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0:02:36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2334 1202 160 0,'0'0'207'15,"0"0"-9"-15,-1 6-12 0,1-6-15 0,0 0-1 16,0 0-12-16,0 0-12 0,0 0-10 0,0 0-13 16,0 0-4-16,0 5-10 0,0-5-8 15,0 0-2-15,4 6-1 0,-4-5-3 0,0 6 0 16,0-1 1-16,4 2-10 0,-4 3 4 0,1 7-1 16,0-4-3-16,2 4-3 0,1-1-6 0,-4 3-10 15,1 7-3-15,-1-10-6 0,4 2-4 0,-2 0-1 0,2-3-8 16,-1 2 0-16,-2-7-11 0,3 3 6 0,-4-5-7 15,1 0-4-15,2 1 2 0,-2-4-3 0,-1 0-5 16,3 0-2-16,-2-2-2 0,-1 1 5 16,0-5-7-16,0 0 0 0,0 0-18 0,0 0-53 15,0 0-74-15,0 0-95 0,0 0-80 0,-18-16-193 16,9 5-536-16,4 2 237 0</inkml:trace>
  <inkml:trace contextRef="#ctx0" brushRef="#br0" timeOffset="699.85">2484 1016 188 0,'0'0'189'0,"0"0"-4"0,8 4-10 16,-5-3-8-16,-3-1-8 0,9 0-7 16,-2 2-12-16,-7-2-9 0,15-3-10 0,-5 3-10 0,-1-1-6 15,3 1-9-15,-2-4-8 0,4 2-9 0,-2 2 1 16,4-2-8-16,-3-1-7 0,6 1-3 0,-1-3-10 15,1 0-7-15,2 3 1 0,-2 0-6 0,0 0-6 16,-1-1-3-16,2 3-2 0,-6-1-5 16,2-1-1-16,-2 1-2 0,0 0-4 0,-1-1 1 15,-2 2-1-15,-1 0 3 0,1 0-1 0,-4 0 9 16,-2 2 10-16,-5-2 3 0,9 0 8 0,-9 0 8 16,7 0 2-16,-7 0-2 0,0 0-3 0,7 1-3 15,-7-1 1-15,0 0-11 0,4 1-2 0,-4-1 1 16,0 0-6-16,0 0-1 0,7 6-2 0,-7-6-20 15,0 0 15-15,3 4-4 0,-3-4-1 0,6 2 0 16,-6-2-7-16,0 0 3 0,3 9-5 0,-1-7 0 16,-2-2 7-16,5 6-9 0,-2-4 7 0,0 6-1 15,0-4 5-15,-1 3 7 0,2 3-3 0,0-1-2 16,1 1-4-16,-1 4 3 0,2 1-7 0,-1 1 1 16,0 2-3-16,2-3-3 0,-2 3 6 15,4 1-3-15,-3 4-1 0,1-4-1 0,2 6 0 16,-3-6-5-16,3 7 6 0,-1 0-4 0,-3 2 3 0,-1-9-3 15,1 6 1-15,1 1-1 0,-2-1 0 0,-2 0-2 16,0-8 0-16,-1 2 2 0,-1 0 1 0,0-3-6 16,1 1-1-16,-1-5 0 0,0-2 5 15,-1 2 0-15,1-3-1 0,-1-1 0 0,1 2 7 16,-2-4-4-16,0-1-1 0,2-5 3 0,-3 9-2 16,3-9 3-16,-5 3 1 0,5-3-8 0,0 0 6 15,-15 0 0-15,15 0-8 0,-14-8-6 0,1 3-20 16,4-1-39-16,-5-4-44 0,0 2-45 0,-1-4-48 15,-2-1-67-15,2 3-302 0,-4 0-615 0,1-3 272 16</inkml:trace>
  <inkml:trace contextRef="#ctx0" brushRef="#br0" timeOffset="919.23">2562 1208 3 0,'0'3'242'0,"4"3"-26"16,-3 1-22-16,0 1-14 0,4-2-22 0,-2 2-39 15,-2-2-40-15,3 5-61 0,0-3-70 0,0 2-142 16,-3-3-208-16,-1 1 93 0</inkml:trace>
  <inkml:trace contextRef="#ctx0" brushRef="#br0" timeOffset="1217.53">2595 1176 108 0,'8'-2'173'0,"-8"2"-12"0,6-4-16 15,1 1-20-15,-7 3-7 0,12-2-13 0,-4 0-14 16,1 2 3-16,3 1-15 0,-2-2-8 0,-10 1 2 16,15 2-6-16,-7-1-1 0,2 0 8 0,-4 3 0 15,-1-1 0-15,1 0 8 0,0 1 5 0,0 1 2 16,-1-2 6-16,-1 3 2 0,0-1-4 0,0 0-2 16,-3 1 0-16,4 2-8 0,-2-1-6 0,2-1 0 15,-4 0-9-15,0 1-6 0,2 0-6 0,-2-1-5 16,-1 1-3-16,3-1-5 0,-3 0-10 15,0 1-34-15,0-1-46 0,-4 0-56 0,4 3-54 16,-5-2-76-16,0-4-181 0,1 5-448 0,-1-3 199 16</inkml:trace>
  <inkml:trace contextRef="#ctx0" brushRef="#br0" timeOffset="1359.55">2638 1342 121 0,'0'0'233'15,"0"0"-12"-15,0 0-22 0,27 3-14 0,-27-3-15 16,14-3-22-16,-6 0-18 0,1 2-25 0,-1 1-37 16,-2-5-44-16,-6 5-60 0,12-2-71 15,-12 2-137-15,0 0-264 0,9-3 117 0</inkml:trace>
  <inkml:trace contextRef="#ctx0" brushRef="#br0" timeOffset="1535.06">2628 1504 22 0,'3'3'315'0,"2"-2"-20"0,-5-1-19 0,13 3-22 15,-7-1-25-15,-6-2-12 0,18 3-21 0,-8-5-23 16,1 4-12-16,0 1-31 0,-1-3-5 0,-3 1-32 16,4-1-43-16,-11 0-62 0,13 0-50 0,-13 0-54 15,9-3-85-15,-9 3-157 0,0 0-388 0,0 0 173 16</inkml:trace>
  <inkml:trace contextRef="#ctx0" brushRef="#br0" timeOffset="1997.87">3382 1020 202 0,'0'0'383'0,"0"0"-37"0,35-6-42 15,-21 4-26-15,4-3-27 0,0-1-25 0,0 0-17 0,1 1-20 16,-1-3-24-16,2 2-13 0,-2-1-8 16,0 1-26-16,0 1-3 0,-3-1-16 0,-3 2-37 15,-2 0-55-15,-4 2-79 0,2-1-84 0,-3 2-100 0,-5 1-205 16,0 0-500-16,0 0 221 0</inkml:trace>
  <inkml:trace contextRef="#ctx0" brushRef="#br0" timeOffset="2235.19">3349 1115 129 0,'1'11'315'0,"3"-1"-11"16,0 0-31-16,-1 7-10 0,-1 2-10 0,2 1-21 15,-4 5-29-15,0 2-5 0,0 0-25 0,-2-3-16 16,4-4-14-16,-2 5-16 0,0-4-26 0,1 4 1 15,1-1-12-15,-2-7-3 0,0-5-28 16,0 3-35-16,0-2-26 0,-2-2-33 0,-1 0-28 16,0-2-23-16,0-3-39 0,1-1-30 0,2-5-53 15,-4 7-219-15,4-7-462 0,0 0 204 0</inkml:trace>
  <inkml:trace contextRef="#ctx0" brushRef="#br0" timeOffset="2489.31">3481 1223 259 0,'0'0'240'0,"4"-4"-22"0,-4 4-23 16,7-3-15-16,1 0-19 0,-2 0-19 16,1 1-14-16,3 1-15 0,1-3-14 0,0 3-10 15,-1 1-8-15,1 1-11 0,0 1-9 0,-2-2-2 16,1 3-6-16,0 0-5 0,-5 0-3 0,0 2-18 15,2-3 12-15,-4 4-2 0,0 0-5 0,-2 0-1 16,2 4-3-16,-2-2-4 0,-2 1-4 0,-3 2-10 16,0 0-28-16,-1-4-35 0,0 3-36 0,-1-2-53 15,-2-2-52-15,1-1-139 0,-3-2-359 0,1 1 159 16</inkml:trace>
  <inkml:trace contextRef="#ctx0" brushRef="#br0" timeOffset="2766.97">3468 1270 44 0,'-5'14'229'0,"5"-4"-1"16,-1-1 1-16,1 2-3 0,-3 1-3 15,6 4-7-15,-6-5-12 0,3 5-4 0,0 3-10 16,-1-5-19-16,1 1-6 0,0-1 3 0,0-4-13 16,0 0-16-16,0 2-15 0,1-6-3 0,-1 2-14 15,0 0-10-15,0 1-6 0,0-9-14 0,3 7-7 16,-2 0-4-16,-1-7-6 0,5 8-10 0,-1-5-5 15,0 2-2-15,0 0-4 0,-4-5-12 0,10 7 7 16,-4-3-1-16,0-2-8 0,-6-2 2 0,13 6-7 16,-5-2-5-16,1-2 2 0,-9-2 3 0,17 4 0 15,-10-4-6-15,-7 0-2 0,18 0-2 0,-10-3-23 16,3-1-50-16,-3-1-72 0,-2 1-79 0,7-3-104 16,-4-1-234-16,-3 0-597 0,6-4 264 15</inkml:trace>
  <inkml:trace contextRef="#ctx0" brushRef="#br0" timeOffset="2997.79">3715 1041 123 0,'-5'-5'409'0,"5"5"-44"16,0 0-38-16,-2-6-34 0,2 6-29 0,0 0-23 15,7-5-28-15,-7 5-20 0,10-6-24 0,-1 1-15 16,2 3-13-16,2-3-25 0,-1 1 1 0,4-3-16 16,2 5-12-16,0-1-4 0,1-4-17 0,-1 2-33 15,1 2-56-15,-2-3-97 0,-3 3-102 0,-5-1-304 16,4 2-568-16,-7-1 251 0</inkml:trace>
  <inkml:trace contextRef="#ctx0" brushRef="#br0" timeOffset="3381.98">3868 1073 70 0,'-5'7'132'0,"1"-1"-2"0,-1 4 0 0,-3-2-4 15,3 1-8-15,-5-2-12 0,1 0-9 16,0 0-10-16,0 1-11 0,-1-1-9 0,-2 1-21 16,2-2-12-16,0-3-24 0,2 2-9 0,-1 0 7 15,-3-1-23-15,3-3 1 0,1 1-8 0,-1 3 7 16,4-5-4-16,5 0 19 0,-9 3 1 0,9-3 3 16,-5 3 0-16,5-3 18 0,-3 6 10 0,3-6 10 15,-2 7 16-15,2-7 4 0,0 6 13 0,1 0 16 16,0 1 12-16,-1-1 7 0,4 0 13 0,-4 1 4 15,0 0-3-15,0-1-9 0,3 2-8 0,-2-1-8 16,-1-1-13-16,2 2-3 0,1 0-12 0,-3-1-19 16,4 4-13-16,-4-5-35 0,0 3-29 0,3-4-43 15,-2 3-28-15,-1-8-53 0,0 9-56 0,-1-4-169 16,1-5-406-16,0 0 180 0</inkml:trace>
  <inkml:trace contextRef="#ctx0" brushRef="#br0" timeOffset="3591.08">3778 1238 105 0,'11'-2'124'0,"-1"-1"-17"15,3 0-11-15,-2 0-4 0,2 0-3 0,1 0-18 16,-5 1 10-16,0 0-9 0,-9 2 0 0,18-1 3 16,-13-1 5-16,-5 2 4 0,14 3 0 0,-14-3 4 15,13 3-1-15,-8 1 4 0,-2-1 6 0,-1 0 0 16,-2-3-9-16,5 9-7 0,-5-2-5 0,0-7-11 15,-5 12-8-15,0-1-24 0,0-3-33 0,1 2-34 16,-1-1-37-16,0 0-44 0,1 0-45 0,-2 2-126 16,-2-4-309-16,3 3 137 0</inkml:trace>
  <inkml:trace contextRef="#ctx0" brushRef="#br0" timeOffset="3748.83">3823 1300 98 0,'0'0'211'0,"0"0"-18"0,0 0-25 15,0 0-18-15,0 0-6 0,0 0-14 0,0 0-5 16,-1 20-18-16,1-20-13 0,0 12 3 16,-4 0-21-16,4-6-6 0,-2 7-8 0,2-5-30 15,-3 4-31-15,-1 0-42 0,2-2-34 0,-3 5-51 16,0-3-127-16,-2 2-274 0,3-4 122 0</inkml:trace>
  <inkml:trace contextRef="#ctx0" brushRef="#br0" timeOffset="3954.08">3878 1428 42 0,'4'9'231'0,"1"0"-12"0,-1 8-2 15,0-6-22-15,2-3-18 0,-2 6-20 0,0-3-14 16,0-1-16-16,1 2-11 0,-2-3-26 0,-1-1-42 15,1 0-27-15,-3-1-43 0,2-3-52 0,-2-4-80 16,-2 8-102-16,2-8-277 0,-9 5 123 0</inkml:trace>
  <inkml:trace contextRef="#ctx0" brushRef="#br0" timeOffset="5131.17">2425 1785 3 0,'0'0'273'0,"0"0"-13"0,0 0-19 16,0 0-19-16,0 0-24 0,0 0-25 0,0 0-12 15,0 0-29-15,0 0-2 0,0 0-14 0,0 0-18 16,0 0-9-16,0 0-5 0,0 0-8 0,0 0-7 16,0 0-10-16,0 0-5 0,0 0-7 0,24 4 1 15,-24-4-4-15,12 0-6 0,-12 0-1 0,12 0-1 16,-12 0-4-16,12 0-5 0,-3 0-4 0,-9 0 0 15,13 0-4-15,-3 0 1 0,-1 2 0 16,0-5-5-16,1 3 0 0,-1 0 3 0,0 0-7 16,4-2 0-16,-7 1-1 0,6 1 0 0,-2-2 1 15,2 2 3-15,0 0 3 0,0-1 0 0,-2 1 8 16,2 1 3-16,0-2-2 0,1 1-1 0,1 0-4 16,-2 0-2-16,2 0 0 0,-3 0 3 0,2 0-1 15,-2 0-2-15,1 0-1 0,-2-2 1 0,3 2 1 16,0 0 2-16,-3 0-1 0,2-2 2 0,-3 2 4 15,2-1-1-15,-2 1 2 0,4-2 1 0,-1 0-5 16,-1 0 7-16,3 2-6 0,-1-2-5 0,-1 0 1 16,2 1-15-16,-1-1 13 0,5 1-3 0,-4-3-4 15,0 4-1-15,-1-3-1 0,6-1 4 0,-6 3 0 16,2-2-7-16,-2 0 2 0,4 2 2 0,-5-2-2 16,1 2-4-16,0-1 4 0,-1-1 3 0,0 3-4 15,1-2 3-15,-3 1-4 0,3 1-2 0,-3-1 3 16,-10 1 2-16,18-1 3 0,-6-1-1 15,-12 2-7-15,15-1 5 0,-15 1-1 0,14-1 0 16,-6-1 0-16,-8 2 1 0,16 0-2 0,-16 0-1 16,13-1 4-16,-13 1-7 0,17-2 4 0,-17 2-2 15,14 0 3-15,-8-1-4 0,-6 1 0 0,19-1 4 16,-19 1 0-16,16 0-20 0,-16 0 13 0,15-2 3 16,-15 2 4-16,17 0-17 0,-17 0 18 0,15 0 0 15,-5 0-1-15,3-1-3 0,-4 2 0 0,-9-1 1 16,22-2-12-16,-12 2 18 0,0-1 2 0,2 0-6 15,-12 1-2-15,23-3 3 0,-11 3-6 0,0 0 5 16,2-1-4-16,-2 0-4 0,1 0 3 0,-1-2 3 16,-2 1 0-16,3 1-1 0,0-2-13 15,-3 1 11-15,3 2 1 0,-13 0-4 0,23-2-2 16,-13 0 7-16,0 1-5 0,3-1 3 0,-13 2 3 0,15 0-4 16,-7-3-1-16,-8 3 1 0,15-1 0 0,-15 1-1 15,13-2-2-15,-13 2 4 0,17 0-10 0,-17 0 9 16,15 0 2-16,-15 0-19 0,15-1 17 0,-15 1 4 15,17-2-3-15,-17 2-4 0,14 0 1 16,-5-1-3-16,-9 1 4 0,15 0 1 0,-15 0-9 16,20-2 6-16,-10 2 2 0,0-3-7 0,-10 3-7 15,19 0 20-15,-9-3-4 0,-1 2 3 0,-9 1-3 16,16 0-1-16,-6-1-2 0,-10 1-3 0,18-3 3 16,-11 1 3-16,-7 2-1 0,18-1-4 0,-11-1 6 15,-7 2-2-15,13 0-3 0,-13 0-2 0,11-3 2 16,-11 3 3-16,9-1-1 0,-9 1-3 0,0 0 5 15,0 0-4-15,0 0 9 0,9-5-5 0,-9 5 7 16,0 0-11-16,0 0-5 0,0 0 10 0,0 0-4 16,0 0-2-16,0 0 5 0,0 0-10 15,0 0 7-15,0 0-16 0,0 0-17 0,0 0-49 16,9 0-67-16,-9 0-70 0,0 0-86 0,0 0-260 16,0 0-610-16,0 0 269 0</inkml:trace>
  <inkml:trace contextRef="#ctx0" brushRef="#br0" timeOffset="5336.55">4360 1710 215 0,'8'4'252'0,"-8"-4"-16"0,0 0-24 0,0 0-18 16,0 0-28-16,0 0-22 0,6 2-18 0,-6-2-22 15,0 0-22-15,0 0-27 0,0 0-40 0,0 0-48 16,0 0-84-16,0 0-159 0,0 0-298 0,0 0 133 16</inkml:trace>
  <inkml:trace contextRef="#ctx0" brushRef="#br0" timeOffset="15166.76">2815 2235 106 0,'0'0'228'0,"0"0"-7"16,0 0-11-16,0 0-9 0,0 0-15 0,0 0-3 16,0 0-8-16,0 0-11 0,0 0-11 15,0 0-7-15,0 0-10 0,0 0-10 0,0 0-12 16,0 0-10-16,0 0-9 0,0 0-11 0,0 0-10 0,0 0-7 15,0 0-11-15,0 11-2 0,0-11-4 0,0 0-4 16,0 0-7-16,0 0-2 0,0 0-4 0,0 0-5 16,-1 5-2-16,1-5-2 0,0 4-1 0,1-1-5 15,-1 4 3-15,0-2-6 0,0-4 3 16,0 4 4-16,4 1-11 0,-3 0 10 0,-1 0-6 16,0-1 10-16,3 2-10 0,-3-1-1 0,0 1 9 15,0-1-9-15,1 2 1 0,-2 0-2 0,1 1-2 16,0-1-1-16,0 3-1 0,0-3 3 0,-3 3-3 15,6-3-3-15,-3 1-1 0,-3 3 3 0,3-3 0 0,0 3-7 16,0-1 10-16,0-2-8 0,3 2 0 16,-6-2 2-16,3 1-5 0,0 0 3 0,0-5 5 15,0 3-4-15,3 0-5 0,-3-1 1 0,0-1 3 16,1 1 0-16,-1 0-1 0,0 1-1 0,-1 1-1 16,1-1 1-16,0 5-2 0,0-7 1 0,0 4 0 15,-3-2 0-15,3 3 1 0,0-2-2 0,0 1 3 16,0-2-3-16,0 3 2 0,0-2 2 0,0-1-4 15,0 1 4-15,0 0-3 0,-1-2 3 0,1-1 0 16,0 2-2-16,0-1 2 0,0 0 0 0,-4 0 6 16,8-3-8-16,-4 2 0 0,-4 0-2 0,4-3 2 15,4 1-2-15,-4-4 4 0,0 5 3 0,0-1-7 16,0-4 8-16,0 0-1 0,0 5 2 0,0-5 0 16,0 0-5-16,1 3-1 0,-1-3-9 0,0 0-29 15,0 0-54-15,0 0-71 0,0 0-95 0,0 0-261 16,0 0-558-16,0 0 247 0</inkml:trace>
  <inkml:trace contextRef="#ctx0" brushRef="#br0" timeOffset="15477.74">3097 2791 239 0,'0'0'341'0,"3"3"-30"0,-3-3-31 0,0 0-26 15,0 0-27-15,0 0-27 0,0 0-12 0,0 0-21 16,0 0-22-16,4 1-18 0,-4-1-53 16,0 0-62-16,0 0-77 0,0 0-102 0,0 0-223 0,0 0-421 15,0 0 188-15</inkml:trace>
  <inkml:trace contextRef="#ctx0" brushRef="#br0" timeOffset="20264.58">4005 1998 121 0,'0'0'133'0,"0"0"-7"0,8 0 3 0,-8 0-19 16,0 0 0-16,0 0-1 0,0 0-9 0,0 0 3 15,0 0-7-15,0 0 0 0,0 0-3 0,0 0-2 16,0 0 0-16,0 0-8 0,0 0-3 0,0 0 2 16,0 0-5-16,0 0-2 0,0 0-7 0,0 0-3 15,0 0-6-15,-3 10 0 0,3-10-8 0,0 6 1 16,-1-3-4-16,-2 3 1 0,0-1-7 0,1 2-4 15,-3 3 0-15,0 0-8 0,-4 4 0 0,2-1-5 16,-2-1-1-16,-1 1-2 0,1 1-5 0,2 3-7 16,-5 0-7-16,1-1-4 0,-2 7-2 0,0-10-1 15,4 1-6-15,0 1 3 0,-1-5-1 0,2-1 3 16,1 2-2-16,1-7 1 0,0 5 2 0,1-4 2 16,1-1-3-16,2 3 1 0,-1-4-3 0,0 0 2 15,3-3-3-15,-1 5-4 0,1-5-3 0,0 0 1 16,0 0 1-16,0 3 4 0,0-3-1 15,0 0 1-15,0 0 2 0,0 0 0 0,19-6 5 0,-15 5-3 16,1 0 1-16,3-1 0 0,-8 2 4 0,10-3-4 16,-1 3 10-16,0 0 1 0,0-1 7 0,0 0-6 15,0 1 3-15,3 0 0 0,-5 0 1 0,1 1-1 16,-1 0-4-16,0-1 3 0,-2 2-4 0,2 2 6 16,-1-2 1-16,-4 1-7 0,1 5 4 0,-1-3 1 15,1 4-4-15,-3-3-2 0,-3 5 4 16,1-3-4-16,-1 2 4 0,1 0-2 0,-4-1-4 15,0 3 4-15,1-5-5 0,0 4 3 0,0-4 4 16,0 0 0-16,0 1-3 0,0-3 5 0,2 1-3 0,-2-1 3 16,1 1-2-16,3-5 0 0,-3 5 2 0,3-1-3 15,-2-3 1-15,3-2-4 0,-1 5 3 16,1-5-9-16,1 5 4 0,-1-5-4 0,3 3 2 16,0 1 1-16,-3-4 0 0,10 1 0 0,-10-1-4 15,11 2 2-15,-3-2 2 0,-3 0-1 0,2-2 1 16,2 2 0-16,0-1 3 0,-1 1-2 0,-8 0 4 15,14 1 0-15,-8 1 4 0,-1-1 0 0,1 1 0 16,-6-2-4-16,9 0 1 0,-4 1 3 0,-5-1-2 16,5 1-1-16,-5-1-3 0,4 2 2 0,-4-2-2 15,0 0-7-15,2 2-16 0,-2-2-33 0,0 0-39 16,0 0-56-16,-5 7-60 0,2-1-190 0,-7 1-429 16,1 3 189-16</inkml:trace>
  <inkml:trace contextRef="#ctx0" brushRef="#br0" timeOffset="20436.45">3851 2785 160 0,'0'0'209'0,"8"1"-11"16,1-1-15-16,-9 0-14 0,10-1-14 0,-1-5-19 15,-1 3-17-15,2-2-19 0,-1 3-27 0,3-7-35 16,-1 5-39-16,-1-1-62 0,3-2-33 0,-1 1-134 15,-7 3-250-15,1-1 111 0</inkml:trace>
  <inkml:trace contextRef="#ctx0" brushRef="#br0" timeOffset="20660.33">4124 2413 4 0,'10'-6'197'0,"0"0"-19"15,2 1-7-15,-1-3-18 0,4 0-10 0,0 1-10 16,1 0-12-16,2-1-10 0,1 2-16 0,-2-1-8 16,-2 1-27-16,-2 1-42 0,-2-1-62 0,0 2-73 15,-6 3-102-15,-1 2-237 0,-4-1 106 0</inkml:trace>
  <inkml:trace contextRef="#ctx0" brushRef="#br0" timeOffset="20818.75">4147 2532 146 0,'6'-2'180'0,"2"1"-9"15,1-4-13-15,2 1-18 0,-1 0-14 16,1 1-12-16,0-3-29 0,-2 0-27 0,1 3-54 15,-1-3-51-15,0 2-52 0,-5 2-74 0,-1-1-188 16,-1-1 84-16</inkml:trace>
  <inkml:trace contextRef="#ctx0" brushRef="#br0" timeOffset="21200.83">4021 2235 141 0,'0'0'159'0,"0"0"-6"16,0 0-7-16,0 0-5 0,4-3 4 0,-4 3 0 15,0 0-8-15,0 0-4 0,0 0-4 0,0 0-7 16,0 0-5-16,0 0-3 0,0 0-2 16,0 0 3-16,0 0-1 0,0 0-1 0,0 0-2 0,0 12-9 15,3-5 0-15,-1-6-7 0,2 7-7 16,0-1 3-16,-1 0-6 0,0 6-1 0,5-4-7 15,1 8 5-15,-4-6-14 0,5 4 2 0,2 3-10 16,-3 1-4-16,6 1-4 0,-1 4-7 0,-1-3-2 0,5 3-2 16,-4-1-1-16,4 2-7 0,-4-3 2 0,2 0-6 15,4 2-4-15,-4-2 1 0,2 1-4 16,-1-4-3-16,-1 2-3 0,-4-5 2 0,2 0-5 16,0 6 2-16,0-8 1 0,-2-2-3 0,-2 2-1 15,-1-1 1-15,-2-3-1 0,0-1-1 0,-1 1-9 16,-1-4-5-16,3-1-30 0,-4 2-37 0,-2-3-27 15,1-1-37-15,-3-1-38 0,0-2-45 0,0 0-25 16,0 0-257-16,0 0-540 0,-4-13 240 0</inkml:trace>
  <inkml:trace contextRef="#ctx0" brushRef="#br0" timeOffset="21420.44">4432 2557 173 0,'-7'13'256'0,"3"-7"-9"16,-1 2-1-16,-1 0-17 0,0 2-17 0,0-3-24 15,-1 5-18-15,-1-2-16 0,0 0-10 16,2 0-24-16,-3 2-7 0,3-5-22 0,-2 3-21 0,2-2-28 16,-1-1-23-16,2-3-32 0,0 4-22 0,-1-2-32 15,-2-2-29-15,3 0-38 0,-2-1-32 0,1 0-162 16,-2-2-354-16,8-1 157 0</inkml:trace>
  <inkml:trace contextRef="#ctx0" brushRef="#br0" timeOffset="21594.32">4310 2298 120 0,'3'-4'226'0,"-3"4"-32"15,5-3-11-15,-5 3-23 0,0 0-18 0,0 0-24 16,0 0-39-16,5 5-52 0,-5-5-69 0,0 0-62 16,6 7-81-16,-3-3-198 0,-2-1 88 0</inkml:trace>
  <inkml:trace contextRef="#ctx0" brushRef="#br0" timeOffset="22001.87">4544 2401 165 0,'1'6'213'0,"3"4"-20"0,0-1-15 0,-1 2-19 16,-1-2-14-16,2 2-19 0,1-2-27 0,-1 2-29 15,0-2-30-15,1 0-41 0,-3-3-29 0,0 0-52 16,-1 0-131-16,-1 0-230 0,-3-4 101 0</inkml:trace>
  <inkml:trace contextRef="#ctx0" brushRef="#br0" timeOffset="22447.69">4626 2166 110 0,'0'0'151'0,"0"0"-6"0,0 0 0 0,0 0-2 0,0 0-15 16,0 0 4-16,0 0-9 0,0 0-1 0,4 11-4 15,-5-7-7-15,2 0-4 0,-2 0-6 0,1 1-9 16,0-1-4-16,0 1-9 0,1 0-7 16,0 1-1-16,-1 0-3 0,1 1-1 0,-1-2-4 15,4 4-4-15,-4-1-4 0,1 1 0 0,1 3-8 16,-2 1-2-16,1 3-4 0,0-1-5 0,2 4 2 15,-1-2-4-15,3 9-3 0,-2-6-6 0,0 5-1 0,0 6 0 16,0-4-6-16,2 4 5 0,-1-3-5 0,1-1-1 16,0 2-3-16,-2 0 0 0,1-2-1 0,-1 0 0 15,0-2 1-15,-2-6-5 0,2 0 1 0,0-1-2 16,0 0 3-16,1 0-4 0,-4-2 2 16,2-3-1-16,1-3-2 0,-2 3-1 0,2-4-3 15,-3 1 1-15,1-4-10 0,-1 0-17 0,3-1-25 16,-2 1-22-16,-1-6-34 0,1 4-25 0,-1-4-32 15,0 0-49-15,0 0-159 0,0 0-399 0,4-19 177 16</inkml:trace>
  <inkml:trace contextRef="#ctx0" brushRef="#br0" timeOffset="22654.69">4689 2560 211 0,'0'0'225'0,"12"4"-8"0,-12-4-13 0,5 5-11 0,-1-3-7 15,1 1-24-15,2 2-15 0,-1 3-13 16,-1-5-15-16,3 6-8 0,-3-5-16 0,3 3-17 0,-1 2-52 16,-3-4-44-16,0 0-78 0,1 1-60 0,-1-3-151 15,-4-3-332-15,0 7 148 0</inkml:trace>
  <inkml:trace contextRef="#ctx0" brushRef="#br0" timeOffset="23282.1">4815 2260 140 0,'4'11'207'0,"-4"-5"-19"15,2 5-14-15,0-3-24 0,-2 3-15 16,0-1-11-16,0 2-15 0,0 3-10 0,1-6-8 16,-2 7-5-16,1-5-4 0,0 0 5 0,0-1 1 15,1-1 4-15,-2 0 1 0,2-5 0 0,0 4 3 16,2-4-6-16,-2 0 0 0,2 1-4 0,2 0-6 15,0-2 7-15,1 1-2 0,3-3-15 0,0 0 8 16,1 3-8-16,2-2-4 0,-2-2-4 0,3 1-8 16,1 0-1-16,-4-1-6 0,4 3-8 0,-1-3-2 15,1 0-4-15,-2 0-3 0,-1 0-12 0,0 0-24 16,-4 0-36-16,-1 0-43 0,1 0-47 0,-7 0-55 16,10-3-46-16,-10 3-205 0,0 0-474 0,0 0 210 15</inkml:trace>
  <inkml:trace contextRef="#ctx0" brushRef="#br0" timeOffset="23616.55">4940 2230 125 0,'0'0'194'16,"0"0"-9"-16,0 0-7 0,0 0-10 0,0 0-10 16,4 9-11-16,-3-4-2 0,3 0-15 0,-4-2-7 15,1 5-7-15,2 2-2 0,2 0-9 0,-2 1-3 16,-1 5-5-16,2 1-7 0,0 1-6 0,0 1-6 16,-3 6-8-16,4 2-6 0,-1 1-6 0,-1 2-4 0,-1-3-4 15,-2 1-6-15,4-3-4 0,-4 1-5 16,4-5 0-16,-3-2-5 0,2 0-1 0,-2-3-6 15,3 1 0-15,-3-4-6 0,-2-3 0 0,3 0-5 16,1 0 3-16,-2-6-14 0,-1 1-16 0,0 1-18 16,3-2-18-16,-3 0-16 0,0-4-25 0,0 0-28 15,0 6-47-15,0-6-45 0,0 0-155 0,0 0-397 16,0 0 176-16</inkml:trace>
  <inkml:trace contextRef="#ctx0" brushRef="#br0" timeOffset="23828.35">4896 2598 200 0,'6'-4'202'0,"0"0"-17"0,3 3-11 16,1-1-9-16,2-1-13 0,-2-2-12 15,3 3-9-15,-4-1-7 0,4 2-6 0,-3-2-12 16,-1 3-10-16,5-3-12 0,-5 1-7 0,2 0-14 15,-4 3-34-15,-2-3-43 0,-5 2-59 0,11 0-73 0,-11 0-157 16,4 1-327-16,-4-1 146 0</inkml:trace>
  <inkml:trace contextRef="#ctx0" brushRef="#br0" timeOffset="24066.59">4886 2771 271 0,'8'3'290'0,"3"-1"-5"16,5-2-23-16,0 0-12 0,5 0-9 0,-3 0-13 15,4 1-10-15,1-1-17 0,-3-1-14 0,8 0-13 16,-7-1-14-16,1 2-21 0,-3-3-30 0,0 2 7 16,-4 1-26-16,2-7-15 0,-6 4-6 0,2 1-32 15,-5 2-30-15,-4-3-34 0,2 2-36 0,-4-2-44 16,-2 3-36-16,0 0-47 0,-2-9-46 0,-7 8-205 15,3 0-477-15,6 1 211 0</inkml:trace>
  <inkml:trace contextRef="#ctx0" brushRef="#br0" timeOffset="26131.62">5322 2287 41 0,'0'0'358'15,"0"0"-31"-15,0 0-26 0,0 0-22 0,13-11-11 0,1 6-15 16,0 0-22-16,4-4-18 0,0 6-24 15,9-5-16-15,-8 3-14 0,9-1-14 0,0 1-14 16,-2 2-15-16,2-1-10 0,-8 0-8 0,2-1-8 16,-1 4-15-16,-1-2-10 0,0-1-12 0,-4 1-26 15,-1 1-52-15,-3 2-54 0,-5-2-52 0,-7 2-41 0,12-3-60 16,-12 3-73-16,0 0-154 0,1-4-498 16,-1 4 220-16</inkml:trace>
  <inkml:trace contextRef="#ctx0" brushRef="#br0" timeOffset="26748">5502 2002 147 0,'0'0'205'0,"0"0"-21"0,0 0-19 0,0 0-8 15,0 0-7-15,6 10 0 0,-6-6-11 0,1 6-5 16,2 1-6-16,0 5-2 0,3 1-6 0,-1 9-11 16,1-1-4-16,-1 2-1 0,1 2-11 0,2 1-7 15,-1 4-2-15,0-2-3 0,-2 2-9 0,3 1-4 16,-3-1-11-16,4-3-1 0,-4 0-7 0,-1 0-5 16,1-2-5-16,-1-4 0 0,1 0 2 0,-2-6-14 15,-1-3 0-15,3-5-3 0,-2-1-5 0,-2-1 1 16,-1-2-3-16,3-1-5 0,-3-1-12 0,0-1-11 15,0-4-20-15,-4 3-15 0,-4-3-8 16,8 0 0-16,-10-5 3 0,6 3 5 0,-5-2 3 16,0-2 3-16,0 2 7 0,-1-5 0 0,1 3 10 0,-2-2 4 15,2 2 16-15,0-3 8 0,-1 6 17 0,4-2 12 16,1 3 18-16,1-4 9 0,-1 0 5 0,0 4 1 16,3-1 2-16,-1 0 5 0,3 3-5 15,-4-4-10-15,4 4-8 0,0-4-6 0,0 4 6 16,4-9-11-16,0 4-7 0,3-2-3 0,1 0-2 15,0-1-4-15,0 1-6 0,3 0-16 0,2-5-28 16,-2 4-23-16,-2 1-31 0,3-1-30 0,2-4-19 16,0 3-20-16,-4-5-21 0,3 7-11 0,-4-2-5 0,1 0 7 15,-1 1 15-15,0-1 16 0,0 0 24 16,0 3 17-16,-3-1 42 0,1 0 25 0,-3 3 37 16,-1 2 28-16,1-1 24 0,1 0 20 0,-4 0 13 15,-1 3 6-15,0 0-1 0,0 0 0 0,0 0 14 16,0 0-1-16,10 9 7 0,-8-5-3 0,1 5 1 15,-1 3-7-15,2-1-8 0,2 5-4 0,-2 0-11 16,1 3-6-16,0-4-13 0,-1 4 0 0,2-1-21 16,0 1-30-16,-2-2-43 0,2 8-36 0,-3-7-45 15,-1-1-38-15,2-5-47 0,-4 0-32 0,0-2-153 16,0-2-419-16,0-2 186 0</inkml:trace>
  <inkml:trace contextRef="#ctx0" brushRef="#br0" timeOffset="27115.09">5858 2195 36 0,'5'-1'167'0,"5"-4"-4"0,-3 3-3 15,-2 0-5-15,0 0-5 0,4 1-7 0,-4 0-7 16,-5 1-1-16,9-1-9 0,-9 1-2 0,5 0-3 0,-5 0-3 15,6 0-1-15,-6 0-4 0,7 2 1 16,-7-2-8-16,5 6-1 0,-3-3-9 0,0 2-3 16,1 4-2-16,1 2-4 0,-2 0-7 0,4 3-5 15,-3 3 5-15,3 1-8 0,-1 0-6 0,0 1-7 16,0 5-2-16,3 2-3 0,-3-7-6 0,1 7-3 16,0-1-5-16,3 0-5 0,-3-1-2 0,0 1-1 15,-2-5-4-15,0-1-2 0,1-1-4 0,-4 1-4 16,3-2 4-16,0-7-6 0,-1 4-2 0,-2-5 3 15,1 2-17-15,1-4-17 0,-2-1-16 0,-1 0-13 16,3 0-15-16,-3-6-35 0,0 0-25 0,0 0-28 16,0 0-40-16,0 0-49 0,-18-6-204 0,10 0-477 15,-1-2 212-15</inkml:trace>
  <inkml:trace contextRef="#ctx0" brushRef="#br0" timeOffset="27300.27">5809 2402 162 0,'4'-1'180'0,"0"-4"-13"0,1 5-13 16,0-2-18-16,-1-1-14 0,5 0-9 0,-4 0-10 16,4 3-14-16,-1-2-11 0,-2 1-2 0,6-2-15 15,-7 1-40-15,-5 2-33 0,14 0-53 16,-9 0-39-16,-5 0-110 0,8 0-232 0,-8 0 104 15</inkml:trace>
  <inkml:trace contextRef="#ctx0" brushRef="#br0" timeOffset="27464.59">5866 2494 26 0,'6'1'260'0,"-2"0"-26"0,1 2-22 0,0-2-21 15,1 0-21-15,2-1-18 0,-2 1-21 0,-6-1-43 16,13-1-63-16,-13 1-62 0,13-1-79 0,-8 2-107 16,-5-1-241-16,6 1 106 0</inkml:trace>
  <inkml:trace contextRef="#ctx0" brushRef="#br0" timeOffset="27624.37">5890 2694 8 0,'4'2'275'0,"-2"3"-14"0,5-4-21 16,-1 4-22-16,0-3-21 0,5 1-20 0,-1 0-16 16,0-2-18-16,2 3-13 0,0-4-17 0,0 0-48 15,1 0-61-15,-2 0-66 0,2 0-78 0,-3 0-159 16,3-4-323-16,1 2 143 0</inkml:trace>
  <inkml:trace contextRef="#ctx0" brushRef="#br0" timeOffset="27890.54">6200 2191 154 0,'0'0'288'0,"0"0"-15"15,0 0-9-15,0 0-16 0,0 0-7 0,-1-4-10 16,1 4-33-16,0 0-16 0,0 0-15 0,0 0-14 16,0 0-17-16,0 0-11 0,10 12-19 15,-6-9-9-15,0 3-9 0,-1-1-38 0,0-1-47 16,0 0-57-16,2 0-61 0,-1 3-65 0,2-4-65 0,-6 3-157 16,4-1-435-16,0 0 192 0</inkml:trace>
  <inkml:trace contextRef="#ctx0" brushRef="#br0" timeOffset="28281.83">6429 2098 22 0,'1'3'293'0,"-1"-3"-6"0,3 6-4 0,-2 0-15 15,1-3-18-15,-4 1-22 0,1 0-24 0,1 9-25 16,-4-4-17-16,1 1-16 0,0 0-19 0,-4 2-30 16,2 1-25-16,-2-1-24 0,-1 2-23 0,-2 1-13 15,1-1-10-15,0-5-13 0,2 2-13 0,-1-1-5 16,-4 2-7-16,4-4 4 0,-1 3 1 0,2-2 3 16,-1 1 6-16,-1-4 5 0,4 1 7 0,1-1 11 15,-1-2 11-15,4-1 16 0,-2 2 14 0,2-2 0 16,1-3 3-16,-3 3 3 0,3-3 6 15,0 0 5-15,0 0 5 0,12 0-5 0,-12 0 5 16,13-5-2-16,-3 4-7 0,-2-3-3 0,4 0-4 0,0 0-5 16,4 0-6-16,1 0-5 0,-4 0-2 0,3 0-2 15,-3 1-10-15,6 1-19 0,-5-2-26 0,2 3-33 16,-6-1-40-16,-4 2-29 0,-6 0-42 16,12 3-41-16,-7 1-21 0,-2 0-177 0,-3 3-443 0,-3 0 197 15</inkml:trace>
  <inkml:trace contextRef="#ctx0" brushRef="#br0" timeOffset="28425.41">6321 2496 56 0,'-4'4'251'16,"0"-1"-1"-16,0-1-18 0,4 1-13 0,0-3 0 15,3 5-10-15,0-2-6 0,-3-3-10 0,12 0-13 16,1-2-16-16,0 1-12 0,-1-2-17 0,6-4-13 16,0 4-12-16,0-1-11 0,1-1-27 0,-1 2-38 15,-5 1-43-15,-2-1-45 0,3 1-47 0,-1-1-47 16,-4 3-49-16,-4 0-202 0,-5 0-431 0,10 4 190 15</inkml:trace>
  <inkml:trace contextRef="#ctx0" brushRef="#br0" timeOffset="28614.54">6429 2440 141 0,'0'0'189'0,"0"0"-4"0,0 0 0 0,0 0-11 16,-3 14-1-16,2-8-12 0,1 0-7 0,-2 2-15 15,-1 1-9-15,2 3-10 0,-2 0-13 0,2 4-9 16,-4-4-13-16,1 5-6 0,-1 1-17 0,1-1-28 16,-2 0-35-16,-1 0-30 0,-2 0-47 15,3-3-32-15,1 3-44 0,-3-6-153 0,2-1-334 0,1-1 148 16</inkml:trace>
  <inkml:trace contextRef="#ctx0" brushRef="#br0" timeOffset="28867.89">6432 2564 92 0,'4'6'265'0,"-2"0"-13"0,2 2-14 16,2-2-16-16,2 5-16 0,-3-2-4 0,4 5-7 16,-1-3-6-16,-2-2-7 0,2 2-10 0,2 1 0 15,3 0-17-15,0-1-11 0,-7-2-16 0,3 1-14 16,2-2-7-16,-2-1-11 0,-1 3-13 0,1-5-5 15,-1 1-5-15,-1 1-11 0,-3-2-7 0,0-3-4 16,1 3-6-16,-1-2-2 0,-4-3-7 0,5 4-6 16,-5-4-17-16,0 0-24 0,4 5-35 0,-4-5-43 15,0 0-68-15,0 0-69 0,0 0-303 0,0 0-573 16,0 0 255-16</inkml:trace>
  <inkml:trace contextRef="#ctx0" brushRef="#br0" timeOffset="29648.38">7262 2102 44 0,'0'0'244'0,"0"0"-20"0,-4-1-21 0,4 1-15 0,0 0-15 15,0 0-9-15,0 0-11 0,0 0-7 0,0 0-12 16,0 0-11-16,0 0-13 0,0 0-3 0,-8 0-9 16,8 0-5-16,0 0-11 0,0 0-7 0,-9 1-8 15,9-1-9-15,-9 2-5 0,4 1-7 0,-2 0-2 16,2 0-2-16,-3 4-2 0,2 0-2 0,0 3 11 16,-2-1-5-16,-1 1 17 0,4 4 2 15,-3 1 7-15,-2 1-1 0,5 8 10 0,1-4-5 0,-1 5 4 16,1 0-6-16,-1 3-11 0,5 0 6 0,-5-2-11 15,5 4 2-15,0-3-7 0,1 1-6 0,3-2-7 16,0-1-4-16,-3-6-5 0,4 6 3 0,3-8-4 16,-3 1-3-16,3 0-4 0,-2 0-4 15,3 0-13-15,-1-1-33 0,1-1-30 0,-3 1-49 16,0-1-53-16,2-2-63 0,0-1-79 0,-3-1-212 16,1-5-559-16,1 2 248 0</inkml:trace>
  <inkml:trace contextRef="#ctx0" brushRef="#br0" timeOffset="30037.51">7362 2221 126 0,'4'6'318'0,"-3"-1"-10"0,3-2-13 16,0 1-13-16,2 2-14 0,2 1-23 0,-3-4-24 0,3 3-18 15,1 3-11-15,-2-3-21 0,2-2-34 0,0 4 0 16,4-5-16-16,-3 4-12 0,2-3-13 0,-1 1-25 16,-2 0-38-16,1-3-55 0,-3 0-60 0,-1 1-73 15,3 2-67-15,-4-1-254 0,2 1-514 0,-5 0 227 16</inkml:trace>
  <inkml:trace contextRef="#ctx0" brushRef="#br0" timeOffset="30213.77">7339 2473 119 0,'0'0'292'0,"-4"3"-18"16,4-3-11-16,0 0-10 0,18 0-15 0,-10 0-17 15,5-2-17-15,4 1-16 0,5-3-20 0,6-3-9 16,-2-1-16-16,1 4-13 0,0-2-21 0,-6 0-36 15,1 3-48-15,-4-5-64 0,1 5-67 0,0 0-99 16,-6 3-214-16,-1-1-453 0,-5 1 201 0</inkml:trace>
  <inkml:trace contextRef="#ctx0" brushRef="#br0" timeOffset="30419.73">7450 2465 200 0,'2'6'210'0,"-2"1"-19"0,0 3-19 0,0-4-13 16,-2 2-16-16,2-2-13 0,-1 2-9 0,1-3-14 16,-1 3-10-16,-1-2-11 0,1 0-23 0,-2-1-17 15,1 1-32-15,-3 0-30 0,4 1-46 0,-2-2-56 0,1-2-140 16,-4 1-278-16,1 0 123 0</inkml:trace>
  <inkml:trace contextRef="#ctx0" brushRef="#br0" timeOffset="30781.43">7583 2513 189 0,'0'11'197'0,"3"0"-5"15,-3 2-5-15,0 3-1 0,-3-1-7 0,2-2-11 16,1 3-5-16,0 2-6 0,0-6-9 0,0-2-3 16,-1-1-2-16,-2 0-2 0,3-4-9 0,0 1 10 15,-1-1 0-15,2 1-12 0,-1-6-3 0,3 7-2 16,-3-7-4-16,5 4-6 0,0-1-30 0,1-1 11 16,-2 1-11-16,4-3-3 0,-2 3-4 0,3-1-17 15,0 0-5-15,1-3-1 0,2 3-2 0,-3-2-5 16,2 1-3-16,3-2-21 0,-2 1 10 15,-2-1 0-15,1 1-6 0,-2 0 4 0,-1-1-7 16,1 1 6-16,-4-1-11 0,-5 1-1 0,9-3 0 0,-5 1 5 16,1 0 2-16,-5-1-6 0,4-1-2 0,-4 0-8 15,0 4-11-15,-4-12-4 0,3 1-28 0,-3 0-31 16,-2-3-43-16,0 0-43 0,1-4-37 0,-1 2-46 16,0-4-50-16,0 2-263 0,0 0-591 0,2-1 261 15</inkml:trace>
  <inkml:trace contextRef="#ctx0" brushRef="#br0" timeOffset="31019.89">7861 2073 68 0,'0'0'315'16,"-3"-4"-33"-16,3 4-9 0,0 0-22 0,0 0-20 16,0 0-12-16,0 0-17 0,0 0-22 0,0 0-17 15,16 4-15-15,-16-4-14 0,10 3-13 0,-5 3-19 16,0-3-34-16,2 0-51 0,2 3-60 0,-4 1-69 16,6-4-71-16,-2 6-223 0,-4-5-441 0,2 2 195 15</inkml:trace>
  <inkml:trace contextRef="#ctx0" brushRef="#br0" timeOffset="31331.95">8107 2041 36 0,'0'0'227'0,"0"0"-20"0,2 7-16 0,-2-7-15 16,-4 8-11-16,1-1-13 0,2 1-13 0,-3 3-10 15,1-2-14-15,-2 2-14 0,-1 0-8 0,0 0-5 16,-3 3 0-16,1 0 9 0,-1-4-1 16,3 1 7-16,-1-2 0 0,2-3 7 0,1 0 10 15,2-2-2-15,-3 0 1 0,1 0-2 0,0 1-4 16,3-3-9-16,-2 2-7 0,2-2-2 0,1-2-16 16,-3 5-1-16,3-5-11 0,0 0-1 0,0 0-5 15,7 5-11-15,-7-5-6 0,6 0-2 0,-6 0-6 16,0 0-8-16,22-2-10 0,-16 2-32 0,3-3-38 15,-9 3-57-15,13-3-57 0,-5 2-77 0,-8 1-305 16,10 4-592-16,-10-4 262 0</inkml:trace>
  <inkml:trace contextRef="#ctx0" brushRef="#br0" timeOffset="31496.86">7905 2396 2958 0,'-2'6'152'0,"-1"-1"-94"16,3 0-22-16,0-1 3 0,3-1 34 15,0-2 30-15,4 0 6 0,1 1-19 0,3-2-15 0,3 0-6 16,3-2-11-16,2 0-4 0,0-1-1 0,4-3-5 16,-2 3-8-16,-1-3-18 0,2 1-25 0,-2 0-64 15,1 2-59-15,-5 0-66 0,-3-2-86 0,-1 7-285 16,-2-2-607-16,-4 1 268 0</inkml:trace>
  <inkml:trace contextRef="#ctx0" brushRef="#br0" timeOffset="31719.44">8033 2333 50 0,'5'11'293'0,"-5"-6"-6"15,0-1-11-15,0 6-11 0,0-2-15 0,-2 3-15 16,-1-1-27-16,-1 5-23 0,-1 1-14 0,-1-1-23 15,2 3-14-15,-1-1-29 0,-2-1-38 0,1 2-43 16,-3 2-48-16,4-3-49 0,-4 8-49 0,5-11-51 16,-6 4-212-16,1-3-416 0,0-5 185 0</inkml:trace>
  <inkml:trace contextRef="#ctx0" brushRef="#br0" timeOffset="31912.2">8028 2546 34 0,'5'11'278'0,"0"-3"-10"0,-1 1-18 15,1 5-15-15,-1-4-15 0,5-1-18 0,-5 3-25 16,1-2-11-16,0-1-22 0,1-1-12 0,1 1-19 16,-1-1-24-16,-1-4-38 0,-1 0-45 0,1 2-50 15,-2-3-57-15,3 0-67 0,-6-3-174 0,4 5-371 0,-4-5 164 16</inkml:trace>
  <inkml:trace contextRef="#ctx0" brushRef="#br0" timeOffset="32299.75">8262 2129 11 0,'0'0'221'0,"12"6"0"0,-8-3-13 15,-1 3-5-15,3 2-3 0,0-2-3 0,-1 5 0 16,2 0-6-16,3 3-5 0,-2 0-3 0,1 2-17 15,0-1-16-15,1 1-3 0,-2 0-3 0,5 9-32 16,0 0 7-16,-5-1-11 0,4 0-3 16,-7 1-10-16,3 2-11 0,-7 5-16 0,0-1 0 15,-2-1-13-15,-4 4-10 0,1-3-15 0,-4-1-8 16,-1-1-17-16,1-4-7 0,1 0-15 0,-6 0-10 0,4-10-22 16,3-1-21-16,0-2-23 0,-1 0-31 0,2-4-39 15,-1-5-72-15,-2 5-226 0,-4-5-498 16,4-2 221-16</inkml:trace>
  <inkml:trace contextRef="#ctx0" brushRef="#br0" timeOffset="52334.84">9430 2140 125 0,'0'0'210'0,"4"-2"-19"0,-4 2-24 0,0 0-20 16,0 0-13-16,7-1-8 0,-3-1-10 0,-1-1-2 16,-3 3-14-16,9-2-2 0,-3 1-2 0,-1-1-2 15,4 2-11-15,0 0-2 0,-4-3-4 0,3 3-6 16,1-1-9-16,-3 1-3 0,2 4-7 0,-8-4-3 16,14-3-1-16,-6 3-6 0,-2 0 3 0,1 3-8 15,-2-3 3-15,1 2-4 0,-6-2 3 0,8 3-7 16,-3-3 7-16,-5 0-2 0,6 5-9 0,-2-4 12 15,-3 5 4-15,3-4-4 0,-2 4 5 0,1-1-3 16,0 0-3-16,-2 2 0 0,3-1 0 0,-3 0 0 16,0 2-5-16,2 1-1 0,-2 1 0 0,1-1-6 15,0 1-1-15,-1 1 1 0,1 0-8 0,1 1-10 16,0 0 10-16,-1 3-1 0,-2 3-4 0,2-1-1 16,-1-1-1-16,2-1 1 0,-1 2-2 15,-2 1-4-15,1-2-3 0,1 3-11 0,-4-2-9 16,4 0-9-16,-2-4-11 0,0-1-12 0,0-1-11 15,-2-3-19-15,2 0-14 0,-1-4-20 0,1 1-4 0,0-5-34 16,-4 4-24-16,4-4-35 0,0 0-165 0,0 0-404 16,-11-6 179-16</inkml:trace>
  <inkml:trace contextRef="#ctx0" brushRef="#br0" timeOffset="52538.66">9455 2323 62 0,'8'-8'176'0,"-3"7"-9"16,4-1-11-16,-9 2-8 0,13-2-8 0,-4-1-9 15,2 3-8-15,-2-1-11 0,3 2-9 0,-2-1-11 16,-1 0-9-16,0 0-5 0,0 0-7 0,-1 3-7 16,-2-1-35-16,-1 1-44 0,-1-2-58 0,0 3-68 15,-7 1-110-15,3-1-273 0,-2 2 121 0</inkml:trace>
  <inkml:trace contextRef="#ctx0" brushRef="#br0" timeOffset="52771.33">9455 2474 41 0,'0'0'206'0,"8"0"-12"0,0 0-10 0,-2 1-7 0,-6-1-14 15,9 0-12-15,-4-1-10 0,-5 1-12 0,8 2-12 16,-8-2-12-16,9 0-7 0,-7 1-14 16,-2-1-8-16,8 0-7 0,-8 0-8 0,0 0-2 15,9 0-8-15,-9 0-6 0,4 1-6 0,-4-1-2 16,6 1-18-16,-6-1-19 0,0 0-25 0,7 4-23 16,-7-4-46-16,0 0-50 0,2 3-179 0,-2-3-349 15,0 0 155-15</inkml:trace>
  <inkml:trace contextRef="#ctx0" brushRef="#br0" timeOffset="54013.42">9937 2123 115 0,'0'0'254'0,"0"0"-3"0,0 0 3 16,0 0-8-16,0 0-7 0,0 0-10 0,0 0-11 16,0 0-17-16,0 0-16 0,0 0-26 0,0 0-11 15,0 0-14-15,0 0-13 0,0 0-12 0,21-2-13 16,-11 2-9-16,-2 0-8 0,2 0-7 0,3 2-6 15,1-1-10-15,3 2-5 0,0-1 0 0,1-2-11 16,0 0-1-16,-5 3-2 0,6-3-4 0,0 2-6 16,0-4-3-16,-6 2-13 0,-1 2-40 0,-1-4-43 15,-2 2-41-15,0 0-48 0,-3 0-27 0,-2 2-41 16,-4-2-6-16,10 0-8 0,-10 0-151 0,6 0-426 16,-6 0 188-16</inkml:trace>
  <inkml:trace contextRef="#ctx0" brushRef="#br0" timeOffset="54186.47">10115 2146 35 0,'0'0'183'0,"-3"6"-2"0,2-2-3 0,-3 2-1 0,2 3 0 15,0 0-8-15,2 3 0 0,-1-2-5 16,-3 5-6-16,2 0-9 0,-2-1-11 0,1 0-14 0,-4 5-12 16,-1-2-10-16,2-3-16 0,0-3-23 0,0 0-27 15,-1-1-27-15,-1 5-28 0,1-3-32 0,0 1-29 16,-2-3-36-16,1-1-31 0,-1 0-51 0,-1 1-103 15,1-3-324-15,4 1 144 0</inkml:trace>
  <inkml:trace contextRef="#ctx0" brushRef="#br0" timeOffset="54367.51">10071 2360 86 0,'-5'14'220'0,"3"4"-19"0,-1-6-24 0,1 4-20 16,0-3-21-16,-1-2-37 0,3 2-41 0,0-1-44 15,3-4-53-15,-1-1-52 0,-2 3-79 0,1-6-184 16,-1-4 81-16</inkml:trace>
  <inkml:trace contextRef="#ctx0" brushRef="#br0" timeOffset="54532.26">10154 2331 67 0,'3'6'240'0,"2"1"-22"0,-1-1-23 15,-3-2-18-15,3 3-21 0,0 2-14 0,1-2-19 16,0 1-31-16,-1-2-33 0,1-1-50 0,-1 0-58 16,1-2-54-16,-1 1-118 0,1 1-240 15,-5-5 106-15</inkml:trace>
  <inkml:trace contextRef="#ctx0" brushRef="#br0" timeOffset="54735.95">10427 1926 135 0,'-4'6'254'0,"0"4"-13"0,2 0-17 15,-1 4-25-15,-1-3-18 0,-1 0-22 0,1 0-12 16,-1 2-23-16,0-1-25 0,1-2-36 0,-1 2-39 16,1-1-36-16,0 1-42 0,3-6-41 0,-3 2-36 15,3 0-129-15,-3-1-282 0,-1-3 126 0</inkml:trace>
  <inkml:trace contextRef="#ctx0" brushRef="#br0" timeOffset="54896.31">10452 1994 64 0,'3'1'206'0,"6"2"-13"0,-3-2-23 15,1 2-11-15,-1 0-19 0,4-1-15 16,-3 0-19-16,-1 3-33 0,0-3-58 0,1 1-47 16,-1 1-53-16,-1 0-104 0,-5 1-205 0,2 0 90 15</inkml:trace>
  <inkml:trace contextRef="#ctx0" brushRef="#br0" timeOffset="55463.48">10443 2094 17 0,'12'2'162'0,"-12"-2"-19"0,14-4-5 16,-6 3-2-16,2 1-12 0,-3-3-8 0,4 3-12 15,-4-2-12-15,3 2-7 0,1 0-6 0,-5 2 0 16,-1-2-7-16,4 0 8 0,-4 0-6 0,0 4 4 15,-2 0 1-15,2 2 8 0,-3-1-7 0,1 1 3 16,1 2 1-16,-4 5-8 0,1-2 1 0,-1 0-5 16,-1 4-10-16,2 2-7 0,-2-2-2 0,1-2-7 15,0-2-7-15,0 0-19 0,0 5-21 0,0-4-29 16,-4-1-27-16,4 0-22 0,-1-1-11 0,-1-4-11 16,2 2 0-16,0-1 12 0,0-7-9 0,-2 6 0 15,2-6-9-15,0 0 11 0,-9 1 6 0,5-1 28 16,4 0-13-16,0 0 11 0,-12-11 0 0,9 6 5 15,-5-3 5-15,3 2 6 0,1-2 15 0,-1 0 11 16,3 2 18-16,-2 2 8 0,4 4 2 16,-1-9 10-16,2 5 1 0,-1 4 27 0,6-5 11 0,-6 5 7 15,5-6 14-15,1 6-3 0,-1-1 8 0,1 0 7 16,-6 1 4-16,11 2-4 0,-3-2-3 0,-3 0-3 16,1 3-8-16,1-1-3 0,-2-2-5 15,0 1-4-15,-5-1-5 0,9 3-9 0,-5 0-8 0,-1 4-17 16,-2-3-23-16,4-2-21 0,-5-2-11 15,-4 12-16-15,3-6-13 0,0 1-13 0,-6 1-6 16,2 1-1-16,0-2 5 0,0 2 11 0,-6-3 11 16,4 3 12-16,-2-4 21 0,3-2 26 0,-2-1 22 15,3 1 15-15,0 0 18 0,2 0 14 0,-2-2 15 16,2 2 6-16,0-1 7 0,3-2-9 0,0 0-5 16,-4 4-6-16,4-4-13 0,0 0-6 0,6 4 2 15,-1-4-6-15,1 2-3 0,-1-1-5 0,2 1 1 16,2 1-9-16,0 0-7 0,2 1-3 0,1 0-3 15,1-2-23-15,-3 1-43 0,3-2-47 0,-4-1-37 16,0 0-46-16,4-1-55 0,-7 1-166 0,-6 0-419 16,12 0 185-16</inkml:trace>
  <inkml:trace contextRef="#ctx0" brushRef="#br0" timeOffset="55639.89">10725 2033 213 0,'0'0'204'0,"0"0"-24"0,10 8-33 0,-4-5-44 16,-1 1-41-16,-1-1-49 0,3 1-53 16,-2 1-107-16,-2-1-160 0,2 1 71 0</inkml:trace>
  <inkml:trace contextRef="#ctx0" brushRef="#br0" timeOffset="55848.26">10855 2007 108 0,'4'9'221'0,"-4"2"-10"0,1 3-8 15,-1 2-13-15,1 0-20 0,-1 3-15 0,0-1-17 16,-1 10-12-16,1-3-7 0,-1 0-17 0,-3 1-19 15,0-7-25-15,2 6-22 0,-5-6-42 0,3 7-32 16,-1-9-36-16,0-2-25 0,0-4-24 16,1 0-24-16,-4-4-93 0,2 2-258 0,-2-5 115 0</inkml:trace>
  <inkml:trace contextRef="#ctx0" brushRef="#br0" timeOffset="56145.96">10787 2194 143 0,'19'-3'186'0,"-6"1"-21"16,1 1-12-16,7 0-9 0,-5-3-6 0,2 3-2 15,4-1-3-15,-3 3-6 0,1-2-11 0,0-2-7 16,0 2-3-16,-2 0-11 0,1 1-5 0,-6-2-8 16,2 0-7-16,-2 2-7 0,-3 0-1 0,0 2-1 15,-3 0 3-15,-1 0 3 0,2 2 3 0,-3 0-1 16,1 5 2-16,-3-5 0 0,1 6-4 0,-2 2-6 15,0 0-4-15,-1 7-6 0,-2-4-8 0,-1 2-3 16,1-5-6-16,0 5-3 0,0 2-4 0,-1-1-4 16,1-1-8-16,0 0-23 0,-1 2-22 0,0-1-28 15,-2-3-24-15,0-4-24 0,2 5-18 0,0-7-18 16,0-3-19-16,-1 0-19 0,2-1-30 0,-2 1-144 16,-3-4-379-16,6-2 168 0</inkml:trace>
  <inkml:trace contextRef="#ctx0" brushRef="#br0" timeOffset="56283.17">10995 2301 58 0,'0'0'188'0,"0"0"-23"0,0 0-27 0,8 12-29 16,-8-12-39-16,0 0-38 0,9 3-40 15,-9-3-58-15,6 4-49 0,1-1-124 0,-2-2 56 0</inkml:trace>
  <inkml:trace contextRef="#ctx0" brushRef="#br0" timeOffset="56748.7">11312 2225 62 0,'-2'5'240'0,"-2"0"-16"0,4 2-17 16,-3 0-13-16,1 1-11 0,1 1-9 0,-2-1-11 16,2 5-9-16,-2-4-17 0,2 2-3 15,1 2-11-15,0-2-3 0,-1 0-7 0,2 0-6 16,-1 0-3-16,1 2-8 0,2-2-5 0,-2-3-10 15,4 3-10-15,-1 1-6 0,1-4-1 0,0 2-9 16,3-3-5-16,0 1-2 0,-1-3-7 0,0 0 1 0,3-2-7 16,-4 1-3-16,2-4-4 0,0 1-5 15,2-2-3-15,-1-5-2 0,0 0-7 0,0-2 0 16,-3-3-4-16,3-6 1 0,-4 3-3 0,0-2-1 16,-1-4-2-16,-3 3 7 0,0 1 2 0,-1 3 8 15,3 2 16-15,-3-1 8 0,0 1 12 0,-4 5-7 16,3-3-3-16,-4 3-11 0,1 2-3 0,2 2-6 15,-1-5-5-15,-1 4 0 0,-2 0-4 0,1-2-6 16,-3 4 3-16,8 1-2 0,-10-3-6 0,10 3-13 16,-11 0-27-16,3-1-39 0,8 1-50 0,-13 0-56 15,13 0-74-15,-11 3-267 0,4-1-563 0,2 3 249 16</inkml:trace>
  <inkml:trace contextRef="#ctx0" brushRef="#br0" timeOffset="57831.18">11918 1987 142 0,'-1'-4'342'0,"1"4"-13"16,0 0-23-16,-4-1-18 0,4 1-21 0,0 0-19 15,0 0-24-15,0 0-31 0,0 0-11 0,0 0-21 16,0 0-16-16,0 0-13 0,4 12-11 0,-3-3-13 16,3 7-6-16,-1 2-10 0,-1 0-11 0,7 9-7 15,-6-2-10-15,-1 7 5 0,2 0-13 0,-1-1-7 16,-2 0-1-16,0 1-9 0,2-2 7 0,-2-1-10 16,2-3-22-16,0 0 18 0,-1-8-7 0,-1 0 4 15,5-3-8-15,-5-2-9 0,2-1-10 0,0-2-22 16,-2-3-27-16,2-2-30 0,-2-1-23 0,0 0-28 15,-1-4-28-15,0 0-34 0,0 0-45 0,0 0-39 16,0 0-202-16,1-16-514 0,-1 7 227 0</inkml:trace>
  <inkml:trace contextRef="#ctx0" brushRef="#br0" timeOffset="58147.53">12125 2058 107 0,'0'0'220'0,"-1"11"-19"0,-2-7-15 0,-2-1-19 16,0 6-11-16,1-3-9 0,0 1-11 15,-2 2-11-15,-4 0-9 0,0 4-13 0,1-4-10 16,-3 4-9-16,2 1-10 0,1-5-4 0,-1 4-2 16,0-6 11-16,2 2 6 0,-1 1 9 0,1-3 5 15,3-2 8-15,0 2 0 0,1-3 3 0,0-1-6 16,3 3-5-16,1-6-1 0,-3 7-7 0,3-2-7 15,0-5 3-15,4 9-5 0,-1-4-19 0,3 3 17 16,1 1-4-16,0-1-3 0,0 0-9 0,0 1-4 16,4-1-28-16,0 0 21 0,-2 1-11 0,4 2 0 15,-2-3-5-15,2 1-25 0,-3-2-41 0,-2 2-60 16,2-5-60-16,-2 4-56 0,-2-6-62 0,1 3-279 16,-5-4-591-16,-2-1 261 0</inkml:trace>
  <inkml:trace contextRef="#ctx0" brushRef="#br0" timeOffset="58323.3">12239 2251 8 0,'0'0'247'0,"6"7"-5"0,-4 1-8 0,0 0-6 16,-1 3-3-16,1-1-8 0,0 2-16 0,0 5-17 15,-1-3-21-15,-1 5-11 0,2-3-17 16,-2 2-24-16,2 1-39 0,-1-2-43 0,-1 2-48 15,1-3-54-15,1-5-59 0,-2-2-74 0,-3 3-131 0,2-7-364 16,1 1 162-16</inkml:trace>
  <inkml:trace contextRef="#ctx0" brushRef="#br0" timeOffset="58504.88">12385 2440 112 0,'0'11'344'0,"0"-2"-8"0,0 1-21 16,-3 1-32-16,1 0-29 0,-1 0-26 0,-1-3-25 16,4 1-20-16,-4-2-38 0,3 2-33 0,-4 0-39 15,4-2-43-15,-3-1-46 0,0 3-44 0,0-5-43 16,3 1-63-16,-4-3-214 0,5-2-409 0,-12 3 181 16</inkml:trace>
  <inkml:trace contextRef="#ctx0" brushRef="#br0" timeOffset="58699.8">12565 2312 281 0,'6'1'293'0,"-6"-1"-29"0,0 0-28 0,0 0-30 0,0 0-40 16,12 1-45-16,-12-1-44 0,0 0-41 15,0 0-30-15,0 0-41 0,6 2-43 0,-6-2-37 16,0 0-128-16,4 4-264 0,-4-4 117 0</inkml:trace>
  <inkml:trace contextRef="#ctx0" brushRef="#br0" timeOffset="58785.33">12621 2319 1 0,'0'0'170'16,"0"0"-24"-16,0 0-29 0,0 0-36 0,9 1-47 15,-9-1-71-15,0 0-49 0,0 0-92 0,0 0 41 16</inkml:trace>
  <inkml:trace contextRef="#ctx0" brushRef="#br0" timeOffset="58895.76">12751 2328 128 0,'0'0'174'0,"4"4"-15"0,-4-4-40 16,0 0-42-16,0 0-49 0,8 1-59 0,-8-1-78 16,0 0-119-16,0 0 53 0</inkml:trace>
  <inkml:trace contextRef="#ctx0" brushRef="#br0" timeOffset="59005.55">12882 2388 50 0,'0'8'228'0,"-3"3"-11"0,-1 1-11 0,-1 2-21 0,-4 2-24 15,0-2-18-15,0-1-49 0,-1 2-50 0,-2-4-65 16,4 0-69-16,-4-4-114 0,2 2-219 16,4-2 98-16</inkml:trace>
  <inkml:trace contextRef="#ctx0" brushRef="#br0" timeOffset="59446.57">13222 2046 42 0,'0'0'346'0,"-4"-2"-22"0,4 2-37 16,0 0-25-16,0 0-31 0,0 0-16 0,0 0-2 15,-1 12-1-15,2-2-7 0,0 6-31 0,3 1 1 16,-1 7-15-16,3 1-22 0,-2 2-3 0,-3 0-16 16,2 1-12-16,-1-1-9 0,2 4-18 0,-1-3-2 15,2 0-9-15,-4-9-3 0,3 0-10 0,-3 0-11 16,0 0-34-16,2-7-37 0,-1-5-47 0,0 4-52 15,-1-7-50-15,2-1-74 0,-3-3-285 0,1 5-578 16,-1-5 256-16</inkml:trace>
  <inkml:trace contextRef="#ctx0" brushRef="#br0" timeOffset="59781.22">13403 2056 116 0,'0'0'218'0,"0"0"-18"16,0 11-16-16,-1-5-16 0,1 3-10 0,-4 0-17 15,-1 2-6-15,-2 3-11 0,0 0-7 16,-2 1-7-16,0 2-2 0,3-2-7 0,-6 3-2 16,2-3 0-16,1 0 5 0,0-5 5 0,1 0 3 15,1-3 2-15,1 5-5 0,0-6 10 0,2-3 2 0,1 1 1 16,0 2-4-16,3-6 6 0,-4 5-13 15,4-5-14-15,0 6-6 0,0-6-5 0,0 0-17 16,4 7-17-16,1-5 16 0,0 2-9 0,3-1-8 16,-2 0-9-16,3 0-3 0,3 2-1 0,-1-1-3 15,0 0-7-15,1-1-3 0,-3 2-21 0,4-4-41 16,-2 3-52-16,-3-1-56 0,1-3-47 0,4 1-64 16,-7 1-78-16,2 0-178 0,-8-2-555 0,0 0 245 15</inkml:trace>
  <inkml:trace contextRef="#ctx0" brushRef="#br0" timeOffset="60096.55">13526 2296 84 0,'0'0'232'0,"0"0"-22"16,0 0-21-16,0 0-13 0,11 14-13 0,-11-7-11 16,3-1-10-16,-1 3-7 0,-2 1-12 0,4 0-9 15,-1 2-4-15,-2 1-10 0,0 4-6 0,1-1-9 16,-1 1-5-16,-1-2-9 0,1 1-6 0,-1-3 1 15,0-1 8-15,0-1 3 0,2-5 7 0,-4 1 7 16,2-1 15-16,0-6 13 0,2 7 12 0,-2-3 4 16,0-4-7-16,0 0-14 0,0 0-6 0,0 0-11 15,0 0-17-15,0 0-3 0,0 0-12 0,-4-16-7 16,4 8-9-16,-2-3-12 0,5 0 10 0,2 2-15 16,-2-7 5-16,2 3-9 0,0-1-3 15,3 0-9-15,-2 3 1 0,3-4-3 0,1 6-3 16,-1-4 4-16,0 3-4 0,1 2-6 0,-1 0-10 0,0 3-22 15,0-2-31-15,0 1-32 0,-1-1-34 0,-3 1-34 16,0 0-42-16,1 1-50 0,-2-1-60 16,4 4-200-16,-3-1-552 0,0 0 245 0</inkml:trace>
  <inkml:trace contextRef="#ctx0" brushRef="#br0" timeOffset="60496.42">14019 2471 264 0,'0'0'318'16,"-2"5"-13"-16,0 1-13 0,1 0-18 0,-1 0-24 0,0-1-28 16,-2 1-39-16,2 2-53 0,-1-4-55 15,-3 2-56-15,3-2-58 0,2 1-86 0,-1 1-237 16,-4-5-391-16,6-1 173 0</inkml:trace>
  <inkml:trace contextRef="#ctx0" brushRef="#br0" timeOffset="60946.7">14608 2094 199 0,'0'0'209'0,"-5"-3"-12"0,1 1-1 16,4 2-5-16,-6-3-6 0,6 3-14 0,-6-4-16 15,-2 4-16-15,3 0-10 0,0-3-20 0,5 3-9 16,-18 3-5-16,10-3-14 0,-3 3-5 0,-3 1-11 16,2 1-2-16,-1-1-3 0,-2 0 5 0,3 1-4 15,1 1-8-15,-1 0 10 0,2-1-6 16,0 3-1-16,2-2-1 0,2 2-2 0,1 1 3 15,0 0 0-15,2 2 4 0,2-1-4 0,2 3 1 16,2-1-1-16,2-2-6 0,3 6-1 0,3-1-19 0,2-5 12 16,2 3-7-16,-1 1 1 0,3-4-7 0,-3 2-4 15,-3-2-24-15,2 2-20 0,-1-2-12 0,-6-1-6 16,2 3-4-16,-3-5 1 0,-1 3 6 16,-3-1 5-16,-1 3 11 0,-5-5 12 0,0 4 10 15,-3-6-1-15,-1 4-3 0,-2-3 8 0,-1 1-5 16,3-2-7-16,-5-3-16 0,0 1-25 0,1-3-36 15,3-2-55-15,2 0-67 0,3-1-264 0,-1-4-503 16,2 2 222-16</inkml:trace>
  <inkml:trace contextRef="#ctx0" brushRef="#br0" timeOffset="61109.06">14753 2385 220 0,'-3'3'237'16,"6"1"-27"-16,-3-4-34 0,1 6-34 0,-1-6-41 16,0 4-38-16,0-4-46 0,0 0-50 0,4 5-59 15,-3-4-82-15,-1-1-188 0,0 0 84 16</inkml:trace>
  <inkml:trace contextRef="#ctx0" brushRef="#br0" timeOffset="61431.57">14884 2009 61 0,'0'0'300'0,"0"0"-30"16,0 0-29-16,0 0-22 0,0 0-29 0,0 0-9 15,0 0-21-15,-1 14-17 0,1-9-5 0,-4 4-8 16,3 0-14-16,1 5-2 0,-3-4-18 0,3 9 4 15,-1 0-10-15,-3 7-7 0,3-7-6 0,-2 6-7 16,2-4-8-16,0 4 0 0,-2-7-6 0,3 0-5 16,-3-1-3-16,3 1 0 0,0-6-7 0,0 2 1 15,-2-3-7-15,5 1-7 0,-3-4 3 0,4 3-7 16,-2-3-9-16,1 0 6 0,-1-2-2 0,2 0-1 16,-1-1-5-16,3 1-2 0,-5-3-3 0,3 0-11 15,1 2-15-15,0-4-18 0,-1 5-19 0,-4-6-32 16,8 1-30-16,-8-1-47 0,0 0-67 0,0 0-220 15,0 0-487-15,0 0 216 0</inkml:trace>
  <inkml:trace contextRef="#ctx0" brushRef="#br0" timeOffset="61608.44">14817 2277 8 0,'0'0'327'0,"0"0"-36"0,0 0-28 15,0 0-28-15,0 0-22 0,0 0-22 0,0 0-19 16,21-6-20-16,-21 6-30 0,16 0-28 0,-7 0-40 16,2-1-42-16,-1 1-51 0,3 0-78 15,-4-1-213-15,-9 1-357 0,13 0 158 0</inkml:trace>
  <inkml:trace contextRef="#ctx0" brushRef="#br0" timeOffset="62280.05">15891 1936 11 0,'-1'-4'328'0,"1"4"-6"16,0 0-17-16,0 0-18 0,-1-5-9 16,1 5-10-16,0 0-19 0,0 0-14 0,0 0-32 15,0 0-21-15,0 0-41 0,0 0 2 0,0 0-11 0,0 0-11 16,0 17-10-16,1 0-8 0,-1-1-13 0,1 10-3 15,1 1-15-15,0 1-6 0,0 2-2 16,-2 1-8-16,2-2-5 0,2 1 2 0,-1-1-10 16,-1 0-4-16,-1-1-6 0,2-8-7 0,-1-1-9 15,0-2 13-15,0 0-5 0,1-5-6 0,-1-3-4 16,0 2-8-16,-1-4-30 0,-1-1-44 0,0-2-45 16,0-4-48-16,0 8-46 0,0-8-71 0,0 0-285 0,0 0-607 15,0 0 269-15</inkml:trace>
  <inkml:trace contextRef="#ctx0" brushRef="#br0" timeOffset="62614.56">16143 2049 90 0,'0'0'225'0,"0"0"-19"16,0 0-18-16,0 0-15 0,0 0-16 0,0 0-12 15,-27 8-14-15,20-4-12 0,-1 2-11 0,0 0-10 16,0 3-10-16,-1-3-5 0,1 2-2 0,-1 0 0 16,0 1 4-16,1-1-4 0,-1 1 7 0,-1-1 5 15,2-1 5-15,2 4 8 0,-2-4-3 0,-2 1-2 16,5 2 1-16,1-3-1 0,-1 0-4 0,1 3 0 16,0-7-10-16,4 5 10 0,0-1-4 0,2-1-8 15,0 1-2-15,2 1-4 0,-1-1-9 16,3-1-1-16,1 4-8 0,1-4-7 0,1 4-10 0,-1-5 2 15,0 2-6-15,2 0 0 0,-1-3-8 0,0 3 0 16,1 0-11-16,-2-1-1 0,-2-1-11 0,3-2-50 16,-3 1-42-16,1 2-68 0,-3-4-73 0,1 2-78 15,-1-1-263-15,-2 1-611 0,-2-4 271 16</inkml:trace>
  <inkml:trace contextRef="#ctx0" brushRef="#br0" timeOffset="62871.37">16252 2298 92 0,'0'0'252'16,"0"0"-5"-16,0 0-5 0,10 5-5 0,-10-5-4 15,0 6-20-15,0-1 3 0,0-5-10 0,0 11-10 16,0-5-10-16,0 4-15 0,3 1-12 0,-3 0-13 15,-3 2-14-15,3-1-11 0,0 2-10 0,0 0-31 16,0-3 8-16,0 0-7 0,-1 3-13 0,2-4 0 16,-1 3-33-16,0-4 8 0,0-1-31 15,0-2-52-15,0-1-56 0,0-1-59 0,0-4-75 0,3 9-289 16,-3-9-563-16,0 3 249 0</inkml:trace>
  <inkml:trace contextRef="#ctx0" brushRef="#br0" timeOffset="63746.36">16552 2021 43 0,'0'0'219'0,"0"0"-6"0,0 0-16 0,0 0-14 16,0 0-9-16,0 0-12 0,0 0-8 0,0 0-16 16,0 0-8-16,0 0-12 0,0 0-6 15,0 0-2-15,0 0-8 0,3 12-6 0,-2-10-10 0,-1 5-5 16,0-3-9-16,1 3-4 0,-1 1-11 16,3 2-2-16,-3 1 0 0,1 1-2 0,0-4-4 15,1 6-2-15,-2-3-5 0,0 2-3 0,0 4-3 0,-2 1-7 16,0-6 2-16,0 4-6 0,-4 1-1 15,2 1 0-15,-1-4-7 0,0 4-4 0,-1-4-1 16,-1 0-10-16,-1 0-1 0,0-3-4 0,3-2-2 0,-3 1 3 16,-1-1-1-16,0-2 2 0,0-1 3 15,4 1 1-15,-4-2 5 0,0-1 3 0,1-2-3 16,3-1 2-16,-4-1-3 0,9 0 0 0,-14-3-5 16,9 0-2-16,-4 0-8 0,4-2 7 0,-4 0-1 15,1-1-9-15,2 0 8 0,2-1-2 0,-1-1 1 16,1 0-4-16,2 3 3 0,1-3-1 0,-1 2 1 15,1-1-1-15,1 0 1 0,1-1 0 0,1 2 2 16,0-5-1-16,1 6-2 0,2-6 1 0,0 5 1 16,0 2 2-16,1-3-1 0,2 1 1 0,1-1 2 15,-1 5 1-15,1 0-4 0,0 0 2 0,3 2 1 16,-3 0 7-16,0 0 3 0,4 2 4 0,-3 2 5 16,-1-2-3-16,-1 3 3 0,2 1 6 0,-1 0 3 15,0 1 8-15,1 0 2 0,-2 5 2 0,-2-6 1 16,2 5 4-16,-2-3-9 0,1 0 3 0,-2 1-7 15,1-4-4-15,-2 2-5 0,-1-2-3 0,2 1 7 16,-3 1-5-16,2-4-3 0,0 1-5 0,-2 0-8 16,1 0-23-16,0 0-32 0,-3-4-36 0,2 5-36 15,-2-5-37-15,0 0-44 0,2 3-46 0,-2-3-208 16,0 0-493-16,0 0 219 0</inkml:trace>
  <inkml:trace contextRef="#ctx0" brushRef="#br0" timeOffset="64004.54">16762 2238 232 0,'-1'7'241'15,"-1"0"-16"-15,2 1-9 0,-1 3-2 0,0 1-10 16,-1-1-11-16,2-1-13 0,-1 6-11 0,1-4-23 15,-1 1-4-15,2-1-12 0,-2 0-12 0,1-2-9 0,-1 2-13 16,-1-1-8-16,1-1-7 0,1-2-13 16,0-2-9-16,0 2-6 0,0-3-9 0,0 0-28 15,-1 1-37-15,1-6-39 0,-2 7-48 0,2-7-57 16,-2 3-93-16,2-3-144 0,0 0-436 0,0 0 193 16</inkml:trace>
  <inkml:trace contextRef="#ctx0" brushRef="#br0" timeOffset="64328.42">16973 2173 257 0,'0'0'292'0,"0"0"-25"0,0 0-24 0,0 0-18 15,0 0-6-15,29-4-6 0,-15 1-14 0,3 2-17 16,1 1-14-16,2-1-14 0,-1 0-15 0,0 0-8 0,1-1-15 16,0 2-10-16,-2-1-16 0,-3 1-5 15,4-1-12-15,-5 1-5 0,-1 0-12 0,1 0-2 0,-1-2-27 16,-3 2-30-16,-1-3-41 0,-9 3-33 15,13-2-38-15,-13 2-31 0,4-6-37 0,-4 6-42 16,1-3-204-16,-1 3-464 0,0 0 205 0</inkml:trace>
  <inkml:trace contextRef="#ctx0" brushRef="#br0" timeOffset="64587.77">17135 2023 110 0,'5'11'266'0,"-5"-6"-16"0,-2 1-16 15,2 4-10-15,-3 1-11 0,3-1-15 0,-1 6-2 16,-2-1-17-16,3 5-8 0,0-1-20 0,-1-2-6 16,1 0-25-16,0-3-5 0,-1 0-14 0,1-1-9 15,0-2-13-15,1 2-3 0,-1-1-13 0,1 0-2 16,-2-2-11-16,1-1-1 0,0-3-28 0,0-1-23 15,0 0-35-15,0 1-33 0,0-6-38 0,0 0-47 16,-1 7-60-16,-2-3-215 0,3-4-466 0,0 0 207 16</inkml:trace>
  <inkml:trace contextRef="#ctx0" brushRef="#br0" timeOffset="65067.44">17383 1936 271 0,'0'0'331'0,"0"0"-21"0,0 0-27 0,0 0-28 0,0 0-25 15,0 0-21-15,0 0-23 0,0 0-15 0,0 0-14 16,-1 15-19-16,1-3-9 0,1-2-10 0,-1 7 0 16,0 2-16-16,4 2 3 0,-4 6-13 15,0 2-9-15,0 2 3 0,2-2-16 0,-2-1-1 16,0 3-6-16,0-4-3 0,1-2-6 0,1 1-2 16,-2-6-21-16,2-4 14 0,0-3-8 0,-1-1 2 0,0-2-2 15,1 0-7-15,-1-4-9 0,1 1-29 0,-2-4-38 16,0-3-38-16,3 6-59 0,-3-6-55 15,0 0-85-15,0 0-259 0,0 0-587 0,0 0 260 16</inkml:trace>
  <inkml:trace contextRef="#ctx0" brushRef="#br0" timeOffset="65398.23">17573 2015 76 0,'0'0'247'0,"0"0"-19"0,0 6-25 0,0-6-17 16,-6 9-20-16,5-4-14 0,-6 2-18 0,2 0-5 15,0 1-15-15,-3 1-8 0,1 0-12 0,-4 2-7 16,5-1-11-16,-4-1-6 0,-3 3-2 16,4-2 6-16,-2 0 10 0,2-2 16 0,0 0-5 15,1-1 17-15,-1 0 4 0,4-1-2 0,0-3 0 0,1 1-2 16,1 0-6-16,0 0-10 0,-1 2 6 0,4-6-7 15,-1 8-6-15,2-4-5 0,1 1-5 0,0 1-6 16,1-3-10-16,1 4-5 0,4-1-5 0,0-1-10 16,1 3 5-16,0-2-26 0,-2 0 20 0,5 2-10 15,-3-5-7-15,-2 1-25 0,-1 2-44 16,0-2-50-16,0 1-34 0,2-3-48 0,-8-2-38 16,10 9-48-16,-7-7-53 0,-3 4-174 0,0-6-530 15,1 5 234-15</inkml:trace>
  <inkml:trace contextRef="#ctx0" brushRef="#br0" timeOffset="65762.12">17604 2224 28 0,'0'0'220'0,"14"3"-4"0,-10-1-20 0,2-1 2 16,1 2-2-16,-2 0-3 0,0 0-13 0,0 3-11 15,0 0-16-15,0-5-10 0,2 4-16 0,-2 2-4 16,0-2-11-16,-1-1-7 0,-2 3-7 0,2 0-6 16,-3-3-7-16,-1 1-5 0,2 2-10 0,-4 0-3 15,2 3-4-15,-3-3-10 0,1 3-1 0,-4-2-3 16,-1 1-2-16,1 0 2 0,-2-2 0 0,3 0 4 16,1-2 0-16,-2 2 2 0,2 0-3 0,0-2 3 15,1-1 2-15,0-1 6 0,3-3-9 0,-2 9-1 16,2-9-9-16,0 6 3 0,0-6-2 0,2 8-1 15,3-5-5-15,-1 0-2 0,-4-3-7 0,13 1 1 16,-7-1-9-16,2 2 2 0,-8-2-7 0,18 0-9 16,-7 2-31-16,-2-2-30 0,0 2-36 0,-2 0-33 15,-7-2-30-15,13 3-36 0,-5-1-52 0,-3-1-62 16,-5-1-187-16,9 5-528 0,-9-5 235 0</inkml:trace>
  <inkml:trace contextRef="#ctx0" brushRef="#br0" timeOffset="66451.83">17991 2044 174 0,'0'0'206'0,"0"0"-12"0,0 0-4 16,0 0-16-16,0 0 0 0,0 0-14 0,0 0-13 15,7 9-12-15,-6-5-10 0,-1 2-13 0,0 0-6 16,0 1-11-16,0 5-4 0,0-2-12 0,0 0 0 15,-1 6-5-15,-3 4-5 0,0 3-6 0,-1-5-3 16,-4 8-8-16,-4-2-4 0,4 1-2 0,1-6-6 16,-3 5-5-16,2-6-1 0,-1-1-1 0,2-3-7 15,2-3 2-15,-1 0 2 0,2-3 5 0,0 1 4 16,3-4 14-16,-5 0 4 0,2-2 2 0,1 0-8 16,-1-2-1-16,0-1-4 0,5 0-3 0,-11-1 2 15,6-2-6-15,-1 0-5 0,1-4-2 0,-1-1-2 16,2-1-3-16,1 3-9 0,0-2-6 0,-2-3-1 15,3 1-1-15,1 3-8 0,4 0 1 0,-2 2 3 16,0-3 3-16,5 3-7 0,-1 1-1 0,-2 0-2 16,6 1 3-16,-2 2-1 0,1 1-1 0,3 1 3 15,-1 2-1-15,4 2 6 0,-4-2-1 0,2 6 1 16,2-1 3-16,1 2 1 0,-5-2-2 0,-1 1 4 16,4 3-7-16,-3-1 1 0,-2 0-3 0,1-3 4 15,0 3 1-15,-3-4-4 0,-1-1-4 0,3 1 3 16,-4-1-11-16,1-1-19 0,0-2-34 0,-3-2-28 15,1 3-27-15,0-1-37 0,-3-3-52 0,0 0-51 16,0 0-217-16,0 0-509 0,0 0 225 0</inkml:trace>
  <inkml:trace contextRef="#ctx0" brushRef="#br0" timeOffset="66955.42">18174 2251 139 0,'0'0'188'0,"0"0"-7"15,9-2-10-15,-9 2-9 0,0 0-10 0,0 0-11 0,6 2-14 16,-6-2-9-16,4 1-8 0,-4-1-4 0,5 2-6 15,-5-2-7-15,7 1-6 0,-7-1 0 0,6 2 0 16,-2-1-5-16,2 1-2 0,-6-2-4 16,7 1-3-16,-7-1-4 0,6 3-2 0,-2-2-3 15,-4-1 3-15,8 5-9 0,-5-4-5 0,0 5-3 16,1 4-9-16,-3-6 1 0,2 8-5 0,-5-2 0 16,2 0-5-16,0-1-4 0,-1 3-1 0,-2-2-2 15,1 2 3-15,-2-1 0 0,-1-2 4 0,4 1 5 16,-2-1 4-16,1-2-4 0,-2 1 7 0,1-4 2 15,3 3 0-15,-1-5 3 0,0 3-1 0,-2-4 0 16,3-1-2-16,-1 5-1 0,1-5-9 0,0 0 6 16,1 7-5-16,4-6-4 0,-1 0-4 0,-4-1-3 15,9 3-7-15,-1-3 6 0,-2 1-4 0,0-1-7 16,2 1 3-16,1-1-1 0,-3 2-2 0,5 0-2 16,-2-1-3-16,-1-1 0 0,-1 0 2 0,-1 0-11 15,1 1 10-15,0-1-5 0,-7 0-4 0,8-1-8 16,-3 0-13-16,-5 1-20 0,9 1-18 0,-9-1-17 15,0 0-15-15,5-3-36 0,-5 3-38 0,2-3-36 16,-2 3-45-16,0 0-255 0,0 0-539 0,-3-7 238 16</inkml:trace>
  <inkml:trace contextRef="#ctx0" brushRef="#br0" timeOffset="67927.56">18444 2113 303 0,'0'0'291'0,"9"3"-24"0,-3-2-21 0,5-3-20 16,2 2-16-16,5 0-17 0,-1-2-14 0,3 2-6 16,8 0-3-16,0 0-10 0,-1-5-10 0,-5 10-18 0,0-5-14 15,-1 0-9-15,-1-3-10 0,0 3-11 0,-1 3-7 16,-1-3-10-16,-4 0-6 0,-4 0-14 16,2-3-19-16,-6 1-31 0,2 4-21 0,-8-2-24 15,9-3-30-15,-9 3-31 0,3-3-34 0,-3 3-36 16,0-5-48-16,-2 0-217 0,-3 0-476 0,1 1 211 15</inkml:trace>
  <inkml:trace contextRef="#ctx0" brushRef="#br0" timeOffset="68183">18708 1936 61 0,'0'0'259'0,"0"0"-2"15,-5 8-16-15,5-1-11 0,0-3-4 0,-1 10-12 16,2-4-12-16,-1 7-10 0,1 0-14 0,-2 1-14 16,1 1-10-16,1 6-12 0,1-6-13 0,0 2-13 15,1 3 1-15,-3-3-19 0,1-1-5 0,0-5-11 16,3 3 3-16,-4-4-20 0,1-3-8 0,-2 2-4 16,2-6 0-16,1 4-30 0,0-6-17 0,0 1-28 15,-2-1-27-15,0-2-30 0,0-3-35 0,0 0-48 16,0 0-47-16,-3 6-62 0,3-6-162 0,0 0-467 15,0 0 207-15</inkml:trace>
  <inkml:trace contextRef="#ctx0" brushRef="#br0" timeOffset="68402.36">19015 2163 264 0,'0'0'288'0,"0"0"-30"0,0 0-27 0,0 0-24 15,0 0-19-15,0 0-21 0,0 0-18 16,0 0-18-16,7 0-20 0,-7 0-42 0,0 0-52 0,3 3-50 16,-3-3-54-16,5 1-56 0,-5-1-161 15,0 0-327-15,0 0 145 0</inkml:trace>
  <inkml:trace contextRef="#ctx0" brushRef="#br0" timeOffset="68564.17">19135 2170 156 0,'3'4'177'0,"-3"-4"-32"16,0 0-36-16,1 4-36 0,-1-4-41 0,1 4-37 0,-1-4-60 15,4 5-39-15,-4-5-113 0,2 5 51 16</inkml:trace>
  <inkml:trace contextRef="#ctx0" brushRef="#br0" timeOffset="68850.72">19449 2162 97 0,'8'0'281'0,"-2"-2"-28"0,4 4-20 0,1-4-30 15,-1 2-20-15,-1 0-17 0,0 0-17 0,0 2-15 0,-1-4-31 16,2 1-44-16,-1 0-54 0,-1 0-56 0,-1 0-50 16,1 0-62-16,-2-1-96 0,-1 0-280 15,0 0 124-15</inkml:trace>
  <inkml:trace contextRef="#ctx0" brushRef="#br0" timeOffset="69015.08">19573 2098 266 0,'-5'-2'262'0,"5"2"-12"0,0 0-6 0,-7 6-11 15,3-1-11-15,1 3-6 0,1-3-17 16,-1-1-5-16,3 4-23 0,0 0-18 0,-1 3-11 16,-2 0-18-16,2 0-17 0,1-2-32 0,1 3-33 15,-1-5-45-15,0 5-50 0,0-2-46 0,-1 0-50 16,2 3-51-16,-3-2-200 0,-3 5-432 0,2-6 191 16</inkml:trace>
  <inkml:trace contextRef="#ctx0" brushRef="#br0" timeOffset="69496.25">20138 1829 36 0,'0'0'328'0,"-4"-3"-20"0,4 3-23 0,0 0-14 16,0 0-2-16,0 0 0 0,0 0-20 0,0 0-16 15,0 13-26-15,3-3-23 0,-3 1-18 0,1 7-10 0,-1 0-18 16,0 2-13-16,3 5-12 0,-3 3-5 16,0-3-13-16,0 5-14 0,1-5-4 0,-1 2-15 15,0-1-2-15,0 6-10 0,1-7 0 0,2-1-5 16,-3-6-2-16,0 1-10 0,0 0 6 0,0-1-14 15,1-5-21-15,-1-1-27 0,0-4-44 0,0 0-49 16,0-3-43-16,0-1-46 0,0-4-63 0,4 5-278 16,-4-5-590-16,0 0 261 0</inkml:trace>
  <inkml:trace contextRef="#ctx0" brushRef="#br0" timeOffset="69781.39">20366 1951 81 0,'0'0'244'0,"1"9"-20"0,-1-9-20 0,-4 10-16 0,0-7-10 15,-1 6-8-15,-2 0-12 0,-4-1-9 16,5 2-10-16,-6 4-8 0,0-2-15 0,0 3-6 16,-1-2-9-16,-3-1-4 0,3 2 3 0,-1-2 3 0,6-5 9 15,-2 2 8-15,0-3 5 0,5-2 7 0,0 1 0 16,-2-2-17-16,5 0 0 0,2-3-20 15,-8 6-7-15,4-4-6 0,4-2-10 0,0 0-3 16,-1 6 1-16,1-6-11 0,1 6-7 0,-1-6 1 16,4 7-14-16,4-5 6 0,-2 2-5 0,0 1-11 15,1 0 1-15,2-1-5 0,-2 5-22 0,4-5 17 16,-4 0-40-16,3 1-39 0,-2-2-45 0,-1 1-51 16,-1 3-35-16,3-1-44 0,-3-1-54 0,-1-2-240 15,1 1-571-15,-1 2 252 0</inkml:trace>
  <inkml:trace contextRef="#ctx0" brushRef="#br0" timeOffset="70079.55">20373 2194 154 0,'0'0'255'0,"0"0"-23"16,0 0-23-16,0 0-15 0,0 0-14 0,0 0-6 16,13 13-7-16,-10-7-6 0,-2 0-13 0,3 2-12 15,-3 3-11-15,2-3-18 0,-2 3-7 0,2 3-10 16,-1-1-7-16,-1-2-6 0,1 1-9 0,0-3 0 15,-2-1 5-15,0-1 6 0,3-1 12 0,-3 1 10 16,0-3 15-16,0-4 9 0,0 6-12 0,0-6-3 16,1 6-11-16,-1-6-7 0,0 0-10 0,0 0-4 15,0 0-15-15,0 0-7 0,4-16-2 0,-3 9-9 16,0-1-6-16,1 0-7 0,-1 1 5 0,2-4-12 16,0 3-6-16,0-2-2 0,1 4 0 0,0-4-11 15,2-1-18-15,-1 4 6 0,-4 0-30 0,7-1-20 16,0 4-29-16,-3-1-31 0,5-2-17 0,-3 1-27 15,4 0-31-15,0 1-48 0,5-2-52 0,-5 5-205 16,2-3-536-16,5 0 237 0</inkml:trace>
  <inkml:trace contextRef="#ctx0" brushRef="#br0" timeOffset="70663.44">20945 1908 191 0,'-2'6'262'0,"1"1"-20"0,-3 4-9 0,2-1-13 15,-2 2-15-15,0 1-11 0,-5 3-22 0,3 0-13 16,-1 2-14-16,-5 6-16 0,1-2-15 0,1 3-9 15,-4 0-10-15,1-3-14 0,-2 0-4 0,2-1-4 16,-5 2-9-16,8-5-3 0,1-4-9 0,0-2-1 16,0-3-1-16,2-2 3 0,0 2-1 0,3-5 4 15,-3 2 6-15,2-2 0 0,-1-1 4 0,3-2-2 16,-5 0 1-16,8-1-4 0,0 0-3 0,-17-2-1 16,12-1-4-16,0-4-9 0,-1 0-6 0,-2-3-11 15,4 2 4-15,0-2-12 0,2 3 3 0,-1-4-10 16,2 6-3-16,1-6 0 0,1 4-5 0,1 2-1 15,0-4-4-15,2 4 9 0,2 0-4 0,1 1-4 16,2 0 4-16,1 1-3 0,1 2-15 0,1 1 16 16,-1 1 5-16,2 0-5 0,0 2 5 0,-3 0 1 15,4-1-18-15,-1 1 13 0,-3 2 8 0,2 1-5 16,-2-1-3-16,0-1 0 0,-2 0 0 0,0 0-28 16,-2 1-6-16,4-2-35 0,-5 2-42 0,-1-1-48 15,0 0-45-15,1-2-62 0,-5-2-254 16,6 6-560-16,-2-3 249 0</inkml:trace>
  <inkml:trace contextRef="#ctx0" brushRef="#br0" timeOffset="71062.24">20979 2177 135 0,'0'5'242'0,"0"-5"-13"0,0 9-9 15,0-5-13-15,0 2-18 0,0 0-16 16,4 6-18-16,-3-4-15 0,2 3-13 0,-1 2-13 16,-2-3-14-16,0 0-9 0,0 4-11 0,0-3-2 15,0 2-10-15,0-2-6 0,-2-3-6 0,2-1-6 16,0 0 0-16,0-1 12 0,-3-3 6 0,3 3 14 15,0-6 15-15,0 7 9 0,0-7 3 0,0 0-6 16,0 0-9-16,0 0-15 0,0 0-4 0,0 0-10 16,0-20-5-16,3 9-9 0,-3 2-3 0,2-1-14 15,0 0 5-15,0 2-7 0,2-3-4 0,0 5-8 16,1-2 2-16,-1 4-8 0,1-3-2 0,1-1-1 16,2 2 1-16,-3 4-10 0,3-1-19 0,-3 0-30 15,4-2-28-15,-3 4-36 0,-6 1-37 0,16-2-46 16,-5-1-67-16,-4 3-246 0,-7 0-549 0,24 0 244 15</inkml:trace>
  <inkml:trace contextRef="#ctx0" brushRef="#br0" timeOffset="71558.38">21304 2146 144 0,'0'0'218'0,"0"0"-15"0,11 6-5 0,-4-6-8 0,4 1-4 16,1 1-6-16,2-1-2 0,0-1-8 0,1 2-6 16,4-1-13-16,3-1-10 0,-3-1-9 0,3 2-7 15,-3 2-5-15,3-5-13 0,-2 4-6 0,-1-5-15 16,1 3-6-16,-2-2-6 0,-1 2-8 0,-4-1-11 16,0 1-2-16,1-1-13 0,-4-1-32 15,-2 1-32-15,-2 1-35 0,-1-1-33 0,-5 1-36 0,11-2-35 16,-11 2-24-16,0 0-33 0,0 0-164 15,0 0-414-15,-7 8 184 0</inkml:trace>
  <inkml:trace contextRef="#ctx0" brushRef="#br0" timeOffset="71873.14">21286 2312 45 0,'0'0'208'16,"0"0"-17"-16,0 0-3 0,11 3 5 0,-3-2 1 15,-2 2-11-15,2-2-3 0,5 0-16 0,0 1-11 16,5-1-11-16,-6 0-16 0,9 0-10 0,-2 0-14 15,0-1-9-15,0 1-8 0,-1-3-9 0,0 3-11 16,1-2-3-16,-5 2-12 0,-1-1-11 0,0-1-22 16,-3 1-24-16,0-1-31 0,-2 0-27 0,-3 1-27 15,-5 0-30-15,10 1-33 0,-4-1-36 0,-6 0-143 16,8 0-361-16,-8 0 159 0</inkml:trace>
  <inkml:trace contextRef="#ctx0" brushRef="#br0" timeOffset="72795.98">21975 2044 192 0,'-8'-2'219'0,"8"2"-14"0,0 0-17 0,0 0-9 0,0 0-18 16,0 0-13-16,0 0-10 0,-9 2-15 0,9-2-9 15,-5 2-8-15,5-2-1 0,0 0-7 16,-5 6 2-16,1-5-6 0,2 3 5 0,-1-1-5 16,1 0-2-16,-2 1-5 0,1 0-2 0,-1-1-5 15,3 2 0-15,-3-2-7 0,0 3-4 0,2 0-7 16,-2 1 0-16,0-1-10 0,0 2-1 0,-1-3-7 0,1 5 2 16,4-5-5-16,-5 5-3 0,4-3-4 0,-2-1 1 15,3 3-6-15,-1 1 2 0,-4-2-2 0,5 1 4 16,0-3-6-16,0 4-5 0,-3 0 2 15,3-1 8-15,3-2-13 0,2 3 3 0,-4-1 1 16,2 0 1-16,-1-2-5 0,2 4-3 0,3-3-1 16,-5-2 1-16,5 5-4 0,0-4 3 0,-2 2-2 15,2-3 1-15,-1 3 0 0,1-3-3 0,0-1-1 16,-2-1-1-16,4 4 0 0,-4-3-2 0,4-2 4 16,-1 4-3-16,0-6-5 0,-1 4-1 0,3-4 1 15,2 4-3-15,-2-5 2 0,4 0-1 0,-5-3 9 16,5 0-12-16,-5 1 6 0,4-1-4 0,1-1 0 15,-5 0-1-15,3-2-1 0,-1 0 3 0,-2-1-5 16,0 1 12-16,1 1-11 0,-2-1-1 0,1 1 4 16,0-2-3-16,-4-2-2 0,1 4 10 0,-1 0-4 15,-1-1 0-15,1-1-1 0,0 2 1 0,-1-2 3 16,1 1-2-16,-2-4 2 0,-1 6-3 0,0-2 4 16,-1-3-4-16,2 3 3 0,-1-1 1 0,1-3-1 15,-3-1-6-15,0 4 8 0,1 0-6 0,2-4 1 16,0 3 14-16,-3-2-7 0,-3 4-6 0,3-1-1 15,0-1 10-15,-2-1-6 0,2 3-4 0,-1-3 5 16,0 4-1-16,0-3-5 0,-1 2 0 0,2-6 0 16,-4 5-9-16,2 0 14 0,-1-2-7 0,1 3 2 15,-2-2-2-15,0 0 1 0,-1 2 1 0,0-1 0 16,1-1-4-16,-2-1-2 0,2 5 5 0,-4-4-7 16,2 2 2-16,-1 0-11 0,-3-1 10 0,1 3-2 15,-1-4 1-15,1 6 1 0,-3-3-2 0,2 1 2 16,4 1 2-16,-3 0 1 0,0 1 0 0,1 1-3 15,-1 1 5-15,2-2-5 0,-1 1 7 0,0 1-2 16,8 0-3-16,-9 0 4 0,9 0-8 0,-9 0 10 16,3 3-6-16,2-3 4 0,-1 3 3 0,3 3-3 15,-2-3 2-15,-2 1 1 0,3 0-6 0,-4 2 3 16,4-1-1-16,-3 0 2 0,3-1-8 0,-1 1-16 16,-1 1-36-16,3 0-37 0,1 0-42 0,0-3-46 15,1 3-60-15,0-3-273 0,-4 3-561 0,5-1 249 16</inkml:trace>
  <inkml:trace contextRef="#ctx0" brushRef="#br0" timeOffset="72950.08">22361 2324 39 0,'0'0'259'0,"2"2"-42"0,-2-2-60 15,0 0-50-15,0 0-65 0,0 0-72 0,-18 2-103 16,11-2-142-16,-1-1 63 0</inkml:trace>
  <inkml:trace contextRef="#ctx0" brushRef="#br0" timeOffset="89327.81">22404 2282 106 0,'0'0'214'0,"0"0"-15"0,0 0-6 15,0 0-9-15,0 0-10 0,0 0-11 0,0 0-13 16,0 0-11-16,0 0-11 0,0 0-10 0,0 0-10 16,0 0-9-16,0 0-5 0,0 0-9 0,0 0-9 15,0 0 0-15,0 0-4 0,0 0-6 0,0 0-3 16,0 0 3-16,-4 12-2 0,4-12-4 0,0 0-1 15,0 0 6-15,0 0-12 0,0 0 1 0,0 0-5 16,0 0-2-16,0 0-4 0,0 0-1 0,0 0-7 16,-6 1-4-16,6-1-2 0,0 0-6 0,0 0 1 15,0 0-4-15,0 0-4 0,0 0-1 0,0 0-6 16,0 0-5-16,0 0-8 0,0 0-4 0,0 0-5 16,0 0-14-16,0 0-8 0,0 0 2 0,0 0-2 15,0 0 0-15,0 0-3 0,0 0 3 0,0 0-1 16,0 0 2-16,0 0 0 0,0 0-1 0,0 0-3 15,-8-6 4-15,8 6-5 0,0 0 5 0,-5-1 1 16,5 1 0-16,0 0 2 0,0 0 4 0,-10 0 3 16,10 0 0-16,0 0 3 0,-6-1 2 0,6 1 3 15,-7-2 3-15,7 2 3 0,0 0 0 0,-6-1 12 16,6 1-2-16,0 0 5 0,0 0 6 0,0 0 3 16,-7 0 6-16,7 0 3 0,0 0-3 0,0 0-5 15,0 0 2-15,0 0-3 0,0 0-5 0,0 0 1 16,0 0-5-16,0 0 6 0,0 0-3 0,0 0-3 15,0 0-1-15,0 0 2 0,0 0-2 0,0 0-1 16,0 0-1-16,0 0 3 0,0 0 0 0,0 0 0 16,0 0 4-16,0 0 1 0,0 0 2 15,0 0 5-15,0 0 3 0,7 10 5 0,-7-10-7 0,0 0 3 16,2 4-3-16,0-1 2 0,-2-3-1 0,2 5-2 16,-2-2 5-16,3 0-11 0,-3-3 4 0,4 5-6 15,-1 1 1-15,-1-3-2 0,-1 0 1 0,3 2 0 16,-2-1-3-16,2 0 4 0,-3 0-1 0,2 2-3 15,-2-1-2-15,3 1 2 0,-3 0-2 16,2 2-1-16,0-3 3 0,-2 1-4 0,0 1 4 0,2 0-3 16,-1-1 34-16,1 3-4 0,-1-5-2 0,-1 2-3 15,2 2-4-15,-2-3-2 0,1 1-8 0,-1 0 7 16,2-1-6-16,-1 1 1 0,-1 0-1 0,2-2-1 16,0 1-4-16,-2 1-1 0,0-1 0 0,2 0 0 15,-2-1-3-15,1 0-1 0,0 1 4 16,-1 1-5-16,1-3 1 0,-2 1-4 0,2 0 8 15,0-1-3-15,0 2-4 0,-2 1-1 0,1-5 0 0,0 4 1 16,0-3 0-16,1 3-2 0,-1-4 0 0,0 4-1 16,-1-5-2-16,4 6 7 0,-4-6-8 0,0 4 3 15,0-4-1-15,2 3 1 0,-2-3 1 16,1 3-1-16,-1-3-1 0,0 0 2 0,1 3-3 16,-1-3 1-16,0 0 0 0,0 0-1 0,0 0-3 15,0 0 2-15,0 0 0 0,0 0-2 0,6 2-4 16,-6-2-2-16,0 0-5 0,0 0-4 0,0 0 2 15,0 0-1-15,0 0 0 0,0 0 4 0,0 0 2 16,0 0 1-16,7-7 2 0,-7 7 2 0,0 0 2 16,0 0 1-16,2-2 0 0,-2 2 3 0,0 0 1 15,0-6 2-15,0 6 0 0,0 0 0 0,0-6-4 16,2 3-1-16,0 0 0 0,-2 3-4 0,0-6-2 16,0 0-1-16,1 3-4 0,1-1-1 0,0-1 0 0,0 1-1 15,0 0-3-15,-1-1 2 0,3-1-1 16,-1 1 1-16,-1 1 6 0,2-1 2 0,-3-1-2 15,3-1 5-15,-2 1 4 0,0 0 1 0,2-3 0 16,-3 3 3-16,2-2 3 0,-2 2 5 0,0-2-2 16,2 0 3-16,-1 3 4 0,-2-2 4 0,0 0 0 15,4 3 0-15,-3-3-1 0,3 1 0 0,-4 0-6 16,3 1 3-16,-2-2-2 0,2 1-2 0,-2 2 0 16,0-4 0-16,3 4-4 0,-1-3 4 0,-2 3-2 15,2-2-3-15,-1 0 0 0,-1-2-1 0,-1 4 3 16,4-2-5-16,-1 2 1 0,-1-1 5 0,0-2-7 15,0 4 5-15,1-1-2 0,-1-3 0 0,0 3-1 16,-1 1 2-16,0-2-2 0,2 0 2 0,-2 2-2 16,-1-2 7-16,4 2 1 0,-4 3 9 0,1-5-5 15,-1 5 2-15,0 0-12 0,3-5 18 0,-3 5-7 16,0 0 3-16,0 0-4 0,1-4 0 0,-1 4 3 16,0 0 0-16,0 0-1 0,2-5-7 0,-2 5-6 15,0 0-3-15,-1-3-11 0,1 3-12 0,0 0-13 16,0 0-17-16,0 0-18 0,0 0-25 0,0 0-30 15,0 0-53-15,0 0-56 0,0 0-199 0,0 0-470 16,0 0 208-16</inkml:trace>
  <inkml:trace contextRef="#ctx0" brushRef="#br0" timeOffset="112126.57">2760 3516 158 0,'0'0'151'0,"0"0"-10"0,0 0-14 0,0 0-6 16,0 0-11-16,0 0-9 0,0 0-5 0,0 0-4 15,0 0-6-15,0 0 0 0,0 0-6 0,11 1 0 16,-11-1-2-16,7 0-2 0,-7 0-4 0,5-1-10 16,-5 1-5-16,0 0-7 0,10 1 1 0,-10-1-6 15,8 0-1-15,-4 2-8 0,-4-2 1 0,10 2-5 16,-5 0-3-16,0 2-4 0,3-4 2 16,-3 3-6-16,0-1 2 0,3 2 2 0,-5 1-1 15,3-1 1-15,-2-3-1 0,-1 4 1 0,0-2 3 16,0 0 2-16,0 2 0 0,0-3 6 0,1 1 0 0,-1 3-1 15,-1-2 6-15,3 0 2 0,-5-1-8 0,2 1 5 16,0 0 0-16,-1 0 4 0,-1 1 0 16,1-2 3-16,1 2 0 0,-1-1 0 0,0 2 0 15,-1-2-4-15,0 1 1 0,0 1-4 0,0-1 2 16,0 4-4-16,-1-2 2 0,-2 2 0 0,1-3 0 16,-1 4 5-16,-1-2-6 0,2 0-1 0,-3 3-1 15,-2-2 1-15,1 2-7 0,-3 0 2 0,4-3-3 16,-4 3-3-16,0-2-1 0,0-2 1 0,3 4-2 15,-2-3 0-15,-1 0-1 0,0-1-4 0,4-1 5 16,-4-3-5-16,1 2-4 0,2 0 0 0,-1-2-1 16,0 0-1-16,-1 0 3 0,3 0-4 0,-3-1-1 15,8-2 0-15,-12 3-5 0,12-3 1 0,-8 3 3 16,8-3-2-16,-6 0-2 0,6 0-1 0,0 0-2 16,0 0 0-16,0 0-18 0,0 0 14 0,0 0-6 15,0 0 0-15,0 0 1 0,0 0-1 0,0 0 1 16,0 0 0-16,0 0 2 0,0 0 2 0,0 0 1 15,19-11-17-15,-13 10 17 0,1-1 3 0,0 0-6 16,1 0 5-16,-8 2-1 0,19-2-4 0,-14 0 1 16,8 2 4-16,-4-1 4 0,0 2 1 0,4 1-9 15,-13-2 6-15,14 2-1 0,-8 0-2 0,3 0 1 16,-4 0 6-16,2-1-3 0,-7-1 1 16,10 3 0-16,-5-1 14 0,0 1-7 0,-5-3 0 15,8 3 7-15,-8-3 6 0,6 3 0 0,-6-3-4 0,6 5 2 16,-6-5 0-16,7 3-4 0,-7-3-3 0,5 3 0 15,-5-3-2-15,0 0 4 0,4 4-7 0,-4-4-13 16,0 0 8-16,6 1 3 0,-6-1-15 0,0 0 17 16,9 2-6-16,-9-2-4 0,5 1-1 15,-5-1-28-15,9 2-50 0,-9-2-64 0,0 0-69 16,0 0-82-16,9 4-299 0,-5 0-641 0,-4-4 283 16</inkml:trace>
  <inkml:trace contextRef="#ctx0" brushRef="#br0" timeOffset="112314.48">3074 3957 42 0,'0'0'183'0,"0"0"-37"15,0 0-28-15,0 0-29 0,0 0-7 0,0 0-24 16,0 0-13-16,22-3-23 0,-22 3-25 0,5-2-42 15,-5 2-79-15,0 0-132 0,0 0 59 0</inkml:trace>
  <inkml:trace contextRef="#ctx0" brushRef="#br0" timeOffset="115928.83">3937 3321 180 0,'0'0'277'0,"0"0"-6"0,-1-4-8 0,1 4-8 0,0 0-11 16,-3-2-11-16,3 2-17 0,0 0-24 0,0 0-18 15,0 0-21-15,0 0-15 0,8-3-9 0,-2 3-13 16,-6 0-12-16,21 0-14 0,-5-3 0 0,5 3-10 16,0 1-10-16,10-1-6 0,-4 2-7 0,1-1-4 15,-1-1-8-15,2-1-7 0,-7 1-3 0,6-2-1 16,-1 5-5-16,-8-3 0 0,3-1-5 0,-3-1-3 16,-1 4 3-16,-4-4-27 0,-1 2-45 0,-3 0-46 15,-1-1-51-15,-4 1-53 0,0-2-49 0,-2-1-253 16,-3 3-539-16,2-3 238 0</inkml:trace>
  <inkml:trace contextRef="#ctx0" brushRef="#br0" timeOffset="116091.34">4089 3229 137 0,'0'15'279'0,"0"4"-13"0,0 0-15 16,0 0-23-16,4 6-21 0,-7 0-15 0,7-3-24 15,-1-3-21-15,1 0-23 0,-3-3-50 0,3 0-48 16,0 1-51-16,-4-4-61 0,2-2-54 0,-2-3-168 16,0 0-334-16,0-1 147 0</inkml:trace>
  <inkml:trace contextRef="#ctx0" brushRef="#br0" timeOffset="116371.31">4216 3148 141 0,'5'17'209'0,"-3"0"-11"16,2 8 2-16,0-6-3 0,-3 9-8 0,4-5-17 15,-1 4-6-15,-3-2-11 0,3 3-15 0,0-3-11 16,-3 2-15-16,2-2-9 0,0-6-10 0,-1-1-12 15,-2 0-5-15,0 0-8 0,4-2-6 0,-4-4-7 16,4 4-7-16,-3-4-8 0,0-4-11 0,0 2-22 16,-1-3-19-16,0-2-25 0,0 2-21 0,-1-3-35 15,-1 1-32-15,2-5-31 0,-7 4-32 0,4-4-155 16,3 0-367-16,0 0 163 0</inkml:trace>
  <inkml:trace contextRef="#ctx0" brushRef="#br0" timeOffset="116534.55">4133 3407 150 0,'0'0'211'15,"11"-2"-18"-15,-5 4-17 0,-6-2-16 0,15 0-16 16,-9 0-16-16,3 2-11 0,1-2-16 16,-3 1-7-16,1 0-25 0,0 2-37 0,-2-2-62 15,0 2-67-15,-2 0-145 0,-2 2-261 0,1-2 115 16</inkml:trace>
  <inkml:trace contextRef="#ctx0" brushRef="#br0" timeOffset="116693.2">4147 3507 41 0,'5'0'162'15,"0"2"-19"-15,0-1-14 0,3 0-13 0,-1-1-18 16,0 2-39-16,-1-2-53 0,-6 0-40 0,12 0-86 15,-7 0-130-15,-2 3 57 0</inkml:trace>
  <inkml:trace contextRef="#ctx0" brushRef="#br0" timeOffset="116921.95">4064 3600 59 0,'0'0'125'0,"0"0"-15"0,11 1-6 0,-11-1-3 16,15-1-23-16,-4 1-2 0,3-2-10 0,-3 2-8 15,1 2 7-15,2-2 7 0,-3 1 1 0,2-1-6 16,-1 2 1-16,-1 1-4 0,-2 1 16 0,-3 0-3 16,-1 1 9-16,1-1 3 0,-4 4 7 0,0-1-1 15,-2-1 5-15,-2 2 0 0,0 0-5 0,-2 1-7 16,-1-1-10-16,-2 1-7 0,0 1-9 0,0 1-3 16,1-4-8-16,-3 3-12 0,0 0-16 0,0-3-23 15,0 0-28-15,0 1-45 0,-1-2-43 0,2-1-37 16,2 1-199-16,-2-6-379 0,-1 0 168 0</inkml:trace>
  <inkml:trace contextRef="#ctx0" brushRef="#br0" timeOffset="117077.62">4286 3663 20 0,'4'3'136'0,"-4"-3"-36"0,5 7-40 0,-5-3-44 15,2 1-45-15,1 1-22 0,-8 1-54 0,7-3 23 0</inkml:trace>
  <inkml:trace contextRef="#ctx0" brushRef="#br0" timeOffset="117197.24">4241 3734 114 0,'0'0'212'15,"0"0"-15"-15,0 0-17 0,0 0-16 0,10 9-18 16,-4-7-15-16,0 1-10 0,4 0-14 0,-1-1-10 0,0 2-40 15,5-2-52-15,-5-1-72 0,3 1-177 16,-2 2-265-16,-1-4 117 0</inkml:trace>
  <inkml:trace contextRef="#ctx0" brushRef="#br0" timeOffset="117378.32">4283 3717 1 0,'0'12'252'0,"-1"0"-20"0,1 1-22 0,0 2-20 0,0 1-18 16,0-5-18-16,1 3-16 0,2-3-17 0,-2 0-37 15,2 2-40-15,-2-3-54 0,-1 0-55 0,0-1-62 16,-1 1-106-16,-3-1-253 0,1-2 113 0</inkml:trace>
  <inkml:trace contextRef="#ctx0" brushRef="#br0" timeOffset="117530.77">4208 3901 46 0,'2'9'226'0,"-2"-9"-17"0,6 6-15 0,-3-5-22 15,1 2-13-15,2 0-11 0,-3-3-16 0,6 5-12 16,-4-5-13-16,3 1-9 0,1 4-19 0,1-4-31 16,-1 0-43-16,-1 1-59 0,-1-2-61 15,1 1-148-15,-8-1-284 0,12 3 126 0</inkml:trace>
  <inkml:trace contextRef="#ctx0" brushRef="#br0" timeOffset="118627.71">4791 3321 298 0,'0'0'273'0,"-17"7"-35"16,8-3-45-16,-1 3-45 0,-3 0-43 0,-1 7-32 15,-5-5-36-15,1 4-27 0,-2 1-25 0,2 1-21 16,2-3-11-16,-5 5-4 0,4-4-3 0,-4 3-9 16,5-6-5-16,-2 3-11 0,4-3-82 0,-3 1-173 15,2 2 76-15,6-7 696 0,0 3-463 0,2-4 27 16,1 1-3-16,3-1 15 0,0 0 5 0,0-3 9 16,2 0 17-16,1-2 8 0,0 0 9 0,7 5 16 15,-7-5 5-15,9 0-2 0,-9 0 1 0,13-4 0 16,-6 3-1-16,2-1-12 0,0 0-1 0,2-3-8 15,1 2-8-15,-2-2-2 0,-1 2-4 0,-1 0-6 16,2 1-6-16,0-1-5 0,-3 0-1 0,-1 0-2 16,2 1-2-16,2-1-3 0,-4 2-3 0,2-2-3 15,0 1 6-15,0 0-8 0,-1 0-1 0,1 1-1 16,4-4-1-16,-3 3-2 0,4 0 2 0,-3-3-4 16,0 5 5-16,1-4-8 0,0 1 2 0,-2 1 0 15,0-2-1-15,4 0-1 0,-3 1 5 0,0-1-2 16,2 2 8-16,-2-1-3 0,0 1 9 0,2 0 8 15,-3-1 2-15,1 1 3 0,-2 1 2 0,-3 0 0 16,1-1-4-16,-1 1-9 0,2 1 8 16,-7 0-6-16,10-2-1 0,-10 2-2 0,5-1-13 15,-5 1-30-15,3-3-40 0,-3 3-53 0,0 0-45 16,-6-7-44-16,2 4-105 0,2 0-333 0,-3 1 147 16</inkml:trace>
  <inkml:trace contextRef="#ctx0" brushRef="#br0" timeOffset="118855.55">4784 3396 110 0,'-1'6'211'15,"2"5"-6"-15,-1 2-8 0,0 4-9 0,2 7-7 16,-1 4-4-16,4 3-16 0,-5-2-6 0,4 4-14 16,1 13-15-16,-1-16-6 0,0 7-17 0,5-4-8 0,-4 0-2 15,0-2-17-15,0 0-7 0,-1-6-6 16,0-3-9-16,-3-6-7 0,2 1-23 0,-1-6-27 15,-1-3-17-15,-1 2-25 0,0-3-15 0,-1-4-22 16,1 3-21-16,0-6-17 0,0 0-22 0,0 0 4 16,0 0-3-16,0 0 1 0,0 0 2 0,-17-13-106 15,11 4-265-15,-2 0 117 0</inkml:trace>
  <inkml:trace contextRef="#ctx0" brushRef="#br0" timeOffset="118990.27">4682 3717 77 0,'0'0'181'0,"0"-4"-9"0,0 4-10 15,4-6-14-15,1 3-16 0,-1 1-16 0,2-2-8 16,2 1-13-16,1-1-6 0,1-2-15 0,0 1-19 16,2 2-27-16,2-5-33 0,-4 2-45 0,8-2-35 15,-6 3-38-15,-1-1-73 0,2 0-212 0,-4 0 94 16</inkml:trace>
  <inkml:trace contextRef="#ctx0" brushRef="#br0" timeOffset="119113.33">4907 3566 218 0,'0'0'226'0,"0"0"-7"0,0 0-9 15,0 11-5-15,-2-4-12 0,-2-1-12 0,2 4-17 16,1 0-19-16,1 1-12 0,1 2-15 0,-1-2-18 16,2 1-28-16,0-2-46 0,0 2-46 0,0-3-59 15,2-1-71-15,-4 3-178 0,2-4-353 16,-2 0 157-16</inkml:trace>
  <inkml:trace contextRef="#ctx0" brushRef="#br0" timeOffset="119366.56">4950 3554 25 0,'11'5'166'16,"-2"-1"-1"-16,-3-2-12 0,3 4-5 0,0 0 0 0,-1-2-5 16,2 0-9-16,-3 1-9 0,3 1-3 0,0 2-8 15,-3-2 1-15,1 0-12 0,-2 4 1 16,1-2-9-16,-1 0-1 0,-1 1-7 0,0 1-1 15,-1 0-9-15,1 1-5 0,-1-2-10 0,-1 2-5 16,-1 0-8-16,1-1-7 0,-2 1-19 0,-2-2-26 16,1 1-28-16,-2-3-26 0,-1 3-41 0,-2-4-43 15,0 3-9-15,-1-5-35 0,0-1-123 0,-3 1-332 16,-1 0 147-16</inkml:trace>
  <inkml:trace contextRef="#ctx0" brushRef="#br0" timeOffset="119475.36">5003 3800 765 0,'-9'0'18'0,"3"-2"55"0,6 2 21 15,-17 0 9-15,17 0 10 0,-9 0 5 0,9 0-9 16,0 0-11-16,0 0-7 0,-9 0-9 0,9 0-6 15,0 0-13-15,0 0-3 0,0 0-6 0,0 0-3 16,17 11-9-16,-11-9-14 0,3 0-33 0,0-1-40 16,6 2-54-16,1 0-57 0,1 1-134 0,1 1-312 15,3-4 139-15</inkml:trace>
  <inkml:trace contextRef="#ctx0" brushRef="#br0" timeOffset="120176.31">5545 3309 205 0,'0'0'213'0,"0"0"-22"0,0 0-9 16,0 0-27-16,0 0-14 0,-7 14-12 0,3-9-16 15,-1 5-11-15,-1 0-13 0,1-1-6 16,-4 4-8-16,1 2-10 0,-1-2-6 0,0 2-6 15,2-1-4-15,-5 0-5 0,1 1-1 0,0-1-7 16,-1 0-2-16,-1-3 0 0,0 3 8 0,3-3 4 16,-3 1 6-16,0-3 3 0,3-2 4 0,-1 2-5 15,1-2-5-15,0-1 0 0,1-2 7 0,3-1 1 16,2 2-5-16,1-2-7 0,1-1-6 0,-2 0-5 16,4-2-4-16,0 0-5 0,0 0-1 0,9 3-2 15,0-2-4-15,-1-2 1 0,4 1-2 0,0 0 1 16,1-1-5-16,6 0 1 0,-1-2-3 0,4 1 1 15,-2-1-4-15,-3 0 3 0,2 1-2 0,-1 2 8 16,-4-1-10-16,-2 1 1 0,0 0-10 0,-4 1-22 16,-2-1-16-16,0 5 1 0,-3-2-5 0,1 3 4 15,-4 1-3-15,-2 4 4 0,-1-1 5 0,-6 5 3 16,3-7 0-16,-8 9 3 0,2-5 4 0,-1 2 9 16,-3-1 11-16,2-1 12 0,-3 1 10 0,3-2 10 15,-1-2 5-15,6-1 10 0,-4-2 13 0,5 3-7 16,3-8 0-16,1 2-3 0,3 0-9 0,-3 0-6 15,4-3-2-15,0 0 3 0,0 0-10 0,12 2-1 16,-12-2-4-16,19-2 1 0,-9-1-6 0,3 0 1 16,2 0-3-16,-2 0-16 0,5-2-22 0,0-1-11 15,-2 3-20-15,-2 1-13 0,-1 0-12 0,0 1-1 16,-2-2-6-16,-3 2-7 0,1 1-4 0,-9 0 3 16,13 2 6-16,-8 1-3 0,-5-3 3 0,1 8-14 15,-2 0 2-15,-3-3-21 0,-5 4-39 0,-1 3-111 16,-8 7-298-16,-2 0 131 0</inkml:trace>
  <inkml:trace contextRef="#ctx0" brushRef="#br0" timeOffset="120309.58">5478 4032 127 0,'16'-3'312'0,"4"2"-3"16,-1-3-21-16,-1 0-25 0,3-1-25 0,-1 2-23 0,-2-4-23 15,1 1-22-15,-1-2-23 0,4-1-57 0,-3 1-59 16,-1 1-68-16,-2-1-73 0,0-3-75 15,-6 5-157-15,-2 0-370 0,-3 1 164 0</inkml:trace>
  <inkml:trace contextRef="#ctx0" brushRef="#br0" timeOffset="120537.47">5710 3492 31 0,'0'0'265'0,"0"0"-19"15,0 0-20-15,-5 17-23 0,-1-9-22 0,0 5-13 16,-3 2-21-16,-1 0-18 0,3 1-31 0,-2-1-38 16,3 3-44-16,-4-2-43 0,2 0-41 0,-1 0-39 15,2-7-42-15,0 2-88 0,1-2-256 0,-2-3 113 16</inkml:trace>
  <inkml:trace contextRef="#ctx0" brushRef="#br0" timeOffset="120726.37">5642 3677 235 0,'4'19'250'0,"-3"9"-1"16,4 0-7-16,-5-2-13 0,0 3-20 0,0 0-22 15,0 1-15-15,0-1-20 0,0 1-12 16,0-1-18-16,-5-1-13 0,5-5-20 0,3-7-16 0,-3-2-25 15,2-1-28-15,-2-4-24 0,3-3-26 16,-3-2-37-16,0 0-38 0,0-4-39 0,0 0-56 0,0 0-130 16,0 0-357-16,-3-20 158 0</inkml:trace>
  <inkml:trace contextRef="#ctx0" brushRef="#br0" timeOffset="120934.85">5854 3366 244 0,'3'7'225'0,"1"-1"-19"0,-2 4-14 16,3-3-20-16,0 4-16 0,3-1-13 16,-4-3-11-16,2 3-11 0,-1-4-9 0,2-1-19 15,-2 1-8-15,0-3-10 0,0 2-24 0,-1 0-45 16,-2 0-53-16,3-3-56 0,-1 3-57 0,-3-2-125 15,-2 2-307-15,0-1 137 0</inkml:trace>
  <inkml:trace contextRef="#ctx0" brushRef="#br0" timeOffset="121093.74">5808 3546 93 0,'5'5'274'0,"-5"-5"-5"0,9 3-16 0,0-3-22 0,0 1-23 16,1-1-26-16,2-1-14 0,-1-2-16 0,5-2-18 15,1 4-29-15,0-5-43 0,-3 3-45 0,2-1-44 16,-4-1-54-16,0-1-51 0,-2 2-186 0,0 4-345 16,-5 0 152-16</inkml:trace>
  <inkml:trace contextRef="#ctx0" brushRef="#br0" timeOffset="121216.14">5850 3626 244 0,'-1'3'231'0,"1"-3"-16"0,5 5-26 15,-1-5-13-15,6 0-19 0,-1 0-29 0,3 0-66 16,-1-2-48-16,7-2-62 0,0-1-59 16,-1 3-104-16,-5 0-227 0,1 0 101 0</inkml:trace>
  <inkml:trace contextRef="#ctx0" brushRef="#br0" timeOffset="121361.2">5896 3759 236 0,'-2'4'262'0,"2"-4"-26"0,0 4-32 0,0-4-32 16,6 6-47-16,-6-6-40 0,13 0-49 0,-13 0-47 16,23-6-50-16,-8-1-61 0,-1 4-72 0,-1-3-210 0,4-2 93 15</inkml:trace>
  <inkml:trace contextRef="#ctx0" brushRef="#br0" timeOffset="121531.46">5984 3607 169 0,'-2'5'318'0,"-1"0"-15"0,-1 1-14 0,3 3-14 0,-1 1-13 16,0 3-23-16,6-1-19 0,-4 5-24 0,1 0-18 15,3-1-17-15,-1 1-13 0,2 3-15 0,-1-1-17 16,2 4-8-16,-5-5-16 0,2 0-36 0,0-1-58 16,-1 0-57-16,-2 1-56 0,0-1-54 0,0-4-42 15,0-2-241-15,-4-1-489 0,0-4 217 0</inkml:trace>
  <inkml:trace contextRef="#ctx0" brushRef="#br0" timeOffset="121692.32">5853 3938 101 0,'-4'4'258'0,"4"-4"-8"0,0 0-17 0,13 6-21 16,-7-6-25-16,7 2-14 0,0 0-20 0,5-1-14 15,-1 0-14-15,1-1-13 0,1 1-20 0,-1-1-34 16,4-1-30-16,1 2-32 0,-5-1-42 0,1-1-54 15,2-3-61-15,-6 7-141 0,1-3-327 0,1 1 144 16</inkml:trace>
  <inkml:trace contextRef="#ctx0" brushRef="#br0" timeOffset="121987.83">6312 3414 137 0,'2'4'240'0,"2"1"-20"16,0-1-21-16,1 3-21 0,1-3-18 0,1 0-17 16,2 0-22-16,-3 2-44 0,3-1-44 0,0 0-53 15,0-2-71-15,-4 1-143 0,3-2-252 0,-3 2 113 16</inkml:trace>
  <inkml:trace contextRef="#ctx0" brushRef="#br0" timeOffset="122309.96">6559 3352 150 0,'4'5'193'0,"0"-2"-18"0,0 0-15 0,2 3-13 16,-4 0-9-16,-1 1-17 0,0-1-11 0,-1 4-13 15,-2 3-9-15,-5 3-13 0,4-4-9 0,-4 3-7 16,-2 0-5-16,-1 0-4 0,-3-1-4 15,-1 1-7-15,0-1 3 0,0-5-5 0,-4 3 13 16,1-1 15-16,-2 0 14 0,1-4 13 0,3 3 16 0,1-5 10 16,2-1 13-16,6 0-1 0,0 0-8 0,-1-1-10 15,4-1-14-15,3-2-12 0,-3 3-3 0,3-3-13 16,0 0-7-16,15 1-1 0,-3-2-4 0,4 2-11 16,2-2-3-16,3-2-2 0,3 1-3 15,4-1-12-15,-2 1-18 0,4-2-32 0,1 2-45 16,-9-1-46-16,-3 0-45 0,1 0-61 0,-2 0-68 15,-5 3-164-15,-3-5-490 0,-1 3 218 0</inkml:trace>
  <inkml:trace contextRef="#ctx0" brushRef="#br0" timeOffset="122745.29">6479 3255 135 0,'5'8'282'0,"-4"6"-14"0,3 4-21 0,-4 1-26 16,4 1-23-16,-4 5-18 0,1-5-21 0,-2 6-16 15,1-1-39-15,0-1-38 0,-4 0-36 0,4 5-31 16,-5-4-38-16,0-6-12 0,4 1-11 0,-3-3-5 16,-1-2 7-16,-2 1-7 0,2-6-6 0,-1-1-13 15,-3-1-15-15,3 1 1 0,-1-1 10 0,-4-2 8 16,4-2 27-16,2 0 32 0,-1 1 22 0,1-3 25 15,1 0 11-15,0 3 13 0,0-3 6 0,4-2 9 16,-4 3-8-16,2-1-2 0,2-2-1 0,-3 4 4 16,3 1 10-16,-1 0 0 0,1-2 3 0,-1 5 5 15,1 1-3-15,1 1-1 0,-1 1-1 0,0-2-3 16,1 2 8-16,-1 1 0 0,0-2 5 16,1 2-2-16,1-3 0 0,-1-1 4 0,2 0 1 0,0 0 0 15,4 0 2-15,-5-1-3 0,3 1-4 0,1-3-4 16,-1 1-3-16,-1 1-6 0,1-4-8 0,2 1-4 15,0 0-4-15,-1 2-9 0,1-1-4 0,4 1-2 16,-5-3-14-16,3 2-36 0,-1-2-35 0,2 0-33 16,-1-1-41-16,-1 1-38 0,-3 0-53 0,3 0-244 15,-3 1-498-15,0-4 220 0</inkml:trace>
  <inkml:trace contextRef="#ctx0" brushRef="#br0" timeOffset="122920.48">6618 3714 242 0,'3'7'303'0,"-3"-7"-7"0,0 13-15 15,-3-7-17-15,1 2-27 0,-2 3-22 16,0 0-17-16,-1 1-22 0,0 4-19 0,2 0-20 0,-2 0-20 16,1 3-41-16,-1-3-43 0,1 1-45 0,-1-7-47 15,0 1-49-15,-1-1-58 0,2-2-53 0,-1-1-143 16,-4 0-391-16,0-1 173 0</inkml:trace>
  <inkml:trace contextRef="#ctx0" brushRef="#br0" timeOffset="123059.49">6365 3890 260 0,'7'-6'238'0,"0"0"-21"0,1-6-30 15,3-1-40-15,2-2-35 0,1 3-54 16,-1-3-45-16,6-5-49 0,-2 2-66 0,2-2-81 15,-1 1-198-15,1 0 89 0</inkml:trace>
  <inkml:trace contextRef="#ctx0" brushRef="#br0" timeOffset="123428.2">6806 3402 174 0,'-2'11'210'15,"-2"0"-16"-15,0 0-29 0,1 0-13 0,-2 2-18 16,3-3-22-16,-2 0-16 0,3 0-24 0,-1-1-3 16,1-3-19-16,2 1-9 0,-1-1-12 0,0-2-8 15,3 1-3-15,0-4-10 0,-3-1-9 0,10 0 0 16,-10 0 10-16,10-7-11 0,-4 4 4 0,1 0 16 16,2 2 5-16,0-5 14 0,-3 3-1 0,2 0 4 15,0 2 4-15,0-3 2 0,0 3 4 0,-2-1 4 16,3 1 2-16,-9 1 3 0,13 1-7 0,-8 0 6 15,-1 1 8-15,2 2 8 0,-2 3 13 0,0 0 7 16,-3 5 1-16,2-4 2 0,-2 4-1 0,-1-1-4 16,-4 5-4-16,3-4-12 0,-3 5 2 0,3-2-12 15,-7 2-10-15,3 0-1 0,4-1-8 0,-6 2-6 16,1 7-7-16,-2-1-1 0,2 1-23 0,-3 1-12 16,0-4-17-16,3-2-17 0,-4-2-12 0,-2 4-14 15,2-5-19-15,-3 0-22 0,4-1-21 0,-2-4-31 16,0-2-27-16,1-4-29 0,-1 1-188 0,-1-2-430 15,2-5 190-15</inkml:trace>
  <inkml:trace contextRef="#ctx0" brushRef="#br0" timeOffset="123778.49">6696 3666 227 0,'0'0'280'0,"0"0"-17"15,0 0-17-15,5-3-23 0,-5 3-13 0,0 0-15 16,0 0-11-16,0 0-11 0,8 0-2 0,-8 0-2 16,4 4-4-16,-3-1-15 0,3 1-3 0,1-1-31 15,-1 2-3-15,3-2-9 0,4 5-10 16,-6-2-13-16,3 4-6 0,3 2-6 0,-3-1-5 16,3 2-8-16,1 1-2 0,-3-6-8 0,5 4-6 0,-3 1-2 15,2 0-4-15,1 1 0 0,-1-1-3 0,2 0-1 16,-2-1-5-16,1 1-3 0,0-1 0 15,-1-3-3-15,0 3-1 0,-3 1 0 0,5-4-5 0,-2 2-1 16,0-1 3-16,-3-2-5 0,0 1-2 16,4-1 4-16,-5 1-7 0,-1-1 13 0,0-1-16 15,0 0 5-15,0 1-4 0,0-4 0 0,-2 2 2 0,1-2 10 16,-4 0-14-16,1-1-3 0,1 0-32 16,-1-3-64-16,-4 0-93 0,0 0-134 0,0 0-257 0,0 0-629 15,0 0 280-15</inkml:trace>
  <inkml:trace contextRef="#ctx0" brushRef="#br0" timeOffset="123914.48">7357 3950 288 0,'5'0'300'0,"-1"2"-89"15,-4-2-93-15,9 0-112 0,-9 0-161 0,0 0-165 16,0 0 73-16</inkml:trace>
  <inkml:trace contextRef="#ctx0" brushRef="#br0" timeOffset="126463.41">8225 3306 90 0,'0'0'157'0,"0"0"-10"0,0 0-2 16,0 0 5-16,0 0 5 0,0 0-1 0,1-5 2 15,-1 5-1-15,0 0 0 0,0 0-15 0,0 0-5 16,0 0-9-16,0 0-8 0,0 0-8 0,0 0-7 15,0 0-13-15,0 0-6 0,0 0-9 0,0 0-10 16,0 0-4-16,-1 12-3 0,1-12-4 0,0 3-6 16,1 1-3-16,-1 1-4 0,4-3-3 0,-3 5-3 15,2-4-3-15,-2 2 0 0,-1-1-4 0,4 2 0 16,-3-1-4-16,3 1-1 0,-3 0 0 0,-1 0 3 16,4 1 2-16,0-1 2 0,-3 0-5 0,-1-1-2 15,3 3 1-15,-2-2-3 0,-1-1-4 0,4 3-1 16,-3-2 1-16,0 0-3 0,2-1-4 0,1 3 3 15,-2-2-3-15,-1 1 3 0,2 0-5 0,-2 0 1 16,2 0 1-16,-3 0-6 0,5-1 10 0,-1 3-11 16,1-3 3-16,-1 1 0 0,0 2-1 0,-1-3-2 15,1 2 0-15,-1-3 0 0,1 2-1 0,-2 0 3 16,2-4 4-16,-1 3-3 0,-2 0-7 0,2-1 1 16,0 0 1-16,-1-2 4 0,-1 2-5 0,0-4 0 15,0 5 0-15,3-2 2 0,-2-1 2 0,-1 1-7 16,0-1 3-16,0 1 0 0,1-1 0 0,-1 0 1 15,0 0 1-15,-1-3-3 0,5 5 2 0,-3-1 8 16,-2-4-11-16,2 4 4 0,-2-4 0 0,0 3-4 16,0-3 2-16,0 0 0 0,0 0 0 0,5 3-2 15,-5-3 1-15,0 0-2 0,3 2 2 0,-3-2 3 16,0 0-4-16,0 0 0 0,0 0-1 0,0 0 3 16,0 0 0-16,0 0-3 0,0 0 3 0,0 0 4 15,0 0-5-15,0 0 1 0,0 0 1 0,0 0-2 16,4 2 2-16,-4-2-2 0,0 0 0 0,0 0-1 15,0 0 3-15,0 0 10 0,0 0-14 0,0 0 4 16,0 0 3-16,0 0-7 0,0 0 3 0,0 0-1 16,0 0 0-16,0 0 1 0,0 0 3 0,0 0 3 15,0 0-7-15,0 0-1 0,0 0 1 0,0 0 1 16,0 0-3-16,0 0 1 0,-2 5 3 0,2-5-2 16,0 0-2-16,0 4 4 0,0-4-4 0,0 0 5 15,0 0-1-15,2 6 0 0,-1-4-3 0,0 2 4 16,3 0-4-16,-3-2 2 0,-1-2 3 0,2 6-4 15,-1-3 2-15,-1 2-5 0,0-2 6 0,0-3-3 16,3 5 1-16,-1-2 3 0,-2 0-6 0,0-3 4 16,1 6-1-16,-1-4 1 0,0-2 2 0,0 0-2 15,3 6-1-15,-3-6 1 0,0 3 2 0,0-3-4 16,0 0 3-16,0 0-4 0,0 0 7 0,0 0-2 16,2 3 5-16,-2-3 2 0,0 0-2 0,0 0 0 15,0 0-3-15,0 0-1 0,0 0 3 0,4-10-3 16,-4 10 1-16,0 0-2 0,0-5 3 0,0 5-2 15,0-5 2-15,0 5-5 0,0-5-1 0,0 5 0 16,0-7 6-16,0 4-4 0,-4-1 2 0,4 4-5 16,0-11 5-16,2 7-5 0,-4-2 4 0,4 2-3 15,-2-2 0-15,0 1-1 0,2 1-2 0,-2-2 12 16,0 0-13-16,0-1 3 0,0 1 0 0,-2-1-4 16,4 0 5-16,-2 1-1 0,0-1 8 0,0 1-10 15,0 0 2-15,1-2 1 0,-1-1-2 0,3 5 5 16,-3-4-1-16,0 1-6 0,1 2 6 0,-1-3-2 15,0 2 0-15,0 0 2 0,3 0-1 16,-3 0 4-16,1-1-5 0,-1 1 4 0,0 1-2 0,0-1 2 16,0 1-1-16,1-2 1 0,-1 1 1 15,3 0-5-15,-3-1 3 0,0-3 6 0,0 5-6 0,0-1-3 16,1-2 1-16,-1 2 0 0,-1-1 2 16,2 3-2-16,-1-2 1 0,3 1 8 0,-3 1-14 15,0 0 6-15,1-2 1 0,2 1-5 0,-3 2 2 16,0-4-1-16,1 4 1 0,-1-1-2 0,1-2 2 0,-1 6 0 15,4-7 0-15,-4 2-2 0,0 1 2 0,1-2 0 16,-1 3-3-16,4-2 1 0,-4-1 1 0,0 2 2 16,0 1 2-16,3-2-7 0,-3 2 5 15,1-2-2-15,-1 0-2 0,1 0 2 0,2 2 5 16,-3-1-4-16,0-1 2 0,1 2 4 0,-1-2 3 0,3 0-1 16,-2 2 6-16,-1-1 4 0,0 4 1 0,0-8 3 15,1 3 1-15,2 3-6 0,-3 2-1 0,1-6-1 16,-1 6-4-16,0-6 5 0,0 6-7 0,3-5-4 15,-3 5 1-15,0-4-3 0,0 4-37 0,0-3-37 16,0 3-46-16,-3-4-51 0,3 4-74 16,0 0-295-16,-1-3-582 0,1 3 257 0</inkml:trace>
  <inkml:trace contextRef="#ctx0" brushRef="#br0" timeOffset="128185.56">8986 3379 131 0,'0'0'237'0,"0"0"-25"0,0 0-19 16,9-2-21-16,-9 2-18 0,0 0-9 0,7 0-14 15,-7 0-13-15,7 3-14 0,-3-1-6 0,0 1-7 16,2 1-4-16,0 2-6 0,0-2-4 0,-1 4 0 16,0-1 0-16,-4 2-10 0,3 0-2 0,0 4 2 15,0-1 1-15,-3 0 0 0,3 3 1 0,-3 1 0 16,2 0-7-16,-3-5-3 0,5 1 8 0,-4-2-10 16,2 3-5-16,-2-4-4 0,0-3-7 0,3-1-5 15,-1 0-2-15,-2-1-3 0,3-2 12 0,-4-2 5 16,5 2 16-16,-5-2-7 0,0 0-3 0,14-8-1 15,-9 3 11-15,-1-4-7 0,0 0-6 0,1 0-2 16,-2-1-8-16,2-3-5 0,-3 0 2 0,-1 1-3 16,6-3-11-16,-6 1 4 0,2 3-6 0,-1 0-4 15,0 0-3-15,0 0 2 0,-1 1-8 0,-1 0 5 16,2 5 6-16,-2 0-5 0,0-1-8 0,0 3 1 16,0 3-3-16,1-6 14 0,-2 2-12 0,1 4-2 15,0 0 0-15,0 0-1 0,-2-5-7 0,2 5-31 16,0 0-50-16,0 0-60 0,-2-3-76 0,2 3-78 15,0 0-251-15,0 0-595 0,0 0 263 0</inkml:trace>
  <inkml:trace contextRef="#ctx0" brushRef="#br0" timeOffset="128376.89">9367 3579 272 0,'0'0'253'16,"3"5"-22"-16,-2-2-23 0,2 0-17 0,-1 0-20 16,-2-3-16-16,4 5-17 0,-1 0-12 0,0-2-16 15,0 0-27-15,1-2-63 0,-4 3-67 0,0-4-81 16,5 2-170-16,-5-2-321 0,0 0 142 0</inkml:trace>
  <inkml:trace contextRef="#ctx0" brushRef="#br0" timeOffset="128959.7">9792 3319 118 0,'0'0'230'0,"-7"0"-24"0,7 0-20 16,0 0-22-16,0 0-12 0,-11 1-17 0,11-1-17 15,0 0-11-15,-8 1-11 0,8-1-8 16,0 0-9-16,-4 4-9 0,2-3-7 0,2-1-9 16,-7 2-3-16,7-2-3 0,-7 6-3 0,0-3-7 0,2 1 0 15,0-1-9-15,-2 1-4 0,0 1 1 0,-2-1-3 16,0 2-2-16,1 0 0 0,-4 2 2 0,3-5 4 15,0 2 2-15,1 1-2 0,0-2 10 16,2-1 2-16,-1 1-12 0,2 1 1 0,0-1-2 16,3-1 1-16,-2 0-3 0,1 1 1 0,2-2-1 15,0 2 2-15,1-4-3 0,-1 7 0 0,1-7-4 0,2 5 1 16,-2-2 7-16,3 0-2 0,1 0 3 16,-1 1-1-16,2 0 2 0,0-1 0 0,1 0 2 15,-3 0-1-15,5-1-5 0,-3 4-2 0,3-4-2 0,2 1 0 16,-5 1-4-16,3-1 0 0,0 0-3 15,1 2 2-15,-2-2-4 0,2 2 0 0,1 1 0 16,-1-2 5-16,2 1-9 0,-1-1 0 0,-4 3 0 0,2-4-1 16,-3 2 0-16,0 2-4 0,4-3-2 0,-6 4 7 15,0-2-12-15,0-2 1 0,0 3 0 16,-1-1 1-16,-1 1-1 0,-1-2 2 0,2-1 2 16,-4 1 7-16,2 0 15 0,0-5 19 0,-2 6 16 15,-2-3 6-15,3-1 7 0,-3 0-8 0,-1-1-8 16,-3-1-6-16,2 2-14 0,-2-2-16 0,-1-2-8 15,1 1-38-15,-2-2-37 0,1 2-52 0,-1-2-63 0,-3 0-71 16,3 0-257-16,0 4-547 0,2-2 242 16</inkml:trace>
  <inkml:trace contextRef="#ctx0" brushRef="#br0" timeOffset="129095.4">10019 3636 206 0,'0'0'216'0,"5"2"-65"0,-5-2-85 0,0 0-103 16,0 0-64-16,3-9-108 0,-3 9 48 0</inkml:trace>
  <inkml:trace contextRef="#ctx0" brushRef="#br0" timeOffset="132684.5">11241 3088 49 0,'1'4'181'0,"-1"-4"-10"0,1 2 3 16,-1 3-6-16,3-2-16 0,-3 2-7 0,0-2-6 15,1 3-13-15,-1-1-4 0,3 6-6 0,-7-2-3 16,4 2-5-16,0 0-8 0,-4 4-1 0,0 2-4 16,3 1 1-16,-7-2-8 0,2 1 4 0,0 8-16 15,-1-6-3-15,-2 4-12 0,0-4 1 0,0-3-10 16,0 9-5-16,-2-9-2 0,2 2-8 0,-1-4-3 16,-2-1-1-16,3-1-1 0,3-1-7 0,-3-2-2 15,0-2-1-15,0-2-5 0,3 1-1 0,-1-1-1 16,0-2-11-16,-2 0-5 0,-3 0-13 0,7-1-10 15,-4-2-4-15,9 0-10 0,-9-2-9 0,4 0-11 16,-3 0-4-16,2-3-12 0,2 0 4 0,2-1 0 16,0-1 4-16,1-2 4 0,-3-2 10 0,5 0 0 15,2-5 10-15,-2 1 4 0,3 0 4 16,0 3 4-16,2-4 16 0,-1 3 4 0,2 2 3 16,-2 0 9-16,3-1 6 0,-1 2 9 0,0 0 6 0,-1 1 6 15,-2 1 7-15,4 2 8 0,-2 1 2 0,-2 3 7 16,0-4-3-16,-1 6-1 0,-3 0-1 0,9 0 6 15,-5 3 6-15,3 2 2 0,0 1 4 0,-2 5 2 16,3-1 2-16,0 5 7 0,-2-2 0 16,2 5-5-16,0-5 1 0,-2 3-6 0,3 0-4 0,-3-1-8 15,1-1-1-15,-1-3-1 0,4 3-2 0,-7-4-6 16,3 1-4-16,-1-2-1 0,-1 2-7 0,1-6-10 16,2 4 6-16,-5-5-9 0,2 1 1 0,0 1-17 15,-3-5-31-15,0 2-29 0,2 0-39 0,-3-3-41 16,0 0-35-16,0 0-35 0,5 1-52 0,-5-1-218 15,0 0-513-15,0 0 227 0</inkml:trace>
  <inkml:trace contextRef="#ctx0" brushRef="#br0" timeOffset="132944.75">11366 3319 68 0,'-1'4'260'0,"1"-4"-8"0,0 5-13 16,0 1-11-16,-1-1-8 0,-1 4-6 0,1-3-3 15,1 7-6-15,-1-3-9 0,-2 5-12 0,-1 0-14 16,2-1-8-16,-3 0-21 0,2 2-11 0,1-4-13 16,0 0-10-16,-2 0-13 0,4-1-10 0,-1 0-9 15,1-4-11-15,-1-2-35 0,1 1-37 0,0-1-47 16,1-1-40-16,2 1-35 0,-3-5-31 0,1 4-30 15,-1-4-35-15,5 0-205 0,-5 0-467 0,0 0 207 16</inkml:trace>
  <inkml:trace contextRef="#ctx0" brushRef="#br0" timeOffset="133131.54">11504 3504 10 0,'0'9'269'0,"0"-2"-8"0,-5 0-3 15,5 4-17-15,-5-1-11 0,1 2-7 0,0-2-12 16,0-1-20-16,2 1-19 0,-1-3-17 0,-3 1-17 16,2-3-17-16,4 0-22 0,-1 0-41 0,-3-1-32 15,4-2-40-15,0-2-42 0,-4 3-42 0,4-3-38 16,0 0-47-16,0 0-180 0,0 0-393 0,0 0 174 16</inkml:trace>
  <inkml:trace contextRef="#ctx0" brushRef="#br0" timeOffset="133392.12">11662 3439 229 0,'0'0'249'0,"4"2"-18"0,-4-2-15 0,0 0-7 0,0 0-12 16,0 0-19-16,6 1-16 0,-6-1-19 0,0 0-12 15,0 0-14-15,0 0-11 0,11-2-28 16,-11 2-39-16,9 0-44 0,-9 0-57 0,5 1-55 16,-5-1-60-16,0 0-144 0,0 0-348 0,9-2 154 15</inkml:trace>
  <inkml:trace contextRef="#ctx0" brushRef="#br0" timeOffset="133546.43">11798 3441 162 0,'0'0'206'0,"0"0"-24"0,4 2-21 0,-4-2-31 15,0 0-48-15,4 2-56 0,-4-2-40 0,0 0-65 16,0 0-64-16,0 0-155 0,7 0 69 0</inkml:trace>
  <inkml:trace contextRef="#ctx0" brushRef="#br0" timeOffset="133692.78">11939 3427 5 0,'0'0'239'0,"2"2"-16"0,-2-2-19 15,0 0-23-15,0 0-20 0,0 0-25 0,0 0-45 16,0 0-67-16,0 0-63 0,0 0-80 0,0 0-66 15,0 0-199-15,0 0 88 0</inkml:trace>
  <inkml:trace contextRef="#ctx0" brushRef="#br0" timeOffset="133829.26">12107 3448 38 0,'0'0'295'0,"-1"6"-23"0,-2-3-27 0,3-3-33 15,0 0-55-15,0 0-67 0,0 5-72 0,0-5-93 16,0 0-134-16,0 0-227 0,0 0 101 0</inkml:trace>
  <inkml:trace contextRef="#ctx0" brushRef="#br0" timeOffset="134009.64">12194 3564 90 0,'-1'7'366'16,"0"-1"-37"-16,-3 1-31 0,1 0-37 0,-3-2-35 15,2 1-48-15,-2 1-44 0,-1 0-52 0,1 0-64 16,1-2-66-16,-3 1-76 0,3-2-178 0,0 0-327 0,1-1 144 16</inkml:trace>
  <inkml:trace contextRef="#ctx0" brushRef="#br0" timeOffset="134744.38">12634 3148 14 0,'1'4'284'0,"-1"-4"-19"15,0 5-22-15,0 0-23 0,0-1-19 0,0-4-18 16,-2 10-11-16,-1-4-15 0,0 1-13 0,1 4-8 15,1 0-7-15,-3 1-9 0,0 9-7 0,-5-4-6 0,3 2-10 16,-3 4-10-16,-4 1-6 0,4 0-7 16,-3 2-6-16,1-4-7 0,2 2-5 0,-4-2 8 15,1-5 2-15,2 0-4 0,0 2 4 0,-1-3-3 16,2-1 4-16,1 1-15 0,2-7 22 0,-2 0-20 16,2-1-5-16,1-3 0 0,-2 3-2 0,3-5-14 0,-2-2 10 15,1 0 5-15,1 0-13 0,4-1-14 0,-9-5 10 16,5 1-26-16,2-1-3 0,-3-1 2 15,0-4-6-15,2 4-9 0,-1-5 3 0,3 0-8 16,0 2-3-16,-2-1-33 0,3-1 1 0,0 2 2 16,0 0 3-16,1-2-1 0,1 3 2 0,0 0 4 0,2-3 2 15,1 5 2-15,-1 0 4 0,2-4-1 0,-1 6 7 16,0 1 5-16,2 0 4 0,-1-1 1 16,1 1 6-16,0 5 0 0,-7-2 5 0,14 4 8 15,-6-2 11-15,0 4 15 0,-1 0 15 0,1 4 9 16,0-2 7-16,-2 0-2 0,0 2-8 0,2-3-3 15,-3 2-4-15,2 0-1 0,0-1-4 0,1 0-4 16,0 1-1-16,-1-1-6 0,1 0-6 0,0-2-5 16,-2 0-30-16,-2-2-38 0,5-1-47 0,-5 1-54 15,0-1-43-15,1-1-51 0,-3 0-275 0,1 1-565 16,-3-3 250-16</inkml:trace>
  <inkml:trace contextRef="#ctx0" brushRef="#br0" timeOffset="135243.98">12714 3457 83 0,'4'-1'231'15,"-4"1"-14"-15,0 0-15 0,0 0-12 0,0 0-7 16,4 4-8-16,-4 3-12 0,1-1-11 0,1-1-16 16,0 2-13-16,-2 3-12 0,0-3-11 0,0 4-12 15,0-3-8-15,0 3-6 0,0 2-6 0,2-6-9 16,-2 1-4-16,0-2-9 0,0 1 0 0,0-3-7 15,-2 1 3-15,4 0 7 0,-4-2 6 0,2-3 6 16,0 5 5-16,0-5-3 0,0 0-5 0,0 0-6 16,0 0-5-16,0 0-8 0,0 0-7 0,0 0-2 15,0 0-2-15,4-16-2 0,-4 10-7 0,1 0-1 16,4 1-6-16,-5-2-6 0,4 0-7 0,-3 1-6 16,6-2 2-16,-2 1-4 0,-4 3-2 0,3-2 4 15,1 3-2-15,0 2 1 0,0-3-1 0,2-1-1 16,-2 4-2-16,0 0 2 0,-1-1 2 0,2 0 2 15,-6 2 0-15,9-2 1 0,-5 2 0 0,-4 0 2 16,9 2 0-16,-4 0-2 0,0 0 4 0,-1 0 0 16,0 3-1-16,-2-1 3 0,2 0 1 0,0 5 3 15,-3-5 0-15,2 2-2 0,2 3 1 0,-2-2-3 0,-1 4 4 16,1-7 8-16,-2 6 2 0,2-3 4 16,-2 0 4-16,-1 0 0 0,0 1 2 0,2-4 6 15,1 2-7-15,-2-1 3 0,1 0-3 0,0-2 5 16,-2 0-9-16,0-3-4 0,1 6 3 0,-1-6-4 15,2 3 6-15,-2-3-5 0,0 0-1 0,0 0 3 16,0 3-9-16,0-3-12 0,0 0-18 0,0 0-31 16,0 0-32-16,0 0-50 0,0 0-52 0,0 0-73 15,0 0-220-15,0 0-518 0,-11-8 229 0</inkml:trace>
  <inkml:trace contextRef="#ctx0" brushRef="#br0" timeOffset="136544.45">13402 3073 166 0,'0'0'277'0,"5"-3"-8"16,-5 3-13-16,0 0-12 0,0 0-22 0,0 0-21 16,0 0-14-16,0 0-19 0,0 0-13 0,0 0-11 15,0 0-16-15,0 0-14 0,0 0-12 0,-9 16-12 16,5-11-7-16,-4 3-10 0,-2 1-10 0,1 4-7 16,-1-1-30-16,-4 1-5 0,3 3 1 0,-5-2-3 15,4 1-1-15,-4-4-1 0,3 6-5 0,1-9 0 16,-1 6 2-16,3-4-1 0,2-2-4 0,-2-4 3 15,2 4-1-15,0-2-2 0,3-1-1 0,0 0-2 16,1-2 1-16,3-1 0 0,-3 2-7 16,3-2-2-16,1-2 2 0,0 0-4 0,0 0 3 0,9 5-1 15,-9-5-1-15,10 0 2 0,-10 0 2 0,17-1 0 16,-6-2-1-16,-2 3-1 0,1-1 0 16,2 1 1-16,-2-3-1 0,2 2 0 0,0-1 1 15,-3 1 1-15,3 0-2 0,-3 0 2 0,-2 0-1 0,1 1 2 16,-3-1-1-16,-5 1 1 0,12 0-2 15,-8 2 0-15,-2 1-2 0,-1 1-1 0,-1 2 3 0,-1 1-1 16,1-1 0-16,-4 2 0 0,2 1 1 0,-3 1-2 16,-2-1 0-16,5-1 3 0,-5-1-2 0,3 0 1 15,2-3 1-15,-2 3 1 0,1-2 3 16,0 1 0-16,1-5 0 0,-1 4 20 0,1-2-11 16,0 0 2-16,2-3 7 0,-1 6 1 0,1-6 1 15,0 0 3-15,-3 1 0 0,3-1-2 0,0 4 1 0,0-4-2 16,0 0-4-16,6 3 1 0,-3-1-3 15,-3-2-4-15,7 1 3 0,-7-1-2 0,9 2-2 16,-9-2-3-16,11-2-6 0,-4 2 1 0,-7 0 1 16,11-1 2-16,-5-1-5 0,-1 2-4 0,-5 0-13 15,14-1-19-15,-10-1-20 0,1 1-7 0,-5 1-19 0,8-2-12 16,-8 2-9-16,0 0-5 0,10 3-10 0,-9 0 0 16,-1-3-4-16,0 6-6 0,-1-1-20 0,-2 0-22 15,1-1-11-15,-2 1-29 0,-4 2-124 16,2 2-357-16,-4-1 158 0</inkml:trace>
  <inkml:trace contextRef="#ctx0" brushRef="#br0" timeOffset="136715.57">13237 3613 204 0,'0'0'206'0,"0"0"0"16,0 0-5-16,4 3-5 0,-4-3-8 0,5 1-7 16,1-1-10-16,-6 0-17 0,13-2-18 15,-6 1-11-15,0 0-16 0,5-2-10 0,-1 2-9 16,1-4-7-16,2 4-11 0,-3-2-9 0,3-1-26 15,-1 1-33-15,0-1-32 0,1 0-31 0,-4-2-35 0,4 3-19 16,-2-2-35-16,-2-1-26 0,3 1-145 16,-7-1-344-16,2 0 152 0</inkml:trace>
  <inkml:trace contextRef="#ctx0" brushRef="#br0" timeOffset="136893.38">13497 3315 86 0,'0'0'234'0,"6"-2"-12"0,1 2-17 16,1-1-15-16,0-1-19 0,2 1-16 0,2 1-17 15,-1-2-11-15,1-1-18 0,-1 0-6 0,2 0-15 16,-3 1-41-16,-1 1-46 0,0 0-56 0,1-1-59 16,-10 2-171-16,9 3-308 0,-5-2 136 0</inkml:trace>
  <inkml:trace contextRef="#ctx0" brushRef="#br0" timeOffset="137040.98">13555 3410 39 0,'-2'3'223'0,"2"-3"-15"0,-2 2-14 0,2-2-19 15,0 0-15-15,8 3-19 0,-8-3-12 0,10 0-16 16,-3 0-8-16,3-4-14 0,-1 3-5 0,5-2-12 16,-4 0-26-16,4 1-32 0,-2-2-42 0,-2 1-42 15,3 0-38-15,-3 2-44 0,-5-1-92 0,-1-1-263 16,2 2 117-16</inkml:trace>
  <inkml:trace contextRef="#ctx0" brushRef="#br0" timeOffset="137294.56">13484 3141 175 0,'0'5'247'0,"2"2"-8"15,1 3-5-15,-1 2-6 0,1 5-8 16,1 2-14-16,0 8-7 0,-2 1-13 0,6 1-9 0,-3 1-8 16,0 2-14-16,0 2-11 0,0-1-19 0,3 2-8 15,0-2-16-15,-3 1-7 0,1-3-7 0,4-1-14 16,-1 2-10-16,2-5-22 0,1 0-14 0,1 1-37 16,-3-6-39-16,3-6-40 0,-4-2-41 0,-1-4-61 15,2-2-49-15,-5-1-193 0,0-3-470 16,2 0 208-16</inkml:trace>
  <inkml:trace contextRef="#ctx0" brushRef="#br0" timeOffset="137485.5">13741 3487 105 0,'-3'6'243'0,"-1"3"-14"16,-1 0-12-16,0 1-1 0,-1 1-16 0,-2 3-9 0,-1 3-17 15,2-7-19-15,-1 5-13 0,0-2-15 16,3-2-13-16,-3 0-23 0,1 2-26 0,0-4-37 16,2-1-32-16,1-1-48 0,-1-1-52 0,1-3-51 15,-2-1-176-15,1 0-358 0,5-2 159 0</inkml:trace>
  <inkml:trace contextRef="#ctx0" brushRef="#br0" timeOffset="137627.18">13633 3276 132 0,'8'0'189'15,"-3"1"-41"-15,3-1-56 0,-1 0-64 0,1 3-65 16,0-1-55-16,-2 0-100 0,2 1 44 0</inkml:trace>
  <inkml:trace contextRef="#ctx0" brushRef="#br0" timeOffset="137830.1">13881 3361 260 0,'3'12'257'15,"-3"6"-23"-15,2-2-23 0,1-2-18 0,-2 3-21 16,-1-4-24-16,4-1-10 0,-1 1-35 0,-1-2-40 15,-2 0-49-15,4-2-47 0,0-3-63 0,-2-2-65 16,-2 2-90-16,1-2-271 0,1-4 120 0</inkml:trace>
  <inkml:trace contextRef="#ctx0" brushRef="#br0" timeOffset="138042.49">13964 3195 132 0,'4'16'263'0,"-3"3"-18"0,2 6-16 16,-3 2-9-16,0 0-6 0,1 2-11 0,0 2-19 15,2-1-10-15,-2 0-21 0,-1 3-12 0,2-3-16 16,-1-2-11-16,0 4-13 0,2-3-22 0,1-1-28 16,-3-9-37-16,1 1-35 0,2-2-38 15,-4-2-34-15,3-3-37 0,-1-6-22 0,-2 1-20 16,1-5-165-16,-1 0-363 0,0-3 161 0</inkml:trace>
  <inkml:trace contextRef="#ctx0" brushRef="#br0" timeOffset="138170.35">14033 3507 196 0,'0'0'180'0,"5"3"-13"0,-1 0-21 15,0 0-54-15,-3-2-46 0,3 2-55 0,0 3-67 0,-3-5-48 16,-1-1-134-16,5 3 60 0</inkml:trace>
  <inkml:trace contextRef="#ctx0" brushRef="#br0" timeOffset="138476.07">14096 3266 84 0,'0'0'246'0,"0"0"-22"0,0 0-26 16,0 0-15-16,6 7-18 0,-6-3-16 0,0 4-15 16,3-2-14-16,-3 4-9 0,-3-2-8 0,3 2-1 15,-2-1-1-15,-1-2 6 0,3 2 2 0,0-5-4 16,3 5 0-16,-3-5 0 0,0 1-2 0,0-2 2 16,1 1 1-16,0 0-7 0,-1-4 3 0,4 2-2 15,-1-1-6-15,2 1-12 0,0-2-7 0,-5 0-5 16,14 0-8-16,-8 0-10 0,3 0-3 0,3-2-7 15,-5 1-2-15,4 1-19 0,1 0-42 0,-1-2-36 16,-2 2-39-16,2 2-49 0,-4-2-52 0,0-2-46 16,0 2-240-16,0 0-523 0,-7 0 233 0</inkml:trace>
  <inkml:trace contextRef="#ctx0" brushRef="#br0" timeOffset="138679.75">14207 3245 148 0,'0'0'237'0,"0"0"-9"16,-4 10-16-16,3-5-11 0,2 5-13 0,1 0-9 16,-2 1-7-16,2 5-8 0,-2 2-9 0,1 1-11 15,-1 6-8-15,0-5-15 0,4 5-7 0,-1 0-18 16,-1-5-7-16,-1-3-13 0,1 2-2 0,0-1-12 16,2-2-24-16,-4-3-29 0,0-3-30 0,0 2-28 15,2-3-24-15,-2-3-23 0,-2 0-24 0,4-1-19 16,-2 0-22-16,0-5-21 0,-2 3-152 0,2-3-361 15,-4 2 159-15</inkml:trace>
  <inkml:trace contextRef="#ctx0" brushRef="#br0" timeOffset="138838.84">14143 3529 157 0,'-2'-2'226'0,"2"2"-20"0,0 0-18 0,0 0-17 16,0-6-16-16,0 6-13 0,7-4-10 0,0 4 3 15,-1 0-15-15,3-1-7 0,1 1-7 0,2 0-6 16,-2 0-17-16,-1-2-6 0,4 4-8 0,3-2-6 15,-6 0-7-15,-2 1-16 0,3-1-39 0,-3 0-59 16,-3 0-54-16,2 0-60 0,-2 2-161 0,-5-2-361 16,5 4 159-16</inkml:trace>
  <inkml:trace contextRef="#ctx0" brushRef="#br0" timeOffset="139041.78">14078 3645 40 0,'0'0'289'0,"4"6"-10"0,0 0-20 0,2-4-28 16,-1 0-22-16,3 0-21 0,2-1-6 16,4 2-7-16,-1-1-9 0,7 0-17 0,-4 4-9 0,3-6-22 15,-1 0-15-15,-2 0-4 0,3 5-12 0,-7-5-8 16,3 2-17-16,-3-1-37 0,-7 0-40 16,4 1-43-16,-9-2-36 0,10 0-38 0,-10 0-38 15,5 0-233-15,-5 0-434 0,0 0 192 0</inkml:trace>
  <inkml:trace contextRef="#ctx0" brushRef="#br0" timeOffset="139455.26">14515 3152 243 0,'0'0'294'0,"0"0"-4"0,0 0-8 0,0 0-11 16,0 0-18-16,0 0-21 0,10 6-26 0,-6-2-18 15,1-2-20-15,-1 3-17 0,3-1-6 0,-2 1-25 16,2 1-42-16,-3-2-51 0,2 2-53 0,1 0-52 15,-3 5-45-15,3-2-40 0,-4 1-30 0,-1 2-33 16,1-2-131-16,-4 1-386 0,-2 2 170 0</inkml:trace>
  <inkml:trace contextRef="#ctx0" brushRef="#br0" timeOffset="139592.39">14558 3344 120 0,'-7'6'159'0,"1"1"26"0,-1-1 9 16,3 0 7-16,-1-2 7 0,1 0 4 0,-1-1 3 16,4 1-1-16,0 0-19 0,1-4-25 0,-3 1-18 15,3-1-6-15,0 0-22 0,9 3-12 0,-4-1-11 16,0-1-14-16,7-1-10 0,2 0-8 0,-4 0-20 15,7-1-34-15,-1 1-39 0,-1 1-43 0,-2-2-41 16,1 2-51-16,3-1-42 0,-2 0-207 0,-7 0-442 16,-3 0 196-16</inkml:trace>
  <inkml:trace contextRef="#ctx0" brushRef="#br0" timeOffset="139762.13">14598 3404 237 0,'-1'7'241'0,"-3"0"-15"0,0 2-18 16,-1 1-11-16,1-5-12 0,2 5-18 0,-2-2-15 16,3 1-15-16,-2-2-15 0,0-1-12 0,1 1-12 15,-2 2-25-15,1-3-28 0,1 1-32 0,-3-1-37 16,1-2-40-16,0 2-46 0,-1 1-46 0,1-2-154 16,-1-1-336-16,0-1 150 0</inkml:trace>
  <inkml:trace contextRef="#ctx0" brushRef="#br0" timeOffset="140109.35">14606 3507 163 0,'1'4'194'0,"-1"2"-10"0,0 0-10 0,-1 0-5 0,1 1-5 16,-1 0-6-16,-1-2-8 0,1 2-11 0,2 0-6 15,-1-3-13-15,0 3-4 0,0-3-10 0,3 3-10 16,-2-1-3-16,3-1-7 0,1 1-5 15,0-1-3-15,0-1-4 0,0 1 18 0,3 1-15 16,0-2 2-16,-1 3 3 0,0-5-6 0,3 3 1 16,0-2-3-16,-1 3 1 0,0-3 5 0,1 1-10 0,-1-2 1 15,3 1-1-15,-2-3-6 0,-2 1-7 0,2 1-6 16,-2-2-3-16,-1 0-11 0,2-3 2 16,-2 3 0-16,-1-1-1 0,-6 1-11 0,11-2 4 15,-5 2-1-15,-1-2 0 0,-5 2-7 0,6-3 3 16,-6 3 2-16,4-4-9 0,-4 4-17 0,5-3-10 15,-6 0-27-15,2-1-29 0,-1 4-19 0,-1-7-20 0,-2 1-27 16,2 0-13-16,0-1-29 0,-2-1-16 16,3 0-33-16,0-1-30 0,-1-4-181 0,-3 1-468 0,3-5 207 15</inkml:trace>
  <inkml:trace contextRef="#ctx0" brushRef="#br0" timeOffset="140263.7">14938 3177 157 0,'0'0'229'0,"5"-1"-23"0,-5 1-21 15,0 0-53-15,7 2-44 0,-7-2-39 0,3 6-51 16,1-6-29-16,-4 0-19 0,7 4-41 0,-5-3-55 16,-2-1-157-16,4 3 69 0</inkml:trace>
  <inkml:trace contextRef="#ctx0" brushRef="#br0" timeOffset="140531.78">15077 3114 160 0,'0'0'177'0,"0"0"-11"0,2 13-15 0,-4-8-11 0,-5 5-11 16,3 1-10-16,-3 0-3 0,1 3-7 0,-2 2-11 16,0-3-5-16,0 3-8 0,0-1-10 0,-2-1-4 15,1-3-1-15,4 3-3 0,0-3 4 0,1-3 13 16,0-3 11-16,2 0 7 0,-1-1 2 0,-1 1 2 15,4-3-3-15,0-2-6 0,0 8 6 0,4-7 4 16,-4-1 9-16,10 2 0 0,-1-2-13 0,1-2-11 16,2 1-6-16,1-1-6 0,4-1 0 0,-4-1-20 15,5 1-6-15,0 0-5 0,-1-3-5 0,-4 4-32 16,0-2-36-16,-1 2-50 0,0 1-52 0,-5 0-57 16,1 1-54-16,-3 0-56 0,-1 2-167 0,-4-2-496 15,0 0 220-15</inkml:trace>
  <inkml:trace contextRef="#ctx0" brushRef="#br0" timeOffset="140677">14979 3438 20 0,'-4'3'266'0,"2"1"-12"0,-1-3-11 0,3 2-13 15,0-3-15-15,0 7-10 0,0-7-2 0,9 3 3 16,0-3-26-16,2 0-16 0,1-3-16 0,3 3-12 16,2-4-17-16,5 0-12 0,-3 1-28 0,0-2-42 15,-2 3-48-15,-5 1-47 0,1-1-45 0,-3 1-71 16,2-3-60-16,-6 4-138 0,-2-1-403 0,1-1 178 15</inkml:trace>
  <inkml:trace contextRef="#ctx0" brushRef="#br0" timeOffset="140845.04">15109 3424 107 0,'-2'3'299'0,"2"-3"-21"0,-7 3-17 0,6 1-12 16,1-4-23-16,-5 4-17 0,2 0-16 0,2 0-14 15,-3 2-14-15,3 1-18 0,0-2-14 0,-1 1-14 16,1 1-11-16,0 0-14 0,-2 2-18 0,0-2-28 15,0 4-30-15,2-2-34 0,-4 3-39 0,-2 2-32 16,-1 5-34-16,1 0-47 0,-1-7-25 0,-2 5-186 16,0-4-409-16,0-3 181 0</inkml:trace>
  <inkml:trace contextRef="#ctx0" brushRef="#br0" timeOffset="141012.04">15011 3584 54 0,'11'-2'225'0,"-3"1"-5"0,0 1-6 0,3 1-14 15,-2-1-21-15,3 2-11 0,0-2-11 0,-1 1-9 16,-1 2-16-16,0-2-12 0,-1 1-6 16,0 0-16-16,0 1-10 0,-3-1-10 0,2 3-5 0,0-1-16 15,-3 1-24-15,1-2-35 0,-2 2-44 0,-3 0-41 16,3-2-47-16,-4 3-74 0,0-6-106 16,-5 8-340-16,5-8 151 0</inkml:trace>
  <inkml:trace contextRef="#ctx0" brushRef="#br0" timeOffset="141420.26">15440 3251 178 0,'-1'15'323'0,"0"1"-27"0,1 5-32 16,-4 7-24-16,1-2-21 0,0-1-24 0,0-5-17 16,-1 1-19-16,3-2-24 0,0-1-35 0,1 0-45 0,0 0-55 15,-2-1-51-15,1 0-62 0,2-1-47 0,-1-5-177 16,-2-4-364-16,2 0 162 0</inkml:trace>
  <inkml:trace contextRef="#ctx0" brushRef="#br0" timeOffset="141773.53">15466 3216 185 0,'6'-3'176'16,"3"0"-19"-16,0 0-12 0,-1 2-12 0,3-3-8 15,-2 3-5-15,-4 0-1 0,7 1-4 0,-2-2-5 16,-5 2-5-16,3 0-3 0,-2 0 0 0,-6 0-8 0,13 0-4 16,-13 0-2-16,6 0 4 0,-6 0 1 15,8 0 3-15,-8 0 8 0,0 0-3 0,0 0-3 16,0 0 1-16,9 0-12 0,-9 0-4 0,1 4-2 16,-1 1-5-16,3-1-5 0,-2 4-3 0,2-1-3 15,-2 1 6-15,3 3-2 0,-3 7-2 0,2-1 0 0,-2 1-6 16,2 1-2-16,-1 1-7 0,-2 0-2 0,3 0-7 15,-3-1 1-15,1 6-7 0,3-7-5 0,-4 2 0 16,1-6 5-16,0 4-13 0,1-2-5 16,-2-2-4-16,0-1 3 0,1-2 0 0,-1 1-2 15,0-4-7-15,0-2-2 0,0 0-22 0,0 1-27 0,0-3-26 16,0 0-29-16,0 0-28 0,-3 0-26 16,3-4-29-16,0 3-38 0,0-3-36 0,0 0-226 15,0 0-519-15,0 0 229 0</inkml:trace>
  <inkml:trace contextRef="#ctx0" brushRef="#br0" timeOffset="141951.32">15516 3392 114 0,'0'0'128'0,"0"0"-4"0,13-1-4 16,-13 1-15-16,7 3-7 0,-7-3-10 0,14 0-7 0,-10 0-13 15,-4 0-32-15,13 0-36 0,-6-2-45 0,-7 2-109 16,8 0-165-16,-8 0 74 0</inkml:trace>
  <inkml:trace contextRef="#ctx0" brushRef="#br0" timeOffset="142092.18">15591 3467 174 0,'4'4'181'16,"1"1"-48"-16,-1-3-68 0,0 1-64 0,-2 1-94 16,1-1-100-16,-2 1 45 0</inkml:trace>
  <inkml:trace contextRef="#ctx0" brushRef="#br0" timeOffset="142268.49">15561 3621 67 0,'2'4'237'0,"-2"-4"-23"0,0 4-26 16,0-4-22-16,4 5-16 0,1-3-14 0,-5-2-13 16,9 3-11-16,-4-4-13 0,0 4-7 0,5-3-14 15,-2-2-6-15,1 1-13 0,0 1-25 0,4 0-23 16,-3 0-29-16,-4 0-32 0,3-2-40 0,-2 0-39 16,-1 2-130-16,-6 0-280 0,9 0 124 0</inkml:trace>
  <inkml:trace contextRef="#ctx0" brushRef="#br0" timeOffset="143425.66">15411 3634 34 0,'0'0'154'15,"0"0"-3"-15,0 0-3 0,0 0-5 0,0 0-5 16,0 0-12-16,0 0-10 0,0 0-11 0,0 0-9 0,0 0-8 16,0 0-10-16,23 0 6 0,-23 0-18 15,8 2-8-15,-2-2-4 0,0 2-1 0,2-2 2 16,1 3-2-16,2-2-4 0,1 2-4 0,3-2 4 15,-4 1 1-15,5 1-2 0,-2-2-6 0,3-1-3 16,2 3-4-16,0-1-2 0,-6 1-2 0,1-2-6 16,-1-1 1-16,0 2-4 0,-1-2-1 0,1 1-2 0,-1 2 1 15,-2-4-3-15,-2 2 0 0,2-1-2 0,-3 0-3 16,0 0 1-16,-1 2-3 0,-1-2-2 16,2 1 2-16,-7-1 4 0,7 3-9 0,-7-3-3 15,6 1-13-15,-6-1-14 0,6 0-26 0,-6 0-28 16,0 0-45-16,0 0-70 0,0 0-139 0,1-7-359 15,-1 7 159-15</inkml:trace>
  <inkml:trace contextRef="#ctx0" brushRef="#br0" timeOffset="144178.47">16072 3160 98 0,'0'0'266'0,"0"0"-25"16,0 0-21-16,0 0-27 0,0 0-20 0,0 0-2 15,0 0-7-15,0 0 3 0,5 13-5 0,-1-7-6 16,2 9 3-16,0-3-12 0,2 3-5 0,0 8-11 15,1 3-5-15,1-1-4 0,-1-1-1 0,-1 5-14 16,-3 0-9-16,2 1-4 0,-2-3 3 0,1 1-8 16,-3-2-19-16,3 0-3 0,-1 1-19 0,2-8-6 15,-6-2 7-15,2-5 0 0,3 3-3 0,-2-3-4 16,2-2-5-16,-3 0 2 0,2-4 5 0,-1 0-13 16,-3-4-6-16,3 3 0 0,-1-1 6 0,-2-3 3 15,-1-1 8-15,0 0-6 0,4 1 3 0,-4-1-7 16,5-9-1-16,-5 3-10 0,4-4 5 0,-3-3-7 15,4-1 7-15,-2-5-17 0,-2-7-1 0,4 1-1 16,-1-1 14-16,1 0-18 0,2 1-3 0,3 0 13 16,-4 1-3-16,5-1-31 0,-1 0 19 0,-1 0 1 15,1 3 1-15,0 9-6 0,-1-1 7 0,0-1-1 16,-1 4-4-16,-1 3-13 0,0-2 17 0,-2 3-5 16,1 1-2-16,-3 0-5 0,-1 1-15 0,3 0-25 15,-3 2-27-15,0-1-60 0,-2 1-37 0,0 3-41 16,-4-8-42-16,1 4-51 0,-2 2-213 0,-1 1-565 15,6 1 250-15</inkml:trace>
  <inkml:trace contextRef="#ctx0" brushRef="#br0" timeOffset="144348.42">16175 3344 75 0,'0'1'211'0,"4"2"-10"0,-1-1-17 0,4 0-2 0,-2 0-11 15,3 1-21-15,-3 0-11 0,5 0-15 0,-1-3-10 16,3 1-14-16,-6 1-17 0,7-2-47 0,-3 0-60 16,2 0-81-16,-2 0-169 0,-5 0-297 0,4 1 133 15</inkml:trace>
  <inkml:trace contextRef="#ctx0" brushRef="#br0" timeOffset="145008.78">16842 3120 43 0,'0'0'209'0,"0"0"-17"0,0 0 1 0,4 9-7 0,-3-5-8 16,-1 2-2-16,3 3-7 0,-3 3-3 0,0 1-9 15,-3 3-10-15,-2 2-5 0,3 7-11 0,-5 3-12 16,1 0-6-16,-2-1-13 0,-1 2-10 16,0 0-5-16,-1-3-8 0,1 2-10 0,0-2-4 15,0-8-8-15,2-1-5 0,-1-1-2 0,0-1-5 0,1-4-3 16,3 1-2-16,-1-5 6 0,0 3-2 0,1-5 4 16,1 1 1-16,-1-3 2 0,-2 0-4 0,2-2-5 15,4-1 2-15,-6 0-7 0,6 0-2 16,-8-3-5-16,3-1-2 0,-3-1 3 0,3-3-21 15,-4-1 1-15,4 0-8 0,-4-1 4 0,4 0-7 0,0 0 2 16,1 1 0-16,0-2 2 0,0 3-5 0,4 0-4 16,-1 0 3-16,1 2 7 0,0-2-11 0,0 2 1 15,0 0-1-15,4-1 1 0,-1 2 0 16,3 1-3-16,-1 1 4 0,4-2 1 0,-3 4 1 16,2 0-1-16,1 1 2 0,5 0 10 0,-5 1-9 15,5 5 2-15,-5-3 6 0,4 1 5 0,0 1 1 0,-2 0 7 16,1 0-4-16,0 1-4 0,-1 2 8 0,3-5-1 15,-5 4 7-15,0-2-6 0,0 0-2 0,1 0 0 16,0-1-1-16,-4 0-3 0,3 0 2 16,-5-1-5-16,1-1 12 0,-1 2-16 0,1-3-19 15,-5-1-22-15,4 4-26 0,-3-2-31 0,-1-2-28 0,0 0-33 16,0 0-43-16,5 2-44 0,-5-2-243 16,0 0-521-16,0 0 231 0</inkml:trace>
  <inkml:trace contextRef="#ctx0" brushRef="#br0" timeOffset="145477.54">17226 3198 78 0,'0'0'181'0,"-3"-3"-3"16,3 3-2-16,0 0-12 0,0 0-8 0,-2-3-4 15,2 3-14-15,-4-3-11 0,4 3-2 0,-4-1-12 16,4 1 1-16,0 0-7 0,0 0-11 0,0 0-9 15,-14 3-7-15,10-2-10 0,-1 1-5 0,-3-2-12 16,2 1 0-16,-3 0-6 0,-1 3 0 0,1-1-3 16,-4 3-1-16,4 1 5 0,0 0 8 0,1 2 5 15,-2 3-2-15,0 1 15 0,-3 0-3 0,6 2-6 16,-2-1 1-16,2 3-5 0,3 1 3 0,-3-1-4 16,4 1 1-16,1-2-6 0,-1 0-7 0,3-3 2 15,3-1-3-15,-1 0-8 0,1-1 1 0,-2-1-4 16,5 0-8-16,-2-2-3 0,1 0-4 0,-1-2 10 15,1-1-20-15,3-1 0 0,-2-1-22 0,2 1-23 16,-3-1-25-16,0-2-34 0,3 1-18 0,-2-2-35 16,-6 0-22-16,9 0-35 0,-9 0-22 0,8-2-214 15,-7-2-475-15,2 0 209 0</inkml:trace>
  <inkml:trace contextRef="#ctx0" brushRef="#br0" timeOffset="145633.54">17071 3375 4 0,'0'0'189'0,"0"0"-17"0,0 0-17 0,11 2-20 16,-11-2-8-16,13 0-11 0,-5 2-17 0,2 1-7 15,-1-1-10-15,0 2-21 0,4-4-32 0,-3 3-41 16,-1-2-44-16,0 1-50 0,1-2-76 0,-3 0-196 16,2 1 87-16</inkml:trace>
  <inkml:trace contextRef="#ctx0" brushRef="#br0" timeOffset="146299.44">17298 3175 163 0,'0'0'280'0,"0"0"-18"0,0 0-22 0,0 0-12 15,0 0-23-15,3-4-13 0,-3 4-20 0,0 0-10 16,0 0-17-16,0 0-14 0,0 0-7 0,0 0-7 16,0 0 2-16,0 0-2 0,0 0 0 0,0 0 3 15,-3 14-10-15,3-7-1 0,0-3-3 0,0 3-17 16,-1 3-15-16,1 0 2 0,0-1-11 0,0 3-7 16,0-2-1-16,0-1-7 0,-2 5-3 0,2-2-4 15,2 0-6-15,-1 0-1 0,2-2-7 0,-3 2 0 16,4 1 11-16,-3-2-16 0,1 0-5 0,0 1 4 15,2 0-1-15,0-2-7 0,-3 0 3 0,5 0-4 16,1 0-3-16,-2 1 0 0,-1-2-3 0,2 2 14 16,2-1-17-16,-2-1 0 0,1 1-4 0,-2-3 0 15,1 2 8-15,2-2-8 0,-2 3 3 0,1-3-2 16,-2-2 1-16,1 2 0 0,-2-2-1 16,2 1 0-16,-1 0 0 0,0-2-3 0,-1 2 2 0,0 0 0 15,1-1 1-15,2-2 3 0,-5 0-1 0,3 2 7 16,-3-2-9-16,0 0 0 0,1-1-2 0,-3-2 3 15,2 6-3-15,-2-6 0 0,4 1 0 0,-4-1 0 16,1 3 8-16,-1-3-5 0,0 0 2 0,0 0-1 16,0 0 9-16,0 0-9 0,0 0-2 0,7-10-5 15,-5 7 4-15,-2-2-1 0,1 0-5 0,1-1 5 16,0-1 1-16,0 1-4 0,2-3 4 0,-2-1-1 16,3 1-6-16,-1-2 4 0,0 0-4 0,0 0-4 15,-1-1 7-15,1-4 2 0,1-1-3 0,2 1 2 16,-2 1 1-16,0-1 0 0,0 0 1 0,0-1-3 15,-1-1-4-15,0-1-2 0,0 2-3 0,0-2-3 16,2 1-7-16,-1-2 1 0,-1 3-2 0,0 4 4 16,2-4 1-16,-2 7-2 0,0 0 5 0,1-1-7 15,-1 4 6-15,0 0 6 0,-3 2-4 0,3 1-5 16,-2 0-4-16,0-1-5 0,-1 1-2 16,0 0-3-16,-1 4-11 0,3-4-7 0,-3 4-13 0,1-3-16 15,-1 3-18-15,0 0-28 0,0 0-21 0,0 0-37 16,-4-5-54-16,4 5-227 0,-6-3-504 0,2 1 223 15</inkml:trace>
  <inkml:trace contextRef="#ctx0" brushRef="#br0" timeOffset="147210.17">18058 2923 72 0,'0'0'205'0,"0"0"-15"0,0 0-13 16,0 0-8-16,0 0-8 0,0 0-6 0,-4 15-10 15,0-9-8-15,-1 7-7 0,-2-3-10 0,-1 5-10 16,-1-1-4-16,-3 4-4 0,2-1-9 0,-4 2 0 16,1-3 4-16,0-4 6 0,6-1 3 15,0-1 2-15,2-2 6 0,0-2 6 0,1-2 2 0,0 0-5 16,3-1-10-16,-3 0-13 0,4-3-10 0,0 3-8 16,0-3-9-16,5 2-8 0,3-2-6 0,-8 0 4 15,17 0-11-15,-7-5-13 0,1 4 4 0,2-2-6 16,0 1 2-16,1 0-7 0,3-4-4 0,-1 3-7 15,2-2-22-15,-6 2-48 0,2 0-53 16,-4 0-56-16,-2 2-63 0,-1 0-57 0,-2 1-225 0,-5 0-549 16,0 0 244-16</inkml:trace>
  <inkml:trace contextRef="#ctx0" brushRef="#br0" timeOffset="147362.03">18013 3198 55 0,'-8'9'254'0,"6"4"-7"16,-3-1-9-16,2 2-6 0,-1 3-27 0,-1 0-16 15,4 1-19-15,-3 1-10 0,0-1-20 0,3 1-18 16,-2 0-14-16,3-1-24 0,-1 6-41 0,-4-9-41 16,5 1-47-16,-3 0-51 0,2-5-39 0,1 0-44 15,-1-1-120-15,-3-2-325 0,1-1 144 16</inkml:trace>
  <inkml:trace contextRef="#ctx0" brushRef="#br0" timeOffset="147725.09">18014 3227 70 0,'7'-2'155'0,"2"-2"-10"0,2 0-18 15,-1 1-8-15,-1 0 5 0,3 1-1 0,-6 0-10 16,2 1-1-16,1-2-5 0,-3 2-3 0,-1 0-2 0,-1 0 0 16,1-1-1-16,-5 2-2 0,10 0 5 15,-10 0 4-15,4-3-2 0,-4 3 1 0,0 0 0 0,5 3 6 16,-1 0 1-16,-3 2 4 0,-1-2-1 15,3 1-4-15,-3 4-6 0,0 1-6 0,1 2 3 16,-1-1-14-16,4 6-2 0,-4 1-10 0,0 1-6 0,0 0-4 16,0 0-10-16,2 1-4 0,-4 1-8 0,2-2-2 15,2 1 1-15,-2 1-12 0,2-3 0 16,-2 1-5-16,1-2 3 0,-1 0-8 0,0-4-2 16,2 2-2-16,1-3-2 0,-3-3-1 0,0 0-8 15,0 0-9-15,0-3-13 0,0 2-18 0,0-2-16 0,0 0-14 16,0-2-11-16,0-3-2 0,-5 3-11 0,5-3-9 15,-3 3-6-15,3-3-15 0,-7 0-14 16,7 0-19-16,0 0-22 0,-9-6-19 0,5 3-27 16,0-4-189-16,-3 1-439 0,0-1 193 0</inkml:trace>
  <inkml:trace contextRef="#ctx0" brushRef="#br0" timeOffset="147897.13">18050 3287 27 0,'5'-2'200'0,"-5"2"-22"0,7-1-17 0,-7 1-13 16,0 0-21-16,12 3-19 0,-8-2-32 16,1 0-45-16,-5-1-57 0,8 2-146 0,-4 1-186 15,-1-1 83-15</inkml:trace>
  <inkml:trace contextRef="#ctx0" brushRef="#br0" timeOffset="148042.23">18104 3382 210 0,'0'0'226'16,"4"2"-26"-16,-1 2-22 0,1-1-23 0,0-2-29 16,4 1-34-16,-1-2-43 0,1 1-50 0,1-2-45 15,1-2-58-15,-1 1-78 0,-4 1-195 0,8-3 87 16</inkml:trace>
  <inkml:trace contextRef="#ctx0" brushRef="#br0" timeOffset="148245.6">18449 3080 109 0,'0'0'257'0,"0"0"-1"15,0 0-11-15,0 0-8 0,0 0-15 0,0 0-23 16,-5 14-19-16,2-13-20 0,-1 6-16 0,0-2-28 16,-2-1-39-16,-2 1-33 0,2 0-49 0,-7 1-45 15,4 0-38-15,0 0-64 0,-5-1-38 0,3 0-104 16,-5 0-318-16,2 0 141 0</inkml:trace>
  <inkml:trace contextRef="#ctx0" brushRef="#br0" timeOffset="148507.87">18312 3146 2 0,'1'11'230'0,"0"1"-8"0,-1 0-3 16,2 1 3-16,-2 0-7 0,1 3-10 0,-1-7-11 15,1 3-17-15,1-1-11 0,0-3-17 0,2 2-11 16,1-3-16-16,-2-2-18 0,4 0-10 0,-3 0-19 16,3-1-25-16,-1-1-32 0,3-3-36 0,-1 0-25 15,-1 0-26-15,1 0-26 0,1 0-24 0,5-3-14 16,-8 2-19-16,2-1-20 0,2 2-129 0,-3-1-324 16,-1 0 143-16</inkml:trace>
  <inkml:trace contextRef="#ctx0" brushRef="#br0" timeOffset="148758.72">18474 3295 758 0,'0'0'29'0,"3"3"25"0,-2 1 21 16,-1-4 10-16,-4 8 12 0,3-2-2 0,-3 1 8 15,-6-3 3-15,4 4-13 0,-2 2-10 0,-4-3-11 16,-3 4-6-16,1-4-13 0,-4 2-12 0,-1 0-18 16,1-2-11-16,0 0-17 0,0 1-11 0,-1-1-9 15,6-3-2-15,1 1-7 0,1-4 0 0,2 2 2 16,2-1 6-16,-1 0-2 0,4-2 10 0,4 0 19 16,-9 1 7-16,9-1 7 0,0 0 14 0,-5 3 18 15,5-3 12-15,4 4 25 0,-4-4 12 0,4 9 6 16,2-1 6-16,-3-3 6 0,2 4 11 0,-1 0-6 15,-3 1 2-15,5 0-7 0,-1 2-11 16,-1 1-1-16,4 1-9 0,-3-6-7 0,0 3-11 0,3-4-9 16,0 2-14-16,-2-3-20 0,2-1-38 0,-1-2-41 15,1-2-39-15,0-1-43 0,4-1-46 0,-3-4-33 16,2 2-47-16,-2-5-153 0,-1 0-441 16,4 1 195-16</inkml:trace>
  <inkml:trace contextRef="#ctx0" brushRef="#br0" timeOffset="148900.47">18573 3320 239 0,'0'0'269'0,"7"3"-12"16,-3 2-17-16,1 1-24 0,-3-1-21 0,0 4-17 15,-2 3-20-15,0-2-16 0,0 2-17 16,1 1-11-16,-2 3-23 0,1-4-35 0,4-1-43 0,-4-2-47 16,0 2-63-16,1-1-69 0,-5-1-167 0,4-1-361 15,0-2 160-15</inkml:trace>
  <inkml:trace contextRef="#ctx0" brushRef="#br0" timeOffset="149208.41">18790 3219 81 0,'15'-2'144'0,"3"1"4"0,-4-1-2 16,3 2-1-16,2-1-4 0,-6 1 0 15,0-2-1-15,-1 2-1 0,0 0-3 0,1 0-5 16,-3 0-2-16,-2-1-5 0,0 2 4 0,-1 1 4 0,-1-1 8 16,0 2-1-16,-3-1 4 0,2 2-5 15,-2 0-7-15,3 3-4 0,-6 1-13 0,2 2-5 0,0 1-15 16,-2 0-7-16,0 5-9 0,0-2-10 16,0 3-3-16,0 1-6 0,0 0-5 0,-2 0-8 15,0 2-9-15,0-1-14 0,0 1-25 0,0-3-27 0,-1 2-29 16,0-4-28-16,-1-2-29 0,1 0-34 0,-1-4-43 15,2-2-23-15,0-2-41 0,-3-1-171 0,0-1-460 16,-2-1 204-16</inkml:trace>
  <inkml:trace contextRef="#ctx0" brushRef="#br0" timeOffset="149328.59">18805 3375 92 0,'2'-5'237'0,"-2"5"-25"0,2-1-22 16,-2 1-22-16,7-2-39 0,-7 2-31 15,11-1-40-15,-2 2-32 0,-3-2-43 0,2-2-56 16,-3 3-114-16,2-2-202 0,-1 1 89 0</inkml:trace>
  <inkml:trace contextRef="#ctx0" brushRef="#br0" timeOffset="149569.75">18803 3082 155 0,'0'0'260'0,"0"0"-21"0,0 0-10 0,0 0-6 0,0 0-2 16,0 14-5-16,2-2-10 0,-2 0-7 15,4 3-16-15,-4 3-11 0,1-1-9 0,3 2-18 16,-4 5-12-16,4 2-16 0,-4-6-10 0,0 8-14 16,1-3-5-16,-1-6-11 0,0 4-6 0,3-4-9 15,-3-3-13-15,-3-3-22 0,2-1-26 0,1-2-30 0,-2 0-27 16,0-2-31-16,1 1-34 0,-3-1-37 15,2-3-40-15,-2 1-42 0,0-1-185 0,-2-2-460 16,-1 3 204-16</inkml:trace>
  <inkml:trace contextRef="#ctx0" brushRef="#br0" timeOffset="149705.84">18711 3503 191 0,'0'0'236'0,"-5"4"-10"0,5-4-4 0,0 0-8 16,0 0-9-16,-2 3-16 0,2-3-14 0,0 0-11 15,9 4-11-15,-2-2-18 0,-2-1-12 0,1 1-15 16,8-1-11-16,-2-1-10 0,1 1-11 0,1-1-36 15,2 0-49-15,2 0-40 0,-4 0-51 0,4 2-46 16,-3-4-54-16,-3 1-157 0,-1 2-385 0,2-2 170 16</inkml:trace>
  <inkml:trace contextRef="#ctx0" brushRef="#br0" timeOffset="150360.32">19715 3067 63 0,'0'6'249'0,"0"3"-16"0,-1 1-4 0,-4 5-9 16,-2 1-14-16,4 2-7 0,-5 1-16 0,-1 6-11 16,-3 3-16-16,2-2-15 0,0 2-13 0,0-1-15 15,-2-2-9-15,0 1-7 0,1-2-8 0,-3 1-5 16,4-8-2-16,4 1-1 0,-6-2 1 0,2-1 0 16,-4-2 4-16,6-4-3 0,3-2-2 0,-4-1-9 15,5-1-1-15,-3-1-7 0,0-1-7 0,2-1-1 16,0-2-6-16,-3 0 1 0,2-5-7 0,1 2 0 15,-3-3-7-15,0-2-6 0,3-2-5 0,0 0 5 16,0-1-9-16,1-2 3 0,-1-1-16 0,1 0 1 16,3 4-4-16,1-1-5 0,-1-1 10 0,2 5-12 15,0-2 0-15,1 3-2 0,0 0 1 0,1 4-1 16,1-2-1-16,0 1 7 0,6 2-6 0,-3 2 0 16,5 0 3-16,-2 1 4 0,0 3 6 0,-1 1-1 15,4 1 0-15,-3 0 1 0,-1 2 0 0,4 3 3 16,-4-2 0-16,1 0-3 0,-2 0 1 0,2 0-3 15,-4 1 1-15,2-3-1 0,0 1 0 0,-2 0-2 16,1-1-6-16,-2 1-19 0,0-4-35 0,0 0-51 16,-1 4-49-16,-2-3-56 0,1-2-56 0,-2-1-280 15,-1-3-591-15,1 3 261 0</inkml:trace>
  <inkml:trace contextRef="#ctx0" brushRef="#br0" timeOffset="150555.51">19833 3344 208 0,'1'4'260'0,"2"5"-10"0,-5 0-10 15,1 2-5-15,0 0 4 0,-2 5-5 0,1-3-4 16,-1 4-12-16,-1-3-24 0,-1 1-21 0,3 0-19 16,-1 1-14-16,-1 1-12 0,2-2-28 0,-1-6-30 15,1 2-36-15,0-3-44 0,1-2-46 0,1-2-38 16,-1-2-57-16,1-2-64 0,-2 5-216 0,2-5-466 15,0 0 207-15</inkml:trace>
  <inkml:trace contextRef="#ctx0" brushRef="#br0" timeOffset="150743.71">20014 3430 235 0,'0'10'322'0,"-1"2"-10"0,-2-1-21 0,-2 4-29 15,0-2-21-15,0 0-27 0,0 0-19 0,1-1-21 16,-1 1-15-16,1-3-19 0,0 2-17 0,-2-2-28 16,1 0-36-16,1-2-46 0,0 0-52 0,2-2-53 15,-2 0-61-15,1-4-66 0,-2 1-170 0,0-1-422 16,5-2 188-16</inkml:trace>
  <inkml:trace contextRef="#ctx0" brushRef="#br0" timeOffset="150900.85">20281 3380 68 0,'0'0'179'0,"2"4"-77"0,-2-4-73 0,0 0-92 15,0 0-69-15,0 0 30 0</inkml:trace>
  <inkml:trace contextRef="#ctx0" brushRef="#br0" timeOffset="151046.67">20421 3370 142 0,'1'3'240'0,"-1"1"-22"16,0-4-24-16,4 3-17 0,-4-3-25 0,1 5-38 15,-1-5-51-15,0 4-77 0,0-4-93 16,0 0-90-16,0 0-213 0,0 0 95 0</inkml:trace>
  <inkml:trace contextRef="#ctx0" brushRef="#br0" timeOffset="151157.74">20662 3361 3067 0,'11'5'118'0,"-1"-1"-81"0,-5-1-21 0,1 1-8 0,-1-2 3 16,-2-1-34-16,2 1-58 0,-5-2-54 15,0 0-66-15,0 0-269 0,0 0-509 0,5-5 226 16</inkml:trace>
  <inkml:trace contextRef="#ctx0" brushRef="#br0" timeOffset="151289.48">20735 3500 39 0,'-9'14'271'16,"1"1"-35"-16,-3 1-50 0,3-6-68 0,1-1-67 15,-1 1-63-15,-1-2-74 0,1 0-49 0,2 0-144 16,1-3 64-16</inkml:trace>
  <inkml:trace contextRef="#ctx0" brushRef="#br0" timeOffset="151875.48">21406 3217 168 0,'5'9'206'0,"-5"3"-9"15,4 1-10-15,-6-1-18 0,0 5-7 0,-3 2-9 16,1-1-13-16,-5 9-6 0,-3-2-11 0,-1 1-11 16,-3 0-8-16,0-1-8 0,-3 2-8 0,3-2-4 15,-3 4-4-15,0-7-5 0,2 2 0 0,2-4 1 16,2-4 6-16,2-2-4 0,-3 1 13 0,5-8 4 15,0 1 4-15,-3-2-1 0,3-2 3 0,2-3-5 16,-2 1-3-16,2-5-5 0,0 1 0 0,3-2-21 16,-4-5-2-16,1-1-9 0,1-2-13 0,1 0-5 15,4-1-3-15,-2-3-4 0,6-2-4 0,0 3-6 16,-1-1-1-16,5 0-4 0,0 6 1 0,1-2-3 16,1 3 1-16,1 1-8 0,3 0 2 0,-2 4-3 15,3 0 8-15,2 2-12 0,-2 1 2 0,1 3 4 16,3 1-3-16,-5 1 5 0,-3 2-3 0,9 2 3 15,-4 2-6-15,-3 2 6 0,-3-2 8 0,-1 0-15 16,2 5 1-16,-5-3 0 0,0-2-8 0,1 0-20 16,-2 0-31-16,1-1-37 0,-1 0-38 0,-1-2-32 15,-1-2-30-15,1 1-31 0,-2-3-15 0,2 0-27 16,-3-3-176-16,0 0-477 0,0 0 211 0</inkml:trace>
  <inkml:trace contextRef="#ctx0" brushRef="#br0" timeOffset="152176.31">21457 3507 233 0,'0'0'222'0,"9"2"-8"0,-9-2-13 0,8 4-11 16,-4 0-20-16,-2-1-10 0,2 4-7 0,-3-4-8 15,3 3-12-15,-4 0-12 0,4 0-12 0,-3 1-9 16,1 1-10-16,-1 0-11 0,0-2-8 0,2 1-5 16,-3-1-7-16,-3 0-5 0,3-1-7 0,3-2-6 15,-2 2 0-15,-1-5 4 0,1 3 11 0,-1-3-2 16,0 0-6-16,0 0 0 0,8-10-16 0,-4 4-7 15,1-3-6-15,0-1-3 0,1-1-3 0,0 2 1 16,4 0-7-16,-1 2 4 0,0-2-4 0,-2 4 1 16,2-1-1-16,-2 2 2 0,0 3-4 0,0 1 4 15,0 0 6-15,2 1-3 0,-4 2 5 16,3-2 3-16,-2 5-1 0,2 2 7 0,-3 0-11 0,0-2 0 16,-1 4-1-16,0-5-5 0,2 2-7 15,-3-1-24-15,-2 1-32 0,-1 0-41 0,4-2-44 0,-4 0-68 16,1 0-257-16,-5-1-502 0,4 1 223 0</inkml:trace>
  <inkml:trace contextRef="#ctx0" brushRef="#br0" timeOffset="153429.21">22194 3004 94 0,'0'0'308'0,"0"0"-33"0,3-3-18 0,-3 3-17 16,0 0-12-16,0 0-16 0,0 0-15 0,0 0-16 15,0 0-16-15,0 0-15 0,-10 8-18 0,6-2-12 16,-2 2-9-16,-7 2-14 0,3 1-8 0,2-2-6 15,-5 2-12-15,-1 1-6 0,5 1-7 0,-5 0-6 16,5-2-2-16,-1 0-6 0,-3 2-6 0,6-4-5 16,0-1 1-16,-1 0-7 0,5-4 3 0,-2 1 0 15,2-1 9-15,1-1-6 0,2-3 2 0,-2 4-6 16,2-4-1-16,-2 3-4 0,2-3-1 0,0 0 7 16,12 2 7-16,-7-2-4 0,3-2 11 0,1 2-13 15,3-1-2-15,-1 1 11 0,2 0 12 0,2 0-23 16,-2 0-1-16,2 0-3 0,-2 0 2 0,1 3-6 15,-2-2 2-15,2 0-7 0,-3 1-2 0,-2-1 1 16,3 1-4-16,-5 0 0 0,-2 2-3 0,3-3-8 16,-4 4 3-16,2-2-1 0,-2-1-8 0,-4 3 2 15,1-1 1-15,-1-1-6 0,0 4 2 0,-1 1-4 16,-3-2 2-16,-2 2 3 0,-2 0-1 0,-1 1-1 16,-5 4 2-16,5-5 3 0,-5 3 1 0,4-3-1 15,4-1-1-15,1 0 3 0,-2-3-3 0,3 0 3 16,-2-1 1-16,5 0 10 0,0 1-5 0,1-4-7 15,0 0 3-15,-2 4 5 0,2-4 1 0,0 0 2 16,7 3 1-16,-2-3 0 0,-5 0 6 0,12 0-3 16,-4 0 1-16,1 0-1 0,-3 0-6 0,5 0 1 15,1 0 2-15,-1 0-4 0,0 2-3 0,-1-2 7 16,1 0-10-16,-4 2 4 0,1-2 0 0,0 1-11 16,-1 0-16-16,-3 2-60 0,1 0-15 0,-1 0-18 15,0-2-25-15,-4-1-12 0,1 6-24 0,-1-1-8 16,-1-1-14-16,-2 1-2 0,-2-1 5 0,0 3 9 15,1-3 38-15,-3 4 4 0,-1-2 16 0,0 1 27 16,-1-1 19-16,4 0 15 0,-4-1 32 0,6-1 12 16,-3 0 20-16,4 0 16 0,-1-1 17 0,1 1 4 15,-2-1-1-15,4-3 7 0,2 4 3 0,-2-4 9 16,0 3 3-16,0-3-2 0,0 0 0 0,8 0-5 16,-8 0-4-16,10 0-4 0,-1-2-10 0,-2 1-24 15,2-3-37-15,-3-2-44 0,5 1-55 0,-2 0-74 16,-2 2-110-16,-1-2-342 0,2 0 151 0</inkml:trace>
  <inkml:trace contextRef="#ctx0" brushRef="#br0" timeOffset="153592.6">22444 3245 2 0,'5'-1'270'0,"3"1"-13"16,-8 0-26-16,9 0-29 0,-9 0-15 0,10 0-16 15,-6 0-21-15,-4 0-15 0,7 2-48 0,-3 0-50 16,-4-2-50-16,5 4-62 0,-2 1-32 0,-3-5-36 16,0 6-90-16,-3-2-250 0,2 0 111 0</inkml:trace>
  <inkml:trace contextRef="#ctx0" brushRef="#br0" timeOffset="153710.6">22426 3357 106 0,'-1'3'185'0,"1"-3"-2"0,0 0-4 0,5 3-1 16,-5-3-10-16,0 0-14 0,14-3-15 0,-7 0-18 15,4-1-10-15,-1-1-16 0,1 1-31 0,2-3-44 16,-3-1-57-16,2 2-61 0,-3 2-164 0,-3-1-283 16,3 0 126-16</inkml:trace>
  <inkml:trace contextRef="#ctx0" brushRef="#br0" timeOffset="153909.49">22492 3137 101 0,'0'0'283'0,"-1"15"-4"0,1-7-5 0,0 5-15 0,0-2-2 16,0 6-10-16,0 3-13 0,1 0-7 0,3 6-40 15,-1-1-10-15,3 0-22 0,-1 2-14 16,3-4-13-16,1 2-14 0,1-3-13 0,-2-2-20 16,2 5-52-16,8-3-54 0,-10-5-77 0,3 1-62 15,1-2-85-15,-3-2-207 0,-2-3-494 0,5-5 219 0</inkml:trace>
  <inkml:trace contextRef="#ctx0" brushRef="#br0" timeOffset="154081.16">22692 3366 298 0,'-7'7'293'0,"-4"0"-27"0,3 4-24 15,-3-1-26-15,-1 3-20 0,6-4-22 0,-7 2-18 16,4-2-17-16,1 0-18 0,1 1-35 15,-1-2-40-15,0 0-56 0,-2-1-65 0,5 1-65 16,-3-1-195-16,-3 0-363 0,3-5 161 0</inkml:trace>
  <inkml:trace contextRef="#ctx0" brushRef="#br0" timeOffset="154211.29">22645 3102 181 0,'7'3'176'16,"-7"-3"-69"-16,5 2-94 0,0 1-93 0,-5-3-86 16,2 4 38-16</inkml:trace>
  <inkml:trace contextRef="#ctx0" brushRef="#br0" timeOffset="154375.75">22851 3138 5 0,'0'11'273'0,"0"2"-10"16,0-2-16-16,-1 7-23 0,-1-2-29 0,2 2-20 16,-3-5-18-16,2 1-16 0,1 3-20 0,0-2-38 15,0-3-57-15,1-1-61 0,3-3-62 0,-2 2-62 16,0-6-112-16,0 1-291 0,4-4 129 0</inkml:trace>
  <inkml:trace contextRef="#ctx0" brushRef="#br0" timeOffset="154608.01">22997 2952 126 0,'-4'17'292'0,"3"8"-18"16,0 2-16-16,-4 2-14 0,2 3-10 15,3-1-12-15,-1 1-21 0,-2-1-22 0,-2 3-16 0,5 0-11 16,-1 2-14-16,-2-2-15 0,3 0-13 0,-4 2-8 15,3-3-14-15,1-2-9 0,-4-2-28 0,7-2-22 16,-6-2-39-16,-2-6-41 0,4-5-55 0,1-3-33 16,-2-3-54-16,2-2-235 0,-2-5-464 0,2-1 206 15</inkml:trace>
  <inkml:trace contextRef="#ctx0" brushRef="#br0" timeOffset="154744.76">23047 3296 6 0,'3'2'233'16,"0"2"-22"-16,-3-4-46 0,3 7-56 0,-4-4-57 0,3 0-42 15,-1 2-28-15,1-2-58 0,-1 2-40 0,-1-5-124 16,0 6 55-16</inkml:trace>
  <inkml:trace contextRef="#ctx0" brushRef="#br0" timeOffset="154974.37">23112 3153 4 0,'0'6'253'16,"0"2"-23"-16,-2 0-22 0,-1 1-11 0,3 1-7 16,-1-1 0-16,2 1-12 0,4 0-3 0,0-3-6 15,-2 1-7-15,3-1-8 0,-1 2-6 0,3-4-1 16,3-1-7-16,-2 0-10 0,3 0-7 0,2-4-14 0,-4 2-10 15,4-4-13-15,-1 2-6 0,0-4-23 16,1 0-40-16,-2 2-36 0,-1-2-49 0,-1-1-51 16,-1-2-47-16,1 3-73 0,-5 1-201 0,-1-5-476 15,0 3 211-15</inkml:trace>
  <inkml:trace contextRef="#ctx0" brushRef="#br0" timeOffset="155188.26">23292 3086 86 0,'0'0'276'0,"0"0"9"0,-2 16-7 16,3-5-17-16,-1-1-9 0,0 4-9 0,0 1-7 16,0 3-18-16,1 0-22 0,2 3-18 0,-4 2-18 15,2 5-14-15,-2-3-16 0,2-1-19 0,-1-4-6 16,0 5-9-16,1 1-11 0,-1-7-7 0,3 2-7 16,-3-3-10-16,0-3-4 0,2 1-5 0,0-4-16 15,-2-2-21-15,1-3-35 0,-1 2-35 0,0-3-32 16,-1-2-40-16,1-2-39 0,0 2-29 0,0-4-46 15,-3 4-230-15,3-4-509 0,0 0 226 0</inkml:trace>
  <inkml:trace contextRef="#ctx0" brushRef="#br0" timeOffset="155338.92">23194 3421 5 0,'0'0'255'0,"8"-4"-1"0,-8 4-14 0,11 0-7 0,-3 0-20 16,0 0-18-16,2-2-16 0,1 2-17 0,1-1-15 15,0 1-8-15,1 0-25 0,1-1-47 0,0-1-54 16,-1 0-63-16,1 0-75 0,-3 2-78 0,-3 0-104 16,0 0-332-16,-8 0 148 0</inkml:trace>
  <inkml:trace contextRef="#ctx0" brushRef="#br0" timeOffset="155558.19">23217 3507 45 0,'-4'2'284'0,"3"0"-19"0,1-2-19 0,0 6-19 16,0-6-21-16,4 2-15 0,-2 2-10 0,2-1-5 16,5-2-9-16,1 1-11 0,0-1-14 0,2-1-14 15,2 2-8-15,-1-2-11 0,0 2-16 0,-1-1-7 16,1 0-5-16,1 1 0 0,-1-1-22 0,-3 1-1 16,3-2-8-16,-4 0-7 0,1 0-5 0,-2 1-27 15,-3-1-26-15,-5 0-29 0,8 0-36 0,-8 0-36 16,0 0-40-16,6-6-47 0,-5 4-52 0,-1 2-141 15,0 0-429-15,-6-7 190 0</inkml:trace>
  <inkml:trace contextRef="#ctx0" brushRef="#br0" timeOffset="155945.53">23714 2989 218 0,'5'0'308'0,"7"-2"-18"0,-7 0-25 0,5 2-23 0,-1 2-22 15,2-4-25-15,0 4-14 0,-3-1-25 0,4 1-10 16,-3-1-26-16,1 2-51 0,3-1-50 0,-4-2-58 15,-1 5-64-15,-3-4-60 0,0 4-191 0,0 0-384 16,-2 2 170-16</inkml:trace>
  <inkml:trace contextRef="#ctx0" brushRef="#br0" timeOffset="156075.49">23834 3104 168 0,'0'0'204'0,"0"4"-18"0,0-4-11 0,0 0-10 15,9 2-22-15,-9-2-13 0,14-3-9 0,-5 3-17 16,4-3-13-16,1 0-42 0,0-3-51 0,3 3-57 15,-2-1-60-15,-1 1-107 0,-4-2-246 0,-1 2 109 16</inkml:trace>
  <inkml:trace contextRef="#ctx0" brushRef="#br0" timeOffset="156284.35">23898 2989 48 0,'0'5'244'0,"-1"3"-13"0,0 4-8 16,1 0-10-16,-2 6-4 0,2-3-6 0,0 3-15 16,2 0-13-16,-1 1-20 0,0 6-15 0,0-7-12 15,1 1-14-15,-1-1-9 0,2-2-8 0,-1 0-23 16,-1 2-37-16,1-1-38 0,-4-1-46 0,1-2-38 16,-3 2-42-16,2-6-30 0,-1 0-32 15,1-3-141-15,-5 3-357 0,2-6 158 0</inkml:trace>
  <inkml:trace contextRef="#ctx0" brushRef="#br0" timeOffset="156675.59">23754 3373 144 0,'-8'-3'254'0,"8"3"-16"0,0 0-19 0,-4-1-19 0,4 1-25 15,0 0-17-15,11-8-13 0,-3 4-13 16,1 0-15-16,4-1-14 0,-1 1-8 0,4-2-9 0,2 0-9 16,0 1-8-16,1 1-7 0,4 0-8 0,-4-1-1 15,8 0-11-15,-6 0-1 0,0 2-8 0,-3 0-2 16,0 1-5-16,-4 1-7 0,0 0-3 0,-2-1-4 15,-6 1-1-15,4 1 1 0,-2 0-4 0,-8 0 5 16,8-1-6-16,-8 1 1 0,0 0 1 16,5 2 9-16,-5-2 3 0,0 0-1 0,-12 12 6 0,3-6-3 15,-1 0 1-15,0 1-3 0,-7 2-2 0,-1 3-5 16,-6-2 3-16,-1 3-8 0,0-1 0 0,2 1-5 16,-1 2-4-16,6-8-7 0,0 3-15 0,3-2-16 15,0 0-22-15,4-2-16 0,1-1-16 16,1 0-1-16,2-2 0 0,2-2 0 0,1 2 0 0,0-2 13 15,4-1 6-15,0 0 3 0,0 0 14 0,10 3 2 16,-10-3 11-16,10 3 16 0,-5-2 17 0,0 3 4 16,3-1 14-16,1 4 18 0,-3 0 11 0,2-1 5 15,1 3 14-15,-3 0 10 0,1 2 9 16,-1-2 10-16,1 1 1 0,-3 3 0 0,-2-1-7 0,1 1-8 16,-1-4-7-16,2 2-8 0,-3-1-4 0,2-1-15 15,-1 2-32-15,0-3-48 0,-2-2-50 0,1-2-62 16,-1 1-62-16,0-5-149 0,1 4-399 15,-1-4 177-15</inkml:trace>
  <inkml:trace contextRef="#ctx0" brushRef="#br0" timeOffset="156991.57">24085 3370 51 0,'-8'7'213'16,"-2"4"-19"-16,-3-3-20 0,-1 6-10 0,0-3-11 0,-1 2-8 16,1-1-5-16,-1-2-3 0,2 1-2 15,1 0-8-15,-5 2-4 0,7-6-12 0,1-1-1 0,0 3-1 16,3-5-5-16,2-1 3 0,-1 3-5 16,1-5-5-16,0 2-9 0,4 1-9 0,0-4-4 15,0 0-7-15,5 8-5 0,-1-5-7 0,3 0-5 16,0 0-5-16,5 1-4 0,-1 1-4 0,3-1-6 15,0 2-1-15,4 0-5 0,-2 0-5 0,-4-1-15 16,5 1-24-16,-2 3-21 0,-2-5-34 0,-1 0-34 16,-2 1-37-16,3-1-41 0,-2-2-48 0,-1 0-171 15,-1 2-437-15,0-3 194 0</inkml:trace>
  <inkml:trace contextRef="#ctx0" brushRef="#br0" timeOffset="157179.93">24420 3116 228 0,'0'0'235'0,"9"0"-25"16,-9 0-20-16,5 3-19 0,-3-1-23 0,3 0-26 15,-3 2-27-15,0 1-44 0,-4 0-31 0,0 2-49 16,2-2-40-16,-5 4-41 0,0 0-101 0,-4 0-228 15,0-1 102-15</inkml:trace>
  <inkml:trace contextRef="#ctx0" brushRef="#br0" timeOffset="157308.44">24278 3266 73 0,'-4'1'307'0,"1"2"-25"0,3-3-32 16,0 0-25-16,0 0-25 0,0 0-18 0,12 3-7 16,-6-3-8-16,7-2-15 0,1 4-16 0,5-2-9 15,2-2-14-15,5 2-15 0,-5 0-19 0,3-2-47 16,-3 2-54-16,-2-2-62 0,0 2-86 0,-5 3-217 15,-4-3-420-15,1 1 186 0</inkml:trace>
  <inkml:trace contextRef="#ctx0" brushRef="#br0" timeOffset="157777.04">24381 3332 115 0,'-1'3'224'0,"2"1"-22"15,-1 1-17-15,1-1-20 0,1 2-20 0,0 0-16 16,1 0-7-16,-1 1-11 0,4 0-5 0,-5 1-1 16,4 0-10-16,1 3-7 0,-1-3-2 0,-1 3-9 15,-2 0-6-15,1-2-4 0,1 4-4 0,-2-1-1 16,-2-2-8-16,0 3-3 0,0 2-4 0,0-3-3 16,-2 5-3-16,2-6-11 0,-2 3 1 0,-1-3-4 15,2 2 3-15,-2-2-7 0,3 0-1 0,-2-1-1 16,-1-1-1-16,2 1-3 0,0-3 0 0,-1 0-2 15,2 0 4-15,-5-3-1 0,4 0 3 0,-1 0 2 16,-1 2 1-16,0-4-4 0,3-2-4 0,-2 6 0 16,-2-5-4-16,4-1-1 0,-7 0-2 0,7 0 0 15,0 0 2-15,-13-1-2 0,9-2 3 0,0 1-3 16,-3-1 6-16,2-3-7 0,-2 2-1 0,0-4 2 16,0-3-3-16,-1 2-5 0,-1-5-1 0,0-1 8 15,0 0-5-15,-1 1 7 0,5 3 9 0,-3-4 18 16,4 6 12-16,0 1 19 0,3 2 11 0,-3 1 5 15,3-2-3-15,-3 1-3 0,4 2-9 0,-1-2-5 16,2 3-11-16,-1 3-5 0,-1-6-7 0,1 6-3 16,1-4-5-16,-1 0 4 0,0 4-9 0,6-6-9 15,-2 2 6-15,4 0-4 0,-3 1-3 0,5-2-2 16,-1 0-3-16,4-1-7 0,1-2-9 16,3 2-41-16,1 0-72 0,-3-1-78 0,3-2-102 0,-8 4-269 15,4-1-610-15,-2 3 270 0</inkml:trace>
  <inkml:trace contextRef="#ctx0" brushRef="#br0" timeOffset="157923.4">24702 3459 208 0,'1'6'297'0,"-1"2"-31"0,-1 1-27 16,-3 0-23-16,3 0-33 0,-2 2-33 0,-1-2-39 15,2 3-44-15,-3-1-47 0,1 1-52 0,0-3-61 16,-1 6-179-16,-7-1-295 0,2 0 130 0</inkml:trace>
  <inkml:trace contextRef="#ctx0" brushRef="#br0" timeOffset="160179.65">8506 4296 196 0,'0'0'258'0,"0"0"-28"0,0 0-21 16,0 0 0-16,0 0-4 0,4 15-5 0,-3-5-15 16,0 3-18-16,-1-3-15 0,2 6-16 0,-2-1-13 15,-2-2-22-15,4 6-45 0,-6-5-54 0,0 0-56 16,4 2-66-16,-1-6-52 0,-1 1-176 0,-1-2-376 15,1-4 167-15</inkml:trace>
  <inkml:trace contextRef="#ctx0" brushRef="#br0" timeOffset="160442.31">8653 4232 177 0,'5'0'174'0,"0"-4"-13"15,3 4-6-15,-8 0-3 0,10-3-9 0,-6 1-3 16,1 2-8-16,1 0-6 0,-6 0-3 0,13 0-4 16,-8 2-5-16,3 1 3 0,-2-1-5 0,1 0-6 15,0 4 0-15,0 1-2 0,-1 1-7 0,3 0 3 16,-5 2-5-16,1-1 2 0,-1 2-5 0,0 1-10 16,0 3-5-16,-2 1-8 0,-1 1-7 0,1-5-8 15,-1 4-4-15,-2-3-29 0,-1-2-39 0,0 2-40 16,-1-2-42-16,1-2-38 0,-2 1-32 0,1-3-31 15,1-1-211-15,-3 1-447 0,-3-1 198 0</inkml:trace>
  <inkml:trace contextRef="#ctx0" brushRef="#br0" timeOffset="160587.89">8649 4424 102 0,'-3'6'192'0,"1"0"-18"0,-2 1-19 16,-1 4-17-16,1 1-8 0,-1 4-15 0,0-1-12 15,1-6-18-15,0 4-24 0,-2 0-27 0,2-3-47 16,-1-1-39-16,2-3-35 0,2 1-103 0,-5-3-206 16,2 0 92-16</inkml:trace>
  <inkml:trace contextRef="#ctx0" brushRef="#br0" timeOffset="160742.4">8721 4517 70 0,'4'3'170'0,"3"0"-14"0,-3 4-16 16,0-2-15-16,1-2-16 0,-3 4-34 0,2-1-28 0,1-4-36 16,2 2-36-16,-3-1-23 0,1-3-34 0,-5 0-43 15,6 1-136-15,-6-1 61 0</inkml:trace>
  <inkml:trace contextRef="#ctx0" brushRef="#br0" timeOffset="160833.66">8874 4484 44 0,'4'0'105'0,"-3"4"-21"0,3 0-36 16,0 2-34-16,-2-1-64 0,-2-2-53 0,0 2 24 16</inkml:trace>
  <inkml:trace contextRef="#ctx0" brushRef="#br0" timeOffset="161158.51">8981 4232 21 0,'3'12'314'0,"-1"5"-17"15,2 2-14-15,-1 7-17 0,1 0-20 16,-2-2-11-16,1 5-17 0,-2 2-10 0,-1-2-16 0,0 2-14 16,1-3-11-16,-1 4-15 0,-3-1-19 15,1-1-5-15,2-2-18 0,0 0-10 0,-2 1-14 16,-1-4 7-16,2 2-20 0,-2-8-6 0,2 0-5 15,0-3-10-15,-2-3 1 0,0 0-9 0,2-3-6 16,-1-2 2-16,2-2-5 0,-4 1-1 0,4-1-6 16,-3-4 0-16,0 0 5 0,3-2-15 0,-9-1-5 0,1-1-19 15,0-3-24-15,1-3-29 0,-1 0-31 16,0-1-24-16,2 1-25 0,2-3-18 0,-1 3-30 16,1-3-33-16,4 0-47 0,0 1-196 0,0 0-501 15,4-1 221-15</inkml:trace>
  <inkml:trace contextRef="#ctx0" brushRef="#br0" timeOffset="161347.57">9369 4209 215 0,'0'0'358'16,"0"0"-41"-16,0 0-25 0,0 0-33 0,-9 17-23 15,2-7-21-15,-3 3-24 0,1 1-48 0,-4 2-58 16,2 1-57-16,-6 4-54 0,-1-2-52 0,4 2-48 16,-4 2-27-16,0-2-173 0,-1-2-354 0,4-7 157 15</inkml:trace>
  <inkml:trace contextRef="#ctx0" brushRef="#br0" timeOffset="161484.54">9098 4504 169 0,'0'0'238'0,"0"0"-1"0,20-3 0 16,-11 0-17-16,4 3-21 0,0-1-18 0,4-5-18 15,1 4-14-15,3-1-20 0,2 2-6 0,-3 0-14 16,7-2-14-16,0 0-7 0,-8-2-18 0,4 4-42 16,-4 1-50-16,0 0-52 0,-1-2-64 0,-4 4-67 15,-3-1-128-15,0-1-361 0,-5 2 160 0</inkml:trace>
  <inkml:trace contextRef="#ctx0" brushRef="#br0" timeOffset="161691.29">9354 4451 126 0,'2'9'249'0,"-1"4"-19"0,-1 2-16 15,0 3-11-15,0 3-17 0,0-2-11 0,3 6-10 16,-1 2-13-16,1 0-14 0,-1-1-13 0,0 2-16 16,-1-2-11-16,0 0-5 0,3-6-14 0,-3 1-8 15,2-4-6-15,-2 1-12 0,0-1-17 0,-1-5-32 16,0-1-34-16,2-2-33 0,-4-1-37 0,2-2-26 15,0-3-45-15,-2 2-177 0,-2-2-375 0,0-2 167 16</inkml:trace>
  <inkml:trace contextRef="#ctx0" brushRef="#br0" timeOffset="161816.7">9305 4703 228 0,'0'0'205'0,"9"-2"-22"0,-3 2-16 16,-2-3-29-16,2 2-43 0,1 1-46 0,-1-2-48 15,5-2-43-15,0 1-129 0,-1 1-185 0,0 0 82 16</inkml:trace>
  <inkml:trace contextRef="#ctx0" brushRef="#br0" timeOffset="162021.38">9545 4320 84 0,'8'8'180'0,"-7"-4"-19"0,2 2-15 16,-2 2-8-16,0-1-24 0,-1 4-5 0,0 0-14 15,3-1-11-15,-3 0-10 0,-3 2-15 0,3 1-26 16,-1-3-21-16,-2 2-18 0,-2-1-30 0,1 1-12 16,2-4-32-16,-9 5-107 0,4 4-202 0,-1-6 89 15</inkml:trace>
  <inkml:trace contextRef="#ctx0" brushRef="#br0" timeOffset="162558.96">9562 4497 153 0,'10'-6'157'0,"-1"4"-7"16,1-2-4-16,0 3-3 0,-2-1-6 16,-2-2-3-16,-1 2-2 0,4-1-7 0,-4 3-6 0,-1-3-6 15,-4 3-7-15,9-2-10 0,-5 0-10 0,-4 2-4 16,8-2-8-16,-8 2-2 0,5 0 0 15,-5 0-2-15,0 0-5 0,6 2-5 0,-3 0-1 0,-3-2-6 16,2 5-6-16,0-2-7 0,-2-3 0 16,2 6-5-16,-1-3 7 0,2 1-16 0,-3-4 0 0,0 5-5 15,0 1-5-15,0-3-13 0,-3 3-22 0,2 1-26 16,-1-3-24-16,-1-1-24 0,0 6-7 0,0-5-11 16,-3 2-12-16,3 1-6 0,-2-1 4 15,0 4 4-15,-1-7 11 0,1 2 12 0,1 0 13 16,0 1 31-16,2-4 10 0,-1 1 22 0,0 0 15 15,1 1 22-15,2-4 15 0,-1 5 7 0,1-5 19 0,0 5 3 16,0-5 3-16,4 7 14 0,0-4 4 16,-2 4 9-16,1-2-11 0,1 3-2 0,-1 1-2 0,1 3 3 15,2 0 1-15,-1 3 1 0,1 0 4 16,-1 3 0-16,0-1 3 0,-1-1 2 0,-1 3 1 16,0-2 2-16,0 3 0 0,1-2-6 0,-2-6-2 0,0 5-4 15,0-5-8-15,-2 0-6 0,0-3-5 0,0-2-7 16,0 1-2-16,-4-2-4 0,2-2-11 15,-2 1-10-15,0-4-13 0,-2 2-10 0,-1-1-7 0,0-2-2 16,7 0-8-16,-14-5-4 0,5 1 2 16,-2-2 3-16,0-1 0 0,3-1 5 0,2 1 0 0,-3-2 4 15,4 1 3-15,0 0 9 0,1 0 5 0,3 1-3 16,-2-2 3-16,3-3-7 0,3 5 2 0,-1-5-3 16,1 2 1-16,3-1-8 0,4-3-27 0,2 1-38 15,-2-2-37-15,4 2-40 0,0 1-42 16,9-6-43-16,-6 7-238 0,-1-1-505 0,10-3 224 15</inkml:trace>
  <inkml:trace contextRef="#ctx0" brushRef="#br0" timeOffset="163125.35">10201 4334 99 0,'-3'16'289'0,"-1"1"-10"0,0 2-14 0,2 6-9 15,-2 0-13-15,-5 0-10 0,5 2-13 16,-1-1-21-16,1 1-21 0,-1-7-11 0,0-2-17 0,0 0-7 16,-1-1-22-16,3-2-11 0,-1-2 5 0,0-4 1 15,-1 3-13-15,1-5 3 0,2-1-7 0,-5 2-16 16,2-4-6-16,0-3-7 0,1 3-18 15,-3-2-2-15,-2-1-1 0,2-1-11 0,-3-3-14 0,2 1 9 16,-2-1-25-16,1-1-5 0,0-2 3 0,-1-2-9 16,0-1 6-16,2 1-14 0,3 3-4 0,-1-5 13 15,2 1-14-15,3 3 2 0,-2-1 1 0,3 1-1 16,4 0 0-16,1-1 4 0,0 3 0 0,4 0 3 16,0 0 12-16,6 1-7 0,-2 0 8 15,2 3 12-15,1 1 10 0,3 1 3 0,-6 0 23 0,4 2-12 16,-4-1 3-16,5 3-8 0,-1 0-2 0,-7 0 6 15,3-2-5-15,-3 2-5 0,3 1-1 0,-3 1-3 16,-1-1-7-16,0 2 2 0,-3-5-3 16,-1 6-2-16,1-4-10 0,-2-3-28 0,-2 2-42 0,1-1-47 15,-1-2-41-15,1 0-45 0,-3-2-38 0,1 5-65 16,-1-5-257-16,0 0-602 0,0 0 266 0</inkml:trace>
  <inkml:trace contextRef="#ctx0" brushRef="#br0" timeOffset="163288.66">10401 4536 218 0,'4'2'253'0,"0"6"-7"0,-3 0-12 0,2-1-9 0,-3 5-2 15,0 4 2-15,0-2 2 0,0 2-17 0,-4 0-21 16,1 2-4-16,2 1-36 0,-3-3-19 16,0 1-23-16,3-6-52 0,-4 1-57 0,1-2-57 15,3-2-43-15,-2-1-120 0,1-4-194 0,-1-2-450 0,3-1 200 16</inkml:trace>
  <inkml:trace contextRef="#ctx0" brushRef="#br0" timeOffset="163453.69">10612 4634 267 0,'1'10'299'0,"-1"3"-12"0,-1 0-17 15,-4 3-25-15,1 0-26 0,-1 2-21 0,1-3-18 16,-1 1-21-16,0-6-20 0,1 1-32 0,-1-1-37 15,0-1-44-15,1-5-48 0,0 2-65 0,-1-4-79 16,1 2-200-16,0-2-395 0,4-2 175 0</inkml:trace>
  <inkml:trace contextRef="#ctx0" brushRef="#br0" timeOffset="163742.47">10851 4623 106 0,'0'0'315'15,"4"2"-23"-15,-4-2-29 0,0 0-22 0,10 1-14 0,-10-1-12 16,5 2-15-16,-5-2-21 0,4 0-10 0,-4 0-22 15,0 0-15-15,5 6-11 0,-5-6-15 0,0 0-12 16,7 0-7-16,-7 0-11 0,6 0-44 16,-6 0-48-16,0 0-55 0,0 0-59 0,0 0-61 15,17 0-60-15,-17 0-140 0,0 0-423 0,7 0 187 0</inkml:trace>
  <inkml:trace contextRef="#ctx0" brushRef="#br0" timeOffset="163886.56">11071 4603 34 0,'4'3'283'0,"-4"-3"-31"0,2 3-23 0,-2-3-27 15,0 0-40-15,4 1-41 0,-4-1-54 16,0 0-50-16,4 3-58 0,-4-3-62 0,0 0-102 16,0 0-220-16,0 0 98 0</inkml:trace>
  <inkml:trace contextRef="#ctx0" brushRef="#br0" timeOffset="164007.76">11223 4611 251 0,'0'0'241'15,"6"3"-24"-15,-6-3-24 0,0 0-29 0,4 3-55 16,-4-3-62-16,0 0-82 0,0 0-164 0,0 0-213 16,0 0 95-16</inkml:trace>
  <inkml:trace contextRef="#ctx0" brushRef="#br0" timeOffset="164172.32">11403 4724 296 0,'-5'16'298'0,"1"1"-26"0,0-5-26 0,-2 0-27 0,0 2-22 16,1-3-25-16,1 0-42 0,-1-1-54 0,-1-1-50 15,4-3-46-15,-1 3-35 0,1-5-40 0,-1-2-46 16,1 6-130-16,2-5-292 0,0 1 129 0</inkml:trace>
  <inkml:trace contextRef="#ctx0" brushRef="#br0" timeOffset="164675.56">12051 4366 41 0,'-2'5'283'0,"4"8"-22"16,-4-3-29-16,0 1-22 0,1 1-15 0,-3 3-9 15,0 1-9-15,0 2-10 0,2 0-10 0,-2 7-11 16,-2-6-11-16,1-2-10 0,-2 8-10 0,-2-3-11 16,0-4-6-16,3 0-6 0,-7 5-9 0,3-7-7 15,-3 1-2-15,4-4-5 0,-1-1 4 0,-3-1 9 16,4-4 6-16,-2 0 2 0,-1-2 0 0,-1-2-5 16,2-2 0-16,-2 2-7 0,0-3 3 0,3-1-3 15,-1-3-7-15,-2-1-8 0,4 0-10 0,1-4-6 16,-1 1-7-16,6 1 2 0,-3-3-8 0,6-1 3 15,-1 1-8-15,2 1-13 0,3-1 2 0,1 3-1 16,3-1-3-16,0 0-1 0,1 3-5 0,5 2-2 16,-3 0 2-16,1 2 2 0,6-1 2 0,-6 1-3 15,2 2 3-15,2 2-7 0,-5-1-2 0,2 2 1 16,0 1 3-16,-3 3 2 0,2 1-2 0,-2-1-10 16,-1 0-22-16,-3-2-35 0,1 1-46 0,-2-1-61 15,1 1-59-15,-2-4-66 0,-2 3-304 0,0-3-645 16,-2-3 286-16</inkml:trace>
  <inkml:trace contextRef="#ctx0" brushRef="#br0" timeOffset="164991.21">12120 4651 97 0,'4'6'262'0,"-3"-2"-26"0,2 2-23 0,-2-3-22 15,3 3-16-15,-3 2-19 0,-1-3-14 0,3 4-17 16,-2-3-11-16,-1 4-10 0,3-3-12 0,-3-1-7 15,1 1-6-15,0-1-11 0,-1 0-3 0,0-1-3 16,3-3 9-16,-3 2 9 0,0-4 12 0,0 4 8 16,0-4-9-16,0 0-7 0,0 0-16 0,0 0-4 15,-3-15-13-15,3 9-7 0,0 0-3 0,3 0-5 16,-3 0-2-16,1-1 1 0,3 2-4 0,-3-1-1 16,3 1-5-16,0 2-3 0,0-2 1 0,-2 2 5 15,6 3-10-15,-3 0 1 0,-5 0-1 0,16 3 1 16,-9-1 0-16,4 1-2 0,-3 2 6 0,2-2-8 15,-1 0-2-15,3 5 0 0,-5-2-1 0,2 1-6 16,0-1 3-16,-2 0-1 0,-1-1-2 0,-3 1-5 16,1-3-27-16,-2 2-33 0,-1-3-38 0,-1 2-40 15,4-2-47-15,-4 3-54 0,0-5-228 0,-4 6-503 16,4-6 223-16</inkml:trace>
  <inkml:trace contextRef="#ctx0" brushRef="#br0" timeOffset="165606.45">12774 4288 292 0,'-1'15'313'0,"1"2"-23"16,-4 4-29-16,-1 2-29 0,5-3-21 0,-1 0-23 15,-2-3-13-15,2-2-45 0,1-3-38 0,0 3-44 16,0-3-36-16,0-3-41 0,0-1-32 0,0 1-32 16,0-7-28-16,0 2-35 0,0-4-142 15,-4 4-322-15,4-4 143 0</inkml:trace>
  <inkml:trace contextRef="#ctx0" brushRef="#br0" timeOffset="165957.67">12850 4232 46 0,'6'0'151'0,"3"-2"-3"0,-1 0-6 0,0 2-4 16,2 0 0-16,-5 0 0 0,-5 0-5 0,10-2-2 16,-5 4-4-16,-5-2 2 0,7 0 0 0,-4 4-5 15,1-2-3-15,0 0-2 0,-1 3 0 16,0-2-1-16,0 1-8 0,2 1-1 0,-4-1-3 0,3 2-3 15,1 2-5-15,-3-1 1 0,1 3 2 0,1 0 1 16,0 1-1-16,1 5-11 0,-1 0-3 0,0-4-5 16,-3 5-4-16,4-5-6 0,-2 5 14 15,-2 1-27-15,-1 0 1 0,0 0-7 0,0-1-2 16,-1-2-9-16,-2 0-2 0,3-2 1 0,0-3-7 0,0 3-3 16,-1-2-16-16,-3-1 12 0,3-1-4 0,1-3-11 15,0 0-19-15,0 0-20 0,0-4-30 0,0 2-27 16,0-4-26-16,-3 6-22 0,2-4-27 0,1-2-35 15,0 0-23-15,0 0-32 0,-5 1-223 16,5-1-510-16,-9-6 226 0</inkml:trace>
  <inkml:trace contextRef="#ctx0" brushRef="#br0" timeOffset="166103.44">12809 4417 90 0,'0'0'205'0,"8"-6"-19"0,-3 6-17 0,1-2-23 0,0-2-4 16,0 2-22-16,0 1-20 0,2 0-31 0,-1-2-45 16,0 3-52-16,-1 0-55 0,-6 0-107 0,9-2-207 15,-9 2 92-15</inkml:trace>
  <inkml:trace contextRef="#ctx0" brushRef="#br0" timeOffset="166257.53">12866 4476 106 0,'7'5'240'0,"-3"-2"-24"0,1-3-23 16,1 2-17-16,0 1-23 0,2-3-10 0,3 3-19 15,-3-3-34-15,0 2-33 0,1-2-38 0,-4 3-39 16,7-2-30-16,-5-1-49 0,1 0-126 0,-3 3-244 16,-1-3 108-16</inkml:trace>
  <inkml:trace contextRef="#ctx0" brushRef="#br0" timeOffset="166593.94">12962 4557 40 0,'-1'2'232'0,"-2"0"-9"0,2 4-5 16,1-2-11-16,0 1-8 0,0-1-23 0,0 1-13 16,1-2-9-16,2 1-12 0,0 1-10 15,-1-1-14-15,2 4-10 0,1-4-8 0,-1 2-11 16,1 0-6-16,-1 0-4 0,-2 1 1 0,2 3-6 16,0-4-3-16,-1 3 1 0,-2 1 0 0,-1 1-3 0,-1 0 6 15,-2-2 10-15,-1 1 6 0,-1 0 6 0,-4 0 13 16,4-3 1-16,0-1-6 0,-1 0-11 15,3 1-11-15,-3-3-3 0,3-1-6 0,-2 2-11 16,1-4 2-16,0 2-7 0,3 0-4 0,1-3-9 0,-4 5-2 16,4-5-6-16,0 2-5 0,0-2 3 0,0 0-13 15,4 8-2-15,1-4 1 0,0-2-6 0,4-1-2 16,0 1 0-16,1 1-6 0,3 1 1 0,1-3 2 16,0-1-4-16,-2 5-7 0,6-4 5 0,-7-1-3 15,2 3-5-15,1-3-13 0,-4 3-19 0,2-2-13 16,-3 1-13-16,-2-1-15 0,1 0-11 0,-2 1-7 15,-1-2-10-15,-1 2-1 0,-4-2-8 0,0 0-11 16,0 0-19-16,0 0-37 0,0 0-38 0,0 0-61 16,0 0-183-16,0 0-501 0,-15-6 222 15</inkml:trace>
  <inkml:trace contextRef="#ctx0" brushRef="#br0" timeOffset="167257.63">13448 4379 223 0,'0'0'269'0,"0"0"-13"0,0 0-14 0,4 10-8 0,0-4-6 16,1 2 3-16,0 0-5 0,0 2-7 15,5 4 3-15,-2 2-31 0,1 0 7 0,1 2-26 16,-1 6-14-16,0-6-6 0,2 6-20 0,-2-7-9 0,-1-1-6 15,0 1-11-15,2-1-18 0,-2 1-24 0,1 0 13 16,-2-1-16-16,2-1-3 0,0-6-6 0,-4 3-3 16,3-5-7-16,-2 0 0 0,-2-1-3 0,1-2-5 15,-1 0-4-15,-3-1-5 0,3-2 3 0,-4-1-4 16,0 0 7-16,13-7-6 0,-9 1-5 0,0-3-3 16,1-1 2-16,-1-4-1 0,2-2-1 0,-1 0-24 15,-1-2 18-15,0 2-1 0,-2-3 1 0,2 3-4 16,0 1-2-16,1-1 7 0,-1 1-5 0,0 5-2 15,-2-2 1-15,1 3-6 0,-1-1 4 0,2 1-3 16,-3 3-1-16,2 4-5 0,0-6 5 0,1 2-6 16,-2 0 13-16,4 1-17 0,-2 0-2 0,0 0-7 15,1 2-40-15,-1-2-45 0,1 3-51 0,-1-3-53 16,2 1-63-16,-1 1-75 0,-1 0-229 16,4 0-620-16,-3 3 274 0</inkml:trace>
  <inkml:trace contextRef="#ctx0" brushRef="#br0" timeOffset="167593.26">14169 4207 145 0,'0'0'259'0,"0"0"-23"15,6 0-23-15,-6 0-20 0,0 0-18 0,0 0-15 16,0 0-15-16,-10 12-13 0,5-8-13 0,-2 5-9 15,-1-2-7-15,0 0-8 0,-1 1-10 0,0-1-6 16,-1 3-3-16,1-1-4 0,-4 3-6 0,0 0 1 16,4-2-4-16,0-1-4 0,3 0-5 0,-2-2 1 15,0 2-5-15,3 0 4 0,-1 0-5 0,2-4-7 16,0 3-1-16,3-1-3 0,-1-2-4 16,0 5-1-16,2-4-7 0,0 2-3 0,2-2 2 0,0 1-7 15,-1 1-3-15,1 3-3 0,0-2-15 0,2-1-17 16,-4 0-20-16,1 4-23 0,2-2-17 0,-3-3-25 15,0 3-24-15,0-1-25 0,-3 0-21 0,2-3-16 16,1 1-22-16,-4-1-129 0,0-2-370 0,1-2 164 16</inkml:trace>
  <inkml:trace contextRef="#ctx0" brushRef="#br0" timeOffset="167842.37">14010 4470 104 0,'5'-7'140'0,"3"0"-14"0,2-1-11 15,-1 0-18-15,2 3-3 0,1-1-12 0,1 1-10 16,1 1 4-16,0 0 0 0,-1-1 4 0,0 5 9 15,0-2 9-15,-2 0 7 0,2 4 5 0,-7-2-3 16,3 2 12-16,-4-2 4 0,2 5 6 0,-1-3 0 16,-2 3 7-16,1 1 2 0,1 1 1 0,-6 0 6 15,1 3-3-15,1-3-2 0,-2 1-5 0,0 2-8 16,1 0-7-16,-2 3-9 0,1-3-16 0,-2 6-4 16,2-7-9-16,-1 4-12 0,1-2-4 0,0 0-3 15,0 0-17-15,0-2-6 0,1 1-5 0,1-2-19 16,-1-2-15-16,-1 1-22 0,1-1-25 0,-1 0-22 15,0-4-22-15,0 3-20 0,0-2-23 0,0-3-23 16,0 0-25-16,-2 7-28 0,2-7-32 0,0 0-218 16,0 0-498-16,0 0 220 0</inkml:trace>
  <inkml:trace contextRef="#ctx0" brushRef="#br0" timeOffset="167998.87">14139 4468 195 0,'0'0'162'0,"13"-2"-66"0,-8 0-76 0,0 2-100 16,-5 0-84-16,0 0 37 0</inkml:trace>
  <inkml:trace contextRef="#ctx0" brushRef="#br0" timeOffset="168173.21">14128 4657 285 0,'5'3'277'0,"0"-2"-29"0,0 1-21 16,0 1-28-16,4-2-18 0,-2 1-20 0,2-1-36 16,-3-1-41-16,-6 0-37 0,15 0-57 0,-15 0-59 15,14-3-59-15,-5 3-144 0,-9 0-294 0,9-3 131 16</inkml:trace>
  <inkml:trace contextRef="#ctx0" brushRef="#br0" timeOffset="168573.54">14344 4310 81 0,'4'-1'164'0,"-4"1"-19"0,10-2-13 0,-2-1-13 15,-2 2-7-15,0-1 1 0,5-1 3 0,-4 1 8 0,2 1 0 16,-2-1 1-16,0 0-8 0,0 0-4 0,0-1-2 16,0 1-2-16,-2 2-2 0,1-2-2 15,-6 2 2-15,14 0 0 0,-10 2 7 0,1 0-4 0,-1 0 0 16,1 0 5-16,-1 1-11 0,2 2 7 16,-2 0 1-16,0 1-5 0,-3 0-12 0,3 0 9 0,0 2-8 15,-3-1-7-15,3 5 8 0,-1-3-15 0,-2 3-9 16,0-2-2-16,3 0-4 0,-3 3-13 0,-1-2 10 15,0 5-7-15,3-4-17 0,-3 3 0 16,0 2-10-16,-3-1 1 0,3 4 8 0,-1 0-17 16,-3-1 4-16,2 7-9 0,-1-8 5 0,-1 0-1 0,3 1-7 15,-3-3 2-15,4-4 0 0,-4 1-7 0,4-3 1 16,-1-2 1-16,-3 1-3 0,4-3 3 0,-1-2-6 16,-2 2-1-16,2-3-5 0,-4 1-4 15,5-4-16-15,-4 3-21 0,-1-2-21 0,5-1-31 16,-9 0-35-16,3 0-35 0,6 0-36 0,-14-3-45 0,7-1-45 15,-2 2-244-15,-2-3-578 0,1 2 256 0</inkml:trace>
  <inkml:trace contextRef="#ctx0" brushRef="#br0" timeOffset="168689.66">14345 4534 126 0,'0'0'234'0,"13"2"-34"16,-13-2-51-16,11 5-62 0,-4-5-67 0,2-3-51 15,2 3-101-15,2 0-141 0,5 3 64 16</inkml:trace>
  <inkml:trace contextRef="#ctx0" brushRef="#br0" timeOffset="169011.75">14970 4190 319 0,'0'0'356'0,"-5"-2"-29"16,5 2-33-16,0 0-26 0,0 0-9 0,5-4 2 0,3 2-25 15,3 1-20-15,-1-1-21 0,3 1-22 16,6-4-15-16,0 3-15 0,0-1-15 0,9 3 2 0,-7-1-34 16,1 0-9-16,-3 0-11 0,4 1-49 15,-2-1-49-15,-3 1-47 0,-5 0-42 0,-1 1-37 16,-2-1-50-16,-1 1-33 0,-4 1-31 0,-1 0-190 16,-1-1-488-16,-3-1 216 0</inkml:trace>
  <inkml:trace contextRef="#ctx0" brushRef="#br0" timeOffset="169170.72">15095 4146 211 0,'-5'0'261'0,"0"-1"-17"16,5 1-15-16,-6-2-4 0,6 2-16 0,-7 8-12 0,6-3-13 15,-1 3-14-15,2 1-12 0,0 3-15 16,-2 3-12-16,2-4-9 0,-1 6-14 0,2-3-11 16,-1 4-9-16,2-2-24 0,-1-3-29 0,-2-1-42 15,1 1-41-15,-2-1-46 0,1-2-45 0,-3 2-48 16,1-3-214-16,0 1-433 0,-1-4 192 0</inkml:trace>
  <inkml:trace contextRef="#ctx0" brushRef="#br0" timeOffset="169445.51">15223 4088 183 0,'3'16'257'0,"-1"0"-2"16,1 1-18-16,-3-1-9 0,1 1-6 0,-1 1-9 15,0 1-9-15,0 2-13 0,0-5-16 0,1 1-12 0,-1 1-17 16,1-1-13-16,1 1-12 0,-2 0-13 16,0-6-12-16,0 0-9 0,1 1-12 0,-1-2-3 15,0 0-18-15,1-1-27 0,-1-4-33 0,2-2-26 16,-1 3-28-16,-1-7-28 0,0 8-27 0,-3-5-28 15,3-3-39-15,0 0-46 0,0 0-172 0,0 0-431 16,0 0 191-16</inkml:trace>
  <inkml:trace contextRef="#ctx0" brushRef="#br0" timeOffset="169581.63">15177 4301 243 0,'0'0'232'0,"9"-2"-20"0,-4 1-26 15,-1-1-31-15,-4 2-50 0,10 0-55 0,-10 0-68 16,7 0-78-16,-7 0-83 0,0 0-193 0,0 0 86 16</inkml:trace>
  <inkml:trace contextRef="#ctx0" brushRef="#br0" timeOffset="169740.56">15149 4351 104 0,'4'2'276'0,"1"1"-22"0,0-2-27 0,-1 2-24 16,2-2-19-16,2-1-37 0,-3 0-45 0,-5 0-42 16,15 0-52-16,-15 0-51 0,12 0-37 0,-7 0-161 15,-5 0-260-15,0 0 116 0</inkml:trace>
  <inkml:trace contextRef="#ctx0" brushRef="#br0" timeOffset="169990.57">15090 4470 202 0,'0'3'259'0,"0"-3"-28"16,0 5-25-16,0-5-15 0,9 3-23 0,1-3-17 16,-1 0-16-16,4 0-13 0,1-3-14 0,3 1-4 15,-3 1-9-15,-1-1-6 0,1 2-6 0,1-3-7 16,0 3-10-16,-4 0-4 0,-1-2-8 0,-1 2-4 16,-2-1-5-16,-2 2-6 0,-5-1 1 0,13 0 1 15,-8 0-1-15,-5 0-2 0,7 4 1 0,-7-4-6 16,-3 4-2-16,3-4-5 0,-9 10-1 0,2-4-2 15,-1 3-4-15,0-3 1 0,-7 6-6 0,1-1-9 16,-4 1-13-16,3 0-25 0,-6 4-15 0,2-4-24 16,5 1-26-16,-4-1-41 0,3-2-38 0,2 1-216 15,-2-3-425-15,4-2 188 0</inkml:trace>
  <inkml:trace contextRef="#ctx0" brushRef="#br0" timeOffset="170234.63">15251 4613 164 0,'5'6'231'16,"0"-3"-26"-16,-5-3-17 0,11 0-25 0,-11 0-36 16,13 0-40-16,-13 0-48 0,15 0-47 0,-5-2-42 15,-4 2-141-15,3 0-208 0,-9 0 93 0</inkml:trace>
  <inkml:trace contextRef="#ctx0" brushRef="#br0" timeOffset="170397.08">15330 4617 177 0,'-1'6'267'0,"1"-1"-33"0,-2 1-21 16,0-1-22-16,0 4-20 0,-1-3-16 0,1 3-12 15,0-2-14-15,1 5-19 0,1-5-8 0,-2 5-23 16,0-4-25-16,0 3-29 0,0-3-37 0,1 3-41 16,-3-4-43-16,2 0-40 0,-2 1-157 0,-2 3-316 15,-2-5 140-15</inkml:trace>
  <inkml:trace contextRef="#ctx0" brushRef="#br0" timeOffset="170644.27">15159 4798 58 0,'0'0'217'0,"0"0"-12"16,0 0-10-16,0 0-8 0,0 0-2 0,23 3 4 15,-16-3-4-15,-1 0-4 0,4-1-4 0,-1-1-11 16,3 1-7-16,0-1-6 0,1-1-14 0,1 0-6 15,4 2-14-15,0-1-5 0,-1 0-10 0,1-1 6 16,-3 0-13-16,0 3-11 0,-2-2-14 0,1 1 0 16,-1-1-5-16,0 2-18 0,-2 0-3 0,-1 2-9 15,-1-2 4-15,-2 1-3 0,-1-1-13 0,-1-1-22 16,-5 1-31-16,8 1-40 0,-8-1-48 0,0 0-57 16,7 0-64-16,-7 0-262 0,0 0-538 0,0 0 238 15</inkml:trace>
  <inkml:trace contextRef="#ctx0" brushRef="#br0" timeOffset="170799.97">15695 4757 168 0,'0'0'238'15,"2"2"-53"-15,-2-2-70 0,0 0-61 0,0 0-83 16,0 0-94-16,0 0-131 0,0 0 58 0</inkml:trace>
  <inkml:trace contextRef="#ctx0" brushRef="#br0" timeOffset="177973.83">17054 4113 106 0,'0'0'137'0,"4"5"-10"16,-4-2-8-16,0-3-1 0,2 6 0 15,0-4-5-15,-1 3-2 0,2 0 1 0,-3-1-5 16,1 2-2-16,3 2-6 0,-3-1 3 0,2 4 2 16,1-1-1-16,-2 3 1 0,-1 2-3 0,2 0 0 0,-3 3-5 15,0 0-4-15,0 8-7 0,1-1-6 0,-2-1-5 16,1 6-4-16,0-5-11 0,0 2-2 16,-3 3-4-16,2-3-5 0,1-2-5 0,0 2-5 15,0-8-4-15,1 0-3 0,2 1-5 0,1-5-1 0,-3 1-4 16,3-1-3-16,0-7 1 0,1 3-4 0,-1 0-15 15,1-2-15-15,-4 0-21 0,3-5-26 16,-3-1-28-16,-1 3-24 0,3-5-45 0,-3-1-57 16,0 0-164-16,0 0-412 0,0 0 183 0</inkml:trace>
  <inkml:trace contextRef="#ctx0" brushRef="#br0" timeOffset="178323.24">16994 4481 220 0,'-5'-3'262'0,"-5"3"-9"16,1 0-8-16,-1 0-2 0,0 4-7 16,2-2-5-16,0-2-12 0,-1 7-10 0,-1 0-10 15,1-1-5-15,4 7-11 0,-3-3-14 0,3-1-17 16,0 8-10-16,1-2-13 0,3 1-13 0,1-3-14 0,4 3-11 16,0-1-9-16,1 1-6 0,5-3-7 0,-1 0-13 15,0 2-2-15,1-3-6 0,2-5-5 16,3 4-17-16,-5-4-31 0,4 2-33 0,2-4-46 15,-5 0-45-15,1-1-43 0,2-4-57 0,2-2-61 16,-2 1-227-16,5-2-561 0,-2-1 248 0</inkml:trace>
  <inkml:trace contextRef="#ctx0" brushRef="#br0" timeOffset="178547.32">17301 4520 231 0,'0'0'296'0,"0"0"-30"0,0 0-27 16,0 0-24-16,5 9-12 0,-5-9-6 0,2 7-4 15,0-1-15-15,-2 4-12 0,1-1-16 0,-1 1-11 16,-1 3-16-16,1-1-15 0,0 3-11 0,-4 2-7 0,4-1-5 16,-1-3-32-16,-3 2-44 0,4-2-37 15,-3-1-38-15,0-2-49 0,-1-1-43 0,4-3-44 16,-3 0-210-16,2-2-446 0,-3-2 197 0</inkml:trace>
  <inkml:trace contextRef="#ctx0" brushRef="#br0" timeOffset="178709.55">17221 4398 24 0,'0'-6'269'0,"0"6"-30"0,2-3-45 0,-2 3-51 15,0 0-49-15,0 0-38 0,0 0-43 0,3-3-54 16,-3 3-125-16,0 0-178 0,0 0 79 16</inkml:trace>
  <inkml:trace contextRef="#ctx0" brushRef="#br0" timeOffset="179393.23">17438 4548 171 0,'3'7'229'0,"-2"-1"-10"0,1 1-8 16,3 3-9-16,-5-4-12 0,3 2-8 0,-2 3-19 15,2-5-12-15,-3-1-18 0,2 1-13 0,-2 0-12 16,0-4-8-16,2 4-13 0,-2-5-2 0,0-1-2 0,-2 6 7 15,2-6-1-15,0 0 6 0,0 3-16 16,0-3-3-16,0 0-10 0,0 0-6 0,0 0-3 16,-6-10-6-16,3 5-4 0,2 1-7 0,1-4 0 15,0 1-16-15,-2-2-3 0,2-2-4 0,0 0-3 0,2 0 0 16,1 0-6-16,-1 0 1 0,1 1-4 16,-1 2-3-16,1 0 0 0,2 1 0 0,-2-2-2 15,-1 6 0-15,2-1-3 0,2-1 6 0,-3 5 0 16,3-3 0-16,-1 3 4 0,-5 0 2 0,12 0-3 15,-12 0 5-15,10 2 2 0,-5-1 5 0,-1 4-1 16,1-2-1-16,-1-2 4 0,2 1-2 0,-2 4-2 0,4 1 1 16,-3-3 0-16,-1 5-5 0,1-3 4 0,-1 1-6 15,-2 2 0-15,2 0 1 0,1 2-2 16,-2-2 2-16,-2 2-5 0,-1-1-1 0,4-1 4 16,-4 1-4-16,0-2-2 0,1-2 3 0,1 1 0 0,-4-3-2 15,4 1 8-15,-1-2-5 0,-1-3 3 0,-1 4 11 16,1-4 13-16,-3 4-1 0,3-4-5 0,0 0-3 15,0 0-7-15,0 0-7 0,0 0-4 0,-4-16-3 16,4 10-12-16,0-4-4 0,-1 1-5 16,1-2-11-16,1-1-3 0,-1 3-3 0,0-3-10 0,4 2-2 15,-1 1 2-15,0-1-2 0,4 1 0 0,-5 0 5 16,5 0 7-16,-2 2-1 0,1-2 2 0,-1 6 5 16,2 0 3-16,-2-1-1 0,1 1 7 15,-1 0 3-15,2 3 2 0,-7 0 7 0,12 0 2 16,-5 3 6-16,-1 0 4 0,1 1 0 0,0 1 5 0,-2 3 8 15,1 1 0-15,1 1 5 0,-5 1 9 0,4-1-4 16,-2 0 8-16,-2 1-4 0,2 1-2 16,1-3 0-16,-1 2-6 0,0-1-1 0,-3-1-4 15,1 2-1-15,0-6-2 0,-2 4-1 0,5-4-2 0,-4 1-25 16,-1 1-33-16,0-3-38 0,0-1-48 0,3 2-59 16,-3-5-64-16,0 0-231 0,-3 4-526 0,3-4 234 15</inkml:trace>
  <inkml:trace contextRef="#ctx0" brushRef="#br0" timeOffset="180473.81">18097 4166 144 0,'0'0'287'16,"0"0"-14"-16,0 0-16 0,0 0-13 0,0 0-22 16,0 0-18-16,0 0-20 0,0 0-21 0,0 0-13 15,0 0-18-15,0 0-14 0,0 0-13 0,0 0-12 16,0 0-7-16,0 0-11 0,0 0-8 0,0 0-8 16,-19 4 1-16,19-4-10 0,-5 3-4 0,2 2-1 15,1-4-11-15,-2 4-3 0,-1-5-1 0,5 0-5 0,-6 8 2 16,2-4-4-16,0 1-5 0,-1-2-1 15,2 2 2-15,-1 2-8 0,-2-3 7 0,2 4 0 16,-1 2-6-16,4-4 0 0,-4 2-4 0,1 1 2 16,1 1-1-16,1 1-2 0,-2 0 7 0,0 10-6 15,4-3 8-15,0 0 13 0,0 1-3 0,0 7 7 16,0 0 6-16,4-1 12 0,1 2-6 0,-1 1 0 16,1-1 9-16,3-3-8 0,-2-5-2 0,4 5-1 15,-1-2-5-15,0-4-1 0,1 0-3 0,1-1-3 16,-1-1-3-16,1 1-3 0,1-4 10 0,-1-1-4 15,2 1-15-15,-4-4-2 0,0 0-2 0,1-3-35 16,-3 2-46-16,-1-5-50 0,-1-1-45 0,-1 2-59 0,1-2-68 16,-4 0-259-16,-1-2-595 0,0 0 262 15</inkml:trace>
  <inkml:trace contextRef="#ctx0" brushRef="#br0" timeOffset="181897.67">18194 4255 277 0,'0'0'315'0,"0"0"-27"0,0 0-21 0,7 4-15 15,-7-4-23-15,0 0-17 0,0 0-21 0,0 0-17 16,0 0-16-16,0 0-19 0,5 2-14 0,-5-2-14 15,0 0-11-15,0 0-6 0,1 5-1 0,2 0-1 16,-2-3-13-16,3 1 4 0,-3 0-14 16,4 2-13-16,-2-1 6 0,-2 1-9 0,3 3 9 15,0-2-12-15,1 1 11 0,-1 2 13 0,0 0-24 0,2-2-2 16,-4 2-4-16,4-3 3 0,-3 7-26 0,4-5 18 16,-2 2-6-16,0-3-5 0,0 4 2 0,-1-3-6 15,1 2 3-15,0-2-6 0,-1 2-2 16,0 0 11-16,0 0-18 0,1-2 2 0,-1 3-4 0,0-5 1 15,-1 7 4-15,3-4-8 0,-3 1-2 16,4-3 7-16,-4 4-5 0,0-7-2 0,2 4 2 0,-1 0 6 16,1-1-8-16,0 4-3 0,0-3-10 0,3 1 16 15,-5-2-3-15,3 0-1 0,-2-1 2 0,-2 2-3 16,6 1 1-16,-3-1-6 0,-1-1 4 0,0-3 2 16,-2 2-2-16,2-3 3 0,0 3 6 15,-1-2-9-15,0-1 0 0,0 0-4 0,-2 0 3 0,2 2 5 16,-2-3-1-16,-1-2-1 0,3 4-2 0,-3-4 4 15,0 0 6-15,2 4 8 0,-2-4-8 0,0 0-2 16,0 0 0-16,0 0-2 0,0 0 9 16,0 0-5-16,0 0 0 0,0 0 9 0,0 0-16 0,0 0-1 15,0 0 5-15,0 0-3 0,0 0-17 0,0 0-3 16,0 0 18-16,0 0 3 0,0 0 10 0,7-9-14 16,-7 9-1-16,0 0 17 0,2-9-17 0,-2 8-3 15,0 1-4-15,2-6 4 0,-1 2 2 0,-1 4 16 16,1-8-31-16,-1 2 13 0,0 0 11 15,5 1-5-15,-5 5-2 0,1-9-8 0,1 3-8 0,-2 0 11 16,1 2 2-16,-1-4-3 0,1 2-1 0,0 0 2 16,1-3-2-16,2 1 0 0,-3 2-10 0,1-1 5 15,0-1-4-15,0-1 16 0,1-1 1 0,-1 0-19 16,0 1 3-16,0-1 2 0,2-1 3 16,-3 3 13-16,2-3-3 0,-1 3-6 0,1-3-3 0,-2 4-1 15,2-2-3-15,-1 3 16 0,1-5-33 0,-2 1 25 16,2 2-5-16,-2-3 6 0,0 5-2 0,1 0 2 15,0-4-8-15,2 3 6 0,-3-2 2 0,0 1 1 16,2 0-12-16,-2 2 14 0,1-3-9 0,-1 2-13 16,1 1 19-16,0 0 12 0,-1 1-18 0,0 1 5 15,1 0-24-15,-2 1-7 0,0 3-10 0,2-6-22 16,-2 6-27-16,0 0-24 0,0-4-39 0,0 4-39 16,0 0-45-16,0-4-57 0,0 4-230 0,0 0-570 15,0 0 253-15</inkml:trace>
  <inkml:trace contextRef="#ctx0" brushRef="#br0" timeOffset="182406.61">18678 4088 64 0,'0'0'257'0,"0"0"-15"0,0 0-21 0,0 0-20 16,0 0-16-16,7 4-21 0,-7-4-12 0,3 4-11 16,-3-4-4-16,1 6-12 0,-1-3-4 0,3 1-7 15,-1 1-10-15,1 1-7 0,-1 0-6 0,2 3-7 16,0-1 0-16,1 2-9 0,-1 0 5 0,-2-2-8 15,2 5-2-15,1-2-1 0,1-2-4 0,2 7-5 16,-3-4-2-16,-1 0-4 0,1 3 2 0,1-1-8 16,1 2 0-16,0-2-6 0,-2 3-3 0,-1-3-2 15,2 2-6-15,-1 0 3 0,0-2 2 0,0 5-14 16,-1-3-1-16,1 1-1 0,-5-1 5 0,4 1-2 16,-3 9-7-16,-1-8-1 0,0 7 0 0,-1-6-5 15,-1 6 9-15,0-6-7 0,-3 6-7 0,1-2-1 16,-2-1 6-16,2-4-9 0,-2 0 3 0,1 0 0 15,1-3 20-15,-3 5-17 0,2-6-4 0,0-3-3 16,1 0 0-16,0 0 5 0,-1-3 1 16,1 0-3-16,2-1 2 0,-1-1 1 0,1-2 1 0,-1-1 0 15,1 0 7-15,1 1-13 0,1-4-23 0,0 0-24 16,-8 1-36-16,8-1-41 0,0 0-50 0,0 0-60 16,-8-11-85-16,8 11-162 0,-4-5-519 0,2 0 231 15</inkml:trace>
  <inkml:trace contextRef="#ctx0" brushRef="#br0" timeOffset="183108.68">19153 4385 157 0,'0'0'259'16,"0"0"-14"-16,0 0-14 0,0 0-14 0,0 0-15 0,0 0-12 15,0 0-2-15,0 0-21 0,0 0-14 0,0 0-6 16,0 0-5-16,12 6-4 0,-7-5-7 0,1 1-11 16,0-2-10-16,1 1-3 0,3 0-1 0,1 2 1 15,0-3-13-15,3 2-12 0,-3-1-4 0,2 0-9 16,6-1-2-16,0 1-10 0,-6 2-6 16,5-3-4-16,-3 0-2 0,1 2-8 0,0-1-3 0,-3 0-5 15,0-1 0-15,-2 0-5 0,5 0 0 0,-5 0-3 16,-1 0-10-16,1 0-10 0,-5 0-13 0,3 0-19 15,-3-1 0-15,-6 1-25 0,12 0-17 0,-7-1-22 16,-1-1-25-16,-4 2-20 0,1-4-25 0,-1 4-27 16,4-2-26-16,-4 2-28 0,0 0-177 0,0 0-459 15,0 0 203-15</inkml:trace>
  <inkml:trace contextRef="#ctx0" brushRef="#br0" timeOffset="183494.81">19214 4568 47 0,'0'0'165'0,"-5"3"-6"16,5-3-7-16,0 0 3 0,0 0-5 0,0 0-5 16,0 0-4-16,0 0-2 0,0 0-8 0,0 0-6 15,0 0-4-15,7 3-6 0,-7-3-3 0,0 0-7 16,7 0-3-16,-7 0-5 0,9 0-9 0,0 0 0 16,-2 2-2-16,4 0-1 0,-1-2-5 0,2 0-3 15,2 1-2-15,-3-1 4 0,2 3-7 0,1-3-5 16,-2 2-4-16,7-2-4 0,-6 1-8 0,2-1-1 15,2 0-7-15,-3-1 0 0,0 3-7 0,-2 0-4 16,-1-2-1-16,-1 0-7 0,-4 0 0 0,3 0-1 16,-4 0-21-16,3-2-21 0,-8 2-29 0,8-1-36 15,-8 1-46-15,1-3-60 0,-1 3-68 0,1-4-194 16,-1 4-490-16,0 0 218 0</inkml:trace>
  <inkml:trace contextRef="#ctx0" brushRef="#br0" timeOffset="184527.37">20028 4309 69 0,'0'0'300'0,"0"0"-15"0,0 0-12 15,0 0-4-15,0 0-15 0,0 0-16 0,0 0-6 16,0 0-18-16,0 0-17 0,0 0-21 0,0 0-19 16,0 0-16-16,0 0-17 0,0 0-12 0,0 0-5 15,0 14-16-15,0-6 0 0,0-3 1 0,2 7-2 16,-2 1-11-16,0-3 2 0,1 7-6 0,-1 0-7 16,-1 2-8-16,-1-1 0 0,1-1-9 0,1 2-6 15,-1-5-8-15,1 5-5 0,0-3-1 0,0-1-1 16,0 0-2-16,1-4-2 0,0-1-1 0,-1 0-8 15,2-3 12-15,-2-1-5 0,1-1-32 0,0-1 16 16,-1 0-6-16,0-1-14 0,0-3-14 0,0 0-15 16,0 0-14-16,0 0-14 0,0 0-10 0,0 0-4 15,0-13-8-15,-1 7-4 0,2-1-5 0,-2-2-2 16,1-3 6-16,1 1 7 0,-1-1 3 0,0 0 2 16,0-3 4-16,-1 4 7 0,2 2 3 0,2-5 3 15,-3 6 8-15,1-4 6 0,0 2 13 0,2-1-7 16,-2 5 6-16,0-1 8 0,2 2 4 0,1-1 11 15,-2 0 6-15,2 1 12 0,0 0 11 0,2-1 11 16,-3 1 9-16,-1 3 10 0,2-2-2 0,0 2 5 16,-4 2-4-16,7-4 0 0,-3 0-2 0,-1 1-5 15,2-1 1-15,0 2-9 0,1 0 2 0,0 1-3 16,-1-1-3-16,-1-1-1 0,-4 3 0 0,14 0-1 16,-9 0 1-16,3 0 0 0,-8 0 2 0,15 0 1 15,-10 2-2-15,2-2-1 0,-2 1 9 0,2 1-5 16,-7-2 9-16,11 1-2 0,-8-1 4 0,-3 0 0 15,7 3-2-15,-3-3 5 0,1 3 3 0,-5-3 0 16,5 5 1-16,-5-5 5 0,2 2 1 0,1 0-1 16,-3-2 2-16,3 4-1 0,-2-1-15 0,0 0 13 15,-1-3-2-15,1 10-6 0,1-7-1 0,-1 2-7 16,0 0-2-16,2 1 4 0,-3 0-9 0,2 2 2 16,0 0 7-16,-1 2-18 0,3-4 0 0,-3 1-3 15,0 3 4-15,2-1-13 0,-2 3 10 0,2-3-2 16,-3 1 2-16,0 1 2 0,0 0-6 0,2 2 2 15,1-3 3-15,-3 2-4 0,1-1 5 0,0-2-4 16,2 2-1-16,-3-1-4 0,0-1 4 0,0-1-17 16,-1-3 11-16,1 3 0 0,0-2 0 0,0-3 4 15,1 1-4-15,-1-4 3 0,0 6 1 0,0-2 1 16,0-4 13-16,0 3-14 0,0-3-12 0,0 0-29 16,0 0-48-16,0 0-68 0,0 0-96 0,0 0-116 0,0 0-238 15,0 0-650-15,0 0 288 0</inkml:trace>
  <inkml:trace contextRef="#ctx0" brushRef="#br0" timeOffset="184644.39">20502 4661 3646 0,'12'0'124'0,"-3"2"-58"0,1-4-20 0,-3 2-18 16,-1-1-13-16,-1-2-58 0,-5 3-87 16,0 0-126-16,4 0-327 0,-4 0-631 0,0 0 278 15</inkml:trace>
  <inkml:trace contextRef="#ctx0" brushRef="#br0" timeOffset="189874.41">2962 5722 62 0,'0'0'351'0,"0"0"-8"0,0 0-5 16,0 0-15-16,0 0-9 0,0 0-24 0,0 0-33 16,0 0-30-16,0 0-23 0,5-6-19 0,-5 6-21 15,1-5-20-15,2 4-16 0,1-2-14 0,-1 0-11 0,1 1-17 16,1-1-1-16,2 1-15 0,3-1-6 15,-2 1-4-15,-2 1-12 0,3-1-3 0,4-1-2 0,-5 3-4 16,3-1-11-16,7 0 2 0,-6 1-3 16,0 0-18-16,-2 0 6 0,1 1 3 0,-1-1 0 15,0 1-2-15,-1 4-2 0,0-4 3 0,-3 4-5 16,2-3 3-16,-4 3-3 0,1 0-11 0,-1 0-4 0,-2-1 11 16,2 3 20-16,-4 2-10 0,0-4-14 15,0 1 1-15,-2 0 0 0,0 0 3 0,0-2-3 16,-1 1 2-16,-2 1 2 0,1 0-5 0,1-5 2 15,-3 4-2-15,1-1 5 0,-1-1 2 0,2 1-4 16,-4-2 10-16,3-2 8 0,0 4-16 0,1-2-18 0,4-2 17 16,-7 1 1-16,4 2 11 0,3-3-17 0,-5 2-5 15,5-2-3-15,0 0-2 0,0 0 9 16,0 0-15-16,0 0 3 0,0 0 14 0,13 4-2 16,-6-3-16-16,0 2 6 0,3-1 3 0,1 1 2 15,1-3-2-15,-3 3 5 0,2-1-1 0,1 2 1 0,-3-1-3 16,4-1-2-16,-3 5-1 0,-1-2-1 0,0 4 0 15,-4 1 6-15,0 0-4 0,3 5-13 16,-6 2-6-16,1 0-9 0,1-1-5 0,-4 1 6 16,1-6 0-16,-1 0 8 0,-1-1-4 0,-3 1 7 15,3-3 2-15,-2 3-3 0,1-5 10 0,-2 3 8 0,-1-4 16 16,-2 4 1-16,1-6 21 0,-3 1-2 16,1-2 5-16,-2 0-4 0,-4 1-3 0,7-3-3 0,-3 1 0 15,-5-2-4-15,2 2 2 0,0-2-2 16,2-2-6-16,1 1 1 0,-3-1-3 0,3 0 3 15,2 1-4-15,-2-3-7 0,1 1-5 0,2 1-13 0,3 0 26 16,-3 2-6-16,3-2-6 0,-1 0-14 0,4-1-29 16,-2 2-48-16,1-1-48 0,-1-1-60 0,3 4-59 15,3-10-76-15,-2 7-252 0,3-1-631 16,-3 1 278-16</inkml:trace>
  <inkml:trace contextRef="#ctx0" brushRef="#br0" timeOffset="190077.56">3473 6110 194 0,'0'1'386'0,"0"-1"-9"15,4 3-27-15,-4-3-35 0,3 2-31 0,-3-2-26 16,0 0-41-16,0 0-57 0,0 0-59 0,0 0-60 15,0 0-58-15,0 0-66 0,0 0-79 0,2-9-242 16,-2 9-437-16,0 0 194 0</inkml:trace>
  <inkml:trace contextRef="#ctx0" brushRef="#br0" timeOffset="192395.93">4584 5511 93 0,'0'12'296'0,"1"4"-14"0,-5 4-10 0,-1 6-15 0,0 2-14 16,-1 1-10-16,2 1-18 0,-4 0-19 0,3-2-18 16,-4 1-20-16,4-2-15 0,1 0-12 0,0-4-15 15,-1 4-11-15,4-8-40 0,-3 0-37 0,-1-1-41 16,2-1-36-16,2 0-40 0,-4-6-40 0,5 2-49 16,-3-6-48-16,2 0-163 0,-3-3-419 0,3-2 186 15</inkml:trace>
  <inkml:trace contextRef="#ctx0" brushRef="#br0" timeOffset="192540.47">4585 5806 143 0,'8'-2'251'0,"-3"1"-13"0,-5 1-15 0,11 1-15 16,-6 2-20-16,0-1-18 0,2-1-15 0,-1 0-16 16,2 5-14-16,0-1-17 0,-1-2-46 0,1 2-51 15,0-1-63-15,1-2-81 0,-2 1-173 0,1 0-332 16,-1 0 147-16</inkml:trace>
  <inkml:trace contextRef="#ctx0" brushRef="#br0" timeOffset="192746.79">4892 5519 110 0,'-6'9'294'0,"4"-1"-13"15,-6 0-16-15,2 3-16 0,1 0-21 0,-2 1-20 16,2 3-25-16,-2-2-16 0,2 3-20 0,-1-6-22 16,0 3-37-16,1 1-38 0,-4 0-49 0,3-2-45 15,-2 2-55-15,4-3-54 0,-1 0-197 0,-3 0-380 16,1-3 169-16</inkml:trace>
  <inkml:trace contextRef="#ctx0" brushRef="#br0" timeOffset="192879.5">4899 5686 30 0,'8'2'222'0,"2"2"-24"15,-6 1-18-15,2 0-39 0,1-1-60 16,-6 1-73-16,3 1-87 0,-4 1-52 0,0 3-141 0,-2-1 63 16</inkml:trace>
  <inkml:trace contextRef="#ctx0" brushRef="#br0" timeOffset="193023.4">4772 5909 253 0,'0'0'263'0,"0"0"-19"0,5 2-27 0,-1 2-24 15,1-2-19-15,3 0-17 0,-1-2-18 0,6 1-22 16,-3-4-37-16,0 3-42 0,1 0-46 16,0-1-54-16,-1-1-63 0,0 1-155 0,-3 1-304 15,-7 0 135-15</inkml:trace>
  <inkml:trace contextRef="#ctx0" brushRef="#br0" timeOffset="193390.06">4747 5629 73 0,'3'13'292'0,"1"6"-7"0,1-1-7 0,-4 6-13 16,3 2-18-16,-3 2-23 0,3-1-23 0,-4-1-19 15,4-1-17-15,-3 0-18 0,2 0-21 16,-2 0-34-16,3 1-53 0,-4-6-32 0,0-4-34 16,-1 0-27-16,-2 2-30 0,-1-2-16 0,2 0-23 15,-1-6-7-15,-1 1-9 0,-1-3 6 0,0-3 18 0,-3 2 18 16,2 0 27-16,-3-2 36 0,0-2 27 0,0-2 36 16,4-1 25-16,-3 0 19 0,8 0 21 15,-10 0 10-15,4-3 9 0,1 2 4 0,5 1 3 16,-7-3-4-16,7 3-11 0,-2-2-12 0,2 2-9 15,0 0-1-15,0 0-4 0,11-5 0 0,-6 2-8 0,3 3-1 16,6-2-4-16,1 4-6 0,6-4-5 0,-5 1-12 16,5 1-3-16,-2-3-1 0,9 3-33 0,-7-2-40 15,0-1-43-15,1 3-47 0,6-3-68 0,-5-2-77 16,-6 2-166-16,3 0-470 0,-3-3 207 16</inkml:trace>
  <inkml:trace contextRef="#ctx0" brushRef="#br0" timeOffset="193576.58">4963 5684 3992 0,'4'-4'90'0,"0"2"-67"16,2 1-1-16,2-1-14 0,4 0 0 0,1 2-1 0,0 0-3 16,6 0 4-16,1 0-3 0,0 0-1 0,2 2-3 15,7 1 1-15,-9-2-5 0,9 0-29 16,-6 0-30-16,4-1-37 0,-6 0-38 0,0 0-46 15,-1-1-57-15,1 1-84 0,-10-1-192 0,2 1-559 16,-3 0 247-16</inkml:trace>
  <inkml:trace contextRef="#ctx0" brushRef="#br0" timeOffset="193790.9">5133 5523 150 0,'4'16'286'0,"-3"4"-22"0,4 11-21 0,2-4-19 16,-2 6-9-16,0 1-8 0,0 2-14 0,3 9-16 15,-3-13-21-15,-1 3-14 0,1-1-13 0,0-2-13 16,0 4-4-16,-1-1-21 0,0-2-20 0,-3-1-40 16,2-7-32-16,-2-5-33 0,4-1-35 0,-5-1-36 0,0-5-39 15,3-4-49-15,-3-3-185 0,-3-1-408 16,2-2 182-16</inkml:trace>
  <inkml:trace contextRef="#ctx0" brushRef="#br0" timeOffset="193951.88">5143 5741 2971 0,'3'7'49'0,"-2"4"-19"15,-1 2-25-15,-1 3-4 0,-2 2 2 0,2 1-1 16,-4-1 1-16,1 0-4 0,-2 2-10 0,0-3-21 15,0 1-37-15,-1 0-38 0,1-2-48 0,0-3-55 16,2-2-204-16,-2-3-447 0,1-2 198 0</inkml:trace>
  <inkml:trace contextRef="#ctx0" brushRef="#br0" timeOffset="194119.43">5213 5822 140 0,'11'8'263'0,"-2"-2"-25"0,0 3-24 0,2-1-22 16,0 2-29-16,-2-3-36 0,1 1-37 0,0-1-39 15,0 0-33-15,-2-1-53 0,2-3-47 0,-4 0-149 16,0 2-248-16,0-5 110 0</inkml:trace>
  <inkml:trace contextRef="#ctx0" brushRef="#br0" timeOffset="194289.84">5416 5535 2867 0,'9'-4'55'0,"1"5"-60"0,3 2 12 16,-3 1-6-16,4 2-4 0,-3 1 1 0,5 2 4 16,-3 1-15-16,-3-1-27 0,0 1-30 0,-4-1-49 15,2 1-51-15,1 3-71 0,-8 1-138 0,4 1-409 16,-3 1 181-16</inkml:trace>
  <inkml:trace contextRef="#ctx0" brushRef="#br0" timeOffset="194456.08">5362 5775 245 0,'-6'-2'347'0,"6"2"-33"0,0 0-32 16,0 0-23-16,0 0-19 0,0 0-23 0,30-1-18 15,-17 2-22-15,6 1-20 0,3-1-15 0,-1 1-18 16,1-2-13-16,9 1-43 0,-2-1-49 0,0 0-49 15,0 3-57-15,-2-3-70 0,1-1-83 0,-10 1-159 16,5 0-430-16,-4 0 190 0</inkml:trace>
  <inkml:trace contextRef="#ctx0" brushRef="#br0" timeOffset="194789.64">5587 5766 213 0,'1'7'259'0,"3"2"-16"0,0 4-16 0,-2-2-2 16,1 0-7-16,2 6 5 0,-1-5-1 0,1 2-12 15,-1 1-2-15,2 2-7 0,-2 0-6 0,1 2-12 16,-1-3-17-16,-1 4-19 0,-2-3-6 0,-1 1-18 16,3 0-11-16,-3 1-6 0,1 5-19 0,-2-5-6 15,1 0-5-15,-3 0-7 0,3 0-8 0,0-1-5 16,0-1-6-16,-1-4-5 0,-2-3-4 0,3 2 0 15,-1-1-3-15,-3-3-6 0,3-1-1 0,-2 0-5 16,3-1 4-16,-4-3-3 0,4-3-2 0,-6 7 0 16,2-5 1-16,4-2-7 0,-8 3-6 0,8-3 0 15,-10 1-2-15,10-1 1 0,0 0-2 0,-19-6-5 16,10 1-11-16,0 0-18 0,-1-1-30 0,2-2-34 16,-3-6-40-16,-1 6-35 0,1-4-42 0,-3-1-43 15,3-2-50-15,0 2-262 0,0-2-607 0,3 1 269 16</inkml:trace>
  <inkml:trace contextRef="#ctx0" brushRef="#br0" timeOffset="194984.79">5514 5914 168 0,'0'8'319'0,"-1"-2"-5"16,0 0-13-16,-2 2-18 0,2-2-33 15,-2 2-6-15,2-1-45 0,-1 0-13 0,1 0-28 0,0-2-15 16,-3 1-19-16,4-1-38 0,-1 1-51 0,1-1-53 16,-3 0-62-16,2 0-72 0,0-3-101 0,1-2-132 15,-4 5-417-15,4-5 186 0</inkml:trace>
  <inkml:trace contextRef="#ctx0" brushRef="#br0" timeOffset="195206.04">5786 5947 368 0,'5'3'359'0,"-1"0"-19"16,1 3-25-16,-1-1-27 0,2 3-23 0,1 0-28 0,-6-2-26 16,4 4-22-16,-1-4-19 0,0-2-8 0,2 4-23 15,-2-2-16-15,0-1-15 0,0-1-12 0,1 5-34 16,-1-5-52-16,-1 0-48 0,-2 1-43 0,0-2-44 15,-1-3-40-15,5 5-43 0,-5-5-48 16,0 0-173-16,0 0-463 0,0 0 205 0</inkml:trace>
  <inkml:trace contextRef="#ctx0" brushRef="#br0" timeOffset="195341.37">6030 5910 198 0,'7'3'248'0,"-2"-1"-26"0,-4 2-48 16,3 0-70-16,-4-4-83 0,3 6-91 0,-6-1-80 16,3-1-162-16,0-4 72 0</inkml:trace>
  <inkml:trace contextRef="#ctx0" brushRef="#br0" timeOffset="195456.39">6107 6127 150 0,'3'4'294'0,"-2"1"-38"0,0 1-75 0,-1-6-97 0,4 5-115 16,-4-5-125-16,0 0-169 0,0 0 75 16</inkml:trace>
  <inkml:trace contextRef="#ctx0" brushRef="#br0" timeOffset="196907.83">7666 5339 251 0,'0'0'278'15,"0"0"-18"-15,0 0-18 0,0 0-18 0,0 0-16 16,7-3-11-16,-7 3-22 0,0 0-17 0,0 0-13 15,0 0-7-15,2 8-5 0,-3-2-6 0,0 0-5 16,-1 4-4-16,0 5-21 0,-2 1-3 0,0 1-12 16,-5 9-7-16,2-1-10 0,-2 2-1 0,-3-2-6 15,1 3-5-15,-1 1-8 0,1 3-3 0,-6-4 2 16,3-1-6-16,-3 0-2 0,3-1-10 0,0-4 4 16,-2 1-4-16,4-6-11 0,-1-2 8 0,1-3-4 15,1-1-1-15,2 0-6 0,-1-2-3 0,1-4 4 16,0 2 0-16,2-4-5 0,-1-2-7 0,1-1-1 15,7 0-3-15,-12-3-9 0,4-3-8 0,2 0-11 16,-2-2-9-16,3-2-4 0,-3-1-1 0,6-1 2 16,-5-4 0-16,6 1 5 0,-3-1 5 0,4 3-1 15,0 2 2-15,0-2 13 0,4 2-6 0,0 0 5 16,1 1-2-16,-4 1 6 0,8 1 0 0,-5 3 5 16,4 0 3-16,-2 2 13 0,3 0 12 0,1 5 8 15,1-1 5-15,0 4 8 0,2 1 7 0,-3 1 10 16,4 4 5-16,-1 1-5 0,2 3 3 0,-5-1-7 15,4 2-4-15,-3-1-4 0,0 0 0 0,-2 0-5 16,1 1-7-16,-1-1-2 0,0-3-4 0,0 2 3 16,0-3-4-16,-4-1-2 0,2 0-10 0,-1-2 6 15,-2-1-1-15,0-1-6 0,-1-2 3 0,0 1-12 0,1 1-33 16,-3-3-40-16,0 0-42 0,2-1-40 16,-3-2-27-16,4 3-22 0,-4-3-33 0,0 0-43 15,0 0-191-15,14-5-506 0,-10-1 224 0</inkml:trace>
  <inkml:trace contextRef="#ctx0" brushRef="#br0" timeOffset="197128.41">7890 5663 171 0,'6'1'259'0,"-6"-1"-17"0,4 6-15 0,-4-1-16 15,0 2-7-15,-2 3-6 0,-1 0 1 0,1 2-2 16,0-1-7-16,-2 6-5 0,2 0-8 15,-1 0-10-15,1-1-13 0,-1 1 2 0,2-3-34 16,-2-1-11-16,3 0-10 0,-1-1-13 0,-3-3-4 16,3 2-10-16,0-1-20 0,-1-1-32 0,1 0-37 15,0-7-31-15,0 4-48 0,-2-1-44 0,2-1-54 0,1-4-42 16,-4 3-245-16,0-1-520 0,4-2 231 16</inkml:trace>
  <inkml:trace contextRef="#ctx0" brushRef="#br0" timeOffset="197295.37">8029 5828 240 0,'3'3'262'0,"-2"2"-12"0,3-3-28 0,-3 3-24 0,2 0-23 16,-2-1-17-16,-1-1-22 0,3 1-43 0,-3 0-54 15,1-1-57-15,-1-3-57 0,2 4-53 16,-2-4-131-16,0 0-280 0,0 0 123 0</inkml:trace>
  <inkml:trace contextRef="#ctx0" brushRef="#br0" timeOffset="197553.27">8425 5804 101 0,'0'5'184'0,"0"-3"-53"0,0-2-61 16,-1 6-66-16,-3-3-86 0,4-3-88 15,0 0 38-15</inkml:trace>
  <inkml:trace contextRef="#ctx0" brushRef="#br0" timeOffset="197725.88">8650 5838 223 0,'-1'4'268'0,"1"1"-28"0,-4-2-30 0,0 2-34 0,-2 0-39 16,2 0-42-16,-1-2-40 0,1 1-44 16,-1 1-37-16,1-3-35 0,-5 3-56 0,4-3-86 15,0 2-217-15,1-2 96 0</inkml:trace>
  <inkml:trace contextRef="#ctx0" brushRef="#br0" timeOffset="198489.35">9243 5427 11 0,'2'3'281'0,"-4"5"-16"16,2-4-18-16,-1 8-21 0,-2-2-8 0,0 5-16 16,-4 4-10-16,0-3-11 0,0 2-19 0,-2 5-13 15,1-5-11-15,-2 6-14 0,1 2-9 0,-2-4-13 16,1-3-11-16,-2 3-8 0,4-5-10 0,-3-2-5 15,6 2-9-15,-3-1-7 0,-2-3 3 0,1 1 4 16,-4-1-8-16,4-6-1 0,-1 4-8 0,1-6-1 16,0 3-3-16,-1-2-2 0,2-2-3 0,1-1-1 15,0-2-8-15,-2 1 1 0,-1-2-4 0,1-2-10 16,-1 1-16-16,2-2-3 0,-1-1-25 0,-1-2-10 16,0-3-15-16,5 2-2 0,0-4 2 0,-1 2-2 15,3-1 6-15,3 0 2 0,-4 1 4 0,8-3 1 0,-3 5 8 16,4-2 3-16,1 1 2 0,2-2 13 15,-3 4 1-15,5 0 7 0,-2-1 8 0,1 3 10 16,2 0 4-16,-3 1 9 0,3 1 6 0,-1 0 5 16,1 0 3-16,-3 0 6 0,-2 2 10 0,3 2-8 15,0 0-3-15,-1 0 1 0,-2-1 7 0,3 4-1 16,3-1 2-16,-6 3-1 0,4 0 1 0,-1 0-5 16,-1 3 2-16,2 4 2 0,-2-5 6 0,-3 2 1 15,3 4-3-15,2-2-3 0,-3-1-3 0,-1-3 0 16,1 1-8-16,-2-1 3 0,2 0-6 0,-2-1-8 15,-1 0 0-15,-2-3-1 0,2-2-6 0,-1 2-4 16,-1-1 0-16,0-1-4 0,-2-3-30 0,2 5-41 0,-2-5-57 16,0 0-63-16,0 0-70 0,0 0-76 15,0 0-186-15,-5-15-558 0,4 12 247 0</inkml:trace>
  <inkml:trace contextRef="#ctx0" brushRef="#br0" timeOffset="199141.86">9360 5710 185 0,'0'0'183'16,"0"0"-5"-16,0 0 0 0,3 5 1 0,-3-5-1 16,0 5-5-16,2-2-4 0,-1 2-4 0,-1 1-12 15,0-1 0-15,-1 2-5 0,1 0-11 0,-2 3-5 0,2 0-5 16,-1-1 7-16,1 4-20 0,-1-2-7 16,0 0-9-16,-2 0-8 0,2-1-8 0,-3 0-9 15,3-1-10-15,-2 0-10 0,1-2-3 0,-1-1-2 16,3-1-3-16,0-1-5 0,-1 0-4 0,0 0-5 15,1-4-5-15,-3 5-3 0,3-5-13 0,0 0-10 0,0 0-11 16,0 0-9-16,0 0-6 0,0-12-6 0,0 7-3 16,3-2-1-16,-2 0-1 0,0-4-1 15,4 1 1-15,-1 0 5 0,0 1 3 0,1 1 4 0,0 0 7 16,-1 0-3-16,2-1-1 0,1 3 8 0,-1-4 0 16,-1 7 1-16,0-3 0 0,0-1 4 0,2 2 7 15,-2 4-7-15,0-5 2 0,0 1 1 0,0 2-1 16,-1 0 3-16,1 1-1 0,0 1 0 0,0-2 3 15,-5 3-4-15,8-2 10 0,-8 2-8 0,9 0 2 16,-9 0-1-16,8 0 3 0,-8 0 3 0,6 2 3 16,-1 1 7-16,-1-2 5 0,-4-1 4 0,5 5 7 15,-1-2 7-15,-3 2 5 0,3-4 3 0,-3 4 2 16,2-1 3-16,-2 2 0 0,-1 0 4 16,0-2-4-16,0 5-3 0,0-3-2 0,-1 1-2 0,2 2-9 15,-2-2 0-15,-2 5-5 0,3-3 0 0,-1 2-6 16,-3 0 2-16,3 0-2 0,1 0-6 0,0-1-1 15,-3 1 1-15,3-1-5 0,0-3 1 0,0 2 2 16,-1 0-3-16,1-2-5 0,1-4 0 0,-1 4-3 16,0-1 6-16,0-3-12 0,3 0-18 0,-3-3-14 15,0 6-18-15,0-6-21 0,0 0-26 0,0 0-38 16,0 0-40-16,0 0-52 0,0 0-285 0,-9-10-558 16,9 4 248-16</inkml:trace>
  <inkml:trace contextRef="#ctx0" brushRef="#br0" timeOffset="201529.56">9611 6129 72 0,'2'7'304'0,"-1"0"-21"0,0 0-23 0,1 3-25 0,-1 1-22 16,-2 0-21-16,-1-2-17 0,0 3-29 0,-2-4-37 16,1 3-55-16,-2-2-75 0,2-2-84 15,0 2-215-15,-2-2-346 0,3 0 153 0</inkml:trace>
  <inkml:trace contextRef="#ctx0" brushRef="#br0" timeOffset="204890.78">10782 5423 80 0,'0'0'184'0,"0"0"-15"0,0 0-12 0,0 0-12 16,0 0-1-16,0 0-9 0,0 0-11 0,0 0-1 15,0 0-2-15,1 16-1 0,3-13-5 0,-3 2-3 16,2 2 0-16,2-1-2 0,0 4 0 0,-1-1 1 16,1 4 7-16,0 2-12 0,-1 3 1 0,1 6-5 15,3 1-7-15,-7 4-7 0,4-1-1 0,-2 2-9 16,-2 1-10-16,-1 1-3 0,0 3-9 0,-1-2-3 16,-2 0-4-16,3 1-8 0,-2-3-3 0,2 2 0 15,0-6-9-15,1-2 2 0,-1-4-4 0,1-3-5 16,-1-3 0-16,4-3-4 0,-4 0-4 0,3-6 4 0,-2 0-6 15,-1 1 4-15,3-1-2 0,-2-5-1 16,0 5 1-16,2-5 5 0,-3-1-4 0,0 0 0 16,0 0 2-16,11-11-5 0,-6 0-1 0,2-5 2 15,2 2-5-15,2-13 2 0,-1 2-5 0,3-2 3 0,1-2-1 16,-1-1-4-16,2 0-1 0,1-1 1 0,-4 0-2 16,5 2-1-16,2 1 4 0,-1 1 1 0,-4 1-3 15,5 2 6-15,-3 4 2 0,1-2 0 16,-5 7 0-16,-2 1 7 0,2 1-12 0,-5 5 4 0,1 0-3 15,-2-1 2-15,-1 5-1 0,-1 0 0 0,0-2-2 16,-1 3 2-16,-1 0 11 0,2-2-14 16,-4 5-7-16,2-2-11 0,0-2-19 0,-2 4-17 15,0 0-19-15,1-4-11 0,-1 4-29 0,0 0-22 0,0 0-31 16,0 0-25-16,-3-4-16 0,3 4-43 0,0 0-191 16,0 0-471-16,0 0 209 0</inkml:trace>
  <inkml:trace contextRef="#ctx0" brushRef="#br0" timeOffset="205105.73">10822 5792 129 0,'11'-1'249'0,"1"-1"-17"0,2-1-15 16,1-1-8-16,5 1-12 0,-2 2-18 0,2-4-15 15,-1 4-17-15,-3-5-17 0,2 3-3 0,-5 1-21 16,2 0-11-16,-2 0-44 0,0-2-58 0,-3 0-62 16,-1 0-76-16,-1 1-191 0,-3 1-363 0,-1-2 162 15</inkml:trace>
  <inkml:trace contextRef="#ctx0" brushRef="#br0" timeOffset="206674.41">11706 5428 47 0,'0'0'121'15,"0"0"-11"-15,0 0-10 0,0 0 1 0,0 0-9 16,0 0-9-16,3 7 0 0,-3-7-8 0,0 0-9 15,0 0-3-15,0 0-1 0,0 0-1 0,0 0-2 16,0 0-8-16,0 0 7 0,0 0-4 0,2 4-4 16,-2-4-4-16,0 0 5 0,0 0 2 0,0 0-5 15,0 0 3-15,0 0-2 0,0 0-3 0,4 1 4 16,-4-1 2-16,0 0-1 0,0 0 3 0,0 0-5 16,5 1 9-16,-5-1 1 0,0 0 5 0,0 0-4 15,0 0 0-15,0 0 1 0,0 0-3 0,0 0-4 16,0 0-6-16,0 0-6 0,4 2-5 0,-4-2-5 15,0 0-2-15,0 0 0 0,1 6-4 0,-1-1-3 16,3 0-2-16,-2-1-1 0,-1 4-4 0,0-1 2 16,0 3-1-16,3 0 0 0,-3 1 0 0,-3 5 0 15,3 0-2-15,-4 2-3 0,2 0 0 0,-2 1 0 16,-6 8-1-16,-1-5 1 0,2 6-4 0,-1-2 0 16,-4-1-1-16,0 0 0 0,3 2 1 0,0-6-4 0,-1-1 4 15,4-3-6-15,-2-3 1 0,-2 2 2 16,4-2 0-16,-1-1-2 0,1-3-1 0,0-2 3 15,2-1-2-15,-2 0 0 0,-1-2 2 0,4 1-1 0,-2-2 3 16,1 0-1-16,1-2-1 0,-4-1-1 0,5-1-1 16,4 0-1-16,-13-1 0 0,8-2-7 0,-1-2-3 15,2 1-3-15,-1 0-1 0,1-1-3 16,0-4 2-16,0-1-2 0,3 4 4 0,-2-3-1 0,2-1-3 16,2 1 5-16,2-1 1 0,-2-1-2 0,3 0 3 15,1 1 1-15,-1-1 1 0,0 3 1 0,0-4-3 16,5 1 2-16,-4 3 1 0,0-4-1 0,0 3 4 15,4-2 0-15,-4 1 0 0,-1 1 0 0,2 2 1 16,0-2 4-16,-3 3 2 0,1 1 3 0,0-1-5 16,0 1 3-16,0 2-4 0,0 2-1 0,-2-2 5 15,-2 3-4-15,8-1 1 0,-8 1 5 0,11 4 1 16,-6-1 8-16,0 1-7 0,1 1 5 0,0 2 2 16,3 0 0-16,-3 4 2 0,3 2-1 15,-1 0-1-15,0-1 5 0,-1 3 8 0,1 1-6 0,-2-3-1 16,-2-3 7-16,5 7-3 0,-5-5 5 0,1 4 2 15,0-3 0-15,-1-1 24 0,2-1-17 0,-2 0 3 16,0-1 2-16,1 2-6 0,2-2 6 0,-5-3-2 16,2 4 1-16,1-6-8 0,-1 1 8 0,0 1-1 15,-3-1-2-15,2-2 0 0,-1 0-6 0,-1 0-6 16,2-1 1-16,0 0-4 0,0-1-6 0,-1 1-2 16,-2-3 2-16,6 1-6 0,-6-1 7 0,2 2-47 15,-2-2-53-15,0 0-58 0,0 0-67 0,0 0-82 16,-12-7-268-16,8 4-600 0,4 3 266 0</inkml:trace>
  <inkml:trace contextRef="#ctx0" brushRef="#br0" timeOffset="207445.68">11862 5664 42 0,'0'0'264'0,"0"0"-9"0,0 0-7 15,16 3-12-15,-8-3-12 0,1 0-17 0,5 0-8 16,-1 0-8-16,2 0-3 0,5 0-7 0,-1 0-11 16,0-1-6-16,1-1-11 0,-1-2-15 0,2 3-11 15,-1-2-17-15,-2 0-4 0,4 1-16 0,-3-1-3 16,0 0-1-16,-3 2-17 0,1-2-11 0,-5 1-5 16,0-1-7-16,-1 1 6 0,-3-1-12 0,-2 1-11 15,-1 1-19-15,2 1-27 0,-7 0-16 0,6-3-31 16,-6 3-26-16,3-2-34 0,-3 2-29 0,0 0-33 15,0 0-34-15,0 0-44 0,0 0-182 0,0 0-482 16,0 0 213-16</inkml:trace>
  <inkml:trace contextRef="#ctx0" brushRef="#br0" timeOffset="208137.36">11895 5803 65 0,'0'0'241'0,"0"0"-15"0,0 0-12 0,0 0-14 15,0 0-6-15,0 0-14 0,0 0-10 0,0 0-13 16,0 0-6-16,0 0-12 0,0 0-2 0,0 0-21 16,0 0-6-16,0 0-10 0,0 0-11 0,0 0-8 15,0 0-7-15,0 0-7 0,0 0-8 0,0 0-5 16,0 0 3-16,0 0-13 0,0 0-5 0,0 0-3 16,0 0-4-16,0 0-2 0,0 0-5 0,0 0-2 15,0 0-2-15,0 0-1 0,0 0-1 0,0 0-4 16,0 0-1-16,0 0-1 0,0 0-2 0,0 0-2 15,0 0-1-15,0 0-2 0,0 0 8 0,0 0-10 0,0 0-1 16,0 0 2-16,0 0 0 0,0 0 1 16,0 0-6-16,0 0 1 0,0 0 2 0,0 0 0 15,0 0-2-15,0 0 9 0,0 0-6 0,0 0-3 16,0 0 1-16,13 0 0 0,-13 0-1 0,0 0-4 16,0 0 7-16,0 0 6 0,0 0-9 0,0 0 1 0,0 0 0 15,0 0-2-15,0 0 0 0,0 0 3 16,0 0-4-16,0 0 3 0,0 0-2 0,0 0 2 15,0 0 3-15,0 0 5 0,0 0 9 0,0 0-3 0,0 0 4 16,0 0 0-16,0 0 3 0,0 0 2 0,0 0 1 16,0 0-6-16,0 0 2 0,0 0-3 15,0 0 10-15,0 0-16 0,0 0-20 0,0 0-30 0,0 0-41 16,0 0-53-16,0 0-57 0,0 0-55 16,0 0-243-16,0 0-527 0,0 0 233 0</inkml:trace>
  <inkml:trace contextRef="#ctx0" brushRef="#br0" timeOffset="208772.76">12153 5636 123 0,'0'0'157'0,"0"0"-9"0,-1 6-3 0,1-6-3 15,0 0-3-15,0 0 2 0,0 0-6 16,0 0-4-16,0 0-8 0,0 0-3 0,0 0-3 16,0 0-5-16,0 0-4 0,0 0-7 0,0 0-7 0,0 0-5 15,0 0-8-15,0 0 1 0,0 0-5 0,0 0-6 16,0 0-6-16,0 0-8 0,-14-6-3 16,14 6-6-16,-5-2-3 0,1 0-5 0,4 2-4 15,-8 0-3-15,8 0 2 0,-14-1-10 0,9 1-1 0,-3-2 2 16,1 2-2-16,-2 0 1 0,1-1 1 0,0 2-5 15,0 1 5-15,-3 1-5 0,1-1 0 0,-1 3-4 16,2-2 13-16,-3 0-7 0,2 3-8 0,0-2-1 16,2 0 1-16,-2 2 2 0,1 0-6 0,0 2 5 15,3 2-1-15,-2-3 1 0,4 1 3 0,-2 2 4 16,3-2 3-16,-2 2 5 0,4-2 1 0,-2 3 1 16,-1-4 4-16,7 5-1 0,-3-6 2 0,1 4 2 15,3-3 4-15,0 2-6 0,1 0 7 0,0 0-9 16,4 0 0-16,-1 1 1 0,1-2-4 0,0 0-3 15,1 0-2-15,1-1-7 0,1 3 1 0,1-3 3 16,-3-1-16-16,3 0 8 0,-2 2 2 0,-1-7 3 16,3 4-11-16,-4-1-4 0,1 0-7 0,3-1-15 15,-3-1-39-15,-1-2-32 0,0 0-31 0,-5-2-35 16,1-1-35-16,-1 2-21 0,0-4-34 0,0 3-32 16,-3-2-183-16,-1 4-493 0,-1-5 218 0</inkml:trace>
  <inkml:trace contextRef="#ctx0" brushRef="#br0" timeOffset="208957.43">12014 5776 36 0,'9'2'251'0,"-9"-2"-22"0,15 0-15 0,-4 0-16 15,1-2-14-15,-1 4-15 0,1-2-12 0,2-2-17 16,3 1-15-16,-2 1-11 0,2-2-13 0,0 1-20 15,-6-2-42-15,3 6-47 0,-2-6-44 0,-1 1-63 16,-1 1-70-16,-3 1-95 0,-1 0-303 0,3 0 134 16</inkml:trace>
  <inkml:trace contextRef="#ctx0" brushRef="#br0" timeOffset="209807.55">12452 5504 21 0,'0'0'239'0,"0"0"-6"0,0 0-8 16,0 0-7-16,0 0-6 0,0 0-3 0,0 0-7 16,0 0 1-16,0 0-9 0,0 0-6 0,-3-3-7 15,3 3-6-15,0 0-16 0,0 0-17 0,0 0-8 16,0 0-20-16,0 0-15 0,0 0-2 0,0 0 3 16,0 0-19-16,-3 10-13 0,3-10-6 0,3 9-3 15,-2-6-3-15,-1 4-10 0,2-2 2 0,0 2-5 16,-1-1-8-16,0 3 8 0,4 0-13 0,-4-2-4 15,1 1 2-15,0 2-4 0,2-1-3 0,-4 1-2 16,2 3-3-16,0-8-7 0,1 2 1 0,-2 0 5 16,-1-1-1-16,1 2-3 0,2 0 2 0,-2 0-2 15,2-1-3-15,0 0 0 0,1-1-2 0,0 2-2 16,1 1 20-16,-1 0-19 0,1 1-4 0,-1 0 5 16,1-2-1-16,0 0-1 0,-1 1 3 0,1 1-6 15,-1-5 3-15,1 1-1 0,-1 4 1 0,2-3 0 16,-2-1 12-16,-3 1-13 0,3-1-4 0,0 2 2 15,0-2-1-15,0-1-3 0,1 3 0 0,0 0 2 16,-4 0-2-16,3-1 15 0,1-2-1 0,-1 4-10 16,1-3 1-16,2 1-5 0,-1 2 0 0,-2-4 1 15,1 0 2-15,-1 4 2 0,-2-6 0 0,2 3-4 16,-1-1 2-16,-1-2 0 0,1 0-2 0,-1 0-1 16,0 4 4-16,0-5-2 0,1 1 2 0,-3-3 1 0,2 3 0 15,-2-3 0-15,2 3 3 0,-2-3-3 16,0 0 2-16,2 3 10 0,-2-3-14 0,0 0 2 15,0 0 2-15,0 0-7 0,0 0 1 0,0 0 3 16,8-9-4-16,-7 4-1 0,2-2 3 0,-2 3 14 16,3-1-15-16,-2-6 1 0,2 2-1 0,-1-1 2 15,1-1-3-15,1 1-2 0,-3-4-1 0,2 0 12 0,2-3 5 16,-2 1-13-16,0-1-3 0,2-1 2 16,0-1-4-16,-4-1 6 0,3 2-1 0,0-1 0 15,-1 1-1-15,4 0 4 0,-6-1-3 0,5 3-1 0,-5-1 0 16,6 0-5-16,-4 2 8 0,-2 3 0 0,5-4-1 15,-2 5-3-15,-1 1-3 0,0-1 5 16,1 3 0-16,-3-3-1 0,2 4 3 0,0 0-1 16,-3 2 0-16,2-1 4 0,-2 0-8 0,3 1 4 15,-1 2 3-15,-2-2-11 0,0 0 7 0,-1 1 4 0,5 0 1 16,-5 4-6-16,3-4 3 0,-1 1-5 0,-2 3 3 16,1-5 4-16,-1 5-3 0,3-2-4 15,-3 2-16-15,0-4-19 0,0 4-37 0,0-3-34 16,0 3-34-16,0 0-42 0,-3-8-27 0,3 8-37 0,-6-3-276 15,1 3-571-15,5 0 253 0</inkml:trace>
  <inkml:trace contextRef="#ctx0" brushRef="#br0" timeOffset="211981.41">13917 5431 156 0,'0'0'188'0,"0"0"-6"0,0 0-10 0,0 0-12 16,0 0-13-16,0 0-14 0,0 0 1 15,0 0-14-15,0 0-7 0,6 1-4 0,-6-1-3 16,0 0-4-16,0 0-8 0,0 0-1 0,0 0 1 0,0 0-8 16,0 0-7-16,0 0-2 0,0 0-4 15,0 0-9-15,0 0 0 0,0 0 3 0,3 6-2 0,-3-6 5 16,1 4-3-16,1 0 1 0,-1 3-3 15,-1-1 5-15,0 3-17 0,0 1 0 0,-1 2-4 16,-1 7-5-16,0-2 3 0,-1 2-13 0,-1 8-1 16,-1-3-8-16,1 3 1 0,-2-3-1 0,0 2-3 15,-1-1-2-15,-2-1-1 0,-1 0-7 0,1 2 2 16,4-9 0-16,-3 1-3 0,-1-2 1 0,4-1-4 16,-4-3 0-16,4-2-2 0,-1 1-3 0,-1-3 2 0,2-1 1 15,1-1-1-15,-1-1 5 0,1-1-3 0,-1-2-4 16,-1 1 13-16,1 0-12 0,0-3-3 15,-2 0 1-15,7 0-2 0,-10 0 2 0,3-5-4 16,-1 2-1-16,1-1-1 0,1-1-1 0,-3 1-1 0,4 0-1 16,0-3 9-16,-3-2-8 0,4 1-2 0,-2-2-1 15,3-1 0-15,0 1-6 0,0-2 15 0,2 2-10 16,-2-2 0-16,3-1-1 0,3 0 1 0,-2 3 1 16,2-4-1-16,-1 3 3 0,2-1 0 15,2 1-1-15,-2 0 1 0,1 2 0 0,0-1 10 0,2 1-8 16,-2 3 0-16,0 0 2 0,0 0-2 0,-1 2 2 15,1-1 0-15,0 2 4 0,0 2-3 0,2 1 0 16,-7 0 4-16,10 0 6 0,-4 1-2 0,-1 2 15 16,4 0-13-16,-2 5 2 0,0-1-3 0,2 2 7 15,0-1 8-15,-1 1-7 0,-2 1-3 0,7 2 5 16,-7-1-8-16,2 2 2 0,5 0 4 0,-3 0 12 16,-1 2 3-16,0 0 7 0,4-3-3 0,-4 2-5 15,0-4 3-15,1 2 3 0,-1-2-6 0,0-3 2 16,1 2-2-16,-2-1 0 0,-1 0-5 0,1-1-3 15,2-3-1-15,-6 1-3 0,1-1-2 0,-1-1 1 16,1 2-8-16,-1-3 4 0,-3 1-48 0,2-1-40 16,-3-2-49-16,4 3-64 0,-4-3-64 0,0 0-71 15,0 0-189-15,0 0-555 0,0 0 246 0</inkml:trace>
  <inkml:trace contextRef="#ctx0" brushRef="#br0" timeOffset="212439.39">14115 5603 230 0,'0'0'251'0,"0"0"-13"16,0 0-19-16,0 0-10 0,0 0-8 0,0 0-9 15,14 1-16-15,-14-1-12 0,12-1 1 0,-5 1-23 16,6-3-1-16,-3 3-9 0,4 3-10 0,2-6-8 16,0 3-5-16,2 0-3 0,0 0-6 0,1 0-1 15,2 0-9-15,-1-1-9 0,1 0-5 0,-2 0-9 0,0 0-8 16,-5 1-5-16,1-1-7 0,-2 1-7 16,-1-2 2-16,0 0-8 0,-1 2-6 0,-4-1-4 15,2 1-21-15,-5 0-32 0,-4 0-23 0,9-2-32 16,-9 2-36-16,4-3-36 0,-4 3-26 0,1-4-25 15,-1 4-59-15,0 0-178 0,0 0-480 0,0 0 213 16</inkml:trace>
  <inkml:trace contextRef="#ctx0" brushRef="#br0" timeOffset="212956.6">14125 5723 135 0,'0'0'272'0,"0"0"-14"16,-1 4-14-16,1-4-14 0,0 0-19 16,0 0-11-16,0 0-19 0,0 0-18 0,0 0-10 15,0 0-16-15,0 0-13 0,0 0-11 0,0 0-10 0,0 0-11 16,0 0-8-16,8 1-5 0,-8-1-10 16,0 0-2-16,0 0-6 0,11-1 0 0,-11 1 0 0,7 1-3 15,-7-1 7-15,10 0-3 0,-5 0-10 0,-5 0 2 16,8 1-1-16,-8-1-1 0,10 1-3 0,-4 1 2 15,-1 0 4-15,2-2-9 0,-1 0-3 0,2 0-3 16,-2 0-8-16,-6 0 4 0,14 0-5 0,-2 0-9 16,-1 0 13-16,-2-2-9 0,5 2-5 0,3-3-6 15,2 1 4-15,-6 0-6 0,1 0 2 0,4 0-4 16,-4-1 4-16,2 2-7 0,-2-1 16 0,3 1-18 16,-2-2-1-16,-2 3-1 0,-1-1 4 0,-1 0-7 15,-2-1-5-15,4 2 5 0,-7 0-1 0,2 0-9 16,-3-1-11-16,-5 1-25 0,10 0-17 0,-10 0-18 15,4-2-30-15,-4 2-36 0,3-4-45 0,-3 1-59 16,0 3-286-16,-7-8-578 0,1 5 255 0</inkml:trace>
  <inkml:trace contextRef="#ctx0" brushRef="#br0" timeOffset="-211475.29">14874 5388 45 0,'0'0'242'0,"0"-4"-14"0,0 4-17 15,0 0-14-15,0 0-10 0,0 0-14 16,0 0-16-16,0 0-9 0,0 0-16 0,0 0-9 15,0 0-11-15,0 0-8 0,0 0-9 0,0 0-10 16,0 0-4-16,0 0 0 0,0 0-5 0,0 0 5 16,9 7 4-16,-9-7 0 0,4 6-2 0,-3-1-2 15,4 2-3-15,-1 1 1 0,3 2-11 0,-1 2 8 0,0 3-12 16,3 2-2-16,-1 0-8 0,2 6 11 16,4 0-1-16,-2-1-1 0,1 1-6 0,-2-2-8 15,1-1-5-15,4 2-3 0,-7-3-2 0,0-2-2 0,1-1-4 16,0-1-2-16,0 0-5 0,0-1-5 0,-1-1 2 15,-2-3 10-15,1 1-17 0,-2-4-1 16,-1 2-4-16,-1-5 5 0,1 1 1 0,-2 1-3 16,2-2-11-16,-4 0 5 0,-1-1-4 0,4 0-22 0,-4-3-20 15,5 3-24-15,-5-3-38 0,0 0-34 0,0 0-35 16,0 0-34-16,0 0-20 0,-9-14-44 16,8 6-215-16,-4 4-522 0,1-4 231 0</inkml:trace>
  <inkml:trace contextRef="#ctx0" brushRef="#br0" timeOffset="-211163.04">15099 5450 206 0,'0'0'271'0,"0"-3"-14"0,0 3-15 0,0 0-13 0,0 0-13 15,0-5-14-15,0 5-15 0,0 0-15 0,0 0-17 16,0 0-13-16,0 0-14 0,0 0-4 0,-5 15 0 16,1-8-10-16,-1 5-9 0,-1 2-3 0,-3 2 5 15,0 1-17-15,-2 7-8 0,-2-1-6 0,0-2-9 16,-1 2-2-16,5-5-9 0,-4 6-4 0,3-7-6 16,-2-2-3-16,3 0-6 0,-1-1-5 0,1-1 0 15,1-2-3-15,3-3-5 0,-4 2-3 0,6-5-3 16,0 3-1-16,-1-4-2 0,0-2-1 0,3 2-33 15,-2-2-32-15,3-2-41 0,0 0-49 0,0 0-51 16,0 0-68-16,0 0-264 0,0 0-568 0,0 0 251 16</inkml:trace>
  <inkml:trace contextRef="#ctx0" brushRef="#br0" timeOffset="-210834.63">15240 5547 179 0,'0'0'198'0,"0"0"-7"0,0 0-2 0,0 0 4 0,4 6-3 16,-3-3-2-16,0 4-7 0,0 2 0 15,2 1 1-15,-3 3 1 0,1 2-6 0,1 3-3 16,-2 2-7-16,1-1-1 0,0 2-27 0,0-2-17 16,1 1-7-16,-2-2-9 0,3-2-9 0,-3 1-14 0,2-4-7 15,0-1-5-15,-1-2-6 0,1 0-10 16,0-1-3-16,-2-2-7 0,2-1-4 0,-1-2 2 16,0 1-46-16,-1-2-44 0,0-3-49 0,-1 6-61 15,1-6-71-15,0 0-91 0,0 0-182 0,0 0-541 0,0 0 241 16</inkml:trace>
  <inkml:trace contextRef="#ctx0" brushRef="#br0" timeOffset="-210009.36">15698 5367 192 0,'8'0'257'0,"-8"0"-5"0,4 6-10 15,-1-1-11-15,-3 1 2 0,2 2-16 0,-1 5-14 16,-1-1-8-16,0 5-13 0,-2 3-10 0,-1-1-12 15,-1 6-15-15,1 0-16 0,-5 1-10 0,-1 0-15 16,0 3-7-16,-3-5-12 0,-1 2-3 0,0 0-12 16,-4-2-8-16,2-3-6 0,1 1-7 0,2-6-1 15,2 0-5-15,-3-1-3 0,4-3-2 0,0-4-10 16,-1 1 2-16,1-1 1 0,1-4-9 0,-2 0 3 16,4-1-3-16,-2-2-1 0,0-2-4 0,1-2-9 0,-2 0-7 15,1-3-9-15,2-2-15 0,-3-1-8 16,3-1-12-16,2-7-4 0,-1 3 4 0,2-1 0 15,-1-2 2-15,4 1 14 0,0 1-6 0,4 3 0 16,-1 1 2-16,0 0 6 0,3 2 2 0,0-1 4 0,1 1 1 16,-1 4 2-16,3 1-1 0,0 0 7 15,-1 1 14-15,1 4 8 0,0 2 10 0,3 4 6 16,-2-1 12-16,-1 3 3 0,1 1 17 0,3 3 2 16,-3 1-10-16,-1 1-1 0,1 0-4 0,1 1-9 0,-4 3 0 15,1-5-4-15,1 1-3 0,-1 0-6 0,1-5 1 16,-3 0-3-16,0 2-5 0,1-1 1 0,-2-3-1 15,1 1-4-15,-2-2-1 0,0-2-14 0,1 1-8 16,-1-3-21-16,-1 2-31 0,-3-2-32 0,1 0-30 16,-1-3-43-16,0 0-36 0,0 0-41 0,0 0-61 15,0 0-174-15,-8-11-516 0,7 2 228 0</inkml:trace>
  <inkml:trace contextRef="#ctx0" brushRef="#br0" timeOffset="-209776.62">15825 5628 56 0,'1'6'267'15,"2"2"-10"-15,-2 0-15 0,2 3-9 0,-3 1 0 0,1 4-4 16,-1 0-7-16,-1 1-7 0,-2 0-7 0,3 1-19 16,-4-2-18-16,4 2-15 0,-2-3-16 0,-1-4-16 15,3 6-14-15,-4-5-6 0,4-1-9 0,0 0-10 16,0-1-8-16,0 0-6 0,0-3-2 0,-1-4-16 15,1 2-15-15,0 1-33 0,-4-5-26 0,3 3-39 16,1-4-47-16,-1 5-54 0,1-5-46 0,0 0-61 16,0 0-204-16,0 0-509 0,-8-10 226 0</inkml:trace>
  <inkml:trace contextRef="#ctx0" brushRef="#br0" timeOffset="-209408.22">16069 5645 137 0,'0'0'248'0,"0"0"-6"15,0 0-5-15,0 0-2 0,0 0-1 0,0 0 4 16,14 2-5-16,-14-2-6 0,14 1-14 0,-7-1-23 16,4 0-17-16,1 0-15 0,4 0-13 0,-2-1-12 15,-1-1-20-15,6 2-15 0,-1 0 8 0,1 0-22 0,-2 0-6 16,-2-1-10-16,-2 1-9 0,1 0-9 15,-1-2-38-15,-2 2-46 0,0 0-48 0,-4 0-45 16,-2 0-44-16,-5 0-40 0,12 0-36 0,-12 0-227 16,0 0-512-16,0 0 226 0</inkml:trace>
  <inkml:trace contextRef="#ctx0" brushRef="#br0" timeOffset="-209181.98">16217 5516 69 0,'0'4'284'16,"2"2"-13"-16,-4 4-14 0,4 1-10 0,0 5 1 15,-2 2 0-15,0 1-7 0,-2 3-20 0,0 4-17 0,1-1-25 16,-4 1-12-16,5-7-16 0,-2-1-12 0,0-1-5 16,2 2-25-16,2-5-11 0,-2-3-8 0,0 1-14 15,0-4-4-15,2 0-8 0,-2-2-18 16,0-1-36-16,0 0-41 0,0-1-49 0,0-4-69 0,0 0-80 15,0 0-294-15,0 0-566 0,0 0 250 0</inkml:trace>
  <inkml:trace contextRef="#ctx0" brushRef="#br0" timeOffset="-208915.37">16537 5416 237 0,'0'0'281'0,"0"0"-19"15,0 0-17-15,-4 7-1 0,5-1-1 0,2 3-7 16,1-2 14-16,0 7-30 0,6 0-18 0,-3 1-29 16,5 3-7-16,-3-1-22 0,6 5-13 0,-1 1-14 15,2 1-7-15,-1-2-17 0,0 2-9 0,-1-3-12 16,-1-7-4-16,1 2-4 0,0-1-9 0,-1-2-24 15,0 0-52-15,-3-1-63 0,-2-3-60 0,-1-1-63 16,0-4-53-16,-2-1-242 0,-3 0-545 0,2 0 241 16</inkml:trace>
  <inkml:trace contextRef="#ctx0" brushRef="#br0" timeOffset="-208708.65">16757 5484 78 0,'0'0'316'0,"-8"10"-18"0,4-4 4 0,-2 5-35 16,-2 0-19-16,2 3-10 0,-3 4-6 0,2-1-29 16,-3 0-19-16,4 2-16 0,-3-1-15 0,-3-2-15 15,6 0-8-15,-3 0-19 0,1-1-7 0,-2 0-17 16,1-2-12-16,3-2-1 0,1 0-42 0,-4-3-34 16,6-1-34-16,-3 0-42 0,1-1-44 0,-1 0-35 15,4-2-41-15,-3-2-60 0,1-1-174 0,-1-1-467 16,5 0 208-16</inkml:trace>
  <inkml:trace contextRef="#ctx0" brushRef="#br0" timeOffset="-208408.76">16821 5657 31 0,'12'3'272'0,"-7"-2"-18"0,3 1-25 0,-1 1-22 16,0 0-19-16,2 0-18 0,-5-2-9 0,1 4-14 15,0-1-1-15,-1 0-12 0,-3 2-5 0,2 2-10 16,-1-2-4-16,-4 2-10 0,2 0-7 0,-4 0-7 16,0 0-5-16,-1 0 2 0,1 0-1 0,-4-1 2 15,2 1 2-15,2-2 3 0,-1-3-7 0,0 3-6 16,1-1-5-16,0-2-5 0,1 0-1 0,1-1-5 0,-1 2-1 16,3-4-9-16,0 0-8 0,0 5-5 15,0-5 1-15,8 1-1 0,-2 2-8 0,0-3-3 16,0 1-8-16,3-1-14 0,4 0-30 0,-3 0-35 15,3 0-55-15,0 2-49 0,0-4-51 0,-2 2-53 0,2 0-261 16,0-2-569-16,-3 0 252 0</inkml:trace>
  <inkml:trace contextRef="#ctx0" brushRef="#br0" timeOffset="-207825.21">17276 5364 168 0,'0'0'256'0,"0"0"-26"0,0 0-17 0,0 0-19 16,0 0-7-16,0 0-3 0,0 0-6 0,5 8-1 16,-3-5-9-16,-2 2-6 0,0 1-6 0,4 3-5 15,-4 1-5-15,-2 2-11 0,2 3-8 0,-4 2-10 16,1 2-13-16,-1 1-7 0,-3 3-10 0,-1 5-8 16,-1 0-6-16,1 0-6 0,-2 0-7 0,-1-1 8 15,0 1-19-15,2-3-5 0,-2-1-5 0,2-2-1 16,1-5-2-16,1-1-7 0,-1-1 3 0,4-1-1 15,-1-5-9-15,0 1 0 0,-1-2-1 0,3-1-1 16,-1-3-3-16,2 1 2 0,-2-2-8 0,1 0 4 16,-2 0 2-16,0-3-1 0,5 0 3 0,-10-6-2 15,3 2 9-15,2-2-10 0,-4-2-2 0,3-1-6 16,-3-4-5-16,1 0 2 0,1 1-4 0,-1-2-2 16,5 3 4-16,-2 1-6 0,4-1 4 0,0 0-1 15,-1 0-1-15,2 2 0 0,2-1-4 0,0 2 1 0,0 2 1 16,3 0 2-16,0 2 2 0,1 0 3 15,-1 2-4-15,3 0-8 0,1 2 28 0,1 2-16 16,-1 1-1-16,0 1 4 0,6 3-3 0,-3 0 7 16,-1 0 3-16,2 5-10 0,0-2-1 0,-2-1 1 15,2 3 2-15,0 1-4 0,-4-6 3 0,1 3-3 16,0-2 0-16,-1 2-3 0,-1-1 0 0,0-3 5 16,-1-1-5-16,-2 1-4 0,-1-3-26 0,0 2-34 15,-3-2-37-15,3 0-40 0,-4-3-49 0,0 2-52 16,0-2-63-16,0 0-221 0,0 0-571 0,0 0 253 0</inkml:trace>
  <inkml:trace contextRef="#ctx0" brushRef="#br0" timeOffset="-207423.58">17397 5614 118 0,'5'1'205'0,"3"-1"-24"0,1-1-15 0,1 1-3 0,0 1-2 16,2-2-7-16,-2 2-14 0,0 0-14 0,1 0-9 16,-1 2-10-16,1 0-15 0,-5-1-9 0,3 1-8 15,-4 3-12-15,2 1-2 0,-3-1-4 16,-3 7-7-16,0-1-9 0,4 2-1 0,-10 4-4 0,0-1-1 16,0 0-3-16,1 2 7 0,-1-4 10 0,-3-3 13 15,2 1 12-15,2-3 3 0,-3-3 8 0,3 4 13 16,-2-2 6-16,3-5 7 0,-1 3-9 0,0-2 6 15,2-1-18-15,-1 1-8 0,0-3-6 0,2 1-3 16,-1 0-6-16,2-3-3 0,-2 5-7 0,2-5-3 16,0 3-5-16,0-3-8 0,3 6 2 0,-2-3-1 15,-1-3 6-15,5 1-19 0,-1 2-2 0,-4-3-11 16,8 2 1-16,-6 0 4 0,2-1-6 0,-4-1-5 16,9 2-4-16,-9-2-6 0,9 1-17 0,-5-1-28 15,-4 0-20-15,7 0-21 0,-7 0-22 0,8 0-28 16,-8 0-35-16,0 0-34 0,12-1-44 0,-12 1-261 15,0 0-552-15,0 0 245 0</inkml:trace>
  <inkml:trace contextRef="#ctx0" brushRef="#br0" timeOffset="-206955.4">17700 5704 197 0,'0'0'355'0,"0"0"-13"15,17 3-16-15,-7 0-8 0,1-2-32 16,0-1-19-16,9 4-31 0,-7-2-22 0,6-1-21 0,1 2-14 16,-2-1-21-16,3-1-20 0,0-1 0 0,0 3-25 15,0-2-8-15,2-1-12 0,-1 0-7 0,0-3-14 16,-4 2-9-16,0 1-3 0,-4-1-47 0,-3-1-56 16,0-2-40-16,-4 2-40 0,0-2-35 0,-4 0-41 15,0 0-26-15,-2-2-43 0,-1 1-208 0,-5-2-515 16,1-1 228-16</inkml:trace>
  <inkml:trace contextRef="#ctx0" brushRef="#br0" timeOffset="-206729.3">17892 5523 126 0,'1'6'245'0,"3"3"-7"16,-2 3-5-16,0-1 4 0,-1 6 0 0,0 1-6 15,-1 0-9-15,1 0-13 0,1 3-15 0,-1-2-18 16,-1-2-14-16,0 1-18 0,1-1-7 0,-1-1-14 16,3-3-16-16,-1-2-10 0,-2 1-11 0,0-4-10 15,0 0-6-15,0-3-21 0,1 1-32 0,-2-3-32 16,1 1-41-16,0-4-53 0,0 0-53 0,0 0-69 16,0 0-244-16,0 0-512 0,0 0 227 0</inkml:trace>
  <inkml:trace contextRef="#ctx0" brushRef="#br0" timeOffset="-206528.14">18136 5678 262 0,'2'3'321'0,"2"0"-20"0,-1-1-30 0,-1 0-22 16,0 2-29-16,0 0-21 0,-2-4-20 0,1 3-18 15,4 0-16-15,-5-3-15 0,2 2-23 0,-2-2-29 16,3 3-51-16,-3-3-57 0,0 0-67 0,3 3-66 16,-3-3-231-16,0 0-426 0,0 0 189 0</inkml:trace>
  <inkml:trace contextRef="#ctx0" brushRef="#br0" timeOffset="-206358.06">18254 5685 125 0,'3'1'285'0,"0"4"-29"0,-1-4-27 0,1 3-22 0,-1-2-23 15,-2-2-20-15,5 5-20 0,-1-4-24 16,-4-1-32-16,0 0-45 0,8 0-50 0,-8 0-58 16,0 0-60-16,6-4-150 0,-6 4-298 0,3-4 133 0</inkml:trace>
  <inkml:trace contextRef="#ctx0" brushRef="#br0" timeOffset="-206206.73">18382 5667 9 0,'0'0'257'0,"4"2"-11"0,-4-2-17 16,4 3-27-16,0-2-19 0,-4-1-17 0,5 5-15 16,-4-3-18-16,-1-2-14 0,9 2-35 15,-9 1-48-15,0-3-73 0,5 1-77 0,-5-1-164 0,0 0-300 16,0 0 133-16</inkml:trace>
  <inkml:trace contextRef="#ctx0" brushRef="#br0" timeOffset="-206040.15">18611 5628 214 0,'11'1'328'0,"1"1"5"0,1 1-35 0,0-3-27 15,-2 1-23-15,2-1-29 0,-2 0-22 0,0 0-20 16,1 0-21-16,0-1-13 0,2-2-37 0,-1 1-48 15,-2 1-63-15,1 1-55 0,-2-3-66 0,0 0-66 16,-1 1-203-16,-4-2-427 0,-1 3 190 0</inkml:trace>
  <inkml:trace contextRef="#ctx0" brushRef="#br0" timeOffset="-205849.31">18776 5520 123 0,'0'6'344'15,"0"-1"-9"-15,-1 2-20 0,1 0-32 0,0 4-30 16,-2 0-19-16,2 0-26 0,0 2-19 0,0 3-18 16,-3 0-18-16,6-4-18 0,-3 3-7 0,3-2-4 15,-3-1-28-15,2-1-14 0,2 1-27 0,-2 0-37 16,0-2-37-16,-1-2-38 0,-1 0-42 0,0-2-45 16,2 0-38-16,-1-3-43 0,-1 0-195 0,0-3-455 15,0 0 201-15</inkml:trace>
  <inkml:trace contextRef="#ctx0" brushRef="#br0" timeOffset="-205112.22">19175 5448 199 0,'0'0'289'0,"0"0"-13"0,2-5-10 16,-2 5-13-16,3-3-15 0,-3 3-19 0,0 0-15 0,0 0 10 16,0 0-17-16,13 5-16 0,-7 0-14 15,5 4-22-15,2 3-9 0,1 1-13 0,-3 1-11 16,9 8-12-16,-6-1-6 0,4 1-12 0,-3 0-3 15,3 0-12-15,-4-6 0 0,0-1-16 0,0 0-3 0,3-1-1 16,-3 0-2-16,1-1-8 0,-1-1-7 0,0-2 0 16,-1-1-6-16,-4 0 9 0,4-4-19 15,-7 1-24-15,2-3-41 0,-3 2-41 0,-2-4-40 0,-2 4-51 16,-1-5-39-16,0 0-43 0,0 0-254 0,0 0-562 16,0 0 249-16</inkml:trace>
  <inkml:trace contextRef="#ctx0" brushRef="#br0" timeOffset="-204894.79">19502 5340 264 0,'1'10'285'0,"-2"3"-6"0,-3 2-15 16,-4 4-2-16,3 6 2 0,1-7-25 0,-6 5-29 15,1-2-12-15,0 2-21 0,-1-5-15 0,1-1-16 16,1 2-16-16,-3-3-16 0,2 0-8 0,-1 0-10 15,2 0-12-15,-2-3-22 0,0-1-20 0,2-2-34 16,-3-1-26-16,3-1-34 0,-3-1-30 0,0 0-43 16,2 0-42-16,3-2-42 0,-3-1-248 0,1 0-495 15,3 1 220-15</inkml:trace>
  <inkml:trace contextRef="#ctx0" brushRef="#br0" timeOffset="-204509.15">19635 5660 2 0,'0'9'269'16,"1"2"-10"-16,0 1-16 0,-1 0-8 0,0 0-13 16,0 0-7-16,-1 0-5 0,1-1-16 0,0-2-8 15,1 3-28-15,-1-6-17 0,-1 0-12 0,2 1-6 16,-1-3-10-16,1-2-10 0,-1-2-4 0,3 6-7 15,-3-6-13-15,0 0-1 0,0 0-8 0,0 0-10 16,12-11-3-16,-10 3-10 0,3-1-2 0,2-3-3 16,-4 0-3-16,5 1-10 0,1-4-1 0,0 1-5 15,-3 5-2-15,2-1 0 0,-3 0-3 0,3 3-2 0,1 1 3 16,-4 1-2-16,0 2-3 0,3 1-4 16,-1 0 5-16,0 2-3 0,-7 0 4 0,10 6-1 15,-5-2 0-15,2 6 5 0,0-1-3 0,-2 1 7 16,-1 0 14-16,4 4-13 0,-3-2-6 0,0-2 2 15,0 7-3-15,0-7-4 0,-1 2 2 0,0-1-1 0,0 0-2 16,-2-3-5-16,1 0 3 0,1 0-11 16,-3-4-27-16,1 1-37 0,-2 0-43 0,0-1-41 15,0-4-59-15,0 0-60 0,-2 3-273 0,2-3-585 16,0 0 259-16</inkml:trace>
  <inkml:trace contextRef="#ctx0" brushRef="#br0" timeOffset="-204022.88">20275 5306 26 0,'0'5'249'0,"-1"2"-22"0,-2 6-20 16,-1 3-21-16,-1 3-19 0,0-1-13 0,-1 8-10 0,-3 2-4 16,1-2-6-16,-1 2-6 0,-1 2-1 0,1-2-3 15,0 1-4-15,-2 1-4 0,2-1-3 0,-3-3-1 16,1-1-3-16,3-7-1 0,-1-1 4 16,1-2 4-16,-4-1-6 0,5-3-10 0,-1 1-10 0,3-4-3 15,-3 0-11-15,-2-3-7 0,3 1-9 0,0-5 11 16,2 2-27-16,-1-1 8 0,-2-4-9 0,1-1-5 15,-1 2 9-15,2-5-21 0,-2 1-8 0,0-5-11 16,-1 1-6-16,2-1 12 0,1-2-24 0,0 2-3 16,5 1 3-16,-2 1-1 0,2-1-2 0,1 1 1 15,0 4 3-15,1-2-1 0,3 1-2 0,0 1 6 16,1 1-1-16,2 2 6 0,0-1 1 0,3 2 8 16,-2 2 12-16,5 0 6 0,-2 1 1 0,1 2 26 15,-1 0-20-15,3 3-1 0,0 0-2 0,-5 0-5 16,2 1-1-16,1-1-8 0,-3 0 1 0,0 3 1 15,0-4 5-15,-1 2-10 0,-2-2-4 0,1-1-23 16,-2 0-38-16,0-3-43 0,-1 3-43 0,-2-3-48 16,2 0-44-16,-1-2-39 0,-3-1-249 0,0 0-561 15,0 0 248-15</inkml:trace>
  <inkml:trace contextRef="#ctx0" brushRef="#br0" timeOffset="-203548.98">20286 5661 39 0,'3'6'250'0,"-2"0"-23"16,-1 2-25-16,-1 3-22 0,0 1-11 0,-1 1-20 16,-1 2-12-16,1 0-8 0,-3 1-4 0,4-1-2 15,-1-4-6-15,-1 4-8 0,2-2-14 0,-1-1-1 0,1-2-12 16,0-2-9-16,0-2-11 0,-1 0-3 16,2 0 4-16,-1-3 6 0,0 0 5 0,1-3-7 15,-3 2-5-15,3-2-9 0,0 0-6 0,0 0-9 16,-3-14-13-16,3 7 1 0,0-3-15 0,-1 0-6 0,2 0-7 15,-1-1 1-15,3 1-3 0,0 1 0 16,-1 1 0-16,1 2-1 0,5-3 2 0,-6 3-1 16,4 2 0-16,-2-2 0 0,0 1 0 0,1 3 2 15,2-2 6-15,-1 2-6 0,0 1-1 0,-1 0 1 0,1-1 0 16,-6 2 2-16,11-1 3 0,-6 1-6 0,2-1 2 16,-7 1-1-16,10 0 3 0,-10 0-1 15,6 0-2-15,1 1 2 0,-7-1 3 0,0 0-1 16,7 0 7-16,-7 0 5 0,0 0 9 0,0 0 0 0,5 3 2 15,-2-1 6-15,-3-2 16 0,1 5 1 0,2-2 3 16,-2 2 8-16,2 1 10 0,-3 0 13 0,1 2-11 16,-1-2-3-16,0 4-5 0,1-4-4 15,-1 5-4-15,0-3-4 0,3 5-6 0,-3-2-8 0,1 1 0 16,-2 1-1-16,2-3-4 0,-1 2-6 0,3 0-2 16,-1 1 1-16,-2 0-8 0,0-2 5 0,1 0 11 15,-2 0-25-15,1-4 8 0,0 0 0 0,0 1-10 16,0-4 2-16,1 0-10 0,-1 2-33 0,0-6-43 15,-1 5-63-15,1-5-78 0,0 0-81 0,0 0-264 16,0 0-609-16,0 0 271 0</inkml:trace>
  <inkml:trace contextRef="#ctx0" brushRef="#br0" timeOffset="-203402.35">20623 5926 243 0,'0'0'280'0,"5"2"-32"0,-5-2-25 0,4 0-41 16,-4 0-58-16,0 0-64 0,0 0-69 0,0 0-89 16,0 0-112-16,0 0-226 0,0 0 101 0</inkml:trace>
  <inkml:trace contextRef="#ctx0" brushRef="#br0" timeOffset="-195693.35">7909 6481 186 0,'-6'0'185'0,"-1"3"-13"0,4-2-11 15,-3 2 1-15,1 0-6 0,1 1-10 0,-1 1-11 16,0-2-6-16,0 3-2 0,0-1-6 16,0 1 4-16,0 2-1 0,-3 0-1 0,2 3-1 15,-2 3-2-15,2 2 1 0,-3-1-3 0,0 2 2 16,0 8-2-16,1 1-2 0,-2 2-5 0,5 3-9 0,-3 15-3 15,0 0-9-15,3 2-3 0,0 2 0 0,1 2-21 16,3 0-3-16,1 4-6 0,1-6-2 16,7-2-4-16,-6-12-6 0,2-3-1 0,4-2-3 15,0 1-5-15,2-9-6 0,-5-4-2 0,4-1 0 0,3-3-2 16,-1 0-4-16,1 1-3 0,-1-8 1 16,3 1-10-16,3-2-26 0,-7-3-49 0,4-2-52 0,0-1-62 15,-2-2-73-15,0-4-82 0,5-1-190 16,-4-5-567-16,0 1 251 0</inkml:trace>
  <inkml:trace contextRef="#ctx0" brushRef="#br0" timeOffset="-195403.21">8157 6363 297 0,'0'0'305'0,"0"0"3"0,0 0-8 0,9 10-7 16,-6-4-27-16,3 3-31 0,0 0-24 0,2 8-13 16,1 0-21-16,1-2-18 0,-1-1-17 0,0 2-12 15,5-1-10-15,-2 1-13 0,-2-1-9 0,2-1-17 16,1-1 0-16,-2 1-11 0,3-4-7 0,-5 1-7 15,0-4-5-15,1 1-12 0,-1 0-44 0,-3-1-53 16,-2-3-61-16,2 1-59 0,-3-2-56 0,-2-1-55 16,-1-2-195-16,0 0-525 0,0 0 232 0</inkml:trace>
  <inkml:trace contextRef="#ctx0" brushRef="#br0" timeOffset="-195177.02">8344 6353 29 0,'-11'11'270'0,"6"-5"-6"0,4 2-12 16,-5 0-8-16,0 3-7 0,0-1-7 0,0 4 4 15,-3 0-19-15,2 1-16 0,0-4-28 0,3 0-8 16,-5 1-13-16,3-1-17 0,-1 0-13 0,2-3-17 16,1 1 0-16,-1 0-16 0,0-2-17 0,1 1-13 15,-1-2-6-15,1-2-29 0,-1 2-23 0,4-2-20 16,-3 0-27-16,1-1-26 0,2 1-36 0,-4-2-42 15,5-2-45-15,-4 4-58 0,4-4-170 0,-4 0-459 16,4 0 203-16</inkml:trace>
  <inkml:trace contextRef="#ctx0" brushRef="#br0" timeOffset="-194955.17">8464 6460 131 0,'1'6'320'0,"-1"4"-10"16,0 0-20-16,3 1-20 0,-3 1-28 0,0 5-11 15,-3-1-16-15,3 3-23 0,-1-2-19 0,1-1-13 16,0 0-9-16,-3-4-24 0,6 0-15 0,-3 1-20 16,1-3-29-16,2 0-37 0,-3 1-45 0,0-4-49 15,0 0-59-15,0-1-59 0,0-1-59 0,0-1-165 0,-3 2-445 16,3-3 197-16</inkml:trace>
  <inkml:trace contextRef="#ctx0" brushRef="#br0" timeOffset="-194622.9">8254 6822 47 0,'0'7'241'0,"-1"-1"-27"0,1 1-21 0,0-1-18 16,-1 0-22-16,1 0-33 0,0 0-41 15,-3 0-45-15,3-1-40 0,0 2-44 0,-1-5-60 0,1-2-72 16,-4 4-197-16,4-4 87 0</inkml:trace>
  <inkml:trace contextRef="#ctx0" brushRef="#br0" timeOffset="-194474.34">8245 6957 157 0,'0'4'193'0,"-1"2"-25"0,1-1-43 0,-3 0-22 16,2-1-46-16,1 0-35 0,0-1-28 0,0 2-49 16,0-5-73-16,-5 6-137 0,4-2 60 0</inkml:trace>
  <inkml:trace contextRef="#ctx0" brushRef="#br0" timeOffset="-194374.35">8245 7072 78 0,'0'0'147'0,"0"7"-18"15,0 0-26-15,0-2-42 0,0 1-56 0,-1 0-93 16,-3 2-94-16,-1 0 42 0</inkml:trace>
  <inkml:trace contextRef="#ctx0" brushRef="#br0" timeOffset="-194160.14">8134 7244 147 0,'1'5'247'0,"3"1"-22"0,-4 0-22 15,5 2-9-15,0 1-9 0,2-1-15 0,-1 0-15 16,-1 3-15-16,3-1-12 0,-1-1-16 0,1-1-9 15,0 2-14-15,-2-1-19 0,3 0-42 0,-1 0-47 16,-3-2-45-16,4 2-50 0,0-3-52 0,-5 0-140 16,-3-1-331-16,4-2 147 0</inkml:trace>
  <inkml:trace contextRef="#ctx0" brushRef="#br0" timeOffset="-193928.93">8239 7247 94 0,'0'0'303'0,"0"0"-11"0,-4 13-12 0,3-7 1 15,-4 0-3-15,1 2-24 0,0 0-24 0,-1 3-21 0,-3-3-20 16,3 1-16-16,0 0-17 0,1 0-20 0,-1-1-14 16,-2 1-13-16,4-3-11 0,-4 3-17 0,4-3-5 15,-1-3-28-15,1 4-27 0,-2-1-32 0,1-2-30 16,0 1-32-16,-1 0-36 0,1-2-32 15,1 0-43-15,0 2-25 0,-1-1-235 0,0 0-481 0,2-3 213 16</inkml:trace>
  <inkml:trace contextRef="#ctx0" brushRef="#br0" timeOffset="-193575.35">8414 7332 202 0,'1'8'305'0,"2"3"-12"0,-6-3-35 0,2 3-24 16,1 0-21-16,-4-1-21 0,4 3-14 0,0-3-16 15,-3 1-17-15,2-1-12 0,5-2-15 0,-4-2-8 16,-3 0-12-16,6-1-3 0,-3-2-7 0,0-3-10 16,4 4-6-16,-4-4-3 0,4 0-6 0,-4 0-5 15,0 0-4-15,6-10-6 0,-5 5-4 0,2-1-8 16,-2 0-5-16,3-2 1 0,-3 1-6 0,3-1-1 15,0-1-5-15,0 5-1 0,1-3-5 0,0 1 3 16,-1 0-5-16,1-1-5 0,0 4 3 0,-1 0 1 16,1 3 0-16,3 0-8 0,-8 0 8 0,13 0 5 15,-11 2 0-15,5 0-2 0,-2 4-3 0,2-2-3 16,-2 1 9-16,2 1-5 0,-2 1-3 0,0-3-6 16,0 2-10-16,-1 1-20 0,0-3-32 0,-2 2-33 15,0-2-41-15,0-1-42 0,-1 1-32 0,-1-4-48 16,0 0-203-16,0 0-496 0,0 0 219 0</inkml:trace>
  <inkml:trace contextRef="#ctx0" brushRef="#br0" timeOffset="-193193.01">8649 6698 61 0,'5'2'290'0,"-5"-2"-11"0,3 4-9 15,-3-1-13-15,1 1-7 0,0 1-15 0,3 0-16 16,-4 2-13-16,4 0-15 0,1 2-20 0,0 0-12 16,-1 1-16-16,-1 2-6 0,2-1-10 0,1 6-10 15,-2 0-10-15,5-1-10 0,-2 9-9 0,0-6-4 16,4 5-11-16,-3 3-8 0,-2-2-8 0,1 3-1 0,-2-1-6 15,4 3-7-15,-5 1-5 0,-2 0-6 0,0 2 3 16,-1 0 1-16,-2 1-11 0,-2 2 0 16,-1-1-3-16,0-4-3 0,-3 2-7 0,3 1 4 15,-3-7-4-15,2-1 0 0,-1-2 2 0,0-5-3 0,1-3-2 16,-2 0-1-16,2-6-4 0,1 2-6 16,-2-5 3-16,-2 3-29 0,2-4-16 0,-2 2-25 15,0-4-30-15,-2 0-35 0,1-1-48 0,1-1-63 16,2-4-56-16,-7 1-210 0,8-2-551 0,-3 0 244 0</inkml:trace>
  <inkml:trace contextRef="#ctx0" brushRef="#br0" timeOffset="-192558.2">9341 6622 59 0,'0'0'267'0,"0"0"-5"16,0 0-14-16,7 12-15 0,-7-7-13 0,-2 3-11 16,-1 2-21-16,2 0-17 0,-4 3-22 0,-2 2-19 15,1 0-35-15,-3 3-39 0,1-2-41 0,-2 1-44 16,-4 6-29-16,2-9-17 0,2 4-13 0,-6 2-3 15,4-4-1-15,-3-2 8 0,1-2 18 0,-2 0-1 16,2-1 24-16,-1-3 21 0,5-1 25 0,1-1 34 16,1-2 28-16,3-2 26 0,0 2 12 0,1-2-8 15,4-2-11-15,0 0-7 0,0 0-9 0,0 0 0 0,17 0-3 16,-6-2-6-16,2 2-5 0,7-1-4 16,2-2-3-16,6 1-6 0,4 2-6 0,-1 0 1 15,-2 0-13-15,2 2-34 0,-2-2-44 0,-8 0-41 16,7 0-57-16,-6 0-61 0,-2 1-147 0,-2 1-389 0,-8 1 173 15</inkml:trace>
  <inkml:trace contextRef="#ctx0" brushRef="#br0" timeOffset="-192365.89">9302 6922 128 0,'0'9'224'0,"-1"-1"-12"0,-2 6-9 0,3 0 2 15,4 4-10-15,-4-1-8 0,3-1-12 0,-2 4-12 16,4-2-22-16,-1 1-12 0,-2 3-15 0,2-5-11 0,0 4-11 16,-1-3-15-16,-1-4-21 0,1 3-33 0,-2-7-32 15,-1 0-34-15,0 1-40 0,0-4-29 16,0-1-33-16,0-1-48 0,-1-2-114 0,-3 0-334 16,4-3 148-16</inkml:trace>
  <inkml:trace contextRef="#ctx0" brushRef="#br0" timeOffset="-192240.72">9229 7166 147 0,'0'0'265'0,"0"0"-23"0,0-6-23 0,4 3-20 16,1 1-16-16,0-1-19 0,4-2-19 0,4 0-20 15,-3-1-39-15,4-1-48 0,-2 2-55 0,4-3-56 16,1-1-68-16,2 2-123 0,-5-1-286 16,2 0 127-16</inkml:trace>
  <inkml:trace contextRef="#ctx0" brushRef="#br0" timeOffset="-191692.13">9499 6659 170 0,'0'0'235'15,"0"0"-21"-15,0 0-23 0,6 10-20 0,-6-7-26 16,0 5-3-16,-1-2-17 0,1 3-14 0,-5 1-8 15,2 1-10-15,2-2-11 0,0 2-8 0,-2 2-5 16,2-3-10-16,-3-1-1 0,4 1-9 0,-4-4-3 16,3 1-4-16,1-1-6 0,-4-2-3 0,4-1-1 15,-2 2-1-15,2-5-4 0,0 5-3 0,0-5-5 16,2 3-4-16,-2-3-3 0,0 0 1 0,5 0-4 16,0 2-1-16,2-1 0 0,-2-1-3 0,5 0 2 15,-2 2-1-15,2-1 2 0,0 1 9 0,2 1 8 16,-2 0 12-16,1 1 8 0,0-1 8 0,-1 3 19 15,-1 0 2-15,-1 0 5 0,-2 3 4 0,0-2 3 16,2 5 5-16,-4-5 7 0,1 5-1 0,0-2-6 16,0 3-9-16,0 0-11 0,-3-1-4 0,1 0-4 15,1 0-12-15,-1 2-1 0,-2 0-4 0,2 1-7 16,-1-1-2-16,-2-3-3 0,0 2-7 0,0 1 0 16,-2-2-6-16,0 0-3 0,0-1-7 0,-1 0-5 15,1-3-5-15,-1-1 2 0,-2-2 0 0,1 1-3 16,0-1 3-16,-2-3 3 0,-1-1 2 0,0-2 1 0,-2 1-1 15,-1-6 2-15,-2 2-1 0,2 0 7 0,4-2 2 16,-1 1-1-16,2-2 0 0,-2 3 0 16,3 0-5-16,0-2-6 0,0 0-2 0,0 1-2 15,4-1-2-15,0 1-1 0,0-2-11 0,4 2-8 0,0-1-15 16,1 2-20-16,0-2-12 0,6 2-17 0,-2-3-12 16,2 3-22-16,3 0-21 0,-1-1-22 15,4 1-21-15,1 0-38 0,3 0-37 0,-1 0-209 16,-1-2-504-16,7 1 224 0</inkml:trace>
  <inkml:trace contextRef="#ctx0" brushRef="#br0" timeOffset="-191436.02">9985 6610 177 0,'1'5'255'0,"0"-1"-27"0,2 3-24 0,-2 1-20 15,4-2-21-15,0 1-35 0,-1-1-41 0,2 2-36 16,2-2-45-16,1-1-47 0,-4 1-55 0,1-2-129 15,0 0-243-15,-1-2 108 0</inkml:trace>
  <inkml:trace contextRef="#ctx0" brushRef="#br0" timeOffset="-191209.3">10102 6522 115 0,'1'9'282'0,"1"7"-9"0,-2 1-20 15,-2 10-8-15,1-1-4 0,-4 1-12 0,0 1-6 16,2-1-8-16,-4 4-16 0,3 0-23 0,-3 0-15 16,1 2-18-16,-2-2-10 0,0 1-17 0,0 2-12 15,-1-2-14-15,0 0-27 0,-1-1-32 0,1-4-28 16,0 1-31-16,-4-5-24 0,8-7-29 0,-3 0-23 16,1-2-29-16,-1-6-19 0,0 0-23 0,-1-4-43 15,3 0-174-15,-6-3-425 0,2-1 187 0</inkml:trace>
  <inkml:trace contextRef="#ctx0" brushRef="#br0" timeOffset="-190942.04">9886 6884 14 0,'14'-7'233'0,"5"2"-11"16,3 0-22-16,1-1-18 0,4 2-17 0,-1-3-16 16,-5 6-22-16,1 0-7 0,7-5-1 0,-7 5 2 15,-3-1-6-15,4 1 3 0,-5-1 2 0,0 1 1 16,-4 0-6-16,0-1 0 0,-2 4-5 0,-3-2 0 15,-1 0 5-15,-1 1 5 0,-1 0 4 0,0 2 6 0,-3 0-8 16,2 3-16-16,-3 1 8 0,-1 3-22 0,-4-2-13 16,2 3-2-16,-3 2-13 0,2-1-4 15,-1 4-8-15,1 1-4 0,-2-6-5 0,0 6-12 16,0-1 8-16,1 2-11 0,0 0 0 0,-4 1-1 0,5 1 8 16,-6 5-21-16,4-8-12 0,2 2-32 15,-2-3-29-15,0 1-34 0,-1-5-39 0,1-1-27 16,-1-1-29-16,1-5-31 0,-1 1-64 0,1-4-212 15,-6-3-534-15,5-5 236 0</inkml:trace>
  <inkml:trace contextRef="#ctx0" brushRef="#br0" timeOffset="-190827.8">10097 6951 139 0,'6'5'269'0,"-2"-1"-28"0,1-1-43 15,2 3-62-15,-4-1-75 0,3 0-76 0,1 2-157 16,1 0-186-16,2-1 82 0</inkml:trace>
  <inkml:trace contextRef="#ctx0" brushRef="#br0" timeOffset="-190243.11">10957 6599 27 0,'-3'11'256'0,"1"1"-19"0,-1 5-9 16,-2 0-11-16,3 0-3 0,-3 8 1 16,1 1-6-16,-1 3-2 0,1-10-16 0,1 7-13 0,-6 1-12 15,4 0-12-15,0 1-8 0,-1-2-16 0,1-6-5 16,-3-2-11-16,-1 5-11 0,0-4 1 0,3-3-6 16,-4-1 5-16,2 0-7 0,0-6-12 0,-1 1-8 15,0-2-5-15,3 0-4 0,-6-3-11 0,2 4-6 16,-1-6-6-16,-2-1 0 0,3 3-6 0,1-4-6 15,-4-2-5-15,1-2-15 0,2-1-12 0,-3-2-11 16,2-2-9-16,-2-3-5 0,3-4-1 0,1 5-7 16,4-5-1-16,0 0 1 0,1 2 6 0,4 1 3 15,4 0-2-15,-1 2 5 0,4 0 5 0,-2 4-1 16,5-4 0-16,2 4 6 0,-1 3 3 0,3 0-1 16,4 1 10-16,0 5 13 0,0-1 16 0,1 4 13 15,-1 1 20-15,1 0-9 0,-2 4-7 0,-3-3-4 16,4 3-2-16,-4-1 3 0,1-1-8 0,-6 0-6 15,3 0-4-15,-1-1 12 0,3 0-17 0,-6 1 0 16,2-3-2-16,-1 1-1 0,0-1-15 0,-3-3-29 16,2 0-30-16,-3 1-50 0,-1 2-36 0,1-3-38 15,-1 0-48-15,4 0-45 0,-2 0-284 0,-2-3-604 16,-4 0 267-16</inkml:trace>
  <inkml:trace contextRef="#ctx0" brushRef="#br0" timeOffset="-189826.77">11638 6550 189 0,'0'0'244'0,"0"0"-21"0,0 0-13 0,-5 11-8 0,1-8-3 16,-3 1-8-16,-1 2-16 0,-1 2-25 0,-6 1-16 15,2-1-19-15,-4 3-6 0,3 0-14 0,-4-1-4 16,3-1-10-16,0 2-5 0,-1-1 5 0,1-1-15 15,5-1 1-15,-2-1-3 0,2-3-5 0,-1 2-2 16,4 1-1-16,1-4-6 0,-1 2-3 0,2 0 5 16,1-1-13-16,3 2-2 0,1 0-9 0,-2-1-2 15,2 5-1-15,0-3-1 0,2 3-9 0,-1-1 2 16,1 1-21-16,2 0-26 0,-2 1-27 0,2 0-39 16,0 2-27-16,0-4-36 0,-1 3-39 0,0-3-53 15,-2 1-145-15,1-3-429 0,-2-3 189 0</inkml:trace>
  <inkml:trace contextRef="#ctx0" brushRef="#br0" timeOffset="-189573.88">11439 6754 61 0,'5'-4'196'0,"-3"2"-10"0,2-2-13 16,3 0-16-16,-2 2-4 0,1 0-6 0,3 1 1 16,0 1-1-16,0-1-5 0,3 2-3 0,-2 2 1 15,-2-3-2-15,3 2-4 0,-3-1-3 0,2 4-6 0,-1-1 0 16,-2-1-1-16,0 0-4 0,1 4-8 15,-1-1 1-15,0 4-5 0,-2 0-2 0,0 1-2 16,-1 0-2-16,0 1-5 0,-2 6-12 0,3-3-5 16,-5-3-12-16,-1 6-4 0,0-1-4 0,-1 2-10 15,2-3-3-15,-1-1-4 0,1 2-6 0,0-5-4 16,-2 0-10-16,2 1-9 0,-2-3-23 0,1-3-33 16,1 3-33-16,-1-6-27 0,-1-1-34 0,1 0-29 0,-1 2-33 15,2-5-27-15,0 0-63 0,0 0-178 0,-14-8-504 16,7 5 224-16</inkml:trace>
  <inkml:trace contextRef="#ctx0" brushRef="#br0" timeOffset="-189445.16">11468 6859 71 0,'8'0'269'0,"-2"1"-26"0,2-1-43 0,4 1-62 0,-1-2-76 16,-2 0-80-16,4 1-144 0,-3-3-174 0,-1-1 78 15</inkml:trace>
  <inkml:trace contextRef="#ctx0" brushRef="#br0" timeOffset="-188930.68">11197 6766 13 0,'-3'-3'387'0,"3"3"-30"0,0 0-30 0,0 0-5 16,0 0-21-16,11-7-29 0,-1 7-29 0,4-3-13 16,3 3-28-16,7-4-24 0,6 3-2 0,-1-1-31 15,3 0-13-15,1-1-7 0,3 2-19 0,-3 2-9 16,2-2-5-16,-2 2-16 0,1 2-8 0,-2-3-6 16,-2 2-9-16,-2 0-6 0,0-2-3 0,-9 1-4 15,4 0-4-15,-4 2-4 0,-6-3-30 0,-1 0-49 0,-6 0-56 16,2 0-40-16,-2 0-43 0,-6 0-42 15,6-4-37-15,-6 4-268 0,-1-3-576 0,0-3 255 16</inkml:trace>
  <inkml:trace contextRef="#ctx0" brushRef="#br0" timeOffset="-188639.6">11629 6463 32 0,'0'0'179'0,"0"0"4"0,0 0 5 16,4 4-1-16,-4-4-2 0,-2 8-10 0,0-1-9 15,-3 1-6-15,1 5-4 0,1 1-4 0,-4 4-4 16,-1 6-4-16,-3 1-4 0,-1 5-4 16,1 0 1-16,-2-2 1 0,3 2-9 0,0-1-5 15,-6 1-5-15,5 1-6 0,-4 0-6 0,2 1-9 0,-5-3-9 16,5 0-8-16,-3 0-11 0,0-4-3 0,2-1-13 15,-1-4-3-15,3-3-9 0,2-3-11 0,0 0-10 16,2-3-39-16,2-3-28 0,-1 1-29 0,1-5-24 16,2 0-32-16,-2-4-36 0,1 5-39 0,5-5-30 15,-5 0-235-15,5 0-510 0,0 0 226 0</inkml:trace>
  <inkml:trace contextRef="#ctx0" brushRef="#br0" timeOffset="-188411.18">11408 6884 157 0,'3'4'267'0,"-1"7"-4"0,-2 1-4 0,-2 5-2 0,-1 2 1 16,3 8-5-16,-4-1-10 0,3 3-18 0,-1 1-17 16,-1 0-19-16,-1-2-21 0,4 4-2 0,-4-4-30 15,4-1-15-15,-1 0-16 0,0-8 3 0,1-2-20 16,-2 1-20-16,2-7-34 0,0-2-40 0,0 1-39 15,-1-4-39-15,1-2-35 0,0-1-26 0,0-3-36 16,0 0-39-16,0 0-51 0,0 0-146 0,0 0-452 16,0-13 200-16</inkml:trace>
  <inkml:trace contextRef="#ctx0" brushRef="#br0" timeOffset="-188213.12">11481 7018 53 0,'4'-3'282'0,"-3"1"-14"15,-1 2-12-15,8-3-23 0,-8 3-23 0,8-4-10 16,-3 4-1-16,1-1-8 0,0 1-11 0,2 0-17 16,5-1-14-16,-2 2-7 0,3-2 2 0,4 0-23 15,0 1-7-15,1 0-16 0,3 0-10 0,-3 1-3 16,-1-2-12-16,1 1-13 0,3-1-39 0,-5-1-42 16,-3 4-43-16,-3-4-45 0,0 1-46 0,0-2-42 15,-5 0-59-15,-1 1-166 0,-2-3-456 0,0 3 202 16</inkml:trace>
  <inkml:trace contextRef="#ctx0" brushRef="#br0" timeOffset="-187961.33">11606 6766 50 0,'4'10'231'0,"-3"-7"-8"15,-1-3-8-15,2 13-7 0,-2-2-3 16,1 0-6-16,0 2-3 0,1 4-11 0,-4 0-17 16,4 6-4-16,0 0-7 0,-2 4-9 0,-2-2-11 0,0 0-10 15,2 1-11-15,2-8 0 0,-4 3-30 0,2-3-5 16,-1 1-9-16,1-2-25 0,0-3-33 0,-1 3-42 16,1-7-42-16,-2 1-48 0,0-1-50 0,-1-4-54 15,1-2-202-15,-2 2-458 0,1-5 203 0</inkml:trace>
  <inkml:trace contextRef="#ctx0" brushRef="#br0" timeOffset="-187772.92">11539 7160 59 0,'0'0'299'16,"0"0"-12"-16,0 0-17 0,14 7-21 0,-8-5-17 16,2 1-12-16,-2-1-15 0,6 1-9 0,5-1-16 15,-5 3-4-15,3-4-11 0,2 2-11 0,3 0-13 16,-3-2-13-16,5 6-15 0,-2-6-12 0,-2-1-5 15,3 1-11-15,-4-1-13 0,1-1-28 0,-4 0-51 16,-2 1-43-16,-6-3-50 0,1 3-47 0,-2-2-42 16,1 0-83-16,-6-2-180 0,0 4-489 0,-4-6 217 15</inkml:trace>
  <inkml:trace contextRef="#ctx0" brushRef="#br0" timeOffset="-186971.6">12712 6536 272 0,'1'12'302'0,"-1"4"-17"15,0 4-13-15,-1 5-15 0,-2-2-2 0,-1 5-8 16,-3-2-9-16,0 3-15 0,-2-3-9 0,-1 0-30 16,-3 1-22-16,2-2-15 0,-2 0-16 0,-1-2-9 15,1 1-10-15,1 0-13 0,-6-3-9 0,5-6-10 16,-5 4-11-16,4-4-5 0,-6 4-10 0,5-7-2 15,-1-1 2-15,-1 0-16 0,2 0 1 0,-2-6-8 16,1 4-2-16,4-5-2 0,-1-2-12 0,3-2 1 16,1-2-20-16,-1-4-8 0,1 1-6 0,-1-2-2 15,2-8-4-15,2 3 1 0,-2-4 2 0,4 1-5 16,4-1 2-16,-1 1 2 0,2 2 2 0,0 1 4 16,3 3-3-16,4 0 7 0,1 1 4 0,0 2 0 15,1-5 16-15,0 11 14 0,6-1 12 0,-6 1 10 16,4 5-4-16,-1 0 0 0,3 4-2 0,1 1 1 0,-2-1-4 15,-2 3-2-15,2 0-6 0,-2 2-2 0,1-3 2 16,-4 3-4-16,2 0-3 0,2-3-6 16,-5 1 1-16,0-3 0 0,0 2-2 0,-1-3 1 15,-1 1-5-15,2-3-5 0,-3 3-4 0,1-2-37 0,-2-4-49 16,-1 1-50-16,-2 0-41 0,2 0-35 0,0-4-38 16,-4 0-26-16,6 0-47 0,-6 0-169 15,6-6-531-15,-5-2 236 0</inkml:trace>
  <inkml:trace contextRef="#ctx0" brushRef="#br0" timeOffset="-186807.16">12764 6922 146 0,'5'6'319'0,"-1"4"-2"0,-3 2-4 0,-1 4-12 16,0 0-11-16,-1 4-15 0,-3-4-24 0,-1 4-26 16,4-2-21-16,-3-2-19 0,0 1-16 0,0-1-17 15,3-5-22-15,1-3-29 0,-1 2-41 0,1-3-59 16,-3-4-54-16,2 2-51 0,1-1-51 0,0-4-64 15,0 0-266-15,0 0-526 0,0 0 234 0</inkml:trace>
  <inkml:trace contextRef="#ctx0" brushRef="#br0" timeOffset="-186634.36">12938 6961 310 0,'3'9'339'0,"-1"3"-5"16,-4 2-11-16,-1 3-23 0,-1 2-19 0,-5 3-25 15,0 3-20-15,4-7-24 0,-4 1-25 0,3-1-18 16,-2-2-20-16,2 0-17 0,1-5-16 0,0-2-50 16,-1-1-42-16,3 1-50 0,-1-6-56 0,-1 0-64 15,2-2-69-15,-1 2-280 0,4-3-535 0,0 0 238 16</inkml:trace>
  <inkml:trace contextRef="#ctx0" brushRef="#br0" timeOffset="-186470.1">13116 6969 100 0,'5'3'313'0,"-3"0"-32"0,2 2-26 0,0-3-31 16,-3 2-57-16,1-1-63 0,0 0-62 16,-2-3-50-16,5 4-55 0,-4-1-58 0,-1-3-95 0,3 1-234 15,-3-1 104-15</inkml:trace>
  <inkml:trace contextRef="#ctx0" brushRef="#br0" timeOffset="-186343.69">13255 6903 195 0,'0'0'226'0,"0"0"-67"0,0 0-74 0,9 1-78 16,-9-1-119-16,0 0-122 0,0 0 54 0</inkml:trace>
  <inkml:trace contextRef="#ctx0" brushRef="#br0" timeOffset="-186246.25">13426 6882 171 0,'8'2'245'16,"0"0"-17"-16,-1-2-22 0,0 2-15 0,-1 0-25 15,-1 0-36-15,-1 2-54 0,0-1-69 0,-4-3-94 16,5 0-136-16,-5 0-240 0,0 0 106 0</inkml:trace>
  <inkml:trace contextRef="#ctx0" brushRef="#br0" timeOffset="-186108.35">13623 6894 3104 0,'4'5'105'0,"2"0"-80"0,-2 4-21 0,0 0-5 15,-3-3-38-15,2 0-55 0,-3 1-62 0,0-3-68 16,0 1-230-16,-3 1-493 0,2-3 218 0</inkml:trace>
  <inkml:trace contextRef="#ctx0" brushRef="#br0" timeOffset="-185998.72">13654 7117 242 0,'-13'25'245'16,"-1"-1"-13"-16,1 0-25 0,-2 1-27 0,-1-4-39 15,2-1-46-15,0-4-55 0,3-5-64 0,1-1-78 16,-3 0-108-16,1-4-227 0,2-2 101 0</inkml:trace>
  <inkml:trace contextRef="#ctx0" brushRef="#br0" timeOffset="-185407.66">14271 6520 7 0,'0'0'322'0,"0"14"-15"16,-2-6-24-16,-1 4-34 0,-1 0-16 0,-5 6-15 16,-1 0-13-16,0 8-9 0,-2-3-15 0,-1 4-10 15,2-2-15-15,1 0-15 0,-3 3-16 0,1 0-5 16,2-1-16-16,-4 0-8 0,2-4-6 0,0 2-14 16,0-7-7-16,6 0 0 0,-3-8 1 0,0 0 8 15,1-1 4-15,2-3-5 0,-3 1-1 0,0-2-11 16,1-2-6-16,3 0-7 0,-5-1-3 0,-1-2-5 15,1 0-1-15,-2-3-5 0,3 1-7 0,-1-3 7 0,0-1-11 16,0-2-5-16,-1-7-2 0,3 5-7 16,1-5-2-16,3 3-6 0,0-1-4 0,4 3 7 15,0-1-6-15,1 0-3 0,3 5 1 0,0 2 2 0,5-1-2 16,4 0 3-16,-3 4 5 0,4 2-1 0,5-1 3 16,-4 2 4-16,2 2-4 0,2 3 3 0,0 3-5 15,-2-1-2-15,1 1 2 0,-4 0 4 0,1 0-7 16,-2-1 3-16,-1 3-8 0,-1-3-24 0,-3-2-44 15,-1 2-48-15,2-2-53 0,-6-2-52 0,2 0-45 16,-1 0-55-16,-2-2-223 0,1-2-587 0,-3-1 260 16</inkml:trace>
  <inkml:trace contextRef="#ctx0" brushRef="#br0" timeOffset="-185074.23">14259 6847 94 0,'3'7'287'15,"-3"4"-27"-15,1-2-30 0,2 1-20 0,-3 3-22 16,0 3-17-16,0-4-10 0,-4 1 3 0,4-1-7 16,0 5-9-16,-3-5-2 0,2-2-11 0,1 3-6 15,-4-2-5-15,3-2 0 0,2-2-5 0,-2-1-1 16,2 0 8-16,-1-4 1 0,0-2-5 0,-1 6-13 16,1-6-12-16,0 0-17 0,0 0-5 0,3-20-20 15,-1 13 1-15,-2-2-9 0,4-1-8 0,1-7-7 16,-3 8-6-16,1-4 5 0,6 2-2 0,-5 5-13 15,1-3 3-15,3-1 1 0,-3 7-6 0,1-2-2 16,-2 4-1-16,1-3 3 0,2 4-5 0,-7 0 4 16,10 7 8-16,-3-4 2 0,-1 1 6 0,-3 2 2 15,1 1-2-15,2-1-3 0,-3 3-5 0,2 1-1 0,-1-2-5 16,-1-1 1-16,-1 2-5 0,2-1 1 16,-4-3 3-16,1 1-1 0,2 0-32 0,-3-3-29 15,1 2-35-15,1 0-38 0,-1 0-47 0,0-4-46 0,-1-1-66 16,0 0-305-16,0 5-632 0,0-5 280 0</inkml:trace>
  <inkml:trace contextRef="#ctx0" brushRef="#br0" timeOffset="-184517.34">14988 6644 2934 0,'0'0'236'16,"0"0"-116"-16,0 0-41 0,-9-2-3 0,9 2-15 16,0 0-3-16,0 0-4 0,10-8 6 0,-10 8-1 15,12-3 9-15,-1 0-6 0,1 0-2 0,2 0-9 0,4-1-3 16,-2 2-5-16,7-1-4 0,5-1-2 15,2 4-7-15,-1-7-3 0,1 5 0 0,-9 0-7 16,9-2-3-16,-3 2-27 0,-6-2-55 0,0 1-63 16,-5 2-66-16,-2 1-63 0,-1-2-79 0,0 2-210 0,-8 0-592 15,0 0 262-15</inkml:trace>
  <inkml:trace contextRef="#ctx0" brushRef="#br0" timeOffset="-184296.87">15167 6618 2 0,'0'8'252'0,"-1"1"-6"0,1 3-8 0,-3 4-6 15,6 5 5-15,-2 5 2 0,-1 5 4 0,0 1-8 16,0 2-3-16,-1 0-28 0,-2 11-16 0,3-9-22 16,-1-4-15-16,1 2-12 0,0-5-13 0,-3-2-19 15,3 1-25-15,0-11-34 0,0 0-34 0,0-6-43 16,0 1-38-16,-4-3-32 0,3-5-28 0,0 1-35 15,-2-3-43-15,3-2-55 0,0 0-146 0,0 0-439 16,0 0 195-16</inkml:trace>
  <inkml:trace contextRef="#ctx0" brushRef="#br0" timeOffset="-184163.5">15205 6846 105 0,'0'0'244'0,"9"2"-21"16,-5 0-20-16,4 2-19 0,-1-1-19 0,-3 1-18 15,3 3-16-15,-1 0-25 0,-1 2-46 0,1-5-50 16,-2 2-62-16,1 1-82 0,-2-4-98 0,-1 4-252 16,0-2 112-16</inkml:trace>
  <inkml:trace contextRef="#ctx0" brushRef="#br0" timeOffset="-182807.36">15890 6479 96 0,'-1'10'283'0,"-2"-5"-16"0,-2 2-16 0,-4-1-14 0,4 1-19 15,-4 1-13-15,0 4-21 0,-6-4-20 16,2 4-14-16,-5-2-16 0,2 4-14 0,-1-3-14 15,2 0-10-15,-3-1-11 0,0-2-3 0,6-1-12 16,1-4-5-16,-2 3-5 0,3-2-6 0,2 0-6 0,2-1 2 16,0 0 1-16,2-1 4 0,1 1-5 15,-1-2-8-15,4-1-2 0,-5 5-2 0,5-3-6 16,0-2 0-16,4 11-2 0,-1-5-2 0,-1 2-4 16,2 3 4-16,0 1-12 0,1 4 1 0,-1 0-2 0,-2 4-6 15,1 5-33-15,-5-5-47 0,1-1-56 0,-1 0-51 16,2 2-60-16,-4-2-245 0,1-4-523 15,0-3 233-15</inkml:trace>
  <inkml:trace contextRef="#ctx0" brushRef="#br0" timeOffset="-182510.1">15651 6710 129 0,'7'-3'236'0,"0"1"-17"0,0 1-17 16,3-1-17-16,1 0-12 0,0 1-9 0,-1 0-5 15,4-2-5-15,-3 0-4 0,1 2-7 0,1-1-4 16,-2 1-7-16,-1 1-7 0,2-2-7 0,-7 2-12 16,4-1-5-16,-3 2 3 0,1-1-5 0,-2 0 8 15,-1 5 5-15,1-2 12 0,-1 1 3 0,1 1-5 16,-2 3-12-16,0 0-14 0,1 4-10 0,-1-2-6 16,-1 2-5-16,1 1-10 0,-2-1-2 0,3 5-8 15,-3-1-2-15,2 0-13 0,-2-1 1 0,3 0 5 16,-3-1-15-16,1 1-2 0,1-2 18 0,0 1-29 15,-1-2-2-15,-2 1-4 0,1-4-7 0,1 3-25 16,2-4-28-16,-4 0-30 0,0-3-25 0,-2 1-26 16,1-3-31-16,0 0-32 0,1-3-40 0,-7 1-54 15,7-1-239-15,-11-2-569 0,5-1 251 0</inkml:trace>
  <inkml:trace contextRef="#ctx0" brushRef="#br0" timeOffset="-182351.15">15737 6820 2653 0,'10'-3'147'0,"-10"3"-97"0,5-1-31 15,-5 1-8-15,10-2 0 0,-6 1 0 0,-4 1-2 0,11 1-9 16,-11-1-30-16,12 0-36 0,-12 0-46 16,9-1-47-16,-5 1-57 0,-4 0-172 0,8 0-421 0,-8 0 186 15</inkml:trace>
  <inkml:trace contextRef="#ctx0" brushRef="#br0" timeOffset="-182225.07">15789 6904 233 0,'0'0'267'0,"0"0"-24"15,4 6-28-15,-3-3-27 0,3-1-56 0,-3 0-65 16,-1-2-55-16,11 3-69 0,-5-1-160 16,-1-2-235-16,-5 0 104 0</inkml:trace>
  <inkml:trace contextRef="#ctx0" brushRef="#br0" timeOffset="-181877.18">16005 6572 227 0,'4'-1'254'15,"5"-1"-24"-15,-4 1-32 0,5 0-24 0,-2-2-17 0,1 3-14 16,4-1-14-16,-2-1-16 0,1 2-9 0,-1-4-8 15,-1 2 3-15,2 1-10 0,-2-1-2 0,-2 0-8 16,0 1-9-16,-2 0-2 0,1 1-1 0,-7 0 7 16,8 1 4-16,-4 0 7 0,1 2 5 0,-5 0 15 15,0 2 1-15,2 1 5 0,0 0 6 0,-2 2 2 16,0 2 4-16,0 1-10 0,0 2-12 0,0 3-8 16,-2 0-13-16,0 0-3 0,2 1-12 0,0 2-5 15,-2 0-4-15,0 6-7 0,1-1-5 0,1 4-7 16,-2-1 2-16,0 1 9 0,-3 0-21 0,4 0 1 15,-1 0-4-15,2-1-5 0,-3-2 1 0,0 0 11 16,1-8-36-16,2-2-23 0,-2-4-36 0,0-2-26 16,1-5-30-16,-2 1-34 0,-1-2-31 0,0-3-42 0,4 0-48 15,-10-8-49-15,1 0-165 0,0-7-529 16,-2 0 234-16</inkml:trace>
  <inkml:trace contextRef="#ctx0" brushRef="#br0" timeOffset="-181761.05">15991 6753 117 0,'0'0'276'16,"14"1"-26"-16,-9 4-25 0,3-3-24 0,0 0-38 16,-1 3-49-16,5 0-44 0,1 1-48 0,3-1-51 0,5 0-56 15,-1 0-136-15,2-2-240 0,5 3 107 0</inkml:trace>
  <inkml:trace contextRef="#ctx0" brushRef="#br0" timeOffset="-181458.7">16708 6507 114 0,'-5'9'256'15,"1"3"-19"-15,-1 2-17 0,0 5-9 0,0 0-9 16,-3-3-26-16,3 1-13 0,0 1-22 0,1-1-13 16,0 2-25-16,0-4-35 0,3 1-54 0,-1-3-65 15,0-1-68-15,1 3-192 0,-4-3-336 0,2-1 149 16</inkml:trace>
  <inkml:trace contextRef="#ctx0" brushRef="#br0" timeOffset="-181306.77">16722 6670 63 0,'4'6'303'0,"2"0"-30"15,1 1-26-15,-1 2-24 0,1 0-26 0,-2 0-22 16,0 0-33-16,-1 0-50 0,1 0-57 0,0 1-57 0,1-3-65 15,-1 1-187-15,-2-3-297 0,1 0 133 16</inkml:trace>
  <inkml:trace contextRef="#ctx0" brushRef="#br0" timeOffset="-181092.81">16987 6555 243 0,'-9'14'255'0,"4"-3"-21"0,0 1-18 16,-3 3-19-16,-1 0-17 0,0-1-20 15,1 3-15-15,-2-3-14 0,1 4-14 0,0-3-24 16,0 0-32-16,-1-5-36 0,6 1-49 0,-5 0-59 0,4-5-62 16,-4 4-157-16,2-6-325 0,0 1 145 0</inkml:trace>
  <inkml:trace contextRef="#ctx0" brushRef="#br0" timeOffset="-180973.32">16965 6716 199 0,'8'0'217'0,"-2"0"-21"0,3 0-37 0,-3 1-54 16,0 1-61-16,0 1-61 0,0-1-134 0,-2 3-163 15,-1 0 72-15</inkml:trace>
  <inkml:trace contextRef="#ctx0" brushRef="#br0" timeOffset="-180807.93">16879 6859 87 0,'0'0'307'0,"0"0"-18"0,0 0-26 0,8 6-27 0,-4-5-21 16,5 0-20-16,-3 0-20 0,1 0-14 0,-1 1-21 15,3 0-15-15,1-1-11 0,0 3-36 0,-1-2-42 16,-1 2-56-16,-2-3-56 0,1 0-67 0,-1 3-221 15,0-2-394-15,-3 0 175 0</inkml:trace>
  <inkml:trace contextRef="#ctx0" brushRef="#br0" timeOffset="-180590.72">16833 6586 213 0,'0'11'268'16,"0"1"-17"-16,0 0-8 0,-3 5-16 0,0 2-3 0,3 0-6 16,-2-3-9-16,0 11-20 0,2-8-13 15,-2 9-21-15,2-2-11 0,0-1-18 0,-2-6-11 16,0 6-12-16,0-4-12 0,4-4-30 0,-2 0-48 16,0-1-53-16,0-4-60 0,-2 0-62 0,2-1-59 0,-1-1-197 15,0-1-451-15,-2-4 200 0</inkml:trace>
  <inkml:trace contextRef="#ctx0" brushRef="#br0" timeOffset="-180423">16698 7032 220 0,'0'0'288'0,"5"3"-14"0,1 0-18 0,-2-1-23 16,3-1-25-16,-1 1-10 0,7 2-11 0,-3-2-16 15,0 0-17-15,4 0-17 0,3-2-13 0,-2 0-10 16,-2 0-13-16,2 0-27 0,2 0-46 0,2 1-51 15,-6-2-52-15,1 1-50 0,-4 0-60 0,3-2-209 16,0 2-425-16,-3 0 188 0</inkml:trace>
  <inkml:trace contextRef="#ctx0" brushRef="#br0" timeOffset="-180119.58">17154 6713 59 0,'0'0'313'0,"0"0"-18"0,10-6-26 0,-2 6-28 16,1 0-10-16,4-1-9 0,1 0-22 0,6-1-20 0,1 1-22 16,0-3-14-16,10 1-16 0,-8 2-41 0,-4-1-51 15,4-1-64-15,-2 0-65 0,-2 1-74 0,-5 2-213 16,0-2-411-16,-2 1 183 0</inkml:trace>
  <inkml:trace contextRef="#ctx0" brushRef="#br0" timeOffset="-179882.91">17255 6549 174 0,'0'14'255'0,"0"2"-13"0,0 2-7 15,1 7 4-15,2 0-5 0,-2 1-12 0,4 3-12 0,-1 1-5 16,-1 1-32-16,-1 1-14 0,2-4-17 0,1 3-18 15,-1 0-10-15,-4 1-4 0,4-2-16 0,-4-2-8 16,0 1-11-16,1-4-23 0,-1-4-30 0,0-5-40 16,0-4-37-16,5-1-41 0,-7-1-35 0,-1-4-37 15,3-2-59-15,-1-3-185 0,1-1-447 0,0 0 198 16</inkml:trace>
  <inkml:trace contextRef="#ctx0" brushRef="#br0" timeOffset="-179719.17">17206 6772 11 0,'-7'14'254'0,"-1"3"-28"0,-1-1-20 16,0-1-43-16,-2 0-46 0,1 3-38 0,-2-1-37 16,1-3-40-16,3-3-43 0,0-3-39 0,2 0-84 15,-2-2-177-15,4-3 79 0</inkml:trace>
  <inkml:trace contextRef="#ctx0" brushRef="#br0" timeOffset="-179576.53">17255 6878 169 0,'5'4'208'0,"4"-2"-21"16,0 2-18-16,-4-2-19 0,0 2-15 0,2 1-19 16,-1-1-25-16,-1-3-31 0,-1 4-48 0,4-3-48 15,-2 0-75-15,-2 1-81 0,1-2-208 0,-5-1 92 16</inkml:trace>
  <inkml:trace contextRef="#ctx0" brushRef="#br0" timeOffset="-179369.35">17627 6526 3177 0,'9'2'164'0,"-3"-2"-127"0,1 3-7 0,-1 0 22 15,2-1 13-15,-4 1-3 0,1 0-20 0,-1 2-6 0,-1-2-7 16,1 0-2-16,1 0 1 0,-2 2-13 0,1-3-4 16,-2-1-16-16,-1 3-31 0,1 0-37 15,0 2-49-15,-2-3-47 0,4 0-60 0,-4 2-83 0,-5 0-160 16,1 0-511-16,-2 0 226 0</inkml:trace>
  <inkml:trace contextRef="#ctx0" brushRef="#br0" timeOffset="-179210.59">17562 6664 228 0,'1'3'306'0,"-1"-3"-10"0,13 3 0 0,-8-3-25 16,0 2-30-16,7-2-15 0,-1 1-27 0,2 1-22 15,5 1-24-15,0-2-13 0,1 0-8 0,1-1-21 16,0 1-34-16,-3 0-56 0,0 1-57 0,2-1-60 16,-1-1-61-16,-5 0-86 0,-3 1-148 0,3 1-423 15,-3 1 188-15</inkml:trace>
  <inkml:trace contextRef="#ctx0" brushRef="#br0" timeOffset="-178626.83">17690 6675 18 0,'0'0'249'0,"0"0"-6"15,1 9-17-15,0-7-14 0,4 4 3 0,-5-3-10 16,0 2-5-16,4 1-1 0,1 1-7 0,-5-2-5 15,4 2-11-15,-1 0-3 0,-1-3-6 0,-2 3-15 16,2-1 7-16,0 1-24 0,-2-2-14 0,1 1-12 16,2 0-12-16,-1-1-9 0,-2 1 1 0,0-1-20 15,2 1 1-15,-2 0-15 0,2 2-4 0,-2-1-2 16,0-1-14-16,0 0 4 0,1 0-5 0,-1 1-3 0,3 0-5 16,-3 0 14-16,1 3-12 0,2-3-8 0,-2 1-1 15,-1-2-1-15,0 4-8 0,0-3-4 0,4-1 5 16,-7 0 0-16,3 1-5 0,-1-1 8 15,1-2-8-15,-1 0 4 0,1 2-2 0,1-1 1 0,-2-1-5 16,1 1-1-16,-3 0 2 0,3 0-5 0,0-2 3 16,-1 0 3-16,1 4-4 0,0-4-8 0,-4 1 12 15,4-4-6-15,0 7 5 0,0-3 10 16,0-1-11-16,0-3-2 0,1 7-3 0,-2-3-1 0,1 0 3 16,0-4 10-16,0 6-11 0,0-2-2 0,0 0 3 15,0 1-1-15,0-1 0 0,-2 0 3 0,0 3-6 16,2-3 6-16,0-3-5 0,-5 4-7 0,5-1 14 15,0 2-4-15,0-6 1 0,0 9-2 0,-1-3-6 16,1-4 9-16,0 4 1 0,-2-3-7 0,0 1 2 16,2-4 3-16,-2 8 4 0,0-4-9 0,1-2 2 15,1-2-3-15,0 6 7 0,-2-1 1 0,2-5-8 16,-2 4 7-16,2-4-3 0,-4 3 3 0,4-3-1 16,0 0 1-16,0 0-5 0,-4 1 3 0,4-1 2 15,0 0 10-15,0 0-9 0,-11-4 0 0,7 1-4 16,-1 0 7-16,1-2-14 0,-1 1-3 0,-1 0-18 15,-2 0-13-15,3-2-1 0,-3-1-16 0,-1 1-8 16,1-1-7-16,0 0-11 0,0 2-13 0,2-3-12 16,-3 2-24-16,0 0-23 0,1-1-34 0,-2 1-46 15,2-3-274-15,3 2-551 0,-4 0 244 0</inkml:trace>
  <inkml:trace contextRef="#ctx0" brushRef="#br0" timeOffset="-178385.14">17586 6797 8 0,'0'0'302'0,"3"3"-17"0,-3 0-22 15,-3 3-26-15,3-1-23 0,-2 1-17 16,-1 2-14-16,2 0-6 0,-3 3-14 0,1-1-19 15,2 1-11-15,-4 1-16 0,1-2-12 0,0 3-12 16,3-3-2-16,-3-1-16 0,4-2-11 0,-4 2-24 0,3-2-32 16,-2-2-38-16,2-1-53 0,0 2-34 0,-2-3-66 15,3-3-232-15,-1 4-449 0,-3-1 199 16</inkml:trace>
  <inkml:trace contextRef="#ctx0" brushRef="#br0" timeOffset="-177994.36">17869 6810 53 0,'0'0'302'0,"0"0"-17"0,0 0-26 16,0 0-24-16,0 0-20 0,2 3-12 0,-2-3 7 15,0 0-15-15,1 4-7 0,2-2-2 0,-2 1-6 16,-1-3-8-16,4 8-13 0,-1-4-13 0,-1-2-8 16,-1 3-18-16,2-2-7 0,0 2-12 0,-1 2-16 15,3-2-4-15,-3 2-8 0,1-1-11 0,1 4-3 16,1-4-5-16,-1 2-8 0,2 3-2 0,0 0-2 15,-2-2-6-15,3 4-3 0,-2-1-2 0,0 0 1 16,-1-1-10-16,0-3-3 0,1 1-6 0,-1 0 0 16,-3-2-2-16,4-2-3 0,-2-1-48 0,-2 1-63 15,0-2-70-15,-1-3-95 0,0 5-339 0,0-5-657 16,0 0 290-16</inkml:trace>
  <inkml:trace contextRef="#ctx0" brushRef="#br0" timeOffset="-177880.59">18266 6982 45 0,'6'0'290'0,"1"0"-31"0,-7 0-51 0,5-1-90 15,-5 1-118-15,1-3-154 0,-1 3-166 16,0 0 74-16</inkml:trace>
  <inkml:trace contextRef="#ctx0" brushRef="#br0" timeOffset="-148127.72">18281 7072 17 0,'0'0'206'0,"0"0"-15"0,0 0-15 0,2 3-17 16,-2-3-13-16,0 0-10 0,0 0-9 0,0 0-10 16,0 0-10-16,0 0-8 0,0 0-10 0,0 0-8 15,0 0-4-15,0 0-4 0,0 0-4 0,0 0-1 16,0 0 0-16,0 0 0 0,0 0 2 0,0 0 1 16,0 0-1-16,0 0 1 0,0 0 2 0,0 0-3 15,0 0-3-15,0 0 4 0,0 0 0 0,0 0-1 16,0 0-6-16,0 0-3 0,0 0 0 0,0 0-7 15,0 0-6-15,0 0-1 0,0 0 2 0,0 0-7 16,0 0-2-16,0 0 1 0,0 0-8 0,0 0-5 16,0 0-5-16,0 0-13 0,0 0-27 0,0 0-46 0,0 0-70 15,0 0-93-15,0 0-264 0,0 0-532 16,0 0 236-16</inkml:trace>
  <inkml:trace contextRef="#ctx0" brushRef="#br0" timeOffset="-145011.9">3318 8261 16 0,'0'0'232'15,"0"0"-12"-15,0 0-18 0,0 0-8 0,0 0-18 16,0 5-9-16,0-5-16 0,0 0-7 0,0 0-13 16,0 0-13-16,0 0-7 0,0 0-11 0,0 0-4 15,3 3-9-15,-3-3-7 0,0 0 2 0,-1 5-13 16,2-3-5-16,-2 3-1 0,1 1-4 0,-2 1-2 16,0 3-6-16,-4 1-5 0,1 5-3 0,-2 0 0 15,1 0-5-15,-2 2-1 0,-2-2 3 0,1-1 7 16,1-1-2-16,3-2 3 0,0-1 5 0,0 2-6 15,1-1 0-15,-1-1-1 0,2 1-1 0,1-2-4 16,-1-1 6-16,3-1-1 0,0 0 11 0,0-1 8 16,0 1-5-16,4-2-5 0,1-1-7 0,-1-1 2 15,5 2-8-15,1-2-2 0,3 0-2 0,1-1 13 0,4 0-19 16,1-2-3-16,-2 2-2 0,2-3-5 16,1 1-2-16,-2-1-2 0,4 1-1 0,-3-1 2 15,0-1-2-15,2 1-6 0,-1 1-1 0,-3-1 0 0,1 0 1 16,-6 0-5-16,4 0 2 0,-5 0-2 15,1 2-1-15,-5-4-3 0,1 2-9 0,-2-1-38 0,0 0-23 16,-6 1-21-16,7-4-27 0,-3 2-34 16,-4-2-27-16,0 4-38 0,-7-5-25 0,4 1-39 0,-4-1-192 15,1 1-508-15,-2-1 225 0</inkml:trace>
  <inkml:trace contextRef="#ctx0" brushRef="#br0" timeOffset="-144709.4">3407 8354 165 0,'0'0'214'0,"2"5"-11"0,-2-5-7 16,0 6-12-16,0-2-4 0,1 3-8 0,2-1-4 15,-3 6-5-15,0 0-7 0,0 4-5 0,0 1-7 16,0 3-6-16,0 5-3 0,-3 1-1 0,2 3 1 15,-1-1-9-15,2-2-3 0,-3 2-3 0,-2-2-7 16,5-1 5-16,0-5-25 0,-4-2-10 0,4 0-7 16,2-3-4-16,-4-2-16 0,4-3 0 0,-2 2-2 15,0-6-6-15,2 1-4 0,-2-1-10 0,0-2 0 16,0 1-4-16,0-2-1 0,0-3 8 0,0 5-32 16,0-5-31-16,0 0-42 0,0 0-46 0,0 0-66 15,0 0-74-15,0 0-305 0,-6-13-603 0,6 9 267 16</inkml:trace>
  <inkml:trace contextRef="#ctx0" brushRef="#br0" timeOffset="-143565.31">4673 8129 52 0,'-2'7'262'0,"-1"1"-15"0,-2 4-16 0,2 0-10 16,0 2-10-16,0 5-8 0,-2-1-11 0,0-2-21 16,1 2-15-16,1 1-15 0,0-2-13 0,0-1-15 15,2 3-11-15,1-5-25 0,-1 2-32 0,-1-5-40 16,2 0-51-16,0 2-41 0,2-3-66 0,-4-1-226 0,1-1-410 15,0-4 181-15</inkml:trace>
  <inkml:trace contextRef="#ctx0" brushRef="#br0" timeOffset="-143374.93">4676 8308 76 0,'10'5'284'16,"-5"-2"-8"-16,0 3-10 0,4 0-11 0,-3-2-11 15,2 5-7-15,1-1-13 0,0 0-14 0,-1 0-22 0,1 2-13 16,1 0-17-16,-1-2-17 0,0 0-23 0,1 1 3 16,4 0-40-16,-5-3-45 0,1 0-52 15,-2 0-54-15,0 1-46 0,-1 0-61 0,1-3-59 16,-3 3-177-16,1-6-447 0,0 1 198 0</inkml:trace>
  <inkml:trace contextRef="#ctx0" brushRef="#br0" timeOffset="-143178.71">4966 8185 41 0,'0'9'266'0,"0"4"-10"0,-3-1-22 0,2 3-23 0,0 2-19 16,-6 1-20-16,3-2-17 0,2 0-17 0,-2 2-27 15,-1 1-40-15,1-3-42 0,-1 0-41 0,2-4-47 16,2-2-37-16,-3-1-65 0,3-2-97 0,-3-1-280 15,0-2 124-15</inkml:trace>
  <inkml:trace contextRef="#ctx0" brushRef="#br0" timeOffset="-143025.12">4921 8301 81 0,'6'7'253'16,"1"0"-19"-16,-1 2-25 0,3-4-10 0,-1 4-27 15,-3-1-17-15,4 2-18 0,0-3-15 0,-1 2-23 16,-2-2-38-16,-1 0-33 0,3 0-34 0,-2 1-42 16,-2-3-44-16,1 0-176 0,-2 1-289 0,-2-3 127 15</inkml:trace>
  <inkml:trace contextRef="#ctx0" brushRef="#br0" timeOffset="-142862.24">4819 8510 106 0,'-1'4'309'0,"1"0"-2"16,1 0-16-16,1 2-23 0,3 1-19 0,-2-1-21 16,7 0-25-16,-6 1-17 0,0-3-22 0,7 2-16 15,-2-1-28-15,3 0-33 0,1 0-41 0,-2-2-50 16,3 1-51-16,-1-2-55 0,1 0-55 0,-4 1-232 16,2-2-429-16,-2 1 190 0</inkml:trace>
  <inkml:trace contextRef="#ctx0" brushRef="#br0" timeOffset="-142461.97">4747 8272 59 0,'7'10'241'0,"-1"1"-7"0,3 4-6 0,-4 5-4 16,8 5-9-16,-3 0-10 0,0 2-15 0,1-1-16 15,-5 2-22-15,-1-2-12 0,-1 1-15 0,1-2-14 0,-1-7-12 16,0 7-12-16,0-6-20 0,-2-2-26 0,-2-1-16 16,1-1-27-16,1-3-15 0,-2 0-8 15,-2-2-20-15,-1 0-13 0,-1-2-14 0,0-2-12 16,-3 1-12-16,2-2 8 0,-4 0 10 0,1-1 10 0,-1-1-1 16,-3-1 35-16,1-2 5 0,-1 0 4 0,-2 0 27 15,1 0 17-15,4-1 22 0,-2 0 10 0,3 1 15 16,0 0 16-16,3 1 4 0,5-1 4 0,-10 0-7 15,6 1-1-15,4-1-1 0,0 0 2 0,0 0 2 16,0 0-1-16,0 0-5 0,12 10-3 0,-6-7-9 16,4 0-2-16,4 0-5 0,3 3-10 0,-3-5 3 15,4 5-13-15,1-4-2 0,-2 1-3 0,2 0-10 16,1 1-20-16,-2-3-24 0,0 1-32 0,0-1-36 16,-4 1-47-16,-1-2-36 0,3 0-48 0,-4 1-228 15,2-1-484-15,-5-1 215 0</inkml:trace>
  <inkml:trace contextRef="#ctx0" brushRef="#br0" timeOffset="-142240.7">5063 8318 380 0,'9'0'363'0,"1"1"-28"0,0-1-39 15,4 3-29-15,-2-1-22 0,7-1-26 0,-3 0-22 16,5 1-22-16,-3-1-16 0,0 2-15 0,4-3-16 16,-1 3-13-16,-1 0-14 0,0-1-38 0,-1 1-43 15,0-2-51-15,-1 2-51 0,-5-1-53 0,1 0-54 16,-1 1-78-16,-8-3-151 0,4 2-451 0,-3-1 200 16</inkml:trace>
  <inkml:trace contextRef="#ctx0" brushRef="#br0" timeOffset="-142028.55">5153 8179 75 0,'2'9'278'16,"3"7"-9"-16,0 2-9 0,-1 7-20 0,4 2-9 16,-3 3-11-16,0 4-11 0,5 0-9 0,-5-1-17 15,3 1-18-15,1-1-20 0,1 2-16 0,-1 0-13 16,3-3-9-16,-4-1-15 0,1 1-30 0,0-3-33 15,-2-1-33-15,-1 0-35 0,-1-4-28 0,-1-5-30 16,0-2-21-16,-1-3-19 0,-1-4-30 0,1 0-26 16,-3-5-172-16,0 0-396 0,-3-1 176 0</inkml:trace>
  <inkml:trace contextRef="#ctx0" brushRef="#br0" timeOffset="-141882.91">5147 8443 45 0,'-1'8'224'0,"1"4"-24"0,-3 1-18 0,2-1-24 16,-1 4-41-16,-1 0-42 0,-1 0-42 15,4-5-42-15,-4 2-56 0,1-1-95 0,0 1-174 16,-1-5 77-16</inkml:trace>
  <inkml:trace contextRef="#ctx0" brushRef="#br0" timeOffset="-141761.52">5288 8558 155 0,'10'5'166'0,"0"0"-31"0,0 2-48 0,1-2-58 0,-1 1-75 15,-2-1-42-15,-2-2-95 0,3 0 42 0</inkml:trace>
  <inkml:trace contextRef="#ctx0" brushRef="#br0" timeOffset="-141590.54">5464 8231 177 0,'8'1'237'0,"-2"2"-23"16,1 0-24-16,2 2-31 0,1 1-40 0,-4 0-38 16,2 1-42-16,-3 1-42 0,4 1-42 0,-3 1-56 15,-2 0-78-15,-1 1-191 0,-2 1 84 0</inkml:trace>
  <inkml:trace contextRef="#ctx0" brushRef="#br0" timeOffset="-141444.33">5457 8408 197 0,'-4'3'309'15,"4"-3"-21"-15,-3 3-21 0,3-3-28 0,0 0-26 16,0 0-20-16,4 5-20 0,0-4-16 0,6 3-18 16,-4-4-29-16,2 0-29 0,4 0-40 0,-1 0-46 15,2 0-40-15,1 0-49 0,3-5-65 0,-3 4-192 0,-3-3-380 16,2 2 168-16</inkml:trace>
  <inkml:trace contextRef="#ctx0" brushRef="#br0" timeOffset="-141095.1">5619 8462 132 0,'0'9'275'0,"0"2"-15"0,1 6-24 16,-1-4-24-16,4 4-17 0,1 1-13 15,-5 7-27-15,4-6-15 0,-3 8-15 0,3-8-7 16,0 8-11-16,1 0-11 0,-2-1-12 0,3 1-6 0,-1 0-7 15,0-1-9-15,-1-6-6 0,-4-2-4 16,4 0-5-16,-2-5-6 0,-2-1-4 0,7-2 1 16,-11-2 0-16,3-1 2 0,-1-3 0 0,0 2-1 15,-2-4-2-15,-1 1-4 0,-2-3-7 0,7 0-15 0,-20-6-3 16,7 1-13-16,2-1-3 0,-2-1-4 0,-1-2 1 16,-3-1 0-16,2-1-1 0,1 1 5 15,0-2 4-15,1 1 4 0,4 0 10 0,0 3 7 16,2-3 9-16,0 5 8 0,2-2 11 0,0 2 4 15,1 0 3-15,2-1 2 0,2 2 2 0,0 1 3 0,2-1-8 16,1 0-2-16,2 2-8 0,0-2-2 0,4-1-6 16,1 2 3-16,2-2-9 0,-1 2-1 0,0-1-7 15,5-3-2-15,-1 1-27 0,-2 2-30 16,2-2-32-16,2 3-40 0,1-5-38 0,-8 4-44 0,9-2-51 16,-6 2-248-16,5-3-532 0,-1 3 236 0</inkml:trace>
  <inkml:trace contextRef="#ctx0" brushRef="#br0" timeOffset="-138708.55">5850 8031 2976 0,'0'0'182'0,"0"0"-81"0,0 0-91 0,0 0-12 15,0 0 18-15,0 0 26 0,0 0 12 16,0 0 11-16,11 12-4 0,-6-4 2 0,1 0-5 0,2 1-1 16,-2-1-7-16,2 1-10 0,1 0 1 0,-2 0-3 15,2 1 9-15,1-1-23 0,2 0-17 0,-6 1-29 16,2-5-26-16,1 2-26 0,-1 0-37 16,-5-1-35-16,3 0-24 0,-4 0-26 0,2-2-5 0,0 2-27 15,-3-1-25-15,-1 1-161 0,-5-1-448 0,2 1 199 16</inkml:trace>
  <inkml:trace contextRef="#ctx0" brushRef="#br0" timeOffset="-138542.06">5913 8243 444 0,'-14'4'107'0,"0"-4"35"16,1 2 19-16,-1-1 8 0,1 0 13 0,2-1 12 16,3 0 15-16,3 0 13 0,5 0 4 0,-11 2-5 15,11-2-25-15,0 0-18 0,0 0-8 0,0 0-27 16,0 0-7-16,0 0-19 0,20-3-13 0,-6 0-7 16,8 3-10-16,-2-5-10 0,9 0-7 0,1-1-2 15,0 0-6-15,1 0-13 0,0 0-1 0,-2 0-21 16,2 0-37-16,-4 1-55 0,-6 2-67 0,-3-2-72 15,3-1-74-15,-10 6-259 0,2-1-580 0,-3-2 256 16</inkml:trace>
  <inkml:trace contextRef="#ctx0" brushRef="#br0" timeOffset="-138379.06">5917 8281 80 0,'-2'10'274'15,"0"-2"-25"-15,2 5-27 0,-1-1-20 0,-2 4-19 16,3 1-23-16,-1 0-13 0,-1-5-32 0,2-1-35 16,2 2-33-16,-1-3-25 0,0 2-35 0,1-1-32 0,0-1-38 15,-1-3-74-15,1 1-91 0,-2-4-268 16,1 0 119-16</inkml:trace>
  <inkml:trace contextRef="#ctx0" brushRef="#br0" timeOffset="-138196.33">5995 8297 253 0,'6'10'266'0,"-3"1"-22"0,3 5-30 0,-3-3-42 16,0 5-49-16,0-5-52 0,-2 3-33 0,3 0-40 15,-3-2-41-15,0-3-36 0,2 0-131 16,-3-1-227-16,0-1 101 0</inkml:trace>
  <inkml:trace contextRef="#ctx0" brushRef="#br0" timeOffset="-138076.77">5854 8386 103 0,'0'0'198'0,"-10"7"-30"0,3-5-43 15,1 4-52-15,2-2-53 0,-1 1-71 0,4-2-55 16,-3 0-116-16,4-3 52 0</inkml:trace>
  <inkml:trace contextRef="#ctx0" brushRef="#br0" timeOffset="-137594.67">6105 8407 28 0,'0'12'98'0,"-3"4"-38"0,-1-1-16 0,-2 3-16 16,-3 1-10-16,-4 3 18 0,3-5 29 0,-3 1 31 15,0-2 19-15,-1-4 17 0,4 1 16 0,1-5 14 16,-4-1-1-16,4 0-4 0,0-2-7 0,2-4-10 16,-1 2-16-16,2-1-14 0,0-2-20 0,6 0-19 15,-5-5-7-15,5-2-10 0,3 0-8 0,2-1 0 16,3-2-6-16,3 3-5 0,5-6-10 0,0 2 4 16,2-1-3-16,5-1-2 0,0 1-4 0,-5 5-3 15,1 0-2-15,-2 5-3 0,-1-2-4 0,-2 4-2 16,-1 0 0-16,-1 1 4 0,-2 2 7 0,0 4 1 15,-5 1 17-15,3 2 14 0,-4 1 13 0,-2 5 14 16,-3 2 8-16,-4 0 4 0,1 7 2 0,-5 0-8 16,-4 4-6-16,1-2-5 0,-1-2-6 0,-4-1-10 15,4-1-2-15,1-5-5 0,0-2-14 0,-2 0-3 16,0-3-27-16,1 2-32 0,-2-3-30 0,2-5-35 16,0-1-26-16,3-3-23 0,-4-1-9 0,-4-1-9 15,5-2-7-15,-2-2-4 0,0-4-5 0,-3-1-6 16,1-3-3-16,3-1 4 0,0 0 31 0,4 0 57 15,1 3 55-15,4 2 36 0,2 2 27 0,-1 2 7 16,4 3 26-16,0 0 11 0,0 0 13 0,12 0 15 16,-12 0 13-16,19 6 1 0,-6 1-4 0,-2-1-6 15,7 3-11-15,-1 0-4 0,3 0-9 0,1 1-12 16,-2-3-12-16,7 2-31 0,3-2-37 0,-2 0-40 16,0-3-37-16,3-2-65 0,-8-2-231 0,-3 1-419 15,0-2 185-15</inkml:trace>
  <inkml:trace contextRef="#ctx0" brushRef="#br0" timeOffset="-137436.7">6258 8471 271 0,'5'1'384'0,"5"3"-42"0,2-2-30 0,-2-1-58 0,4 2-72 15,-1-1-74-15,5-2-67 0,0 0-35 0,-1 0-23 16,4 0-37-16,-2 0-33 0,-1-2-58 0,0 1-122 15,-4-1-288-15,-1-2 128 0</inkml:trace>
  <inkml:trace contextRef="#ctx0" brushRef="#br0" timeOffset="-137194.67">6333 8357 235 0,'0'18'294'0,"0"8"-18"0,1 4-19 0,3 2-23 16,-2 2-16-16,-1 2-11 0,7 9-10 0,-4-10-14 16,-1 1-2-16,4 9-30 0,-4-10-15 0,4-1-11 15,-1 0-19-15,-2 1-9 0,1 1-7 0,0-5-11 16,-2-4-12-16,-1 0-31 0,1-9-31 0,-2-2-20 16,-1-4-22-16,2-3-14 0,-4-1-23 0,2-3-23 15,-1-2-23-15,1-3-18 0,-8-2-24 0,8 2-22 16,-18-10-23-16,8 1-142 0,-5-3-376 0,-3-9 166 15</inkml:trace>
  <inkml:trace contextRef="#ctx0" brushRef="#br0" timeOffset="-137083.2">6222 8831 59 0,'-5'-11'188'16,"1"4"24"-16,0 0 0 0,2 1-9 0,-1 3-13 15,2 1-4-15,1 2 16 0,0-7-10 0,0 7-11 16,10-1-20-16,-6-1-13 0,5 1-16 0,-3-1-16 16,7-1-25-16,0 2-44 0,1-5-53 0,3 0-56 15,-1-3-63-15,2 1-69 0,-1-1-162 0,-2-1-385 16,0 1 171-16</inkml:trace>
  <inkml:trace contextRef="#ctx0" brushRef="#br0" timeOffset="-136560.56">6382 8247 45 0,'0'0'221'0,"9"-2"-21"16,-2 4-21-16,-1 0-19 0,-1-1-17 15,1 2-16-15,-1 2-9 0,1 0-13 0,0 0-9 16,1 1-10-16,1 0-7 0,-4 0-2 0,2 1-10 0,-2-3-10 16,-3 0 0-16,3 2-4 0,0-3 3 0,-3 0 3 15,2 2-3-15,-2-1 3 0,-1-4 9 16,3 3-2-16,-3-3 3 0,0 0 3 0,2 3 9 16,-2-3-10-16,0 0 2 0,0 0-4 0,0 0-13 0,8 0-14 15,-8 0-11-15,0 0-11 0,0 0-2 0,0 0-8 16,9 0-4-16,-5 1-1 0,1 1 0 0,-4 1-1 15,7 1 0-15,-3-1 0 0,0 2 5 16,-5-1 0-16,4 3 7 0,-2-2 8 0,1 1 17 0,-3 0 2 16,3 1 4-16,-1 1 1 0,-2 0-1 0,3-4 13 15,-2 3-16-15,-1 1-3 0,4-2-2 0,-3-2-4 16,0 2-1-16,-1 0-5 0,3-1-3 0,-2 1-5 16,3-2-4-16,-2 2 0 0,0-3-2 0,0 1-4 15,2 1 3-15,-1-1-5 0,-1 0-7 0,3-1-6 16,-2 3-11-16,-2 0-7 0,2 0 1 0,-1 1-5 15,0-1 2-15,-2 1 0 0,0-1 6 0,0 5 1 16,-3-4 2-16,2 2 0 0,-2-4 3 16,1 1 8-16,-1 2 9 0,-1-2 7 0,2-1 9 0,1 0 6 15,-2 0-1-15,2-1 0 0,-1-1 1 0,2-3-6 16,0 6 10-16,0-6-15 0,-1 3-2 0,1-3-17 16,0 0 10-16,0 0-27 0,0 0-21 0,0 0-24 15,0 0-25-15,19-8-31 0,-14 4-29 0,4-2-37 16,-1 0-27-16,2-3-31 0,-1 4-164 0,0-2-443 15,1 0 196-15</inkml:trace>
  <inkml:trace contextRef="#ctx0" brushRef="#br0" timeOffset="-136431.08">6686 8522 163 0,'9'2'174'0,"-9"-2"26"0,5 2 7 0,-5 5 2 0,0 1-2 15,-5 1 11-15,0 4 3 0,1 3-1 16,-1 1-8-16,-3 0-1 0,-7 7-15 0,6-7-15 16,-4 10-16-16,8-9-19 0,-3 0-10 0,-1 0-24 15,-1 1-9-15,1-4-14 0,0 1-12 0,2 0-47 16,-3-1-47-16,-2-1-51 0,8-3-51 0,-7-3-63 15,3-2-49-15,2-1-246 0,-3-3-517 0,-3-2 229 16</inkml:trace>
  <inkml:trace contextRef="#ctx0" brushRef="#br0" timeOffset="-136282.77">6547 8738 94 0,'10'2'279'16,"2"1"-7"-16,0 3-3 0,-2 2-7 0,1-2-16 15,4 6-18-15,-1-3-24 0,0 4-21 0,-4-1-16 16,-1-4-20-16,4 5-17 0,0-2-14 0,-3-2-9 0,-1-1-27 15,-4 0-36-15,3 0-39 0,-3 0-51 16,1 0-50-16,-2-4-54 0,-1 1-70 0,1 0-168 16,-3-2-418-16,0-1 185 0</inkml:trace>
  <inkml:trace contextRef="#ctx0" brushRef="#br0" timeOffset="-135996.64">6926 8424 129 0,'0'2'270'0,"-1"3"-47"0,1-3-62 15,-1 2-55-15,-2 0-48 0,3-4-23 0,-1 5-2 16,1-5 7-16,-4 3 22 0,0-1 14 0,4-2 3 15,0 0 4-15,0 0-5 0,-2 5-10 0,-1-1-5 16,3-4-10-16,-4 8-4 0,3-4-10 0,-2 2-24 16,2 0-11-16,-3 4-10 0,0 0-8 0,3 0-9 15,-1 0-20-15,0-1-14 0,1 3-29 0,1-1-41 16,-4 0-101-16,3 0-247 0,-3-4 109 0</inkml:trace>
  <inkml:trace contextRef="#ctx0" brushRef="#br0" timeOffset="-135811.21">7000 8308 2787 0,'7'0'147'0,"-7"0"-83"16,10 2-47-16,-5 1-6 0,-1 0 1 0,1 0-11 0,0 2-1 15,0-1-11-15,-2-1-23 0,-1 0-39 0,2 3-27 16,0-2-41-16,0 1-40 0,1-1-236 0,-5 2-451 15,3-2 199-15</inkml:trace>
  <inkml:trace contextRef="#ctx0" brushRef="#br0" timeOffset="-135394.45">7115 8350 115 0,'-1'15'367'16,"1"2"-28"-16,0 2-21 0,-1 0-29 0,-3 7-28 15,-2 2-31-15,-2-3-18 0,2-6-20 0,0 8-19 16,0-1-3-16,-2-1-38 0,0 3-8 0,1-1-15 16,1-2-9-16,-1 3-5 0,1-2-12 0,0-2-5 15,-2 0-8-15,1-5-12 0,4-7-4 0,0-2-9 16,-1 1-1-16,2-6-3 0,0 3-3 0,1-2 1 16,0-4 4-16,0 2 10 0,-1-1 11 0,2-3-5 15,2 6-8-15,-2-6-15 0,0 4-2 0,0-4-9 16,0 0-11-16,6 1-19 0,-6-1-19 0,0 0-21 15,13-5-27-15,-7 2-26 0,1-1-29 0,0-2-25 16,3 0-20-16,1-3-17 0,3-1-11 0,-2-2-6 16,5-2-7-16,-4 1 5 0,0 0 5 0,1 1 7 15,-3-1 23-15,1 4 25 0,-6 0 44 0,3 2 44 16,-1 0 40-16,-4 3 30 0,2 1 26 0,-2 0 23 16,0 2 24-16,-4 1 15 0,0 0 16 0,10 4 22 15,-8-1 19-15,0 2 11 0,0 1 10 0,1 2 14 16,-2 3-18-16,0-1-22 0,1 2-7 0,-2-1-13 15,1 1-17-15,0 0-16 0,2 1-19 0,-2-1-36 16,0-1-49-16,2 2-49 0,-2-2-68 0,-1 0-75 0,3-6-96 16,-1 0-207-16,0-3-542 0,-2-2 240 15</inkml:trace>
  <inkml:trace contextRef="#ctx0" brushRef="#br0" timeOffset="-135100.08">7233 8466 84 0,'0'0'417'0,"0"0"-23"15,0 0-31-15,0 0-30 0,0 0-30 0,0 0-32 16,0 0-26-16,19-1-21 0,-10-1-25 0,1 1-22 16,1-1-11-16,1 1-26 0,1-2-14 0,1 1-8 15,-1-2-9-15,2 4-17 0,2-1-12 0,1 1-8 16,0-2-23-16,0 2-55 0,-7 2-63 0,3 0-65 16,-4 3-67-16,-1 1-88 0,1 1-256 0,-2 2-588 15,-3 4 261-15</inkml:trace>
  <inkml:trace contextRef="#ctx0" brushRef="#br0" timeOffset="-134833.2">7274 8663 146 0,'0'0'228'0,"11"-9"-22"0,-4 6-38 0,3 1-33 15,-1-1-19-15,1-2-17 0,3 2-4 0,-4-3-11 16,5 5-11-16,3-1-2 0,-6 4-3 0,1-1 4 15,-1 4 10-15,1-1 3 0,-2 2 5 0,-4 4 10 16,6 2 16-16,-7 1 20 0,-1 4 2 0,-2 0 6 16,0 0 2-16,-4 3 4 0,1-1-2 0,-2 0-14 15,0-1-11-15,-3-1-13 0,1-1-9 0,-1-1-13 16,2-4-10-16,-2-3-22 0,1-3-33 0,1-1-37 16,0-1-41-16,0-3-42 0,4 0-40 0,-14-6-24 15,13-1-53-15,-3-2-51 0,0-2-180 0,-1-6-481 16,0-9 213-16</inkml:trace>
  <inkml:trace contextRef="#ctx0" brushRef="#br0" timeOffset="-134559.62">7357 8197 213 0,'5'2'331'16,"3"2"-18"-16,1 2-13 0,-3 1-19 0,3 3-12 15,0 6-14-15,-1 0-9 0,-1 1-22 0,1 7-25 16,0 2-13-16,0-4-16 0,-2 3-16 0,0 0-17 15,1 2-10-15,1-2-18 0,0 2-5 0,1-2-13 16,0 2-8-16,1 0-10 0,-1 0-2 0,0 3-10 0,1 1-4 16,2-2-12-16,-2 2-2 0,0 1 6 0,2-4-14 15,-2 3 1-15,0-6-10 0,2 0-2 16,-2-1 3-16,0-7 9 0,-2-3-14 0,1 0-2 16,1-3-6-16,-2-3 1 0,-1-2-4 0,1-2-25 0,0 0-26 15,-2-3-36-15,-1-1-44 0,-5 0-41 16,7-7-42-16,-5 2-41 0,2-4-66 0,-4 1-239 15,-1-6-593-15,-3-2 262 0</inkml:trace>
  <inkml:trace contextRef="#ctx0" brushRef="#br0" timeOffset="-134360.77">7648 8318 50 0,'0'0'377'0,"3"4"-8"0,-3-4-4 15,1 4-46-15,3-1-33 0,-3 0-30 0,0 3-29 16,2-1-18-16,-2-2-11 0,2 0-20 0,1 4-14 16,0-1-17-16,-2 0-15 0,5 2-12 0,-1 4-13 15,0-3-13-15,-1 4-19 0,3 2-65 0,-3-1-64 16,0 3-71-16,0 1-77 0,-1-7-104 0,0 1-194 16,-3 0-540-16,5-1 239 0</inkml:trace>
  <inkml:trace contextRef="#ctx0" brushRef="#br0" timeOffset="-134007.87">8014 8704 35 0,'0'0'314'0,"0"0"-30"0,0 0-28 0,0 0-33 16,0 0-29-16,0 0-20 0,0 0-21 0,0 0-18 0,0 0-11 16,-4-11-9-16,4 11-7 0,-1-6-8 0,-2 4-9 15,2-2-2-15,1 4-3 0,-3-6-8 16,3 6-1-16,-1-6-5 0,1 6 3 0,0 0 2 16,-4-1 5-16,4 1-5 0,0 0 1 0,0 0 1 0,0 0 8 15,0 0 15-15,0 0 4 0,-4 11-2 0,4-7-10 16,3 1-8-16,-3-1-7 0,1-1-8 0,-1-3-11 15,0 8-3-15,0-6-3 0,0-2-5 16,0 5-8-16,0-5-16 0,3 2-34 0,-3-2-26 0,0 0-35 16,0 0-51-16,0 0-48 0,0 0-54 0,0 0-61 15,0 0-263-15,10-6-592 0,-10 6 261 0</inkml:trace>
  <inkml:trace contextRef="#ctx0" brushRef="#br0" timeOffset="-133712.8">8033 8838 109 0,'3'5'245'0,"-2"1"-5"0,0-5-9 15,-1 3-9-15,0-4-2 0,7 3-3 0,-6 0 2 16,-1-3-5-16,4 1-13 0,-4-1-13 0,0 0-17 16,0 0-17-16,0 0-15 0,0 0-13 0,1-10-12 15,-1 10-18-15,0-7-15 0,-1 4-5 0,1 3-10 16,-3-6-2-16,3 6-3 0,-2-3 0 0,2 3-4 15,0 0 6-15,0 0-4 0,0 0-2 0,0 0 0 16,0 0-11-16,0 0 8 0,0 0-14 0,0 0 7 16,0 0-2-16,0 0 0 0,0 0 6 0,0 0-12 15,2 12 1-15,1-7-5 0,-3-5-7 0,5 2 2 16,-5-2-7-16,2 4-9 0,-2-4-16 0,4 1-28 0,-4-1-42 16,0 0-44-16,0 0-53 0,0 0-65 15,0 0-85-15,0 0-249 0,0 0-614 0,-5-12 272 16</inkml:trace>
  <inkml:trace contextRef="#ctx0" brushRef="#br0" timeOffset="-128145.7">9697 7931 139 0,'0'0'238'0,"0"0"-13"16,5-2-19-16,-5 2-15 0,0 0-14 0,0 0-13 15,0 0-15-15,0 0-14 0,4 5-13 0,-4-5-8 16,0 0-6-16,1 5-1 0,2-2 2 0,-3 2-5 15,0 0-3-15,0 4-7 0,-3 2-5 0,2 2-11 16,-3 3-5-16,0 5-6 0,-3 4-4 0,-1 0-7 16,-1 2-3-16,0-4-3 0,1 5 0 0,-2 0-2 15,0-3 4-15,1-2-5 0,-1 2 1 0,0-2-2 16,-1 0 1-16,-1-1 0 0,-1 0 3 0,3-4-3 16,1-3-3-16,1-1 0 0,3-3-2 0,-4-2-4 15,4 0-6-15,-2-2 2 0,2-2 5 0,0-1-13 16,1 0-4-16,-2-2-1 0,1-2-3 0,5 0-1 15,-10-2-7-15,10 2-5 0,-9-6-6 0,2 0-5 16,3 0-13-16,1-2-1 0,-3-3-3 0,5 2 4 16,-4-4 0-16,4 3-3 0,-2-8 5 0,3 6 0 15,0-1 2-15,0-4-1 0,0 6 4 0,0-5 0 16,0 4 1-16,0 1 0 0,0 0 2 0,1 1 1 16,1-1 3-16,0 3 2 0,0-1-2 0,0 1-2 15,-2 3 4-15,1-1-2 0,1-2-1 0,-1 5 13 0,4-1-13 16,-4 1 0-16,2-1 0 0,-2 1 0 15,-1 3-2-15,9-2 2 0,-9 2 4 0,9 2 0 0,-5 1 9 16,5 3-1-16,1 2 0 0,-1 0 13 16,0 1 1-16,1 3 5 0,3 1 3 0,-1 1 0 0,2-1 1 15,-3 3 12-15,2-1 1 0,-3 2-7 0,2-4 1 16,-1 0-2-16,-3-4-4 0,1 6-5 0,1-1 2 16,-4-3-2-16,2 0-7 0,-3-3-2 15,0 0 1-15,4 1 0 0,-8-3-1 0,5 0-3 0,-4-3-1 16,2 1 0-16,-3 0-6 0,2-1-8 0,-3-3 10 15,2 3 5-15,-2-3-29 0,0 0-41 0,0 0-49 16,0 0-52-16,0 0-57 0,0 0-53 0,-6-11-291 16,2 7-604-16,2-2 267 0</inkml:trace>
  <inkml:trace contextRef="#ctx0" brushRef="#br0" timeOffset="-127782.21">9875 8213 20 0,'0'0'227'0,"0"0"-9"0,0 0-13 0,0 0-11 16,0 0-8-16,0 0-15 0,0 0-7 0,0 0-19 16,0 0 2-16,-2 9-3 0,4-6-3 0,-4 1-2 15,2 2 2-15,0 3-19 0,0 2-3 0,-1 1-7 16,-1 3 2-16,0 2-19 0,1 2-9 0,-1 1-7 16,-1-1-5-16,0-1-11 0,2 0-5 0,-3-3-4 15,2 1-4-15,0-4-10 0,1-1-1 0,2 1 2 16,-2-5-13-16,0 1-5 0,1-3-9 0,-2 0-27 15,2-1-28-15,0-4-27 0,0 5-33 0,0-5-29 16,0 4-21-16,0-4-36 0,0 0-64 0,0 0-168 16,0 0-453-16,9-9 201 0</inkml:trace>
  <inkml:trace contextRef="#ctx0" brushRef="#br0" timeOffset="-127356.89">10111 8419 121 0,'-2'11'279'0,"2"2"-24"0,-6-2-22 0,1 1-23 16,-2 1-21-16,-4 2-16 0,4-3-20 0,0-2-18 15,3 0-25-15,1-4-29 0,-5 1-34 0,4-4-33 16,0 2-35-16,-1-3-38 0,1-1-48 0,4-1-72 16,0 0-94-16,-12-3-295 0,8 0 131 0</inkml:trace>
  <inkml:trace contextRef="#ctx0" brushRef="#br0" timeOffset="-127147.12">10217 8278 48 0,'4'2'258'0,"-1"0"-24"0,0 1-26 15,-3-3-21-15,3 6-29 0,1-4-41 0,0-1-49 0,1 2-57 16,-2-1-47-16,-3-2-83 0,8 4-70 0,-4-3-205 16,-4-1 90-16</inkml:trace>
  <inkml:trace contextRef="#ctx0" brushRef="#br0" timeOffset="-127030.11">10470 8262 64 0,'0'0'245'0,"4"4"-59"0,-3-3-80 0,-1-1-102 0,0 0-106 16,0 0-109-16,5 1 50 0</inkml:trace>
  <inkml:trace contextRef="#ctx0" brushRef="#br0" timeOffset="-126929.12">10652 8242 142 0,'2'2'201'0,"1"1"-43"0,-3-3-69 15,5 0-83-15,-5 0-106 0,0 0-107 0,0 0 47 16</inkml:trace>
  <inkml:trace contextRef="#ctx0" brushRef="#br0" timeOffset="-126812.61">10801 8235 2777 0,'4'7'144'15,"1"-2"-103"-15,-4 1-54 0,2-1-17 0,-2 0-28 16,-1 1-50-16,0 0-82 0,0 0-84 0,-1-2-108 15,-2 2-414-15,2-3 184 0</inkml:trace>
  <inkml:trace contextRef="#ctx0" brushRef="#br0" timeOffset="-126110.03">11255 7945 104 0,'0'4'228'0,"-1"0"-10"16,1 3-12-16,-3 2-16 0,2 1-6 0,-2 2-11 16,-1 2-10-16,3-3-16 0,-4 7-8 0,-3-1-13 15,2 7-11-15,-3 1-8 0,-3 1-10 0,1-2-6 16,-2 2-6-16,-2-1-10 0,3-1-4 0,-3-2-7 16,5-3-1-16,-2-3-8 0,2-2 2 0,-1 3-8 15,2-4 4-15,-8 2-17 0,8-9-1 0,0 4-3 16,-2-2-5-16,-1-1-1 0,3 0-2 0,-1-4-1 15,-2 1-4-15,2 2-7 0,0-6 2 0,-2-1-22 0,3-3-14 16,-3 2-11-16,3-4-8 0,-1 1-17 16,-2-4-5-16,3 1 4 0,1-3-5 0,2-4 5 15,0 2 7-15,5 2 4 0,1-5 3 0,1 4 9 16,1 1 12-16,2-1 9 0,2 1 7 0,1 3 7 16,2 0 10-16,0 1 4 0,0 1 5 0,0 1 12 0,1 4 10 15,5-2 2-15,-4 5 3 0,2-1 1 16,0 2 6-16,5 3 5 0,-4 0-3 0,0 1 11 15,-1 2-2-15,4 0 5 0,-5 3 1 0,0 0-5 0,3-1-4 16,-3 1-3-16,2-1 0 0,-4-1-14 0,2 1-1 16,-2 0-6-16,-1-4-4 0,1 2-7 0,0-2-5 15,-3-1-3-15,-1-1-17 0,-1-1-48 16,0 0-41-16,0 1-45 0,-1-1-42 0,0-2-47 0,-3 0-265 16,-1-2-529-16,0 0 235 0</inkml:trace>
  <inkml:trace contextRef="#ctx0" brushRef="#br0" timeOffset="-125628.2">11319 8237 51 0,'1'2'228'0,"0"4"-23"16,1-1-21-16,-1 3-13 0,0 1-20 0,-1-1-15 15,-1 2-12-15,1 1-16 0,-1 1-6 0,-1-2-10 16,1 0-10-16,0 0-7 0,-2-2-4 0,3 2-6 16,-1-4-10-16,1 1-5 0,-1-2-7 0,-1-3 4 15,2-2 0-15,0 6-2 0,0-6-2 0,-2 3 1 16,2-3-1-16,0 0 2 0,0 0-7 0,-8-9 1 16,6 5-5-16,2 4-6 0,-3-10 1 0,3 4-1 15,-1-3-3-15,1 3-1 0,-3-3-3 0,6 5 7 16,-2-2-7-16,-1-3-3 0,4 3 1 0,-3-1 1 15,3 1 1-15,-1-1-2 0,0 2 1 0,4 1 0 16,-3 0-1-16,1-2-3 0,0 2 1 0,0 1-2 16,0-1 0-16,0 2-2 0,3-2 0 0,-3 2-2 15,0 0 2-15,2 2-3 0,-2-2 1 0,-5 2 1 16,8-1 0-16,-8 1 5 0,8-1-4 0,-8 1 2 16,9 2 3-16,-9-2 6 0,4 2 3 0,2 0 8 15,-4 0 11-15,0 0 6 0,2 3 10 0,-1 0 6 16,0 0 6-16,0 1 10 0,0 1-8 0,-1 0-7 15,2 4-7-15,-3-2-8 0,3 2 1 0,-3 1-7 0,0 0-7 16,2-4-1-16,-3 3-6 0,4-3-6 0,-3 1-9 16,-1-2-21-16,3 0-45 0,-3-3-48 0,0 0-64 15,0 0-64-15,-3 1-73 0,3-5-234 16,-1 4-573-16,1-4 254 0</inkml:trace>
  <inkml:trace contextRef="#ctx0" brushRef="#br0" timeOffset="-123196.9">9508 9450 261 0,'0'0'251'0,"0"0"-27"15,-4-15-17-15,4 5-15 0,0 0-5 0,0 1-7 16,1-9 0-16,-1 1-1 0,3-3-1 0,-3 1 0 15,0-7-9-15,0 6-4 0,0-6-13 0,1-2-12 16,-1 2-10-16,0-1-11 0,1-1-8 0,3 1 0 16,0 2-7-16,0 0-8 0,5 0-4 0,0 6-10 15,1-4-5-15,-1 4-7 0,2 3-1 0,-2-2-2 16,0 4-8-16,4 0-1 0,-4 1-13 0,0 6-7 0,1 0-3 16,-2-1-5-16,-2 2-5 0,1 2-8 15,0 3-9-15,-2 2 0 0,-5-1-9 0,9 6-15 0,-6 0-18 16,-3 2-22-16,0 3-13 0,-3 2-14 15,0 2-9-15,-3 2-3 0,0 2-3 0,-1-1 7 0,-1 0 7 16,0-1 9-16,0-3 8 0,0-3 6 16,1-2 10-16,1-1 10 0,0-1 10 0,0-1 2 15,0-1 13-15,2-2 11 0,-1-1 14 0,0 1 11 16,1-3 18-16,4 0 9 0,-6 2 1 0,6-2-3 0,0 0-4 16,0 0-5-16,0 0-2 0,0 0 0 0,0 0-2 15,20-4-4-15,-10 2-2 0,2 2-4 0,-2 1-3 16,1 0-2-16,0 1-10 0,0 1-12 15,-2-2-17-15,0 6-19 0,-4-2-15 0,2 1-11 0,-1 5 1 16,0-3 8-16,-2 3 2 0,-3-2 2 0,2 1 9 16,-3 0-3-16,-3 0 8 0,2-2 4 0,-5 0 4 15,-1 1 7-15,2-4 6 0,0 1 6 0,-5-1 8 16,0 0 5-16,-1-1 0 0,4-3 1 0,-3 0-5 16,2 1-18-16,-1-4-24 0,-1 1-37 0,1 0-41 15,1-3-57-15,2 2-74 0,-2-4-129 0,2 4-415 16,1-2 184-16</inkml:trace>
  <inkml:trace contextRef="#ctx0" brushRef="#br0" timeOffset="-122986.24">9852 9076 337 0,'1'5'333'15,"-2"2"-16"-15,1 2-13 0,-2 0-5 0,0 3-18 0,0 3-19 16,1 1-33-16,1 0-17 0,-1 0-22 0,0 2-20 16,-1-4-18-16,2 2-19 0,0-2-9 15,2 0-16-15,-4-2-30 0,4 0-39 0,-2-7-57 0,0 5-63 16,-2-5-66-16,0-1-70 0,1 2-301 0,1-4-561 16,0-2 249-16</inkml:trace>
  <inkml:trace contextRef="#ctx0" brushRef="#br0" timeOffset="-122796.52">10121 9224 304 0,'-5'15'341'0,"1"-3"-21"0,-1 5-27 0,0 0-31 15,-4-1-25-15,5-4-25 0,-2-1-21 0,-3 3-19 16,3-5-26-16,-1 1-40 0,-3-4-44 0,4 2-53 15,-1-3-63-15,1 0-72 0,1-4-98 0,-3 2-152 16,2-1-406-16,1-2 180 0</inkml:trace>
  <inkml:trace contextRef="#ctx0" brushRef="#br0" timeOffset="-122594.27">10266 9176 4460 0,'10'2'-68'0,"-2"-1"44"0,-2-1-5 0,0 0 15 16,1 1 3-16,-3 0-17 0,1 2-29 15,1-3-25-15,-6 0-14 0,7 1-33 0,-4 2-24 16,-3-3-16-16,7 0-14 0,-7 0-5 0,6 3-3 16,-6-3 0-16,5 0 1 0,-5 0-39 0,0 0-176 0,9 0-439 15,-9 0 194-15</inkml:trace>
  <inkml:trace contextRef="#ctx0" brushRef="#br0" timeOffset="-122504.77">10455 9155 82 0,'6'-1'247'0,"-6"1"-19"0,8-1-25 0,-8 1-21 16,0 0-23-16,5 0-42 0,-5 0-56 0,0 0-59 15,4-4-56-15,-4 4-61 0,0 0-71 0,1-3-201 16,-1 3 89-16</inkml:trace>
  <inkml:trace contextRef="#ctx0" brushRef="#br0" timeOffset="-122412.03">10580 9122 140 0,'5'2'197'0,"-5"-2"-19"15,8-2-21-15,-8 2-41 0,6 2-49 0,-6-2-55 16,4-4-74-16,-4 4-73 0,4-2-145 0,-4 2 65 16</inkml:trace>
  <inkml:trace contextRef="#ctx0" brushRef="#br0" timeOffset="-122302.47">10757 9101 167 0,'0'0'224'0,"0"0"-31"0,5 0-43 0,-5 0-51 0,0 0-62 15,0 0-82-15,0 0-93 0,0 0-149 16,0 0 67-16</inkml:trace>
  <inkml:trace contextRef="#ctx0" brushRef="#br0" timeOffset="-121563.06">11107 9569 139 0,'0'0'267'15,"0"0"-14"-15,0 0-20 0,0 0-17 0,0 0-13 0,0 0-8 16,0 0-6-16,0 0-4 0,0 0-10 0,-12-11-2 16,11 4-12-16,0 0-12 0,-2-1-10 15,0-2-7-15,1-1-10 0,-2-3-10 0,0 1-10 16,-2-6-4-16,2 1-11 0,-1-8-13 0,1-3 5 0,-1 1-15 15,0-5-3-15,-3-1-9 0,3 1-7 0,0-1 0 16,1 3-5-16,3 0-3 0,2-2 4 0,-1 8 4 16,1-1 0-16,3 7-2 0,0 1 2 0,1 2-4 15,4 0-6-15,-4 2-4 0,3-3 0 0,0 8-14 16,-1-3 8-16,2 1 0 0,0 2-8 0,0 0-3 16,0 3 3-16,-1 0-3 0,1 1-13 0,-1 0 12 15,0 2-11-15,-1 2 0 0,-1-2 0 0,3 1-4 16,-3 2-5-16,-6 0 5 0,13 5-1 0,-8-2 1 15,0 1 3-15,0 2-11 0,1 0 10 0,-4 1-2 16,2 6-5-16,-4-1-6 0,1 1-8 0,-1-2-9 16,2 1 0-16,-4-1-2 0,1-2 6 0,1-2-1 15,-3 1-3-15,2-4 0 0,-3 1 2 0,0 1 6 16,1-5 7-16,-4 2 7 0,2 0 19 0,1-2-9 16,-1 1 30-16,5-2-9 0,-8 1 21 0,8-1-14 15,0 0-11-15,-8 2 2 0,8-2-4 0,0 0 0 16,0 0-8-16,-4 1 2 0,4-1-5 0,0 0 1 15,0 0-1-15,10 6 2 0,-6-3 0 0,2 1-3 0,-2 1-3 16,1 1-2-16,0-1 1 0,2 2 0 16,-1 2-7-16,-1 1-3 0,0 1-11 0,0-3 3 15,3 4-1-15,-7-1 2 0,3-3-8 0,0 2 2 16,-3-4 3-16,-1 1 3 0,3-1-5 0,-6 0-1 0,2-2-1 16,-3 2-10-16,0-3 2 0,-5-1-10 0,3 1-9 15,-6 0-13-15,1-3-15 0,-1 0-24 0,-5-2-33 16,5 2-40-16,-6-1-46 0,7 0-71 0,-3-1-178 15,0 2-507-15,1 0 225 0</inkml:trace>
  <inkml:trace contextRef="#ctx0" brushRef="#br0" timeOffset="-121251.2">11358 9132 204 0,'2'3'246'0,"-2"0"-23"15,0 2-16-15,1 1-17 0,0-2-7 0,1 3-8 0,-2-1-8 16,1 2-11-16,1-1-14 0,1 3-15 0,-2 0-11 15,1 1-15-15,-1-2-9 0,0 2-14 16,-1-1-2-16,0-1-25 0,-1-2-21 0,1 0-22 0,-1-2-23 16,-1 0-22-16,1 0-29 0,1-5-20 0,-5 1-37 15,5-1-12-15,0 0-24 0,-9-6-167 0,6 1-352 16,1 0 156-16</inkml:trace>
  <inkml:trace contextRef="#ctx0" brushRef="#br0" timeOffset="-120992.95">11392 9135 137 0,'0'0'239'0,"5"-4"-21"0,-5 4-11 16,6-1-22-16,-2 0-18 0,2-4-18 0,-2 2-15 15,-1 1-7-15,3 0-4 0,-2 1-4 0,1-1-4 16,0 0-5-16,4-2-1 0,-4 2-9 0,3-1-4 16,-2 3-4-16,3-2-11 0,-5 2 2 0,4-1-6 15,-8 1-6-15,10 3 2 0,-5 0 7 0,0 3 7 16,-1-2 10-16,1 1 10 0,-1 5-4 0,-1 1-2 0,-1 0-11 15,1 1-6-15,-2 1-1 0,3 5-18 16,-3 1-5-16,0-2-5 0,2 1-2 0,-2 0-3 16,2-1-7-16,-1-5-7 0,0-1-6 0,0-1 12 15,1 0-16-15,-2-4-17 0,0-2-39 0,-1 1-58 0,-1-1-84 16,1-4-114-16,0 0-304 0,0 0-639 0,0 0 283 16</inkml:trace>
  <inkml:trace contextRef="#ctx0" brushRef="#br0" timeOffset="-119158.95">12153 8304 76 0,'3'9'278'0,"-2"4"-15"0,-1 1-14 0,4 3-21 16,-3 0-23-16,-1-2-21 0,3 2-15 0,-2 1-21 15,-1-3-40-15,0 5-54 0,0-7-49 0,0 0-44 16,0-1-43-16,0-5-35 0,0 1-51 0,-1-3-93 0,0 0-281 16,-2-5 124-16</inkml:trace>
  <inkml:trace contextRef="#ctx0" brushRef="#br0" timeOffset="-118846.41">12051 8294 64 0,'4'-6'201'0,"6"-1"-17"15,-3 1-11-15,4 0-9 0,0 0-7 0,2 1-5 16,5-2-6-16,-1 3 1 0,1-1-4 16,-2 1-4-16,-2 0-7 0,1 2-6 0,2 1-6 0,-4-2-6 15,0 1-4-15,-2 0-6 0,0 2-3 0,-3 0-11 16,0 0 3-16,-1 1-1 0,-1 0 6 0,2 1 11 16,-5 1 5-16,5 0 7 0,-4 4-1 0,4-1-7 15,-2 4-10-15,-1 0-7 0,0 1-12 0,2-1-14 16,-2 6-1-16,-1-4-9 0,2 3-4 0,-1 0-8 15,2 1-4-15,-2-2-5 0,-1 1 2 0,2-1 5 16,-1-2-20-16,0 0 0 0,-1-2-1 0,1 0-9 16,0 0 0-16,-2-1-3 0,-1 1-16 0,2-6-30 15,-3 1-24-15,1-1-22 0,-2 2-8 0,0-4-9 16,0-2-22-16,-2 7-23 0,-1-6-18 0,3-1-28 16,-9 0-25-16,9 0-20 0,-12-6-44 0,1 5-162 15,-1-2-474-15,-1-3 210 0</inkml:trace>
  <inkml:trace contextRef="#ctx0" brushRef="#br0" timeOffset="-118705.16">12217 8386 196 0,'0'0'206'0,"0"0"-12"0,1-5-7 0,-1 5-14 15,7-2-12-15,-7 2-12 0,10-1-18 0,-2 1-13 16,1-2-14-16,-3 2-9 0,3 0-12 0,-1 0-19 16,-2 0-28-16,3 2-23 0,-2-1-27 0,0 1-31 0,-2-1-34 15,-1 2-27-15,1 1-25 0,-4 1-126 0,2 0-276 16,-6 1 123-16</inkml:trace>
  <inkml:trace contextRef="#ctx0" brushRef="#br0" timeOffset="-118396.6">12309 8438 500 0,'-4'8'63'0,"3"-1"51"16,-3-1 22-16,3-2-6 0,1 1-1 0,0 2 4 0,0-1 6 16,0-2 2-16,0 1-4 0,1-1-6 15,3 2-6-15,-1-2-4 0,0-1-6 0,0 0-4 16,2 1-11-16,0-1-10 0,2 2-10 0,-1-1-5 16,-2-2-13-16,1 2-5 0,0 0-7 0,-1 1-8 0,1-1-11 15,3 2-12-15,-6 0-7 0,2 3 0 0,-4 0-3 16,3 2-4-16,-3 2 1 0,-3 0 0 0,-1-1-1 15,-2 2 2-15,-2 1 5 0,3-2 10 0,0-4 13 16,-3 1 10-16,1-2 14 0,-1 2 8 0,0-3 9 16,3-3 9-16,-4 4 2 0,4-4-4 0,0 1 0 15,3-1 2-15,-2-1-11 0,1 0-5 0,2-1-6 16,1-2-10-16,0 6-5 0,0-6 0 0,2 7 2 16,4-4-7-16,-1 1-6 0,1 1-3 0,4 2-1 15,-1-1-5-15,0 0 0 0,4 1-6 0,-3-2 3 16,3 0-4-16,0 4-6 0,-3-5-6 0,-1 0-12 15,5 1-28-15,-2 1-39 0,-1-2-37 0,-3 1-42 16,2-2-42-16,-4-1-40 0,2 1-53 0,-2-3-261 16,-1 0-589-16,2 0 260 0</inkml:trace>
  <inkml:trace contextRef="#ctx0" brushRef="#br0" timeOffset="-117789.12">12716 8326 3311 0,'0'0'291'0,"-4"2"-213"0,4-2-61 16,0 0 34-16,0 0 41 0,0 0 0 0,13 1-17 16,-2-1-17-16,-1-1-13 0,7-2-6 0,5 2 1 15,-2-5-3-15,1 4-6 0,0 1-1 0,7-2-3 16,1 1-5-16,-3 0-4 0,-3 1-5 0,-2-2-2 0,2 2-4 15,-4-2-46-15,-5 3-75 0,0 0-86 16,-5 0-88-16,-1 1-336 0,-2-1-676 0,-2 2 299 16</inkml:trace>
  <inkml:trace contextRef="#ctx0" brushRef="#br0" timeOffset="-117640.09">12795 8432 270 0,'-8'11'376'0,"3"-3"-40"15,1 4-32-15,-1-1-33 0,-4 3-33 0,5-2-46 0,2 4-47 16,-2-6-49-16,1 2-43 0,2-1-41 0,0 0-45 16,-2-3-38-16,2 0-46 0,1 1-61 0,0-1-138 15,-4-2-342-15,2-4 152 0</inkml:trace>
  <inkml:trace contextRef="#ctx0" brushRef="#br0" timeOffset="-117327.09">12719 8506 18 0,'10'-5'274'0,"2"3"-15"0,1 0-18 0,1-2-23 16,4 1-21-16,1 0-21 0,-1-2-18 0,2 4-12 16,1-2-10-16,-3 0-3 0,4-1 3 0,-5 1 0 15,1 0-5-15,0-2-9 0,-5 4-5 0,1-3-8 16,-4 0-8-16,3 2-7 0,-4 0-8 0,-5 1-7 16,2-2-5-16,-2 3-3 0,1-2-1 0,-5 2-6 15,9-4-3-15,-5 3-10 0,-4 1-2 0,5 0-3 16,-5 0-4-16,6 3 0 0,-2 1 3 0,0 2-3 15,0-2 5-15,2 6-9 0,-2-1-4 0,0 1-1 16,4 7-1-16,-4 0-1 0,1 0-2 0,1 1-2 16,-4 2-3-16,2-1 2 0,0-2 3 0,0 2 1 15,1 0-5-15,-3-2 1 0,-1-1 2 0,0-3-3 16,0-1-4-16,1-2-8 0,-2 1-3 0,0-3 1 16,-2-2-18-16,1 0-26 0,-1-1-37 0,0-1-38 15,-4 0-45-15,-1-2-43 0,1-1-47 0,6-1-66 0,-19-3-215 16,8-1-568-16,-2 0 251 0</inkml:trace>
  <inkml:trace contextRef="#ctx0" brushRef="#br0" timeOffset="-116912.03">12845 8447 62 0,'-2'12'311'0,"2"-3"-33"16,-2 1-28-16,-2 3-25 0,3-3-23 0,-2 5-22 0,1-5-14 15,-1 2-21-15,1-1-13 0,-1-2-11 0,3-1-8 16,-1 0-4-16,1-3-5 0,-1-2-9 0,-1 2 1 16,2-1-2-16,0-1-4 0,0-3 4 0,0 5 3 15,0-5-6-15,2 5-12 0,-2-5-1 0,0 0-8 16,2 3-10-16,-2-3-7 0,8 3-2 0,-8-3-9 16,5 2-11-16,-1-1-24 0,-4-1-17 0,9-1-15 15,-9 1-17-15,11-3-15 0,-5-1-12 0,2-1-11 16,1-2-5-16,1-1 1 0,-2 1 5 0,2-7 8 15,0 7 6-15,-1 0 3 0,0 0 8 0,0 1 8 16,0 2 9-16,-4 3 6 0,0-3 12 0,-1 2 16 16,-4 2 9-16,8 0 24 0,-8 0 17 0,1 6 18 15,3-2 7-15,-3 3 4 0,-2-1 8 0,-3 5 8 16,3 0 10-16,-3 0 3 0,3 1 10 0,-2 1-5 16,2-2-13-16,1 2-11 0,-3-1-5 0,3-5-12 15,3 3-8-15,-3-4-9 0,1 0-10 0,3 0-18 16,0-1-29-16,2 0-37 0,-2-1-46 0,4-2-47 15,-2-1-48-15,6-1-46 0,-1-2-60 0,1 1-220 16,0-2-552-16,0-1 245 0</inkml:trace>
  <inkml:trace contextRef="#ctx0" brushRef="#br0" timeOffset="-116682.71">13275 8158 25 0,'3'5'272'0,"0"0"-30"0,-1 1-24 16,1-2-26-16,2-1-15 0,0 1-11 0,0 1-3 16,1-2-3-16,0 0-6 0,4 2-12 0,-4-2-15 15,2 0-9-15,1 1-16 0,-2-2-14 16,0 1-34-16,-1 0-43 0,1 0-52 0,-1-3-60 0,0 0-68 15,-6 0-181-15,9-2-380 0,-4 0 169 0</inkml:trace>
  <inkml:trace contextRef="#ctx0" brushRef="#br0" timeOffset="-116530.2">13445 8238 151 0,'0'9'301'0,"0"0"-4"0,0 3 8 0,-1 3 3 0,-1 3-11 0,-1 5-17 16,-1 0-24-16,4 5-26 0,-5-2-20 0,5 3-18 15,-4 1-18-15,-1 3-22 0,1 0-15 0,-2-4-9 16,3 3-13-16,6-1-11 0,-7 0-11 0,4-1-5 15,-4-1-14-15,4-2-30 0,-1 0-53 0,1-10-56 16,0 0-72-16,-3-7-77 0,3-3-104 0,-1-3-215 16,-1-3-576-16,2-1 255 0</inkml:trace>
  <inkml:trace contextRef="#ctx0" brushRef="#br0" timeOffset="-116174.7">13545 8093 87 0,'0'0'342'0,"0"0"-1"0,0 0-30 0,19 2-13 0,-5-2-31 16,4 0-13-16,5-1-16 0,4-1-23 15,1-2-20-15,2 1-25 0,-2 0-17 0,0 2-15 0,1-2-16 16,0 1-18-16,-8 0-50 0,1 0-50 0,-6 2-70 15,4 0-67-15,-4-3-72 0,-4 3-277 0,-6-1-522 16,2-2 231-16</inkml:trace>
  <inkml:trace contextRef="#ctx0" brushRef="#br0" timeOffset="-116016.27">13755 7986 295 0,'-9'5'305'0,"2"3"-25"0,2 1-23 16,-1 8-23-16,1-1-23 0,1 0-22 0,0 3-16 15,3-1-15-15,0 1-16 0,-2 6-13 0,3-5-12 16,3 0-17-16,-1-1-13 0,1-1-35 0,0 1-54 16,0-2-58-16,-1 1-66 0,2-7-79 0,-2-2-185 15,-1-1-422-15,0-1 187 0</inkml:trace>
  <inkml:trace contextRef="#ctx0" brushRef="#br0" timeOffset="-115785.33">13885 7877 86 0,'5'16'324'0,"-1"1"-14"0,1 7-23 16,4 3-26-16,-4 3-16 0,-1 0-10 0,0 0-8 16,0-2-10-16,-2 3-13 0,2 0-19 0,2-4-20 15,-4 1-15-15,1-2-15 0,0-6-12 0,0-2-21 0,-1 0-11 16,1-7-35-16,-1 5-36 0,1-5-39 15,0-1-38-15,-2-4-32 0,-1 2-22 0,0-5-29 16,0 0-27-16,0-3-32 0,0 0-21 0,0 0-184 16,-8-14-437-16,2 8 194 0</inkml:trace>
  <inkml:trace contextRef="#ctx0" brushRef="#br0" timeOffset="-115178.91">13790 8174 45 0,'0'0'239'16,"0"0"-11"-16,0 0-17 0,0 0-22 0,17 4-19 15,-12-1-19-15,4-2-13 0,-3 2-13 0,6-2-14 16,-2 1-13-16,-1 0-12 0,3-1-13 16,-1 1-9-16,-2-1-9 0,0 1-11 0,1-1-11 0,-2 1-6 15,0 2-8-15,2-1-1 0,-4-2-4 0,1 3 0 16,-4 0 1-16,1 0 3 0,-1-1 9 0,0 1 6 16,-2-1 5-16,1 0 5 0,-2 0 4 0,2 1 0 15,-2-4 2-15,0 0-3 0,-3 8 2 0,3-8 2 16,0 0 2-16,0 0-5 0,0 4-7 0,0-4-1 15,-1 2-4-15,1-2-9 0,0 0 1 0,0 7-4 16,-1-4-5-16,-2 3 2 0,0-1-6 0,2 1 2 16,0 0 7-16,-2 1-11 0,1-1 0 0,-2-1 3 15,-1 4 7-15,-2-3-2 0,2 4-1 0,-1-1-1 16,-2 0 1-16,2 1 2 0,-7-2-1 0,8 3 2 16,-3-5 2-16,3 3 3 0,-1-1 4 0,2-6-2 15,0 2 2-15,0 1-2 0,3-3-1 0,-2 0-2 16,3-2 3-16,-1 4 7 0,1-4-1 0,-3 4 0 15,3-4 2-15,0 0-1 0,0 0 3 0,0 0 9 0,0 0 1 16,25-4 0-16,-19 3 3 0,3 0-6 0,0 1-2 16,4-2 0-16,-2 1-3 0,1-1-2 0,1 2-3 15,0-1-3-15,2-1-2 0,1 0-3 16,-2 0-7-16,-1-1 1 0,2 3-4 0,-3-1-4 0,2 0 0 16,-4-1-3-16,3 2 0 0,-4 0-7 0,-1 0 3 15,-2 0-2-15,-6 0 1 0,9-2 7 0,-9 2-5 16,9 2 3-16,-9-2-2 0,0 0-1 15,0 0 1-15,0 3 3 0,0-3 0 0,0 0-11 0,-18 7 3 16,9-1 0-16,-2 0-2 0,-2 0-4 0,-5 4 2 16,-4 4-6-16,-1 0-1 0,-2 1-2 0,1 1 6 15,-2 2-2-15,4-2 0 0,3 3 5 16,-4-4-5-16,10-3 2 0,-1 1-3 0,0-1-17 0,6-2-15 16,1-1-14-16,-1-5-19 0,4 2-22 0,0-2-27 15,3-1-26-15,-1-1-17 0,2-2-1 0,0 0-10 16,0 0-5-16,19-13-25 0,-8 2-21 0,3 1-37 15,3-3-149-15,-4 1-446 0,3-3 197 0</inkml:trace>
  <inkml:trace contextRef="#ctx0" brushRef="#br0" timeOffset="-115087.23">14047 8443 181 0,'4'-5'201'0,"5"5"-17"16,-4-1-13-16,-5 1-15 0,9 1-15 0,-5 2-12 16,0 0-25-16,-3 0-40 0,-1 3-52 0,3 0-49 15,-3-2-64-15,0 4-101 0,-4 2-217 0,0 0 97 16</inkml:trace>
  <inkml:trace contextRef="#ctx0" brushRef="#br0" timeOffset="-114960.56">14023 8562 17 0,'0'0'312'0,"0"0"-27"0,0 0-27 0,0 0-27 16,0 0-31-16,0 0-40 0,0 0-41 0,19-2-40 0,-14-1-43 16,3 1-35-16,2 1-42 0,-1-2-42 15,0 2-55-15,-1 0-102 0,-2 1-259 0,2-2 115 16</inkml:trace>
  <inkml:trace contextRef="#ctx0" brushRef="#br0" timeOffset="-114817.12">14141 8514 48 0,'0'0'300'0,"0"0"-14"15,-4 12-14-15,1-6-21 0,1 0-25 0,-1 3-19 16,-1 2-23-16,2 3-17 0,-3-4-17 0,2 7-17 16,1-3-12-16,-1 1-11 0,2 0-12 0,2-5-15 15,-5 3-24-15,4 0-37 0,0-1-43 16,-1-3-45-16,-2 2-50 0,3-1-54 0,-1-5-221 0,-3 1-423 15,3 0 186-15</inkml:trace>
  <inkml:trace contextRef="#ctx0" brushRef="#br0" timeOffset="-114598.53">13999 8726 140 0,'0'0'254'0,"0"0"-8"0,0 0-17 15,0 0-16-15,5 6-19 0,-1-5-8 0,0 2-1 16,3-3-5-16,-2 2 0 0,4-2-2 0,1 0 5 15,2 2 1-15,7-2-3 0,-7 0-2 0,3 0-10 16,3 0-21-16,1-2-9 0,-1 2-11 0,1 0-18 16,-1 0-5-16,-5 0-15 0,1 0-9 0,-1-2-5 15,-1 2-5-15,1-4-9 0,0 2-12 0,-3 0-3 0,2-2-35 16,-6 4-43-16,-1-5-57 0,4 3-71 16,-4-2-76-16,-1-1-98 0,0 2-226 0,-1-1-607 15,-3 4 269-15</inkml:trace>
  <inkml:trace contextRef="#ctx0" brushRef="#br0" timeOffset="-114466.77">14543 8634 76 0,'0'0'264'0,"0"9"-26"0,0-9-45 16,-6 4-61-16,3-2-65 0,2 0-77 0,1-2-150 15,-8 0-174-15,8 0 77 0</inkml:trace>
  <inkml:trace contextRef="#ctx0" brushRef="#br0" timeOffset="-111029.46">15167 8041 201 0,'6'-3'292'15,"-6"3"-28"-15,4 0-25 0,-4 0-24 0,0 0-17 0,13 3-24 16,-9-1-15-16,2 1-17 0,-2 0-22 15,1 2-29-15,-4 0-41 0,3 1-33 0,-1 1-41 16,-3 2-34-16,1 1-28 0,-2-1-26 0,-1 2-38 0,1 0-139 16,-3 0-313-16,-1-1 139 0</inkml:trace>
  <inkml:trace contextRef="#ctx0" brushRef="#br0" timeOffset="-110662.25">15166 8199 271 0,'-4'7'89'0,"0"-2"37"0,0 2 13 0,0-3-6 0,0 0-2 16,3-1-3-16,1 2 1 0,0-5-7 0,-3 4-8 15,3-4-7-15,0 0-1 0,7 4-4 0,-7-4 0 16,6-1-3-16,-6 1-8 0,12-3-10 0,-6 2-6 15,3-1-5-15,-1 2-6 0,2-1 2 0,-2 2-3 16,2 2 8-16,0 0 0 0,0 1 1 0,-1 2 3 16,-1 1 4-16,3 2 4 0,-2 3 1 0,1 2 5 15,-2 1 8-15,-1 1 5 0,0 3-15 0,1-5 4 16,-4 4-8-16,2-2-6 0,-2-1-10 0,1-3-2 16,-1 0-3-16,1-1-11 0,-1-2-5 0,0 0-8 15,-2-5 8-15,2 4-14 0,0-4 3 0,-3-1-20 16,3 1-1-16,-1-4-15 0,-3 0-18 0,2 5-25 15,-2-5-22-15,0 0-29 0,0 0-29 0,14-9-20 16,-10-3-15-16,1 1-12 0,-1-7-8 0,4-1-7 16,-3-8-3-16,0-2 0 0,-1-1-10 0,-4 1 1 0,5 1 10 15,-2 2 33-15,2 6 58 0,0 2 48 0,-1 6 31 16,1 3 27-16,-3 1 8 0,1 1 9 16,-2 3 16-16,0 1 21 0,1 0 8 0,-2 3 2 15,0 0-2-15,0 0-2 0,0 13-7 0,-2-6-7 0,0 2-8 16,-1 1-3-16,1-1-8 0,-1 2-19 0,3-6-31 15,-1 5-29-15,0-2-31 0,1-2-32 0,0-1-39 16,0 0-29-16,0 0-112 0,0-1-311 0,0-4 138 16</inkml:trace>
  <inkml:trace contextRef="#ctx0" brushRef="#br0" timeOffset="-110199.3">15477 8158 77 0,'5'-17'132'16,"1"0"4"-16,-1 1-16 0,1 2 7 0,2 2 4 15,-2 5 1-15,1-2 3 0,-4 2-8 0,3 2-14 16,0 2-4-16,0 1-6 0,-2 0-8 0,-4 2-6 15,9 6-10-15,-5-2-8 0,-1 2-11 0,-1 6-14 16,2-3-18-16,1 7-18 0,-5 1-16 0,0-1-8 16,0 0 4-16,0 0-2 0,1-3 2 0,-1-3 0 15,0-1 1-15,1 0 2 0,2-4 5 0,-2-1 10 16,2 1 10-16,-2-3 8 0,3 2 11 0,0-4 8 0,1 0 0 16,1 2 3-16,2-2 2 0,-8 0 3 0,17 0 2 15,-10 1-2-15,6-1 3 0,-3 2 0 0,2-1 2 16,-3 4 3-16,1 0-1 0,-1 2 2 15,-1 0 1-15,-3 4-5 0,0 1-1 0,-3 2-6 0,2 3-1 16,-5 2-3-16,1 1-3 0,-4 7-6 0,-1 1-3 16,0-3 0-16,-3 0-6 0,-1-1-3 0,2-5 2 15,-1-3-16-15,0-3-5 0,1-3-14 16,-1-3-16-16,3-3-21 0,-3-1-10 0,2-2-9 0,-2-1-4 16,-1-4 0-16,0 0 4 0,0-4 2 0,0-5 7 15,0-2 4-15,0 1 5 0,1-4 7 0,1 2 5 16,3-2 19-16,-1 6 20 0,5 1 11 0,-3 4 8 15,3-3 6-15,3 6 11 0,-2-2 12 0,3 1 6 16,0 1 7-16,1 1 11 0,0 0 17 0,4 3 10 16,0 0 5-16,4 3 0 0,0 0 0 0,-3 2-9 15,3 1-9-15,-2-2-9 0,2 6-8 0,2-1-5 16,-4-1-13-16,4 0 1 0,-5-1-6 0,3 3-13 16,-2-3-6-16,2 2-1 0,2 2-7 0,-3 0-34 15,-3-5-41-15,-3 2-48 0,2 0-48 0,-7-3-54 16,4-1-62-16,-2 0-303 0,-3-1-613 0,0-3 271 15</inkml:trace>
  <inkml:trace contextRef="#ctx0" brushRef="#br0" timeOffset="-108998.78">16170 7874 160 0,'0'0'267'0,"0"0"-9"16,0 0-14-16,0-6-13 0,0 6-17 0,0 0-10 15,0 0-15-15,0 0-6 0,0 0-24 0,0 0-15 16,0 0-12-16,0 0-9 0,0 0-10 0,0 0-3 0,0 0 0 16,0 0-9-16,0 0 4 0,3 13 0 0,-1-8-5 15,0 2-7-15,-2 3-10 0,2 2-9 16,-2 4-2-16,0 0-11 0,0 11-1 0,0-2-6 16,-2 2-6-16,0 4-2 0,2 0-4 0,-4 3-3 0,2 1-8 15,-3 14-2-15,-1-4-2 0,0 1-5 16,2-11 1-16,-1 11 0 0,1-12-4 0,1-2-1 15,1 0-5-15,1-1 1 0,-2-6-1 0,5-6-3 16,-2-1 1-16,1-1-1 0,0-4-4 0,-1-3-1 0,2-1-5 16,-2-1-2-16,1-2-5 0,-1-1-34 0,0 1-35 15,0-2-43-15,0-4-57 0,0 0-60 0,0 0-81 16,0 0-221-16,0 0-582 0,-10-13 258 0</inkml:trace>
  <inkml:trace contextRef="#ctx0" brushRef="#br0" timeOffset="-108214.42">16235 7906 189 0,'0'0'238'0,"0"0"-8"0,0 0-15 0,0 0-9 16,0 0-9-16,0 0-8 0,-5-3-9 0,5 3-9 16,0 0-8-16,0 0-7 0,0 0-5 0,0 0-12 15,0 0-9-15,0 0-12 0,0 0-8 0,9-7-16 16,-9 7-7-16,9-3-3 0,-5 0-6 0,0 1-8 15,1 0-4-15,-1 0-8 0,2-3-2 0,2 4-5 16,-2-2-6-16,3 0-5 0,0-1 3 0,2-1-3 16,0 2-6-16,-1 0 2 0,3 1-3 0,-2 0-2 15,3-2 1-15,-1 0 2 0,2 2 1 0,-2 1-5 16,0 0 4-16,2 1 2 0,-2 0-7 0,1 0 4 16,-1 1-6-16,1 2 7 0,-1 1-2 0,-2 3-5 0,2-2 1 15,-1 2-6-15,-1-1 6 0,-2 1 1 16,0 0-6-16,0-1-3 0,0 3-1 0,-2-2 0 15,1 1-1-15,-5-1-2 0,4 0 0 0,-3 3-6 0,-1-2 3 16,1 0 7-16,-2 0-16 0,-1 2 1 16,-1 0 2-16,0 0-3 0,-1 1 13 0,1 0-12 0,-2-1-4 15,0 3 4-15,0-3-5 0,-1 0-1 0,-1 1 7 16,-3-1-5-16,4 2-3 0,-3-3-2 0,-2 1 4 16,3-1-6-16,-4 0 4 0,0 1-1 0,1-4-2 15,-2 2 1-15,0-2 2 0,1 1 2 0,-4-1-5 16,2-2 2-16,-1 0 5 0,-2 2-3 0,1-1 0 15,1-4-3-15,-4 2 11 0,2-1-5 0,-2-2-8 16,2 0 1-16,1 0 4 0,0-2-11 0,-1 2-5 16,2 0-4-16,1-3-8 0,-1 2-6 0,2-4-9 15,1 3-9-15,-1-2-13 0,5 1-16 0,-3 2-14 16,2-2-18-16,1 0-23 0,1-1-27 0,0-1-29 16,3 0-51-16,-2 2-63 0,3-3-159 0,0 0-503 15,3-1 223-15</inkml:trace>
  <inkml:trace contextRef="#ctx0" brushRef="#br0" timeOffset="-106943.99">17011 7922 19 0,'1'6'332'0,"-1"-2"-16"0,2 8-29 0,-4 0-19 0,2 4-29 16,-1 1-14-16,0 1-26 0,0 1-14 16,-1-1-21-16,0 1-16 0,2-3-17 0,2 2-34 0,0-5-49 15,-2-1-47-15,1-1-45 0,1 2-47 0,0-3-38 16,3-3-55-16,-3-2-185 0,-1 1-399 0,2-2 176 15</inkml:trace>
  <inkml:trace contextRef="#ctx0" brushRef="#br0" timeOffset="-106581.53">17089 7875 244 0,'0'-4'242'0,"1"1"-24"0,1-2-21 16,-2 5-20-16,3-5-11 0,1 3 0 0,0 0-9 15,5-3-9-15,-4 3-11 0,0-1-11 0,2 2-9 16,-1-1-8-16,0 0-2 0,2-1-16 0,-3 2-6 16,4-1-5-16,-5 2-4 0,6 2-4 0,-3-2 4 15,-1 3 4-15,0 0-2 0,2-1 9 0,-2 4 5 16,2-1 4-16,0 1-1 0,-2 2 7 0,-1-2-10 16,0 2 1-16,0 3-8 0,1-1-9 0,-4 2-8 15,-1 1-4-15,1-2-7 0,-1 2-3 0,0 4-10 16,4-1-2-16,-5-1-5 0,2-4-8 0,-2 7 4 15,2-4-6-15,-2-3 2 0,0 3-11 0,0-3 4 16,3 1-4-16,-1-2-2 0,0 0-4 0,0-2 15 0,-2-1-17 16,3-1-6-16,-3 0 2 0,2-1 5 15,-2 1-6-15,2-2-4 0,0-1-12 0,-2-1-29 16,0-2-28-16,0 0-37 0,-4 5-32 0,0-3-32 16,4-2-26-16,0 0-25 0,-12-4-18 0,4 1-34 0,2 1-219 15,-3-1-533-15,-3-3 236 0</inkml:trace>
  <inkml:trace contextRef="#ctx0" brushRef="#br0" timeOffset="-106113.6">17010 8034 3 0,'0'0'202'0,"12"1"-5"16,-5-1-15-16,-1 0-12 0,6 0-9 0,-1-5-14 15,0 5-14-15,1-1-13 0,1 0-11 0,-3 1-9 16,4 0-11-16,-1 0-7 0,0 0-12 0,-3 0-8 15,2 1-16-15,-4-1-16 0,0 2-8 0,0 1-9 16,-2-1-4-16,2 2 2 0,-2-1-3 0,-1 1-2 16,-1 0 0-16,0 1 3 0,0-2-3 0,-1 1 3 15,0-1 11-15,-3 1 7 0,2 0 8 0,-1-2 5 16,-2 3 3-16,1-1 6 0,1 0-1 0,-1-4 5 16,-3 8 8-16,3-4-6 0,0 1 1 0,-1 0 3 15,-1 2 1-15,0 0 1 0,0-1 0 0,1 4 5 16,-1-2-9-16,0 1 2 0,0 4-3 0,0-3-3 15,0 0-3-15,0 0 1 0,-1 2 0 0,-1 0 0 16,1 6-6-16,-1-10 2 0,1 4-4 0,0-1 1 16,-3 0 1-16,3 0 2 0,-4-2 10 0,2 1 8 15,-1-1 5-15,1-1 2 0,-2 0-7 0,5-2-1 16,-1-1-2-16,-1 0-8 0,0-2-5 0,1 1 11 0,-4-2-16 16,7-2-1-16,0 3-10 0,0-3-3 15,0 0-8-15,0 4 0 0,0-4-7 0,0 0 2 16,0 0 2-16,9 4-9 0,-4-2 5 0,2-1 0 15,-1 2-8-15,8 0 0 0,-4-3 1 0,3 2 3 0,0 2-2 16,0-2-4-16,1 0-5 0,4 2 3 0,-6-2-3 16,2 2-18-16,-1 1-34 0,1-1-37 15,-5 0-36-15,4 2-34 0,-4-4-32 0,0 4-45 0,1-1-65 16,-5-1-246-16,3-2-591 0,-2 4 262 0</inkml:trace>
  <inkml:trace contextRef="#ctx0" brushRef="#br0" timeOffset="-105495.97">17994 7811 183 0,'0'0'276'0,"0"11"-22"0,0-7-22 0,-3 1-14 0,3 5-10 16,-2-2-17-16,-1 1-15 0,-1 7-14 16,-1-2-13-16,1 5-19 0,-5-1-12 0,3-1-11 15,0 2-12-15,-1 3-9 0,-2-1-10 0,4 1-7 0,-4-2-4 16,3-3-9-16,-3 1-7 0,3-4-1 16,-1-3 2-16,1 0 9 0,-1-2 5 0,1 0 10 0,2-3 7 15,0-1-4-15,-1-1-2 0,0 1-5 16,0-3-4-16,-3-1-6 0,2-1-6 0,6 0-2 0,-14-2-7 15,4-3 3-15,2 3-11 0,-1-4-3 0,1-1-3 16,1 1 0-16,-1-2 1 0,0-1-2 0,2 0 2 16,-2 0-8-16,3-1-6 0,1 1 6 0,3 5-1 15,-2-5-5-15,2 3-3 0,1-2 1 0,0 2-3 16,1 1-6-16,6-2 1 0,-2 4 0 0,5 0 0 16,-1 2 3-16,3 1-2 0,-1 0 2 0,2 1-1 15,5 2 2-15,-3 3-3 0,2 0 5 0,-6 0-3 16,2-1 0-16,2 3 1 0,-2 2 0 0,-1-3-5 15,-1 3 12-15,-1-1-14 0,-1-3 3 0,0 3-5 16,-1-1 2-16,1 0-3 0,-3-1-2 0,-2 1 3 16,1-3-5-16,-1-1-24 0,0 1-33 0,0-2-41 15,-2-1-39-15,-2 1-47 0,0-3-56 0,3 5-71 16,-3-5-244-16,0 0-603 0,0 0 267 0</inkml:trace>
  <inkml:trace contextRef="#ctx0" brushRef="#br0" timeOffset="-105285.81">18179 7981 84 0,'1'4'290'0,"-1"0"-23"16,-1 1-24-16,1 1-21 0,-1 2-8 0,-3 2-2 16,1 0 1-16,0 2-6 0,1-1-9 0,-2 1-18 15,3 0-16-15,-1-1-16 0,2 2-16 0,-2-2-12 0,-1 1-11 16,3-3-14-16,0 1-14 0,-2-2-34 0,2 1-37 15,-1-2-45-15,1-1-35 0,-2-2-49 16,0 2-37-16,2-5-37 0,0-1-46 0,-4 6-165 16,4-6-438-16,0 0 193 0</inkml:trace>
  <inkml:trace contextRef="#ctx0" brushRef="#br0" timeOffset="-105091.42">18318 8103 25 0,'3'5'265'0,"-3"1"-7"0,1 2-12 16,-1 1-13-16,-1 1-5 0,0 0-6 15,-3 2-24-15,1-1-19 0,1 0-18 0,-2-3-16 0,-1 2-13 16,1-2-19-16,1-1-33 0,0 1-41 0,-1-2-44 16,0 0-48-16,0-2-45 0,0-1-54 0,0-1-218 15,-2-2-400-15,6 0 178 0</inkml:trace>
  <inkml:trace contextRef="#ctx0" brushRef="#br0" timeOffset="-104914.31">18436 8056 88 0,'0'0'255'0,"8"-2"-25"0,-8 2-21 0,6 2-25 16,-6-2-17-16,0 0-24 0,8 0-27 0,-8 0-25 15,0 0-31-15,7 0-29 0,-7 0-41 0,0 0-35 16,8-3-50-16,-8 3-143 0,6-2-257 0,-6 2 114 16</inkml:trace>
  <inkml:trace contextRef="#ctx0" brushRef="#br0" timeOffset="-104826.49">18583 8028 189 0,'11'0'174'0,"-11"0"-15"0,0 0-14 15,8 0-30-15,-8 0-46 0,4 0-53 0,-4 0-68 16,4-4-85-16,-3 2-146 0,-1 2 65 0</inkml:trace>
  <inkml:trace contextRef="#ctx0" brushRef="#br0" timeOffset="-104567.45">18937 8007 199 0,'-4'11'264'0,"-2"-1"-9"0,-1 2-13 0,0 4-20 16,-1-2-19-16,-1 0-20 0,0 1-17 0,0-1-16 15,3 3-20-15,-1-1-20 0,-3-4-46 0,4 5-55 16,-2-2-61-16,4-4-75 0,-2 1-210 0,-2 0-364 15,4-6 162-15</inkml:trace>
  <inkml:trace contextRef="#ctx0" brushRef="#br0" timeOffset="-104130.18">19227 7760 202 0,'-2'6'287'0,"0"2"-25"0,0 2-25 0,-1 3-26 16,-1 3-18-16,-3 1-16 0,0 2-10 0,2 0-9 15,-1 4-8-15,-2 2-16 0,2 3-12 0,-3-3-12 16,2 0-13-16,1 0-8 0,1-6-10 0,0-3-8 15,-2-4 1-15,4-2 6 0,-3 2 6 0,1-5 3 0,-1 1-4 16,-3-1-1-16,0-3-8 0,1 0-1 16,-1 0 0-16,-2-4-6 0,-2-2-2 0,0 0-5 15,1-2-5-15,1 0-6 0,-7-5 1 0,7 5 0 16,0-5 0-16,0 0 0 0,3 2 8 0,1 0-7 0,-1-1 2 16,4 5-6-16,2-2-5 0,1 2-12 0,1 0-6 15,0 3 2-15,3-5-5 0,3 3-1 16,-6 2 26-16,15 2-34 0,-5 1 1 0,0 0-3 0,2 2-4 15,-1 0 7-15,7 2-4 0,-4 1-1 0,4-1-2 16,-4 1-1-16,-4 0 1 0,3-3-29 0,-4 2-36 16,3 0-40-16,-3 0-48 0,-2 0-58 0,-2-2-65 15,2 0-85-15,-5-2-195 0,2 0-595 0,0-3 264 16</inkml:trace>
  <inkml:trace contextRef="#ctx0" brushRef="#br0" timeOffset="-103811.65">19246 8021 129 0,'5'5'304'0,"-2"-1"-33"0,-2 4-18 0,-1-3-24 16,2 3-19-16,0 1-10 0,-2 1-6 0,0 1-11 15,1 0-8-15,2-2-10 0,-1 4-7 0,1-2-15 16,-2-1-12-16,0 2-10 0,3-1-14 0,-1-1-11 16,-2 1-12-16,2-4 1 0,-2 0-12 0,0-3 6 15,2 0 13-15,-2-1 13 0,-1-3 4 0,3 3-13 16,-3-3-9-16,0 0-21 0,5-10-8 0,-3 6-2 15,-2-3-10-15,4-3-16 0,0 0-5 0,1 2 0 16,0-1-7-16,2 1-1 0,0 2 0 0,0-1-3 16,-2 3 1-16,1 2-4 0,1 0-3 0,0 1 0 15,0 1 1-15,-7 0 2 0,14 3 5 0,-8 1-5 16,-2 2 0-16,1-2-4 0,-1 2 6 0,0 1-1 16,-2 2-2-16,1-2-8 0,-2 2-16 0,0-2-28 15,1 0-31-15,-2-2-46 0,-2 1-39 0,2-1-50 0,-1-2-64 16,1 3-314-16,-1-3-633 0,1-3 281 0</inkml:trace>
  <inkml:trace contextRef="#ctx0" brushRef="#br0" timeOffset="-103247.33">19566 7824 123 0,'7'0'323'0,"4"1"-26"0,0 0-19 15,7-2-23-15,-1 0-9 0,3-1-9 0,3-1-17 16,3 1-12-16,3-5-19 0,-2 4-17 0,-5 2-17 16,1-2-18-16,-2 1-17 0,-1 0-12 0,-1 0-15 15,-6 4-20-15,-1-2-26 0,-2 1-17 0,-2 0-11 16,-3 1-5-16,0 1 1 0,-3 1-4 0,0-1-1 15,-2-3 1-15,-9 11-1 0,2-4-2 0,-4 3 2 16,-4 2-2-16,-2-2 3 0,1 5 6 0,-1-3 13 16,1-2 4-16,0 3 6 0,2-2 1 0,0-1 8 15,4 3 2-15,2-4-4 0,2 1 5 0,-2-2-2 16,4-1 3-16,-2 1 0 0,5-4-3 0,-2 2-6 16,-1-1-5-16,4-1 7 0,0-1-11 0,0 2-4 0,0-5-3 15,0 6-1-15,0-6 7 0,4 2 5 0,-4-2-21 16,0 0 4-16,0 0-5 0,14-5-1 0,-6 1 1 15,-2 0 8-15,1 1-17 0,0 1-2 16,2-4-10-16,2 3-12 0,-1-1-15 0,-3 2-21 0,4-3-27 16,-1 1-28-16,-4 0-49 0,2 1-53 0,-2 0-55 15,2 0-82-15,-1 3-187 0,-7 0-576 0,11 0 255 16</inkml:trace>
  <inkml:trace contextRef="#ctx0" brushRef="#br0" timeOffset="-102509.75">19723 8174 93 0,'-1'1'385'0,"1"-1"-36"16,-4 3-42-16,4-3-33 0,0 0-32 0,0 0-38 15,5-12-22-15,5 4-17 0,-2 0-15 0,0 0-10 16,2-1-9-16,0 1-6 0,2-3-7 0,3 0-14 16,-4 1-1-16,5-1-18 0,-9 5-7 0,2 2-11 15,0 0-6-15,3-1-2 0,-6 2-7 0,-1 2-2 16,2 1 3-16,-7 0 7 0,8 4-4 0,-2-1 2 15,-3 1 2-15,0 2-8 0,0 0-10 0,-1 1 1 16,-2 1 1-16,0-2-18 0,4 4 1 0,-4-1-5 16,1-1-4-16,3-2-17 0,-3 1-16 0,-1 0-13 15,0-1-20-15,2-1-11 0,0 0-9 0,-2 0-9 16,0-5-3-16,1 3-8 0,-1-3-11 0,0 0-10 16,0 0-11-16,4-13-2 0,-4 3 4 0,4 0 5 0,0-2 7 15,-3 0 8-15,3 1 15 0,0-1 12 16,2 0 23-16,-2 6 11 0,-1 2 13 0,-1-3 11 15,2 2 6-15,-1 2 15 0,2 0 2 0,-4 2 3 0,5-1 5 16,-6 2 2-16,7 0-4 0,-7 0-1 16,7 2-1-16,-7-2-4 0,7 3 4 0,-4-2-9 15,-3-1-5-15,8 2-14 0,-8-2-17 0,5 1-20 16,-5-1-16-16,0 0-15 0,0 0-12 0,9-4-12 0,-5-1 0 16,0-3 3-16,1-5 7 0,0 4 6 0,-1-8 15 15,-3 4 19-15,3 1 21 0,0-4 25 0,-1 5 33 16,1 2 23-16,-1 0 24 0,2 3 13 15,-5 0 10-15,2 2 0 0,0 4 14 0,-2 0 14 0,0 0 12 16,0 0 1-16,0 0-1 0,9 10-20 0,-9-6-8 16,3 2-8-16,-3 1-14 0,2-1-9 0,0 0-12 15,0 0-13-15,-2 0-22 0,2-3-18 0,0 1-15 16,-2-4-4-16,0 4-10 0,0-4-13 0,0 0-6 16,0 0-2-16,3-13 3 0,0 2 8 0,-3-1 0 15,2 0 7-15,0-5 10 0,1 1 13 0,-1-2 18 16,-2 0 16-16,2 2 18 0,0 8 7 0,-1-3 8 15,2 2 12-15,-3 3-4 0,1 0-4 0,1 2 2 16,-2 1-5-16,2 0 10 0,-2 3 1 0,0 0-2 16,0 0-4-16,10 10-8 0,-8 1-2 0,-2 0-11 15,2 7-2-15,-2 7-8 0,0 2-5 0,0-1 0 0,-2 2-4 16,2 5 5-16,-2 0-7 0,1 2-7 16,-8 11 1-16,5 1-8 0,0-12 4 0,-1 14-4 15,0-13-7-15,-4-2 5 0,6-3-6 0,-5 0 8 16,3-7-8-16,-1-6 4 0,3-7-1 0,1-1 4 0,-5-1-7 15,3-5-4-15,-1 0 4 0,0-1-44 16,-2-5-34-16,-2-3-40 0,2-1-50 0,-6-5-52 16,0-3-57-16,-1-7-98 0,0-3-187 0,4 1-599 15,-2-2 265-15</inkml:trace>
  <inkml:trace contextRef="#ctx0" brushRef="#br0" timeOffset="-101630.74">20803 8513 14 0,'0'0'324'0,"0"3"-9"15,0-3-17-15,0 4 2 0,0-4-17 0,0 0-10 16,0 0-19-16,0 0-17 0,0 0-23 0,-3-13-29 15,6 3-17-15,-1 0-17 0,-2-6-5 0,0-1-23 16,0 0-7-16,4-3-14 0,-4 0-6 0,0-5-13 16,0-4-9-16,0-4-6 0,0 1-10 0,3-3-4 15,-3 1-9-15,1-17 9 0,-1 4-15 0,1 1-7 16,-1 11 14-16,4 4 8 0,-1 2 1 0,-2 2-18 16,4 2-5-16,4 7-8 0,-5 2 0 0,2 0-7 0,-2 4 6 15,1 0-8-15,-1 1-8 0,0 3 1 16,3 0 1-16,-3 2 1 0,3-1-2 0,-2 3-6 15,0-1 6-15,-1 3 1 0,2-3-2 0,-2 2 1 16,1 0-6-16,-1 0 0 0,1 2-7 0,-5 1 4 0,9 0 5 16,-9 0-7-16,8 1-2 0,-4 2 0 0,-2 0 9 15,3 0-5-15,-1 4 2 0,-1-2-2 16,-1 2-1-16,1 8-2 0,-3-4 2 0,0 5 0 16,-4 3-8-16,0-2-3 0,0 1-4 0,-3 1-8 0,-2 6 0 15,0-8-4-15,0-1 0 0,1 0 8 0,3-5-2 16,-3 0 5-16,3-1 5 0,0-2-1 0,-1-1 1 15,2-3 7-15,0 0-2 0,-1 1 5 0,2-2 6 16,1-1 2-16,1 0 2 0,1-2 2 0,-2 5-10 16,2-5 5-16,0 0-5 0,8 2 2 0,-2 0 4 15,2-2 4-15,0 2-5 0,-1 0 4 0,5-2 0 16,-3 3-3-16,0 0 0 0,2 1-4 0,-2 2 5 16,1-1 1-16,-1-1-7 0,-2 3-11 0,-1-1-5 15,-1 2-10-15,-1 1-8 0,-4-2-4 0,1 4 1 16,2-2 1-16,-6 1-1 0,2 0 2 0,-1-3 9 15,0 1 1-15,-2-4 2 0,-1 0 1 0,3 2 6 16,-4-3 0-16,0 0 0 0,1-3-4 0,1 2-23 16,-5-1-33-16,9-1-51 0,-12-3-62 0,5 1-82 15,-1-2-258-15,2-2-571 0,0 2 253 0</inkml:trace>
  <inkml:trace contextRef="#ctx0" brushRef="#br0" timeOffset="-101439.85">21157 8056 171 0,'4'1'283'0,"2"1"3"0,-3 0-6 0,-1 3-5 15,1 1 5-15,-3-3-3 0,0 4-18 0,-3 3-26 16,3-1-15-16,0 1-23 0,0 1-16 0,0 0-22 16,0 3-21-16,0-3-10 0,-2 5-15 0,2-5-13 15,-2 1-25-15,2 1-44 0,4-1-53 0,-1 0-59 16,-3-2-62-16,-3-3-68 0,3 0-92 0,0-1-178 0,0-2-523 15,0-4 231-15</inkml:trace>
  <inkml:trace contextRef="#ctx0" brushRef="#br0" timeOffset="-101280.64">21340 8142 163 0,'1'7'334'0,"-2"2"-35"15,-2 4-18-15,-2 1-15 0,1 2-18 0,-3 1-12 16,-1-3-8-16,1 3-30 0,-2-3-16 0,2 1-24 15,-1-2-23-15,-1 1-46 0,5-4-55 0,-2-1-61 16,-2-1-80-16,3 3-89 0,-4-5-225 0,5-1-454 16,-1-2 201-16</inkml:trace>
  <inkml:trace contextRef="#ctx0" brushRef="#br0" timeOffset="-101103.24">21527 8101 53 0,'0'0'360'0,"6"0"-39"15,-6 0-31-15,5 3-31 0,-5-3-45 0,0 0-59 16,4 3-53-16,-4-3-53 0,5 1-59 0,-5-1-66 16,0 0-93-16,0 0-89 0,10 0-280 0,-10 0 124 15</inkml:trace>
  <inkml:trace contextRef="#ctx0" brushRef="#br0" timeOffset="-100963.14">21745 8072 196 0,'4'0'336'0,"-2"4"-35"0,-1-1-23 16,-1-3-25-16,3 3-26 0,-2 1-19 0,-1-4-28 0,5 5-24 16,-5-5-51-16,3 2-73 0,-3-2-86 15,0 0-139-15,8-11-145 0,-3 1-366 0,1-1 162 0</inkml:trace>
  <inkml:trace contextRef="#ctx0" brushRef="#br0" timeOffset="-100851.06">22017 7997 3528 0,'4'7'106'0,"-3"-3"-83"16,-1 3-99-16,-2 0-97 0,0-1-57 0,-3 0-49 16,1-2-83-16,-1 1-62 0,1-4-457 0,2 2 203 15</inkml:trace>
  <inkml:trace contextRef="#ctx0" brushRef="#br0" timeOffset="-100728.2">22063 8155 203 0,'-8'17'265'0,"-1"-1"-14"0,0 0-18 15,-7 5-23-15,-2-2-33 0,5-3-53 0,-9 0-59 16,6-4-67-16,-1-1-71 0,-1-2-170 16,-1 1-262-16,0 0 117 0</inkml:trace>
  <inkml:trace contextRef="#ctx0" brushRef="#br0" timeOffset="-99997.6">22491 8599 279 0,'0'0'311'16,"0"0"-22"-16,0 0-13 0,-4-13-14 0,6 7-16 15,-4-3-8-15,0-1-8 0,2-2-14 0,2-5-15 16,-4-1-21-16,4-9-3 0,0-1-25 0,0-3-13 15,3-4-15-15,1-11-13 0,-3-4-6 0,1 0-7 16,-3 0-4-16,-1-4-6 0,0 0-8 0,2 1-5 16,-4 0-10-16,2 6 1 0,2 14-12 0,-2 4-9 15,2-2-4-15,2 5-1 0,-3 6-9 0,2 5-2 16,-2 2 8-16,-1 1-18 0,6 4-9 0,-6 0-1 16,0 0 2-16,4 3-4 0,-3 1-1 0,3 1-7 15,-4 3 7-15,4-2-6 0,-4 2 6 0,8 5-8 16,-7 1 0-16,3 0-1 0,1 4-14 0,-4 1-22 15,-1 3-14-15,-6 1-26 0,6 3-8 0,-4 0-15 16,-1-1-3-16,1 1-4 0,0-1 0 0,-1 0-1 0,1-1 3 16,-2-1 11-16,1-3 6 0,1-2 6 15,-1-1 13-15,1-2 15 0,0-1 19 0,2-2 19 16,-1 0 16-16,3 0 14 0,0-4 6 0,0 4 4 16,0-4 1-16,0 0 2 0,9 3 3 0,-4-2 10 0,0-1 11 15,3 3-5-15,2-1 2 0,2-1-8 0,-2 1 2 16,3 3-5-16,-4 0-2 0,1-1 2 0,0 3-9 15,-1 3-5-15,0-1 9 0,-1 0-5 0,-2 1-8 16,-1 0 2-16,0 2-4 0,-2-3 0 0,0 1-10 16,-1-1-13-16,-2-1-25 0,0-1-36 0,-1-3-43 15,-2 2-58-15,3-4-68 0,0-2-280 0,-6 2-560 16,6-2 248-16</inkml:trace>
  <inkml:trace contextRef="#ctx0" brushRef="#br0" timeOffset="-99730.92">22739 8093 208 0,'6'6'255'0,"-3"1"-26"16,-1-2-22-16,2 4-18 0,0 1-16 0,0-2-11 15,-3 3 5-15,3-2 4 0,0 1-7 0,-1-2-7 16,0-2-18-16,0 3-8 0,-2-3-17 0,2 0-13 16,-1-2-13-16,0 0 9 0,0 0 9 0,-2-1 9 15,3-1 6-15,-3-2 5 0,0 0-21 0,9-7-9 16,-4 3-9-16,-3-2-4 0,2 0-10 0,1-3 1 15,2 2-14-15,0 0-6 0,1-1-4 0,1 2-10 16,-3 2-3-16,3 1 3 0,-1 0-7 0,-3 2 0 16,3 1 3-16,-2 0-13 0,6 0 3 0,-7 1-4 15,1 4-4-15,-1-3-11 0,0 1-26 0,-1 0-30 16,1 2-37-16,-4 1-46 0,3-2-52 0,-2 3-60 0,1-2-86 16,0-2-200-16,-2 1-572 0,3 2 254 0</inkml:trace>
  <inkml:trace contextRef="#ctx0" brushRef="#br0" timeOffset="-99244.45">22669 7746 89 0,'5'0'294'0,"-5"0"-15"0,6 3-19 16,-6-3-11-16,8 3-25 0,-6 1-20 0,2-1-16 15,-2 1-12-15,1 2-17 0,1 3-13 0,-2-5-17 16,0 7-12-16,3 0-16 0,0 1-8 15,-5 1-3-15,1-1-15 0,2 4-7 0,-2 1-12 0,3-6-15 16,-4 1-20-16,0-2-20 0,0 1-15 0,0-3-14 16,-1-2-11-16,1-2-9 0,-3 2-15 0,2-3-19 15,-3-1-27-15,2 1-19 0,2-3-56 0,-7 2-211 16,7-2-427-16,0 0 190 0</inkml:trace>
  <inkml:trace contextRef="#ctx0" brushRef="#br0" timeOffset="-98831.36">23550 7708 191 0,'-10'10'265'0,"5"-7"-18"0,-2 1-15 0,-2 2-10 15,-3 1-5-15,3 1-6 0,-5-1-3 16,-1 1-5-16,-3 3-3 0,1-2-17 0,2 0-7 15,1 1-12-15,-4 1-10 0,3 0-11 0,-2-3-20 16,7 1-7-16,-4 1-6 0,-2-1-12 0,6 1-8 0,0-1 1 16,4-1-14-16,-2 0-10 0,1 2 8 0,-1-2-24 15,1 7-3-15,3-5-3 0,0 1-1 16,2 5-11-16,1-1 2 0,1 0-11 0,-2 0-17 16,1 2-36-16,1-4-38 0,0-2-41 0,0 1-41 0,-1-1-44 15,1-1-52-15,0-3-52 0,0 1-214 0,0-4-553 16,0-2 245-16</inkml:trace>
  <inkml:trace contextRef="#ctx0" brushRef="#br0" timeOffset="-98584.08">23310 7938 125 0,'7'-2'238'0,"-7"2"-6"0,9-1-7 0,-2 1-12 16,0 1-12-16,-7-1-5 0,11 2-3 0,-6-1-4 15,4 1-4-15,-4-1-6 0,0 0-4 0,3 3-4 16,-3-1-3-16,3 0-3 0,-2 5-2 0,-2 0-25 15,4 2-11-15,-3 0-9 0,1 0-11 0,-2 6-11 16,0-1-11-16,1 4-7 0,-5-3 4 0,4-2-19 16,-1 4-8-16,-3-4-9 0,1-3-2 0,0 2-17 15,2-4-31-15,-3 2-37 0,0-5-31 0,0 1-29 16,0-1-26-16,0-2-12 0,0 0-9 0,0-4-12 16,-3 4-11-16,3-4-13 0,0 0-9 0,0 0-25 15,-9-8-33-15,4 4-129 0,-3-4-411 0,1 0 183 16</inkml:trace>
  <inkml:trace contextRef="#ctx0" brushRef="#br0" timeOffset="-98390.95">23291 7999 52 0,'8'-2'233'0,"-2"2"-20"0,-6 0-19 0,17 3-22 16,-6 2-15-16,-2-4-28 0,2 1-34 0,1 1-30 16,-3 2-27-16,0 0-12 0,1-1-4 0,-1 2-5 0,-6 1 3 15,-2 1-4-15,2 2 1 0,-2 0 6 16,-1 0 13-16,-4 0 15 0,3 1 20 0,-2 0 10 15,-2 0 10-15,4-1 4 0,-2-3-6 0,-3 1-8 0,6-1-11 16,0 0-11-16,0-4-22 0,0 2-42 0,0 1-45 16,0-6-57-16,6 3-89 0,-6-3-120 15,8-1-341-15,-8 1 150 0</inkml:trace>
  <inkml:trace contextRef="#ctx0" brushRef="#br0" timeOffset="-98081.64">23626 7868 134 0,'0'0'216'0,"0"0"-22"15,10 0-15-15,-10 0-10 0,9 0-3 0,-4 0 0 16,-1 3-2-16,0-2-8 0,0 1 0 0,1 2 0 16,1 2-2-16,1-2-8 0,-4 1-2 0,4 2 3 15,-1 3 11-15,-1-1-3 0,3 4 8 0,-3 0-6 16,0-2-16-16,2 3-9 0,-2 2-13 0,-2 2-17 15,0-3 2-15,1 2-16 0,-1 1-14 0,-1-2-2 16,-2-1-14-16,1 1 1 0,1 0-6 0,-4-1-12 16,1 4 2-16,1-2-8 0,-2-3-8 0,-2 3 2 15,1-5-9-15,-1 3-10 0,-2 1-34 0,2-7-28 16,-2 1-26-16,1-2-18 0,1-3-32 0,-1-3-23 16,-2 1-26-16,2-2-32 0,5-1-25 0,-15-8-32 15,5-1-213-15,1 1-519 0,-3-5 230 0</inkml:trace>
  <inkml:trace contextRef="#ctx0" brushRef="#br0" timeOffset="-97999.14">23609 8150 171 0,'0'-6'166'0,"3"3"26"16,-2-2 1-16,-1 1-9 0,0 4-7 0,5-3-12 16,-5 3-11-16,8 1-18 0,-8-1-14 0,9 2-17 15,-3 2-32-15,-2-2-48 0,1 1-57 0,4 0-60 16,1 0-199-16,1-1-313 0,-2 2 139 0</inkml:trace>
  <inkml:trace contextRef="#ctx0" brushRef="#br0" timeOffset="-97671.53">24153 7947 355 0,'0'-4'331'0,"2"0"-15"0,1 0-12 0,4 1-13 16,1-3-30-16,2 4-12 0,3-3-9 0,4 4-31 15,2-4-18-15,0 3-19 0,4 0-17 0,-3 2-20 16,3-2-19-16,-1 2-49 0,-1 0-54 0,-4 4-62 15,1-2-58-15,-7 0-68 0,1 1-88 0,-7-3-206 16,3 4-508-16,-3-4 226 0</inkml:trace>
  <inkml:trace contextRef="#ctx0" brushRef="#br0" timeOffset="-97331.14">24297 7706 33 0,'0'0'313'0,"0"0"-21"0,0 0-6 0,0 0-12 0,-3 18-17 16,3-9-8-16,0 10 0 0,4 7-6 0,-1-1-21 16,-1 3-21-16,1 1-16 0,-2 4-25 0,3-2-7 15,-4-1-21-15,5 4-8 0,-4 2-10 0,1-6-10 0,-2 0-19 16,0-1-8-16,0-1-14 0,-3-1-31 16,2-7-37-16,-3-4-32 0,0 2-36 0,4-8-23 15,-2 1-28-15,-2-4-16 0,1-2-18 0,3-2-19 16,-4 0-10-16,4-3-19 0,0 0 7 0,0 0 11 0,-6-12 21 15,3 5 13-15,-3-3 26 0,5 0 11 0,-6-5 8 16,2-2 18-16,-3 1 6 0,2-2 26 0,2 0 31 16,-1 2 31-16,4 5 36 0,-2 1 23 15,2 6 13-15,1-2 2 0,0 0 4 0,0 3 6 0,1 0 7 16,-1 3-2-16,8-1-6 0,-8 1-8 0,0 0-9 16,14 4-8-16,-9-2-5 0,0 0-19 0,2 1-34 15,-3 1-46-15,-1-2-55 0,4 0-73 0,-5 1-164 16,2-2-363-16,-4-1 161 0</inkml:trace>
  <inkml:trace contextRef="#ctx0" brushRef="#br0" timeOffset="-96814.29">24127 7868 39 0,'-6'-11'310'15,"0"3"-15"-15,3 1-14 0,0 3-21 0,-1-2-21 16,3 2-22-16,0 0-17 0,-1 2-22 0,1-3-17 15,1 5-30-15,-2-6-25 0,2 6-24 0,-3-4-28 16,3 4-25-16,0 0-24 0,0 0-19 0,0 0-15 16,0 0-10-16,-4 15-4 0,4-12 5 0,-4 1 4 15,2 0 5-15,-1 1 3 0,-1-2 4 0,-1-1 13 0,4 2 16 16,-2 2 9-16,0-4 8 0,-1 1 10 16,1 0 6-16,2 1 8 0,-2 2 5 0,2-3 8 15,1 1 3-15,-1 2 3 0,2 0 1 0,-1 1-2 16,1-1-2-16,3 4-1 0,-1-1 5 0,2 1-3 15,0 1 1-15,1 0 2 0,1 3 3 0,-1-2-2 16,1-1 2-16,0 4 0 0,2-2-6 0,-2-2 3 16,-4 2-9-16,4 0-6 0,-2-4-4 0,0 2-3 0,-2-1-3 15,0 3-7-15,0-4 2 0,-2 0-3 0,1 2-9 16,-4-3-4-16,1-1 3 0,-3 1-5 0,3-1 2 16,-3 1-1-16,0 0-5 0,-2-3-5 15,1 2 1-15,-3 0 2 0,0-3-3 0,1 3-2 0,-5-2-2 16,2-1 5-16,1-1-5 0,-4 0 4 0,3-3 2 15,1 0 7-15,0 0-14 0,1-1 10 0,8 1 13 16,-10-2-9-16,10 2-6 0,-6 0 0 0,6 0-4 16,0 0 0-16,-4 4-5 0,4-4-2 0,8 6 7 15,-1 0-3-15,2 0-3 0,4 1 6 0,2 3-4 16,3 1 1-16,4 3-3 0,2 2-1 0,-2 0-4 16,2 0 0-16,-1-1 17 0,2-2-18 0,0 1-27 15,-2-2-45-15,-2 5-39 0,-5-5-53 0,2 1-53 16,-3-2-57-16,3-2-326 0,-6 3-653 0,-2-3 289 15</inkml:trace>
  <inkml:trace contextRef="#ctx0" brushRef="#br0" timeOffset="-96623.21">24664 7618 4279 0,'4'0'20'16,"-4"0"-6"-16,3-5-38 0,-3 5-67 0,0 0 9 16,0 0 9-16,0 0-15 0,4 11-27 0,-4-7-20 0,-1 0-34 15,-3 2-33-15,2 1-29 0,-2-2-43 16,1 4-198-16,-3 0-511 0,-1-2 226 0</inkml:trace>
  <inkml:trace contextRef="#ctx0" brushRef="#br0" timeOffset="-96431.9">24600 7829 111 0,'-2'18'308'0,"2"7"-30"16,2 2-2-16,-1 2-14 0,-1 3-16 0,-3-1-10 0,2 2-13 15,1-3-6-15,0 0-9 0,-1-1-17 0,2-1-18 16,-1-4-16-16,1-7-18 0,2 0-17 16,1-5-14-16,-2-1-12 0,2-1-22 0,0-4-25 0,-1-1-26 15,2-1-28-15,-3-1-33 0,-2-3-41 0,0 0-41 16,18-9-27-16,-13-1-36 0,8-3-34 0,-3-4-47 15,-2 1-144-15,2-3-441 0,3-5 195 0</inkml:trace>
  <inkml:trace contextRef="#ctx0" brushRef="#br0" timeOffset="-95798.25">24799 7694 127 0,'3'-3'263'0,"1"-3"-26"0,2 1-24 15,-2 3-26-15,0 0-17 0,1 0-19 0,-5 2-13 16,11 0-13-16,-4 0-9 0,0 1-10 0,-2 2-11 15,-1-1-8-15,1 0-10 0,2 4-5 0,-1-3-6 0,-3 0-7 16,1 3 3-16,-1-1-8 0,1-2-5 16,-2 3-2-16,0-1 2 0,2 4-1 0,-4 1 5 15,-3-1 7-15,6 1 7 0,-1 4 5 0,-7 1 3 16,4 2-4-16,-1 2 2 0,-4 6-3 0,1 0 0 0,0 2-1 16,-4-2-5-16,0 1-2 0,0-1 0 0,-1 4-9 15,1-4-2-15,0 3-11 0,1-3-1 16,-4 1 1-16,1-3-8 0,5-4-5 0,1 2-4 0,-3-4-1 15,3-1-8-15,-1-1-15 0,1-5-15 0,1 2-8 16,3-6-1-16,-3-2 0 0,1 0-7 0,1-2-10 16,2-2-2-16,-7 1-4 0,7-1 2 0,0 0 0 15,-9-11-12-15,7 6-9 0,-1-5-7 0,-1 0 2 16,4 1 0-16,-1-3 5 0,-3-1 5 0,9 1 8 16,-2-4 1-16,1 0 6 0,2 2 2 0,6 0 9 15,-2 1 2-15,3-1 8 0,-1 1 3 0,1 3-1 16,1 0 5-16,3-3 2 0,1 1 3 0,-4 5 3 15,4-4 1-15,-2 2 4 0,2-2 9 0,-4 1 5 16,3 3 4-16,-7 1 3 0,3-1 12 0,-3 1 7 16,-1 0 10-16,-1 2 7 0,-1 0 6 0,0 2 3 15,-2 0 1-15,0 2 4 0,2 0 8 0,-7 0-3 16,8 3-2-16,-4-1 8 0,-1 3-13 0,-1-1-2 16,2 4 22-16,-1 0-24 0,-2 2-5 0,2 2-5 15,-5 4-1-15,2-4-5 0,-4 3-3 0,1-3-11 0,-1 3 2 16,-3 0-4-16,1 1-9 0,-3-1-10 15,1 0-13-15,-1 1-6 0,-2-1-5 0,-2 0-2 16,-1-1-4-16,4-2 3 0,-3 1 1 0,0-5 4 0,4-1 4 16,0-3 3-16,3-4 2 0,-3 0 1 0,9 0 2 15,-12-2 5-15,6-3-3 0,2-1 5 16,3 2 0-16,1-2-7 0,0 0 2 0,3 2-5 16,-1-1 2-16,4 2-4 0,2 0 1 0,3 2-1 0,1-2 5 15,1 3-3-15,5 1-3 0,-1 2-5 0,2 3-4 16,-3-1-14-16,2 1-20 0,1 2-35 15,-1 0-40-15,1 1-43 0,-1-1-47 0,0 2-286 16,0-1-545-16,-4 1 241 0</inkml:trace>
  <inkml:trace contextRef="#ctx0" brushRef="#br0" timeOffset="-94997.79">25439 7555 10 0,'7'3'202'0,"-7"-3"-8"15,1 5-8-15,-2 0-10 0,0 1-14 0,-1 0-8 0,0 5-12 16,-2 4-8-16,-1-2-13 0,-2 2-6 0,-1 0-14 16,0 2-3-16,-1-2-7 0,-1 1 5 15,1-2 6-15,2-1 3 0,1-4 6 0,-2 2 2 0,6-3 5 16,-5-3 2-16,6 1-4 0,-3-3-3 0,4 0-6 15,0 2 3-15,0-1-4 0,0-4-1 0,4 4 2 16,-3-1-8-16,6-2-11 0,-1 1-8 16,0 2 5-16,2-4-20 0,1 0-8 0,5 0-7 0,-4-2-25 15,3 4-25-15,-4-1-31 0,1 1-20 0,-2 0-30 16,0 0-23-16,-3 0-19 0,-1 1-12 0,1 0-3 16,-5 3-1-16,0 3 6 0,-3-5 7 0,-1 5 14 15,-2-1 18-15,-3 3 14 0,0-4 22 0,0 6 27 16,-4-3 34-16,2 0 28 0,-1 3 25 0,2-5 13 15,1-1 1-15,1 0 6 0,2 0-1 0,1-1-2 16,1-1 2-16,0-1-9 0,4-1-12 0,-1 3-7 16,1-6-3-16,0 0-15 0,5 3-22 0,0-3-21 15,-5 0-25-15,17-2-21 0,-7 1-24 0,0-3-28 16,4 1-27-16,-1 0-21 0,2-5-20 0,-6 2-13 16,4-1-7-16,-1 3-5 0,-3-2 22 0,-1 2 45 15,0 0 68-15,-4 2 61 0,3 0 47 0,-4-1 31 16,-3 3 30-16,7 0 20 0,-7 0 19 0,0 0 13 15,-2 12 7-15,-4-6 9 0,-2 3 5 0,3 2 8 0,-5 1-22 16,-3 3-7-16,3 1-16 0,0 3-18 0,-2-2-11 16,-3 5-6-16,5-6-12 0,-1 0-4 15,1 0-15-15,0-4-8 0,4-1-8 0,-1-1-15 16,2 1-40-16,1-3-34 0,-2 0-39 0,2-1-29 0,0-2-15 16,0 0-11-16,3-1 3 0,1-2 8 0,0-2 11 15,-4 4 7-15,4-4 10 0,0 0 11 0,0 0 16 16,0 0 17-16,0 0 18 0,18-4 10 0,-13 5 18 15,-5-1 13-15,13 1 13 0,-8 1 6 0,8-1 2 16,-7 2 0-16,2 1-1 0,1 0-4 0,0-1-3 16,0 1-4-16,1 5-7 0,0-5-27 0,-3-1-33 15,2 3-44-15,-3 0-57 0,4-2-83 0,-5 1-178 16,1-2-441-16,-3 1 195 0</inkml:trace>
  <inkml:trace contextRef="#ctx0" brushRef="#br0" timeOffset="-94647.78">25682 7703 87 0,'9'-9'274'0,"1"3"-21"0,1-1-27 0,0 0-19 15,-1-1-21-15,1-1-19 0,0 6-13 0,-1-4-4 16,-1 1-10-16,0 0-5 0,-1 3-15 0,-2 0-13 0,2 0-12 15,-3 3-6-15,0-2-6 0,-5 2 6 16,10 4 11-16,-8 0 11 0,-1 2 8 0,-1 5 10 16,-3 1 1-16,-3 5-4 0,1 8-14 0,-4 0-6 0,-4 0 3 15,3 0-22-15,-3 0-5 0,-1 2-13 0,1 0 0 16,1 2-12-16,1-2-5 0,-2 2-4 0,0-1-8 16,2-1-5-16,2-2-6 0,0-1-4 15,2-7-19-15,0 1-26 0,3-6-20 0,-2-2-20 0,1-2-17 16,4-1-16-16,-2-3-19 0,2-2-26 0,-2-1-23 15,3-1-17-15,0 0-10 0,-2-14-6 0,3 4-19 16,2 1-11-16,-2-7-16 0,2-3-138 0,-2 0-409 16,0 0 182-16</inkml:trace>
  <inkml:trace contextRef="#ctx0" brushRef="#br0" timeOffset="-94303.12">25646 7982 1222 0,'8'-16'-33'15,"0"1"74"-15,1 5 34 0,-2 0 25 0,2 1 1 16,0 0 3-16,3 2 7 0,-1 0 10 0,0 1 5 16,1 1-1-16,-1 1-5 0,3-1-3 0,-3 4-4 15,2 0-5-15,-2-2 2 0,2 3-6 0,-1 0-8 16,-2 1 2-16,-2 1-14 0,-2-1-2 0,2 2-7 15,-2 2-1-15,-2 3-2 0,-2 1-6 0,0-5-3 16,-1 7-8-16,-2 0-4 0,-1-1-4 0,0 1-4 16,-2-4-3-16,0 4-9 0,-1-3 1 0,-3 2-4 15,5-2-1-15,0-3-9 0,-1 1 2 0,0-3 7 16,-1 0-13-16,4 1 0 0,-2 0 3 0,3-4 0 16,0 0 0-16,-6 3-2 0,6-3-5 0,0 0-3 0,-1 2-2 15,1-2-8-15,0 0-6 0,0 0 4 16,0 0-6-16,0 0 3 0,7 4-3 0,-3-3 1 15,-4-1-2-15,7 5-3 0,-5-1-8 0,1-2-12 16,1 1-11-16,-3 1-12 0,0 0-1 0,0 2-2 0,-2 0 1 16,0 1 3-16,0-1 4 0,-2 0 8 15,-1 1 3-15,4 1 5 0,-4-4 4 0,2 2 4 16,-2 0 8-16,1-1 17 0,0-1 11 0,0 0 11 0,-1 1 5 16,3-1 15-16,1-4-8 0,-4 3 4 0,4 0-4 15,0-3-4-15,0 0-6 0,0 6-2 0,0-6-9 16,0 0-23-16,0 4-35 0,0-4-44 0,0 0-54 15,0 5-62-15,0-5-85 0,0 0-158 0,0 0-490 16,0 0 218-16</inkml:trace>
  <inkml:trace contextRef="#ctx0" brushRef="#br0" timeOffset="-93847.72">26048 7732 113 0,'10'-8'311'0,"0"3"-21"0,3-3-25 0,0 5-23 0,-1-1-28 16,0 2-23-16,0-3-16 0,0 5-20 0,-3-2-22 15,3 4-22-15,-6 1-16 0,3 3-11 0,-4-4-13 16,-1 6-14-16,-4 1-13 0,-2-1-23 0,-2 3-12 16,-3 4-11-16,-2-2-5 0,-1 1 1 0,0-3 2 15,2-2 4-15,-2-1 14 0,1 0 17 0,1 0 11 16,1 0 10-16,0-4 9 0,-2 1 4 0,3 1-1 15,2-2 1-15,-1-1-1 0,0 0 0 0,2 2-3 0,2-1-6 16,0 1-5-16,1 2 0 0,0-1-8 16,1 1-3-16,-1 2-1 0,3 3-5 0,-1-2 3 15,1 3-7-15,-1-2 0 0,1 5-9 0,-3 1-17 16,0-2-25-16,-3 3-39 0,-2-2-40 0,0 1-35 0,3-5-37 16,-2-1-7-16,1-3-7 0,1-1 14 0,-1-2 13 15,-1 0 27-15,0-4 14 0,-2 0 11 16,6-1 41-16,-6 0 35 0,6 0 42 0,-8-2 29 15,8 2 26-15,-5-2 23 0,5 2 10 0,0 0 3 0,0 0 1 16,0 0-3-16,-12 2 0 0,12-2 1 0,-5 4-4 16,4 1-6-16,-3 1-6 0,2-1-6 0,0 1-11 15,1 0-7-15,-2 1-15 0,2-1-34 16,-2 0-39-16,2 4-49 0,-1-2-60 0,2-2-76 0,-3-2-253 16,3 3-504-16,-1-1 222 0</inkml:trace>
  <inkml:trace contextRef="#ctx0" brushRef="#br0" timeOffset="-93719.4">26264 7903 100 0,'13'-4'305'0,"4"1"-29"0,-4 0-25 0,2 3-37 0,-4-2-70 16,0 1-68-16,3-1-68 0,-3-2-70 0,1 1-157 15,-1 0-237-15,-4 2 105 0</inkml:trace>
  <inkml:trace contextRef="#ctx0" brushRef="#br0" timeOffset="-93446.4">26362 7831 82 0,'-4'10'262'0,"-5"-2"-19"0,2 1-16 0,-2 7-14 16,-2-4-10-16,4-1-12 0,-1 3-8 0,1 1-3 15,0 0-5-15,1-5-3 0,1 0-3 0,2 1-9 16,-1-1 0-16,2 0-14 0,-1-1 12 0,3-2-14 16,3 1-5-16,-2 0-15 0,2-2-10 0,-2 2-10 15,1-2-5-15,1 1-19 0,3-1-4 0,-1-2-8 16,-2 1-4-16,3 1-9 0,1-3-6 0,0 0-41 0,0 1-38 16,-2-2-44-16,1 0-55 0,0 1-62 15,-1-3-66-15,2 0-78 0,-2 2-171 0,-1-1-547 0,-4-1 242 16</inkml:trace>
  <inkml:trace contextRef="#ctx0" brushRef="#br0" timeOffset="-93308.7">26269 8155 109 0,'0'3'338'0,"1"2"-33"0,2 0-18 0,-1 1-24 0,2-2-28 16,0-1-27-16,1 2-22 0,1-1-37 0,0-1-32 15,0-2-44-15,2 1-59 0,-1-1-71 0,6-4-95 16,-4 2-195-16,1-1-373 0,-2 1 165 0</inkml:trace>
  <inkml:trace contextRef="#ctx0" brushRef="#br0" timeOffset="-93080.52">26379 8035 145 0,'0'0'258'0,"-8"6"-3"15,6-1-4-15,0 0-3 0,-2 3-1 0,3 1-7 16,0 1-4-16,-2 1 9 0,3 4-18 0,-4 3-18 16,2 1-18-16,-2 1-18 0,2 5-21 0,-1-1-14 15,-1 3-12-15,0 0-11 0,2 2-10 0,-3-3-3 16,1 1-17-16,-1-1-13 0,-2-3-8 0,4-7-44 16,-1-5-58-16,0 0-69 0,0 0-96 0,1-4-132 15,1-2-203-15,0-2-581 0,2-3 258 0</inkml:trace>
  <inkml:trace contextRef="#ctx0" brushRef="#br0" timeOffset="-92977.98">26673 8307 3684 0,'16'0'156'0,"-4"1"-88"0,-2-1-39 16,-2 0-17-16,-2 4-51 0,0-3-53 0,-6-1-84 0,0 0-105 16,0 0-280-16,0 0-606 0,0 0 268 0</inkml:trace>
  <inkml:trace contextRef="#ctx0" brushRef="#br0" timeOffset="-30149.12">9211 10057 1 0,'0'0'303'0,"0"0"-13"0,2-3-19 16,-2 3-17-16,0 0-24 0,0 0-10 0,0-5-16 15,0 5-8-15,0 0-8 0,2-5-8 16,-2 5-14-16,0 0-14 0,0 0-14 0,0 0-9 0,0 0-12 16,0 0-13-16,0 0-10 0,3-1-14 0,-3 1-2 15,0 0-1-15,0 0-20 0,0 0-3 0,0 0-8 16,0 0 2-16,2 8-9 0,-2-2 10 0,5-1-8 15,-1 2-5-15,-3 2-9 0,5 3 6 0,-4-2-5 16,3 1-1-16,3 4-6 0,-2-3 0 0,-2 0-2 16,3 4-8-16,-1-1 0 0,-1 1 1 0,0-1 5 15,4-1 13-15,-5 3-3 0,1-2 5 0,-1 3-10 16,0-4-2-16,0 2-3 0,-3 2-1 0,5-4 3 16,-6 4-4-16,0-2 14 0,0 2-19 0,0-2-5 15,0 0 4-15,-1-2-3 0,-2-1-3 0,1-3 4 16,2 5 3-16,-1-5-7 0,-2 2-1 0,2-2 1 15,-2-1 0-15,2-3 1 0,0 1-1 0,-2-3 3 16,2 1-1-16,-3 0-2 0,0-3 1 0,0 0 16 16,4-2-9-16,-10 1-13 0,2-2 7 0,-1-1-2 0,-2-2-5 15,2-2 2-15,-1 1-2 0,-3 0 2 16,2-1 0-16,1-3 0 0,2 1-2 0,1 1 5 16,0 0 5-16,1 1-1 0,3 0-1 0,-1 0-1 15,0 2-3-15,4-3 1 0,0 3-5 0,1-1 6 0,3-4-4 16,2 2-5-16,3 0 4 0,2-1 3 0,0-1 1 15,5-1-9-15,0 3 10 0,2-4 6 0,1 2-9 16,-1-1-3-16,0 1-2 0,6-1 2 0,2-4 7 16,-8 3-4-16,6-1 2 0,-6 2-3 0,-1 0 3 15,0 0-4-15,0-1 5 0,-2 2-3 16,2-2-3-16,-6 3 3 0,1-3 2 0,-3 3 1 16,1 0 0-16,-5-2 1 0,3 3 2 0,-3-2-5 0,0 4 14 15,-2-3-11-15,-2-1 1 0,0 2 2 0,-1 1-2 16,-2 0-3-16,-1-1-9 0,-2 0 1 0,4 0-5 15,-3 3 9-15,-1-2-7 0,0 1 2 0,-3-1-38 16,-1 1-46-16,4 3-56 0,-4-2-78 0,1 1-98 16,-3-3-291-16,3 1-662 0,3 1 293 0</inkml:trace>
  <inkml:trace contextRef="#ctx0" brushRef="#br0" timeOffset="-28900.89">10057 10076 77 0,'-11'0'191'0,"11"0"-15"16,-12 2-21-16,12-2-10 0,-11-2-8 0,7 4-9 16,4-2-9-16,-9-2-1 0,9 2-9 0,-9 0-3 15,9 0-9-15,-10 0-6 0,10 0-13 0,0 0-12 16,-9-2-3-16,9 2-5 0,-6-2-4 0,6 2-12 15,0 0-2-15,-7 0-4 0,7 0-3 0,0 0-4 16,-10 0-3-16,10 0-6 0,0 0 1 0,0 0 0 16,-9 0-8-16,9 0 1 0,0 0-3 0,-5 0-5 15,5 0 0-15,0 0 0 0,0 0-5 0,0 0-2 16,0 0 2-16,0 0-2 0,0 0 1 0,0 0-5 16,0 0 1-16,0 0 4 0,0 0-4 0,0 0 0 15,0 0-4-15,0 0 4 0,0 0-4 0,-4 3 1 16,4-3 1-16,0 0-2 0,0 0 0 0,0 0-2 15,0 0 8-15,0 0-8 0,0 0 6 0,0 0 0 16,0 0 4-16,0 0-3 0,0 0 1 0,0 0 1 0,0 0 1 16,0 0-4-16,0 0 3 0,0 0-2 0,0 0 2 15,0 0 4-15,0 0-3 0,4 7 1 0,-4-7 0 16,0 0-2-16,-4 2 6 0,4-2-5 0,-4 3 4 16,4-3 4-16,-6 1-1 0,6-1 5 0,-6 4-1 15,6-4 1-15,-11 1 4 0,6 1-5 0,1 3 1 16,-2-2 3-16,0 1 4 0,-1 0 1 0,-1 0 1 15,3 1 0-15,-3 1 4 0,-2 0 0 0,4 0 1 16,-2 0 8-16,1 1-1 0,-1 0-3 0,2 1 0 16,-1 0 10-16,1-1 8 0,2 5-2 0,2-2 0 15,-2 2 2-15,2 4 1 0,2-1 9 0,0 2-9 16,3-1-1-16,1 1-2 0,2-1-4 0,0 0 0 16,2 0-2-16,0 2-5 0,-2-4-2 0,6 2 0 15,-7-4-4-15,4-3-2 0,4 6-1 0,-2-5-3 16,-2-1-4-16,2-1-1 0,-3-1-3 0,1-1-5 15,5 0-1-15,-5-5-3 0,3 3-31 0,-6-1-41 16,2-3-45-16,-3 0-40 0,-5 0-67 0,5-4-265 16,-1 0-523-16,-4 1 231 0</inkml:trace>
  <inkml:trace contextRef="#ctx0" brushRef="#br0" timeOffset="-28719.16">9824 10247 6 0,'11'2'188'15,"7"0"-19"-15,-1-2-20 0,0 2-9 0,2-4-18 16,2 4-8-16,7-4-12 0,-5 0-10 0,4 4-16 0,-5-2-35 16,-2-4-56-16,2 3-88 0,-2 1-78 15,-4 1-194-15,0-1 86 0</inkml:trace>
  <inkml:trace contextRef="#ctx0" brushRef="#br0" timeOffset="-28015.36">10305 9947 139 0,'2'4'218'0,"0"1"-8"15,-2-5-8-15,3 3-1 0,-1 1-9 0,-2-4-4 16,2 5-1-16,0-1-10 0,-1 2-7 0,2-1-9 16,-3 0-9-16,0 0-11 0,1 1-5 0,1 0-5 15,-2 0-11-15,-2 4-7 0,4-3 2 0,-2 2-7 16,0 1 1-16,2-1-10 0,-2 0-4 0,0 0-4 15,0 2 9-15,0-2-26 0,0 1-3 0,0 1-5 16,0 0-11-16,0 0-3 0,1-1-4 0,-1 0-2 16,2 1-8-16,1-1-1 0,-1 0 2 0,0 1-7 15,-2 0-6-15,4 1-2 0,-4-2-3 0,3 1-3 16,0 0 6-16,0 0-8 0,1 0-1 0,-1 0-4 16,-1 1 3-16,3-3-3 0,-1 1-3 0,-3-2 0 15,3 3-1-15,0-1 0 0,0 0-3 0,-3 1 2 16,4-3-3-16,-5 4 3 0,4-5 1 0,-3 4 5 15,4-2-11-15,-1 2 1 0,0-3-5 0,-4 0 8 16,4-1-4-16,-3-2 9 0,2 0-9 0,-2 2 0 16,-1-1-2-16,4-2 2 0,-3 1-2 0,2-2 4 15,-2 0 8-15,-1-3-11 0,0 6-2 0,0-5 0 16,0-1 2-16,6 5-1 0,-6-5 2 0,0 0 0 16,3 2 2-16,-3-2 1 0,0 0 1 0,0 0 6 15,0 0-4-15,0 0 4 0,0 0-2 0,6-8-1 16,-4 2 1-16,1 1-6 0,-1-2 4 0,-1 0 2 15,3-3-6-15,-2 1-1 0,5-4 6 0,-4 1-3 0,3-3-3 16,-1-2-3-16,1-1 2 0,3 1 0 16,-3-3-4-16,2 2 3 0,4-7-1 0,-5 6 4 0,4-5-2 15,-4-1 1-15,1 6 2 0,2-4-6 0,-1-2-1 16,-4 3 3-16,4 4 1 0,1-5 3 0,-2 6-7 16,-3 0 1-16,5 2 12 0,-3 5-14 0,-2-1 6 15,-1 0-7-15,1 2 2 0,-4 0-2 0,3 4 9 16,1 0-4-16,-4-1 2 0,2 1-1 0,-2 0 2 15,2 2-4-15,-2-1 9 0,-1 4-5 0,1-5-7 16,-1 5-1-16,1-3-14 0,-1 3-36 0,0 0-38 16,0 0-43-16,0 0-45 0,0 0-54 0,0 0-52 15,0 0-297-15,0 0-630 0,-11 12 278 0</inkml:trace>
  <inkml:trace contextRef="#ctx0" brushRef="#br0" timeOffset="-26702.23">12556 9667 174 0,'1'-5'234'0,"-1"5"-23"15,0 0-19-15,0 0-10 0,0 0-4 0,12 7-2 16,-11-4-9-16,4-1-4 0,-1 2-11 0,2 0-7 16,3 1-8-16,-1 3-11 0,0-2-11 0,3 1 1 15,-3 0-12-15,1 2-5 0,1 2-6 0,0 1-6 16,-1 0-2-16,-1-2 1 0,-2 5-5 0,2 1-3 15,-2-1-4-15,-3 2-2 0,1 8-5 0,-4-8-7 0,0 2-3 16,-2 0-10-16,0 7-8 0,-2 0-1 16,1-6-2-16,0 0 3 0,-1-2-13 0,1 1 2 15,-1-3-3-15,3 1-3 0,-3-1-4 0,2-5-2 16,0 0 0-16,2 1-4 0,-1-3 2 0,1 1-1 0,0-3-2 16,-2-2-3-16,2-1 10 0,-2 1-10 0,2-1 6 15,0-4-2-15,0 0-5 0,0 0 1 16,0 0-3-16,-9-12 3 0,5 3-4 0,-1-4-2 0,0 1 1 15,0-3 13-15,1 0-17 0,0-3-1 0,-2 1 2 16,3 0 1-16,2 1 11 0,1-1-6 0,0 5 1 16,3-3 0-16,-2 3-5 0,4-2 9 0,0 0-6 15,3-4-1-15,0 8 2 0,1-3 15 0,1-3-16 16,1 5-5-16,1-2 5 0,2 1 0 0,2 0-1 16,-3 1 0-16,5 0-3 0,-5-1 6 0,5 2-4 15,-4 1 1-15,2-1 1 0,1 3-2 0,-4-4 2 16,2 4-2-16,1 0-7 0,-6 2 4 0,1-2 5 15,0 0 1-15,-2 1-3 0,1 1 2 0,-3 0 0 16,-2 1 5-16,1 0 0 0,0 0 15 0,-1-1-17 16,-4 0-5-16,3 0 4 0,-3-1 5 0,-1 2-10 15,3-2 3-15,-6 1-7 0,2-1 4 0,-1 2-3 16,0-2-3-16,-4 2-4 0,2-1-9 0,-1-2-18 16,-1 4-23-16,-1-1-24 0,0-1-45 0,-2-1-51 15,2 3-69-15,2 0-337 0,-1-2-633 0,-1 2 281 16</inkml:trace>
  <inkml:trace contextRef="#ctx0" brushRef="#br0" timeOffset="-26350.89">13053 9787 213 0,'0'0'271'15,"9"3"-7"-15,-1-2-14 0,2 1-13 0,1-2-11 0,3 2-16 16,-1-1-6-16,8-1-12 0,-3 0-3 0,3-1-25 16,2 1-18-16,-2-2-12 0,2 0-13 0,-3 1-12 15,-1-1-12-15,2 1-7 0,-1-1-13 0,-2 1-28 16,-4 1-49-16,-2 0-58 0,-5-2-67 0,2 2-66 16,-4-1-88-16,-5 1-153 0,8-3-468 0,-8 3 207 15</inkml:trace>
  <inkml:trace contextRef="#ctx0" brushRef="#br0" timeOffset="-26160.72">13021 9947 129 0,'5'4'276'0,"4"-1"-8"0,4 0-23 16,2-1-17-16,6 2-6 0,0-2-8 0,1-2-1 15,6 2-7-15,0-4-14 0,3 4-17 0,-3-4-14 16,-1 0-21-16,-4 1-13 0,-1-2-12 0,-2 1-14 15,1 1-12-15,-3-1-42 0,-6-1-53 0,-3 1-60 16,-1-3-66-16,-3-1-84 0,-1 2-239 0,-4-4-493 16,0 4 219-16</inkml:trace>
  <inkml:trace contextRef="#ctx0" brushRef="#br0" timeOffset="-25268.58">14061 9357 160 0,'-6'2'259'0,"-3"2"-8"0,1 3 5 0,1 1-9 0,-1 1 1 15,4 3 0-15,-3 4-6 0,3 4-11 0,0 7-16 16,1 1-17-16,3 4-16 0,1 1-16 0,2 0-12 16,0 3-18-16,1 0-15 0,-1 0-12 0,3-1-7 15,2 10 1-15,-3-12-26 0,3 0-4 0,1-4 9 16,1-1-25-16,-2-2-6 0,5 0-5 0,-2-5-9 15,1-4-7-15,-3-1-9 0,3-3-33 0,1-2-55 16,-2-3-49-16,1-1-46 0,1-2-50 0,0-5-48 16,0 0-286-16,-2-3-591 0,5-6 262 0</inkml:trace>
  <inkml:trace contextRef="#ctx0" brushRef="#br0" timeOffset="-24900.05">14458 9545 104 0,'7'6'319'16,"-7"1"-13"-16,1 4-20 0,-2 5-21 0,-3 2-22 0,-1 4-12 16,0 4-10-16,-4-1-12 0,0 2-19 15,-5-4-11-15,4 5-18 0,-3 0-15 0,2-3-14 16,-1 0-10-16,-2-1-15 0,3 1-12 0,-2-2-9 16,4-6-7-16,1-1-11 0,-1-2-8 0,-1 2-3 0,1-7-4 15,1-2-4-15,2 2 6 0,-4-2-3 0,2-2-2 16,-1-2 7-16,-3-1-14 0,1 0 0 0,2-4-9 15,-3-1 1-15,1-2-3 0,-3-4-9 0,0-2-2 16,1-1-3-16,-1-1-2 0,1 0-2 0,5 4 2 16,0 0-5-16,3-1 6 0,0 2-6 0,1 0-2 15,1-1-1-15,2 2-2 0,2 3 3 0,3-1-3 16,0 2 0-16,4 1-3 0,1-2 3 0,2 3 1 16,2 1-2-16,2 1 2 0,2 1-2 0,-2 0 0 15,1 3-1-15,1-3-1 0,-4 1 1 0,1 0-2 16,4 2 0-16,-3 1 0 0,-2-3 0 0,0 2 1 15,-3-2 3-15,2 0-3 0,-1 0-5 0,-1 2-55 16,0 1-50-16,-3-3-61 0,-1-1-51 0,0-2-65 16,-1 2-315-16,-5-2-649 0,10-3 288 0</inkml:trace>
  <inkml:trace contextRef="#ctx0" brushRef="#br0" timeOffset="-24728.24">14579 9791 171 0,'0'9'338'0,"-1"-2"-28"0,0 5-14 0,-2-2-21 16,-1 3-24-16,1-2-23 0,-3 4-17 16,3 0-17-16,-4 1-25 0,3-2-18 0,4-1-11 15,-1-1-30-15,-2 1-37 0,3 0-42 0,-1-1-43 0,1 1-48 16,0-3-43-16,0-3-63 0,-1 0-86 16,2-2-141-16,0 1-425 0,1-4 188 0</inkml:trace>
  <inkml:trace contextRef="#ctx0" brushRef="#br0" timeOffset="-23631.24">14827 9969 81 0,'4'3'357'0,"-4"-3"-24"0,2 3-35 15,-1-2-27-15,2 3-27 0,-3-4-24 0,4 6-20 16,-3-5-21-16,-1-1-23 0,4 3-36 0,-1-1-40 16,-3-2-44-16,2 2-44 0,-2-2-45 0,4 2-43 15,-4-2-50-15,0 0-74 0,8-6-122 0,-5 4-371 16,1-2 164-16</inkml:trace>
  <inkml:trace contextRef="#ctx0" brushRef="#br0" timeOffset="-23499.49">15022 9886 115 0,'0'0'205'15,"0"5"-44"-15,0-5-47 0,0 0-62 0,0 0-75 0,0 0-81 16,0 0-113-16,0 0 49 0</inkml:trace>
  <inkml:trace contextRef="#ctx0" brushRef="#br0" timeOffset="-23357.74">15241 9822 28 0,'4'4'252'0,"-2"-2"-18"0,0 3-25 0,-1-1-20 15,0-1-23-15,-1-3-28 0,3 6-37 0,-3-6-39 16,2 3-48-16,-2-3-23 0,0 0-29 0,0 0-52 16,5 1-120-16,-5-1-227 0,0 0 101 0</inkml:trace>
  <inkml:trace contextRef="#ctx0" brushRef="#br0" timeOffset="-22884.72">15719 9568 244 0,'1'6'312'0,"2"2"-26"0,-3 1-22 16,-3 1-21-16,3 2-18 0,0 4-5 15,-1 1-9-15,0-1-1 0,-1 3-29 0,0-1-10 0,1 0-16 16,-1 6-22-16,-2 3-9 0,3-4-10 0,-1 5-12 16,-2-9-13-16,1 7 5 0,-2 0-20 0,0-9-3 15,1-2-13-15,-1 1-6 0,0-3-5 0,1-5-1 16,-2 2-9-16,-2-3 1 0,0 0-3 0,-2-2-3 15,0 0-7-15,-3-3 1 0,3-1-7 0,-4-1 4 16,-3-3-7-16,-1-2-4 0,4-5-2 0,-5 2-6 16,4-3-2-16,-1 2-2 0,6-4 1 0,-2 0 1 15,5 2 2-15,2 2 2 0,0 1 2 0,2 0 6 16,2 2-8-16,0 0 5 0,2 2-2 0,1 0-4 16,2 1 9-16,2 1-1 0,0 1 3 0,2 1-3 0,3 1-1 15,1 0 1-15,0 2-3 0,0 2 1 16,-2 1-1-16,7 0-2 0,-2 4 0 0,-1-3 1 15,0-1 6-15,3 5-9 0,-3-5-6 0,0 5-17 16,-4-5-39-16,0-2-39 0,2 2-41 0,-2 0-38 0,-2-1-34 16,-1-2-30-16,0 0-30 0,-1-3-239 15,-6 0-548-15,9-3 243 0</inkml:trace>
  <inkml:trace contextRef="#ctx0" brushRef="#br0" timeOffset="-22584.87">15793 9863 199 0,'0'4'212'0,"0"1"-10"0,0 2-16 0,0-2-15 16,0 4-12-16,0 1-5 0,1-1-7 0,-1 1-8 16,3 0-3-16,-3 1-6 0,0 0-9 0,0 2-9 15,-3-4-8-15,6 2-10 0,-2-3-7 0,-1 0 3 16,0-3-2-16,0 0-12 0,1 0 6 0,2-2 2 16,-3-3 0-16,0 0-2 0,0 0-8 0,0 0-5 15,5-12-9-15,-2 4-4 0,-1-1-8 0,3 0-2 16,2-3-9-16,-2 0-5 0,0 3-3 0,3-1-1 15,-2-2-7-15,2 6 0 0,-3 2 0 0,1-2-1 16,1 4-2-16,1 1 4 0,-1 1 2 0,-7 0 1 16,17 3-1-16,-10 0 5 0,0 3-3 0,0-2 3 0,0 5-2 15,2-2-4-15,-4 2-1 0,0 0 0 16,1 1-3-16,1-3-4 0,0 4-9 0,-3-2-12 16,-1-1-27-16,-1-1-35 0,-1 0-39 0,2-1-40 15,-3-2-51-15,0-4-72 0,0 0-231 0,0 0-542 0,0 0 239 16</inkml:trace>
  <inkml:trace contextRef="#ctx0" brushRef="#br0" timeOffset="-22340.67">16013 9604 30 0,'2'11'248'0,"9"3"-21"15,-1 0-12-15,0 0-11 0,-1 1-2 0,4 1-3 16,0 6-7-16,-1-6-6 0,-1 2-7 0,3 7-9 16,1 1-11-16,-3-2-7 0,-1 3-12 0,-1 1-11 15,-3-3-13-15,-3 2-10 0,-2 3-15 0,-1-3-10 16,-2 1-21-16,-1-2-27 0,0-9-29 0,-4 1-34 16,1 0-29-16,-3-4-39 0,-1-3-41 0,1-2-58 15,-4 0-237-15,0-2-469 0,1-3 207 0</inkml:trace>
  <inkml:trace contextRef="#ctx0" brushRef="#br0" timeOffset="-21517.91">16823 9174 56 0,'0'0'247'0,"0"0"-13"16,0 0-15-16,0 0-15 0,-4-2-15 0,4 2-15 15,0 0-13-15,0 0-11 0,0 0-13 0,0 0-11 16,-10 3-11-16,10-3-5 0,-4 4-5 0,0-1-8 16,-1 0-10-16,2 2-6 0,-3-2-8 0,3 3-5 15,-3-1-5-15,1 3-7 0,-2 0-1 0,-1 1-5 16,-1 6-7-16,-1-1 0 0,0 4 0 0,-3 5-5 15,0 2 2-15,0 2 4 0,-1 1-2 0,4 5 0 16,-5 12-1-16,1 2-3 0,3 0 18 0,4 2 1 16,-2 2 0-16,2-1 6 0,0 3 1 0,3 2-3 15,2 0 2-15,2 0 0 0,2-3-6 0,0-2 8 16,2 0-12-16,5-3-5 0,-4-12 0 0,4 11-7 16,1-13 4-16,2 2-10 0,-1-1-4 0,2-3-2 0,1 0-3 15,2-1-2-15,-4-3 0 0,4-3-3 16,-6 0-4-16,7-2 0 0,-7-5-3 0,1-3-1 15,0-1-4-15,-4-3 1 0,1 2-3 0,-1-6 6 16,-3 1-34-16,1-1-40 0,-2-3-53 0,-2-3-73 0,-1 0-93 16,0 0-344-16,-2-11-675 0,-1 0 300 0</inkml:trace>
  <inkml:trace contextRef="#ctx0" brushRef="#br0" timeOffset="-21095.51">17066 9025 281 0,'-4'12'284'0,"4"-12"-9"0,1 9-13 0,3-1-16 16,0 1-1-16,1 3-8 0,4 2-2 0,-4 0-25 15,7 2-22-15,-2 0-12 0,3 7-18 0,3-3-20 16,-4-4-10-16,6 3-21 0,-5-3 2 0,-1-1-14 15,2-1-7-15,1-1-5 0,-2-1-10 0,2 1-9 16,-1-4-5-16,-3 4-9 0,-1-6-6 0,-1 0-3 0,0 2-1 16,-1-3-9-16,-3-2-3 0,0 2-7 15,0-3-10-15,-2 0-15 0,-2 0-19 0,0 0-18 0,-1-3-23 16,3 2-31-16,-3-2-28 0,0 0-29 16,0 0-28-16,0 0-26 0,-8-20-38 0,7 12-236 0,-7-3-519 15,3-5 231-15</inkml:trace>
  <inkml:trace contextRef="#ctx0" brushRef="#br0" timeOffset="-20885.05">17269 9053 35 0,'-4'9'285'0,"-5"-2"-6"0,0 6-12 0,-1 2-13 15,-2 4-13-15,-3 0-4 0,-1 3-28 0,6-5-12 16,-2-1-17-16,1 0-17 0,2-4-17 0,-2 2-15 15,5-3-10-15,0-1-13 0,-1-1-11 0,2-1-13 16,4 2-10-16,-3-5-13 0,1-1-25 0,1 3-35 16,-2-4-37-16,4 1-43 0,-1-2-42 0,1-2-50 15,-3 5-66-15,3-5-190 0,0 0-464 0,0 0 206 0</inkml:trace>
  <inkml:trace contextRef="#ctx0" brushRef="#br0" timeOffset="-20618.98">17421 9100 42 0,'0'0'211'0,"9"1"-9"0,-9-1-11 16,0 0 2-16,0 0 1 0,5 3 0 0,-5 1 2 16,0-4-1-16,2 8-8 0,-1-6-7 15,0 0-10-15,1 7-6 0,-1-2-5 0,0 3-16 0,-1 1-1 16,0 0-8-16,1 0-5 0,-1 3-19 0,-1-3-7 15,1 1-10-15,0 0-13 0,-1 0-5 0,0-1-8 16,-1 2-5-16,1-3-10 0,0 1-4 0,-1 1-20 16,2-4-27-16,0 5-32 0,-1-6-37 0,0 3-35 15,-1-4-29-15,1 0-33 0,-1 0-38 0,0-2-49 16,0 2-214-16,-1-1-503 0,2 1 223 0</inkml:trace>
  <inkml:trace contextRef="#ctx0" brushRef="#br0" timeOffset="-20405.42">17253 9503 111 0,'-2'4'242'15,"1"1"-21"-15,1 3-22 0,0-2-33 0,-1 3-36 16,-1-1-42-16,1 0-49 0,0-2-51 0,0 1-73 0,-1 1-99 16,2-1-198-16,0-1 88 0</inkml:trace>
  <inkml:trace contextRef="#ctx0" brushRef="#br0" timeOffset="-20267">17249 9699 66 0,'-2'7'204'0,"1"0"-43"0,-1 1-51 0,0-3-42 16,0 1-40-16,2 0-45 0,-3-1-38 0,2 2-40 15,0-3-102-15,1-1 46 0</inkml:trace>
  <inkml:trace contextRef="#ctx0" brushRef="#br0" timeOffset="-20172.38">17258 9819 119 0,'-2'6'140'0,"1"0"-57"0,1 0-99 0,-4 2-39 16,2 0-59-16,-1 1 27 0</inkml:trace>
  <inkml:trace contextRef="#ctx0" brushRef="#br0" timeOffset="-20018.78">17226 10032 242 0,'0'5'259'0,"-1"1"-55"0,-1-2-61 0,2 3-57 16,-1-1-46-16,0-1-39 0,1 2-42 0,0-3-115 15,0 2-169-15,-2-1 75 0</inkml:trace>
  <inkml:trace contextRef="#ctx0" brushRef="#br0" timeOffset="-19793.32">17029 10137 287 0,'0'7'275'0,"0"3"-25"0,2-1-21 16,1 2-20-16,2 0-9 0,5 3-12 0,-1-1-13 0,0 0-6 15,5 1-12-15,-1-2-11 0,5 0-18 0,-4 1-11 16,1-1-12-16,1 0-12 0,-1 0-22 0,-1-2-43 15,-2 2-52-15,-2-3-60 0,-1-1-62 0,-1 3-80 16,-1-3-166-16,-2-3-424 0,0-1 188 0</inkml:trace>
  <inkml:trace contextRef="#ctx0" brushRef="#br0" timeOffset="-19574.97">17201 10084 282 0,'-7'9'303'0,"-2"5"-17"16,0-1-20-16,-1 1-18 0,-2 2-13 0,3 2-12 15,-5 2-10-15,5-4-8 0,0 1-30 0,-1-1-15 16,1-2-17-16,5 3-14 0,-4-1-11 0,1-1-19 16,3-1-11-16,0-2-29 0,0 0-31 0,3-3-44 15,-3 1-46-15,4-4-46 0,-2 2-48 0,2-3-50 16,0 1-246-16,-2-2-490 0,2 0 216 0</inkml:trace>
  <inkml:trace contextRef="#ctx0" brushRef="#br0" timeOffset="-19208.1">17417 10174 237 0,'0'6'268'0,"-2"1"-25"0,1 3-17 0,1-3-20 16,-3 4-21-16,1-1-10 0,-1 0-15 0,2-1-8 16,-1 0-11-16,1-3-11 0,1 0-3 15,1 0-4-15,-1-1 2 0,2-2 11 0,-2 2-3 0,0-5 3 16,0 0-6-16,0 0-5 0,0 0-12 0,6-9-6 16,-5 3-6-16,2 0-16 0,-1 0-7 0,2-4-7 15,-3 3-7-15,3-4-8 0,-1 4-4 0,-1-2-3 16,1 3-2-16,0 2-7 0,-1 0-7 0,1-2 3 15,1 3-7-15,-1 1 0 0,1 1 1 0,-4 1 2 16,8 0-8-16,-8 0-1 0,8 3 16 0,-5 0-19 16,0 1-3-16,1 0-6 0,-1 4 5 0,-1-2-4 15,0 1 0-15,0-1-1 0,0 3-5 0,2-3-2 16,-4 2-5-16,1-1-9 0,3-2-29 0,-4 3-30 16,0-1-34-16,2-2-40 0,0 0-46 0,-2-1-44 15,0-4-58-15,0 0-264 0,0 0-600 0,0 0 265 0</inkml:trace>
  <inkml:trace contextRef="#ctx0" brushRef="#br0" timeOffset="-18626.51">17697 9037 210 0,'0'0'213'0,"-2"9"-10"0,2-9-10 15,2 7-2-15,-1-4-6 0,2 1-1 0,-2-1-5 16,3 2-5-16,-2 2-9 0,0 0-16 0,-1 2-8 15,1 0-10-15,0 3-5 0,0-3-10 0,0 5-10 16,-1-2-10-16,4 4-4 0,-3 1-10 0,1 2-3 16,0 0-8-16,2 0-6 0,-1-2-4 0,0 9-4 15,-1-7-10-15,-1 4 4 0,4 4-5 0,-2-8-5 16,1 5 1-16,-1 1 1 0,4 1-7 0,-4-1 2 16,-4-2-5-16,6 1 0 0,-1 3-5 0,-2-4-1 15,1 3-2-15,-2-1-3 0,2 0-3 0,-1 1-3 16,2-3 3-16,0 5-1 0,-2-2 0 0,-3 2-3 15,6 0-2-15,-3-2-3 0,0 1 0 0,0 0 1 16,2-3-4-16,-4 6 1 0,2-5 0 0,-3 3 0 16,0-8-2-16,2-1 0 0,-1 9-4 0,-2-3 1 15,-3 3 3-15,1-3-1 0,-1 0 1 0,1 2-4 16,-3-1 2-16,-3 4-2 0,-1-3 2 0,-2 0-2 16,2 1 6-16,-4-1-7 0,2-2 7 0,2-3-7 15,1 3 3-15,0-8 1 0,-4 1-1 0,6-2 2 16,0 0-3-16,1-4-1 0,-2-2 5 0,2 1-5 15,1-1 0-15,-2-2 4 0,3-3-6 0,3 2 6 0,-3-2-6 16,3-2 0-16,0 1-1 0,1-4-3 0,-4 7-7 16,3-5-17-16,1-2-25 0,-4 4-28 15,4-4-35-15,0 0-43 0,-7 0-55 0,7 0-75 16,0 0-231-16,-6-6-563 0,3 3 249 0</inkml:trace>
  <inkml:trace contextRef="#ctx0" brushRef="#br0" timeOffset="-16902.47">12538 10994 199 0,'1'-2'256'0,"-1"2"-10"0,0 0-6 0,9 0-5 15,-1 2-5-15,-3 0-13 0,4 3-3 0,0 0-10 16,1 1-15-16,-1 1-13 0,5 2-9 0,-5 0-9 15,5 3-2-15,-2 3-17 0,-1 0-11 0,-3 1-14 16,2 8-15-16,-6-4-4 0,0 5-15 0,-2 1-7 16,-3 0-6-16,0 2-6 0,-2-3-9 0,2-5-5 15,-2-1 2-15,2 5-1 0,-3-5-17 0,0-2-4 0,2 0-1 16,-1-5 0-16,-1-2-4 0,3 0-2 16,0-4-2-16,0 1-4 0,-1-1 6 0,0-3-4 15,-1 0 0-15,3-3 2 0,-10 1-6 0,10-1-3 0,-12-6-7 16,5-1 0-16,-1-1-3 0,3 0 1 0,-1-2-4 15,2-1 0-15,1 0 2 0,2-3 8 16,1 2-11-16,1-1 3 0,3-2-6 0,1 3 7 0,4-3-1 16,-1 1 1-16,1-1 17 0,2 4-9 15,1-4 2-15,1 1 16 0,-1 0-8 0,0 0-6 0,2 0 0 16,1-1-2-16,-2 2 2 0,1 1 2 16,0-2-1-16,-1 0-4 0,1 2 1 0,-1-1 6 0,-3 1-9 15,2-1-4-15,-2 3 4 0,0-3-3 0,0 3-1 16,0-1-2-16,1 2 0 0,-4-2-3 0,6 0-33 15,-5 3-36-15,-1 0-42 0,0-1-42 0,-3 5-57 16,3-2-70-16,-6 1-303 0,3 1-633 0,0 1 281 16</inkml:trace>
  <inkml:trace contextRef="#ctx0" brushRef="#br0" timeOffset="-16755.23">13030 11068 201 0,'3'4'328'0,"2"0"-22"0,1-1-26 16,-1 0-24-16,2 0-29 0,-1 1-23 0,2-3-21 16,0 2-12-16,0-2-25 0,-1 0-33 0,-1 0-75 15,0 0-85-15,-1 0-112 0,-1 1-216 0,-4-2-405 16,4 3 179-16</inkml:trace>
  <inkml:trace contextRef="#ctx0" brushRef="#br0" timeOffset="-16602">13033 11244 3491 0,'0'4'65'16,"1"-1"-42"-16,0 3-13 0,-1-1 16 0,3 0 13 0,-2-1 0 16,7 1-9-16,-3 2-6 0,0-1-7 15,3-1 1-15,-1 0 0 0,1-1 5 0,1 0-12 16,0 0-6-16,2-1-15 0,1-1-35 0,-2 0-49 16,1 1-62-16,1-3-78 0,-3 0-316 0,-1 0-597 0,-1 1 264 15</inkml:trace>
  <inkml:trace contextRef="#ctx0" brushRef="#br0" timeOffset="-16215.23">13701 10899 250 0,'-9'17'363'0,"0"2"-13"16,-1 10-27-16,1-1-35 0,-4 1-28 16,4 0-20-16,0 3-22 0,0 0-23 0,4-3-22 15,0 0-15-15,3-1-20 0,0 1-9 0,6-1-17 0,0-1 2 16,1 0-33-16,4-1-12 0,-3-9-17 16,7 8-40-16,1-3-51 0,2-1-51 0,-4-4-63 15,2-3-80-15,-2-2-269 0,-1-5-543 0,1-1 239 0</inkml:trace>
  <inkml:trace contextRef="#ctx0" brushRef="#br0" timeOffset="-15616.92">14055 11646 64 0,'5'8'183'15,"-4"0"-12"-15,3-4-13 0,-4 1 0 0,1 0 11 16,-1 0 16-16,3-3 16 0,-3-2-7 0,0 0-6 16,0 0-9-16,0 0-2 0,0 0-25 0,-8-10-14 0,2 5-9 15,2-5-21-15,-5-5-8 0,4 0-13 16,-8-12-9-16,3 2-3 0,-3 0-13 0,1-5-5 15,-1-1-7-15,-5-12-5 0,5 10-4 0,0 0-6 16,4-2-4-16,3-11 0 0,2 13 5 0,4 0 7 16,0 2 5-16,5 2 7 0,0 2 7 0,2 1 6 15,3 1 0-15,-2 7 5 0,-1 0 1 0,7-5-7 16,-3 8-8-16,-1 0-1 0,5 2-7 0,-3-2-8 0,2 5-3 16,-5 1-5-16,2 3-3 0,-1 3-4 0,2-2-5 15,-3 0 2-15,0 5-4 0,-3 0-5 0,-6 0-7 16,13 4-4-16,-8 0-8 0,3 4-14 15,-5 2-5-15,0-1-7 0,-3 4-13 0,3 3-3 0,-6-3-1 16,3 0 0-16,-1 0 3 0,-1 0 4 0,2-4 5 16,-1 1 2-16,-1-1 4 0,-2 0 1 0,4-2 5 15,-1-1 1-15,-2-1 3 0,3-2 1 0,-1 1 0 16,1-4-1-16,1 6-1 0,-1-6 1 0,0 3 2 16,0-3 2-16,4 3 0 0,-4-3 4 0,6 2 1 15,-2 1 1-15,1-2 3 0,0 2 3 0,1 0-2 16,1 1 3-16,1 4 8 0,-2-1-4 0,2 2 5 15,-2-2-2-15,3 4 3 0,-4-1-1 0,-1 1 4 16,0-3-4-16,1 3 1 0,-4-3 2 0,2 0-1 16,-2-2 1-16,2 2-4 0,-1-2 1 0,-4 0-5 15,2 1-14-15,-3-1-17 0,2-1-32 0,0-2-44 16,-3 2-55-16,1-3-82 0,-2-1-279 0,0 0-562 16,5-1 248-16</inkml:trace>
  <inkml:trace contextRef="#ctx0" brushRef="#br0" timeOffset="-15462.11">14334 11216 241 0,'1'6'258'0,"3"-2"-28"0,-4 4-18 16,1 2-24-16,-1-1-23 0,0 2-22 0,-1-4-31 16,-3 2-42-16,4 1-42 0,0 0-45 0,0-1-48 15,5 0-84-15,-5-3-87 0,1-2-256 0,0-1 113 16</inkml:trace>
  <inkml:trace contextRef="#ctx0" brushRef="#br0" timeOffset="-15318.67">14455 11303 8 0,'0'3'276'0,"0"3"-11"0,0 0-13 16,-2 1-19-16,0 2-16 0,-2 3-9 0,2-4-12 16,-1 4-15-16,-1-2-17 0,2 1-16 0,-3-2-13 15,0 2-19-15,2-1-33 0,-1-2-44 0,2-2-60 16,-1 2-71-16,2-5-81 0,-3 2-200 0,0-2-404 15,0 0 180-15</inkml:trace>
  <inkml:trace contextRef="#ctx0" brushRef="#br0" timeOffset="-15145.3">14594 11270 3229 0,'0'0'183'0,"7"1"-126"0,-3 0-52 16,-4-1-15-16,0 0-25 0,5 3-55 0,-5-3-51 16,2 3-44-16,-2-3-45 0,5 3-235 0,-5-3-502 15,3 3 223-15</inkml:trace>
  <inkml:trace contextRef="#ctx0" brushRef="#br0" timeOffset="-15018.88">14804 11292 178 0,'1'3'171'0,"0"-1"-61"0,-1-2-78 16,2 6-115-16,-2-6-87 0,0 0 38 0</inkml:trace>
  <inkml:trace contextRef="#ctx0" brushRef="#br0" timeOffset="-14932.29">14997 11265 106 0,'5'0'245'0,"1"2"-28"0,-6-2-54 0,9 0-86 15,-9 0-107-15,0 0-100 0,0 0-140 0,8-5 61 16</inkml:trace>
  <inkml:trace contextRef="#ctx0" brushRef="#br0" timeOffset="-14800.84">15270 11212 334 0,'7'0'350'0,"-1"2"-36"15,1-2-31-15,-2 2-58 0,-5-2-71 0,3 3-74 16,0 1-75-16,-3-4-72 0,3 5-71 0,-3-5-119 15,-2 6-279-15,2-6 124 0</inkml:trace>
  <inkml:trace contextRef="#ctx0" brushRef="#br0" timeOffset="-14085.4">15518 11810 251 0,'0'0'258'0,"0"0"-4"0,0 0-12 0,0 0-9 15,0 0-15-15,0 0-17 0,-2-19-15 0,0 7-21 16,1-5-13-16,-1-2-12 0,0-6-14 0,0-8-10 0,-5-1-12 16,4-2-11-16,-6-10-5 0,1-2-4 0,-1-1-8 15,1-1-7-15,2 4 2 0,5 11 14 16,1 1 3-16,0 5 12 0,4 1 8 0,-1 0-7 0,1 3-8 16,0 6-7-16,4 2-6 0,-2 2-17 0,0 1-4 15,5 1-6-15,-1 3-6 0,-2 2-7 0,3 0-1 16,-1 2-1-16,1 0-7 0,0 1-3 0,0 4-5 15,1-1-1-15,-3 2-4 0,1 2-2 0,-1 1-3 16,-1 0-2-16,1 3-4 0,-3 1 1 0,1 0 6 16,-2 2-11-16,-3 3-1 0,1 5-2 0,-2-6 0 15,0 7-5-15,-2-8-2 0,-1 1 2 0,0-3-2 16,1 4 12-16,-2-5-11 0,1-1 3 0,1-2 8 16,-2 2-9-16,2-3 0 0,-2 1 9 0,3-4-2 15,-2 4 3-15,0-2-5 0,2-2-2 0,0 0-4 16,0 0-4-16,0 0 1 0,0 0-3 0,4 5 0 15,-4-5 4-15,8 1 1 0,-2 2 11 0,1-1-7 16,0 1 11-16,3 2-3 0,-2 2-2 0,-1 0-1 16,1 2 1-16,-1 1-4 0,-3 0-2 0,0 1 3 15,-2-1 5-15,1-1-6 0,-2 1-3 0,0 0 0 16,-2 1 4-16,1-3-1 0,0-2-34 0,-1-1-27 16,-2 2-32-16,2-1-32 0,-2-3-43 0,-1 1-52 15,2-3-59-15,2-1-284 0,-9 4-611 0,5-4 271 16</inkml:trace>
  <inkml:trace contextRef="#ctx0" brushRef="#br0" timeOffset="-13789.58">15821 11385 73 0,'5'10'211'0,"-2"-1"-1"16,-2 1-5-16,-1 1-9 0,3-3-16 15,-2 5-12-15,-1-3-20 0,0 0-11 0,0-4-14 16,0 0-5-16,3 1-1 0,-2-3 0 0,-1 0 8 0,1 0-3 15,-1-4-5-15,0 0-17 0,0 0-12 0,8-12-8 16,-6 5-7-16,2 1-9 0,0-2-5 16,0 2-10-16,2-5-4 0,-1 1-7 0,3 1-6 15,-2 0-3-15,1 2-2 0,-3 2-1 0,2-1-3 0,0 3 0 16,1 0 0-16,-1 1-2 0,-1 1 0 0,-1-1 2 16,-4 2 2-16,13 4 1 0,-9-2-1 0,-2 3 0 15,1 0-1-15,-1 1-4 0,2 0-1 0,0-1-4 16,-3 3 1-16,2-2-1 0,1 1-10 0,-2 0-20 15,-2 0-23-15,0 1-32 0,0-2-41 0,-2 0-45 16,0-3-61-16,-1 3-254 0,0-4-508 0,-1-1 225 16</inkml:trace>
  <inkml:trace contextRef="#ctx0" brushRef="#br0" timeOffset="-13551.47">16098 11066 200 0,'11'10'317'0,"-1"3"-21"0,3 2-20 0,-4 1-15 15,2 9-16-15,1 2-2 0,-3 0-13 0,-2 3-18 16,2 3-22-16,-2 0-20 0,-1 16-14 0,-5-3-18 16,3 1-10-16,-4-12-14 0,0 0-16 0,0-3-13 15,-2-2-12-15,0-2-20 0,-2-9-24 0,3-1-25 16,-3-2-17-16,0-4-29 0,-3-3-43 0,3 2-43 15,-5-6-58-15,3-3-76 0,-2-1-205 0,-2-1-507 16,0-5 225-16</inkml:trace>
  <inkml:trace contextRef="#ctx0" brushRef="#br0" timeOffset="-12365.32">16960 10812 33 0,'0'0'294'0,"0"0"-19"0,-4-5-16 0,4 5-15 0,0 0-15 15,-5-3-12-15,5 3-14 0,0-3-14 0,0 3-8 16,0 0-13-16,0 0-14 0,0 0-10 0,-3-4-11 15,3 4-13-15,0 0-4 0,-6-1-13 0,6 1-8 16,0 0-3-16,0 0-18 0,-8 8-5 0,2 0-3 16,-3 1-6-16,5 2-1 0,-5 6 1 0,-1 10-8 15,0-2-2-15,0 6 0 0,3 2-7 0,-3 1 1 16,1 13-8-16,1 0 1 0,4-1-6 0,-6 2-3 16,5-1-4-16,3 2-3 0,-1 2-6 0,3-1 2 15,1-1-1-15,1-1 0 0,2 2-3 0,1-16-3 16,2 1-5-16,2 11 5 0,-4-16 15 0,4 0-15 15,4-2 1-15,0-4-2 0,1-1-1 0,-4-8-1 16,5-1 2-16,-4 1-6 0,0-3-1 0,-1-2 0 16,-1-2-9-16,0-1 6 0,0-3-5 0,-1 0-31 0,-4-2-31 15,0 2-39-15,-2-2-52 0,-2-2-60 0,0 0-76 16,0-13-262-16,0 3-604 0,-1-2 267 16</inkml:trace>
  <inkml:trace contextRef="#ctx0" brushRef="#br0" timeOffset="-11840.64">17291 10712 210 0,'0'7'271'0,"0"2"-13"16,0 2-20-16,0-1-11 0,0 3-15 0,0-3-14 15,1 0-10-15,2 2-21 0,-3 1-11 16,2-1-16-16,-1-2-12 0,2 1-16 0,-2 0-12 0,2-3-10 16,-2 2-5-16,1-1-8 0,0-4-9 0,-1 2 0 15,2-1-16-15,-3-3-2 0,1 1-2 0,-1 0-2 16,0 1-5-16,0-5 0 0,4 4 3 0,-4-4 1 16,0 3 0-16,0-3 2 0,0 0-1 0,1 3 1 15,-1-3-8-15,0 0-2 0,0 0 5 0,0 0-14 16,0 0 0-16,9 0-3 0,-9 0-5 0,0 0-3 15,0 0 0-15,4 2 0 0,-4-2-4 0,4 2 2 16,-4-2-1-16,4 2 11 0,-4-2-11 0,1 4-7 16,-1-4 4-16,4 5 3 0,-4-5-3 0,1 4 0 15,-1-2-3-15,0-2 3 0,3 4-7 0,-3-4-2 16,0 0-10-16,0 0-20 0,0 0-22 0,-3 4-32 0,3-4-35 16,-5 5-38-16,5-5-49 0,-1 1-35 15,-2 2-277-15,3-3-558 0,0 0 247 0</inkml:trace>
  <inkml:trace contextRef="#ctx0" brushRef="#br0" timeOffset="-11616.38">17471 10765 318 0,'-8'7'316'0,"-1"-1"-10"16,-3 6-10-16,-1-1-15 0,-2 2-16 0,1-1-8 0,-3 2-27 15,2-1-16-15,-2-1-20 0,4 1-19 0,0 0-20 16,3-5-15-16,1 0-16 0,0 1-17 0,0-1-10 16,2-1-22-16,2-1-30 0,-1-3-37 0,1 0-36 15,0 1-33-15,3 0-46 0,-1-4-43 0,-2 5-43 16,5-5-47-16,-4 1-231 0,2 2-510 0,2-3 226 16</inkml:trace>
  <inkml:trace contextRef="#ctx0" brushRef="#br0" timeOffset="-11369.19">17490 10900 255 0,'2'6'296'0,"-2"0"-6"0,0 1-19 0,0 0-12 16,-2 4-10-16,2-1-2 0,-4 2-17 0,3 0-19 15,0 3-18-15,-1 0-18 0,2 3-16 0,-1-6-21 16,1 3-8-16,0-4-6 0,0 0-20 0,0 0-8 16,1 0-17-16,-1-3-13 0,0 3-37 0,2-5-41 15,-2 0-41-15,0-1-45 0,0-1-47 0,1-2-61 16,-1-2-73-16,0 0-189 0,0 0-507 0,0 0 224 16</inkml:trace>
  <inkml:trace contextRef="#ctx0" brushRef="#br0" timeOffset="-11164.28">17787 10637 194 0,'0'0'384'0,"6"6"-6"0,-6-3-34 0,0-3-32 15,-1 10-17-15,1-4-40 0,-3 3-29 0,-3 1-23 0,2 1-17 16,-1 3-18-16,0-5-18 0,-3 4-18 0,4 0-22 15,-2-1-57-15,2-1-61 0,-1-1-72 0,1 3-72 16,0-4-84-16,-1 2-250 0,1 0-526 0,2-1 233 16</inkml:trace>
  <inkml:trace contextRef="#ctx0" brushRef="#br0" timeOffset="-10787.92">17426 11344 286 0,'0'0'288'0,"0"3"-31"0,0-3-26 0,-1 6-26 0,1-6-19 15,-1 6-40-15,1-6-57 0,0 6-66 16,0-6-81-16,0 3-100 0,0-3-92 0,-2 8-269 16,2-8 119-16</inkml:trace>
  <inkml:trace contextRef="#ctx0" brushRef="#br0" timeOffset="-10652.16">17439 11487 25 0,'0'4'192'0,"-2"2"-27"0,0 0-49 0,0-1-56 0,0 2-103 16,1-1-44-16,0 2-92 0,0-3 41 0</inkml:trace>
  <inkml:trace contextRef="#ctx0" brushRef="#br0" timeOffset="-10512.21">17481 11672 226 0,'-5'7'255'0,"3"-1"-30"0,-1 5-53 0,-2-2-54 0,0 0-41 16,2 2-41-16,-3-3-33 0,2-1-41 0,0 0-54 15,1-1-72-15,-1-1-178 0,-2 1 80 0</inkml:trace>
  <inkml:trace contextRef="#ctx0" brushRef="#br0" timeOffset="-10302.24">17333 11840 199 0,'0'6'325'0,"1"-1"-16"0,2 0-15 16,-2 3-30-16,3-2-11 0,0 4-25 0,0-1-14 16,2-1-20-16,-1 3-22 0,0-1-14 0,4 4-19 15,-2-5-14-15,1 1-18 0,-1 1-37 0,1-1-35 16,4 4-48-16,-7-6-48 0,2 3-49 0,-1-1-56 0,0-3-68 15,-3 4-183-15,2-3-452 0,-2-2 200 16</inkml:trace>
  <inkml:trace contextRef="#ctx0" brushRef="#br0" timeOffset="-10026.96">17460 11896 259 0,'-7'7'287'0,"0"2"-14"15,-1 0-17-15,0-1-25 0,0 2-20 0,1-2-23 16,-1 2-18-16,-3 3-18 0,3-5-14 15,-1 3-17-15,0-3-14 0,3 0-24 0,-2 1-31 0,-1-1-41 16,3-2-41-16,-2 2-51 0,0-1-45 0,3-3-54 16,3 1-174-16,-5-4-383 0,6 4 169 0</inkml:trace>
  <inkml:trace contextRef="#ctx0" brushRef="#br0" timeOffset="-9665.04">17567 11970 217 0,'-1'9'213'0,"-2"2"-16"0,-1 0-14 16,3 2-11-16,1-5-8 0,-1 3-16 0,1-3-12 16,-3 0-13-16,3 1-15 0,0-3-12 0,0-2-8 15,0 0 3-15,0 0 1 0,0-1-2 0,0-3-9 16,0 0-8-16,0 0-9 0,0 0-10 0,4-13-3 15,-3 6-6-15,3-2-5 0,-1-1-7 0,-2 3 0 16,5-4-6-16,-2 3-3 0,0-1-1 0,0 1 0 16,2 0 3-16,-2 5-1 0,-1-4 0 0,2 4 3 15,-2 0 1-15,-3 3 4 0,7-2 0 0,-7 2 3 0,0 0 2 16,9 7-1-16,-5-1 2 0,-2-1 0 16,3 0-3-16,0 4 0 0,-1 0-5 0,0-2-2 15,-1 4-5-15,-2-1-2 0,3-3-3 0,-2 5-3 16,2-5-3-16,-4 4-5 0,4-1-21 0,-3-4-11 0,-1 2-22 15,0-2-23-15,0 1-32 0,-1-3-34 0,0-2-45 16,1-2-57-16,0 0-181 0,0 0-452 0,0 0 199 16</inkml:trace>
  <inkml:trace contextRef="#ctx0" brushRef="#br0" timeOffset="-9453.68">17831 11568 4 0,'-2'8'335'0,"-2"3"-35"15,-1-1-25-15,-1-1-33 0,1 3-23 0,-3 3-23 16,0-1-17-16,-2-1-20 0,5 2-14 0,0-3-19 16,1 1-14-16,0-2-25 0,0-1-40 0,0 0-51 15,-1 2-54-15,2-8-73 0,1 2-91 0,1-1-114 16,-3-4-363-16,4-1 162 0</inkml:trace>
  <inkml:trace contextRef="#ctx0" brushRef="#br0" timeOffset="-9184.2">18090 11187 168 0,'2'25'282'0,"2"2"-5"0,0 1-4 16,0 0-4-16,1 5-12 0,1 1-14 0,-1 18-12 15,2-7-25-15,-2 8-16 0,1 0-24 0,-5 0-17 0,2 1-17 16,-3 2-13-16,0-2-12 0,0-3-12 16,-3-4-13-16,0-13-7 0,-1-5-10 0,1 1-6 15,-1-5-14-15,-2-5-19 0,2-5-24 0,-1 1-32 0,0-5-32 16,-3-2-36-16,1 1-53 0,-2-4-43 0,1-2-304 15,0-2-538-15,0-2 238 0</inkml:trace>
  <inkml:trace contextRef="#ctx0" brushRef="#br0" timeOffset="-1118.56">20430 9422 11 0,'0'0'316'0,"0"0"-12"16,0 0-19-16,0 0-20 0,0 0-12 0,0 0-12 0,0 0-19 15,0 0-17-15,0 0-21 0,0 0-10 0,0 0-25 16,0 0-13-16,0 0-15 0,-22 4-12 0,18-2-11 15,-2 1-9-15,1-1-11 0,-2 1-7 16,-2 1-8-16,-2 3-5 0,2-1-4 0,-1 3-9 0,-2 1-5 16,-1 5 2-16,1 1-7 0,-1 7 2 0,-3 2-1 15,2 6 4-15,4 2 8 0,-5 11 6 0,3 1 1 16,-3 2-9-16,5 2 5 0,1 4-9 16,-1 3-3-16,-2 3 1 0,7-2-2 0,-3-1-1 0,3 0-2 15,4-2 6-15,1-3-17 0,5-4 0 0,-1-11-6 16,1-2-4-16,3 0 1 0,-2-2 1 0,4-1-4 15,2-2 1-15,-1-1-3 0,3 1-3 0,-1-4 1 16,4-2-1-16,-1-1-2 0,-2 1-3 0,-1-7-2 16,-3 0-2-16,3-2-12 0,-4-1-35 0,0-4-57 15,-4 2-61-15,3-1-75 0,-3-6-89 0,-1-4-262 16,0 0-640-16,-4 0 284 0</inkml:trace>
  <inkml:trace contextRef="#ctx0" brushRef="#br0" timeOffset="-729.81">20683 9343 195 0,'0'0'332'0,"-7"13"-12"0,6-6-7 0,2 4-18 16,1 0-13-16,-1 7-19 0,4-1-22 0,0 3-24 0,3 5-18 15,0-8-18-15,4 8-18 0,2-3-18 16,-2 0-10-16,-1-5-14 0,0 1-16 0,1-3-8 16,-1 2-8-16,0-1-7 0,2-4-15 0,-3 2-8 15,-1 0-2-15,0-5-10 0,-1 1-17 0,-2 0-16 0,0-3-54 16,-3 0-59-16,2 0-64 0,-3-5-65 0,1 1-72 16,-3-3-237-16,0 0-581 0,0 0 257 0</inkml:trace>
  <inkml:trace contextRef="#ctx0" brushRef="#br0" timeOffset="-539.73">20827 9449 110 0,'-6'6'275'0,"-6"5"-5"0,1 1-16 0,-5 3-7 16,-3 1-8-16,3 6-7 0,0-8 0 0,2 1-13 15,0 1-14-15,3-3-28 0,0 1-13 0,0-1-17 16,5-5-14-16,-2 5-18 0,-1-4-25 0,4-4-29 15,0 3-40-15,2-3-45 0,1-1-50 0,-2 0-55 16,1-1-68-16,1-2-265 0,2-1-499 0,0 0 221 16</inkml:trace>
  <inkml:trace contextRef="#ctx0" brushRef="#br0" timeOffset="-323.25">20858 9600 187 0,'1'4'291'0,"2"4"-12"0,-2-2-14 16,-1 4-18-16,4-1-9 0,-4 1-15 0,0 0-12 15,0 1-16-15,1-1-14 0,0 1-21 0,0 0-20 16,1 0 6-16,0-1-30 0,-2-1-17 0,3-1-10 16,-2 1-14-16,2-1-25 0,-2-1-33 0,0 0-34 15,1-2-35-15,-1-1-36 0,0 0-34 0,-1-1-35 16,0-3-49-16,3 3-223 0,-3-3-463 0,0 0 206 0</inkml:trace>
  <inkml:trace contextRef="#ctx0" brushRef="#br0" timeOffset="-82.84">21105 9135 134 0,'0'0'319'15,"3"9"-18"-15,-4-2-18 0,-1 3-20 0,-1 3-20 0,0 1-22 16,0 4-20-16,-3 0-18 0,2 1-22 0,3 0-15 16,-5 1-39-16,-2 4-59 0,1 2-71 0,0-1-90 15,2-6-109-15,-4 5-154 0,0 0-406 0,3-5 179 16</inkml:trace>
  <inkml:trace contextRef="#ctx0" brushRef="#br0" timeOffset="266.46">20763 10062 25 0,'0'0'296'0,"0"0"-28"0,-5 10-28 15,5-6-28-15,-2 4-25 0,0-2-36 0,-2 3-41 16,3-2-42-16,-3 1-49 0,2 0-52 0,-2 2-66 0,3-2-142 16,1 1-261-16,0-3 116 0</inkml:trace>
  <inkml:trace contextRef="#ctx0" brushRef="#br0" timeOffset="381.19">20759 10270 130 0,'-1'11'165'16,"-5"5"-61"-16,1-5-85 0,-3 5-89 0,0-3-75 0,1 1 32 16</inkml:trace>
  <inkml:trace contextRef="#ctx0" brushRef="#br0" timeOffset="534.69">20749 10501 102 0,'1'6'311'0,"3"-1"-32"15,-4 4-28-15,2-1-29 0,-4 3-44 0,2-2-31 16,-2 1-27-16,-1 2-22 0,1-1-21 0,0 0-18 16,-3 1-32-16,1-2-37 0,3-1-47 0,-3-1-47 15,2-3-180-15,-1 2-306 0,-1 0 135 0</inkml:trace>
  <inkml:trace contextRef="#ctx0" brushRef="#br0" timeOffset="712.94">20614 10668 210 0,'0'4'284'0,"1"3"-24"0,-1 0-26 15,3 2-23-15,2-1-18 0,-3 3-21 0,3-1-19 16,-1-2-16-16,3 3-13 0,-2-1-19 0,2 2-29 0,1-3-39 15,-2 2-45-15,1 0-57 0,2-3-63 16,-2 0-205-16,0 0-360 0,-2-2 159 0</inkml:trace>
  <inkml:trace contextRef="#ctx0" brushRef="#br0" timeOffset="874.93">20785 10701 164 0,'-8'10'249'0,"-2"1"0"15,-1 0-9-15,0 5-5 0,-3-1-3 0,3-1-13 16,-2 2-16-16,0 0-25 0,3 0-16 0,-1 0-18 16,0 1-21-16,1-1-32 0,-1 0-38 15,3-1-52-15,-1 1-60 0,0-3-57 0,4-3-86 0,0-1-159 16,1-4-392-16,1 0 174 0</inkml:trace>
  <inkml:trace contextRef="#ctx0" brushRef="#br0" timeOffset="1183.02">20889 10801 72 0,'0'6'229'0,"-2"2"-23"0,0 2-20 0,-2 1-16 16,3-1-16-16,-1 0-10 0,0 1-14 0,0-3-11 16,1 0-12-16,0 2-8 0,1-4-11 0,1-4-7 15,0 2-8-15,-1-4-3 0,3 2-7 0,-3-2-7 16,6-8-5-16,2 2-4 0,0-5-5 0,-1 3-4 15,2-2 3-15,2-4-1 0,-1 6 6 0,1-1 0 16,-3 1-3-16,2 2 2 0,-3 2 2 0,0 3 4 16,-2-1 6-16,-5 2 7 0,9 6 5 0,-4-2 6 0,-1 5 7 15,0-3 1-15,-3 3-5 0,2 1-6 16,-2-1-9-16,2 4-2 0,-3-1-11 0,1-2-4 16,-1 4-6-16,-1-2-9 0,2-1-19 0,-1 1-24 15,-1-2-27-15,-2-2-27 0,2-3-25 0,-2-1-19 16,2 2-32-16,-2-4-36 0,3-2-36 0,0 0-223 15,0 0-471-15,0 0 209 0</inkml:trace>
  <inkml:trace contextRef="#ctx0" brushRef="#br0" timeOffset="1359.13">21140 10526 68 0,'-4'9'361'0,"-1"1"-36"15,-2 4-32-15,0-2-28 0,-3 3-26 0,0 0-45 16,1-3-39-16,-3 1-39 0,6-2-43 0,1-4-41 16,-3 2-54-16,4-5-56 0,2-2-88 0,-3 1-144 15,5-3-334-15,0 0 148 0</inkml:trace>
  <inkml:trace contextRef="#ctx0" brushRef="#br0" timeOffset="1632.02">21398 9729 3415 0,'8'0'162'16,"-3"1"-110"-16,-1 4-28 0,2-2 0 0,-1 8 10 16,-1-3 1-16,4 11-2 0,-3 8-9 0,-1 5-4 15,2 13 6-15,-2 3 12 0,1 6 8 0,-1 4-9 16,-1 23 1-16,-3 2-2 0,0-24-4 0,-3 27 6 15,-1-3-15-15,0-28-6 0,3 3 4 0,1-2-5 16,-4-6 6-16,4-1-12 0,0-12 4 0,0-3-17 16,-1-4-19-16,-3-2-18 0,3-1-24 0,1-8-27 0,-4-8-40 15,-1 2-44-15,1-5-70 0,-1-1-88 16,-3-5-190-16,2-2-565 0,-7-4 250 0</inkml:trace>
  <inkml:trace contextRef="#ctx0" brushRef="#br0" timeOffset="2173.77">22104 9993 119 0,'0'0'324'0,"6"3"-15"0,3-3-14 0,4 0-20 0,6 0-9 16,3 0-12-16,7 0-13 0,-1 3-27 0,4-6-20 16,2 3-19-16,0-1-21 0,3 1-13 0,-1-1-15 15,0 2-10-15,-3 1-10 0,0-2-13 0,-5 3-9 16,0-2-9-16,-10 3 0 0,1-3-21 0,-4 1-14 16,-2-2-24-16,-5 3-52 0,-1-3-43 0,-3 2-44 15,-2 0-47-15,-2-2-48 0,-2 7-86 0,-2-5-166 16,-4 0-508-16,-5 2 225 0</inkml:trace>
  <inkml:trace contextRef="#ctx0" brushRef="#br0" timeOffset="2356.33">21975 10343 163 0,'4'8'293'15,"5"0"-6"-15,1-1-11 0,8 1-25 0,3-1-20 16,-1 1-14-16,10-3-4 0,1 1-2 0,1-2-8 15,1 0-20-15,0-3-17 0,1-1-22 0,1 0-12 16,-3-1-14-16,-1 0-13 0,-3 1-49 0,-10-1-59 0,0-4-73 16,-8 4-90-16,2-2-113 0,-6 1-176 0,0-1-492 15,-6 0 218-15</inkml:trace>
  <inkml:trace contextRef="#ctx0" brushRef="#br0" timeOffset="3030.21">23328 9755 71 0,'0'0'312'0,"-4"-1"-11"0,4 1-12 16,-3-3-13-16,3 3-14 0,-4-2-14 15,4 2-4-15,0 0-12 0,0 0-20 0,0 0-20 0,-4-3-9 16,4 3-29-16,0 0-5 0,0 0-26 0,0 0-15 16,0 0-10-16,0 0-10 0,0 0-7 0,0 0-6 15,0 0-9-15,-4 10-6 0,4-4 7 16,-1 0-14-16,1 0-7 0,0 7-1 0,-2-3-8 0,1 6-1 16,0 2-2-16,-2 7-2 0,-3 0-5 0,3 3-5 15,2 4 3-15,-1 1-3 0,-2 2-3 0,2 13 16 16,0-12-15-16,-2 13-4 0,1-1-1 0,5-1-4 15,-1-12-6-15,0 0 5 0,1-1 5 0,0-1-10 16,3 0 5-16,-2-6-1 0,-1 1-6 0,1-3 6 16,2-6-6-16,-4-1-1 0,1-8 0 0,0 2-4 15,-1 0-7-15,1-6 1 0,-1 1-21 0,0 0-33 16,-1-7-39-16,0 0-48 0,0 0-54 0,0 0-52 16,0 0-66-16,0 0-233 0,-4-17-599 0,3 6 265 15</inkml:trace>
  <inkml:trace contextRef="#ctx0" brushRef="#br0" timeOffset="3347">23314 9828 262 0,'0'0'256'0,"14"4"-7"0,-8-4-15 0,5 1-8 0,-1 2-6 15,1 3-1-15,2-3-10 0,1 1-8 0,-2 0-13 16,1 1-17-16,3 2-19 0,-3 0-14 16,0-1-9-16,-2 0-14 0,0 3-8 0,-3 2-7 0,1-3-13 15,-2 4-5-15,-1 5-8 0,-2-1-8 0,0 2-9 16,-4-1-4-16,0-1-1 0,-3 1-8 16,1 1-7-16,-5-2-4 0,4 0 1 0,-3-1-10 15,1-4-3-15,-1-1 1 0,0 1 1 0,-1-2-4 0,1-1-3 16,-2 0-7-16,0-1-14 0,-2-2-13 0,1-1-14 15,0 1-18-15,-5-2-26 0,5 0-35 0,-6-2-48 16,2 0-62-16,4-1-73 0,-7-2-201 0,5 0-534 16,-3-2 236-16</inkml:trace>
  <inkml:trace contextRef="#ctx0" brushRef="#br0" timeOffset="3657.07">23644 9587 210 0,'1'-2'285'0,"-1"2"-15"0,0 0-17 0,0 0-21 15,5 0-11-15,-5 0-7 0,0 0-13 0,16 1-9 16,-8 0-6-16,3 1-10 0,-1 2-10 0,4-4-6 16,3 6-9-16,1-5-16 0,1 0-6 0,-1 2-13 15,-4-1-12-15,2 1-11 0,-2 0-6 0,-1 1-10 16,-4-2-9-16,4-1-27 0,-3 2-51 0,-3-3-49 16,-2 2-55-16,1-2-64 0,-6 0-66 0,0 0-283 15,9-2-572-15,-9 2 254 0</inkml:trace>
  <inkml:trace contextRef="#ctx0" brushRef="#br0" timeOffset="3952.09">23971 9326 84 0,'0'0'232'0,"0"0"-5"16,0 0 8-16,9 11-11 0,-7-4-7 0,2 6-6 16,-4 4 2-16,4 3-4 0,-1 7 2 0,1 3-9 15,2 1-3-15,-6 0-7 0,6 1-9 0,-4-2-30 16,0-1-17-16,3 1 2 0,-1-4-28 0,1 0-7 16,-3-7-10-16,0 0-10 0,2-3-3 0,-3-2-14 15,-1-3-1-15,5-2-9 0,-1 4-6 0,-4-3-13 16,4-4-19-16,-3 0-46 0,-1-2-49 0,3 1-63 15,-3-5-82-15,0 0-114 0,-4 2-202 0,4-2-582 16,0 0 258-16</inkml:trace>
  <inkml:trace contextRef="#ctx0" brushRef="#br0" timeOffset="4646.92">24804 9356 31 0,'-5'3'222'0,"-1"1"-9"0,-2 2-5 0,2 1-4 16,-3 4 4-16,-1 3-1 0,-6 7-3 0,7 6-6 15,-1-2-7-15,1 7-8 0,-1 2-4 0,-2 12-9 16,-2 2-5-16,4 3 11 0,-3 1-16 0,-1 6-10 16,5 1-17-16,-10 22-9 0,11-23-15 0,-8 24-7 15,6-1-11-15,3-22-7 0,-2 25-9 0,8-27-6 0,-4 0-3 16,4 24-11-16,1-25-11 0,5 26 2 15,1-32-2-15,1-1-5 0,-1-15-5 0,0-5-1 16,8 3-5-16,-2-3-5 0,1-2-1 0,-1-3-5 16,-3-6-2-16,4-2-1 0,-3-2-2 0,2 0-7 15,-5-6-4-15,0-2-37 0,-2 1-42 0,-1-3-47 16,-3-3-54-16,-1-1-70 0,0 0-88 0,4-16-222 16,-4 2-605-16,0-5 268 0</inkml:trace>
  <inkml:trace contextRef="#ctx0" brushRef="#br0" timeOffset="5035.72">25075 9162 46 0,'5'12'305'0,"-3"-6"-9"0,3 2-14 0,2 8 3 15,1-2-10-15,-1 2-13 0,5 1-5 0,2 6-25 16,0 0-26-16,3-1-15 0,-2 2-17 0,3-1-15 16,0 0-14-16,-3-2-15 0,2 1-12 0,-5-5-15 15,0 0-10-15,-1-1-15 0,0-1-3 0,-3 0-14 16,-1 1-12-16,1-2-24 0,-3-5-50 0,-1 3-46 16,-3-1-46-16,-1-6-51 0,0 1-35 0,0-2-41 15,-1 0-260-15,1-4-545 0,0 0 242 0</inkml:trace>
  <inkml:trace contextRef="#ctx0" brushRef="#br0" timeOffset="5248.72">25301 9172 34 0,'0'0'292'15,"0"13"4"-15,-6-2-10 0,-3 3-12 0,3 2-12 16,-6 2-11-16,-1 6-7 0,-1-2-23 0,-1 1-22 0,1 1-19 15,-1-4-22-15,4-2-13 0,-1-1-18 0,0 1-11 16,3-4-20-16,0-1-34 0,3 0-28 16,-2-5-34-16,3 2-25 0,-1-2-32 0,3-2-33 15,-2-1-36-15,1-1-35 0,4-1-48 0,0-3-227 0,-5 2-470 16,5-2 208-16</inkml:trace>
  <inkml:trace contextRef="#ctx0" brushRef="#br0" timeOffset="5450.74">25420 9315 2981 0,'10'7'15'0,"-2"3"9"0,-4-1-25 0,5 7 14 0,-4-1 48 16,-1 5 26-16,-4-1 10 0,-1 1 7 0,-1 4-10 16,0-5-8-16,-2 0-4 0,1 0 2 0,-2-5-24 15,3 5-9-15,0-2 2 0,1-3-11 0,0-1-8 16,1 1-24-16,-1-2-38 0,1-3-46 15,-2 2-48-15,0-2-61 0,2-2-68 0,-3 4-303 0,1-4-599 16,-3 0 266-16</inkml:trace>
  <inkml:trace contextRef="#ctx0" brushRef="#br0" timeOffset="5745.74">25244 9815 214 0,'0'0'299'0,"0"10"-18"0,-1-4-22 15,-1 0-27-15,2 3-19 0,-1 0-21 0,0-2-21 16,2 3-16-16,-1-4-17 0,1 3-18 0,-1 3-22 16,0-4-38-16,0 3-39 0,0-4-45 0,0 0-48 15,-1 1-34-15,1-1-45 0,0-1-199 0,-4 0-380 16,4 0 169-16</inkml:trace>
  <inkml:trace contextRef="#ctx0" brushRef="#br0" timeOffset="6270.86">25001 10629 242 0,'3'9'256'0,"0"3"-16"0,4 1-14 16,-2-1-13-16,4 5-8 0,1-1-6 16,0 1-8-16,2-1-18 0,1 0-12 0,-1 1-18 0,1-4-14 15,0 4-16-15,-3-3-14 0,0 2-26 0,1-1-36 16,-4 0-52-16,0-4-50 0,-5-2-52 0,5 4-54 16,-5-4-218-16,1-1-422 0,-2-4 188 15</inkml:trace>
  <inkml:trace contextRef="#ctx0" brushRef="#br0" timeOffset="6487.73">25271 10640 194 0,'-14'7'263'0,"7"-3"-4"0,0 2 4 15,-4 2-6-15,2-1-6 0,0 0-8 16,-2 3-16-16,2-2-13 0,1 3-22 0,-2-2-23 0,1 2-14 15,3-1-14-15,-6 1-15 0,5 0-17 0,-1-2-10 16,0 1-35-16,3-2-29 0,-5 1-36 0,4-2-38 16,-1 2-42-16,-1-3-39 0,3 1-43 0,-1-1-55 15,0-1-223-15,-1-1-476 0,3 0 212 0</inkml:trace>
  <inkml:trace contextRef="#ctx0" brushRef="#br0" timeOffset="6898.14">25397 10743 40 0,'-2'6'204'15,"-2"4"-6"-15,3-1-4 0,-6 2-3 0,6 1-5 16,-3-2-5-16,3 3-15 0,-2-1-15 0,-1-1-12 15,2 5-7-15,-1-7-4 0,3 0 0 0,-1-2-1 16,1-2-2-16,0 2-4 0,-4-1-1 0,4-3 7 16,0-1 10-16,0-2-11 0,4 4-4 0,-4-4-6 15,0 0-10-15,0 0-12 0,5-12-10 0,-5 5-8 16,1-1-14-16,3-2-4 0,0 1-4 0,0-3-8 16,0 4-3-16,0 0 2 0,3-2-5 0,-2 1 4 15,0 3-5-15,1 1-8 0,-1 1-3 0,1 0 3 16,0 0-8-16,2 2 0 0,-1 0-1 0,-2 1 3 15,1-1-3-15,-6 2 3 0,10 5-1 0,-5-1-4 16,-1 1-5-16,0 0 0 0,-1 1-3 0,-1 2 3 0,1 1-6 16,-2 0-1-16,0 1-1 0,0 0-6 15,1-2-2-15,0-1-20 0,-2 1-23 0,0-2-29 16,-2 2-34-16,-1-2-44 0,2-3-47 0,0-1-64 16,1-2-314-16,0 0-622 0,0 0 276 0</inkml:trace>
  <inkml:trace contextRef="#ctx0" brushRef="#br0" timeOffset="7383.11">25217 10076 124 0,'1'5'320'0,"1"-1"-4"0,0-1-3 0,-1 2-7 0,-1 2-11 15,3-1-24-15,-2-1-27 0,-1 2-23 0,2 0-19 16,-1 2-24-16,0-1-15 0,0-1-17 0,2 1-14 16,-3-1-17-16,1 1-12 0,2-1-24 0,-2-1-50 15,0 0-54-15,-1 0-58 0,0 0-66 0,2-2-66 16,-1 1-83-16,-1-5-167 0,0 4-503 0,0-4 222 16</inkml:trace>
  <inkml:trace contextRef="#ctx0" brushRef="#br0" timeOffset="7620.37">25268 10439 76 0,'3'8'357'0,"-6"-2"-19"0,6-1-21 16,-3 5-29-16,-3-3-32 0,3 0-27 0,3-1-21 16,-2 0-22-16,-1 1-24 0,1-2-36 0,0-2-51 0,1 0-69 15,0 0-88-15,-2-3-104 0,0 0-207 0,6 1-426 16,-6-1 189-16</inkml:trace>
  <inkml:trace contextRef="#ctx0" brushRef="#br0" timeOffset="8387.12">25774 9065 106 0,'0'0'223'0,"0"0"-7"15,0 0-7-15,0 0-4 0,0 0-13 0,0 14-8 16,0-9-7-16,2 0-11 0,0 3-8 0,-2-2 0 16,1 5-11-16,2-1-4 0,-2 1-8 0,2 5-7 15,-2-5-3-15,-1 6-10 0,1-2-4 0,-1 3-11 16,4 1-7-16,0-3-6 0,-3 4-9 0,-1-1-6 16,0 0-8-16,3 1-4 0,-3-1-5 0,0 0-7 15,1 0-4-15,-1 2-5 0,1-2-4 0,2 2 0 0,-3-1-8 16,1-1 5-16,3 2-12 0,-1 4-1 15,-1-2-2-15,1 0 0 0,-2 2-1 0,4-2-3 16,-2-4-1-16,-1 8-3 0,3-2 0 0,-1-1 8 16,-1-4-8-16,-1-1-5 0,0 1-2 0,-1 5 6 15,0 0-4-15,2-6-3 0,-2 0-1 0,-1 0 6 0,1 1-4 16,3 3 1-16,-3-4-2 0,1 1 3 16,-2-1 0-16,0 1 3 0,1 0-6 0,0-1 3 0,0 0 1 15,-1 1-3-15,0-1 2 0,0 1 0 0,0 4 0 16,0-5-4-16,2 1 6 0,-4-1-6 0,1 6 0 15,0-4-1-15,-3 5 0 0,3-5 1 16,-3 2 2-16,1-2 0 0,-2-2-3 0,0 0-1 0,5-1 0 16,-2 0 2-16,-2 0-3 0,0-1 3 0,0-1 5 15,2-5-7-15,-1 6 5 0,2-6-6 0,-2 0-1 16,1 0 8-16,-1 3-4 0,3-3 0 0,-4 3-3 16,3-1-1-16,-3 3-1 0,0-2-13 0,-1 2-6 15,1 1-1-15,-2-1-4 0,-2 3 1 0,1-1-4 16,-5 3 1-16,3-3-3 0,-2 6 1 0,-5 0 2 15,3-4 4-15,3-2 2 0,-1-1 3 0,-1-2 1 16,1 1 5-16,1-1-1 0,1 2 3 0,-4-4 3 16,5-3 2-16,2 0-2 0,-3-1 2 0,5 0 4 15,-5-2-4-15,5 0 3 0,0-2-5 0,2-2-24 16,-1 1-37-16,-2-2-55 0,5-2-79 0,-5 3-302 16,5-3-551-16,0 0 244 0</inkml:trace>
  <inkml:trace contextRef="#ctx0" brushRef="#br0" timeOffset="8533.48">26113 10814 171 0,'0'0'159'0,"4"3"-87"15,-4-3-139-15,-1 5-74 0,1-5 33 0</inkml:trace>
  <inkml:trace contextRef="#ctx0" brushRef="#br0" timeOffset="32878.22">1577 11928 217 0,'-2'6'303'0,"1"0"-12"0,0 1-21 16,-3 0-8-16,3 3-10 0,-2-1-3 0,-1 4-1 16,2-4-20-16,-3 2-20 0,1 2-19 15,0-1-20-15,-1-2-9 0,-3 7-35 0,3-4 2 0,-1-1-12 16,-2 3-14-16,-1 1-14 0,0-3-5 0,-4 4-9 15,3-2-13-15,1 1-12 0,-1 0-7 0,-2 0-42 16,1-1-29-16,1 0-26 0,1-2-32 16,0-5-16-16,2 2-23 0,1-5-16 0,1-1-21 0,2 2-23 15,1-3-17-15,2-3-10 0,0 0-34 16,0 0-143-16,0 0-421 0,0 0 187 0</inkml:trace>
  <inkml:trace contextRef="#ctx0" brushRef="#br0" timeOffset="33058.85">1457 12168 2 0,'0'0'178'0,"3"-2"2"0,-3 2 14 0,0 0 3 16,8 6-3-16,-7-4-3 0,0 7 2 0,2-2 3 0,1 0-3 16,-3 4-2-16,-1-1-7 0,4 4 0 0,-4 0-6 15,0 4-2-15,0-2-6 0,0 0-14 0,0 4-15 16,0 1 1-16,-1-4-31 0,-2 1-5 0,3 0-16 16,-4 0-6-16,3 0-12 0,1-3-11 15,-3 2-11-15,3-1-33 0,-1 1-42 0,0-2-49 0,-3-5-55 16,4 1-60-16,-4-4-74 0,3 2-263 0,-1-4-568 15,-1 0 251-15</inkml:trace>
  <inkml:trace contextRef="#ctx0" brushRef="#br0" timeOffset="33256.91">1680 12028 245 0,'5'0'253'0,"-5"0"-17"0,8-3-22 16,-3 3-20-16,-5 0-13 0,10 0-18 0,-1 0-17 16,0 3-18-16,0-3-8 0,0 0-15 0,2 2-15 15,0-2-48-15,0 1-49 0,1 1-55 0,2-4-75 16,-4 2-182-16,-2 2-345 0,-2-2 153 16</inkml:trace>
  <inkml:trace contextRef="#ctx0" brushRef="#br0" timeOffset="33395.36">1790 12136 77 0,'-6'12'68'0,"-3"2"-74"0,1-4-18 16,2 1-25-16,0 0 12 0</inkml:trace>
  <inkml:trace contextRef="#ctx0" brushRef="#br0" timeOffset="33663.43">1775 12158 13 0,'10'0'156'0,"-5"0"-6"0,0 3-2 0,0-3-7 15,-5 0-8-15,13 1-13 0,-9 1-7 0,2-1-6 0,-2 0-3 16,2 2-3-16,-2 0 0 0,0-3 4 15,0 5 2-15,-2 1 0 0,0-3 0 0,-1 2-3 16,-2 3-1-16,-1 2-3 0,1 0-2 0,-3 3-5 0,0-1-2 16,-1 3-3-16,-3 1-3 0,0 0-6 0,-1 2 0 15,0 0-13-15,0-2-3 0,0 0-8 0,0-2-12 16,-1 0-5-16,1 0-18 0,2-4-32 16,-1-1-35-16,-1 1-43 0,0-4-51 0,1-1-49 15,-2-1-62-15,2 1-129 0,0-2-413 0,2-6 182 0</inkml:trace>
  <inkml:trace contextRef="#ctx0" brushRef="#br0" timeOffset="33806.54">1717 12278 205 0,'0'0'192'0,"12"2"-20"0,-12-2-13 0,6 3-22 15,-2 0-26-15,1-2-41 0,-3 1-48 0,1 0-38 16,3 0-28-16,-6-2-45 0,7 2-65 0,-3 2-165 15,-4-4 73-15</inkml:trace>
  <inkml:trace contextRef="#ctx0" brushRef="#br0" timeOffset="33948.9">1896 12199 163 0,'5'4'188'0,"-4"1"3"0,2-1-23 15,-3 0-1-15,1 5-11 0,2-1-9 0,-3 2-12 16,1-1-11-16,-1-2-14 0,0 4-21 0,0-1-41 15,0-3-49-15,0-1-67 0,0-3-76 0,0 4-102 16,0-5-266-16,0-2 118 0</inkml:trace>
  <inkml:trace contextRef="#ctx0" brushRef="#br0" timeOffset="34192.62">2062 11973 97 0,'8'6'214'0,"-7"-1"-24"0,3 0-21 0,-4-1-12 0,1 1-17 16,1 2-12-16,0-3-15 0,1 2-14 16,-1 1-10-16,2-1-8 0,-1-1-13 0,-1 1-5 15,-1-4-19-15,2 4-19 0,0-3-19 0,-3-3-16 16,1 6-17-16,-1-3-15 0,0-3-21 0,1 3-22 15,-1-3-45-15,0 0-91 0,0 0-240 0,0 0 106 16</inkml:trace>
  <inkml:trace contextRef="#ctx0" brushRef="#br0" timeOffset="34846.37">2115 11762 36 0,'0'0'207'0,"0"0"-9"0,0 0-7 15,0 0-8-15,0 5-7 0,0-5-2 0,0 5-5 16,0-5-10-16,2 7-8 0,-2-3-2 0,0 0-12 16,0 2-3-16,1 2-7 0,2-2-8 0,-2 3 0 15,-1 1-7-15,4 3-7 0,-4-2-6 0,4 0-3 16,-4 0-6-16,0 1-1 0,1 3-1 0,2-2 2 15,-2 3-1-15,-1 2-5 0,0-2-3 0,0 0-3 16,0 0-13-16,3 2 6 0,-2-2-7 0,-2 2-9 16,1-2 0-16,0 0-7 0,0 2-1 0,1 0-4 15,-1 1 2-15,0 6-4 0,-1-6-1 0,1 7-1 16,0-8-7-16,1 6-8 0,-1-4 13 0,0 5-17 16,0-6-2-16,2 9 3 0,-4-5-5 0,2-4-5 15,0 6 2-15,0 1 2 0,0-7 7 0,2 4-13 16,-2-4-5-16,-2 8 0 0,2-6 0 0,0-3-2 15,0-2 3-15,2 2-2 0,-4 0-1 0,4 0-1 16,-2-4 5-16,0 5-4 0,-2-7 2 0,2 0-6 16,0 0 3-16,0 0 1 0,0-2-2 0,-1 0 3 15,1-1 1-15,0 1 1 0,-3 1-2 0,2-5 5 16,-2-1-7-16,2 1-1 0,-3 0 0 0,0-3 3 16,-1 2 2-16,1-3-8 0,-1-2 5 0,5 0 4 15,-13 0-2-15,7 0-3 0,-2-1-3 0,-2-5 2 16,1 0-19-16,-1 0 2 0,-1 0-22 0,0-1-18 15,2 1-17-15,-2-1-26 0,1 0-33 0,2 1-40 16,-1-4-48-16,3 2-60 0,-2 2-277 0,3-2-604 16,1 2 268-16</inkml:trace>
  <inkml:trace contextRef="#ctx0" brushRef="#br0" timeOffset="35007.15">2259 12459 51 0,'0'0'246'0,"8"-1"-29"0,-8 1-19 0,0 0-19 0,9 1-19 15,-9-1-20-15,6 2-36 0,-6-2-51 0,0 0-56 16,4 3-70-16,-4-3-139 0,1 5-230 0,0-2 101 16</inkml:trace>
  <inkml:trace contextRef="#ctx0" brushRef="#br0" timeOffset="35130.48">2337 12611 94 0,'0'5'235'0,"1"0"-27"0,-1-4-25 15,3 2-36-15,-3-3-44 0,1 5-40 0,-1-5-45 16,0 0-57-16,0 0-130 0,0 0-183 0,0 0 81 16</inkml:trace>
  <inkml:trace contextRef="#ctx0" brushRef="#br0" timeOffset="36895.45">3191 11987 78 0,'2'-4'304'0,"-2"4"-18"15,0-5-21-15,0 5-22 0,0 0-11 0,-2-5-10 16,2 5-11-16,0 0 3 0,2-3-33 0,-2 3-7 15,0 0-16-15,0 0-15 0,0 0-18 0,0 0-7 16,0 0-15-16,0 0-12 0,0 0-14 0,0 0-9 16,0 0-2-16,0 0-2 0,0 0-9 0,0 0-2 15,0 0-7-15,4 9 1 0,-4-2-3 0,0-4-1 16,0 5-1-16,0 3 9 0,0 0-23 0,0 6 3 16,0 0-10-16,0 2 15 0,-4 0-16 0,5 6 1 15,-2 4-7-15,-1 0 2 0,2 4-4 0,-4-1 2 16,1-1-3-16,2-2 0 0,1 0-1 0,0 1-2 15,4-4-2-15,-4-6 2 0,0 1 0 0,2-3-3 16,-2 0 12-16,4-1-16 0,-3-5 2 0,2 0-3 0,1-3 3 16,-4-2-4-16,1 0 3 0,-1-1-8 0,1-2-26 15,-1 1-27-15,0-1-33 0,0-4-37 16,0 0-37-16,-5 1-30 0,5-1-28 0,0 0-56 16,-5-11-208-16,-1 5-528 0,2-6 234 0</inkml:trace>
  <inkml:trace contextRef="#ctx0" brushRef="#br0" timeOffset="37482.02">3201 11962 188 0,'0'0'183'0,"5"-2"-11"0,-5 2-12 0,0 0-6 16,0 0-5-16,0 0 1 0,5-1-7 15,-5 1-10-15,9-1-8 0,-9 1-9 0,10 2-10 0,-2 0-7 16,-3-2-7-16,4 2-2 0,0 0-8 0,4 1-5 16,-1 0-6-16,0 1-5 0,0 2-1 0,2-2-9 15,-3 0-4-15,0 1-3 0,1 1-6 0,-3-2-1 16,1-1-2-16,-1 3-5 0,-2 1 4 0,0-3 0 15,0 2 5-15,-1 0 1 0,-5 0 3 0,3 0-3 16,-3 4-7-16,-1-1-1 0,-1 1-5 0,-3 1 0 16,3 0-5-16,-3-1-3 0,-1 2-2 0,-2 0-4 15,0-2 0-15,-3 4-3 0,0 0-4 0,2-2-1 16,0-2-2-16,-1-1-2 0,-1-2 0 0,2 1-3 16,-1-1-2-16,-1-1-3 0,1-2 3 0,2 1-2 15,0-2 2-15,0 0-3 0,-1-1 1 0,4 1-2 16,-1-1 3-16,5-2 0 0,-4 5 2 0,3-3-1 15,-2 3 4-15,2 0 2 0,1-5 1 0,1 10 3 16,3-4 6-16,-1-1 3 0,-2 3 11 0,3-2 7 16,0 3 11-16,0-1 10 0,2 3 0 0,0-3-6 15,1 0-9-15,0 2 3 0,0-1-6 0,2 0 2 16,-2 1-7-16,0-1-10 0,2-1 0 0,-1 2-1 16,2 1 3-16,-3-2-12 0,3 1-3 0,-2 1 11 15,1-2-9-15,-2-1-4 0,1 0 2 0,0 2-3 16,-3-6-1-16,0 4-1 0,2-3 2 0,-5-2-7 15,3 1 15-15,-1-2-18 0,0 3 4 0,-3-3-4 16,-1-2-11-16,4 2-19 0,-4-2-46 0,0 0-45 16,0 0-50-16,0 0-61 0,-5-16-52 0,1 9-250 15,-1-4-579-15,-1 0 256 0</inkml:trace>
  <inkml:trace contextRef="#ctx0" brushRef="#br0" timeOffset="38212.06">3426 11706 59 0,'0'0'204'0,"0"0"-11"0,0 0-7 0,5-1-10 16,-5 1-10-16,0 0-10 0,0 0-9 0,11 0-10 16,-11 0-10-16,8 0 0 0,-8 0-16 0,9 1-6 15,-1 1-7-15,-3-2-11 0,0 1-6 0,3 1-1 16,-3-1-12-16,1 1-2 0,0-1-7 0,0 3-6 15,-1-2-4-15,-1 1-6 0,-1-1 0 0,4 0-8 16,-3 1-2-16,-2 0-1 0,1 0-7 0,-2 3-9 0,0 0 0 16,-1 0-5-16,0 1-2 0,0-3 5 15,-1 2-10-15,-2-2 0 0,3 3-3 0,-2-3 1 16,1 2 0-16,-2-3-3 0,-1 2 4 0,3-3-1 16,-2 2 3-16,-2-2 1 0,5-2 3 0,-5 3 2 0,5-3 13 15,-5 3 6-15,5-3 14 0,-5 1 4 0,5-1 0 16,0 0 4-16,-6 3 9 0,6-3-16 0,0 0 0 15,0 0-11-15,0 0-3 0,0 0-3 16,0 0 1-16,8 3-4 0,-8-3 1 0,7 1-2 0,-2 1 1 16,-1-1-5-16,6 4 0 0,-4-4-3 0,2 1-3 15,0 0 0-15,2 1 0 0,-2-1-2 0,1 2-1 16,-2-1-3-16,2 0 4 0,-4-1-4 0,3 3 0 16,-4 1 1-16,1-1-1 0,0 1-7 15,0 2-3-15,-1-2-2 0,-3 2-2 0,3 3-3 0,-4-4 2 16,1 2-3-16,2-1 0 0,-3-1 1 0,0 0 1 15,0-2 0-15,0 2 1 0,0 0 5 0,0-2-1 16,-3 0 14-16,2 2-10 0,0-5 3 16,-3 0 2-16,4-2 3 0,-4 4 5 0,0-3 7 0,4-1-2 15,-8 0 8-15,8 0 12 0,0 0-7 0,-13-2-12 16,9 2-1-16,-3-3-1 0,1 1-4 0,1 0-2 16,0-1-2-16,1 0-10 0,-1-1 17 0,0 1-26 15,1-1-9-15,0 1-1 0,0-1-5 0,0 2-10 16,1-3-17-16,0 2-16 0,-1-1-29 0,0 1-37 15,2 1-45-15,2 2-43 0,-7-5-63 0,5 4-172 16,2 1-492-16,-5-2 219 0</inkml:trace>
  <inkml:trace contextRef="#ctx0" brushRef="#br0" timeOffset="42795.33">4901 11925 162 0,'0'0'254'0,"0"0"-17"0,0 0-16 0,0 0-18 16,0 0-19-16,0 0-18 0,0 0-11 0,0 0-7 15,14 3-10-15,-14-3-10 0,6 0-9 0,-6 0-6 16,10 0-8-16,-10 0-17 0,13 0-2 0,-4 1 5 15,0 1-5-15,0 0-5 0,4-1-2 0,-4 2-3 16,5-1 1-16,-2-1 0 0,1 0-7 0,5 1 2 16,1 1-8-16,-2-1-5 0,-2 0-6 0,2-1-6 15,-2-1-3-15,2 2-6 0,-2-2-1 0,-2 1-2 16,0 1-13-16,-3-2 12 0,3 0-19 0,-3 0-42 16,-5-2-47-16,-5 2-57 0,9 2-56 0,-9-2-55 15,7-3-259-15,-7 3-542 0,0 0 239 0</inkml:trace>
  <inkml:trace contextRef="#ctx0" brushRef="#br0" timeOffset="43078.56">5124 11928 37 0,'0'0'216'0,"0"5"-14"16,0-5-1-16,0 7-10 0,2-4-5 0,-4 2-8 16,2 0-5-16,3 1-10 0,-3 0-7 0,0 0-5 15,0 5-14-15,2-3-2 0,-2 3-16 0,0 0-13 16,0 1-5-16,0 1-13 0,2 2-7 0,-2-1-11 16,-2-1-7-16,2 4-4 0,0 1-6 0,0-3-5 15,0-1-8-15,0 1-4 0,-3 2-11 0,1-3-19 0,1 0-27 16,-1 2-31-16,-1 0-36 0,0-3-38 15,2-1-40-15,-3 0-44 0,0-1-183 0,0-1-426 16,-2 2 188-16</inkml:trace>
  <inkml:trace contextRef="#ctx0" brushRef="#br0" timeOffset="43346.35">4963 12305 59 0,'0'0'265'0,"0"0"-15"0,-1 3-18 0,1-3-11 0,0 0-12 16,0 0-9-16,0 0-6 0,14 4-6 16,-9-1-7-16,3-2-4 0,0 1-17 0,2-1-5 0,2-1-3 15,0 3-6-15,2-3-9 0,-1 0-14 0,5 0-12 16,-3 2-10-16,-1 1-11 0,0-3-10 16,0 1-9-16,-1-1-3 0,1 3-8 0,0-1-5 15,-5-2-3-15,4 1-8 0,-3 2-7 0,-3-1-1 16,-1-1-8-16,-6-1 1 0,10 0 4 0,-6 0-10 0,-4 0-2 15,6 1-21-15,-6-1-22 0,0 0-32 0,0 0-42 16,0 0-43-16,0-7-53 0,0 7-73 16,-6-6-272-16,2 2-582 0,-1 1 258 0</inkml:trace>
  <inkml:trace contextRef="#ctx0" brushRef="#br0" timeOffset="43977.59">5439 12197 69 0,'0'0'238'0,"0"0"-13"0,0 0-12 0,0 0-10 16,0 0-8-16,0 0-7 0,0 0-10 0,0 0-9 15,0 0-15-15,0 0-10 0,0 0-11 0,0 0-10 16,0 0-13-16,0 0-11 0,5 0-9 0,-5 0-8 16,0 0-6-16,0 0-7 0,0 0-1 0,0 0-17 15,0 0-3-15,0 0-7 0,0 0-5 0,0 0-5 16,4 3 1-16,-4-3-6 0,0 0-1 0,0 3 6 15,0-3-6-15,2 7 0 0,-2-3-1 0,1-2-2 16,-1-2 6-16,3 6-13 0,-2-2 1 0,-1-1-2 16,0-3-1-16,3 5 0 0,-3-5-5 0,0 3 2 15,0-3 5-15,3 3 8 0,-3-3 15 0,0 0 14 16,0 0 5-16,0 0-4 0,0 0-2 0,0 0-6 16,0 0 3-16,-3-13 8 0,3 8-6 0,0 5-2 15,-3-6 0-15,3 2 7 0,-1 0-22 0,1 4 0 0,-4-6-7 16,3 3-8-16,1 3 1 0,-4-5-6 0,4 5-4 15,0-3-4-15,0 3-10 0,0 0-20 16,0 0-31-16,0 0-40 0,-4-4-44 0,4 4-38 16,0 0-48-16,0 0-50 0,0 0-250 0,0 0-570 0,-1 13 253 15</inkml:trace>
  <inkml:trace contextRef="#ctx0" brushRef="#br0" timeOffset="44391.27">5444 12408 179 0,'0'0'214'0,"4"1"-11"0,-4-1-11 0,0 0-8 0,0 0-11 16,0 0-13-16,0 0-15 0,0 0-14 0,0 0-7 15,0 0-16-15,0 0-15 0,0 0-8 0,0 0-4 16,0 0-6-16,0 0-8 0,0 0-4 0,7-5-6 16,-7 5-5-16,2-4-5 0,-2 4-3 0,0 0 9 15,-2-6-4-15,2 6 5 0,0 0 7 0,0 0 11 16,0 0 8-16,0 0 2 0,0 0 4 0,0 0 1 15,-4-4-10-15,4 4-2 0,0 0-3 0,0 0 4 16,0 0-3-16,0 0-3 0,0 0-2 0,0 0-15 16,0 0-8-16,0 0-4 0,0 0-3 0,0 0-9 15,0 0 1-15,0 0-14 0,0 0-17 0,0 0-40 16,0 0-37-16,0 0-57 0,0 0-71 0,0 0-100 16,0 0-211-16,0 0-558 0,0 0 247 0</inkml:trace>
  <inkml:trace contextRef="#ctx0" brushRef="#br0" timeOffset="46211.13">6400 12071 47 0,'0'0'276'0,"0"0"-5"0,0 0-14 0,0 0-12 16,6-5-13-16,-6 5-9 0,0 0-9 0,-2-6-8 16,2 6-3-16,-4-7-12 0,1 3-19 15,2 2-17-15,-4-2-17 0,-2 2-16 0,2 0-8 0,-1 0-13 16,-2 1-11-16,8 1-12 0,-19 5-1 0,10 0-14 16,-4 1-1-16,4 4-7 0,-3 2-5 0,-6 7-4 15,1 2-4-15,7-4-4 0,-3 8-10 0,3 2 3 16,-2 4-1-16,5-2-2 0,0-3-5 0,1 0-3 15,6 1-2-15,0-8-3 0,1 0 0 0,3-3-2 16,1-5-4-16,0-2 1 0,3 1-9 0,1-4 0 16,1 0-5-16,-1-4 6 0,5-1-1 0,-5-3-11 15,5-2-2-15,-1 0-5 0,1-6 3 0,1-1-9 16,-7 2 10-16,5-6-3 0,-2 1 1 0,-1-5 6 16,-1 2 4-16,-2-2-3 0,-1 0 7 0,-1 5-1 15,0-2 1-15,1 1 16 0,-4-2-11 0,1 8 13 16,-2-2-2-16,-1 4 23 0,1 1-15 0,2 0-2 15,-1 1-10-15,-2 1 5 0,0 4-4 0,1-7-2 16,-1 7 1-16,0 0 1 0,0 0-4 0,6 11 0 16,-4-2-1-16,0 1 4 0,0 5-1 0,-1 5-1 15,2-1-6-15,-2 7 3 0,1 2-1 0,1-2-1 16,0 1 1-16,-3-2-3 0,5-1 0 0,-4-5 0 16,0 0-2-16,2 0 0 0,1-5 2 0,-3 4-4 15,2-8 2-15,-2 0-1 0,0-4-4 0,2 3-9 16,-3-5-23-16,1 1-30 0,-1-2-34 0,0 1-35 15,0-4-49-15,0 0-51 0,0 0-49 0,0 0-230 0,0 0-555 16,-1-15 245-16</inkml:trace>
  <inkml:trace contextRef="#ctx0" brushRef="#br0" timeOffset="46404.49">6590 12353 194 0,'3'6'256'0,"-2"0"-9"0,2 5-12 0,-2 0-13 15,-2 2-6-15,-2 2-5 0,4 3-3 16,-1-2-3-16,0-1-8 0,0 4-20 0,0-3-2 0,0 1-31 16,0 0-13-16,0-5-16 0,2 1-11 15,-2 0 0-15,2-1-29 0,-1-2-28 0,1 0-32 16,-2-4-37-16,1 1-41 0,-1-1-39 0,0-1-30 16,1-4-31-16,-1-1-40 0,0 7-54 0,0-7-133 0,0 0-422 15,0 0 187-15</inkml:trace>
  <inkml:trace contextRef="#ctx0" brushRef="#br0" timeOffset="46657.33">6734 12315 126 0,'0'0'275'0,"0"0"-29"0,10-1-21 16,-4-2-19-16,-1 3-6 0,3-3-5 0,2 3-7 15,0 0-8-15,2-3-5 0,-1 3-2 0,1 0-2 16,0 0-23-16,0 0-7 0,1 0-12 0,-2 3-7 16,0-5-18-16,1 4-11 0,-3-2-7 0,-1-2-10 15,-2 4-9-15,3-2-4 0,-4 0-13 0,2 0-8 16,-7 0-38-16,0 0-26 0,10 0-42 0,-10 0-35 16,0 0-37-16,6 1-52 0,-6-1-47 0,0 0-223 15,0 0-494-15,0 0 219 0</inkml:trace>
  <inkml:trace contextRef="#ctx0" brushRef="#br0" timeOffset="46911.15">6787 12407 167 0,'0'0'269'0,"1"5"-16"15,3-2-17-15,-1 0-9 0,-3-3-10 0,7 2-8 16,0 0-9-16,0-2-16 0,5 0-5 0,1 1-6 15,-3-2-19-15,5 0-12 0,-2 0-18 0,1 0-16 16,4 0-2-16,-4-1-13 0,0 1-9 0,0 1-11 16,-1 0-6-16,-4-1-7 0,2 2-4 0,-3-2-7 15,-2 2-14-15,-6-1-17 0,11 0-21 0,-9 1-14 16,-2-1-20-16,0 0-25 0,0 0-29 0,0 0-31 16,0 0-47-16,0 0-42 0,0 0-252 0,-18-5-499 15,12 1 221-15</inkml:trace>
  <inkml:trace contextRef="#ctx0" brushRef="#br0" timeOffset="47528.86">7375 11897 225 0,'0'0'231'0,"0"0"-12"0,0 0-12 0,0 0-13 0,0 0-10 16,0 0-10-16,0 0-6 0,0 0-13 0,0 0-15 15,0 0-9-15,0 0-17 0,0 0-7 0,0 0-10 16,0 0-13-16,-9 6-8 0,9-6-6 16,-4 6 0-16,0-3-4 0,0 0-2 0,3 3-2 0,-4-1-9 15,0 4 1-15,0-1 0 0,-2 3-4 0,2 1 1 16,0-2-3-16,0 7 0 0,0-2-3 0,1 5-1 15,-4-4-1-15,3 2 0 0,-2 7-5 0,-1-2 10 16,3-4-14-16,-3 7-6 0,2 2 3 0,2 1-4 16,-1-2 0-16,1-2 3 0,0 0 7 0,3 1-4 15,-3 0 2-15,0 1-7 0,3 1 6 0,1-2-3 16,1 1-2-16,-1 1-2 0,2-2-2 0,-1 2 1 16,0-3-4-16,0 0 0 0,1 0-2 0,2 0-7 15,-2-4-2-15,2-1 15 0,1-2-14 0,0 0-3 16,2-1 3-16,-2-2-4 0,1 0 1 0,4-1-2 15,-5-2-1-15,3-2 3 0,-2-1-1 0,2 0-3 16,1 1-1-16,-4-2-2 0,3 0 3 0,-3-2-4 16,1 0 9-16,-1-2-11 0,-1 1 5 0,0 0-1 15,0-2 0-15,1-2-5 0,-1 2-2 0,0-1-19 16,-4-2-26-16,0 0-30 0,0 0-45 0,0 0-63 16,0 0-78-16,2-11-308 0,-4 0-621 0,3 0 275 15</inkml:trace>
  <inkml:trace contextRef="#ctx0" brushRef="#br0" timeOffset="47922.93">7620 11632 167 0,'0'0'289'0,"0"0"-10"15,0 0-2-15,0 0-2 0,0 0 6 0,4 15-8 16,-4-2-17-16,0 2-25 0,0 4-28 0,0-2-15 16,4 2-16-16,-3 6-20 0,0-5-18 0,-1-1-11 15,3-1-16-15,0 2-6 0,-3-2-16 0,2-2-4 16,1 1-10-16,-2-3-7 0,2-2-9 0,-1 0-6 16,-1-1-17-16,2-2-41 0,-2 1-50 0,2-2-55 15,-3-2-57-15,1 1-60 0,0-3-61 0,-1 4-220 16,1-3-554-16,-1-1 245 0</inkml:trace>
  <inkml:trace contextRef="#ctx0" brushRef="#br0" timeOffset="48430.27">7581 12281 105 0,'-3'6'245'0,"3"-6"-11"0,0 6-9 16,0-3-10-16,0 3-7 0,-1-2-10 0,1 2 3 15,-3 4-17-15,2-1-13 0,1-1-13 0,0 2-10 16,1 0-13-16,-1 0-11 0,-1 2-7 0,1-3-14 0,4 1-11 16,0-1-5-16,-3-2-10 0,3-2-11 15,0 1-9-15,2-2-1 0,-1 1-8 0,3-2-6 16,-2-3-1-16,3 1-2 0,-1-1-1 0,-2-1-6 0,1-2-1 16,3-2-2-16,-3-1-2 0,1 0-2 15,-1-1-7-15,-2-3 4 0,0 2 1 0,-3-2-1 16,-1 3 1-16,-2-4-4 0,0 1 4 0,0-5 9 15,-3 7 7-15,1-3 8 0,1-3-2 0,-5 5-10 0,4-1-1 16,-1 1-1-16,-3 0-4 0,2 4-3 0,1-1 12 16,-1 2-20-16,1 0 3 0,-2 2-7 15,3-1-1-15,0 1-1 0,-5 2-5 0,2-1-2 16,6 1-3-16,-12 2 5 0,7-1-3 0,-1 0-9 0,-1 2 4 16,2-1-12-16,1 3-39 0,0 1-46 0,3-1-48 15,-3 3-45-15,3 2-54 0,-3-4-52 0,8 6-224 16,-4-3-563-16,-4-1 250 0</inkml:trace>
  <inkml:trace contextRef="#ctx0" brushRef="#br0" timeOffset="48777.64">7690 12702 188 0,'0'16'290'0,"0"-1"-9"16,0 1-9-16,-1 1-6 0,2 0-6 0,-1-3-10 15,2 0-19-15,0 4-26 0,2-2-16 0,-1-3-20 16,1-3-17-16,0-1-19 0,1-3-12 0,0 1-14 16,0-3-6-16,1-1-16 0,1-3-4 0,-1 0-13 15,-6 0 0-15,15-6-9 0,-7-2-12 0,-3 0-6 16,-1-2-11-16,2 0-8 0,-2-4-10 0,-4-1-4 15,1-2 1-15,-6-1 0 0,4 1-4 0,-7 1-2 16,2-1 8-16,-2 4 4 0,3 0 10 0,-8 0-1 16,7 4 6-16,-3-1-2 0,1 2-8 0,-2-1 1 15,1 4-10-15,4 2 17 0,-5-2-18 0,4-1-6 16,0 2-20-16,1 2-22 0,1 0-41 0,-1-1-49 16,3 0-63-16,-3 0-79 0,1 1-275 0,4 2-590 15,-4-6 261-15</inkml:trace>
  <inkml:trace contextRef="#ctx0" brushRef="#br0" timeOffset="49211.08">7901 11787 54 0,'0'0'185'0,"0"0"3"16,0 0 10-16,5 7-1 0,-3-3 2 15,0 2-1-15,1 2-5 0,2-1 4 0,0 2-19 16,-2 3-7-16,3 3-6 0,-1 2-2 0,-1 2-16 0,1 2-8 15,0 4-14-15,3 2-5 0,-4-1-12 0,-1 6-9 16,1-4-13-16,4 3-2 0,-4 0-9 16,1 2-11-16,-1 13-2 0,2 3-5 0,-2-3-7 15,4-1-9-15,-7 1 0 0,3-11-4 0,-3 11-7 16,2-11-1-16,-2 13-5 0,-1-12 0 0,3-1-4 0,-6 0 0 16,-1 0-5-16,3-3 2 0,-3-5-7 0,4 1 2 15,-4-3 0-15,3-5 8 0,1-2-3 0,-4 0 0 16,0-4 0-16,-2-1 0 0,3-6-9 0,1 5-17 15,-2-6-34-15,0 0-46 0,-1-2-58 0,-2 0-69 16,1-2-94-16,1-4-210 0,5 2-562 0,-11-4 248 16</inkml:trace>
  <inkml:trace contextRef="#ctx0" brushRef="#br0" timeOffset="49380.99">8267 12819 76 0,'0'20'349'0,"-3"-4"3"0,0 0-24 0,-4 2-34 16,2-2-30-16,0 0-27 0,0-5-36 0,-3-2-48 15,6 0-57-15,-5-2-66 0,2-3-82 0,1-3-79 16,0 2-236-16,-3-3-396 0,7 0 175 0</inkml:trace>
  <inkml:trace contextRef="#ctx0" brushRef="#br0" timeOffset="50130.13">8860 12519 264 0,'1'-3'291'15,"-1"3"-13"-15,0 0-16 0,0 0-14 0,4-1-18 16,-4 1-13-16,4-3-17 0,-4 3-11 0,1-3-10 16,-1 3-7-16,0 0-5 0,-1-5-9 0,1 5-12 15,-4-7-17-15,4 3-17 0,-4 2-2 0,4 2-22 16,-5-6-10-16,0 4-6 0,1-3-8 0,-1 2-5 15,0 2-5-15,-3-1-11 0,8 2 0 0,-16 2-4 16,7 2-10-16,0 1 1 0,0 3 1 0,0-2-8 16,0 4-2-16,0 2-9 0,3 2 10 0,-2 3-7 15,1-1-2-15,1 1-1 0,2 0-7 0,2 2 3 16,1-1 2-16,2 1-7 0,3-3-4 0,2 1 3 16,-1-6 6-16,0 0-7 0,4-3-6 0,1 1 1 15,1-3 3-15,-1-1-3 0,1-4-2 0,2 0-1 16,-3-2 0-16,3 0-1 0,-3-4 5 0,3-1-4 15,-3-1 0-15,-2-2 6 0,6-3-4 0,-5-2 7 16,-1-1-5-16,-2 0-1 0,-2-1 6 0,1-2 2 16,-4 5 8-16,3-2 9 0,-4 4-4 0,3 0-1 15,-2 3-1-15,-2 0-1 0,2 2 1 0,-1 0-5 16,0 2-6-16,0 0-1 0,0 4 3 0,1-3-5 16,-1 3 9-16,0 0-11 0,0 0 2 0,0 19 3 0,-1-7-1 15,0 4-2-15,-2 0 4 0,3 2-5 0,-1-1 2 16,1 1-5-16,1-1 5 0,-1-1-3 15,0 0 4-15,0 1-3 0,3-4 5 0,-1-2-3 16,1 0 9-16,-1-2-12 0,0 0-2 0,0-2-2 0,1 0-4 16,-2-2-12-16,2-1-40 0,-1-4-50 15,-2 0-60-15,0 0-73 0,0 0-70 0,5-7-238 16,-2 1-598-16,-3-4 265 0</inkml:trace>
  <inkml:trace contextRef="#ctx0" brushRef="#br0" timeOffset="50477.7">9072 12614 92 0,'6'2'237'0,"-2"-2"-9"16,3 3-10-16,-7-3-11 0,10 2-7 0,-1-1-3 16,-3-1-11-16,5 2-6 0,-4-1-11 0,2 2-12 15,-3-1-8-15,1 1-8 0,-2 0-5 0,1 1-7 16,-1 0-13-16,1 3-5 0,-4 0-13 0,1 0-13 15,-2 3-9-15,0 0-3 0,-2 2-8 0,-2 2-7 16,0 3-10-16,-4-1-8 0,-3-2 6 0,5 2-5 16,1-4-5-16,-2-5 1 0,0 4-1 0,0-3 15 15,0 2-6-15,2-4-1 0,0-1 0 0,0 1-2 16,4-5-3-16,-5 4-4 0,5-3-2 0,0 2-2 16,0-4-3-16,-1 4-3 0,1-4-4 0,4 6-1 15,-2-3 1-15,2-3-2 0,4 2 7 0,1 1-18 16,0-1 0-16,1 1-9 0,0 0 15 0,2-2 3 15,0 1-22-15,2-1-47 0,-2 1-55 0,-1-2-64 16,-2 1-62-16,2-1-85 0,-4-1-228 0,2 1-592 16,-4 0 262-16</inkml:trace>
  <inkml:trace contextRef="#ctx0" brushRef="#br0" timeOffset="50810.73">9372 12614 245 0,'0'0'308'0,"0"0"-25"15,0 0-22-15,0 0-20 0,0 0-10 0,18-3-4 0,-11 1-12 16,0 1-11-16,6 1-13 0,-1 0-13 16,2 0-21-16,2-2-12 0,2 2-18 0,1 0-4 15,8 0-11-15,-6 2-19 0,-1-2-5 0,1 1-9 16,-1-1-11-16,-2 3-2 0,0-1-13 0,0-2 4 16,-2 0-8-16,0 1-11 0,-5-1-1 0,-1 0-8 0,-1 0-18 15,0-1-42-15,-5-1-38 0,0-1-64 16,-4 3-55-16,5-4-60 0,-5-1-65 0,0 5-176 15,0 0-530-15,-8-6 234 0</inkml:trace>
  <inkml:trace contextRef="#ctx0" brushRef="#br0" timeOffset="51101.4">9457 12744 307 0,'-3'3'289'0,"3"-3"-24"0,0 0-27 0,0 0-17 0,5 5-18 16,-5-5 0-16,12 0-4 0,-5 0-9 16,5 1-11-16,-2-1-8 0,4 0-14 0,3 2-7 0,-2-2-17 15,3 0-15-15,0 0-6 0,2 1-15 0,-2 1-2 16,1-2-15-16,1 0-10 0,0 1-3 0,-6-1-5 15,-1 0-11-15,-3 0-3 0,4 0-14 0,-6 0-37 16,0-1-36-16,-8 1-34 0,7 0-40 0,-3-3-52 16,-1 1-56-16,-3 2-301 0,0-7-564 0,0 7 251 15</inkml:trace>
  <inkml:trace contextRef="#ctx0" brushRef="#br0" timeOffset="52695.76">10488 12012 233 0,'0'0'256'16,"-14"7"-23"-16,14-7-18 0,-5 2-7 0,5-2-8 15,0 0-8-15,-8 1-15 0,8-1-11 0,-6 0-13 16,2 2-6-16,2 2-7 0,-1 1 12 0,-1 3-20 16,-2 1-1-16,2 3-3 0,0 3-7 0,-5 4-11 15,0 7-11-15,3 4-6 0,-1 1-9 0,-7 13 0 16,4 2-13-16,-3 3-6 0,3 2-6 0,1-1-1 15,-2 2-3-15,3 2-12 0,0-2-2 0,3 2-4 16,1 0-9-16,-2-4 13 0,5 0-9 0,3-2-9 16,1-13-4-16,-1 1 9 0,5 12-11 0,-1-15-1 15,1-3-1-15,3-5-1 0,1 0 6 0,2-3-9 16,-3-3-3-16,3-4-5 0,-3-1-3 0,4-2 6 16,2-1-4-16,-5-1-1 0,1-2-1 0,4 1-3 15,-6-5 3-15,1 0-3 0,-2-1-3 0,-2-1-33 16,0-2-37-16,-2 1-39 0,-5-1-45 0,11-6-51 0,-8 2-72 15,1-6-263-15,-2-1-590 0,1-6 261 16</inkml:trace>
  <inkml:trace contextRef="#ctx0" brushRef="#br0" timeOffset="53026.87">10726 12014 225 0,'0'0'266'0,"0"-6"-17"0,0 6-12 16,0 0-15-16,2-3-8 0,-2 3-12 0,0 0-1 15,0 0-2-15,0 0 3 0,4 10-14 0,-4-3-17 16,0-1-8-16,3 7-21 0,-2-1-9 0,-2 4-12 15,-2 2-15-15,6 1 3 0,-6 0-25 16,2 0-4-16,-3 8-8 0,4-9-7 0,-2 0-8 0,-1-3-9 16,2 6 0-16,-1-6-5 0,2-3-8 0,0-1-12 15,0 1 1-15,-1 0-9 0,1-3-23 0,1-2-34 16,1 0-60-16,-2 2-55 0,-3-5-57 0,4 4-54 16,-2 0-258-16,0-1-570 0,1-2 253 0</inkml:trace>
  <inkml:trace contextRef="#ctx0" brushRef="#br0" timeOffset="53303.08">10728 12627 221 0,'2'3'287'0,"-2"6"-6"0,0-5-7 16,1 7-2-16,0 0-9 0,-2 0-6 0,2-1-37 15,-1 4-20-15,-1 1-26 0,0 1-7 0,2-1-18 16,-1-3-20-16,0-1-7 0,1 2-16 0,-1-1-13 16,0 1-6-16,0-2-24 0,3-1-32 0,-3-1-40 15,0-2-36-15,0-1-48 0,0 2-48 0,-3-2-45 0,3-2-64 16,-1 2-196-16,0-2-482 0,1 1 213 15</inkml:trace>
  <inkml:trace contextRef="#ctx0" brushRef="#br0" timeOffset="53660.92">10755 13058 216 0,'2'7'273'0,"0"2"-16"0,-1 1-15 15,2 0-10-15,3 4-8 0,-2-3-11 0,-1 0-11 0,0 5-16 16,4-4-12-16,-2 4-21 0,1-6-9 0,2 0-11 16,1-1-9-16,0 0-9 0,1-2-10 15,-1 0-12-15,0-4-8 0,0-2-4 0,-1 1-11 16,-2-4-6-16,2 0-5 0,-2-2-2 0,4-2 0 16,-5 3-1-16,1-6-1 0,-1-1-11 0,-3-3 3 0,2-2-4 15,-3 3-4-15,1-5-4 0,-4-6-8 16,2-2 4-16,-6-1-6 0,1 8-5 0,0-7-1 15,0 9-1-15,-1 4-2 0,0-4-1 0,-1 4-1 0,3 5 4 16,-3-1-6-16,2 3-8 0,0 0 3 16,-1 3 0-16,-2-1 0 0,3 2-6 0,-3 1 5 15,-2 0-1-15,1 4 0 0,1-3-2 0,1 0-8 16,-1-1 5-16,3 2-12 0,-2-2-34 0,2 1-40 0,5-1-49 16,-11 2-62-16,11-2-69 0,0 0-300 0,-9-5-612 15,8 0 271-15</inkml:trace>
  <inkml:trace contextRef="#ctx0" brushRef="#br0" timeOffset="54044.31">11108 11982 277 0,'0'0'290'15,"9"9"-19"-15,-8-3-14 0,3 0-4 0,0 5-11 16,1-3-8-16,2 7-3 0,-3 1-18 0,3-1-11 16,-1 4-19-16,-1 1-15 0,3 6-5 0,0-1-30 15,-3 6-9-15,1-2-6 0,1 4-15 0,0 2-8 16,-2 12-12-16,-1 3-9 0,-3-2-1 0,3 4-17 15,-2-1-5-15,-4 4 0 0,1-4-7 0,1-1-7 0,-4-1-3 16,0-1 3-16,3-1-9 0,0-15-4 16,-1 1-2-16,1 0 1 0,1-3-5 0,-4 3-4 15,1-6 0-15,0 0-2 0,-1-2 1 0,0-6-9 16,-1 0 4-16,1-2 6 0,-2-2-11 0,1-3-5 0,0-3 1 16,0 1-30-16,0-2-35 0,-1-2-40 0,0-4-72 15,-2 1-78-15,2-1-72 0,1-1-227 16,5-1-601-16,-9-6 267 0</inkml:trace>
  <inkml:trace contextRef="#ctx0" brushRef="#br0" timeOffset="54231.27">11430 13086 170 0,'0'17'305'0,"0"1"-2"16,-3 0-3-16,2-1-4 0,-1 1-27 0,-1-1-24 15,0 1-25-15,0-1-23 0,1-2-22 0,-3-4-20 16,4-2-33-16,-2 2-47 0,2-6-55 0,-1-2-68 16,-2 3-84-16,1-3-107 0,-2-3-167 0,5 0-440 15,0 0 196-15</inkml:trace>
  <inkml:trace contextRef="#ctx0" brushRef="#br0" timeOffset="55444.34">12419 12477 7 0,'0'0'324'0,"0"0"-9"16,0 0-19-16,0 0-21 0,0 0-20 0,0 0-11 16,0 0-12-16,0 0-1 0,0 0-28 0,-2-13-12 15,2 13-16-15,-6-5-21 0,4 2-13 0,-2 0-16 16,-1 0-8-16,-1 0-4 0,1 3-19 0,-2-2-11 16,7 2-10-16,-14 5-4 0,4 1-5 0,-4 4-8 15,0 4-3-15,1 3-3 0,-5 4-8 0,5 6-2 16,-1-1-6-16,1 3-2 0,2-1-2 0,1 3 9 0,2-4-22 15,2-2-1-15,3-6 3 0,3-3 1 16,1-1-9-16,2-4 0 0,3 1 1 0,1-3-3 16,2 0-4-16,1-4-3 0,3-3 1 0,1-1 3 0,1-1-5 15,0-3 1-15,2-2-5 0,2-4 5 0,-1 2 0 16,-4-4-1-16,-1 0-4 0,1 0 3 0,-5 1 1 16,1-3 4-16,-1-2 1 0,-4 0-1 15,-1 4-1-15,-1-2 1 0,-1-1 3 0,-1 6-6 0,1-5 5 16,-2 3 1-16,0 4-1 0,0 3 14 0,0-4-15 15,0 3 0-15,1 1 0 0,-1 3-3 0,0 0-1 16,0 0 1-16,0 0-5 0,0 14 4 0,-1-5 2 16,2 7 0-16,-1 3 0 0,-3 1-6 0,2 5 3 15,1 0 1-15,-2 0-4 0,2-5 0 0,0 5 4 16,1-6-7-16,0 0 1 0,0-1-1 0,3-2 0 16,-1 2 2-16,-1-6-10 0,-1-4-11 0,3 3-34 15,0-5-37-15,-2 0-34 0,0-4-34 0,1 0-31 16,-3-2-34-16,6 0-39 0,-6 0-269 0,8-4-580 15,-6-3 257-15</inkml:trace>
  <inkml:trace contextRef="#ctx0" brushRef="#br0" timeOffset="55745.69">12643 12693 119 0,'5'0'263'0,"3"1"-8"0,-1 0-20 0,5 1-15 16,-3-1-8-16,0 2-10 0,0 0-16 0,2 1-16 15,-5-1-10-15,2 0-10 0,-4 1-12 0,2 0-14 16,-2 2-7-16,0-1-11 0,-3-1-8 0,2 0-12 16,-3 4-5-16,-3-1-8 0,2 2-8 0,1-2-4 15,-4-2 1-15,4 1 10 0,-5 0 4 0,0-1 8 16,1 1-1-16,2 1-7 0,-1-2 0 0,3 4-10 16,0-1-2-16,3 3-7 0,-1-1-5 0,2 1-1 15,2 0-5-15,2 6-3 0,-2-3-7 0,2 5-8 16,-3 0 9-16,4 10-17 0,-5-4 2 0,0 4-6 0,-3-3-1 15,-5 2-2-15,0-1-3 0,-2-3-3 16,-3-5-5-16,1-2 0 0,2-2-7 0,-2-4-17 0,-2-5-38 16,2 0-58-16,-1-4-81 0,1-4-101 0,-3-4-290 15,4-4-637-15,-5-6 283 0</inkml:trace>
  <inkml:trace contextRef="#ctx0" brushRef="#br0" timeOffset="59077.97">989 10864 200 0,'5'0'222'15,"0"-2"-16"-15,-5 2-11 0,10-3-15 0,-5 3-7 16,3 0-12-16,-3-1-12 0,5 2-10 0,-2-2-11 0,1-1-9 16,2 1-10-16,2 2-4 0,0-1-2 0,1 3-7 15,6-3-9-15,-2 2-7 0,0-1-7 16,0 1-11-16,1 1-3 0,3-1-6 0,-1 0 3 16,-1-1-7-16,3 1 1 0,5-1-2 0,1-1-1 15,-8 0-1-15,7 1-5 0,1-1 0 0,2-1-3 16,0 2 0-16,2 1-2 0,-1-2-4 0,1 0-5 0,3 0-1 15,2 0 0-15,2 2-2 0,10-2-3 16,-11 1-2-16,0 2-4 0,0-3 5 0,15 2-7 16,-3 2-1-16,-13-3-2 0,13 1-2 0,2 4 2 15,-15-6-2-15,16 4 0 0,-2 0-3 0,1 1 1 16,0-3-2-16,0-1 2 0,4 0 0 0,0 1 0 16,0 2-4-16,2-2 2 0,2 0-2 0,0 0 3 0,1-1-2 15,-2 1 2-15,-1-2-5 0,3 1 4 16,1 1 0-16,0-1 3 0,3 3-6 0,25 0 2 15,-29-2-2-15,29 0-1 0,-31 2 3 0,30 2-1 16,-34-4 8-16,9 3-8 0,-1-2-5 0,2 0 2 16,1-1 5-16,26 2 0 0,-29-1-2 0,27 2-3 0,-27 0 2 15,29 3-2-15,-30-2 4 0,31-1-2 16,-31 1-2-16,29-1 1 0,-29 0-1 0,26 4 1 16,-24-1 5-16,26-1-1 0,-26 2-5 0,30 0 3 15,-28 0-3-15,28-2-2 0,-6 2 1 0,-26 0 4 16,2-5-4-16,28 4 2 0,-27-5 3 0,26-3-1 15,-26 5-4-15,27 1 3 0,-2 1-3 0,-27-6 3 0,27 5-3 16,-27-3 4-16,25-2-3 0,-22 1-1 16,22 1 1-16,-22-2 2 0,-2 0-1 0,28-2 0 15,-1 2-1-15,-28-1 0 0,29 0 0 0,-30 2-1 16,6-2 6-16,27 2-4 0,-34 0 2 0,4 0 0 16,0 1-2-16,1 3 0 0,23-3 0 0,-26 4-4 15,0-4 3-15,4 3 0 0,-5 0 0 0,4-2-1 16,0-1 3-16,-4 3 0 0,0-3-3 0,1 2 13 15,-4-1-16-15,4 1 6 0,-5-2-3 0,5 3 3 16,-6-1 2-16,5 0 5 0,-3-1-7 0,0-2-2 16,0 3 3-16,-1-1-1 0,1 3 0 0,-4-3-3 15,-2-1 1-15,1 2 0 0,-1-1 1 0,0 0-6 16,0 2 4-16,0-3 3 0,2 1 0 0,-2-2-1 16,-3-1 3-16,3 0-5 0,2 1-1 0,-1-4 1 15,2 4 0-15,-3-2 3 0,2 2-4 0,-1-4 3 16,4 5 2-16,-8-3 1 0,4 0-4 0,1-1 3 15,-1 1-1-15,0-2 1 0,1 0 0 0,-1 2-2 16,3 0-1-16,-6-1 1 0,6 1 0 0,-1 0 3 16,-3-1-6-16,4 3 4 0,-5-3 0 0,-1 2-1 15,1-2 2-15,-12 1 0 0,10 1-4 0,0 1 2 16,0 0 2-16,-10-1-1 0,11-2 0 0,-12 4 0 16,15-2-4-16,-17 2-1 0,16 3 1 0,-14-5 4 15,-2 2 1-15,4 0-3 0,8 3 1 0,-10-2 3 16,10 1-3-16,-15 2-2 0,6-4 1 0,-4 4 3 15,-1 0 0-15,2-3-2 0,-1 4-1 0,15-2 3 16,-18-1-1-16,2 3 1 0,2-2-2 0,-1 0 1 16,2 1-1-16,0-2-3 0,2 1 3 0,13 2 3 15,-19-5-9-15,17 4 10 0,-13-3-4 0,1 2-1 16,-3 0 2-16,15 0 1 0,-15-2-3 0,1 1 10 16,2 1-9-16,0 1-5 0,9 3 3 0,-11-4 2 15,0 3-1-15,-1-1 1 0,2-2-3 0,0 1 5 16,12-1-1-16,-17 1-1 0,6 0 3 0,0 1-6 15,10-1 5-15,-10-3-3 0,-2 2 0 0,14 0 3 16,-12 0-1-16,11 0 1 0,-11-3-2 0,13 1-3 16,-3 1 5-16,-9-2 8 0,9 2-10 0,-9-2-1 15,10 0 1-15,0 1-1 0,0 1 1 0,-10-3 2 16,13 4-1-16,-2-2 1 0,-1 0-5 0,2 0-1 16,-1-1 4-16,-2 5 1 0,1-4 1 0,3 1-4 15,-15-1 6-15,11 0-2 0,4 2-1 0,-3-2-1 16,3 5-1-16,-3-6 2 0,1 1 0 0,2 0-3 15,-3-1 2-15,3-1 4 0,-1 2-6 0,5-2 0 16,-2 0 0-16,-1 0 1 0,0 0 1 0,0 0 2 16,-1 1-1-16,-1-1-1 0,1 1 2 0,-3 1 0 15,-13-1-1-15,15 1-3 0,-15-1 3 0,17 2-1 16,-5-1 3-16,-8 1-2 0,8 0-2 0,6 2 1 16,-19-1-2-16,16 1 2 0,-2-4-1 0,-1 5-1 15,-11-2 2-15,14-3 0 0,-1 3 1 0,-14-2 0 16,14 0-3-16,0 4 11 0,-2-5-10 0,-9 2 1 15,12-4 1-15,1 5-1 0,0-1 4 0,-2 0-4 16,-1 3 2-16,3-3 3 0,-2 1 1 0,2 0-3 16,2 2 3-16,-5-3-3 0,4 1 1 0,-4 2-2 15,3-1 1-15,1-3 0 0,-6 1-3 0,3 3 1 16,-1-3 6-16,0 1-2 0,3-1 1 0,-3 3-1 16,-11-4-3-16,13 1 4 0,1 1-1 0,-4-1-4 15,2 1 10-15,-11-2-3 0,10 0-6 0,-14 0 1 16,3 0-1-16,2 3-4 0,12-3 3 0,-19 2-5 15,1 1 5-15,0-1-3 0,1-1 4 0,-2 1 0 16,-1 1-3-16,3-1 15 0,-4 0-16 0,3-2 1 16,0 3 2-16,-1-2-2 0,0 0 1 0,1 3 6 15,-3-4-8-15,3 1 3 0,0 0-2 0,-3-2-1 16,0 1 0-16,3 2 1 0,0-2-1 0,1-1 3 16,-5-3-2-16,0 4 1 0,2-2-1 0,2 2 2 15,-4-4-4-15,5 2 5 0,-3 1-4 0,5-3 2 16,-6 0 0-16,4 0-1 0,-1 0 1 0,1 0 1 15,2 0 2-15,-1-3-2 0,-1 1-2 0,15-1 1 16,-15 2 10-16,3-3-10 0,-2 2-1 0,3 1 4 16,-4 0-4-16,0-2-1 0,18 2 1 0,-18 1-1 15,1-1 10-15,-3-1-7 0,2-1-5 0,-1 3 2 16,-3-2 4-16,7 1-5 0,-3-2 3 16,3 2-3-16,-5-1 6 0,1 0 0 0,1 0-6 0,0 1 2 15,3-3 2-15,-2 2-1 0,-2 0 2 0,4-1-4 16,-2 3 3-16,0-2-1 0,1-1 1 0,-1 2 0 15,4 0-4-15,-2-2 1 0,11-2 5 0,-14 2-1 16,1 3-4-16,-1-2 1 0,3-2 1 16,12 0-3-16,-16 1 4 0,5 0 7 0,-3-3-8 15,16 2 4-15,-17-2-3 0,15 2-2 0,-14-2 2 0,14 3 0 16,-2-3-2-16,5-1 7 0,-17 4-5 0,13-2 1 16,0-2-5-16,-12 3 4 0,14-2 1 0,-3-2 1 15,-13 4-2-15,17-3 6 0,-3-1-7 0,0 0 1 16,0 1-2-16,-1 0 1 0,1 1 2 15,-1 0 5-15,-9 2-6 0,11-4-2 0,2 3-3 0,-3-1 5 16,4 0-1-16,-4 0 0 0,4 2 4 0,-16-1-4 16,17 5-1-16,-5-6-2 0,4 0 2 0,-5 1 1 15,1-1 1-15,1 2-1 0,3 1-1 0,-2-2 1 16,-15 1-2-16,21 1 2 0,-7-5 0 16,4 2 3-16,-1 3-1 0,0-4-3 0,0 2 1 0,3 4 0 15,-6-4-7-15,1 1 7 0,1 0-2 0,5 1 4 16,-5-2-2-16,-2 1 9 0,3 1-12 0,-5-1 0 15,4 2 3-15,-2 1-1 0,-1-2 5 0,2 3-2 16,2-2 0-16,0 1-3 0,1-2 2 16,-5 5 0-16,4-7-4 0,1 4 0 0,-1-1 1 15,4-1 3-15,-5 1-2 0,1 1 3 0,2-2-1 16,1 2 1-16,0-5-4 0,1 5 4 0,1-4-1 0,2 2-1 16,-1 2-1-16,0-3-2 0,2 0 11 0,-2 3-10 15,3-1 1-15,-1-2 0 0,-2 4 3 0,0-3-1 16,3 2 1-16,2-2-5 0,-1 1 5 0,1 1-3 15,-2-3 1-15,31 4-3 0,-34-1 3 16,30-1-2-16,-36 0-2 0,6 1-1 0,-5 0-1 16,6-1 9-16,0 2-3 0,-3-2 0 0,2 2 0 0,-1 0-1 15,2 0 7-15,-1 2-8 0,0 0-1 0,-2-2 2 16,-1 2-3-16,-2 0 4 0,0 1 8 16,0-3-11-16,-5 2-1 0,5 0 3 0,-5 1 0 15,2 0-2-15,-3 0 1 0,4-3-3 0,0 4 5 16,-1-3 3-16,-2 1-6 0,4-1 4 0,0 1-3 0,0-1-1 15,1 2 1-15,1-3 0 0,-2 3 4 0,0-1 0 16,2-2-5-16,-1 0 1 0,3 0 5 16,-3 0 1-16,4 0-7 0,2 0 4 0,-3 0 1 0,1-2-4 15,1 4 2-15,4-4 0 0,-3 1 0 16,-4 1 0-16,1-2-3 0,1 5 3 0,-4-6-3 16,-1 1 6-16,-1-2-3 0,0 3 3 0,-3-1 2 0,2 2 10 15,0-2-1-15,-14 2 0 0,13-3 0 0,-13 1 0 16,12-1 2-16,-11 2-5 0,1 1 0 0,-3-2 1 15,13 2-1-15,-14 2 1 0,-1-4-6 16,1 1 2-16,0 1-5 0,0 0 5 0,0 0-4 16,4-4-2-16,-1 4 3 0,-1 4-2 0,0-6 6 0,13 2-5 15,-12-3-4-15,12 3 2 0,-13-3-1 0,13 1 5 16,-1-1 6-16,-10 0-3 0,11 1-10 16,-11 2 6-16,9-3 8 0,1 0-9 0,-14 3 8 15,0-2 5-15,4 2-8 0,9-3-9 0,-13 3 13 16,4 0-8-16,-4 0 3 0,-1 0 2 0,2 0-9 15,1 0 2-15,0 2-1 0,-3-2 1 0,2 1 3 0,-1 1-9 16,0-1 3-16,3-1-4 0,-4 0 6 16,2 0-3-16,2 2-1 0,-4-1 4 0,3-1 4 0,-2 2-5 15,3 0 0-15,11-1 2 0,-11-1-3 0,-3 2 0 16,2 0 3-16,12 1 0 0,1 0-3 16,-14-2 0-16,13 1 3 0,-11 0-6 0,12-1 7 15,3 1-9-15,0-2 0 0,2 0 6 0,0 0-2 0,0 0 4 16,3 0-3-16,0 1-2 0,2-4-1 0,0 3 1 15,-3-1 8-15,1 1-12 0,3-4 8 0,0 4 1 16,-2-1-4-16,-2 1 0 0,-1-3-2 16,1 2-1-16,-3 1 6 0,-2 0-4 0,-5 2 2 15,-14 0 0-15,4-1-3 0,-5-1 2 0,2 4-1 0,-1-1 2 16,-5-2-5-16,-2 1-2 0,-5 1 8 16,-5-3 7-16,3 1-11 0,-1 3 0 0,-6-3-2 0,0 0 4 15,-2 2 0-15,-5-2-5 0,0 0-6 16,-1-1-22-16,0 2-32 0,-6-2-31 0,0 0-35 0,0 0-42 15,-7-10-51-15,-1 9-58 0,-10-7-222 0,-9 2-546 16,-6-1 242-16</inkml:trace>
  <inkml:trace contextRef="#ctx0" brushRef="#br0" timeOffset="60210.94">13033 12740 167 0,'0'0'293'0,"0"0"-14"15,0 0-13-15,0 0-8 0,0 0-5 0,0 0-10 16,0 0-15-16,0 0-17 0,0 0-21 0,0 0-13 0,0 0-21 15,0 0-15-15,0 0-10 0,0 0-17 16,0 0-9-16,0 0-12 0,24 3-9 0,-16-3-6 16,-2 1-9-16,7 1-10 0,-4-1-2 0,3-1-3 15,-1 0-7-15,0 2-3 0,4-1-3 0,-3-1-4 16,1 2-5-16,-2-2-3 0,1 1-3 0,-1-1 8 16,1-1-21-16,-2 2 5 0,0-1-5 0,3-1-4 15,-4 1-1-15,0 0-8 0,-1 0-23 0,-2-2-27 16,-6 2-35-16,8 0-33 0,-8 0-31 0,0 0-37 0,5 3-36 15,-5-3-49-15,0 0-222 0,0 0-532 16,-13 5 235-16</inkml:trace>
  <inkml:trace contextRef="#ctx0" brushRef="#br0" timeOffset="60448.5">13100 12894 214 0,'12'2'222'0,"-1"-1"-11"0,0-1-8 0,5 0-6 0,1 0-8 16,-1 0-8-16,-3 0-14 0,5 0-4 0,-3 0-24 15,-2-1-12-15,0 2-17 0,1-1-5 16,-2 0-13-16,-5 0-8 0,2 0-13 0,-9 0 2 16,9 0-15-16,-4 0-7 0,-5 0-11 0,7 0-12 0,-7 0-13 15,0 0-16-15,0 0-17 0,0 0-18 0,-2-7-19 16,2 7-21-16,-6-6-16 0,2 5-17 0,0-2-32 15,2-2-32-15,-2 1-168 0,-1 2-367 16,0-2 163-16</inkml:trace>
  <inkml:trace contextRef="#ctx0" brushRef="#br0" timeOffset="61378.11">14218 12262 22 0,'0'0'256'0,"-3"-3"-14"0,3 3-15 0,0 0-17 0,0 0-15 0,-5-2-10 15,5 2-10-15,0 0-7 0,-5-1-7 0,5 1-6 16,0 0-15-16,-8 0-8 0,8 0-8 16,0 0-8-16,-8-2-11 0,8 2-6 0,-6 3 0 15,6-3-23-15,-10 3-1 0,4-3-13 0,1 4 2 0,-1 1-4 16,0-1-6-16,-2 4-6 0,0 0-1 0,-1 2-3 15,-1-1 2-15,0 5 0 0,-2 1 3 0,2 1 14 16,1 2-8-16,-4 6 5 0,2 1-4 16,-2 2-8-16,-1 3-3 0,5 2-2 0,-4 2-1 0,2 1-15 15,3-1 6-15,0 0-3 0,0 11-2 0,3-11-6 16,1-3 2-16,1 4-3 0,4-4-2 16,-1 2-3-16,6-4-3 0,-1 1 1 0,5-3-2 15,-1 5-5-15,0-7 4 0,2 4-4 0,-1-7 3 16,2 1 0-16,1-2-5 0,-2-3 1 0,-1-2-4 0,-2 0 18 15,1-1-21-15,0-2 2 0,0-3-4 0,-3 0-4 16,1-2 7-16,-1-1-3 0,-2-2-6 0,2 0-5 16,-2-2-24-16,0 0-31 0,-3-1-38 15,-1-2-51-15,0 0-67 0,7-6-71 0,-6-1-255 0,0-2-596 16,2-7 264-16</inkml:trace>
  <inkml:trace contextRef="#ctx0" brushRef="#br0" timeOffset="61721.58">14422 12125 306 0,'2'-3'319'16,"-2"3"-14"-16,0 0-31 0,2-3-27 0,-2 3-20 15,0 0-8-15,0 0-4 0,0 0-10 0,0 15-23 16,-2-9-12-16,2 7-19 0,0 2-9 0,-1 0-17 16,1 1-11-16,-2 10-9 0,0-7-10 0,1 1-10 15,-2-1-8-15,2 1 7 0,-1-2-21 0,-1-2-13 16,3 3-9-16,-1-7 4 0,-2 4-9 0,3-5 2 15,-1 1-4-15,1-3-7 0,-1-2-17 0,1 3-37 16,0-3-56-16,-2 0-61 0,1 1-63 0,0-4-59 16,1 3-278-16,-3-1-590 0,3-1 261 0</inkml:trace>
  <inkml:trace contextRef="#ctx0" brushRef="#br0" timeOffset="62023.83">14377 12749 2 0,'0'4'334'0,"-1"1"-14"0,1 2-18 0,-2 0-27 16,1-1-27-16,0 6-15 0,0-5-16 0,-1 6-17 15,1-2-17-15,-1 1-14 0,0 0-20 16,1 1-13-16,-1 1-16 0,-2 1-9 0,1-2-14 0,2-1-8 16,-3 0-9-16,0 3-11 0,4-4-2 0,-1 0-11 15,-1 0-11-15,1-4-28 0,1 3-28 0,0-3-36 16,0-1-36-16,-1 0-45 0,-4 0-46 0,5-2-42 16,0 0-55-16,0-4-161 0,4 5-467 0,-4-5 206 15</inkml:trace>
  <inkml:trace contextRef="#ctx0" brushRef="#br0" timeOffset="62234.75">14386 13161 88 0,'0'10'287'0,"-1"0"-7"0,-1 2-22 0,2-2-18 15,2 3-11-15,-2-1-11 0,0 3-10 0,-2 0-17 16,2-4-13-16,-1 6-17 0,1-5-17 0,0 2-14 15,-1-2-14-15,0 0-13 0,-2-1-7 0,3-5-12 16,0 1-25-16,0-1-33 0,0-1-42 0,0-1-35 16,0-4-42-16,0 0-67 0,0 0-43 0,0 0-227 15,3-17-464-15,-1 6 206 0</inkml:trace>
  <inkml:trace contextRef="#ctx0" brushRef="#br0" timeOffset="62676.94">14688 12129 73 0,'6'8'242'0,"-6"-4"-16"16,1 1-10-16,3 5-10 0,-3-1-10 0,2 1-2 15,-2 4-5-15,4 0-5 0,-1 4-6 0,0-2-7 16,1 1-8-16,-1 1-3 0,1 1 1 0,4 6-22 16,-4 0-10-16,4-1-10 0,-4-5-11 0,4 6 10 15,-4 2-22-15,4-1-8 0,-2 2-9 0,-2 0-8 16,1 4-5-16,0-1-10 0,-2 0-8 0,-1 1-1 15,-1 3-7-15,-2 0-4 0,2-5-8 0,-4 7 15 16,-3 10-17-16,1-11-2 0,1 9-3 16,-1 3-1-16,-4-15 0 0,0-1-3 0,2-1 1 0,1-2-4 15,-4-1 13-15,4-1-14 0,-4-2-2 0,4-6-5 16,-4-1 2-16,4-1-1 0,-3 0-4 0,4-5 1 16,-1-2-3-16,1 3-11 0,-1-4-29 0,1-3-47 15,3 1-43-15,-4-2-70 0,2-2-77 0,2 1-287 16,-3-3-607-16,4-1 268 0</inkml:trace>
  <inkml:trace contextRef="#ctx0" brushRef="#br0" timeOffset="62818.94">15005 13212 24 0,'0'0'192'0,"-3"4"-76"15,3-4-112-15,-4 5-60 0,4-5-61 0,0 0 26 16</inkml:trace>
  <inkml:trace contextRef="#ctx0" brushRef="#br0" timeOffset="66293.55">6432 13594 143 0,'0'0'193'0,"0"0"0"0,0 0-7 0,0 0-7 15,0 0 2-15,0 0-10 0,0 0-4 0,0 0-4 16,0 0-5-16,-6-3-3 0,6 3-7 0,0 0-3 16,0 0-10-16,0 0 8 0,0 0-19 0,0 0-6 15,-3-2-10-15,3 2-8 0,0 0-9 0,0 0-12 16,0 0-11-16,0 0-4 0,-3 10-5 0,2-3-5 15,-2 3-6-15,2 8-4 0,-3 2-6 0,0 6-2 16,1-1-5-16,-4 7-7 0,1-1 0 0,-3 3-2 16,2 0 2-16,0 1-11 0,-2-1 5 0,-1 2-8 15,2-5 2-15,1 0 0 0,1-3-3 0,1-4-4 16,0-7 3-16,4 1-5 0,-2-5-2 0,1-2-9 16,2-2-4-16,-3-4 16 0,3 1-15 0,0-1-16 15,0-1-13-15,3-2-7 0,-3-2-2 0,1 4 3 16,-1-4 4-16,0 0 8 0,0 0-6 0,0 0 5 15,5-10 3-15,-5 7 6 0,0-3 2 0,5 2 3 16,-4-1 2-16,1-1 3 0,0 0 5 0,1-1 3 16,-1-1 3-16,2 0 10 0,0 1 8 0,1-4 8 15,3 2 8-15,-1 2 3 0,2-2 4 0,2 2 3 0,1-1 9 16,-1 1 6-16,0 1-6 0,6 2 8 16,-2-1-17-16,-1 4 6 0,-1 1-4 0,-2 0-3 15,1 1-7-15,-3 1 0 0,0 4-3 0,-3-4 0 16,1 7-7-16,-4 0-1 0,0 1-6 0,0-1 1 15,-3 4-3-15,0-4-6 0,-3 3 8 0,0 5 5 16,0-6-16-16,-4 1 8 0,2-2-4 0,-1-2 0 16,-2 0 2-16,0 0 8 0,2-3 7 0,-3-1 7 15,1-2-1-15,2 0-3 0,-2-2-5 0,-1 0-4 16,0-2-8-16,2-1-26 0,0-1-26 0,-2-2-27 16,3 3-27-16,0-2-41 0,0 0-40 0,1 0-65 0,3 0-54 15,-2-2-218-15,1 2-556 0,2 1 245 16</inkml:trace>
  <inkml:trace contextRef="#ctx0" brushRef="#br0" timeOffset="66562.81">6705 14027 63 0,'0'0'328'0,"0"0"-18"0,0 0-20 16,5 0-20-16,-5 0-14 0,0 0-16 0,0 0-15 15,0 0-14-15,7 1-17 0,-7-1-7 0,1 5-16 16,-1-1-5-16,3-1-14 0,-2 4-20 0,-1-1-12 16,1 5-7-16,-1-3-13 0,0 6-13 0,0 2-10 15,0 0-7-15,-1 0-6 0,0 1-8 0,-2 1-5 16,-1-1-7-16,3-1 1 0,-2 1-7 0,2 0-2 16,-3 0-12-16,3-4-1 0,-2-2-5 0,2-1-21 15,1-1-25-15,-4-3-26 0,3 0-40 0,1 0-40 16,-1-2-41-16,-2 0-66 0,3-4-69 0,0 0-211 15,0 0-563-15,0 0 249 0</inkml:trace>
  <inkml:trace contextRef="#ctx0" brushRef="#br0" timeOffset="67074.5">6948 13935 81 0,'0'0'197'0,"0"0"-7"0,0 0-8 16,0 0-5-16,0 0-3 0,0 0 1 0,0 0-3 15,9 4-14-15,-6-2-10 0,-3-2 5 0,10 0-8 16,-5 0-3-16,4 2-1 0,2-2 0 0,2 1-6 16,-3 1-5-16,2-2-1 0,3 1-5 0,-2-1-12 15,2 2-5-15,-2-2-6 0,2 0-7 0,-2 0-13 16,0 0-6-16,0 2-6 0,-3-1-5 0,-1 1-6 16,-3-2-10-16,3 0-3 0,-2 1-5 0,-2 1-8 15,1-1-10-15,-6-1-16 0,9 1-17 0,-9-1-24 16,5 1-21-16,-5-1-27 0,3 2-33 0,-3-2-41 15,0 0-63-15,0 0-69 0,0 0-192 0,0 0-519 16,0 0 230-16</inkml:trace>
  <inkml:trace contextRef="#ctx0" brushRef="#br0" timeOffset="67333.69">7057 14064 146 0,'6'2'310'0,"-3"1"-24"0,4-1-22 16,-2-1-17-16,3-1-7 0,1 3-8 0,2-3-8 15,1 2-17-15,2 0-18 0,-4 1-18 0,3-3-18 16,1 1-14-16,-2 0-11 0,-1 1-13 0,1-2-11 16,-5 0-10-16,1 0-8 0,0 1-14 0,-1 1-2 15,0-2-18-15,-7 0-7 0,7 2-23 0,-3 0-21 16,-4-2-13-16,5 1-23 0,-5-1-24 0,0 0-23 15,0 0-33-15,0 0-43 0,0 0-50 0,0 0-280 16,-21-5-529-16,15 3 233 0</inkml:trace>
  <inkml:trace contextRef="#ctx0" brushRef="#br0" timeOffset="69645.9">7855 13493 154 0,'0'0'289'0,"-3"-3"-15"16,0 0-13-16,3 3-17 0,-3-4-10 0,3 4-15 15,-3-3-10-15,3 3-13 0,-4-3-13 0,-1 1-8 16,5 2-12-16,0 0-17 0,-8 0-8 0,8 0-20 15,-9 2-10-15,5 2-11 0,2 1-11 0,-6 2-7 16,2 2-6-16,-5 5-11 0,5 4 0 0,-7 6-9 16,3 1-4-16,-4 6-6 0,2-4-5 0,2 5-4 15,-4 3-1-15,3 9-4 0,-5 3-3 0,6-1-3 16,0-2 1-16,0 4-2 0,3 0-7 0,1 0 2 16,-1 3-5-16,5-2 4 0,3-2-2 0,0-11 0 15,2 9-6-15,1-10-2 0,2-1 4 0,2-2-6 16,2-3 3-16,0 6 0 0,2-8-6 0,1 3 4 15,-2-5 0-15,3 0-2 0,-4-9 2 0,3 6-2 16,0-6-1-16,-4-1-1 0,2-3 1 0,-3-1-2 16,1 0 1-16,-1-1-1 0,1-4-7 0,-3 0-2 15,-1-2-4-15,2 0-13 0,-4-1-19 0,4-1-32 16,-3-1-33-16,-4-1-45 0,5-6-50 0,-4 0-60 16,3-2-267-16,-4-5-576 0,0-8 255 0</inkml:trace>
  <inkml:trace contextRef="#ctx0" brushRef="#br0" timeOffset="69967.42">8014 13397 5 0,'0'0'267'0,"0"0"-10"0,-1 15-9 16,-2-6-7-16,-1 3-5 0,4 0-7 0,-5 5 1 16,0-1-6-16,0 3-11 0,1 0-17 0,0 0-19 15,-1 5-19-15,1-5-14 0,3-2-14 0,-2-4-16 16,2-2-16-16,1 1-8 0,0-2-15 0,1 1-29 15,-1-4-39-15,3 0-43 0,-2-1-47 0,1 0-50 16,0 0-41-16,2-4-49 0,-3 3-233 0,3 0-494 16,-3 0 218-16</inkml:trace>
  <inkml:trace contextRef="#ctx0" brushRef="#br0" timeOffset="70444.72">7891 13984 95 0,'0'0'296'16,"14"-6"-22"-16,-14 6-22 0,0 0-15 0,5-1-13 0,-5 1-9 15,8 0-6-15,-8 0-12 0,13 1-17 16,-7-1-15-16,1 1 1 0,-1 2-22 0,0-2-17 16,3 1-12-16,0 2-6 0,-1 1-12 0,-3-2-11 15,1 2-5-15,2 2-10 0,-3-1-5 0,2 1-8 16,-5 2-6-16,2 0-3 0,-4 0 4 0,3 1-15 0,-3 0 0 16,0 0-4-16,-3-2-5 0,2 3-3 15,-3-4 0-15,0 4 1 0,0-4 0 0,-1 2-6 16,-3-4 2-16,2-1 4 0,1 1-5 0,1-2 13 15,-1 3-20-15,1-3-1 0,0 0 0 0,-1 0 0 16,1-2-2-16,4-1-1 0,-3 3-6 0,3-3-1 0,0 0 1 16,-2 4-5-16,2-4 16 0,0 0-9 15,8 3-10-15,-4-1 3 0,2-1-1 0,-2 4 0 16,2-4 1-16,2 1 5 0,2 1-3 0,-5-1 4 16,6 1-13-16,-2 2 24 0,1-4-15 0,-4 1-5 0,6 1 2 15,-4-2 2-15,-1 1-2 0,1-1-9 0,-2 1-8 16,3-1-39-16,-4 2-55 0,1-2-61 0,0-1-70 15,-2 2-84-15,-4-2-204 0,7 4-575 16,-4-2 254-16</inkml:trace>
  <inkml:trace contextRef="#ctx0" brushRef="#br0" timeOffset="70673.14">8073 14397 239 0,'-3'11'262'0,"1"2"-17"0,-1 5-12 0,0-1-3 0,-1 2-10 16,2 0-2-16,1 5-9 0,-3-5-11 0,4 1-18 15,0-1-13-15,0-2-14 0,4 1-20 16,-3-2-12-16,-1-4-11 0,1-4-11 0,-1-1-12 0,1 0-12 16,1-2-23-16,-1 0-30 0,0 0-26 0,2-4-37 15,-3-1-52-15,0 0-54 0,0 0-56 0,5-9-259 16,-4 2-499-16,2-2 222 0</inkml:trace>
  <inkml:trace contextRef="#ctx0" brushRef="#br0" timeOffset="71026.54">8325 13516 21 0,'8'10'294'0,"-3"-1"-11"16,3 4-11-16,1 4-11 0,1-1-10 0,3 6-3 16,-4 2-12-16,2 1-13 0,-3 3-16 0,1 0-26 15,0 3-4-15,0 15-26 0,-4-11-14 0,0 13-19 16,-1 0-5-16,-4 7-13 0,0-6-11 0,-5 0-19 15,4 3 4-15,-3-5-10 0,0-12-5 0,-5 14-14 16,4-14 3-16,0-1-5 0,-2-3-7 0,1-1-2 16,2-3-12-16,-2-7 9 0,2-2-9 0,-1-1-4 15,-1-3-2-15,0-2-6 0,2-5-50 0,-2 3-54 16,1-5-69-16,-1-1-72 0,-1-1-91 0,0-3-190 16,7 0-559-16,-12-1 247 0</inkml:trace>
  <inkml:trace contextRef="#ctx0" brushRef="#br0" timeOffset="71179.84">8654 14386 2665 0,'18'4'72'0,"-4"5"-44"0,-2-1-9 15,-2 1 20-15,-3 2 24 0,-3 1 24 0,-1 1-8 16,-3 4 4-16,0-2 0 0,-4 3 4 0,-1-1-8 16,0 0-9-16,-4-2-12 0,4-2 5 0,1-4-39 15,-1-3-38-15,0-2-52 0,-2 0-64 0,1-2-78 16,-3-2-54-16,9 0-225 0,-13-3-527 0,8 0 233 15</inkml:trace>
  <inkml:trace contextRef="#ctx0" brushRef="#br0" timeOffset="71893.58">9213 13673 17 0,'0'0'303'0,"0"0"-12"0,-4 16-14 0,1-6-23 0,3 7-4 16,2 3-15-16,-2 8 3 0,-3-1-15 0,2 4-22 15,1-4-22-15,-2 1-11 0,4 3-18 0,-4-2-21 16,2 2-12-16,-1-2-10 0,0-1-12 0,-1-3-9 16,1-1-9-16,0-4-7 0,2-2-7 0,-2-2-9 15,0-5-1-15,-2-1-5 0,3-1-5 0,0-3-6 16,0-1-4-16,0-2-1 0,0-3-5 0,0 0-12 15,0 0 1-15,0 0-1 0,0 0 3 0,3-16-7 16,-2 5 1-16,1-1-3 0,4-3 3 0,-2 2-11 16,-2 1 11-16,7-2-2 0,1 0 0 0,-3 2-2 15,2 2-5-15,0 1 3 0,-1 2-2 0,4 0 2 16,-3 2-5-16,1 1 19 0,2 1-17 0,-2 3 3 16,0 0-4-16,-1 0 2 0,-1 3-4 0,1 2-4 15,-3 4-1-15,-2 0 1 0,2 4 0 0,-4-2-4 16,0 0-2-16,1 6 4 0,-2 2-6 0,0-1 12 15,-1 0-10-15,0-1 0 0,0 2 0 0,-2-5 1 16,-1-2 4-16,-1 1 1 0,-1-4-3 0,0 1-1 0,2-4-1 16,-3 2-3-16,-1-4-10 0,0-2-6 0,-3 0-27 15,-3-2-29-15,8-2-27 0,-8-1-32 16,3-1-36-16,1-3-40 0,0 2-43 0,1-4-209 16,0 1-509-16,2 0 226 0</inkml:trace>
  <inkml:trace contextRef="#ctx0" brushRef="#br0" timeOffset="72276.73">9540 14075 39 0,'0'0'201'0,"6"-1"-6"15,-6 1-10-15,13 1 2 0,-4 3-6 0,0-3-6 16,0 1-6-16,2 0-4 0,1 0-5 0,-3 2-17 0,2 2-14 16,-2 0-14-16,0 1-11 0,-2 4-11 0,-1-1-12 15,-2 5-4-15,-2 1-10 0,0 0 1 16,-4 0-12-16,0 1-7 0,-1 2 4 0,-1-2 8 16,-3-2 3-16,0 1 2 0,-2-2 4 0,3-4 10 0,-2 3 4 15,1-5 2-15,0 0 4 0,2-2 7 0,0-1-22 16,-1 0-8-16,2-1 4 0,0-2-16 0,3 2-2 15,1-4-3-15,-4 5-9 0,4-2-11 16,0-3-5-16,-1 4 5 0,1-4-6 0,5 4-4 16,-5-4 0-16,6 2-2 0,-1 0-1 0,1 0-3 0,1 2-6 15,1-2-2-15,1 0-1 0,1 3-11 0,-1-3-38 16,0 3-43-16,1-1-48 0,0-1-58 16,-1-3-52-16,3 2-70 0,-5-1-184 0,5-1-542 15,-6-1 240-15</inkml:trace>
  <inkml:trace contextRef="#ctx0" brushRef="#br0" timeOffset="72558.96">9931 14055 139 0,'11'3'315'0,"-3"-3"-16"0,0 0-16 0,-1 1-36 15,6-1-14-15,-1 3-6 0,2-1 1 0,0-1-17 16,0 0-23-16,-1-1-17 0,-1 0-21 16,1 0-17-16,0 0 11 0,0 2-25 0,-3-1-19 15,3-1-11-15,-2 2-15 0,-3-1-21 0,-2-1-48 0,2 0-63 16,-3 2-66-16,-5-2-87 0,0 0-292 0,0 0-544 15,0 0 241-15</inkml:trace>
  <inkml:trace contextRef="#ctx0" brushRef="#br0" timeOffset="72743.73">9958 14211 3207 0,'4'5'41'0,"-2"0"-21"16,3-1-13-16,3 5 25 0,0-6-3 0,2 1 4 15,0 3-3-15,3-3-9 0,3 1-5 0,1-2-2 16,0 1-1-16,-3-2-1 0,0 1 0 0,-1-3 0 16,3 1-7-16,0-1-19 0,-4 0-43 0,-3 0-71 15,-1 1-83-15,-3-2-305 0,-5 1-559 0,9-2 247 16</inkml:trace>
  <inkml:trace contextRef="#ctx0" brushRef="#br0" timeOffset="73692.81">10629 13504 231 0,'-8'5'244'0,"0"1"-5"15,-2 0-4-15,1 1-3 0,1 2 1 0,-3 5 0 16,2 1-2-16,1 2-10 0,3 14-10 0,-4 1-27 15,2 0-16-15,-2 14-20 0,2 7-17 0,0-2-9 16,0 1-8-16,3 2-11 0,-1-1-14 0,1-1-8 16,-2-1-11-16,2-1-4 0,3-4-9 0,1-13-6 15,4 2-3-15,0-3-7 0,1-3-2 0,0 2-7 16,3-5-3-16,-1 3-3 0,5-7 2 0,-3 2-9 16,1-6-2-16,3 0-6 0,2 1-1 0,-1-5-7 15,0-1-3-15,4-3-18 0,-4-3-39 0,-1-1-37 16,0-5-43-16,1-1-50 0,-2-7-50 0,5 0-60 0,-5-4-198 15,2-2-537-15,0-2 237 0</inkml:trace>
  <inkml:trace contextRef="#ctx0" brushRef="#br0" timeOffset="74210.74">10871 13443 225 0,'0'0'295'0,"-2"-4"-19"0,2 4-23 0,0 0-18 15,0 0-10-15,0-6-12 0,0 6-5 0,0 0-7 16,0 0-10-16,4-3-16 0,1 3-12 16,-5 0-18-16,0 0-11 0,14 1-19 0,-8 1-7 15,-1-1-8-15,1 2-15 0,0 0-9 0,2 1-7 0,-1 1-8 16,-2 1-7-16,-1-2-6 0,3 3-6 0,-2 2-9 16,-2 0-4-16,0 1-1 0,0 0-11 0,-1 1-21 15,-2-1-9-15,1-1-4 0,-1 2-6 16,-1-2 4-16,-1 1 0 0,-1-4 4 0,0 2 5 0,-2 0 24 15,0-3-4-15,0 1 9 0,-1-1 8 0,-1-4 6 16,-3 5 2-16,4-3 11 0,-2-1-12 0,2 0-1 16,2-2-5-16,-2 2-4 0,2 2 9 0,4-4-13 15,-5 0-3-15,5 0-6 0,0 0-5 16,1 6 4-16,-1-6 0 0,15 7 7 0,-5-5-11 0,3 2 2 16,3-2-5-16,-1 2-2 0,3 2 4 0,-2-2 0 15,1 0-3-15,0 0-1 0,-5-1-1 0,1 0-1 16,1-2-1-16,-5 1-6 0,4 0-14 0,-5-1-42 15,-2-1-38-15,0 1-45 0,1-1-51 0,-7 0-47 16,6 1-62-16,-6-1-201 0,0 0-550 0,0 0 244 16</inkml:trace>
  <inkml:trace contextRef="#ctx0" brushRef="#br0" timeOffset="74662.44">10958 13864 185 0,'7'5'313'15,"-1"-2"-13"-15,4 0-26 0,-1 2-6 0,0-2-19 16,4-2-8-16,-3 2-22 0,3-1-19 0,0-1-25 16,-3 2-11-16,3 0-19 0,-3 0-10 0,-1 0-10 15,-3-2-19-15,2 4-19 0,-2-2 1 0,0 2-11 16,-3-2-6-16,1 5-12 0,-1-2-12 0,-2 0-19 15,-1 1-9-15,-1 0 1 0,0 1-14 0,-2 0-2 16,-1 0-1-16,-2 0 1 0,-1 1 0 0,-2-4-4 16,0 4 15-16,2-5-11 0,-2 0 8 0,0 1 2 15,4-2 8-15,-3 0 8 0,3 1 7 0,0-2 2 16,1 1 9-16,0-2-23 0,4-1-2 0,-4 2-3 16,4-2-2-16,-1 4-2 0,1-4-5 0,5 6 4 15,-1-3 1-15,0 0 0 0,2 0-6 0,2 4-3 16,1-4 3-16,-1 3-3 0,-1 2 0 0,2-3-6 15,-1 4-10-15,-2-1 7 0,2-1 2 0,-3 2-15 16,0 0 6-16,-1 1-5 0,0-2-1 0,-2 3 1 16,1-1-5-16,-3-1 4 0,1-2 0 0,-2 0 2 15,0-2-2-15,-2 1-3 0,-2-2-5 0,1 0-4 16,-4-2-14-16,2 1-18 0,-5-3-31 0,-1-3-34 16,-2 1-46-16,1 0-51 0,-1-1-71 0,1 1-179 15,1 1-508-15,-2 1 225 0</inkml:trace>
  <inkml:trace contextRef="#ctx0" brushRef="#br0" timeOffset="75109.92">10963 14369 295 0,'0'0'299'15,"0"0"-26"-15,8-1-26 0,-8 1-21 0,5-2-9 16,-1 0-3-16,2 0-15 0,-6 2-10 0,12 0-19 16,-6-1-13-16,3 2-18 0,-4 1-18 0,3 0-8 15,-3 0-11-15,3 1-4 0,-2-2-20 0,-2 4-14 16,4 1-16-16,-7-3-19 0,3 2-22 0,-4 1-7 16,1 0-10-16,-1 0 1 0,-1 3-12 0,0-4 0 15,-2 1 1-15,-2-1 7 0,0 0 3 0,-3-1 5 16,3 0 5-16,0-1 7 0,1-1 8 0,-1-1 4 15,-1 1 10-15,6-2 8 0,-8 1 3 0,4 1 6 0,4-2-4 16,0 0-11-16,-5 0-1 0,2 4-3 16,3-4-4-16,3 6 0 0,-2-2-9 0,1 1 3 15,0 1-4-15,2 2-6 0,-3 3 2 0,4 2-2 16,-5-1 1-16,4 1-6 0,-4 0 3 0,0 0-4 0,0 0 4 16,0-1 1-16,1 1-2 0,-2-3 4 15,1 0-6-15,-4-1 4 0,4-2 2 0,-5-3 0 16,4 2 1-16,-3-4-4 0,0 0 0 0,0-1-14 15,4-1-13-15,-12-3-20 0,4-2-9 0,4-1-12 0,-4 1-18 16,2-4-28-16,0-2-31 0,-2 0-39 0,4-5-40 16,0-1-245-16,3 0-502 0,0-2 223 15</inkml:trace>
  <inkml:trace contextRef="#ctx0" brushRef="#br0" timeOffset="75443.76">11348 13523 168 0,'9'6'286'0,"-4"0"-18"0,-1 0-19 15,3 4-12-15,3 4-11 0,-3 2-5 0,4 2-9 16,1 5-10-16,1 1-8 0,1 1-2 16,-1 3-29-16,-3 6-16 0,4 10-13 0,-5 2-15 15,-5 2-9-15,1 0-3 0,-5 5-21 0,3-3-7 0,-2-1-10 16,-5 1-7-16,3-3-2 0,-3-12 1 0,-1 11-18 16,0-11-5-16,-4-4-6 0,5 1-2 0,-5-7-5 15,5 1 9-15,-4-8-22 0,1-1-27 16,1-7-38-16,0 2-40 0,0-5-52 0,-2-1-48 0,2-2-66 15,0-4-259-15,-1 2-562 0,2-2 249 0</inkml:trace>
  <inkml:trace contextRef="#ctx0" brushRef="#br0" timeOffset="75600.52">11629 14422 57 0,'4'17'261'0,"-6"0"4"16,-2-1-17-16,-1 2-18 0,-2-1-22 0,2 2-19 15,-1-2-20-15,-2-1-20 0,1-4-17 0,1-2-32 16,0-2-32-16,1-4-54 0,0-1-59 0,0 0-56 16,0-2-70-16,5-1-125 0,0 0-320 0,-7-11 142 15</inkml:trace>
  <inkml:trace contextRef="#ctx0" brushRef="#br0" timeOffset="76300.16">12300 13597 283 0,'0'0'297'16,"0"0"-13"-16,0 0-19 0,0 0-11 0,4 12-13 15,-8-3-16-15,4 1-16 0,-1 8-23 0,1 0-10 16,0 1-9-16,0 9-21 0,0 0-13 0,0 5-11 16,-2 2-18-16,0 10-7 0,0-13-13 0,4 3-4 0,-2-1-6 15,-2 2-14-15,0-4-5 0,1-1-6 16,1 1-2-16,-2-7-7 0,0-7-7 0,2-1-1 15,2-5 0-15,-2-3-6 0,-2-2-1 0,2-1 9 16,2-1 0-16,-2-2-3 0,0-3-5 0,0 0-6 0,0 0 2 16,-8-14-3-16,5 4 1 0,1-3-9 0,2-2 0 15,-4 0 0-15,3-1-6 0,1-1 3 0,1 0 5 16,-1 1-6-16,4 3-3 0,-2 4 1 16,2-2-10-16,1 2 12 0,-1 3-3 0,1-3-1 0,4 4 0 15,0 3-1-15,-3-2-1 0,2 3 2 0,2 2-6 16,-2 1 2-16,1 2-5 0,0 1 7 0,1 2-7 15,-2 2 8-15,-3 1-7 0,1 1-2 16,1 5 3-16,-5-6-3 0,2 8 0 0,-3-2-4 0,1 1 1 16,-5 1 3-16,0-1-2 0,0-3 4 0,-5 1 2 15,2 0 0-15,-1-5 1 0,-2-1 0 0,2-1-6 16,-5-2-1-16,2-4-4 0,-3 1-29 16,3-1-32-16,-3-6-36 0,0 1-37 0,3-3-48 0,0 0-62 15,1-2-273-15,3-1-573 0,0-1 254 0</inkml:trace>
  <inkml:trace contextRef="#ctx0" brushRef="#br0" timeOffset="76743.07">12585 13918 2544 0,'4'-2'170'0,"1"1"-114"16,-2-2-30-16,1 0-3 0,-4 3 8 0,4-3 14 16,1 2-3-16,-5 1-7 0,6-2 3 0,-6 2-1 15,0 0 6-15,13 3 2 0,-11-1-7 0,-2-2-3 16,7 4 1-16,-2 0-3 0,-3-1-5 0,0 3 0 16,-1 2-5-16,0-2-1 0,2 2-7 0,-3 4-9 15,-3-1-4-15,3-2-8 0,-2 1 3 0,-1-2 1 16,-2 3 1-16,2-5 0 0,1 0 5 0,-3 1 2 15,1-1 0-15,0-2 5 0,0-1-2 0,3 1 5 16,-3 1-3-16,4-5-5 0,0 4 5 0,0-4-1 16,3 6 2-16,-1-1 1 0,2-3 4 0,2 1 4 15,1 0-13-15,-2 5 1 0,5-2-3 0,-2 1 1 16,-2 2-1-16,1 0-3 0,-1 2 0 0,0 4 9 16,-3 0-9-16,-2 1-1 0,-1-1 3 0,0 2-3 15,-2-5 9-15,-1 5 8 0,0-7 11 0,0 2 8 16,-4-2 4-16,4-1 0 0,-3 0-5 0,-1 1-7 15,-1-5 1-15,2-2-6 0,-2 1-3 0,2-2-7 16,0-2-23-16,6 0-29 0,-13-4-38 0,6 1-40 16,3-2-40-16,-1 0-49 0,1-4-47 0,3-2-266 15,0 5-561-15,-3-5 248 0</inkml:trace>
  <inkml:trace contextRef="#ctx0" brushRef="#br0" timeOffset="76970.73">12906 13968 260 0,'5'-2'274'0,"-5"2"-29"0,9-1-22 16,-9 1-23-16,9 1-20 0,-9-1-14 0,14 2-18 15,-5-1-17-15,-3 0-11 0,6-1-12 0,-3 1-16 16,1 0-34-16,-1 0-61 0,-1 3-82 0,1-2-113 16,-4 2-123-16,0 0-346 0,-1 0 154 0</inkml:trace>
  <inkml:trace contextRef="#ctx0" brushRef="#br0" timeOffset="77142.81">12935 14105 160 0,'0'0'304'0,"3"5"-24"0,-2-1-27 0,1-2-26 0,1 2-25 16,1-1-21-16,3 1-17 0,-1-1-18 0,0 0-14 15,3 1-15-15,3 0-14 0,-3-1-30 0,1-1-36 16,3 0-49-16,-3 1-50 0,4-1-52 0,-2 0-78 16,-1 1-142-16,3-3-360 0,-1 0 159 0</inkml:trace>
  <inkml:trace contextRef="#ctx0" brushRef="#br0" timeOffset="77643.17">13557 13649 275 0,'-11'16'358'0,"-4"5"-13"0,2 4-16 0,-3 3-27 0,4 5-26 16,1 2-27-16,-6 10-25 0,3 0-18 0,1 1-26 15,3 0-14-15,2 2-2 0,2 1-32 0,2-1-32 16,4 1-10-16,0 0-12 0,4-3-6 0,1-10-6 15,1 9-8-15,2-11-3 0,1 2-7 0,8 9-9 16,-5-12-2-16,2-4-11 0,2-1 3 0,4-2 3 16,-2-4-15-16,5-4-3 0,-8-7-1 0,2 0-10 15,2-3-14-15,-2-3-28 0,-2-4-43 0,3-2-43 16,-5-3-49-16,1-5-70 0,3-2-69 0,-6-3-187 16,6-7-541-16,-4-1 240 0</inkml:trace>
  <inkml:trace contextRef="#ctx0" brushRef="#br0" timeOffset="78243.88">13788 13434 183 0,'0'0'234'0,"0"0"-16"0,0 0-14 15,6 0-2-15,-6 0 4 0,8 0 3 16,-8 0-10-16,9 2-7 0,-9-2-7 0,11 0-4 16,-3 3-5-16,-3-3-9 0,4 1-16 0,4 0-12 15,-4 1-13-15,2-1-13 0,-4 1-9 0,-1 1-15 0,3-2-2 16,-5 1-9-16,3 4 4 0,-1-3-23 16,-1 1-2-16,-3 0-7 0,1 2-2 0,0-1-7 15,-1-1-5-15,-2 3-3 0,0-1-2 0,0 1-4 16,-1 0-8-16,-2 0-1 0,1 0-5 0,0-3-6 0,0 2-1 15,-1 0-8-15,-2-1-1 0,2-1 5 0,0-1-1 16,-2-1-2-16,0 2 1 0,-2 1-2 0,5-4 0 16,-1 0 3-16,-1 3-1 0,4-4-4 0,-4 3 12 15,3 2-12-15,1-5 2 0,1 6-4 0,-1 1 8 16,4 1 0-16,1 1-3 0,-1-1 2 0,0 1 1 16,1 2-3-16,3 0 0 0,-6 0 2 0,2 0-1 15,3 2-3-15,-5-1-3 0,2-1 2 0,-3 2 5 16,3-1-3-16,-3-3 1 0,1 1 2 0,-2 0 0 15,0-3 10-15,-2-2-9 0,2 1-5 0,0-3 1 16,-1 2-7-16,-1-4-8 0,-1 4-22 0,3-5-27 16,-10 0-35-16,3 0-47 0,7 0-61 0,-15-1-64 15,7 0-243-15,-2-2-559 0,1 3 247 0</inkml:trace>
  <inkml:trace contextRef="#ctx0" brushRef="#br0" timeOffset="78627.55">13706 14011 183 0,'0'0'256'16,"0"0"-20"-16,3 3-15 0,-3-3-6 0,6 1-7 15,-6-1-6-15,9 4-12 0,-5-3-12 0,2-1-13 16,1 1-16-16,0 2-14 0,2-2-9 0,0 1-9 16,1-1-16-16,3 2-4 0,-1-1-4 0,-1 1-18 15,3 0 2-15,-3-1-5 0,1 4-6 0,1-4-7 16,-4 1-6-16,4-2-1 0,-3 4-4 0,-5-1 2 16,4-1-3-16,-4 0-1 0,0 0 4 0,0 0-5 15,-1 3 0-15,1 0-2 0,-2-1 0 0,-1 5-9 16,-2-1-1-16,2 2 3 0,-4 2-5 0,-1 2-3 15,-1 0 2-15,0 2-7 0,0-1 0 0,0-1-4 16,-1 2-1-16,2-2 5 0,0 1-12 0,-1 0 2 0,0-5-9 16,3-1 2-16,0 1-16 0,-2-5-19 0,2 1-50 15,-2-3-60-15,3 1-63 0,-1-2-71 16,1 3-285-16,0-6-603 0,-1 5 267 0</inkml:trace>
  <inkml:trace contextRef="#ctx0" brushRef="#br0" timeOffset="78977.08">13913 14536 50 0,'0'12'302'0,"-3"5"-15"0,0-1-26 15,-1 0-26-15,0 5-17 0,3-2-20 0,-3 1-16 16,0-1-18-16,3 1-12 0,0 0-18 0,-1-2-10 15,0 0-16-15,2-6-11 0,-3 1-9 16,3-3-14-16,0 0-28 0,0-3-39 0,0-3-42 0,0 0-47 16,0-4-70-16,0 0-258 0,0 0-444 0,0 0 196 15</inkml:trace>
  <inkml:trace contextRef="#ctx0" brushRef="#br0" timeOffset="79525.77">14196 13552 110 0,'2'5'234'0,"1"0"-20"15,-2 2-12-15,3 0-5 0,-3 0-14 0,2-1-9 0,2 4-9 16,-2-1-11-16,1-1-11 0,0 3-5 0,5-1-11 16,-5 2-6-16,2 0-6 0,-1 4-5 0,3 0-11 15,-3-2-4-15,3 3-3 0,1-1-1 16,-3 3-12-16,2 6-3 0,-3-1-8 0,0 1-7 0,3 0-4 16,-4 0 0-16,1 4-7 0,-4 0-2 0,4 1-6 15,-3 1-5-15,-4 3 11 0,0 13-17 0,-1-12 0 16,-1 9-9-16,4-7 2 0,-2 8-5 0,-2-10-3 15,0-2-2-15,-1 1 0 0,1-2-2 0,-2-1 2 16,2-1 8-16,0-4 2 0,0 0 6 0,0-7 0 16,-1-1-1-16,0 2-2 0,0-3-3 0,2 1 0 15,0-5-2-15,0-1-3 0,-1-4-8 0,-2 1-20 16,2-4-27-16,4 1-41 0,-6-2-51 0,1-3-71 16,-1 1-95-16,1-1-224 0,5-1-560 0,-11-3 248 15</inkml:trace>
  <inkml:trace contextRef="#ctx0" brushRef="#br0" timeOffset="81301.45">4558 13719 339 0,'8'0'341'0,"2"-1"-6"0,4-1-24 15,1 1-46-15,2 0-23 0,3 1-27 0,0-2-16 16,0 1-17-16,0 2-16 0,1-2-28 0,-2 2-15 16,0-2 15-16,-2 2-27 0,-3-1-17 0,0-1-5 15,-2 2-14-15,3-1-8 0,2 0-5 0,-5 0-11 16,-1 2-2-16,1-2-15 0,-5 0-12 0,0 0-33 16,1 0-36-16,-8 0-29 0,8 0-24 0,-5 1-25 15,-3-1-25-15,6 1-11 0,-6-1-36 0,0 0-29 16,0 0-201-16,0 0-460 0,0 0 204 0</inkml:trace>
  <inkml:trace contextRef="#ctx0" brushRef="#br0" timeOffset="81465.78">4737 13836 22 0,'4'10'236'0,"-3"2"-10"15,3 3-7-15,-3 1-12 0,2 3-13 0,-2 0-15 16,2 0-21-16,-2 0-13 0,-1 6-14 0,0-7-15 15,4 1-8-15,-3-3-36 0,0 3-39 0,-1-2-44 16,0-6-61-16,0 0-58 0,0-1-176 0,-1 0-331 16,1-3 147-16</inkml:trace>
  <inkml:trace contextRef="#ctx0" brushRef="#br0" timeOffset="81750.74">4921 13829 165 0,'1'4'235'0,"3"2"-10"0,0 1-2 15,0 1-10-15,-1 2-10 0,-1-1-10 0,3 4-11 16,-1 3-10-16,-2-2-12 0,1 6-11 0,1-2-17 15,0 1-11-15,-3 1-11 0,0-2-16 0,-1-1-9 16,4 2-5-16,-4-1-12 0,0 0-2 0,0 0-11 16,0-3-10-16,0-2-19 0,0 3-24 0,-1-3-30 15,-3-3-42-15,0 2-57 0,0-3-65 0,0 1-240 16,-2 0-467-16,1-3 208 0</inkml:trace>
  <inkml:trace contextRef="#ctx0" brushRef="#br0" timeOffset="82046.72">4683 14236 106 0,'0'0'293'16,"-3"3"-28"-16,3-3-26 0,0 0-18 0,0 0-8 15,0 0-1-15,7 5 3 0,-2-2 3 0,8 1-7 16,-4-2 2-16,5-1-25 0,-1 2-16 15,6-1-1-15,2 0-31 0,-1 1-3 0,9-1-20 0,-2 1-8 16,1-2-14-16,0-1-8 0,-6 3-9 0,0-2-14 16,1 2 7-16,-4-1-14 0,1 1-10 0,0-1 3 15,-6 3-9-15,-3-5-5 0,2 2-2 0,-1 2-2 16,-2-2-6-16,-4 0-2 0,-1 0-6 0,0-1-6 16,-5-1-12-16,9 0-28 0,-9 0-41 0,0 0-51 15,0 0-62-15,0 0-74 0,3-5-83 0,-3 5-198 16,-3-8-581-16,2 3 257 0</inkml:trace>
  <inkml:trace contextRef="#ctx0" brushRef="#br0" timeOffset="82658.51">5501 14108 148 0,'0'0'224'0,"0"0"-18"0,0 0-16 16,0 0-18-16,0 0-13 0,0 0-6 16,0 0-12-16,0 0-11 0,0 0-11 0,0 0-11 15,0 0-11-15,0 0-3 0,0 0-14 0,0 0-5 16,0 0-8-16,0 0-7 0,0 0-1 0,0 0-12 16,0 0-3-16,0 0-4 0,0 0-5 0,0 0-3 0,0 0-4 15,0 0-2-15,-7-11-1 0,7 11 0 16,0 0-5-16,-4-3-4 0,4 3-3 0,0 0 0 0,-5-1-3 15,5 1-3-15,0 0 1 0,0 0-3 16,0 0 2-16,-5 6 0 0,2-2 6 0,2 1 9 16,-1 1 10-16,1 0 11 0,0 3 9 0,0 1 6 0,-2-2-1 15,3 3 10-15,-2-4-12 0,4 3 9 0,-2-4-11 16,0 0-7-16,3 0 2 0,-1 0-11 0,-1-5 0 16,2 4 0-16,0-4 4 0,-3-1-7 0,6 2-4 15,-6-2-3-15,0 0 0 0,10-6-2 16,-6 3-4-16,0-2 0 0,-2 0 2 0,1-1-4 0,-2 1 9 15,-1-1 0-15,0 0 7 0,2 1-7 0,-2 2 1 16,-3-4 6-16,2 2-2 0,-2-1 2 0,0 3 0 16,0 0-1-16,-1-1-4 0,1 2 12 0,3 2-21 15,-3-4-2-15,3 4-22 0,-6-1-28 16,6 1-31-16,0 0-40 0,-5 6-42 0,5-6-44 0,-4 8-49 16,4-4-61-16,-1 1-210 0,0 0-550 0,1 0 244 15</inkml:trace>
  <inkml:trace contextRef="#ctx0" brushRef="#br0" timeOffset="83178.72">5513 14352 66 0,'0'0'203'0,"1"1"-3"0,-1-1 2 0,0 0-1 16,0 0-4-16,0 0-4 0,0 0-5 0,0 0-7 16,0 0-10-16,0 0-8 0,0 0-5 0,0 0-14 15,0 0-12-15,0 0-11 0,0 0-7 0,0 0-10 0,0 0-10 16,0 0-4-16,0 0-2 0,0 0 4 15,0 0-13-15,4 3-5 0,-4-3-1 0,0 0-7 0,0 0-5 16,0 0-8-16,0 0-11 0,0 0 0 16,0 0 0-16,0 0-10 0,0 0-10 0,0 0 5 15,0 0 0-15,0 0-5 0,0 0-2 0,0 0-1 0,0 0-3 16,0 0 2-16,0 0-4 0,0 0-3 16,-13 0 2-16,13 0-1 0,-3 5-1 0,3 0-1 15,-2-3-3-15,1 2 4 0,-2 1 2 0,2 0-4 16,0-1 4-16,1-1-1 0,0-3-5 0,-2 8 2 15,2-8 0-15,2 4-4 0,-2-4 3 0,0 0-1 0,5 2-6 16,-5-2 3-16,0 0-12 0,0 0 3 0,7-1 7 16,-7 1-11-16,0 0 14 0,7-6 5 0,-6 1-5 15,-1 5 16-15,3-5-11 0,-3 3 7 16,0-3 6-16,0 5-5 0,-3-7 0 0,2 4 1 16,1 3 0-16,-4-3-3 0,3-2-11 0,1 5-21 0,-6-1-31 15,6 1-42-15,-6-4-61 0,6 4-85 0,-5-1-101 16,1-2-217-16,4 3-599 0,-5-2 265 0</inkml:trace>
  <inkml:trace contextRef="#ctx0" brushRef="#br0" timeOffset="84793.52">4930 13689 78 0,'0'0'133'0,"0"0"-15"15,0 0-9-15,0 0-15 0,0 0-12 0,0 0-4 16,-3 2-13-16,3-2-5 0,0 0 1 0,-3 3-6 16,3-3-18-16,0 0-17 0,0 0 6 0,0 0 4 15,0 0-6-15,0 0 1 0,0 0-11 0,0 0 8 16,0 0-7-16,0 0 4 0,-3 3 2 0,3-3 6 15,0 0-2-15,0 0-2 0,0 0 19 0,0 0 4 16,0 0 4-16,0 0 6 0,0 0 0 0,0 0-1 16,0 0 1-16,0 0 5 0,0 0-2 0,0 0-2 15,0 0-5-15,0 0-3 0,0 0 5 0,0 0-7 16,0 0 1-16,0 0 0 0,0 0-1 0,0 0-1 16,0 0-4-16,0 0-2 0,0 0 1 0,0 0 2 15,0 0-2-15,0 0 3 0,18-3 0 0,-18 3-4 16,14 0 2-16,-5 1-8 0,0 0-1 0,5 0 27 15,-2 0-10-15,4 2-2 0,0-1 1 0,1 2-8 16,-1 0-4-16,2-1 0 0,-2-1-4 0,-2 2-1 16,-1-2-1-16,2 0-3 0,-2 4-5 0,1-3 0 15,-2-3-7-15,-3 3 2 0,-2-2 0 0,1 1-3 16,-3-2-1-16,2 1 0 0,-7-1-6 0,6 3-5 16,-6-3 3-16,7 1-20 0,-7-1-32 0,0 0-42 15,0 0-51-15,0 0-48 0,0 0-72 0,0 0-159 16,0 0-453-16,0 0 202 0</inkml:trace>
  <inkml:trace contextRef="#ctx0" brushRef="#br0" timeOffset="89427.81">3960 15388 112 0,'0'0'284'0,"0"0"-13"15,0 0-9-15,0 0-14 0,0 0-10 0,0 0-13 16,0 0-11-16,4-2-10 0,-4 2-13 0,0 0-10 16,0 0-7-16,0 0-8 0,0 0-11 0,2-3-9 15,-2 3-13-15,0 0-15 0,0 0-11 0,0 0-6 16,0 0-18-16,0 0-1 0,0 0-17 0,0 0-7 15,0 0-8-15,0 0-8 0,0 0 4 0,0 0-7 16,3 10-7-16,-3-5-6 0,0 5-5 0,0 0 0 16,0 1-1-16,1 1 1 0,-1 2-5 0,4 3-4 15,-3 2-1-15,2-1 3 0,-2 0-6 0,2-2-1 16,1 0 1-16,1-1-3 0,-3 1 0 0,1-4 2 16,-2-2-1-16,0 1-7 0,1-1-11 0,0-2-39 15,-1-1-58-15,-1-1-86 0,-1 1-63 16,0-6-77-16,-2 2-211 0,3-3-591 0,0 0 261 0</inkml:trace>
  <inkml:trace contextRef="#ctx0" brushRef="#br0" timeOffset="89649.93">4170 15461 195 0,'5'13'246'0,"0"4"-20"0,-3 1-15 0,1 0-4 0,0 3-15 16,-3 2-16-16,1-5-16 0,-1 5-14 0,-3-4-13 15,3 2-19-15,0-4-16 0,-2 2-29 16,-2-2-25-16,1-4-36 0,-3 0-35 0,1-1-45 16,0-1-47-16,0-3-50 0,-3 1-138 0,-2-1-332 0,-2-4 148 15</inkml:trace>
  <inkml:trace contextRef="#ctx0" brushRef="#br0" timeOffset="89955.05">3727 15522 226 0,'-1'13'281'0,"1"4"-4"0,-1 10-3 0,2-2-1 16,0 2-14-16,-1 2-25 0,2-3-24 0,-1 0-20 16,0-1-17-16,2-6-18 0,-1 0-14 0,1-1-13 15,2 0-18-15,-1-2-6 0,2 0-18 0,-2-5-2 16,1-1-11-16,2 0-12 0,1-1-13 0,3 1-57 15,-1-1-59-15,0-3-60 0,-1 0-77 0,4-1-292 16,-3 1-537-16,0-4 238 0</inkml:trace>
  <inkml:trace contextRef="#ctx0" brushRef="#br0" timeOffset="90487.72">4734 15560 214 0,'8'0'323'0,"5"1"-28"15,1 0-27-15,9-1-24 0,-2 3-10 0,11 0-3 16,-2 0-21-16,2-1-18 0,-2 1-21 0,3 0-17 15,-4 0-18-15,3-2-12 0,-1 3-8 0,-3 0-17 16,0 0-10-16,-8-1-12 0,2-1-27 0,-4 0-61 16,-4 0-56-16,-5-2-50 0,0 0-54 0,-4 0-65 15,-5 0-202-15,0 0-474 0,4-2 210 0</inkml:trace>
  <inkml:trace contextRef="#ctx0" brushRef="#br0" timeOffset="90777.72">4945 15363 211 0,'5'21'251'0,"3"5"-7"16,-3 1-8-16,3 4-8 0,-3-2-5 0,0 3-9 15,-1 1-7-15,-1 1-9 0,-1 1-16 0,1 13-17 16,-2-15-14-16,-2 4-21 0,2 10-7 0,-5-12-16 15,8 11-7-15,-5-12-12 0,1-1 1 16,0 0-18-16,0-2-9 0,-3-5-4 0,7-6-6 16,-5 5-10-16,2-8-2 0,-1-7-3 0,-1 2-4 0,1-1-6 15,1-6-4-15,-1 1-9 0,0 0-26 0,0-6-42 16,0 0-37-16,0 0-42 0,0 0-31 16,-10-16-38-16,6 6-45 0,-5 0-204 0,0-4-488 0,0-2 216 15</inkml:trace>
  <inkml:trace contextRef="#ctx0" brushRef="#br0" timeOffset="90916.69">4755 15764 62 0,'0'-6'255'16,"0"4"-17"-16,5 0-29 0,-1 0-25 0,-4 2-20 16,8-6-36-16,-3 3-43 0,0 1-50 0,0 1-44 15,0-2-54-15,-5 3-62 0,9 3-70 0,-9-3-209 16,6 3 93-16</inkml:trace>
  <inkml:trace contextRef="#ctx0" brushRef="#br0" timeOffset="91075.84">4796 15829 54 0,'0'0'266'0,"-4"1"-22"16,4-1-29-16,0 0-22 0,0 0-18 0,0 0-19 16,0 0-16-16,0 0-15 0,18-3-27 0,-10-1-41 15,3-3-24-15,2 3-21 0,2-4-23 0,2 1-31 16,1 0-33-16,-2-2-25 0,3 1-23 0,2-3-13 15,2 1-78-15,-4 1-232 0,0 2 104 0</inkml:trace>
  <inkml:trace contextRef="#ctx0" brushRef="#br0" timeOffset="91259.06">5137 15696 162 0,'0'6'206'16,"-6"-2"-15"-16,-1 6-1 0,-3 4 6 0,0-3-1 16,-3 3 1-16,0 0 3 0,-1 1 1 0,1 0 5 15,3-2-16-15,0-1-17 0,2-3-9 0,2 1-17 16,1 1-8-16,2-6-17 0,2 6-10 0,1-2-14 15,4-1-7-15,-3 0-12 0,5 1-9 0,1-1-4 16,3 2-9-16,0-2-2 0,-1 0-9 0,8 3-1 16,-4 1-7-16,2-4-6 0,-1 2-5 0,1-3-27 15,-2 0-43-15,0-1-43 0,1 1-47 0,-4-2-53 16,3-4-45-16,-4 2-52 0,-1-1-167 0,-2-2-488 16,2-3 216-16</inkml:trace>
  <inkml:trace contextRef="#ctx0" brushRef="#br0" timeOffset="91418.83">5245 15509 39 0,'7'12'278'16,"-6"-6"-32"-16,2 0-49 0,-2 6-52 0,2-3-59 0,-2 3-55 15,0 1-51-15,3-2-48 0,-1 1-88 0,-1 0-169 16,3-1 75-16</inkml:trace>
  <inkml:trace contextRef="#ctx0" brushRef="#br0" timeOffset="91871.33">5945 15546 5 0,'0'0'291'0,"0"0"-9"0,0 0-24 0,16-6-18 16,-9 4-10-16,4 1-18 0,2 2-15 0,-1-1-18 15,0 0-21-15,6 2-11 0,-2-1-16 0,0-1-16 16,2 2-8-16,0 1-13 0,1-1-8 0,-2-1-15 16,-2 1-41-16,1 2-46 0,-4 0-51 0,0-1-54 15,-2-1-62-15,0 0-57 0,-5 0-128 0,-1 0-399 16,1 1 177-16</inkml:trace>
  <inkml:trace contextRef="#ctx0" brushRef="#br0" timeOffset="92047.76">6099 15587 135 0,'-2'11'222'0,"1"6"-12"0,-2-1-2 0,3 5-4 0,0-1-2 16,0 4-9-16,0-5-11 0,0 6-17 0,0-6-17 16,3 2-13-16,-3-2-13 0,1-2-23 0,0 1-52 15,-1-1-61-15,-1-3-64 0,1-3-67 0,-4 0-195 16,0-2-367-16,-1 0 163 0</inkml:trace>
  <inkml:trace contextRef="#ctx0" brushRef="#br0" timeOffset="92235.04">5905 15940 9 0,'0'0'275'0,"0"0"-18"15,10 6-19-15,-3-4-22 0,5 4-6 0,1-4 1 16,5 3-3-16,0-1-9 0,5 0-18 0,4 3-15 15,-9-4-19-15,5-2-12 0,4 4-16 16,-7 0-12-16,1-2-15 0,-1-3-9 0,-1 3-19 16,-1-3-59-16,-6 0-63 0,-1 0-55 0,-4 0-73 15,-1-1-242-15,0-1-463 0,-6 2 205 0</inkml:trace>
  <inkml:trace contextRef="#ctx0" brushRef="#br0" timeOffset="92925.34">6727 15377 36 0,'0'0'299'0,"0"0"-26"0,0 0-20 0,0 0-28 0,19 2-16 15,-11-2-12-15,2 1-9 0,1-2-14 0,0 2-12 16,3-1 7-16,-1 0-6 0,4 0-18 0,1-1-9 15,-4 1-12-15,4-4-12 0,0 4-15 16,-5 0-4-16,1-1-14 0,-2 0-8 0,-2 1-3 16,-4 0-5-16,2 0-7 0,-8 0 0 0,10 1-5 0,-7 0 1 15,-3-1 4-15,5 8-7 0,-9-4-14 0,1 3 4 16,-3 3-10-16,-4 1 5 0,-4 3 7 0,1 0-15 16,-4-1-1-16,3-1-8 0,0 3 1 15,-4-1-2-15,0 4 0 0,-2-1-4 0,5-3 1 16,3-2 1-16,3-2 0 0,-1-2 6 0,3 0-6 15,0-2 8-15,3-3-3 0,-1 2 15 0,1-1-17 0,2-2-5 16,2-2 9-16,-3 4-12 0,3-4-1 16,0 0-2-16,0 0 2 0,5 4 2 0,-1-4-7 0,3 2 3 15,0-2 9-15,1 1-12 0,-1 0-3 0,3 1-1 16,2 1 2-16,1-2-19 0,0-1-35 0,-2 1-61 16,3 0-37-16,-1-1-20 0,0 0-14 0,-2 0-19 15,2-1-21-15,1-1-15 0,-1-1-26 0,-3 0-169 16,-1 0-470-16,-1-1 209 0</inkml:trace>
  <inkml:trace contextRef="#ctx0" brushRef="#br0" timeOffset="93040.76">7011 15568 193 0,'-3'6'192'0,"2"0"-19"0,-3 4-18 0,1 2-17 16,0-2-15-16,0 1-43 0,-1 0-36 15,3 1-50-15,-3 1-52 0,1-3-115 0,-4 5-186 0,3 0 82 16</inkml:trace>
  <inkml:trace contextRef="#ctx0" brushRef="#br0" timeOffset="93175.2">6870 15759 97 0,'0'0'212'0,"0"0"-29"0,-6-1-39 16,6 1-43-16,0 0-39 0,0 0-19 0,0 0-58 15,0 0-47-15,0 0-66 0,10-4-138 0,-10 4 61 16</inkml:trace>
  <inkml:trace contextRef="#ctx0" brushRef="#br0" timeOffset="93443.86">6898 15756 73 0,'-1'6'162'0,"-2"4"-17"0,2-1-16 15,-3 1-13-15,4 1-12 0,-2 0-14 0,-1 3-9 16,3-3-13-16,-5 0-20 0,5 2-31 0,-2-1-1 15,0 0-4-15,1-3-3 0,-3 0-2 0,1-2 6 16,2-2 13-16,-3-2 11 0,3 1 15 0,-3-3 21 16,0 2 17-16,4-3 14 0,0 0 11 0,-6 2 7 15,6-2 7-15,0 0-1 0,0 0-9 0,0 0-14 16,0 0-10-16,0 0-16 0,0 0-5 0,0 0-4 16,0 0-10-16,0 0-3 0,19-7-10 0,-11 4-4 15,3 1-20-15,1-3-36 0,-2 2-38 0,0 0-50 16,3-1-44-16,0 1-51 0,1-1-176 0,-5-1-403 15,5-1 178-15</inkml:trace>
  <inkml:trace contextRef="#ctx0" brushRef="#br0" timeOffset="93591.16">7164 15666 208 0,'4'11'227'0,"-4"-8"-20"16,1 3-23-16,-1 1-17 0,3-1-15 0,-3 5-28 15,1-3-25-15,0 4-31 0,0-2-36 0,1 2-38 16,-1-2-34-16,-1 0-68 0,0-1-111 0,0-3-238 16,3 0 105-16</inkml:trace>
  <inkml:trace contextRef="#ctx0" brushRef="#br0" timeOffset="93875.8">7275 15393 104 0,'2'12'317'15,"0"6"-21"-15,-2 2-12 0,0 5-30 0,1 6-10 16,-1 2-14-16,0 1-14 0,-1 2-16 0,1-2-23 16,0 13-17-16,-2-10-12 0,2 9-19 0,-2 0-14 15,0-12-13-15,2-1-7 0,-2-3-10 0,0-3-6 16,1-2-8-16,-1-6-6 0,0-1 0 0,-1-5-9 15,2-3-4-15,-2 3-6 0,1-7-5 0,-3 3-1 16,0-6-7-16,-1 1-3 0,0-1-9 0,-4-3-9 16,0-3-26-16,-2 1-39 0,-1-4-48 0,-1-3-49 15,-2 1-46-15,4-2-64 0,-2 1-240 0,0-4-539 16,6 7 238-16</inkml:trace>
  <inkml:trace contextRef="#ctx0" brushRef="#br0" timeOffset="94251.27">7660 15506 281 0,'-4'3'305'0,"4"-3"-21"0,0 0-9 0,0 0-1 16,19 0 8-16,-1-1-14 0,3 1-31 0,9-3-5 0,3 3-41 15,3-3-13-15,0 3-18 0,4-3-21 0,-3 2-14 16,2-3-13-16,-2 3-5 0,2 1-18 16,-6-2-8-16,0-2-8 0,-1 3-7 0,-6-1-52 15,-6 4-72-15,-2-4-78 0,-8 1-72 0,-5 1-75 16,2-3-232-16,-6 0-558 0,-1 3 248 0</inkml:trace>
  <inkml:trace contextRef="#ctx0" brushRef="#br0" timeOffset="94431.84">7873 15536 112 0,'-1'12'259'15,"1"6"-9"-15,-1 2-18 0,1-1-24 0,0 6-14 16,0-5-16-16,0 7-16 0,0-2-15 0,1-6-9 16,-1 0-19-16,1-1-16 0,0 3-9 0,1-6-13 15,-1 2-34-15,0-5-40 0,1-4-42 0,-1 1-41 16,-1-3-36-16,0-3-40 0,0 2-174 0,0-5-354 15,0 0 157-15</inkml:trace>
  <inkml:trace contextRef="#ctx0" brushRef="#br0" timeOffset="94642.62">7965 15574 94 0,'5'15'310'0,"1"2"-16"0,-4 1-21 15,2 1-18-15,-3 0-20 0,2-1-11 0,-2 1-22 16,-1 2-22-16,1-2-15 0,2-6-15 0,-3 3-18 16,0-1-14-16,2 1-9 0,-2-3-12 0,3 1-13 15,-6-5-26-15,1 4-39 0,-1-5-39 0,3 3-34 16,-1-5-40-16,0 1-42 0,-3-1-50 0,0-2-53 16,-1-1-140-16,-3 2-410 0,-2-3 182 0</inkml:trace>
  <inkml:trace contextRef="#ctx0" brushRef="#br0" timeOffset="94834.06">7758 15902 154 0,'-5'2'279'0,"5"-2"-12"0,-3 2-24 0,3-2-21 15,3 6-17-15,-2-2-14 0,5-1-5 0,0 1-2 16,3 0-14-16,1 0-10 0,3 0-11 0,5 1-7 16,-5-2-8-16,6 1-13 0,0-2-11 0,0-1-10 15,1 3-9-15,-5-4-9 0,4 1-12 0,-3 4-4 16,-2-4-11-16,-2 0-18 0,-1-1-43 0,2 0-42 15,-5 1-50-15,-3-1-43 0,3 0-41 0,-2-1-70 16,-6 1-197-16,3-4-486 0,-3 4 215 0</inkml:trace>
  <inkml:trace contextRef="#ctx0" brushRef="#br0" timeOffset="95643.75">8838 15261 27 0,'0'0'291'0,"0"0"-19"0,0 0-26 16,-5 12-29-16,-3-6-17 0,-4 6-20 15,-1-1-19-15,-2 2-13 0,-3 5-6 0,1-4-16 0,0 4-10 16,2-3-10-16,1-2-11 0,-4 1-8 0,5-3 0 16,-3 0-4-16,3-1-3 0,0-1 2 0,4-2 1 15,-2 0 0-15,3-4 2 0,0 3 0 16,3-3-6-16,1 0-11 0,0-1 5 0,1 0-8 15,-1 0-6-15,4-2-7 0,-3 8-3 0,3-3-1 0,0 1-6 16,3 5 4-16,1 3-12 0,-2 2 5 0,1 2-13 16,-1 7-1-16,0 0-5 0,-1 0-9 15,0 1-48-15,3-1-29 0,-4 0-34 0,1 0-34 16,1-6-40-16,-2-2-45 0,0-6-59 0,1 2-191 16,0-4-507-16,1-3 225 0</inkml:trace>
  <inkml:trace contextRef="#ctx0" brushRef="#br0" timeOffset="95927.55">8631 15552 45 0,'9'-4'203'0,"0"1"-12"16,1-1-22-16,2 1-17 0,-2 1-17 0,2-1-4 16,-1 2-2-16,-1-1-3 0,1 2-3 0,-4-1-3 15,-1 1 8-15,1 0 7 0,-7 0 4 0,10 1 2 16,-6-1 10-16,1 5 1 0,-1-3-2 0,-2 2-6 15,1 1-16-15,0 1-9 0,-2 1-11 0,0 2-13 16,-1 2-8-16,-1-1 0 0,2 3-20 0,0-1-3 16,-1 3-6-16,2 2-9 0,-2-1-4 0,0 2-1 15,0 0-10-15,1-2 3 0,-1 0-9 0,1-5-9 16,1 4 2-16,-2-3-2 0,1 0-14 0,0-1-15 16,0-3-28-16,-1 3-24 0,3-5-31 0,-2 1-27 15,-1-1-25-15,3-4-26 0,-3 2-21 0,0-4-28 16,-4 5-35-16,4-5-157 0,-8 0-447 0,8 0 198 15</inkml:trace>
  <inkml:trace contextRef="#ctx0" brushRef="#br0" timeOffset="96051.2">8676 15698 77 0,'9'-2'166'15,"-9"2"-15"-15,9-1-36 0,-9 1-60 0,10 0-70 16,-8 3-77-16,-2-3-99 0,2 1 44 0</inkml:trace>
  <inkml:trace contextRef="#ctx0" brushRef="#br0" timeOffset="96175.96">8703 15793 50 0,'5'1'186'16,"0"1"-25"-16,1 0-10 0,-6-2-41 0,13 0-58 15,-5-1-76-15,-1 1-91 0,1-1-124 0,4-1 56 16</inkml:trace>
  <inkml:trace contextRef="#ctx0" brushRef="#br0" timeOffset="96525.48">8990 15424 55 0,'0'0'138'16,"8"0"2"-16,-8 0-3 0,9 2-4 0,-3-1-3 16,-1 1 1-16,-1-2 5 0,-4 0-7 0,7 5 3 15,-3-2 3-15,-1 1-1 0,1 0-2 0,-1 0 6 0,-1 2-5 16,-2 0-5-16,1 1-3 0,2 2-2 16,-2 4 3-16,1-3 1 0,-4 2-5 0,4 5-8 15,-2-3-7-15,2 3-6 0,-2 0-13 0,0 1-9 16,1 1-6-16,-1 0-5 0,0 8-7 0,0 0-8 15,0-2-2-15,0 0-8 0,-1 0-4 0,1-6-4 16,0 10-3-16,-4-5-4 0,4-4-2 0,-1-3-9 16,1-1 4-16,-3-3-11 0,2-4-8 0,-1 1-26 15,0-4-23-15,1-1-36 0,-3-1-44 0,3-1-41 16,1-3-35-16,0 0-39 0,-9-8-34 0,5 3-151 16,-4-5-464-16,5 0 206 0</inkml:trace>
  <inkml:trace contextRef="#ctx0" brushRef="#br0" timeOffset="96629.86">8995 15677 198 0,'6'2'201'0,"-4"0"-19"15,4 3-45-15,-2-1-60 0,0 1-59 0,-1-1-75 16,3 3-69-16,-5-1-137 0,5-2 60 0</inkml:trace>
  <inkml:trace contextRef="#ctx0" brushRef="#br0" timeOffset="96849.08">9457 15497 312 0,'11'1'315'0,"-2"0"-25"15,1 2-28-15,2 1-25 0,2-1-24 0,-4-1-21 16,7-1-17-16,0-1-17 0,-1 0-20 0,2 0-12 15,1 1-14-15,-1-2-11 0,-1 1-12 0,-1-1-38 16,-3 1-48-16,0-1-57 0,-2 0-53 0,-2 1-71 16,-1 0-229-16,-8 0-438 0,6 0 193 0</inkml:trace>
  <inkml:trace contextRef="#ctx0" brushRef="#br0" timeOffset="97098.99">9573 15361 197 0,'4'16'293'0,"-3"3"-8"16,-1 1-10-16,1 7-7 0,1 2-1 0,-4 1-32 0,2-2-26 16,-1 4-17-16,2-1-18 0,-1-1-18 15,-2 3-16-15,2-3-14 0,-4 2-11 0,4-2-13 16,0-1-12-16,-1-6-10 0,-1 6-14 0,1-12-21 15,1-1-31-15,-1-5-38 0,1 0-32 0,-1-3-26 16,1-4-20-16,-3-1-34 0,3-3-20 0,-5 1-35 16,5-1-19-16,-4-11-186 0,-1 5-428 0,1-4 190 15</inkml:trace>
  <inkml:trace contextRef="#ctx0" brushRef="#br0" timeOffset="97225.14">9513 15646 131 0,'0'0'237'0,"0"0"-10"0,9 6-16 0,-4-2-21 15,-1 1-17-15,5 0-17 0,-3 5-20 0,1-5-15 16,-2 4-37-16,-1-3-51 0,2 0-40 0,-2-2-66 16,1 0-43-16,-1 1-135 0,-3-4-271 0,2 1 120 15</inkml:trace>
  <inkml:trace contextRef="#ctx0" brushRef="#br0" timeOffset="97443.33">9262 15404 37 0,'0'0'247'0,"0"0"-22"0,0 0-22 16,9 0-22-16,-9 0-17 0,0 0-17 0,17 0-16 16,-13 1-11-16,1 1-10 0,0 0-16 0,0 1-8 15,2 0-32-15,-4 0-32 0,1-1-44 0,-4-2-30 16,7 6-40-16,-5-3-35 0,-3 1-128 0,1-4-276 15,-8 4 122-15</inkml:trace>
  <inkml:trace contextRef="#ctx0" brushRef="#br0" timeOffset="97957.9">9208 15491 78 0,'1'5'204'0,"0"1"-10"16,2 0-9-16,3 1-14 0,-2 2-1 0,3 0-7 15,1-1 1-15,-3 2-6 0,4-1-6 16,0 1-4-16,-2 2-4 0,-1-3-3 0,4 5-4 15,-1-5-5-15,3 4-10 0,-7-2-9 0,2 0-10 0,0 0-9 16,-2-3-1-16,-1 3-9 0,1-2-7 0,-2 1-4 16,-1-3-8-16,1 0-4 0,-1 1-4 0,1-4 1 15,-2 2-7-15,-1 0 10 0,-1-2-15 0,-2 2-6 16,3 0-6-16,-5-3-1 0,0 1-2 16,1 1-2-16,-1-1-3 0,-3-1-2 0,2 0-2 15,1 0-6-15,-3 0-1 0,3-2 0 0,-3 2 2 0,3 0-5 16,0-2 3-16,1 1-6 0,4-2 0 0,-5 3 4 15,5-3-7-15,-5 1-5 0,5-1 6 16,-3 3-4-16,3-3-3 0,0 0-3 0,0 0-1 16,0 0-5-16,-3 2-1 0,3-2 1 0,0 0-3 15,0 0-7-15,0 0-6 0,-3 5-10 0,3-5-4 16,0 0 1-16,0 0 0 0,-5 2 3 0,5-2-5 0,-4 3 0 16,4-3-1-16,-9 0 2 0,9 0 6 15,-16-4 4-15,11 3 4 0,-6-1 0 0,3 0 16 16,2 1 10-16,0-1 12 0,1 1 7 0,5 1 5 15,-8-3 3-15,8 3-4 0,-5-3-2 0,5 3-4 16,0 0-11-16,-3-3 7 0,3 3-3 0,0 0 1 16,0 0-2-16,20 1 4 0,-10 2-3 0,0 0 0 15,0 2 1-15,2 0 0 0,-1 2 8 0,5-2 4 0,0 8 2 16,-2-4 4-16,4 1-5 0,-3 1 0 16,2 1-5-16,1 0-2 0,4 1 2 0,-4-1-4 15,6 1 2-15,-2 2-6 0,-3-7 4 0,1 2-4 16,3 1 4-16,-1-3-12 0,2-1-22 0,-3-1-37 15,-1-2-42-15,1-1-46 0,0-3-48 0,-1-1-71 16,1-5-258-16,0 0-564 0,4-1 250 0</inkml:trace>
  <inkml:trace contextRef="#ctx0" brushRef="#br0" timeOffset="98246.73">10014 15273 3640 0,'-3'-3'150'0,"3"3"-117"0,-6-5-27 0,5 1-13 0,1 4 5 16,-4-2 1-16,4 2-7 0,-3-2 2 16,3 2 13-16,0 0-14 0,-2-3 0 0,2 3 0 15,0 0 0-15,0 0 1 0,0 0 8 0,0 0-9 16,10 7 1-16,-6-3 6 0,0-1 7 0,0 2-8 15,1-1 1-15,-3 2-3 0,4 0-3 0,-2 0-8 16,-1 0-5-16,-2 1-10 0,2 0-5 0,-2 3-12 16,-1-2-12-16,-1 2-12 0,-2 2-18 0,1-6-24 15,-2 5-36-15,1-4-66 0,-3 1-275 0,2-4-530 16,-1 3 235-16</inkml:trace>
  <inkml:trace contextRef="#ctx0" brushRef="#br0" timeOffset="98459.9">10009 15477 3189 0,'1'4'104'16,"-1"-4"-75"-16,3 3-16 0,-2 0-9 0,2 1-5 15,-3-4-1-15,5 2 2 0,0 1-3 0,-2 0-1 0,1 0 27 16,1 3-5-16,1-3-11 0,-2-1-29 15,1 1-34-15,0 3-39 0,-2-1-54 0,0-2-66 16,0 2-259-16,-2 0-513 0,-1 3 227 0</inkml:trace>
  <inkml:trace contextRef="#ctx0" brushRef="#br0" timeOffset="98611">10023 15758 5 0,'0'4'332'0,"0"-4"-28"0,1 4-4 0,3-1-8 16,2 0-27-16,-6-3-26 0,8 0-24 15,-8 0-33-15,10-8-36 0,0 2-31 0,-1-3-33 16,3-3-33-16,-1-1-41 0,2 1-27 0,1-2-30 0,-3-4-25 16,0 3-33-16,-1-2-35 0,2-6-36 0,-6 6-150 15,-2-2-355-15,5-8 157 0</inkml:trace>
  <inkml:trace contextRef="#ctx0" brushRef="#br0" timeOffset="98758.98">10258 15212 229 0,'5'-1'237'0,"-5"1"-24"0,12 1-21 16,-12-1-19-16,11 1-32 0,-6-1-45 0,0 5-47 15,-1-2-53-15,1 0-47 0,-2 0-59 0,-3 5-85 16,0-2-210-16,-3 4 94 0</inkml:trace>
  <inkml:trace contextRef="#ctx0" brushRef="#br0" timeOffset="99025.53">10175 15380 138 0,'0'0'259'0,"0"0"-24"0,0 0-22 0,0 0-25 16,0 0-18-16,0 0-16 0,23-1-17 0,-15-1-10 15,3 2-14-15,-1-2-8 0,2 1-10 0,2-2-7 16,-2 3-3-16,1 0-8 0,-1 1-4 0,3-2-2 16,-6-2-10-16,2 3-1 0,1 4 2 0,-3 1 8 15,-4-2 2-15,3 3 6 0,-2 2 3 0,-2 3 1 16,0 2 5-16,-4 2 5 0,1 3-7 0,-2 2 1 0,1 6 10 15,-4 0-21-15,-1-1-4 0,0 4-7 16,0 0-12-16,1 1-4 0,-2-3-5 0,-1 5 8 16,1-3-19-16,2 1-3 0,-1-3-17 0,-1 3-34 15,0-6-54-15,3-4-21 0,-1-4-26 0,-1-6-10 16,2 1-23-16,1-7-25 0,-1 0-55 0,-1-2-230 16,4-2-505-16,0 0 225 0</inkml:trace>
  <inkml:trace contextRef="#ctx0" brushRef="#br0" timeOffset="99149.92">10323 15573 61 0,'14'-5'252'15,"3"-1"-18"-15,-1 2-16 0,1 0-23 0,1-1-20 0,-1 2-18 16,-6-2-23-16,2 4-38 0,1-2-47 16,-3-1-56-16,1 1-63 0,-2 0-179 0,-5 0-270 15,-1-2 119-15</inkml:trace>
  <inkml:trace contextRef="#ctx0" brushRef="#br0" timeOffset="99541.74">10470 15491 116 0,'0'7'263'0,"3"4"-22"0,-2-4-27 16,-1 4-23-16,1-3-20 0,-1-2-15 0,2 4-14 15,-1-1-17-15,1 2-10 0,1-2-13 0,-2 2-10 16,3 0-7-16,-1-2-13 0,0 1-12 0,0-4-4 15,1-2-11-15,0 3-6 0,0-4-6 0,-1-1-6 16,6 1-2-16,-4-2-5 0,3 0 2 0,1 0-5 16,1 0 0-16,0 1 2 0,2 2-8 0,-2-1 7 15,-1 0-4-15,0 3 0 0,0 3-3 0,-4 0-2 16,0 1-3-16,-1 0-6 0,0 7 0 0,-4-3 2 16,0 3-4-16,-4-2 4 0,0 2-4 0,2-1 1 15,-5 3 1-15,0-5 1 0,-4 2-1 0,1 0 0 16,-4-2 5-16,5-5-5 0,-2-1 6 0,-1-1 12 15,1-4 9-15,-2 0 7 0,1-5 5 0,1-1 12 16,-1 1 9-16,3-3-2 0,3 1-4 0,0 1 5 16,-1-2 3-16,4-1-3 0,-1 4-14 0,4-4-3 15,0 3-8-15,0 3-3 0,6-8-6 0,2 7-3 16,-2-2-14-16,4 0-10 0,3 3-18 0,4 0-22 16,0 3-18-16,2 0-23 0,0 0-35 0,1 1-33 15,2 1-82-15,-4-1-197 0,0 2-465 0,2 0 205 16</inkml:trace>
  <inkml:trace contextRef="#ctx0" brushRef="#br0" timeOffset="100147.83">10763 15279 208 0,'0'16'226'0,"-3"1"-14"0,2 1-18 0,-1-1-12 16,2-1-9-16,-2 1 7 0,2 1-4 0,-1-6-10 15,2 1-5-15,-1-4-4 0,0-1-5 0,2-2 2 16,0 0-1-16,-2-2-2 0,3-1 13 15,0 0-6-15,2-1-20 0,1-1-14 0,0-1-14 0,-6 0-9 16,19-3-7-16,-6 3-10 0,-4-1-5 0,6-2-19 16,-3 1 0-16,2 1-6 0,-1-2-10 0,1 0 0 15,-2 2-54-15,0-1-37 0,1 4-26 0,-3-2-48 16,-4 0-23-16,3 4-8 0,-4-1-33 0,0 0-11 16,-2 1-5-16,-2 2 3 0,1-1 21 0,-4 1 15 15,0-1 31-15,-3 4 32 0,-2-3 27 0,-2 3 39 16,3-4 35-16,-4 5 30 0,1-4 30 0,-1 1 22 15,1-2 11-15,1 0 6 0,2 1-7 0,2-4-7 16,3 2-4-16,-1-2-9 0,0 2-7 16,2-4-8-16,1 4-6 0,0 1-10 0,6-5-4 0,0 0-12 15,3 1-23-15,1-1-40 0,0-1-33 0,2 1-39 16,1 0-53-16,-1 0-53 0,-2 0-182 0,-2 0-429 16,0-2 189-16</inkml:trace>
  <inkml:trace contextRef="#ctx0" brushRef="#br0" timeOffset="100296.91">10998 15511 109 0,'-4'8'349'0,"-1"2"-40"0,1-3-26 0,-1 3-20 15,-2 4-28-15,3-1-24 0,-2 1-26 0,0 3-14 16,1 0-23-16,0-2-16 0,0 1-11 16,-2 0-17-16,4 0-38 0,-1-1-38 0,-1 2-44 0,-2 0-44 15,2-1-39-15,-1-1-36 0,3-2-55 0,-2-2-179 16,-4-1-400-16,2-4 177 0</inkml:trace>
  <inkml:trace contextRef="#ctx0" brushRef="#br0" timeOffset="100414.79">10902 15777 194 0,'7'0'202'0,"0"-2"-4"15,3 1-21-15,1 1-11 0,-1 3-11 0,1-1-15 0,0 0-15 16,0 5-10-16,-1-1-12 0,1 2-9 0,5 2-32 16,-7-3-6-16,4 4-26 0,0-5-40 0,-3 4-38 15,-1-2-81-15,1-4-143 0,-1 0-295 0,0-1 131 16</inkml:trace>
  <inkml:trace contextRef="#ctx0" brushRef="#br0" timeOffset="100613.53">11174 15337 114 0,'9'0'322'0,"-1"0"-33"0,-8 0-31 15,13 0-26-15,-6 2-26 0,5-2-19 0,-2 2-29 16,3-6-44-16,-4 4-35 0,1-1-42 0,-1-1-42 16,-4 1-34-16,4-5-38 0,0 3-44 0,-1-3-172 15,-4 0-316-15,-2 3 140 0</inkml:trace>
  <inkml:trace contextRef="#ctx0" brushRef="#br0" timeOffset="100741.73">11277 15348 291 0,'-7'14'275'0,"2"4"-18"0,-5 0-13 0,5-1-21 0,-3 2-23 15,0 8-19-15,2-2-20 0,-3 1-15 0,0 3-17 16,3-2-9-16,-1 1-11 0,1-1-19 16,2 0-34-16,-4 2-38 0,1-4-62 0,2 0-61 0,0-6-61 15,0-2-199-15,-2-1-394 0,2-4 175 0</inkml:trace>
  <inkml:trace contextRef="#ctx0" brushRef="#br0" timeOffset="100975.64">11270 15500 243 0,'9'-1'253'0,"4"1"-15"0,-2-1-26 0,-2-1-16 15,3 2-21-15,-2-2 6 0,-2 2-6 16,1 0-4-16,-3 2-8 0,1 0 2 0,-2-1-9 16,1 0-4-16,0 1 0 0,-2 2-17 0,0 0-14 15,-1-1-5-15,-1 0-15 0,1 7-6 0,-3-6-10 0,1 7-9 16,-1-3-11-16,0 2-6 0,0 7-10 0,-1-6-10 15,-1 6-15-15,1 0-29 0,1 0-30 16,-2 3-31-16,-4-4-38 0,3 0-40 0,-2 0-47 16,2-7-44-16,1 0-235 0,-4-2-509 0,1-2 226 15</inkml:trace>
  <inkml:trace contextRef="#ctx0" brushRef="#br0" timeOffset="101115.58">11279 15568 131 0,'13'0'227'16,"-5"0"-24"-16,-2 0-35 0,4 0-62 0,-2 0-72 0,0 0-71 15,-5 2-102-15,-3-2-150 0,7 3 66 16</inkml:trace>
  <inkml:trace contextRef="#ctx0" brushRef="#br0" timeOffset="101259.95">11251 15746 205 0,'3'6'302'0,"0"4"-24"0,1-1-27 16,1 0-23-16,3 1-22 0,1-1-22 0,1 2-22 15,3 0-38-15,-5-2-48 0,2-1-60 0,-1 2-64 16,0-7-78-16,-3 2-184 0,0-2-335 0,1 0 147 16</inkml:trace>
  <inkml:trace contextRef="#ctx0" brushRef="#br0" timeOffset="101693.81">11693 15320 212 0,'12'-2'261'0,"2"2"-28"0,-4-2-27 15,-1 2-21-15,5-1-17 0,-6 1-21 0,3 1-18 16,-4 1-15-16,-1 4-10 0,-2-3-12 0,0 0-9 15,-4 3-10-15,0 1-12 0,-2 4-19 0,-3-3-24 16,-2 4-12-16,-1-1-6 0,0-3 1 0,-7 3 1 16,6-4 0-16,0-2 1 0,1 2 3 0,-2-3 7 15,5-1 8-15,1 0 8 0,3 1 1 0,-3-1-7 16,0 0-2-16,4-3-2 0,4 9 11 0,-3-3 3 16,7-2-1-16,0 5 4 0,2-3-2 0,-2 4 6 15,3 1-4-15,2 2 3 0,-3 2-5 0,0-1-1 16,2 3-6-16,-5-1-2 0,1 1-8 0,-4 2-9 15,-3 1-16-15,-2-6-22 0,1 2-9 0,-2-6-11 16,-2 1 4-16,-2-1-15 0,-1-2 5 0,-2-2-11 16,-1-1-1-16,-2-2-3 0,-2-3 0 0,0-2 13 15,-1 1 20-15,-2-2 17 0,3 2 19 0,-4 0 11 16,4-1 12-16,1 2 4 0,2-3 8 0,-2 8 3 16,1-3 7-16,1 2 1 0,2 4-3 0,0 0-3 15,3 0-8-15,-1 1-2 0,4 2-3 0,0-1-11 16,3 0-23-16,0 2-34 0,1 0-40 0,2 1-63 15,-1-1-212-15,0-1-389 0,3 1 172 0</inkml:trace>
  <inkml:trace contextRef="#ctx0" brushRef="#br0" timeOffset="101848.73">11949 15402 264 0,'13'-1'245'16,"-1"2"-62"-16,3 1-76 0,-2-2-86 0,5 0-49 16,0 3-104-16,-5-1-143 0,1 0 63 0</inkml:trace>
  <inkml:trace contextRef="#ctx0" brushRef="#br0" timeOffset="102091.07">12015 15371 154 0,'-10'15'228'0,"-1"3"-18"15,0-2-8-15,0 5-1 0,2-4 4 0,3-2 5 16,-1 2 4-16,2-5 9 0,4 1-13 0,-2-1-15 16,3-4-6-16,4 2-26 0,0-1-17 0,0-1-13 15,3 0-19-15,3-2-8 0,1-3-12 0,0 4-6 16,2-4-12-16,4 1-8 0,-2-2-23 0,-1 1-32 15,0-3-48-15,-2 4-49 0,-2-2-52 0,1 0-63 16,-3-2-55-16,-3 5-210 0,-2-2-502 0,-2 2 223 16</inkml:trace>
  <inkml:trace contextRef="#ctx0" brushRef="#br0" timeOffset="102215.67">11913 15699 159 0,'0'5'276'0,"0"-3"-24"0,4 4-18 16,0-2-20-16,5 3-22 0,2-1-26 0,5 2-25 15,-1-2-41-15,3 1-44 0,1-2-44 16,0-1-52-16,2-1-54 0,-2 0-58 0,-3-2-101 16,2-1-274-16,-5 0 122 0</inkml:trace>
  <inkml:trace contextRef="#ctx0" brushRef="#br0" timeOffset="102410.49">12061 15612 306 0,'-7'10'303'0,"-1"4"-13"0,0 4-21 0,-2 8-30 16,2 4-21-16,1-1-21 0,2 1-22 0,-1 1-15 0,4-1-4 16,1 2-10-16,1-1-21 0,-2 0-9 15,2-1-11-15,3 0-13 0,-3 4-7 0,2-4-9 16,1-3-20-16,-3 2-40 0,0-10-36 0,-1-2-28 16,-1 1-38-16,-3-8-32 0,3 3-23 0,1-7-68 15,-2 0-209-15,-2-2-454 0,0-3 201 0</inkml:trace>
  <inkml:trace contextRef="#ctx0" brushRef="#br0" timeOffset="103309.21">3809 16784 211 0,'0'0'236'0,"0"0"-5"15,4 3-1-15,-4-3-9 0,5 0 4 0,-5 0-9 16,0 0-23-16,4 3 17 0,-4-3-10 0,4 2-3 16,-4-2-14-16,5 1-16 0,0 2-15 0,-5-3-12 0,6 2-18 15,-2 0-5-15,0-1-21 0,1 3-7 16,-1-1-7-16,1 2 2 0,0 0-15 0,3 4-13 16,-4-1-5-16,0 2-20 0,-3 1 11 0,4 6-11 15,-5 2-5-15,-1 0 7 0,-2-1-16 0,2 2-2 16,-4 4-4-16,1-5 3 0,0-3 7 0,-1 0-12 15,-4 0 0-15,4-1 2 0,-1-6 3 0,3 1-12 16,-3-4 14-16,3 0-2 0,3-2 0 0,-4-1 0 16,3 1 1-16,1-4-3 0,0 7 3 0,0-7-11 15,0 0 12-15,5 2-10 0,0 0 0 0,-5-2-4 16,10 0 13-16,2 0-7 0,-2 1-2 0,-1 1-4 16,4-1 1-16,1 2-3 0,3 0 0 0,-3 2 5 15,0-2-2-15,-2 2 8 0,5 1-40 0,-6-1-45 16,0 1-59-16,-5-3-66 0,1-2-88 0,-2 2-302 15,-2-2-636-15,-3-1 281 0</inkml:trace>
  <inkml:trace contextRef="#ctx0" brushRef="#br0" timeOffset="103553.67">4168 16788 54 0,'4'12'266'16,"0"0"-23"-16,0 5-21 0,1 0-23 0,-2 1-13 15,2 5-13-15,-1 2-14 0,-1-4-11 0,0 0-16 16,-1-2-11-16,0 7-14 0,-2-1-10 16,0 2-14-16,0-1-15 0,-4 2-27 0,0-7-34 15,-1 2-32-15,0 2-43 0,0-7-48 0,-2-2-62 16,-3 2-143-16,1-2-346 0,-1-2 154 0</inkml:trace>
  <inkml:trace contextRef="#ctx0" brushRef="#br0" timeOffset="103843.86">3642 16776 195 0,'-4'11'311'16,"0"1"-15"-16,-4 5-14 0,5 2-6 0,1 1-29 16,1 8-21-16,1 0-23 0,0-2-18 0,0-1-18 15,5 0-14-15,-1-7-16 0,1 1-17 0,3-1-12 16,-2-4-8-16,3 2-15 0,3-1-13 0,-2-2-18 15,0-4-30-15,3 3-48 0,0-6-51 0,1 2-52 16,-3-3-64-16,3 1-78 0,-3-1-158 0,1-2-460 16,0 1 204-16</inkml:trace>
  <inkml:trace contextRef="#ctx0" brushRef="#br0" timeOffset="105312.5">5031 16723 226 0,'10'4'325'0,"0"2"-16"16,-2-2-26-16,2 2-24 0,-1 1-29 0,0-1-15 15,-1 0-27-15,5 1-19 0,-6-1-45 0,1 2-50 16,0-3-69-16,-2 5-71 0,-5-2-88 0,3 4-211 0,-8 0-395 15,0 0 175-15</inkml:trace>
  <inkml:trace contextRef="#ctx0" brushRef="#br0" timeOffset="105575.04">4981 16998 39 0,'12'0'175'0,"-6"-2"-19"0,5 2-6 0,-4 3-9 0,2-1-8 15,2 1 5-15,0 4 4 0,-1 0 11 0,1-1 2 16,0 7 2-16,-4-2-4 0,5 3 4 0,-5 1-3 16,1 3 3-16,-3-1-7 0,-1 4 6 0,0-5-8 15,2 2-12-15,-2 1-6 0,1-4-12 16,-1 1-3-16,0-6-24 0,-3 0 0 0,3-2-13 0,-4-1-5 16,1-3-14-16,3 1-5 0,0 0-13 0,-3-3-27 15,-1-2-35-15,1 3-37 0,-1-3-37 0,0 0-27 16,7-10-41-16,-6 4-39 0,3-5-44 0,-3 0-206 15,3-6-489-15,-1-2 217 0</inkml:trace>
  <inkml:trace contextRef="#ctx0" brushRef="#br0" timeOffset="105710.81">5317 16718 185 0,'0'8'197'0,"0"3"-45"0,-6 2-43 0,3-2-47 0,0 0-30 15,0 1-27-15,-1 1-18 0,2-4-18 0,2-2-20 16,0-1-58-16,0 1-116 0,-2-4 52 16</inkml:trace>
  <inkml:trace contextRef="#ctx0" brushRef="#br0" timeOffset="106109.76">5308 16824 121 0,'4'-5'42'0,"1"-4"13"16,0 0 5-16,0-2 9 0,2 1 9 0,-2-1 3 16,3 0 10-16,-2 3-1 0,3-2 6 0,-4 3-4 15,4 1-5-15,-4 2-9 0,-1-1-6 0,1 2-6 16,-1 0-9-16,1 3 10 0,-5 0-4 0,0 0 5 15,13 3-8-15,-12 0 0 0,2 2-6 0,-2-1-1 16,0 2-8-16,2 1-1 0,-2 1-4 0,2 0-8 16,-2 5-2-16,-1-5-3 0,0 2 0 0,0 1-6 15,0-4-1-15,-1 3-1 0,2-2-1 0,-2 2 0 16,2 2-5-16,-1-3-3 0,3 2 6 0,-3 1-1 16,0 0 6-16,0 5-3 0,1 0 0 0,0 0-1 15,-1-1-1-15,0 11-2 0,0-8 1 0,0 5-4 16,-5 2 1-16,1-2 0 0,-1 1 0 0,1-5 5 15,0-4 3-15,-3 1 8 0,0-6-1 0,2 0 7 16,0-1 6-16,0-4-4 0,-3 0-6 0,2-2 3 16,-2-1-5-16,3-2-6 0,-3-1-5 0,2 0 0 15,6 0-4-15,-14-4-9 0,9 1-1 0,2-1-1 16,-2-2-7-16,1 3 2 0,3-2-5 16,1 0 3-16,1 0-1 0,3 2 1 0,2 0-2 15,1 2 5-15,1-1-2 0,-1 2 6 0,6 2 1 0,1 4 1 16,5 0-1-16,-2 2 5 0,1 0 1 0,-4 2-2 15,2 0 0-15,1-2 0 0,-4 2-4 0,2 0 0 16,-3-2-9-16,-3 0-24 0,1-4-43 16,0 3-45-16,-2-3-66 0,-3-1-182 0,1-1-396 15,3-2 176-15</inkml:trace>
  <inkml:trace contextRef="#ctx0" brushRef="#br0" timeOffset="106580.92">6195 16726 241 0,'-1'4'329'0,"-2"3"-31"0,2 4-29 16,-5-1-29-16,1 7-21 0,-3 0-20 15,0 7-10-15,-1 0-8 0,-2 0-15 0,2 4-8 16,-3-1-12-16,-2 3-10 0,3 0-9 0,-2-1-9 16,-1 0-12-16,1 3-10 0,-1-1-2 0,0-2-12 15,0-3-10-15,0-4-6 0,-3 1-3 0,3-8-1 16,0 0-5-16,0-1-10 0,-1-2-2 0,0-1-5 16,2-5 1-16,-1-2-2 0,2-2-3 0,-3 2 0 15,5-8-5-15,-3 1 8 0,-1-5-13 0,-3-4-2 16,7 0-11-16,-2-2-9 0,5-1-3 0,4-2-7 15,3 5 2-15,5-6-3 0,3 4 9 0,1-2-10 16,5 4 3-16,0 1-15 0,4 1 3 0,0 2 20 16,4 2-1-16,1 3 4 0,3 3 2 0,1 4 9 15,-1 5-11-15,-6-4 6 0,-2 7 1 0,5 3-1 16,-1 1 1-16,-8-1-1 0,3 7 1 0,-7-9-17 16,2 3 18-16,-4-2-4 0,1-1 1 0,-4-1-6 15,2-4-4-15,-1 3-20 0,-3-7-17 0,0 3-39 16,0-2-36-16,0-2-26 0,-2 1-39 0,0-2-34 15,-1-2-47-15,3 4-277 0,-3-4-579 0,4 2 256 16</inkml:trace>
  <inkml:trace contextRef="#ctx0" brushRef="#br0" timeOffset="107089.4">6622 16784 164 0,'0'0'314'0,"12"-1"-10"0,-1-1-11 15,3 2-14-15,4-1-26 0,0 1-20 0,5 0-25 16,8-3-22-16,-2 3-16 0,3-1-18 0,-1 1-14 16,-2-1-14-16,0 6-11 0,1-5-14 0,-7 1-7 15,-3 2-14-15,7-1-6 0,-9 0-8 0,-5 0-1 16,1-1-27-16,-3-1-37 0,-3 0-40 0,0 0-30 15,-2 1-26-15,-6-1-26 0,6-1-25 0,-6 1-30 16,3-4-27-16,-3 0-35 0,0 4-149 0,-9-10-421 16,3 2 187-16</inkml:trace>
  <inkml:trace contextRef="#ctx0" brushRef="#br0" timeOffset="107295.73">6864 16667 149 0,'-11'29'261'16,"-1"-1"-21"-16,0 0-19 0,-2 0-21 0,1 0-18 15,1 0-22-15,1-6-14 0,0 1-18 0,1-8-10 0,2 1-15 16,4-4-21-16,-2-3-24 0,0 0-26 0,3-3-29 16,-1 0-25-16,0-4-32 0,2 0-22 0,2-2-24 15,-7 1-22-15,7-1-30 0,0 0-108 0,-1-10-281 16,2 4 125-16</inkml:trace>
  <inkml:trace contextRef="#ctx0" brushRef="#br0" timeOffset="107541.71">6732 16900 398 0,'2'-4'57'16,"1"0"13"-16,4 4 11 0,-7 0 40 0,6 4-4 16,-2 1 2-16,0 5 8 0,-3 2 1 0,4 3-3 0,-3 5 6 15,1-2-6-15,0 7-5 0,-2-6-20 0,3 0-2 16,-2 4-14-16,2-4-7 0,-1-1-11 16,1 0-9-16,1 0-15 0,-3-2-20 0,2-3-26 15,-3-3-24-15,1 0-22 0,1-2-18 0,-1-1-14 16,-2-1 3-16,1-5-10 0,0 2 6 0,-1-3 4 0,0 0 6 15,0 0 20-15,0-11 22 0,0 5 25 16,2 0 20-16,0-1 22 0,1-4 16 0,2 4 10 16,-1-2 10-16,1-1 2 0,0 2 2 0,3-2 6 15,0 2-10-15,1 0-7 0,4-1-7 0,1-2-6 16,-1 6-6-16,1-2-22 0,-1 4-30 0,0 0-30 16,1 0-32-16,-1 0-40 0,0 1-49 0,-2 2-168 15,-4 0-353-15,1 0 156 0</inkml:trace>
  <inkml:trace contextRef="#ctx0" brushRef="#br0" timeOffset="107693.17">7035 16976 137 0,'0'17'271'0,"1"-8"-23"0,2 3-20 16,-2 4-20-16,0 2-19 0,0-4-13 0,3 5-11 16,-2 1-16-16,-1-2-14 0,3 8-12 0,-3-7-15 15,3 4-10-15,1 2-27 0,-5-6-46 0,1 2-45 16,-1-3-51-16,0-1-47 0,2-5-30 0,-4 1-24 15,1-4-129-15,1 1-325 0,-6-4 144 0</inkml:trace>
  <inkml:trace contextRef="#ctx0" brushRef="#br0" timeOffset="107838.67">6970 17340 52 0,'0'0'199'0,"-5"-3"-13"0,5 3-24 16,0 0-15-16,0 0-15 0,0 0-16 0,10-4-4 16,-1 4-3-16,1-2-9 0,4 2-5 0,-1 2-13 15,0-1-6-15,5-1-4 0,1 2-3 0,-3-1-7 16,0-1-4-16,-4 3-7 0,1-1-6 0,1 1-1 15,-1-3-9-15,0 4-3 0,-6-4-32 0,0 0-29 16,-1 1-48-16,-6-1-54 0,0 0-170 0,0 0-324 16,4-5 144-16</inkml:trace>
  <inkml:trace contextRef="#ctx0" brushRef="#br0" timeOffset="108513.75">7532 16736 27 0,'9'-2'327'15,"0"1"-18"-15,5-1-12 0,-1 4-7 0,0-4-26 0,7 2-27 16,-2 2-23-16,-1-2-22 0,2 3-19 16,-1-2-18-16,1 2-16 0,1 0-14 0,-2-1-13 0,1 1-17 15,0-3-37-15,-2 3-55 0,-3-2-27 0,-1-1-64 16,-5 0-64-16,-2 0-56 0,4 2-217 16,-10-2-459-16,4-3 204 0</inkml:trace>
  <inkml:trace contextRef="#ctx0" brushRef="#br0" timeOffset="108672.05">7735 16788 170 0,'2'10'264'0,"-4"3"-11"0,2 5-13 15,0-1-19-15,2 4-27 0,-2 5-5 0,0 1-14 16,0 1-22-16,2 0-12 0,-4-5-18 0,4 2-11 16,-1-6-19-16,3 2-37 0,0-4-40 0,-2 3-26 15,-2 2-52-15,3-7-48 0,-3 3-59 0,0-6-173 16,-3 1-370-16,2-2 164 0</inkml:trace>
  <inkml:trace contextRef="#ctx0" brushRef="#br0" timeOffset="108859.83">7623 17193 64 0,'0'0'255'16,"15"6"-12"-16,-7-5-21 0,3 1-20 0,2 2-12 15,4-1-2-15,-1-1-8 0,3 2-7 0,-1-3-17 16,4 1-6-16,-3 2-18 0,2 0-13 0,-2-1-11 15,0 1-9-15,-2 0-10 0,-7-4-10 0,3 4-11 16,-3-3-4-16,-5 1-24 0,1-1-27 0,-1-1-29 16,-5 0-42-16,0 0-56 0,0 0-52 0,3-4-248 15,-3 4-448-15,-8-8 199 0</inkml:trace>
  <inkml:trace contextRef="#ctx0" brushRef="#br0" timeOffset="109282.66">8209 16762 137 0,'0'0'322'0,"9"3"-12"16,-2 0-8-16,-7-3-9 0,15-1-25 0,-7 2 0 16,2-2-28-16,-1-1-24 0,4-1-23 0,-2 3-22 15,3-3-19-15,-2 0-16 0,1 2-11 0,1-3-13 16,0 1-8-16,-2-2-26 0,0 4 10 0,1-4-13 15,-2 4-6-15,1-4-15 0,-1 4 5 0,-2 0-8 16,-1-1-26-16,1 2 14 0,-3 0-1 0,2 0-6 16,-8 0-16-16,11 2 7 0,-3-2 1 0,-8 0-6 15,9-2-16-15,-9 2 5 0,6 0-14 0,-6 0-14 16,0 0-19-16,6-1-24 0,-6 1-29 0,0 0-40 16,0 0-45-16,0 0-56 0,0 0-67 0,0 0-195 15,-21 0-538-15,13 3 238 0</inkml:trace>
  <inkml:trace contextRef="#ctx0" brushRef="#br0" timeOffset="109460.95">8376 16851 256 0,'0'17'260'16,"2"1"-17"-16,-2 7-9 0,-4 1-14 0,3 4-12 15,-3 1-16-15,3-2-14 0,-2 6-21 0,1-4-14 16,-2 5-13-16,4-3-19 0,1 0-22 0,-1-4-42 15,5-1-45-15,-5-9-43 0,0-4-43 0,1-3-62 16,2-2-63-16,-3-3-123 0,0-4-360 16,0-3 160-16</inkml:trace>
  <inkml:trace contextRef="#ctx0" brushRef="#br0" timeOffset="109611.9">8489 17002 234 0,'4'0'284'15,"4"2"-22"-15,-3 2-30 0,3-1-20 0,0 4-23 16,0-1-21-16,0 1-31 0,1 1-35 0,-2-1-39 0,1 1-32 16,0-1-32-16,1-1-39 0,0 0-57 15,1 0-199-15,-4 1-321 0,4-1 141 0</inkml:trace>
  <inkml:trace contextRef="#ctx0" brushRef="#br0" timeOffset="110128.79">9020 16679 253 0,'0'0'277'0,"-13"13"-28"16,9-7-26-16,-2 1-19 0,1 2-20 0,-3 0-19 15,-1-2-18-15,0 2-15 0,0 2-13 0,-2-5-12 16,2 5-12-16,-4-3-9 0,3 1-6 0,-4-2-11 16,3 1-3-16,0-2-8 0,-2 0-7 0,4-1-6 15,0 0 1-15,1-3-2 0,3 2-2 0,0-1-6 16,0 2 1-16,0-2-6 0,1 2 3 0,2 1-8 15,-1 4 1-15,3 2-7 0,0 4 0 0,0-4 8 16,0 3-14-16,1 5-2 0,1-2 31 0,-1-1-26 16,2 1-34-16,-3-1-38 0,2 0-38 0,-1-1-48 15,4-4-64-15,-3-2-225 0,-2 0-465 0,0-4 206 16</inkml:trace>
  <inkml:trace contextRef="#ctx0" brushRef="#br0" timeOffset="110366.48">8829 16881 99 0,'5'-4'193'0,"3"3"-13"0,-8 1-23 16,18-3-13-16,-8 3 1 0,-1 1-23 0,4 2 0 15,-3-1 5-15,-1 2 0 0,0-1 5 0,-1 3 6 16,1 0-2-16,-2 1 14 0,0 0-1 16,-1 4-3-16,-2 0 0 0,0 2-5 0,-2 3-9 0,2 0-4 15,-4 3-2-15,1-2-11 0,-2-1-7 16,0 2-16-16,0-1-4 0,-1-2-10 0,2-2-9 0,0 1-5 15,2-4-12-15,-2 1-16 0,2-5-31 0,-2 1-27 16,3 0-38-16,-2-2-16 0,3 0-22 0,-3-2-24 16,0 2-24-16,-1-5-30 0,0 6-35 15,0-6-50-15,0 0-152 0,0 0-447 0,0 0 198 16</inkml:trace>
  <inkml:trace contextRef="#ctx0" brushRef="#br0" timeOffset="110487.56">8866 16999 45 0,'0'0'185'0,"21"2"-13"0,-21-2-25 16,10 1-46-16,-10-1-53 0,9 3-60 15,-5 0-103-15,-3 1-124 0,-1-1 56 0</inkml:trace>
  <inkml:trace contextRef="#ctx0" brushRef="#br0" timeOffset="110590.7">8887 17092 161 0,'1'3'205'0,"0"2"-19"15,3-1-18-15,4-2-18 0,-3-2-23 0,0 3-26 16,3-1-72-16,-2-1-83 0,2 3-126 0,-8-4-193 16,11 2 87-16</inkml:trace>
  <inkml:trace contextRef="#ctx0" brushRef="#br0" timeOffset="110926.45">9078 16808 11 0,'12'3'201'0,"-3"2"-28"0,1-4-13 15,2-1-24-15,-6 1-12 0,5-1-9 0,0 1 0 16,-11-1-8-16,16 0 1 0,-16 0-9 16,11 2 4-16,-5-1 2 0,0 0 9 0,-6-1 3 0,9 3 15 15,-9-3 7-15,7 3 8 0,-5 1 5 0,2-1 5 16,-4-3-4-16,1 10-6 0,1-2-10 0,-1 0-7 15,0 3-11-15,-1-1-14 0,-2 6-12 0,-1-3-8 16,2 8-3-16,0-2-12 0,1 5-9 0,0 2-1 16,0-2-10-16,3 5-2 0,-1 1-10 15,-4-3-7-15,2 4 3 0,3 2-3 0,-2-5-5 16,1-1-6-16,-4 0-15 0,2-1-25 0,2-8-30 0,-4-8-25 16,1-1-22-16,0-3-32 0,-2-2-27 0,3-4-28 15,0 0-43-15,0 0-24 0,-15-19-225 0,6 5-515 16,-1-3 229-16</inkml:trace>
  <inkml:trace contextRef="#ctx0" brushRef="#br0" timeOffset="111696.39">9082 17046 171 0,'7'9'223'0,"-1"-2"-25"0,2 0-21 0,-3-1-55 0,1 4-59 15,1-4-80-15,-2 0-140 0,-1 1-168 0,-2-6 74 16</inkml:trace>
  <inkml:trace contextRef="#ctx0" brushRef="#br0" timeOffset="111975.58">9693 16750 70 0,'-6'15'225'0,"-2"4"-19"0,2-2-22 0,-3 6-22 15,2-5-16-15,0 0-12 0,0 1-19 16,0-5-31-16,0 2-36 0,-3-1-53 0,4-3-38 16,1-4-50-16,1 3-113 0,-2-6-223 0,0 0 99 15</inkml:trace>
  <inkml:trace contextRef="#ctx0" brushRef="#br0" timeOffset="112120.93">9698 16871 22 0,'8'8'237'0,"-3"-1"-16"0,0 2-20 16,1 1-21-16,-3-1-14 0,2 2-19 0,-1 1-14 16,1-1-23-16,-1-3-42 0,1 2-45 0,-1 0-52 15,-3-5-51-15,3 1-54 0,0 0-78 0,-3-4-227 16,-1-2 100-16</inkml:trace>
  <inkml:trace contextRef="#ctx0" brushRef="#br0" timeOffset="112307.24">9905 16758 157 0,'-10'17'240'0,"-1"0"-23"0,-1 1-22 0,-1 3-19 0,3-4-20 16,0-1-14-16,0 1-19 0,5-5-39 15,-2 3-41-15,-2 1-48 0,5-4-32 0,-2-5-63 0,5 2-133 16,-3-3-250-16,0-1 111 0</inkml:trace>
  <inkml:trace contextRef="#ctx0" brushRef="#br0" timeOffset="112422.94">9903 16856 109 0,'10'-2'184'0,"0"2"-13"0,3 0-14 16,-3 2-14-16,-6 1-14 0,4 0-14 0,-2 0-22 15,-1 0-29-15,2 6-44 0,-5-3-59 0,1 1-61 0,-3 2-75 16,-3 1-189-16,2 3 84 0</inkml:trace>
  <inkml:trace contextRef="#ctx0" brushRef="#br0" timeOffset="112559.98">9816 17045 247 0,'0'5'245'0,"0"-5"-27"16,0 0-19-16,4 5-22 0,0-4-20 0,-2 4-15 15,3-4-20-15,2 3-35 0,-2-1-48 0,-5-3-54 16,11 0-71-16,-8 1-170 0,-3-1-276 0,6 4 122 15</inkml:trace>
  <inkml:trace contextRef="#ctx0" brushRef="#br0" timeOffset="112757.66">9806 16786 152 0,'0'25'291'15,"-2"0"-19"-15,1 3-33 0,0 1-22 0,-3 2-19 16,4-1-23-16,-1 2-16 0,-2-1-18 0,3 2-16 16,0-2-27-16,-1 3-43 0,1-1-56 0,-4-2-57 15,0-4-61-15,3-7-67 0,-3-3-107 0,3 0-318 16,-4-6 140-16</inkml:trace>
  <inkml:trace contextRef="#ctx0" brushRef="#br0" timeOffset="112866.66">9689 17237 152 0,'0'0'201'16,"9"0"-20"-16,-9 0-14 0,17 5-16 0,-7-3-19 16,3 6-13-16,2-4-23 0,3 1-43 0,0 4-55 15,0-5-61-15,1 5-136 0,0-2-213 0,-1-4 95 16</inkml:trace>
  <inkml:trace contextRef="#ctx0" brushRef="#br0" timeOffset="113068.93">10054 16870 304 0,'17'3'272'0,"-6"1"-29"0,1 0-23 0,1-1-29 0,5 5-16 15,-4-2-16-15,4 0-19 0,-4 1-24 16,4 0-46-16,-4-1-43 0,0-3-55 0,-1 3-65 15,-2-3-80-15,1-1-98 0,-4 0-293 0,-2-2 130 16</inkml:trace>
  <inkml:trace contextRef="#ctx0" brushRef="#br0" timeOffset="113292.2">10141 16799 253 0,'-6'25'317'0,"5"5"-22"0,2-1-30 16,-1 0-26-16,0 3-23 0,3 0-20 0,-2-3-18 16,1 0-16-16,1 1-23 0,0-1-8 0,3 4-19 15,-2-5-3-15,0-1-18 0,-3 0-18 0,3 1-31 16,0-9-39-16,-3-7-38 0,2 0-24 0,-3-2-19 16,-3-6-8-16,3 1-14 0,0-5-23 0,0 0-23 15,0 0-41-15,-9-11-148 0,4 5-362 0,-3-2 160 16</inkml:trace>
  <inkml:trace contextRef="#ctx0" brushRef="#br0" timeOffset="113402.44">10084 17130 185 0,'-1'-9'212'0,"0"3"-1"16,1-1-17-16,2 4 8 0,3-2-4 15,-1 0-8-15,0 3-20 0,2 0-13 0,2-1-16 0,0 2-20 16,1-1-18-16,1-2-43 0,1 3-46 0,2-2-49 16,0 1-58-16,0-1-58 0,-3 0-163 0,3 3-339 15,-3-3 151-15</inkml:trace>
  <inkml:trace contextRef="#ctx0" brushRef="#br0" timeOffset="113557.78">10386 16727 84 0,'5'3'224'0,"8"1"-26"15,-4 1-37-15,-3 2-51 0,4 2-44 16,-1-2-48-16,-2 2-57 0,-2 0-98 0,0 1-149 15,-5 1 65-15</inkml:trace>
  <inkml:trace contextRef="#ctx0" brushRef="#br0" timeOffset="113894.21">10321 16919 245 0,'0'0'264'0,"0"0"-23"0,-7-2-29 0,7 2-28 0,0 0-18 15,0 0-20-15,0 0-9 0,0 0-16 0,21-8-4 16,-21 8-4-16,15 3-3 0,-6 3 13 0,1-1 1 15,-1 2-2-15,3 3 8 0,-2-1-4 0,0 2 3 16,-1 3 0-16,1 2-2 0,-1-1-7 0,-1 3-4 16,1-1-19-16,0 1-8 0,1 7-12 0,0-2-6 15,-1 1-5-15,-1 0-5 0,-3-5-4 0,-1 0-14 16,0 6-4-16,-3-5 1 0,0-2-9 0,-1 0 0 16,-1-4-10-16,-2 3 6 0,1-9 6 0,-1 3-10 15,-2-4-1-15,0-3 2 0,-1-1 0 0,-5 2-4 16,1-7-5-16,-5 4-1 0,5-7 4 0,-3 2-6 15,-5-6 6-15,4 1-10 0,-4-4-3 0,5 0-2 16,1 3 5-16,2-4-7 0,4 2-2 0,2 3-15 16,-3-3-22-16,4 6-26 0,3-6-23 0,0 4-18 15,6-2-24-15,-1 1-20 0,7 0-22 0,2-1-30 16,3 1-38-16,2 2-61 0,0 3-167 0,2 0-506 16,7 1 225-16</inkml:trace>
  <inkml:trace contextRef="#ctx0" brushRef="#br0" timeOffset="114204">10763 16727 12 0,'6'9'311'15,"1"-2"-27"-15,-1 2-30 0,-1 4-24 0,0-3-28 16,4 2-18-16,-5 0-26 0,2-1-48 0,6 2-48 15,-3-3-53-15,-3-3-52 0,5 1-75 0,-6-4-159 16,1 0-298-16,-1-1 132 0</inkml:trace>
  <inkml:trace contextRef="#ctx0" brushRef="#br0" timeOffset="114409.82">10963 16636 68 0,'2'7'263'0,"0"2"-20"0,0 4-20 0,-2 2-13 16,2 4-6-16,-6 8 0 0,0 1-9 0,3-1-12 16,-5-2-17-16,1 9-17 0,-4-3-10 15,2 2-15-15,1 3-14 0,-4-3-11 0,1 0-10 0,1 0-13 16,-2-3-6-16,1 1-34 0,0-5-39 0,0-3-41 16,-1-5-44-16,4-5-37 0,-1-4-48 0,-2-3-230 15,-1 0-438-15,-2-3 194 0</inkml:trace>
  <inkml:trace contextRef="#ctx0" brushRef="#br0" timeOffset="114691.21">10767 16976 209 0,'15'-8'236'0,"4"0"-17"0,2 2-20 0,3-5-22 16,-5 5-14-16,2-2-15 0,-1-1-3 15,2 1-2-15,-4 2-5 0,-1 0-4 0,3-1-2 16,-4 1-7-16,2 2-2 0,-5 0-13 0,-3 4 1 15,3-2-6-15,-4 2-10 0,-1 0 17 0,-1 2 9 16,0 0 4-16,-2 3 2 0,-4-1-13 0,5 2-13 0,-2 2-11 16,3 2-4-16,-4-1-12 0,-1 4-6 0,3 2-3 15,0 1-13-15,-1 2-2 0,-2 1-13 16,1 0 3-16,3 7-7 0,-3 1-6 0,-2 2-1 16,-1-3 3-16,1 5-8 0,-2-1-13 0,-3 2-18 15,2-2-29-15,-3 0-29 0,0-5-35 0,2-5-33 16,-1-4-28-16,-1-5-37 0,1-2-55 0,-2-5-268 0,-3-1-567 15,0-5 251-15</inkml:trace>
  <inkml:trace contextRef="#ctx0" brushRef="#br0" timeOffset="114814.76">11004 17066 106 0,'4'-2'285'15,"-4"2"-26"-15,0 0-30 0,14 5-36 0,-10 0-62 16,-3-2-56-16,3 5-41 0,3-2-47 0,0 2-63 15,2-1-129-15,-1 3-220 0,7-2 98 0</inkml:trace>
  <inkml:trace contextRef="#ctx0" brushRef="#br0" timeOffset="115292.01">11795 16559 140 0,'-5'18'322'0,"-1"6"-10"0,-3 4-21 15,3-1-15-15,-1 7-21 0,-2 10-24 0,-1-9-9 16,5 12-33-16,-1 1-17 0,-1 5-16 0,1-1-8 15,-2 0-24-15,3 4-9 0,1 0-16 0,4-2-1 16,0 1-12-16,4 1-14 0,-4-6-4 0,5 0-9 16,5-3-6-16,1 2-5 0,-1-16-9 0,4 0-2 15,0 0-6-15,-1-1-3 0,1-2-1 0,2-5-5 16,0-4-23-16,-2-5 8 0,-3-4-42 0,3-2-50 16,-1-6-52-16,0 1-47 0,-2-7-89 0,1 1-229 15,2-7-545-15,4-3 241 0</inkml:trace>
  <inkml:trace contextRef="#ctx0" brushRef="#br0" timeOffset="116085.45">12208 16589 24 0,'0'0'325'0,"0"0"-4"0,0 0-22 16,0 0-16-16,0 0-16 0,-1-9-19 16,1 9-28-16,0 0-20 0,0 0-22 0,0 0-10 15,0 0-27-15,0 0-9 0,14-1-13 0,-14 1-17 16,12 1-6-16,-6 2-10 0,5-2-7 0,-3 2-8 16,1-1-7-16,2 1-8 0,-1 0-2 0,1 0-12 15,-1-2-4-15,0 2 2 0,1 0-12 0,0-2 4 0,-3-1-6 16,1 3-8-16,2-1 2 0,-4-1-25 15,-2 1-47-15,-5-2-56 0,10 3-58 0,-10-3-59 16,0 0-54-16,10 0-212 0,-10 0-531 0,0 0 235 16</inkml:trace>
  <inkml:trace contextRef="#ctx0" brushRef="#br0" timeOffset="116542.45">12585 16334 206 0,'8'-1'251'0,"-8"1"-20"0,12-2-13 16,-12 2-4-16,16 0-13 0,-7 0-7 0,1 0-9 0,0 0-9 16,1 2-9-16,-1 1-12 0,1-2-10 0,-2 2-13 15,2 3-9-15,-1-2-12 0,0 2-13 0,-5 1-3 16,4 3-10-16,-6 1-8 0,3-1-11 16,-6 8-3-16,4-1-4 0,-7 2-9 0,2 1-9 15,-3-1-2-15,-5 0-2 0,4-1-5 0,0-1-3 16,-3-3-8-16,-1-1 9 0,4-2-1 0,2 0 8 15,0-5-4-15,0 3 0 0,-2-3-5 0,3 1 2 16,2-4-8-16,0-3-1 0,-2 9-4 0,4-5 6 16,-2-4-9-16,6 7 3 0,-2-1-5 0,2-3 4 15,1-1-5-15,2 2-2 0,2 0-7 0,-1-1 8 16,3 0-8-16,0-2 1 0,2-1-43 0,-2 0-36 16,1 0-50-16,4-2-53 0,2-2-70 0,-2 2-290 15,-7 2-583-15,0 0 258 0</inkml:trace>
  <inkml:trace contextRef="#ctx0" brushRef="#br0" timeOffset="116915.86">12625 17031 100 0,'22'0'305'15,"-22"5"-15"-15,1 2-17 0,-4 1-14 0,2 5-7 16,-3 2-9-16,3 5-22 0,-2-3-25 0,0 1-18 15,0 2-6-15,2 0-27 0,-1-2-11 0,1 2-16 16,-1-2-9-16,3 1-11 0,-1-6-6 0,-1 1-9 16,1-4-12-16,0 2 2 0,1-5-19 0,-2 0 1 15,1-2-6-15,1 1-4 0,0-3-5 0,-1 2-1 16,0-5-6-16,-1 3-4 0,1-3-35 0,0 0-32 16,0 0-42-16,-4 3-44 0,4-3-44 0,0 0-56 15,0 0-56-15,0 0-193 0,0 0-513 0,0 0 228 16</inkml:trace>
  <inkml:trace contextRef="#ctx0" brushRef="#br0" timeOffset="117374.86">12455 17574 16 0,'0'0'295'0,"0"0"-26"0,0 0-27 0,0 0-29 16,0 0-26-16,0 0-10 0,0 0-16 0,10-11-3 15,-3 10-10-15,3 1-9 0,-1-1-17 0,2 1-6 16,-2 0-16-16,5 2-5 0,-1-1-9 0,1 2-11 15,-1 0-5-15,6 0-11 0,-7-2-5 16,-3 2-7-16,3 1-4 0,-4 5-16 0,0-4-6 16,-3 4-4-16,0-1-2 0,-5 3 0 0,1-4 1 15,0 2-4-15,-3-1-3 0,-3 1 1 0,0 2-3 0,-1 1 1 16,-4-2 12-16,1 2 11 0,-1-4 12 16,1 0 10-16,3-1 11 0,-7-2 10 0,5 0 9 15,-1 3-6-15,2-7 4 0,0 2-11 0,2 3-5 16,0-4-13-16,2 0-8 0,3-2-4 0,-1 3-21 15,1-3 13-15,0 0-4 0,4 5 0 0,1-1-7 16,3 1 3-16,3-1-11 0,1 0 1 0,-2 1-2 16,4 0-9-16,3 3-22 0,-3-3-28 0,1 2-39 15,-2-4-20-15,0 2-37 0,-3-1-49 0,1-3-58 16,0 0-280-16,-5 1-574 0,5-5 254 0</inkml:trace>
  <inkml:trace contextRef="#ctx0" brushRef="#br0" timeOffset="117806.87">13025 16355 105 0,'0'0'249'0,"0"0"-16"0,0 0-19 16,10 11-7-16,-3-4 5 0,-1 4 15 0,3 3-1 16,-1 3-1-16,2 1 0 0,1 8-10 0,1 1-22 15,0 0-9-15,-1 3-17 0,-2 3-20 0,3 2-18 16,1 13-4-16,-5-14-21 0,3 16-9 0,-3 4-4 15,-3 26-12-15,-1-26 0 0,-4-1-14 16,1 2-4-16,-2 0-11 0,1-1-10 0,-5 2 4 0,-1-4-4 16,0 0-11-16,1-4 2 0,-1-13-3 0,-3 0-2 15,-1 0-10-15,0-3 8 0,-1-3-11 0,0 1 6 16,-3-3 1-16,0 2-4 0,0-4-4 0,-3-4-4 16,6-5 2-16,-1-2-28 0,-1-4-43 15,3-2-44-15,1-2-47 0,0-1-59 0,0-1-84 16,4-4-279-16,-4 0-622 0,4 1 276 0</inkml:trace>
  <inkml:trace contextRef="#ctx0" brushRef="#br0" timeOffset="117971.71">13407 17480 170 0,'0'19'412'0,"-1"6"-47"0,-3 3-31 0,-4 0-44 15,3 1-62-15,-5 3-49 0,2-10-72 16,4-2-56-16,-1-2-59 0,3-7-58 0,-1 3-85 16,-1-3-168-16,1-6-345 0,1-4 153 0</inkml:trace>
  <inkml:trace contextRef="#ctx0" brushRef="#br0" timeOffset="119334.84">14042 16529 3553 0,'-5'-4'228'0,"1"3"-129"0,4 1-54 0,-6-5-26 15,2 4-7-15,4 1 8 0,0 0-15 0,10-5-3 16,-1 5-4-16,4-1 2 0,6 0 2 0,0 1 2 16,3 2-3-16,9 0 4 0,-3 2 4 0,1 0-10 15,3 2 1-15,2 1 0 0,-4 0 0 0,1 1-2 16,-4-1-5-16,-7-2 5 0,-1 2-5 0,0-3-42 15,-6-1-48-15,1 0-54 0,-3 0-53 0,-3-2-39 16,-3 1-52-16,-5-2-196 0,0 0-532 0,8-6 236 16</inkml:trace>
  <inkml:trace contextRef="#ctx0" brushRef="#br0" timeOffset="119607.5">14217 16260 88 0,'-2'27'265'0,"4"1"-13"0,-2 4-9 0,0 1-5 16,0 14-1-16,-2 2 1 0,2-1-3 0,2-1-19 15,-1 3-23-15,2-2-21 0,-2 6-13 0,3-5-18 16,-2 3-11-16,0 0-10 0,3-3-9 0,-3-2-16 16,0-11-10-16,-1-5-12 0,1 2-6 15,1-4-7-15,-1-3-4 0,-2-5-5 0,3-7-10 0,1-3-1 16,-2 0-6-16,-2-3-5 0,0-1-7 0,0-2-21 15,-2-3-27-15,2-2-32 0,-4 2-31 0,4-2-26 16,0 0-23-16,-13-10-28 0,4-1-33 0,-1 4-35 16,-2-6-211-16,-2 0-482 0,-4-11 214 15</inkml:trace>
  <inkml:trace contextRef="#ctx0" brushRef="#br0" timeOffset="119763.3">14056 16692 98 0,'13'-1'252'0,"5"1"-9"0,-3 2-20 16,-2 0-23-16,1 1-17 0,0 1-20 16,-2 0-16-16,-6 1-18 0,4 2-30 0,-2-1-40 15,-2 0-46-15,-1 1-22 0,-1 2-29 0,-2 1-38 0,-2 1-26 16,-3-4-18-16,0 3-27 0,-2-2-73 0,0 0-238 16,-1-2 105-16</inkml:trace>
  <inkml:trace contextRef="#ctx0" brushRef="#br0" timeOffset="120093.03">14148 16827 514 0,'-6'3'37'0,"-1"-2"39"0,0 1 22 16,-2-4 5-16,9 2 16 0,-13-1 0 0,9 0 12 15,4 1 2-15,-6 0 3 0,6 0-17 0,0 0-9 16,-9-2-18-16,9 2-8 0,0 0-15 0,0 0-2 16,0 0-8-16,0 0-4 0,14-5-9 0,-14 5-2 15,9 0-8-15,0 1 3 0,4-2-16 0,-4 0-10 16,3-2-8-16,-1 3-3 0,5-1-9 0,2-3-11 16,-4 3-5-16,7-5-9 0,-1 2-6 0,-1 0 0 15,3-4-3-15,-3 1-9 0,2 1 0 0,-4-2-2 16,3 1 2-16,-9 1-11 0,-1 2-3 0,1 2 6 15,-4-2 22-15,-2 1 9 0,-1 3 26 0,-4 0 13 16,0 0 12-16,0 0 9 0,0 0 18 0,-4 11 12 16,-1-3 22-16,-4 2 19 0,-2 2 11 0,-2 1 5 15,2 0 12-15,2 0 8 0,0 2 0 0,3-2-16 16,3 3-11-16,-2 0-3 0,5 0-6 0,-3-4-25 16,7 0-4-16,5 5-6 0,-4-6-8 0,7 1-6 15,0 1-8-15,-3-4-9 0,5 2-7 0,-1-3-29 16,1-1-22-16,3-1-31 0,-6-2-29 0,3-2-29 15,-1 1-34-15,5-3-26 0,-8-2-37 0,2 1-39 16,-1-2-187-16,-2-2-467 0,-4 1 208 0</inkml:trace>
  <inkml:trace contextRef="#ctx0" brushRef="#br0" timeOffset="120222.74">14436 16493 96 0,'0'0'231'0,"0"0"-32"0,0 0-45 16,0 0-63-16,0 0-54 0,7 13-56 0,-1-7-47 16,1 3-55-16,2-1-131 0,4-2 59 0</inkml:trace>
  <inkml:trace contextRef="#ctx0" brushRef="#br0" timeOffset="120624.77">14965 16623 300 0,'-8'20'302'0,"1"8"-9"0,-5 2-20 16,0-2-15-16,1-1-9 0,0 1-21 0,-2-1-23 16,0 0-22-16,0 5-19 0,-1-3-20 0,1 1-8 15,-1-3-13-15,3 2-11 0,-1-3-17 0,2-8-4 0,1-1-9 16,-1-2-10-16,0-2-6 0,1-2-7 0,0-5-6 15,-1 0-5-15,-1 1-2 0,1-5-3 16,-4-2-8-16,1 0 0 0,-1-2-7 0,1-2 2 16,-1-4-13-16,-2 1-4 0,-1-4-9 0,3-1-7 15,3-4 2-15,-2 4-1 0,3-1 0 0,3 4 7 0,1-2-5 16,5-2 13-16,-2 6-9 0,3 2 2 0,4 1 15 16,1-1-14-16,0 3 6 0,4-3-4 0,1 3 5 15,3 3-3-15,1-1 3 0,3 6-5 16,-4-2-1-16,3 3 4 0,0 1-4 0,0 1-1 15,-1 0 0-15,-2 0-1 0,0 1-1 0,-4-1 0 0,1-2-10 16,-1 4-17-16,0-5-31 0,1 2-39 0,-1-1-39 16,-2 0-38-16,-2 2-45 0,2-6-45 15,-3 2-244-15,0 1-546 0,1 0 242 0</inkml:trace>
  <inkml:trace contextRef="#ctx0" brushRef="#br0" timeOffset="120974.73">15177 16590 171 0,'0'0'321'15,"0"0"-10"-15,0 0-32 0,0 0-22 0,18 5-27 16,-5-5-12-16,-6 3-14 0,6-2-21 0,1 2-15 0,-2 0-24 15,2-2-12-15,1 1-19 0,0-1-25 0,-3 1-47 16,1-2-58-16,0 1-58 0,-2 1-53 16,0-2-65-16,0-2-216 0,-6 1-441 0,0-1 196 15</inkml:trace>
  <inkml:trace contextRef="#ctx0" brushRef="#br0" timeOffset="121525.33">15287 16570 180 0,'-8'17'236'0,"-3"7"-8"0,-4-1-13 0,0-1-15 16,1 1-9-16,7-6-28 0,-1 1-12 0,-1-2-19 16,-1 0-12-16,2 0-14 0,3-4-9 0,-3 2-8 15,1-3-13-15,0 0-7 0,2-3-11 0,0 0-11 16,0-3-9-16,-3 0-13 0,5-1-17 0,0 1-16 15,-1-2-25-15,0-2-10 0,0 1-10 0,4-2-6 16,-5 3-6-16,5-3-13 0,0 0 2 0,0 0-1 16,-9-6 3-16,9 6 4 0,0 0 10 0,3-8 7 15,1 4 6-15,-2 2 21 0,2-2 2 0,1 3 9 16,-1-2 8-16,-4 3 8 0,7-3 11 0,-1 3 3 16,-6 0 12-16,7 3 6 0,-7-3 4 0,7 3 5 15,-3-1 9-15,-3 2 7 0,-1 1 10 0,1 0 1 16,2 1 4-16,-3-1-2 0,-3 3 10 0,3 1-8 15,-1 2-6-15,1 0-7 0,-4 5-4 0,4-4-3 16,-1 2-6-16,-3 1-7 0,4 1-4 0,-4 2-2 16,4-2-4-16,-6 0-1 0,6-3-7 0,-3-1-3 15,3 0-24-15,3-3-24 0,-3 2-25 0,0-5-36 16,0 0-19-16,1-2-18 0,3-2-17 0,-4-2-16 16,0 0-7-16,0 0 0 0,9-8 5 0,-8 0-97 15,4 0-280-15,-1-3 927 0,0 1-444 0,0-1 41 16,5-2 40-16,0 1 28 0,-3 2 23 0,4 1 20 15,-2 0 12-15,0 1 14 0,-2-1 5 0,4 2 0 16,1 1 0-16,-1 0 0 0,1-1-7 0,-1 2-5 16,1-2-10-16,1 0-13 0,1 4-9 0,1-4-9 15,-3 6-10-15,1-2-8 0,1 0-33 0,-3 0-49 16,3 0-58-16,-4 0-51 0,0-3-57 0,-4 3-201 16,3-1-424-16,-6 0 187 0</inkml:trace>
  <inkml:trace contextRef="#ctx0" brushRef="#br0" timeOffset="121785.07">15405 16799 105 0,'0'0'289'0,"-4"14"-22"0,4-4-19 0,0 1-6 16,-3 1-15-16,6 9-14 0,-3 2-9 0,0 4-14 15,0-7-16-15,0 6-15 0,1-6-15 0,-1 6-19 16,3-1-18-16,-1-7-38 0,1 2-39 0,2-2-47 16,-1 0-33-16,-3 1-30 0,0-1-24 0,-1-1-14 15,0-6 2-15,-1-3 4 0,-2-2 19 0,1-1 11 16,-3-4 8-16,-3 3 30 0,8-4 9 0,-10-4 33 15,2 3 5-15,-5 1 11 0,3 0 39 0,0-2 26 16,2 1 27-16,3-1 11 0,-3 2 10 0,8 0 2 16,-11 0-22-16,11 0-14 0,-4 0-13 0,4 0-6 15,0 0-14-15,0 0-4 0,0 0-8 0,0 0-9 16,15 6-16-16,-7-4-21 0,5 1-17 0,1 0-27 16,1 0-38-16,6-1-38 0,-2 4-34 0,3-1-34 15,5 1-229-15,-1 2-447 0,4-2 198 0</inkml:trace>
  <inkml:trace contextRef="#ctx0" brushRef="#br0" timeOffset="122141.77">15719 16633 310 0,'-4'-3'332'15,"4"3"-25"-15,0 0-26 0,0 0-29 0,12-5-20 16,-5 6-8-16,2-2-21 0,3 1-18 0,3 0-6 16,2-1-32-16,3 0-15 0,-1 2-16 0,2-2-13 15,-2 1-18-15,9-2-46 0,-8 2-49 0,-2 1-55 16,-4-2-57-16,4 2-46 0,-4 0-52 0,-3 0-204 16,-5 1-459-16,0 2 203 0</inkml:trace>
  <inkml:trace contextRef="#ctx0" brushRef="#br0" timeOffset="122301.2">15913 16674 147 0,'-5'7'268'16,"-1"4"-11"-16,1 1-6 0,-2 2-5 0,-1 5-22 15,1 0-18-15,3-2-18 0,-2 9-14 0,2-8-16 16,0-1-15-16,0 8-21 0,4-8-9 0,0 0-28 16,0-4-29-16,4 0-24 0,0-3-34 0,-3-1-42 15,6 0-31-15,-5-5-39 0,1-1-41 0,2-2-27 16,-2 0-168-16,-3-1-379 0,4-7 167 0</inkml:trace>
  <inkml:trace contextRef="#ctx0" brushRef="#br0" timeOffset="122460.77">16009 16769 160 0,'5'6'270'0,"-5"3"-9"0,4 3-14 15,-3-2-23-15,2 8-21 0,-3-1-24 0,-4 2-16 16,4-2-21-16,0 4-12 0,0-2-17 0,0-3-26 15,-4 2-46-15,0-1-49 0,3 1-50 16,-7 7-56-16,2-9-56 0,-7 7-142 0,4-6-338 0,-3-1 150 16</inkml:trace>
  <inkml:trace contextRef="#ctx0" brushRef="#br0" timeOffset="122627.58">15803 17173 275 0,'-5'3'288'0,"1"0"15"0,3-1-15 0,-3 0-16 15,4-2-26-15,0 4-21 0,0-4-8 0,8 5-18 16,-2-5-6-16,3 5-7 0,5-3-23 0,-1 1-9 15,6 0-21-15,2 3-10 0,-1-2-13 0,1-2-17 16,-1 3-7-16,-5-2-8 0,3 1-12 0,4 1-25 16,-8-3-24-16,-5-1-43 0,0 0-47 15,0-1-43-15,-4 2-30 0,-5-2-64 0,8-3-59 16,-8 3-217-16,0 0-527 0,-4-6 233 0</inkml:trace>
  <inkml:trace contextRef="#ctx0" brushRef="#br0" timeOffset="123010.78">16334 16646 57 0,'0'0'278'0,"0"0"-12"0,0 0-9 0,10-2-17 16,-10 2-17-16,11 2-18 0,1-2-14 0,1 0-23 16,1 0-15-16,6 0-16 0,-1-2-16 0,2 2-12 15,-1-3-35-15,3 3-47 0,-3-1-57 0,-1-2-67 16,1 2-52-16,-5-2-223 0,-3 1-403 0,-1 1 178 16</inkml:trace>
  <inkml:trace contextRef="#ctx0" brushRef="#br0" timeOffset="123180.42">16556 16687 258 0,'-6'17'312'0,"1"8"-24"0,-2 1-12 0,-1 3-9 0,2-1-35 15,0 8-14-15,-2-8-17 0,4 5-12 0,-1 1-20 16,4-1-17-16,-2-3-11 0,2 1-20 0,1 1-20 16,1 3-8-16,2-5-21 0,1-2-30 0,-2 0-38 15,2-2-1-15,-1-2-41 0,-1-8-40 0,1-4-47 16,-2-3-56-16,0-2-64 0,-1-2-167 0,-1-4-447 15,1-1 198-15</inkml:trace>
  <inkml:trace contextRef="#ctx0" brushRef="#br0" timeOffset="123304.45">16555 17029 92 0,'6'-3'306'0,"1"0"-26"0,-1 1-21 16,2 2-28-16,3 2-27 0,-1 1-21 15,1 1-42-15,0-1-45 0,-2 3-53 0,5-2-54 16,-4 3-70-16,3-1-88 0,-4 2-94 0,1 0-284 0,3 6 126 15</inkml:trace>
  <inkml:trace contextRef="#ctx0" brushRef="#br0" timeOffset="123757.51">17102 16480 12 0,'-7'4'196'0,"-2"4"-16"0,-1 0-14 16,1 1 5-16,-5 1 8 0,0 1-1 0,0-1-5 15,0-1-4-15,1 1-14 0,-2-1-15 16,1 2-13-16,5-3-14 0,-5 3-9 0,0-3-5 0,1 3-10 16,3-3-1-16,-2 0-6 0,2-4-3 0,2 5-1 15,3-5-7-15,0 0 0 0,1 2-7 16,-2-1-3-16,3 1-1 0,0 0-8 0,0 1-5 0,3-1-3 15,-3 3-7-15,3 1-7 0,0-1 8 16,0 4-12-16,3-1-1 0,-3 3-3 0,-3-1-9 0,6 1-12 16,-3 2-20-16,1-5-27 0,-1 3-34 0,0-4-24 15,0 1-33-15,4-4-40 0,-4-2-24 16,0-1-212-16,1-2-448 0,-1-3 199 0</inkml:trace>
  <inkml:trace contextRef="#ctx0" brushRef="#br0" timeOffset="124024.28">16883 16768 41 0,'4'-3'202'0,"0"0"-12"16,2-1-1-16,2 1-16 0,-3 0-10 0,4-1-11 16,1-1-5-16,-3 4-8 0,3-2-1 0,1 1-7 15,-3 2-5-15,4 2-1 0,-2 1-6 16,-1-2 2-16,0 6-2 0,-3-3-4 0,4 4 10 16,-3 1 3-16,-2 1 6 0,-1 1-14 0,-2 2-6 0,-2 3-17 15,0 1-4-15,0 1-8 0,0 2-4 0,-2-3-3 16,-1-1-22-16,2 4-2 0,1-2-8 0,0-2-3 15,-2 1-3-15,2 1-9 0,0-7-4 0,0 3 1 16,0-3-10-16,2-2-3 0,-2 3-10 0,2-5-24 16,0 0-20-16,0-1-26 0,-2-1-22 0,1 1-21 15,-1-2-17-15,0-4-10 0,2 2-9 0,-2-2-18 16,0 0-11-16,0 0-24 0,-3-12-20 16,-2 7-173-16,1-3-422 0,-2-3 187 0</inkml:trace>
  <inkml:trace contextRef="#ctx0" brushRef="#br0" timeOffset="124273.3">16928 16849 22 0,'6'-1'256'15,"-2"1"-5"-15,-4 0-9 0,13 0-18 0,-5 0-14 16,-8 0-31-16,10 3-15 0,-4-2-18 0,-2 1-13 16,1 0-26-16,-5-2-36 0,5 4-34 0,-4-2-29 0,-1-2-31 15,-1 6-23-15,0-1-32 0,-3-2-15 0,2 0-15 16,-5 5-11-16,2-2 13 0,-1 1-1 0,-1 1 23 15,-3 6 10-15,5-6 26 0,1 3 19 16,3-1 32-16,-2-1 19 0,2-2 15 0,2 2 13 16,-1-1 14-16,2 0 10 0,0-1-3 0,2-1 7 0,1 3-4 15,3 0-12-15,-1-2-3 0,1 0-6 0,1-1-11 16,4 1-24-16,-5-1-25 0,1-3-39 0,3 0-45 16,0-3-59-16,-1 2-108 0,1-4-280 15,-1-5 124-15</inkml:trace>
  <inkml:trace contextRef="#ctx0" brushRef="#br0" timeOffset="124691.67">17244 16668 59 0,'6'1'123'15,"2"2"1"-15,3-1 7 0,-2 1-8 0,4-1 5 16,-2-1-3-16,2 0 2 0,-3 1-5 0,3 0 3 0,0-2 0 15,-3 1-2-15,2 0-3 0,-2-1-2 0,-1 1-6 16,-3 2 5-16,1-3-15 0,-2 1-12 16,-1 2-1-16,2-2-7 0,-2 1 1 0,-4-2 3 15,6 6 1-15,-3-1 4 0,-1 1 1 0,0 0 1 16,-1 3-3-16,0 1-7 0,1 2-6 0,-4 5 6 16,1-2-20-16,2 5 0 0,-2-2-11 0,1 6-4 15,3 3-5-15,-2 0-2 0,-1 2-6 0,-1 1-3 16,-2-1-4-16,-1 1-2 0,1 0-6 0,2-2-5 15,-3 1 1-15,0-1-5 0,1-2-2 0,-1-6-16 16,3-6-23-16,-2-2-18 0,1-5-14 0,0 0-9 16,0-3-14-16,-2-3 0 0,-1 0-5 0,5-1-14 15,-13-8-11-15,5 0-2 0,-1-4 7 0,0-2 3 16,-5-2 6-16,5 1 15 0,0-3 2 0,-1 1 15 16,1 1 6-16,4 3 19 0,-1 2 10 0,2 0 15 15,-2 1 7-15,4 3 1 0,0 0 1 0,-1 2 0 16,3-1-10-16,0 2-12 0,1 0-21 0,3-1-39 15,0 2-30-15,0-1-169 0,2-1-313 0,-1 3 139 16</inkml:trace>
  <inkml:trace contextRef="#ctx0" brushRef="#br0" timeOffset="125109.08">17742 16579 36 0,'-5'8'253'0,"1"3"-22"0,-4 5-27 0,-2 0-16 16,5 1-25-16,-3 1-28 0,3 0-31 0,-1-2-39 16,1 0-40-16,2 0-53 0,1 1-54 0,-1-6-134 15,-1 2-234-15,2-2 104 0</inkml:trace>
  <inkml:trace contextRef="#ctx0" brushRef="#br0" timeOffset="125257.01">17704 16754 10 0,'0'0'228'0,"11"2"-12"16,-7 0-21-16,4 1-21 0,-2 1-18 0,0 0-15 16,4 0-14-16,1 0-18 0,-2 3-33 0,0-3-36 15,2 4-41-15,1-4-54 0,-2 1-52 0,1 1-112 16,-3 1-236-16,1-2 105 0</inkml:trace>
  <inkml:trace contextRef="#ctx0" brushRef="#br0" timeOffset="125448.98">18037 16568 230 0,'-6'11'219'16,"0"0"-17"-16,-2 4-14 0,-1-2-22 0,-1 5-14 15,1-2-20-15,2 1-12 0,-2-2-12 0,0 3-18 16,3-2-30-16,-2 0-35 0,1 0-33 15,-1-4-52-15,2-1-44 0,0-1-45 0,0-3-80 0,2 0-248 16,-1-4 111-16</inkml:trace>
  <inkml:trace contextRef="#ctx0" brushRef="#br0" timeOffset="125582.76">18067 16750 42 0,'12'0'211'0,"4"0"-16"16,-5 1-19-16,0 0-21 0,1 2-14 0,-3-2-19 15,-4 1-24-15,3 1-29 0,-2-2-37 0,-2 5-42 0,-4-3-59 16,0 1-125-16,-4 2-210 0,-2 0 93 0</inkml:trace>
  <inkml:trace contextRef="#ctx0" brushRef="#br0" timeOffset="125724.7">17950 16937 4 0,'-1'3'257'15,"-3"0"-29"-15,0 3-16 0,3-3-15 0,1 1-18 16,0-4-16-16,1 7-15 0,3-4-19 0,0-1-14 0,1 0-20 15,0 0-17-15,3-1-29 0,2-1-30 0,-1 0-37 16,-1 1-52-16,1 1-32 0,-3-2-179 16,-1 0-304-16,-5 0 135 0</inkml:trace>
  <inkml:trace contextRef="#ctx0" brushRef="#br0" timeOffset="125929.51">17874 16599 2321 0,'0'0'105'0,"0"0"-78"16,0 0-5-16,5 19-14 0,-3-11 2 0,1 9 22 15,-2 0 4-15,-1 2-2 0,1 0-9 0,2 1 4 16,-2 4 2-16,-1-5 9 0,3 7-10 0,-3 0-2 16,2 3-7-16,0-1 1 0,0 0 0 0,0-2-8 15,-2 1-11-15,2-2-39 0,-2 3-38 0,-1-9-57 16,2 1-52-16,-1-1-223 0,-1-2-441 0,-2-3 195 15</inkml:trace>
  <inkml:trace contextRef="#ctx0" brushRef="#br0" timeOffset="126100.06">17788 17124 132 0,'0'0'214'0,"-5"5"-16"0,5-5-10 0,9 6-16 16,-5-4-12-16,0 3-11 0,3 1-17 0,0-3-13 15,4 2-9-15,1 1-18 0,0 0-17 0,4 2-26 16,2-3-28-16,0 0-19 0,3 1-42 0,2-5-39 16,5 3-45-16,-2-3-138 0,2-1-283 0,0-5 124 15</inkml:trace>
  <inkml:trace contextRef="#ctx0" brushRef="#br0" timeOffset="126307.32">18317 16780 3543 0,'0'0'179'0,"0"0"-137"0,3-6-36 15,-3 6-11-15,4-1 1 0,-4 1-1 0,0 0 5 16,17 3-5-16,-10-2-16 0,2 3-7 0,1-4 2 16,4 5-1-16,-4-5-4 0,12 1-5 0,-9 2-24 15,2-3-30-15,3 1-37 0,0-4-28 0,-5 3-27 16,7-1-38-16,-7 1-238 0,-2 0-497 0,2-1 220 15</inkml:trace>
  <inkml:trace contextRef="#ctx0" brushRef="#br0" timeOffset="126557.38">18430 16558 59 0,'0'10'244'15,"1"2"-4"-15,-1 7-5 0,2 0-4 0,1 9-6 16,-3-8-7-16,1 7-14 0,3 3-8 16,-1-1-10-16,-3 5-9 0,2 1-16 0,2-2-13 15,-4 2-13-15,4 0-15 0,-1 11-12 0,-3-12-12 0,2-1-8 16,1 0-9-16,-3-2-11 0,3 2-5 16,-1-3 1-16,0-2-15 0,-1-3-9 0,-1-8-32 15,3-2-25-15,-2-5-55 0,1-3-52 0,-1 0-59 16,0-4-64-16,-1 0-220 0,0-3-505 0,0 0 224 15</inkml:trace>
  <inkml:trace contextRef="#ctx0" brushRef="#br0" timeOffset="126879.82">18476 16835 56 0,'-9'13'250'0,"-3"6"-33"0,-2-7-22 16,0 4-21-16,-4 6-49 0,4-10-30 0,-4 6-7 16,2-6-13-16,3-2-8 0,-1 2-5 0,5-6-8 15,1 2-2-15,2-5-22 0,-2 0-11 0,3 0-21 16,0-3-13-16,5 0-10 0,0 0-3 0,-5-6 7 16,5 1 2-16,0 5 3 0,6-8 15 0,-2 6 10 15,2 0 19-15,2 0 23 0,0 2 13 0,1-3 7 16,0 3 11-16,2 0 2 0,1 3 6 0,0 1-3 15,-1-1-5-15,1 3-2 0,1 0-9 0,-4 0-7 16,4 2-1-16,2 3-14 0,-4-3-4 0,-1 0-7 16,1-1-25-16,-1 1-31 0,2-3-40 0,-2 0-47 15,2 0-53-15,-2-4-203 0,0-2-391 0,0-2 173 16</inkml:trace>
  <inkml:trace contextRef="#ctx0" brushRef="#br0" timeOffset="127070.71">18780 16509 165 0,'2'4'292'0,"2"2"-8"16,-1 1-32-16,1 0-21 0,-1 1-19 0,1-1-27 15,1 3-19-15,-3-1-23 0,0-3-13 0,2 0-17 16,-3 2-45-16,3-2-43 0,-4 3-53 0,0-2-56 15,0 2-57-15,-4-2-195 0,-1 1-363 0,-1 0 160 16</inkml:trace>
  <inkml:trace contextRef="#ctx0" brushRef="#br0" timeOffset="127223.2">18660 16667 119 0,'0'0'286'0,"0"0"-27"0,0 0-19 0,0 0-14 15,21-4-21-15,-8 3-17 0,5 1-21 0,-1 1-13 16,3 1-17-16,-3-2-10 0,3 3-18 0,1 0-13 15,-1-1-34-15,2 2-39 0,-2-1-44 0,-1 2-42 16,1-2-49-16,-1 2-54 0,-4 0-174 0,-7-2-367 16,3 2 162-16</inkml:trace>
  <inkml:trace contextRef="#ctx0" brushRef="#br0" timeOffset="127556.59">18914 16681 70 0,'0'7'215'0,"-1"1"-13"0,-1 4-14 16,1-2-5-16,-1 1 0 0,0 2-8 15,0 3 1-15,-1 2-7 0,2-1-3 0,0 1-12 0,-2 1-15 16,4 6-6-16,-2-7-14 0,0-4-11 0,1 4-6 16,-4-1-9-16,3 1-8 0,1 0 3 0,-3-2-15 15,2 3-5-15,-3-3-12 0,0 1 3 0,0 0-9 16,-1 1-5-16,1 0-2 0,1 2-1 15,-4-4-13-15,2 0 1 0,1 1-5 0,-1-3-2 0,1 3-3 16,3-7 5-16,-7 5-7 0,7-4-2 16,-3-1-7-16,-1 1 0 0,3-4 4 0,-1 4-2 0,-1-7-2 15,0 5-1-15,-2-3 8 0,3-2-9 0,2 2 7 16,-5-3-4-16,3 0-2 0,-1 0-15 0,-1-3-21 16,5 0-24-16,0 0-23 0,-12-7-29 0,6 1-20 15,1 1-14-15,0-1-25 0,0-4-22 0,-1-1-10 16,1-7-30-16,-3 1-140 0,-1-5-396 0,0 3 176 15</inkml:trace>
  <inkml:trace contextRef="#ctx0" brushRef="#br0" timeOffset="127718.91">18669 16911 30 0,'0'0'222'0,"4"8"-11"0,-4-8-13 15,0 6-17-15,1-1-15 0,-2-1-23 0,2-1-9 16,0 2-19-16,-1-5-10 0,0 8-11 0,0-6-10 15,3 2-18-15,-3-4-32 0,2 4-34 0,-2-1-38 16,0-3-39-16,0 0-32 0,0 5-42 16,0-5-84-16,0 0-254 0,0 0 112 0</inkml:trace>
  <inkml:trace contextRef="#ctx0" brushRef="#br0" timeOffset="127994.74">19053 16967 109 0,'1'16'259'0,"2"-3"-26"0,-2-3-58 15,3 1-100-15,-1-5-112 0,-3 1-99 0,1-3-147 16,3-1 65-16</inkml:trace>
  <inkml:trace contextRef="#ctx0" brushRef="#br0" timeOffset="128114.15">19411 17155 11 0,'3'12'404'0,"-3"-5"-99"0,0 0-127 0,0-4-181 15,-4 0-147-15,-4-3-161 0,8 0 71 0</inkml:trace>
  <inkml:trace contextRef="#ctx0" brushRef="#br0" timeOffset="146807.89">19885 12189 85 0,'0'0'147'0,"0"0"-18"16,0 0-7-16,0-6-11 0,0 6-13 0,-4-2-6 15,4 2-13-15,0 0-7 0,0 0-5 0,0 0-11 0,0-6-3 16,0 6-4-16,0 0-2 0,0 0-5 0,0 0-8 15,0 0 0-15,0 0 1 0,0 0-5 0,0 0 5 16,0 0 0-16,-3 12-3 0,3-8 9 0,-2 2-7 16,1-1-1-16,1 1 1 0,-2 0-5 0,0 5-1 15,0-3-2-15,2 5-3 0,-3-1 4 0,2 3-3 16,-2 2-4-16,1 1-2 0,0 1-1 0,0 1-4 16,-2-1-3-16,0 2 2 0,3-2-5 0,0 0 6 15,-2 0 0-15,1 1-2 0,0 1-5 0,-2-2 2 16,3 6 17-16,0 0 7 0,0-6 1 0,-1 1-2 15,1-1-2-15,0 2-5 0,1-1 8 0,-2-1 4 16,4 0-5-16,-2 1 2 0,0-1-4 0,1-2-1 16,-1 2 0-16,1 1-2 0,1-2-1 0,-2 0 1 15,2-1-4-15,-2 2 0 0,1-3-3 0,2-1 1 16,-3 1-2-16,1 1-1 0,-1 0 6 0,2-2-12 16,-2-4 8-16,0 5-1 0,1-2 1 0,0-1-2 15,2 1-2-15,-3-2 1 0,0 1 3 0,1-1-3 16,-1 0-1-16,0-1-3 0,0 0 8 0,0 3-6 15,1-3-2-15,2 1 1 0,-3 2-1 0,0 0 1 16,1-3-1-16,-1 3-2 0,1 2 0 0,0 0-2 16,-1-1-3-16,2 2 1 0,-2 0-2 0,0-2 0 15,0 2 1-15,-2-1 7 0,5 0-9 0,-4 0 0 16,1 0-2-16,0-4 3 0,0 5 2 0,-2-1 1 16,1 0-5-16,1 2 0 0,-1-2-1 0,1 1 0 15,0-2 1-15,-1 2 0 0,1 1 1 0,0-3-3 16,0 3 3-16,0 0-2 0,0 0 2 0,1 0-2 15,-1 0 2-15,1-1 0 0,0 1 0 0,-1-1 2 16,-1 1-3-16,2-1 2 0,2-1 3 0,-3 1-1 0,0 1 3 16,0-3 1-16,1-2 0 0,-1 4 7 0,2-1-6 15,-4 1-2-15,2-2 0 0,2-1-3 16,-4 3 12-16,2 0-12 0,0-1 3 0,0 3-5 16,0-2 2-16,0 1 0 0,0-1-1 0,-1-1 2 0,1 2-3 15,0-1 0-15,-1 5 1 0,1-4-1 0,0 2 0 16,-2-2 1-16,1 1-3 0,0 1 2 0,0-1-1 15,-2 0-2-15,2 0-1 0,1-1 5 16,-1 1-1-16,1 2-2 0,0-1-1 0,-2-2 1 16,1 1 4-16,0 1 0 0,1-1-6 0,-1 7 4 0,1-6 0 15,0-2-1-15,1 5-2 0,-2-4 4 0,2 0 1 16,-1 2 7-16,1 4-10 0,-1-8 0 16,3 10 5-16,-2-9-2 0,-1 1-2 0,0 4 3 15,0-4 2-15,1 1-6 0,-1-1 5 0,3 2 1 0,-2 0-1 16,1 4 0-16,-2-6-2 0,2 1 0 0,-1-1 1 15,0 3-3-15,-1-3 1 0,2 0-3 0,-2 7 2 16,0-6 1-16,0-1-1 0,0 0-2 0,0 6 6 16,-2-6-10-16,4 2 10 0,-2 2-5 15,0-3 0-15,0 5 0 0,0 0 0 0,0-8 2 0,2 9 7 16,-2-8-10-16,2 1 3 0,-1 2-1 0,-1-2 0 16,1 2 0-16,2 2-2 0,-1-4 2 0,-2-1 1 15,2 9-2-15,0-8-1 0,-1 0 9 0,1-1-9 16,1 0 0-16,-1 2 23 0,0-2-1 0,-2 1 0 15,4 6-4-15,-4-6-1 0,1 0-1 0,1 0 3 16,-2-1-6-16,0 7-4 0,2 0 4 0,-2-4-6 16,-2-3 2-16,2 1 2 0,0 6-2 0,0-6-2 15,-2 6 3-15,2-6-4 0,0 0-2 0,-1 4 8 16,-2-6-5-16,3 2 1 0,-1 0 2 0,1 1-2 16,1-1-3-16,-1 0 0 0,3 1 3 0,-6-1-2 15,2-1-1-15,1 1-2 0,0 2-1 0,-4-4 2 16,1 2 0-16,3-1 0 0,-3 1 2 0,3-1-2 15,0 1-2-15,-2-1-1 0,0-1-1 0,-2 1 2 16,2-1 0-16,-1-1-1 0,3 1-1 0,-2-1-1 16,0 0 4-16,1 1-6 0,1 0 8 0,-3 2 1 15,2-4-8-15,0 1 3 0,0 2 0 0,-3 0-32 16,4 1 4-16,-4-2 4 0,3-1 3 0,0 2 2 16,-1-3 4-16,4 2-2 0,-2 0 5 0,-2 0 8 15,2-2-7-15,0-2 0 0,0 2 14 0,0 1-6 16,0-3-6-16,0-1 0 0,0 1-2 0,2-1 3 15,-2 4 1-15,0-2-1 0,0 0-1 0,-2-2 5 16,2 1-3-16,0-1 0 0,0 4 2 0,-1-4-1 16,0 6 0-16,-1-6-1 0,2 1 1 0,0-1-3 15,0 5 1-15,-1-1-1 0,0 0 1 0,1-4 4 16,0 1-8-16,0-1-2 0,1 0-1 0,-2 0 1 16,2 2 7-16,-1-2-7 0,1 2-3 0,1-1 11 15,-1-1-7-15,-1 1 0 0,3 0 0 0,-3 3 4 16,2-3-2-16,-1-1 0 0,2 0 5 0,1 0-3 15,-3 0-1-15,1 1 0 0,0-2-3 0,0 0 3 16,0 1-3-16,0 4-1 0,-2-5-1 0,2 1-1 16,-2-2 0-16,1 2-1 0,0-3 2 0,0 3-1 15,3-1 7-15,-4 0-6 0,0 1-1 0,0-4 4 16,0 3-2-16,0-1 1 0,0 0 2 0,0 1-5 16,0-6 4-16,-2 4-4 0,0-1 0 0,2-1-2 15,-2-1-4-15,2 0 7 0,-1 0-2 0,-1 1-1 16,2 1 7-16,0-2 0 0,0 2-2 0,-2-1 3 15,2-1 1-15,-2 2 0 0,1-1-1 0,1 0 9 16,-1 2-3-16,1 2-7 0,-2-4 3 0,0 0 0 16,2 5 4-16,-1-6-5 0,-2 4 2 0,3 0 4 15,0-3-1-15,0 3-2 0,-1-1-2 0,1 1 4 16,0 0 2-16,0-4-6 0,0 4 3 0,0-1 3 16,0-3-2-16,1 6-1 0,-1-2-2 0,3-3 4 15,-3 2-2-15,1 1 2 0,0-1-1 0,-1 0 0 16,0 0 1-16,-1 1 0 0,2 2 0 0,-1-3 1 15,0 1-1-15,0 1-2 0,-1-1 1 0,2-1 0 16,-1 1 2-16,0-1-3 0,0 2 31 0,0-5 2 16,1 4-7-16,-2-4 2 0,2 4-3 0,-1-5-7 15,0 2 1-15,0-2-5 0,-1 1 4 0,2 1-7 16,-2 0 4-16,2-2-6 0,-1 3-6 0,0-1 7 16,0-1-6-16,2 1 4 0,-2 3-1 0,0-4-2 15,1 1 3-15,-1-1-6 0,0 0 5 0,0 1 1 16,0 1-2-16,0-2 1 0,1 5 4 0,-1-5-4 15,0 2 3-15,-1 0 3 0,1 3 0 0,0-3 4 16,0 0 0-16,-1 1 5 0,2 0-4 0,-1-1 7 16,0-1 0-16,-1 1 5 0,1-1-4 0,0-1 2 15,0 2 7-15,-2-1 1 0,2 0-7 0,2-1 16 16,-4-1 1-16,1 1-12 0,1-1 3 0,0 1-2 16,0-4-12-16,0-2-3 0,0 8 2 0,0-8-28 15,-1 3-25-15,1-3-30 0,0 0-42 0,-5 4-48 16,5-4-43-16,-1 2-48 0,1-2-273 0,0 0-560 15,-5 0 248-15</inkml:trace>
  <inkml:trace contextRef="#ctx0" brushRef="#br0" timeOffset="155819.05">20286 12226 180 0,'-13'15'290'0,"1"2"-17"0,-5 2-15 0,1 1-16 16,-3 4-21-16,2-4-3 0,-1-2-19 0,-1 2-16 15,6-5-22-15,-5 0-16 0,5-1-23 0,-1 2-35 16,0-2-41-16,0-1-53 0,2-1-54 0,-3 1-55 15,5-2-42-15,3-3-223 0,-1-2-412 0,1 0 182 16</inkml:trace>
  <inkml:trace contextRef="#ctx0" brushRef="#br0" timeOffset="156108.83">20106 12453 81 0,'4'-4'291'0,"1"2"-2"0,3-1-8 16,0 2-16-16,3-1-11 0,-2 1-7 0,5 0-17 15,-2 1-20-15,0 0-21 0,1 0-19 0,-3 0-17 0,4 0-10 16,-3 0-15-16,0 0-11 0,1 0-17 16,-3 1-12-16,-4 0-7 0,2 1-8 0,0-1-5 15,-1 2-6-15,-2-1-8 0,1-1-2 0,-3 2-4 16,0-1-7-16,-2-2 0 0,0 9-3 0,-1-5-5 16,-2 0 1-16,-1 2-2 0,0 1-6 0,-2-1 2 15,-2 3-5-15,-3 0-3 0,2-2 0 0,-1 2 0 16,-2-2-9-16,2 0-12 0,0 1-30 0,-7 1-34 15,1 0-39-15,-1 1-34 0,-1-2-28 0,-2 0-17 0,-3 4-20 16,4-4-13-16,2 0-13 0,-1 0-1 0,0-2-11 16,1 2-132-16,5-3-403 0,-2 1 179 15</inkml:trace>
  <inkml:trace contextRef="#ctx0" brushRef="#br0" timeOffset="156255.63">19958 12666 1053 0,'-5'4'-17'0,"0"-2"41"16,1 1 29-16,-2-1 11 0,3 2 20 0,-1-1 17 16,3-1 20-16,1 3 7 0,-3 0 15 0,2 0 3 15,1 3 3-15,0-2 1 0,0 4-1 0,-1 1 0 16,2 0-8-16,-5 1-12 0,4 3-13 0,-4 2-12 15,3-1 3-15,-3-1-25 0,3 2-11 0,-4-3-4 16,1-1-8-16,2 4-9 0,0-6-14 0,2 6-27 16,0 1-28-16,-1-3-35 0,-2 3-30 0,0 1-33 15,1 1-30-15,1-1-20 0,-3-3-26 0,0-2-39 16,1-5-178-16,0 0-443 0,1-3 197 16</inkml:trace>
  <inkml:trace contextRef="#ctx0" brushRef="#br0" timeOffset="156692.19">20023 12719 121 0,'4'-1'223'0,"-4"1"-10"16,12-2-14-16,-6 1-17 0,-1 0-9 0,2-1-11 15,1 1-14-15,0-1-12 0,4-1-14 0,0 0-19 16,1 0-5-16,5-1-8 0,-5 2-11 0,2-2-3 15,3 0-13-15,1 2-6 0,-6 1-6 0,1 0-7 16,-2 0-2-16,-3-1 3 0,2 1-11 0,-3 1-2 16,-3 1 0-16,3 1 2 0,-3-1 11 0,0 0 14 15,-3 1 6-15,1 2 5 0,-2-2 4 0,-1 3 10 16,1 0 6-16,-1-2-3 0,-2 4-6 0,-1-2-7 16,2 2-7-16,-2 0-7 0,-2 2-4 0,3-1-8 15,-1 1-1-15,2 1-10 0,-3 2-7 0,3 0 2 16,0 1-6-16,-2 4 1 0,2 0-7 0,-2 1-2 15,2-1 1-15,-1 2-5 0,2 2-2 0,-2-2 0 16,-2 9-5-16,-1-5 5 0,1-3-6 0,0 6 10 16,2-8-13-16,1 0-7 0,-2-2-1 0,-1 2-6 15,-1-1-5-15,1-4-4 0,-1 3-6 0,4-5-3 16,-4-1-8-16,1 0-9 0,1-2 1 0,-2 0 0 16,4-2 5-16,-4 0-5 0,1 0-3 0,0-1-5 15,2-3-5-15,-2 3-11 0,0-4-9 0,-4-1-17 0,2 0-13 16,6 0-27-16,-13-3-26 0,5 0-28 0,2-2-44 15,-7 0-145-15,4-2-408 0,0-1 182 16</inkml:trace>
  <inkml:trace contextRef="#ctx0" brushRef="#br0" timeOffset="156914.88">20017 12872 136 0,'0'0'204'0,"10"-1"-12"0,-2 0-13 0,-2 1-18 16,1 0-9-16,0 0-4 0,3-1-13 0,-1 0-13 0,2 2-13 16,1-2-23-16,-3 1-24 0,-1 0-34 0,-3 0-52 15,4 0-61-15,-9 0-183 0,9 1-290 0,-9-1 128 16</inkml:trace>
  <inkml:trace contextRef="#ctx0" brushRef="#br0" timeOffset="157124.05">19975 13001 32 0,'6'4'249'0,"-6"-4"-7"0,9 1-14 16,-2-2-8-16,0 1-11 0,1 1-13 0,2-4-17 15,3 3-20-15,-3-1-15 0,2 0-19 0,0 1-17 16,-2-3-21-16,2 3-27 0,-2-1-29 0,-1 1-34 16,-2-1-35-16,0 2-34 0,2-2-35 0,-9 1-34 15,8 1-177-15,-8-1-345 0,5 3 152 0</inkml:trace>
  <inkml:trace contextRef="#ctx0" brushRef="#br0" timeOffset="157377.81">20078 12823 239 0,'0'11'249'0,"-4"5"-10"16,2 0-12-16,-1 2-11 0,1 7 7 0,-5-5-20 15,4 7-10-15,-4-2-17 0,-1 3-18 0,2 0-14 16,-3-4-17-16,5-6-13 0,0-1-13 0,1-2-19 16,-1-3-28-16,1-3-26 0,1 2-31 0,-1-6-32 15,-1 0-33-15,2 0-34 0,2-5-51 0,-3 1-58 16,3-1-157-16,0 0-396 0,0 0 175 0</inkml:trace>
  <inkml:trace contextRef="#ctx0" brushRef="#br0" timeOffset="158072.27">20533 12456 10 0,'0'-3'300'0,"0"3"-8"0,0 0-15 0,0 0-14 16,0 0-30-16,0 0-18 0,3-6-15 0,-3 6-8 0,6 0-18 16,-6 0-10-16,13 0-8 0,-6 0-13 0,4 0-14 15,-1 0-11-15,3 0-11 0,-3 0-12 0,4 0-12 16,0 2-5-16,4 2-11 0,-3-4-4 0,3 3-9 15,-6 0-1-15,6 2-6 0,-7 0-6 0,2-2-5 16,0 2 11-16,-2 2-19 0,-2-1-1 0,1-3-8 16,-1 3 10-16,-1-2-13 0,-4 1-1 0,2-1-1 15,-1 0 2-15,-1 1-2 0,0-1-3 16,0 0-1-16,-3 2 0 0,2-2-2 0,-3 2-3 0,0-1 3 16,-3 1-4-16,3 2-7 0,-2-3-7 0,-1 1-17 15,-1 2-17-15,-2-1-20 0,-1 0-19 0,1 2-22 16,2-3-21-16,-1-2-22 0,-4 2-22 0,4 0-24 15,-4-1-20-15,1-1-44 0,-1-1-147 0,-2-2-437 16,1 2 193-16</inkml:trace>
  <inkml:trace contextRef="#ctx0" brushRef="#br0" timeOffset="158488.84">20579 12553 146 0,'-1'3'180'0,"-3"0"-11"15,-1 2-13-15,-2 1-10 0,1-1-11 0,1 1-12 16,0 0-3-16,-1 0-6 0,-1 1-13 0,1-2-7 16,-2 1-7-16,0-1-10 0,-1 3-3 0,4-2-6 15,-7 3-6-15,3-4-3 0,1 3 5 0,-2-1 0 16,2-1 2-16,-1-1-1 0,3 1-1 0,-1-1-3 15,1-1-6-15,1 0-4 0,1 1 3 0,-1-2-7 16,2 0-7-16,-3-1 0 0,6-2-4 0,-4 6-3 16,4-5-1-16,0-1 5 0,0 5 3 0,0-5 5 15,3 2 3-15,1 1 2 0,1-2 3 0,1 0 1 16,0 1-1-16,1 0 3 0,2 1 5 0,1-3 1 16,0 2 1-16,2 1-4 0,-1-3-2 0,1 1-8 15,-1 1-3-15,2-2-7 0,2 3-2 0,-4-3-7 0,1 0-2 16,2 1-4-16,-1 0-1 0,1 1-3 15,-2-4-1-15,-2 2-1 0,3 0-10 0,-6 0-12 16,4-1-10-16,-4 1-19 0,0 0-15 0,-7 0-23 16,7 1-33-16,-7-1-34 0,7 2-34 0,-7-2-27 0,0 0-35 15,2 3-224-15,-2-3-496 0,0 0 220 0</inkml:trace>
  <inkml:trace contextRef="#ctx0" brushRef="#br0" timeOffset="158734.02">20380 12858 27 0,'0'0'231'0,"-4"3"-12"15,4-3-8-15,0 0-10 0,0 0-12 0,0 0-1 16,19 1-4-16,-7-2-7 0,-2-1-6 0,3 2-14 16,1-1-9-16,4 1-13 0,3 0-11 0,2-2-5 15,4 4-11-15,-5-2-6 0,6 0-13 0,0 0-13 16,-7-2-7-16,-1 4-5 0,-1-2-9 0,0 0-13 15,-1 0-21-15,-1 1-21 0,-6-1-19 0,5 2-19 16,-5-2-29-16,-2 0-24 0,-3 1-22 0,2-1-34 16,-4-1-22-16,1-1-33 0,-5 2-176 0,8-4-408 15,-8 0 182-15</inkml:trace>
  <inkml:trace contextRef="#ctx0" brushRef="#br0" timeOffset="159539.39">20740 12544 242 0,'0'0'228'0,"0"0"-11"0,0 0-12 15,5-3-13-15,-5 3-12 0,0 0-10 0,0 0-11 16,0 0-8-16,0 0-17 0,0 0-15 0,0 0-14 16,0 0-7-16,0 0-9 0,0 0-5 0,0 0-9 15,0 0-3-15,0 0-2 0,0 0 0 0,-5 12-3 16,5-12-1-16,0 6 1 0,0-1-3 0,0-5-4 16,-1 7-3-16,1-1 1 0,0-2-3 0,-1 1-2 0,-1-1 1 15,2 3-2-15,-1-1-9 0,1-1 2 16,0 3-4-16,-2-2-1 0,0 0-4 0,0 2 10 15,2-3-18-15,-2 3-2 0,1 0-1 0,0-3 8 16,0 5-17-16,-1-3 0 0,2 3 4 0,-2-3-7 16,0-1-2-16,2 4 10 0,0-2-12 0,-1 0 2 15,0 0-3-15,1-1-3 0,-1 0 10 0,1 1-8 16,-2-1-3-16,2 0 1 0,-1 4-6 0,1-3 5 16,0-3 0-16,0 5-3 0,1-5 0 0,-1 3 2 15,0-2-1-15,0 2-3 0,0-1 4 0,-1-1-2 16,1 1 0-16,-2-1 3 0,2 0-2 0,-2 0-4 0,6 0 6 15,-8 0-4-15,4 0 0 0,-1-1 1 16,1 1 0-16,0 2 2 0,-1-4-6 0,1 2 15 16,-1-2-11-16,-1 3-2 0,2-1 2 0,-1 0 1 0,2 1-5 15,-2 2 0-15,-2-5 5 0,2 5-4 0,1-1-1 16,-3 3 3-16,1-3 0 0,1 0-1 0,-1 1 2 16,0 1-4-16,0-4 3 0,0 0 1 0,1-1 1 15,-1 1-1-15,-1 0-3 0,3-1 2 0,-2 2 0 16,2-1-1-16,-2-2 1 0,2 3-1 0,-1-3-1 15,-1 1 3-15,1 0-5 0,0 0 4 16,-1-1 0-16,0 2 5 0,2-1-5 0,-1 1-2 16,-1 0 4-16,-2 2-2 0,4-3-1 0,-1 1-2 0,-2 2 19 15,0-1-17-15,-1 0-4 0,4-1 2 0,-3 0 14 16,2 2-15-16,0-1 2 0,-2-1-5 0,2 1 2 16,0-1 3-16,-1 0-4 0,1 0 4 0,0 0-2 15,-2-2 3-15,1 2-1 0,-1 1-1 0,3-2-1 16,0 1 3-16,-2-1-3 0,0 4 4 0,-1-5 1 15,0 3-1-15,2 0-1 0,-2-2 1 0,2 5-3 16,-3-4 11-16,4-1-13 0,-4 1 7 0,0-1-5 16,3 1 0-16,0-2 6 0,1 0-5 0,-3-1 2 15,2 0 3-15,1-3-1 0,-3 3-3 0,3-3-6 16,0 0-18-16,0 0-18 0,0 0-21 0,0 0-35 16,0 0-34-16,0 0-47 0,0-14-57 0,0 9-271 15,0-1-551-15,3 0 244 0</inkml:trace>
  <inkml:trace contextRef="#ctx0" brushRef="#br0" timeOffset="160100.91">21011 13066 113 0,'0'0'203'0,"0"0"-15"15,0 0-14-15,4-1-14 0,-4 1-13 0,0 0-7 16,0 0-10-16,0 0-10 0,0 0-6 0,0 0-13 0,0 0-11 16,0 0-13-16,0 0 0 0,0 0-11 0,0 0-4 15,0 0-3-15,0 0-3 0,-8 10 1 16,7-6-4-16,-2 0 2 0,2-1-3 0,1-3-7 16,0 5 1-16,0-5-8 0,-1 7-4 0,1-4-2 0,0-3-1 15,0 0-6-15,0 6 1 0,0-6-6 0,0 0-3 16,0 0 2-16,1 3-2 0,-1-3-1 15,0 0-1-15,0 0-1 0,0 0-5 0,8 0 3 0,-8 0-5 16,0 0 4-16,5-10-5 0,-4 6-4 0,3-1 5 16,-3 0-1-16,-1-1-1 0,0 1 0 0,0 1 1 15,0-1-4-15,0 0 5 0,-1 0 4 16,1-1 5-16,-5 3 4 0,5 3 6 0,-1-6-1 0,-2 4 0 16,3 2 1-16,0 0 1 0,-5-2-5 0,5 2 8 15,0 0 0-15,-9 9-2 0,5-8-5 0,0 4 0 16,-2-1-1-16,2 0-4 0,0 1-1 0,3-1-2 15,1 1-9-15,-2 0-12 0,0 0-16 0,2-2-25 16,0 1-20-16,-2 1-32 0,2-5-32 0,2 6-43 16,0-1-60-16,0-3-167 0,-2-2-435 0,5 3 193 15</inkml:trace>
  <inkml:trace contextRef="#ctx0" brushRef="#br0" timeOffset="160719.03">21016 13275 22 0,'0'0'189'0,"0"0"1"16,0 0-13-16,0 0-7 0,0 0-5 0,0 0-9 15,0 0-2-15,0 0-6 0,0 0-7 0,0 0-8 0,0 0-9 16,0 0-10-16,0 0-3 0,0 0-6 16,0 0-7-16,0 0-8 0,0 0-8 0,0 0-4 15,0 0-6-15,0 0-8 0,0 0-4 0,0 0-8 16,0 0-5-16,-9 3 0 0,9-3-1 0,0 0-6 15,0 5-3-15,0-5-2 0,0 6-1 0,0-6 0 16,-1 4-6-16,1-1-2 0,0-3-6 0,-3 4 10 16,3-4-11-16,0 0 0 0,0 6-3 0,0-6-2 15,3 2 0-15,-3-2-2 0,0 0-3 0,0 0 1 16,0 0-9-16,0 0 4 0,0 0-2 0,0 0-1 0,0 0-3 16,0 0 0-16,0 0 2 0,5-11-1 15,-5 7-2-15,3 1 3 0,-2-1 3 0,-1 4 3 16,1-7 4-16,-1 7 11 0,0 0 4 0,-1-2 0 15,1 2 17-15,0 0-5 0,0 0 2 0,-4-2 7 0,4 2-5 16,0 0 6-16,0 0-11 0,-9 8 1 0,4-5-7 16,1 1 0-16,0 0-7 0,-1-1-3 15,2 2-3-15,1-1-1 0,-2 1 14 0,3-2-23 16,-3 2 2-16,4-2 1 0,0 2-2 0,0-5-1 0,0 6-2 16,0-6-1-16,0 4 0 0,0-4 1 0,4 4-1 15,-4-4 0-15,0 0-2 0,0 0 0 0,0 0 0 16,0 0 0-16,0 0 7 0,9-8-9 15,-9 8-1-15,0-6-13 0,1 4-18 0,-1 2-28 0,3-7-37 16,-3 4-57-16,0 3-70 0,-3-7-339 0,2 4-609 16,1-2 271-16</inkml:trace>
  <inkml:trace contextRef="#ctx0" brushRef="#br0" timeOffset="162727.96">21876 12810 188 0,'0'0'265'0,"0"-4"-14"0,0 4-9 0,0-6-8 16,0 6-10-16,-1-7-10 0,1 7-4 0,-1-2-10 15,1 2-10-15,0-5-7 0,0 5-16 0,-3-3-14 0,3 3-18 16,0 0-14-16,-1-5-10 0,1 5-10 0,0 0-16 16,0 0-3-16,0 0-12 0,0 0-5 0,0 0-6 15,-3 22-5-15,6-10-7 0,-3 5-3 0,-3 9-6 16,0-1-1-16,1 1-4 0,-2 3-3 0,-1 0-3 16,0 1 0-16,0-2-6 0,0-1-2 0,-1-2-2 15,4-8-2-15,-2 2 0 0,3-3-5 0,1-1 0 16,0-3-3-16,1-1 1 0,1-3 5 0,0 1-10 15,-2-3 1-15,0 0 3 0,2-2-23 0,0-1-26 16,-2 0-31-16,0-3-34 0,1 5-37 0,-1-5-45 16,0 0-49-16,0 0-63 0,0 0-187 0,0 0-529 15,0 0 235-15</inkml:trace>
  <inkml:trace contextRef="#ctx0" brushRef="#br0" timeOffset="163005.21">22025 12911 19 0,'5'3'279'0,"2"1"-23"0,-2 0-9 0,1 3-17 15,1 0-9-15,-2 3-4 0,4 3-9 0,-4-2-12 16,-1 0-14-16,1 8-7 0,3 0-15 0,-8 1-14 15,-1-1-12-15,-3 1-11 0,0 4-11 0,0-4-13 0,-3-1-12 16,-1-2-8-16,2 2-9 0,-1-3-4 0,1-1-22 16,-1-4-28-16,2 2-32 0,-2-4-29 15,2 2-36-15,-2-2-34 0,-2-2-39 0,4 0-48 16,1-3-70-16,-7-3-142 0,2 3-448 0,-1 1 199 0</inkml:trace>
  <inkml:trace contextRef="#ctx0" brushRef="#br0" timeOffset="163364">21687 12800 219 0,'0'0'276'0,"-14"8"-10"0,13-5-10 0,-7 5-6 15,4 2-11-15,2 0-3 0,-2 6-27 16,0 0-18-16,4 2-15 0,-4 1-18 0,4 1-16 0,3 6-15 15,-2 1-10-15,4-2-11 0,-1-6-16 0,0 2-4 16,5-3-13-16,-3 0-5 0,3 0-10 16,0-3-20-16,0 2-43 0,3-2-59 0,-6 2-84 15,8-3-74-15,-4 2-269 0,3-1-531 0,1-3 235 0</inkml:trace>
  <inkml:trace contextRef="#ctx0" brushRef="#br0" timeOffset="164455.38">23361 12209 233 0,'0'0'254'0,"-5"-2"-5"0,5 2-8 16,0 0-9-16,0 0-7 0,0 0-11 0,-3-4-11 16,3 4-10-16,0 0-12 0,-2-4-2 0,2 4-18 15,0 0-13-15,0 0-7 0,0 0-14 0,0 0-12 16,0 0-10-16,0 0 0 0,0 0-21 0,-2-3-3 15,2 3-12-15,0 0-8 0,0 0-2 0,0 0-3 0,0 0-5 16,0 0-7-16,0 0-1 0,0 0-7 16,0 0-1-16,0 0-5 0,-4-5-8 0,4 5-3 15,0 0 29-15,0 0-32 0,0 0-1 0,0 0 0 16,0 0-4-16,1 15 1 0,-1-12 2 0,0 2-6 16,-1 2 0-16,2 1 0 0,-1 0 7 0,0-2-10 15,0 1 8-15,0 1-8 0,-1 2-2 0,1 0-2 16,0 2 2-16,-3 3 3 0,3 2-1 0,-2 2-3 0,0 6 1 15,1 2-1-15,-2-1-4 0,2 0 2 0,1 3-3 16,-5 1 2-16,3 0-1 0,0 0 5 0,0-3 1 16,1 3-5-16,-1-5 1 0,2 0-3 0,0-6 5 15,0-1-2-15,0-1 0 0,2-1 0 0,-1-2-5 16,1-1 5-16,-2 0 0 0,2-3-3 0,-2 5 5 16,2-6-2-16,-2 1-2 0,0-1 3 0,0 0-4 15,0-4-1-15,0 2-9 0,0-1-13 0,-2-2-25 16,2 0-34-16,-2-1-37 0,-1 2-37 0,-1-4-42 15,4-1-38-15,0 0-55 0,-12-1-208 0,7-4-542 16,-1 2 240-16</inkml:trace>
  <inkml:trace contextRef="#ctx0" brushRef="#br0" timeOffset="164922.02">23387 12583 174 0,'0'-3'222'0,"0"3"-5"0,0 0-13 15,0 0-19-15,0 0-7 0,0 0-13 0,5-2-14 16,-5 2-10-16,0 0-6 0,0 0-10 0,9 0-7 15,-9 0-3-15,8 2-9 0,-8-2-5 0,9 1-4 16,-3 1-8-16,-1-1-5 0,3 1-8 0,0 1-1 16,-2-2-8-16,1 2-1 0,2 1-9 0,-1 1 2 15,-1-1-3-15,1 1 7 0,-1 0-11 0,-1 1-3 16,2 0-1-16,1 1-4 0,-1-1-2 0,-1 2-5 0,-2 1-1 16,2-1 3-16,-2 1-10 0,1 0-6 15,-2 0-1-15,-1 1-2 0,1 1-6 0,-4 0 3 16,0 0-4-16,-2 0-1 0,-3 3-3 0,-1 0 2 15,-2 2 0-15,0-5-7 0,-1 1 1 0,-2 2 0 16,1-3 1-16,-1-2-1 0,1 1 0 0,-1-3 1 0,2 0 0 16,-2-1-6-16,0-1 0 0,2 1 2 15,3-4 2-15,-2 1-10 0,-1 0-4 0,3-3-19 16,-2 2-10-16,0-2-17 0,0-2-16 0,8 2-27 16,-11-1-18-16,6-5-21 0,1 3-30 0,-3-1-24 0,4-2-49 15,-1-1-182-15,2 1-457 0,0 0 202 0</inkml:trace>
  <inkml:trace contextRef="#ctx0" brushRef="#br0" timeOffset="165288.75">23696 12662 115 0,'0'0'248'0,"-1"-2"-11"16,1 2-1-16,0 0-22 0,0 0-16 0,0 0-15 16,-3-4-15-16,3 4-12 0,0 0-9 0,0 0-10 15,0 0-3-15,0 0 1 0,0 0-7 0,4 14 1 16,-5-11-5-16,1 5-4 0,1 0-6 0,-1 0-17 15,-1 3 0-15,0-1-13 0,2 5-9 0,-2-1-4 16,-2 1-6-16,1 4-9 0,0-4 0 0,-2 0-8 16,3 2-5-16,-3-5-5 0,4 0-6 0,-2 1-1 15,0-1-4-15,1-3-3 0,0 1 1 0,2-3-11 16,-3-2-1-16,3 1-10 0,-1-4-19 0,-1 4-26 16,1-6-34-16,1 6-45 0,-1-6-48 0,0 0-56 15,0 0-58-15,0 0-199 0,0 0-522 0,9-12 231 16</inkml:trace>
  <inkml:trace contextRef="#ctx0" brushRef="#br0" timeOffset="165466.7">23882 12870 290 0,'-3'7'270'0,"1"-1"-21"0,-5 1-21 0,2 3-13 15,-7-2-16-15,-2 3-1 0,4 2-9 0,-3-2-5 16,3-2-16-16,1-1-14 0,-1-2-16 0,1 3-22 15,1-5-25-15,3 4-36 0,-2-5-43 0,2 1-43 16,1-1-41-16,-1 0-67 0,5-3-67 0,-8 1-179 16,8-1-417-16,-8-4 185 0</inkml:trace>
  <inkml:trace contextRef="#ctx0" brushRef="#br0" timeOffset="165808.96">24202 12259 118 0,'0'0'273'0,"0"0"-19"16,0 0-8-16,0 0-19 0,0 12-4 0,-4-2-2 16,2-1-12-16,1 6-5 0,-1-1-13 0,-1 4-18 0,-1 3-16 15,0 3-1-15,-3 1-24 0,4 1-16 0,-3 2-13 16,1 1-12-16,0-3-6 0,0 3-14 0,0-4-6 16,3 2-10-16,-1-2-22 0,0-6-33 15,1 6-33-15,1-6-37 0,1 0-35 0,0-1-32 0,1-1-36 16,1-1-28-16,2 1-37 0,-2-7-170 0,-1-1-442 15,3 0 196-15</inkml:trace>
  <inkml:trace contextRef="#ctx0" brushRef="#br0" timeOffset="166154.88">24238 12583 237 0,'0'0'263'0,"0"0"-23"16,4-3-17-16,-4 3-11 0,0 0-10 0,0 0-11 16,0 0-14-16,6-2-10 0,-6 2-10 0,0 0-2 15,13 5-12-15,-8-4-10 0,-1 4-11 0,5-3-9 16,1 3-11-16,-2-1-13 0,2 2-6 0,-1 0-10 16,-4-2-6-16,4 2-11 0,-2 2-2 0,-2 2-8 15,2-3 7-15,-4 5-22 0,-1-3-5 0,-3 4-10 16,1-1 1-16,-1-1-6 0,-3 1 1 0,-4 5-5 15,2-3-1-15,1-2 10 0,-4 3-9 0,-1 0-1 16,3-7-2-16,-3 6 9 0,2-4-9 0,-2-2 3 16,0 0-1-16,2-1 1 0,-2-3-2 0,1 0 0 15,1-1-1-15,1-3 4 0,-3 0-6 0,3 0-7 16,-2-2-6-16,2-1-34 0,-2-1-33 0,2 1-33 16,5-1-36-16,-1-1-41 0,2-1-60 0,-1 0-210 15,5-2-496-15,0 3 220 0</inkml:trace>
  <inkml:trace contextRef="#ctx0" brushRef="#br0" timeOffset="166606.03">24463 12690 59 0,'0'0'236'0,"0"0"-18"0,1-4-26 0,-1 4-6 16,9 0-12-16,-9 0 2 0,9 3-5 0,-1-2-10 16,-3 2-11-16,5 0-11 0,-5 1-12 0,6 0-12 15,-5 1-6-15,3 0-16 0,-1 2-12 0,-2 0-7 16,-2-1-5-16,0 0-10 0,1 4-7 0,-4-2-4 15,-1 0-2-15,-5 3-13 0,2-1-6 0,0-1-8 0,-4 2 1 16,2-3-5-16,-3 2 2 0,-2-2-5 16,0-1-2-16,-2-1 2 0,1 1 4 0,-1-2 8 0,-2 1 2 15,5-4 12-15,-1 1 7 0,-1-1 7 0,4 1 3 16,-2-2 14-16,3 2 7 0,3-1-5 0,-3-1-6 16,6-1-6-16,-6 2-10 0,6-2-11 15,0 0-3-15,-4 3-8 0,4-3-1 0,0 0 8 0,0 0-14 16,10 5-1-16,-4-3-1 0,1-1-2 0,-1 1-5 15,6-2-7-15,-1 1-20 0,2-1-34 0,-2 0-40 16,-2 0-52-16,4 0-65 0,4 0-58 16,-4 0-240-16,1-1-545 0,-2-1 242 0</inkml:trace>
  <inkml:trace contextRef="#ctx0" brushRef="#br0" timeOffset="166741.29">24733 12948 209 0,'-12'13'233'16,"-6"-3"-25"-16,3-2-21 0,-3 4-15 0,3-2-21 16,1 0-33-16,5-3-34 0,0-1-47 0,-1 0-50 15,6-3-64-15,-3 0-142 0,2-2-236 0,5-1 105 16</inkml:trace>
  <inkml:trace contextRef="#ctx0" brushRef="#br0" timeOffset="167505.29">25158 12312 351 0,'0'0'353'0,"-2"10"-35"0,-1-5-28 15,3 2-31-15,-1 5-31 0,1-1-17 16,0 0-21-16,0 6-18 0,1 0-13 0,-1 0-19 16,0 3-17-16,0 7-5 0,-4 0-16 0,3 2-7 15,-4 0-11-15,0 0-8 0,1-1-8 0,-1-3-7 0,-2 0-5 16,4-6-17-16,1-2 3 0,1-2-6 0,1-2-5 16,0-1-7-16,-4 0-6 0,4-5-13 15,0-1-8-15,4 1-9 0,-3-1 2 0,-1-4 4 16,0-2-8-16,0 0 6 0,0 0-4 0,0 0 4 0,0 0-3 15,4-15 1-15,-4 9 0 0,4-4 5 0,-3 0 6 16,3-1-1-16,1 3 6 0,-1-4 4 0,1 1 4 16,3 1 7-16,-2 1-5 0,-2 2 23 15,1 0-22-15,4 1 0 0,0-2 1 0,-2 5-7 0,3 3 4 16,-1 0-4-16,-2 0 2 0,0 0-5 0,0 3 3 16,1 0-3-16,-2 4-1 0,1 0 0 0,-1 0 7 15,-2 4-26-15,1 0-4 0,-2 1 7 0,-1 1-14 16,1 0 7-16,-1 2-11 0,-2-3 0 0,2 5-1 15,-2-5 11-15,-2 1-8 0,2-1 3 0,-2-1 2 16,0 1 2-16,0-3 3 0,-2 1 1 0,2-3 1 16,-2-1-1-16,0-2-5 0,0 0-7 0,-1-1-19 15,0-1-35-15,-4-2-36 0,1-5-54 0,2 1-46 16,-1-3-254-16,-1-2-508 0,3 0 225 0</inkml:trace>
  <inkml:trace contextRef="#ctx0" brushRef="#br0" timeOffset="167905.18">25443 12649 48 0,'7'2'282'0,"2"1"-6"0,0 0-16 15,0 1-25-15,-2 0-25 0,3 1-18 0,-2 0-18 16,-1-2-16-16,1 2-17 0,-3 1-13 0,1-1-14 15,-3-1-13-15,1 4-13 0,-4 0-14 0,0-2-17 0,0 2-20 16,-5 1-19-16,1 0-4 0,-3-2-6 16,-3-2 1-16,1 1-3 0,1-4 5 0,-5 4 7 15,3-3 7-15,-2 0 8 0,0 0 12 0,1-2 8 16,4 0 12-16,-2-1 9 0,1 1 12 0,3-1-9 16,5 0-3-16,-5 2 0 0,5-2-12 0,-4 3-8 15,4-3-4-15,0 0-4 0,6 4-7 0,1 0-2 16,1 3-5-16,2-1 1 0,-1 2-8 0,-2-1-5 15,2 1-6-15,0 2-3 0,-1-2-10 0,-3 2-6 16,3 6-3-16,-3-4-2 0,-5 1-5 0,-3 1 3 0,1 1-1 16,-1 0-2-16,-2-2 3 0,-1-2 0 0,-2 1-1 15,-1-1-8-15,0-2-8 0,0-2-15 16,-2-2-22-16,0-4-34 0,0-1-38 0,-2-1-71 16,3-4-86-16,-7-4-151 0,7-4-482 0,-2-5 213 0</inkml:trace>
  <inkml:trace contextRef="#ctx0" brushRef="#br0" timeOffset="168104.8">25663 12483 79 0,'19'17'293'0,"0"2"5"0,-1 1-8 15,0 3-19-15,-2 1-12 0,0 1-6 0,-3 1-31 0,-3-2-23 16,0 5-21-16,1-1-18 0,-5 1-7 0,-1 2-17 15,-7 1-24-15,-1 1-11 0,-2-1-17 0,-7 1-32 16,1-1-32-16,-4-1-42 0,-2-2-41 0,-2-1-43 16,-2-6-37-16,0-1-41 0,3-3-257 0,-4-4-477 15,-3-1 211-15</inkml:trace>
  <inkml:trace contextRef="#ctx0" brushRef="#br0" timeOffset="168704.45">23051 12373 114 0,'-8'18'337'0,"-2"10"-10"15,0 3-6-15,-2 5-18 0,-2 10-26 0,3-13-28 16,-1 11-26-16,8-10-24 0,-1 1-18 0,4-4-14 16,-3 0-19-16,5-3-18 0,2-3-12 0,-1 3-12 15,9-5-17-15,-2 1-8 0,6-3-10 0,-3-5-16 16,8 7-39-16,-2-1-48 0,4-1-61 0,3-1-82 15,3 0-110-15,2-3-204 0,0 2-528 0,2-5 235 16</inkml:trace>
  <inkml:trace contextRef="#ctx0" brushRef="#br0" timeOffset="169471.17">26062 12647 247 0,'4'2'245'0,"3"-2"-9"16,4-2-15-16,0 2 1 0,8 0-13 0,2 0 0 16,-5-1-7-16,7 1-11 0,5 1-18 0,-1-1-9 15,-5-1-12-15,1 1-20 0,5-2-10 0,0 1-15 16,-6 2-8-16,-3-1-11 0,0-1-10 0,-1 2-10 15,1 1-9-15,-5-2-28 0,-2 0-31 0,-2-2-37 0,0 2-48 16,-3-1-44-16,-2-1-53 0,0 2-61 16,-1-2-188-16,-4 2-464 0,1-4 205 0</inkml:trace>
  <inkml:trace contextRef="#ctx0" brushRef="#br0" timeOffset="169719.39">26041 12825 154 0,'0'0'288'0,"11"1"-10"0,-4-2-8 16,6 1-10-16,-1-2-7 0,7 1-22 0,8-1-23 0,-6 0-19 15,7-1-17-15,1 2-20 0,0-2-14 0,2 2-14 16,-2-1-14-16,-6 1-7 0,-2-2-13 0,7 1-7 15,-9 2-13-15,-3 0-19 0,-2-2-41 16,-5 2-49-16,-1 0-56 0,-2 2-56 0,-6-2-64 16,8 1-241-16,-8-1-494 0,0 0 219 0</inkml:trace>
  <inkml:trace contextRef="#ctx0" brushRef="#br0" timeOffset="170088.94">27039 12328 168 0,'-12'37'358'0,"-9"6"-14"0,0 2-26 16,0-1-29-16,-3-2-46 0,6-11-21 0,0 1-21 15,0 2-20-15,4-5-18 0,1 2-12 0,4 0-22 16,2-5-13-16,0 3-12 0,7-1-14 0,5 1-16 15,4-4-20-15,3 1-44 0,3-1-49 0,2 0-49 16,1-5-49-16,5-1-53 0,-3-1-76 0,-3-7-151 0,1 1-450 16,1-4 200-16</inkml:trace>
  <inkml:trace contextRef="#ctx0" brushRef="#br0" timeOffset="170806.38">27267 12491 74 0,'-4'0'222'15,"-4"-4"-6"-15,3 3-1 0,-2 1 8 0,-2 0-5 16,9 0-2-16,-18 4 4 0,8-3 3 0,1 8-9 0,0 0-13 16,-3 4-17-16,1 1-14 0,3 3-22 15,2-1-15-15,-2 1-9 0,3 2-14 0,1-2-14 16,4 2-9-16,-1-2-9 0,2-2-5 0,4 1-16 15,-1-1-2-15,0-4-9 0,6 4-6 0,-1-6-5 0,3 2-1 16,-2-3-1-16,-3-1-9 0,4-3-1 0,1 1 0 16,-3-2-3-16,5-2-4 0,-7 2-3 0,4-6-3 15,-3 0-9-15,-2-3-5 0,3 1-4 16,-1-4-1-16,-3-2 2 0,0 0-5 0,3-1 3 0,-6-3 0 16,1 3 0-16,-2-4 10 0,-1-1 4 0,0 7 10 15,0-2 9-15,0 0 3 0,0 1-3 0,0 3-1 16,0 2-1-16,0 0-1 0,-1 0-3 0,-2 2-5 15,6 1 3-15,-3 3-6 0,0 0 4 0,0 0-4 16,0 0-6-16,0 0 5 0,0 0-5 0,1 11 1 16,2-3-1-16,-2 1-1 0,-1 2 1 0,3 2 0 15,-3 4 3-15,1-3-3 0,0 2-3 0,2 0 0 16,-3 0 1-16,1 0 3 0,-1 1-6 0,0-5 5 16,4 4-2-16,-3 0-5 0,3 1-1 0,-3-5-2 15,3-3-26-15,-1 5-44 0,-1-5-50 0,1 0-58 16,1-1-55-16,-2-2-56 0,2 0-230 0,2-3-569 15,-2-1 252-15</inkml:trace>
  <inkml:trace contextRef="#ctx0" brushRef="#br0" timeOffset="171001.51">27552 12733 112 0,'0'0'307'0,"1"6"-8"0,-1-1-7 0,-1 1-7 15,-2 2-23-15,-3-1-24 0,5 0-25 0,-2 5-20 16,-2-2-16-16,1 3-23 0,3-1-22 0,-2-2 5 16,1 4-29-16,-1 1-19 0,-2 1-43 0,4-4-44 15,-3-1-49-15,4 4-48 0,-1-5-66 0,1 0-51 16,0-1-211-16,0-4-456 0,1 1 202 0</inkml:trace>
  <inkml:trace contextRef="#ctx0" brushRef="#br0" timeOffset="171212.91">27695 12922 138 0,'0'6'312'0,"-4"1"-17"0,0 4-10 0,-1 0-19 0,-2-3-14 16,-2 3-26-16,0-3-21 0,-3 5-24 0,5-2-24 15,-2-4-38-15,1 2-51 0,2-2-66 16,-2 1-73-16,3-4-83 0,-2 3-227 0,1-4-411 16,1 2 182-16</inkml:trace>
  <inkml:trace contextRef="#ctx0" brushRef="#br0" timeOffset="172037.77">28073 12478 106 0,'-3'-3'295'0,"1"0"-10"0,0-3-10 0,-1 2-11 16,1 0-8-16,-2 1-8 0,-1 1-9 0,-1-2-13 16,0 2-21-16,0 0-20 0,-2 1-20 0,-1 1-14 15,-1 3-11-15,1 0-15 0,-4 3-16 0,-2 4-4 16,-1 1-17-16,3 3-13 0,-2-1-8 0,0 1-2 16,4 2-13-16,-3 6-5 0,3-5 0 0,1 7-7 15,4-5-26-15,1 0 0 0,1 0 1 0,0-1-7 16,3 0-6-16,1 0-2 0,1-6 2 0,0 1-9 15,2-2 9-15,1-2-7 0,-1 2 2 0,2-3 1 16,1-3 1-16,-1 0 1 0,-1-3 0 0,1 1 0 16,2-3-5-16,-7 0 10 0,13-6 1 0,-6-1-3 15,0-1 0-15,3-2 2 0,-4-6 4 0,1 1-1 16,1-1-2-16,-3 0 0 0,0 0-1 0,-1 0-5 16,-3 4 2-16,3 2 6 0,-3-2 2 0,2 1-1 15,-2 3-1-15,-1 2-2 0,0 1 8 0,3-1-18 0,-2 4 3 16,-1-1 0-16,0 3 0 0,0 0-4 0,0 0 6 15,0 0-5-15,10 11 3 0,-7-2 12 16,1 1-13-16,-2 1 7 0,1 3-6 0,3 2-4 16,-1 0 1-16,3 1 3 0,-4 1-1 0,2-1 0 0,1-1-4 15,3 1 3-15,-3 0-3 0,1-1-5 0,1 2-3 16,1-2-24-16,0-2-33 0,-3-5-34 16,1 1-35-16,0-2-38 0,0-2-39 0,1 0-51 15,-1-3-222-15,-2-1-529 0,-1-4 235 0</inkml:trace>
  <inkml:trace contextRef="#ctx0" brushRef="#br0" timeOffset="172322.05">28182 12711 2939 0,'0'0'197'0,"1"4"-116"0,-1-4-50 15,3 5-29-15,-3-5 3 0,6 3 10 0,-1 2-12 16,3-5-1-16,-3 5 6 0,3-4-1 0,1 2 3 15,-3-1 6-15,2 2-2 0,1 0-1 0,1-1 1 16,-1 2-3-16,-3-2-3 0,2 4 4 0,-2 0-2 16,-4-1-1-16,-1 3-1 0,-2-3-1 0,-4 3-3 15,-2 0 10-15,-2 1 14 0,-6 2 17 0,0-2 0 16,-3-1 1-16,2 3-7 0,-3-5-6 0,1 2 1 16,0-2 3-16,4 0-10 0,0-2-4 0,5-2 2 15,2 0-10-15,0 1-8 0,2-1-5 0,4-1-7 16,1-2-11-16,0 0-31 0,16 2-49 0,-3-2-67 15,8 0-78-15,8-4-306 0,2 0-592 0,1 4 263 16</inkml:trace>
  <inkml:trace contextRef="#ctx0" brushRef="#br0" timeOffset="172458.81">28619 12979 3765 0,'-4'7'109'0,"-5"0"-71"16,0 0-31-16,-1 1-61 0,-8 4-24 0,-5 2-7 15,-5-2-35-15,3 0-25 0,7-4-23 0,0-3-55 16,6 1-73-16,-2 2-163 0,4-2-497 0,2-1 221 16</inkml:trace>
  <inkml:trace contextRef="#ctx0" brushRef="#br0" timeOffset="173237.71">28821 12578 238 0,'-3'-6'257'0,"2"2"-10"15,-1-2-6-15,0 0-8 0,-3 0-11 0,2-1-4 16,-3 0-11-16,1 0-9 0,0 4-12 0,-1-1-13 16,-1 0-17-16,2 2-17 0,1 2-14 0,-3-1-7 15,-2 2-11-15,0 1-12 0,1 3-12 0,0 3-7 16,-2 0-14-16,3 1 1 0,-5 7-4 0,1-2-12 16,2 4-1-16,-2-3-7 0,1 2-11 0,4 1-1 15,-2 1-8-15,4-3-7 0,4-4 0 0,0-2-6 16,0 1-6-16,4-4-3 0,3 0-13 0,-2-2-6 15,6-1-6-15,1-2-7 0,-2-2-6 0,4-2-3 16,5-2 3-16,-4-4 2 0,4 1 4 0,-2-3 2 16,-3-3 4-16,0 2 11 0,-5 2 10 0,5-5 28 15,-9 6 3-15,3-2 19 0,2 3 3 0,-3-1-1 16,-2 4-1-16,-1-1 2 0,-3 1-8 0,2 0-2 16,-1 2-5-16,-2 2-4 0,4-4-2 0,-4 4-8 15,0 0 6-15,0 0-5 0,4 9-1 0,-4-2 1 16,1 0-2-16,0 5 6 0,-1-1-12 0,0-1-3 15,4 4-1-15,-4 0 9 0,1-3-14 0,1 1-4 16,0 1 0-16,2-2-21 0,-1 0-49 0,-1 1-54 16,0 1-66-16,1-7-79 0,-1 6-264 0,0-9-580 15,1 1 256-15</inkml:trace>
  <inkml:trace contextRef="#ctx0" brushRef="#br0" timeOffset="173621.02">29060 12668 123 0,'0'0'270'0,"6"-2"-7"15,-6 2-5-15,11 0-4 0,-6 0-2 0,-5 0-17 16,11 0-19-16,-3 0-23 0,-2 4-17 0,2-3-15 16,0 1-19-16,-2 1-9 0,0-1-19 0,1 1-14 15,-1 0-9-15,2 2-4 0,-3-1-13 0,-1-1-6 16,0 1-11-16,-2 0 2 0,1 1-12 0,-3 0-1 15,0 2-5-15,-3 0-8 0,1-2-16 0,-2 1 1 16,-3 2 0-16,1-2-5 0,-2-1-1 0,2 1-5 16,0-2 5-16,-1 0-1 0,-2-1 4 0,4 0-8 15,0 1 10-15,0-2 3 0,2 1 3 0,-2-1-5 16,5-2 0-16,-2 2-4 0,2-2-6 0,-2 5 3 0,2-5-2 16,4 10 1-16,1-6-3 0,0 0-1 15,-1 2-1-15,2 3 1 0,-1-1-19 0,2 1-8 16,-3 1-9-16,-1-1-12 0,-1 3-10 0,-2-2 0 15,0 0 0-15,-4 2 2 0,0 3-3 0,-2-4 5 0,0 0-1 16,-1 0-13-16,0-4-9 0,0-1-22 0,0-1-27 16,0-2-29-16,1-2-35 0,-2-1-59 15,-1 0-160-15,0-4-434 0,4-1 192 0</inkml:trace>
  <inkml:trace contextRef="#ctx0" brushRef="#br0" timeOffset="174069.15">29336 12353 53 0,'5'5'294'0,"-2"-1"-25"0,1 2-15 0,1 5-7 16,0 0 1-16,4 5-15 0,-2-1 2 0,6 9-38 15,-1 0-17-15,-1-2-18 0,1 9-15 0,0-6-13 16,-3 5-20-16,4-2-4 0,-4-3-11 0,-4 6-12 16,-1-3-9-16,-3 1 1 0,-2-1-15 0,0-2-9 15,-11 4-7-15,2-5-8 0,-3-1-21 0,-1 0-33 16,-2-3-36-16,-2-2-41 0,1-1-53 0,1-7-63 15,-1 1-283-15,-4-6-532 0,1 2 236 0</inkml:trace>
  <inkml:trace contextRef="#ctx0" brushRef="#br0" timeOffset="175354.83">30259 11801 205 0,'0'0'199'0,"0"0"-12"0,0 0-12 15,0 0-12-15,0 0-11 0,0 0-9 16,-7-1-16-16,7 1-9 0,0 0-11 0,0 0-9 0,0 0-9 16,0 0-8-16,-10 4-8 0,10-4-5 0,-6 3-4 15,1-2-3-15,-2 1-3 0,2 3-10 0,-1-4-1 16,-1 3-3-16,-3 1-3 0,0 2-5 0,0-2-2 16,-3-1 0-16,-1 6-4 0,-3 1 3 15,3-1 3-15,-5-1-6 0,4 1 3 0,-1 2 2 0,2 0-4 16,0-2 1-16,0 2 3 0,3 1-4 0,-2-1 5 15,1 2-2-15,2-1 1 0,0 1-3 0,5 2 10 16,-3-2-12-16,2 3-2 0,-2-1 0 16,-1 3-4-16,5-2 0 0,-1-1 0 0,4 2 4 0,-7-1-5 15,6-1-5-15,-1 1 2 0,-1 0 2 0,1-2 8 16,1 2 5-16,1 0 1 0,-2 0 1 0,2 0 3 16,-2 2-1-16,2-2 1 0,-4 2-5 0,5 2-3 15,-4-1 0-15,-1 5-8 0,4 1 3 0,-2-1-3 16,0 4-4-16,-1-1-1 0,2 0-2 0,2 0-2 15,-5 3-2-15,5-2 0 0,-5 2 0 0,5 4 1 16,0 1 10-16,0-3-8 0,3 3-9 0,-3 1-2 16,0 7 3-16,2-8-3 0,2 10 0 0,1-11-4 15,-1-2 5-15,1 0-4 0,4-2 2 0,1-1-2 16,-1-1 3-16,5-4 9 0,-5 0-13 0,4-2-1 16,-3-6 0-16,6 6-1 0,-2-2-2 0,-3-5-1 15,1 0 3-15,-2 1-2 0,1-4 4 0,0 0 2 16,-1 0-1-16,-2-5-1 0,-1 0-3 0,-3-1 1 15,1-3 5-15,0 3-2 0,-4-4-1 0,3 1-5 16,-4-1 1-16,0-3-23 0,0 0-39 0,0 0-57 16,0 0-76-16,0 0-99 0,0 0-232 0,0-18-572 15,4 9 254-15</inkml:trace>
  <inkml:trace contextRef="#ctx0" brushRef="#br0" timeOffset="176505.41">32155 11875 163 0,'0'0'280'0,"0"0"-7"16,0 0-10-16,0 0-11 0,0 0-12 0,0 0-18 15,8 0-15-15,-8 0-4 0,0 0-36 0,0 0-16 16,0 0-15-16,0 0-13 0,0 0-16 0,3 3-8 16,-3-3-9-16,1 5-7 0,3-2-8 0,-4 0-6 15,0 4-3-15,1-2-2 0,1 2 3 0,1 1 1 16,1 2-3-16,-2 1-13 0,2 3 1 0,2 0-2 15,-4-1-13-15,3 3-2 0,-1-2-1 0,0 0-5 16,1 3 2-16,1-3-10 0,-3 2 0 0,1-1 2 16,3 1-5-16,-6-4-2 0,3-1-1 0,0 5-7 15,0-3 8-15,-3-1 4 0,3 4-7 0,0-5-13 16,-3 7 14-16,-1 0-11 0,5-1 7 0,-5-2 1 16,2 1-10-16,0-1 9 0,-2 3-3 0,0-2 2 15,-4 1 0-15,4 0-5 0,0-2 2 0,-3 1-3 16,3-1-1-16,-2 1 2 0,1-3 1 0,-3 3-2 0,4-3-2 15,0 3 4-15,-4-3-8 0,4 0 6 0,-1-1 3 16,2-1-19-16,-2 1 12 0,-3 0 0 16,4-1 3-16,-4-1-3 0,4 2 4 0,0 0 1 15,0 0-3-15,0-4-2 0,0 9 6 0,-4-4-1 16,3 0-8-16,1 0 3 0,-2 4-11 0,-1 0 11 0,-1-1-2 16,1 1 4-16,1-1 2 0,-3 1-5 0,3-5 1 15,-1 4-1-15,0-5-3 0,-2 6 3 16,2-2 3-16,0-3 0 0,-2-2-1 0,1 3-3 15,1-4 3-15,0 1-2 0,-1 1-12 0,-1-1 14 16,0-1-1-16,1 0-1 0,-1-1 5 0,0 4-3 16,-1-4 0-16,1 3 0 0,-1 0-3 0,0-3-1 15,-5 6 5-15,2 0 2 0,-1 3 8 0,1-3-5 16,-1 2-2-16,-3 0-4 0,0-1-1 0,-2-1-2 16,4 1-1-16,-2-1-1 0,1 1 2 0,1-2 2 15,-2-1 0-15,5-4-3 0,1 1 0 0,-1 0 14 16,0-2-13-16,2 1-8 0,1-2-3 0,1 0 19 0,-1-1-9 15,1 1 2-15,-1-2-1 0,1-1 0 16,3 2 7-16,-3 0-5 0,4-5 1 0,-4 4-4 16,3-2-7-16,1-2-18 0,-3 5-44 0,3-5-53 0,0 0-69 15,0 0-105-15,0 0-275 0,0 0-620 16,-2-14 275-16</inkml:trace>
  <inkml:trace contextRef="#ctx0" brushRef="#br0" timeOffset="177737.34">32163 13133 129 0,'0'0'201'0,"0"0"-2"15,0 0-5-15,0 0-6 0,0 0 3 0,0 0-15 16,0 0-13-16,0 0-6 0,0 0-11 16,0 0-10-16,0 0-12 0,0 0-7 0,0 0-11 0,0 0-13 15,8-4-9-15,-8 4-7 0,3-2-9 0,1 0-6 16,-4 2-4-16,5-3-7 0,-1 2-3 0,-4 1-9 15,0 0 0-15,13 1-4 0,-13-1-9 0,6 0 0 16,-2 3 1-16,-4-3-5 0,7 1 0 0,-7-1-4 16,7 3-5-16,-3-2 3 0,1 2 0 0,0 1 0 15,-1-2-5-15,1 0-2 0,-1 1 1 0,0-1 0 16,2 0 0-16,-6 3-3 0,5 0-1 0,-1-2 1 16,-4 1-2-16,0 2-1 0,0-2-3 0,-4 4 6 15,1-4-4-15,-5 5-4 0,0 0-4 0,-1-2-9 16,-1 2-22-16,-1 2-1 0,0-2-2 0,1 0 5 15,0-1 8-15,1-2 0 0,1 0 1 0,1-1 6 16,-1-2 3-16,3 2 4 0,-2-4 0 0,1 4 12 16,1-3 9-16,4 0 12 0,-3 0 12 0,4-2 0 15,-4 3 1-15,4-3 3 0,0 0-5 0,-4 2-5 16,4-2 1-16,0 0-5 0,0 0 1 0,0 0 1 16,5 8 1-16,1-8 3 0,-6 0 4 0,10 3-2 15,-4-2-2-15,-1 1-6 0,2 0-4 0,-2 1 4 16,2-1-4-16,-3-1 1 0,1 2-9 0,-2 0 3 15,2 2 0-15,-1-2-3 0,0 2 3 0,0 1-8 16,-1-1-1-16,0 2-1 0,-1 0 1 0,1 3-5 16,-2-2 0-16,1 2-3 0,-2-1-7 0,-2 2 8 15,1 1-7-15,0-5 1 0,-1 1-1 0,-3 1-1 16,2 0 2-16,-1-2 1 0,-1 2 3 0,-1-1-3 16,1-4 2-16,-1 0 2 0,1-1 3 0,-1 0 3 15,-1 0 0-15,-1-1 6 0,2 0-2 0,-4-2 1 16,3 0 3-16,7 0-2 0,-14-2-1 0,4 2 3 15,4-3-6-15,-2 0-2 0,0-2-3 0,3 4-11 16,0-2-24-16,1 0-29 0,-1 0-35 0,1-1-31 16,4-1-45-16,0-1-43 0,4 2-53 0,0 0-150 15,0-2-455-15,6 0 202 0</inkml:trace>
  <inkml:trace contextRef="#ctx0" brushRef="#br0" timeOffset="178372.57">32675 13181 3 0,'0'-3'274'0,"0"3"-16"0,0 0-9 0,0 0-12 0,0 0-4 16,0 0-6-16,-17 11-8 0,10-6-13 15,-3 3-20-15,4 1-16 0,-5-1-22 0,2 2-5 0,-1-3-22 16,-2 4-12-16,0 2-6 0,2-1-11 15,0-4-12-15,2 5-6 0,-4-3-10 0,2 1-7 0,1-3-12 16,1 3-15-16,-2-3-22 0,1 3-24 0,0-3-27 16,4 0-27-16,-4 0-31 0,2-2-35 15,2-1-29-15,-1-1-31 0,1 0-26 0,0-2-177 0,-1-1-430 16,6-1 190-16</inkml:trace>
  <inkml:trace contextRef="#ctx0" brushRef="#br0" timeOffset="178594.58">32450 13212 76 0,'0'0'294'0,"0"0"-13"0,10 10-3 0,-9-5-13 16,1 1-13-16,2 1-25 0,-2-2-20 0,0 4-21 16,1 2-20-16,2 0-11 0,1-1-22 0,-1 1-11 0,0 0-8 15,-1 0-20-15,5 1-2 0,-3-2-12 0,1 1-5 16,-1-2-10-16,2 1 3 0,1-1-21 15,-4-2-5-15,1 1-28 0,0-2-48 0,-3-2-47 16,2 3-56-16,-2-5-60 0,1-2-61 0,0 2-180 16,-1 1-474-16,-3-3 210 0</inkml:trace>
  <inkml:trace contextRef="#ctx0" brushRef="#br0" timeOffset="179189.83">32904 13159 124 0,'0'0'303'0,"0"0"-11"0,0 0-15 16,0 0-20-16,0 0-24 0,0 0-13 16,0 0-32-16,0 0-9 0,0 0-16 0,0 0-16 15,0 0-17-15,0 0-14 0,0 0-6 0,46 10-18 0,-46-10-6 16,0 0-6-16,9 14-8 0,-9-14-8 0,0 0-7 16,4 19-7-16,-4-19-7 0,3 14 3 0,-3-14-8 15,0 0-2-15,-3 25-4 0,3-25-6 0,-5 20-5 16,5-20-2-16,-9 19-7 0,9-19-1 15,-13 15 1-15,13-15-1 0,-9 11 1 0,9-11-3 16,0 0 2-16,-18 10-3 0,18-10 7 0,0 0 5 0,-16 9 3 16,16-9-1-16,0 0-4 0,0 0 4 0,0 0-1 15,0 0-5-15,-21 6 7 0,21-6-17 0,0 0-1 16,0 0 1-16,0 0-4 0,0 0-7 16,0 0 4-16,0 0-2 0,0 0-2 0,0 0 3 15,0 0 0-15,7 21-1 0,-7-21 0 0,0 0 4 0,12 17-3 16,-12-17 2-16,12 17-2 0,-12-17 2 0,8 19-3 15,-5-8 2-15,-3-11-4 0,3 24 0 0,-3-24-6 16,-3 24-8-16,3-24-9 0,-5 22-5 0,0-11 2 16,5-11-5-16,-9 19 2 0,9-19 4 15,-14 19 2-15,5-13 3 0,2 0 4 0,-2 0 4 16,2-1 5-16,-2-1 9 0,0-2 7 0,2-1 7 0,-5-2 2 16,2 1 3-16,1-2-3 0,-1 2 1 0,1-4-3 15,0 0-6-15,1 1-17 0,-2-1-34 0,2-3-45 16,3 1-40-16,0-1-44 0,0 1-56 0,0 0-239 15,1 1-509-15,3-1 225 0</inkml:trace>
  <inkml:trace contextRef="#ctx0" brushRef="#br0" timeOffset="210226.73">20549 13791 256 0,'0'0'293'0,"-6"-2"-15"0,6 2-20 0,-3-3-17 0,3 3-8 15,-6-5-11-15,5 2-7 0,1 3-21 0,0 0-16 16,-2-3-13-16,2 3-18 0,0 0-20 16,0 0-7-16,0 0-13 0,0 0-13 0,0 0-7 0,0 0-11 15,0 0-6-15,-2 15-9 0,2-6 0 0,-5 7-6 16,1 2-7-16,-2 7-1 0,0 0-8 0,-2 7 0 16,-1-1-21-16,-1 2-2 0,1 12 0 0,-3-11-3 15,3-1-2-15,0 2-1 0,-1-3-1 0,3-3-3 16,-2 0 1-16,5-4 0 0,-1-5-5 0,5-3-2 15,0-1-1-15,-2-1 0 0,4-3-8 0,0-3-23 16,1 1-32-16,-2-3-37 0,2-2-40 0,-1 2-39 16,2-2-45-16,0-1-28 0,0-1-218 0,-2-2-508 15,-2-1 225-15</inkml:trace>
  <inkml:trace contextRef="#ctx0" brushRef="#br0" timeOffset="210516.82">20551 14143 183 0,'9'3'247'0,"-7"0"-21"16,1-1-13-16,2 0-17 0,0 1-8 0,3 0-15 16,-2 2-12-16,-2-1-13 0,4 0-14 0,-3-1-12 15,-1 2-9-15,1-1-7 0,0 3-11 0,0 1-10 16,-1 1-6-16,-1-1-6 0,-2 5-8 0,-1-2-3 15,-1 2-4-15,-1-1-9 0,0 0-2 0,-1 0-7 16,2 0-4-16,-2-1-4 0,-3-1-3 0,2-1 5 16,-1 0-10-16,1 0-5 0,0-5-5 0,-1 3-10 15,-5-1-15-15,1-3-15 0,0 0-20 0,0 1-25 16,0-3-25-16,0-1-32 0,-2 0-35 0,1-1-46 16,-1 1-176-16,-3-4-415 0,5 4 184 0</inkml:trace>
  <inkml:trace contextRef="#ctx0" brushRef="#br0" timeOffset="210987.89">20743 14180 156 0,'0'0'168'16,"6"-2"-15"-16,-6 2-14 0,9-1-10 0,-2 1-9 0,-1 0-14 16,0 1-1-16,3-1-9 0,-4 0-2 15,3 2-3-15,2-1-8 0,-5 1-9 0,3-1-2 16,0 1-1-16,-1-1-11 0,0 1 5 0,-1 0-3 15,-2-2-9-15,0 2 3 0,-4-2-3 0,5 4 2 16,-1-2 3-16,-4 1 7 0,1 1-1 0,-2 1 2 16,-3 0 6-16,3 0 0 0,-2 1 1 0,-1 3 9 15,-1 1-9-15,0-1 2 0,0 2 3 0,0 0-2 16,-3 5-1-16,3-4-7 0,0 1-2 0,0 2-3 16,1 1-1-16,1 1-5 0,1-6-9 0,-2 5 0 0,4-2-6 15,4-3 8-15,-2 0-16 0,1 0-8 0,1 1 0 16,1-5-1-16,0 5-5 0,0-6-1 15,5 3-1-15,-2-2-1 0,0-3-1 0,1 1-6 16,1 0 0-16,-2-4-3 0,-1 0 1 0,0-1-16 16,0 0-26-16,0 0-40 0,-2-2-47 0,0-2-58 0,0 1-65 15,0-1-268-15,-4-2-555 0,1-1 246 0</inkml:trace>
  <inkml:trace contextRef="#ctx0" brushRef="#br0" timeOffset="211180.8">20831 14121 73 0,'0'0'283'0,"0"0"-14"0,0 0-26 0,0 0-19 16,0 0-27-16,0 0-18 0,0 0-20 0,0 9-30 15,0-9-37-15,8 6-52 0,-6-3-49 0,3-1-56 16,2 1-54-16,-1 0-164 0,-2 1-306 0,6 0 135 15</inkml:trace>
  <inkml:trace contextRef="#ctx0" brushRef="#br0" timeOffset="212097">21079 14050 242 0,'0'0'253'0,"0"0"-13"0,0 0-8 0,0 0-11 0,0 0-4 16,0 0-12-16,0 0-7 0,22-1-9 16,-16 1 2-16,5 1-30 0,1-1-15 0,1 0-14 15,3-1-12-15,3 1-11 0,2 0-10 0,7 0-15 16,-9 1-8-16,4-2-5 0,-2 4-10 0,2-3-4 0,5 0-8 16,-8 0-2-16,7 1-3 0,-6 2-4 15,0-3-5-15,-3 2-2 0,4-2-11 0,-4 0 1 16,-5 0-14-16,-1 0-18 0,-1 0-21 0,-5 0-21 15,2 0-22-15,-8 0-16 0,10 0-13 0,-10 0-11 0,0 0-28 16,5-2-23-16,-5 2-24 0,0 0-28 16,0 0-189-16,0 0-439 0,0 0 194 0</inkml:trace>
  <inkml:trace contextRef="#ctx0" brushRef="#br0" timeOffset="212398.73">21105 14199 121 0,'0'0'264'0,"8"3"-14"0,-8-3-12 16,7 3-11-16,-1-2 6 0,6 1-16 0,-1-1-10 0,3 1-8 15,4-1-24-15,-6-1-6 0,8 0-20 0,-2 0-17 16,1 0-9-16,3 0-13 0,-4-1-14 0,1 1-8 16,-2-1-7-16,-5 1-10 0,1-1-8 0,0 1-5 15,-2 0-10-15,-3 0-23 0,-3-1-22 0,-5 1-30 16,12 0-29-16,-6-2-34 0,-6 2-43 0,0 0-44 16,9 0-62-16,-9 0-199 0,0 0-474 0,0 0 210 15</inkml:trace>
  <inkml:trace contextRef="#ctx0" brushRef="#br0" timeOffset="213009.98">21985 13775 68 0,'0'0'270'0,"0"0"-7"0,0 0-9 15,4 11-5-15,2-3 0 0,3 1-8 0,0 0-5 16,3 5-20-16,0 0-21 0,5 7-19 16,0 1-18-16,-1-2-17 0,1 4-2 0,-2-4-22 0,2 4-25 15,-3-4-11-15,1 3-7 0,-3-7-9 0,3 4-10 16,-5-4 1-16,3 1-6 0,0-3-10 15,-2 1 1-15,3-3-6 0,-3 3-4 0,-2-8-2 16,1 3-9-16,-3-2 3 0,1 0-2 0,-3-3-7 0,0-1 1 16,3-1-1-16,-4 0-4 0,-2-1-17 0,2 0-32 15,-4-2-41-15,0 0-44 0,0 0-45 0,0 0-55 16,-5-14-31-16,0 6-219 0,-4 1-513 0,4-4 227 16</inkml:trace>
  <inkml:trace contextRef="#ctx0" brushRef="#br0" timeOffset="213253.36">22287 13875 61 0,'0'0'281'0,"-16"8"-8"0,11-2-10 0,-3 4-10 0,0-3-8 15,-3 5-10-15,-2 3-14 0,0-5-18 0,-6 8-19 16,4-3-19-16,-4 3-13 0,1-4-15 0,-1 5-11 15,0-2-16-15,2-2-8 0,3-2-10 0,-2 1-10 16,3 2-11-16,-2-4-8 0,3 0-9 0,3-2-4 16,0-2-16-16,3 0-16 0,1-2-36 0,1 0-32 15,0-2-38-15,1 0-40 0,1 1-38 0,2-5-51 16,0 0-251-16,0 0-507 0,0 0 224 0</inkml:trace>
  <inkml:trace contextRef="#ctx0" brushRef="#br0" timeOffset="213531.71">22444 13965 209 0,'0'0'230'0,"0"0"-9"0,0 0-3 0,0 0-9 16,0 0-1-16,0 12-3 0,2-6-4 0,-2 4-6 15,-4 0 3-15,3 2-23 0,1 6-13 0,-2 1-14 16,0 1-14-16,0 6-12 0,-2-1-14 0,3 0-8 16,-3-4-13-16,4-1-8 0,-1-3-9 0,-3 1-4 15,4-1-8-15,-1-1-7 0,1 1-8 0,-2-5-5 16,4-4-5-16,-4-1-9 0,2-2-32 0,0 0-44 16,0-2-54-16,-1-1-75 0,1-2-81 0,0 0-236 15,0 0-538-15,0 0 238 0</inkml:trace>
  <inkml:trace contextRef="#ctx0" brushRef="#br0" timeOffset="214435.31">22876 13960 260 0,'0'-5'276'0,"1"2"-13"16,-1 3-12-16,-1-8-16 0,-1 1-14 0,2 4-15 0,-2-3-15 15,-1-1-13-15,-2 2-15 0,2-5-11 0,-3 3-14 16,-1-2-12-16,0 2-9 0,-2 4-5 0,0-5 2 16,-1 4-22-16,0 0-7 0,0 2-6 15,-2-1-5-15,-2 6-10 0,1 0-8 0,2 1 3 0,-6 4-10 16,3 4-4-16,0 1-4 0,1 1-7 0,-1 6-7 15,3-1 2-15,1-2-4 0,1 1-6 0,3 0-4 16,4-1-2-16,1-1-4 0,1 1 11 0,3-3-17 16,3 1-3-16,0-3 5 0,4 1-4 15,0-4 3-15,1-1-2 0,7 2-7 0,-2-4 5 16,-2-3 1-16,-3 1-3 0,5-3 1 0,2-2 2 0,1-2-2 16,-6 1-1-16,0 0-4 0,0-2-8 0,-2-1 2 15,-1-3-1-15,-1 1-4 0,0-3-1 16,-3 1 0-16,1-7 0 0,-3 5 3 0,-2 1 4 0,1-3-6 15,-3 2 7-15,0 1 0 0,-1-2-1 0,-1 1 8 16,2-1-3-16,-4 0 4 0,4 4 5 0,-1-3 3 16,0 4 10-16,-2 0 5 0,1 2-5 0,2 0 4 15,-2 0 1-15,2-1-3 0,0 6-7 0,-1-8 12 16,0 7-14-16,1 1 3 0,0 0-5 0,0-5-1 16,0 5-3-16,0 0 2 0,0 0 1 0,0 0-5 15,1-2 6-15,-1 2-4 0,0 0 0 0,0 0 2 16,0 11 0-16,1-4-6 0,-1-3 1 0,0 9 1 15,0-1 1-15,0 4 0 0,-1 1-1 0,1 1 0 16,3 0 2-16,-5 1 1 0,2-2 0 0,2 3 0 16,-1-2-5-16,-1-1 4 0,3-1-2 0,0-4-2 15,-1 1 0-15,0-3 2 0,2 1-3 0,-1-1 2 16,2-4-6-16,-1 0 5 0,-2 0-2 0,1-1 1 16,1 0-1-16,-2-4-7 0,1 4-17 0,-1 0-34 15,-2-5-51-15,2 2-44 0,-2-2-61 0,0 0-61 16,0 0-225-16,7-7-544 0,-7 2 241 0</inkml:trace>
  <inkml:trace contextRef="#ctx0" brushRef="#br0" timeOffset="-214644.75">23079 14003 64 0,'0'0'232'0,"0"0"-7"0,0 0-6 15,0 0-8-15,0 0-14 0,0 0-6 0,0 0-9 0,0 0-13 16,0 0-8-16,0 0-18 0,0 0-12 16,0 0-9-16,0 0-9 0,0 0-4 0,0 0-8 15,0 0-5-15,0 0-3 0,0 0-4 0,0 0-6 16,0 0-4-16,0 0 2 0,0 0-16 0,0 0-7 0,0 0-2 15,0 0-12-15,0 0 1 0,0 0 0 16,0 0-9-16,0 0-5 0,0 0 1 0,0 0-7 16,1 6 4-16,-1-6 1 0,-1 6 0 0,1-2-4 15,0 1-1-15,0 1-10 0,-1 3 2 0,0 1 1 0,-2 0-2 16,3 6 0-16,-1 2 2 0,-2 3-5 16,-2 4 0-16,0 0-3 0,1 0 1 0,1 2-3 15,-2-2-2-15,-1 3 0 0,2-8-1 0,2 5 0 16,-2-6-4-16,1-5 5 0,3 5-2 0,0-9-1 15,0 0 0-15,-1 1-1 0,2-4-1 0,-1-3-3 0,3 2-19 16,-3-2-37-16,1 0-48 0,-1-4-78 16,0 0-95-16,0 4-258 0,0-4-580 0,0 0 258 15</inkml:trace>
  <inkml:trace contextRef="#ctx0" brushRef="#br0" timeOffset="-214023.2">23361 14094 222 0,'17'4'309'0,"2"-1"-18"0,3-1-19 0,5-2-20 15,2 1-16-15,2 0-22 0,0-1-21 0,-1 0-13 16,-2-2-21-16,-1 1-15 0,1 0-12 0,-5-1-14 15,-4 1-12-15,2-1-19 0,-2 0-32 0,-2 1-32 16,-3-3-52-16,-3 1-51 0,-2 1-57 0,1-3-66 16,-1-2-221-16,-5 1-460 0,0 2 204 0</inkml:trace>
  <inkml:trace contextRef="#ctx0" brushRef="#br0" timeOffset="-213741.29">23539 13880 228 0,'-1'9'290'0,"0"8"-6"0,-1-1-8 16,-3 5-3-16,3 4-20 0,-2-2-28 0,-1 1-21 15,2 2-19-15,-2-1-19 0,2-1-18 0,1-4 5 16,1-3-31-16,-2 1-11 0,3-5-11 0,0-2-11 15,0 1 2-15,-3-2-24 0,3 1-6 0,0-4-4 16,2-1-6-16,-2-2-5 0,1 1-7 0,-2 1-2 16,2-3-5-16,-1-3-13 0,0 4-11 0,0-4-41 15,0 0-50-15,0 0-69 0,0 0-62 0,0 0-98 16,0 0-159-16,-12-7-509 0,11 2 226 0</inkml:trace>
  <inkml:trace contextRef="#ctx0" brushRef="#br0" timeOffset="-213115.85">24066 13858 153 0,'0'0'293'16,"0"0"-7"-16,3 15-8 0,1-8-6 0,1 2-20 0,-1 4-27 16,5 1-21-16,1 2-18 0,-2 1-21 15,0-2-16-15,3 1-11 0,1 1-2 0,-2 0-27 16,3 0-9-16,2 2-9 0,-5-3-9 0,4 1-11 15,-1-2-5-15,-1-3-10 0,-1 1 0 0,-2-3-9 0,1 0 4 16,-2-2-14-16,-2 0-1 0,2-2-8 0,-4 1-5 16,2-2-4-16,-3-2-24 0,-1 0-26 15,2 0-31-15,-4 0-35 0,0-3-46 0,0 0-45 16,0 0-52-16,0 0-235 0,0 0-512 0,0 0 227 0</inkml:trace>
  <inkml:trace contextRef="#ctx0" brushRef="#br0" timeOffset="-212862.67">24347 13835 273 0,'-12'16'279'0,"-4"4"-9"0,-2 6-12 0,-5-7-9 0,2 6-9 15,-2-2-13-15,0 0-22 0,2-2-20 0,3 1-20 16,-3-3-13-16,6 0-14 0,1-1-20 0,4-5-7 15,-1 2-10-15,0-3-11 0,3-2-12 0,3-3-8 16,-3 1-10-16,5-1-8 0,-1-4-12 16,1 1-9-16,-1 0-13 0,3-1-30 0,1-3-20 0,-4 5-21 15,4-5-21-15,0 3-31 0,0-3-25 0,0 0-44 16,0 0-41-16,0 0-222 0,0 0-471 0,13-8 209 16</inkml:trace>
  <inkml:trace contextRef="#ctx0" brushRef="#br0" timeOffset="-212327.85">24371 14072 18 0,'0'0'246'0,"0"0"-22"0,4-6-13 15,-4 6-10-15,0 0-10 0,10 0-3 0,-6-1-12 16,-4 1-10-16,8 0-11 0,-8 0-6 0,12 0-11 15,-5 1-6-15,-2-1-7 0,1 0-10 0,3 0-12 16,-2 3-11-16,0 0-11 0,-3-1-3 0,3 3-12 16,-1-1 1-16,-1 0-14 0,-3 3-5 0,1 1-6 15,-3 0-7-15,-4 4 2 0,0-1-13 0,-1 0-9 16,-1 3-1-16,-4 0-5 0,-2-2-1 0,3 0 3 16,-4 0-6-16,5-4 2 0,-1 3-2 0,0-3 10 15,1-2-9-15,-1 1 2 0,4-2 3 0,1-3 8 16,0 3 8-16,2-1 6 0,-1-2 0 0,3-2 1 15,0 0-4-15,0 5-2 0,0-5-1 0,8 1 3 16,0-1-8-16,3 0-3 0,2 1 3 0,5-1 9 16,0 0-17-16,-4 1 1 0,6-1-4 0,-2 2 1 15,1-1-1-15,-6 1-6 0,1-1 2 0,0 2 1 16,-2-2-1-16,-5 2 1 0,3-1-5 0,-2-2-21 16,-3 0-18-16,0 1-20 0,-5-1-23 0,0 0-42 15,0 0-45-15,0 0-45 0,0 0-297 0,-10-11-549 16,1 4 242-16</inkml:trace>
  <inkml:trace contextRef="#ctx0" brushRef="#br0" timeOffset="-211210.09">24958 13962 259 0,'0'0'264'16,"0"0"-14"-16,0 0-15 0,0 0-13 0,-3-4-15 0,3 4-13 15,0 0-12-15,0-5-11 0,0 5-11 16,3-2-14-16,-3 2-8 0,0 0-4 0,-3-7-7 15,3 7-9-15,-1-7-9 0,1 7-14 0,-3-4-3 16,1 1-11-16,-1-2-6 0,-1-2-11 0,2 5-3 16,-2-2-5-16,0-2-1 0,-5 2-3 0,0-1-9 15,0-1-4-15,-1 4-2 0,1 0-12 0,0 1 5 16,-4 1-1-16,2 1-4 0,-2 1-3 0,2 5-5 16,-4 0-1-16,2 5-4 0,1 0 0 0,3 2-4 15,-4 3-1-15,3-1 1 0,0 6-2 0,2-3-4 0,-1-1 4 16,5 1-1-16,2 0-5 0,-1 0 0 15,3-4 1-15,4 2-5 0,-3-5 5 0,2 0-7 16,3-2 2-16,-2 0-1 0,8-1-5 0,-5-1 5 16,4-4 0-16,-1 0 3 0,0 2-2 0,0-6-3 0,3-1 2 15,-3-1 7-15,0-1-5 0,2-4 4 0,-2 1-5 16,4-4 1-16,0-3 6 0,-6-1-5 0,1-1 1 16,1-2-4-16,-4-1-3 0,2-1-1 0,1-4 6 15,-4 5-8-15,-2-1 2 0,-1 1 1 16,2-2 0-16,0 5 1 0,-3-1 0 0,1 5 5 0,0-3 2 15,-2 4 13-15,0-1-4 0,0 3 2 0,3-1-5 16,-2 0 3-16,-1 4-1 0,1 0 5 0,2-1-5 16,-3 6-2-16,-3-6 0 0,3 6-2 0,0-3-2 15,0 3 0-15,0 0 1 0,0-6 3 0,0 6-3 16,0 0-3-16,0 0 3 0,0 0 8 0,0 0-9 16,0 0-2-16,5 12 0 0,-5-12 0 0,0 10 0 15,0-3-1-15,0 1 3 0,0 4 2 0,0 4-5 16,0 1 2-16,0 2 2 0,-1 1-4 0,0 4 2 15,-3 2 0-15,3-1 1 0,-3 1-3 0,3-6 5 16,-1-1 10-16,4 0-16 0,-2 0-3 0,0-2 4 16,1-1-3-16,0-5 5 0,2 2-2 0,-1-3 0 15,1 0-1-15,-1-1 1 0,2 0-3 0,-3-4-1 16,3 2 4-16,-1-1-5 0,-2-3 1 0,3-1-17 16,-5 2-32-16,1-4-49 0,0 0-60 0,0 0-66 15,0 0-78-15,0 0-193 0,4-10-541 0,-6 0 240 16</inkml:trace>
  <inkml:trace contextRef="#ctx0" brushRef="#br0" timeOffset="-210820.31">25156 14090 168 0,'0'0'242'0,"0"0"-16"0,6 0-10 0,-6 0-4 16,9 0-6-16,-9 0-4 0,10 1-10 0,-1 1-11 15,-1 1-9-15,1-1-11 0,1 1-4 0,-4-1-29 16,3 3-7-16,2-2-11 0,-4 5-12 0,0-1-9 16,-3-1-9-16,-1 1-8 0,1 2-5 0,-4 2-8 15,-2-1-9-15,-2 2-3 0,-1-2-6 0,-2 1-2 16,0 3-4-16,-2-1-9 0,1-3 3 0,-4 3 2 15,1-5 5-15,2 1 1 0,-1-1 0 0,0-2-1 16,1 0-2-16,1-1-3 0,3-2 2 0,-3 1-4 16,3-2-3-16,1 1-8 0,0-1-5 0,2 1-8 15,2-3 1-15,-3 4-2 0,3-4 1 0,4 3-6 16,0 1 4-16,1-2 0 0,0-1-5 0,4 1 6 16,3-1-2-16,-1 1-1 0,2 1-5 0,0-3-11 15,-1 0-16-15,0 0-59 0,-3 1-57 0,2 1-73 16,0-5-77-16,-6 3-206 0,-1-2-544 0,-4 2 241 0</inkml:trace>
  <inkml:trace contextRef="#ctx0" brushRef="#br0" timeOffset="-210208.24">25589 14080 1 0,'0'0'257'15,"0"0"-7"-15,0 0-7 0,0 0 4 0,0 0-4 16,0 0 4-16,0 0-24 0,18 6-20 0,-8-5-18 15,0 2-17-15,3 0-16 0,4 0-15 0,2-1-15 16,1-1-10-16,9 1 0 0,1 0-22 0,-2-2-9 16,-1 2-5-16,1-2-13 0,-5 0-6 0,4 0-1 15,-6 0-9-15,1 3-4 0,-2-2-4 0,0-1-2 16,-1 1-7-16,-6-1-15 0,0 0-22 0,-4-1-45 16,-3 1-39-16,-2-1-46 0,2-2-33 0,1 1-33 15,-6-2-30-15,-1 4-208 0,0 0-477 0,-8-8 211 16</inkml:trace>
  <inkml:trace contextRef="#ctx0" brushRef="#br0" timeOffset="-209971.8">25829 13980 31 0,'0'13'309'0,"-1"2"1"0,0 2-12 0,-1 1-17 15,1 1-21-15,-1 1-27 0,-1 6-20 16,3-10-24-16,0 3-16 0,0-3-21 0,3 0-13 16,-3-2-14-16,2-4-14 0,-1 0-12 0,1-1-9 15,-1 2-7-15,0-6-11 0,-1 0-6 0,3-3-9 16,-2 4-9-16,-1-6-38 0,0 6-46 0,0-6-56 0,0 0-63 16,0 0-79-16,0 0-238 0,0 0-512 0,0 0 227 15</inkml:trace>
  <inkml:trace contextRef="#ctx0" brushRef="#br0" timeOffset="-209367.98">26381 13855 180 0,'0'0'290'0,"5"10"-8"16,-1-4-11-16,-2 0-13 0,3 3-8 0,1 2-26 16,4-2-14-16,-5 6-31 0,3-3-15 0,0 2-14 15,2 4-14-15,-1-4-17 0,0 2-9 0,0 0-12 16,0-3-9-16,1 2-13 0,3-1-6 0,-2 1 9 15,1-1-21-15,-1-2-6 0,-1-3-7 0,0 0-4 16,0 0-1-16,-1-1-4 0,-2-1-10 0,2-2 0 16,-4 1-2-16,0-2-8 0,-1 0-25 0,1-1-32 15,-1 0-39-15,-4-3-42 0,0 3-60 0,0-3-43 16,0 0-265-16,0 0-532 0,0 0 236 0</inkml:trace>
  <inkml:trace contextRef="#ctx0" brushRef="#br0" timeOffset="-209121.36">26597 13853 219 0,'-14'11'282'16,"3"5"-4"-16,-4-5-12 0,-4 10-10 0,0 0-9 15,-1-2-18-15,1 0-19 0,5-1-25 0,-7 1-16 16,2 0-20-16,1-2-12 0,5-3-14 0,2 0-12 15,1 0-10-15,-1-4-14 0,4-1-4 0,-1 0-16 16,-1-2-3-16,1 0-20 0,5-2-18 0,-1 1-14 16,-1-4-35-16,1 1-22 0,1-1-32 0,3-2-39 15,-3 2-39-15,3-2-51 0,0 0-57 0,0 0-147 16,0 0-445-16,1-9 197 0</inkml:trace>
  <inkml:trace contextRef="#ctx0" brushRef="#br0" timeOffset="-208644.33">26646 13998 197 0,'0'0'253'0,"5"-2"-16"0,-5 2-23 15,0 0-14-15,0 0-10 0,0 0-5 0,15 3-5 16,-11-1-9-16,1-1-11 0,-1 2-8 0,5 0-14 15,-4 0-11-15,3 0-16 0,-2-2-13 0,-1 3-9 16,2 1-7-16,-4-1-9 0,1 1-10 0,0 1 6 16,-1 2-17-16,-2-3-9 0,-2 1-6 0,-1 2-14 15,1 1-12-15,-1-1-2 0,-2-2-3 0,1-1-2 16,-2 2 1-16,1-3-1 0,1 2 0 0,-4-2 1 16,5 0 9-16,-6-2-8 0,4 1 10 0,-2 0 10 15,2 0-2-15,1 0 9 0,3-3-2 0,-5 3 4 16,5-3-11-16,-4 1 3 0,4-1-8 0,0 3 0 0,0-3-4 15,4 6 3-15,0-4-3 0,0 2-3 16,1 2 0-16,0 0-5 0,-4-2-1 0,6 2 0 16,-5 1-19-16,1 1-12 0,-2 2-11 0,3-3-11 15,-4 3-4-15,0-1-3 0,-1 2 0 0,-2-3 7 16,3 2 2-16,-4-2 8 0,-1-1 4 0,4-2 3 0,-3 0 11 16,-2-1 7-16,-1 2 9 0,2-6 10 15,-5 4 6-15,-3-1 7 0,4-2 0 0,0-1-1 16,-3 0 1-16,3 0 6 0,-1-1-13 0,0 0-6 15,5-3-9-15,-4 3-17 0,3-2-27 0,2 2-26 0,-2-2-32 16,6 3-30-16,-4-6-47 0,3 3-59 0,1 3-160 16,0 0-433-16,7-5 192 0</inkml:trace>
  <inkml:trace contextRef="#ctx0" brushRef="#br0" timeOffset="-207489.22">27310 13987 219 0,'3'-4'255'0,"-3"4"-20"0,1-5-13 16,2 3-21-16,-2-3-16 0,2 3-13 0,-1-2-15 16,-2-1-6-16,3 2-11 0,1-1-10 0,-3 0-7 15,0-1 0-15,3-3-5 0,-3 5 0 0,2-3-1 16,-3 1 3-16,0-1-1 0,0 1-26 0,-3-3-13 16,2 4 0-16,-3-4-9 0,2 3-4 0,-2-1-11 15,-1 3 5-15,-2-3-9 0,-2 3-3 0,4 0-10 16,-1 2 3-16,-2 2-11 0,-1 0 2 0,-1 4-4 0,-2 4-6 15,0 0-2-15,2 1-4 0,1 5 1 16,-2-1-4-16,-3 9-3 0,7-5-3 0,-1 0 3 16,2 0-2-16,2-2 2 0,0 2-8 0,3-2-4 15,1 1 3-15,2-4 0 0,1-1-2 0,3 0 0 16,0-1-5-16,-2-2 3 0,4 1-2 0,1-3 5 0,0-1-1 16,1 0 10-16,0-2-12 0,2-2-1 15,-1-2 0-15,-2 0 0 0,5 0-3 0,-5-5-9 16,4 1-11-16,-7-2-7 0,5 1-14 0,-2-3-7 15,3-5-9-15,-4-1-2 0,0 4 0 0,2-3 3 0,-2-2 2 16,-2 3 2-16,-1 2 11 0,0 0 3 0,2-2 3 16,-2 0 10-16,-3 2 13 0,3 0 10 15,-2 4 13-15,0-1 13 0,-2 2 16 0,0 0 5 16,0 2 2-16,-1-1-4 0,0 4-2 0,0 0 2 0,0 0 11 16,0 0-7-16,0 0 1 0,3 14-2 0,-4-3-4 15,1 1-1-15,-3 4-11 0,-1-1 11 0,0 4-10 16,2-3-6-16,-2 2 1 0,3 1-5 15,-1 0 3-15,0-2-2 0,2 1-2 0,1-2-1 16,0 0 1-16,1-4-8 0,-1 1-1 0,0 1-3 0,1-5 2 16,3 0-3-16,-5-2-4 0,2 0-2 0,2-1-15 15,-1-2-31-15,-1 1-39 0,1-3-44 0,0-1-55 16,-3-1-64-16,0 0-257 0,10-6-552 0,-8 2 245 16</inkml:trace>
  <inkml:trace contextRef="#ctx0" brushRef="#br0" timeOffset="-206992.5">27566 14055 253 0,'8'0'260'0,"-2"-2"-6"0,-6 2-8 0,8 0-13 0,-8 0-10 16,11 0-6-16,-6 2-17 0,3-1-16 0,-3 1-18 15,2-2-13-15,-1 4-16 0,-1-1-11 0,3-2-15 16,-3 1 0-16,0 1-23 0,1 0-7 0,-3 0-10 16,2 0-6-16,-2 1-5 0,0-2-8 0,-1 3-3 15,-1 1 6-15,-2 0-19 0,-1 0-6 0,-4 3-4 16,0-3-8-16,0 4-4 0,1-3-1 0,-5 0-3 16,3 0 0-16,0-3-3 0,1 1 3 0,-1-1-1 15,0 0-4-15,-1-1 2 0,2-1 4 0,0-1 9 16,0-1 1-16,0 2 4 0,2 1-2 0,4-3-5 15,-8 1 2-15,8-1-4 0,-4 2-2 0,4-2-6 16,0 0 0-16,0 0-9 0,-2 3 0 0,2-3 3 16,0 0-1-16,0 0 2 0,10 8-4 0,-6-6 2 15,1 1-1-15,1 0 1 0,-1 2-1 0,1 1-1 16,-3-3 1-16,3 2-2 0,-3 3 2 0,1-4 4 16,0 1-3-16,-1 5-1 0,-1-4 4 0,-1 2-8 15,-1-2-4-15,0 0 1 0,0 1-4 0,0 0 2 16,-2-1 0-16,-1-1-1 0,1 2-1 0,-2-2 5 15,0-1-2-15,2 0 5 0,-4-2 2 0,1 1 7 16,1-2-1-16,-1 1 3 0,-3-1-3 0,1-1-2 16,-1 0-1-16,8 0 0 0,-15-3 11 0,7 2-21 15,2-2-20-15,-2 0-37 0,2 0-42 0,-2-1-55 16,3-1-82-16,0 2-278 0,-1-2-565 0,4-1 250 0</inkml:trace>
  <inkml:trace contextRef="#ctx0" brushRef="#br0" timeOffset="-206854.28">27985 14353 64 0,'0'0'68'16,"0"0"-90"-16,0 0-25 0,0 0 11 0</inkml:trace>
  <inkml:trace contextRef="#ctx0" brushRef="#br0" timeOffset="-202645.34">28108 14158 32 0,'0'0'261'0,"0"0"-17"0,1-5-12 15,-1 5-19-15,5-5-14 0,-3 4-19 0,0-1-3 16,-2 2-23-16,10-1-3 0,3 1-4 0,-4 1-6 16,1 0-9-16,4 1-7 0,4 2-5 0,-1 2-11 15,3-2-8-15,0 0-4 0,1 2-13 0,7 0 27 16,-5-1-13-16,-5-1-8 0,13 2-12 0,-4 0-11 16,-7-3 0-16,8 4-7 0,-7-5-8 0,0 3 5 15,-1-3-13-15,-2 1 5 0,-1-2-18 0,-6 4-4 16,1-5-1-16,-3 2-7 0,-1-2 5 0,-3 1-3 15,0-1-17-15,-5 0-24 0,13-3-32 0,-12 0-43 16,-1 3-41-16,4-5-41 0,-3 2-32 0,-1 3-39 16,0 0-234-16,-5-4-521 0,5 4 231 0</inkml:trace>
  <inkml:trace contextRef="#ctx0" brushRef="#br0" timeOffset="-202334.45">28098 14360 95 0,'0'0'293'0,"0"0"-15"0,0 0-26 0,0 0-22 16,0 0-24-16,0 0-12 0,0 0-8 0,29 1-6 15,-10 0-6-15,0 1-1 0,13 0-8 0,3 0-13 16,-2 2-13-16,4 0-16 0,0-1-11 0,-1 2-7 16,2-2-16-16,-5 1 2 0,1 2-17 0,-6-4-8 15,1 2-15-15,-1-2-3 0,-11 2-1 0,1 1-5 16,-8-4-7-16,2 0-20 0,-5 1-29 0,1-2-34 16,-3 0-34-16,-5 0-42 0,7-4-62 0,-5-2-61 15,-2 3-239-15,0-3-526 0,0-2 233 0</inkml:trace>
  <inkml:trace contextRef="#ctx0" brushRef="#br0" timeOffset="-201861.37">28656 14047 73 0,'0'0'242'0,"0"0"-7"0,0 0-22 0,0 0-15 16,0 0-16-16,0 0-13 0,0 0-10 0,0 0-16 16,0 0-13-16,0 0-7 0,0 0-4 0,0 0 1 15,0 0-3-15,0 0-1 0,5 11-3 0,-2-4-7 16,-1-3-4-16,0 1 0 0,2 3-11 0,1-4 2 15,1 6-1-15,2-2-5 0,-2 2-3 0,2-2-8 16,-2 0 0-16,4 2-19 0,-1-2-9 0,-2 2 2 16,0-2-7-16,1 1-4 0,0 0 1 0,-3 1-7 15,1-2 1-15,1 2-3 0,0-1-6 0,-3 2 2 16,-1-3-1-16,-3 4 0 0,2-2-3 0,-2 0-4 16,0 1-2-16,0 1-2 0,-2-1 3 0,0-1-6 15,1 1-3-15,-5 2 1 0,-2 2 1 0,0-1-1 16,3 2-2-16,-5-3 0 0,0 0-4 0,1-1 0 15,-1 2 4-15,1-4-5 0,1 1-2 0,0-3-4 16,-1 1-5-16,1-1-11 0,0 0-4 0,1-2-14 16,1-1-5-16,0 0-8 0,1-3-14 0,-2 1-23 15,3-1-30-15,0-1-42 0,-2 0-39 0,6-1-50 16,-13-5-247-16,8 2-535 0,0-3 238 0</inkml:trace>
  <inkml:trace contextRef="#ctx0" brushRef="#br0" timeOffset="-201326.75">28282 13916 132 0,'-4'-2'223'0,"4"2"-11"0,0 0-10 0,0 0-11 0,0 0-13 15,-14 7-9-15,11-1-6 0,-1 3 0 0,-2 4-11 16,0 2-7-16,-1 0-9 0,1 3-1 0,-3 0-7 16,0 6-8-16,-5-1-7 0,1 0-9 0,-4 0-5 15,2-2-9-15,1 1-11 0,-4-1-7 0,0-2-10 16,0 0-4-16,4-7-5 0,0 2-7 0,3-1-4 16,-2-2 1-16,4-2-3 0,0-2 7 0,-1-1-7 15,4 2-1-15,-1-3 6 0,3-2 0 0,-1 1 4 16,5 0-6-16,-4-2-1 0,1 2-5 0,0-1-3 15,3 3 1-15,0-2-6 0,3 4-10 0,0-1-7 16,1 0 1-16,4 2 5 0,1 3-3 0,5 2-2 16,-3-3 3-16,10 10 1 0,-8-12 0 0,2 5-7 15,0-1-1-15,3-1-2 0,0-2-2 0,-1 1 1 16,-1 0-2-16,2 4 0 0,-6-9 2 0,2 1-4 16,-3-1-11-16,-2 0-46 0,0-3-58 0,-2 0-66 15,-4 0-82-15,1-1-308 0,-1-1-616 0,-3-1 273 16</inkml:trace>
  <inkml:trace contextRef="#ctx0" brushRef="#br0" timeOffset="-192128.84">29552 13880 126 0,'1'-7'135'0,"-1"4"-7"0,4 1-10 0,-4 2-6 0,1-7 0 16,1 4 0-16,0-1-7 0,-2 4-2 0,2-5-6 16,-2 2-21-16,0 3 9 0,2-6-2 0,1 5-3 15,-3 1-4-15,0-5-4 0,0 5-5 0,1-4 0 16,-1 4-1-16,0 0-5 0,0 0-5 0,0 0-5 16,0 0-4-16,0 0-1 0,1-3 1 0,-1 3-3 15,0 0-1-15,0 0 5 0,0 0 3 0,2-4-4 16,-2 4 9-16,0 0 2 0,0 0 0 0,0 0-1 15,0 0-2-15,0 0-3 0,0 0-1 0,-3-5 1 16,3 5-3-16,0 0-4 0,0 0 2 0,0 0-5 16,1-3-2-16,-1 3-3 0,0 0-3 0,0 0-2 0,0 0-1 15,0 0 5-15,0 0-11 0,0 0-3 16,2-5 3-16,-2 5-6 0,0 0-3 0,0 0 1 16,0 0 7-16,0 0-11 0,-7-1-4 0,7 1-2 15,0 0 2-15,0 0-1 0,-6 6-1 0,3-3 0 0,2 1-4 16,-3 1-1-16,-1-2 1 0,4 3 3 0,-6 2-4 15,2-3-2-15,-1 5 4 0,1-1-1 16,-3 0 0-16,2 0 0 0,-1 2 5 0,1 4-3 16,-7 0 3-16,5-1-4 0,-1 2 28 0,-2 5 0 0,-4 2-3 15,1-2-1-15,1 1-1 0,-3 3-11 0,0 0 1 16,-1 1-1-16,2-1-5 0,2-2 3 16,-2 3-1-16,2-2-7 0,0-1 5 0,3 0-4 15,-3 0 4-15,4-7-5 0,3 3-3 0,-4-1 6 16,3-3-5-16,-2 2 1 0,2 0-3 0,0-3 1 0,-2 1 1 15,4-5-4-15,-1 1-5 0,3-4-14 0,-5 2-16 16,7-5-13-16,-1 2-16 0,0-2-13 0,2-1-12 16,-3 0-23-16,3-3-30 0,0 0-41 15,0 0-39-15,0 0-240 0,7-14-499 0,-2 5 222 16</inkml:trace>
  <inkml:trace contextRef="#ctx0" brushRef="#br0" timeOffset="-191379.5">29601 13777 20 0,'0'0'150'0,"0"0"-2"16,0 0-10-16,0 0-6 0,0 0-3 0,0 0-3 15,0 0-7-15,0 0 0 0,0 0-7 0,0 0-4 16,-4-5 2-16,4 5-1 0,0 0 3 0,0 0 1 16,0 0-4-16,0-6 3 0,0 6-5 0,0 0-6 15,0 0-2-15,0 0-6 0,0 0-3 0,0 0-7 16,0 0-9-16,0 0-5 0,0 0-10 0,0 0-5 16,-4 0-7-16,4 0-3 0,0 0-4 0,0 0-6 15,0 0-4-15,0 0 2 0,0 0-2 0,-1 11-4 16,-1-7-3-16,1 1 1 0,0 0-1 0,-1 5-2 15,1 0 0-15,0 1-1 0,0-1-4 0,-2 1 1 0,2-1-1 16,0 7-1-16,-1-1 2 0,1 0-4 16,-1 3 0-16,-1 1 1 0,2 8 1 0,-3-1-1 15,1 4-1-15,1 0-5 0,-3 1 1 0,3 1-3 16,0 0 3-16,-2 0-3 0,0 0-1 0,-1-2 3 16,4-4-4-16,-1 1-3 0,0-3 6 0,1-6-5 15,1-2 3-15,-2 0-4 0,2 1 0 0,2-1 3 16,-4-4-2-16,2-1-1 0,2 0 1 0,-2-1-2 15,-2 0 0-15,4 0 3 0,-2-3-13 0,0 0-9 16,0 0-19-16,0-2-21 0,-2 0-26 0,2 0-30 16,-1-3-37-16,-3 0-34 0,4-3-42 0,-2 2-200 15,2-2-463-15,0 0 205 0</inkml:trace>
  <inkml:trace contextRef="#ctx0" brushRef="#br0" timeOffset="-191163.83">29369 14290 158 0,'0'0'239'0,"9"-1"-18"0,-1 1-17 0,3 0-13 0,2 0-14 15,-2 0-14-15,8 0-10 0,-3 1-18 16,2-1-11-16,1 1-15 0,-5 2-16 0,4-3-23 15,-4 0-41-15,0 1-57 0,-1-1-68 0,-1 2-86 16,0-2-112-16,-1 0-318 0,1 0 141 0</inkml:trace>
  <inkml:trace contextRef="#ctx0" brushRef="#br0" timeOffset="-190361.17">29799 14059 101 0,'2'-1'147'0,"-2"1"-8"0,7-2-19 0,-7 2-5 16,7 0-11-16,-7 0-9 0,0 0-12 0,9 6-1 0,-5-3-2 16,-3 1 6-16,1 2 4 0,-2 5 9 0,2-1 3 15,-1 3 0-15,-2 2 7 0,1 2 5 0,0 1 2 16,3 0 4-16,-1-1-4 0,-2 4-3 0,2-2 2 16,1 0-5-16,1-2-3 0,1 2-6 0,-1 0-4 15,6-2-1-15,-2-1-5 0,2 9-6 0,3-7-7 16,-3-3-5-16,-1 0 1 0,5 0-8 0,-1-1 4 15,-3 1-17-15,3-4 1 0,0 1-12 0,0 0-3 16,-3-3 7-16,-1-1-13 0,1-2-10 16,-2 0-10-16,-3-1-19 0,1 1-30 0,-1-3-23 0,0-2-31 15,-1 2-38-15,-4-3-37 0,0 0-25 0,11-5-32 16,-9-1-37-16,1 1-165 0,-1-1-460 0,1-4 204 16</inkml:trace>
  <inkml:trace contextRef="#ctx0" brushRef="#br0" timeOffset="-190125.74">30090 14189 127 0,'-4'5'278'0,"-5"3"-8"16,4-2-10-16,-2 2-5 0,-1-2-21 16,-1 5-8-16,1-3-14 0,-5 6-2 0,1 3-16 0,-7 1 6 15,-2 0-39-15,2-1-4 0,-3 1-11 0,4-5-21 16,0 3-13-16,1-1-10 0,1-3-10 0,-7 4-10 15,7-4-11-15,0 0-6 0,3-3-3 0,2-1-9 16,1-2-6-16,1 0-6 0,1-2-12 0,2-1-20 16,1 0-28-16,-2 0-33 0,7-1-31 0,0-2-38 15,0 0-57-15,0 0-62 0,0 0-282 0,13 0-564 16,1-3 249-16</inkml:trace>
  <inkml:trace contextRef="#ctx0" brushRef="#br0" timeOffset="-189703.59">30283 14253 146 0,'0'0'298'0,"0"0"-17"15,23 2-9-15,-16-2-11 0,5 0-19 0,1 0-19 0,-3 2-26 16,4 0-18-16,2-1-16 0,0 0-12 0,1 2-16 16,-3-2-6-16,0 2-22 0,5-2-3 0,-1 2-16 15,-4-3-12-15,0 2-7 0,0 0-6 0,-1-1-4 16,2 0-9-16,-2 0-9 0,-3-2-22 0,3 2-38 16,-5-1-43-16,-2 0-46 0,2 0-47 0,-2 0-42 15,-6 0-43-15,7 3-189 0,-7-3-465 0,0 0 206 16</inkml:trace>
  <inkml:trace contextRef="#ctx0" brushRef="#br0" timeOffset="-189549.25">30311 14356 134 0,'0'0'227'0,"8"8"0"0,2-4-2 0,0 0-2 0,8 1-9 16,0 2-8-16,12-2-9 0,-1 2-14 0,0-1-18 15,1-3-12-15,-1 3-19 0,-1-1-17 0,-6-3-22 16,-3 2-38-16,3 0-47 0,-4-2-52 0,-6 0-79 15,0-2-81-15,-4 3-165 0,-2-3-399 16,-6 0 177-16</inkml:trace>
  <inkml:trace contextRef="#ctx0" brushRef="#br0" timeOffset="-189079.25">30974 13890 6 0,'-3'7'325'0,"-4"-2"-15"0,2 7-12 16,1-5-16-16,0 5-6 0,-1 1-16 0,3-1-26 15,-1 4-18-15,-1 1-24 0,-1 3-7 0,4 5-28 16,0 1-18-16,-2-2-9 0,5 1-16 0,-1-6-9 16,0 0-12-16,2 1-6 0,2 0-14 0,0-3-11 15,1 1-8-15,-2-1-8 0,1 1-4 0,0-6-15 16,5 3-18-16,-4-4-51 0,0-3-23 0,-1 1-26 16,0-2-26-16,3-3-25 0,-6 1-27 0,2-2-8 15,0-2-41-15,-4-1-23 0,8-1-169 0,-8 1-445 16,0 0 197-16</inkml:trace>
  <inkml:trace contextRef="#ctx0" brushRef="#br0" timeOffset="-188822.73">31014 14151 123 0,'0'0'208'0,"0"0"5"16,19 7-11-16,-15-4-7 0,5 2-5 0,-1 1-9 15,2 0-4-15,-1 0-15 0,0 1-14 0,0 1-15 16,0-2-12-16,0 1-12 0,-2 2-12 0,0 2-11 15,-2-3-11-15,-3 3-7 0,1-1-5 0,-2 1-4 16,-2-1-20-16,-2-1-3 0,-1 1-9 0,-2 3-4 16,0-5-1-16,1 1 0 0,-2-1-5 0,1 0-1 15,-3-2-3-15,4 1 0 0,-3-1 3 0,-1-3-6 16,4 2-4-16,-5-1-1 0,2-3 0 0,3 3-7 16,-3-4-7-16,-2-1-14 0,1 1-24 0,9 0-28 15,-9-4-36-15,3 3-42 0,2-2-36 0,0 0-190 16,4 3-410-16,-7-2 181 0</inkml:trace>
  <inkml:trace contextRef="#ctx0" brushRef="#br0" timeOffset="-188392.81">31316 14327 58 0,'0'0'163'0,"0"0"-14"15,0 0-10-15,0 0-5 0,5 0-6 0,-5 0-9 16,0 0-7-16,0 0 3 0,2 4 10 0,-2-4 2 16,-2 6 5-16,-1 1 8 0,2-1 1 0,0 2 0 15,-2-2-6-15,2 4 2 0,-2 1-5 0,1-3-5 16,-2 3-2-16,3 0-10 0,1-3-9 0,0 5-9 16,1-4-13-16,0 1-10 0,4-1-5 0,-2-1-6 15,1 0-5-15,0 1-13 0,1-2 9 0,0-1-15 16,4 0-5-16,-2-3-5 0,2 1-4 0,-2-3-2 15,5 1-9-15,1-4-16 0,-1 1-36 0,-1-3-45 16,-2 1-46-16,0-3-59 0,0 0-66 0,-1-1-215 16,-3-5-509-16,1 4 225 0</inkml:trace>
  <inkml:trace contextRef="#ctx0" brushRef="#br0" timeOffset="-188248.92">31477 14151 126 0,'0'0'307'0,"0"0"-27"16,0 0-31-16,0 0-25 0,0 0-23 0,0 0-22 16,0 0-25-16,0 0-34 0,0 0-43 0,10 8-60 15,-4-5-62-15,2-1-80 0,-3 0-169 0,2 2-319 16,-4-2 141-16</inkml:trace>
  <inkml:trace contextRef="#ctx0" brushRef="#br1" timeOffset="-130849.02">20366 15254 43 0,'-7'-2'302'0,"7"2"-12"15,0 0-16-15,0 0-11 0,0 0-21 0,-5-4-16 16,5 4-12-16,0 0-21 0,0 0-18 0,0 0-17 16,0 0-17-16,0 0-14 0,0 0 16 0,0 0-22 15,0 18-11-15,4-8-9 0,0 1-13 16,-3 7-8-16,6 6-6 0,-4 3-7 0,-3 0-7 0,3 1-2 15,-6 0-9-15,3 1-8 0,0-3 1 0,-2 3-8 16,-3-1-3-16,2-2-5 0,-2-1 2 0,4-5-4 16,-2-2-3-16,2 0-7 0,-2-7-4 0,2 1-17 15,1-2-27-15,-2-3-34 0,2-1-34 0,-2-2-31 16,4 0-26-16,-2-4-39 0,0 0-22 0,0 0-34 16,0 0-196-16,0 0-486 0,7-16 215 0</inkml:trace>
  <inkml:trace contextRef="#ctx0" brushRef="#br1" timeOffset="-130395.79">20474 15172 28 0,'12'-4'185'0,"3"1"-8"16,-2 2-3-16,6-1-6 0,-1 4-2 0,-4-4-16 15,3 4-10-15,-1-1-11 0,-3 2-9 0,6 0-6 16,-7 0-12-16,2 0-7 0,-1-1-9 0,-3 0 0 16,0 3 0-16,-2-4-5 0,-2 2 2 15,-1 0 5-15,2-3 5 0,-4 4 2 0,1-2 0 0,-1 3 2 16,-1-4-3-16,2 2 6 0,-4-3-15 0,2 3 2 16,-2-3-2-16,2 5-1 0,-2-2-2 0,0 1-1 15,1 0-5-15,-1 2-7 0,2 1 3 0,-4 2-4 16,4 2 0-16,-2 0 3 0,1 1-11 0,0 4-8 15,2 0 1-15,-1 2-5 0,0 1-3 0,0 1 0 16,3 4-11-16,-3 1-1 0,1-6 4 0,1 6-9 16,0 1-1-16,1-2-23 0,1 2 4 0,-2-1 15 15,0 2-5-15,-4-1-4 0,2-1 4 0,-4 0-7 16,1 2-17-16,2-8 10 0,-2 0-2 0,-2 1-1 16,2-1 7-16,-3-1-4 0,4 0-1 0,-5-3-4 15,4 1 1-15,-3-1-2 0,0-3 1 0,0-2-5 16,3 0-10-16,-3-4-13 0,0 1-16 0,3-2-5 15,-3-1-7-15,-1-1-17 0,0 1-12 0,-1-4-26 16,6 0-24-16,-16-4-39 0,5 0-42 0,1-4-50 16,-1 1-243-16,-5-5-553 0,3-1 244 0</inkml:trace>
  <inkml:trace contextRef="#ctx0" brushRef="#br1" timeOffset="-130155.22">20458 15371 262 0,'6'-2'247'0,"3"1"-13"0,1-1-18 0,1 2 0 16,3 0-9-16,0 2-15 0,2-7-21 0,2 5-18 15,0 0-13-15,-3 0-15 0,-2-1-42 0,-4 1-60 16,4 3-78-16,-7-3-81 0,-1 1-211 0,-1 2-375 16,-2 1 166-16</inkml:trace>
  <inkml:trace contextRef="#ctx0" brushRef="#br1" timeOffset="-129964.98">20510 15502 196 0,'13'3'309'0,"6"-2"-15"0,-1 1-30 0,-3-1-29 15,6 0-25-15,-6 0-21 0,6-1-12 0,-6 1-33 0,4-2-47 16,-6 2-48-16,0-1-54 0,-2 0-46 16,1-1-59-16,-3 1-50 0,-2-1-147 0,-3 0-332 15,-1-2 148-15</inkml:trace>
  <inkml:trace contextRef="#ctx0" brushRef="#br1" timeOffset="-129597.21">20549 15257 120 0,'0'0'210'0,"0"0"-6"0,3 9-12 16,-3-9-9-16,0 0-13 0,0 0-14 16,0 0-11-16,0 0-14 0,0 0-5 0,0 0-4 15,-1 7 5-15,1-4-10 0,0 1-9 0,0 2-1 16,-2 3-5-16,0 1-7 0,2 0-2 0,-4 4 0 16,3 4-1-16,1 1-7 0,-4 6-3 0,2 4-3 15,2-1 8-15,-3-1-7 0,-1 6-8 0,2-4-2 16,-3 2-9-16,2-1-9 0,3-3-3 0,-4 0-8 15,3-2-5-15,0-4-1 0,1-5-2 0,1 1-7 16,-1 0-3-16,0-3-2 0,0-2-3 0,1-2-3 16,-1-1-5-16,0-3 1 0,0 0-3 0,-1 0-4 15,1-5-9-15,0-1-21 0,-1 4-32 0,1-4-44 16,0 0-44-16,0 0-68 0,-5-14-63 0,1 8-201 16,1-3-516-16,1-1 228 0</inkml:trace>
  <inkml:trace contextRef="#ctx0" brushRef="#br1" timeOffset="-128146.4">21255 15311 25 0,'4'3'208'16,"0"1"-9"-16,2 2-11 0,1-3-12 0,-1 3-11 0,4 2-15 15,-2-6-10-15,2 3-10 0,-1 1-13 0,1-2-4 16,2-2-1-16,-2 0-4 0,3-2-6 0,0 3-8 16,1-3-9-16,-3 0-4 0,2-2-10 0,1 1-4 15,-4-1-6-15,3 0-4 0,-3-1-7 0,2 0-6 16,-2-2-5-16,-2 1-3 0,-2-3 0 0,2 2-5 15,-4-2 20-15,3-1 1 0,-3 3-5 0,-1-2 1 16,0-2-1-16,-1 0-5 0,-2-1-2 0,0 2-3 16,0-1 0-16,-3-1-2 0,1 1-5 0,-4-1 3 15,3 2-2-15,-2-2 2 0,1 3 4 0,0 0 3 16,0 2 0-16,-2 1-3 0,-1-2 0 0,2 3 1 16,0 0-3-16,0 0-8 0,0 3 2 0,-3-2-2 15,-1 1-4-15,4 4-3 0,-4-2-3 0,4 3 0 16,-4 3 9-16,-2 0 1 0,4 2 1 0,-2 2 6 15,-1 3 6-15,2 0 7 0,3 3-5 0,-2 2-3 16,0-1-3-16,5 1-1 0,-1 0-3 0,3 3 0 16,-1-4-6-16,2 0-1 0,-1 0-1 0,3-4 1 15,2 0-9-15,0 4 2 0,-1-5-1 0,1 0 1 16,1-1-3-16,-1-3 4 0,4 1-7 0,-2-1-12 16,0-3 8-16,2 0 9 0,1 1 0 0,2-2 0 15,-3-1-3-15,2 1-2 0,0-1 1 0,-5-2-4 16,3 2 5-16,-4-3-4 0,3 2-6 0,-2-3-4 15,-1 0-31-15,2 2-23 0,-7-2-32 0,7 0-39 16,-7 0-36-16,7 0-31 0,-7 0-32 0,0 0-40 16,0 0-53-16,8-2-181 0,-8 2-539 0,1-4 238 15</inkml:trace>
  <inkml:trace contextRef="#ctx0" brushRef="#br1" timeOffset="-127781.59">21769 15287 207 0,'0'0'235'0,"0"0"-14"0,0 6-9 0,0-3-3 16,0-3-10-16,0 6-8 0,0-2-7 0,0 1-15 16,0 4-3-16,0 2-5 0,0 1-11 15,-1 0-5-15,-1 4-4 0,0-4-9 0,-1 4-10 0,-2 0-11 16,1 1-3-16,1-1-12 0,0 0-4 0,-2 3-15 16,0-4-3-16,2-2 1 0,-1-3-4 0,1-1-10 15,0 4-6-15,2-5-9 0,0-2-3 0,1-1-7 16,-2 1-7-16,2-1-15 0,-1-2-14 0,2 0-35 15,-1-3-38-15,0 0-41 0,-1 7-44 0,1-7-61 16,0 0-55-16,0 0-220 0,0 0-534 0,0 0 237 16</inkml:trace>
  <inkml:trace contextRef="#ctx0" brushRef="#br1" timeOffset="-127585.22">21903 15573 253 0,'-5'10'301'0,"1"2"-16"0,-2-2-18 15,-2 1-17-15,3 0-22 0,0 0-25 0,1-1-21 16,-1 0-22-16,1-5-26 0,0 1-33 0,3 1-35 0,-4-3-35 16,1-3-37-16,2 4-42 0,-1-3-58 0,3-2-81 15,-8-1-166-15,8 1-381 0,-14-6 168 0</inkml:trace>
  <inkml:trace contextRef="#ctx0" brushRef="#br1" timeOffset="-126963.13">22290 15371 50 0,'0'0'264'0,"0"0"-15"15,8-2-18-15,-8 2-15 0,9-1-2 0,-4-2-9 0,4 1-16 16,0 1-14-16,3-1-17 0,0-3-12 16,0 2-16-16,2-1-13 0,-1-1-12 0,1 3-6 15,2-3-16-15,-4 2-6 0,1-3-10 0,-2 3-7 16,1-1-7-16,-3-2-2 0,0 1-3 0,-3 2-8 15,0-1-1-15,-2 0-2 0,-3-1 2 0,2-2-1 0,-2 0-1 16,-2 1-2-16,-3-4 7 0,0 2-8 0,-1 0-6 16,0-1 3-16,-4 1 3 0,0 0 0 15,-1-1 6-15,0 4 1 0,1 1 6 0,-4 2 7 16,3-3 3-16,-2 4 3 0,0 1-1 0,0 2 0 16,-3 2-8-16,3 2-9 0,-2 2-4 0,-1 3-1 0,2 3-1 15,-1 2 9-15,2 0-19 0,-2 7-2 16,4 1 4-16,2 2-4 0,3-1 8 0,0-5-12 15,3 5-7-15,2-5 1 0,0-2-3 0,2 1 0 0,5-1 4 16,0-1-4-16,0-2 0 0,3 0 6 0,5 1-11 16,-3-4 15-16,3-1-3 0,-1-1 5 0,0-1-14 15,2-1-12-15,0-1 9 0,-2-6-3 16,-1 2-37-16,0-2-51 0,-3 1-53 0,3-5-57 16,-4 2-66-16,1-4-55 0,-2 2-256 0,-1-1-620 0,-3 0 274 15</inkml:trace>
  <inkml:trace contextRef="#ctx0" brushRef="#br1" timeOffset="-126463.01">22565 15471 190 0,'27'-3'223'0,"-21"1"-8"15,1 2-7-15,3 2-8 0,-1-2-9 16,1 0-9-16,1 3-8 0,-1-2-18 0,0-1-8 15,-2 2-19-15,-2 1-11 0,2-1-13 0,-1 0-13 0,-3 0-10 16,1 2-10-16,-1 2-4 0,0-3-8 16,-3 3-4-16,-1 0-5 0,0-2-2 0,-4 5-8 15,3-1 1-15,-5 0-1 0,-1 3-9 0,2-2-6 0,-4 0-1 16,2 1 0-16,0 0-4 0,-2-3-4 16,2 2 4-16,-1 1 6 0,0-3 3 0,3-1 1 0,1 0 6 15,-1 0 4-15,1-2 9 0,2-1 2 0,-1 0 6 16,3 0 0-16,0-3 3 0,3 8 5 15,-1-5 16-15,2-2 5 0,2 0-7 0,2 1-8 16,1-1-3-16,3 1-13 0,-1-1-7 0,1 2-7 16,0-3-3-16,1 0 1 0,1 1-5 0,-5 0-1 15,-1 1-13-15,3-1-2 0,-2-2-23 0,-1 1-38 0,-3 0-38 16,-5 0-37-16,10-2-38 0,-7 0-46 0,-3 2-57 16,0-7-78-16,0 7-182 0,-9-6-560 15,0-1 248-15</inkml:trace>
  <inkml:trace contextRef="#ctx0" brushRef="#br1" timeOffset="-125982.98">22894 15680 6 0,'-13'15'255'0,"1"-2"-29"16,-2-1-24-16,1 1-24 0,0-3-22 0,5 1-29 15,0-6-30-15,3 0-31 0,-4 2-42 0,5-4-33 0,2 0-24 16,-1-1-34-16,3-2-39 0,0 0-81 16,0 0-204-16,0 0 91 0</inkml:trace>
  <inkml:trace contextRef="#ctx0" brushRef="#br1" timeOffset="-125396.77">23397 15404 181 0,'4'1'272'0,"-4"-1"-19"16,10 0-25-16,-3-1-22 0,4-1-15 0,2-1-21 15,0-2-13-15,1 2-16 0,-1-1-15 0,-1-3-12 16,4 1-14-16,0-3-11 0,0 0-11 0,-4 1-14 16,1-1-11-16,-3 1-7 0,-1 1-4 0,0-3-4 15,-4 1-5-15,3-3-1 0,-4 5-2 0,-3-5 0 16,-1 4 7-16,0-3 3 0,-1 4 10 0,-7-1-1 15,3 1 2-15,-4 1 3 0,0 1 6 0,-3-1 10 16,-5 3 12-16,0 2 14 0,-2 1 10 0,0 1-5 16,1 4-8-16,0 0-10 0,-1 5-7 0,2-2-9 15,-6 6-6-15,4 4-8 0,1 2-7 0,4 3 3 16,0 4-13-16,3-5 2 0,6-2-1 0,3-1-7 16,0 1-15-16,4 4 12 0,1-7 2 0,3 2-1 15,2-1-1-15,2-4-5 0,5 3 0 0,-2-2 0 16,6-4 4-16,-1 1-6 0,0-3-3 0,0 0-3 15,1-3 4-15,0 1-8 0,1-7-17 0,-3 2-52 16,0-1-58-16,-4-2-67 0,0-1-70 0,1 0-60 16,-3 0-270-16,-2-3-632 0,0 2 280 0</inkml:trace>
  <inkml:trace contextRef="#ctx0" brushRef="#br1" timeOffset="-124880.81">23788 15429 224 0,'0'0'308'0,"10"0"-15"0,-2 0-17 0,-8 0-16 16,9 0-11-16,-4 3-15 0,4-3 1 0,-4 0-33 15,4 2-17-15,-2 1-13 0,0-3-20 0,0 2-9 16,-1 0-24-16,1 2-15 0,-5-1-6 0,4 0-19 16,-3 1-10-16,-2 0-14 0,2-1-13 0,-2 3-8 15,0 3-6-15,-2-3-5 0,0 2-9 0,-3-5 1 16,0 8-7-16,-3-3-2 0,0 2 4 0,1-3 0 16,-1 0-6-16,1-3 0 0,-2 3 5 0,3-4-2 15,-3 0 4-15,3 1 4 0,-1-1 17 0,2-2 14 16,-1 2 5-16,1 0 11 0,4-3 7 0,-4 2-19 15,4-2-3-15,0 0 1 0,0 0-6 16,0 0-7-16,0 0-1 0,0 0 1 0,0 0-3 0,18 1-9 16,-11 1-1-16,0-2 0 0,1 1 13 0,-3 1-25 15,8 1-3-15,-7 2-9 0,2-2-7 0,-3 1-29 16,3 3-26-16,-3-1-20 0,-1 1-5 0,-1 3-14 16,-1 0-3-16,-5 2 5 0,2-1 9 15,1 1 10-15,-4 3 8 0,-1-3 8 0,2 0 11 0,-4-1 7 16,-1-1 18-16,2 0 27 0,-2-3 17 0,-1-1 14 15,0 0 3-15,0-3 6 0,-1 0-3 0,1-3-4 16,1 0-1-16,-4-2-9 0,1-2-2 0,4 1-28 16,-2-6-38-16,-1 3-50 0,1-4-62 0,3-1-75 15,-1 1-273-15,0 0-549 0,5-2 243 16</inkml:trace>
  <inkml:trace contextRef="#ctx0" brushRef="#br1" timeOffset="-118317.29">24541 14966 185 0,'-5'6'304'0,"-3"1"-12"16,-1 3-14-16,-5 2-8 0,0 3-5 0,-3 5-13 16,2-7-9-16,1 0-46 0,-2 2 8 0,3-1-32 15,-2 0-2-15,2 1-14 0,0-1-24 0,0-1-15 16,1-1-7-16,0 3-13 0,3-9-17 0,1 4-37 16,2-2-40-16,-2 0-35 0,3-3-31 0,1-3-30 15,0 3-33-15,2-2-23 0,-1-1-30 0,3-2-22 16,0 0-26-16,-4 2-195 0,4-2-454 0,0 0 201 15</inkml:trace>
  <inkml:trace contextRef="#ctx0" brushRef="#br1" timeOffset="-118107.71">24397 15168 58 0,'5'4'221'0,"-1"3"15"16,2 1 5-16,-4 4 2 0,0 5 2 0,0 0 7 15,-6 8 3-15,1 0 1 0,-2 1-12 0,0 2-32 16,-1-2-27-16,-1 2-15 0,1-1-30 0,-1-2-5 15,3 0 2-15,0 1-28 0,0-8-13 0,3 0-6 16,0 0-7-16,1-5 3 0,1 3-22 0,-2-4-1 16,1-1-18-16,1-2-31 0,0-2-28 0,-1 0-31 15,2-3-24-15,-2 0-54 0,0-1-26 0,0-3-25 16,0 0-35-16,0 0-34 0,0 0-37 0,1-11-149 16,-1 0-465-16,3 1 205 0</inkml:trace>
  <inkml:trace contextRef="#ctx0" brushRef="#br1" timeOffset="-117582.87">24666 14954 37 0,'0'0'200'0,"0"0"-23"16,-5 12-19-16,1-7-17 0,-5 3-14 0,4 0-10 15,-2 1-16-15,0 3-9 0,2-5-15 0,-1 3-9 16,-1 2-3-16,1-5-6 0,-1 5 8 0,2-2-16 16,-1-2-4-16,2 2 2 0,-1-3-1 15,0 1 5-15,1-2 13 0,-1 0 6 0,0-1 7 0,0 0 6 16,2-3 2-16,1 4 5 0,-1-3 1 0,1 0-1 16,2-3-3-16,-3 4 3 0,3-4-11 0,0 0-1 15,0 0-2-15,0 0-7 0,8 1-6 0,-8-1-10 16,14-3-3-16,-3-1-8 0,1 0 6 0,2-2-12 15,1 1-4-15,-1 2-6 0,0-2-3 0,0 2-2 16,-3 0-2-16,4-2-8 0,-4 2-11 0,-2 0-20 16,-1 1-20-16,-2 1-20 0,-2-2-20 0,1 2-10 15,-5 1-10-15,4-2-4 0,-4 2 1 0,0 0 7 16,0 0 14-16,0 0 7 0,0 0 12 16,0 0-3-16,-9 13 21 0,5-3 18 0,-2-1 13 15,1 7 29-15,-3 1 15 0,4 2 15 0,-1 6 9 0,1 0 11 16,-1 3 15-16,2-3 1 0,1 5 12 0,2-1 4 15,-1 1 1-15,-2-2 1 0,2 0-6 0,2-1-11 16,3 3-9-16,-4-3-5 0,-1 3-10 16,-3-1-9-16,2-1 0 0,0 1-4 0,-3 1-7 15,2-3-2-15,-3-2-9 0,4-8-1 0,-1-1-6 0,3-6-25 16,0 1-27-16,0-5-20 0,-2 0-28 0,2-2-25 16,0-4-35-16,0 0-41 0,0 0-47 0,7-12-42 15,-2 1-183-15,-4-5-488 0,2-3 217 0</inkml:trace>
  <inkml:trace contextRef="#ctx0" brushRef="#br1" timeOffset="-117230.34">24887 15287 137 0,'-13'11'167'0,"-2"-1"-21"0,-3 2-5 0,2 1-13 15,0-3 0-15,0 3 2 0,0-3-3 0,0 3-1 0,3-5-5 16,0 4-5-16,3-3-7 0,-4-1-5 0,6-1-1 16,-1-1-3-16,0 2-1 0,-1-2-1 15,5 0 1-15,-1 0-4 0,3 0-3 0,-3-2-2 0,1 3-2 16,0-2-5-16,-1-1-10 0,3 2-2 16,-3 1-5-16,4 1 2 0,-1-1-5 0,2-1 4 15,0 2-8-15,2-1 0 0,0 3 9 0,2-2-9 0,-1 3 3 16,2-2 0-16,-1 2-6 0,3 0-5 0,-1-1-5 15,5 1-3-15,-2-1-5 0,1-1 4 16,5 2-17-16,-4 2 0 0,1-5-1 0,-1 2-3 16,-1-2-15-16,1-2-17 0,-1 1-32 0,-4-2-21 15,2 1-38-15,-2-4-32 0,-1 1-31 0,-1 0-26 16,2-1-42-16,-5-2-48 0,5 1-146 0,-5-1-461 16,0 0 204-16</inkml:trace>
  <inkml:trace contextRef="#ctx0" brushRef="#br1" timeOffset="-116928.82">25248 15259 3072 0,'0'0'201'16,"-5"1"-138"-16,5-1-29 0,0 0-18 0,0 0-1 15,16 3 7-15,3-3 6 0,-2-1-5 0,11 0 3 16,3-1 9-16,1 1 13 0,2 0 1 0,3-2-4 16,0-2-8-16,0 0-9 0,-1 2 5 0,0 0-8 15,-1 0-2-15,0 2-9 0,-4-1-44 0,-2 2-47 16,-11-2-56-16,-2 2-57 0,-5-3-64 0,-1 3-55 15,-1 0-165-15,-4-2-514 0,-5 2 227 0</inkml:trace>
  <inkml:trace contextRef="#ctx0" brushRef="#br1" timeOffset="-116581.19">25548 14971 153 0,'0'8'245'0,"-4"2"-2"0,4 2-6 0,0 5-4 16,-1 2-10-16,1 5 1 0,0 2-2 0,0 3-12 15,-3 1-12-15,2 3-18 0,1 0-14 0,0 2-16 16,-4 1-15-16,4-1-15 0,-4-1-11 0,3 0-12 16,-3 1-11-16,0-4-9 0,3 0-7 0,4-2-8 15,-1-1-5-15,-2-3-7 0,0-7-10 0,0 1-18 16,0-9-27-16,0 2-29 0,2-3-34 0,-4-1-33 16,2-2-26-16,2-3-35 0,-2-3-47 0,2 2-54 15,-2-2-177-15,0 0-477 0,-4-18 210 0</inkml:trace>
  <inkml:trace contextRef="#ctx0" brushRef="#br1" timeOffset="-116408.78">25521 15316 254 0,'-14'14'272'0,"1"0"-26"15,-1 3-25-15,0-4-24 0,0 1-16 0,3 0-24 16,0-3-20-16,1-1-24 0,3-1-41 0,-1-2-30 15,4-1-28-15,0-3-32 0,2 0-40 0,-2-2-41 16,4-1-63-16,0 0-100 0,0 0-284 16,-1-12 127-16</inkml:trace>
  <inkml:trace contextRef="#ctx0" brushRef="#br1" timeOffset="-116266.76">25599 15339 223 0,'13'7'233'0,"-3"2"-12"0,1-2-20 0,2 3-18 0,-2-2-22 15,-2 3-10-15,1-1-21 0,-2-2-12 0,1 1-13 16,-1-3-18-16,1 3-31 0,-2-2-42 0,-1 1-42 16,-1-5-49-16,4 0-64 0,-4-1-133 0,3-3-295 15,-8 1 131-15</inkml:trace>
  <inkml:trace contextRef="#ctx0" brushRef="#br1" timeOffset="-115865.62">26128 14965 93 0,'0'0'221'15,"0"0"-7"-15,0 0-11 0,-5 9-11 0,1-4-12 16,2 0-9-16,-5 1-18 0,2 2-14 0,-2 2-15 15,-4-2-11-15,0 5-13 0,-6-1-16 16,2 3-24-16,-3-3-29 0,-5 4-29 0,1-1-36 16,-1-2-36-16,0 4-10 0,0-3-13 0,5-3 5 15,1-3 6-15,1 4 7 0,-2-3 13 0,3-1-4 0,2-1 19 16,3 0 8-16,-3-3 25 0,4 3 15 16,4-4 19-16,1 1 16 0,-1-2-2 0,5 0 25 15,0-2 25-15,0 6 14 0,0-6 12 0,9 3 7 16,0-1 9-16,6-2 1 0,2 2 3 0,2-2-2 15,5-2-3-15,4 2-6 0,1 0 1 0,-2 0-6 16,2-1-10-16,-1 0-12 0,-6 1-11 0,-2 1-12 0,1 2-2 16,-1-2-11-16,-2-1-32 0,-5 2-44 0,-2 1-53 15,3-2-44-15,-7-1-54 0,4 1-46 16,-4 0-43-16,-4 1-160 0,-3-2-453 0,0 0 202 16</inkml:trace>
  <inkml:trace contextRef="#ctx0" brushRef="#br1" timeOffset="-115694.1">26057 15168 98 0,'-9'13'188'0,"-4"2"-13"0,0-2-10 0,0 2-17 16,-2-1-15-16,2 2-10 0,-5 3-16 0,6-3-8 15,-2-1-20-15,1-1-36 0,0 1-30 0,2-2-64 16,-1 1-72-16,-2-1-77 0,1-3-216 0,3-3 96 15</inkml:trace>
  <inkml:trace contextRef="#ctx0" brushRef="#br1" timeOffset="-115508.95">26027 15268 148 0,'13'-2'263'0,"-1"2"-12"0,0 2-15 0,0-2-17 15,1 2-13-15,-2-1-19 0,5 1-17 0,-5-2-17 16,2 0-14-16,0 0-15 0,1 0-20 0,-3 0-37 16,2 0-48-16,-2-3-50 0,-2 1-67 0,-1 2-60 15,-2-2-176-15,-2-1-360 0,-4 3 159 0</inkml:trace>
  <inkml:trace contextRef="#ctx0" brushRef="#br1" timeOffset="-115315.88">25992 15386 219 0,'-2'12'206'0,"-2"2"-15"0,-1 3-21 0,0-3-17 16,1 2-14-16,3-2-12 0,-1 3-16 0,4-5-11 16,-4 8-10-16,2-6-26 0,0-1-23 0,0-1-25 15,0 1-26-15,2 0-37 0,-2-2-27 0,0-1-30 16,1-2-128-16,-1 0-252 0,-1-3 112 15</inkml:trace>
  <inkml:trace contextRef="#ctx0" brushRef="#br1" timeOffset="-114964.16">26123 15308 115 0,'0'4'203'0,"0"0"-9"0,0 3-14 0,2-3-14 0,-2 2-3 15,0 0-12-15,0 1-3 0,0-3-11 16,1 4-3-16,0-4-13 0,0 7-9 0,-1-4-2 16,4 1 0-16,-3 3-11 0,1-1-2 0,-1 4-6 15,1-1 3-15,0 2-2 0,-2 2-5 0,2-1 0 16,-4 5 1-16,4-2-2 0,-2 8-8 0,0-1-7 15,0 2-5-15,-2 1-5 0,-3 2-6 0,3 0-8 16,2-1-5-16,-1-4-3 0,-3 1-8 0,3-9-1 16,0 1 0-16,1-2-3 0,1-1-6 0,-3 2-3 15,0-6 4-15,2-2-4 0,0-3 0 0,0 2-4 16,-2-3-5-16,3 0-4 0,-1-2-16 0,0-1-34 16,0-3-48-16,0 0-45 0,0 0-54 0,0 0-75 15,-9-8-204-15,6 0-509 0,-2-1 226 0</inkml:trace>
  <inkml:trace contextRef="#ctx0" brushRef="#br1" timeOffset="-114306.67">26656 14929 142 0,'1'5'291'0,"2"-1"-4"15,-2 1-15-15,4 1-10 0,-1 2-11 0,1-2-14 16,-2 2-15-16,3 0-21 0,2-1-14 0,-3 2-23 16,3 0-22-16,-1-2-7 0,1 0-12 0,-2 0-13 15,2-1-17-15,0 0-11 0,1 0-44 0,-4 1-54 16,0-2-61-16,-1-2-65 0,1 1-80 0,-1 0-242 15,-2-1-503-15,1 0 223 0</inkml:trace>
  <inkml:trace contextRef="#ctx0" brushRef="#br1" timeOffset="-114131.41">26587 15104 323 0,'3'4'313'0,"2"0"-23"0,0 0-27 15,-1 1-31-15,2-2-23 0,-1 2-26 0,5-1-28 16,-5 0-42-16,2 2-45 0,-1-3-49 16,-2 2-42-16,1 0-47 0,3-2-54 0,-3 3-53 15,-4 3-119-15,-1-4-321 0,0 5 143 0</inkml:trace>
  <inkml:trace contextRef="#ctx0" brushRef="#br1" timeOffset="-114020">26597 15293 25 0,'-5'5'242'0,"3"-2"-18"0,0 1-8 16,1-1 5-16,1-3-15 0,0 4-8 15,0-4-7-15,3 4-10 0,-3-4-11 0,7 0-6 0,-7 0-25 16,18-4-30-16,-6 1-47 0,3-5-68 16,3-2-79-16,6-2-107 0,-6-1-153 0,5-2-372 0,0 0 164 15</inkml:trace>
  <inkml:trace contextRef="#ctx0" brushRef="#br1" timeOffset="-113748.4">26927 14971 247 0,'14'-3'272'0,"-1"0"-28"0,6-3-23 15,0 2-23-15,4 1-20 0,-4-2-17 16,1 2-12-16,1 0-5 0,10 2-4 0,-9-1-14 16,6 1-7-16,-8 1-12 0,3 3-12 0,4 0-8 15,-7 1-8-15,1 3-11 0,-2 0-10 0,0 0 2 16,-3-1-11-16,0 3-1 0,-7-1-4 0,2 0-2 0,-3 2 1 15,-3 2-4-15,1-3-4 0,-4 4-5 16,-3-1-4-16,0 1 2 0,-5 2-1 0,3-1-4 16,-6 1-6-16,0-1-23 0,1-3-36 0,-3 0-48 15,-1 2-59-15,4-6-70 0,-3 2-231 0,-1-5-487 16,0 2 215-16</inkml:trace>
  <inkml:trace contextRef="#ctx0" brushRef="#br1" timeOffset="-113554.82">27098 15104 253 0,'-9'12'274'0,"0"4"-27"16,3-2-22-16,-3 1-25 0,-4-1-18 0,8-2-20 16,-4 3-16-16,0-1-18 0,4-3-12 0,-2 3-16 15,1-3-26-15,1-3-24 0,1 0-27 0,1-2-24 16,1 0-27-16,-3-2-33 0,3-1-25 0,2-3-53 15,-7 0-173-15,7 0-336 0,-7-4 150 0</inkml:trace>
  <inkml:trace contextRef="#ctx0" brushRef="#br1" timeOffset="-113399.05">26946 15161 57 0,'-2'11'190'0,"-2"-3"-19"0,1 2-18 15,1-1-16-15,-2 1-14 0,0 0-22 0,2-2-33 16,-1-1-42-16,2-1-44 0,-2-3-46 0,3 2-94 16,-1-2-170-16,1-3 75 0</inkml:trace>
  <inkml:trace contextRef="#ctx0" brushRef="#br1" timeOffset="-113206.29">27445 15145 58 0,'4'9'280'0,"-4"-1"-20"15,-2 1-29-15,0 0-21 0,-1 0-24 0,1-2-18 16,-2-1-18-16,-2 0-14 0,4-1-16 16,-3 3-20-16,2-4-34 0,1 3-37 0,-3-5-42 15,0 2-49-15,1-1-59 0,-1 0-179 0,-3 0-325 16,0-2 144-16</inkml:trace>
  <inkml:trace contextRef="#ctx0" brushRef="#br1" timeOffset="-112979.9">26629 15437 3955 0,'-4'6'91'0,"-2"-4"-117"16,6 1 4-16,0-3 9 0,10 6 5 15,3-4 4-15,6 0-4 0,13-2 8 0,3 0-1 0,3 0 17 16,14-4-7-16,3-1 4 0,-3 5-6 16,2 0 2-16,1 5-1 0,-5-5-8 0,-8 1 8 15,-5 2-2-15,2-3-6 0,13 6-25 0,-19-2-43 16,1 0-44-16,-6 1-57 0,-1-2-54 0,-7 0-62 16,-6 1-242-16,-2-4-570 0,-2 0 252 0</inkml:trace>
  <inkml:trace contextRef="#ctx0" brushRef="#br1" timeOffset="-112721.96">27068 15260 167 0,'2'19'247'16,"-1"7"-6"-16,2 0-4 0,-2 2-5 0,3 0-3 15,-4 3-5-15,0-1-3 0,-4 3-14 0,3 2-26 16,-3 0-12-16,0 10-20 0,-1-11-12 0,3-1-13 16,-5 2-15-16,4-6-8 0,1-1-13 0,0-9-10 15,0 0-1-15,-2-3-22 0,3-6-26 0,1 1-28 16,0 1-38-16,-2-6-36 0,2-3-46 0,-2 1-55 16,2-4-74-16,0 0-194 0,0 0-480 0,-12-7 213 15</inkml:trace>
  <inkml:trace contextRef="#ctx0" brushRef="#br1" timeOffset="-112539.48">26983 15477 267 0,'-5'7'298'0,"-4"2"-22"0,-3 4-22 15,2-3-27-15,0 3-25 0,-1-5-18 0,3 3-23 16,-1-5-21-16,0 2-19 0,3 1-36 0,-2-3-37 15,-1 1-48-15,0-2-62 0,4-1-66 0,0-2-79 16,-3 1-104-16,1-3-338 0,-1 0 150 0</inkml:trace>
  <inkml:trace contextRef="#ctx0" brushRef="#br1" timeOffset="-112283.08">26974 15439 2961 0,'7'2'100'0,"-3"0"-84"0,2 1-49 0,-1 2-7 16,1-1 18-16,1 0 12 0,1 2 6 0,-1 1 7 16,3 2 13-16,-1 0 14 0,2-2 22 15,1 2 10-15,2 0 22 0,4 0-1 0,-1-3-5 0,1 5-7 16,0-4-5-16,1 2-13 0,1-1 11 0,1-2-17 16,-1 2-7-16,6 0 0 0,-6-2-8 0,-6 1-3 15,5-1 1-15,1 0-4 0,-4 0-4 0,-3 0-6 16,0 0 0-16,-2-2 1 0,1 0-2 15,-2 1-6-15,-4-2-28 0,2 0-65 0,0 0-94 0,-3 1-121 16,-1-2-267-16,-2 0-611 0,2-1 271 0</inkml:trace>
  <inkml:trace contextRef="#ctx0" brushRef="#br1" timeOffset="-112166.06">27907 15756 3961 0,'4'5'17'0,"1"-2"-229"0,0 1-279 0,-1-1-56 16,-4 0-590-16,0-3 261 0</inkml:trace>
  <inkml:trace contextRef="#ctx0" brushRef="#br1" timeOffset="-102750.92">20831 16112 37 0,'0'0'180'0,"0"0"-14"0,0 0-10 15,6 0-8-15,-6 0-6 0,0 0-12 0,0 0-5 16,0 0-13-16,0 0-5 0,4-4-8 0,-4 4 0 15,0 0-1-15,0 0-2 0,12 2-3 0,-12-2-7 16,7 2 3-16,0-2 0 0,-1 0 1 0,-2 3-5 16,2-3-6-16,2 3-3 0,0 0-2 0,-2-1 5 15,2-1-1-15,0 2-5 0,0-1 1 0,1 0-12 16,-2 1-5-16,3 0-2 0,1 3 3 0,-2-1-5 16,5-4-4-16,-2 4 2 0,-2 0-6 0,7-2 0 15,-2 3-5-15,-1-4-1 0,3 5-3 16,1-1 4-16,-2 0 3 0,7-3-5 0,-2 2 0 0,-1 0 0 15,7-1 4-15,1-4-8 0,0 5 1 0,-1-4-8 16,2 2 3-16,-2-3-6 0,1 1-1 0,0 1-1 16,-6-3-2-16,5-1-3 0,5 2-1 0,0 0-3 15,-2-2 7-15,-2 2-9 0,2-1 1 0,-3 1-1 16,1 0-2-16,3 3-4 0,-4-2-2 0,1 1 13 16,0 2-3-16,-1-2-7 0,-7 1-3 0,7-3-8 15,1 4 5-15,0 1 4 0,-7-1-4 16,6-1 4-16,1 2 0 0,-1-5-2 0,3 4 0 0,-2-2 2 15,3 0-1-15,-3 0 0 0,0-1 4 0,4 0-8 16,0 0 3-16,-3 0 0 0,5-1 1 0,-5 1-1 16,4 1 0-16,-1-1-2 0,0-1-2 0,0 0 5 15,-2 1 0-15,0 2-1 0,2 0-3 0,0-5 2 16,-4 4-2-16,0-2 4 0,3 3 0 0,-2 1-2 16,0-3 0-16,0 1 0 0,0 2 0 0,-12-4 0 15,14 3-1-15,-1 2-1 0,-8-4-1 0,0 1 6 16,6-1-3-16,-8 1 3 0,2 1-5 0,-2-1 3 15,5 3-5-15,-5-4 4 0,1 1-2 0,0-1 0 16,0 2 1-16,-1-1-2 0,3 1 6 0,-5 1-5 16,3-4 0-16,8 4 0 0,-2-4 4 0,-8 0-2 15,1 2 0-15,9-1 2 0,-1-1-3 0,0 0 3 16,-1-1 0-16,3-1-4 0,-4 1-1 0,2-3 4 16,2 1-1-16,-1 1-1 0,0 1 0 0,-2-1 3 15,1 2-2-15,4 0 0 0,-4-1 0 0,4 2 2 16,-4-1-1-16,0 0 0 0,0 0-2 0,-1-1 4 15,4-1-5-15,-4 2 1 0,-5 0 3 0,8 0 0 16,-2 0-3-16,2-1 1 0,-1 2 1 0,-1-1-3 16,3-1-1-16,-2-1 16 0,1 2-14 0,2 0 0 15,-2-1 2-15,2 1-9 0,0-2 4 0,0 2 4 16,0-3-4-16,0-1 7 0,1 3-3 0,-1-2-2 16,2 1 1-16,0-4-2 0,-2 0 2 0,6 3 0 15,-2 1 4-15,1 0-2 0,-2-1-2 0,-1 0 3 16,2 0-4-16,2 0 4 0,-1 0-4 0,0-1 2 15,1 0 1-15,0 1-4 0,0-1 4 0,2 3-7 16,-3-2 4-16,1 1 2 0,3 1-5 0,-4-3 2 16,0 1 5-16,0 0-3 0,0 0-2 0,0 1 0 15,0 0 0-15,-1-2 3 0,0 3 2 0,2-1-6 16,-1-1 7-16,-1 1-3 0,1 0-6 0,-2 1 5 16,1-2 1-16,-1 0 3 0,-2 1-3 0,5 0 1 15,-4 2-3-15,2-1 4 0,-3-2-2 16,3 2-1-16,-4-2 3 0,0 0-3 0,2 0-4 0,-4-1 3 15,0 1 1-15,1 1 1 0,-4 0 2 0,1-1-1 16,0 1-3-16,-6 1 4 0,-2-2 10 0,7 1-13 16,-8 1-3-16,-1-2 4 0,0-1-6 0,0 1 7 15,1 1-4-15,-2 2 4 0,1 0-3 16,-4 0-1-16,-1-1 4 0,2 2-1 0,-2-2 1 0,1-1 7 16,-3 2-8-16,3-1 10 0,-3 1-13 0,0 0-1 15,-1-2 2-15,-1 2 0 0,0 0-1 0,0 0 0 16,-1 0 1-16,-2-3-2 0,1 3 1 0,-7 0 2 15,11-1 0-15,-6 2-4 0,-5-1 3 0,8-1 1 16,-8 1-1-16,8 4-2 0,-5-4 0 16,-3 0-3-16,0 0 7 0,9-3-1 0,-9 3 0 0,0 0 1 15,3-3-2-15,-3 3-1 0,0 0 7 0,0 0-5 16,0 0-2-16,7 3 0 0,-7-3 5 0,0 0-5 16,0 0 13-16,0 0-9 0,8 0-1 0,-8 0-3 15,0 0 1-15,0 0 4 0,0 0-6 0,0 0 2 16,0 0 0-16,0 0 3 0,0 0-2 0,0 0-1 15,0 0-2-15,0 0 1 0,0 0-4 0,4 3 1 16,-4-3 9-16,0 0-8 0,0 0-2 0,0 0-22 16,0 0-49-16,0 0-84 0,0 0-102 0,-26-6-326 15,7 5-637-15,-9-1 282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0:15:26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3283 1488 97 0,'7'0'152'0,"-7"0"-8"16,0 0-6-16,0 0 0 0,0 0-15 0,0 0-1 15,0 0-14-15,0 0 7 0,0 0-9 0,0 0-3 16,0 0-4-16,0 0-6 0,0 0-3 0,0 0-5 15,0 0-5-15,0 0-8 0,-1-7-4 0,1 7-8 16,3-5-7-16,-3 0-1 0,0 3-7 0,0 2-8 16,-3-10 5-16,2 4-5 0,-1 2-3 0,-1-1-5 15,-1-1-6-15,1 1 0 0,-3 0-8 0,2 1-2 16,-1 1-4-16,-3-4 7 0,1 4-9 0,-1-4-1 16,-2 4 1-16,-3-2-5 0,4 3-2 0,-4-1-2 15,3 0-1-15,1 1-10 0,-3 2 1 0,1 2-11 16,2 1 3-16,-1 2 1 0,-2 4-4 0,3 7 9 15,-1 7-1-15,-1 2 6 0,0 0 2 0,6 4 13 16,-2-3-1-16,3 1 7 0,3-1-2 0,1-7 0 16,1 6 2-16,3-4-2 0,-1-3 1 0,4-1 3 15,-1-2 3-15,3 0 6 0,0-5-4 0,0-2 4 16,1 0-7-16,1-2 4 0,0-1 2 16,1-3-2-16,-1 0-5 0,-1-2 1 0,2-3-1 15,-2-1-1-15,3-2-9 0,-3-1 1 0,-1 0-2 16,0-2-6-16,-1-2-1 0,-2 0-12 0,-1 0-8 15,-1-1-10-15,1-4-5 0,-5 0 1 0,4 0 1 16,-1 3 3-16,-1 1 1 0,-2 0 9 0,1 0-1 16,-2 3 7-16,2 1 0 0,-1 1 7 0,0 5 8 15,-1-2 0-15,1 4 7 0,0-6 2 0,0 6 5 16,-2-5-6-16,2 5 3 0,0 0 2 0,-3-3-1 16,3 3 7-16,0-5-4 0,0 5 3 0,0 0-4 15,0 0 0-15,0 0 2 0,0-5 2 0,0 5-4 16,0 0-1-16,0 0-3 0,0 0 3 0,0 0-2 15,0 0-4-15,0 0 4 0,0 0-6 0,0 0 1 16,0 0-4-16,0 0-2 0,0 0 2 0,0 0-3 16,0 0 5-16,4 17 5 0,-5-6 4 0,2 0 4 15,0 4 7-15,0 3 3 0,-2-1 0 16,4 7 5-16,-2-2 0 0,-1 1 1 0,0 4 4 0,4-9-5 16,-3 1 3-16,-1 0-2 0,4 0-1 0,-3-3-1 15,0-3-4-15,2-1 3 0,-1-2-3 0,-2 1-2 16,2-4-3-16,-1 3-3 0,-1-5 0 0,3 0-3 15,-3 0-1-15,1-2-3 0,0 0-40 0,-1-3-39 16,0 0-68-16,0 0-75 0,0 0-225 0,-11-1-472 16,11 1 209-16</inkml:trace>
  <inkml:trace contextRef="#ctx0" brushRef="#br0" timeOffset="307.08">3472 1696 32 0,'0'6'195'0,"1"2"-6"0,-1 2 4 15,3 1-7-15,-3 0-4 0,1 5-3 0,-1-4-2 16,3 6-9-16,-1-2-5 0,-3 1-8 0,0-1-14 15,-2-1-13-15,6-3-11 0,-6 1-10 0,6-1-8 16,-6-2-13-16,6 0-4 0,-3 0-11 0,0-3-7 16,1 2-5-16,-1-3-11 0,1 1-3 15,-1-3-10-15,-1 1-17 0,2 1-23 0,-1-3-31 0,0-3-28 16,0 4-30-16,0-4-38 0,0 0-47 0,0 0-54 16,0 0-130-16,0 0-393 0,-10-7 174 0</inkml:trace>
  <inkml:trace contextRef="#ctx0" brushRef="#br0" timeOffset="626.34">3647 1900 195 0,'-3'11'226'0,"1"-1"-16"15,-2 2-16-15,0 0-23 0,-4-2-13 0,3 4-20 16,0-6-11-16,2 3-17 0,-3-1-14 0,5-3-22 15,-4-2-33-15,2 2-29 0,1-4-36 16,-1 1-33-16,1-2-66 0,-3 0-135 0,5-2-280 16,0 0 124-16</inkml:trace>
  <inkml:trace contextRef="#ctx0" brushRef="#br0" timeOffset="1296.07">4097 1523 22 0,'0'0'242'16,"-4"-6"-5"-16,4 6-16 0,-4-4-11 0,0-1-14 15,3 4 5-15,-7-2-21 0,6-1-8 0,-6 3-3 16,3-3-18-16,-3 3-13 0,-2-1-13 0,-1 1-8 15,0 1-17-15,-1 3-5 0,0 2-13 0,-1 3-9 16,-1 1-8-16,3 2-8 0,-3 3-4 16,1 3-3-16,3-1-2 0,-1 8-4 0,1-2 1 0,3-1-9 15,4-4 2-15,-2 2-10 0,5-2 0 0,0-2-8 16,1-3 3-16,3-1-6 0,0 1 2 0,1-6-2 16,4 1-5-16,-1-1-11 0,1 0-17 0,1-4-9 15,0-2-15-15,3-2-8 0,-3-1-13 0,2-3-10 16,-1 1-5-16,0-1-7 0,0-6 3 0,3-1 9 15,-4 1-10-15,-1-2 11 0,-3-1 2 16,2 1 15-16,-3-3 0 0,-1 7 8 0,0-1 2 16,-3-1 7-16,-1 6 16 0,0-2 10 0,1 2 22 15,2-1 4-15,-3 3 9 0,0 4 3 0,-3-5 2 16,3 5 10-16,0 0 7 0,0 0 14 0,0 0 18 0,0 0 6 16,-9 13 6-16,8-6-7 0,-3 4-5 15,3 1-9-15,-3 0-7 0,4-1-6 0,0 6-7 16,0-1-6-16,0-2-2 0,0 2-4 0,1 0-5 15,2-5-4-15,0 1-1 0,3 3-1 0,-1-4-9 16,-1 0 2-16,1-1-18 0,0 0-27 0,-4-1-32 16,3-3-38-16,3 1-34 0,-6-2-35 0,3-1-11 15,-3-1-36-15,2 0-38 0,-3-3-148 0,0 0-428 16,0 0 190-16</inkml:trace>
  <inkml:trace contextRef="#ctx0" brushRef="#br0" timeOffset="1663.06">4143 1712 31 0,'0'0'180'0,"1"3"-6"0,3-1-3 0,-4-2-5 16,8 4-10-16,-5-2-14 0,3-1-10 15,0 3-6-15,0 0-12 0,-1-2-9 0,3 2-11 16,0 2-10-16,-1-2-11 0,-2 1-6 0,1 1-13 15,-1-1-5-15,-1 1 3 0,0 1-12 0,-3-1 4 16,0 0-6-16,0 3-3 0,-2-6-7 0,0 4-1 16,-4 1 4-16,1-4-8 0,0 3 0 0,0-2-3 15,-4 0 6-15,2-1 12 0,1 0 14 0,0-1 8 16,-2-2 9-16,3 2 14 0,-3 1 4 0,2-3 10 16,1 1 1-16,4-2-12 0,-5 1-10 0,5-1-8 15,0 0-7-15,-7 3-4 0,7-3-11 0,0 0-4 16,0 0-7-16,0 0 2 0,-1 2-4 0,1-2-4 15,0 0 0-15,7 4-5 0,-7-4-2 0,9 2 2 16,-3 1-3-16,1-3-3 0,1 0 3 0,0 0-8 16,0 0-3-16,3-3-32 0,-3 3-35 0,2-1-41 15,0 0-49-15,0-2-61 0,2-3-50 0,-1 4-218 16,-3 1-515-16,1-4 229 0</inkml:trace>
  <inkml:trace contextRef="#ctx0" brushRef="#br0" timeOffset="1806.4">4429 1866 41 0,'-1'10'234'0,"-2"2"-19"0,1 2-18 0,-5 3-15 0,2-4-21 15,1 1-15-15,1 1-13 0,-1-5-20 16,1 1-22-16,2-2-61 0,-1 1-59 0,1-4-76 16,-1 0-131-16,-1-4-253 0,3-2 112 0</inkml:trace>
  <inkml:trace contextRef="#ctx0" brushRef="#br0" timeOffset="2390.05">4925 1532 78 0,'-3'-3'315'0,"3"3"-8"16,-7-2-22-16,-1 1-13 0,8 1-14 0,-13 0-12 15,7 1-14-15,-3-1-24 0,1 2-20 0,-3 2-28 16,-1 3-9-16,2-1-13 0,1 5-12 0,-4 2-14 16,3 1-11-16,1 1-12 0,-1 3-13 0,1-2 0 15,3 3-17-15,2-1-17 0,-3 7-27 0,6-7-31 16,1 1-34-16,-1-3-29 0,1-1-10 16,1-4 4-16,3 0 6 0,0-5 8 0,0-1 1 15,-2 0 10-15,5-5-1 0,-7 0 12 0,13-5 1 16,-6-2 6-16,2 0 5 0,-1-4 5 0,-2 0 3 0,2 1 19 15,-3-5 18-15,-3 4 20 0,4 1 16 0,-3 0 13 16,2 1 8-16,-2-1 11 0,-2 2 5 0,0 5 11 16,1-1 6-16,-2 4-1 0,1-7-15 15,-1 7-8-15,0 0-12 0,0 0-6 0,0 0-4 16,0 0-2-16,0 0-9 0,5 19-3 0,-5-10-2 16,3 2-3-16,-1 1 2 0,0 0-1 0,3 3-12 15,-3 1 1-15,6-2-4 0,-3 3 1 0,4-3-1 16,-4-3-9-16,3 0 4 0,-1-2-9 0,-2 0-36 15,2-3-28-15,-1 2-29 0,2-5-35 0,-3 1-24 16,-4-3-27-16,7 1-14 0,-4-2-29 0,-4 0-37 16,5-4-200-16,-5 4-490 0,5-8 217 0</inkml:trace>
  <inkml:trace contextRef="#ctx0" brushRef="#br0" timeOffset="2709.42">5019 1715 78 0,'0'0'248'0,"11"1"-14"16,-5-1-18-16,-1 3-13 0,-5-3-20 0,10 1-12 16,-4 0-18-16,-3-1-23 0,4 3-9 0,-3 0-14 15,-1 1-11-15,1-2-12 0,0 2-5 0,0 0-11 16,-1 1-10-16,-1 0-6 0,-1-1-7 0,2 1-3 16,-6-1-6-16,5 1-3 0,-2 0-1 0,1 1 1 15,-1-3-5-15,-1 0 4 0,1-3 4 0,0 8-2 16,-2-6 2-16,2-2-1 0,2 8 3 0,0-4 0 15,2 1 7-15,0 1 3 0,0-2-1 16,0 2-6-16,1 0-3 0,1 1-4 0,0 2-9 16,-1 2 4-16,-1-2-8 0,0 3 0 0,0 5-2 15,0 0 0-15,-8 2 1 0,4-1-14 0,-4-1 9 0,2 0-4 16,-1 0 5-16,-1-7-4 0,-2 0-3 16,3-3-13-16,2-1-19 0,-4-2-32 0,5-4-40 15,-8 2-52-15,8-2-65 0,-8-10-242 0,1 1-490 16,1-7 217-16</inkml:trace>
  <inkml:trace contextRef="#ctx0" brushRef="#br0" timeOffset="2921.4">5376 1538 81 0,'18'20'216'15,"-3"3"-9"-15,-2-1-8 0,0 6-14 0,1-1-9 16,-5 3-7-16,1 2-13 0,-1 1-13 0,-3 2-17 16,-3 3-10-16,-2 7-15 0,-1-11-10 0,-1-3-28 15,-3 0-43-15,0-2-45 0,-2-1-44 0,2-2-40 16,-3-2-68-16,-3-6-102 0,1-2-301 0,-2 3 134 16</inkml:trace>
  <inkml:trace contextRef="#ctx0" brushRef="#br0" timeOffset="3522.69">2825 1558 228 0,'0'29'242'0,"0"3"-11"0,4 16-10 0,-4-13-16 16,0 13-12-16,3-12-6 0,-1-2-16 0,2 2-15 15,2-4-13-15,-3 0-17 0,4-1-8 16,0 0-15-16,1-1-3 0,4-3-15 0,0 0-15 15,1-2-8-15,1 3-36 0,1-3-63 0,3 0-76 16,6-2-115-16,-3-1-154 0,3-1-414 0,-1-4 184 16</inkml:trace>
  <inkml:trace contextRef="#ctx0" brushRef="#br0" timeOffset="4238.58">6064 1664 25 0,'0'0'262'0,"-7"5"-11"0,7-5-14 0,0 0-16 16,-6 2-23-16,6-2-20 0,-1 3-21 16,1-3-6-16,0 0-7 0,11 8-2 0,-2-4-6 15,5 0 2-15,-1 1 6 0,2 2-17 0,3-2-5 16,1 1-12-16,1-2 2 0,1 2-23 0,-3-2-5 16,1 1-10-16,3-2-9 0,-3 3-5 0,-1-2-7 15,0 0-6-15,-7-2-1 0,2 0-10 0,0 1 0 16,-1-2-13-16,-4 1-42 0,-1-1-54 0,-1 2-51 15,-1-3-42-15,-5 0-36 0,9 0-41 0,-9 0-198 16,0 0-476-16,0 0 210 0</inkml:trace>
  <inkml:trace contextRef="#ctx0" brushRef="#br0" timeOffset="4448.04">5964 1951 81 0,'2'3'238'0,"6"6"-8"16,-1-2-2-16,3-1 0 0,6 1-5 0,2-2-7 16,8 2-9-16,-7-6-8 0,12 1-13 0,-2 1-13 15,2-2-25-15,-2 0-7 0,-1-1-13 0,-5-1-14 16,4 2-11-16,-10-1-16 0,2-2-11 0,-6-1-44 16,-2 1-42-16,2 0-61 0,-3 0-54 15,0-2-69-15,-6 1-246 0,-4 3-477 0,1-5 212 16</inkml:trace>
  <inkml:trace contextRef="#ctx0" brushRef="#br0" timeOffset="4874.78">7026 1307 73 0,'-13'25'284'15,"-1"4"-5"-15,-3 18-9 0,1 4-14 0,-1-2-11 16,2 2-20-16,1 6-16 0,0-3-19 0,1-3-13 16,4 5-20-16,-1-6-11 0,6-15-16 0,1-1-18 15,3 2-8-15,3-8-13 0,1 2-2 0,-1-5-14 16,5-2-2-16,0-5-4 0,1-3-10 0,0 2-5 15,1-7-12-15,3-1-15 0,0-1-51 0,-3-4-68 16,-1-3-74-16,5-1-84 0,-4 0-234 0,0-1-525 16,1-5 232-16</inkml:trace>
  <inkml:trace contextRef="#ctx0" brushRef="#br0" timeOffset="5324.97">7230 1721 121 0,'7'5'206'0,"-2"-4"-3"16,-5-1-3-16,13-1-7 0,-6-1-10 0,0-1-8 15,1 3-9-15,4-5-11 0,-3 2-8 0,0-5-6 16,0 5-4-16,0-5-8 0,0 0-12 0,0 1-4 16,0-3-9-16,-4-1-2 0,-1-1-11 0,-3-1-9 15,2 0-6-15,-6 3-11 0,3-2-4 0,-5 1 0 16,1 1-1-16,0 2 3 0,-2 0 3 0,1-1-12 16,-3 6-4-16,0 0-2 0,2 3-8 0,-5 2-9 15,-1 2 5-15,-2 7-3 0,1 0-3 0,-2 4-5 16,0 9-2-16,-2-4-5 0,4 8 0 0,2 1 0 15,-2-3 6-15,5 2-12 0,2-2 2 0,3-1-1 16,-3 0-1-16,6-6-3 0,0-1 2 0,6 0 0 16,-3-3-1-16,3 2 3 0,-2-5-2 0,4 1 0 15,1-3-1-15,-2 0 0 0,2-1 3 16,0-3-1-16,1-2-6 0,-1 2 6 0,2-4-16 16,1-4-42-16,0 2-62 0,1-6-61 0,-2 1-56 15,2-6-50-15,-3 4-230 0,-1-8-547 0,3 1 242 0</inkml:trace>
  <inkml:trace contextRef="#ctx0" brushRef="#br0" timeOffset="5518.71">7477 1708 19 0,'6'5'255'0,"-3"-1"-4"16,0 0-9-16,-1 3-5 0,1 3-6 0,-1 1-14 15,0 0-10-15,0 6-5 0,-1 0-19 0,3-1-14 16,-4 0-15-16,1 0-20 0,2 1-9 0,-2-1-10 15,3 3-15-15,-3-6-14 0,2 4-12 0,0-6-25 16,-1 0-36-16,2-5-48 0,-4 2-46 16,1-5-61-16,-1-3-40 0,4 7-59 0,-4-7-156 0,0 0-431 15,0 0 191-15</inkml:trace>
  <inkml:trace contextRef="#ctx0" brushRef="#br0" timeOffset="5680.42">7641 1906 59 0,'-2'13'256'0,"0"0"-9"0,1-1-4 16,-3 4-7-16,0 0-13 0,-1-1-17 0,0-4-24 15,1 0-15-15,0 0-19 0,1-2-23 0,0 2-32 16,0-5-59-16,-1 1-43 0,3-3-67 0,1-4-74 16,-6 5-181-16,6-5-358 0,0 0 158 0</inkml:trace>
  <inkml:trace contextRef="#ctx0" brushRef="#br0" timeOffset="6224.49">8047 1821 88 0,'8'0'273'0,"-8"0"-29"15,16-1-22-15,-9-2-24 0,0 0-18 0,1 2-14 16,-3-1-9-16,2-1-10 0,-1-3-11 0,2 3-5 16,1-2-16-16,-4-1-7 0,1 0-12 0,-2-1-5 15,1-2-3-15,-2 1-6 0,-1-1-14 0,-2 0 14 16,0-1-4-16,0 0 1 0,0 0 3 0,-2 2 0 16,-5 0 11-16,3 2 6 0,3-2 4 0,-4 4-4 15,0-2-12-15,-2 3-22 0,2 0-3 0,-3 2-7 16,1 1-5-16,-2 1-4 0,-2 5-4 0,0 1-4 15,-3 4-4-15,-1 3-4 0,1 5-2 0,-4 4 2 16,4 2-8-16,-4 4 8 0,3-4-14 0,2 1 4 16,3-1-8-16,1-1 5 0,1 1-3 0,4-7-2 15,0-4 1-15,3 2-1 0,1-4 1 0,3 1-4 16,-1-3-10-16,2-1 14 0,1-1 6 0,4-4-10 16,-2 0 7-16,4-2-30 0,0-2-37 0,2 1-51 15,1-4-63-15,3-2-52 0,1-1-47 0,-4-2-42 16,0 1-208-16,0-3-557 0,-2-3 248 0</inkml:trace>
  <inkml:trace contextRef="#ctx0" brushRef="#br0" timeOffset="6543.55">8234 1795 171 0,'11'3'262'0,"-7"-3"-21"0,1 1-9 15,2 1-15-15,-2-2-14 0,1 3-15 0,-2 1-13 16,0 1-15-16,1-4-19 0,-1 5-11 16,0-2-18-16,-2 2-9 0,4-1-12 0,-3 1-7 15,-1 2-11-15,0 1-8 0,-2-1-12 0,-3 3 5 16,1 0-5-16,-3-1-8 0,0-1-1 0,-2 1-1 16,1-1 14-16,-3 0 16 0,0 0 2 0,0-1 8 15,-3 3-5-15,5-7 15 0,-2 2-11 0,1-2-8 16,4 1-5-16,-1 0-1 0,0-2-15 0,1-1 5 15,3 1-17-15,1-3-3 0,0 0 7 0,-3 3-12 16,3-3 3-16,0 0-16 0,13 4 14 0,-8-3 0 16,7-2-26-16,-2 2 18 0,3 1-15 0,-3-1-31 15,4-2-56-15,0 1-62 0,-2 1-69 0,7-4-84 16,-8 3-277-16,3-1-613 0,-1-2 272 0</inkml:trace>
  <inkml:trace contextRef="#ctx0" brushRef="#br0" timeOffset="6697.9">8493 1992 172 0,'0'10'298'0,"-4"0"-18"0,2 1-9 0,-2 0-22 0,1-1-17 16,0 2-23-16,-4-1-26 0,5 1-18 0,-5-3-39 16,6 4-56-16,-4-6-59 0,0 1-64 15,2-3-79-15,-2 6-216 0,1-5-375 0,3 0 167 16</inkml:trace>
  <inkml:trace contextRef="#ctx0" brushRef="#br0" timeOffset="7373.25">8966 1914 11 0,'4'3'268'0,"-4"-3"-19"0,12 0-21 0,-2 0-19 0,0-3-12 15,1 2-16-15,6-4-12 0,-4 0-13 16,6 1-14-16,-4-4-14 0,-2 4-8 0,2-3-17 0,-6 2-9 16,7-4-5-16,-8 2-15 0,0 0-6 15,0-1-9-15,-2 1-1 0,-3-3-10 0,-2-1-2 16,-6-1-6-16,2 3 0 0,-2-3-2 0,-1 2 0 15,-2 0 2-15,-2 0 7 0,-3-1 3 0,3 6 6 0,-5-4 6 16,2 7 8-16,-1-1 7 0,-5 3 6 0,5 4-2 16,-2 3-14-16,-2 1 1 0,2 5-8 15,-1 6-2-15,1 5-8 0,3-2-1 0,0 3-14 16,4 1 7-16,4-7-8 0,1-1 0 0,3 6-5 16,1-4-4-16,1-1-3 0,6-2 1 0,-1 1 2 15,3-4 2-15,0 0-5 0,-3-4-7 0,4 3-11 16,-1-3 13-16,0-3-1 0,0 1-27 0,1-4-57 0,-1-1-69 15,0 0-65-15,0-1-74 0,0-2-299 16,-9 0-622-16,13-5 275 0</inkml:trace>
  <inkml:trace contextRef="#ctx0" brushRef="#br0" timeOffset="7756.96">9288 1881 206 0,'5'1'283'0,"-1"0"-15"0,1 0-20 0,0 0-35 16,2 2-5-16,0-1-21 0,-3-1-15 0,1 2-17 15,2-2-18-15,-6 2-20 0,4-2-8 0,-2 1-14 16,2 3-12-16,-3-2-8 0,2 1-16 0,-4-1-6 16,3 0-13-16,-2 2-5 0,-1-2-8 0,0 2 0 15,0-1-3-15,0-4-4 0,-4 8 1 0,4-3-2 16,-1-3 2-16,-2-1 4 0,1 4-2 0,-1-2 11 15,3-3 4-15,-2 4 0 0,2-4 3 16,2 7-6-16,-2-1 7 0,0-1-1 0,4 1 12 0,-2-2-15 16,1 5 0-16,0-2-7 0,0 1-1 0,0 2-6 15,1 2-3-15,-3-1-6 0,0 4-5 0,1-2-2 16,-2 1 5-16,0 2-1 0,-2 4-5 16,1-9 4-16,-1-1-2 0,0 1-1 0,0-5 1 15,0 2 2-15,1-5 0 0,1-3 1 0,-5 6 2 16,5-6-11-16,0 0-15 0,0 0-24 0,0 0-34 15,-15-12-19-15,15 6-37 0,-4-3-44 0,4-2-41 0,0 1-64 16,0-3-162-16,0-1-472 0,0 1 209 0</inkml:trace>
  <inkml:trace contextRef="#ctx0" brushRef="#br0" timeOffset="8044.36">9650 1689 191 0,'11'15'311'16,"-1"2"-22"-16,8 6-20 0,-5-1-29 0,1 1-18 15,0 2-29-15,-1-1-16 0,1 0-19 0,-2-1-17 16,-6 3-12-16,7-2-15 0,-8-5-7 0,-4 7-13 16,0-5-11-16,-2-2-14 0,-1 2-30 0,-5-5-34 15,2 2-32-15,-5-4-27 0,0-2-32 0,-4 2-34 16,-2-8-62-16,1 5-212 0,-9-1-426 0,3-6 188 16</inkml:trace>
  <inkml:trace contextRef="#ctx0" brushRef="#br0" timeOffset="14889.56">10607 1349 78 0,'0'0'185'16,"0"-5"-11"-16,0 5-3 0,0 0-20 0,0 0-7 16,0 0-12-16,0 0-11 0,0 0-2 0,0-6-18 15,0 6-2-15,0 0-9 0,0 0-3 0,0 0 0 16,0 0-14-16,0 0-4 0,0 0 0 15,0 0-3-15,0 0-7 0,0 0-1 0,0 0-5 0,0 0-1 16,0 0 2-16,0 0-8 0,0 0 0 0,0 0-1 16,0 0-2-16,0 0-2 0,0 0-1 0,0 0-4 15,0 0-4-15,0 0 1 0,0 0-6 0,-8 10 3 16,8-10-5-16,0 0 0 0,-5 5 0 16,5-1-2-16,-4 0 2 0,3 2 4 0,-3 0-9 15,-1 4 0-15,0-1-1 0,1 1 0 0,-1 2-1 16,-1 4-2-16,-1 2 0 0,-3-2-1 0,-1 1-3 15,0 10-1-15,-1-5-1 0,4-3 0 0,-2 3 0 16,-1 3-2-16,2 0-1 0,0 0-2 0,2 0 4 0,1-6 3 16,-2 8-4-16,0-7-5 0,3 6 5 15,-4-7-1-15,4 0-2 0,0-1-2 0,-3 0 5 16,4-3-5-16,-2 2-1 0,2-2-1 0,-1-5 3 16,1 3 5-16,3-4-6 0,-2 0-2 0,2-2 1 15,1-1 4-15,-4 1-3 0,4-3-4 0,-1-1 10 16,-2 2-8-16,6-1 0 0,-3-4-1 0,-3 5 3 15,3-5-1-15,-1 4 2 0,1-4-5 0,0 0-6 16,0 0-11-16,0 3-11 0,0-3-18 0,0 0-35 16,0 0-60-16,6-21-69 0,1 13-232 0,-3-4-481 15,2-3 213-15</inkml:trace>
  <inkml:trace contextRef="#ctx0" brushRef="#br0" timeOffset="15438.59">10626 1249 2 0,'0'0'167'0,"0"0"-6"16,0 0-7-16,0 0-12 0,0 0-5 0,0 0-8 15,0 0-11-15,0 0-14 0,0 0-4 0,0 0-8 16,0 0-5-16,0 0-11 0,0 0-6 0,0 0-5 15,0 0 1-15,0 0-4 0,-1 13-4 0,1-13 1 16,0 0-8-16,1 7 1 0,-1-3-1 0,0 0 7 16,3 5-9-16,-2-3 5 0,3 3 0 0,-3 3-3 15,2-1 2-15,2-3-4 0,-4 6 1 0,1 3-5 16,1-1-1-16,1 13 0 0,0-10-5 0,0 9-3 16,0-1-1-16,1 1-4 0,1 2-1 0,-2-1-1 15,1 0-2-15,0 4 0 0,0-3 2 0,0 1-7 16,0 1 1-16,2-1-7 0,-3-1-1 15,1-2 2-15,0-2 3 0,0-7-3 0,0 0-6 16,-1-2 1-16,2-2-2 0,-4-4 2 0,3 1-3 16,-1-3-1-16,-2 2-1 0,-1-3-2 0,2-1 3 15,-1-3-3-15,-2 2 1 0,2-1-8 0,-2-5-20 0,2 6-21 16,-2-6-37-16,0 0-45 0,0 0-59 16,0 0-65-16,0 0-144 0,0 0-425 0,-12-15 188 15</inkml:trace>
  <inkml:trace contextRef="#ctx0" brushRef="#br0" timeOffset="15699">10506 1777 67 0,'4'1'209'0,"2"1"-18"0,6 1-3 0,-2-3-16 16,5 3-13-16,2-3-13 0,2 2-9 0,-1 1-8 16,1 0-13-16,0-1-5 0,2-2-4 0,-2 5-5 0,-6-5-16 15,1 1-5-15,-4 1-8 0,3 2-8 0,-7-4-4 16,2 2-9-16,-2-1-6 0,-6-1-13 16,10 0-14-16,-10 0-30 0,0 0-42 0,0 0-68 15,8-6-75-15,-8 6-133 0,0 0-355 0,0 0 158 16</inkml:trace>
  <inkml:trace contextRef="#ctx0" brushRef="#br0" timeOffset="16540.18">10969 1789 132 0,'4'0'236'0,"1"5"-15"16,2-5-16-16,-3 1-11 0,2 2-13 0,2 0-11 16,-4-2-16-16,4 2-13 0,-2 0-13 15,-1 2-9-15,0-2-20 0,-1 2 1 0,0 1-12 16,1 0-10-16,-4 1-10 0,-1 2-2 0,0 0-8 0,-5 3-6 15,4-1-6-15,-3 2-7 0,0-2-11 0,-2 4-10 16,-6-3-6-16,6 4-2 0,-3-7-2 0,3 1-3 16,-1-1 0-16,0 0 2 0,0-3-2 15,-1 1 0-15,3-2 4 0,-1-1 1 0,-3 3 8 16,3-5 13-16,-1 2 13 0,1-1 19 0,1 0 6 16,0-2-1-16,1 2-1 0,4-3-9 0,-5 3-3 15,5-3-7-15,-4 4-6 0,4-4-11 0,0 0 3 0,6 5-6 16,1-3 4-16,-1 2-5 0,0-2-4 0,5 0-3 15,-2 2-4-15,1 0-4 0,-1-1 1 0,1 1 1 16,-2 0 0-16,-1 0-2 0,2 3-1 16,-4-4-3-16,4 3 4 0,-5-1-9 0,1 4-9 15,-1-4 12-15,0 5 2 0,0-1-3 0,-3 2-1 16,-1 0-1-16,0-3 3 0,3 2-4 0,-6-1 1 16,2 1-1-16,-2-2 1 0,2-3 0 0,-3 2-3 15,0-2 8-15,-1 3 10 0,1-2-2 0,-2-1 2 16,-2-2 5-16,3 1-7 0,-4-1 1 0,-1 4 3 15,2-5-7-15,3-1-2 0,-6 1 3 0,-1 1-5 16,2-3-3-16,1 3-11 0,3 1-8 0,-1-3-19 16,2-1-16-16,5 0-14 0,-8 0-16 0,8 0-16 15,0 0-24-15,0 0-29 0,0 0-33 0,2-11-40 16,3 8-47-16,0-3-156 0,0 0-458 0,4-1 204 16</inkml:trace>
  <inkml:trace contextRef="#ctx0" brushRef="#br0" timeOffset="16795.21">11255 1971 75 0,'-4'8'242'0,"0"-2"-18"0,-1 1-19 0,0 2-17 0,-1 0-15 16,-1 4-15-16,2-5-18 0,-3 2-17 0,3 1-8 16,0-2-20-16,0 1-21 0,0 1-26 0,1-2-28 15,-4 1-23-15,3-4-25 0,0 3-39 0,3-5-32 16,-3-1-28-16,2 1-133 0,3-4-280 0,-8 5 124 16</inkml:trace>
  <inkml:trace contextRef="#ctx0" brushRef="#br0" timeOffset="17036.03">11151 1996 107 0,'3'6'244'0,"1"-1"-9"16,0 1-12-16,2 1-13 0,-2 1-11 0,2-2-10 16,-2 5-6-16,3-1-8 0,0-1-4 15,-1 2-11-15,2 0-12 0,1 2-10 0,0-5-12 16,-4 1-17-16,3-2-5 0,-3 2-1 0,3-1-14 15,-2 0-8-15,-1-1-11 0,0-3-4 0,2 3-8 16,-5-2-8-16,2 0 0 0,1-3-9 0,-2 3-6 0,-1 0-12 16,1-1-14-16,-3-4-7 0,5 3-25 0,-5-3-23 15,0 0-38-15,0 0-56 0,0 0-71 16,0 0-272-16,0 0-523 0,0 0 233 0</inkml:trace>
  <inkml:trace contextRef="#ctx0" brushRef="#br0" timeOffset="17622.87">11454 1888 42 0,'0'0'266'15,"8"-1"-19"-15,-8 1-14 0,9-2-18 0,-3 2-14 16,2 0-12-16,-8 0-14 0,10 2-16 0,-6-1-20 16,5 0-8-16,-4 1-14 0,1 1-10 0,1-1-10 15,-1 2-8-15,1-1-22 0,-1 1 8 0,-2 0-11 16,1 1-3-16,-2 0-8 0,-2 4-4 0,1-4-4 16,0 1-6-16,-1 4-2 0,-2-4-6 0,-2 6 1 15,2-5-7-15,-2 4-1 0,2-6 1 0,-2 1 0 16,1-1-8-16,-1 0 2 0,1-1 10 0,0-2 14 15,1 1 16-15,1-3 10 0,-4 4 2 0,4-4 1 16,-5 4-11-16,5-4-10 0,-4 2-3 0,4-2-5 16,-1 3-5-16,1-3-1 0,0 0-7 0,0 0 0 15,0 0-12-15,0 0 4 0,0 0-9 0,0 0-2 16,0 0 0-16,0 0-3 0,10 4 4 0,-6-3-5 16,0 2-4-16,1 0 4 0,0 1 1 0,0-1-4 15,5 1-1-15,-4 1-4 0,1 1 1 0,1 1 5 16,1-1 1-16,-1 0 0 0,-3 0 5 0,1 2-9 15,2-2 0-15,-2 5-1 0,-2-3-3 0,-1 3-6 16,-1-3-6-16,-2 3 3 0,0 2 2 0,0-2-1 16,0-1 8-16,-5 1-9 0,4-1 8 0,-4-3 2 15,-2 4 3-15,2-2 5 0,-1-1 5 0,1-3-1 16,-1 4-3-16,1-3 8 0,-2-1-3 0,2-1-1 16,-2-3 1-16,1 4-2 0,-3-2-2 0,3-2 2 15,6-1-16-15,-16 0 19 0,16 0-6 0,-14-3-2 16,8 0 2-16,1 0-3 0,-2 2 4 0,0-2-22 15,0 0-38-15,2-3-56 0,0 2-69 0,0-4-94 16,-2 3-300-16,1 0-617 0,1 1 274 0</inkml:trace>
  <inkml:trace contextRef="#ctx0" brushRef="#br0" timeOffset="28307.02">12210 2182 167 0,'0'3'261'0,"0"1"-12"0,2 1-13 16,-2 1-9-16,0 0-13 0,1 1-6 0,-1 1-8 16,2 4-20-16,-2-4-16 0,1 3-18 15,0 1-12-15,-2-3-12 0,1 3-14 0,1-2-13 16,-2-1-5-16,1 0-18 0,0-3-40 0,0-1-55 16,-1 0-112-16,-1-2-324 0,2-3-495 0,0 0 219 0</inkml:trace>
  <inkml:trace contextRef="#ctx0" brushRef="#br0" timeOffset="29805.87">13182 1563 222 0,'0'0'292'0,"0"0"-16"0,0 0-13 16,0 0-10-16,0 0-3 0,0 0-17 15,0 0-27-15,19-8-10 0,-11 7-22 0,2 1-19 16,3-2-19-16,4 2-8 0,3 0-13 0,2 0-7 15,-2-3-15-15,10 5-9 0,-2-4-8 0,1 2-11 16,-1-3-2-16,2 5-6 0,-2-2-5 0,-8 1-22 16,2 1 14-16,-2-4-6 0,-2 5-1 0,0-3-12 15,-4 0 0-15,0 2 4 0,-5-1-22 0,4 1-35 0,-8 0-41 16,0 0-53-16,-5-2-66 0,5 2-82 16,-5 2-240-16,0-4-551 0,0 0 244 0</inkml:trace>
  <inkml:trace contextRef="#ctx0" brushRef="#br0" timeOffset="31407.43">13139 1265 81 0,'2'4'177'0,"-2"0"1"0,3 2-2 16,-5 5 8-16,1 0-9 0,-3 7 2 0,-3 12-15 16,0-2 2-16,-2 3-5 0,-2 2-5 0,-2 18-2 15,-1-3-5-15,-1 1-12 0,2-2-11 0,-1 2-13 16,0-2-5-16,5-12-17 0,-1 14-4 0,-1-19-12 15,6 0-4-15,-4-4-4 0,3-1-8 0,3-7-5 16,0-6-8-16,0 0-14 0,3-1-24 0,-3-3-35 16,2 0-33-16,1-1-56 0,-2-3-63 0,0-3-81 15,2-1-152-15,0 0-448 0,0 0 199 16</inkml:trace>
  <inkml:trace contextRef="#ctx0" brushRef="#br0" timeOffset="31872.69">13182 1294 120 0,'4'-6'211'0,"-4"6"-13"0,0-4-12 0,0 4-8 0,0 0-17 16,4-3-9-16,-4 3-12 0,0 0-8 15,0 0-14-15,2-4-11 0,-2 4-4 0,0 0-13 16,4-1-7-16,-4 1-6 0,0 0-3 0,0 0-12 15,8-2 1-15,-8 2-5 0,0 0-1 0,0 0-4 0,6 3-4 16,-2 1-1-16,1 1-1 0,-1 1 4 0,2 3 3 16,-2 3 11-16,4 6 7 0,1 8-2 15,0 0-4-15,0 4-8 0,-2 1-2 0,2 2-8 0,-1 0 1 16,0 1-9-16,-3-2-3 0,4 12-1 16,-2-10-9-16,-2 2 2 0,2-2-1 0,-1-2-5 15,0 0 0-15,-3-3-4 0,6-1 1 0,-6-9-5 16,1 0 0-16,-1-2-14 0,1-1-16 0,-2-6-27 15,0 2-31-15,-2-5-45 0,0 2-51 0,1-2-42 16,-1-2-61-16,0-5-157 0,-5 4-463 0,5-4 205 16</inkml:trace>
  <inkml:trace contextRef="#ctx0" brushRef="#br0" timeOffset="32100.06">13125 1644 173 0,'2'6'256'0,"2"-6"-14"0,2 4-20 16,5 0-13-16,0 1-6 0,3-2-14 0,5 1-12 0,2-1-19 16,-1 1-10-16,2 1-14 0,-2-1-13 0,-1-2-14 15,0 2-8-15,-2-2-26 0,1 0-38 0,-4-2-54 16,-7 3-78-16,4 0-118 0,-2-3-155 15,-9 0-399-15,0 0 177 0</inkml:trace>
  <inkml:trace contextRef="#ctx0" brushRef="#br0" timeOffset="32558.44">13467 1566 116 0,'0'0'311'0,"0"0"-29"0,0 0-31 0,0 0-12 16,0 0-23-16,0 0-19 0,0 0-12 0,0 0-10 15,27-2-16-15,-14 0-8 0,6-1-6 0,1 1-7 16,8 0-6-16,-7 1-19 0,3-1-21 0,3 1 3 15,4 1-3-15,-3-3-11 0,-8 4-7 0,8-2-9 16,-8 1-5-16,1 3-8 0,-4-5-3 0,3 2-4 16,-2 0-4-16,-5 0 1 0,2 0-10 0,-2-3-7 15,-4 3-4-15,1 0-20 0,-3 0-29 16,-1-1-23-16,-2 0-33 0,-4 1-46 0,0 0-47 0,11-4-57 16,-11 4-262-16,0 0-537 0,0 0 238 0</inkml:trace>
  <inkml:trace contextRef="#ctx0" brushRef="#br0" timeOffset="32964.21">13420 1777 120 0,'-7'1'313'0,"7"-1"-20"0,0 0-20 0,0 0-21 15,0 0-21-15,0 0-23 0,0 0-20 0,0 0-22 16,0 0-11-16,0 0-16 0,0 0-4 15,22-3-12-15,-8 5-13 0,-2-4-6 0,3 4-13 16,3-4-5-16,2 2-4 0,2 0-22 0,6-1 10 0,3 4-7 16,-11-5-8-16,10 1 6 0,-10 1-12 0,2-1 1 15,0 1-9-15,-1 0-2 0,-3 0 2 0,0 0-14 16,-5 0-3-16,0-2 7 0,-2 1-11 16,-3 1-15-16,-1-1-16 0,1 1-23 0,-4 0-20 15,1-2-36-15,-5 2-50 0,0 0-66 0,9-3-93 16,-9 3-180-16,0-4-518 0,0 4 229 0</inkml:trace>
  <inkml:trace contextRef="#ctx0" brushRef="#br0" timeOffset="47454.49">14422 1031 123 0,'0'0'186'0,"-9"0"-14"0,4 2-2 0,5-2-15 0,-12 3-10 15,8-3-8-15,-2 1-16 0,1 0-8 16,5-1-10-16,-5 4-9 0,1-2-11 0,-2-1-5 0,2 3-8 15,1-2-8-15,2 3-3 0,-3-3-8 0,0 3 3 16,-1 1-7-16,1 0 5 0,-2 1-6 0,2 0 1 16,-1 2-8-16,0 1-2 0,-4 3 4 0,0-2-9 15,5 1 4-15,-2 2 1 0,-1-2-2 0,2 6 7 16,0-4-7-16,-2 4 4 0,1 1-2 16,1 0-2-16,0 7 5 0,1-1-4 0,-3 4 6 15,4 2-3-15,-1-2 3 0,4 1 4 0,-4 5 2 16,4-2 10-16,2 3-9 0,0-1 0 0,-2 12-6 15,2-11-3-15,0-1 2 0,-2 1 3 0,10 10 3 16,-6-12-3-16,-1 0-3 0,3 0-1 0,-1-1-3 16,-1 3 0-16,5-3-5 0,-4 2-1 0,4-2-2 15,-5-1-1-15,7 17-1 0,-2-3-6 0,-1-13 2 16,1 0-7-16,4 12 0 0,-4-12 2 0,-2 1-1 16,5-1-3-16,-3-5 3 0,0 6-6 0,2-2 3 15,-1-4-8-15,-1 0 6 0,3-3 0 0,-1-1 1 16,0-1-8-16,0-5 2 0,-2-2 3 0,0-1-6 15,1 0 4-15,-1-1 3 0,3-1-7 16,-1-1 6-16,-3 0-5 0,0-3-2 0,-2-3 1 0,4 3 3 16,-2-1-5-16,-3-2 2 0,0-1-1 0,3-2 5 15,-5 3-5-15,3-3-4 0,-6-3 4 0,6 6 0 16,-2-4-2-16,-4-2 1 0,5 5-2 0,-5-5 4 16,0 0-4-16,6 6-1 0,-6-6 3 0,0 0-3 15,0 0 1-15,0 0-2 0,0 0 4 0,9 3-1 16,-9-3-2-16,0 0 4 0,0 0-2 15,0 0-1-15,0 0 2 0,0 0-5 0,0 0 5 16,0 0-2-16,0 0 0 0,0 0-1 0,0 0-7 16,0 0 4-16,0 0 3 0,0 0 3 0,0 0-9 15,0 0 6-15,0 0 1 0,0 0-4 0,0 0 0 16,7 3-4-16,-7-3 5 0,0 0-12 0,0 0-2 16,0 0-26-16,0 0-26 0,0 0-48 0,0 0-54 0,0 0-58 15,0 0-329-15,0 0-601 0,-17-15 267 16</inkml:trace>
  <inkml:trace contextRef="#ctx0" brushRef="#br0" timeOffset="50454.09">14911 949 205 0,'-4'-3'282'0,"4"3"-15"0,-3-4-13 0,1 1-11 15,2 3-8-15,0 0-17 0,0 0-16 0,-5-4-19 16,5 4-15-16,0 0-19 0,0 0-17 0,-2-2-14 16,2 2-15-16,0 0-6 0,0 0-17 0,0 0 1 15,0 0-13-15,-2 15 0 0,2-5-9 0,0 3-5 16,4 12-1-16,-4 2-7 0,0-1 2 0,0 2-7 15,0-3 2-15,-2 3-7 0,2 4-5 0,-2-5-8 16,6 0 10-16,-4-4-13 0,0-4 2 0,1-1-3 16,3 0-1-16,-2 0 2 0,0-3-7 0,2-3 3 15,-4-1-4-15,1 0 2 0,3-3-11 0,-4 0 10 16,1-2-10-16,2-1-5 0,-3-1-8 0,0-4-42 16,0 7-47-16,0-7-58 0,0 8-62 0,0-8-74 15,-4 9-201-15,-1-4-535 0,1 1 237 0</inkml:trace>
  <inkml:trace contextRef="#ctx0" brushRef="#br0" timeOffset="51055.09">14897 1898 74 0,'0'0'262'0,"-4"-3"-8"0,4 3-13 0,0 0-9 0,0 0-14 15,-6-4-6-15,6 4-23 0,0 0-16 16,0 0-16-16,0 0-8 0,-12 7-11 0,11-3-2 16,-4 5 0-16,1 1-7 0,2 1-11 0,-3 8-9 15,1-3-13-15,0 2-7 0,3 2-7 0,-1 0-7 16,1 4-7-16,2-7-9 0,1 2-2 0,2-2-10 0,-1 0-7 15,4-6 1-15,-1-1-4 0,0 2-3 16,6 0-5-16,-2-2-3 0,0-3-1 0,2-3-3 16,-1 3-2-16,2-7-8 0,1-3 3 0,-1 2 2 15,5-5-12-15,-4-1 5 0,4-2-4 0,-5 0 4 16,1-2-5-16,-5 2 9 0,1-7-8 0,-4 8 4 16,-1-11 1-16,0 1-4 0,-3-1 1 0,-2 4-2 15,0-1-1-15,-2-1 1 0,-1 2-4 0,-2 3 5 16,1 1 10-16,0 3-9 0,0-3-5 0,-1 5 6 15,-3-2-7-15,1 5 1 0,0 0 1 0,1-3 3 16,-2 3-6-16,2 0 2 0,-3 2-6 0,9 1 5 16,-14-3-2-16,9 1 4 0,5 2-5 0,-14 0 3 15,14 0-3-15,-9 2-4 0,9-2-13 0,-11 0-41 16,5 3-60-16,2 1-65 0,0 0-51 0,2 2-72 16,-5 2-205-16,3 2-554 0,2 2 245 0</inkml:trace>
  <inkml:trace contextRef="#ctx0" brushRef="#br0" timeOffset="51688.06">14984 2474 217 0,'0'0'213'0,"0"0"-20"0,0 0-11 0,0 0-15 0,0 0-6 16,0 0-19-16,0 0-13 0,0 0-6 0,0 0-9 16,0 0-10-16,-9 12-5 0,9-12-3 0,-5 6 3 15,4-2-7-15,-2 2 1 0,3 2 0 16,-5-2 0-16,5-1-2 0,-4 6 2 0,3-2-4 0,-4 1-2 16,4 2 8-16,-2-1-8 0,3 2 4 15,-1-1-11-15,1-2-5 0,0 5-8 0,-3-4-2 16,7 0-14-16,-4 1 4 0,6 0 2 0,-2-3-10 15,3 2-9-15,-1-2-1 0,-1-1-3 0,7 1-5 16,-6-4 1-16,3 2-11 0,5-3 6 0,-4 1-4 0,1-4-1 16,0 0-3-16,0 0-2 0,-11-1-3 0,22-1 0 15,-12 0-1-15,2-5-1 0,1 1-3 16,-3-1 0-16,0-1 1 0,-1-3-3 0,1-3 3 16,-2-2-2-16,1-3-1 0,-5 1 4 0,-3-3-7 15,3-6 4-15,-4 7 0 0,-4-8-5 0,3 10 6 16,-3 1 4-16,-2 0-4 0,-1 4 0 0,2 2 3 15,0 2-3-15,-2 1 1 0,0 0 1 0,1 1-3 16,-1 0-2-16,-1 3 2 0,-2 0-5 0,10 3 2 16,-14 0-3-16,14 0-2 0,-13 0 1 0,13 0 0 15,-15 2 0-15,15-2-3 0,-12 4 5 0,7-2-13 16,0 2-14-16,2-1-38 0,-3 0-43 0,4 1-45 16,2-4-67-16,-7 9-53 0,4-7-256 0,3-2-572 15,-7 5 253-15</inkml:trace>
  <inkml:trace contextRef="#ctx0" brushRef="#br0" timeOffset="58571.08">15586 1110 211 0,'0'-5'237'0,"4"2"2"16,-4 3-5-16,1-6-9 0,-1 6-11 0,0-5-17 15,0 5-19-15,0 0-16 0,0 0-20 0,0 0-3 16,0 0 8-16,4 10-9 0,-3 0-6 0,-1 6-16 15,0 2-9-15,0 2-4 0,0-2-20 0,-1 7 0 16,0 0-8-16,1-6-11 0,-3 6-2 0,2-6-5 16,1 9-8-16,-3-10-1 0,3-2-2 0,3 3-8 15,1 0-5-15,-3-3-2 0,5 0-3 0,-2 0-4 16,0-1-14-16,1-3-49 0,-5-2-73 0,4 3-83 16,1-6-110-16,-2 5-196 0,-2-1-541 0,-1-2 239 15</inkml:trace>
  <inkml:trace contextRef="#ctx0" brushRef="#br0" timeOffset="58877.05">15614 1837 285 0,'0'8'329'0,"0"3"-26"0,0 4-15 16,0 2-16-16,0 0-14 0,-1 2-22 0,1-1-18 15,1 3-19-15,-1-2-22 0,0 7-24 0,0-9-8 16,0 2-14-16,4 0-20 0,0-3-39 0,-3-1-42 15,3 4-47-15,1-8-48 0,-5 5-45 0,1 3-47 16,2-3-52-16,-2 0-233 0,-1 0-479 0,0-4 213 16</inkml:trace>
  <inkml:trace contextRef="#ctx0" brushRef="#br0" timeOffset="59258.1">15659 2505 4 0,'-3'24'328'0,"2"-5"-27"16,2 2-28-16,-1-2-25 0,3 0-26 0,4-1-18 0,4-2-22 15,-2-2-19-15,3 0-17 0,3-4-16 0,1-4-14 16,3-1-13-16,10-7-11 0,-8 0-6 15,10-5-7-15,-4-2-2 0,-9-1-25 0,3-4 11 16,-5-1-1-16,-2 1-1 0,-5-4-1 0,-2-2-4 16,0-5-4-16,-5-2-4 0,-6 2-3 0,-3-1 1 15,-2 2-3-15,-1-4 6 0,-4 5 7 0,-2-1 13 16,0 1 5-16,-1 4 1 0,3 8-10 0,1 0-1 16,0 4-8-16,-2-3 2 0,-2 2-6 0,2 5-7 15,-3 0-6-15,5 1 0 0,2 1-6 0,-2 1-11 16,3 1-6-16,2 1-9 0,1-1-12 0,7-1-39 15,-11 5-56-15,6 2-51 0,3-3-61 0,0 1-70 16,1 3-280-16,1-3-607 0,0-5 269 0</inkml:trace>
  <inkml:trace contextRef="#ctx0" brushRef="#br0" timeOffset="62720.59">16759 954 83 0,'0'0'198'0,"-4"-3"-17"0,2 0-1 15,-2 0-12-15,4 3-5 0,-4-1-9 0,4 1-5 16,-5-3-8-16,5 3-8 0,-5-3-5 16,5 3-13-16,0 0 1 0,-6 0-12 0,6 0 2 0,0 0-4 15,0 0-5-15,-4-3-1 0,4 3 2 0,0 0-3 16,0 0 1-16,0 0-2 0,0 0-1 0,0 0-7 16,0 0-2-16,0 0-8 0,0 0-5 0,0 0-11 15,0 0-2-15,0 0-13 0,0 0 2 0,0 0-4 16,0 0-15-16,0 0 3 0,0 0-2 0,-5 13-3 15,2-1 1-15,3 4-5 0,-1 2 0 0,-2 1-3 16,3 7 2-16,0 1-4 0,0-4 2 16,0 4-1-16,0-6-4 0,-1-1 0 0,1 4-2 15,1-4 13-15,-2-2-14 0,1-4-5 0,1-1 4 16,-1 4-1-16,4-4-3 0,-4-2 2 0,4 1-3 0,-2 0-1 16,0-4-1-16,-1 1 2 0,4-3-9 15,-4 2 0-15,1-5-35 0,-1 2-55 0,-1-5-72 16,4 10-59-16,-3-6-82 0,-1-4-199 0,-5 13-547 15,1-5 242-15</inkml:trace>
  <inkml:trace contextRef="#ctx0" brushRef="#br0" timeOffset="63103.19">16699 1745 277 0,'0'7'282'0,"0"0"-10"0,0 4 0 16,0 1-16-16,0 0-8 0,0 2-24 0,0 2-20 16,0 1-15-16,0 0-19 0,-1 1-17 0,1 0-20 15,1-1-6-15,-1-2-17 0,0 3-6 0,3-7-10 16,-2 4-13-16,2-5-8 0,-1 1-7 0,-1 1-6 0,2-2-8 16,-2 0-1-16,3-2-12 0,0 2 8 15,-3-3-30-15,3-2-36 0,-4 5-39 0,4-4-43 16,-3-1-33-16,0 3-44 0,1-5-34 0,-1 3-51 15,-1 1-177-15,0-7-475 0,0 15 210 0</inkml:trace>
  <inkml:trace contextRef="#ctx0" brushRef="#br0" timeOffset="63331.72">16708 2380 289 0,'0'12'289'0,"-2"3"-12"16,2 4-15-16,0-1-13 0,-3 3-17 0,3-2-22 15,-1 8-20-15,-2-2-24 0,3 3-15 16,0-8-14-16,0-1-5 0,0-1-21 0,3 0-12 16,-3 0-15-16,0-6-25 0,1-1-29 0,-1-3-53 0,3 0-53 15,-3-3-59-15,0-5-60 0,3 6-228 0,-3-6-459 16,0 0 203-16</inkml:trace>
  <inkml:trace contextRef="#ctx0" brushRef="#br0" timeOffset="63871.25">17094 867 208 0,'1'7'225'0,"-1"3"-5"16,4 5-1-16,-4 3-4 0,0 3-13 0,8 4-13 15,-6 3-12-15,2 2-13 0,1-1-10 0,3 4-10 16,-3-1-17-16,2 2-11 0,0-1-10 0,2 12-11 16,1-9-10-16,2-4-8 0,1 18-2 0,3 3-10 15,-4 0-7-15,4 1-3 0,0 0-7 0,0 3 1 16,-5-2-5-16,1 4-5 0,2-3-2 0,-5 0-6 15,0 1 2-15,0-5-10 0,-1 3 5 0,-7 0-8 16,-1 4 4-16,0-6-3 0,0-3-4 0,-5-2 2 16,1 0-5-16,-6-3 2 0,2-13 4 0,-2-1 13 15,1-1 3-15,2-3-4 0,-2 0 1 0,-2-2-1 16,-1-3-1-16,1-3-3 0,2-4-1 0,-2 1 1 16,-1 1-6-16,1-1 0 0,-2-5-4 0,1 3-3 15,-1-3-4-15,-3 2-6 0,5-2-9 16,-1-3-21-16,3 0-15 0,-1-1-28 0,1 1-35 0,0-2-54 15,0-4-49-15,4 0-76 0,-4 4-210 0,3-4-532 16,6-2 236-16</inkml:trace>
  <inkml:trace contextRef="#ctx0" brushRef="#br0" timeOffset="64020.17">17609 2555 219 0,'-3'9'224'0,"3"-9"-77"0,-7 5-106 0,7-5-147 15,-10 1-113-15,10-1 50 0</inkml:trace>
  <inkml:trace contextRef="#ctx0" brushRef="#br0" timeOffset="71104.87">3113 3309 167 0,'-5'3'235'0,"-1"-2"-9"0,0 1-5 0,-1 2-13 15,0 0-8-15,-1-1-8 0,1 0-13 16,-1 2-4-16,3 0-8 0,0 0-9 0,-3 3-6 15,3 3-8-15,-1-1-4 0,-2 6-14 0,4 9-12 16,-1-5-10-16,1 3-4 0,-1 1-11 0,0 4-10 16,4-1-5-16,1 1-8 0,0 4-1 0,0-3-9 15,1 5-8-15,4-5 0 0,0 4-6 0,-1-2-7 16,1-1-2-16,2-2-1 0,4-2-1 0,1 0-4 16,-6-9-4-16,3 0-5 0,5-1-1 0,-2-2 1 15,3-1-7-15,1 0-6 0,0-2-19 0,-1-3-33 16,-1-1-43-16,-5-1-48 0,4-2-44 0,-2-3-56 15,2 0-282-15,-3-1-562 0,2-4 248 0</inkml:trace>
  <inkml:trace contextRef="#ctx0" brushRef="#br0" timeOffset="71364.55">3348 3263 44 0,'-2'19'276'0,"1"8"-10"0,2-2-13 0,-3 4-13 16,-2 2-10-16,4 1-14 0,0 1-21 0,3-3-17 15,-2 4-18-15,1 0-15 0,1-3-17 0,1-3-13 16,0-2-14-16,0 3-25 0,0-2-43 0,-1-9-50 15,-1 3-51-15,1-4-63 0,1-1-63 16,-3-4-181-16,1-3-406 0,-1-2 181 0</inkml:trace>
  <inkml:trace contextRef="#ctx0" brushRef="#br0" timeOffset="71652.39">3363 3517 152 0,'0'0'222'0,"10"2"-16"16,-5-1-11-16,2 2-14 0,1 1-1 0,3-1-7 0,-2 3-7 15,0 0-10-15,0-2-16 0,1 5-10 16,-1-1-10-16,0 0-8 0,0 2-5 0,-1-1-11 16,-3 2 1-16,0 4-15 0,1 1-7 0,-4 0-6 15,0-3-8-15,-2 3-2 0,-2 2-4 0,-1-1 4 16,1-3 4-16,-2 2 5 0,0-4 5 0,-4 3 3 15,3 0-5-15,-4-5 7 0,4 3-17 0,-3-3-8 16,2-1-6-16,-3 0-2 0,1 1-15 0,2-3-31 16,-2 0-45-16,-2-2-70 0,1-4-89 0,0 1-327 15,-1-2-576-15,10 0 255 0</inkml:trace>
  <inkml:trace contextRef="#ctx0" brushRef="#br0" timeOffset="71852.34">3642 3638 309 0,'1'4'319'0,"0"2"-21"0,2-1-19 0,-3 3-15 0,-3 1-19 16,6 1-25-16,-3 3-22 0,0-2-17 0,0 6-19 15,-3 0-5-15,6 1-27 0,-3-5-16 0,0 2-37 16,0 2-49-16,0-1-58 0,0-1-71 0,0-1-80 15,0-1-265-15,0-1-481 0,-3 1 214 0</inkml:trace>
  <inkml:trace contextRef="#ctx0" brushRef="#br0" timeOffset="72026.97">3869 3804 283 0,'0'9'339'0,"-1"2"-24"0,1 1-22 0,-4 0-28 16,0 3-26-16,3-2-27 0,-3-4-44 0,3 4-62 0,-2-2-63 16,2-1-63-16,1-1-69 0,-2-3-74 0,0-2-170 15,2-4-359-15,0 0 160 0</inkml:trace>
  <inkml:trace contextRef="#ctx0" brushRef="#br0" timeOffset="72286.49">3972 3309 63 0,'0'18'283'16,"0"3"-7"-16,-3 8-16 0,2-1-13 0,1 4-19 15,-2-2-26-15,1 5-19 0,0-1-22 0,-1 1-12 16,1-3-17-16,-1 3-16 0,3-4-34 0,1-2-37 16,0-1-27-16,-2-12-37 0,1 1-35 0,3 0-54 15,0-7-47-15,-3-4-54 0,-2 0-108 0,2-1-344 16,-1-5 153-16</inkml:trace>
  <inkml:trace contextRef="#ctx0" brushRef="#br0" timeOffset="72518.25">4039 3600 131 0,'4'2'189'0,"5"2"-6"0,0 0-20 0,0 1-5 0,0 3-14 16,1-3-12-16,-1 5-8 0,-1-6-5 0,1 5-2 16,-4-1-3-16,0 0-1 0,0 2 2 0,-1 1-2 15,-2 3 4-15,0-1-4 0,-1 4-4 0,-1-6-6 16,0 5-2-16,-1-2-12 0,-3-2-7 0,3-2-6 15,-3 2-5-15,-4-2-7 0,3 0-9 0,-4-3-2 16,3 2-14-16,-2-4-26 0,-5 0-36 16,3-3-49-16,-2 2-60 0,5-4-71 0,-9 0-226 0,6-4-464 15,-1 3 206-15</inkml:trace>
  <inkml:trace contextRef="#ctx0" brushRef="#br0" timeOffset="72841.92">4287 3631 37 0,'0'0'200'0,"8"1"-16"0,-3 1-20 0,-5-2-12 15,9 4-11-15,-8-3-6 0,6 2-11 0,-2 1-6 16,-4 1-12-16,4 1-5 0,-1 0-10 0,-3 1-8 15,2 3-7-15,-2 1-9 0,-1 0-4 0,-4 2-7 0,4-1-7 16,-5 1 0-16,3-1 4 0,-2 0 10 0,0 0 12 16,0 0 11-16,0-4 8 0,3 0 2 0,-2-1 8 15,2-1-2-15,0 0 8 0,-2-2 6 16,3 1-6-16,0-2-12 0,0-3-17 0,0 6 4 16,3-2-12-16,-2-3-10 0,-1-1-4 0,4 3 1 15,1-1-31-15,-5-2-37 0,9-2-54 0,-9 2-78 0,14-6-103 16,-5 1-274-16,0-3-560 0,2-1 248 0</inkml:trace>
  <inkml:trace contextRef="#ctx0" brushRef="#br0" timeOffset="72979.92">4619 3813 114 0,'-2'16'390'0,"-2"0"-38"0,-1 2-32 15,2 0-38-15,-5-1-27 0,1-1-24 0,1-1-27 16,-2 1-57-16,3 0-69 0,0-4-73 0,0-1-75 15,1 0-93-15,0-3-195 0,-1 2-388 0,2-6 173 16</inkml:trace>
  <inkml:trace contextRef="#ctx0" brushRef="#br0" timeOffset="73587.28">4962 3285 127 0,'0'30'313'0,"0"3"-11"15,0 1-25-15,-1 11-21 0,-2-12-27 0,-1 1-21 0,-1 13-11 16,1-11-30-16,3 10-18 0,1-12-15 0,0-3-13 15,5 2-14-15,-6-1-14 0,2-12-14 0,0-2-25 16,2-6-21-16,-2-2-24 0,2-2-28 16,-2-1-29-16,3-1-22 0,-4-4-27 0,0-2-15 15,0 0-19-15,0 0-21 0,4-12-16 0,-7 1 13 16,3-1-4-16,0-1-9 0,-1-5-95 0,1-2-285 0,-4 1 127 16,4 1 1086-16,0 0-696 0,4 0 54 15,-3 7 20-15,3-2 22 0,-4 4 8 0,0-1 9 16,4 3 8-16,1 3 7 0,-1-2 11 0,1 4 2 15,3-1 2-15,-2 3 1 0,4 0-6 0,-2 0-5 16,1 3-5-16,4 1-10 0,-4 0-1 0,0 2 1 16,-2 3 1-16,1-1-12 0,0 3-2 0,-2-1 5 15,-2 2-1-15,1 4 3 0,0 3-3 0,-3-2-4 16,1-2-9-16,-4-2-6 0,1-2-6 0,-3 5-4 16,2-6-5-16,-3 1-8 0,2-5-7 0,-1-2-30 15,-2 2-37-15,-1-3-42 0,-1-2-54 0,-4-1-59 16,0-4-67-16,1 0-194 0,-2-2-490 0,-1-2 217 0</inkml:trace>
  <inkml:trace contextRef="#ctx0" brushRef="#br0" timeOffset="73952.96">5257 3576 179 0,'12'1'248'0,"-1"-1"-21"0,2 5-22 0,-5-3-23 15,1 2-14-15,-2-1-17 0,2 2-19 0,-5 1-10 16,-1-1-8-16,-2 1-13 0,-1 1-11 0,-1 4-11 16,-3-1-5-16,0 0-9 0,-4 2-3 0,-1-2-5 15,2-1-3-15,-4 0-5 0,1-2-3 0,3 2 11 16,-4-2 6-16,5 0 14 0,-2 1 10 0,2-3 2 16,3 0 3-16,1-3-3 0,-2 2 3 0,4-1-14 15,0 0-3-15,0-3-5 0,2 3-6 0,4-1-12 16,1-1 1-16,5 1-8 0,-2 2-9 0,4 0-7 15,-2-1-3-15,0 2-6 0,1-1-6 0,-1 3-1 16,0-1-3-16,1 7 3 0,-5-1-5 0,-2-2 6 16,2 1-3-16,-7 0 3 0,3 5-2 0,-4-2-5 15,-3-2 6-15,-2 0-5 0,-1-1 6 0,-3-2-7 16,0-1-17-16,-2-1-24 0,-1-4-35 0,-1-2-50 16,-5-2-48-16,3-4-66 0,-11-5-67 0,1 0-172 15,1-5-509-15,1-2 226 0</inkml:trace>
  <inkml:trace contextRef="#ctx0" brushRef="#br0" timeOffset="74138.88">5561 3449 231 0,'21'27'230'0,"-2"1"-5"0,-5 3-3 16,-1 4-7-16,0-2-9 0,-8 12-18 0,-4-8-16 15,-3 10-17-15,-5-2-14 0,2-9-18 0,-3-8-14 16,-2 1-34-16,0-4-38 0,-3-3-42 0,0-5-54 16,3-3-79-16,-8-1-217 0,0-3-384 0,-1-1 170 15</inkml:trace>
  <inkml:trace contextRef="#ctx0" brushRef="#br0" timeOffset="74722.21">6066 3707 84 0,'0'0'311'16,"9"6"-8"-16,0-5-9 0,3 0-10 0,0 1 6 16,9 2-13-16,0-2-26 0,6 2-11 0,4 3-39 15,2-3-33-15,-1 1 3 0,0 0-13 0,3-1-19 16,0 0-16-16,-3 2-29 0,-1-2 7 0,-3-1-11 16,4-2 8-16,-5 0-13 0,-5 1-34 0,-6-2 8 15,3-2-18-15,-7 1-69 0,-4 0-65 0,-2-1-71 16,-2-1-80-16,0-2-85 0,-4-1-181 0,-2 1-551 15,-1 2 244-15</inkml:trace>
  <inkml:trace contextRef="#ctx0" brushRef="#br0" timeOffset="74889.24">6110 3957 295 0,'14'10'343'0,"2"0"-13"16,9 2-25-16,0-3-33 0,5 0-26 15,-1-2-23-15,0-3-20 0,5 2-21 0,-5-4-19 0,0 0-17 16,1-1-22-16,-1-2-45 0,-10 1-62 0,2 0-79 16,-5-4-90-16,-3 4-301 0,-4 0-490 0,-5-3 217 15</inkml:trace>
  <inkml:trace contextRef="#ctx0" brushRef="#br0" timeOffset="75286.48">7063 3492 316 0,'-6'27'365'0,"-3"2"-28"16,2 7-36-16,-2 11-30 0,0 1-24 0,4-13-23 0,1 2-23 15,-1 0-17-15,3-4-18 0,-1 1-19 0,6 0-18 16,1-4-13-16,1-3-15 0,0 1-8 0,3-4-23 16,2-1-37-16,-1-4-44 0,2-3-56 0,3-2-61 15,-1-2-73-15,1-2-282 0,0-4-523 0,-1-2 233 16</inkml:trace>
  <inkml:trace contextRef="#ctx0" brushRef="#br0" timeOffset="75888.53">7506 3567 35 0,'2'4'224'0,"-2"-4"-19"0,1 5-22 15,-1-5-11-15,5 3-7 0,-5-3-21 0,4 0-3 16,-4 0-5-16,5 2-7 0,-5-2-5 0,0 0 0 16,12-5-12-16,-10 2 1 0,2-3-8 0,-4 2-9 15,1-4-7-15,2-1-4 0,-6-1 2 0,2 1-1 16,-3-1 2-16,2 2 13 0,-5-3 5 0,6 2 13 15,-7 1 6-15,1 0 4 0,0 2-15 0,2 2-10 16,-1 0-8-16,1 2-12 0,-2-1-10 0,7 3-7 16,-10 5-6-16,4-1-5 0,-1 3-7 0,1 4-7 15,-1 3 2-15,3 5-9 0,-4 5-4 0,1 1 0 16,5 0-3-16,0-4-3 0,4 4 1 0,0 2 1 16,2-2-7-16,0 3 3 0,3-4-5 0,1-6 3 15,3 5-7-15,0-6-2 0,-1 0 0 0,2-4-2 16,0-1 2-16,1 3-2 0,1-4-2 0,3-4 4 15,-2 0-8-15,-2-1-7 0,-1-6-32 0,-1 0-56 16,3 0-61-16,-2 0-71 0,-2-5-88 0,-2-3-286 16,2 1-646-16,-5-5 286 0</inkml:trace>
  <inkml:trace contextRef="#ctx0" brushRef="#br0" timeOffset="76103.25">7771 3642 188 0,'0'0'219'0,"0"6"-22"0,0-3-22 0,0-3-13 16,0 9-3-16,-1-3 3 0,-3 1 3 0,1 2 7 15,2 2 5-15,-1-2 7 0,-1 10 2 0,3-3 12 16,-3 0 19-16,6 2-36 0,-3-1-16 0,0 0-14 16,0-5-16-16,3 5-8 0,-3-5-21 0,2 1-9 15,-1 2-11-15,2-5-10 0,1-1-31 0,-3 1-45 16,-1-3-51-16,0-1-58 0,0-2-70 0,1-1-93 15,-1 0-249-15,-1 2-562 0,1-5 249 0</inkml:trace>
  <inkml:trace contextRef="#ctx0" brushRef="#br0" timeOffset="76327.33">7974 3848 170 0,'-4'16'311'0,"0"1"-11"0,1 0-16 0,-4-5-26 16,4 1-22-16,-4 2-22 0,3-5-28 0,-1 1-19 16,0-3-24-16,0 2-42 0,-1-3-47 0,3-2-56 0,-1 1-59 15,0-5-82-15,2 2-227 0,-3 0-400 0,5-3 176 16</inkml:trace>
  <inkml:trace contextRef="#ctx0" brushRef="#br0" timeOffset="76871.08">8254 3699 101 0,'12'-3'291'0,"-2"0"-28"15,1-2-29-15,-2-1-23 0,4 1-21 0,-3-2-19 16,3 3-19-16,-3-2-16 0,1 1-12 0,1-2-12 0,-1 1-8 16,-4 0-6-16,1-2-8 0,-2 3-2 15,-2-2-1-15,-3 1-3 0,2-1-5 0,-3 0 10 16,0 2 5-16,-3-2 5 0,-1 2-10 0,-3 0 1 15,-1-2-5-15,-1 4 11 0,-5 2 8 0,3 0-6 0,-8-1-9 16,2 5-3-16,-2-1-10 0,3 4-8 16,4 0-6-16,-2 4-5 0,1 1-1 0,-1 0-6 0,2 5-3 15,1 7-9-15,1-7 11 0,3 8-16 16,3-5-9-16,-2 5-9 0,6-7 0 0,0 1 7 16,4 0-3-16,-2-2 2 0,3 0-7 0,1 0-5 0,0-2 5 15,4 2 7-15,-1-4-13 0,0-2 6 16,4-3-7-16,-3 0 1 0,3 1-5 0,-2-4-33 0,1 0-37 15,-2-1-45-15,1-1-53 0,0-4-49 16,-1 2-60-16,-1-3-76 0,-4 2-179 0,1-3-573 16,-2-2 254-16</inkml:trace>
  <inkml:trace contextRef="#ctx0" brushRef="#br0" timeOffset="77204.42">8490 3731 137 0,'4'1'266'15,"-4"-1"-17"-15,8 0-18 0,-8 0-18 0,10 2-14 16,-2 1-18-16,-2-3-20 0,1 2-14 0,-1 0-17 16,-1-1-14-16,3 3-14 0,-2-2-13 0,-1 2-4 0,-1 1-8 15,1 1-8-15,-2 0 0 0,-3 1-11 0,1 3-5 16,-5 2-1-16,1-3-3 0,-5 5-3 0,-1 1 14 15,-3-3 18-15,3 2 13 0,-2-5 29 16,0 1-15-16,-2 1 32 0,0-2-13 0,7-3-12 16,-3 1-23-16,1-1-7 0,3-1-10 0,-3-2-5 0,4 1-13 15,3-2-4-15,-3 0-5 0,4-2-11 0,0 5-3 16,0-5 4-16,5 1-3 0,2-1-8 0,0 0-31 16,5-3-53-16,-1 0-71 0,3-2-67 15,2 0-74-15,4-2-67 0,-1 1-197 0,1-1-581 16,0-1 258-16</inkml:trace>
  <inkml:trace contextRef="#ctx0" brushRef="#br0" timeOffset="77335.13">8779 3923 213 0,'-5'15'350'0,"-1"2"-18"0,1-1-26 0,-3 1-35 16,0-3-23-16,3 0-28 0,0-2-32 0,1-3-51 0,1-1-52 15,1-2-64-15,0-1-62 0,-2-2-93 0,4-3-232 16,0 1-397-16,0-1 175 0</inkml:trace>
  <inkml:trace contextRef="#ctx0" brushRef="#br0" timeOffset="77686.38">9114 3714 170 0,'11'-1'215'0,"0"-5"-9"0,-1 0-17 0,3 1-11 16,0 0-9-16,-3-4-8 0,6 0-2 15,-6 3-1-15,-1-2 2 0,-4-1-2 0,2 0-5 16,-3-1-5-16,1 2-10 0,-5-3 0 0,0 1-3 16,0 3 6-16,-4-3 2 0,3 4 3 0,-3 0-13 15,-3-1-18-15,-2 3-4 0,2 1-16 0,-2 1-5 0,0 0-19 16,-1 2-8-16,0 2 12 0,0 3-7 0,1-1-12 15,-2 4-3-15,0 2-8 0,2 2 3 0,0 2-8 16,3 2-7-16,-3 0-1 0,4 1-2 16,2 1 0-16,-1-2-12 0,4 1-4 0,0 0 4 15,4 1-10-15,-4-6 1 0,5 4-11 0,2-1-32 0,-2-5-47 16,0-3-59-16,0-1-49 0,0-1-59 0,-1-4-76 16,4 2-227-16,0-3-596 0,-8 0 264 0</inkml:trace>
  <inkml:trace contextRef="#ctx0" brushRef="#br0" timeOffset="78003.21">9333 3674 283 0,'5'0'309'0,"5"0"-7"0,-2 3-30 0,-1-3-21 16,4 2-24-16,-2-1-27 0,-3 1-12 0,2 1-24 15,-2 0-18-15,2 0-13 0,-5-1-13 0,1 1-12 0,1 0-6 16,-3 2-7-16,0 3-9 0,-3-5-9 0,-2 3-1 15,1 2-7-15,-2-3 2 0,-1 4 3 16,-3 0 9-16,1-1-1 0,0-1 4 0,0-1-5 16,3-1-2-16,-3 1-13 0,4-2-1 0,0 0-14 15,0-1-5-15,2 0-19 0,1-3 16 0,3 9 0 0,1-6-15 16,3 1 3-16,1-1-17 0,1 4 8 0,0 1-7 16,1-2-15-16,-2 2-11 0,1 3-15 15,-2-1-10-15,2 5-5 0,0 1-6 0,-9-1 0 16,1 0 1-16,-1-2-7 0,-1-1-9 0,-3-2-14 0,0-2-14 15,-2 0-24-15,-3-2-30 0,3-3-42 16,-6-3-58-16,-2-2-255 0,-1-4-540 0,-3-3 238 16</inkml:trace>
  <inkml:trace contextRef="#ctx0" brushRef="#br0" timeOffset="78202.61">9605 3467 2779 0,'23'15'67'16,"-2"4"-10"-16,0 1 46 0,-2 2 42 0,-2 0 4 16,-1 4-42-16,-4 6-23 0,0-4-25 0,-5 3-1 15,0 0-12-15,-5-4-3 0,-2 3-24 0,-5 3-31 16,1-4-33-16,-6 4-32 0,0-2-25 0,-2-1-27 0,-3 1-32 16,-2-2-48-16,-4-5-53 0,-4 0-192 15,-1-2-490-15,-4-3 217 0</inkml:trace>
  <inkml:trace contextRef="#ctx0" brushRef="#br0" timeOffset="80736.5">10603 3485 108 0,'0'0'288'0,"0"0"-26"0,0 0-20 0,0 0-11 16,0 0-5-16,0 13-1 0,0 2-10 16,4-1-6-16,-4 13-16 0,6-2-23 0,-3 6-11 0,2 0-15 15,-1 5-12-15,0-1-18 0,-3 13-6 0,3-13-14 16,-3 0-6-16,3-1-6 0,0 3-14 16,-3-4 1-16,1-3-11 0,0 2-5 0,-1-4-5 0,2-2-5 15,-1-7-5-15,1 0-2 0,-3-2-1 0,1-5-20 16,-1-3-34-16,0-3-38 0,0 1-42 15,0-3-45-15,-1-1-62 0,1-3-70 0,-8 0-216 0,8 0-533 16,-10-9 235-16</inkml:trace>
  <inkml:trace contextRef="#ctx0" brushRef="#br0" timeOffset="81302.14">10654 3557 112 0,'0'0'238'0,"7"3"-8"0,-3-1-7 16,1-1-3-16,-5-1-7 0,10 0-7 0,-4 0-10 15,-1 1-4-15,3-1-8 0,1 0-10 0,-1 1-14 16,1 0-11-16,-2 0-5 0,5-1-13 0,-2 4-12 15,1-1-14-15,0 0-10 0,-1 2 2 0,0-2-16 16,-1 2-12-16,-3 1-6 0,1-1-7 0,-2 0-2 16,1-2-13-16,-2 5 3 0,0 0-5 0,-3 1-6 15,-1-1-2-15,0 3-11 0,0-1-11 0,-2 1-10 16,-5 0-2-16,1 0 4 0,-2 6-12 0,-1-4 5 16,0 0-3-16,-1-4 7 0,1 0-4 0,-2-2 1 15,1 0-1-15,-1-2 4 0,1-2 1 0,0 4 1 16,2-5 9-16,2 2 13 0,1-2 4 0,1-1-1 15,-3 0 3-15,7-1-6 0,-5 5-4 0,4-2-5 16,1-3-2-16,0 0 3 0,5 7-2 0,0-4-2 16,4 2 2-16,3-1-3 0,-2 2-1 0,9 0-2 15,-2 2 2-15,-2 1 0 0,2-1-8 0,2 2 4 16,-1-1 1-16,-3 2 4 0,-1 0-2 0,3 0 0 16,-3 2-4-16,0 0-1 0,-1 2 0 0,-2-1-3 15,-1 1 7-15,-1 2-3 0,0-1 2 0,-4 3-1 16,-1-3-6-16,-2-4 0 0,1 1 4 0,-1 0 7 15,-2-5-18-15,0 3 8 0,-2-4 3 0,1 0-1 16,-3 0-1-16,-5-1 4 0,1 0-3 0,0-3 2 16,-3 0 9-16,-1 0-16 0,-6 0-1 0,1-1-11 15,3 0-20-15,-5-2-32 0,9 0-40 0,-7-4-37 16,3 3-49-16,1-1-34 0,0-1-48 0,3 0-213 16,1 1-530-16,0-1 234 0</inkml:trace>
  <inkml:trace contextRef="#ctx0" brushRef="#br0" timeOffset="81755.63">11076 3862 201 0,'5'0'293'0,"-5"0"-30"16,0 0-29-16,0 0-18 0,0 0-25 0,9 2-2 15,-9-2-2-15,8 2 5 0,-2 0-3 0,3 3-13 16,0 0-10-16,0-1-20 0,2-1-15 0,-2 3-2 16,0-1-20-16,0 0-16 0,0 0-1 0,-2-1-14 15,0 3-8-15,2-1-6 0,-5-1-10 0,-1 2-9 16,0-1-17-16,0-1-12 0,-2 2-15 0,-1-1-4 16,-1 1-5-16,1 0 0 0,-4-1 2 0,-2-1 0 15,-1 0 3-15,-1 2 0 0,-3-2-1 0,1-1 11 16,-1 1-7-16,0-1 4 0,1-2 10 0,-1 0 8 15,2 1 3-15,2-3-3 0,3 5 13 0,-2-3 0 16,2-1-6-16,4-1-1 0,-5 5-5 0,5-5-4 16,0 0-5-16,4 4 1 0,-2 0-6 0,5-1 4 15,-3 0-4-15,1 0-4 0,-3 5 2 16,3-4-2-16,1 2 2 0,0 1-14 0,3 1-9 16,-3 0 0-16,-1 1 0 0,-1-1-2 0,0 0 5 15,0-1 2-15,0-1 3 0,-2 1 0 0,-2-2 6 0,0-1-6 16,0 2 5-16,-2-1-2 0,-2 1-3 0,0-4-1 15,0 0-16-15,-1 1-24 0,0-2-36 16,-2-1-48-16,0 2-46 0,7-2-61 0,-12-2-260 16,5 1-542-16,0 1 239 0</inkml:trace>
  <inkml:trace contextRef="#ctx0" brushRef="#br0" timeOffset="81965.32">11449 3984 187 0,'0'0'258'0,"1"6"-19"15,-1-6-12-15,-5 9-10 0,4-3-12 0,-4 3-15 0,-3-2-18 16,3 4-19-16,-1-2-14 0,3 1-10 0,-6 1-16 16,4 0-14-16,-3 0-24 0,1 3-35 15,0-3-46-15,-3 1-47 0,1 2-51 0,3-4-48 0,-2-2-53 16,1 1-116-16,0-7-347 0,2-1 153 15</inkml:trace>
  <inkml:trace contextRef="#ctx0" brushRef="#br0" timeOffset="82136.82">11333 4048 161 0,'5'3'297'0,"-2"5"-1"15,2-4-19-15,-3 3-16 0,4 1-13 0,-3-2-10 16,2 2-18-16,2-2-24 0,-1 3-22 0,2-3-17 15,-1 2-16-15,1-1-14 0,0-1-15 0,3 1-24 16,-2-2-42-16,1 1-51 0,3 1-65 0,-5-2-69 16,2-2-83-16,-1 1-213 0,-4-2-469 0,3 3 208 15</inkml:trace>
  <inkml:trace contextRef="#ctx0" brushRef="#br0" timeOffset="82571.27">11576 3916 34 0,'0'0'286'16,"9"1"-10"-16,-2 2-25 0,1 0-14 0,0-3-8 16,1 3-14-16,1 0-11 0,0 2-19 0,-1-4-19 15,0 2-18-15,2 1-14 0,1-2-13 0,-6 2-12 16,6 0-13-16,-6-1-6 0,1 1-11 0,-1 1-9 15,0 2-10-15,-2 0-10 0,-4 0-10 0,0 0-12 16,0 0-1-16,-1 4 2 0,-3-3-9 0,-1 0-1 16,0 0 2-16,-3-1-3 0,2 0 1 0,-3-2 9 15,0 1 8-15,0 1 10 0,0-4 4 0,-2 1 15 16,4 1-18-16,3-4 5 0,0 4-4 0,4-5-7 16,-5 2 7-16,0 0-17 0,5-2-3 0,0 0-6 15,0 6 3-15,5-2-6 0,-1 1-5 0,0 1 6 16,1 1-5-16,4 1-3 0,0 0 0 0,-3 2-6 15,7 2-13-15,-3 1-15 0,-2 2-20 0,4-2-13 16,-2 1-2-16,-4 2-1 0,1-5 9 0,-1 2 0 16,-2-1 11-16,-2-2 5 0,-3 1 4 0,1-3 8 15,0-2 4-15,-2 0-2 0,-4-1 3 0,-1 2 0 16,-2-5-6-16,-4 0-11 0,0 0-30 0,-6-5-46 16,0 1-66-16,4-3-83 0,-6-1-199 0,2-2-494 15,0 2 219-15</inkml:trace>
  <inkml:trace contextRef="#ctx0" brushRef="#br0" timeOffset="84114.28">13297 3590 254 0,'0'0'323'0,"-1"-5"-8"16,1 5-16-16,0 0-15 0,0 0 8 15,0 0-29-15,-3-4-19 0,3 4 4 0,0 0-50 16,0 0-20-16,-1-5-16 0,1 5-17 0,0 0-18 0,0 0-17 15,0 0-14-15,0 0-3 0,-4-5-15 0,4 5-11 16,0 0-8-16,0 0-3 0,0 0-5 0,0 16-4 16,3-7-7-16,-6 4-2 0,3 4-8 15,3 2 1-15,-1 9-1 0,-1 0-5 0,-1 3-2 16,0-1 3-16,2 3-7 0,-4-2 4 0,4-2-3 0,-2 0-4 16,2-1-4-16,1-2-2 0,0-9 3 0,-1-1-5 15,2 2-5-15,-1-6-4 0,-1 0 4 0,-1-4-2 16,4 3-3-16,-2-6-42 0,-3 0-40 0,0-2-44 15,0 0-46-15,0-3-65 0,0 0-55 16,0 0-272-16,-10-10-613 0,6 6 271 0</inkml:trace>
  <inkml:trace contextRef="#ctx0" brushRef="#br0" timeOffset="84620.34">13305 3564 3087 0,'5'0'61'0,"-5"0"-46"16,8 2-8-16,-8-2-4 0,7 1-8 0,-4 3 14 16,-3-4 13-16,7 0 8 0,-1 6 14 0,-2-4 19 15,1 4 12-15,3-1 13 0,0 1 0 16,1 0-9-16,1 1-11 0,1-1-7 0,0 2-6 16,-1-2-9-16,2 3 6 0,-2-5-11 0,0 2-1 0,2 3-6 15,-5-3-4-15,5 0-2 0,-4 4-2 0,-5-4 5 16,4 2-15-16,-3 0 2 0,1-2-4 15,-4 4 0-15,0 0-1 0,-3-3-5 0,-1 4 12 16,-3-4-17-16,1 0 1 0,-3-2-7 0,-1 0 8 16,-1-1 25-16,1 1-27 0,-3-1 3 0,6-1 1 0,-7 0 7 15,4 0-11-15,0-2 0 0,3-1 2 0,0 2 2 16,0-1-3-16,2 2 5 0,4-3-10 0,0 0 6 16,-7 0-4-16,7 0-4 0,0 0 1 0,0 0 4 15,11 7-1-15,-3-5 0 0,1 5-5 16,4 0 9-16,-3 1 2 0,5-1-8 0,1 2-1 0,2 3 0 15,-4-3 3-15,1 3 2 0,-1-1 0 0,0 0 2 16,-2-1-4-16,0 3-4 0,0 2 5 0,-1-1 0 16,-2-2-4-16,1 2 3 0,-2 0-1 15,-4 1-3-15,4-1 0 0,-7 3 4 0,0-2-2 16,-1-1 0-16,-1-3 8 0,-4 5-5 0,-3-5-2 16,3 4 0-16,-9-3 4 0,1 1 4 0,-3-1-6 0,2-2-7 15,-4 2 8-15,-2-5-15 0,0 2 16 0,1-3-19 16,1 0 21-16,0-4-6 0,3 0-15 0,-2 0-31 15,7-4-45-15,-4 2-43 0,1-2-48 16,4-4-64-16,0 3-60 0,4-1-257 0,-1-6-611 16,4 6 271-16</inkml:trace>
  <inkml:trace contextRef="#ctx0" brushRef="#br0" timeOffset="85077.43">13899 3941 15 0,'0'0'323'0,"19"3"-12"0,-12-2-18 0,2 0-7 15,3 1-5-15,1 0-8 0,5 0-8 0,-3 1-29 16,7-1-24-16,-3 0-18 0,1 0-16 0,1-2-19 16,2 2-12-16,4-1-16 0,-8-2-13 0,4 1 1 15,-2 0-14-15,-2 0-20 0,1 0-15 0,-3-4-1 16,2 2-11-16,-5 0-4 0,-4 0-18 0,3-1-50 16,-3-1-48-16,-2 3-43 0,-4-2-43 0,1 2-42 15,-5 1-49-15,5-6-48 0,-1 2-209 0,-4 4-537 16,0-3 238-16</inkml:trace>
  <inkml:trace contextRef="#ctx0" brushRef="#br0" timeOffset="85337.08">13976 4146 239 0,'6'2'297'0,"6"2"-23"16,0-3-26-16,6 3-12 0,1-2 3 0,4 2-8 16,4-1 1-16,-1 2 2 0,2-1-24 15,0-1 4-15,-6-3-36 0,-2 1-14 0,8 4-18 0,-6-5-17 16,0 0-6-16,-3 1-18 0,-5 2-9 0,-1-3-20 16,0 1-3-16,-3-2-31 0,0 1-42 0,-4-3-56 15,0 2-62-15,-3-4-76 0,0-1-82 16,-3 0-248-16,-1 2-568 0,-2-2 252 0</inkml:trace>
  <inkml:trace contextRef="#ctx0" brushRef="#br0" timeOffset="87337.12">15182 3557 27 0,'0'0'189'0,"0"-5"-13"0,0 5-13 0,0 0-12 16,-4-4-3-16,4 4-17 0,0 0-8 0,-5-2-10 15,5 2-14-15,0 0-5 0,0 0-7 0,0 0-8 16,0 0-4-16,0 0-6 0,0 0-7 0,-10 9 5 16,6-4-6-16,-1-1-2 0,0 3 2 0,-2-2-5 15,0 3-5-15,-1 0-1 0,3 3 1 0,-4-1-6 16,-1 0 2-16,1 3-6 0,-1-1-3 0,3 1 4 15,-5-1 1-15,4 0-2 0,0 2 0 0,-2 1-1 16,2 2 0-16,1 0-1 0,-1-2-2 0,-1 3 0 16,1 6-3-16,-2-1 2 0,5-5 1 0,-1 0 2 15,3 2 3-15,-3 6-4 0,-2 0 3 0,3 1-2 16,0 2 7-16,1 0-2 0,0 1-4 0,4 3-1 16,-4-3 3-16,3 2 7 0,1 3-3 0,-1-3 2 15,-2 1-6-15,3-1-1 0,0 0-1 0,-1 0-7 16,-2-1 0-16,3 1 2 0,0-1 7 0,3 0 6 15,-2 3 0-15,-1-3 0 0,3 1-1 0,-2-4-1 0,4 5 2 16,-1-1-7-16,0 0-1 0,5 2-10 16,-4-3 5-16,0 1-8 0,3 1 5 0,-1-1 2 15,1-1-12-15,0 1 4 0,-2-2-2 0,6-1 7 16,-2 1-12-16,1-2 0 0,3 0-4 0,-1-1-13 16,2-2 8-16,0 0 6 0,1-1-13 0,-3 2-8 15,2-3 15-15,3-1 3 0,0-1-6 0,-5-9 18 16,2 4-17-16,-2-1 15 0,3-1-19 0,-1-5 2 15,-1 1 3-15,0 1-5 0,-5-5 1 0,2 0 6 16,-2 0-3-16,-2-2-8 0,-1 1 4 0,0-2 1 16,-2 1-4-16,1-2-3 0,-1 1 6 0,-4-3 1 15,0 0 0-15,7 2 7 0,-7-2-9 0,0 0-1 16,0 0 0-16,6 4-7 0,-6-4-23 0,0 0-39 16,0 0-38-16,0 0-49 0,0 0-44 0,0 0-54 15,-9-23-76-15,5 19-246 0,0-5-621 0,-1-3 274 16</inkml:trace>
  <inkml:trace contextRef="#ctx0" brushRef="#br0" timeOffset="92948.11">15516 3534 8 0,'2'9'335'0,"-4"-6"-10"0,0 8-12 0,0-2-16 0,1 9-18 15,-1-2-38-15,-3 3-15 0,3 7-26 16,-1 0-20-16,2 4-19 0,1-2-13 0,-1-1-12 16,2 1-15-16,1-3-14 0,0-6-8 0,3-1-9 15,-1 0-13-15,1-1-7 0,0-2-8 0,-1-2-2 0,2-2-10 16,-2-2-6-16,2 3-3 0,-2-5-29 0,-1-1-46 16,1 0-54-16,-2 0-55 0,-2-1-67 15,1-3-57-15,-2 3-223 0,1 1-532 0,-4-1 236 16</inkml:trace>
  <inkml:trace contextRef="#ctx0" brushRef="#br0" timeOffset="93435.74">15402 4178 73 0,'0'0'283'0,"5"0"-25"0,-5 0-14 16,8 0-23-16,-8 0-7 0,9 3-10 0,-3-3-15 16,2 1-10-16,3-2-12 0,0 4 8 0,0-3-23 15,0 1-7-15,2 0-6 0,1 2-11 0,-1 2-11 16,0-3-9-16,2 2-7 0,-2-1-18 0,1 1-2 15,-1 0-8-15,-2 2-7 0,1-3-4 0,-2 5 6 16,-1-1-3-16,-4 0-19 0,2 3-2 0,-4-1-12 16,-1 1 5-16,-2 1-4 0,-2 0-8 0,-1 0 5 15,-1 1-7-15,-1-2-4 0,-4-1-1 0,1 1-4 16,-1-2 4-16,1 0-2 0,-2 1 4 0,1-3-13 16,0 0 5-16,-1-2 0 0,2-1 2 0,3 2-6 15,0-3 3-15,1 1-2 0,2 0-2 0,-2-1 1 16,4-2 1-16,-4 3-5 0,4-3 0 0,0 4-5 15,3 2 1-15,2-2 3 0,1 1 0 0,-1-1 0 16,3 0 1-16,1 3 0 0,1-3-2 0,3 0-1 16,-2 1-1-16,2-2 3 0,0-1-6 0,2 2 5 15,-3-2 7-15,3-1-20 0,-3 0-25 0,-1 0-61 16,1-1-55-16,-6 2-78 0,2-2-44 0,-1 3-278 16,-2-1-596-16,-1 4 265 0</inkml:trace>
  <inkml:trace contextRef="#ctx0" brushRef="#br0" timeOffset="93815.76">15685 4713 118 0,'2'3'226'0,"-2"-3"-7"0,1 5-8 16,1-2-3-16,1 1-9 0,-1 2-9 0,-1-1-7 15,0 2-11-15,2 3-3 0,-1 0-3 0,0 3-1 16,-1 3-7-16,0 3-7 0,0-2 0 0,1 3-8 16,-2 5-16-16,0-8-3 0,0 10-14 0,-2-8-15 15,1 6-8-15,1-4-9 0,0-3-3 0,0 0-7 16,1-1-8-16,-1-2-4 0,0-2-8 0,0-4-1 15,0 1-11-15,0-4-2 0,2 1-1 0,-1-1-2 16,-2-1-2-16,2-1-4 0,0 3 0 0,-2-5 1 16,1-2-5-16,1 4-2 0,-1-4 3 0,0 0-3 15,2 3 4-15,-2-3 0 0,0 0-12 0,0 0-2 16,0 0-18-16,0 0-33 0,0 0-48 0,0 0-54 16,0-15-53-16,0 15-62 0,0-8-85 0,0 8-174 15,-6-8-561-15,4 2 249 0</inkml:trace>
  <inkml:trace contextRef="#ctx0" brushRef="#br0" timeOffset="95417.76">16385 3369 129 0,'0'0'253'0,"0"0"-10"16,-7 0-7-16,7 0-8 0,0 0-4 0,0 0-10 16,0 0-8-16,-6 0-16 0,6 0-16 0,0 0-12 15,0 0-13-15,0 0-12 0,0 0-10 0,0 0-2 0,0 0-8 16,4 8-11-16,-4-8-13 0,6 5-7 0,-2-2-9 16,1 3-6-16,5-1-11 0,-3 0-1 0,0 3 0 15,2-2-11-15,2 2-5 0,0 1-5 16,-2-2-4-16,4 0-3 0,-3 0-2 0,-1-1-2 15,1 2-4-15,0 1 0 0,-2-1-1 0,-1 1-5 0,0-1 1 16,-3 4-2-16,-1-2-2 0,0 2-1 16,-3-1-5-16,0 5 1 0,-1-5-2 0,-1 0-3 0,-2 1 9 15,0-2-8-15,-2-1 11 0,1-1-18 16,-2 0 4-16,2-1-1 0,0-3 3 0,-4 2 1 16,5-2 2-16,0 1 2 0,-1-1-3 0,1-2-1 15,3 1 4-15,-3-2 1 0,3 3-6 0,1-4 0 0,0 0-3 16,-3 3 1-16,3-3-1 0,0 0 0 0,9 5-2 15,-2-2 3-15,-1-3-4 0,7 2 5 0,-3-1-6 16,4-1 6-16,0 1-5 0,-1 1-1 16,5 1 7-16,-5 1-8 0,4-3-28 0,-4 1-52 15,1 1-66-15,-1-2-66 0,1 4-66 0,-4-3-266 0,2 1-593 16,-2 0 263-16</inkml:trace>
  <inkml:trace contextRef="#ctx0" brushRef="#br0" timeOffset="95921.3">16428 4035 53 0,'5'2'262'0,"-5"-2"-11"0,5 1-6 15,-5-1-1-15,9 0-4 0,-2 2-9 0,-7-2-7 16,14-2-9-16,-4 4-7 0,-1-2-18 0,5 1-17 16,-1 0-18-16,0 2-17 0,-1-2-8 0,0 1-23 15,1 0-7-15,-3 1-12 0,1 1-2 0,-4-2-11 16,0 1-10-16,1 2-7 0,-3 1 1 0,0-1-4 16,-1 5-11-16,-4-2-1 0,1 3-8 0,-2-1-2 15,-1 1-2-15,0 0-3 0,-5-2-2 0,2 2-5 16,-1-2-4-16,1 1-1 0,1-3-3 0,-3 3 1 15,1-4 0-15,0-3-6 0,0 4-2 0,-1-2 4 16,1-2-1-16,1 1-1 0,0-1-2 0,1-1 3 16,0 2-1-16,4-4 4 0,-4 2-8 0,4-2 1 15,-2 2 0-15,2-2-7 0,0 0 1 0,4 6 2 16,0-4 2-16,1 0-1 0,0 1-1 0,1 1 0 16,2 0-1-16,-2 0-4 0,1 3 4 0,0 2 4 15,2-1-4-15,-2 2-1 0,0 1-2 0,-3 0-12 16,-2 0-11-16,1-1 3 0,-1 2-6 0,-2-1 0 15,-2 1-1-15,1 1 6 0,-1-5 5 0,0 1 2 0,-3-2 3 16,0 1 2-16,0-2 1 0,-4 0 3 16,4-2 1-16,-3 0-12 0,0-3-12 0,1 0-25 15,-5-1-33-15,6 0-30 0,-4-1-46 0,0-2-42 16,3 1-66-16,-2-2-204 0,4 3-515 0,-4 0 229 16</inkml:trace>
  <inkml:trace contextRef="#ctx0" brushRef="#br0" timeOffset="96518.58">16459 4726 200 0,'6'3'239'0,"-2"0"-15"0,1-1-6 16,2-2-7-16,-2 4-3 0,4-2-8 0,-3 3-11 16,3-3-4-16,1 2-7 0,0-1-3 0,-1 3-12 15,2-2-14-15,-1 1-8 0,-1-1-17 0,-1 1-9 16,-2 1-13-16,0-4-6 0,-1 4-14 0,0 0-1 15,-2-1 3-15,0 2-15 0,-1 0-4 0,-2-2-7 16,-2 3 0-16,0-2-6 0,-2 0-9 0,1 1-2 16,-1-1-6-16,-1 0-2 0,-3 0-5 0,2-1-1 15,-3 0 0-15,3-1-2 0,-1-1-3 0,1-1 0 16,-2 1-4-16,3-2-2 0,0 0 1 0,0 1 0 16,5-2-5-16,-7 5 0 0,7-5 3 0,-5 2-9 15,5-2 3-15,3 6-6 0,-3-6 2 0,5 7-2 16,-1-3 4-16,2 2-2 0,3 0 0 0,-1 1 1 15,2 2-2-15,-3 1 0 0,2 2-1 0,-1 2 0 16,2 0-3-16,-2 0 1 0,-2 1-3 0,1 1 2 16,-3 0-2-16,-1-5 2 0,1 0-1 0,-3-1 2 15,-1 2 7-15,-1-2-2 0,1 0-3 0,-4-3 2 16,-3 2 1-16,0-3 2 0,0 1 7 0,-6-2-4 16,7-2-4-16,-7-1 0 0,-1-2-1 0,-4 0 3 15,-1 0-4-15,1 0 3 0,0-6-5 0,0 2 3 16,1-2 3-16,7 3-4 0,-4-2 2 0,2-1-4 15,1-1-12-15,2-1-29 0,1 1-35 0,1 2-42 16,0 0-40-16,4 0-50 0,0 1-52 0,4 1-75 16,-1 3-184-16,0 0-557 0,4-9 248 0</inkml:trace>
  <inkml:trace contextRef="#ctx0" brushRef="#br0" timeOffset="97904.23">17481 3484 165 0,'0'0'344'0,"4"-7"-15"16,1 5-21-16,0 0-21 0,1-1-25 0,0-1 0 15,1 2-22-15,1 0-24 0,-3 0-14 0,3 1-23 0,-2 1-22 16,3 0-15-16,0 0-6 0,4 1-24 16,-4-1-15-16,-1 3-3 0,-2-2-13 0,2 2 0 15,-2 3-11-15,-2-2-11 0,0 3-8 0,1 1-6 16,-4 0-30-16,2 2-2 0,-4-1-14 0,-1 2-13 16,0 1-11-16,-2-5 6 0,0 6 2 0,-1-4 3 15,1-1 0-15,-1 0 6 0,1-3-1 0,-2-1 6 16,2 3 0-16,-1-3-5 0,-2 1 19 0,5-2 34 15,-3 1-6-15,2-2-3 0,3-2-12 0,-4 5 0 16,3-3 11-16,1-2-1 0,-1 4-18 0,1-4 9 16,1 7 1-16,3-4-6 0,0 3 5 0,3 3-9 0,-3-2 3 15,1 2-1-15,-1 0-6 0,5 4 1 16,-5-1-3-16,3 2-11 0,0-1 6 0,-2 5 0 16,-1 0-4-16,0 0 5 0,0-2-12 0,-1-1 1 15,0-2-3-15,-1 1-1 0,-2-1 2 0,3-2 3 16,-4-2 0-16,-1-3 5 0,2 4-1 0,-3-4 8 0,0-1-7 15,-2-2 5-15,-1 0 2 0,-1-1-7 0,-1 0 3 16,1-2-14-16,-2 0-22 0,1-2-29 16,-1 4-34-16,-1-4-36 0,0 1-48 0,1 1-45 15,0 0-48-15,1 1-271 0,-2 2-589 0,0 0 260 16</inkml:trace>
  <inkml:trace contextRef="#ctx0" brushRef="#br0" timeOffset="98319.54">17400 4242 287 0,'-4'2'273'15,"4"-2"-20"-15,0 0-16 0,0 0-15 0,0 0-15 16,9 8-7-16,-4-7-13 0,2 0-16 0,1 0-11 16,4-1-7-16,2 0-15 0,-2 2-10 0,7-2-6 15,-4 0-14-15,-1 0-6 0,5-2-12 0,-5 2-9 16,-1 0-5-16,-3 0-8 0,0-1-7 0,-1 1-4 16,-2-1 0-16,-2 2 2 0,-5-1 2 0,8 0 6 0,-8 0 12 15,6 1-4-15,-6-1-6 0,4 4-9 16,-2-2-2-16,-1 5-8 0,-1 3-7 0,2-2 1 15,-4 2-1-15,2 8-4 0,-1-1-7 0,1 2-1 16,1 0-2-16,-2-2-1 0,2 2-3 0,1 8 7 16,-1-10-26-16,3 1 0 0,-4 0 8 0,1 0 1 15,2-1-1-15,0-2-1 0,1-3-5 0,0 2-3 16,-1-1-38-16,0-1-69 0,-1-1-55 0,-1-1-58 16,-1 3-61-16,3-5-70 0,-3 5-207 0,-2-3-598 15,0 3 265-15</inkml:trace>
  <inkml:trace contextRef="#ctx0" brushRef="#br0" timeOffset="98592.57">17632 4885 95 0,'-2'11'353'16,"-1"0"-12"-16,2 5-18 0,0 0-18 0,-1 4-14 16,0 5-19-16,-2-2-21 0,3 4-24 0,-2-2-22 15,-1 0-22-15,4 2-13 0,-1-2-16 0,-1 0-19 16,2 2-11-16,-2-2-17 0,2 3-3 0,-1-9-15 16,1-2-6-16,0-4-15 0,0-2-17 0,-4-3-50 15,8 3-45-15,-8-8-44 0,3 2-66 0,1-5-75 16,-5 3-88-16,5-3-200 0,0 0-560 0,-9-21 248 15</inkml:trace>
  <inkml:trace contextRef="#ctx0" brushRef="#br0" timeOffset="99252.64">17906 3223 73 0,'0'0'298'0,"0"0"-13"0,0 0-20 0,0 0-23 16,0 0-26-16,0 0-19 0,0 0-20 16,0 0-3-16,0 0 9 0,0 0-4 0,5 13-8 0,-3-5-4 15,1 2 4-15,1-1-21 0,-1 5-8 0,3 1-16 16,0 3-11-16,2 6-7 0,-2 2-12 0,3-2-11 15,0 2-8-15,0 1 4 0,0-1-21 0,1 3-4 16,0-2-6-16,3 3-2 0,-4-5-7 0,5 7-2 16,-4-4-6-16,4 1 1 0,-2 3-3 0,-2 0-4 15,4 3-1-15,-2-5-8 0,4 5 6 0,-7 0-1 16,4-4-7-16,-2 1-1 0,-2 2 2 0,3-2-3 16,-2 1-3-16,-1 0 3 0,0-1-5 0,1 0 4 15,-6 1 2-15,1-1-4 0,-1 1-3 16,0 2 1-16,-1-1-5 0,-1 12 5 0,-2-10 1 0,-1 1-5 15,-3 9 4-15,0-10 9 0,-1 13-15 0,-3-2 1 16,2-10-1-16,-2 8 15 0,-2 2-25 0,-4-2 12 16,5-1 7-16,-6 0-5 0,5-9-5 0,-1-1-15 15,-2-2 17-15,3 5 1 0,-4-5 1 0,1-1-9 16,1 2 7-16,0-5 3 0,-1-3 14 0,3-2-14 16,4-7 2-16,-6 1 0 0,3-1-8 0,0-2 2 15,2-5 6-15,-1 3-9 0,3-5 7 0,-3 0-8 16,3-1 0-16,-3-1 5 0,6 0 1 0,2-5-22 15,-7 6-46-15,4-4-51 0,3-2-54 0,0 0-61 16,0 0-49-16,0 0-55 0,0 0-238 0,0 0-618 16,-9-12 273-16</inkml:trace>
  <inkml:trace contextRef="#ctx0" brushRef="#br0" timeOffset="99406.55">18422 5102 292 0,'-3'4'305'0,"3"-4"-80"15,-6 5-100-15,6-5-139 0,-18 2-142 0,9-1-168 16,0-2 74-16</inkml:trace>
  <inkml:trace contextRef="#ctx0" brushRef="#br0" timeOffset="105434.05">19705 1444 130 0,'1'-4'298'0,"-1"4"-20"0,0 0-10 0,0 0-12 15,-1-4-7-15,1 4-8 0,0 0-21 0,-3-6-9 16,3 6-30-16,0-4-20 0,3-1-16 0,-3 5-11 0,-3-5-16 16,3 5-6-16,0 0-17 0,-1-3-5 0,1 3-15 15,0 0-8-15,0 0-9 0,0 0-5 16,-2-2-5-16,2 2-2 0,0 0-13 0,0 0 0 16,0 0-6-16,-2 10 3 0,2-1-6 0,-1 2 8 15,-3 1-11-15,4 2-5 0,-1 2-5 0,1 2 7 16,0 1-1-16,0-1-6 0,0 1 3 0,0 0-3 15,0 1-3-15,6-3 42 0,-4 8-10 0,0-5 0 16,2-2-6-16,-3-2-5 0,3 1 3 0,-3-2-1 16,3 1-8-16,-4-4-5 0,0-1-2 0,4-1-5 15,-4-1-1-15,0-5-2 0,0 4 4 0,3-4 0 16,-3-1-20-16,0-3-51 0,0 0-72 0,0 0-77 16,0 0-84-16,0 0-293 0,2-13-634 0,3 8 281 15</inkml:trace>
  <inkml:trace contextRef="#ctx0" brushRef="#br0" timeOffset="105786.79">19901 1426 106 0,'2'4'305'0,"2"0"-4"0,-4 3-17 16,6 0-16-16,-2 2-4 0,1 3-13 15,-1 2-18-15,4 4-15 0,-4 0-19 0,2-1-17 16,-1 2-15-16,-2 0-20 0,-2 10-6 0,-1-4-21 15,-1 4-9-15,-6-4-19 0,6 1 0 0,-4-2-12 16,1 1-15-16,0-8-23 0,0 3-30 0,-1-6-32 0,1 2-35 16,-1-3-29-16,0-4-31 0,0 3-25 15,-3-3-24-15,2 1-36 0,-2-3-43 0,-2 3-201 16,-3-4-480-16,-3 1 213 0</inkml:trace>
  <inkml:trace contextRef="#ctx0" brushRef="#br0" timeOffset="106116.52">19526 1394 165 0,'0'0'316'0,"-9"7"-9"15,5 0-11-15,-1 4-3 0,3 7-5 0,-5 1-35 0,-2 6-21 16,3 2-21-16,-5 1-17 0,4 0-16 0,3 2-19 16,0-3-22-16,-1 4-11 0,5-1-13 0,0-3-10 15,1-1-10-15,2 2-10 0,-2-8-26 0,3-1 17 16,0 8-14-16,-4-2-3 0,5-5-10 0,5 4-38 15,-5-6-71-15,3-1-75 0,-4-1-94 0,0 2-340 16,1-8-617-16,0 3 273 0</inkml:trace>
  <inkml:trace contextRef="#ctx0" brushRef="#br0" timeOffset="107117.83">19557 3685 292 0,'-3'3'298'0,"3"-3"-18"15,0 0-11-15,0 0-5 0,0 0-12 0,0 0-7 16,0 0-17-16,0 0-22 0,0 0-18 0,0 0-19 16,0 0-21-16,0 0-7 0,0 0-21 0,0 0 3 15,0 0-24-15,0 0-10 0,8-11-6 0,-8 11-14 16,6-4-8-16,-1 1-5 0,0 0-6 0,2 3-10 15,-3-1-6-15,2-1 7 0,-6 2-15 0,14 0-4 16,-7 2-1-16,0-1-6 0,0 1-2 0,3 0 1 16,0 4-2-16,-1-4-2 0,1 3 1 0,-1-1 1 15,0 3-3-15,-4-4-1 0,4 6 0 0,-4-2-3 16,3 0 0-16,-4 1 7 0,1 2-3 0,-5 2 8 16,0 1-15-16,-1-2 6 0,-2 2-4 0,-1 3-4 15,-1 0 0-15,-4 0 4 0,-1-1-2 0,1-2 3 16,0 1-2-16,-2-2-3 0,4-4 1 0,-2 1 2 15,3 0-2-15,-3-2 0 0,1-2-1 0,3 1 2 16,1-2 4-16,0-1-8 0,1 0 14 0,0 1 6 16,2-2-21-16,1-2 0 0,-5 4 1 0,5-4-3 15,0 3 2-15,0-3 3 0,2 6-1 0,3-5-1 16,0 2 15-16,1 1-1 0,1-2-15 0,0 2 0 16,3-1 3-16,-1-1 1 0,1 2-3 0,1-1-4 15,-2 0 8-15,3 1-4 0,-2 1 1 0,-1-2-6 16,0 0-1-16,0-1-26 0,-4-1-52 0,0 1-39 15,2-2-69-15,-7 0-80 0,0 0-294 0,9-3-616 16,-9 3 273-16</inkml:trace>
  <inkml:trace contextRef="#ctx0" brushRef="#br0" timeOffset="107438.04">19944 3620 177 0,'0'0'307'0,"0"0"-16"0,10 6-19 0,-6-4-6 16,4 6-14-16,-1 0 1 0,0-1 1 0,0 5-25 15,4 4-16-15,-2 1-23 0,0 8-18 0,0 0-12 16,-3 0-16-16,-1-1-5 0,-2 4-26 0,-3 0-9 16,-3 3-13-16,-2-6-12 0,0-1-4 0,-2 2-22 15,0-3-27-15,-1-7-35 0,1 2-25 0,-1-1-28 16,-1-4-24-16,-4 2-25 0,4-7-31 0,-1-2-31 16,-7 6-35-16,3-8-42 0,-5-1-215 0,-3-3-502 15,2 3 222-15</inkml:trace>
  <inkml:trace contextRef="#ctx0" brushRef="#br0" timeOffset="107772.99">19384 3573 208 0,'-6'4'344'0,"-2"3"-11"0,0 0-15 16,0 6-12-16,1 2-19 0,0 4-21 16,0 6-19-16,1 4-38 0,-2 0-14 0,3 3-21 0,1 0-12 15,3-4-12-15,-2 4-23 0,3-1-11 0,0-3-12 16,4 0-10-16,0-1-11 0,0-2-9 0,1 1-6 15,1-8-4-15,-2-1-9 0,5-2-5 0,-1-2-8 16,-1 2-3-16,1-2-18 0,-2-4-30 16,1 1-69-16,-1-2-70 0,1-2-76 0,-4 0-134 15,0-1-196-15,-2-4-599 0,-1-1 266 0</inkml:trace>
  <inkml:trace contextRef="#ctx0" brushRef="#br0" timeOffset="116053.31">2007 5663 216 0,'0'0'279'15,"0"0"-18"-15,0 0-13 0,0 0-7 0,-11 7-7 0,7-4-8 16,-1-3-7-16,-4 2-14 0,5 0-9 16,-2 0-29-16,-1-1-16 0,0 1-15 0,2 2-1 15,-3-1-23-15,0 0-15 0,-1 3 3 0,4-2-20 16,-4 5-5-16,0 1-13 0,-1 4 0 0,1 4-7 16,0 7-1-16,-2 0 6 0,3 0-20 0,1 3-1 15,5 5-8-15,-1-2-2 0,3 4 0 0,2 1-2 16,0 9-2-16,2-12 1 0,3-4-5 0,0 3-1 15,-1-5-6-15,3 0-5 0,-2-10 14 0,4 7 2 16,-3-7-14-16,1-2-2 0,0-1 10 0,0-4-18 16,0-1 3-16,0-1-3 0,1-1-2 0,-1-1 2 15,-1-2-6-15,-1-1-22 0,0 0-39 0,-1-2-47 16,-2-1-62-16,-4 0-56 0,10-7-78 0,-5-1-216 16,3-2-569-16,0-3 252 0</inkml:trace>
  <inkml:trace contextRef="#ctx0" brushRef="#br0" timeOffset="116424.24">2158 5639 106 0,'0'9'273'0,"-1"4"-8"0,1 4-8 0,0 9-10 16,-3 2-7-16,3 0 0 0,-1 6-3 0,1-3-25 15,-1 3-17-15,-2-2-20 0,6 5-16 16,-2-5-19-16,0 0-9 0,2-1-13 0,-2-1-13 0,3-4-9 16,0 2-8-16,-3-10-16 0,4 0-17 0,-1 0-37 15,0-6-42-15,-3-1-45 0,-1-3-43 0,3-2-35 16,-2-1-34-16,-1-2-38 0,0-3-228 16,2 3-483-16,-2-3 215 0</inkml:trace>
  <inkml:trace contextRef="#ctx0" brushRef="#br0" timeOffset="116701.02">2148 5936 217 0,'0'0'233'0,"0"0"-15"16,0 0-5-16,15 5-3 0,-6-4 1 0,-4 2-1 16,7 0 1-16,-2 4-11 0,1-2-18 0,1-1-7 15,1 2-21-15,-3-1-12 0,4 4-15 0,-3-2-13 16,-2 0-8-16,0 1-5 0,0 2-9 0,-2 1-10 0,-1 6-9 15,-2-1-3-15,-4 2-12 0,3-4-7 16,-2-1-4-16,-1-1-5 0,-1 1 5 0,-2-2-22 16,0 0 7-16,-2-3-2 0,1 3-6 0,-3-3 1 15,-2-1-3-15,0 1-5 0,-1-1-3 0,0-1-9 0,-2-3-12 16,-2 1-23-16,-3-1-28 0,6-1-41 16,-3-1-52-16,1-1-67 0,0 2-94 0,2-5-173 15,-2 0-524-15,4-3 232 0</inkml:trace>
  <inkml:trace contextRef="#ctx0" brushRef="#br0" timeOffset="116919.13">2567 6053 324 0,'4'3'329'0,"-2"0"2"0,1 2-13 16,-2 3-38-16,-1-2-24 0,0 2-29 0,3 3-23 0,-2-1-17 15,-1 0-18-15,1 2-14 0,2 0-18 16,-2 0-15-16,3 1-8 0,-4-1-15 0,4 3-8 16,0 1-7-16,-3-5-12 0,4 3-7 0,-1-3-8 15,-3-2-14-15,3 1-38 0,0 0-60 0,-3-4-79 16,-1 0-89-16,1 0-321 0,-1-2-587 0,-1 0 260 16</inkml:trace>
  <inkml:trace contextRef="#ctx0" brushRef="#br0" timeOffset="117106.84">2815 6200 314 0,'5'4'336'0,"-2"1"-12"16,-2 3-10-16,0-2-40 0,-2 5-26 0,0 0-24 15,-2-1-23-15,-2 2-23 0,4 0-17 0,-3-1-18 16,3-3-39-16,-2 3-51 0,2-5-56 0,-3 0-76 15,0 1-90-15,0-4-269 0,-1-2-473 0,1 1 209 16</inkml:trace>
  <inkml:trace contextRef="#ctx0" brushRef="#br0" timeOffset="117534.47">3054 5747 223 0,'0'4'281'0,"3"4"-26"0,-6-3-25 15,3 3-21-15,0 4-15 0,-1 5-16 0,-2-1-12 16,3 3-11-16,-1 0-14 0,-3 7-11 0,4-1-13 16,-1-2-3-16,2 5-19 0,-1 0-13 0,3-3-6 15,-2 3-6-15,0-3-11 0,-1-7-6 0,3-2-7 16,-2-2-5-16,-1-3-3 0,3-1-7 0,-2-2-7 15,-1-4 2-15,0 1-8 0,0-5-6 0,0 0-5 16,0 0 3-16,0 0 3 0,0 0 3 0,2-15 0 16,-2 15 3-16,-1-14 3 0,2 4 3 0,-1 0 5 15,2 4-3-15,-1-6 0 0,3 8 0 0,-2-4-1 16,3 2 2-16,0 1 2 0,2 2-2 0,3 0 0 16,-4 1 2-16,2 1-4 0,0-1-3 0,-8 2 0 15,16 5 2-15,-7 1-4 0,-1 0-2 0,-3 5-2 16,4 4 0-16,-2-1 1 0,-2-5-7 0,-4 8 1 15,2-4 1-15,-1-2-1 0,-2 1-2 0,0-1-3 16,1-1-2-16,-2-4-4 0,-1 3-18 0,-2-3-14 16,-1-1-23-16,-1-2-39 0,-1-3-43 0,-1 2-48 15,8-2-57-15,-20-6-256 0,7 0-537 0,1 0 238 16</inkml:trace>
  <inkml:trace contextRef="#ctx0" brushRef="#br0" timeOffset="117802.4">3279 6059 127 0,'10'6'284'0,"-2"-1"-16"0,1 1-11 0,-2-1-24 0,-2 0-27 16,2 1-21-16,-2 0-14 0,-1 2-16 0,-2 2-15 16,1-2-11-16,1 2-12 0,-3-2-9 15,-1 3-13-15,-1-1-2 0,-3-1 2 0,-1 1 5 0,0-1 12 16,1 1 6-16,-1-2-5 0,-3 0-12 0,-1-2-7 15,1 2-8-15,1-1-6 0,-2-3-2 0,5-1-16 16,-1 0-1-16,5-3-7 0,-5 5-6 0,5-5-3 16,-4 4 1-16,4-4-13 0,0 0 3 15,0 0-15-15,0 0 1 0,0 0-8 0,14 4-21 0,-6-4-58 16,-1 0-72-16,-7 0-100 0,22-4-111 0,-10 2-185 16,0 1-576-16,6-1 255 0</inkml:trace>
  <inkml:trace contextRef="#ctx0" brushRef="#br0" timeOffset="117946.46">3560 6313 152 0,'-6'15'379'0,"1"-2"-21"0,-2 3-31 15,1 0-31-15,-1-1-31 0,2-3-31 0,-1-1-19 16,2-1-15-16,-2 0-33 0,2-1-38 16,1-3-47-16,1-2-55 0,-1 2-57 0,-1-3-75 15,4-3-75-15,-3 1-240 0,3-1-454 0,0 0 201 16</inkml:trace>
  <inkml:trace contextRef="#ctx0" brushRef="#br0" timeOffset="118534.42">4009 5811 2979 0,'1'0'107'0,"-1"0"-60"0,0 0-41 16,5-4-5-16,-5 4 12 0,0 0 3 0,0 0 27 16,0 0 15-16,8 10 9 0,-6-4 5 15,-1 6-6-15,1 0-10 0,0 5 0 0,2 3-6 16,-4 5-10-16,5 2-1 0,3-2-4 0,-4 2-6 0,0 0 0 16,2 1-3-16,-1 4-24 0,0-2-19 0,-1-1-47 15,0 1-23-15,1-4-21 0,1-3-10 0,2-7 9 16,-4 0 4-16,-3-4 8 0,3-5 14 0,-4-2 16 15,3 0 4-15,-3-2 10 0,0-3 10 16,0 0 15-16,0 0 12 0,-3-14 18 0,2 4 15 0,-2 1 18 16,1-4 8-16,2 2 17 0,0-2 14 0,1 3 3 15,0-3-3-15,3 1 0 0,1 0 4 0,0 2-1 16,-1 0-3-16,5 0-16 0,5-3 3 0,-6 7-10 16,6-4-3-16,-2 4-9 0,1 3-13 0,1-3 11 15,-1 6-15-15,-1 0-6 0,0 5-5 0,-1-4-4 16,-1 4-4-16,0 3 2 0,-1 0-2 0,-4 2 0 15,3 1 1-15,-3 2-4 0,-1 1 9 0,-3-2-16 16,-1 4-6-16,-4-2-11 0,0-4-13 0,-2-1-19 16,-2 0-8-16,-2-1-28 0,0-2-33 0,-3-1-50 15,-5 0-38-15,5-3-298 0,-6-2-552 0,3-4 244 16</inkml:trace>
  <inkml:trace contextRef="#ctx0" brushRef="#br0" timeOffset="118869.04">4405 6013 229 0,'6'2'249'16,"-1"-1"-24"-16,3 0-21 0,-3 3-19 0,0-1-18 16,-1 4-17-16,2 0-9 0,-2-3-21 0,3 5-11 15,-4-1-12-15,1-2-7 0,0 5-10 0,-1-2-11 16,-2 1-6-16,-1 1-9 0,0-3-4 0,-1 1-7 15,-2-2-3-15,-1-1-1 0,2 1-2 0,-3-1-3 16,1 0 4-16,-3-1 5 0,4 0 8 0,-1-2 7 16,1 0 5-16,2 0 1 0,1-3-4 0,-3 5-6 15,3-5-6-15,3 7-2 0,-1-3-5 0,2 3-5 16,0-1-1-16,1 1-4 0,2 3-4 0,0-1-1 16,-2 4-7-16,3 4-4 0,-3-3-7 0,1 3 0 15,-3-2 0-15,1-3-1 0,-3 0 5 0,-1-1-10 16,2-1-5-16,-2-3-15 0,-2-1-18 0,1-2-27 15,-3-1-36-15,-2-1-43 0,-2-2-38 0,8 0-71 16,-14-8-164-16,4 1-447 0,0 0 198 0</inkml:trace>
  <inkml:trace contextRef="#ctx0" brushRef="#br0" timeOffset="119109.81">4644 5891 48 0,'13'5'309'0,"1"5"-5"0,0 0-12 15,0 3-12-15,-3 3-9 0,7 5-15 0,-9-3-15 16,0 4-25-16,0 4-23 0,1 1-21 0,-3-1-14 16,-5 3-14-16,-2 1-19 0,0-1-12 0,-1 1-8 15,-3-1-13-15,-4 0-9 0,-2-4-11 0,1-1-15 16,-1-2-25-16,-4-6-40 0,2 0-45 0,-3-2-49 15,1-3-57-15,-3 0-68 0,-1-1-276 0,-1-4-544 16,3 0 241-16</inkml:trace>
  <inkml:trace contextRef="#ctx0" brushRef="#br0" timeOffset="119781.14">5403 6171 247 0,'0'0'270'0,"0"0"-22"0,0 0-22 0,0 0-21 16,0 0-1-16,0 0 0 0,0 0 2 0,26 1-3 16,-11 0-7-16,3 4-12 0,3-4-23 0,6 2-10 15,4 0-17-15,-2 0-6 0,3-1-13 0,0-1-15 0,4 1 6 16,-3-2-26-16,-2 0-8 0,0 0-7 15,2 1-3-15,-5 2-5 0,-6-3-6 0,-2-3-15 16,-3 2 3-16,-3 1-7 0,-3-1-4 0,0 0-5 16,-5 0-46-16,0-1-42 0,-2 0-54 0,-4 2-55 15,1-2-50-15,-1 2-55 0,0 0-213 0,-16-5-532 0,7 5 235 16</inkml:trace>
  <inkml:trace contextRef="#ctx0" brushRef="#br0" timeOffset="120030.12">5506 6354 171 0,'3'5'282'0,"2"-5"-19"0,-1 4-11 16,1-1-13-16,3 0 1 0,2 0 0 0,0 1-2 0,4-2-21 15,-1 1-19-15,5 1-20 0,0-3-27 16,1 1-10-16,4-2-13 0,8 0-10 0,-2-2-11 15,0 1-10-15,-3-3-6 0,-3 2-13 0,-3 1-8 16,1-2-7-16,-2 1-4 0,-5 1 0 0,-1 1-17 0,-2-2-6 16,1 2-28-16,-6-1-46 0,1 1-52 0,-7 0-51 15,5 1-82-15,-5-1-323 0,0 0-591 16,0 0 261-16</inkml:trace>
  <inkml:trace contextRef="#ctx0" brushRef="#br0" timeOffset="120750.99">6875 5759 14 0,'0'0'324'0,"-8"0"-13"0,8 0-14 0,-9 1-19 16,6 2-18-16,-5-1-17 0,3 0-18 15,-1 3-15-15,-1 1-20 0,1 4-14 0,-2-1-20 16,-2 7-16-16,1 0-13 0,-4 7-1 0,7-5-22 15,-3 0-12-15,0 3-9 0,6-2-10 0,0-2-2 16,0 2-6-16,3 1-16 0,0-2-1 0,3 0-2 0,0-2-6 16,4 1 1-16,-2-6-7 0,1 1-2 15,2-3-6-15,3 0-1 0,-2-3-3 0,2 1-11 16,1-3 8-16,-3 1-2 0,4-4-3 0,-3-1 2 0,3 0-2 16,-3-3 1-16,3-1 0 0,-3-1-5 0,-1-5 2 15,0 1-6-15,0-2 19 0,0-4-14 16,-1 1-2-16,-6-3 1 0,2 1-6 0,-1 0 1 15,-2 0 13-15,-1 4-13 0,0 0 1 0,-1 2-2 16,1 1 0-16,-3 2 2 0,3 4-5 0,0-3-2 0,0 0 3 16,0 6-5-16,-1-5-1 0,1 5-8 0,0 0 13 15,0 0-2-15,-3 17 2 0,3-6 1 0,-1 6-2 16,2-1 2-16,-1 0-4 0,0 9 7 16,3-7-4-16,-2 2 2 0,3 5-6 0,1-1 17 0,-5-7-13 15,7 4 2-15,-4-3-5 0,0-1 6 0,3-1-2 16,-1-1-3-16,0 0-1 0,1-3-2 0,-3-4-12 15,1 1-53-15,0 2-62 0,-3-6-52 0,1-2-44 16,-1-1-46-16,-1-2-276 0,0 0-595 0,0 0 263 16</inkml:trace>
  <inkml:trace contextRef="#ctx0" brushRef="#br0" timeOffset="120897.09">7118 6150 118 0,'4'6'315'0,"-3"1"-16"0,2 2-9 16,-2 3-9-16,-1 2-19 0,0-2-19 0,-1 6-14 15,-2-2-25-15,2 0-19 0,-2-1-18 0,2 1-3 16,-2-3-37-16,2-1-29 0,1 0-43 0,0 0-60 16,0-2-59-16,0 0-67 0,0-3-71 0,0-2-238 15,0 1-476-15,0-5 211 0</inkml:trace>
  <inkml:trace contextRef="#ctx0" brushRef="#br0" timeOffset="121048.47">7325 6277 2636 0,'10'7'98'0,"-2"2"-70"16,-2 3-8-16,-3 0-8 0,-2 5 24 0,-1 2 32 16,-4 0-7-16,3-2-23 0,-4 0-7 0,1-5-3 15,-1 4-5-15,1-3-22 0,0-1-40 0,3-2-45 16,-3-3-59-16,-1-4-61 0,0 2-231 0,2-5-472 16,3 0 209-16</inkml:trace>
  <inkml:trace contextRef="#ctx0" brushRef="#br0" timeOffset="121569.32">7624 6010 2 0,'-10'-4'325'15,"0"3"-3"-15,-3 0-14 0,4 1-11 0,0-1-24 16,-4 3-23-16,4 2-17 0,3 1-24 0,-4 1-21 16,2 1-12-16,-4 0-20 0,6 2-13 0,0 1-15 15,-3 0-13-15,1 5-16 0,4 2-9 0,-1-1-8 16,5 1-8-16,1-4-8 0,3-1-12 0,-1 0-7 16,2-3-11-16,1 1-8 0,1-3-9 0,0 0-7 15,-2-2-5-15,1-2-6 0,0-2 3 0,2 1 9 16,-2-2-14-16,0-5 7 0,2 4 1 0,-4-5 1 15,6 2 7-15,-5 1 5 0,2-3 8 0,-1 0 7 16,2 0-11-16,-6-1 17 0,5 1-2 0,-2 0-17 16,-4 1 0-16,5-1-5 0,-3 0-1 0,2 4-1 15,-1-2-9-15,-2 2 2 0,1-1 0 0,-3 3 0 16,6-3-4-16,-6 3 5 0,4-5-6 0,-4 5-2 16,0 0 4-16,0 0-4 0,12 3-6 0,-9 0 18 15,1 1-7-15,0-1-5 0,0 1 0 0,0 2 0 16,0-4-1-16,1 4 1 0,1-1 2 0,-1-1 9 15,0 2-13-15,1-2 15 0,-1 0-17 0,-1 0 4 16,3 0 1-16,-3 1-5 0,1 0 5 0,-1-1-1 16,1 3 1-16,-1-3-2 0,2 1 4 0,-2 0-4 15,0 1 2-15,-1-1 3 0,0 1-5 0,1-1-4 16,0 1 4-16,2-3 0 0,-2 0-9 0,0 2-26 16,0-3-50-16,-3 0-50 0,-1-2-65 0,4 3-69 15,-4-3-306-15,0 0-622 0,0 0 275 0</inkml:trace>
  <inkml:trace contextRef="#ctx0" brushRef="#br0" timeOffset="121869.1">7871 6059 35 0,'0'0'260'15,"10"0"-24"-15,-4 2-21 0,0-2-20 0,1 3-23 0,-1 0-17 16,0-1-19-16,0 1-5 0,0 3-10 15,1-2-8-15,-1 2-12 0,-5 1-11 0,2-1-1 16,0 4 1-16,-3 1 2 0,-2-3 10 0,1 4 8 16,-3 0 6-16,0-1 11 0,-3-1 9 0,2 1-10 15,-2 0-5-15,2-1-11 0,-1 0-12 0,-1-2-8 16,4-2-7-16,-1-1-8 0,1 1-10 0,1-1-5 16,0-2-7-16,1 1-6 0,0-1-8 0,1-3-6 15,2 7-5-15,2-5 10 0,-4-2-50 0,10 1-41 0,2-1-44 16,-1 0-48-16,3-1-43 0,4-1-43 15,4-1-19-15,-2 1-8 0,1-3-3 0,1 1-139 0,6 1-431 16,-9 1 191-16</inkml:trace>
  <inkml:trace contextRef="#ctx0" brushRef="#br0" timeOffset="121968.99">8154 6252 901 0,'6'5'53'15,"-4"2"40"-15,-2 3 17 0,0 0 14 0,-5 3 19 0,-3 4 20 16,-2 1 24-16,1 0 1 0,-5 4-8 0,4-5-18 16,0-1-19-16,1 3-9 0,-1-5-18 0,1 0-23 15,3-3-41-15,1-3-48 0,-1-1-71 16,3-1-70-16,2-5-97 0,1-1-168 0,0 0-435 15,0 0 193-15</inkml:trace>
  <inkml:trace contextRef="#ctx0" brushRef="#br0" timeOffset="122367.97">8506 6015 31 0,'-8'-1'355'0,"-1"0"-11"0,0 1-16 0,2 0-28 15,-2 3-24-15,0 1-26 0,0 1-26 0,4-1-15 16,-3 2-24-16,0 2-18 0,2 0-13 0,1 1-10 16,1 1-11-16,0 1-25 0,4 0-12 15,0-3-11-15,0 6-8 0,1-1-29 0,2 1-36 16,1-2-37-16,0-1-26 0,-3-3-14 0,4-2-1 0,0-2 0 15,-1-2 0-15,1-2 12 0,-5 0 5 0,9-5 8 16,-5 0 4-16,2 0 23 0,1-1 23 16,-3-1 27-16,-2 1 32 0,1 2 28 0,-2-1 11 15,3 0-4-15,-2 3-15 0,0-2-6 0,-2 4-14 16,5-3-6-16,-5 3-14 0,0 0-3 0,3-3 9 0,-3 3-18 16,0 0-3-16,0 0 0 0,10 7-4 0,-8-4-5 15,2 3-3-15,0-3-2 0,2 3-9 0,2 0 2 16,-2 2 1-16,2-2-6 0,1 0-31 0,-2 3-55 15,-1-2-70-15,1 2-79 0,-2-5-88 0,-1-1-235 16,1-1-594-16,0 0 262 0</inkml:trace>
  <inkml:trace contextRef="#ctx0" brushRef="#br0" timeOffset="122667.57">8681 6048 16 0,'9'-2'337'0,"-9"2"-29"0,8 0-1 0,-8 0-6 15,11 1-31-15,-5 0-30 0,0-1-23 0,0 2-13 16,2 1-17-16,-1-3-26 0,0 1-20 0,-2 4-18 16,1-5-9-16,2 5-11 0,-4-2-5 0,0 2-9 15,-2 1-8-15,-1 1-11 0,-2 2-4 0,-3 0-9 16,0-1-2-16,-1 1-5 0,-2 0-5 0,0-2-5 16,2 1 8-16,0 0-6 0,1-3-3 0,0 1-9 15,3-1 5-15,-3 1-4 0,4 1 1 16,5 1-5-16,0 0-7 0,2-1 4 0,-1 3-3 0,2-1-4 15,3 4-5-15,-2-2 2 0,-2 3-4 0,4 2 4 16,-6 0-2-16,1 2-5 0,-3 0 0 0,-1 1-9 16,-2-1 0-16,-2-3-20 0,1-2-24 0,-5-4-29 15,0-1-34-15,-1-5-45 0,-5 1-64 0,2-4-55 16,-4-1-265-16,0-5-581 0,-2-7 258 0</inkml:trace>
  <inkml:trace contextRef="#ctx0" brushRef="#br0" timeOffset="122832.14">9003 5917 301 0,'20'17'331'0,"2"8"-8"0,-9-3-25 16,2 2-27-16,-2 3-27 0,-8 1-27 0,2 3-17 16,-1-2-35-16,-6 1-46 0,-1 4-55 0,-7-4-55 15,-1 3-61-15,-4 0-48 0,-1-2-66 0,-4 0-205 16,-3-3-402-16,-4-1 179 0</inkml:trace>
  <inkml:trace contextRef="#ctx0" brushRef="#br0" timeOffset="123236.25">6645 5804 245 0,'-14'10'309'15,"12"-2"-8"-15,-4 0 0 0,3 4-14 0,0 6-29 16,0 1-20-16,0 6-20 0,3 7-22 0,2-2-18 16,3 7-15-16,-5-1-21 0,13 9-8 0,-8-12-18 0,9 14-12 15,-1-14-12-15,10 9-6 0,0-14-10 16,9 10-88-16,-8-12-89 0,7-3-127 0,-4 1-290 15,5-2-560-15,2-5 248 0</inkml:trace>
  <inkml:trace contextRef="#ctx0" brushRef="#br0" timeOffset="124735.12">9703 5763 65 0,'0'0'178'0,"0"0"-22"0,0 0-12 0,0 0-9 15,0 0-15-15,0 0-5 0,0 0-11 0,0 0-4 16,0 0-12-16,0 0-7 0,0 0-6 0,0 0-6 16,0 0-4-16,0 0-3 0,0 0-8 0,0 0 1 15,0 0 2-15,0 0-6 0,0 0-1 0,0 0-4 16,0 0-1-16,0 0 3 0,0 0-4 0,0 0-4 15,0 0-6-15,0 0 2 0,0 0-5 0,0 0-4 16,0 0-1-16,0 0-3 0,0 0-2 0,3 9-1 16,-3-9-2-16,0 0-3 0,0 0 0 0,-4 6-1 15,4-5 1-15,0-1-4 0,0 9 0 0,-2-5 0 16,2 1 2-16,-2 1-1 0,2-2 1 0,-1 2-2 16,1 0 3-16,0 0 0 0,0 0 2 0,0-1-6 15,0 2-5-15,0 0 9 0,0 0-1 0,0 0-3 16,0 0 4-16,0-1-3 0,0 1 4 0,0 0 2 15,3 2-1-15,-3-3-3 0,2-1 2 0,-2 3-2 16,1-1 0-16,2-1 0 0,-3 1 1 0,4-1 1 16,-4-1 4-16,1 4-2 0,-1-4 1 0,4 1-1 15,-4 1-3-15,1-2-2 0,3-1-2 0,-4 3 9 16,1-1-8-16,-1 0-1 0,0 2 0 0,0-3-7 0,0 0 3 16,1 1 2-16,-1 0-3 0,0 1 0 15,3-1 0-15,-3 0 2 0,0 0-1 0,0 1 2 16,0 1-3-16,0-4 3 0,0 3-3 0,0-1 3 15,0-1-7-15,-3 1 7 0,3 1 2 0,3-3-6 0,-7 2 1 16,4-1 0-16,0 1-4 0,0-1 2 0,1 1 1 16,-1-1 6-16,0 1-7 0,0-2-1 15,0 3 1-15,0-3 1 0,3 2-2 0,-3 1-1 16,1-2 2-16,2 2 0 0,-3 3-1 0,1-3 3 0,2 3-2 16,-3-1 1-16,1-2 1 0,-1 4-4 0,1-1-1 15,2-3 2-15,1 6 0 0,-3-5 1 0,2 4-2 16,-1 0 0-16,-2-3 1 0,0 4 2 0,1-2-1 15,2 6-1-15,-2-6 0 0,-1 1 4 16,0 1 4-16,3 5 4 0,-2 0 3 0,2 0 1 0,-2 1-1 16,0 2 0-16,3 1 1 0,0 3 4 0,-4-5-11 15,1 2 1-15,0-3 2 0,-1 1-2 0,0 5 0 16,2-6-4-16,-1 0 2 0,-1-1 2 16,0-1-3-16,0-4 2 0,0 2-2 0,0-5-1 0,0 2 0 15,0-2-4-15,0-4 9 0,0-1-11 0,0 1 1 16,0-3-18-16,0-3-15 0,-1 5-31 0,1-5-41 15,0 0-52-15,0 0-67 0,-5-14-239 0,5 6-496 16,-3-5 220-16</inkml:trace>
  <inkml:trace contextRef="#ctx0" brushRef="#br0" timeOffset="125800.18">9735 5889 56 0,'-5'-4'245'0,"5"4"-8"16,0 0-12-16,0 0-11 0,-1-1-9 0,1 1-5 0,0 0-9 16,0 0-10-16,0 0-7 0,0 0-5 0,-3-5-4 15,3 5-9-15,0 0-12 0,0 0-5 16,0 0-11-16,0-5-8 0,0 5-10 0,0 0-8 0,-1-4-6 16,1 4-12-16,4-6-4 0,-4 6-10 0,1-5-5 15,-1 5-7-15,4-6-9 0,-3 1-1 0,2 2-9 16,2-3-2-16,4 3 8 0,-5-2-16 0,2-3-2 15,3 4-6-15,0-4 0 0,0 3-1 0,3-3-7 16,-1 4 2-16,2-1-2 0,-3-2 0 0,3 3-2 16,-2 1-3-16,0 0 1 0,1-3-4 0,1 3 3 15,1-1-1-15,-4 4 1 0,2-5 8 0,-1 4-15 16,2 1 2-16,0-2-1 0,-3 0 3 0,3 1 2 16,-5 1-5-16,3-1 1 0,1 1 1 0,0 1 0 15,0 0 8-15,-1 1-12 0,1 0 3 0,-2-1-2 16,2 4-3-16,-5-5 2 0,4 1 1 0,1 2-1 15,-3-2 5-15,4 1-4 0,-3 4-3 0,-2-5 5 16,1 4 1-16,-4-4-4 0,4 2 0 0,-3 1-5 16,2 1 5-16,-3-2 4 0,3-2 1 0,-2 5-4 15,1-1-2-15,-4 0 3 0,3-2 1 0,-1 2-9 16,2 1 11-16,-3-1-1 0,0 1-2 0,1 1-2 16,0 0 6-16,0 2-9 0,-1-4 14 0,-3 2-8 15,4 1-5-15,-3-1-1 0,2 2 8 0,-2 0-2 16,-1 2-5-16,1 0 4 0,-1-3-1 0,-1 3 0 15,1 0 2-15,-1-3 4 0,0 3-6 0,0 0-1 16,-1 0-2-16,0-1-2 0,1 0 5 0,-3 1 1 0,2 0-2 16,-2-4-1-16,2 4 2 0,-2-1-2 0,1-2 3 15,1-2-2-15,-2 5 1 0,-2-6-2 16,3 5-3-16,-1-3 3 0,-1 2 3 0,0-3-1 16,0 3-1-16,0 0 2 0,-1-1 1 0,0 0-1 0,2-2 8 15,-4 3-11-15,3-3 4 0,-1 0-1 0,1 1-4 16,-2-1 10-16,1 0-6 0,-3-1-4 15,-1 3 0-15,-1-2-5 0,2 0 6 0,-2-2-2 16,0 0 0-16,-2 1 3 0,3-2 0 0,-2 1-4 16,-1 2 6-16,1-3-4 0,-3 0 0 0,1 0 2 0,2 2 0 15,-9-1-9-15,3-1 5 0,1 1 3 0,2-3-4 16,-4 3 21-16,4-2-21 0,-4-2 4 0,0 2 1 16,5-2 1-16,2 0 1 0,-3 2-2 15,-1-4 1-15,3 1-2 0,1 0 4 0,-1-1-7 0,2 1 5 16,1-2 2-16,-1 1-1 0,3-1 2 0,1 0 1 15,1-1-5-15,0-3 1 0,0 4 2 0,2 0 0 16,-2-1 1-16,5-1-3 0,-4 0 0 0,4 0-6 16,-1-1 4-16,0-1 10 0,-2 3-11 0,3-4-6 15,0 2-31-15,0 1-43 0,0-3-56 0,0 1-68 16,0 1-85-16,0 0-283 0,3 0-620 0,-6 1 274 16</inkml:trace>
  <inkml:trace contextRef="#ctx0" brushRef="#br0" timeOffset="127417.09">9505 6732 20 0,'0'0'261'0,"0"0"-16"0,0 0-7 0,0 0-14 0,0 0-13 16,0 0-11-16,0 0-2 0,0 0-19 0,0 0-13 16,0 0-5-16,0 0-2 0,-1-9-17 0,1 9-7 15,0 0-12-15,0 0-12 0,0 0-12 0,0 0-8 16,0 0-10-16,0 0-1 0,0 0-6 0,0 0-2 15,0 0 0-15,18 2 1 0,-18-2-7 0,11 0-2 16,-3 3-6-16,1-2-10 0,3-1 0 0,2 1 8 16,-3 0-21-16,8-1-3 0,0 1 2 0,3-2-5 15,-3 2-4-15,9-2-2 0,-7 1-2 0,12 0-4 16,-6 0 1-16,1-1-2 0,-1 0-3 0,1 1 2 16,1-4-4-16,-7 3 0 0,6-1-3 0,-1-1 3 15,0 1 7-15,-4 1-16 0,-1 0 7 0,-4 1-7 16,2-2-1-16,0 0 9 0,-8 1-5 0,7 0-1 15,-6-1-4-15,1 1 2 0,-5 0 2 0,-3 0-1 16,2 1 0-16,1 0 7 0,-4-1-6 0,3 0-10 16,-8 1 5-16,6 0-21 0,-6 0-15 0,0 0-30 15,8-2-34-15,-8 2-43 0,0 0-44 0,0 0-54 16,0 0-49-16,0 0-218 0,-23-3-552 0,10 5 245 0</inkml:trace>
  <inkml:trace contextRef="#ctx0" brushRef="#br0" timeOffset="128033.41">9473 6931 104 0,'0'0'206'0,"0"0"-10"0,0 0-13 16,0 0-7-16,0 0-8 0,0 0-6 0,0 0-14 0,0 0-8 15,0 0-6-15,8 0-7 0,-8 0-9 0,0 0-8 16,5 3-2-16,-5-3-10 0,0 0-7 0,5 0-8 16,-5 0 2-16,8 1-2 0,-8-1-5 15,10-1-5-15,-10 1-5 0,8 0-2 0,-8 0-4 0,9 0-1 16,-4 0 1-16,-5 0-10 0,14 0 3 0,-9 0 0 16,3 0-1-16,-2-2-8 0,3 4 0 0,-3-2-4 15,1 0-4-15,2 0-4 0,1 0 0 0,0 0-3 16,-2-2-3-16,3 2-5 0,0 0-1 0,1 0-3 15,-1 0 2-15,1 2-4 0,1-2-1 0,1-2 3 16,0 2-6-16,-1 2 8 0,2-2-3 0,-2 0-4 16,5 0-3-16,-4 0 3 0,4 0 3 0,-5 0-6 15,5 0-2-15,-6 0 2 0,8 0-3 0,-8 0 4 16,1 1-2-16,1-1 2 0,-1 0-3 0,5 0 2 16,-8 1 0-16,4 1-2 0,-2-2 1 0,2 0-1 15,-4 0 3-15,2 0-7 0,-1 1 4 0,-2 1-4 16,1-4 2-16,-1 1 10 0,-3-1-15 0,1 2 1 15,-2-1-3-15,-5 1 2 0,9-1 1 0,-9 1-1 16,6 0-4-16,-6 0-15 0,7-3-37 0,-7 3-40 16,4-3-48-16,-2 1-46 0,-2 2-52 0,3-4-57 15,-3 4-190-15,0 0-525 0,0 0 233 0</inkml:trace>
  <inkml:trace contextRef="#ctx0" brushRef="#br0" timeOffset="128136.37">10234 6913 115 0,'0'0'62'0,"0"0"-92"0,0 0-32 0,0 0 15 15</inkml:trace>
  <inkml:trace contextRef="#ctx0" brushRef="#br0" timeOffset="140797.98">1844 7790 3055 0,'1'4'180'0,"-1"-4"-83"0,2 5-42 0,-2-5 3 16,2 4 28-16,0-1 29 0,2-2-18 15,1 3-20-15,8 1-11 0,-3-2-8 0,3 0-4 16,5 3-2-16,1-2-4 0,3 0-8 0,3 1-5 15,4 1-4-15,-3 0 2 0,5-3-2 0,-3 1-5 0,-1-1 15 16,1 2-19-16,-5-2-2 0,-1 0-4 16,5 2-4-16,-7-2 9 0,7 3-11 0,-8-3-13 15,-5-1-68-15,-1 1-59 0,-4 0-67 0,-2 1-63 16,1-3-68-16,-4 2-247 0,0-3-622 0,-4 0 275 16</inkml:trace>
  <inkml:trace contextRef="#ctx0" brushRef="#br0" timeOffset="141133.25">2052 7776 123 0,'-3'8'282'0,"-2"3"-10"0,2 5-15 0,-3-1-12 16,3 3-11-16,-3 10-10 0,1-9-14 0,0-1-22 15,0 1-15-15,1 0-20 0,-1-2-8 0,3 1-23 16,-2-1-10-16,1 0-14 0,-2 1-1 0,4-6-15 15,-3-1-26-15,1-3-24 0,1-1-24 0,-2-1-27 16,3 0-27-16,-3-1-23 0,0-2-26 0,3 0-21 0,-3-1-14 16,4-2-10-16,-9 0 5 0,9 0 3 0,-5-6 5 15,4 1 19-15,1 5 20 0,-3-5 25 16,2 0 28-16,1 5 19 0,0 0-5 0,-3-1 20 16,3 1 19-16,0 0 16 0,0 0 14 0,3 13 8 15,-3-6 6-15,1 2 3 0,2 4 2 0,-3-2 0 0,1 4 1 16,2-1-8-16,-1-3-9 0,1 7-4 15,-2-7-6-15,4 3-14 0,-4 1-34 0,-1 2-50 16,0-5-61-16,3 0-76 0,-6 1-158 0,2 0-380 16,1-3 168-16</inkml:trace>
  <inkml:trace contextRef="#ctx0" brushRef="#br0" timeOffset="141276.35">2037 8136 28 0,'0'0'236'0,"12"0"-25"16,-4 5-17-16,-2-4-25 0,6 1-18 0,-1 3-20 0,-2-4-38 16,-1 2-40-16,1 0-52 0,0-2-42 15,-4-1-69-15,3 1-76 0,-3 2-202 0,0-3 89 16</inkml:trace>
  <inkml:trace contextRef="#ctx0" brushRef="#br0" timeOffset="141451.25">2139 8119 129 0,'0'6'251'0,"0"1"-15"0,0 3-9 15,0 1-6-15,5-1-5 0,-5 3-14 0,0-1-21 16,1 1-20-16,3 4-13 0,-4 0-17 0,0 1-28 16,0 1-46-16,0-2-55 0,-1 4-63 0,1-5-88 15,-4 4-194-15,-1-9-371 0,4 4 164 0</inkml:trace>
  <inkml:trace contextRef="#ctx0" brushRef="#br0" timeOffset="141628.38">2049 8332 98 0,'0'0'280'16,"0"0"-13"-16,0 0-16 0,0 0-13 0,13 6-13 15,-8-4-6-15,3-2-10 0,0 1-15 0,1 1-19 16,2-1-20-16,1 2-11 0,0-3-16 0,0 3-11 15,7 0-13-15,-5-2-11 0,4 2-12 0,0-1-57 16,-5-1-71-16,-2 2-81 0,3-3-115 0,-5 2-188 16,3 1-467-16,-1-1 207 0</inkml:trace>
  <inkml:trace contextRef="#ctx0" brushRef="#br0" timeOffset="141877.99">2490 7966 38 0,'11'3'357'0,"-9"0"-13"15,1 4-16-15,-1-1-12 0,2 3-29 0,1 3-27 16,-2 1-25-16,-2-2-26 0,4 8-18 0,-1-3-20 15,-3 3-19-15,3-2-42 0,-4 2-53 0,4-1-57 16,-3 0-68-16,3-2-68 0,-4-3-79 0,0-2-225 16,0-4-475-16,0 0 210 0</inkml:trace>
  <inkml:trace contextRef="#ctx0" brushRef="#br0" timeOffset="142120.6">2694 7911 76 0,'10'18'284'0,"-3"0"-13"16,-1 2-10-16,0 6-11 0,0 2-11 16,-2-3-7-16,-1 1-18 0,1 2-17 0,-4-3-20 15,2-1-14-15,-4 3-19 0,2-2-17 0,-2-6-13 16,0-1-3-16,-1-1-38 0,-2-3-21 0,0-1-25 0,-1 1-31 15,-2-3-44-15,-1 0-56 0,-4 0-68 0,2-2-70 16,-3-4-165-16,-3-2-442 0,0-2 196 16</inkml:trace>
  <inkml:trace contextRef="#ctx0" brushRef="#br0" timeOffset="142304.84">2291 8024 98 0,'-10'14'373'0,"7"-3"12"16,-3 6-17-16,3 1-38 0,-3 1-36 0,2 7-28 16,0 2-26-16,2-7-21 0,2 4-12 0,0-2-33 0,0 2-24 15,4-6-14-15,-2-1-15 0,2 2-29 16,6-2-61-16,-1 0-69 0,0 0-80 0,4-4-113 16,0 2-286-16,3-7-558 0,1 1 247 0</inkml:trace>
  <inkml:trace contextRef="#ctx0" brushRef="#br0" timeOffset="142660.18">3270 7825 301 0,'9'1'326'0,"1"1"-26"0,3-1-13 0,1 1-10 15,4-1-13-15,4 2-23 0,-3-2-22 16,3-1-23-16,7 3-24 0,-9-3-17 0,10 0-16 0,-4 0-14 16,-5 2-17-16,-4-2-34 0,-1 1-73 0,-3 1-82 15,-5 1-87-15,1 2-110 0,-2-2-165 0,-3 0-481 16,-3 0 213-16</inkml:trace>
  <inkml:trace contextRef="#ctx0" brushRef="#br0" timeOffset="142803.07">3193 8097 118 0,'-15'21'338'0,"2"2"-31"0,-1-1-34 15,4-4-26-15,-2 7-35 0,2-3-53 0,1-3-59 16,3-3-67-16,-2 8-58 0,1-6-73 0,0 1-180 16,2-2-300-16,0-1 133 0</inkml:trace>
  <inkml:trace contextRef="#ctx0" brushRef="#br0" timeOffset="143151.47">3133 8072 25 0,'18'-2'246'16,"1"2"-26"-16,0 0-22 0,-1 2-15 0,4-4-19 15,6 2-18-15,-7-1-13 0,0-2-13 0,2 2-12 16,5-4-5-16,-7 4-1 0,1-2 1 0,7 0-9 15,-10 1-9-15,3 0-5 0,-3-1-9 0,1 1-4 16,-2 1-4-16,0-1-4 0,-5 2-3 0,2 0 1 16,-3 2 11-16,-1-2-7 0,-2 1 10 0,-1 2 4 15,1 1 13-15,-1 2 4 0,-2-2 7 0,-1 4-2 16,0 2 4-16,-1 3 4 0,0 2-19 0,1 0-11 16,-1 4-13-16,-3-2 0 0,0 3-7 0,2-1-7 15,-2 6-3-15,2-5-2 0,-2-1-5 0,-1 0-2 16,3 0-7-16,-2-3-3 0,-1 1 3 0,0 1-8 15,0-3 0-15,1-1 1 0,-1-1-6 0,-1-4-3 16,1 2-16-16,-1-4-19 0,-2-1-32 0,2-1-48 16,-3 0-62-16,-4-1-65 0,2 0-83 0,-7-3-219 15,4-1-574-15,-5-1 255 0</inkml:trace>
  <inkml:trace contextRef="#ctx0" brushRef="#br0" timeOffset="143338.06">3330 8013 53 0,'-1'11'251'0,"-2"0"-25"0,2 5-22 0,-3 1-20 0,-1-1-22 16,1 1-15-16,0 1-18 0,-1-1-27 0,3 3-40 15,-2 3-45-15,0-5-55 0,1 0-36 0,1-7-51 16,-1 2-92-16,1-2-235 0,-2-4 104 0</inkml:trace>
  <inkml:trace contextRef="#ctx0" brushRef="#br0" timeOffset="143452.23">3384 8179 108 0,'7'0'188'16,"1"2"-20"-16,2-1-14 0,-5 2-38 0,3 0-42 15,0-3-52-15,-2 3-78 0,-1-1-73 0,0 1-140 16,2-2 62-16</inkml:trace>
  <inkml:trace contextRef="#ctx0" brushRef="#br0" timeOffset="143642.31">3496 8006 187 0,'0'10'270'0,"3"5"-16"0,-6 3-16 16,3-1-20-16,0-1-22 0,-2 3-18 0,0 8-16 15,0-8-18-15,2-3-22 0,-4 3-39 0,3 3-43 0,-3-4-57 16,0-1-51-16,0-5-57 0,3 1-51 16,-3-3-109-16,-1-3-308 0,1-3 137 0</inkml:trace>
  <inkml:trace contextRef="#ctx0" brushRef="#br0" timeOffset="143764.29">3518 8175 13 0,'6'3'279'0,"2"1"-12"15,0 2-18-15,-1 2-26 0,0-1-21 0,0 0-22 16,-2 2-17-16,2-2-33 0,-3-1-46 0,-2 1-54 16,1-1-50-16,-1-1-58 0,1 1-209 0,-3-1-312 15,4 1 139-15</inkml:trace>
  <inkml:trace contextRef="#ctx0" brushRef="#br0" timeOffset="144517.34">4159 7961 25 0,'0'0'346'0,"8"5"-27"15,-3-3-6-15,1 2-44 0,4 0-22 0,0 0-12 16,1-1-9-16,2 2-23 0,1-2-18 0,1-1-13 16,2 4-15-16,1-6-11 0,-3 1-16 0,2 3-12 15,2-3-14-15,-1-1-11 0,1 0-11 0,-7 2-3 16,2-1-10-16,-4-1-6 0,3 3-9 0,-6 1-1 16,4 0 0-16,-4 1-8 0,0-1-4 0,-4 3-1 15,1 2-4-15,0 3-3 0,-4-2-2 0,0 3-3 16,0 2-5-16,-4-2 0 0,0 4 0 0,-1 0-9 15,0-7 2-15,0 7-11 0,0-6 6 0,0 1-11 16,0-2-16-16,0 2-41 0,-2-3-43 0,1-2-46 0,-2-1-43 16,3-2-70-16,-1-1-45 0,-2-1-203 0,0-3-548 15,1-1 242-15</inkml:trace>
  <inkml:trace contextRef="#ctx0" brushRef="#br0" timeOffset="144699.04">4282 7814 81 0,'4'11'280'0,"1"0"-11"0,-4 7-7 0,-1 2-20 16,-1 5-16-16,1 4-37 0,-4 0-10 0,-1 0-17 0,0 1-16 15,1 1-20-15,-2-3-10 0,-2-2-15 0,4-5-23 16,-1 4-30-16,0-6-38 0,1 1-42 16,-3-5-44-16,4-3-59 0,-1-3-62 0,-1 1-150 0,0-4-373 15,1 1 165-15</inkml:trace>
  <inkml:trace contextRef="#ctx0" brushRef="#br0" timeOffset="144852.95">4011 7838 219 0,'0'0'205'0,"0"0"-33"16,9 6-42-16,-8-1-46 0,-1-1-52 0,4-1-49 15,-4-3-121-15,-4 7-149 0,1-2 67 0</inkml:trace>
  <inkml:trace contextRef="#ctx0" brushRef="#br0" timeOffset="145332.43">3987 8000 166 0,'5'7'212'0,"0"-1"-13"16,0 5-24-16,3-4-16 0,-4 3-17 0,2 0-10 15,-1 0-18-15,2 1-7 0,-1-1-11 0,-2 0-11 16,2-1-9-16,3 1-8 0,-5 1-8 0,1-3-4 16,-1 0-6-16,1 0-2 0,-1-1-6 0,-3-2-5 15,3 0-1-15,-3 0-1 0,2-1 6 0,-2-1 2 16,-1 0 13-16,0-3 5 0,4 4 2 0,-4 0 4 16,0-4-4-16,1 7 0 0,2-6 0 0,-3 2-4 15,1 1-8-15,-1 1 8 0,4-1-13 0,-3 1-4 16,3 2-6-16,-4-4-2 0,0 1-5 0,3 2-2 15,-1 0-5-15,1-3-1 0,-2 3 0 0,0-1-3 16,2 1-7-16,-2 0 3 0,-1-3-2 0,0 3-4 16,0-1-4-16,0 1-4 0,0 0-1 0,0-2-2 15,-1 0 0-15,-3 2 0 0,0-1 2 0,-1-4 1 16,1 4 2-16,-1-4 2 0,0 4 4 0,1-4 10 16,-5-1 9-16,3 0 12 0,-2 0 11 0,-1-1 6 15,9 1 7-15,-14 0 19 0,9 0-11 0,5 0-5 16,-9 0-7-16,9 0-11 0,-4-2-4 0,4 2-1 15,0 0-10-15,0 0-1 0,0 0-1 0,22 6-3 0,-12-2-7 16,7 4 0-16,-1-2 2 0,4-1-4 16,-1 3-4-16,2-2-3 0,6 3 3 0,-7-4 6 0,5 4-5 15,-3-3-7-15,-3-3 2 0,1 1-5 16,2 1 2-16,-9-3-7 0,1 1-4 0,-1-2-19 0,-4-2-29 16,-3 0-28-16,2-1-29 0,-4 1-33 0,-4 1-54 15,0 0-49-15,2-6-83 0,-2 6-165 0,-6-7-533 16,1 2 236-16</inkml:trace>
  <inkml:trace contextRef="#ctx0" brushRef="#br0" timeOffset="146192.26">4821 7893 49 0,'0'0'281'16,"8"10"-6"-16,-3 0-10 0,-2 1-15 0,1 6-8 16,0 0-13-16,-2 3-13 0,4 7-16 0,-3-3-17 15,-2 4-27-15,2-3-7 0,-5 0-6 0,5 1-27 16,-3-6-21-16,-1-1-38 0,-1-1-38 0,1-1-46 16,-1-5-47-16,-1-2-47 0,1-1-57 0,-1-2-244 15,-2-5-455-15,1 2 202 0</inkml:trace>
  <inkml:trace contextRef="#ctx0" brushRef="#br0" timeOffset="146585.29">4937 7757 171 0,'7'-1'217'0,"3"-1"-25"15,-2 2-18-15,6 0-15 0,-5 2-14 0,0-1-5 0,4 1 0 16,-4 2-5-16,1-2-2 0,1 1-6 0,-2-3-5 15,-2 1-6-15,0 2-6 0,5-1-7 16,-7 2-8-16,1-1-1 0,2-2-4 0,-3 3 0 16,3-2-1-16,-3 3 2 0,0-1 0 0,0-1-2 0,-1 0-2 15,0 1 1-15,2 2 2 0,-2-1-10 0,-1-1 4 16,0 3-3-16,1-3-13 0,0 2-7 16,0 0-2-16,2 3-5 0,-1-2-4 0,-1 6-2 15,4 1-2-15,-3 1-8 0,3 1 2 0,-3 4-6 16,0 2-8-16,0 6-7 0,-1-4 7 0,1 6-9 0,-1-1 4 15,1 0-2-15,0 0 0 0,-2-1-4 0,-2 5-5 16,-1-2-2-16,2-3 7 0,0 1-4 0,-4-3 1 16,5 1-10-16,-3 1 4 0,1-9 0 15,-1-3 0-15,2 0-3 0,-1-3 9 0,-1-5-21 0,0 1-15 16,0-1-19-16,0-4-19 0,0-1-15 0,0-3-20 16,0 4-24-16,0-4-18 0,0 0-24 15,0 0-23-15,-13-13-31 0,9 3-34 0,-3-1-214 16,-5-5-502-16,2-2 222 0</inkml:trace>
  <inkml:trace contextRef="#ctx0" brushRef="#br0" timeOffset="146708.26">4976 7966 92 0,'9'-2'223'0,"-9"2"-47"0,0 0-68 0,8 0-86 0,-8 0-126 16,4 3-112-16,-4-3 50 0</inkml:trace>
  <inkml:trace contextRef="#ctx0" brushRef="#br0" timeOffset="146981.99">4957 8120 101 0,'5'4'156'0,"-5"-4"3"0,8-2-5 15,-8 2-3-15,14-3-4 0,-4-2-14 0,-1 2-5 16,4 0-11-16,0 1-7 0,-1-1-11 0,1 1-9 16,0 2-5-16,-2 0-17 0,2 3 6 0,-3 1-11 15,-1-1-6-15,-1 4-7 0,-3 1-2 0,1 1 0 16,-2 0-4-16,-3 4-2 0,-2-2 6 0,-1 2 7 16,-5 3 10-16,0 0 9 0,-1-3 6 0,-2 0 2 15,0 1-2-15,2-4-6 0,0-3-11 0,2 1-4 16,-2-4-4-16,3-1-25 0,1-1-40 0,-1-1-51 15,5-1-56-15,0 0-81 0,-3-8-220 0,5-2-451 16,4 1 200-16</inkml:trace>
  <inkml:trace contextRef="#ctx0" brushRef="#br0" timeOffset="147151.12">5422 8035 254 0,'0'8'311'0,"0"3"-32"0,0 0-28 16,-4 0-28-16,4 2-38 0,-1-3-45 0,1-1-49 16,0 2-46-16,0 0-42 0,0 0-31 0,4-3-46 0,-3-1-51 15,-1 0-135-15,0-2-281 0,0 2 125 0</inkml:trace>
  <inkml:trace contextRef="#ctx0" brushRef="#br0" timeOffset="147375.76">5491 7931 171 0,'10'4'234'0,"-1"5"-7"0,-1 0-8 0,1 1-6 0,2 3-5 16,-4 2-5-16,3 0-12 0,0 0-12 0,-5-1-11 16,3 2-15-16,-3-1-10 0,-4-2-14 15,3 0-16-15,4-2-6 0,-7 2-10 0,3-1-12 0,0 1 0 16,-3-3-18-16,0 2-12 0,2-1-23 0,-2-4-28 15,-1 0-35-15,3-1-27 0,-3-1-28 0,0 0-32 16,-4-2-31-16,4-3-46 0,-3 2-213 0,-2-1-442 16,5-1 196-16</inkml:trace>
  <inkml:trace contextRef="#ctx0" brushRef="#br0" timeOffset="147528.59">5500 8089 15 0,'12'-3'197'16,"-9"2"-34"-16,3 0-44 0,-6 1-55 0,10-3-40 15,-7 1-49-15,1 1-69 0,-4 1-100 0,0 0 45 16</inkml:trace>
  <inkml:trace contextRef="#ctx0" brushRef="#br0" timeOffset="147632.51">5542 8120 94 0,'-2'6'161'0,"-1"0"-7"0,0 0 4 0,1-1 1 16,-1 1-1-16,1 0-7 0,1-3-6 0,1-3-13 15,-3 5-20-15,2-3-10 0,1-2-15 0,1 6-30 16,-1-6-24-16,0 0-36 0,4 1-53 0,-4-1-51 16,0 0-150-16,10-7-277 0,-7 3 123 0</inkml:trace>
  <inkml:trace contextRef="#ctx0" brushRef="#br0" timeOffset="147757.06">5620 7982 95 0,'13'-4'262'0,"-1"1"-25"15,-1 0-21-15,-1 1-29 0,0 1-24 0,6 0-38 16,0-1-46-16,-2 0-60 0,4-1-45 0,1 3-65 0,-1-1-120 16,-5-1-230-16,5 4 102 0</inkml:trace>
  <inkml:trace contextRef="#ctx0" brushRef="#br0" timeOffset="148033.06">5716 7760 104 0,'0'0'247'0,"0"0"-12"0,0 0-6 0,0 0-11 15,4 14-7-15,0-6 0 0,0 4 9 0,1 5-17 16,0 0-7-16,0 2-9 0,0 9-5 16,3 0-15-16,-1-2-22 0,2 5-11 0,-2 0-13 15,-1 0-12-15,-1 1-8 0,-1 0-13 0,1 1-9 0,-4-1-11 16,7-1-7-16,-6 2-6 0,2-1-3 0,-1-5-15 15,-3-10-15-15,5 0-5 0,-5-6-6 16,0 2-11-16,-1-7-19 0,-2 0-27 0,2-3-33 16,-3 0-36-16,4-3-41 0,0 0-37 0,-18-7-32 0,8-2-39 15,-4-1-172-15,-1-4-472 0,-6-5 209 0</inkml:trace>
  <inkml:trace contextRef="#ctx0" brushRef="#br0" timeOffset="148135.26">5673 8095 205 0,'5'2'205'0,"0"2"-17"0,0-1-21 0,4 4-19 16,-1 1-20-16,2-1-43 0,0 0-65 0,0 1-77 16,4 2-125-16,-2-3-197 0,-1-2 88 0</inkml:trace>
  <inkml:trace contextRef="#ctx0" brushRef="#br0" timeOffset="148457.35">6282 7825 3198 0,'-5'1'92'0,"0"1"-44"0,-1 0-16 16,6-2-12-16,-4 1 7 0,4-1 12 0,0 0 16 16,0 0-5-16,29-3 10 0,-8 1-1 0,7-2-7 15,2-1 4-15,2-1-10 0,2 1-10 0,-1-1-8 16,0-1-1-16,3 2-5 0,-2-1 1 0,-2 3-13 16,-1 0-27-16,-2 1-47 0,-7 0-55 0,-4 1-63 15,-5-1-70-15,-3 2-77 0,-1-1-175 0,-4 1-544 16,-5 0 242-16</inkml:trace>
  <inkml:trace contextRef="#ctx0" brushRef="#br0" timeOffset="148674.29">6470 7635 190 0,'0'10'277'0,"1"2"-15"0,-2 6-14 0,1 1-9 16,-4 9-8-16,-1-1-3 0,-3 0-6 0,0 0-7 15,1 1-17-15,-2-1-21 0,-2 1-17 0,3-3-17 16,-4 2-11-16,1-2-16 0,-1-2 5 0,0-1-30 16,-1-5-25-16,0 5-26 0,0-8-29 0,1-1-31 15,-1-2-30-15,-1 1-28 0,1-5-34 0,-1 0-36 16,1-4-28-16,3-1-48 0,1-1-203 16,0-2-462-16,1-4 204 0</inkml:trace>
  <inkml:trace contextRef="#ctx0" brushRef="#br0" timeOffset="148841.69">6419 7934 81 0,'10'13'266'0,"-5"1"-1"0,0 5-12 0,-2 0-23 15,-2 0-25-15,-2 1-19 0,1 5-17 0,-4-2-18 16,2-3-17-16,-1-4-25 0,0 3-35 0,-1-9-32 16,3 2-29-16,-4-1-19 0,3-4-13 15,-1 0-23-15,3-2-16 0,-5-4-24 0,2 1-14 0,3-2-31 16,0 0-22-16,-5-14-118 0,3 6-288 0,0-3 127 15</inkml:trace>
  <inkml:trace contextRef="#ctx0" brushRef="#br0" timeOffset="149135.04">6415 8053 30 0,'8'-10'135'0,"-2"2"3"0,3-1 9 0,0 2-14 0,1-1 0 15,-1 3 2-15,0 0 2 0,4 0-3 0,-3 1-1 16,3 1-6-16,0 0-3 0,-3 0 3 0,5 2-2 16,-3 1-3-16,1 0 6 0,-1 1 7 0,1 2 3 15,0 2 8-15,-4-2 6 0,1 2-8 0,0 0 2 16,-3-1-10-16,0 3-8 0,1 2-26 0,-4-4-2 15,2 4-9-15,-2 0-7 0,-3 1-9 0,3 1-11 16,-4-1-11-16,0 1-27 0,1 0-33 0,-2 5-30 16,-3-3-32-16,3 1-25 0,-4 3-17 0,-4-2-19 15,1-2 3-15,1-4-5 0,-2 0 17 0,-3-4 7 16,2 2 33-16,0-3 8 0,-3-2 20 0,4-2 27 16,-2 1 26-16,2-1 25 0,1 0 23 0,1 0 21 15,7 0 11-15,-8 0 9 0,8 0-1 0,-8 0-5 16,8 0-13-16,0 0-6 0,0 0-14 0,0 0-7 15,0 0-6-15,0 0-7 0,18-9-30 0,-8 6-38 16,0 1-49-16,6 1-53 0,3-2-52 0,0 0-65 16,4 2-212-16,5-1-499 0,3-2 221 0</inkml:trace>
  <inkml:trace contextRef="#ctx0" brushRef="#br0" timeOffset="149633.06">7285 7575 296 0,'0'0'294'0,"2"6"-27"0,-4 1-24 0,0 1-26 15,-2 3-37-15,-2 1-45 0,-3 5-54 0,0 0-53 16,-4 2-43-16,-2 1-47 0,1-4-19 0,1 1-10 16,-5 4-18-16,5-6 12 0,-1 2 20 0,1-5 34 15,-1 1 27-15,4-2 27 0,-3 1 22 0,3-5 24 16,1 1 26-16,3-2 24 0,0-1 17 0,1-2 6 16,2-1 4-16,0 1-7 0,3-3-10 0,0 0-9 15,6 8-4-15,2-8-6 0,1 0-4 0,5 1-12 16,4-1-5-16,1 0-7 0,9 0-10 0,-1-1-7 15,5 1-7-15,-1 0-18 0,-1 0-35 0,1 0-42 16,-4-3-54-16,4 1-54 0,-2 0-72 0,-7 2-163 16,-3-1-423-16,-2-1 187 0</inkml:trace>
  <inkml:trace contextRef="#ctx0" brushRef="#br0" timeOffset="149918.07">7257 7685 37 0,'0'0'269'0,"0"0"-10"0,0 7-11 0,1-2-8 15,1 4-13-15,-1 3-7 0,2 2 0 16,-1 6 11-16,2 6-12 0,0 3-15 0,1 5-24 16,-1 2-12-16,0 13-18 0,-2 0-15 0,1 5-11 15,1 1-2-15,-2 2-25 0,2-1-10 0,1 2-9 0,-1 0-5 16,2 3-8-16,-2-5-2 0,0-4-9 0,1 1-12 15,-1-19 5-15,1-3-8 0,-1-2-4 16,2-1-4-16,-2-9-8 0,0-4-12 0,-4-5-31 16,1-1-26-16,2-2-31 0,-2-3-36 0,-2-3-46 0,1-1-41 15,0 0-60-15,-7-11-261 0,5 3-564 0,-7-7 250 16</inkml:trace>
  <inkml:trace contextRef="#ctx0" brushRef="#br0" timeOffset="150104.19">7192 7991 12 0,'9'6'346'0,"-5"2"-34"0,-2 0-20 0,2 5-21 16,-1 4-24-16,1 1-26 0,-2 0-22 0,-2 7-19 16,3-4-15-16,-2-2-21 0,-1 0-20 0,0 0-36 15,1 0-38-15,-1 2-38 0,2-4-40 16,-1-3-42-16,-2 0-33 0,2-5-35 0,-2 1-12 0,-1-5-33 15,2-2-150-15,0-3-359 0,-6 3 160 0</inkml:trace>
  <inkml:trace contextRef="#ctx0" brushRef="#br0" timeOffset="150466.37">7100 8124 193 0,'-4'-6'238'0,"3"1"-19"16,1 0-17-16,0 1-9 0,1 1-16 0,3-1-14 15,-4 4-17-15,9-2-13 0,-4 1-10 0,-5 1-7 16,9 1-7-16,0 1-6 0,-5 2-6 0,1 1-6 15,-1-1-2-15,0 2-1 0,1 0 0 0,-1 2-5 16,-3-2-7-16,3 1-7 0,-2 0-10 0,-2 0-3 16,3-3-3-16,-3 1-6 0,1 1-9 0,-1-3-3 15,3 0-9-15,-1 0-8 0,-2-3-2 0,4 4-7 16,0-3 0-16,1 1-3 0,4 0 2 0,-3-2-3 16,3 0-2-16,3 0-3 0,-1 0-3 0,0 0-2 15,1-2-5-15,0 2 0 0,-1 0 2 0,3 0 0 16,4 0 10-16,-5 0-11 0,0 0 1 0,-2 2-2 15,1-1 2-15,-3 1-2 0,1-1 3 0,-2 2 0 16,-3 1 4-16,-1 1 0 0,2-1 6 0,-1 2-2 16,-2-2 2-16,-1 2 8 0,-2 0 11 0,1 0 10 15,-2 1 17-15,1-1-9 0,-1-1 7 0,1 1 1 16,-1-1 2-16,1-2-4 0,-3 2-4 0,3-5-3 16,3 5-14-16,-2-3 10 0,-1-2-18 0,1 4-26 15,-1-4-31-15,0 0-30 0,0 0-36 0,0 0-44 16,7 1-46-16,-7-1-55 0,0 0-211 0,10-5-499 15,-4 2 222-15</inkml:trace>
  <inkml:trace contextRef="#ctx0" brushRef="#br0" timeOffset="151183.26">8010 8332 146 0,'3'-8'270'0,"-2"-3"-26"0,4-8-25 16,0 0-21-16,4-6-20 0,-1-3-19 0,2-1-16 15,4-6-23-15,-4 3-11 0,3-1-10 0,2-13-8 16,2 3-9-16,-4 9-12 0,1 2-4 0,-3 1-7 15,3 3-6-15,3 2-5 0,-4 1-2 0,2 1 1 16,-6 8 3-16,-1 2 7 0,-1 3 2 0,1 4 2 16,-3 0 14-16,-1 1-8 0,1 1 2 0,-2 0-5 0,-2 3 0 15,5 1 17-15,-6 1 12 0,0 0 6 16,0 0-4-16,8 8-11 0,-3 3-7 0,-4-1-12 16,3 6-5-16,0 1-6 0,-1 2-2 0,0 8-5 15,0-4-8-15,1 6 0 0,0-1-2 0,-1 1-5 16,3 0-3-16,-4 2 0 0,5-3-8 0,-2 5-7 0,-2-1 5 15,3-3 0-15,0 0-2 0,-1 1-2 16,0-3-1-16,0-1 0 0,-1-6-4 0,0-1-4 16,1-2 1-16,-4-1-5 0,2-5-1 0,0-1-4 0,-1 0-20 15,-2-3-22-15,1 2-22 0,2-1-18 0,-3-6-16 16,-3 3-26-16,2-1-22 0,-1-1-33 16,-1 2-39-16,3-5-29 0,0 0-239 0,-16-5-529 0,6 2 234 15</inkml:trace>
  <inkml:trace contextRef="#ctx0" brushRef="#br0" timeOffset="151370.87">8139 8194 144 0,'5'2'280'0,"0"-1"-20"0,-5-1-27 15,8 4-18-15,-3-4-23 0,0 2-16 0,-5-2-23 16,9 1-13-16,0 1-10 0,-2-1-23 0,-1 1-27 15,-1-2-36-15,-5 0-54 0,14 1-56 0,-5-2-64 16,-4-1-195-16,4 1-352 0,-4-1 156 0</inkml:trace>
  <inkml:trace contextRef="#ctx0" brushRef="#br0" timeOffset="151650.95">8549 7790 36 0,'7'-2'317'0,"-2"0"-15"0,-5 2-28 0,9-1-29 16,-4 1-21-16,2-1-16 0,1 1-18 15,3 0-15-15,1 1-17 0,-3-1-12 0,4 1-19 16,1 1-12-16,0-2-8 0,4 2-14 0,-1 0-10 16,-3-1-29-16,-4 0-51 0,3-1-77 0,-4 3-82 0,-2-3-95 15,-2 0-145-15,2 2-429 0,-7-2 189 0</inkml:trace>
  <inkml:trace contextRef="#ctx0" brushRef="#br0" timeOffset="152149.75">8842 7513 16 0,'0'0'291'0,"5"-3"-16"16,-5 3-19-16,0 0-13 0,0 0-12 0,0 0-17 15,4-1-12-15,-4 1-11 0,0 0-16 0,0 0-14 16,0 0-15-16,0 0-11 0,0 0-19 0,0 0-8 16,0 0-10-16,0 0-14 0,0 0-4 0,0 0-9 15,0 0 3-15,0 0-4 0,0 0-11 16,9 4 2-16,-9-4 3 0,0 0 12 0,0 0-9 0,0 0-4 16,0 0-8-16,0 0 2 0,0 0-9 0,0 0-7 15,0 0-6-15,0 0-2 0,0 0-3 0,0 0-3 16,0 0-4-16,0 0-4 0,-4 9-2 0,4-9 0 15,0 0-5-15,0 3 0 0,0-3 6 0,1 3-12 16,2 2 6-16,-3-5 5 0,0 6-7 0,0-3-2 16,1 5-2-16,-1-2 3 0,0 1-4 0,1 4 1 15,2-2-2-15,-2 7-1 0,2 1 2 0,1 1 5 16,-3 1-6-16,4 8 1 0,-2 0-3 0,-2 1 1 16,5 0 0-16,-6 1 0 0,4 1 2 0,-1 2-3 15,-2-5 0-15,2-1 2 0,-1 1 2 0,-2-3-7 16,4-4 1-16,-4-4 2 0,3 0-1 0,-1 0-3 0,-2-4 2 15,0-1 2-15,3-1 0 0,-3-3-28 16,0 1-37-16,0-4-48 0,-3 0-58 0,3 2-60 16,-2-3-100-16,-2 0-219 0,-1 0-594 0,-2-3 262 15</inkml:trace>
  <inkml:trace contextRef="#ctx0" brushRef="#br0" timeOffset="161443.99">9416 8136 72 0,'0'0'258'0,"0"0"-19"0,0 0-19 0,0 0-18 0,0 0-12 16,0 0-12-16,0 0-14 0,0 0-12 16,0 0-11-16,0 0-11 0,0 0-10 0,0 0-10 0,0 0-9 15,0 0-8-15,0 0-8 0,0 0-3 0,0 0-9 16,0 0-1-16,0 0-8 0,0 0-3 16,0 0-2-16,0 0-2 0,0 0 3 0,0 0-1 0,0 0 1 15,0 0 8-15,0 0 0 0,0 0-2 0,0 0 2 16,0 0-14-16,0 0-2 0,0 0-6 0,0 0-2 15,0 0-2-15,0 0-6 0,-10 0-5 0,10 0 0 16,-3 6 0-16,2-4-6 0,1-2 2 0,-4 9 7 16,3-4-10-16,-1 0 4 0,1 0 0 0,0 1 5 15,1-2-7-15,0 0-6 0,0 2-3 0,0-6-5 16,2 5-1-16,-2-5-3 0,3 4 0 0,0-4-7 16,-3 0 1-16,0 0-2 0,0 0 4 0,0 0-1 15,0 0 4-15,0 0 0 0,10-7-3 0,-9 3 8 16,1-1-4-16,0 2 1 0,-2-1 0 0,0-2-1 15,-2 1 10-15,2 5 5 0,-3-5 0 0,-1 3 3 16,4 2-6-16,-5-7-7 0,2 7 4 0,3 0-2 16,-5-5-1-16,5 5-1 0,-6-1-4 0,6 1 1 15,0 0-3-15,-9 1-5 0,9-1 1 0,-5 5-4 16,5-5-8-16,-4 1-34 0,4-1-42 0,-1 5-37 16,1-5-43-16,-2 3-40 0,2-3-43 0,2 5-56 15,-2-5-221-15,2 8-567 0,1-4 251 0</inkml:trace>
  <inkml:trace contextRef="#ctx0" brushRef="#br0" timeOffset="161974.51">9448 8395 157 0,'0'0'270'0,"0"0"-13"15,0 0-13-15,4 2-14 0,-4-2-12 0,0 0-11 0,0 0-14 16,0 0-16-16,0 0-16 0,0 0-12 0,0 0-16 15,0 0-14-15,0 0-10 0,0 0-11 0,0 0 0 16,0 0-7-16,0 0-7 0,0 0-2 16,0 0-15-16,0 0-4 0,0 0-10 0,0 0-4 0,0 0 2 15,0 0-4-15,0 0-12 0,0 0-3 0,0 0 0 16,0 0-3-16,0 0 6 0,0 0-1 0,0 0-2 16,0 0 5-16,0 0 3 0,0 0-3 0,0 0 1 15,0 0 6-15,-7 4 2 0,7-4-3 0,0 0 5 16,0 0-11-16,0 0 0 0,0 0-3 0,0 0-2 15,0 0-7-15,0 0 1 0,0 0-7 0,0 0 8 16,0 0-7-16,0 0-3 0,0 0-8 0,0 0 0 16,0 0-2-16,0 0-1 0,0 0 0 0,0 0 3 15,0 0-4-15,0 0 3 0,4 4-5 0,-4-4 5 16,1 3 7-16,-1-3-11 0,0 4-3 0,0-4-5 16,0 0 2-16,0 0-3 0,0 0-6 0,0 0-9 15,4 1-18-15,-4-1-20 0,0 0-21 0,0 0-36 16,0 0-39-16,0 0-38 0,-4-14-60 0,3 9-77 15,-2-1-184-15,2 0-555 0,-3 0 246 0</inkml:trace>
  <inkml:trace contextRef="#ctx0" brushRef="#br0" timeOffset="168300.25">4796 9619 17 0,'0'0'213'0,"-4"3"-11"16,4-3-16-16,0 0-9 0,0 0-3 0,0 0-9 15,0 0-6-15,0 0-6 0,0 0-9 0,0 0 2 16,0 0-13-16,9 2-4 0,-9-2-6 16,4 4-7-16,-4-4-6 0,5 3-12 0,-1-2-3 0,1-1-8 15,0 3-5-15,0-1-7 0,3-2-4 0,-2 0-7 16,1 3-4-16,1-3-2 0,-8 0-5 0,17-2-4 15,-8 1-7-15,-1 1-2 0,2-3 1 0,1 0-4 16,0-3-3-16,-1 3-3 0,0-3-5 0,0-1-1 16,-1 2 0-16,-1-3-7 0,2-1 2 0,-2 0-1 15,-3 0 7-15,4 0-10 0,-2 0-2 0,-1 0 0 16,-3-1 14-16,0 4-7 0,0-1 19 0,-2 0-10 16,3 2 6-16,-3-2 3 0,0 1-4 0,-1 0 0 15,0 0-7-15,-1 2-1 0,-1-2 4 0,-1 2-10 16,-1-1 4-16,-1 0-6 0,0 0-2 0,0 2-1 15,-3-1-2-15,2-2-6 0,-3 2 4 0,0 0 4 16,1 1 11-16,-1 0-17 0,1 1-1 0,2 0 2 16,-1 2-7-16,-3 0 2 0,10 0-2 0,-12 3 1 15,5 4-2-15,2-1 0 0,-2 9-3 0,0 3 6 16,2 1-5-16,-1 6 6 0,-1 2-2 0,2 0-2 16,3 3-2-16,-2-5 4 0,4 2-2 0,1-7 1 15,-1-1 2-15,4-1-4 0,-2 0 4 0,1-1-7 0,2 0 1 16,0-3 0-16,0-1 3 0,-1-3-3 15,1 0-3-15,3 1 5 0,1-3 2 0,1 1 6 16,-1-4-15-16,1 0 8 0,3 0-5 0,1-2-3 0,-1 0-4 16,-3-2 4-16,3 0-19 0,0-2-43 15,-3 1-40-15,4-2-41 0,-5 0-42 0,-1-1-39 16,-2-1-39-16,2 1-259 0,-2-3-568 0,-1-2 251 16</inkml:trace>
  <inkml:trace contextRef="#ctx0" brushRef="#br0" timeOffset="168534.24">5170 9665 212 0,'0'0'229'0,"0"0"-12"15,0 0-6-15,8 5-5 0,-8 0-2 16,1 1-3-16,2 3 8 0,-2 1-14 0,-1 1-1 16,3 4 2-16,-2 2-15 0,-1 2-15 0,0 1 0 15,0-2-33-15,0-1-12 0,-1 1-9 0,-2-2-9 0,3 2-9 16,0-1-14-16,0-4-5 0,0 0-8 0,0-3-7 15,3 2-9-15,-3-6-6 0,0 1 0 0,0-3-12 16,0 1-4-16,0-2-12 0,0 1-26 0,0-4-16 16,-3 5-35-16,3-5-39 0,0 0-40 0,0 0-36 15,0 0-34-15,0 0-36 0,0 0-238 0,-5-14-521 16,4 9 231-16</inkml:trace>
  <inkml:trace contextRef="#ctx0" brushRef="#br0" timeOffset="168782.04">5513 9787 194 0,'1'4'311'0,"-1"4"-20"15,-1-1-24-15,-2 1-21 0,2 3-15 0,-2 1-11 16,-1 4-12-16,-2 2-14 0,1-5-18 0,0 4-13 15,1 0-18-15,0-7-18 0,2 3-12 0,-2-1-13 16,0-2-15-16,-1-2-33 0,0-3-32 0,2 2-44 16,-2 0-48-16,0-1-55 0,0-3-61 0,-4-1-273 15,3 1-497-15,-1-3 221 0</inkml:trace>
  <inkml:trace contextRef="#ctx0" brushRef="#br0" timeOffset="169264.27">5785 9749 114 0,'0'0'233'0,"9"0"-20"0,-9 0-25 0,10-3-16 15,-4 0-18-15,1 1-15 0,-2-1-15 0,7 0-14 16,-5-2-6-16,2 0-14 0,2 1-6 0,-4-3-10 0,2 0-4 16,-1-1-8-16,-2-1-2 0,-1-2-7 15,2 2-3-15,-5-4-5 0,-1 3-3 0,2-2-2 16,-3-1 12-16,-1 1 14 0,-1 2 16 0,1-2 17 16,-1 4 14-16,-1 2 18 0,-2-1 12 0,2 1-15 0,-3 2-7 15,3-2-12-15,0 4-14 0,-4-2-10 0,5 3 0 16,2 1-17-16,-14 1-5 0,7 1-8 15,-2 5 4-15,-1-1-9 0,1 2-10 0,-5 2 6 0,1 1-11 16,3 4-6-16,-4 0 5 0,2 3-9 0,-2 2 0 16,3-3-2-16,1 1 8 0,-2 4-18 0,3-5-3 15,3 1 4-15,2 1-2 0,0-3 1 0,3 0 8 16,-3-2-14-16,4 1-4 0,4-4 3 16,-2 2-3-16,1-4 1 0,2 1-5 0,3-3 3 0,1 1-1 15,1-1 3-15,0 0 0 0,2-1-12 0,-1 0 8 16,2 3 3-16,-3-5-4 0,-1 2 2 15,4-1-2-15,-2-1-5 0,1 0 2 0,-1 0-29 0,0-2-46 16,-5-2-52-16,-2 2-44 0,4-1-52 0,-8-1-39 16,10-3-285-16,-6 1-596 0,-2-3 264 0</inkml:trace>
  <inkml:trace contextRef="#ctx0" brushRef="#br0" timeOffset="169649.34">6034 9671 168 0,'0'0'229'0,"4"-1"-25"0,-4 1-21 0,8 4 2 15,-8-4-2-15,5 2-6 0,1-2-5 0,2 3-6 16,-3 0-11-16,0 0-8 0,3-2-15 0,-3 1-9 16,3 0-14-16,-3 2-7 0,1-2-14 0,2 1-7 15,-3 1-9-15,-1-1-5 0,1 1-7 0,-1-1-6 16,-2 1-6-16,2 0 0 0,-4 0-7 0,1 0-5 15,-2 2-3-15,1 0-1 0,-2 2-5 0,-4-3-4 16,3 3 0-16,-4 1-2 0,1 1-3 0,-3-4 1 16,1 3 0-16,2-2 4 0,-3 0 7 0,0 1 8 15,4-5 10-15,-3 2 6 0,4 0 6 0,-2-1-1 16,2-1-1-16,3-1-12 0,-3 1-2 0,1-1 3 16,3-2-4-16,-2 2-6 0,2-2 11 0,-3 6-14 15,3-6-7-15,4 4-4 0,-4-4 16 0,1 5-16 16,2-3-4-16,2 1-2 0,-1 2-2 0,2-2-2 15,1 1 2-15,-2-2-7 0,0 1 1 0,0-1-1 16,4-1-4-16,-4 2 2 0,1-2-27 0,1-1-46 16,-7 0-55-16,10-3-66 0,-4-1-82 0,-2 2-309 15,0-1-627-15,0 0 277 0</inkml:trace>
  <inkml:trace contextRef="#ctx0" brushRef="#br0" timeOffset="169802.3">6304 9829 2996 0,'5'4'112'15,"0"1"-81"-15,-1 4 8 0,-1 0 18 0,-1 3 14 0,-1 3 3 16,-1 5 0-16,-2-5-29 0,-2 1-3 16,3 1-4-16,-3 1 1 0,0-3 0 0,0-3-3 15,2-1-7-15,-1 0-2 0,-2-5-26 0,1 0-34 16,3-3-46-16,-3 1-72 0,-1-4-71 0,1 1-94 0,4-1-176 16,-9-6-532-16,4 2 235 0</inkml:trace>
  <inkml:trace contextRef="#ctx0" brushRef="#br0" timeOffset="170418.11">6566 9670 246 0,'11'0'281'0,"-8"2"-26"0,-3-2-24 0,11 0-24 15,-4 0-20-15,-1-1-18 0,3 0-13 0,-2 0-21 16,4-1-14-16,-1-1-9 0,3-1-16 0,-4 1-8 16,5-3-7-16,-4 2-9 0,3-2-3 0,-4 2-9 15,3-4-5-15,-2 1-6 0,-4 1 1 0,-2-4-3 16,-1 5-6-16,-1-7 5 0,-2 3 3 0,0-2 4 15,-1 2 0-15,-3-4 3 0,-3 2 12 0,0 1 9 16,-2-1 9-16,0 2 10 0,0 0-5 0,-1 0-1 16,1 3-11-16,1-2-3 0,-2 6-10 0,2-2 1 15,3 4-12-15,0 0-5 0,-4 1-3 0,4 4-6 16,-3 5 0-16,1 3 1 0,-1 5-11 0,0-1-3 16,2 9-1-16,0 1-1 0,-1-2-3 0,3 3-1 15,1-2 0-15,0-5-8 0,2-2-3 0,1 1 5 16,0-3-4-16,-1 1 2 0,3-1-5 0,1 0-1 15,4-1-2-15,0 0-3 0,-4-4-3 0,3-3-1 16,0 1 3-16,3-2-2 0,-1-1-4 0,3-2-1 16,3-1-30-16,-7-3-53 0,4-1-49 0,-1-1-51 15,0-3-47-15,2-1-46 0,-2-2-293 0,-1 0-620 16,0 0 275-16</inkml:trace>
  <inkml:trace contextRef="#ctx0" brushRef="#br0" timeOffset="170800.81">6825 9622 1 0,'7'-1'305'0,"-2"-1"-6"0,1 1-21 0,-1 1-24 15,-5 0-20-15,14 0-23 0,-6 0-11 0,-1 0-14 16,0 3-14-16,-1-2-20 0,1 1-15 0,-2-1-12 16,0 3-11-16,4-1-15 0,-4-1-6 0,-1 1-10 15,1 1-9-15,-1-2-11 0,-1 4-11 0,-1-1-10 16,-3 1-12-16,0 1-7 0,-3-2-2 0,0 1-3 15,0 1-3-15,-5-2 5 0,0 2-1 0,0 0-5 16,0-3 2-16,-1 0 4 0,1-1 8 0,-3 0 6 16,4 0 14-16,1-2 2 0,1 1 6 0,1-1-1 15,1 0-8-15,4-1-2 0,0 0-8 0,-5 2-1 16,5-2-2-16,0 0-11 0,0 0 1 0,16 4 6 16,-8-1-10-16,6-1-1 0,-5 4 1 0,1-2-7 15,3 3-9-15,0-2 3 0,1 7-7 0,-5-5-2 16,0 6-5-16,-4-1 3 0,1-1 1 0,-2 1-4 15,-1 0 7-15,-3 0 3 0,0-1 1 0,-4-1 7 16,-1-1 3-16,-3-1 0 0,-1 1-3 0,0-2 3 16,-1-1-9-16,-2 2-3 0,0-7-15 0,-1-2-30 15,-4-5-38-15,5 1-46 0,-3-1-53 0,4-2-78 16,-2-5-302-16,2 0-604 0,-1 0 267 0</inkml:trace>
  <inkml:trace contextRef="#ctx0" brushRef="#br0" timeOffset="171031.25">7052 9385 2767 0,'11'2'20'0,"-1"-1"-8"0,-1 3-4 16,0-1 38-16,5 2 29 0,-5 1-8 0,4 3-10 15,0 2-11-15,1 2 5 0,1 10 3 0,-2-3 6 16,3 5 12-16,-4 0 0 0,1 3 6 0,-4 1 6 15,-2 4-11-15,1-1 4 0,-4 2-15 0,0 2-8 0,-3-3-7 16,-2 13 3-16,-2-12-35 0,-2 1-18 16,-1-3-24-16,-1-1-29 0,-2-4-40 0,-2-2-35 15,-3-4-48-15,1-4-51 0,-5 2-308 0,0-6-583 16,3-1 259-16</inkml:trace>
  <inkml:trace contextRef="#ctx0" brushRef="#br0" timeOffset="171697.57">4520 9433 150 0,'0'0'190'16,"0"0"-8"-16,0 0-4 0,2-2-4 0,-2 2-6 15,0 0 0-15,0 0-9 0,0 0-7 0,0 0-5 16,0 0-2-16,0 0-15 0,0 0-10 0,0 0-6 16,0 0-7-16,0 0-11 0,0 0-9 0,0 0-9 15,-9 8-5-15,4-1-5 0,4-2-9 0,-4 1-1 16,1 6 2-16,-1 0-1 0,1 4 0 0,-1 2 9 15,1 2 0-15,3 5-1 0,-3 1 5 0,2 3 1 16,2-1-10-16,0 3 3 0,2-1-3 0,-1 1-11 16,3 0-1-16,1 0-1 0,3-2-9 0,-5 0-6 15,3-2 1-15,3 1-4 0,1-1-2 0,-1-1-7 16,3-3-6-16,4-2-13 0,-4-4-20 0,3-4-47 16,-1-1-66-16,1-1-87 0,2-3-362 0,1-4-627 0,-4-2 278 15</inkml:trace>
  <inkml:trace contextRef="#ctx0" brushRef="#br0" timeOffset="172832.92">7749 9535 195 0,'0'0'254'0,"0"0"-13"0,0 0-16 0,0 0-15 16,0 0-11-16,0 0-10 0,0 0-15 0,0 0-9 15,0 0-10-15,0 0-9 0,0 0-14 0,0 0-6 16,0 0-4-16,0 0 3 0,0 0-16 0,14 2-2 16,-7-2-8-16,0 0-5 0,2-1 6 0,3 0-1 15,3-2-7-15,-2 2-14 0,6-2 9 0,-1 1-18 16,1 0-7-16,2 2-7 0,-1-3-10 0,3 2-2 15,-3-1 0-15,1 2-6 0,1-1-6 0,-2 2 0 16,-1-2-7-16,2 1 2 0,-2 0-3 0,-1-2-3 16,-5 0-3-16,3 2-3 0,-2-1 3 0,-1 1-7 15,0 0 0-15,-3 0 3 0,-3 0-4 0,0 0-1 16,-2 0-4-16,3-2 13 0,-8 2-18 0,6-3-35 16,-3 2-24-16,-3 1-23 0,1-5-24 0,-1 5-29 15,-5-5-31-15,5 5-34 0,-5-5-35 0,1 2-51 0,-1 3-187 16,5 0-512-16,-11-3 228 0</inkml:trace>
  <inkml:trace contextRef="#ctx0" brushRef="#br0" timeOffset="173164.65">7866 9693 106 0,'5'1'252'0,"-5"-1"-8"0,11 2-5 0,0-1-8 0,0 2-8 16,0-2-11-16,9 2-10 0,-2-2-5 15,-1 1-13-15,4-2-12 0,1 1 0 0,-2-1-33 0,3 0-12 16,-1 0-16-16,5-1-5 0,-6 0-14 0,1 0-12 16,-3 0-8-16,-1 0-12 0,-4 1-24 0,0-2-47 15,-2 2-54-15,-6-1-53 0,-2 0-51 0,2-2-53 16,-2 1-224-16,-4 2-482 0,0-8 213 0</inkml:trace>
  <inkml:trace contextRef="#ctx0" brushRef="#br0" timeOffset="175798.85">9662 9443 124 0,'0'0'292'0,"0"0"-13"16,0 0-15-16,6-4-13 0,-6 4-12 0,0 0-8 16,0-4-11-16,0 4-13 0,-2-9-11 0,1 5-8 15,0 0 0-15,-1-3-18 0,0 1-11 0,-1 0-17 16,-2-1-15-16,2-3-9 0,-4 3-14 0,1-2-8 16,0 2-17-16,-4-1-3 0,3 3-9 0,-2-3 7 15,1 4-21-15,-3-2-1 0,2 2-6 0,0 2-6 16,0 2-9-16,-3 0 0 0,3 4 0 0,-1 5-7 15,0 3-5-15,-2 1 4 0,1 9-5 0,-1 2-1 16,2 3-5-16,1-2 6 0,3 4-4 0,3-1-2 0,1-4 6 16,2-3-11-16,2-2 0 0,1 1-5 0,3-3 2 15,2-2 2-15,2-3-3 0,-1-2 4 16,1-1-6-16,4-2-3 0,-2-2 4 0,2-1-3 16,-1-3-3-16,4 1 0 0,-5-5 1 0,3 1 2 0,-2-3-1 15,2-2 2-15,-2-3 1 0,-4 0-4 16,3-2-3-16,-1-2 9 0,-4-1 0 0,0-2-3 15,0 1 0-15,-1 0 1 0,-5-1 1 0,3-1 3 16,-4 0-3-16,1 7-1 0,2-3 2 0,-3 4 8 0,1-1-3 16,-1 5-3-16,0 0-4 0,-1 0 2 15,2 2 0-15,-1 0 3 0,0-1-10 0,0 5 5 0,3-3 9 16,-3 3-8-16,0 0 2 0,0 0-2 16,2 14-1-16,1-6 2 0,-3 3-2 0,1 3 4 0,3-3-3 15,-3 4-2-15,0 3 4 0,2-1-4 0,1 1 3 16,-3 0 1-16,2 2-2 0,-2-4-2 0,0 1 10 15,3-1-10-15,0 0-3 0,-4-7 2 0,5 2-3 16,-5-2 1-16,4-1 0 0,-3-2-2 0,2 0-1 16,-2-2-3-16,-1-1-20 0,0-3-34 0,0 5-41 15,0-5-45-15,0 0-38 0,0 0-40 0,0 0-38 16,3-18-60-16,-6 10-190 0,3-3-558 0,0-6 248 16</inkml:trace>
  <inkml:trace contextRef="#ctx0" brushRef="#br0" timeOffset="176000.12">9899 9403 256 0,'0'5'321'15,"0"2"-15"-15,1-1-18 0,-1 6-9 0,3 1-1 16,-6 4-12-16,6-2-26 0,-6 1-28 0,3 2-13 16,0-2-10-16,0 0-30 0,0-4-18 0,5 4-13 15,-5-3-12-15,0-2-11 0,4-1-13 0,-3 3-19 16,2-1-23-16,-3-6-29 0,1 0-48 0,3 0-34 15,-4-2-31-15,0 0-29 0,0-4-32 0,0 3-37 0,0-3-30 16,0 0-58-16,0 0-152 0,0 0-466 0,0 0 207 16</inkml:trace>
  <inkml:trace contextRef="#ctx0" brushRef="#br0" timeOffset="176154.77">10038 9547 115 0,'3'7'278'0,"-1"-1"-1"16,-2 2-18-16,2 3-12 0,-5-1-7 0,4 5-6 15,-3-3-13-15,-3-3-14 0,1 4-25 0,0-1-18 16,0-3-15-16,0 0-18 0,2-3-25 0,-2 1-39 16,4-3-39-16,-3 0-47 0,1-1-55 0,2-3-69 15,-4 2-68-15,4-2-199 0,0 0-444 0,0 0 196 16</inkml:trace>
  <inkml:trace contextRef="#ctx0" brushRef="#br0" timeOffset="176749.22">10488 9286 200 0,'0'0'280'0,"-1"-5"-5"0,-2 0-8 0,2 1-8 16,1 4-5-16,-4-3-13 0,4 3-1 0,-5-2-7 16,5 2-23-16,-6 0-15 0,6 0-20 0,-14 5-9 15,6 2-22-15,0-1-7 0,-1 1-16 0,-1 4-17 16,-4-1-4-16,0 5-7 0,1 0-17 0,3-1-2 15,-3 4-11-15,4-1-4 0,0-2-9 0,-1 2-5 16,4-2-8-16,3 4 0 0,-1-3-2 0,4-2-14 16,2-1 7-16,1-2-10 0,3-1-5 0,0-1 0 15,4-2-5-15,-1-1-2 0,1-1-1 0,4 0 3 16,2-4-4-16,0-2-5 0,0-2-4 0,-2-1 1 16,2-1-1-16,0-1 0 0,-2-4-2 0,-3 3 0 0,1-5 1 15,-2-1 3-15,-3 4 3 0,1-2-2 16,-4 2 5-16,1-3 5 0,-1 2 6 0,-3 2 16 15,2-3-9-15,-1 4-2 0,-2 1-1 0,2 1 4 16,-2 0-5-16,0 3 1 0,0 2-8 0,2-6 2 0,-2 6-4 16,0-5-2-16,0 5 5 0,0 0-6 0,0 0 0 15,0 0 0-15,0 0-5 0,0 0 3 16,4 13 0-16,-4-6-2 0,1 2-1 0,-1 2 5 0,4 0-3 16,0 4-2-16,-3 2-1 0,5-1 7 0,-3-4-10 15,5 2 2-15,-3 1-1 0,-1-3-3 0,1 3 3 16,0-5-8-16,-1 1-24 0,2-2-29 0,1-1-31 15,-6-2-29-15,3-1-27 0,-3-2-19 0,-1 2-27 16,0-5-33-16,0 3-28 0,0-3-267 0,0 0-568 16,0 0 251-16</inkml:trace>
  <inkml:trace contextRef="#ctx0" brushRef="#br0" timeOffset="177114.93">10695 9447 191 0,'0'0'253'0,"0"0"-26"16,0 0-26-16,10 0-18 0,-10 0-15 0,0 0-12 15,9 0-14-15,-9 0-12 0,9 2-12 0,-9-2-12 16,8 0-11-16,-3 2-9 0,0 0-5 0,0 0-7 16,-1 1-1-16,-1 2-1 0,1 0-2 0,-1-1-7 15,0 6-5-15,-1-4-5 0,0 5-5 0,-2-3 2 16,-4 4-3-16,3-2 4 0,-2 1 8 0,-1-1 9 15,0 0 12-15,1 2 5 0,-3-4 14 0,1-1 4 0,0 2 1 16,3-4-1-16,-1-1-10 0,1 0-8 16,0 0-3-16,2-4-13 0,-2 6-1 0,2-3-12 15,0-3 0-15,0 0-9 0,0 3-6 0,0-3-1 16,1 4-5-16,-1-4-5 0,5 3 5 0,-1 0-11 0,1-1 9 16,0-1-20-16,0 1 5 0,-5-2 6 0,19 1-16 15,-11-1-1-15,1 0-10 0,-4 0-35 0,9-1-43 16,-6-2-53-16,-3 1-48 0,4-1-40 0,4-1-24 15,-3-2-17-15,3 2-34 0,-3 1-186 0,-1-3-522 16,-4 3 230-16</inkml:trace>
  <inkml:trace contextRef="#ctx0" brushRef="#br0" timeOffset="177235.23">10946 9599 161 0,'0'4'246'0,"1"0"-10"0,-4 5-4 0,1 0 2 0,-6 6 0 16,3-4-4-16,0 5-15 0,-3-2-15 0,3 0-13 15,0 1-12-15,-4-1-12 0,5 0-24 0,-1-1-12 16,1-5-15-16,2 2-46 0,-1-5-61 0,-2 3-78 15,2-3-84-15,2-1-112 0,-4-4-142 0,5 0-444 16,0 0 196-16</inkml:trace>
  <inkml:trace contextRef="#ctx0" brushRef="#br0" timeOffset="177763.39">11325 9299 349 0,'-2'-7'390'16,"-1"2"-23"-16,-2 0-31 0,-4-3-27 0,4 1-29 15,1 2-34-15,-5-3-18 0,4 5-22 0,-1-2-24 0,2 3-20 16,-3 0-13-16,2-1-8 0,5 3-25 0,-10 0-11 16,5 4-5-16,2 2-16 0,1 2-5 0,-2 2-9 15,1 2-11-15,2-3-5 0,-1 7-7 16,2 2-3-16,-2 0-6 0,4-1-5 0,0 4-2 0,-1-2-10 16,3-1 2-16,0 0-5 0,1-5-3 0,-1-3-2 15,0 2-1-15,2-4-6 0,-2 1 0 16,0-3-2-16,-3-3 7 0,2 2-4 0,-2-4 1 0,-1-1 0 15,0 0-4-15,9-10 3 0,-9 2-4 0,3 0 4 16,-1-1-1-16,1-3-2 0,-1-2 5 0,1 3 13 16,-2 0-7-16,4 0-2 0,-2 1-3 0,1 1 12 15,-2 1-13-15,2 3-9 0,2 0 0 0,-3-2 1 16,1 2 0-16,-2 5 1 0,-2 0 4 0,9-1-3 16,-9 1-2-16,8 1 1 0,-3 5 6 0,-1 0-4 15,0 0 2-15,0 1-1 0,-2 5 1 0,1-1-3 16,1-1-6-16,-1 1 2 0,2 1 4 0,2 3-4 15,-5-2-2-15,2-3-2 0,3 7-10 0,-4-7-25 16,0-1-42-16,3 0-44 0,-6-4-45 0,4 1-37 16,-4-2-45-16,0-4-59 0,0 0-242 0,0 0-599 15,0 0 266-15</inkml:trace>
  <inkml:trace contextRef="#ctx0" brushRef="#br0" timeOffset="178134.38">11504 9316 101 0,'8'2'293'16,"-1"-4"-4"-16,1 4-26 0,2-1-24 0,-1 2-22 16,-1-1-11-16,3 0-17 0,-3 4-14 0,1-1-16 15,-2-2-16-15,4 0-16 0,-3 1-10 0,-3 0-11 0,-1 2-12 16,2 0-11-16,0 2-5 0,-2 0-9 16,-4 2-8-16,1 0-4 0,-2-2-3 0,-1 2-9 0,-5-1-3 15,2 0-3-15,-1-1-2 0,-3 0 7 16,-1-3 7-16,1 4 11 0,-2-5 12 0,2 1 5 0,-1 2 4 15,3-6-9-15,-1 4 10 0,3-4-13 0,0 1-10 16,2 1-1-16,3-3-14 0,-5 0 0 0,5 0-7 16,0 0-4-16,0 0-7 0,0 0 8 0,17 3-13 15,-10-2 1-15,1 2 8 0,1-2-15 0,2 5-8 16,1-1 7-16,-2 2-9 0,0 0 2 0,-1 2 8 16,0 0-12-16,0 4-3 0,-2-2 1 0,-1-1 0 15,-1 1 4-15,-4 1-8 0,2-1 1 0,-3-1 0 16,-3 3 0-16,2-4 15 0,-3-2-15 0,-1-1-1 15,-4-1-12-15,0 1-15 0,-1-4-19 0,0-1-25 16,-3-1-35-16,-1-2-47 0,-3-3-62 0,2-5-90 16,-8-6-278-16,0 0-631 0,5-3 279 0</inkml:trace>
  <inkml:trace contextRef="#ctx0" brushRef="#br0" timeOffset="178335.12">11881 9213 194 0,'17'21'400'15,"-3"-1"-26"-15,-1 5-23 0,-2-1-41 0,-2 2-29 0,0 1-26 16,-1 1-32-16,-3 3-18 0,-4 0-24 16,-1-3-47-16,-1 8-56 0,-3-4-57 0,-2-4-52 15,-3 5-45-15,1-7-42 0,-5-1-53 0,7-8-70 0,-6 1-154 16,-2-3-429-16,0-1 190 0</inkml:trace>
  <inkml:trace contextRef="#ctx0" brushRef="#br0" timeOffset="178897.89">9121 9121 244 0,'0'0'301'0,"0"0"-10"0,0 0-19 16,0 0-19-16,0 0-15 0,0 0-12 0,0 0-7 15,-9 14-12-15,5-3-20 0,-1 4-15 0,0 2-16 16,-2 8-11-16,2 3-17 0,0 3-9 0,2 6-10 16,-2 7-12-16,0 3-12 0,1-1-8 0,3-10-2 15,1-2-13-15,1-2-6 0,2 0-9 0,2-2 9 16,0 2-17-16,3-4-6 0,1-2-5 0,1-2 2 15,3-3-12-15,-3-3 4 0,9 1-5 0,3-5-34 16,2 1-67-16,1-5-86 0,1-3-105 0,2 0-303 16,2-2-625-16,-1-3 277 0</inkml:trace>
  <inkml:trace contextRef="#ctx0" brushRef="#br0" timeOffset="179681.56">12615 9130 255 0,'1'-5'270'0,"-1"5"-13"0,2-4-12 16,-2 4-16-16,3-4-13 0,-3 4-10 0,3-3-14 15,-3 3-10-15,1-4-13 0,-1 4-7 0,0-7-13 16,0 7-10-16,0-4-6 0,0 4 2 0,1-6-26 0,-1 6-9 16,1-5-11-16,-1 1-4 0,0 4 0 0,0 0-4 15,2-5-4-15,-2 5-6 0,0 0-7 0,0 0-12 16,0 0-12-16,0 0 10 0,0 0-10 0,0 0-1 16,-8 18-5-16,5-7-4 0,-3 9-4 0,-1-1-2 15,0 8 0-15,-2-2-1 0,-1 2-3 0,1 3-5 16,0 1 1-16,0 0-3 0,-1-2-6 0,2 0 11 15,0 2-8-15,-3-3-1 0,3 2-1 0,3-4-9 16,-4-4 8-16,3-3 0 0,1-1-2 0,1-1-2 16,0-5-2-16,0 0-4 0,0 0 1 0,3-3-14 15,-3-2-25-15,2-2-25 0,-2 2-12 0,1-3-23 16,1-1-37-16,-2 0-38 0,4-3-31 0,-6 0-32 16,6 0-55-16,-7-6-183 0,5 0-516 0,-1-4 228 15</inkml:trace>
  <inkml:trace contextRef="#ctx0" brushRef="#br0" timeOffset="180064.74">12578 9075 8 0,'0'0'263'0,"0"0"-11"0,1-6-17 0,-1 6-16 0,0 0-18 16,0 0-9-16,9 0-8 0,-9 0-16 15,0 0-13-15,0 0-16 0,0 0-8 0,0 0-8 16,0 0-11-16,0 0-6 0,0 0-3 0,5-1-5 0,-5 1 4 16,0 0 0-16,4 6 0 0,-4-6 10 0,4 4-1 15,0 0-3-15,-1 1-1 0,1 1-10 0,0 0-7 16,1 3-13-16,4 4-2 0,-1 3-7 0,-1 0-3 16,5 9-6-16,-3-2-8 0,2 2 3 0,-3-1-1 15,2 1-24-15,2 3 8 0,-1-2-5 0,-2 2-2 16,1-1-9-16,-2 1 5 0,1-1 16 0,0 2-23 15,1-6-7-15,-2 1 1 0,-3-7-2 0,3 2-3 16,-2-3 4-16,-1 2-3 0,1-4-6 0,-3-4 5 16,2 2-2-16,-1-1 1 0,-1-3 9 0,-1-2-14 15,1-1 1-15,-1 0-6 0,-1-1-16 0,-2 0-22 16,1-4-34-16,0 0-35 0,0 0-30 0,0 0-27 16,0 0-28-16,0 0-37 0,-14-10-39 0,9 3-266 15,0-3-580-15,-3-2 258 0</inkml:trace>
  <inkml:trace contextRef="#ctx0" brushRef="#br0" timeOffset="180252.02">12558 9418 190 0,'0'0'248'0,"0"0"-16"0,0 0-13 0,0 0-15 15,8 4-6-15,-8-4-4 0,12 4-2 0,-5-2-12 16,5 1-16-16,-2-1-16 0,4 1-9 0,-2-1-20 0,0 3-12 15,1-2-11-15,0 0-15 0,-2-1-47 0,0 0-66 16,-1 1-62-16,0-3-83 0,-4 1-230 0,0 0-442 16,0-2 196-16</inkml:trace>
  <inkml:trace contextRef="#ctx0" brushRef="#br0" timeOffset="180589.66">13072 8950 262 0,'6'-1'298'0,"-6"1"-32"0,0 0-25 0,0 0-13 16,0 0-14-16,12 2-3 0,-7 0-8 0,3-1-6 15,-1 2-10-15,1-3-17 0,3 4-17 0,1-2-14 16,-3-1-13-16,1 1-14 0,3 2-12 0,0-3-9 16,-4 3-14-16,2-3-4 0,-3 2-9 0,1-2-32 15,-3 0-45-15,1 0-59 0,-3 0-57 0,-4-1-65 0,0 0-84 16,0 0-182-16,0 0-498 0,0 0 221 0</inkml:trace>
  <inkml:trace contextRef="#ctx0" brushRef="#br0" timeOffset="180981.73">13364 8687 259 0,'0'0'309'15,"0"0"-13"-15,-2-4-21 0,2 4-18 0,0 0-12 16,2-4-23-16,-2 4-12 0,0 0-17 0,0 0-17 16,0 0-12-16,0-4-15 0,0 4-14 0,0 0-13 15,0 0-13-15,0 0-5 0,0 0-14 0,0 0-10 16,0 0-10-16,0 0-2 0,0 0-6 0,0 0 0 15,0 0 3-15,0 0-6 0,0 0 3 0,0 0-8 16,0 0-5-16,0 0-3 0,-2 14-6 0,2-10 2 16,0 2-8-16,0 0 3 0,0 1-10 0,-1 5 4 15,1 2-8-15,3 4 2 0,-3 1-4 0,2 7 12 16,-2 5-16-16,0 1-4 0,1 1-3 0,1 2 3 16,0-1-2-16,2 13-1 0,-4-16 0 0,4 0 2 0,2-3-8 15,-5-1 3-15,3-3-2 0,-1-4 1 16,0-1-5-16,3-3 1 0,-5-4-5 0,3-1-58 15,-4-1-82-15,1-2-109 0,-1-2-410 0,0-1-716 0,0-2 317 16</inkml:trace>
  <inkml:trace contextRef="#ctx0" brushRef="#br0" timeOffset="182849.61">19124 8575 106 0,'0'0'306'0,"0"0"-8"16,0 0-24-16,0 0-17 0,7 0-12 0,-7 0-5 16,0 0-7-16,7 3-13 0,-7-3-3 0,6 0-33 15,-6 0-24-15,8 1-5 0,-8-1-20 0,11 0-11 16,-4 0-9-16,0 0-13 0,1 1-15 0,2 0-3 15,2 1-8-15,-1 0-6 0,-2-1-8 0,2 3-9 16,1-1-5-16,-3 0-2 0,2 0-4 0,1-1-6 16,-4 1-4-16,2 0-2 0,-4 0-1 0,-2 0-5 15,3 2-4-15,-5 1-2 0,2-2-7 0,1 2 7 16,-4 3-7-16,-1-3 2 0,0 5-2 0,-1 0 12 16,-4 3-19-16,-1 0 1 0,-1 1 3 0,1-4-5 15,-1 0-4-15,-3 0 1 0,4-1-1 0,-5-2 5 0,1-1-2 16,0 0 3-16,1-1 5 0,-4-1-8 15,3 0 1-15,-1-3 0 0,0 1-6 0,4-2 12 16,-1-1-9-16,3 2 3 0,-3-2 6 0,8 0 2 0,-9 3 0 16,5-2-1-16,4-1-8 0,0 0 8 0,-6 3-3 15,6-3-3-15,0 0 14 0,0 0-20 0,0 0 14 16,0 0-14-16,0 0 2 0,0 0-8 0,0 0 0 16,14 4 6-16,-7-2 3 0,3-1 0 0,0 1 2 15,0-1-4-15,2 4-1 0,-1-2 5 0,-2 2-5 16,3 0 13-16,-1 1-18 0,2 0 17 0,-3 1-17 15,-1 2 4-15,1-4-3 0,-1 4 3 0,-1-1 1 16,-3 1-5-16,-1 1 1 0,2-1-1 0,-5 1 4 16,2 1-3-16,-4-1 1 0,1 0 0 0,-3 2 1 15,-3-2-4-15,2-3 5 0,0 4 3 0,-2-5-6 16,-2 3 5-16,-2-3 3 0,5 0 1 0,-7-1-7 16,1-4 7-16,-2 0-11 0,1 0 1 0,-1-2-10 15,0 1-8-15,0-1-22 0,-1-1-21 0,1-2-38 16,-1 1-32-16,2-4-41 0,-1 4-51 0,4-2-65 15,-2-1-232-15,1 3-572 0,5-2 254 0</inkml:trace>
  <inkml:trace contextRef="#ctx0" brushRef="#br0" timeOffset="183196.83">19596 8676 160 0,'0'0'229'0,"0"0"-16"15,11 3-7-15,-11-3-1 0,3 6-1 0,1-4-3 16,-1 3-8-16,1-1-9 0,2 4-10 0,-1 0-4 15,1 2-4-15,0 0-6 0,0 2 3 0,1 3-21 16,-2 1-15-16,0 0-9 0,1 5-14 0,-3 2-9 16,-1-3-6-16,-2 5-8 0,-2 2-8 0,-4-2-12 15,1-1-6-15,-1-4-8 0,-2 4 0 0,-1 0-15 16,3-8-23-16,-4 1-30 0,0 1-33 0,1-5-32 16,-2 0-31-16,4-4-45 0,-2-2-41 0,2-2-81 15,-4 2-180-15,2-4-502 0,-1 0 222 0</inkml:trace>
  <inkml:trace contextRef="#ctx0" brushRef="#br0" timeOffset="183649">18846 8547 219 0,'0'0'250'0,"-9"-2"-10"0,9 2-17 0,0 0-12 15,0 0-14-15,0 0-7 0,0 0-14 0,-12 2-14 16,12-2-16-16,0 0-12 0,-7 2-12 0,3 0-6 16,4-2-5-16,-5 4-10 0,1-2 0 0,-2 2-13 15,2 2 0-15,-1 1-6 0,-3-1 13 0,1 5-2 16,-2 3 0-16,-2 2 8 0,4 4-13 0,-3 3-3 16,-2 2-8-16,2 2-5 0,0 0-5 0,1-1-6 15,2 2-7-15,2 1-11 0,3-2 0 0,-3-2-2 16,5-4-6-16,2-4 11 0,3 1-21 0,-1-1-3 0,5 0 0 15,0 0-6-15,4-3 4 0,-2-2-4 16,3 1-10-16,0-2-34 0,0-3-54 0,-1-1-72 16,0 0-78-16,-3-1-123 0,3-1-200 0,-4 1-600 0,-3-1 265 15</inkml:trace>
  <inkml:trace contextRef="#ctx0" brushRef="#br0" timeOffset="185415.2">2833 10466 132 0,'0'0'261'0,"0"0"-13"15,1-4-10-15,-1 4-14 0,0 0-10 0,0 0-11 16,0 0-2-16,0 0 5 0,0 0-27 0,0 0-20 16,0 0-14-16,0 0-9 0,0 0-14 0,-9 14-9 15,4-2-7-15,-5 4-12 0,-3 6-7 0,4 3-1 16,-8 2-2-16,6 0-6 0,-6-3-10 0,5 4-5 15,-5 1-2-15,0-1-10 0,1 1-6 0,0-4-2 16,1 0-4-16,1-4-17 0,3-4-23 0,-1-2-32 16,6-5-37-16,-2 1-32 0,2-2-36 0,-2-3-34 15,4 2-30-15,0-4-20 0,3-1-42 0,1-3-154 0,0 0-452 16,0 0 201-16</inkml:trace>
  <inkml:trace contextRef="#ctx0" brushRef="#br0" timeOffset="185559.15">2689 10747 199 0,'2'10'237'0,"-1"8"-5"0,-1 1-5 0,-2 6-13 16,-1 1-6-16,-1 4-15 0,0-6-18 0,-1 3-19 15,3-2-15-15,-1-6-16 0,2 0-42 16,0-1-42-16,-1-1-52 0,-1-5-54 0,1-2-49 0,2 0-67 16,-1-4-129-16,-1-2-337 0,2-2 149 0</inkml:trace>
  <inkml:trace contextRef="#ctx0" brushRef="#br0" timeOffset="185712.22">2811 10853 219 0,'14'-2'277'0,"-2"1"-20"16,-2 1-27-16,4 0-23 0,0-1-18 0,-1 2-19 16,1 0-22-16,1-1-12 0,-2 0-22 15,0 0-41-15,0-2-44 0,-2 0-47 0,-1 2-48 16,0-4-52-16,1 1-191 0,-5 0-333 0,2 0 149 0</inkml:trace>
  <inkml:trace contextRef="#ctx0" brushRef="#br0" timeOffset="185930.56">2920 10717 120 0,'0'7'281'0,"0"0"-4"16,1 5-9-16,0 4-1 0,2 1 3 0,-1 3-5 15,2 6-30-15,3 1-14 0,-2-1-21 16,1 0-23-16,-1-1-17 0,3 0-20 0,1-6-16 0,5 4-4 16,-5-5-1-16,1-1-25 0,0 1-7 0,3-4-17 15,4-1-3-15,-3-2-12 0,1-1-31 0,1-3-44 16,1 1-50-16,-5-3-60 0,2-1-62 0,-1-4-58 16,-3 1-247-16,1-1-538 0,0-2 238 15</inkml:trace>
  <inkml:trace contextRef="#ctx0" brushRef="#br0" timeOffset="186247.07">3111 10799 4 0,'-2'2'215'0,"-1"3"-12"0,2-4-13 0,1-1-8 15,-4 5-12-15,4-5 9 0,0 0 0 0,-1 6-4 16,1-6 2-16,0 0-14 0,0 0-7 0,0 0-4 16,0 0-8-16,0 0-13 0,0 0-11 0,0 0-11 15,0 0-6-15,0 0-5 0,6 1 0 0,-6-1 13 16,4 2-2-16,-4-2-12 0,7 1-6 16,-4 3-9-16,4-2-7 0,-2 2-5 0,1 0-5 0,1-1-11 15,2 3 1-15,2 0-12 0,-4-1-4 0,2 1-4 16,1 0-1-16,0 1-4 0,-1-4-7 0,1 1-3 15,-1 3-4-15,-1-5-53 0,-2 1-78 0,-2 2-95 16,2-5-115-16,-2 2-227 0,0 2-598 16,-4-4 265-16</inkml:trace>
  <inkml:trace contextRef="#ctx0" brushRef="#br0" timeOffset="186441.74">3524 10884 171 0,'3'12'316'0,"-3"-2"-4"16,0 2-17-16,-4 4-25 0,1 1-21 0,0 1-23 15,-1 0-24-15,-3 0-22 0,1 2-21 0,-2-2-19 16,2-2-37-16,1 1-48 0,-3-2-45 0,-2 1-43 16,5-2-45-16,-4-1-52 0,1-3-47 0,-2-1-202 15,1-1-410-15,0-1 182 0</inkml:trace>
  <inkml:trace contextRef="#ctx0" brushRef="#br0" timeOffset="186665.96">3385 10688 197 0,'10'13'330'0,"-1"4"-7"16,0 3-6-16,0 4-26 0,5-1-20 0,0-1-30 15,-5 3-18-15,5-1-24 0,-1 1-22 0,0-3-13 16,-2-4-11-16,3 2-21 0,0-4-9 0,-1-1-21 16,0 2-8-16,0-5-13 0,1 1-33 0,-3-1-48 15,2-1-54-15,-5 0-58 0,-2-2-67 0,0 0-88 16,-3 0-209-16,-2 1-516 0,2 1 229 0</inkml:trace>
  <inkml:trace contextRef="#ctx0" brushRef="#br0" timeOffset="187447.79">4619 10715 257 0,'4'-1'308'0,"-4"1"-27"0,0 0-28 0,4-3-23 16,-4 3-19-16,7 0-10 0,-7 0-9 0,0 0 6 15,15 2-15-15,-7-1-14 0,-2 2-13 0,5-1-16 16,-3-2-10-16,2 5-13 0,3-4-12 0,-4 2-7 0,0-3-9 15,0 2-13-15,1 1 2 0,-6 2-14 0,5 0-2 16,-3-2-3-16,1 0-3 0,-2 3-2 0,-4 1-6 16,3-1-2-16,-4 1-2 0,0 2-6 0,-1 0 0 15,-3 2-6-15,-1 2-2 0,-3-2-4 0,3 0-2 16,-5 3 2-16,-2-3-4 0,-2 3 1 0,5-6-5 16,-2 5 0-16,-1-5 2 0,3 1 0 0,0 1-6 15,0-4 4-15,3 1-7 0,1-3 5 0,2 0-2 16,-1 0-5-16,3-2 2 0,1-2 1 0,-2 4-7 15,2-4 2-15,5 3-2 0,0-1 4 0,3 0-2 16,2-2-2-16,3 0-1 0,2 0 4 0,4 1-5 16,0 2 5-16,2-4 0 0,7 1-3 0,-9-3-1 15,1 3-1-15,0 1-2 0,0-1 1 0,-1 0 0 16,0 0 1-16,-5 0-4 0,-1-1-12 0,0-1-58 16,-3 2-77-16,-5 0-80 0,3-2-107 0,-4-2-272 15,0-1-657-15,-3 0 291 0</inkml:trace>
  <inkml:trace contextRef="#ctx0" brushRef="#br0" timeOffset="187663.13">5062 10714 36 0,'9'11'304'0,"0"2"-14"16,-3-2-27-16,2 5-14 0,0 1-9 0,-1-3-9 15,-1 2-13-15,2 1-16 0,-4 0-11 0,0 1-27 16,-2-2-15-16,-1 3-9 0,2-6-17 0,-2 4-12 16,-2-5-19-16,1 0-27 0,-3-1-35 0,2 0-41 15,-5 1-57-15,0-2-55 0,2-1-62 0,-3-1-69 0,-2 0-156 16,-1-2-444-16,1 0 197 0</inkml:trace>
  <inkml:trace contextRef="#ctx0" brushRef="#br0" timeOffset="187952.47">4277 10701 215 0,'-10'6'279'0,"6"-1"-13"0,0 7-3 0,-1 2 0 0,1 3 2 16,0 2-6-16,-1 7-19 0,1 0-27 0,3 4-17 16,-3-3-24-16,6 5-12 0,1-4-15 0,1 0-17 15,-1 0-19-15,3-1 1 0,-2-4-19 0,6 3-5 16,3-10-9-16,0 0-10 0,1-2-11 0,0-1-3 16,5-1-6-16,4 1-30 0,-4-4-58 0,-1 1-77 15,0-6-98-15,0 1-351 0,-5 1-615 0,1-2 272 16</inkml:trace>
  <inkml:trace contextRef="#ctx0" brushRef="#br0" timeOffset="188772.44">5934 10719 22 0,'-1'18'265'0,"0"-2"-31"0,0-1-24 0,-1 4-43 16,2-5-63-16,-5 3-71 0,4-7-95 0,-1 1-101 15,2-4-175-15,-2 0 78 0</inkml:trace>
  <inkml:trace contextRef="#ctx0" brushRef="#br0" timeOffset="189014.21">6133 10621 258 0,'21'5'277'0,"5"1"-15"0,-6 0-14 16,0 0-10-16,1 1-9 0,0-1-7 0,-5 0-6 16,1 1-8-16,-4-1-18 0,-3 0-10 0,4-4-11 15,-5 3-17-15,-1 0 5 0,-2-2-25 0,0 1-11 16,-1 1-7-16,-2-2-13 0,1 1-8 0,-2 0-10 15,-2 3-14-15,-2-3-7 0,-1 5-25 0,-2 0-37 16,-5 0-50-16,-4 4-50 0,-1 0-47 0,-11 2-49 0,2-1-36 16,-6 2-37-16,-2-3-202 0,-1 3-510 15,1-6 226-15</inkml:trace>
  <inkml:trace contextRef="#ctx0" brushRef="#br0" timeOffset="189136.22">6024 10894 952 0,'-14'3'94'0,"5"-1"28"16,0-1 7-16,4 0-2 0,0 1-6 0,5-2-8 0,-4 3-4 15,4-3 4-15,0 0-10 0,0 0-8 0,19 1-8 16,-6-3-3-16,6 2-1 0,2-5-12 15,7 4-7-15,1-5-6 0,1 2-10 0,-4-4-15 0,1 3-35 16,-4-2-40-16,-5 2-54 0,4-1-53 0,-6 1-80 16,-3 1-119-16,-1 0-377 0,-2 1 166 0</inkml:trace>
  <inkml:trace contextRef="#ctx0" brushRef="#br0" timeOffset="189534.3">6079 10344 238 0,'0'0'245'0,"0"0"-19"16,0 0-19-16,0 0-20 0,0 0-4 0,0 0-14 15,0 0-1-15,0 0-6 0,0 0-9 0,5 12-8 16,-5-8-11-16,0-1 12 0,3 4-18 0,-2-1-9 16,-1 0-6-16,0 5-8 0,1-1 1 0,-1-1-5 15,4 3 2-15,-1 4-10 0,-2 1 9 0,0 1-20 16,2 1-6-16,1 8-12 0,-3-2-1 0,0 3-7 16,2 1-5-16,-3 0-4 0,2 4 0 0,-2 2-9 15,4 12-4-15,-4-12 10 0,0-2-18 0,0 1-7 16,0-1-1-16,-1 1 4 0,-2-1 7 0,2-6-17 15,-2 2 4-15,2-4-2 0,0-6-4 0,0 0 1 16,-2-3-7-16,3-4 3 0,0-1 0 0,-1 0 9 16,1-3-17-16,0 0-18 0,0 0-53 0,0-4-47 15,-2 1-60-15,1-1-63 0,1-4-82 0,0 0-208 16,0 0-576-16,0 0 255 0</inkml:trace>
  <inkml:trace contextRef="#ctx0" brushRef="#br0" timeOffset="189991.16">6683 10909 104 0,'0'0'284'0,"0"0"-9"0,0 0-28 0,0 0-14 0,0 0-22 16,0 0-11-16,0 0-16 0,0 0-13 0,0 0-14 15,0 0-9-15,0 0-14 0,0 0-12 0,0 0-9 16,-1 7-13-16,1-7-10 0,0 0-6 0,0 0-7 15,0 0-14-15,0 0-4 0,0 3-4 0,0-3-7 16,0 0-5-16,0 0-2 0,0 0 3 0,0 0 2 16,0 0-3-16,0 0 0 0,0 0 1 0,0 0-4 15,0 0-3-15,0 0 6 0,0 0-2 0,0 0 1 16,0 0 8-16,0 0-3 0,0 0 2 0,0 0-4 16,0 0-6-16,0 0-3 0,0 0-7 0,0 0-1 15,0 0-2-15,0 0-7 0,0 0-5 0,0 0-16 16,0 0-45-16,0 0-31 0,0 0-29 0,0 0-31 15,0 0-28-15,0 0-31 0,4 5-45 0,-4-3-58 16,4 3-163-16,-4-2-499 0,5 3 221 0</inkml:trace>
  <inkml:trace contextRef="#ctx0" brushRef="#br0" timeOffset="190316.07">6695 11106 159 0,'0'3'282'15,"0"-3"-18"-15,5 6-15 0,-5-6-17 0,0 5-11 16,0-3-4-16,0-2-15 0,0 0-9 0,1 4-6 16,-1-4-11-16,0 0-2 0,4 2-10 0,-4-2-13 15,0 0-15-15,0 0-10 0,3 3-14 0,-3-3-6 0,0 0-6 16,0 0-11-16,0 0-4 0,0 0-8 15,0 0-5-15,0 0 0 0,0 0-5 0,0 0-19 16,0 0-6-16,0 0-3 0,0 0-4 0,0 0-4 0,0 0-6 16,0 0 0-16,0 0-9 0,0 0-3 15,0 0-3-15,0 0-6 0,0 0-2 0,0 0 5 16,0 0-30-16,0 0-23 0,0 0-30 0,0 0-30 16,0 0-26-16,0 0-27 0,0 0-38 0,0 0-66 0,0 0-272 15,0 0-579-15,0 0 255 0</inkml:trace>
  <inkml:trace contextRef="#ctx0" brushRef="#br0" timeOffset="192029.99">3909 12034 162 0,'5'-3'285'0,"-5"3"-28"0,0-3-15 16,0 3-16-16,0 0-11 0,0 0-12 0,4-3-11 15,-4 3-15-15,0 0-13 0,0 0-4 0,0 0-6 16,0 0-11-16,0 0 6 0,0 0-19 0,0 0-6 16,0 0-10-16,5 8-11 0,-5 0-9 0,5 1-6 0,-5 3-8 15,0 5-8-15,0 10-8 0,0-2-10 16,-2 5-5-16,2 3-3 0,-3 0-9 0,3-1 3 15,0 0-4-15,-2 1-1 0,3-3-7 0,-1-2-1 16,1-2-9-16,2-8 3 0,-6 1-6 0,8-2-5 16,-5-2-27-16,3-3-47 0,-6-2-51 0,3-1-54 15,-5-3-51-15,5-2-56 0,-1 1-250 0,-3-1-570 0,0 0 253 16</inkml:trace>
  <inkml:trace contextRef="#ctx0" brushRef="#br0" timeOffset="192330.4">3966 12233 74 0,'6'-2'243'0,"1"-1"-7"0,5 3-8 0,-6 1-14 0,6-1-13 16,-3 4 2-16,3-2-4 0,-1 2-25 0,1 2-17 16,1 0-14-16,-4 1-16 0,6 1 1 15,-4 1-20-15,-2-1-11 0,-2 2-8 0,2 0-5 16,-2 1-11-16,-2-1-8 0,1 5-5 0,-3-4-4 0,-1 1-8 15,2 3-1-15,-4-3-10 0,0-1-1 0,0 0 2 16,0 0 0-16,-3 0-3 0,-3-3 4 0,1 4 3 16,4-7 7-16,-3 1 5 0,-1 1 1 0,-3-4-3 15,-1 1-6-15,4 1-7 0,-5-2 7 0,-2-2-14 16,2 1-2-16,5-1-10 0,-3-1-20 0,3 0-14 16,5 0-23-16,-15 0-33 0,11 0-29 0,4 0-36 15,-10 0-38-15,10 0-49 0,0 0-48 0,-7 0-184 16,7 0-491-16,0 0 216 0</inkml:trace>
  <inkml:trace contextRef="#ctx0" brushRef="#br0" timeOffset="192654.38">4309 12303 31 0,'8'-1'297'0,"-8"1"-28"16,0 0-25-16,0 0-16 0,0 0-29 0,6 0-20 16,-6 0-13-16,0 0-8 0,5 3 3 0,-4 1-3 15,3 2-6-15,-1 3-8 0,-2 1 0 0,2 2-5 16,-1 0 5-16,1 2-13 0,-2 3-10 0,-1 0-10 16,4-1-15-16,-4 1-9 0,0 2-6 0,0-5-7 15,0 5-7-15,2-6-8 0,-4-1-4 0,2 0-14 16,0-1 4-16,0-2-8 0,0 1-4 0,0-4-6 15,-1 0 2-15,2-1-4 0,-1 0-5 0,0-5-5 16,-1 6-9-16,1-3-26 0,0-3-34 0,1 2-33 16,-1-2-45-16,0 0-33 0,0 0-27 0,0 0-42 15,0 0-34-15,0 0-203 0,0 0-509 0,0 0 226 16</inkml:trace>
  <inkml:trace contextRef="#ctx0" brushRef="#br0" timeOffset="192854.69">4568 12537 222 0,'-2'13'314'0,"-2"-1"-20"16,0 4-21-16,-2 0-25 0,-2-1-17 0,-1 0-14 15,4-3-25-15,1-4-18 0,-1 2-19 0,1-3-28 16,-2-2-32-16,2 1-41 0,-1-2-64 0,1-1-76 0,-1-3-75 15,1 2-230-15,4-2-421 0,0 0 187 0</inkml:trace>
  <inkml:trace contextRef="#ctx0" brushRef="#br0" timeOffset="193209.3">4825 12028 64 0,'0'0'276'16,"0"0"-4"-16,7 13-8 0,-6-4-9 0,-1 3-9 16,0 4-4-16,1 1-5 0,-2 3-10 0,1 1-21 0,-1 4-20 15,2 3-20-15,-4-2-19 0,3 2-11 0,3-2-18 16,-2 0-11-16,0-6 1 0,2 5-21 0,-2-6-20 16,1-2-32-16,-1-2-38 0,3 1-27 15,-5-5-52-15,1-2-41 0,-2-2-53 0,1-1-58 0,-2-2-233 16,1-1-505-16,-2-1 223 0</inkml:trace>
  <inkml:trace contextRef="#ctx0" brushRef="#br0" timeOffset="193515.36">4878 12251 47 0,'0'0'279'15,"10"-3"-11"-15,-6 3-15 0,-4 0-27 0,10 2-23 16,-5-2-2-16,3 1-3 0,-2-1-10 0,3 2-9 15,-2-1-14-15,0 2-16 0,2 2-8 0,0-1-11 16,0 0-12-16,1 1-8 0,-2 3-12 0,0-2-7 16,-3 1-7-16,5 2-5 0,-5 1-10 0,3-1 0 15,-3 4-7-15,1-3 1 0,-1 0-3 0,-2 1 0 16,1 2-2-16,-2-1-7 0,-1-2-3 0,1 2-3 16,-2 0-5-16,-2-2-1 0,1 0-7 0,-1 1-1 15,-2-1-6-15,0-3 0 0,0 3-7 0,-1-4 4 16,-1 5-3-16,0-4-7 0,-1-1-4 0,2-2-20 15,-4 2-25-15,1-3-35 0,3 1-35 0,1-3-39 16,-6 0-29-16,5 0-34 0,5-1-32 0,-12-2-51 16,7 1-170-16,0-3-501 0,0-2 221 0</inkml:trace>
  <inkml:trace contextRef="#ctx0" brushRef="#br0" timeOffset="193842.27">5121 12250 229 0,'13'3'236'0,"-7"-2"-17"0,0 3-8 15,3-2-9-15,-4 3-5 0,4 0-9 0,0 1-6 16,-4-1 3-16,4 1-16 0,-4 0-12 0,-1 3-15 16,4-3-10-16,-3 5-11 0,-1-2-8 0,1 4-12 0,-4-2-12 15,0 2-12-15,-2 4-8 0,1-2-7 16,-5-4-3-16,4 1-3 0,-2-1-5 0,-2-2-1 15,1 0 7-15,-2-2 10 0,-1 1 5 0,1-1-5 16,2-3-3-16,-1-1-3 0,-3 3-9 0,4-4 8 16,2 1-11-16,2-3-3 0,-8 2-7 0,8-2-3 15,-1 2-7-15,1-2-2 0,-4 3-7 0,4-3 0 16,0 0-7-16,0 0 5 0,0 0-10 0,0 0 2 16,5 7 0-16,3-6 1 0,-8-1-7 0,10 3-2 0,-2-2 2 15,1 0-20-15,0 0-48 0,-3-1-67 0,6 0-76 16,-1-2-80-16,1 1-286 0,-1-4-621 15,1 0 274-15</inkml:trace>
  <inkml:trace contextRef="#ctx0" brushRef="#br0" timeOffset="193974.26">5425 12533 3293 0,'-3'19'140'0,"-2"1"-93"16,-3-2-21-16,-2 6-14 0,4-7 3 15,-5 3-8-15,1-5 1 0,1 0-9 0,2-1-21 0,0-3-35 16,0-3-38-16,2-4-66 0,1-1-75 0,-2-1-260 15,1-2-538-15,5 0 238 0</inkml:trace>
  <inkml:trace contextRef="#ctx0" brushRef="#br0" timeOffset="194361.09">5738 11970 116 0,'5'0'327'0,"-5"0"-4"0,0 0-5 15,2 13-12-15,1-5-13 0,-3 4-22 16,0 0-25-16,0 6-31 0,0 2-15 0,0-1-10 0,1 9-16 16,2 0-36-16,-3-3-12 0,2-6-11 0,0 8-12 15,1 1-14-15,0-3-28 0,1 0-39 0,-3-6-46 16,1 1-35-16,0-3-43 0,-1 2-30 0,2-6-34 15,-3-3-34-15,1-3-30 0,-2-2-224 0,-2 1-491 16,2-4 218-16</inkml:trace>
  <inkml:trace contextRef="#ctx0" brushRef="#br0" timeOffset="194602.95">5868 12178 200 0,'8'-1'250'0,"-2"1"-20"0,2 0-21 15,-3 1-23-15,4 2-15 0,-3-3-17 0,2 2-14 16,-3 2-14-16,1 0-9 0,-1 1-6 0,-2 2-11 16,1 2-3-16,0 1-3 0,0 3-6 0,-2-1-2 15,-2 1-5-15,0-1-2 0,-2 5-2 0,-1-3-9 16,0-3-5-16,0 0-7 0,-1 4-8 0,-1-6-2 16,-3 1-4-16,2-3-4 0,-2 4-2 0,-1-6-5 15,-1 0 2-15,2-2-6 0,-1 0-14 0,4-3-27 16,-5-2-36-16,2 1-40 0,3 0-46 0,0-3-61 15,-4 2-238-15,4-2-472 0,1 1 209 0</inkml:trace>
  <inkml:trace contextRef="#ctx0" brushRef="#br0" timeOffset="194980.16">6020 12203 185 0,'0'0'278'0,"13"0"-15"15,-8 0-25-15,0 3-23 0,3-2-18 0,-8-1-21 16,13 1-14-16,-8 1-17 0,0 0-13 0,0 2-11 16,3-1-15-16,-2 3-8 0,-3 0-8 15,0-2-8-15,0 4-3 0,1 0-9 0,-2 1-9 0,-2 0-6 16,0-2-7-16,-1 0-6 0,-1 3-2 0,-1-7-4 16,0 4 6-16,0-2 1 0,-4 1 2 0,2-1 13 15,0-2 10-15,0 3 14 0,1-1 14 0,0-5 5 16,3 4 1-16,1-4-11 0,-1 4-11 0,1-4-14 15,0 0-10-15,0 0-3 0,6 6-5 0,2-3 0 16,3 1-6-16,1 1-11 0,-1 1 2 0,7 2-10 16,-3 1 1-16,2 3 0 0,0 0-15 0,-3 2-11 15,-3 2-9-15,-2 1-12 0,0 1-4 0,-4-4 11 16,0 3 3-16,-2-1 1 0,-3-3 2 0,0-1 3 16,-4-1-3-16,-4-1 20 0,-2-1-18 0,0 1-15 15,-8-4-8-15,-2-2-20 0,0-3-23 0,0-2-33 16,-3-3-43-16,-4-5-46 0,9-1-62 0,-6-3-270 15,1 0-571-15,6 0 252 0</inkml:trace>
  <inkml:trace contextRef="#ctx0" brushRef="#br0" timeOffset="195263.51">6337 12014 17 0,'7'2'271'0,"2"3"-22"0,2 2-26 0,0 6-23 16,-2 2-19-16,5 6-18 0,1 0-20 15,-3 8-8-15,-4 0-13 0,4 4-10 0,-6-1-10 16,-1 3-14-16,-4-1-6 0,-1 3-7 0,4-2-9 15,-8 12-15-15,4-13-15 0,-6-3-29 0,-2 1-27 0,-1-4-36 16,0-1-46-16,-1-10-56 0,-4-2-174 0,-1-2-359 16,-1-3 160-16</inkml:trace>
  <inkml:trace contextRef="#ctx0" brushRef="#br0" timeOffset="195769.17">3620 12139 189 0,'0'0'294'0,"0"0"-6"16,0 16-10-16,0-7-4 0,0 7-1 0,0 0-19 15,0 9-27-15,0 1-17 0,0 4-21 0,0-1-22 16,1 2-12-16,3-2-20 0,-3 3-19 0,2-3-8 15,-2 2-12-15,3-2-7 0,1 0-9 0,3-1-9 16,2-2-7-16,3 0-9 0,2-3-31 0,2-1-54 16,2-2-63-16,3 1-66 0,2-6-93 0,0 2-265 0,4-6-561 15,3-3 248-15</inkml:trace>
  <inkml:trace contextRef="#ctx0" brushRef="#br0" timeOffset="196551.73">7069 12126 269 0,'0'0'307'0,"0"0"-21"0,0 0-17 0,0 0-15 16,0 0-12-16,0 0 2 0,0 0-15 0,11 1-29 16,-5 0-14-16,1 0-15 0,5 1-21 0,-2 0-13 0,7-1-11 15,0-1-13-15,3 0-14 0,-2 2-5 16,4-2-13-16,-1 0-7 0,7 0-4 0,-7 1-8 15,-1-2-7-15,2 1-10 0,-1 0-4 0,-1 0 13 0,-1-2-21 16,-2 1 1-16,-3 1-11 0,-1 0 4 16,1-2-6-16,-4 2-2 0,-4 0-3 0,1 0 0 15,0-2 3-15,-7 2-50 0,5-1-45 0,-5 1-46 16,0 0-64-16,0 0-67 0,6-1-71 0,-6 1-189 0,0 0-555 16,0 0 246-16</inkml:trace>
  <inkml:trace contextRef="#ctx0" brushRef="#br0" timeOffset="196838.56">7103 12340 173 0,'0'0'295'0,"7"1"-13"0,-2-1-16 16,3 2-10-16,-3 1 6 0,8-3 0 0,0 1-14 16,1 1-35-16,3-1-25 0,3 1-15 0,0 0-12 15,0-2-17-15,0 3-20 0,0-3-9 0,-2-1-11 16,4 1-12-16,-3 0-12 0,-2 0-4 0,-4 0-12 16,-2 2-7-16,2-2-7 0,-3-2-10 0,-2 0-33 15,-2 1-42-15,-1 0-55 0,-5 1-78 0,4-5-90 16,-4 5-273-16,0-6-574 0,-1 2 255 0</inkml:trace>
  <inkml:trace contextRef="#ctx0" brushRef="#br0" timeOffset="201352.84">8483 12121 53 0,'9'-9'203'15,"-4"-3"-8"-15,0 1-5 0,2-4-4 0,0 0 3 0,-2 0-9 16,0 1-2-16,0-1-9 0,-2 0-1 0,0 1 0 16,-2 1-1-16,-1 5 2 0,1-3 7 0,-1 3 3 15,-1 2-17-15,1 3-20 0,-3-2-15 16,1 2-17-16,2 3-9 0,-8 0-14 0,8 0-13 0,-14 8-4 16,5 1-7-16,1 2-5 0,-3 2-6 0,1 3-5 15,2 1-3-15,-1 1-6 0,0-2-2 0,0 0-2 16,4 3-6-16,1-1-6 0,3 0-3 0,-3 0 2 15,0-3-5-15,3 2-4 0,2-3-5 0,3 1 1 16,0-3 0-16,0-1-3 0,1-2-8 0,0 1-12 16,0-2-15-16,4-1-12 0,-1-1-14 0,-4-5-12 15,2 0 0-15,0-2 6 0,2-2 4 0,0-2 7 16,-1-3 6-16,1-1 5 0,0-1 7 0,-3 1 14 16,0-2 9-16,0-1 13 0,0 0 14 0,-1 4 15 15,1-1 21-15,-1-1 6 0,0 2 19 0,0 4 4 16,-2-3-6-16,-1 2-10 0,2 0-10 0,0 3-6 15,-3 2-11-15,2-5-3 0,-2 5-12 0,0 0-8 16,0 0-6-16,0 0 3 0,8 9-3 0,-6-4 3 16,-1 3-8-16,-1 1 1 0,2 4 4 0,-1-1-3 0,0 4-4 15,1 2-1-15,0-1 4 0,2 1 2 16,-3 1-5-16,2-3 0 0,0-2-1 0,0-1-1 16,0-1-4-16,-1 1 3 0,2-1 1 0,0-4 3 15,-4-2-9-15,4 1-4 0,-3 1-13 0,0-4-31 0,2-1-41 16,-3 1-44-16,0 0-45 0,0-4-65 15,0 0-75-15,0 0-191 0,0 0-555 0,0 0 246 16</inkml:trace>
  <inkml:trace contextRef="#ctx0" brushRef="#br0" timeOffset="201540.21">8827 12136 13 0,'-2'10'323'0,"2"6"-6"0,-1 0-9 0,-8 9-20 15,4-6-15-15,-1-2-22 0,-1 0-24 0,1 0-22 16,2-1-27-16,-1 0-13 0,2-3-18 0,1-3-18 16,1 1-17-16,1-3-39 0,0-1-39 0,-2-1-43 15,1-1-58-15,1-2-57 0,0 1-58 0,0-4-73 16,0 4-146-16,0-4-435 0,0 0 192 0</inkml:trace>
  <inkml:trace contextRef="#ctx0" brushRef="#br0" timeOffset="201681.02">8931 12293 45 0,'4'4'244'0,"0"4"-16"0,0-1-20 16,-3 3-18-16,-2 2-17 0,-3 3-7 0,0 1-4 15,3-4-10-15,-2-2-15 0,1 1-11 0,-2 0-32 16,-1 0-36-16,-4-1-59 0,4-1-74 0,1-4-96 16,-5 1-119-16,3-3-313 0,-3-3 138 0</inkml:trace>
  <inkml:trace contextRef="#ctx0" brushRef="#br0" timeOffset="202312.45">9348 11986 113 0,'-2'-4'264'0,"-2"-2"-7"0,-1 1-7 16,-2-1-8-16,1 1-9 0,-4-2-12 0,-2 2-5 15,4-2-9-15,2 3-11 0,-4 0-2 0,-2 0-22 16,5 1-16-16,-1 2-20 0,-4 1-13 0,3 1-15 15,1 2-1-15,-1 1-17 0,0 2-6 0,1 2-12 16,-1 2-3-16,1-1-8 0,1 7-1 0,0-1-9 16,0 2-7-16,2-1-6 0,1 1-5 0,1-2 0 15,8 4-2-15,-6-9-8 0,4 8-2 0,-1-2-5 16,2 0 0-16,1-4-3 0,-2 0 5 0,2-5-4 16,-1 4-2-16,1-5 0 0,0-4-5 0,-1 6-4 15,2-5-3-15,-1-2 4 0,-5-1-1 0,9-3-5 16,-5 0 1-16,0-3 1 0,0 2 0 0,3-5-1 15,-3 0-6-15,1-2 10 0,-1-1-5 0,-3 2 2 16,3-1 0-16,0 0 2 0,-1-1 4 0,2 1-1 16,1 2 5-16,-3-4 5 0,0 4 3 0,4-1 6 15,-5 3 7-15,2 1-2 0,1 0-8 0,-1 3-1 16,0 0-4-16,0 0-3 0,-4 3-1 0,0 0-13 16,10 6 4-16,-7-1-2 0,0-1-2 0,1 3 2 15,0 2 0-15,1 2-3 0,-5 1 4 0,4-1 0 16,0 4 0-16,1 1 1 0,0 0-3 0,0 2 4 15,-2-8-6-15,-2 0 4 0,4 1 0 0,-1-3-1 0,0 3 0 16,1-1 5-16,-4-4-5 0,3 1 3 0,0-1 1 16,-2-2-2-16,0 2-5 0,0-2 3 15,1-1-2-15,-1 1-3 0,0 0-3 0,0-1 0 16,1 2-2-16,-3-5-23 0,2 4-30 0,0-2-39 0,-2-2-51 16,0 0-52-16,0 0-65 0,0 0-302 0,0 0-618 15,8-10 273-15</inkml:trace>
  <inkml:trace contextRef="#ctx0" brushRef="#br0" timeOffset="202686.42">9531 12074 292 0,'6'3'299'0,"-6"-3"-16"15,8 1-14-15,-4 0-8 0,2 1 1 0,1-1-4 16,1 1-26-16,0-1-17 0,1 3-22 0,0-2-18 16,-1 2-19-16,-1-2-18 0,1 2-16 0,0-1-23 15,-1 2-14-15,-2 0-9 0,-1 3-8 0,0-1-15 16,-2 3-7-16,-2 4-9 0,-2 2-12 0,-2-1-8 16,-2 3-7-16,-1-1 1 0,-3-1-2 0,1-1-1 15,-1-1 9-15,0-7 6 0,-3 5 1 0,2-6 10 16,-1 0 1-16,2-2-3 0,1 0-4 0,-4-1 2 15,8 0 3-15,0 0 2 0,0-1-4 0,1 0 0 0,4-2-9 16,-8 3 1-16,8-3-2 0,0 0 3 16,0 3 1-16,0-3 0 0,12 3-6 0,-12-3-4 15,10 0 2-15,3 2-3 0,-3-1-6 0,2-1 1 16,-1 3-15-16,3-6-42 0,-1 3-59 0,5-1-76 0,0-5-109 16,-6 1-315-16,0 0-657 0,2 0 291 15</inkml:trace>
  <inkml:trace contextRef="#ctx0" brushRef="#br0" timeOffset="202834.66">9857 12283 4088 0,'0'10'9'0,"0"2"-11"0,-4 1 3 0,-1 3 7 16,-4 3-11-16,4-3 3 0,-2 2 5 0,0-1-21 0,0-1-19 16,0-2-23-16,2-1-29 0,-1-2-40 0,3-1-41 15,-4-3-52-15,5-2-61 0,-2 2-238 0,-1-3-563 16,1-4 249-16</inkml:trace>
  <inkml:trace contextRef="#ctx0" brushRef="#br0" timeOffset="203615.11">10430 11986 104 0,'0'0'329'16,"0"0"-6"-16,0-8-26 0,0 8-14 0,-1-6-12 15,2 3-4-15,-1-1-8 0,0 4-22 0,-1-9-24 16,0 4-17-16,0 1-22 0,-3-2-18 0,3 0-13 16,-3 2 2-16,0-3-29 0,0 1-14 0,3 0-8 15,-4 2-16-15,-2-1-12 0,1 2-14 0,-2 0-10 16,3 2-8-16,-3 1-9 0,2 0-5 0,-4 3 0 16,0 1 1-16,1 5-6 0,-1-3-2 0,-3 7-3 15,4 0 1-15,0 2 9 0,1 1-12 0,4 0 1 16,0 1-3-16,3-3 2 0,1 4 0 0,0-3-1 15,1-4-4-15,5 8 0 0,-3-7 3 0,3-1 4 16,0-1-8-16,3-2 5 0,1 2-5 0,-3-7 6 16,5 2 2-16,-3 1 2 0,-1-3-9 0,3-3-2 15,-2 2 0-15,3-4-6 0,-1 1-3 0,-3-5-5 16,1 0-4-16,-4 0-3 0,4 0 3 0,-4-3 2 16,0-1 0-16,-2-1 3 0,2 0 10 0,-1 0 3 0,-3-1 7 15,3 1 9-15,-4-1 1 0,5 5 12 16,-3-3-3-16,0 5 0 0,-1 0-4 0,0-3 2 15,-1 5-6-15,2 0-4 0,-2 3-8 0,3-3 2 16,-3 3 0-16,0 0-4 0,8 6-1 0,-5-1-3 0,-1 1 3 16,5 2-9-16,-5 3 7 0,2 2-2 0,0-1 4 15,1-1-3-15,0 4-3 0,0-1 4 16,3 2-4-16,-2-2 2 0,-2-3 0 0,3 5 2 0,-4-7 2 16,6 1-4-16,-5 0 4 0,-1-3-1 0,0-1-2 15,4-1-4-15,-6 0 2 0,3-2 4 0,-3 1-2 16,3-2-15-16,-4-2-29 0,1 3-43 15,-1-3-50-15,0 0-59 0,0 0-54 0,0 0-68 0,0 0-242 16,-1-16-604-16,1 10 267 0</inkml:trace>
  <inkml:trace contextRef="#ctx0" brushRef="#br0" timeOffset="204062.58">10676 11976 141 0,'8'0'337'0,"-8"0"3"0,6 0-14 16,-6 0-23-16,8 7-11 0,-2-6-38 0,-1 2-16 16,2-1-20-16,-4 0-28 0,4 2-31 0,-1 1-2 15,2 0-18-15,-4-2-13 0,2 1-15 0,-1-1-8 16,-1 1-15-16,2-1-12 0,-4 3-13 0,1-1-8 16,3 1 1-16,-4-1-13 0,2 1-1 0,-4 0 0 15,0 0-14-15,0 1-5 0,0 1 2 0,-4-2 3 16,0 0-5-16,0 0 0 0,3-1-7 0,-5-2 1 15,2 0 12-15,-2 0-11 0,1 0 0 0,1-1 2 16,-2-1-1-16,6-1 4 0,-8 1-3 0,8-1 7 16,-4 3-2-16,4-3-1 0,-5 1-9 0,5-1-2 15,0 0-1-15,0 0 2 0,0 0-6 0,0 0 7 16,0 0-5-16,14 5-4 0,-9-3-1 0,1 0-6 0,1 2-3 16,0 0 11-16,0 3-15 0,0 2-8 15,1-3-2-15,-2 6-2 0,3-3 4 0,-5 2 0 16,1 7 1-16,0-5-3 0,2 4 3 0,-6-2 4 15,3-3 4-15,-4 0-5 0,1-1 2 0,3-4 3 0,-4 2 3 16,0-2 0-16,-4 0 8 0,3-2-5 0,-3-1 3 16,-1 1 2-16,1-4-3 0,-1 2-2 15,-1-3-4-15,6 0-23 0,-20-3-26 0,11 2-37 0,-2-4-42 16,1-1-51-16,-1 3-55 0,1-4-57 0,1 0-236 16,0-2-575-16,-1 0 255 0</inkml:trace>
  <inkml:trace contextRef="#ctx0" brushRef="#br0" timeOffset="204331.14">11015 11798 184 0,'11'9'329'0,"-2"3"-15"16,4 5-24-16,-3 5-19 0,3 3-5 0,3 4-20 16,-3 2-24-16,0-1-19 0,-1 5-23 0,1 10-16 15,-5-11-19-15,-3 1-14 0,1 15-7 0,-4-15-14 16,-1 10-11-16,-3-10-9 0,-1 0-10 0,-1 0-12 16,-3-5-19-16,0-1-24 0,-2-4-22 0,-1-2-26 15,0-7-52-15,-4-3-65 0,0 1-80 0,1-9-303 16,-5-1-566-16,-1-1 250 0</inkml:trace>
  <inkml:trace contextRef="#ctx0" brushRef="#br0" timeOffset="205029.6">8122 11697 121 0,'0'0'301'15,"0"0"-4"-15,6-1-18 0,-6 1-11 0,0 0-8 16,0 0-10-16,0 0-16 0,0 0-20 0,0 0-26 16,0 0-21-16,0 0-20 0,-2 7-16 0,0-1-11 15,-1 2-14-15,-1 6-7 0,-1 2-13 0,2 9-2 16,-3 4-13-16,4 2 1 0,-2 1-7 0,1 14-8 16,1-15-3-16,0 4-6 0,0 3-8 0,2-5-2 15,-1 1-3-15,1-1 0 0,-2-4-3 0,4 0-3 16,-1-1-2-16,0-2-5 0,0-7-1 0,2 0-7 15,0-2 4-15,-1-5-4 0,1 0-4 0,2 1-1 16,0-3-1-16,4 2-2 0,-1-5-19 0,-1 4-42 16,2-3-60-16,3 2-79 0,-2-3-94 0,-1 0-281 15,1-1-617-15,-1 0 274 0</inkml:trace>
  <inkml:trace contextRef="#ctx0" brushRef="#br0" timeOffset="207579.6">11935 11730 62 0,'0'0'281'0,"4"-2"-15"0,-4 2-20 16,0 0-11-16,0 0-9 0,0 0-7 0,0 0-6 16,5 6-5-16,-5-6-2 0,0 6-20 0,0-2-8 15,0 1-26-15,-3 4-18 0,2 4-6 0,-3 3-12 16,-5 9-12-16,0 4-9 0,0 2-6 0,-2 3-12 15,-6 11-10-15,-1-1-5 0,7 2-5 0,-3-15-9 16,2 4-3-16,-1 13-2 0,1-13 1 0,-3 9-13 16,5-14 1-16,3 1-7 0,-1-2 2 0,3 0-5 15,1-4-5-15,-1-7 0 0,5 0-6 0,-1-6-3 16,-1-1-3-16,2-4 1 0,2-1-15 0,-1-1-28 16,-1-1-29-16,0 1-38 0,0-5-39 0,0 0-51 15,0 0-51-15,11-11-67 0,-8 1-168 0,1-2-520 0,1 1 230 16</inkml:trace>
  <inkml:trace contextRef="#ctx0" brushRef="#br0" timeOffset="207914.72">11957 11755 135 0,'2'-4'293'0,"-2"4"-15"0,4-2-18 0,-4 2-16 15,4-2-9-15,-4 2-11 0,0 0-12 0,0 0-10 16,0 0-12-16,0 0-23 0,0 0-11 0,0 0-13 16,0 0-11-16,0 0-17 0,0 0-7 0,5 6-9 15,-3-1-10-15,1-1-6 0,0 3-5 0,-1 2-10 16,2 2-9-16,1 4-3 0,1 1-2 0,-2 3-8 16,3 6-3-16,-2-6-5 0,1 8-1 0,-1 0-6 15,3 2-1-15,-2 0 3 0,2 6-11 0,0-6-3 16,0-1 0-16,0 0-1 0,0 1-5 0,-3-1 0 15,5 2-1-15,-2-4-3 0,1-1 0 0,-4 0-2 16,5 0-1-16,-6-6 0 0,1-4-1 0,-2 4-4 16,-2-7-8-16,4-1-15 0,-2 0-24 0,-2-3-24 15,-1 0-35-15,-1-2-51 0,-2-2-55 0,2-1-45 16,-3 0-282-16,4-3-582 0,-9 0 258 0</inkml:trace>
  <inkml:trace contextRef="#ctx0" brushRef="#br0" timeOffset="208118.57">11859 12231 67 0,'-5'-2'320'0,"5"2"-21"16,0 0-24-16,0 0-20 0,0 0-16 0,0 0-14 16,14-7-3-16,-5 4-14 0,1 2-9 0,3-1-14 0,5-2-13 15,0 1-20-15,0 0-16 0,1 0-14 0,-2 0-12 16,-3 0-19-16,0 2-37 0,2-4-41 0,-3 3-56 15,1-3-57-15,-3 4-70 0,0-2-66 16,-1 0-231-16,-2-2-503 0,-3 4 222 0</inkml:trace>
  <inkml:trace contextRef="#ctx0" brushRef="#br0" timeOffset="208365.02">12280 11689 174 0,'2'-4'375'15,"2"2"-23"-15,-4 2-26 0,4-2-30 0,1-1-24 16,-1 1-32-16,2 1-17 0,2-2-21 0,1 1-24 16,0 1-19-16,5-2-13 0,0 2-13 0,4 1-15 15,-3-1-12-15,3-1-9 0,-6 0-13 0,7 2-13 16,-6 0-11-16,1 0-29 0,-4 2-45 0,1 0-54 15,-3-1-66-15,-2 0-60 0,2-1-78 0,-3 2-222 16,-5-2-535-16,5 1 237 0</inkml:trace>
  <inkml:trace contextRef="#ctx0" brushRef="#br0" timeOffset="208677.71">12543 11434 248 0,'4'13'320'0,"1"-2"-8"0,-4 6-10 0,3 1-13 15,1 9-29-15,3 0-26 0,-4-1-23 0,1 4-17 16,0-1-17-16,-1-4-20 0,0 3-16 0,1-1-17 16,-4-8-9-16,6 0-14 0,-5-1-9 0,3 1-6 15,-1-3-10-15,-2 0-9 0,1-3-3 0,1-4-2 0,-2 1-13 16,1 1-6-16,-2-5-1 0,1-2-7 0,-2 4 2 15,2-4 2-15,-2 1-8 0,0-3 2 16,0-2 2-16,0 5-8 0,0-5 8 0,1 3-10 0,-1-3-5 16,0 0-3-16,0 0 0 0,0 0-10 0,0 0-21 15,0 0-19-15,0 0-32 0,0 0-42 0,0 0-45 16,0 0-51-16,0 0-47 0,-6-10-74 16,6 10-172-16,0 0-538 0,-6-2 238 0</inkml:trace>
  <inkml:trace contextRef="#ctx0" brushRef="#br0" timeOffset="211612.34">13200 11855 157 0,'-5'-4'299'16,"2"1"-20"-16,2-4-20 0,0 3-21 0,-3 1-19 15,0 0-18-15,2-2-14 0,0 1-10 0,2 4-7 16,-4-2-15-16,4 2-16 0,-3-4-9 0,3 4-12 15,0 0-3-15,-4-1-14 0,4 1-5 0,0 0-8 16,2 13 5-16,-2-2-7 0,0 5-3 0,0 1-17 16,0 2-1-16,0 6-4 0,0 3-8 0,-5 1-4 0,1 3-5 15,3 2-4-15,-1-2-1 0,0-1-3 16,1 3-11-16,-2 1 3 0,2-3-4 0,1-1-3 16,-2-1-4-16,4-7 3 0,-2-5-11 0,1-1 4 0,2-2 1 15,-3-6-1-15,1 2-5 0,3-4-1 0,-4-3-20 16,1 1-20-16,2-1-22 0,-2-2-32 15,-1-2-39-15,0 0-43 0,0 0-45 0,5-11-52 16,-7 3-248-16,-1-3-555 0,2-5 246 0</inkml:trace>
  <inkml:trace contextRef="#ctx0" brushRef="#br0" timeOffset="212302.83">13254 11721 173 0,'1'-1'281'0,"4"-2"-15"0,-1 0-7 0,-4 3-1 0,9 0-9 15,-3-2-9-15,1 2-7 0,1 0-12 0,-8 0-6 16,17 0-20-16,-5 2-5 0,-2-1-32 0,0-1-4 16,2 3-28-16,-1-2-5 0,-1 1-24 0,3 1-9 15,-4 1-9-15,0 1-19 0,-3-2-8 0,2 1-3 16,-3 3-9-16,-1 2-9 0,1 0 0 0,-2 0-3 15,-3 2-5-15,1 1-2 0,-1 1-3 0,-4-1-4 16,3 2 0-16,-4 1-1 0,-2 0-4 0,1 0-2 16,-2-3 1-16,-1 0-1 0,3-2-1 0,-7 1-2 15,4-3 8-15,-1-1 0 0,2-1-2 0,-4-2-2 16,3 1 7-16,0-1-5 0,1-2 13 0,0 0-10 16,2-1 5-16,1 0 1 0,5-1 4 0,-9-1 12 15,9 1-3-15,0 0-4 0,-6-3 1 0,6 3-4 16,0 0-3-16,-4-3-6 0,4 3 4 0,0 0-6 15,0 0-1-15,10-9-5 0,-4 6 6 0,1-1-5 0,-1 2-2 16,1 0 3-16,1 0-8 0,0 0 4 16,0 1 5-16,2 0-8 0,4-1 0 0,-2 2 8 15,0 0-14-15,5-2 3 0,-3 2-3 0,1 3 0 16,3 0-1-16,-6-1-1 0,-2 1-3 0,3 0 3 0,-3 4-2 16,3-1-4-16,-4 0-2 0,0 3-8 0,-2 2 1 15,3-3 3-15,-4 5 9 0,0 0-11 0,-1 4 6 16,-1-1-1-16,-3 3-1 0,-1-2 4 0,-1 2 2 15,0 0 1-15,-2-1 0 0,3-1 1 0,-2 3-1 16,-1-2 3-16,-1-2 2 0,0-3-1 0,2-3 2 16,-2 1 18-16,-2 0-17 0,1-3 1 0,1-1 4 15,-2-1 1-15,1-1 0 0,0-1 3 0,-6-1-7 16,3 0 5-16,2-2 1 0,-2-1-3 0,-3 0 1 16,-1-1 3-16,4-1-1 0,-3 1-6 0,-1-2 8 15,6 2-2-15,-4-4-5 0,0 0 1 0,3 2 5 16,-2 1-6-16,4-3 4 0,-1 3 12 0,-1-4-12 15,3 4-1-15,-1-2 0 0,0 2-1 0,2-2-3 16,1 2 0-16,2 2 1 0,-5-3-5 0,5 3 3 16,0 0-8-16,-3-4-3 0,3 4-11 0,-2-2-8 15,2 2-12-15,0 0-14 0,-3-3-13 0,3 3-23 16,0 0-34-16,0 0-46 0,0-6-58 0,3 1-82 16,-3 0-230-16,2 1-586 0,1-2 260 0</inkml:trace>
  <inkml:trace contextRef="#ctx0" brushRef="#br0" timeOffset="-209933.25">2130 13440 14 0,'0'0'270'0,"0"0"-8"16,-8 1-9-16,8-1-8 0,0 0-6 0,-4 3 2 15,4-3-10-15,0 0-12 0,0 0 25 16,0 0-21-16,0 0-21 0,0 0-10 0,0 0-3 16,0 0-54-16,0 0 3 0,0 0-32 0,0 0 10 0,0 0-31 15,0 0-7-15,0 0 8 0,-5-5-12 0,5 5 5 16,0 0-15-16,0 0-9 0,0 0-1 0,0 0-4 15,17-2-8-15,-3 2 1 0,-4 0-11 0,8 2-4 16,0-2-18-16,6 0 7 0,-2 1 7 16,7 0 3-16,1 1 4 0,-2 1-12 0,0 0-6 15,0 0 3-15,2 1-2 0,-10-1 3 0,2 2-8 0,-3-3-4 16,0 3-4-16,-1-1-36 0,-4-1-76 0,-4 0-88 16,-1 0-98-16,0 0-345 0,-5-1-695 0,-3-1 307 15</inkml:trace>
  <inkml:trace contextRef="#ctx0" brushRef="#br0" timeOffset="-209743.93">2273 13275 153 0,'0'4'291'0,"-1"6"-8"0,1-1-23 0,-2 7-22 16,2-2-19-16,0 4-25 0,0-3-19 0,2 2-25 0,-4-1-39 15,2 2-47-15,0-3-44 0,-1-2-52 0,2 3-59 16,-1-6-42-16,2 4-57 0,-4-3-96 16,1 0-309-16,-1-1 137 0</inkml:trace>
  <inkml:trace contextRef="#ctx0" brushRef="#br0" timeOffset="-209406.69">2167 13669 70 0,'-4'10'199'0,"3"2"-5"0,-3 0-10 0,4 0-6 15,-1 4-14-15,-3 0 0 0,4 1-7 16,-1-4-4-16,1 1-6 0,0-2-9 0,-3-1-9 16,2-1-14-16,-2 0-13 0,2 1-10 0,1-2-8 0,0-4-7 15,0 1-11-15,0-2-17 0,0-1-10 0,0-3-10 16,0 5-8-16,0-5-4 0,0 0-7 0,4 3-3 16,-4-3-1-16,0 0 8 0,0 0-9 0,5-10 4 15,-1 6-3-15,0 2 2 0,-2-4 2 16,2 0 7-16,4 1 8 0,-2-1 6 0,-2 1 9 0,1-1 6 15,-1 2 9-15,2-1 2 0,3-2 7 0,-1 2-3 16,-2 0-3-16,-1 2 4 0,3-1-3 0,0 1 0 16,-2 3 16-16,1 3-6 0,-1 1 2 15,3 0-10-15,-3 3-11 0,2 3 0 0,-3 1-2 16,-1 1-7-16,0 2-4 0,1 2 1 0,-4 2-4 0,4-2-4 16,-5 0 3-16,1-5-8 0,2 0-20 0,-3-1-22 15,1-3-34-15,-1 0-37 0,2-2-40 0,-2-2-55 16,0-3-70-16,-2 4-285 0,2-4-582 0,0 0 258 15</inkml:trace>
  <inkml:trace contextRef="#ctx0" brushRef="#br0" timeOffset="-208918.4">2511 13410 3120 0,'6'-1'140'0,"1"1"-106"0,-1 1-20 0,-3 3 0 0,-1 0-4 15,2 3 12-15,-3-1-6 0,-1 3 0 0,4 0-4 16,-4 3-1-16,0-1 2 0,0-3 0 0,1-1 0 16,3 3 1-16,0-3-3 0,0-1 6 0,-2 0-2 15,2-1 5-15,1-3-4 0,4 2-2 0,-5-4 6 16,5 3-10-16,-1-1-2 0,2-1-1 0,0-1 10 16,0 2-5-16,2-1 12 0,-3 6-8 0,1-4 6 15,0 5 3-15,-1 2 1 0,0-2-1 0,1 7 0 16,-3 0-3-16,-1 10 2 0,-1 0 0 15,-2 0 1-15,-2 2-11 0,0 5-7 0,-2-2 11 16,0 3-7-16,-3 0 3 0,-1-3-1 0,-2-1-5 0,2-1-5 16,-3-1-14-16,2-9-7 0,-3-3-11 15,-2-1-5-15,2-5-11 0,0-3-8 0,-1 0-10 0,-3-4-10 16,7-2-2-16,-3-4 2 0,-4-2 4 16,4-2 11-16,-5-3 2 0,5-5 4 0,0 2 8 15,1-2 7-15,3 2 9 0,1 3 12 0,3 0 11 0,-1 3 13 16,4 1 13-16,-2 1 20 0,4 3 25 0,1 2 21 15,-5 1 8-15,10 0 6 0,-2 3-7 0,-2 3-12 16,7 2-1-16,0 1-11 0,2 3-10 0,-2 3-1 16,1-4-3-16,-2 2-13 0,-1 0 2 0,0 1 5 15,-3-4-20-15,0 1-2 0,-2-2 1 0,1-1-12 16,-2 1-1-16,0-4-29 0,-3-1-35 0,1 3-37 16,-3-4-60-16,1 0-60 0,-2 2-115 0,-3 2-264 15,0-6-632-15,-1 2 280 0</inkml:trace>
  <inkml:trace contextRef="#ctx0" brushRef="#br0" timeOffset="-208450.68">3531 13722 272 0,'0'0'365'0,"7"-1"-22"0,0 1-33 0,3 1-29 15,4 1-28-15,4 4-24 0,1-3-17 0,1 3-23 16,7 1-19-16,-1-3-21 0,3 4-13 0,-3-1-14 16,1 0-12-16,-4-2-10 0,-2 1-13 0,-3-3-12 15,4 1-21-15,-4-1-51 0,0 1-52 0,-4 0-68 0,-1-2-65 16,-7-1-66-16,-2 0-230 0,0-1-517 16,-4 0 229-16</inkml:trace>
  <inkml:trace contextRef="#ctx0" brushRef="#br0" timeOffset="-208204.83">3708 13532 14 0,'4'-2'278'0,"-4"2"-7"0,8 7-9 16,-4 2-7-16,2 7-10 0,-2 0-3 0,6 8-4 0,-5 2 0 16,2 3 7-16,-5-1-30 0,2 1-21 15,-1 1-19-15,0 1-13 0,0-1-14 0,-2 1-2 16,3-1-28-16,-3 3-11 0,0-5-13 0,1 2-12 15,-2-5-5-15,-2-6-8 0,4-1-13 0,-2-4 1 16,-2 2-10-16,2-7-8 0,0 1 5 0,0-3-8 0,0 0-26 16,0-3-23-16,2-1-28 0,-2 1-39 15,0-4-41-15,0 0-41 0,-8 1-30 0,8-1-40 16,-9-8-44-16,2 1-233 0,-4-1-549 0,-1-7 244 16</inkml:trace>
  <inkml:trace contextRef="#ctx0" brushRef="#br0" timeOffset="-208079.5">3657 13902 226 0,'0'0'277'0,"12"3"-4"16,-7 0-5-16,4 0-14 0,0 2-26 0,-3-3-25 16,3 2-20-16,0 2-20 0,-4-1-19 0,3-2-38 15,-3 0-42-15,0 1-51 0,0 0-56 0,-2-2-46 16,0 0-56-16,-3-2-210 0,2 4-383 0,-2-4 170 0</inkml:trace>
  <inkml:trace contextRef="#ctx0" brushRef="#br0" timeOffset="-207899.7">3390 13608 274 0,'0'0'258'16,"7"0"-25"-16,0-2-21 0,-7 2-23 0,13 2-18 15,-8-2-21-15,4 1-25 0,1 2-34 0,-5-1-51 16,3 0-56-16,-3-2-58 0,3 2-56 0,-6 2-125 15,1-1-274-15,-2-1 121 0</inkml:trace>
  <inkml:trace contextRef="#ctx0" brushRef="#br0" timeOffset="-207518.17">3405 13733 146 0,'-1'6'270'0,"1"4"-3"0,0 3-9 0,3-3-12 16,-1 1-21-16,2 0-13 0,1 2-19 0,0-4-8 15,2 2-14-15,-1 1-13 0,0-4-13 0,2 3-16 16,1-5-11-16,0 3-15 0,0 1-11 0,-1-3-3 15,-1 2-15-15,1 0-5 0,-2-1-7 0,-1 3-8 16,1-2-2-16,-1-1-9 0,0 1 5 0,-3-2-13 16,0-1-5-16,-1 1-7 0,-1 0-1 0,-3 2 2 15,1-3-5-15,-5 2-6 0,1 1-1 0,-2-2-4 16,-2 1 8-16,-4 1-9 0,4-2 4 0,-3 0-5 16,0-2 2-16,-2 4-3 0,2-7 1 0,0 4-1 15,-1-4 3-15,3 1-2 0,-2 2 1 0,3-4 10 16,1 1 1-16,1-2 9 0,2 1 3 0,6-1-7 15,0 0 3-15,-9 0-9 0,9 0 2 0,0 0 6 16,0 0 15-16,0 0-1 0,20 4-2 0,-7-1 0 16,6 2 3-16,-3 1 4 0,4 1-5 0,7 4-5 15,-4 0-4-15,3 2 2 0,-6-4-4 0,4 2-6 16,-6 0-1-16,1-1 1 0,-2-3-8 0,-1 2 0 16,2 0-5-16,-5-3 4 0,-3 0-2 0,3 2-8 15,-4-4-11-15,0-1-40 0,1-1-45 0,-2-2-44 16,-3 0-52-16,3 3-75 0,-2-3-85 0,-2 2-206 15,-4-2-599-15,11 1 265 0</inkml:trace>
  <inkml:trace contextRef="#ctx0" brushRef="#br0" timeOffset="-207222">4218 13500 218 0,'4'4'240'0,"-1"0"-21"0,-1 0-23 0,2-1-20 0,1 3-20 16,-2-1-36-16,0 1-53 0,0-1-70 15,2 1-68-15,-5-1-149 0,3 1-238 0,-1 2 106 0</inkml:trace>
  <inkml:trace contextRef="#ctx0" brushRef="#br0" timeOffset="-207050.7">4190 13679 3037 0,'0'6'82'0,"-1"-1"-70"0,0 1-8 0,2 0 0 0,1 4 7 16,0-2 20-16,0 2-4 0,1-1-6 0,-1 2-6 15,3-3-1-15,-1 0 1 0,1-2-3 16,-1-1-3-16,1 1-17 0,2-3-23 0,0 0-34 16,0 1-33-16,-1-1-40 0,-1 0-46 0,3 0-47 0,-3 0-193 15,0 3-458-15,0 3 203 0</inkml:trace>
  <inkml:trace contextRef="#ctx0" brushRef="#br0" timeOffset="-206921.55">4253 14027 184 0,'0'6'300'0,"0"0"-21"0,0-2-14 15,0 2-20-15,1-3-17 0,-1-3-28 0,3 4-19 16,-3-4-21-16,7 0-18 0,-7 0-22 0,13-4-31 16,-3-1-39-16,0-3-42 0,-1-1-55 0,3-1-56 15,-1-2-50-15,2-3-205 0,-1 2-389 0,-1-1 172 16</inkml:trace>
  <inkml:trace contextRef="#ctx0" brushRef="#br0" timeOffset="-206533.95">4438 13419 10 0,'5'-7'296'0,"-1"-1"-13"0,1 4-16 15,-1-1-23-15,-2 0-24 0,2 0-20 0,0 3-21 16,0-1-17-16,1 1-17 0,-1 1-13 0,-4 1-18 15,7-1-24-15,-7 1-28 0,7 4-30 0,-2 0-23 16,-5 1-26-16,4 2-28 0,-4 0-23 0,0 4-13 16,0 0 5-16,0-3-1 0,-3 4 12 0,2-2 14 15,1-1 6-15,-2-1 12 0,0-3 9 0,1 1 16 16,1 4 8-16,-3-6 13 0,3 1 8 0,0 0 12 16,0-2 10-16,0 2 0 0,3-4 6 0,-3 4 1 15,0-5 4-15,5 6 1 0,-1-1 5 0,0 0 2 16,1 3 0-16,1-1-4 0,-1 3 3 0,3 6-1 15,-4 0 2-15,6 1 1 0,-5 2 3 0,2 5 5 16,-1 5 0-16,-1 2-3 0,-1 1 3 0,1-1-5 16,-1 3-7-16,-3 1-6 0,2 10-2 0,-2-8-9 15,-1-3-4-15,0 13-3 0,3-13-3 0,-2 0-5 16,-1-2-8-16,0-2 22 0,1-5-16 0,0-9-23 16,1-5-26-16,-2 0-33 0,1-4-36 0,-1-4-39 15,0 1-44-15,0-4-45 0,0 0-54 0,-3-17-153 16,1 5-463-16,-2-3 206 0</inkml:trace>
  <inkml:trace contextRef="#ctx0" brushRef="#br0" timeOffset="-206199.74">4599 13799 177 0,'4'-5'282'0,"5"-3"-10"0,-4 6-15 0,1-4-26 16,1 5-23-16,3-7-19 0,-1 4-18 0,0 0-18 15,1-1-13-15,-1 1-7 0,1 1-4 0,-2 1-16 16,2 1-7-16,-1 2-5 0,-4-1-7 0,8 0-9 15,-8 3-1-15,0-1-13 0,0 5-9 0,3 0-7 16,-2 4-4-16,-2-2-10 0,0 6-4 0,-4 0 1 16,0 3-10-16,-1-1 0 0,-2 3-3 0,-2-1-5 15,-4 2-3-15,0 2 3 0,0-5 7 0,0-2 12 16,3-7 17-16,-3 3 19 0,1-5 9 0,-2 0 3 16,2-4-1-16,1-1-6 0,-1-5-19 0,-1 3 16 15,3-4-43-15,-1 0 7 0,2 2 5 0,0-2-34 16,1 2 16-16,3-3-4 0,1 5 9 0,-1-6-10 15,1 6-23-15,10-4 24 0,-4 4-16 0,3-1-11 16,3 4 11-16,1 1-2 0,-2 0-8 0,7 2-18 16,-4-1-29-16,5 3-36 0,0 1-29 0,1-2-44 15,-4 1-46-15,2 4-53 0,0-4-74 0,-1 1-195 16,2 1-569-16,-2-4 251 0</inkml:trace>
  <inkml:trace contextRef="#ctx0" brushRef="#br0" timeOffset="-205401.26">5269 13369 107 0,'-3'11'246'0,"1"2"-13"0,-2 4-23 0,-3 1-18 16,0-1-15-16,-4 7-12 0,4-9-3 0,-2 3-2 15,0-1-6-15,1-2-6 0,3-4-1 0,0-1-2 16,0-1-5-16,1-1-4 0,0-2-1 0,3-1-11 15,-3 1-4-15,4-2-4 0,3 0 0 0,-2-1-13 16,4 0 17-16,3 2-7 0,-2-1-12 0,3 0-8 16,4-2-20-16,0 2 9 0,3-2-8 0,-2 1-12 15,4-3-5-15,1 3-4 0,-1-2-1 0,-5 1-13 16,6-2 1-16,-6 1-9 0,1 0-4 0,0 0-12 16,-2 0-29-16,-1 1-37 0,-2 0-27 0,-1 1-18 15,-3 0-8-15,2 2-3 0,-4 0 5 0,1-2 18 16,-5 3 2-16,-2 0 11 0,-2 1 4 0,-4 0 7 15,0 1 10-15,-4 1 15 0,2 0 23 0,-2-2 24 16,4-2 20-16,-1 2 13 0,3-4 5 0,2 2 5 16,0 0-2-16,1-2 1 0,-1-3 8 0,5 0-14 15,-5 3 1-15,5-3-6 0,0 0-6 0,5 6-1 16,4-6 0-16,-2 0-12 0,4-1-4 0,3-1-16 16,-2-1-22-16,3 0-25 0,2 2-30 0,-3-5-27 15,-2 2-25-15,1 1-22 0,0 0-8 0,-3-4-25 16,-1 3-7-16,0-1 4 0,-2 2 27 0,-2-1 32 0,0 0 42 15,-3 2 41-15,1 0 43 0,-3 2 36 16,0 0 23-16,0 0 13 0,0 0 7 0,0 0 16 16,0 0 0-16,-8 10 12 0,2-3 7 0,-1 7 11 15,1-5-2-15,-4 7-11 0,2 1 0 0,2 0-15 16,-2 1 0-16,1-1-15 0,0 0 1 0,3 1-14 16,-2-2-7-16,1-1-7 0,1-3-6 0,0 2-4 15,2-3-24-15,-1-1-33 0,-1 0-37 0,4-3-42 16,-4-1-27-16,3 0-31 0,1-2-22 0,-4-1-13 15,4-3-10-15,0 0-5 0,-4-9 2 0,4 2 3 16,0-1 17-16,3 0 17 0,1-1 33 0,-3-1 28 0,7 3 34 16,-3-3 29-16,0 4 28 0,2 4 26 15,0-2 26-15,2 1 24 0,-3 2 14 0,6 2 8 16,-2-1 5-16,-1 7 4 0,2-4 0 0,0 2-2 16,-2 4-6-16,1-4-10 0,0 4-11 0,-1-2-5 15,1 4-10-15,0 0-23 0,-1-4-37 0,3 1-51 0,-3-1-68 16,0-1-81-16,-5-1-243 0,-2-1-484 0,6-1 215 15</inkml:trace>
  <inkml:trace contextRef="#ctx0" brushRef="#br0" timeOffset="-205100.96">5646 13480 74 0,'12'0'320'15,"0"-2"-30"-15,2 2-34 0,1-1-22 0,3 1-29 16,-1-3-21-16,2 1-16 0,-6-1-16 0,2 0-18 0,-2 1-10 16,1-1-16-16,-1 0-7 0,-3 1-12 15,-1 2-9-15,-1-1-4 0,-2 2-5 0,1-1 3 16,-2 2 15-16,1 4-3 0,-1 2 5 0,-1 1 1 16,-3 4-10-16,-1 4 27 0,-1 1 11 0,0 7-1 15,-3 1-13-15,0 2-13 0,0 0-8 0,-1 0-9 0,0 1 11 16,1 1-30-16,3 0-4 0,-2 3-7 0,2-1-6 15,-3 1-10-15,4-1-34 0,-1-4-31 16,1-12-26-16,-3 3-32 0,2-8-36 0,1-2-29 16,-3-3-33-16,3-2-39 0,-2-3-43 0,2-1-232 0,0 0-547 15,-4-17 243-15</inkml:trace>
  <inkml:trace contextRef="#ctx0" brushRef="#br0" timeOffset="-204834.67">5821 13639 91 0,'9'-5'269'0,"2"1"-8"0,2 1-17 0,1 0-19 0,-1 1-23 16,-2-1-21-16,3 3-16 0,-1-1-9 0,1-1-12 16,-2 2-5-16,-1 0-10 0,-1 2-2 0,1-1-2 15,-5 2-2-15,2-1-5 0,-2 1-10 0,-2-3-4 16,1 4-9-16,-1 0 0 0,1 1-7 0,-1-1-6 16,-3 2-6-16,4-1-2 0,-5 2-9 0,4 2-9 15,-4-2-6-15,1 2 1 0,-1-1-6 0,3 1-7 16,-3 2-3-16,0 0-4 0,0 0-5 15,0 1-8-15,0 0-3 0,0-1-18 0,0 2-24 16,0-1-24-16,0 3-34 0,-3-1-31 0,2-1-26 0,-3-5-19 16,-1 3-28-16,4-5-14 0,-2-1-6 0,2-3-6 15,-3 0-25-15,4-2-129 0,-10 2-399 0,4-4 177 16</inkml:trace>
  <inkml:trace contextRef="#ctx0" brushRef="#br0" timeOffset="-204738.59">5932 13765 28 0,'2'-4'217'0,"1"-2"-14"0,2 3-9 0,2 0-6 15,0 3-12-15,1-2-17 0,0 1-16 0,2-1-17 16,1 1-31-16,0 2-42 0,0-1-64 0,-2 0-77 16,-4 3-160-16,0-1-268 0,0 1 119 0</inkml:trace>
  <inkml:trace contextRef="#ctx0" brushRef="#br0" timeOffset="-204585.4">5961 13927 285 0,'-1'3'327'0,"2"1"-16"0,-1-4-16 15,3 7-24-15,1-1-26 0,2-1-26 0,-1 0-18 16,7-3-23-16,-2 3-16 0,2-1-22 0,1 0-32 16,4 0-36-16,1-1-38 0,0 1-41 0,2 0-46 15,1-1-55-15,-2 0-59 0,0 1-253 16,0 0-453-16,3-3 202 0</inkml:trace>
  <inkml:trace contextRef="#ctx0" brushRef="#br0" timeOffset="-204017.7">6453 13379 265 0,'0'0'258'0,"0"0"-22"0,0 0-18 0,0 0-4 0,16-7-1 16,-11 7-5-16,6 0-9 0,2-3-14 0,-1 3-18 16,-1 0-13-16,2 2-17 0,2-1-12 0,-3-1-13 15,-1 5-12-15,1-2-17 0,-5 2-22 0,1 0-15 16,0 2-7-16,-3 1-7 0,-3 2-5 0,-2 0-4 15,-1-1-3-15,-1 3 3 0,-2-2 2 0,0-1 4 16,1 3 4-16,0-6-4 0,0 1 7 16,0 0-2-16,1-2 2 0,1 1 1 0,1 0 0 0,0-2-3 15,2 3 2-15,1 0-4 0,4-2 2 0,1 3-2 16,0 0-1-16,1 3-2 0,1-4-5 0,0 2-2 16,0 4-4-16,2-3 3 0,-2 5-5 0,-1 1 1 15,-1-3-8-15,-2 5-9 0,-1-3-15 0,-2 3-12 16,-3-5-16-16,0 6-17 0,-3-6-18 0,-1-1-16 15,-2-1-10-15,-2 0-14 0,3-5-3 0,-4-3 0 16,-3 0 1-16,0-3 4 0,-3-3 20 0,2 0 20 16,-4-5 12-16,3-1 15 0,1 1 9 0,3 0 15 15,0 4 18-15,6-2 17 0,-2 2 10 16,-1 1 2-16,4 1 4 0,3 2 0 0,0 0 0 0,0 0-2 16,0 0 0-16,-7 9-4 0,8-2 1 0,1 2-2 15,2 1-5-15,1 1 0 0,-4 3-13 0,8 0-18 16,-4 1-31-16,4-1-44 0,-3-3-51 0,3 5-78 15,-4-2-141-15,0-3-391 0,-2 0 173 16</inkml:trace>
  <inkml:trace contextRef="#ctx0" brushRef="#br0" timeOffset="-203880">6823 13525 140 0,'20'-4'260'0,"1"1"-30"15,0 1-68-15,0 1-92 0,-2-2-99 0,-1 1-111 16,1 1-149-16,0 0 66 0</inkml:trace>
  <inkml:trace contextRef="#ctx0" brushRef="#br0" timeOffset="-203618.58">6926 13398 162 0,'-2'20'254'0,"-5"6"-28"16,1 1-21-16,1-2-21 0,1-6-19 0,0-1-8 15,0-3 3-15,3 1 13 0,-2-3 10 0,2-3 0 16,1 0 1-16,0-1-3 0,0-1 3 0,0-4 7 16,4 3-19-16,-3-2-15 0,4-1-12 0,2 1-11 15,3-1-16-15,-1 0-22 0,0 1 7 0,4-3-12 16,-3 2-8-16,4-1-7 0,0 1-9 0,1-1-11 15,1 0-36-15,0-1 9 0,-2-1-48 0,-2-1-69 16,1 2-76-16,-2 0-86 0,-2 0-110 0,0 0-183 16,-4-1-589-16,-1 0 260 0</inkml:trace>
  <inkml:trace contextRef="#ctx0" brushRef="#br0" timeOffset="-203472.62">6962 13724 4099 0,'-1'4'94'0,"0"-1"-22"0,1-3-37 0,2 6-6 15,2-3 8-15,2 4-10 0,2-5-3 0,1 2-12 16,6 7-4-16,-2-7-24 0,4 3-25 0,-1 1-50 16,3-5-42-16,-1 2-50 0,1 0-54 0,1-4-55 15,-6 3-282-15,-4-3-623 0,3 1 276 0</inkml:trace>
  <inkml:trace contextRef="#ctx0" brushRef="#br0" timeOffset="-203301.56">7136 13697 3899 0,'-9'7'259'0,"8"3"-146"16,-6-3-34-16,3 11-37 0,3-1-5 0,-4 10-4 16,1 0-13-16,4 3 0 0,-2-1-2 0,0 1 6 15,2 1-15-15,-1-2-3 0,1-1-1 0,0-1-19 16,0-2 8-16,0-6-26 0,1-2-32 0,1-3-34 16,0 0-41-16,-2-3-49 0,1-2-61 0,-1-3-78 15,3 1-248-15,-3-4-622 0,0-3 275 0</inkml:trace>
  <inkml:trace contextRef="#ctx0" brushRef="#br0" timeOffset="-202885.16">8033 13347 306 0,'4'8'359'0,"-3"5"-6"0,3 12-36 0,0 0-23 16,-3 3-36-16,-1 4-19 0,-1 4-28 0,0-3-18 15,-2 3-16-15,-1 9-20 0,3-8-20 0,-3 9-13 16,0 2-8-16,4-2-13 0,0 0-11 0,-1-10-10 16,2-1-9-16,-1 2-7 0,0-5-4 0,4-1-16 15,0-3-6-15,1-4-7 0,0-8-8 0,-1-3-37 16,1-4-41-16,-3-1-43 0,1-5-42 0,1-3-32 15,-4 0-43-15,6-5-31 0,0-4-46 0,-3-3-152 16,0-6-477-16,3-8 211 0</inkml:trace>
  <inkml:trace contextRef="#ctx0" brushRef="#br0" timeOffset="-202616.66">8182 13349 287 0,'7'-5'307'0,"-2"2"8"0,0 2-21 16,4 0-6-16,-4 1-26 0,4 1-20 0,0 0-18 16,-1 4-20-16,2-1-18 0,-1 4-23 0,0-1-10 15,2 0-21-15,1 6-6 0,-4-2-12 0,2 5-20 16,-4-2-2-16,-2 1-14 0,-1 2-10 0,-2-1-8 16,0 0-5-16,-1-1 2 0,-1 1-12 0,-4-1-7 15,-3 0-2-15,3-4-3 0,-3-2-8 0,1 0-3 0,-2 0-7 16,-4-1-21-16,0-3-35 0,-1 1-24 15,0-3-47-15,-4 0-42 0,2-1-38 0,0-2-41 16,0 0-77-16,-2 0-174 0,6 0-524 0,1-2 232 16</inkml:trace>
  <inkml:trace contextRef="#ctx0" brushRef="#br0" timeOffset="-202174.58">8570 13666 292 0,'12'10'375'0,"-6"-8"-26"0,0 0-36 16,3 2-29-16,2 1-25 0,9 0-23 0,-1-1-23 16,1 0-20-16,6 3-17 0,5-2-17 0,-3-1-18 15,1-2-12-15,1 0-13 0,-1-1-15 0,-9-1 6 16,2-1-28-16,-4 0-9 0,1 0-18 0,-2 0-17 16,-5 0-47-16,-3-1-62 0,-1 1-73 0,-3 0-92 15,0-1-296-15,-5 2-579 0,0 0 256 0</inkml:trace>
  <inkml:trace contextRef="#ctx0" brushRef="#br0" timeOffset="-201981">8645 13881 3580 0,'0'6'162'16,"0"0"-115"-16,1 1-13 0,7-1 9 0,1 3 8 16,9-6-12-16,0 4-8 0,4-2-7 0,7-3-1 15,-1-1 0-15,0 1-5 0,3-1-3 0,-3-2 3 16,-1 2-2-16,1-2-4 0,-9 1-4 0,4-1 2 15,-4-1-2-15,-6-2-5 0,2 3-7 0,-4-1-11 16,-1-1-29-16,0 3-38 0,-5-1-50 0,-1-2-46 16,-4 3-60-16,0 0-67 0,0 0-224 0,0 0-571 15,0 0 253-15</inkml:trace>
  <inkml:trace contextRef="#ctx0" brushRef="#br0" timeOffset="-201468.34">9868 13425 299 0,'0'0'337'0,"-9"12"-17"0,5-3-21 16,2 3-5-16,-2 7-28 0,-2 0-27 0,-3 4-24 15,2 3-16-15,-2 1-19 0,-1 1-21 0,3 2-15 0,-2 0-12 16,-3-1-17-16,4 2-8 0,-2-1-13 16,4 3-6-16,-2-4-19 0,-1-2 13 0,4-2-22 15,-4 0-3-15,4 1-9 0,-3-7-5 0,3-2-2 16,4-2-8-16,-3-3 0 0,0 0-8 0,3-3-2 0,-2 0-4 15,2-2-2-15,1-1-6 0,0 0-17 0,-2-5-27 16,2 4-19-16,0-5-14 0,0 0-19 0,0 0-26 16,0 0-26-16,0-18-29 0,2 8-32 0,-2-1-34 15,4-7-35-15,-4 2-183 0,1-8-486 0,1 4 215 16</inkml:trace>
  <inkml:trace contextRef="#ctx0" brushRef="#br0" timeOffset="-201101.36">9833 13430 92 0,'0'-3'312'0,"1"-2"-4"0,-1 5-11 15,0-7-8-15,0 7-7 0,0-3-23 0,0 3-20 16,-1-5-28-16,1 5-16 0,0 0-18 16,0 0-16-16,0-5-16 0,0 5-15 0,0 0-15 0,0 0-12 15,0 0-4-15,0 0-15 0,0 0-6 0,0 0-6 16,0 0-11-16,0 0-4 0,0 0-4 0,5 16-10 15,0-7 0-15,-3 1-8 0,2 5-2 0,0 5-1 16,2-1-1-16,1 6-7 0,2 2-13 16,-2-1 11-16,2 2-4 0,-1 2 0 0,3-3-4 0,-2 4 2 15,3 2-3-15,-2 1 4 0,-1 3-4 0,3-4-4 16,-1-1 0-16,-2 3-6 0,5-3 4 0,-2-2 0 16,-1-4-4-16,0-1 1 0,-2-2-2 0,-1-8 1 15,2 0-2-15,-1 1-1 0,-4-5 8 0,1-3 6 16,-1 1-19-16,2 0 0 0,-5-3 0 0,1-1-2 15,1-3-6-15,0 1 5 0,-4 0-32 0,0-3-30 16,0 0-26-16,0 0-27 0,0 0-30 0,0 0-41 16,0 0-36-16,-8-15-39 0,5 8-240 0,-5 1-552 15,0-4 244-15</inkml:trace>
  <inkml:trace contextRef="#ctx0" brushRef="#br0" timeOffset="-200926.43">9841 13912 137 0,'0'0'313'0,"0"0"-6"16,0 0-8-16,0 0-12 0,0 0-33 0,0 0-15 15,21 4-17-15,-13-4-22 0,-1 0-26 0,3 0-11 16,2 0-17-16,-1 0-18 0,1 0-27 0,-1-1-54 16,5 0-60-16,-6-2-69 0,0-2-78 0,-1 1-102 15,3-1-155-15,-2-2-452 0,-1 1 200 0</inkml:trace>
  <inkml:trace contextRef="#ctx0" brushRef="#br0" timeOffset="-200667.63">10243 13412 218 0,'0'0'374'0,"0"-5"-18"0,0 5-31 16,0 0-33-16,0 0-27 0,2-5-34 0,-2 5-15 16,9 1-20-16,-2-1-16 0,0 1-23 0,6-2-15 15,-1 2-13-15,5-1-11 0,0 1-10 0,3-1 2 16,1 0-27-16,-2 2-13 0,0-2-5 0,2 0-9 16,-5 0-17-16,2 0-48 0,-5 0-58 0,-3 0-67 15,-1 0-78-15,-2 0-81 0,-2-3-210 0,-5 3-544 0,6-2 241 16</inkml:trace>
  <inkml:trace contextRef="#ctx0" brushRef="#br0" timeOffset="-200352.11">10511 13222 124 0,'0'0'277'0,"0"0"-8"0,0 0-10 0,0 0-9 16,0 0-10-16,0 0-14 0,0 0-7 0,0 0-19 16,0 0-13-16,0 0-17 0,0 0-4 0,0 0 0 15,0 0-19-15,-1 17-15 0,1-10-14 16,0 2-7-16,1 4-11 0,-1-1-11 0,0 4-5 0,-1 3-10 16,1-1-8-16,0 1-4 0,1 1-7 0,-2-2-6 15,1 4-4-15,0-6-5 0,0 5-5 16,1-4-1-16,-2 1-5 0,1-2-2 0,0-4-12 0,0 1 5 15,1-3-1-15,0 0-4 0,-2-3 4 0,2 0-11 16,-2-1 8-16,2-2-22 0,-1 0-35 0,2 1-37 16,-2-2-56-16,0-3-54 0,0 0-67 0,0 0-322 15,0 0-625-15,0 0 277 0</inkml:trace>
  <inkml:trace contextRef="#ctx0" brushRef="#br0" timeOffset="-199974.47">10851 13571 139 0,'-2'5'394'0,"-1"-1"-35"0,-1 0-24 0,0 6-37 0,-1-2-27 16,1 6-28-16,-1 1-27 0,0 1-16 0,0 1-21 16,1 1-15-16,-1 8-5 0,1-1-10 0,0 4-32 15,3-5-12-15,1 5-8 0,-4-4-14 0,3-1-4 16,1-5 2-16,0 0-26 0,0-2-5 0,0 0 0 15,1 1-5-15,-1-6-1 0,4-2-18 0,-4-1-20 16,1-1-25-16,1-4-29 0,0 2-37 0,-2-1-31 16,0-5-46-16,0 0-34 0,0 0-40 0,0 0-53 15,0 0-177-15,0-14-505 0,0 7 225 0</inkml:trace>
  <inkml:trace contextRef="#ctx0" brushRef="#br0" timeOffset="-199367.84">10870 13558 160 0,'1'-3'384'15,"-1"3"-20"-15,2-4-40 0,-2 4-33 0,1-6-24 16,2 5-37-16,-3 1-14 0,6-3-8 0,-1 2-30 16,4 1-18-16,-1-1-15 0,1 1-10 0,2 0-13 15,1 1-14-15,0 0-16 0,2-1-2 0,-1 3-11 16,1-1-6-16,-1-1-11 0,1 3-8 0,-5-1-3 15,3 0-4-15,-2 4-2 0,-5-3-8 0,0 1-6 16,0 2-1-16,-1-3-1 0,-1 7-5 0,-2-3-2 0,-1 5-5 16,-1-2 1-16,-3-1-1 0,-1 2-6 15,-3 1-7-15,-1 2 0 0,0-6 8 0,0 1 0 16,0-3-4-16,-1-1 6 0,1-1 0 0,0 0-1 16,-2-2 14-16,0-1-17 0,2 0 0 0,2 2-3 15,-2-4-4-15,0 0 22 0,1 0-15 0,2 0-2 0,6 0-5 16,-10 1 2-16,10-1-9 0,0 0 7 15,-7 0-3-15,7 0-1 0,0 0-1 0,0 0 6 16,0 0-4-16,0 0-5 0,0 0 0 0,19 5 1 16,-8-4 8-16,-2 1-1 0,2 2-3 0,0-3-9 15,2 2 10-15,1-1 15 0,3 1-17 0,1 3 1 0,-5 0 0 16,3-4-2-16,-3 4 2 0,0-1-6 16,-3-1 0-16,4 0 9 0,-2 1-1 0,-2-1 0 15,0 4-3-15,-2 0 2 0,-2 0-8 0,1 0 5 16,-5-1-8-16,1 1 8 0,-2 2-1 0,-1 3-1 0,-1-5 3 15,-2 3-9-15,1-1 18 0,-1-1-6 0,-2 3-1 16,0-4-2-16,-2 3-3 0,0-5 4 16,-1 2-1-16,0 0 6 0,1-1-2 0,-4 0 16 0,1-3-17 15,1 1 2-15,-1-1-2 0,0 1 2 0,-2-3-7 16,-3 0 4-16,3 1-2 0,1-2-2 0,-1 1 4 16,2-1-4-16,-2 2 1 0,4-2 0 15,0 0-3-15,2-1 4 0,-1 3-1 0,4-1-4 0,-3-1 5 16,6-1-1-16,-6 0 0 0,6 0 8 0,0 0-14 15,0 0-2-15,-4-7-19 0,4 7-36 0,4-8-46 16,-1 3-62-16,-1-5-74 0,5 2-96 0,-2-1-207 16,1 1-596-16,0 1 265 0</inkml:trace>
  <inkml:trace contextRef="#ctx0" brushRef="#br0" timeOffset="-191886.47">11303 14087 256 0,'0'0'329'0,"0"0"-15"15,0 0-19-15,0 0-22 0,0 0-22 0,0 0-14 16,0 0-19-16,0 0-22 0,0 0-17 0,0 0-23 16,8 0-5-16,-8 0-22 0,0 0-11 0,8-2-9 15,-4 0-12-15,-4 2-13 0,3-3-6 0,-3 3-7 16,6-3-10-16,-3 1-9 0,1-1-26 0,0 2-54 15,-4 1-91-15,4-5-121 0,-3 1-310 0,4 0-594 16,-4-2 263-16</inkml:trace>
  <inkml:trace contextRef="#ctx0" brushRef="#br0" timeOffset="-141737.53">21184 1613 191 0,'0'0'213'0,"2"-5"-18"16,-2 2-8-16,0 3-14 0,2-5-8 0,0 1-12 15,-2 4-9-15,0 0-10 0,-4-6-3 0,4 6-9 16,4-3-10-16,-4 3-2 0,0 0-9 0,0-6-2 16,0 3-2-16,0 3-6 0,0 0-1 0,0-7-8 15,0 7 0-15,1-2-6 0,-1 2-7 0,0 0-7 16,0-6-5-16,0 6-7 0,0 0-4 0,0 0-6 15,0 0-6-15,0 0-4 0,0 0-2 0,0 0-5 16,0 0-3-16,0 0 0 0,0 0-4 0,0 0-2 16,-3 14 9-16,1-4-9 0,2-1-6 15,0 2 5-15,-2 1-5 0,2 0 0 0,0 5 0 0,0 1-2 16,0-1 5-16,0 2-6 0,2 6 1 0,-2 0 0 16,2 3 0-16,-2 0-1 0,-2 3 2 0,4-1-5 15,0 1 0-15,-2 1 6 0,1 3-2 0,-1 13-2 16,-1-13-1-16,1 9 1 0,-2 4 0 0,0-2 3 15,2-10 0-15,-2 10-2 0,2-9 6 16,0-2-5-16,0 0-3 0,2-2 2 0,-2 3 1 0,4-3 1 16,-4-1-3-16,3 1-1 0,-1-3 2 0,-2 2-2 15,4-3 0-15,2 0-2 0,-6-1 4 0,0 3 3 16,0-2-4-16,0 0 1 0,0-2 0 16,2 3 1-16,-4 1 8 0,2-4-5 0,-5 3-7 0,4-1 1 15,-1 1 4-15,0 0-2 0,-3 0-3 16,3 0 10-16,0 0-10 0,2-3 4 0,-4 3-1 0,3 0-3 15,-3 3 1-15,8-3 1 0,-7 2 2 0,3-3-3 16,-1 1-1-16,-4 1 2 0,5-1-1 16,-2 1 7-16,2-2-8 0,-2 2 3 0,2-2-3 15,-1 3 3-15,1-2-3 0,0 0 1 0,0-1 1 16,0 0 2-16,0 3-4 0,5-2 0 0,-5-2 6 16,3 1-6-16,3 1 2 0,-5-3 0 0,3 2 0 0,-2 1 1 15,0-3 1-15,3 4-4 0,-3-2-1 0,0 3 3 16,-4 0-2-16,2-1 2 0,0 1 1 0,2-1-2 15,-2 1-5-15,-4 2 10 0,4 0-5 16,-2 0 2-16,-1 1-2 0,-3 10-1 0,3-7-1 16,-1-5 5-16,4 3-4 0,-5 9 6 0,0-7-2 15,3-2-3-15,2 1-2 0,-2-4 4 0,0 4-5 0,4 10 4 16,-6-12 1-16,6-1 0 0,-4 2 0 16,1 11-3-16,2-14 0 0,-1 1 4 0,-2 1 2 15,2-2-5-15,1 1 1 0,-2-1-3 0,1 2 0 16,0 1 4-16,0-3-1 0,-3 2-2 0,3-1 2 15,0-2 0-15,0 5-2 0,-4-6 5 0,3 1-5 16,1 0-1-16,-4 4-1 0,3-3 14 0,-3 1-10 0,3 1 0 16,0-1-1-16,1 3 1 0,-4-2-1 15,5 1-2-15,0 1 4 0,-1-2-7 0,-1 0 1 16,0 1 2-16,-2 0 3 0,5 10 0 0,-1-9-1 16,0 10 0-16,2-13 1 0,-1 14-1 0,2-2 4 15,-1-11-4-15,4 16-1 0,-7-3 1 0,5-2 1 16,3 1 1-16,-3-9 1 0,1 9-2 0,2 4-2 0,1-4 1 15,-4 1 1-15,4-2 0 0,-4-10-1 16,4 13-1-16,-1 0 15 0,2 1-12 0,-1-1-7 16,-1 0 3-16,1 0 3 0,-3 1-1 0,1 3-3 15,-1-4 0-15,-1 5 4 0,1-3-2 0,-6 1 4 16,3-1-3-16,-2 3 11 0,3-2-16 0,-3-2 3 16,3 4 0-16,-3 0 2 0,1 0-1 0,0-1 2 15,2 0-1-15,-1 0-7 0,1 2 7 0,1-2-1 16,0 0 2-16,-1 1 0 0,1-3 0 0,0 1-5 15,-1-4 4-15,1 4-2 0,-1 6 4 0,-1 0-6 16,1 2 3-16,-1-4 2 0,-1 1 0 0,0 1-1 16,0-1-2-16,2 3 1 0,-4-2-2 0,0 2 0 0,0-1 1 15,0-2-1-15,0 3-2 0,0 24 5 16,0-26-3-16,1 0 3 0,3 0-1 0,1 1 0 16,-2 22 0-16,-1-24-2 0,0-2 3 0,0-3-5 15,0 4 2-15,1 6 0 0,-1-6-2 0,0 1 2 16,8 25 0-16,-10-27-2 0,4 1 5 0,-3 0-6 15,2 1 4-15,-2 1 1 0,-1-4-2 0,3 7 0 16,-2-2 0-16,-1-2 0 0,0 2 0 0,1-4 2 16,-1 5-3-16,0 20 1 0,3-28 0 0,-3 6 1 15,0-3-3-15,1 0 5 0,3 2-2 0,-5-4 5 16,1 2-7-16,0 1 1 0,0-2-6 0,0-2 7 16,0-2-5-16,0-3 4 0,1 0-3 0,-1 3 3 15,-1-1 1-15,-3 1 1 0,4-2 1 0,0 1-3 16,-4-3 5-16,3 1-7 0,-3 0 3 0,1 1-3 15,-2-3 1-15,4-9-3 0,-4 0-1 0,-3 12 7 16,3 0-2-16,1-13-7 0,0 12 4 0,-2 2-1 16,-3-2 3-16,3-2 5 0,-1-10-1 0,1 13 0 0,-3-1-7 15,4-12 6-15,-4 9-2 0,3 1-4 16,3-9 4-16,-6 11 0 0,3-11-3 0,-2 11 2 16,-3 0-1-16,6 3-1 0,-2-16 3 0,2 14-3 15,0-12 4-15,-5 10-5 0,6 2 1 0,1 3 9 16,-2 0-10-16,-4-5 8 0,5-8-5 0,3 12-1 15,-4 4 1-15,0-4-3 0,-2 1 1 0,6-2 0 16,-7 2 0-16,1-3 3 0,3 4-7 0,-2 1 4 16,3 1 0-16,-1 2 0 0,0-2-2 0,0 3 1 15,3 0-1-15,1 0 2 0,-2-1 1 0,-3 1 3 16,2-2-3-16,1 3-2 0,0-8 0 0,2 3 6 16,-2-4-2-16,0-4 2 0,2-8-4 0,4 8 1 15,-4-12-3-15,2 0 0 0,0 0 2 0,-1-2 1 16,1-5-1-16,0-6 2 0,1-5-3 0,-3-4 1 15,2-2-7-15,-2-2 3 0,1-1-21 0,2-4-33 16,-3-2-53-16,0 0-90 0,3-34-122 0,-5 2-214 16,-2-21-583-16,3-5 258 0</inkml:trace>
  <inkml:trace contextRef="#ctx0" brushRef="#br0" timeOffset="-140334.84">21942 3064 22 0,'-5'-1'264'16,"5"1"-8"-16,0 0-10 0,-2-6-7 0,2 6-8 15,-2-1-12-15,2 1-10 0,-3-5-6 0,3 5-13 0,0 0-10 16,0 0-18-16,0 0-12 0,0-3-16 15,0 3-14-15,0 0-10 0,0 0-11 0,0 0-11 16,0 0-10-16,0 0-9 0,0 0-7 0,0 0-7 16,0 0-6-16,17 2-6 0,-10 1-5 0,2 1 1 15,3-3-10-15,-2 2 5 0,2 0 1 0,-1 2-2 16,-1-1-11-16,1-1-6 0,1-2 0 0,-2 5 1 0,2 0-3 16,-1-1-1-16,1-3-4 0,-6 4 6 15,3-1-9-15,0-1-2 0,-5 2 7 0,1-2-15 16,-2 2 4-16,-2 2 4 0,-1-1 7 0,0 4 0 15,-1 0-8-15,-4 1 8 0,-3-3-7 0,-1 6-2 0,-4-2-1 16,-1-1 1-16,0 1 6 0,-3 0-9 0,5-1 5 16,-1-4-4-16,0 3 1 0,4-3 0 15,0-2 4-15,2 0-6 0,0-1 2 0,3 0-1 16,2-1-1-16,-1 0-1 0,1-1-2 0,-1 0 0 16,2 0 3-16,1-3 3 0,1 8 2 0,2-3 11 0,1-3-3 15,1 2-13-15,4 0 8 0,1 1-4 16,-1 1-1-16,5-5-1 0,-3 4 1 0,3-4 1 0,-1 2 1 15,0 1-2-15,1-4-1 0,-4 2-2 16,3-1 2-16,-3 1-2 0,-1-2 1 0,-1 2-2 16,-2-2-21-16,1 0-31 0,-7 0-36 0,10-2-48 0,-5 0-67 15,0-1-55-15,-1 3-268 0,-4 0-571 0,1-7 253 16</inkml:trace>
  <inkml:trace contextRef="#ctx0" brushRef="#br0" timeOffset="-140044.84">22395 3095 40 0,'3'18'237'0,"-2"1"-8"0,0 5-10 0,-1-7-11 0,0 10-12 16,-1-1-8-16,0-1-9 0,0 0-16 16,-3 0-10-16,1-1-10 0,-1 1-15 0,0 2-15 15,-1-9-9-15,-1 1-11 0,1-1-9 0,-3-1-8 16,2 0-14-16,-2-1-18 0,-1-2-21 0,4-3-20 16,0-1-26-16,-3 2-21 0,-2-2-30 0,1-3-36 15,0-2-49-15,-1 1-41 0,0-3-147 0,-2-1-373 16,-2-2 165-16</inkml:trace>
  <inkml:trace contextRef="#ctx0" brushRef="#br0" timeOffset="-139721.34">21549 3091 233 0,'-12'22'286'0,"-1"0"-25"0,2 3-20 0,3 2-19 15,1-3-17-15,2 3-16 0,4-8-13 0,1 8-11 16,1-2-14-16,2 0-15 0,-1-6-17 0,3 1-6 15,5 3-15-15,-2-4-6 0,2 6-10 0,1-2-8 16,-1-7-9-16,-3 1-12 0,4 0-23 0,-1 0-29 16,-2-1-43-16,-1 2-48 0,3 0-68 0,-1-4-78 15,-5-1-175-15,1-3-446 0,1 0 197 0</inkml:trace>
  <inkml:trace contextRef="#ctx0" brushRef="#br0" timeOffset="-137337.39">23717 3048 10 0,'1'-7'261'0,"-1"7"-8"16,0-6-3-16,0 6-2 0,0-3-10 0,0 3-6 15,0 0-13-15,-3-5-11 0,3 5-16 0,0 0-18 0,0 0-22 16,0 0-16-16,0 0-10 0,0 0-20 0,0 0-10 16,0 0-10-16,-12 17-3 0,4 0-8 15,-2-1-6-15,-2 12-6 0,-3-1-9 0,-2 1-1 16,-2 4-35-16,0-1-1 0,2 0-2 0,-11 9-2 16,5-11 0-16,-4 9 1 0,4-7 0 0,2-6-5 15,0 0 2-15,-2-1-2 0,4-1-1 0,-3 1 1 0,4-5-1 16,2-6-4-16,2 1 0 0,0-2 2 0,1-1 2 15,0-3-5-15,4-2 5 0,0 2 0 16,-1-3-3-16,1 0 0 0,1-3 6 0,1 1-5 16,-1-3-3-16,2 0-8 0,-2-3-8 0,-1 0-2 15,-1-3-4-15,1-1-4 0,0-2-2 0,-4-5-2 0,4 1-4 16,0-5 8-16,-1 2-3 0,4-3 4 16,3 1-1-16,-3-2 2 0,4 3 6 0,1 0-2 15,1-1 3-15,3 4-3 0,-1 2 3 0,3-1 1 16,3 4-1-16,-2-1 2 0,2 0-3 0,1 5 5 15,0-2 3-15,1 0 3 0,2 4 6 0,-2 1 2 16,5 2 3-16,-2 0 1 0,0 5 7 0,-2 0-5 16,6 2 7-16,-3 4 0 0,0 1 6 0,-1 1 0 0,-2 4-2 15,3-1 3-15,-3 3-4 0,1 1-4 16,-3-3 4-16,3 7-3 0,-7-6-1 0,5 1 2 16,-2 0-4-16,-2-3 3 0,3 1-5 0,0-1-1 15,-1-1 0-15,-3 1-3 0,0-2 3 0,3-4-1 16,-3 2-1-16,-1-2-6 0,-1 1 4 0,1-3 1 0,0 3 0 15,-1-3 1-15,1 3-4 0,-1-3-1 16,0-1 4-16,-2-3-8 0,0 1 0 0,1 1-18 16,-2 0-20-16,0-2-29 0,0-4-43 0,-2 4-54 15,2-4-73-15,0 0-262 0,0 0-538 0,0 0 238 16</inkml:trace>
  <inkml:trace contextRef="#ctx0" brushRef="#br0" timeOffset="-136751.2">23565 3420 190 0,'12'1'246'0,"-12"-1"-9"0,9 0 0 0,0 0-19 0,-1 0-8 16,3 0-14-16,2 0-6 0,0 0-12 0,-3 0-8 16,3 0-18-16,2 0-16 0,2 0-10 0,-3 3-14 15,-1-3-9-15,1 2-12 0,0-1-9 0,0-1-8 16,-1 2-4-16,3 1-15 0,-3-1 2 16,0-2-5-16,5 1-6 0,-8 2-5 0,9-1-5 0,-7-1-5 15,-1 0-5-15,1 0-1 0,-1 1-7 0,2-2-8 16,-5 0-24-16,-2 1-21 0,3-1-30 0,-1 0-35 15,-8 0-41-15,7 2-36 0,-7-2-46 0,3 1-221 16,-3-1-480-16,0 0 213 0</inkml:trace>
  <inkml:trace contextRef="#ctx0" brushRef="#br0" timeOffset="-136570.64">23618 3590 43 0,'13'2'271'0,"1"-2"-8"0,4 0-12 16,4-1-13-16,1 1-12 0,5-2-15 16,4 1-21-16,-10 0-18 0,-1-1-10 0,2 2-17 15,-4-1-28-15,1 2-30 0,0-1-32 0,-7 2-42 0,2-1-52 16,-3 0-59-16,-2-1-68 0,-3 1-192 0,-1-1-386 16,-6 0 171-16</inkml:trace>
  <inkml:trace contextRef="#ctx0" brushRef="#br0" timeOffset="-135622.15">24353 3038 104 0,'0'0'211'0,"-10"6"-10"15,2 4 1-15,-2 5-2 0,-4 8-3 0,1 5-4 16,3 1-2-16,-8 16-1 0,5-12-2 0,-5 16-16 16,4-4-17-16,0 1-16 0,3 0-13 0,-3 0-7 15,5-12-16-15,2 0-11 0,1 1-7 0,0-1-6 16,2-2-10-16,3 1-4 0,1-1-4 0,-2-7-10 16,4 0-4-16,-1-6-4 0,1-3-4 0,1 0-2 15,-1-3-9-15,2-3-17 0,0 1-33 0,-4-4-52 16,3-1-65-16,-2-2-94 0,1-1-256 15,0 0-529-15,-2-3 234 0</inkml:trace>
  <inkml:trace contextRef="#ctx0" brushRef="#br0" timeOffset="-135088.64">24611 3223 257 0,'-5'-3'261'0,"-3"2"-14"0,1-2-6 0,-1 4-11 0,-5 1-11 16,1 0-8-16,-4 4-21 0,-3 1-16 0,5 3-20 15,-4 3-10-15,5 0-14 0,-2-1-16 0,2 2-9 16,-1 4-10-16,5-4-10 0,-2 3-7 0,4-2-1 16,-1 0-15-16,4-5-5 0,2 1-6 0,-2 0-1 15,3-4-11-15,1 2-6 0,0-3-1 0,0-1-6 16,1 0-1-16,1-2 0 0,0 0 3 0,-2-3-2 16,3 3 6-16,-3-3-3 0,6-2 0 0,-6 2-4 15,10-8 1-15,-3 0 1 0,-1-1-7 0,3 1-6 16,0-6 3-16,0 7-4 0,0-8-2 0,0 5-3 15,1-3-1-15,-6 5-1 0,4 0 1 0,-2 4-1 16,-1-3-7-16,0 3 1 0,-1 0 2 0,0 0-1 16,-1 3 1-16,-3 1-2 0,6-4-5 15,-6 4 1-15,0 0-1 0,0 0 1 0,13 6 5 0,-9-1-1 16,-2 1 0-16,2-1-1 0,1 5-1 0,-1-1 2 16,1 1 1-16,0 2-1 0,-1 0 4 0,2 2-6 15,1 2 2-15,-3 1 2 0,4-3-4 0,-5 5 9 16,0-3-13-16,0 3 8 0,-1-3-5 15,3 0 6-15,-3-2-6 0,2 0 2 0,-1-3 2 16,-1 0-3-16,1-1 2 0,-2-1-2 0,2-1-6 0,-1-3-5 16,-2 1-9-16,3-3-29 0,-3 1-45 0,1-2-40 15,-1-2-63-15,0 0-67 0,0 0-224 0,0 0-529 16,0-16 234-16</inkml:trace>
  <inkml:trace contextRef="#ctx0" brushRef="#br0" timeOffset="-134057.65">24821 3462 46 0,'-3'8'304'0,"1"1"-7"0,-1 4 0 16,-1-3-28-16,1 2-24 0,0 6-22 0,-1-2-15 16,2 0-29-16,-1 1-20 0,2-5-15 0,-1 4-12 15,1-2-14-15,0-3-13 0,1 1-7 0,0 1-14 16,0-1-23-16,0-1-30 0,0 0-38 0,-1-2-48 16,1 3-74-16,1-8-81 0,-2 7-224 0,1-6-469 15,0-5 208-15</inkml:trace>
  <inkml:trace contextRef="#ctx0" brushRef="#br0" timeOffset="-133892.11">24985 3629 147 0,'-4'12'263'0,"0"-1"-13"0,-4 3-14 0,-1 0-17 0,0 1-20 15,3 3-21-15,-2-2-17 0,-1-2-24 0,4 2-34 16,1-4-42-16,0-1-47 0,2-1-67 15,-1-1-79-15,-1 0-166 0,3-2-321 0,1-5 142 16</inkml:trace>
  <inkml:trace contextRef="#ctx0" brushRef="#br0" timeOffset="-133439.1">25427 3288 3029 0,'3'-9'107'0,"-3"0"-48"15,-1-1-64-15,-1 1 13 0,-1 2-2 0,-1-5 6 16,2 6 19-16,-2-1 1 0,0 1 3 0,-1 2 3 16,1-2-1-16,-2 5-11 0,-2-1-1 0,8 2-4 15,-13 2-5-15,4 3 4 0,-2 4-2 0,-1 0-2 0,2 5 0 16,-3-1-2-16,2 5-2 0,1-1-3 15,-2 5 1-15,4-5-4 0,2 1-3 0,2-1-6 16,0-5-10-16,6 4 1 0,-2-4-10 0,2 0 3 16,3-4-6-16,2-2 1 0,-2 1-2 0,1-4 1 15,4-1 4-15,-1-4 7 0,2-1-7 0,1-2 5 16,-3-3 1-16,0 2 3 0,0-2 7 0,0-1 16 16,-4 0 11-16,3-1 17 0,-4 1-3 0,1 2 4 15,-3 1-4-15,2 0-1 0,-1 1 2 0,-1 3-13 16,1-3-4-16,-2 3-10 0,-1 2-3 0,0 0 0 15,3-5-3-15,-3 5 0 0,0 0 2 0,2-3 6 16,-2 3-6-16,0 0-2 0,0 0-1 0,6 12 0 0,-4-7-4 16,3 0-2-16,-4 1 11 0,2 4-12 15,1 0-8-15,0 1-24 0,-1-3-40 0,0 5-49 16,1-2-62-16,-2 1-61 0,0-2-254 0,-2 0-543 16,0-3 239-16</inkml:trace>
  <inkml:trace contextRef="#ctx0" brushRef="#br0" timeOffset="-133156.61">25584 3370 194 0,'2'5'216'15,"2"-3"-13"-15,0 3-20 0,1-2-14 0,-1 4-11 16,-1-3-9-16,2 4-9 0,-3 1-13 0,1-2-14 15,-2 2-12-15,0 1-5 0,-3 0-10 0,2 0-13 16,0 1-3-16,-3 0-5 0,-1 0-7 0,1-1 4 16,0 1 12-16,2-5 10 0,-2 2 10 0,-2 0 11 15,4-1-3-15,-2-3-12 0,-1 1-1 0,3-1-16 16,1 0-6-16,0-4-6 0,-1 5-4 0,1-5-5 16,-3 2-6-16,3-2-9 0,0 0-13 0,0 0-24 15,9 1-34-15,0-2-43 0,-1-1-54 0,3 0-57 16,6-3-40-16,-2 2-216 0,2-2-480 0,-2 2 213 15</inkml:trace>
  <inkml:trace contextRef="#ctx0" brushRef="#br0" timeOffset="-133022.46">25810 3548 102 0,'5'4'197'0,"-2"-1"13"0,-2 1-4 15,-2 1 1-15,-2 1-3 0,-2 1-7 0,-3 1-5 16,-2 0-4-16,-3 6-8 0,3-4-15 0,-3 0-18 16,3 1-11-16,1-4-14 0,-2 3-12 0,4-2-26 15,0-1-34-15,-1 2-44 0,2-3-56 0,2 0-85 16,1-2-111-16,1 0-133 0,-1-1-410 0,3-3 181 15</inkml:trace>
  <inkml:trace contextRef="#ctx0" brushRef="#br0" timeOffset="-132588.33">26113 3327 136 0,'-5'-7'312'0,"0"2"-16"0,0 0-16 16,0 1-18-16,-1-1-18 0,0 2-30 16,1 1-22-16,1 2-20 0,-4-1-19 0,2 4-14 0,1 0-14 15,-3 2-9-15,1 3-12 0,-1 1-13 0,0 2-9 16,3 3-11-16,0-2-4 0,-4 5-6 0,4 0-10 15,-1-2-8-15,4-4-15 0,2-1-9 0,0 1-4 16,2-3 1-16,1-1-14 0,1-3-6 0,0 0-3 16,2-1-4-16,1-1 0 0,-1-2 5 0,-6 0 1 15,13-5 9-15,-3 0 4 0,-1-1 11 0,0-1 3 16,3 0 15-16,-5 0 17 0,2-4-5 0,-2 4-14 16,1 2-6-16,-2-2 4 0,-1 1-5 0,-1 5-4 15,0-3-4-15,-1 1-6 0,2-1 0 0,-5 4-4 16,4-4-2-16,-4 4-2 0,0 0-1 15,0 0 6-15,9 4-6 0,-4 1 1 0,-3 1-2 0,1-2-5 16,1 4 1-16,3-1-3 0,-5 0-4 0,3 4-8 16,-1-3-36-16,1 1-59 0,0 1-63 0,2-2-67 15,-1 0-61-15,-5-1-165 0,3-4-503 0,1 1 223 16</inkml:trace>
  <inkml:trace contextRef="#ctx0" brushRef="#br0" timeOffset="-132053.58">26296 3367 38 0,'5'-1'258'0,"-5"1"-15"0,10-2-14 15,-10 2-12-15,11 2-6 0,-5-1-5 0,-1 1-13 0,0-2-15 16,0 1-15-16,1 4-17 0,-1-3-17 0,1 3-10 16,-1-2-11-16,1 3-15 0,-1-2-9 0,2 2-14 15,0 0-8-15,-5 0-2 0,1-1-15 0,1 0-12 16,0 2-3-16,-4 0-4 0,1-2-4 15,-1 1 0-15,-1 2-5 0,1-4-3 0,0 1 1 16,-2 0-3-16,2-2 0 0,-2 1-3 0,-2 0 1 16,4-4-2-16,-3 6 4 0,1-4-1 0,2-2 3 0,-2 3 3 15,2-3-1-15,-2 3 3 0,2-3-3 16,0 0-3-16,-3 3 3 0,3-3-6 0,0 0 2 16,0 5-6-16,0-5 1 0,0 6 0 0,0-6 0 15,0 7-1-15,-2-3 1 0,2 2-1 0,0-5-2 16,-5 4 4-16,5-1-6 0,0 1 4 0,0-5-4 0,0 5 2 15,0-5 0-15,0 6 2 0,0-6 5 0,0 5 6 16,0-5 5-16,0 0 6 0,0 0 3 0,5 0 2 16,-5 0 1-16,0 0-2 0,0 0 6 0,9-9-12 15,-5 6-8-15,1 1-1 0,-1-2 2 16,4 1-8-16,-5-1-1 0,5 2 2 0,-3-1-9 16,2 3 1-16,0 0-2 0,-2 0-4 0,-5 0 4 0,13 0 1 15,-9 0-1-15,4 3-9 0,-6 1 7 0,6 0 2 16,-4 1-5-16,-3 0 0 0,4 4 3 0,-3-1-5 15,-1 1 5-15,-1 1 0 0,-1 1-3 16,-3-2 0-16,1 2 1 0,-3 1 3 0,-2-1-1 16,-2-3 0-16,2 3-3 0,-1-5 7 0,0 4-5 0,0-3-8 15,-1-1-9-15,0 1-11 0,2-4-24 0,-3-1-29 16,-1 1-38-16,1-3-35 0,0 0-51 16,1-5-50-16,0 1-201 0,0-6-496 0,3 1 220 15</inkml:trace>
  <inkml:trace contextRef="#ctx0" brushRef="#br0" timeOffset="-131860.61">26629 3254 270 0,'4'20'263'0,"0"4"-17"15,-3 3-22-15,0-1-20 0,-2 2-18 0,1 0-20 16,-1 0-16-16,-2 0-12 0,2 0-17 0,-2-2-9 0,-2 3-14 15,0-1-9-15,2-1-20 0,-4-3-29 16,-1 1-27-16,1-8-35 0,-1 2-45 0,0-1-52 16,3-6-61-16,-4 4-154 0,1-8-362 0,-4 4 161 15</inkml:trace>
  <inkml:trace contextRef="#ctx0" brushRef="#br0" timeOffset="-130972.41">27296 2669 89 0,'0'0'186'0,"0"0"-17"0,0 0-7 15,0 0-14-15,0 0-15 0,0 0-10 0,0 0-7 16,0 0-18-16,0 0-5 0,0 0-19 0,0 0 3 16,-10 8-5-16,8-3-1 0,-4 1-1 0,1 2-9 15,-3 3 7-15,-3 2-12 0,2 1-6 0,-1-2 0 16,-3 4-2-16,-1-1 1 0,3 2 1 0,-3 6 2 16,-3-1 4-16,5-6 0 0,-3 7-3 0,4 2 1 15,-6-2 0-15,7 3 6 0,-7-1 1 0,4 4-6 16,1 3 3-16,-2-1-6 0,1 13 0 0,-2 3-2 15,0 0 0-15,1 3 5 0,-1 2 1 0,1 0 0 16,1 1-2-16,-2 2-6 0,5 2-1 0,-2-6-7 16,1 3-1-16,-1-3-3 0,4 5-1 0,3-6-4 15,0-2 4-15,4 4-4 0,2-4-7 0,-2 0 11 16,6 2-11-16,0-5-3 0,-1 2 3 0,4-14-4 16,1-2-3-16,-2 2 3 0,4-2-4 0,-2 0-4 15,3 1 5-15,-2-1-1 0,1-6-3 0,1 3-2 16,1-5 1-16,-4 0-3 0,0-6 1 0,-1-3-1 15,-2-3-1-15,1 1-5 0,0-4-1 0,-2 0-3 16,-1-3-5-16,0 0-12 0,-3-2-24 0,-1-3-29 16,0 0-55-16,0 0-82 0,8-10-102 0,-8 1-187 15,-2-4-539-15,0-4 239 0</inkml:trace>
  <inkml:trace contextRef="#ctx0" brushRef="#br0" timeOffset="-129405.48">27473 2788 21 0,'-3'-3'260'0,"3"3"-13"0,0 0-10 0,0 0-6 15,0 0-6-15,0 0-2 0,0 0-17 0,0 0-18 16,0 0-19-16,14 0-11 0,-14 0-17 0,14 1-9 0,-10 1-15 15,4-2-10-15,-2 1-10 0,3 1-10 0,-1-1-5 16,-2-1-11-16,7 2-9 0,-3-2-6 0,-1 2-6 16,3 0-6-16,-2 0-6 0,0-2-3 0,2 2-3 15,-1 0 5-15,1 1-15 0,0-3-10 16,0 3-5-16,1-2-37 0,-1 1-41 0,1 1-55 16,-3-2-83-16,3 1-73 0,-8-2-164 0,4 1-484 15,-9-1 215-15</inkml:trace>
  <inkml:trace contextRef="#ctx0" brushRef="#br0" timeOffset="-128988.65">27915 2644 83 0,'6'2'219'16,"2"0"-13"-16,-3 0-3 0,0 0-11 0,3 3-8 16,2-4-13-16,-5 4-8 0,0 1-12 0,8-1-7 15,-4 0-5-15,-1 1-11 0,-2-1-11 0,2 1-7 16,-4 0-12-16,2-1-5 0,2 2-11 0,-1 0-3 16,-3-1-10-16,2 1-5 0,0 0-8 0,-5 6-3 15,-1-8-8-15,-3 7-5 0,2-1-4 0,-8 1-3 16,2 1-3-16,-2-3-3 0,-3 2-2 0,1 0-4 15,2-4 8-15,-2 1-13 0,1-3-3 0,1 1 2 16,1-1 4-16,-2 0 2 0,5-1-11 0,0-3 5 16,0 2 9-16,-1-3 6 0,4 2-2 0,-3 0-1 15,5-3-2-15,-4 5 0 0,4-5-3 0,-1 1-1 16,1-1-1-16,0 0-1 0,0 0-1 0,0 0-1 16,8 6-3-16,-2 0-1 0,-1-6 0 0,4 1-2 15,0 2-2-15,4-1 1 0,0-1-5 0,-2 1 2 16,2 3-5-16,1-3 0 0,3 1-6 0,2 1-12 15,-2-2-23-15,-4 0-27 0,0 3-34 0,-2-2-48 16,1 1-44-16,-5-2-45 0,-1 1-224 16,-2 3-497-16,-3-2 221 0</inkml:trace>
  <inkml:trace contextRef="#ctx0" brushRef="#br0" timeOffset="-128522.66">27618 3312 20 0,'0'0'208'0,"3"3"-8"0,-3-3-12 15,0 0-8-15,0 0-8 0,0 0-11 0,0 0-10 16,0 0-12-16,0 0-7 0,0 0-8 0,0 0-9 16,0 0-8-16,0 0-5 0,0 0-4 0,-3 5-1 15,3-5-4-15,0 0 2 0,0 0-2 0,0 7-1 16,-1-5 1-16,0 3-4 0,0 2-6 0,-1 2-6 15,2 1-7-15,-2 3-6 0,-3 3-4 0,-2 2-10 16,2 1-1-16,0 0-4 0,-1 5-3 0,-2 0-10 16,3-4 3-16,0-1-4 0,-3 6 0 0,3-5-6 15,-1-2 1-15,2-1-6 0,0-1-1 0,0 0 2 16,3-3-8-16,-2-3 6 0,2 0-5 0,1-1-1 16,0 0-3-16,0-3-4 0,0 0-3 0,-3-1-18 15,3-5-32-15,0 6-30 0,0-6-49 0,0 0-65 16,0 8-64-16,0-8-228 0,0 0-523 0,-2 6 231 15</inkml:trace>
  <inkml:trace contextRef="#ctx0" brushRef="#br0" timeOffset="-128071.99">27345 3952 175 0,'0'0'259'15,"0"0"-20"-15,0 0-11 0,19 2-13 0,-19-2-10 16,18 0-10-16,-8-2-19 0,6 4-13 0,-4-2-17 16,8 1-13-16,-3 1-15 0,1 2-11 0,0-1-15 15,-4 0-22-15,-5 1-25 0,5 3-13 0,-5-1-7 16,-5 0-7-16,2 3 0 0,-6 4-3 0,-3-4 1 16,-4 4-4-16,-2 3-3 0,0 0 3 0,-6-3 4 15,-2 6 4-15,-6-3 14 0,6-3 11 0,2 0 12 16,-2-1 10-16,0 0 1 0,2-5-2 0,4 3-7 15,1-5-5-15,3 4-5 0,1-4-3 0,1-2-2 0,3 5-5 16,2-2 0-16,0 0-5 0,2-1-1 16,5 2-2-16,2 0-5 0,2-1-2 0,6 1 0 15,1-1-4-15,3 1-5 0,7-2-27 0,-1 2-33 16,1-3-53-16,2-3-75 0,-1 2-97 0,-7-3-237 16,10-2-547-16,-4 1 242 0</inkml:trace>
  <inkml:trace contextRef="#ctx0" brushRef="#br0" timeOffset="-127671.48">28449 2851 182 0,'1'6'230'0,"2"4"-7"0,0 2 1 0,-1 7-11 16,2 8-4-16,-3 0-1 0,2 4-6 0,-3 2-11 15,2 15-25-15,-3 1-13 0,1 1-17 0,-4 1-13 16,-1 5-10-16,1-3-9 0,-1 1-14 0,-4 7-8 15,0-5-6-15,-2 4-5 0,-6 20-9 0,4-21-3 16,-6 21-7-16,6-26-1 0,-4 3-8 0,0 0-1 16,-4-2-2-16,1 2-10 0,1-3 0 0,-2-2 0 15,0-2-3-15,-1-4-8 0,4-15 1 0,-1 1-1 16,0-2-8-16,-2-3-7 0,-2-1-14 0,0-4-13 16,0-3-25-16,3-1-33 0,-3-2-55 0,-7-3-72 15,2-1-298-15,-6 0-546 0,-16-5 242 16</inkml:trace>
  <inkml:trace contextRef="#ctx0" brushRef="#br0" timeOffset="-119784.53">21616 5791 23 0,'0'0'255'0,"-2"1"-10"0,2-1-11 0,0 0-7 16,0 0-5-16,0 0-2 0,0 0 1 0,0 0-7 15,0 0-9-15,0 0-13 0,0 0-18 0,0 0-14 16,5 3-11-16,-5-3-10 0,0 0-16 0,0 0-11 15,6 2-8-15,-6-2-9 0,0 0-8 0,11 0-7 16,-6 0-10-16,8 0 8 0,-3 0-21 0,8 0-6 16,1 0-7-16,2 1-3 0,11-1 11 0,-2 3-22 15,1-1-4-15,2-2-1 0,4 0 0 0,2 4-3 16,-1-4 2-16,16 3-10 0,-1-4 4 0,1 2 1 16,0 2-8-16,2-3-1 0,1 0 1 0,2 0-3 15,-1 0 0-15,-3 0 3 0,5 1-6 0,-4-1 1 0,0 0 2 16,0 3-1-16,-1-1-4 0,-3-1 2 15,-15 2 0-15,16 3-1 0,-12-4-2 0,-4 2 0 16,3-1 1-16,-6 1-2 0,1 0 1 0,-4-1-4 16,-1 0 6-16,-3-1 6 0,-7 0-10 0,0 1 1 0,-4-2-2 15,-3-1 1-15,0 0 2 0,-4 1-4 16,-3-1 2-16,1 0-3 0,-7 0-11 0,8-1-17 16,-8 1-26-16,4-5-33 0,-4 5-27 0,-4-6-26 15,-1 4-33-15,-6 1-18 0,-1-2-30 0,-5 1-35 0,-4 0-224 16,-7 1-522-16,-5 1 232 0</inkml:trace>
  <inkml:trace contextRef="#ctx0" brushRef="#br0" timeOffset="-119455.9">21576 6039 11 0,'-4'3'255'0,"3"-1"-23"16,1-2-21-16,0 0-19 0,17 2-10 0,-5-2 2 16,10 0 2-16,10 1-1 0,1-1 0 0,9 0 0 15,7 3-5-15,3-5-10 0,6 5-5 0,-2 0-9 16,2-3-9-16,3 2-10 0,3-2-12 0,0 3-16 16,2-3-9-16,25 2-11 0,-29 0-7 0,0-1-14 15,4-1-3-15,-2 3-7 0,0 2-3 0,0-2-10 16,-1 0 2-16,-6-5-10 0,-3 4 0 0,-2-1-12 15,-11 1-3-15,-1-2-9 0,-2 1-19 0,-3-1-24 16,-3-3-22-16,-3 5-22 0,-10-4-22 0,0 1-25 16,-10-1-25-16,2-2-23 0,-5 2-25 0,1-4-20 15,-4 1-45-15,-2-4-172 0,-2-1-464 0,-4 1 205 16</inkml:trace>
  <inkml:trace contextRef="#ctx0" brushRef="#br0" timeOffset="-119037.35">23186 5623 52 0,'4'0'243'0,"4"0"-14"0,3 3-17 0,-2-1-8 0,3 1-8 15,0 1-9-15,0 2-7 0,0-3-7 0,2 1-11 16,2 2-1-16,2 1-9 0,1 1-5 0,-1 0-8 16,3-1-13-16,-1-2 2 0,-2 3-24 0,1-1-2 15,-1 0-6-15,1 2-1 0,0-2-7 0,-1 1-10 16,1-2-4-16,-2 2 10 0,2 2-10 0,0-2-8 16,-5 3-3-16,-1-3-10 0,4 3-6 0,-7-4-3 15,8 3-2-15,-9-2-4 0,4 1-6 0,-7 1-1 16,3-2-4-16,-1 3-1 0,-2-1-4 0,-2-1-1 0,-2 4-4 15,0-1-4-15,-4 4 2 0,-1 2-7 16,-4 1 2-16,-6 5-4 0,2 0 4 0,-4 3 2 16,-2-5 1-16,-1 5-4 0,-1-2-5 0,1-1 5 15,0-1-1-15,1-2-3 0,2-2-3 0,2-2 6 16,1-4-2-16,3 0 7 0,-3-1-11 0,2 0-9 0,2-6-17 16,2 1-32-16,-2 0-38 0,-2-3-51 0,1 2-76 15,4-5-89-15,-8 0-243 0,4-3-597 16,-1-2 265-16</inkml:trace>
  <inkml:trace contextRef="#ctx0" brushRef="#br0" timeOffset="-118546.02">21651 4865 206 0,'-14'20'230'0,"0"4"-24"0,1-1-21 0,3-4-16 0,3-3-29 16,0 3-35-16,-2-1-49 0,2-1-39 15,3-6-51-15,3-2-56 0,-3 1-109 0,2-2-215 0,1-6 96 16</inkml:trace>
  <inkml:trace contextRef="#ctx0" brushRef="#br0" timeOffset="-118372.62">21690 4920 5 0,'6'3'270'0,"3"2"-6"16,-2 3-9-16,-1-2-17 0,-1 3-17 0,5-1-13 15,-3 0-19-15,-1-2-18 0,0 3-19 0,2-1-13 16,-3 1-15-16,3-1-26 0,-2 0-32 0,1-1-45 15,-1-1-55-15,-2 0-63 0,1-4-58 16,0 2-202-16,0-2-385 0,-5-2 172 0</inkml:trace>
  <inkml:trace contextRef="#ctx0" brushRef="#br0" timeOffset="-118180.75">21981 4769 132 0,'-2'10'273'0,"-2"0"-10"0,-3 2-10 0,2 3-24 0,0-1-11 16,-1-3-15-16,-1 3-20 0,0 3-19 0,-1-3-19 15,2 3-14-15,-2-3-19 0,2 0-24 0,-2 2-33 16,0-6-32-16,3 5-35 0,-4-5-43 0,4-1-42 16,1 1-42-16,0-7-51 0,3 0-141 0,-3 0-356 15,4-3 158-15</inkml:trace>
  <inkml:trace contextRef="#ctx0" brushRef="#br0" timeOffset="-118046.49">21975 4898 183 0,'6'3'228'0,"3"0"-20"16,0 3-18-16,1 0-23 0,-5-3-18 16,3 3-16-16,-1-2-18 0,-2 2-35 0,0 0-43 0,-3 1-66 15,1-1-92-15,-1 3-103 0,-6-2-241 0,3 2 106 16</inkml:trace>
  <inkml:trace contextRef="#ctx0" brushRef="#br0" timeOffset="-117904.08">21791 5120 185 0,'0'2'242'0,"0"-2"-9"16,3 6-22-16,1-5-20 0,2 1-19 0,1 2-18 15,3-3-15-15,1 3-27 0,0-3-45 0,-2 0-53 16,1-1-66-16,2 0-73 0,-7 1-133 0,5-1-278 15,-5 0 123-15</inkml:trace>
  <inkml:trace contextRef="#ctx0" brushRef="#br0" timeOffset="-117690.08">21838 4830 158 0,'0'17'296'0,"0"2"-14"16,0 0-18-16,1 6-17 0,-1 1-19 0,2-1-23 16,0 0-13-16,0-1-22 0,0 2-18 0,-1-1-11 15,-1 0-15-15,4 0-18 0,-3 0-28 0,-2-1-50 16,-4 4-45-16,1-5-56 0,0 4-63 0,0-9-57 16,3 0-187-16,-3 0-410 0,-1-6 181 0</inkml:trace>
  <inkml:trace contextRef="#ctx0" brushRef="#br0" timeOffset="-117546">21734 5267 284 0,'-1'-4'267'0,"1"4"-25"16,-1-3-28-16,1 3-22 0,0 0-13 0,0 0-18 15,0 0-11-15,14 1-2 0,-6-1-12 0,3 5-15 16,1-3-11-16,-1 2-14 0,10 0-10 0,-2 1-18 16,0-1-33-16,1 1-36 0,10 0-49 0,-3 1-54 15,1-4-64-15,-9 1-193 0,3 0-392 0,6-5 174 16</inkml:trace>
  <inkml:trace contextRef="#ctx0" brushRef="#br0" timeOffset="-117364.71">22188 4928 3043 0,'3'-6'195'0,"-3"1"-125"0,2 1-35 0,1 0-15 15,-1 2 9-15,-2 2 43 0,11-3-20 0,-1 3-9 16,1 0-4-16,0 2-7 0,3-1-7 0,-3 1 2 15,8-2-5-15,-1 2-4 0,1 0-17 0,1-1-27 16,0 2-37-16,-1-3-45 0,-1 2-62 0,1-4-73 16,-7 2-277-16,0 0-561 0,0-3 249 0</inkml:trace>
  <inkml:trace contextRef="#ctx0" brushRef="#br0" timeOffset="-117155.43">22339 4659 59 0,'-5'11'292'16,"0"7"5"-16,-2 10-6 0,1 3-10 0,-3 3-4 16,5 2-19-16,-1-1-30 0,5 13-14 0,-4-4-21 15,3-9-19-15,-2 1-17 0,3-1-18 0,3 1-12 16,-3-1-12-16,0-3-31 0,1-1-33 0,-1 1-32 16,4-4-35-16,-4-1-34 0,4-8-43 0,-3 0-34 15,-1-8-37-15,0-3-21 0,3-1-22 0,-2 0-196 16,-2-2-436-16,1-4 194 0</inkml:trace>
  <inkml:trace contextRef="#ctx0" brushRef="#br0" timeOffset="-117016.31">22271 5015 163 0,'-2'-2'203'0,"-3"-2"-15"16,-1 2-16-16,6 2-12 0,0 0-10 0,-17 8-15 15,10-3-14-15,1 3-12 0,-3-1-10 0,3 3-13 16,-2 1-15-16,0 3-22 0,-2 1-35 0,1-2-48 15,3-5-53-15,-1 0-180 0,0 0-288 0,4-3 127 16</inkml:trace>
  <inkml:trace contextRef="#ctx0" brushRef="#br0" timeOffset="-116855.79">22338 5014 57 0,'6'2'233'0,"-5"0"-7"0,6 2-15 0,-5 2-16 15,1-3-12-15,1 0-16 0,-2 2-13 0,2-1-17 16,-1 1-17-16,3 0-22 0,-1 1-35 0,0-2-45 16,-1 2-59-16,3-2-62 0,-2-1-184 0,1 0-310 15,0-1 137-15</inkml:trace>
  <inkml:trace contextRef="#ctx0" brushRef="#br0" timeOffset="-116666.02">22635 4739 208 0,'0'0'265'16,"6"3"-16"-16,-2 0-23 0,-1-2-21 0,1 3-24 16,0-1-16-16,2 3-16 0,-3-4-25 0,1 3-45 15,0 2-67-15,-3-2-75 0,0 1-113 0,0 2-95 16,-1 3-293-16,-3-3 129 0</inkml:trace>
  <inkml:trace contextRef="#ctx0" brushRef="#br0" timeOffset="-116504.33">22542 4856 161 0,'0'0'261'0,"0"5"-16"0,0-5-3 15,8 4-22-15,-4-2-12 0,2 2-9 16,2-3-13-16,1 3-5 0,1-3-32 0,1 1-13 15,0 0-35-15,0-2-49 0,2 3-62 0,0-2-89 0,-2 0-89 16,-4 1-153-16,0-2-370 0,0 1 165 0</inkml:trace>
  <inkml:trace contextRef="#ctx0" brushRef="#br0" timeOffset="-116269.7">22647 4874 2828 0,'-1'7'76'0,"0"0"-37"0,-1 3-26 0,1 1 8 0,1 0 35 15,0 5 28-15,-1 1-6 0,1-1-7 16,-2 0-9-16,1 1 7 0,1-1 3 0,0 2 1 16,0 0-14-16,1 0-4 0,1 1-9 0,0-1-2 0,-2 0-3 15,2 2-5-15,-2 6-8 0,1-5 3 0,-2 2-11 16,-1-4 11-16,2 0-12 0,0-3 5 16,-1 3-11-16,0-8 4 0,-1-1-3 0,1 4-3 15,1-5-3-15,-1-2-21 0,1-1-25 0,0-2-32 16,0-1-42-16,0-3-59 0,0 0-57 0,0 0-65 0,0 0-226 15,0 0-563-15,-11-15 249 0</inkml:trace>
  <inkml:trace contextRef="#ctx0" brushRef="#br0" timeOffset="-116099.31">22573 5015 3032 0,'-4'5'186'0,"0"-2"-128"16,-3 2-30-16,0 1-7 0,2 1-7 0,-3 2 6 15,-1 0-3-15,-1-1 0 0,1 0-6 0,0-1 2 16,0 0-4-16,2 2-7 0,0-2-19 0,0-1-30 16,2 3-49-16,0-6-81 0,-1 2-74 0,4-2-223 15,-1 0-513-15,3-3 227 0</inkml:trace>
  <inkml:trace contextRef="#ctx0" brushRef="#br0" timeOffset="-115937.58">22767 5084 3086 0,'14'8'59'0,"-5"-2"-29"0,-1-1-24 0,1 1 3 16,-3 1 25-16,-2-2 25 0,1 1-11 0,-2-2-3 16,1 1-1-16,-3 0-15 0,1 0-2 0,1 1-1 15,-1-1-10-15,0-3-15 0,0 3-26 0,1-1-28 16,-1 1-41-16,0 0-58 0,0-2-72 0,2 1-272 16,1 2-536-16,-1-2 237 0</inkml:trace>
  <inkml:trace contextRef="#ctx0" brushRef="#br0" timeOffset="-115544.86">23064 4614 97 0,'1'5'316'0,"1"1"-21"0,1-2-29 0,1 2-25 16,-3 1-25-16,3-1-20 0,-1 3-19 0,0-2-22 16,0 2-33-16,-1 0-49 0,0 2-65 15,-2-1-75-15,-2 1-78 0,1-1-180 0,-1 0-353 0,-1-1 156 16</inkml:trace>
  <inkml:trace contextRef="#ctx0" brushRef="#br0" timeOffset="-115371.12">22938 4797 181 0,'-10'1'319'0,"10"-1"-30"16,0 0-28-16,0 0-20 0,0 0-23 0,0 0-12 16,23-6-9-16,-9 6-1 0,4-3-6 0,3 2-17 15,0-1-23-15,7 0-11 0,-1 2-15 16,1-3-15-16,1 3-33 0,-8-2-38 0,7 4-50 0,-6 1-49 15,-5-3-56-15,-3 2-63 0,-3-2-43 0,-2 5-196 16,0-4-455-16,-4 1 202 0</inkml:trace>
  <inkml:trace contextRef="#ctx0" brushRef="#br0" timeOffset="-115229.65">23085 4826 157 0,'-5'5'237'0,"3"0"-1"0,-1 0-11 16,1 3-14-16,-1-1-16 0,4 3-13 0,-2 0-14 15,2-1-6-15,-1 2-24 0,2 0-12 0,-1-1-18 16,2 1-20-16,-1-1-29 0,1 0-35 0,0-1-46 16,1 1-56-16,-1-3-55 0,1 0-215 0,-3-2-376 15,0-1 167-15</inkml:trace>
  <inkml:trace contextRef="#ctx0" brushRef="#br0" timeOffset="-114671.47">23195 4857 202 0,'0'0'218'0,"0"7"-19"0,-2-4-16 0,-1 2-22 15,-1 1-15-15,3 0-18 0,-3 0-30 0,0 0-30 16,-4 1-37-16,1 3-41 0,1-1-31 0,-1-3-36 16,-3 0-16-16,4-1-14 0,-3 1-1 0,2 0 9 15,-2-2-52-15,2-2 135 0,-2 2-35 0,1-1 51 16,1 0 28-16,-1 0 22 0,1-3 15 0,1 4 15 15,-2-1 5-15,3-1 1 0,0 1 2 0,0 0 1 16,1-2 2-16,4-1 0 0,-5 4 1 0,5-4-1 16,0 0-7-16,0 0-3 0,0 0-6 0,8 2-7 15,-8-2 0-15,13-1-2 0,-3 1-1 0,2-1 7 16,0-1 1-16,3 2 0 0,-2-2-7 0,6 2-2 16,-6-1-3-16,2 1-7 0,-3 0-6 0,-1 0-4 15,2 1-5-15,-4-1-1 0,4 0-5 0,-7 4-5 16,1-4-5-16,-1 2-2 0,-1 1-4 0,0 3 5 15,-2-3-8-15,-2 2-3 0,0 1 0 0,-1 0-2 16,0 1-3-16,-2-1 0 0,-1 2 2 0,-3 3 0 16,1-3-1-16,-3 4 0 0,-1-3-1 0,-2 4-1 15,-5 2-2-15,1-2-8 0,0 0-7 0,-6 4-10 16,4-4-12-16,-4 3-12 0,4-4-8 0,1-3-15 16,0-2-9-16,6 0-2 0,-2-5 3 0,1-1 6 15,5-4 12-15,-2 3-1 0,0-4 11 0,2 0 16 16,2-2 7-16,0 0 9 0,4-1 15 0,0 1 2 15,3 0 6-15,-2 1 8 0,3 0 2 0,1 3 21 16,0 0 8-16,0-1 6 0,2 3 11 0,3 4-6 16,0-2 6-16,-1 2 5 0,3 1-1 0,-1 0-4 15,-1 0-5-15,-1 3-7 0,4-1-4 0,-3 1-8 16,2 0-8-16,-3-2-21 0,2 0-25 0,-1 1-34 16,1-1-42-16,-4-6-31 0,2 5-63 0,0-4-53 15,0 2-141-15,-4-3-411 0,3-3 183 0</inkml:trace>
  <inkml:trace contextRef="#ctx0" brushRef="#br0" timeOffset="-114523.83">23344 4929 137 0,'7'-3'297'0,"3"0"-26"0,3 3-23 0,-2-1-23 16,2 1-22-16,3-2-23 0,3 2-16 15,-2 2-19-15,0-1-16 0,1 1-17 0,0-1-36 16,1 1-50-16,-6 1-65 0,6-3-78 0,-6 1-227 15,-1 2-370-15,-1-2 163 0</inkml:trace>
  <inkml:trace contextRef="#ctx0" brushRef="#br0" timeOffset="-114284.6">23512 4764 180 0,'-4'15'269'0,"2"6"-6"0,-2 2-21 0,0 6-5 16,3-2-8-16,-2 1-14 0,3 0-15 16,-2 0-22-16,0 1-17 0,1 0-14 0,0-2-17 0,1 1-14 15,-1-1-9-15,-1-1-9 0,2-1-15 0,-1 0-23 16,-1-1-16-16,2-7-15 0,0-1-34 0,-2-4-30 16,1 1-26-16,0-3-24 0,2-1-24 15,-2 0-27-15,1-6-20 0,-1 0-19 0,1-3-11 16,0 0-11-16,0 0-111 0,0 0-333 0,-10-10 148 0</inkml:trace>
  <inkml:trace contextRef="#ctx0" brushRef="#br0" timeOffset="-114178.22">23429 5234 336 0,'-4'-6'94'0,"-1"-2"48"0,3 4 26 16,-2-2 5-16,1 2 0 0,1 1 0 15,-1-2-1-15,3 5 10 0,-4-4-16 0,4 4-14 0,0-4-15 16,0 4-18-16,0-6-28 0,3 3-34 0,1 0-41 16,-2-3-58-16,7 0-51 0,3-1-68 0,-3-3-182 15,6 0-371-15,-1-2 164 0</inkml:trace>
  <inkml:trace contextRef="#ctx0" brushRef="#br0" timeOffset="-113456.47">23648 4721 197 0,'0'0'237'0,"0"0"-24"15,0 0-19-15,6 7-18 0,-2-3-12 0,-4-4-5 16,5 4-10-16,1 0-13 0,-3-1-13 0,2 2-10 15,-1 0-14-15,0-2-10 0,0 1-10 0,-1 0-8 16,1 1-9-16,-2 1-14 0,1-3-5 0,0 1-5 16,-3 0-4-16,1 1-5 0,0-1-2 0,-2 2-1 15,1-2-5-15,0 1 2 0,-1 1-2 0,0-2 0 16,1-1 0-16,-2 1 2 0,-1-1-1 0,3-3 0 16,0 6 1-16,0-6 4 0,0 5 5 15,0-5 1-15,2 6-4 0,1-2 3 0,-2-1 0 0,1-1-3 16,1 3-2-16,0-1-4 0,0-1-2 0,3 2-1 15,-1 1-4-15,-3 0 1 0,2 0-6 0,-2 1-4 16,1 1-3-16,1 2-9 0,-4 0-3 0,0 2-7 16,-1-2-3-16,-1 2 3 0,1-2 6 0,-3 2-6 15,-1-3 2-15,1 2 4 0,-2-4 2 0,2 0 3 16,2-1 7-16,-2 0 8 0,1 0-1 0,2-4 18 16,-2 2-6-16,0-1 0 0,3-3 5 0,-3 5 2 15,3-5-2-15,0 0-7 0,0 0-14 0,0 0-11 16,0 0-2-16,11 0-20 0,-11 0-13 0,8-5-10 15,-1 3-15-15,-2-1-10 0,3-1-12 0,0 2-12 16,1-2-18-16,-2-1-13 0,3-1-11 0,-3 3-15 16,1-2 3-16,-3 2 1 0,4 1 13 0,-5-1 9 15,1 1 22-15,-1 0 34 0,-4 2 24 0,0 0 27 16,6 0 16-16,-6 0 29 0,0 0 16 0,0 0 20 16,0 0 17-16,4 5 9 0,-4-5 9 0,0 0 2 15,-1 5 3-15,-3 1 3 0,3-2-5 0,-6 1 1 16,2 1-10-16,0 0 4 0,-2 1-17 0,0 0-12 15,-2 1-5-15,0 0-10 0,-1 0-8 0,1 1-16 16,-1-1-15-16,0 1-13 0,3 0-18 0,0 1-20 16,-1 0-19-16,0-3-15 0,1 0-29 0,1-2 0 15,1 0 5-15,1-2 7 0,2-2 27 0,2-1 11 16,-9 2 16-16,9-2 24 0,0 0 18 0,0 0 21 16,0 0 12-16,0 0 4 0,0 0 5 0,0 0 7 15,0 0 8-15,0 0 9 0,0 0 10 0,18-5 7 16,-18 5-2-16,8 3 0 0,-3 1 4 0,1-4-2 15,0 5-1-15,-2-1-3 0,1 1-9 0,1 1-8 16,-1-1-7-16,3 1-5 0,-1 2-5 0,1-3-12 16,-1 2-21-16,0-1-33 0,-4 0-38 0,3-2-51 15,0 4-66-15,-1-4-45 0,-1 2-218 0,2 3-471 16,-2-1 209-16</inkml:trace>
  <inkml:trace contextRef="#ctx0" brushRef="#br0" timeOffset="-113023.86">21816 6460 247 0,'5'8'257'0,"-5"0"-26"0,2 1-22 0,-4 0-24 15,4 0-26-15,-4-1-34 0,2-2-40 0,-5 0-38 16,4 1-56-16,-1-2-45 0,0-1-66 0,0-1-107 15,-1 0-247-15,-1-1 110 0</inkml:trace>
  <inkml:trace contextRef="#ctx0" brushRef="#br0" timeOffset="-112855.97">21939 6242 129 0,'0'0'265'0,"13"5"-13"16,-9 0-14-16,1 0-19 0,1 2-21 0,-3 0-20 15,4 2-17-15,-2 0-20 0,3 0-33 0,-4-2-46 16,1 3-56-16,-2-1-49 0,3 1-73 0,-4 0-184 16,0-4-325-16,-2 1 144 0</inkml:trace>
  <inkml:trace contextRef="#ctx0" brushRef="#br0" timeOffset="-112521.06">21999 6402 90 0,'-1'8'248'0,"-2"0"-9"15,-1 4-10-15,1-1-25 0,-4 5-9 0,1-2-8 16,-2 0-3-16,4 4-2 0,-3-1-3 0,0-1-10 16,-3 3-13-16,5-2-8 0,0 0 10 0,2-3-16 15,-2-1 1-15,1-3-9 0,0 0-13 0,2-4-8 16,1 0-9-16,-2-1-13 0,3-1-1 0,-1 0-8 16,1-4-19-16,0 5 5 0,0-5-11 0,1 3-4 15,-1-3-5-15,0 0-9 0,0 0 16 0,18-5-28 16,-10 2-8-16,-2-1-10 0,5-2-9 0,0 2-19 15,-2-1-10-15,2-1-3 0,-1 2-5 0,-1 0-1 16,-1 2 2-16,0 1 4 0,3-1 4 16,-7 4 5-16,6-1 1 0,-5 1 7 0,3 1 9 0,-3 0 7 15,0 2 11-15,2 0 16 0,-1 4 10 0,-1-3 0 16,0 2 1-16,-1 0-5 0,-3 1 2 0,2-1-10 16,3 2-1-16,-3-2-11 0,-2-1-21 0,4 1-30 15,-2-1-40-15,-2-1-43 0,-1-1-44 0,0-1-42 16,3-2-47-16,-3-2-55 0,0 0-164 0,0 0-510 15,0 0 225-15</inkml:trace>
  <inkml:trace contextRef="#ctx0" brushRef="#br0" timeOffset="-112383.62">22276 6431 40 0,'13'-2'258'0,"0"0"-6"0,-3 0-16 0,4 2-23 0,-5 0-24 16,4 0-28-16,-3 0-46 0,0 2-30 15,-2-1-55-15,-2-1-55 0,1 2-71 0,-2 0-147 16,-2 0-264-16,-1 2 117 0</inkml:trace>
  <inkml:trace contextRef="#ctx0" brushRef="#br0" timeOffset="-111989.99">22246 6573 160 0,'0'0'162'0,"2"5"-15"16,-2-5-14-16,9 0-9 0,-9 0-3 0,0 0-4 15,12-6-4-15,-6 3-15 0,-1 1-4 16,4-1-9-16,-2 2-7 0,-1-1-2 0,0-2-9 0,2 1-3 16,-3 1 0-16,0-2-2 0,0 1 3 0,2 2-8 15,-3-1 1-15,-4 2-1 0,7-1 2 16,-7 1 4-16,3-3-7 0,-3 3-4 0,0 0-5 15,0 0-1-15,0 0-2 0,6 6-3 0,-2-2-5 0,-3 0-4 16,1 0 1-16,-1 3 7 0,1-1-3 0,0 3 4 16,-1-1 0-16,-1 3 0 0,0 1 4 0,4-2 6 15,-4 2 0-15,0-1 7 0,0 1 6 0,-4 1 4 16,3 0 1-16,-1 4 3 0,0-5-1 0,-1-2 0 16,2 2-1-16,0-3-9 0,-2-1 9 0,6-2-4 15,-6 0 2-15,3 0-7 0,0-3-11 0,0-3-8 16,3 3-15-16,-3-3-16 0,0 0-26 0,10-9-23 15,-2 5-28-15,-2-5-29 0,-1-1-29 0,0 1-25 16,2-4-39-16,-1 1-14 0,2-3-51 0,-2-3-202 16,1-5-492-16,-2-4 218 0</inkml:trace>
  <inkml:trace contextRef="#ctx0" brushRef="#br0" timeOffset="-111756.2">22501 6260 149 0,'0'4'275'0,"-5"-1"-7"16,1 7-18-16,1-3-1 0,1 2-21 0,-3 2-11 16,-1 2-2-16,2 4-5 0,1-1-13 0,-3 1-6 15,5 2-16-15,0 8-15 0,-1-8-18 0,6 8-8 16,-1-2-17-16,2 2-6 0,2-2-9 0,0 0-13 16,-1 2-8-16,8-1-8 0,-5 2-11 0,0-3-1 15,1-1-4-15,-2-5-9 0,2 5-13 0,-1-8 17 16,-4 0-33-16,4-1-26 0,-4-7-46 0,0-2-50 15,2-1-52-15,-5-2-79 0,3-3-76 0,-5 0-208 16,8-6-561-16,-3-2 249 0</inkml:trace>
  <inkml:trace contextRef="#ctx0" brushRef="#br0" timeOffset="-111597.08">22648 6353 3646 0,'5'0'147'0,"-5"0"-93"16,7 0-31-16,-7 0-3 0,9 4-6 0,-7-2-5 15,1 3-4-15,1 0-12 0,-2-1-19 16,3 2-16-16,-1 0-9 0,1 0-13 0,-1-2-18 16,1 3-27-16,-1-2-30 0,4 2-50 0,-2 0-61 0,-1 0-244 15,3-1-534-15,-3-2 237 0</inkml:trace>
  <inkml:trace contextRef="#ctx0" brushRef="#br0" timeOffset="-110389.61">24324 6303 180 0,'0'0'287'0,"0"0"-6"0,2 10-18 0,-2-5-8 16,0 3-18-16,0 0-10 0,-1 3-12 0,1 1-13 16,-4 4-14-16,0 0-18 0,2 2-16 0,-3 3-2 15,-3 3-27-15,0 0-13 0,2 1-14 16,-7 0-7-16,4 1-10 0,-5 0-7 0,0-2-11 0,-1 3-2 16,-2 0-4-16,-2-1-8 0,1 1-7 0,2-2 10 15,-1 0-15-15,-1 0-3 0,1-6-3 16,2 1-6-16,2-4-2 0,3-2 1 0,1-6-3 0,0 2 1 15,0-4 1-15,0 1 0 0,-1-3-5 0,2-1-3 16,-1 0-1-16,2-1-5 0,0-7 3 0,-2 2-8 16,-2-3-1-16,2-4-3 0,-4-3 3 0,6-4-15 15,-6-3-4-15,5 2 1 0,2 0 4 0,2 0 0 16,1 0-1-16,3 2 4 0,2-1-1 0,-1 3 17 16,0 2 3-16,3 1-7 0,1 3 4 0,-1 0-2 15,2 4 6-15,-1-2 5 0,2 5 0 0,5-1-3 16,0 4 0-16,3-1 3 0,3 5 0 0,0 1-7 15,-2 1-1-15,1 2-11 0,6 4 17 0,-5-3-2 16,0 1-5-16,1 6 1 0,-2-5-7 0,5 6 13 16,-7-7-9-16,4 7-1 0,-1 0 2 0,-6-5 0 15,-1 2 1-15,3-2-2 0,-4 4 2 0,-2-6 0 16,1 2-2-16,0-4-4 0,-4-2-5 0,0 2 2 16,0-1-8-16,-1-3-20 0,0 1-29 0,1-4-24 15,-2 1-22-15,-2-2-28 0,-1-2-18 0,5 1-25 16,-5-1-37-16,6-4-26 0,-2-2-63 0,-1-4-159 15,-1-1-497-15,2 0 219 0</inkml:trace>
  <inkml:trace contextRef="#ctx0" brushRef="#br0" timeOffset="-110174.16">24441 6659 77 0,'0'0'311'0,"0"0"-24"0,0 0-17 15,9-2-27-15,-9 2-15 0,9-3-20 0,-5 2-1 16,6-1 4-16,2 1 2 0,8 1-13 0,-8-2-26 16,8-1-13-16,-3 2-20 0,1-1-10 0,-5 2-8 15,6 0-15-15,0 2-12 0,-1-2-9 0,-2 0-13 0,-3 0-3 16,-4 0-6-16,2 0-16 0,-3 0-29 16,0 1-47-16,-3-1-52 0,-5 0-56 0,9 2-56 15,-9-2-78-15,0 0-240 0,0 0-552 0,0 0 244 0</inkml:trace>
  <inkml:trace contextRef="#ctx0" brushRef="#br0" timeOffset="-110010.2">24406 6741 269 0,'-3'6'302'0,"4"0"-15"16,4-5-9-16,0 6-7 0,2-3-14 16,3 3-11-16,4-3-14 0,4 1-18 0,1-2-24 15,3 4-19-15,7-1-22 0,-8 0-11 0,1-2-14 16,-3 0-14-16,0 1-26 0,1-2-35 0,-2 1-57 0,-4 0-69 15,-3-4-70-15,1 1-96 0,-3-2-240 0,-4 1-523 16,2-2 231-16</inkml:trace>
  <inkml:trace contextRef="#ctx0" brushRef="#br0" timeOffset="-109653.64">25192 6356 19 0,'-4'10'338'0,"-3"0"1"0,2 6-10 0,0 3-20 16,1 0-30-16,-1 7-26 0,1-1-22 0,3 1-21 16,-3-1-21-16,4 0-19 0,0 0-11 0,4-5-14 15,1 6-20-15,0-7-3 0,-1 1-20 0,11 1-8 16,-7-4-6-16,1 1-11 0,2-3 3 0,0 1-16 16,0-1-10-16,2 2-6 0,-3-2-7 0,2-3-10 15,-1 0-38-15,-2-2-53 0,-2-4-55 0,-2 0-71 16,-2-3-73-16,1 0-287 0,-4-3-590 0,0 0 262 15</inkml:trace>
  <inkml:trace contextRef="#ctx0" brushRef="#br0" timeOffset="-109387.61">25312 6192 2911 0,'2'-3'178'0,"-2"-1"-110"0,1 1-47 0,-1 3-10 15,3-4 0-15,-3 4 0 0,0 0 4 0,0 0 12 16,0 0 20-16,0 0 24 0,5 11 10 0,-1-6-13 0,-3 5-5 16,4 3-5-16,0 4-7 0,-1 1-1 15,0 7-5-15,1-2-7 0,-1 5-4 0,-1 0-6 16,-1-2 1-16,-2 5-6 0,5-2 4 0,-6 0-6 16,-3 0-1-16,4-3-7 0,0 0 4 0,0-7 1 0,0-1-3 15,0 0-12-15,0-7-22 0,0 3-23 0,-1-4-28 16,1 1-37-16,0-5-38 0,0 1-12 15,-1-4-31-15,-2 0-26 0,3-3-35 0,0 0-232 16,0 0-520-16,0 0 231 0</inkml:trace>
  <inkml:trace contextRef="#ctx0" brushRef="#br0" timeOffset="-109137.7">25387 6509 189 0,'3'-2'293'0,"3"-1"-27"15,-1 2-7-15,1-1-5 0,0 1-4 0,-6 1-11 0,15 1-10 16,-7 1-12-16,-1-1-19 0,0 2-16 0,2 1-10 15,-4-1-29-15,4 3-12 0,-4 2-13 0,4-1-9 16,-2 0-19-16,-3 3-7 0,-1-1-8 0,-1 2-10 16,4-1-6-16,-5 1-1 0,1-2-9 0,-2 3 1 15,0-1 0-15,0-1-15 0,0 2-1 0,-2 0-6 16,1-4-6-16,-1 4-8 0,-2-5 1 0,1 5-10 16,-1-4-9-16,-2 2-13 0,0-3-20 0,-3 2-20 15,2-3-19-15,-4-1-17 0,1 1-19 0,1-2-19 16,-1 2-22-16,0-4-35 0,2-2-39 0,-1 0-56 15,-5-2-152-15,5-1-469 0,4 0 208 0</inkml:trace>
  <inkml:trace contextRef="#ctx0" brushRef="#br0" timeOffset="-108922.39">25746 6530 192 0,'-2'5'329'0,"2"-1"-3"0,0 4 0 16,-2-1-30-16,2 2-23 0,-4 0-26 0,3 3-26 15,-1 0-21-15,0 1-23 0,-3-3-2 0,4 7-30 16,0 0-14-16,0 0-16 0,-1-1-22 0,2 0-60 16,0-1-49-16,-2 2-60 0,0-1-65 0,2-5-47 15,0 0-79-15,0-5-166 0,0-2-467 0,2-1 207 16</inkml:trace>
  <inkml:trace contextRef="#ctx0" brushRef="#br0" timeOffset="-108776.41">25878 6725 17 0,'-1'7'323'0,"-2"1"-30"0,-1 2-13 0,-2 3-13 16,-2-1-18-16,0 4-25 0,-2-4-25 15,1 2-21-15,4-2-31 0,-1-3-45 0,1 2-46 0,-2-3-60 16,2 1-70-16,1-3-75 0,-5 6-203 15,7-8-380-15,-2 2 168 0</inkml:trace>
  <inkml:trace contextRef="#ctx0" brushRef="#br0" timeOffset="-108089.91">26201 6143 205 0,'1'13'321'0,"-1"3"-17"0,4 2-13 0,0 1-8 15,-4 1-2-15,5 6-33 0,-1-1-22 0,2 0-25 16,-2 2-21-16,-1 0-19 0,-1-1-14 0,-2 0-16 16,0 1-9-16,3-1-16 0,-3-1-12 0,-3-5-6 15,3-1-14-15,0 0-20 0,-1-2-21 0,1-2-15 16,0-2-31-16,1-3-22 0,-2 1-19 0,0-5-15 16,1 0-11-16,1-2 3 0,-1-1-7 0,0-3 11 15,0 0 4-15,0 0 12 0,0 0 0 0,0 0 14 16,1-14 7-16,-1 5 12 0,0-1 12 0,3 2 17 15,-2-2 20-15,2 1 16 0,-1 1 12 0,-2 3 8 0,4-1 8 16,-1 0 6-16,-2 1-4 0,2 1-1 16,0 1 5-16,1 2-3 0,4-1 3 0,-2 1-11 0,-6 1-6 15,13 4-2-15,-5-3 0 0,-2 4-9 16,2-1-1-16,1 4-15 0,-2 0 5 0,-2 0-8 0,1 3-8 16,-1 0-9-16,-3 0-3 0,0 1-9 0,-2 0 1 15,0-2-15-15,-2 4 3 0,0-3-1 0,-1 0-4 16,-2 2 1-16,0-3 1 0,0 1-1 0,0-1-2 15,-4-1-13-15,2 1-1 0,0-2-4 0,1-3 7 16,0 0-12-16,-1-5-17 0,-1 1-21 0,0 1-37 16,-2-4-32-16,0 1-47 0,3-4-12 0,-2 0-38 15,2-2-188-15,-1 1-470 0,0-2 208 16</inkml:trace>
  <inkml:trace contextRef="#ctx0" brushRef="#br0" timeOffset="-107606.17">26397 6506 95 0,'0'0'204'0,"0"0"-4"0,11 5-15 16,-11-5-12-16,13 0-8 0,-7 0-4 0,-6 0-2 15,13 0-9-15,-7 0 4 0,1 0-1 0,-7 0 13 16,10 0-13-16,-5 0 3 0,3 0-5 0,-3 2 0 16,0-1-5-16,0 1-5 0,0-2-6 0,2 1-14 15,-2 1-19-15,0-1-4 0,0 1-8 0,-1-1-5 16,0 2-11-16,0 1-8 0,2 1-6 0,-4 1-9 15,2 1-4-15,-1 2-7 0,-1 2-1 0,-2 2-3 16,-1 3-4-16,0 1-1 0,-2-2-5 0,-2 3-5 16,-1-1-1-16,1 0-2 0,0-1 3 0,-2 0 8 15,2-6-14-15,1 1-3 0,-2-2 1 0,1 1-4 16,2-4 1-16,1-2-2 0,-1 1 5 0,2-1-6 16,-2 2-1-16,2-5 5 0,1-1-1 0,-1 5 4 15,1-5-4-15,0 0 4 0,-3 2-9 0,3-2 2 0,0 0 3 16,0 0-7-16,0 0 3 0,12 2 0 15,-12-2-6-15,10 0 4 0,-3 1-5 0,1 1 8 0,0-2-14 16,5 1-22-16,-2-1-36 0,0 2-36 16,1-1-63-16,0-1-61 0,-1 0-60 0,3 2-287 0,-7-2-618 15,5 0 273-15</inkml:trace>
  <inkml:trace contextRef="#ctx0" brushRef="#br0" timeOffset="-107424.47">26769 6715 134 0,'0'0'313'0,"0"0"-27"0,0 0-15 0,-7 14-4 16,2-7-32-16,0 3-15 0,-3 0-10 15,2 0-18-15,-3 3-18 0,0 3-18 0,-2-1-17 0,2-3-13 16,1 0-22-16,-1 1-31 0,1-3-31 0,-1 1-39 16,0 3-43-16,1-6-51 0,1 1-49 0,3-5-62 15,0 2-210-15,-1-2-447 0,-1-4 198 0</inkml:trace>
  <inkml:trace contextRef="#ctx0" brushRef="#br0" timeOffset="-106957.18">27068 6184 3207 0,'2'1'231'0,"-2"4"-118"0,1-2-62 0,-1 5-21 0,-1 2-1 16,1 2 7-16,-2 7 14 0,0-1-5 0,2 0-5 16,0 0-5-16,0 1-4 0,0 5-1 0,2 1-4 15,4 0 0-15,-1 2 2 0,0 1-7 0,0 0-3 16,0 0 5-16,-1 0-7 0,0-2-2 0,0 1-3 16,-3-4-4-16,2-4-7 0,-2 0-10 0,2-4-7 15,-1-5-13-15,2 1-11 0,-3-4-3 0,-1-3 1 16,0-1 4-16,0-3 5 0,0 0 3 0,0 0 2 15,0 0 5-15,-5-14 7 0,3 3 3 0,-2 0 7 0,0-1 8 16,-1-4 4-16,1 4 7 0,-1-4 8 16,2 4 8-16,-2 3 6 0,5-2 7 0,0 6-9 15,-1-2 3-15,2 1-10 0,-1 3-1 0,0-2 1 16,5 2 1-16,-5 3-9 0,13 2-1 0,-4 1-4 0,1 1-2 16,-1 1 8-16,3 1-7 0,-1 1-5 0,-2 1 3 15,-1 2-7-15,3-1 2 0,-4 0-2 16,-1 3-8-16,1-3 3 0,-2 2 0 0,1-1-4 15,-5-1-1-15,2 2-1 0,-6-2-3 0,3-1 4 0,-2-1-8 16,-3 0-2-16,3-2-3 0,-1 1-7 0,0-2-9 16,-1 1-10-16,-1-5-19 0,-1 0-29 15,6 0-41-15,-17-5-35 0,8 0-40 0,3 0-31 16,-3-3-36-16,1 1-178 0,2 1-493 0,-2-1 219 0</inkml:trace>
  <inkml:trace contextRef="#ctx0" brushRef="#br0" timeOffset="-106656.6">27267 6584 233 0,'14'-2'245'0,"-4"2"2"0,4 0-4 0,-2 2-11 15,-2-2-11-15,4 0-18 0,-5 2-17 0,-1 0-22 16,-2-1-13-16,-1 2-13 0,0-1-19 16,-2 1-12-16,-1 2-14 0,-2 0-19 0,-1-1-12 0,-1 2-13 15,-6 0-8-15,-1 5-5 0,1-3-4 0,-6 3-3 16,3-4 8-16,-1 3 2 0,3-2 4 0,-9 0 2 15,9-2 3-15,-1 2 0 0,3-1 6 0,0 1 8 16,3-1 11-16,-1 0-1 0,5 0 3 0,0 1-6 16,0 1-2-16,0 1-7 0,5-1-7 0,-1 0-6 15,1-1-6-15,3 3-8 0,0 2-21 0,-5-3-25 16,3 3-27-16,-3-2-23 0,5 3-14 0,-7-3-17 16,-1 1-6-16,-1 0-17 0,1-1-9 0,-5 1-10 15,-1-3-10-15,3-2-5 0,-1 0-33 0,-5-2-21 16,4-1-33-16,-3-4-128 0,3-1-396 0,-4-5 176 15</inkml:trace>
  <inkml:trace contextRef="#ctx0" brushRef="#br0" timeOffset="-106372.96">27530 6372 239 0,'4'6'272'16,"1"2"-15"-16,-1 3-8 0,0 3-13 0,5 2-12 0,0 6-8 15,1 2 2-15,3 0-27 0,-3 1-18 16,-1 2-21-16,2 1-14 0,-2 4-12 0,-2-3-16 16,-1 0-11-16,-2 3-13 0,-5 0-9 0,-4-3-9 15,-2 3-23-15,-2-4-13 0,-2 2-12 0,-3-2-16 0,0-2-14 16,-2-1-6-16,-2-1-30 0,3-5-26 15,2-3-40-15,-1-2-37 0,4-7-63 0,-6 1-225 16,3-3-471-16,-1-3 209 0</inkml:trace>
  <inkml:trace contextRef="#ctx0" brushRef="#br0" timeOffset="-104873.39">28324 6398 53 0,'0'0'284'0,"0"0"-3"0,0 0-13 0,0 0-6 15,0 0-13-15,0 0-11 0,0 0-10 16,0 0-11-16,0 0-8 0,0 0-18 0,0 0-19 15,0 0-20-15,0 0-15 0,0 0-10 0,0 0-16 0,0 0-10 16,0 0-5-16,0 0-18 0,0 0-7 0,0 0-6 16,0 0-9-16,0 0 0 0,0 0-7 0,0 0-10 15,0 0 0-15,0 0-6 0,0 0-4 0,0 0-4 16,0 0-3-16,0 0 15 0,0 0-18 0,0 0-1 16,0 0-3-16,-3 12-5 0,3-12 7 0,0 4-3 15,0 0-4-15,0 2-3 0,0-1 3 0,0 0 0 16,-2 4-5-16,2 0 2 0,0 3 3 0,2-1-2 15,-2 2-6-15,0 3 16 0,0 3-16 0,0 7-1 16,0 2 3-16,-2 2-6 0,2-1 5 0,-3 5 4 16,-2-1-2-16,3 13-5 0,0-11 3 0,-4 11 10 15,2-1-12-15,1-10 0 0,1-1 6 0,1-1 0 16,-2-4-2-16,-1 0 2 0,2-3 0 0,-1 1-4 16,3-4 0-16,0-5 1 0,3-1 6 0,-3-6-6 15,2 0-6-15,0 0 10 0,0-2-7 0,1-3-4 16,-2 1 4-16,0-4-5 0,-1 2-15 0,3-4-35 15,-3-1-28-15,2 5-38 0,-2-5-51 0,0 0-52 16,4-12-59-16,-1 5-268 0,-1-3-597 0,-2-2 264 16</inkml:trace>
  <inkml:trace contextRef="#ctx0" brushRef="#br0" timeOffset="-104506.34">28341 6542 108 0,'2'-4'243'0,"3"1"-5"0,0 2-7 16,-1-3 0-16,1 2-5 0,4 2-8 0,-5-2-8 15,7-1-5-15,1 3-4 0,-2 0-13 0,4 3-4 16,-2-1-18-16,-1 0-18 0,1 2-10 0,1 0-11 0,-2 0-16 15,-1 3-13-15,3-1-5 0,-3 2-11 16,-1 1-9-16,3 3-6 0,-5 2 1 0,1 1-14 16,-3 0-7-16,-1 1-4 0,-4 1-5 0,0-2-2 15,-4 3-5-15,0-1 12 0,-1 2-23 0,-2-2 4 16,-2-1-5-16,2-1-5 0,0-1 3 0,-1 0-5 16,-1-4-1-16,3 1-6 0,-1-3-3 0,3-2-8 15,-3-1-1-15,0-2-10 0,1 2-15 0,-3-3-13 16,0-4-31-16,0 4-37 0,-4-5-45 0,4 0-54 15,-1-5-67-15,0 1-243 0,1-3-564 0,0 1 251 16</inkml:trace>
  <inkml:trace contextRef="#ctx0" brushRef="#br0" timeOffset="-104309.52">28634 6388 235 0,'3'-2'377'0,"-3"2"-42"0,13 0-35 0,-7 2-21 16,4-2-21-16,2 0-23 0,-1 1-22 0,1 1-17 0,2 1-19 15,0-3-7-15,3 1-34 0,-1 1-16 0,0-2-15 16,1 0-42-16,-4 1-59 0,1-1-65 0,-6 0-77 16,2 0-87-16,-2 0-239 0,-2-1-502 15,1 1 223-15</inkml:trace>
  <inkml:trace contextRef="#ctx0" brushRef="#br0" timeOffset="-103988.9">28991 6157 274 0,'0'7'300'0,"3"3"-21"16,-3 5-8-16,0 3-5 0,0 3-6 0,-2 5-15 15,2 4-21-15,-1-1-18 0,1 0-23 0,0 1-5 16,0 1-29-16,1 0-18 0,-1-4-9 0,0 2-12 16,2-2-10-16,1-2-8 0,1-4-8 0,-4-2-16 15,1-1 1-15,3-1-9 0,-2 0-9 0,0-6-3 16,-1 0-5-16,2-1-3 0,-2-1-5 0,-1-3-11 15,2-1-33-15,-2 1-41 0,-2-1-52 0,2-2-51 16,-5 2-85-16,3-3-92 0,-5 0-175 0,7-2-548 16,-14-2 243-16</inkml:trace>
  <inkml:trace contextRef="#ctx0" brushRef="#br0" timeOffset="-100823.45">29492 6207 191 0,'0'0'181'0,"0"0"-7"0,-8 2-8 0,8-2-10 0,0 0-10 16,-5 1-8-16,5-1-12 0,-4 3-2 15,4-3-8-15,-5 4-4 0,4-1-8 0,-2-1-4 0,2 4-8 16,-3-3-3-16,-1 2 5 0,1 3-7 0,-1-4-9 16,4 3 5-16,-7 2-13 0,3 1 4 0,-4 0-2 15,0 2 0-15,2 2-1 0,-4 2-1 0,3-2 1 16,-3 0 11-16,2 4-9 0,-1-4-2 0,1 2-2 15,-1 1 4-15,0 0 1 0,1 3-10 0,1-3-2 16,-3 0-6-16,3 0 0 0,0 1-6 0,2-1-2 16,-3 2-5-16,1-1-8 0,2 0 16 0,-1-1-12 15,2 1-4-15,-4-2-5 0,4 3 1 0,1-1-1 16,-1 1-5-16,0-1-4 0,1 7 5 0,-1-5-5 16,4-1-5-16,-3 6 6 0,2 0-1 0,0 4-8 15,2-6 1-15,0 5-1 0,0 0 3 0,-2-2-6 16,4 0 1-16,-2-1-8 0,4 3 23 0,-4-5-18 15,2 4 18-15,1-2-25 0,-1 1 3 0,1-1 2 16,1 3 0-16,-1-6 4 0,1 4-7 0,-2-7 3 16,3 7-6-16,-1-3 8 0,0-4 1 0,-3 0-6 15,4 0 2-15,0 2 1 0,2-2-7 0,-5 0 6 16,6 0-1-16,-4 1 2 0,5-4-7 0,-3 1 2 16,3 0 2-16,-1 0-3 0,2-1 4 0,-4 1 2 15,3-3 1-15,0 0-5 0,-2-3 2 0,-1-2-3 16,2 1-3-16,1-2 2 0,-4 1 6 0,0-4-6 15,-1 2 2-15,0-1 5 0,-2-1-8 0,2-3 4 16,-1 0-3-16,0 0 10 0,-3-2-3 0,5 4-7 16,-5-4 11-16,4 4-4 0,-4-4 1 0,0 0-14 15,0 0-3-15,0 0-24 0,0 0-35 0,-5-18-42 16,1 9-52-16,-2 0-78 0,2-3-69 0,-3-1-266 16,3 1-624-16,0 1 277 0</inkml:trace>
  <inkml:trace contextRef="#ctx0" brushRef="#br0" timeOffset="-100005.59">29836 6051 293 0,'0'0'325'0,"0"0"-12"0,0 0-13 0,0 0-14 15,0 0-22-15,0 0-29 0,0 0-19 0,0 0-20 0,0 0-22 16,0 0-17-16,0 0-10 0,13 5-24 16,-10-5 1-16,6 1-19 0,-4-1-10 0,3 2-11 15,-1-1-5-15,3 2-8 0,1-2-6 0,-3 2-10 16,6 0-2-16,-4-1-10 0,3 1-11 0,0 0 5 0,-2-2-5 16,-2 4-6-16,3-4 11 0,-5 0-12 15,0 5-8-15,0-4-1 0,-3-1-6 0,0 1 8 16,-1 1-17-16,-3-3-6 0,6 3-23 0,-5-1-29 15,-1-2-34-15,0 0-54 0,0 0-50 0,0 0-73 0,0 0-277 16,0 0-589-16,0 0 261 0</inkml:trace>
  <inkml:trace contextRef="#ctx0" brushRef="#br0" timeOffset="-99403.39">30210 5972 247 0,'0'0'266'0,"0"0"-6"0,0 0-6 0,0 0-16 16,0 0-16-16,0 0-14 0,0 0-10 0,0 0-13 16,0 0-11-16,0 0-12 0,0 0-11 0,0 0-16 15,0 0-5-15,0 0-10 0,16 5-15 0,-16-5-10 16,7 1-3-16,-2 0-7 0,0 0-8 0,1 1-7 15,1 1-7-15,1-2-7 0,-2 2-4 0,5 3-6 16,-1-2-6-16,1 2-1 0,-2-2-4 0,3 1-4 16,-1 1-3-16,-2-2-3 0,1 3-4 0,-2-2 0 15,0 2-5-15,-2 1-2 0,3 0 1 0,-5 0 4 16,0 1-13-16,-2 1 3 0,-3 1-4 0,-2 1 0 16,-3 2-4-16,-4-1 2 0,-2 1-4 0,2 2 3 15,-7-1 3-15,5-4-11 0,-4 1 5 0,3-3 7 16,0 0-3-16,2-3-1 0,-3 4-2 0,4-4 6 15,4-3 2-15,-2 3-4 0,2 0 4 0,1-4 2 16,-1 1-3-16,4-3-1 0,2 0 2 0,-4 7-1 16,4-4 0-16,0-3 3 0,3 6-3 0,0-2 4 15,3-3-7-15,1 4-5 0,3-2 8 0,1 3 1 16,1-1 2-16,6 1-4 0,-6-1-3 0,4-2-2 16,2 2 3-16,-1-4-1 0,3 3-6 0,-2 0-5 15,0-2-28-15,-5-2-41 0,1 2-42 0,-1 1-55 16,-1-1-56-16,-1-1-57 0,-4 2-254 0,0 0-586 15,-3 0 260-15</inkml:trace>
  <inkml:trace contextRef="#ctx0" brushRef="#br0" timeOffset="-99042.2">29976 6715 136 0,'-1'4'320'0,"-1"5"-2"0,-1 1-16 0,-1 1-2 15,3 1-17-15,-4 5-22 0,1-1-32 16,0 1-27-16,-2 1-11 0,1 1-21 0,1 0-16 16,0 0-17-16,1 8-13 0,2-9-11 0,0-2-12 0,-2 1-12 15,2-1-7-15,-2-3-8 0,3-1-4 0,-1-2 1 16,-3-1-22-16,3 1-7 0,1-8 2 16,0 3-15-16,0-2-30 0,0 3-38 0,0-6-48 15,-4 3-63-15,4-3-69 0,0 0-85 0,0 0-212 16,0 0-558-16,0 0 248 0</inkml:trace>
  <inkml:trace contextRef="#ctx0" brushRef="#br0" timeOffset="-98639.58">29705 7130 175 0,'4'2'263'0,"-4"-2"-9"15,8 0-6-15,-8 0-12 0,6 4-9 0,-2-4-17 16,1 2-13-16,2 1-12 0,-1-2-15 0,-1 0-15 16,2 3-14-16,-1-2-17 0,3 1-15 0,0 1-9 15,1 0-10-15,0 2-7 0,-3 0-18 0,2 0-18 16,-2 0-8-16,1 1-9 0,-2 3-4 0,-3-2-5 15,-2 2-2-15,-1-3-3 0,-1 6 0 0,0-1 11 16,-5 3 0-16,3-3 11 0,-6 2 17 0,4-3 15 16,-1-1 19-16,0-1-23 0,1 0-2 0,-1 0-10 15,1-2-3-15,3-1-4 0,-2 0 5 0,4 2-11 16,-1-3-6-16,2 1 21 0,5 2-20 0,-4-2-4 16,7-1-8-16,-3 1-3 0,7-2 4 0,6 0-3 15,-1 1-8-15,9-2-5 0,1 0 0 0,0-3-9 16,2 2-38-16,-1-2-46 0,2-2-56 0,-1-1-67 15,6 0-91-15,-5-2-277 0,-2 0-620 0,3-2 274 16</inkml:trace>
  <inkml:trace contextRef="#ctx0" brushRef="#br0" timeOffset="-98224.08">30842 5964 230 0,'7'18'283'0,"-3"0"-14"16,4 7-18-16,-2 3-11 0,2 1-1 0,1 2 2 15,0 2-9-15,-3 0-16 0,5 1-27 16,2 16-12-16,1-3-16 0,-5 2-18 0,4-1-14 16,-1 5-12-16,-3-2-16 0,-2 2-4 0,-2 6-8 0,-5-4-13 15,-1 3-6-15,-3 26-9 0,-5-24 6 0,-6 21-12 16,-2-2-2-16,-2-24-13 0,0 0-3 0,0-1-12 15,-5 2-16-15,-3-3-9 0,1-7-13 0,3-1-11 16,-2-6-15-16,4-11-18 0,-1 4-26 0,1-9-27 16,-4 0-32-16,1-3-45 0,0-4-42 0,-3-2-274 15,-4-2-544-15,1-4 241 0</inkml:trace>
  <inkml:trace contextRef="#ctx0" brushRef="#br0" timeOffset="-96790.5">28142 7942 140 0,'0'0'242'0,"0"0"-8"0,-1 2-16 0,1-2-17 0,0 0-15 16,0 0-15-16,0 0-9 0,0 0-7 0,0 0-8 16,0 0-6-16,0 0-11 0,7 3-8 0,-7-3-11 15,6 0-10-15,-6 0-9 0,0 0-7 0,5 0-7 16,-5 0-6-16,9 3 0 0,-9-3-15 0,6 1-4 15,-2 0-5-15,0 0 1 0,1 0-2 0,2-1-5 16,-1 3 0-16,0-2-5 0,2 2-6 0,1-1 0 16,1 1 1-16,-2-2 0 0,2 1 1 0,1 1-1 15,-2-1-1-15,3 0-20 0,-1 1 1 0,2-2 4 16,-4 0-4-16,5 1-1 0,-3 0-2 0,1 1 10 16,1-2-13-16,-4 1 3 0,5-1-3 0,-1 3-2 15,-2-3 5-15,2-1-6 0,-1 2 0 0,3-1 6 16,-1 0 13-16,-1 3-5 0,0-2-6 0,2-2 4 15,2 0-5-15,-3 1 2 0,4 1 2 0,-1-2-3 16,1 1-2-16,0 1 1 0,-4 0-1 0,7-1-1 16,-4 1-2-16,2-1 3 0,0 2 2 0,0-1-6 15,1-2 1-15,-1 1 1 0,-2 0-3 0,0 1 4 16,4-2 3-16,-3 1-4 0,3 0 2 0,-3-1 3 16,2 1 6-16,-2 2-4 0,0-2-2 0,2 0 1 15,-2 1 11-15,3-2-16 0,-4 2 0 0,4 1 0 16,-2-3-1-16,0 4 1 0,-2-2 0 0,2-2 2 15,-1 2 5-15,1 1-7 0,0 0 2 0,-1-3 2 16,1 3-2-16,-2 0 3 0,2-3-1 0,0 3 2 16,-2-1-1-16,3 0-2 0,-3 0-1 0,2-2 1 0,-1 2-7 15,1-1 5-15,0 0-5 0,-2 1 6 0,2-1-6 16,0 1 4-16,-2-1 1 0,-1 1-6 16,4-1 14-16,-4 2-14 0,2-2 2 0,-2-1-2 0,-4 2-3 15,9 0 4-15,-3-2 0 0,0 1-2 16,-1 0 2-16,1 1-1 0,0 0-4 0,-4-1 2 0,8 0 1 15,-3-1-2-15,2 3 1 0,-1-1 1 0,0 0-2 16,1-2-2-16,-1 3 7 0,1-1-5 0,-1-1 0 16,2 2 3-16,-3-1-2 0,2 1-5 15,-1-1 8-15,2 2-6 0,-2-3 14 0,2 1-12 0,5 3 3 16,2-5-7-16,1 0 8 0,0 5-1 0,2-5 1 16,4 1-2-16,0 1-6 0,2 0 5 0,-1-1-6 15,0 1 2-15,3-1 6 0,-2-1-4 0,-2 0 2 16,2 1 0-16,16 1-3 0,-17-2 5 0,2 0 1 15,-4 0-1-15,0 0-5 0,4 2-3 0,-7-2 6 16,0-2 1-16,-1 0 2 0,-2 1-1 0,-9 2-1 16,0-2-5-16,-1 1 4 0,0-1-3 0,-10 1 5 15,5 0-1-15,-9 2-2 0,3-2 0 0,-3-1-2 16,2 2 2-16,-7-1 2 0,7-1-13 0,-7 1-21 16,0 0-27-16,4-3-61 0,-4 3-66 0,-8-6-95 15,3 1-313-15,-5 0-644 0,-8-2 285 0</inkml:trace>
  <inkml:trace contextRef="#ctx0" brushRef="#br0" timeOffset="-95506.9">28413 8308 149 0,'0'0'209'0,"0"0"-13"0,0 0-13 16,0 0-10-16,0 0-14 0,0 0-13 0,0 0-16 16,0 0-8-16,0 0-13 0,0 0 5 0,0 0-3 15,0 0-3-15,0 0-1 0,0 0-5 0,0 0 1 16,0 0-9-16,4 7 1 0,-4-7-6 0,5 1-4 16,-5-1-5-16,11 2-2 0,-11-2 0 0,10 0-5 15,-5 4-7-15,0-2-1 0,1-1-6 0,1 0-1 16,2 1-5-16,-2-1-3 0,2-1 3 0,2 2-1 15,0-1-3-15,-1-1-2 0,6 2-1 0,-5-1-1 16,4 2-8-16,-2-3-3 0,1 2 0 0,4-1-4 16,-4-1-6-16,4 0 3 0,1 2-8 0,-3-1-1 0,4 1 1 15,-3-1-5-15,2 2-3 0,-1-3-2 16,0 1 2-16,3 2 0 0,-4 0 4 0,2-3-9 16,0 0 1-16,2 3-1 0,0-1-2 0,1-1 4 15,5 6-3-15,-6-5-2 0,0 0-1 0,2 0 5 0,-4-2-2 16,11 3-2-16,-10 0-1 0,3-3 2 15,-2 0-2-15,7 4 0 0,-5-3-1 0,4 1 2 16,-4-2-1-16,2 2 1 0,-2-1-1 0,5 1-1 0,-5-2 2 16,4 1 0-16,1-1 3 0,-8-1-7 0,1 0 0 15,-2 1 1-15,3 0-1 0,-3 0 0 16,3-1 2-16,-4 1 0 0,0 1 3 0,0 0-6 0,-4-1 6 16,0 0-5-16,2 3 0 0,-1-3 2 0,-2 2-2 15,0-4 0-15,1 2 2 0,-1 0-2 0,1 2 2 16,0-2 2-16,-1 1-5 0,-3 0 2 0,3-1 1 15,-1 0-1-15,-1 3 4 0,1-2-4 0,0-1 0 16,0 0-4-16,-2 1 5 0,1-1-1 0,0 1-2 16,0-1-2-16,3 3 3 0,-3-3 1 0,1-2 1 15,1 5 0-15,-4-3-1 0,5 3 1 0,-4-1-5 16,3-5 6-16,0 3-6 0,-3 1 5 0,4 2 0 16,-1-3-4-16,-3 0 6 0,3 1 5 0,-1-2-9 15,0 2 1-15,0-3-1 0,-1 5 2 0,3-3-4 16,-1 3-1-16,-2-1 4 0,2-2-2 0,1 0 3 15,-2 1-3-15,1-1 1 0,1 3 1 0,-3-3 2 16,2 2 0-16,1-1-2 0,-1 0 0 0,1 2 0 16,-2-3 2-16,3 1-3 0,-4 1 0 0,5-2 1 15,-5 1 3-15,3 1-4 0,0 0 3 0,5-1 0 16,-6 2-8-16,5-4 6 0,-4 1 0 0,-1 3 0 0,5-3-1 16,0 1 0-16,-2 2 0 0,0-3 1 15,0 2-1-15,3-1 0 0,-3 3 4 0,4-4-1 0,-7-1 1 16,5 4 4-16,-4-2 1 0,5 1 4 0,0 1-4 15,-2-2 10-15,-3-1-3 0,3 2 2 16,2-1-3-16,-5-1 4 0,4 2-1 0,0-2-6 16,2 1-1-16,-3 0 8 0,-1-1-5 0,3 2 5 0,-2-5-8 15,4 4-1-15,-1-1 0 0,-3 2 3 0,2 1-2 16,0-2 1-16,-1 1 4 0,2 1 1 0,-4 0-1 16,1-2-1-16,-1 1 2 0,-2 2-20 0,1-4-1 15,-1 3 5-15,-1-2-3 0,1 2 0 0,-2 0 2 16,-2 0-1-16,1-1-1 0,0-2 1 0,-6 2 0 15,2 0 4-15,2-1 1 0,-4 0-5 0,0 1 4 16,3 0-1-16,-3 0-5 0,2-1 7 0,-2 0 0 16,-1 1-3-16,-4-2 6 0,7 4-5 0,-2-4-4 15,-1 3 13-15,5-2-2 0,-5 0-8 0,1 1 1 16,-5-2 3-16,5 3-5 0,-1-2 0 0,-4-1 4 16,5 2-9-16,-5-2 7 0,8 0-6 0,-8 0 5 15,0 0 4-15,0 0-1 0,0 0-2 0,0 0-8 16,5 2-1-16,-5-2-20 0,0 0-41 0,0 0-57 15,0 0-91-15,0 0-145 0,-22-6-217 0,9 1-627 16,-6 1 277-16</inkml:trace>
  <inkml:trace contextRef="#ctx0" brushRef="#br0" timeOffset="-75515.18">31339 7710 171 0,'0'-4'220'0,"0"4"-4"0,-2-4-13 15,2 4-10-15,0-5-17 0,0 5 2 0,-2-4-15 16,2 4-9-16,0 0-10 0,0 0-8 0,0-4-6 15,0 4-9-15,0 0-12 0,0 0-4 0,0 0-10 16,0 0-11-16,0 0-8 0,0 0-10 0,4-3 0 16,-4 3-10-16,0 0 1 0,0 0-10 0,0 0-9 15,0 0-4-15,0 0-3 0,0 0-1 0,-2 13-7 16,0-9 0-16,2-4-6 0,0 5-5 0,4-2-5 16,-3 0 4-16,-1-3-4 0,2 4-4 0,-2-4 4 15,4 1-4-15,-4-1-5 0,0 0 4 0,0 0 1 16,0 0-1-16,9-8-2 0,-5 7 7 0,-4 1-4 15,3-4 5-15,-1 1 7 0,3 0 6 0,-5-2 7 16,2 2 7-16,-1-1 11 0,-1 4-5 0,0-7 14 16,1 4-13-16,-1 3-4 0,0 0 0 0,0-4-5 15,0 4-5-15,0 0-5 0,0 0 1 0,0 0-2 16,1-4-6-16,-1 4-2 0,0 0 2 0,0 0 10 16,0 0-17-16,0 0-4 0,0 0-2 0,0 0-1 15,0 0-5-15,0 0-16 0,0 0-14 0,0 0-21 16,-5 10-18-16,5-10-32 0,0 0-39 0,0 0-63 15,-8 1-93-15,2 0-182 0,0 2-520 0,-4-3 231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0:23:2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 1242 238 0,'0'0'235'0,"0"0"-19"16,8-1-19-16,-8 1-14 0,0 0-18 0,0 0-13 15,0 0-7-15,0 0-13 0,0 0-13 0,0 0-1 16,0 0-4-16,0 0-10 0,0 0-3 0,8-2 8 16,-8 2 5-16,0 0-1 0,11-1-3 0,-11 1-1 15,11-3-7-15,-2 3 3 0,1-2-10 16,2-1-15-16,3 2-3 0,1-1-7 0,-2 1-7 16,-1-1-5-16,0-1-2 0,4 3-11 0,2 2 1 15,-2-4-8-15,2 4 0 0,-6-1-7 0,3-1-3 16,-3 3 1-16,1-3-8 0,-1 3 1 0,1 0-2 15,-4 0-6-15,1-1 2 0,-1 2-4 0,-2 0-6 16,-2 1-2-16,-1-1-4 0,-4-1-1 0,1 3 0 16,-2-6-1-16,-3 10 0 0,-2-5 1 0,-1 3-20 15,-4-1 8-15,0-1-1 0,-5 3-3 0,-3-2-2 16,1 4 12-16,1-4-5 0,-2 1 0 0,3-2 3 16,-2-2 1-16,3 1 1 0,5-2 4 0,0 3-7 15,-1-5 8-15,3 1 0 0,7-2 7 0,-11 2-8 16,8 1 9-16,3-3-6 0,0 0-1 0,0 0 6 15,0 0 0-15,0 0 3 0,0 0 3 16,13 12-1-16,-5-9-1 0,6 3 4 0,-4-2-1 0,8 2 5 16,-4 1 0-16,4-3 0 0,-1 3-3 15,-1 3 0-15,0-2 0 0,-4-1-8 0,4 2 3 16,-5-2 3-16,2 0-8 0,1 5 7 0,0 0 1 16,-1 0-6-16,-3 0-11 0,-4-2 12 0,2 5 3 15,-3 2-2-15,-1-4-6 0,0 7 1 0,-4-2-2 16,1 1-1-16,-1 0 6 0,-1 1-2 0,-3-2-2 15,3-2 1-15,-3 1 1 0,0-1 0 0,-1 0-9 16,1-5 10-16,-1 0 0 0,-3 0-4 0,-2 4-1 16,1-8 6-16,-1 1-4 0,0 0-1 0,-2 0-12 15,0-2-12-15,-1-2-33 0,-1 0-38 0,-2 1-43 16,-1-4-44-16,0 1-53 0,-2 0-308 0,-3-4-586 16,5 2 259-16</inkml:trace>
  <inkml:trace contextRef="#ctx0" brushRef="#br0" timeOffset="297.39">1298 1619 236 0,'0'0'329'0,"3"-6"-24"15,-3 6-19-15,0 0-21 0,0 0-28 0,1-5-26 16,-1 5-15-16,0 0-6 0,10-1-16 0,-10 1-15 15,21-2-16-15,-4-2-13 0,1 2-15 0,10 1-8 16,1-2-11-16,-3 2-7 0,6 1-12 0,2-3-7 16,0 3-4-16,-1-1-5 0,2 0-13 0,-1 0-1 15,-2 0 0-15,4 0-9 0,-8 1-4 0,4 0-1 16,-5-2-6-16,-8 1 0 0,1 0-10 0,-7 0 3 16,3 2-6-16,-5-3 0 0,-1 0 3 15,-2 2-3-15,-8 0-16 0,10-2 9 0,-10 2-37 16,7-2-64-16,-7 2-81 0,-3-7-116 0,3 7-268 15,0 0-607-15,-13-8 269 0</inkml:trace>
  <inkml:trace contextRef="#ctx0" brushRef="#br0" timeOffset="741.8">2185 969 61 0,'0'0'304'15,"0"0"-3"-15,0 0-16 0,14 11-6 0,-9-4-11 16,0-2-23-16,2 6-23 0,0-1-21 0,-2 0-21 15,8 1-16-15,-3 3-33 0,-2-4 1 0,3 2-9 16,2 1-9-16,-1-5-18 0,-3 0-6 0,1 1-11 16,-1-1-12-16,1-1-19 0,-5 0-37 0,0 0-48 15,-1-2-36-15,0-1-39 0,-4-4-32 0,-5 13-27 16,5-8-50-16,-5 2-37 0,-3-1-140 0,-5-1-431 16,3 1 191-16</inkml:trace>
  <inkml:trace contextRef="#ctx0" brushRef="#br0" timeOffset="852.1">2154 1233 54 0,'-9'5'238'0,"2"-2"-12"0,-4 2-4 0,2 1-5 16,3 0-6-16,-3 2-13 0,1 0-22 0,5-1-15 16,0 1-20-16,-1-2-31 0,4 0-29 0,0 6-42 15,-2-6-50-15,4 6-41 0,-2-1-59 0,1-1-206 16,-1 1-344-16,0-3 153 0</inkml:trace>
  <inkml:trace contextRef="#ctx0" brushRef="#br0" timeOffset="1131.64">2125 1264 165 0,'5'-2'220'0,"3"0"-5"0,3 0-5 0,-2-1-7 16,5 3 2-16,1-1-11 0,2-1-13 16,4 1-4-16,-2-2-11 0,0 1-8 0,4 2-5 15,6 0-7-15,-2-1-10 0,1 0-12 0,-5 3-1 0,-1-2-10 16,5 0 1-16,-6 5-15 0,0-4-11 15,-2 2-7-15,0 0-6 0,3 1-8 0,-4-3-12 16,0 1 6-16,-5-1-12 0,-2 0-7 0,1 2 4 16,-2-2-10-16,-1-1 2 0,-3 2-3 0,-2 1-8 15,-4-3-4-15,12 1 1 0,-12-1-12 0,5 5-22 16,-5-5-37-16,0 0-62 0,0 0-67 0,-9 8-92 16,-3-3-275-16,-7 1-586 0,-4 4 259 15</inkml:trace>
  <inkml:trace contextRef="#ctx0" brushRef="#br0" timeOffset="1296.4">2242 1407 235 0,'-1'6'273'0,"1"-6"-13"0,-3 17-9 0,1-13-22 16,2 2-17-16,-4 3-17 0,4-2-21 0,-4 1-18 15,4 3-13-15,-1-5-22 0,1 2-14 0,1 3-29 16,-2-3-42-16,1 1-47 0,1 1-47 0,-2-1-51 15,1 0-63-15,-1 0-182 0,-2 2-383 0,3-6 170 16</inkml:trace>
  <inkml:trace contextRef="#ctx0" brushRef="#br0" timeOffset="1467.71">2355 1440 212 0,'23'4'240'0,"-10"-4"-26"0,-2 2-21 0,2 1-18 0,0-3-18 16,0 2-14-16,-2 0-16 0,-1 0-14 16,2-1-21-16,-12-1-34 0,18 3-56 0,-11-1-57 15,-7-2-99-15,13 2-100 0,-13-2-273 0,8 3 122 16</inkml:trace>
  <inkml:trace contextRef="#ctx0" brushRef="#br0" timeOffset="1818">2397 1521 10 0,'0'0'316'0,"0"0"-19"0,0 0-19 0,0 0-21 0,0 0-21 16,9 9-11-16,-9-9-14 0,9 2-19 15,-9-2-18-15,14 0-17 0,-14 0-19 0,18 1-24 16,-4-1 2-16,-4 0-12 0,4-1-21 0,-1 1-4 15,0 0-40-15,-2 1-43 0,-11-1-54 0,22 0-46 16,-22 0-64-16,14-3-74 0,-14 3-167 0,10 3-442 16,-10-3 196-16</inkml:trace>
  <inkml:trace contextRef="#ctx0" brushRef="#br0" timeOffset="2031.34">2475 1590 166 0,'0'10'239'0,"-1"-4"-16"16,1-6-15-16,1 13-9 0,0-6-13 0,1 0-14 16,1 2-9-16,0 1-14 0,-1 1-16 0,0-4-9 15,0 5-15-15,0-3-14 0,1 2-5 16,-1 1-11-16,-1-2-9 0,-1 0-9 0,1 0-30 16,-3 2-26-16,2-2-16 0,0-1-27 0,-2 1-16 15,1 0-27-15,1-4-36 0,-4 1-46 0,0-2-177 16,-4 2-368-16,0 0 163 0</inkml:trace>
  <inkml:trace contextRef="#ctx0" brushRef="#br0" timeOffset="2310.82">2265 1885 188 0,'0'0'245'0,"0"0"-26"0,0 0-13 0,0 9-17 15,0-9-3-15,0 0-2 0,8 5-6 0,-8-5-8 16,14 2-4-16,0 0-8 0,-4 0-3 0,7 0-12 15,-3-2-8-15,4 1-16 0,0 0-15 16,1-2-2-16,-1 2-5 0,4 1-11 0,-5 0-8 16,2-4-19-16,2 4 6 0,2-4-7 0,-4 0-8 15,2 4-2-15,-2-2-4 0,-2-2-10 0,-1 6-1 0,3-4-3 16,-6 0 0-16,0 0-1 0,-13 0-8 0,19 0 3 16,-19 0-5-16,14 0-4 0,-9 0-2 15,-5 0 7-15,0 0-2 0,13 0-6 0,-13 0 0 16,0 0-4-16,0 0-8 0,0 0-33 0,0 0-8 15,0 0-28-15,0 0-40 0,0 0-42 0,0 0-60 16,0 0-94-16,0 0-168 0,0 0-510 0,0 0 226 16</inkml:trace>
  <inkml:trace contextRef="#ctx0" brushRef="#br0" timeOffset="2828.39">2994 1071 50 0,'0'0'284'0,"0"0"-15"16,0 0-2-16,0 0-12 0,0 0-26 0,11 14 9 16,-4-10-12-16,-1 3-18 0,3-1-25 15,0 2-5-15,0-1-19 0,0 2-19 0,0-5-7 16,2 6-14-16,-3-5-17 0,2 3-3 0,0 1-13 15,-1-6-12-15,3 6-6 0,-3-5-37 0,0 1-46 16,-4 1-65-16,-2-1-54 0,-3-5-71 0,3 8-74 16,-4-2-169-16,-3 0-485 0,0-1 215 0</inkml:trace>
  <inkml:trace contextRef="#ctx0" brushRef="#br0" timeOffset="3049.84">3018 1313 155 0,'3'13'276'0,"-2"3"-17"0,2 0-2 0,-3-4-13 16,1 6-11-16,-1-2-14 0,4 1-10 0,-3 3-15 15,-1-2-13-15,5 1-15 0,-4 1-14 0,2-1-12 16,-2 6-16-16,-1-5-16 0,0 0-10 16,3 4-7-16,-3-7-13 0,0 4-10 0,1-2-23 15,-1-3-22-15,0 1-35 0,0 1-33 0,3-6-36 16,-3 1-27-16,0-4-32 0,0 0-27 0,-3-2-47 15,3-2-212-15,0 0-461 0,0-5 205 0</inkml:trace>
  <inkml:trace contextRef="#ctx0" brushRef="#br0" timeOffset="3228.35">3147 1466 5 0,'4'4'298'0,"0"7"-19"0,1-1-32 0,-3-1-13 16,1 4-24-16,0 1-18 0,-5 1-16 0,2-3-24 16,3 4-11-16,2 1-20 0,-1-2-30 0,-1 2-24 15,0-3-60-15,0 3-48 0,-3-4-70 0,4-5-80 0,-6 1-123 16,4-3-338-16,0-1 150 0</inkml:trace>
  <inkml:trace contextRef="#ctx0" brushRef="#br0" timeOffset="3665.25">3234 1331 88 0,'0'0'218'0,"8"-1"-19"0,-8 1-18 0,14-2-20 15,-6 2-13-15,-8 0-11 0,15 0-11 0,-8 0-8 16,-7 0-2-16,16 2-12 0,-5-4-8 15,-3 4 1-15,-8-2-14 0,17-2 1 0,-7 2 0 16,-10 0-10-16,13 0 2 0,-7 2-3 0,-6-2-3 16,10 0 1-16,-10 0-3 0,0 0-1 0,10 1-2 15,-10-1-11-15,0 0 0 0,8 0 0 0,-8 0-3 16,0 0-1-16,0 0 0 0,9 0-8 0,-9 0 13 16,0 0-4-16,5 7 0 0,-5-4 0 0,0-3-10 15,5 7 6-15,-1-2-3 0,-3 0 0 0,2 3-3 16,1 0-4-16,-3 1 2 0,3 4-5 0,1 2-3 15,-1 4 0-15,1-3-3 0,-4 1-5 0,3 1 3 16,0 0 0-16,-3 2-8 0,3-1-1 0,-1-3-4 16,-2 1 2-16,3 0-2 0,-3-4-2 0,0 5 2 15,2-6-1-15,-2-1-3 0,-1-1 1 0,4 2-3 16,-4-2-4-16,3-1 1 0,-3-2-1 0,0-1-12 16,0 0-27-16,0-1-3 0,0-5-28 0,-3 8-29 15,3-8-28-15,0 5-37 0,0-5-19 0,0 0-69 16,0 0-226-16,-22-4-514 0,13-2 228 15</inkml:trace>
  <inkml:trace contextRef="#ctx0" brushRef="#br0" timeOffset="3809.1">3233 1480 46 0,'5'-2'224'0,"-5"2"-17"16,19 0-25-16,-7 0-17 0,-2-1-16 0,3 0-15 15,-2 2-19-15,1-3-30 0,-12 2-49 0,19-5-68 16,-9 4-187-16,-10 1-236 0,10 6 104 0</inkml:trace>
  <inkml:trace contextRef="#ctx0" brushRef="#br0" timeOffset="3981.42">3247 1664 254 0,'9'3'250'0,"-4"0"-24"0,9-2-12 0,-1 1-19 0,0-2-17 16,1 3-12-16,2-2-20 0,3-2-12 16,-2 2-15-16,-3-1-21 0,4-1-38 0,-3-4-54 15,-3 5-61-15,3-1-94 0,-6 0-158 0,0-4-334 16,1 4 148-16</inkml:trace>
  <inkml:trace contextRef="#ctx0" brushRef="#br0" timeOffset="4581.24">3566 1153 101 0,'7'-4'214'0,"-2"1"-26"15,0 3-8-15,3-2-3 0,-2 0-10 0,0 1-7 16,1 0-13-16,-1-1-9 0,3 1-6 0,-1 1-12 15,-2 0-8-15,2 1-6 0,2 1-10 16,-2-2-12-16,2 1 0 0,-2 0-10 0,-2-1 4 16,0 2-2-16,0-2-7 0,-6 0 0 0,9 1 4 15,-3 0-4-15,-2 1 0 0,0-1 1 0,-1 3-1 16,0 0-7-16,-3-4 4 0,6 6 9 0,-3-2-7 16,-2 3 5-16,3-3 0 0,-1 1-11 0,-1 1 0 15,-1 0-3-15,2 2-8 0,-2 0-5 0,-1-2-6 16,3 4-2-16,-3-1-7 0,1 1-1 0,-1 1 2 15,0-2-7-15,0 4 0 0,0 2-14 16,1-1 13-16,-1 3-3 0,-1-1 2 0,2-4-3 0,-1 4-12 16,2-2 8-16,-2 5 2 0,0-7-4 0,1 5-3 15,-1 2-4-15,1-6 6 0,2 5-1 0,-3-1 0 16,1-2-5-16,0 1-12 0,2 1 20 0,-2-5-9 16,3 3 0-16,0 1-5 0,-3 0 7 15,0 0 3-15,2-4-8 0,-2 3 1 0,2 3 3 16,-2-1-6-16,0-2 6 0,1 4-4 0,0 1 0 15,-2-2 3-15,3 2-2 0,-1-1-4 0,2 0 3 16,-3-2 1-16,1-1 0 0,0 3-2 0,-2 0 1 16,1-3-3-16,2 1 0 0,-2-1 5 0,1 2-5 15,0 1 0-15,-2-7 2 0,-2 1-2 0,4 2-13 16,-4-2 13-16,2-2 0 0,-2 0 4 0,2 1-5 16,-4 0 1-16,3-4-4 0,-1 1 5 0,-3 1 1 15,1-2 1-15,1-4-5 0,-1 1 5 0,4-5 5 16,-7 7-10-16,3-3 9 0,4-4-9 0,-13 5 2 15,13-5 3-15,-15-2-7 0,3-4-10 0,-1 4-25 16,2-4-29-16,-7-3-36 0,3-1-32 0,-3 7-32 16,-4-6-47-16,4 1-71 0,-11 3-237 0,-1 0-565 15,-3 2 250-15</inkml:trace>
  <inkml:trace contextRef="#ctx0" brushRef="#br0" timeOffset="5738.49">1270 2273 158 0,'0'0'177'0,"0"0"-1"15,0 0-13-15,0 0-4 0,0 0-15 0,19-3-3 16,-19 3-6-16,8 0-5 0,-8 0-7 0,6 1-4 16,-2-1-2-16,-4 0-10 0,10 0-1 15,-10 0-3-15,10 2-5 0,-7-2-7 0,3 1-4 0,-1 1-3 16,2-1-2-16,-2 1-8 0,1-1-4 0,2 1 0 15,1 0-4-15,1-2 6 0,0 1-2 0,2 1-3 16,-2-1-7-16,3-1-6 0,1 0 7 0,0 0-7 16,4 0-2-16,-5 0-3 0,1 1-5 15,1-2 0-15,7 1-7 0,-4 0 0 0,-4-1-4 16,5-2-3-16,-2 1-1 0,2 0-5 0,-3-1-3 16,6 0 3-16,-4 0-6 0,-3 2 0 0,7-3-1 0,0 3-3 15,-7-3 0-15,5 1 0 0,0 2-7 0,-1-1 6 16,1-2-4-16,-2 2-2 0,3-1 1 15,-1 3-3-15,-2 0 4 0,0-4-5 0,-1 4 4 16,-1-1-1-16,1 1 0 0,-2 0 1 0,0-2-5 16,1 2 1-16,-3-1 0 0,4 1 0 0,-2 0 0 15,2 0-1-15,-5-2-1 0,7 4 2 0,-1-4 1 16,0 2-1-16,-3 0 9 0,2-3-13 0,-3 2 4 16,2 1-7-16,-3 1 3 0,6-4 1 0,2 0-2 15,-2 1 3-15,0 1 1 0,0 0-1 0,-1-2 0 16,0 2-2-16,0-1 4 0,0-2-3 0,1 4 1 15,-2-2 0-15,2 1-4 0,-2 1 2 0,-4-2 0 16,4 0-1-16,-3-1 1 0,4 1-2 0,-3 2 4 16,2-2-3-16,-3 2 1 0,4-1-3 0,0 2 8 15,-7-1-4-15,5-1-2 0,-3 1 5 0,2-2-5 16,-2 1 1-16,1 0 1 0,4 1-5 0,-6 0 3 16,2 0 5-16,5-2-1 0,-2 2-2 0,1-1 3 15,-5-1-3-15,6 1-1 0,-6-2-1 0,5 2 1 16,-2 0 2-16,2 1 2 0,-5 0-5 0,5-2 2 15,0 1-1-15,1 1 5 0,-6-2-4 0,3 2-1 16,1 0 1-16,0 0 3 0,-1-1-4 0,2 1 0 16,0 0-2-16,-1-1 3 0,0 1 2 0,1-1-4 15,-4 0 3-15,-1 2-3 0,6-2-3 0,-3 0 5 16,0-1 2-16,5 0-4 0,-7 0 6 0,0 1-5 16,4 0 1-16,-2-1-2 0,2 3 1 0,0-2 2 15,0 1-1-15,0-1-4 0,1 2 6 0,0-1-2 16,0 1 1-16,2-2 0 0,-2 1 1 0,3 1-3 15,-2-2-2-15,-1 3 5 0,2-3-9 0,-1 2 7 16,0-2-2-16,0 0 4 0,0 3 2 0,-3-1-9 16,2-2 5-16,-6 0 0 0,6 2-1 0,-1 0 1 15,-4-1 0-15,-1 0-2 0,0 0 1 0,-1-1 1 16,0 2 2-16,1 0-5 0,-2-1 7 0,1 0-4 16,-5 2-2-16,1-2-1 0,-2 1 5 15,3-1-5-15,-1 1 6 0,-8-1-1 0,10 2-6 0,-5-2 7 16,-5 0-2-16,9 2 0 0,-9-2-1 0,8 2 2 15,-8-2-1-15,5-1-2 0,-5 1 3 0,0 0-5 16,0 0-1-16,0 0 3 0,9 2 2 0,-9-2-4 16,0 0 4-16,0 0-4 0,0 0 3 0,0 0 0 15,0 0-3-15,0 0 1 0,9-2-10 0,-9 2-57 16,0 0-79-16,0 0-100 0,0 0-336 16,0 0-629-16,0 0 279 0</inkml:trace>
  <inkml:trace contextRef="#ctx0" brushRef="#br0" timeOffset="5996.44">4226 2252 115 0,'0'0'320'0,"0"0"-31"0,0 0-34 0,0 0-25 16,0 0-27-16,8 0-19 0,-8 0-18 16,0 0-16-16,0 0-16 0,0 0-12 0,0 0-15 15,10 0-9-15,-10 0-13 0,0 0-27 0,0 0-32 16,0 0-46-16,0 0-54 0,6-1-86 0,-6 1-222 16,0 0-413-16,0 0 183 0</inkml:trace>
  <inkml:trace contextRef="#ctx0" brushRef="#br0" timeOffset="11410.84">1457 3188 276 0,'0'0'313'0,"3"-3"-23"16,-3 3-3-16,0 0-23 0,0 0-19 0,0 0-24 16,0 0-20-16,9 0-1 0,-9 0-3 0,0 0-28 15,9 3-14-15,-4 0-14 0,3 0-9 0,-2-1-12 16,2 3-15-16,1-3-14 0,0 4-7 0,1-2-8 16,0 0-8-16,-1 0-11 0,1 1 1 0,-1-1-16 15,0 4-5-15,2-5-36 0,-5 0-71 0,0-1-72 16,-3 4-72-16,1-3-93 0,-3 1-210 0,-2 0-558 15,0 3 247-15</inkml:trace>
  <inkml:trace contextRef="#ctx0" brushRef="#br0" timeOffset="11547.57">1396 3401 84 0,'-2'10'272'0,"-1"2"-30"0,3-1-22 16,-1 1-24-16,1 4-40 0,1-5-59 0,1 5-66 15,-1-4-85-15,0 4-154 0,-1-3-224 16,3 3 99-16</inkml:trace>
  <inkml:trace contextRef="#ctx0" brushRef="#br0" timeOffset="11846.98">1571 3369 152 0,'18'-2'206'0,"0"-2"-13"0,-1 2-8 16,-4 0-7-16,7 0-5 0,-7-1-2 0,6 2-5 15,-1 1-4-15,-4 0-10 0,3-1-6 0,-3 1-5 16,0 0-2-16,0 1-12 0,-3 0 0 0,1 2-5 16,-2-1-4-16,-2-2 1 0,-1 4 4 0,2-1-11 15,-1 1 9-15,-2 3-7 0,2 0-15 0,-5 1-2 16,2-4-12-16,-3 5-7 0,2-3-4 0,-1 4-11 15,-1-1-6-15,2 1-7 0,-4-4-6 0,0 1-8 16,1-1-3-16,2 0-1 0,-3-1-12 0,0 1-46 16,0-3-19-16,0 2-45 0,0 0-54 0,-3 1-54 15,2-1-64-15,-5 2-280 0,-3 0-587 0,1 2 259 16</inkml:trace>
  <inkml:trace contextRef="#ctx0" brushRef="#br0" timeOffset="12034.06">1629 3614 124 0,'0'0'303'0,"6"1"-18"0,-2 0-20 0,-4-1-15 15,14 0-8-15,-7-1-7 0,3 1-13 0,0 0-10 16,3-1-14-16,-3-3-33 0,7 1 0 0,-2-1-20 16,3 1-17-16,1-1-15 0,-6 1-45 15,2 0-49-15,-1 1-57 0,-3 1-62 0,1-1-71 16,-2 1-87-16,-3 1-171 0,-1 0-465 0,-6 0 206 15</inkml:trace>
  <inkml:trace contextRef="#ctx0" brushRef="#br0" timeOffset="12314.03">1800 3646 144 0,'0'7'218'0,"0"1"-23"0,0 2-17 0,0 1-12 0,0 2-31 15,0-1-23-15,0-3-22 0,0 2-19 0,0 1-10 16,0-1-6-16,-1-2-7 0,1-2-6 0,-1-2-1 16,1-5-4-16,0 6 3 0,0-6 7 0,0 7 8 15,0-5 6-15,0-2 15 0,0 0-5 0,0 0-5 16,0 0-3-16,0 0 2 0,0 0 7 0,0 0 7 16,18-7 2-16,-15 4-1 0,3 3 0 0,2-3-2 15,-1 0 1-15,-1 2-9 0,3-4-4 0,3 3-7 16,-2-3-6-16,0 2-5 0,4 1-6 0,-4 0-17 15,2-2-34-15,-2 1-41 0,-1 1-37 16,0 0-54-16,0 0-50 0,-4-1-238 0,-1 0-464 16,-4 3 205-16</inkml:trace>
  <inkml:trace contextRef="#ctx0" brushRef="#br0" timeOffset="12473.06">1602 3829 112 0,'-13'22'247'16,"1"3"-24"-16,4-8-23 0,-1 3-19 0,0-4-18 16,3 3-20-16,-2 4-22 0,3-5-33 0,1-2-47 15,-1-1-49-15,1-3-65 0,2-3-167 0,-1-2-260 16,2-2 115-16</inkml:trace>
  <inkml:trace contextRef="#ctx0" brushRef="#br0" timeOffset="12767.68">1592 3795 195 0,'2'5'295'0,"1"0"-8"16,0 1-14-16,0 0-13 0,0 0-15 0,2 3-26 16,-1-3 9-16,1 2-6 0,0 1-19 0,0 0-13 15,2 1-16-15,0 0-19 0,2-1-13 0,4 5-17 16,-3 2-26-16,4-1 4 0,4 2-10 0,4 2-4 15,-3 2-11-15,2-1-5 0,-2-1-6 0,2 3-11 16,-1-5-3-16,-4-2-7 0,5 2-9 0,-6-5 4 16,-1-1-4-16,1 0-3 0,-3-4-8 0,2 1-1 15,-1 1-5-15,-3-5-1 0,-1 0-23 0,-1 3-29 16,-3-4-52-16,0 0-44 0,-5-3-42 16,7 0-57-16,-7 0-74 0,4-6-242 0,-4 6-587 15,4-11 260-15</inkml:trace>
  <inkml:trace contextRef="#ctx0" brushRef="#br0" timeOffset="12996.06">2163 3527 64 0,'0'0'349'15,"0"0"-32"-15,9 0-18 0,-9 0-22 0,9 0-14 16,-3 5-8-16,0-2-32 0,1 3-12 0,3-2-17 16,1-1-22-16,-1 4-21 0,1 0-8 0,0-3-17 15,4 4-17-15,-4 0-10 0,2-3-16 0,-1-1-53 16,-2 1-64-16,-1 0-73 0,-2 0-85 0,0-2-314 16,-7-3-547-16,10 4 242 0</inkml:trace>
  <inkml:trace contextRef="#ctx0" brushRef="#br0" timeOffset="13281.68">2454 3396 104 0,'3'5'275'0,"-2"1"-8"16,4 4-12-16,-5 0-16 0,2 0-5 15,-1 1-12-15,-1 5-25 0,-1-4 8 0,2 4-13 16,-2 1-28-16,-2 1-5 0,-1 0-15 0,0 1-12 16,-1 7-11-16,-2-1-15 0,0-1-10 0,1 1-26 15,0-1 14-15,-1-5-9 0,-3 1-9 0,4-2-10 16,-2 4 0-16,-6 2-9 0,9-6-4 0,-3-1-3 0,-2 0-6 16,1-1-15-16,-4 6-13 0,3-8-40 0,-2-2-47 15,2 1-41-15,-4-1-44 0,0-2-51 16,3-2-67-16,-3 1-184 0,-2-2-506 0,1-2 224 15</inkml:trace>
  <inkml:trace contextRef="#ctx0" brushRef="#br0" timeOffset="14415.33">2135 3714 30 0,'4'0'181'0,"-4"0"-7"0,0 0-5 0,5-5-1 16,-5 5 4-16,8-2-4 0,-8 2 0 0,0 0-4 16,0 0-8-16,10 0-5 0,-10 0-2 0,0 0-4 15,13 0-1-15,-13 0-3 0,9 0 0 0,-9 0-9 16,6 3-10-16,-6-3-1 0,10 3-6 0,-6-2-8 16,-4-1 4-16,12 1-5 0,-7 2-2 0,1 0-11 15,2 0-8-15,-3 2-4 0,4 0-9 0,-4-1-6 16,1 0-5-16,3 2-12 0,-2-1-3 0,0 1 4 15,-2 1-12-15,6-3-3 0,-6 1 3 0,1-1-10 16,1-1-18-16,-1 3 22 0,0-5-5 0,-1 4 0 16,-5-5-6-16,12 4 0 0,-11-2 1 0,6 1-9 15,-7-3 1-15,7 2-14 0,-7-2 10 0,4 4 6 16,-4-4-8-16,8 4 4 0,-4-1-4 0,-4-3 0 16,6 3-4-16,-1 1 6 0,-5-4-4 0,8 5-10 15,-3-3 14-15,0 0 0 0,-5-2 2 16,10 6-9-16,-6-3-4 0,4 1 6 0,-4-3-2 15,2 2-3-15,-1 0 4 0,-5-3-1 0,10 3-2 0,-5 2-4 16,-1-3 2-16,1 0 4 0,-5-2-6 0,7 2 6 16,-3 0-2-16,-4-2 4 0,8 5-9 0,-8-5 5 15,8 3-1-15,-8-3 3 0,0 0-4 0,8 2 5 16,-8-2-6-16,6 3-2 0,-6-3 4 0,9 3-3 16,-9-3 6-16,9 1-3 0,-5 4 3 15,1-3 2-15,-5-2 3 0,11 6-7 0,-4-3 1 16,-2 0-3-16,3 0 3 0,-3 0-1 0,4 1-1 15,-4-1 1-15,0 0 5 0,4 0-6 0,-4 0-1 0,3-1 5 16,-2 1-3-16,1 0-5 0,-2-1 1 16,1 0 2-16,-2 2 5 0,-4-4 1 0,10 3-6 15,-6 0-1-15,-4-3 0 0,8 0 3 0,-2 4 8 16,-6-4-9-16,6 2 2 0,-6-2 3 0,5 3-2 16,-5-3 0-16,0 0-1 0,10 2-5 0,-7 0-2 15,-3-2 11-15,9 2-7 0,-9-2-10 0,8 0 8 16,-8 0 3-16,6 3 0 0,-6-3 4 0,8 1-2 15,-8-1 3-15,10 3-4 0,-10-3-2 0,9 1 0 16,-9-1 3-16,9 2-2 0,-9-2 2 0,9 1-5 16,-9-1 9-16,9 2-2 0,-9-2 6 0,9 2-13 15,-9-2-5-15,10 1 3 0,-10-1 2 0,8 3 7 16,-8-3-8-16,6 0 9 0,-6 0-7 0,8 2-1 16,-8-2 6-16,0 0-8 0,14 0 6 0,-14 0 2 15,0 0-7-15,9 1 6 0,-9-1 3 0,5 1-10 16,-5-1 3-16,0 0 4 0,0 0-5 0,0 0 7 15,14 0-3-15,-14 0-1 0,0 0 1 0,6 2-2 16,-6-2 2-16,0 0 1 0,0 0-3 0,0 0 9 16,0 0-5-16,9-3-6 0,-9 3 5 0,0 0-2 15,0 0 3-15,0 0-23 0,0 0 26 0,0 0-4 16,0 0 0-16,11 0-2 0,-11 0 4 0,0 0-17 16,0 0 14-16,0 0 5 0,10-1-4 0,-10 1-4 15,0 0 4-15,5-2-18 0,-5 2 16 0,0 0 6 16,0 0-7-16,6-3 6 0,-6 3-4 0,0 0 5 15,0 0-7-15,0 0 3 0,9 0 0 0,-9 0-2 16,0 0 12-16,0 0-4 0,0 0-10 0,0 0 3 16,0 0-3-16,0 0 4 0,0 0-25 0,0 0 25 15,0 0 0-15,0 0-12 0,0 0 18 0,0 0-1 16,12 1-7-16,-12-1 0 0,0 0 5 0,0 0-2 16,0 0 8-16,0 0-13 0,0 0 7 15,0 0 4-15,0 0-8 0,0 0-14 0,0 0 11 16,5-3 8-16,-5 3-3 0,0 0-9 0,0 0 10 0,0 0-10 15,0 0 5-15,0 0 9 0,0 0-2 0,0 0-3 16,0 0-6-16,0 0 1 0,0 0 2 16,0 0 0-16,0 0 0 0,0 0 2 0,0 0-2 15,0 0 7-15,0 0-6 0,0 0 0 0,0 0-5 16,0 0 9-16,0 0-6 0,0 0-1 0,0 0 7 16,0 0 0-16,0 0-7 0,0 0-1 0,0 0-2 15,0 0-8-15,0 0-32 0,0 0-42 0,0 0-53 16,0 0-47-16,-3-7-43 0,3 7-44 0,0 0-59 0,0 0-200 15,0 0-575-15,-11 10 255 0</inkml:trace>
  <inkml:trace contextRef="#ctx0" brushRef="#br0" timeOffset="16614.02">830 3494 113 0,'-4'-2'244'16,"4"2"-10"-16,0 0-17 0,0 0-16 0,0 0-19 15,-5-1-18-15,5 1-12 0,0 0-19 0,0 0-9 16,0 0-3-16,0 0 2 0,0 10-1 0,1-4-6 16,2 1-2-16,1 6-6 0,-3-4-1 0,3 9 0 15,-3-1-5-15,3 4-4 0,-1 8-7 0,-2 1-7 16,2 5-1-16,-3 2-12 0,2 10-1 0,-2-12-12 15,0 11-3-15,0-13-4 0,1 2-8 0,3-1-4 16,-1-7-5-16,-2 2-3 0,3-4 0 16,-3-6 0-16,6-3-5 0,-2 0-4 0,1-6-8 0,-2 0-17 15,1-1-37-15,-1 0-44 0,0-3-47 0,-3-3-55 16,4 2-48-16,-2-3-56 0,-2 0-168 0,-1-2-497 16,0 0 220-16</inkml:trace>
  <inkml:trace contextRef="#ctx0" brushRef="#br0" timeOffset="17030.27">1086 4127 135 0,'0'3'234'0,"0"-3"-10"0,0 0-15 0,0 0-9 16,5 2-11-16,-5-2-6 0,0 0-8 0,0 0-8 16,0 0-5-16,0 0-4 0,0 0 7 0,0 0-15 15,0 0-9-15,0 0-1 0,0 0-15 0,0 0-7 16,0 0-7-16,0 0-12 0,0 0-11 0,0 0-9 16,0 0-10-16,0 0-6 0,0 0-8 0,0 0-3 15,0 0-7-15,0 0-1 0,-1 8-10 0,1-8 2 16,0 0-5-16,0 0-4 0,1 6-1 15,-1-6-1-15,0 0-3 0,0 0-6 0,0 0 1 0,9 0-5 16,-9 0-2-16,0 0-3 0,0 0 2 0,0 0 6 16,0 0-3-16,0 0 3 0,0 0 2 0,0 0-1 15,0 0-1-15,0 0 6 0,0 0-3 0,0 0-10 16,0 0-2-16,0 0-1 0,0 0-2 0,0 0 2 16,-22 0-5-16,22 0-6 0,-5 0-7 15,5 0-36-15,0 0-59 0,0 0-80 0,-9-5-88 16,9 5-286-16,-5-6-608 0,5 6 270 0</inkml:trace>
  <inkml:trace contextRef="#ctx0" brushRef="#br0" timeOffset="19511.25">3885 3254 95 0,'0'0'147'0,"0"0"-20"16,0 0-12-16,0 0-12 0,0 0-15 0,0 0-5 15,0 0-13-15,0 0-10 0,0 0-9 0,0 0-2 16,0 0-4-16,0 0-11 0,0 0-1 16,0 0-5-16,0 0-10 0,0 0-28 0,0 0-45 15,0 0-126-15,0 0-194 0,0 0 86 0</inkml:trace>
  <inkml:trace contextRef="#ctx0" brushRef="#br0" timeOffset="19880.55">3816 3273 101 0,'6'1'270'0,"3"1"-14"16,1-1-17-16,0 2-16 0,-1-1-15 0,4 1-12 16,-1 0-4-16,-2 1-7 0,4-1-14 0,5 1-12 15,-4 3-14-15,-2-4-19 0,6 2-9 0,-1-2-13 16,-1 3-12-16,-2-2-38 0,-5 0-63 0,2-1-78 16,-2 2-74-16,-1 0-89 0,-5-3-139 0,1 2-421 15,0 0 187-15</inkml:trace>
  <inkml:trace contextRef="#ctx0" brushRef="#br0" timeOffset="20214.73">3873 3491 115 0,'8'1'248'0,"-8"-1"-12"0,14-1-14 15,-4-3-19-15,6 1-16 0,-5-3-15 0,2 1-12 0,1 2-17 16,1-3-8-16,-2 2-19 0,-2 1-11 0,1 0-10 15,1 1-6-15,-2 1-9 0,-1 2-8 16,1 1-6-16,0 3-6 0,-6 0-10 0,3 2-1 0,-3 4-5 16,0 1-5-16,0 4 8 0,2 1-10 0,-6 1 5 15,0 7 5-15,-2 0 6 0,1-6 10 16,4 6 9-16,2 0-7 0,-6-7 4 0,5 7-3 0,-2-5 5 16,-2-2-19-16,3-4-1 0,-3-2 0 0,-1 1-7 15,4-3-3-15,0 0-5 0,0-1-3 16,-3-3-5-16,4 1-7 0,-1-4-1 0,-2 0-7 15,-2-3-19-15,7 3-15 0,-7-3-26 0,0 0-23 16,0 0-19-16,11-14-24 0,-7 6-28 0,0 2-19 16,-3-12-29-16,2 4-14 0,-2-4-22 0,-1-2-183 0,-3-5-441 15,1-5 195-15</inkml:trace>
  <inkml:trace contextRef="#ctx0" brushRef="#br0" timeOffset="20343.28">4185 3418 120 0,'1'-1'183'0,"-1"1"-3"0,0 0 1 15,0 0-4-15,0 0-3 0,9 6-7 0,-9-2-9 16,2 3-13-16,-1-1-15 0,0 0-14 0,0 1-10 0,1 0-23 16,1 2-50-16,-1-1-52 0,-2 0-66 15,1 0-66-15,0-1-132 0,-2 0-308 0,2-1 137 16</inkml:trace>
  <inkml:trace contextRef="#ctx0" brushRef="#br0" timeOffset="20515.78">4270 3290 82 0,'7'-2'193'15,"-1"2"-9"-15,2-3-12 0,1 3-7 0,-4 0-18 16,-5 0-12-16,13 0-20 0,-8 2-5 0,1 0-34 16,-2 0-41-16,0 3-37 0,0 0-73 0,-3 1-149 15,-2 1-240-15,1 2 106 0</inkml:trace>
  <inkml:trace contextRef="#ctx0" brushRef="#br0" timeOffset="20796.25">4260 3481 69 0,'4'1'187'0,"5"1"-17"0,-4 1-18 0,3-2-15 16,-2 3-14-16,7-5-13 0,0 2-8 0,-2 0-8 15,2-1-5-15,0 0-10 0,4 0-6 0,-5 0-6 16,2 1-5-16,-1 0-8 0,0 0-6 0,-2 1 0 15,-2 0-2-15,3 1 3 0,-6 1-1 0,1 0 16 16,-1 1-4-16,-2-1 5 0,0 3 2 0,-2 1 0 16,-1 2-3-16,-1 2 3 0,0-4-6 0,-3 4-3 15,-1 3-5-15,0 0-7 0,-1 1-4 0,1 2-3 16,-1 1-4-16,-1 5-3 0,-2-6-6 0,2 1 1 16,-1 1-8-16,2-2-18 0,-3 5-21 15,-2-7-27-15,5-1-27 0,-3-2-22 0,2-4-17 16,0-1-21-16,-1-5-25 0,1 3-14 0,-2-4-141 0,-2-2-341 15,10 0 151-15</inkml:trace>
  <inkml:trace contextRef="#ctx0" brushRef="#br0" timeOffset="21020.21">4323 3667 80 0,'6'0'232'0,"-6"0"1"0,13 4-3 0,-6-1-3 16,3 3-10-16,-1 0-9 0,0 0-11 0,0 3-11 0,3 3-11 15,1-2-9-15,2 1-3 0,0-2-6 0,0 2-11 16,-1 1-13-16,2 0-13 0,1-1-14 16,1-2-8-16,-4 3-9 0,4-3-13 0,0-1-4 15,-4 0-10-15,1 0-6 0,-2-5-11 0,-4 2-3 16,0-3-1-16,0 0-26 0,-4 2-20 0,0-1-28 16,-2-2-35-16,-3-1-40 0,0 0-45 0,0 0-57 0,0 0-88 15,0 0-152-15,-22-8-487 0,10 6 216 16</inkml:trace>
  <inkml:trace contextRef="#ctx0" brushRef="#br0" timeOffset="21730.4">5013 3337 5 0,'0'0'234'0,"0"0"-12"0,0 0-6 0,0 0-8 16,4 11 0-16,-4-5-6 0,4 0-10 0,-2 1-11 15,1 3-1-15,2-2-15 0,3 3-2 0,-3 0-5 16,1 0-5-16,2 3-11 0,2 0-11 0,-1 2-14 16,1-3-12-16,-1 3-10 0,1 0-6 0,1 0-11 15,-1 2-4-15,0 0-10 0,3 2-2 0,-2 3-6 16,-3-4-6-16,1-1-3 0,-4 2-6 0,4 3-3 15,0 4-8-15,-4-9 1 0,-1-2-3 0,4 1-3 16,-3-4-6-16,0-1 3 0,-1-1-4 0,2 0-1 16,-2-1-1-16,1-3-4 0,0 1 4 0,-2-5-1 15,-1 0 2-15,1 2 2 0,-3-5 1 0,0 0-9 16,0 0-2-16,10-11 8 0,-7 2-3 0,-1-3 3 16,1-5-7-16,2-8-1 0,-3-1 0 0,0-2-4 15,-1 1 3-15,1-1-6 0,-2 2 5 0,6-1-2 16,-4 1-3-16,3-1 0 0,-2 7 0 0,1 0-3 15,1 2 0-15,0 1-2 0,-1 1 1 0,1-1-4 16,-1 3 4-16,2 2-1 0,-3 1-6 0,2-2 6 16,1 5-2-16,-1-3 0 0,-1 3-5 0,0-2-30 15,1-1-40-15,0 4-56 0,-4 0-67 16,3-1-80-16,-3 3-270 0,2 0-600 0,2 2 266 0</inkml:trace>
  <inkml:trace contextRef="#ctx0" brushRef="#br0" timeOffset="22107.17">5638 3254 223 0,'-4'26'293'0,"3"0"-20"0,1-7-26 16,0 8-26-16,1 0-20 0,-1 1-21 0,-1-5-32 15,1 3-53-15,1-1-59 0,-2-6-69 0,2 0-66 16,2-2-199-16,-6 1-323 0,3-8 144 0</inkml:trace>
  <inkml:trace contextRef="#ctx0" brushRef="#br0" timeOffset="22448.48">5645 3140 76 0,'7'-2'170'16,"-1"2"-6"-16,6 1-15 0,-2 0 3 0,2-1-2 15,-2 1-11-15,0 0 2 0,2 2-3 0,-2-2-8 16,1-1-2-16,0 2-5 0,-5-2-5 0,1 3 3 15,3-2-6-15,-4 3 1 0,3-2 3 0,-4 3 4 16,4-1 5-16,-3 4-1 0,2 1-4 0,-4 1-7 16,1-2-5-16,1 3-11 0,2 5-14 0,-3-1-8 15,-2-2-3-15,2 3-9 0,-1-4-3 0,-3 6-9 16,7-1-3-16,-6-2-9 0,-2 1-3 0,4 0 1 16,-4-1-8-16,4-2-2 0,-2-1-11 0,0 1 4 15,-1-3-3-15,2 1-3 0,-2 0 3 0,0-3-4 16,0-1-1-16,1-1-6 0,-1 0-19 0,0-1-20 15,-1 0-31-15,0 0-29 0,0-1-25 0,-1-1-35 16,1-3-38-16,-3 6-35 0,1-3-51 0,-2-2-182 16,4-1-493-16,-13-1 219 0</inkml:trace>
  <inkml:trace contextRef="#ctx0" brushRef="#br0" timeOffset="22603.29">5722 3354 152 0,'4'-1'172'0,"-4"1"-18"0,9-2-26 0,-2 1-31 15,-1-3-23-15,4 2-37 0,-3 2-44 0,3-5-62 0,-4 3-54 16,-2 0-134-16,1 1 59 0</inkml:trace>
  <inkml:trace contextRef="#ctx0" brushRef="#br0" timeOffset="23079.83">5696 3477 112 0,'3'4'225'0,"1"-1"-26"16,0 0-18-16,5 1-22 0,-5-3-13 0,2 1-13 16,-1-1-5-16,3 0-4 0,3 1-10 15,-2-2-5-15,3 0-11 0,-2 0-14 0,3 0-3 16,1 0-7-16,-4 0-7 0,3 0-8 0,-3 0-4 15,2 0-6-15,-3 2-7 0,2-1 2 0,-2 1-9 16,-1 2-2-16,-2-2-1 0,2 0-3 0,-3 0-2 0,0 2-8 16,-1-1 3-16,0 3-10 0,-3-3-1 15,0 3-3-15,-1 0-7 0,0-1-2 0,-1 3-6 16,-3 0 2-16,0-3-4 0,-1 4-1 0,-2-3 6 16,-4 2-3-16,4-2 3 0,-2 1-1 0,-4 0 2 15,4 0 3-15,-5 2-2 0,1-1 2 0,-1 0 2 16,4-2 4-16,1 3 7 0,0 0 4 0,-5 4 4 15,6-1 2-15,-2-1 11 0,2 8-10 0,-2 0 8 16,4 0 2-16,2-3 5 0,-1 1 4 0,3 1 5 16,-1-2 10-16,4-4 4 0,-2-1 10 0,4 2 8 15,1-7 8-15,2 2 3 0,1-2-11 0,3 0-5 0,3-2-9 16,0 0-1-16,6 1-6 0,-1-3-7 16,1 2-9-16,2-1-3 0,-6 3-4 0,-1-3-5 15,8-1-3-15,-6 3 0 0,-2-3-2 0,-1 2-3 16,-2-2-11-16,0 0 1 0,-3 0 4 0,-1-1-11 15,-3 2-21-15,1-3-27 0,0 2-22 0,-5-2-32 16,5 1-31-16,-5-1-37 0,0 0-37 0,0 0-34 0,4 3-53 16,-4-3-164-16,0 0-490 0,2 5 218 15</inkml:trace>
  <inkml:trace contextRef="#ctx0" brushRef="#br0" timeOffset="23328.43">6313 3559 264 0,'0'0'339'0,"0"0"-15"15,0 0-21-15,13 5-28 0,-6-3-23 0,-2 3-23 16,3-3-24-16,1 2-20 0,4 0-19 0,-3-1-14 15,8-2-19-15,-7 3-14 0,2-3-13 0,1 0-7 16,-1 0-12-16,1-2-42 0,-1 0-59 0,-2-1-79 16,-3 1-99-16,1-1-306 0,-4 1-539 0,3-2 239 15</inkml:trace>
  <inkml:trace contextRef="#ctx0" brushRef="#br0" timeOffset="23563.51">6574 3320 208 0,'7'0'290'0,"-7"0"-9"0,0 0-11 0,9 3-11 0,-9-3-20 15,3 4-19-15,-2 0-22 0,-1 0-7 0,0 3-31 16,0 2-16-16,-3 3-19 0,2 2-19 0,-3 1-44 15,-1 2-53-15,-4 1-50 0,0 4-56 0,0-5-52 16,3-1-46-16,-4-2-185 0,2-3-412 0,-1-1 182 16</inkml:trace>
  <inkml:trace contextRef="#ctx0" brushRef="#br0" timeOffset="23725.33">6577 3429 196 0,'17'-8'241'0,"2"2"-6"15,-6 2-12-15,6 0-15 0,-1-2-19 0,1 3-11 16,3 1-16-16,-3 1-15 0,3 1-17 0,-3 0-12 16,0 0-16-16,0 0-30 0,-1 0-46 0,-4 1-60 15,0-1-76-15,-1 0-71 0,-4 3-136 0,-4-3-344 16,4 0 152-16</inkml:trace>
  <inkml:trace contextRef="#ctx0" brushRef="#br0" timeOffset="23901.11">6765 3501 197 0,'-2'18'315'0,"-3"2"-9"16,1 5-12-16,3-1-15 0,-3 1-21 0,1 0-23 15,2 1-21-15,0 5-12 0,1-5-31 0,0 1-15 16,2 0-10-16,1-2-22 0,1-1-11 0,-2-3-10 16,1-3-11-16,-2-2-20 0,-1-4-28 0,4-2-40 15,-3 1-38-15,0-6-51 0,-1 1-52 0,0-4-62 0,0-2-280 16,-6 3-518-16,6-3 229 0</inkml:trace>
  <inkml:trace contextRef="#ctx0" brushRef="#br0" timeOffset="24629.7">7110 3446 3 0,'3'6'294'0,"-2"1"-15"16,0 3-18-16,2 2-23 0,1 3-17 15,-3 3-8-15,-1 2-9 0,3 8-11 0,-2-3-11 16,4 0-19-16,0 1-7 0,-2-7-13 0,2 9-5 0,0-1-7 16,0-5-12-16,3-5-11 0,-2-2-10 0,0-5-10 15,0 2-8-15,-1-4-8 0,-1-1-5 0,1-1-4 16,-3-2-3-16,2 0-8 0,-1-1-4 0,0 0 8 16,-3-3-10-16,8-2-4 0,-8 2-3 15,10-8-2-15,-3-2-10 0,-2-4 3 0,1-4-5 16,-1-1-4-16,3 1-6 0,0-9-1 0,-2-3-1 0,3 6 3 15,-3 2-5-15,-1 3-1 0,3 0-1 0,1 3 1 16,-4 1-7-16,2 1 4 0,-1 2-7 16,-1 3 2-16,-1-1-3 0,0 2 1 0,0 1-1 0,-3 1 1 15,0 2 2-15,4-1 7 0,-2 2-21 16,-2 0-35-16,-1 3-55 0,1-4-66 0,-1 4-70 0,0 0-79 16,0 0-222-16,0 0-584 0,0 12 259 0</inkml:trace>
  <inkml:trace contextRef="#ctx0" brushRef="#br0" timeOffset="24788.71">7440 3748 101 0,'2'12'310'16,"-2"1"-11"-16,3-2 6 0,0-1-16 0,-1 0-19 0,0 0-29 16,-1 2-21-16,-1-6-22 0,2 0-19 0,1 1-12 15,-3-3-32-15,1 2-31 0,2-1-61 16,-2-3-62-16,-1-2-66 0,0 0-77 0,9 1-271 15,-9-1-469-15,8-8 209 0</inkml:trace>
  <inkml:trace contextRef="#ctx0" brushRef="#br0" timeOffset="25315.28">8010 3437 206 0,'0'0'262'0,"0"0"0"16,0 0-1-16,0 0-8 0,0 0-3 0,0 0-16 16,0 0-14-16,0 0-18 0,-8-3-19 0,8 3-20 15,0 0-16-15,0 0-14 0,0 0-11 0,0 0-12 16,-9 1-10-16,9-1-15 0,0 0 5 0,-14 2-20 15,8-2-4-15,-2 3-8 0,-2 0-4 0,-1 2-4 16,-1 0-6-16,-2 1-2 0,-1-1-5 0,-2 1-7 16,2 2 3-16,-4-2-9 0,2 2-2 0,2-2 2 15,-3 3 0-15,5 0-5 0,-1-4 1 0,2 1 0 16,2-1-7-16,6 1-3 0,-5-1 12 0,6-2-9 16,0 3-4-16,3 1-1 0,0-2-1 0,0-2 0 15,1 4-1-15,3 0 12 0,5 1-14 0,-3-2 1 16,3 2-3-16,3-2 5 0,2 2-4 0,0 1-2 15,-4-1 1-15,2-3 1 0,-2 4 4 0,3-4-5 16,-3 3 13-16,3-2-19 0,-6 1 9 0,4 1-7 16,-5-2 2-16,3 2 2 0,-4-2-2 0,-1 5 10 15,0-1-11-15,0 1-2 0,-2-2-1 0,-1 0 2 16,1 1 2-16,-1-3 0 0,-1-1-1 0,-1 1 2 16,-1-1-1-16,1-2 3 0,-1 2-1 0,-4-3 1 15,1 3-1-15,0-4-3 0,-4 2 0 0,4-4-1 16,-2 0 1-16,-1 0-9 0,-1 0-36 0,-1-2-46 15,1 0-57-15,1 0-58 0,-2-4-49 0,5 1-71 16,-3 1-174-16,4 0-542 0,-1 1 239 0</inkml:trace>
  <inkml:trace contextRef="#ctx0" brushRef="#br0" timeOffset="25446.86">8090 3841 137 0,'7'5'295'15,"-1"-3"-15"-15,0-1-29 0,-4 2-23 0,-2-3-45 16,0 0-61-16,0 0-77 0,0 0-112 0,0 0-179 16,0 0-266-16,0 0 118 0</inkml:trace>
  <inkml:trace contextRef="#ctx0" brushRef="#br0" timeOffset="28032.54">9321 3133 87 0,'0'0'260'0,"-1"-4"-16"0,1 4-16 0,0 0-13 15,-5-3-10-15,5 3-7 0,0 0-8 0,0 0-7 16,-4-2-12-16,4 2-6 0,0 0-18 0,0 0-9 16,0 0-13-16,0 0-3 0,0 0-18 0,-4-3-12 15,4 3-8-15,0 0-7 0,0 0-9 0,0 0-7 16,0 0-1-16,0 0-9 0,0 0 0 0,0 0-4 16,0 0 1-16,0 0-6 0,0 0 1 0,0 0-1 15,3 11-9-15,-2-5 6 0,-1 1-7 0,0 2 1 16,0 3-9-16,3 4-1 0,-2 0-1 0,-1 6-1 15,5 2 1-15,-4 3-1 0,2-2-5 0,-2 4-2 16,2-3-4-16,-2 2 5 0,0-3-3 0,2 0 1 16,-2-6 0-16,2 6-5 0,-2-7 0 0,2-2-3 15,-1 0 0-15,1-4 5 0,-1 1-3 0,2-2 3 16,-2-3-8-16,1 2 2 0,0-3 3 0,0-2-6 16,0 1 6-16,0-1-2 0,-1-2 0 0,1 3 1 15,2-3-4-15,-1-2 1 0,-4-1 3 0,6 1-7 16,-6-1 7-16,10-5-1 0,-6 0-1 0,1-3 2 15,1-1-1-15,2-7 1 0,-3-1 1 0,2-3-8 16,0-5-2-16,1 0 3 0,-2-2-4 0,2 0 5 16,0 4-6-16,-2 5 2 0,-2 2 2 0,1-3 1 15,-1 9 6-15,1-3 5 0,-1 2-14 0,2 3 2 16,-2-2 4-16,-3 4-6 0,2 0 2 0,-2 1-2 16,2 2 0-16,-2 0 0 0,0 0 0 0,-1 3 1 15,0-5-1-15,0 5-3 0,0 0 3 0,0 0 3 16,0 0-5-16,8 11 2 0,-8-3 3 0,4 4-2 15,2 3-2-15,-2 3 6 0,-1 1-2 0,2 2 0 16,0 2 0-16,0 3 4 0,0-2-1 0,1-6 0 16,0 3-6-16,-3-4 0 0,4 2 7 0,-1-3 3 15,4 2-7-15,-2-4 0 0,1 0-2 0,-1-3 5 16,2 2 2-16,-2-5-2 0,1 0-2 0,-1 1 2 16,1-2 4-16,-1-4-7 0,0 1-1 0,-1-2 6 15,5 0 0-15,-3-1-4 0,1-2 6 0,-2 0-2 16,1-4-3-16,1-3 2 0,-2-1 2 0,2-3-2 15,0-4 3-15,-1-1-1 0,-1-7-1 0,-1-2-7 16,1-1 4-16,-3 1 1 0,-1-2-1 0,0 2 0 16,-3 0-3-16,3 7 1 0,-4 1 6 0,1 5-4 15,-1 1 2-15,-1 1-1 0,0 2-5 16,-1-1 0-16,2 4 5 0,-1-1-6 0,-3 2 9 0,2 1-20 16,-2-1 10-16,1 0-9 0,-2 1-4 0,1 1-8 15,1-1-39-15,-1 1-52 0,0-1-68 0,3 0-109 16,-6 1-273-16,5-1-612 0,-2 1 271 0</inkml:trace>
  <inkml:trace contextRef="#ctx0" brushRef="#br0" timeOffset="28532.31">10203 3194 247 0,'0'0'291'0,"10"4"-10"0,1-4-2 0,0 2-17 15,4-1-19-15,5 0-10 0,1-1-19 16,9-2-20-16,-1 0-9 0,3 4-27 0,-1-1-16 0,2-1-16 16,0 0-12-16,2 0-12 0,-5-1-10 0,6-1-5 15,-4 0-13-15,-5 4-13 0,4-4-1 0,-3 0-6 16,-8 0-1-16,-1-1-12 0,-2 2 0 0,-1-2-8 16,-4 2-14-16,2-1-37 0,-8-1-55 15,1 1-51-15,-6 0-41 0,-1 2-24 0,4-4-59 16,-4 4-231-16,0 0-518 0,-13-5 230 0</inkml:trace>
  <inkml:trace contextRef="#ctx0" brushRef="#br0" timeOffset="28914.74">10248 3220 108 0,'0'0'197'16,"0"0"-16"-16,-7-1-13 0,7 1-14 0,0 0-11 15,-11 2-12-15,11-2-7 0,-3 2-1 0,1 1-5 16,-2 1-11-16,0 2 1 0,1-1 1 0,1-1-2 16,-3 8 0-16,1-3 2 0,4 1-4 0,-5 1 7 15,4 0-11-15,-2 0-2 0,-1 1 5 0,4 1-3 16,0 1 1-16,4-2-3 0,-1 3 8 0,-2-2-18 15,4-3-7-15,4 3-10 0,-4 2 3 0,5-6-13 16,4 2-3-16,-1 2-5 0,0-5-7 0,5 2 0 16,2-2-8-16,2-1-4 0,5-1-3 0,-7 0 1 15,7-1-8-15,-5-1 1 0,-2-1-2 0,3-2-3 16,-2 1 2-16,-2-1-7 0,0-1-2 0,-1-1-1 16,-4-1-7-16,0 2 6 0,0 0-5 0,-4-3 4 15,2 2-11-15,-6-1-32 0,1 0-32 0,-2 0-48 16,0-3-39-16,-5 3-39 0,0 2-39 0,0-5-29 15,0 5-228-15,-8-2-526 0,8 2 233 0</inkml:trace>
  <inkml:trace contextRef="#ctx0" brushRef="#br0" timeOffset="29114.66">10250 3657 254 0,'3'6'270'0,"2"-2"-12"16,5-1-14-16,2 1-25 0,2-1-12 0,5-1-4 15,9 1-1-15,1-3-10 0,2 0-11 0,0 0-12 16,-1 0-13-16,1 0-17 0,-3-2-18 0,-2-1-11 16,-2 3-9-16,-2-3 0 0,-3 2-25 0,-1 1-13 15,-3-2-7-15,-3 2-53 0,-2-1-53 0,-1 0-49 16,-4-1-65-16,0-1-64 0,-2 2-236 0,-3 1-503 16,-2-6 222-16</inkml:trace>
  <inkml:trace contextRef="#ctx0" brushRef="#br0" timeOffset="30296.35">11107 3073 160 0,'0'0'289'0,"0"0"-18"16,0 0-12-16,0 0-14 0,0 0-11 0,0 0-20 16,0 0-12-16,0 0-15 0,0 0-17 0,0 0-8 15,0 0-7-15,0 0-16 0,0 0-8 0,5 13-19 16,-3-11-5-16,2 4-13 0,0-4-10 0,-1 7 0 15,2-1-18-15,0 0-7 0,0 1-1 0,0 1-3 16,1-1-12-16,0 2-1 0,-3 0-4 16,5 0-5-16,-3-1 5 0,0 1-10 0,4 3-5 15,-2 1 5-15,0-2-9 0,2 2 1 0,0-1-2 0,0 1-1 16,0-2 0-16,0 2-6 0,-1 0 7 0,-1-1-5 16,2 0-4-16,0 1-1 0,3-2-1 0,-3 0 4 15,0 0-5-15,-2 0-1 0,1-3-1 0,1 4 1 16,-3-5-2-16,2 2 5 0,-1 2-5 15,0-3 0-15,-1 3 2 0,0-6 2 0,-1 5-2 0,1-6-5 16,-1 4 4-16,0-3 1 0,2 3 0 0,-2-3 0 16,2 1 2-16,-5 0-5 0,3 0 3 0,-1-2-3 15,-2 1 0-15,2-1-3 0,1-2 6 0,-1 2-5 16,1-2-1-16,-3-1 11 0,2 0-4 16,0 2-9-16,0-1 0 0,-3-1 6 0,3-2-3 15,0 3 2-15,-3-2-1 0,-1-2-3 0,3 4-2 0,-3-4 5 16,0 0 3-16,6 1-9 0,-6-1 5 0,3 4 2 15,-3-4 0-15,0 0-4 0,0 0 3 0,2 2-1 16,-2-2 0-16,0 0 0 0,0 0 1 16,0 0 2-16,0 0 2 0,0 0 3 0,0 0-5 15,0 0 1-15,0 0-5 0,0 0 3 0,0 0 4 0,0 0-6 16,0 0 6-16,0 0-6 0,0 0 2 0,0 0-1 16,11-4 1-16,-11 4 2 0,0 0-4 0,0 0 7 15,0 0-6-15,0 0 7 0,0 0-5 16,0 0 3-16,1-4-1 0,-1 4-1 0,1-5-2 0,-1 1-2 15,3 1 3-15,-3 3-1 0,1-8 0 0,-1 3 0 16,3-1 0-16,-1 1-2 0,-2-1 1 0,3-1-2 16,-2-2-2-16,0 0 3 0,2-4-5 0,-2 5 5 15,2-6 0-15,-2 3-9 0,1-1 6 0,0-7 7 16,-1 4-5-16,2-1-2 0,-1 0 5 0,-1 2 0 16,2 3-4-16,2-4-1 0,-4 0 4 15,3 4 0-15,-1-3-2 0,-1 3-3 0,1-1 3 0,-1 0-1 16,1 1 3-16,-2 0-3 0,2 0 1 0,-1 0 0 15,3 0 3-15,-2 1-8 0,-1 0 7 0,0-1-5 16,-1-2 4-16,2 5-4 0,-1-4 5 16,1-1 10-16,-2 7-12 0,2-5-6 0,1 0 10 15,-2 3-6-15,-1 1 1 0,1 0-1 0,1-3 3 0,0 1-2 16,-1 0 4-16,1 1-4 0,-2 0-1 0,1 2 1 16,0-5 6-16,-1 3-9 0,5 2 5 0,-4-2 1 15,-1 1 11-15,2 1-13 0,1-3 2 16,-2 2-7-16,0 2 0 0,0-1 6 0,-2 0 1 0,1 3-2 15,1-1 3-15,0-3-4 0,0 2-1 0,0-1 1 16,-2 3 1-16,0-2 1 0,0 0-1 0,1 3 3 16,-1 2-4-16,3-5-1 0,-3 5-2 0,1-4 3 15,-1 4 3-15,4-3-5 0,-4 3 4 0,0-5 0 16,0 5-1-16,0 0 0 0,1-3 1 0,-1 3-2 16,0 0-1-16,0 0-5 0,3-3 5 0,-3 3-2 15,0-4 3-15,0 4 0 0,0 0 0 0,1-4-9 16,-1 4-33-16,0 0-66 0,0 0-72 0,0 0-70 15,0 0-93-15,-4 14-178 0,3-4-566 16,-4-1 250-16</inkml:trace>
  <inkml:trace contextRef="#ctx0" brushRef="#br0" timeOffset="32811.81">12799 3007 147 0,'1'-5'342'16,"-1"5"-22"-16,0 0-14 0,0 0-14 0,0 0-9 16,14 6-28-16,-5-5-22 0,5 2-21 0,5 0-18 15,8 3-12-15,1-1-29 0,4 1-9 0,0 0-23 16,0-4-7-16,3 2-11 0,0 0-10 0,1-1-10 16,-1 0-14-16,-1-1 3 0,1-1-12 0,-6 1-2 15,2 0-9-15,-4 0-9 0,-6-1-3 0,-3 1-8 16,0-1-9-16,-6-1-39 0,0 0-57 0,-7-1-44 15,3 2-53-15,-8-1-52 0,5-3-31 0,-1 2-44 16,-4 1-174-16,0 0-513 0,-17-10 227 16</inkml:trace>
  <inkml:trace contextRef="#ctx0" brushRef="#br0" timeOffset="32963.48">13011 2960 42 0,'-5'7'277'0,"-3"3"-14"16,4 3-3-16,-1 4-13 0,1 1-10 0,3 8-13 0,-3-6-18 15,9 4-17-15,-5-3-23 0,4-4-12 0,0 9-18 16,0-10-18-16,1-2-27 0,-1-3-52 0,0 0-47 16,-3 1-56-16,5-5-57 0,-2-1-63 0,0-1-195 15,-3-2-410-15,3-3 181 0</inkml:trace>
  <inkml:trace contextRef="#ctx0" brushRef="#br0" timeOffset="33165.42">13127 2910 256 0,'4'16'248'16,"1"2"-20"-16,-2-1-23 0,2 1-21 0,-1-1-16 16,-1 2-19-16,3 0-13 0,0-2-14 0,2 8-16 0,-5-7-14 15,3-2-28-15,-3 1-32 0,1-2-38 16,0 1-42-16,-4-5-44 0,1-1-43 0,-2-1-151 0,-4 1-308 15,-3-1 137-15</inkml:trace>
  <inkml:trace contextRef="#ctx0" brushRef="#br0" timeOffset="33343.37">12774 3244 228 0,'0'0'251'0,"-5"0"-7"0,5 0-21 15,0 0-17-15,0 0-5 0,13 7-16 0,0-6-7 16,11 2-10-16,3-1-4 0,5-2-16 0,1 0-14 15,3 0-11-15,2 0-10 0,-2 0-12 0,5-3-8 16,-3 4-10-16,1-4-13 0,0 3-10 0,-7-1-40 16,0-2-49-16,-2 3-52 0,-9-2-49 0,0 4-55 15,-3-2-56-15,-5 4-148 0,-1-4-419 0,-3 0 186 16</inkml:trace>
  <inkml:trace contextRef="#ctx0" brushRef="#br0" timeOffset="33696.44">13240 3207 109 0,'-7'12'287'0,"-4"1"-15"16,-1 1-13-16,2 3-13 0,-8 2-17 0,0 0-15 16,5-4-26-16,-1 0-16 0,0 0-14 0,1 2-16 15,1-3-13-15,-1 1-13 0,-1 0-16 0,1-4-12 16,0 1-16-16,1-1-24 0,3-3-27 0,0 2-28 15,-4-4-33-15,1 2-24 0,1-3-20 0,-2 1-15 16,4-3-9-16,-4 1-13 0,3-2-5 0,5-1-12 16,-3-1-11-16,1-2 14 0,4-1 3 0,-3-2 11 15,3 2 7-15,1-3 16 0,0 1 17 0,5 0 22 16,0 0 11-16,-1 2 20 0,3-1 15 0,0 2 12 16,2 2 20-16,-7 0-1 0,11 1 18 0,-4 3 17 15,-1-1 9-15,0 2-4 0,2 2 8 0,-3 0-1 16,0 2 1-16,0 2-10 0,3 0-8 0,-4 0-1 15,2 4-9-15,-2-4-17 0,0 3-32 0,0-4-47 16,-3-1-45-16,3 1-46 0,0-4-87 0,-3 0-256 16,0-3 113-16</inkml:trace>
  <inkml:trace contextRef="#ctx0" brushRef="#br0" timeOffset="33922.92">13132 3424 168 0,'9'-1'197'0,"-2"1"-10"0,2 0-10 16,3 1-1-16,-3-1-4 0,-1 3-4 16,1-3-2-16,1 3-6 0,-1 1-3 0,0 0-5 0,1 3-8 15,-1-6-2-15,-1 6-5 0,2-1-10 0,-4-2-8 16,5 0-17-16,-4 4-4 0,0-4-11 0,-1 2-12 16,-2 0-2-16,4-1-9 0,-3 0-7 0,-1 1-9 15,3 0-13-15,-3-2-25 0,-3 0-34 0,1 2-45 16,-2 2-43-16,-3-1-41 0,2-1-34 0,-3 3-23 15,-1-3-17-15,-4 1-143 0,0-1-400 0,-4 0 178 16</inkml:trace>
  <inkml:trace contextRef="#ctx0" brushRef="#br0" timeOffset="34046.83">13204 3598 308 0,'-12'3'154'0,"6"-2"18"15,-2 0-1-15,3 2-3 0,-1-2-4 0,6-1-3 16,-8 2-6-16,4-1-12 0,4-1-12 0,-5 3-11 16,5-3-13-16,0 0-11 0,1 4-11 0,-1-4-9 15,6 6-27-15,0-4-31 0,2-1-33 0,-1 0-45 16,5 1-44-16,2 1-59 0,-4-1-160 0,2-2-350 15,3 2 156-15</inkml:trace>
  <inkml:trace contextRef="#ctx0" brushRef="#br0" timeOffset="35031.03">13757 3184 121 0,'0'0'191'0,"3"-3"-2"0,-3 3-6 0,2-4-1 0,-2 4-9 16,4-4-5-16,-4 4-1 0,4-2-7 15,-4 2-8-15,5-1-3 0,-5 1-13 0,0 0-8 16,4-3-6-16,-4 3-3 0,0 0 2 0,6 6-4 0,-3-1 0 15,-1 2-3-15,0 2-7 0,0 0-8 0,2 8-11 16,-1 1-7-16,1-2-4 0,-2 4-5 16,-2 0-8-16,4 6-8 0,-3-5-7 0,4 2 2 0,-4-3 5 15,2 0-14-15,1-1-11 0,-3-3-1 16,3 1-1-16,1-2 11 0,-3-4-15 0,1 1-6 0,1-3 2 16,0 1-4-16,-2-2 0 0,1-2-2 0,1 1 1 15,0 0-10-15,-3-3 4 0,3-3-2 16,0 2 3-16,-4-3-1 0,6 2-2 0,-6-2 1 0,8-5 7 15,-4 2-10-15,-2-4-3 0,5 0 1 16,-2-5 1-16,0-4-3 0,1-1 1 0,1-1 7 16,-2-2-11-16,1 1 1 0,0 1 2 0,1-2-4 0,0 1-3 15,0 2 5-15,-1 2-5 0,2 0 5 0,1 4-5 16,-5 2 13-16,0 1-10 0,1 0 0 16,0 1-2-16,-2 3 0 0,0-1 2 0,2 3-1 15,-1-1 14-15,-1 0-13 0,-3 3 4 0,0 0 0 16,10 8-2-16,-4-2 2 0,-2 4-5 0,-1-1 3 15,3 5 2-15,-1 2 13 0,0 0-19 0,3 3 2 16,-3 4 4-16,0-3-2 0,0-1 0 0,2 0 4 16,3 5-1-16,-6-6-5 0,2 1 5 0,1-3-1 0,-1 0-2 15,1-2 0-15,-1 0 2 0,-1-6-2 16,3 2 4-16,-1-2 1 0,1-2-5 0,-4-1 1 16,2-2 4-16,-1 1-8 0,3-2 8 0,-2-2-2 15,1 0 2-15,-1-2 1 0,0-1-2 0,3-5-1 16,-2 2 2-16,-1-3 0 0,3-2-3 0,-1-7 0 15,-2 1-3-15,3-1 10 0,-2-7-8 0,1-2-5 16,-3 3 0-16,3-3 6 0,-4 4-2 0,4-2-3 16,-1 0 12-16,-3 7-17 0,-1 2 5 0,2 0 3 15,-4 4-6-15,3 2 10 0,-1 1-5 0,-2 0 0 0,0 2 1 16,-1 1 1-16,3-3-2 0,-3 6-2 16,0-2-3-16,0 0-6 0,0 0-21 0,-3 1-42 15,2-2-53-15,-3 3-65 0,3-1-81 0,-3-2-286 16,1 2-605-16,-2-2 267 0</inkml:trace>
  <inkml:trace contextRef="#ctx0" brushRef="#br0" timeOffset="35954.4">14887 2804 28 0,'0'0'325'0,"0"0"-7"16,8 6-12-16,-6 0-21 0,2 1-24 0,-3-1-25 15,1 3-19-15,1 4-22 0,3-4-18 0,0 2-19 16,0 0-15-16,-1-1-11 0,4 6-16 0,-1-1-12 15,5 0-7-15,-3-1-16 0,2-2-12 0,-1 1-37 16,-2-3-57-16,1-2-60 0,-1-1-60 0,0 0-65 16,-2-2-69-16,-4-2-144 0,4 0-458 0,-4-2 203 15</inkml:trace>
  <inkml:trace contextRef="#ctx0" brushRef="#br0" timeOffset="36281.81">15131 2821 172 0,'1'3'216'0,"2"3"-18"16,-3 2-13-16,0-1-5 0,0 2-8 0,0 1-13 15,0 2-11-15,-4 0-16 0,0-2-11 0,-1 6-14 16,1-1-10-16,-1 5-13 0,-5-5-14 0,1 1-28 16,0-1-35-16,-2-2-21 0,-1 0-21 0,-1-1-16 15,-3 0-8-15,0-1-5 0,-2-1 5 0,1 0-4 16,-4-3 21-16,2 1 4 0,2-5 16 0,-2 4 13 15,6-6 23-15,1 2 16 0,3 0 17 0,1-1 24 16,2 1 19-16,3-3-5 0,3 0-5 0,0 0-6 16,0 0 8-16,0 0 14 0,0 0 13 0,29-2 1 15,-7 1 8-15,-3-1 7 0,-1 1-14 0,5-2 0 16,4 0-15-16,-4-2-5 0,-1 4-13 0,-2 0-8 16,1-1-8-16,7-2-6 0,-9 2-39 0,-5-2-57 15,-4-1-71-15,-2 5-98 0,-3-2-87 0,-1 0-172 16,-4 2-505-16,0 0 225 0</inkml:trace>
  <inkml:trace contextRef="#ctx0" brushRef="#br0" timeOffset="36437.51">14872 3236 146 0,'5'5'289'0,"5"-2"-11"0,4-2-23 0,4 2-27 15,1 0-20-15,13-6-24 0,-3 0-15 0,3 2-20 16,2 1-14-16,0-3-15 0,-2 0-31 15,0-3-57-15,-4 4-59 0,-6-1-84 0,1 2-101 16,-6 0-110-16,-5-1-350 0,-4 2 155 0</inkml:trace>
  <inkml:trace contextRef="#ctx0" brushRef="#br0" timeOffset="36601.48">15118 3201 2756 0,'-9'8'73'0,"0"-3"-52"0,-1 1-13 0,1 1 0 15,-1 4 6-15,1-5 13 0,-1 7-17 0,0-3 1 16,-2 2-3-16,4-2-3 0,1 0 2 0,-2 0-4 0,2 2-1 16,1-2-17-16,2 0-21 0,-6 3-27 0,5 2-33 15,-3-4-34-15,6 3-47 0,-6-1-229 16,-5 1-441-16,7-3 195 0</inkml:trace>
  <inkml:trace contextRef="#ctx0" brushRef="#br0" timeOffset="36770.11">15021 3441 39 0,'12'2'217'0,"-2"1"-15"15,1 3-10-15,-2-4-17 0,2 3-9 0,-1 0-14 16,-1-2-13-16,1 3-13 0,-4-3-13 0,3 2-11 16,-4-2-14-16,1 1-9 0,0-1-38 0,0-1-47 15,-2 0-53-15,4-1-69 0,-7 1-145 0,-1-2-296 16,0 0 131-16</inkml:trace>
  <inkml:trace contextRef="#ctx0" brushRef="#br0" timeOffset="36969.91">15531 3002 95 0,'4'0'253'0,"-4"0"-26"0,10 2-19 0,-5-2-22 16,-5 0-32-16,8 4-43 0,-5-3-45 0,0 3-66 15,2-1-59-15,-2 2-149 0,-3-1-223 0,0 2 99 16</inkml:trace>
  <inkml:trace contextRef="#ctx0" brushRef="#br0" timeOffset="37145.51">15347 3179 210 0,'4'3'279'0,"6"-1"-16"0,-1-1-24 0,5 2-23 15,4-3-19-15,1 0-22 0,3 1-15 0,6-2-15 16,0 1-19-16,0 1-14 0,-1-3-14 0,2 2-39 16,1-3-53-16,-8 1-62 0,2-2-85 0,-5 2-207 15,-5-3-377-15,-1 3 166 0</inkml:trace>
  <inkml:trace contextRef="#ctx0" brushRef="#br0" timeOffset="37447.33">15583 3105 56 0,'3'8'272'0,"-3"-2"-10"16,0-1-14-16,1 4-14 0,2 3-8 0,-2-1-7 15,3 4-5-15,2 1-11 0,-2 0-14 0,0 4-16 16,1-4-9-16,-1 4-16 0,0-2-15 0,-3 3-13 16,2-2-5-16,2 8-12 0,-3-8-8 0,0 7-9 15,-2-6-7-15,0-2-6 0,-2 1-10 16,1-2-8-16,0-1 1 0,-4-3-13 0,2-3 3 16,2 1-4-16,-3-4-3 0,0 0 2 0,3-2-6 0,-3 1-10 15,0-2 4-15,-5-1-2 0,4-3-7 0,-5 0-2 16,-4-2-3-16,-3-2-13 0,3-1-12 15,-2 1-21-15,3 1-19 0,-4-1-26 0,2 1-29 16,0-1-38-16,-1 1-54 0,6 0-60 0,-3 2-260 16,-1-1-560-16,5-1 249 0</inkml:trace>
  <inkml:trace contextRef="#ctx0" brushRef="#br0" timeOffset="38097.6">16027 3033 258 0,'0'0'283'0,"0"0"-21"0,0 0-26 0,0 0-18 16,0 0 6-16,0 0 1 0,0 0 3 0,5 11-8 0,-1-5-13 16,1 1-7-16,-1 3-35 0,1 0-21 0,3 7 2 15,-1-4-12-15,5 3-12 0,-3-1-14 0,1 0-11 16,4 7-7-16,-6-5-15 0,6 5-2 15,-3 3-24-15,2-1 13 0,-5-2-9 0,-1-4-1 0,2 6-5 16,-2-6-5-16,-1 0-1 0,-1 1-6 0,-1-3-6 16,1 1 2-16,-1-5-9 0,1-1 2 0,-2-3-3 15,-1 2-1-15,2-4 0 0,-3-2-5 0,2 1 9 16,-2-3-5-16,-1-2-2 0,4 2 3 0,-4-2 1 16,4-9-2-16,-3 2-1 0,3-6-8 0,1-4 1 15,-4-2 11-15,6-9-15 0,-2 3-7 0,0-3 5 16,0 2-1-16,5 0-14 0,-3 1 8 0,-1 0 5 15,4 1-4-15,-1 8 0 0,-2-4-6 0,3 5-14 16,-1-2 7-16,4 2 9 0,-2 0-2 16,4-1-28-16,0 3-49 0,0 3-60 0,0 0-66 0,-1 0-81 15,-4 8-317-15,2-4-659 0,-1 2 292 0</inkml:trace>
  <inkml:trace contextRef="#ctx0" brushRef="#br0" timeOffset="40228.85">16924 2891 261 0,'3'4'275'16,"-2"-1"-17"-16,-1-3-19 0,0 9-5 0,0-6-12 15,-3 1-18-15,0 2-8 0,0 0-19 0,-1-3-19 16,-1 9-14-16,0-5-14 0,-3 2-14 0,-2-3-8 16,1 2-11-16,0-2-12 0,-1 4-4 0,1-5-12 15,1 2-6-15,-4 1-6 0,3-1 1 0,0-4-4 16,0 1-5-16,-1 2-5 0,1-2-1 0,-1-1-2 16,4 1-2-16,0-2 0 0,1 2 1 0,0-4-4 15,1 2-7-15,1 0 6 0,3-2-4 0,-6 5-1 16,2-1-3-16,3-2 3 0,1-2-1 0,-3 8-5 15,3 0 0-15,-1-3-2 0,1 6-17 0,0-1 11 16,0 0 0-16,0 2-12 0,-1 0 5 0,1 4 3 16,-3 0-28-16,3 2-25 0,0-1-27 0,-3 1-35 15,2 0-31-15,-4-1-35 0,1-1-41 0,0-2-38 16,-2-3-248-16,2 2-536 0,-1-6 237 0</inkml:trace>
  <inkml:trace contextRef="#ctx0" brushRef="#br0" timeOffset="40563.04">16790 3059 100 0,'6'-1'167'0,"-6"1"-6"0,14 3 2 16,-7-1-6-16,-1-2 3 0,1 0-9 0,0 1 2 15,-2-1-11-15,-5 0 1 0,11 0-7 0,-8 2-3 16,5-1-7-16,-8-1-12 0,5 4-3 0,0-4 0 15,-5 0-1-15,4 4-1 0,0-3 3 0,-4-1 1 16,5 6-1-16,-4 0 3 0,2 0-10 0,-1-1-7 16,2 1-11-16,0 5-10 0,-4-1-7 0,4 1 0 15,-3-2-9-15,3 3-6 0,-4 0-8 0,0 0 1 16,0 1 5-16,0-1-16 0,0 1-5 0,0-1-9 16,0 0 4-16,0 4-1 0,0-5-13 0,0 2 0 15,3-2 2-15,-3 0-8 0,0-2-16 0,-3 2-19 16,3-3-28-16,-4 0-27 0,4-2-26 0,-1 0-23 15,-3 1-24-15,3-4-26 0,-3 2-34 0,-4-4-34 16,3-1-191-16,5 0-477 0,-14-1 211 0</inkml:trace>
  <inkml:trace contextRef="#ctx0" brushRef="#br0" timeOffset="40697.3">16785 3213 140 0,'6'-3'242'0,"2"2"-19"0,-1-1-24 15,1 2-20-15,1 0-16 0,-5-1-25 0,6 1-40 16,-5 1-52-16,-5-1-54 0,8 0-65 0,-7 3-152 16,-1-3-243-16,0 7 107 0</inkml:trace>
  <inkml:trace contextRef="#ctx0" brushRef="#br0" timeOffset="40828.78">16739 3352 109 0,'0'0'238'0,"2"5"-14"0,1-2-28 0,-3-3-18 15,8 3-20-15,-2-3-15 0,3 0-18 0,2 0-16 16,2 0-39-16,1-2-47 0,-2 1-52 0,8-2-53 16,-2-2-162-16,-4 1-264 0,-1 1 117 0</inkml:trace>
  <inkml:trace contextRef="#ctx0" brushRef="#br0" timeOffset="41281.42">17071 2966 39 0,'10'-3'237'0,"-1"1"-20"0,0-2-21 16,1 2-16-16,-1-1-12 0,2 0-12 0,-5 0-10 16,4 1-15-16,-1-1-11 0,0 1-10 0,0 1-11 15,0-2-9-15,-3 3-10 0,1-2-5 0,-2-2-8 16,1 3 1-16,-1 0 2 0,-5 1 3 0,8 0 0 15,-8 0 6-15,5-1 0 0,-5 1-1 0,0 0 7 16,0 0-6-16,7 1 3 0,-7-1-1 0,0 0-7 16,3 6 2-16,-1-3-6 0,-2 2-1 0,1-2-6 15,0 7 1-15,0-3-1 0,1 1-11 0,0 0-6 16,1 5-2-16,-1-4-2 0,0 2-6 0,-1 0 1 16,2 2-5-16,-1 1-3 0,1-3-6 0,2 6 0 15,-3 1-3-15,0-2 0 0,-4 0-4 0,4-1 2 16,0 2-1-16,-2 0-1 0,0 2-1 0,0-3-2 15,-2 0-3-15,0 2 2 0,2-1-5 0,-2 1-1 16,-1-2 4-16,2 1-4 0,-3-1-1 0,2 0 2 16,-1 0 2-16,-1-1-3 0,0-2-2 0,0-5-5 15,2 6 5-15,-4-3-5 0,2 0 3 0,0-1-1 16,-1-3 1-16,1 1-8 0,0-3 2 0,-1 3-6 16,-1-3-15-16,1-3-25 0,-1 2-34 0,0-6-60 15,6 2-41-15,-14-3-61 0,4-3-43 0,-2-5-208 16,-2 0-539-16,4-3 238 0</inkml:trace>
  <inkml:trace contextRef="#ctx0" brushRef="#br0" timeOffset="41390.35">17113 3194 90 0,'9'-2'220'0,"-9"2"-22"16,9 2-21-16,0-2-32 0,-1 0-54 0,2-2-60 15,4 2-64-15,-2 2-121 0,-1-2-165 0,7 1 73 16</inkml:trace>
  <inkml:trace contextRef="#ctx0" brushRef="#br0" timeOffset="41964.91">17581 3061 190 0,'0'0'287'0,"0"0"-24"0,0 0-28 0,0 0-23 16,22-4-14-16,-11 1-1 0,2-3-7 0,5 2-11 15,0-2-1-15,2 0-14 0,1 1-21 0,0-1-6 0,5 1-8 16,-7 2-24-16,3-1-6 0,-4 1-7 15,0 1-6-15,0-1 2 0,-4 1-4 0,-2 1-7 0,0-1 1 16,-2 2-5-16,-3 0-12 0,0 0-3 16,-7 0 0-16,10 0-2 0,-5 2 12 0,-1 1-4 15,0 0-12-15,-4 3-4 0,2 1-1 0,0 1-1 16,-2 1-6-16,0 3-9 0,0 0 0 0,0 3 1 16,0 3-3-16,-2-2-2 0,0 3 9 0,-2-3-22 0,3 4 6 15,-3-3-8-15,2 2 0 0,-2 0-4 0,-1 2 2 16,-3-4-3-16,4-1 3 0,-3 2 3 15,1-4-6-15,-1 2 1 0,-1-1-6 0,3-5-6 16,-3-3-2-16,2 1-8 0,-2-3-26 0,2 0-37 0,-2-4-37 16,0 4-47-16,-5-5-53 0,2-2-53 0,-4-2-59 15,-2-2-202-15,0-4-572 0,-2-1 253 0</inkml:trace>
  <inkml:trace contextRef="#ctx0" brushRef="#br0" timeOffset="42159.29">17734 2928 2987 0,'12'-2'107'0,"-7"-1"-84"16,5 0 5-16,-5 2-17 0,2 1 24 0,-1 4 20 16,-2-1 10-16,0 4-10 0,-2 4 4 0,-3-1 19 15,0 2-1-15,-4 4-14 0,1 1 13 16,0 1-11-16,0 3-8 0,-4-2-2 0,2 2-8 0,-3-4-11 16,1 9-3-16,3-2-13 0,1-6-43 15,-1 0-53-15,5-1-48 0,-5 1-52 0,4-7-42 0,-1 0-26 16,4-5-53-16,-2 1-182 0,0-4-520 0,1 0 231 15</inkml:trace>
  <inkml:trace contextRef="#ctx0" brushRef="#br0" timeOffset="42335.71">18087 3070 213 0,'8'7'268'0,"-3"4"-23"0,-1-3-26 16,-2 4-21-16,1 0-20 0,-2-2-16 0,0 2-15 0,-1-2-20 15,0 5-24-15,0 2-30 0,-1-6-47 0,-1 1-30 16,2-3-29-16,-2-2-28 0,2-3-19 16,2 1-13-16,-2-5-16 0,1 6-29 0,-1-6-103 15,0 0-259-15,0 0 115 0</inkml:trace>
  <inkml:trace contextRef="#ctx0" brushRef="#br0" timeOffset="42629.46">18162 3064 110 0,'9'-14'115'0,"0"2"-5"0,4 2-9 0,0 1 14 0,2-1 6 16,-2 2 12-16,2 3 2 0,2 3 1 0,-3 0-3 15,-1 2-4-15,1 2 0 0,-3-2 3 16,2 2 4-16,1 3-2 0,-4 0-1 0,2-1-7 16,-2 3-1-16,-1-1-4 0,-4 4 0 0,3-2-9 0,-3 1-7 15,-4 4-4-15,2-1-13 0,-2-4-6 0,-1 4-10 16,-1 0-5-16,-2 1-11 0,-2-1-6 0,1 0-4 16,-2 2-8-16,-2-1-3 0,-1 1-6 15,3-1-8-15,-7-1-2 0,4 1-5 0,-2-6 1 16,1 1 3-16,-1-2 4 0,1-4 9 0,0 4-3 0,0-6 15 15,-2 2-7-15,3-4 10 0,1 2-2 0,2 0 0 16,6 0-6-16,-11-1-9 0,11 1 3 0,-8-3-1 16,4 1-13-16,4 2-10 0,0 0-11 15,0 0-22-15,0 0-21 0,0 0-26 0,18-2-22 16,-4 2-32-16,-2-2-40 0,3-1-33 0,3 2-33 0,4-3-46 16,-1 6-168-16,-3 0-482 0,3-2 213 0</inkml:trace>
  <inkml:trace contextRef="#ctx0" brushRef="#br0" timeOffset="43865.7">18727 2688 90 0,'4'0'310'0,"-4"0"-23"15,5 3-13-15,-3 1 0 0,1-3-15 0,-1 4-16 16,0-2-19-16,-1 2-24 0,2 0-20 0,0 1-18 16,-1-2-16-16,2 3-14 0,-1 0-11 0,1 0-8 15,1 1-18-15,1 1-35 0,0 0-76 0,-4-3-73 16,1 5-83-16,1-4-95 0,-2 3-171 0,0-2-474 16,-2 2 210-16</inkml:trace>
  <inkml:trace contextRef="#ctx0" brushRef="#br0" timeOffset="44028.76">18707 2923 2677 0,'1'3'48'0,"3"-1"-28"0,-2 3-9 0,1-2-9 0,2 2 10 16,-1-2 6-16,-1-1-4 0,1 4-4 0,-2-1-7 16,2 1 1-16,2-2-8 0,-1 0-28 0,-1 1-31 15,-1 1-33-15,1-1-20 0,1-1-56 0,2 4-51 16,-4-1-130-16,-1 0-381 0,2 1 169 0</inkml:trace>
  <inkml:trace contextRef="#ctx0" brushRef="#br0" timeOffset="44188.3">18746 3214 17 0,'2'5'236'0,"-2"-5"-5"0,1 4 0 0,-1-1-10 0,0-3-4 15,3 3-4-15,-3-3-4 0,3 3-13 0,-3-3-13 16,7 0-17-16,-7 0-27 0,11-5-33 0,-6 1-35 15,6-2-50-15,-1-2-49 0,5-6-50 0,-1 1-43 16,8-3-47-16,-4 3-176 0,-5 1-373 0,2-2 166 16</inkml:trace>
  <inkml:trace contextRef="#ctx0" brushRef="#br0" timeOffset="44387.7">19049 2852 52 0,'8'-3'333'0,"-3"-1"-5"0,3 0-19 16,-3 1-19-16,5-3-19 0,-2 1-25 0,-3 4-22 0,4-4-26 15,1 3-22-15,0-4-15 0,1 3-15 16,-1-2-15-16,1 2-17 0,2-1-14 0,0 0-56 0,0-1-56 16,-1 2-59-16,1 0-62 0,-1-1-65 0,-1 1-69 15,-3 2-140-15,1-3-442 0,-3 2 196 16</inkml:trace>
  <inkml:trace contextRef="#ctx0" brushRef="#br0" timeOffset="44562.27">19221 2729 129 0,'0'8'268'16,"-2"-5"-14"-16,2 5-13 0,0 1-22 0,-1 3-20 15,1-5-16-15,0 5-16 0,-2-2-14 0,0 2-18 16,2 4-14-16,-5-1-13 0,3 2-32 0,0 1-58 15,-5 0-58-15,0 1-77 0,1-3-91 0,-3 3-110 16,3-6-344-16,1-3 152 0</inkml:trace>
  <inkml:trace contextRef="#ctx0" brushRef="#br0" timeOffset="44914.35">19101 3023 121 0,'0'0'312'15,"0"0"-13"-15,0 0-21 0,0 0-16 0,0 0-25 16,0 0-21-16,0 0-14 0,0 0-9 0,20-2-13 15,-12 0-12-15,2-1-18 0,4 0-17 0,-2 0-15 16,4-1-11-16,-1-1-12 0,3-2-10 0,-1 1-6 16,2 1-14-16,0 1-22 0,-5-2-13 0,4 2-18 15,-5 1-13-15,0 0-8 0,-4 1-5 0,1-2-2 16,-2 2 6-16,-1 1-5 0,-2-1 0 0,0 2 0 16,-5 0 5-16,0 0-1 0,0 0 3 0,0 0 1 15,3 6 2-15,-7 2 5 0,-2 2 0 0,-7 5 5 16,-1 0 3-16,-4 5 5 0,-4 0 6 0,2 5 10 15,-3-4 1-15,4-3 9 0,0 1-5 0,6-4 2 16,1-2-6-16,2 1 3 0,4-1 6 0,-1-3 3 16,5-1 4-16,-1 1-9 0,1 0-7 0,0-3 4 15,4 1-1-15,-2-2-7 0,1-2 2 0,2 3-3 16,0-3-7-16,2 0 2 0,0 3 2 0,-1-3-7 16,3-1 0-16,-1 2-3 0,-1-3-1 0,4 1-1 15,0-3 8-15,0 0-37 0,1-3-39 0,-1 1-56 16,2-3-65-16,-5 2-70 0,5-2-66 0,-4-1-197 15,-1-2-555-15,2-1 245 0</inkml:trace>
  <inkml:trace contextRef="#ctx0" brushRef="#br0" timeOffset="45110.95">19355 3159 29 0,'2'7'352'0,"-2"0"-15"0,0 4-8 15,-2-3-33-15,4 2-27 0,-4 4-26 0,2-3-20 16,0 6-22-16,-1-1-21 0,1 0-14 0,0 2-21 15,1-3-16-15,3 1-13 0,-3-4-9 0,3 2-8 16,0-2-15-16,-1-2-8 0,0 1-8 0,2 0-7 16,-1-2-10-16,1-3-29 0,-2-1-35 0,0 1-41 15,0-3-30-15,0 0-34 0,-3-3-32 0,0 0-54 16,0 0-49-16,0 0-199 0,0 0-489 0,0-13 217 16</inkml:trace>
  <inkml:trace contextRef="#ctx0" brushRef="#br0" timeOffset="45846.77">19948 2724 128 0,'6'-1'270'0,"-6"1"-13"16,0 0-12-16,0 0-16 0,0 0-4 0,4 4-5 15,-4-4-7-15,-4 8-16 0,4-4-16 16,-5 3-12-16,0 3-17 0,-8 3-20 0,0 0-22 16,-1-1-34-16,0 2-45 0,-1-1-46 0,-7 8-42 0,2-3-34 15,3-5-11-15,-2 6-16 0,4-4-17 0,1-1 17 16,-3-2-1-16,4 1 14 0,-2-2 16 16,6-4 23-16,0 0 17 0,-4-1 23 0,8 0 26 15,0-1 36-15,1 1 27 0,2-4 16 0,-1 3 1 16,0-4 8-16,3 4 9 0,0-5 7 0,4 5 7 15,1-2 2-15,7-2-5 0,-1 2-10 0,2-3 0 0,10 2-15 16,4-2-10-16,2 0-10 0,5-2-10 16,0-2-3-16,2-1-33 0,-3-1-45 0,1-2-64 15,-5 6-59-15,2-4-77 0,-10 1-216 0,-2 2-480 16,-2-1 213-16</inkml:trace>
  <inkml:trace contextRef="#ctx0" brushRef="#br0" timeOffset="46196.36">19995 2907 123 0,'-5'5'285'0,"5"4"-23"15,-4-1-18-15,-1 7-12 0,1 4-11 0,-2-2-3 16,2 7-10-16,2-5-11 0,0 9-9 0,1-3-15 16,4 4-19-16,-1-2-16 0,2-1-5 0,2 1-18 15,-2-1-16-15,1 2-8 0,-1-1-9 0,1-1-16 16,-1-1-31-16,-3 2-26 0,-2-8-39 0,1 0-33 15,-2 1-27-15,-2-1-21 0,-3-1-21 0,1-4-10 16,-4-1-7-16,2-4 4 0,-1-2 8 0,-5-2 20 16,5-3 7-16,-4-2 24 0,-1-1 20 0,3-3 14 15,-3-2 9-15,2-1 16 0,-2-1 14 0,3-2 17 16,2 0 13-16,1 1 6 0,-1 1 18 0,3-1 19 16,2 1 2-16,1 1 8 0,3 0-6 0,0 1-4 15,1-1-7-15,2 2-2 0,5-3-6 0,3-1-3 16,3-1-5-16,4-2-5 0,8-3-10 0,-1 1-24 15,5 0-30-15,-3-1-40 0,1-2-55 0,-2 6-66 16,-3-3-144-16,-6 2-363 0,2-1 161 0</inkml:trace>
  <inkml:trace contextRef="#ctx0" brushRef="#br0" timeOffset="46341.65">20183 3057 98 0,'3'2'315'0,"-3"2"-29"0,1 3-28 0,-1-1-27 0,0 4-19 15,2-2-22-15,0 5-17 0,-1-3-22 0,0 0-15 16,2 2-21-16,1-2-29 0,-3 1-40 0,3 0-32 16,-3 2-42-16,4-3-44 0,-1-3-44 0,-3 1-51 15,3-4-155-15,-3 2-348 0,-2-2 155 0</inkml:trace>
  <inkml:trace contextRef="#ctx0" brushRef="#br0" timeOffset="46549.1">20317 3026 29 0,'9'-5'244'0,"1"4"-11"16,1 0-20-16,0 1-12 0,-3 0-6 0,6 0 1 15,-5 1-5-15,1-1-1 0,0 1-3 16,-1 3-11-16,-2-3-13 0,-1-1-11 0,2 1-10 0,-3 4-12 16,1-3-13-16,-2 3-9 0,-1-3-11 0,-1 5-3 15,-1 1-42-15,1-1-38 0,-5 3-53 0,-1 2-54 16,-2-3-54-16,-2 5-56 0,-6-1-42 0,-1 3-155 15,-2-5-433-15,-1 0 192 0</inkml:trace>
  <inkml:trace contextRef="#ctx0" brushRef="#br0" timeOffset="46668.33">20335 3179 1055 0,'-9'5'37'0,"1"-4"26"0,3 3 18 16,-5-2 14-16,4 1 18 0,-1-3 32 0,2 1 34 15,1 0 24-15,4-1-3 0,0 0-15 0,-6 4-13 16,6-4-18-16,0 0-18 0,0 0-16 0,0 0-6 16,0 0-16-16,0 0-9 0,19 1-9 0,-8-2-7 15,1 1-9-15,2 0-7 0,8 0-36 16,-4-2-57-16,4-1-61 0,-3 0-67 0,1-1-87 0,1 1-247 15,-2-1-539-15,-1-1 238 0</inkml:trace>
  <inkml:trace contextRef="#ctx0" brushRef="#br0" timeOffset="46871.52">20705 2702 209 0,'0'5'289'0,"2"-3"-21"16,1 2-26-16,2 0-26 0,-4 0-19 15,3 2-19-15,-2-1-21 0,2 1-19 0,1-3-30 0,-1 2-41 16,-1 1-67-16,2-2-70 0,1-1-77 16,-5 4-162-16,5-4-335 0,-3-2 148 0</inkml:trace>
  <inkml:trace contextRef="#ctx0" brushRef="#br0" timeOffset="47164.62">20975 2696 196 0,'0'0'205'0,"-1"8"-21"0,-1-3-11 0,-2 2-25 0,1-2-12 16,-7 5-14-16,4-2-12 0,-7 5-8 0,-1 1-13 15,-2-1-9-15,0 2-15 0,-2-5 0 0,-1 2-6 16,1-2-6-16,1-1 9 0,-2 0 8 0,5-2 7 15,-4-1 7-15,7-1 9 0,0-2 9 0,1 2 11 16,2-2 6-16,3 0 15 0,0-2-3 0,1 1-11 16,4-2-13-16,-5 4-9 0,5-4-11 0,4 5-7 15,-4-5-15-15,10 3 0 0,-3 1-4 16,4-3-5-16,5 1-7 0,4 2-5 0,-2 0-7 0,2-3-4 16,2 4-2-16,-1-3-7 0,0 1-38 0,1 0-34 15,-3 0-33-15,0-3-56 0,-1 3-45 0,0-3-51 16,-3 0-53-16,-6-1-172 0,-1-1-497 0,1-1 220 15</inkml:trace>
  <inkml:trace contextRef="#ctx0" brushRef="#br0" timeOffset="47553.58">20878 2573 205 0,'-1'-3'266'0,"1"3"-22"16,0 0-14-16,0 0-6 0,0 0-5 0,0 20-7 15,0-7-10-15,1 3-11 0,-1 1-5 0,0 1-16 16,-1-1-13-16,-2 8-18 0,1 0-17 0,-1 2-8 16,-3-1-11-16,5 2-11 0,-3 2-7 0,-4-3-8 15,-1 2-19-15,-1 2 2 0,0 1-10 0,-2-3 1 16,1 0-3-16,-1-3-11 0,-2 0 2 0,5-10-6 16,2 1-9-16,0-4 0 0,1-6 5 0,-1-1 1 15,2 0-4-15,-1-2 3 0,3-2 1 16,-4 3-2-16,-1-4 1 0,4 1-7 0,4-2 4 0,-9 2-4 15,5 0-2-15,4-2 3 0,-4 1-10 0,4-1-1 16,0 0-6-16,0 0 1 0,-2 3 2 0,2-3-3 16,0 0-1-16,0 5-5 0,2 0 4 0,2 0-4 15,0-1 4-15,3 4 0 0,0-2-3 16,3 2-2-16,-2 1 4 0,1 0-3 0,3-2 2 16,0 5-1-16,5-4-4 0,-7 0 0 0,4 2 2 0,-1-3-7 15,-1-3-31-15,-2 3-34 0,-1-1-40 0,-3-3-44 16,3 2-36-16,-5-2-37 0,3-1-20 0,-3-1-40 15,-4-1-159-15,0 0-487 0,0 0 216 0</inkml:trace>
  <inkml:trace contextRef="#ctx0" brushRef="#br0" timeOffset="47830">20913 3091 194 0,'2'-3'235'0,"-2"3"-6"0,0 0-4 0,0 0-12 0,0 0-6 15,7 6-10-15,-7 2-5 0,-1-3-20 16,-2 1-14-16,-2 2-17 0,2 1-10 0,-2 1-15 0,-1 1-13 15,-4 3-9-15,1 5-19 0,-2-5-32 16,-1 2-32-16,-1-1-34 0,-4 0-30 0,4-4-19 16,-2 0-21-16,1-3-10 0,1-2-4 0,-1-1 11 0,1-2 8 15,3-2 24-15,-3-1 20 0,4-1 25 0,-2 0 28 16,1-4 24-16,3 3 22 0,0-1 18 0,2-1 10 16,2 1 15-16,0-1 6 0,1 1-3 15,2-1-3-15,-1-3-9 0,4 0-1 0,3 1-13 16,0-4-4-16,5-2-5 0,6-2-10 0,5-1-9 15,-4 3-6-15,6-4-21 0,-4-2-39 0,2 3-50 0,-8 2-51 16,9-5-51-16,-1-1-59 0,-8 5-199 0,-1 1-465 16,-1-2 206-16</inkml:trace>
  <inkml:trace contextRef="#ctx0" brushRef="#br0" timeOffset="48198.44">21065 2707 169 0,'0'0'214'0,"10"6"-14"0,-9-3-18 0,2 2-18 16,-2 1-14-16,2 1-12 0,-2 0-10 0,0 4-14 16,0-4-11-16,1 3-10 0,-2-2-6 0,1 3-8 15,0-3-3-15,1-2-7 0,2 0-2 0,-2 0-14 16,2 0-5-16,0-2-6 0,2-2 0 0,-2-2-3 16,4 0-3-16,-8 0-4 0,11-3-2 0,-2 1-5 15,-1 1-3-15,3-2 1 0,-2 0-4 0,3 2-2 16,-3-1-1-16,-2 1-2 0,2 1-1 0,0-3 3 15,-4 4 3-15,3 2 3 0,2-1 8 0,-5-1 7 16,2 4 12-16,-5-1 4 0,5 2-2 0,-2 0-2 16,0 3 1-16,-4-1 5 0,2 3 0 0,1-3-2 15,-2 3 2-15,-2 2-1 0,0-1-2 0,-1 1-3 16,-3 3-5-16,-1 0-6 0,1 3 0 0,-5 0-7 16,0 5-3-16,0 0-1 0,-5 2-8 0,1 1-9 15,-2-2-19-15,2 0-26 0,-5-1-23 0,4-1-24 16,-2 0-23-16,3-8-22 0,3-2-20 0,0-4-8 15,1 0-4-15,1-3 3 0,3-3-14 0,-2-2-4 16,2-2-13-16,5 1-134 0,-10-6-348 0,5 1 154 16</inkml:trace>
  <inkml:trace contextRef="#ctx0" brushRef="#br0" timeOffset="48398.65">21098 3017 299 0,'0'0'289'0,"0"4"-19"0,0-4-19 16,0 0-15-16,3 7-17 0,-1-3-12 0,2 2-13 15,2-3-9-15,1 4-23 0,3-1-14 0,3 4-15 16,2 1-7-16,2 0-19 0,1-2-10 0,8 7-10 16,1-4-19-16,-1 3-38 0,-3-4-42 0,4 3-38 15,-3-2-51-15,0 0-44 0,0-1-61 0,-5-2-227 16,1 1-468-16,-1-4 208 0</inkml:trace>
  <inkml:trace contextRef="#ctx0" brushRef="#br0" timeOffset="48817.45">21915 2570 45 0,'-13'14'243'0,"-9"4"-22"15,0 1-25-15,-4 2-24 0,-2-2-38 0,-3-1-47 16,1 1-64-16,-1 0-78 0,-17 3-123 0,16-7-192 16,-1 2 84-16</inkml:trace>
  <inkml:trace contextRef="#ctx0" brushRef="#br0" timeOffset="48983.14">21416 2883 2857 0,'13'4'123'0,"-4"-7"-99"0,6 6-10 0,2-8-9 15,5 4 3-15,4-6 4 0,8 3-4 0,0-1-4 16,-1-1-2-16,-1-1 3 0,4-1-4 0,-4 0 2 16,-1 1-2-16,-2 5 1 0,-7-4-4 0,7 2-2 15,-7 0-35-15,-4 2-36 0,-8-2-46 0,4 2-67 16,-5-1-252-16,-2 3-477 0,-1 0 210 0</inkml:trace>
  <inkml:trace contextRef="#ctx0" brushRef="#br0" timeOffset="49546.15">21731 2623 143 0,'0'0'199'0,"0"0"-7"0,1-4-6 0,-1 4-5 15,0 0 4-15,0 0 1 0,0 0-6 0,0 0-10 0,0 0-12 16,0 0-13-16,0 0-8 0,0 0-4 15,0 0-10-15,6 8-5 0,-4-4-11 0,0 3-4 0,-2-6-10 16,0 5-6-16,3 0-7 0,-2 0-7 16,-1 1-6-16,3-1-1 0,-2 3-4 0,0-2 0 15,0 2 4-15,1-2-8 0,-1 0-5 0,0 0-5 16,2 3-3-16,-3-4-8 0,1 0 1 0,0 0-1 16,1 2-5-16,-1-3-2 0,-1-2-5 0,2 4 1 15,-2-4-4-15,3 2-4 0,-3-1 0 0,0 3 1 16,1-2-7-16,1-1-1 0,-2 3 1 0,1-1 7 15,-1 0-18-15,0 4 8 0,1-1-4 0,-1-1 5 16,-1 2 0-16,2-1-5 0,0 2-5 0,-1 1 6 16,2 0-5-16,-1-1 0 0,-1 2 8 0,1-5-4 15,1 3 4-15,-1 2-3 0,0-1-1 0,0-1-4 16,1 2 4-16,-4-1-2 0,4 4-1 0,-2 0 1 16,0-1 9-16,0 3-10 0,0 1-1 0,0 0 12 15,-2 0-15-15,2 1 3 0,-2 4 1 0,1 3 3 16,1-9-6-16,-3 8 3 0,3-1 3 0,-1-6-2 15,1 0-3-15,0 1 1 0,1 0 0 0,-1 1 2 16,3-2 2-16,-2-2-4 0,0 2-4 0,2 0 8 16,-1-2-1-16,-2-1-2 0,3 1 1 0,-2 0 1 15,0-1-5-15,0-6-1 0,-1 4 1 0,2-4 3 16,-1 3 10-16,-1-6-14 0,-1 1-3 0,1 0-4 16,0-2-6-16,-2 2-18 0,2-3-21 0,-1 1-18 15,0-1-16-15,-3-1-22 0,0 0-15 0,4-4-21 16,-7 7-22-16,2-7-27 0,5 0-33 0,-11 0-36 15,4-3-157-15,-2-1-456 0,1-2 203 0</inkml:trace>
  <inkml:trace contextRef="#ctx0" brushRef="#br0" timeOffset="49787.38">21734 2961 67 0,'-2'8'207'0,"1"0"-14"0,-4 5-15 0,1-2-9 0,0 5-17 16,0-4-16-16,2 5-9 0,-2 0-14 0,1-2-16 15,2 3-16-15,-3 0-30 0,3 0-40 0,-3 1-43 16,4-3-51-16,-4-4-162 0,3 1-265 0,-2-4 118 15</inkml:trace>
  <inkml:trace contextRef="#ctx0" brushRef="#br0" timeOffset="49990.17">21618 3009 41 0,'9'1'282'0,"-9"-1"-28"0,0 0-29 15,0 0-34-15,0 0-43 0,0 0-46 0,0 0-39 16,5 4-51-16,-5-4-44 0,4 5-51 0,-4-1-118 16,-4 2-217-16,3 0 96 0</inkml:trace>
  <inkml:trace contextRef="#ctx0" brushRef="#br0" timeOffset="50145.03">21631 3140 31 0,'1'1'264'0,"-1"-1"-24"0,14 0-23 0,-6-3-23 15,6-2-20-15,-1 2-19 0,2 0-18 0,3-3-27 16,1-1-24-16,0 3-24 0,2-4-33 0,6 0-34 16,-9 2-39-16,9-6-35 0,-6 6-34 0,-2-1-130 15,2 1-264-15,-3-1 117 0</inkml:trace>
  <inkml:trace contextRef="#ctx0" brushRef="#br0" timeOffset="50258.53">22091 2973 147 0,'0'0'161'0,"5"6"-8"15,-5-6-8-15,0 0-14 0,-4 11-14 0,3-6-8 16,-3 2-17-16,0-1-10 0,-1 2-15 0,-2 1-35 16,-1 1-37-16,2-1-46 0,-1 3-62 0,-2-5-66 15,-2 3-191-15,3-5 84 0</inkml:trace>
  <inkml:trace contextRef="#ctx0" brushRef="#br0" timeOffset="50512.46">21898 3044 19 0,'0'4'275'0,"0"5"-9"15,0-3-10-15,3 4-8 0,-2 2-9 0,0-3-11 16,2 1-10-16,-3-1-20 0,1 2-17 0,2-2-20 15,-2 3-17-15,4-1-6 0,-1-3-26 0,2 1-11 16,-2-4-16-16,5 2-8 0,1 0-8 0,-1-3-12 16,1 1-25-16,2-4-31 0,-3 4-15 0,1-5-11 15,3 0-12-15,-5 0-11 0,-1 0-11 0,-2-4 0 16,4 2-9-16,-9 2-3 0,9-5-8 0,-4 3-21 16,-3-5-21-16,0 2-23 0,-1-2-16 15,2 1-29-15,-3 0-134 0,-3-1-347 0,0-1 153 0</inkml:trace>
  <inkml:trace contextRef="#ctx0" brushRef="#br0" timeOffset="50771.12">21811 3209 185 0,'-13'10'213'0,"-1"-2"-9"15,2 4-9-15,-4 0-9 0,2-3-17 0,0 2-18 16,-2 2-17-16,-1-1-11 0,0 1-11 0,-2-1-13 16,2 1-34-16,2-3-27 0,-7 5-32 0,5-7-40 15,0 2-37-15,5-5-45 0,3 1-161 0,-2-3-300 16,1 0 134-16</inkml:trace>
  <inkml:trace contextRef="#ctx0" brushRef="#br0" timeOffset="50974.63">21773 3304 209 0,'23'5'269'0,"4"1"0"16,-7 0-14-16,-1 1-13 0,8 3-9 0,-9-2 0 15,0 0-4-15,-4 2-21 0,6 3-20 0,-2-6-22 16,-1 4-10-16,-1-4-20 0,-5 1-11 0,5 0-9 15,-5 0-16-15,0-2-6 0,1-1-13 0,-1-1-10 16,-2 0-6-16,0-1-7 0,-4 0-16 0,0-1-35 16,-1 1-33-16,1-2-43 0,-5-1-47 0,0 0-49 15,0 0-55-15,10-6-54 0,-10 6-173 0,0 0-485 16,0 0 214-16</inkml:trace>
  <inkml:trace contextRef="#ctx0" brushRef="#br0" timeOffset="52512.37">22375 2938 99 0,'4'1'249'0,"-4"-1"-15"0,14-3-19 0,-4 0-8 15,4 3-9-15,4-6-4 0,4 2-8 0,3-5-1 16,3 2-8-16,3 1-8 0,-3-4-7 0,3 6-13 15,3-6-9-15,-3 3-10 0,-2 1-14 0,2-3-16 16,-2 3-8-16,-2-1-8 0,-6 5-10 0,-1 0-9 16,0 0-6-16,1 4-2 0,-3-4-8 0,0 4-1 15,-5-2-8-15,2 0-1 0,-4 2-6 0,2-1-3 16,0 3 1-16,-3-3-2 0,-1 5-3 0,-1-3-1 16,-2 1-4-16,-1 1 3 0,2 0-4 0,-2 2-1 15,-1 0-8-15,2 2 5 0,-2 1-6 0,-3 0 4 16,-1 3-3-16,0 6 1 0,0-3 7 0,0-2-11 15,-3 2 1-15,2 0 0 0,0-5-4 0,-3 1 5 16,3 0-2-16,-3 0-2 0,2-2 0 0,0 0-5 16,0-3-1-16,-1 1 0 0,2-2-4 0,-2-1 1 15,-2 0-1-15,1-1-6 0,-2-1-24 0,1-1-15 16,-3 1-27-16,-5-5-22 0,2 2-27 16,-2-1-26-16,-1-5-31 0,1 0-24 0,-6-3-13 0,5-3-19 15,-1-2-185-15,-2-8-456 0,1-1 202 0</inkml:trace>
  <inkml:trace contextRef="#ctx0" brushRef="#br0" timeOffset="52644.89">22855 2701 71 0,'3'4'188'0,"0"3"-9"0,2 1-5 0,-7 1-16 16,1 4-11-16,-4 3-11 0,0 2-15 0,-6 6-8 16,1-1-17-16,3-5-15 0,-5 0-42 0,2-3-46 15,1 1-65-15,-1 0-64 0,-3-3-79 0,0-4-233 16,4 5 104-16</inkml:trace>
  <inkml:trace contextRef="#ctx0" brushRef="#br0" timeOffset="53062.36">22671 2717 236 0,'-2'18'254'0,"-1"0"-15"0,-1 5-11 0,2 5-8 16,-2-5-11-16,1 2-7 0,-2 2-10 0,4 1-10 16,0 0-13-16,0 0-11 0,1 0-10 0,2 1-13 15,-1-1-10-15,1 0-12 0,1-2-9 0,0 2-8 16,3-1-11-16,-4-3-7 0,3 2-7 0,-3-7-9 16,1-1-6-16,-1 1-5 0,2-2-3 0,1-1 8 15,-3-3-13-15,0-5-1 0,1 2-4 0,-1-3-6 16,2-2-1-16,-4 0-4 0,5 1-5 0,-1-3 4 15,1 1-5-15,5 0-2 0,3-1-2 0,0 2-3 16,0-4-4-16,6 4 4 0,1-3-2 0,2 0 2 16,9 1-2-16,1-1-1 0,-2-1-7 0,-2 2 7 15,3 1-4-15,-1-4 2 0,-1 2-4 0,-7-2 0 16,7 0 4-16,-8 0-4 0,0 0-1 0,0-3 1 16,-5 0-7-16,3 0 7 0,-2 0 0 0,2-2 2 15,-7 5 1-15,0-8 3 0,0 2-7 0,2-5 6 16,-2 0-1-16,-3-4-9 0,-2-1 7 0,0-2-39 15,-5-1-44-15,-1-10-48 0,-1-1-56 0,-3 1-49 16,-1 0-57-16,-6-1-235 0,1-2-564 0,3 4 250 16</inkml:trace>
  <inkml:trace contextRef="#ctx0" brushRef="#br0" timeOffset="53231.57">23392 2826 150 0,'10'-5'288'0,"3"4"-13"0,6-3-21 0,-2 1-26 0,2-3-18 16,1 3-25-16,-3-3-7 0,4 2-23 0,-5-2-13 16,2 3-11-16,-1-5-16 0,2 5-18 0,-5-2-59 15,-4 2-71-15,2-1-88 0,-1-1-96 0,1 1-130 16,-6 1-373-16,0-5 165 0</inkml:trace>
  <inkml:trace contextRef="#ctx0" brushRef="#br0" timeOffset="53481.17">23561 2557 15 0,'0'0'258'16,"6"16"-8"-16,-6-8-10 0,0 3-4 0,2 5-6 16,0 3-4-16,-2 0-3 0,1 9-1 0,1 0-28 15,1 7-16-15,-3-3-18 0,2 3-10 0,-2 0-15 16,-2 9-16-16,2 2-11 0,-3-9-7 0,6-4-13 0,-6-1-8 15,6-2-10-15,-3-2-5 0,2-9-6 16,1 2-15-16,1-4-9 0,0-1-13 0,-3-3-39 16,2-4-34-16,1 2-33 0,-4-5-36 0,0 2-32 15,0-4-40-15,-3 2-33 0,2-4-220 0,-3 0-482 16,4-2 214-16</inkml:trace>
  <inkml:trace contextRef="#ctx0" brushRef="#br0" timeOffset="53593.57">23434 3063 270 0,'0'0'251'0,"3"-6"-24"0,1 3-25 0,0 0-18 16,2-4-40-16,4 1-40 0,3-4-51 0,2 2-58 15,-1-3-68-15,4-2-154 0,-2 0-245 0,1 1 109 16</inkml:trace>
  <inkml:trace contextRef="#ctx0" brushRef="#br0" timeOffset="54162.17">23878 2607 157 0,'-1'7'259'0,"-2"-1"-28"16,-1 1-34-16,-1 1-33 0,-3 1-18 16,4-2-14-16,-3 3-11 0,3-2-11 0,0-1-11 0,-1-1-12 15,1 0-7-15,0-2-11 0,3 0-3 0,-3 2-5 16,4-3-5-16,0-3 5 0,0 0 6 0,0 4 6 15,0-4 2-15,0 0-6 0,0 0 0 0,14-4 2 16,-9 1-5-16,3 0-8 0,1 0-2 0,-1 1-6 16,1-2-7-16,0 0-3 0,2 0 0 15,-1 2-3-15,2-1-8 0,-2-1 3 0,2 2-4 16,0 0-3-16,0 2-2 0,-1 0-3 0,1 0 4 0,-1 0-4 16,-3 0 0-16,2 0 2 0,-1 1 2 0,-4 2 1 15,4-2 12-15,-3 2-5 0,2-1 8 0,-3 1-4 16,2 0 7-16,0-2-3 0,-3 4 2 15,1 0-2-15,-1 0 4 0,0-1-8 0,0 3 5 0,-3 1-11 16,3-2 0-16,1 3-4 0,-2-2-9 16,-1 5 5-16,-2 1-4 0,4-3-1 0,-3 7-4 0,2-1 2 15,-2 1 1-15,2 1-9 0,-2 0 5 16,0 7 0-16,1-1 1 0,-1-4 0 0,0 5-5 0,2-5 11 16,-3 5-12-16,0-6 0 0,2 1 0 15,-2 0 0-15,3-1-5 0,-2 0 4 0,-1 1-2 16,0-4 2-16,1 1-2 0,-1-2 1 0,2-3 2 15,-4 3-7-15,1-2 8 0,-3 0-4 0,3-1-2 16,-2 0 2-16,-2 1 0 0,3-4-2 0,-1 1-3 0,1-1 5 16,-2 1-4-16,1-2 4 0,1-2-3 15,-3 0-1-15,2-1-1 0,2-2-1 0,-2 1-1 16,-1 0-2-16,2-1-3 0,-2-2-8 0,-1 1-15 16,-2-1-16-16,7-1-28 0,-11-1-29 0,3-2-30 15,-1 0-41-15,-3-1-44 0,1-3-40 0,-4-4-231 16,-2 0-530-16,2 1 235 0</inkml:trace>
  <inkml:trace contextRef="#ctx0" brushRef="#br0" timeOffset="54461.73">23830 2936 5 0,'0'0'155'0,"0"0"-9"0,0 0-4 16,0 0-1-16,-1 12-2 0,-3-6 8 0,-2 3-6 16,1-2-8-16,-3 0-9 0,0 4-4 0,3-3-6 15,-5 3 1-15,4-3-1 0,-1 0 2 0,2-2 7 16,1 4-6-16,-2-4 4 0,5 0 3 0,-2 0 7 16,2-2-6-16,1 2 1 0,0-6-2 0,3 9-13 15,0-5-9-15,5 1-13 0,-4-1-7 0,5 1-5 16,-3-4-11-16,4 3-8 0,-1-2-6 0,3-1 2 15,-1 1-9-15,2-4-15 0,-1 2-38 0,-1-3-48 16,-2-1-46-16,5 1-55 0,-5-3-62 0,1-3-52 16,-1 3-195-16,0-2-506 0,-4-1 224 0</inkml:trace>
  <inkml:trace contextRef="#ctx0" brushRef="#br0" timeOffset="54604.83">23952 2973 115 0,'-8'18'253'0,"7"-13"-6"0,0 1-1 0,-2 4-14 0,3-1-19 15,-2 1-13-15,0-1-14 0,2 2-14 0,0-1-16 16,2 0-14-16,-1-1-14 0,5 2-17 0,-1-1-14 16,-1-1-29-16,1 0-40 0,0-1-45 0,1 0-54 15,2-1-53-15,1-3-43 0,0-1-51 16,-1-1-116-16,6-1-360 0,-4-2 160 0</inkml:trace>
  <inkml:trace contextRef="#ctx0" brushRef="#br0" timeOffset="54827.7">24319 2774 149 0,'7'-3'334'0,"1"3"-15"0,-2-2-28 16,3 2-19-16,2 0-15 0,-1-2-24 0,2 2-21 0,1-1-23 15,3-1-22-15,0 0-13 0,2 2-15 16,0 0-14-16,1-2-14 0,0 2-17 0,3 2-4 15,-1-4-13-15,5 4-5 0,-5-2-20 0,-1 0-46 16,1-2-55-16,-3 1-54 0,0 0-64 0,-7 1-53 16,0-1-248-16,-3 0-506 0,-3-2 224 0</inkml:trace>
  <inkml:trace contextRef="#ctx0" brushRef="#br0" timeOffset="54982.65">24420 2813 164 0,'-11'10'318'0,"0"-1"-28"0,2 4-24 0,0 1-24 16,-1-2-27-16,3 1-18 0,1 1-23 0,1 1-16 16,2-2-24-16,2-1-25 0,0 1-31 0,-2-1-43 15,3-2-49-15,0 0-52 0,-1 2-52 0,1-3-42 16,-1-1-177-16,2-3-366 0,-1-5 162 0</inkml:trace>
  <inkml:trace contextRef="#ctx0" brushRef="#br0" timeOffset="55215.14">24398 2920 142 0,'13'-1'135'0,"-3"-1"8"0,1 4 5 0,3-4 1 16,-1 4-4-16,0-1-5 0,-3 0-6 0,-1 1-4 16,1 1-9-16,-1 3 1 0,-5 0-5 0,3-2-1 15,-5 0 7-15,2 2-8 0,1 0-9 16,-4 5 1-16,1-4-12 0,-1 2-8 0,-2 0-9 0,1-1-9 15,-3 3-7-15,2-3-3 0,1 0-16 16,-4 1-24-16,3-3-39 0,-2-2-38 0,3 4-45 16,-1-6-45-16,1-2-52 0,-5 5-163 0,5-5-393 0,0 0 174 15</inkml:trace>
  <inkml:trace contextRef="#ctx0" brushRef="#br0" timeOffset="55447.38">24572 2475 149 0,'1'9'252'0,"3"9"-26"16,0 0-18-16,-2 1-21 0,-2 9 1 0,2-4 0 16,0 5-4-16,2-3-3 0,1 2-7 0,-4 2 0 15,6 1-16-15,0 4-12 0,6-3-16 0,-3 14-9 16,-1-12-11-16,0 10-9 0,-3-7-14 0,2 10 4 15,1-13-29-15,-5 0-37 0,6 1-50 0,-1-3-57 16,0-2-51-16,0-4-80 0,0-1-236 0,-4-7-485 16,4-5 215-16</inkml:trace>
  <inkml:trace contextRef="#ctx0" brushRef="#br0" timeOffset="55626.25">24859 2996 149 0,'-6'8'311'0,"-3"5"-31"0,-1 2-27 16,2-2-26-16,-2 5-23 0,-2-5-21 0,3 3-17 15,-1 0-17-15,0-1-16 0,-3 0-14 0,2 0-22 16,-1-2-41-16,-1 0-55 0,3-1-61 0,-3-5-61 16,7-3-55-16,-6 0-153 0,4-8-356 0,1-2 158 15</inkml:trace>
  <inkml:trace contextRef="#ctx0" brushRef="#br0" timeOffset="55756.15">24789 2576 59 0,'6'3'106'0,"1"-1"-101"0,2 2-34 15,-3-1-30-15,4 1 13 0</inkml:trace>
  <inkml:trace contextRef="#ctx0" brushRef="#br0" timeOffset="56100.22">25034 2848 238 0,'5'4'317'0,"3"-1"-25"15,2 1-27-15,1 0-31 0,1-1-18 0,6 1-13 16,3-3-16-16,-1 2-19 0,-1-3-17 0,4 2-17 16,5-2-17-16,-8 0-16 0,0 2-53 0,-1-2-74 15,-1 0-77-15,2-1-107 0,-11 2-179 0,4-2-422 16,-3-2 188-16</inkml:trace>
  <inkml:trace contextRef="#ctx0" brushRef="#br0" timeOffset="56327.77">25534 2574 252 0,'1'-3'268'0,"3"2"-22"0,-4 1-18 15,1-3-15-15,-1 3-10 0,0 0-20 0,0 0-13 16,0 0-12-16,0 0-14 0,3 9-13 0,-3-1-10 15,0 2-13-15,-6 3-3 0,-1 3-22 0,-4 2-18 0,-5 4-36 16,3 1-42-16,-3 0-54 0,-2 2-57 0,3-3-65 16,-2-2-197-16,-3 3-418 0,3-9 185 15</inkml:trace>
  <inkml:trace contextRef="#ctx0" brushRef="#br0" timeOffset="56527.23">25603 2610 112 0,'9'-1'238'15,"-3"1"-17"-15,1-1-18 0,1 2-17 0,0-1-9 16,-1 0-16-16,0 1-9 0,2 2-17 0,1-2-17 16,0 2-12-16,0-1-9 0,1 0-10 0,-3 1-20 15,2-1-38-15,-5-1-45 0,7 0-50 0,-5-1-73 16,-1 1-173-16,0 1-337 0,0-1 149 0</inkml:trace>
  <inkml:trace contextRef="#ctx0" brushRef="#br0" timeOffset="56911.67">25686 2720 166 0,'-1'3'180'0,"1"-3"-11"0,-1 6-6 0,-1-1-8 16,2 0-3-16,-1 0-4 0,0 3-6 15,1 0-2-15,0 3-10 0,0 0-3 0,0 2 2 16,1 5-7-16,-1-1-2 0,3 8 4 0,-3-6 3 0,2 11 1 15,1-5-5-15,-3 4-12 0,0-2-7 0,5 1-7 16,-6-2-3-16,1 4-9 0,-3-5-9 0,2 2 7 16,-1-2-18-16,0-6-9 0,1 0-6 15,1-5-2-15,-2-1-5 0,2-1 5 0,-1-3-15 16,1-2-5-16,-1-2-2 0,1 3-4 0,0-5-18 16,0 2-13-16,0-5-28 0,0 3-32 0,0-3-34 0,0 0-26 15,0 0-42-15,0 0-47 0,0 0-48 16,-6-12-170-16,4 5-473 0,-2 2 209 0</inkml:trace>
  <inkml:trace contextRef="#ctx0" brushRef="#br0" timeOffset="57752.28">26277 2440 70 0,'0'0'221'0,"0"0"-19"16,0 0-17-16,0 0-21 0,0 0-16 0,-8 11-12 16,4-6-12-16,-4 2-14 0,1 3-1 0,-2-2-15 15,-3 5-10-15,-3 0-12 0,-1 1-3 0,-4 3-12 16,-2 0 0-16,2-1-9 0,3-2-2 0,2 0-6 16,-2-6-1-16,2 4-4 0,0-2 2 0,-2 2-4 15,-1-4 2-15,5 1 1 0,-4 0-3 0,6-5 2 16,-3 2 1-16,5-1 5 0,0-2 1 0,3 0 8 15,2 0 7-15,0 0-8 0,-1-1-5 0,4 0-3 16,1-2-9-16,0 0-3 0,0 4-2 0,0-4-2 16,2 5-2-16,4-2 10 0,0-1-11 0,2 0 4 15,-1-2-3-15,4 1 2 0,1 1 4 0,-1-2-1 16,0 3 3-16,4-3 3 0,-2 1 0 0,0-1-3 16,-3 3 2-16,3-1-2 0,-2-2-4 0,0 1-3 15,-2 3-2-15,-2-4 1 0,1 1 0 0,-2 1-4 16,0-1-1-16,-1 1-5 0,0-1 1 0,-4 2 0 15,1 0-5-15,-2 3 2 0,-1-2-1 0,-3 1-3 16,-2 5-3-16,0-2-1 0,-6 6-2 0,-2-3 2 16,1 0 0-16,-1 0 2 0,0 0-5 0,0 0 10 15,-1-2-11-15,2 1 1 0,3-4-1 0,0 1 5 16,0-1-7-16,3 0 7 0,-1-1-2 0,4-2 3 16,-1 2 1-16,1-2 5 0,4-3-5 0,-3 2 2 15,1 0 0-15,2-2-1 0,0 7 1 16,0-7-2-16,0 4 2 0,0-4 4 0,4 2 4 0,-4-2-1 15,7 3 4-15,0-1 3 0,-2 2 0 0,4-4 10 16,2 3-7-16,-1-3-5 0,1 1 11 0,-2-1-13 16,4 0-4-16,0 2 2 0,0-2-5 0,-1 0 1 15,-3 0-1-15,3 0 0 0,-1 0-5 16,-3 0 0-16,2 0-37 0,-3 0-52 0,0 1-49 16,-7-1-48-16,0 0-50 0,10 3-40 0,-8 1-219 15,-2-4-528-15,0 0 233 0</inkml:trace>
  <inkml:trace contextRef="#ctx0" brushRef="#br0" timeOffset="57926.45">25998 3099 176 0,'0'0'237'0,"0"0"-9"0,5 3-7 0,-5-3-11 16,10 2-10-16,-5-2-11 0,3 0-7 0,1-2-23 15,4 1-8-15,-2-4-18 0,7 3-18 0,-1-3-33 16,-1-1-33-16,4-1-42 0,-3-2-46 0,3 3-40 15,-4-1-55-15,3-2-34 0,-3 2-153 0,-5 0-346 16,-2-1 154-16</inkml:trace>
  <inkml:trace contextRef="#ctx0" brushRef="#br0" timeOffset="58112.28">26399 2769 55 0,'18'-5'243'0,"-5"0"-20"0,3 3-11 0,1-2-15 16,1 1-5-16,-1-2-23 0,-3 1-17 0,-3 2-17 15,2 1-16-15,-3-3-31 0,-1-1-49 0,-2 5-53 16,0-1-82-16,-2 0-71 0,-5 1-92 0,0 0-278 16,2 7 123-16</inkml:trace>
  <inkml:trace contextRef="#ctx0" brushRef="#br0" timeOffset="58279.34">26328 2895 129 0,'6'6'225'0,"1"-6"-12"0,1 0-14 0,3-3-17 16,1 3-14-16,6-4-17 0,-5 0-18 16,2 2-13-16,2-2-16 0,-2-1-36 0,3 2-39 0,-5-2-53 15,-1 3-69-15,-2-3-175 0,-4 3-289 0,1-1 127 16</inkml:trace>
  <inkml:trace contextRef="#ctx0" brushRef="#br0" timeOffset="58728.74">26333 2452 236 0,'0'0'241'0,"-4"-1"-13"0,4 1-21 16,0 0-6-16,0 0-8 0,0 0-6 0,-8 5-13 16,8-5-11-16,-2 7-14 0,0-1-11 0,0 0-9 15,2 1-2-15,-3 3-11 0,2-2-9 0,1 0-7 16,0 3-1-16,0 0-8 0,3 1-5 0,-2 4-6 16,4-3-4-16,1 1-6 0,2 1-7 0,-3 1-2 15,0-5-5-15,5 3-11 0,-2 0-2 0,-1 1-1 16,-4-3-9-16,6 2 1 0,-4-3-3 0,1 2-2 15,-1 4-1-15,1-6-7 0,2 3 1 0,-1 1-2 16,1 2 2-16,0-3-5 0,-2-1-1 0,-1 1-4 16,4 2 2-16,-1-5-2 0,-2-2-2 0,2 8 1 15,-3-7 0-15,0 4 2 0,0-3-6 0,2 1 1 16,1-1 0-16,-1 3-1 0,-2-3-2 0,2 0 4 16,3 3-4-16,-4-2 1 0,3 3 1 0,0 0-3 15,1-2 2-15,-1 3-4 0,0-1 2 0,2-2-2 16,-3 3 2-16,1 0-4 0,1-2 5 0,-1 1 0 15,0-2 0-15,-1 2-3 0,2-3 0 0,-5-1-4 16,3-2 7-16,-3 1-3 0,5-4-3 0,-3 3-2 16,-1-4 5-16,2 1-8 0,-3-3-16 0,2 1-35 15,-3-3-39-15,1-1-47 0,-5 0-65 0,10-6-73 16,-7 3-246-16,1-4-570 0,-3 1 253 0</inkml:trace>
  <inkml:trace contextRef="#ctx0" brushRef="#br0" timeOffset="58951.31">26793 2867 3221 0,'6'0'108'15,"-6"0"-81"-15,0 0-7 0,0 4-18 0,0-4-1 16,-6 10 1-16,1-3-3 0,-2-1 1 0,-4 4 1 16,3-1 3-16,-3 3 0 0,-3-1-2 0,2 1 4 15,-1 0 1-15,-1-1 7 0,0 0-11 0,0 3-1 16,0-1 1-16,-3 1 0 0,-3 3-1 0,7-3-4 15,-1-2-19-15,-1-1-27 0,0 0-21 0,2-4-20 16,1 0-31-16,1-2-34 0,1-1-31 0,-1-2-51 16,2-2-183-16,-1 0-451 0,4-5 199 0</inkml:trace>
  <inkml:trace contextRef="#ctx0" brushRef="#br0" timeOffset="59101.01">26706 2555 59 0,'6'-3'329'0,"2"3"-34"0,-3-1-59 16,3 1-62-16,-8 0-59 0,10 0-52 0,-5 1-39 15,-5-1-41-15,6 0-44 0,-2 2-143 16,-4-2-219-16,4 4 98 0</inkml:trace>
  <inkml:trace contextRef="#ctx0" brushRef="#br0" timeOffset="59487.35">26958 2788 120 0,'1'14'262'0,"-2"-2"-23"0,1 1-24 0,0 2-21 16,-1-2-17-16,-1-1-21 0,1 0-14 0,0-2-14 15,1 3-19-15,0-3-41 0,-2 1-57 0,1-1-52 16,1-5-56-16,0 1-184 0,0-6-304 16,0 0 135-16</inkml:trace>
  <inkml:trace contextRef="#ctx0" brushRef="#br0" timeOffset="59744.51">27101 2514 2551 0,'0'0'154'0,"0"0"-100"0,0 0-22 0,1 10-4 16,-2 1 10-16,-3 3 9 0,0 7 8 0,-5-3-10 15,4 4 7-15,0 6 6 0,1-3 6 0,0-2 1 16,0 4-7-16,3-2-3 0,1 1-4 0,0 2-1 15,1-4-5-15,2 4-3 0,2-2-5 0,-1-2-2 16,0 3-4-16,-2 1 4 0,2-1-10 0,1-2-2 16,-5 2-4-16,3 1 9 0,-3-6-21 0,-3 1-13 15,6-4-30-15,-6 0-32 0,3-1-39 0,0-5-44 16,0-2-43-16,3-1-44 0,-3-6-57 0,1-1-154 16,-1-3-485-16,0 0 215 0</inkml:trace>
  <inkml:trace contextRef="#ctx0" brushRef="#br0" timeOffset="59890.64">27180 2854 126 0,'10'1'259'0,"-6"1"-28"0,1 0-30 16,-1-1-56-16,-4-1-47 0,10 4-51 0,-10-4-44 15,8 1-60-15,-4-1-119 0,-4 0-190 16,0 0 84-16</inkml:trace>
  <inkml:trace contextRef="#ctx0" brushRef="#br0" timeOffset="60197.15">27376 2567 173 0,'-2'10'265'0,"-2"1"-25"0,1 1-22 16,-5 4-22-16,4-1-22 0,-1 2-17 0,0-2-15 16,1-1-12-16,0 0-12 0,-1-3-4 15,4 1-3-15,0-3 0 0,-2 2 4 0,3-5-6 16,3 0 1-16,-2 1-2 0,0-3 1 0,7 3-7 16,-4-2 1-16,2-1-6 0,1-2-6 0,3 2-14 15,1-1-3-15,-1 0-7 0,2 0-4 0,-1-3-11 0,2 3-3 16,1-2-6-16,-1 1-2 0,2-2-10 0,-2 0-33 15,2 0-44-15,-2-2-53 0,4 1-49 16,-7 1-52-16,3-3-51 0,0 3-223 0,-7-2-514 16,3-1 227-16</inkml:trace>
  <inkml:trace contextRef="#ctx0" brushRef="#br0" timeOffset="60468.51">27534 2563 146 0,'0'13'300'0,"0"-5"-8"0,0 2-8 0,0 2-17 16,-1 5-8-16,-2 1-8 0,2-1-9 0,2 2-22 15,-2 0-24-15,1 6-7 0,-3 2-36 0,3-2-4 16,0-4-18-16,0-2-4 0,0 6-20 0,0 1-7 16,-2 1-12-16,-1 1-3 0,6-3-13 0,-3 1-10 15,-3 0-6-15,6-7-23 0,-3 5 24 0,-3-5-17 16,3 0-1-16,0-1-10 0,0 0 5 0,3-7-7 15,-3 0 5-15,0 0-9 0,0-1-1 0,1-4-23 16,-1-1-30-16,0 1-40 0,0-2-33 0,0-2-31 16,0-2-26-16,-4 5-35 0,4-5-44 0,0 0-37 15,-14-3-206-15,14 3-523 0,-16-6 231 16</inkml:trace>
  <inkml:trace contextRef="#ctx0" brushRef="#br0" timeOffset="60630.52">27318 3020 220 0,'3'-4'276'0,"-3"4"-15"0,0 0-13 0,11 0-7 0,-2 0-5 16,1 1-5-16,3 2-11 0,-1-4-16 15,0 2-17-15,8 0-22 0,-1-2-12 0,-3-2-20 16,3 3-16-16,0 0-13 0,2 0-26 0,-2 2-55 16,-1-5-65-16,-4 3-67 0,-5 1-75 0,3 1-277 0,-5-2-498 15,-3 2 220-15</inkml:trace>
  <inkml:trace contextRef="#ctx0" brushRef="#br0" timeOffset="60848.58">27314 3194 323 0,'0'4'302'0,"0"1"-24"0,3 2-22 0,1-3-22 16,2 5-6-16,4-5-13 0,3 1-13 0,4 4-8 15,-1-6-13-15,5 4-22 0,-2-3-11 0,3 0-18 16,-1 0-12-16,6-1-10 0,-9 1-17 0,4-3-10 15,-2-1-10-15,-2 3-9 0,1-1-22 0,-6-1-25 16,1-1-26-16,-4 0-24 0,-2 2-22 0,-3-2-22 16,3 0-16-16,-8 0-21 0,7 1-16 0,-7-1-26 15,0 0-23-15,0 0-40 0,0 0-172 0,0 0-424 16,0 0 189-16</inkml:trace>
  <inkml:trace contextRef="#ctx0" brushRef="#br0" timeOffset="61225.57">27981 2341 81 0,'4'4'234'0,"-4"-4"-28"0,0 5-18 16,0-5-26-16,0 7-10 0,0-4-18 0,0 1-16 15,3 1-48-15,-3-3-64 0,1 3-90 0,-2 1-128 16,1-6-229-16,-4 6 102 0</inkml:trace>
  <inkml:trace contextRef="#ctx0" brushRef="#br0" timeOffset="61379.26">27843 2474 3202 0,'-6'15'98'16,"-2"-2"-62"-16,-1 4-16 0,3-4-20 0,-2 4 14 0,1-1-9 15,-2 2 2-15,4-2-1 0,-2-1-4 0,3-3-8 16,3 1-13-16,-3-2-25 0,4 2-33 0,-1-3-42 16,-2 2-47-16,3-2-82 0,0 0-205 0,0-1-489 15,0-3 218-15</inkml:trace>
  <inkml:trace contextRef="#ctx0" brushRef="#br0" timeOffset="61574.5">27911 2573 195 0,'10'-2'290'0,"1"1"-18"0,0-2-13 0,0 1-28 16,2 2 8-16,0-1 0 0,-3 1-7 15,3 0-10-15,1 0-19 0,-2 3-13 0,3-3-27 16,-2 2-8-16,-2-2-23 0,3 0-9 0,-2 1-12 15,2-1-14-15,1 1-16 0,-3-1-5 0,-1 0-25 16,-2 0-63-16,4 2-64 0,-7-4-74 0,2 2-84 0,-8 0-282 16,9 0-557-16,-9 0 248 0</inkml:trace>
  <inkml:trace contextRef="#ctx0" brushRef="#br0" timeOffset="61723.1">27939 2728 104 0,'-5'10'316'0,"-3"-3"-35"0,1 4-28 16,-1-1-23-16,2-1-22 0,1-1-22 0,-1 3-18 16,4-6-28-16,-1 3-21 0,0-2-38 0,1 0-45 15,2-2-56-15,0 0-82 0,-2 1-232 0,1-2-361 16,1-3 160-16</inkml:trace>
  <inkml:trace contextRef="#ctx0" brushRef="#br0" timeOffset="61894.86">28065 2773 212 0,'6'2'232'0,"3"-1"-13"0,-2-1-5 0,1 1-13 16,2-1-10-16,-5 2-17 0,3-2-18 0,-3 0-17 16,3 2-28-16,-2-2-48 0,-6 0-55 0,13-2-84 15,-8 0-232-15,-1 1-332 0,-4 1 147 16</inkml:trace>
  <inkml:trace contextRef="#ctx0" brushRef="#br0" timeOffset="62120.59">28038 2870 264 0,'2'1'242'0,"-2"-1"-25"0,6 2-21 16,0-1-10-16,-1 2-5 0,1-2-12 0,1 0-11 15,0 1-11-15,0-1-10 0,0 1-8 0,-2 2-9 16,1-2-6-16,1 0-3 0,0 2-5 0,0 2-2 16,-3 0-6-16,1 0-3 0,-5 1-6 0,6 1-4 0,-3 1-11 15,-3-1-8-15,0 3-9 0,0 1-29 16,-3-4-45-16,2 3-59 0,-5 0-68 0,0 0-103 16,-1 0-202-16,-4 2-485 0,-3 1 215 0</inkml:trace>
  <inkml:trace contextRef="#ctx0" brushRef="#br0" timeOffset="62297.14">27898 3129 50 0,'0'0'340'0,"0"0"-27"0,0 0-24 0,0 0-14 0,21 1-16 16,-10 1-17-16,-2-2-17 0,4 0-21 0,-3 0-19 16,6 0-18-16,0 0-18 0,6 0-17 0,-3 0-15 15,3 0-21-15,-1 1-20 0,1-1-46 0,-3 0-54 16,3 0-46-16,-4-1-40 0,1 1-39 0,0-2-46 15,-6 1-39-15,0 1-161 0,-2 0-427 0,1-3 189 16</inkml:trace>
  <inkml:trace contextRef="#ctx0" brushRef="#br0" timeOffset="62511.1">28500 2573 3245 0,'0'0'230'0,"2"-4"-141"0,-2 0-61 15,0 4-14-15,0 0-5 0,-3-8 2 0,3 8-15 0,0 0 13 16,1-5-8-16,-1 5-1 0,0 0-23 0,2-1-33 16,-2 1-48-16,0 0-54 0,0 0-63 15,0 0-291-15,0 0-555 0,0 0 246 0</inkml:trace>
  <inkml:trace contextRef="#ctx0" brushRef="#br0" timeOffset="62694.77">28381 2638 287 0,'-6'10'264'0,"2"2"-14"16,0-1-16-16,1 6-11 0,-1-6-8 0,2 5-8 16,-2 0-19-16,3 1-7 0,1-1-15 0,0 2-18 15,0-2-15-15,0 2-8 0,0-1-18 0,0 2-11 16,0-1-28-16,1 8-38 0,-2-8-42 0,-1 3-42 15,-5-2-43-15,2 6-33 0,0-8-47 0,-1-1-60 16,-1-2-133-16,2-2-399 0,1-6 177 0</inkml:trace>
  <inkml:trace contextRef="#ctx0" brushRef="#br0" timeOffset="62876.69">28504 2788 9 0,'1'6'300'0,"-2"0"-17"0,1 1-24 16,-2 3-22-16,0 0-21 0,1 1-17 0,-1-3-22 15,-1 3-17-15,0-3-18 0,3 4-13 0,-2-1-19 16,0-1-30-16,1 1-52 0,0 0-62 0,0-3-71 16,-1 0-93-16,2-3-134 0,0-2-360 0,0-3 159 15</inkml:trace>
  <inkml:trace contextRef="#ctx0" brushRef="#br0" timeOffset="63261.45">28569 2728 71 0,'0'0'239'0,"5"-1"-16"15,-5 1-8-15,8-3 0 0,-8 3-6 0,4-1-8 16,-1-1-10-16,-3 2-17 0,11 0-19 0,-11 0-13 15,9-1-16-15,-3-2-12 0,-6 3-5 0,9 3-9 16,1-3-7-16,-3 1-7 0,-1-1-1 0,1 5-5 16,1 0 0-16,-2-1-8 0,0 0 3 0,-1 1-2 15,-1 3 4-15,2-2-5 0,-3 3-12 0,1 0 1 16,0 1-5-16,-2-1-5 0,-1 1-9 0,2 1 1 16,0-1-4-16,-2-1-2 0,0 2-6 0,-2 0-6 15,1 3-3-15,0-3 0 0,-1-2 0 16,-1 1-18-16,1-2 16 0,0 2-4 0,-1-3-3 0,1-1 0 15,0 0-2-15,0 0-2 0,1-6-9 0,-4 7-9 16,1-3-14-16,3-4-12 0,-2 5-8 0,2-5-8 16,-4 4-7-16,4-4-6 0,-4 5-13 0,4-5-1 15,-1 7-13-15,-2-4-8 0,3-3-8 16,-5 6-8-16,3-1-9 0,2-5-4 0,-6 4 2 16,6-4-7-16,-4 2-21 0,4-2-22 0,0 0-19 15,-6 5-137-15,6-5-358 0,-6 1 158 0</inkml:trace>
  <inkml:trace contextRef="#ctx0" brushRef="#br0" timeOffset="63484.31">28528 2873 254 0,'9'-2'289'0,"-4"2"-24"16,-5 0-29-16,15 0-23 0,-3 0-20 0,-3 0-21 15,2 0-21-15,1 0-30 0,-3 0-59 0,0 0-76 16,4-1-104-16,-13 1-186 0,0 0-330 0,10 1 146 16</inkml:trace>
  <inkml:trace contextRef="#ctx0" brushRef="#br0" timeOffset="63628.8">28512 2996 180 0,'0'0'250'0,"0"0"-23"0,4 8-25 0,-2-5-15 0,3-1-19 16,-1 1-16-16,-4-3-28 0,13 1-35 0,-13-1-61 16,15-1-67-16,-3-1-113 0,-6 0-84 0,4 0-256 15,-2-2 113-15</inkml:trace>
  <inkml:trace contextRef="#ctx0" brushRef="#br0" timeOffset="64214.07">28739 2513 62 0,'9'-5'176'15,"3"-2"-3"-15,-1 5 8 0,-1-3-4 0,-1 3 0 16,3-2-16-16,-2 0-14 0,-4 2-8 0,3 1-9 16,-1-2-7-16,-3 1-4 0,4 3-4 0,-5-3-10 15,-4 2 0-15,9-2-4 0,-9 2-5 0,5 1-10 16,-5-1-1-16,9 1-5 0,-9-1-2 0,5 1 0 16,-1 2-10-16,-2 0 16 0,1 1-2 0,1-1 1 15,0 2-2-15,0-1 3 0,-2-1-3 0,2 4 1 16,-4-2 2-16,2 2-8 0,2 0-7 0,0 1-5 15,-3 1-2-15,2-1-11 0,0 2 5 0,0-1-7 16,-1 4-7-16,0-3 2 0,1 3-3 16,-2-1-13-16,2 4 6 0,-2 0-12 0,1 0 4 15,-2-3-6-15,0 3-2 0,3 2 4 0,0-1-4 16,-3-2-4-16,1 3 7 0,0-1-7 0,-1 1-1 16,3-3 0-16,-2 3-2 0,-1-2-22 0,1 2 21 0,-2-1 1 15,-2 3-1-15,2 0 0 0,-3-1-4 0,3 0-3 16,0-1 3-16,-1-1-2 0,-1 3 5 0,0-1-20 15,-2-1 23-15,4-2-5 0,-3 1-8 0,0-1 7 16,1-1-2-16,0-3 2 0,-1 0 1 0,0-1-6 16,1 1 6-16,-2-3-3 0,4 2 3 0,-3-3-10 15,0-2 1-15,2 2 7 0,-1-3 2 16,-1 4-5-16,2-3 4 0,-1 0 1 0,1 0-23 0,-3 0 20 16,0-4 0-16,1 4-6 0,1-3 4 0,-1 2 1 15,0-2 2-15,-1 1-5 0,5-4-15 0,-10 4 20 16,6-1-5-16,4-3 7 0,-9 2-3 0,9-2-1 15,-10 1 2-15,10-1-3 0,-13 0-5 16,13 0-3-16,-9-6-25 0,5 4-53 0,3-4-67 16,-6 2-73-16,0-4-99 0,1 1-273 0,1 1-643 15,-2-2 284-15</inkml:trace>
  <inkml:trace contextRef="#ctx0" brushRef="#br0" timeOffset="64361.43">29079 3309 97 0,'0'7'200'0,"-1"2"-58"0,-3-2-77 16,0 0-97-16,-2 4-47 0,-3-1-85 0,-3 0 37 16</inkml:trace>
  <inkml:trace contextRef="#ctx0" brushRef="#br0" timeOffset="66767.5">935 4906 77 0,'0'0'276'0,"5"14"-9"16,-1-6-9-16,-3 2-12 0,3 0-7 0,-1 3-12 16,-1 3-13-16,2-2-18 0,1 2-25 0,-2-1-17 15,2 2-14-15,-3-5-15 0,2 1-13 0,1-2-28 16,-1 0-39-16,0-2-37 0,0 1-35 0,1-4-29 0,1 3-26 16,-2-5-8-16,0-1-29 0,1-2-19 0,-5-1-28 15,0 0-39-15,13-7-121 0,-13 2-354 16,5-2 157-16</inkml:trace>
  <inkml:trace contextRef="#ctx0" brushRef="#br0" timeOffset="67028.25">1062 4959 219 0,'2'-11'219'0,"-1"-1"-27"0,3 1-16 0,0-1-20 15,4 2-3-15,-3-2-22 0,7 0-6 0,1 0-4 16,-2 5-1-16,5 0-1 0,-4 1-1 0,6-2-1 16,1 4 0-16,-3-1-4 0,-2 1-3 0,3 0-3 15,-3 2-5-15,-1 1 4 0,0 1-14 0,-2-2-5 16,1 4 6-16,-6-1-5 0,3-1 2 0,-1 3 0 15,-3 1-6-15,0 1 10 0,3 1-2 0,-1 3-8 16,-2-1-12-16,0 2-3 0,2 3-2 0,-2-1-9 16,1 5-10-16,-2-2 1 0,0-1-6 15,0 4 1-15,-2-2-4 0,2 0-8 0,-2 1-3 0,-1-4-15 16,4 2-23-16,-1-4-34 0,-2 3-35 0,-1-4-26 16,-1 0-35-16,0 0-26 0,-1-2-29 0,1 1-40 15,-2-2-42-15,-6 3-197 0,2-4-513 0,-1-2 226 16</inkml:trace>
  <inkml:trace contextRef="#ctx0" brushRef="#br0" timeOffset="67167.42">1222 5086 103 0,'-1'8'197'0,"1"3"-8"0,-1 5-12 16,-4-3-21-16,1 5-16 0,0 0-16 0,0 1-9 15,-1-1-18-15,1 0-14 0,-1-1-25 0,0 2-39 16,1-7-34-16,2 1-54 0,-1-3-63 0,1 1-75 15,-2-2-225-15,0-3 99 0</inkml:trace>
  <inkml:trace contextRef="#ctx0" brushRef="#br0" timeOffset="67301.22">1307 5276 193 0,'9'3'234'16,"-4"4"-34"-16,0-3-37 0,-1-1-71 0,-4-3-72 15,6 9-92-15,-3-2-67 0,1-5-150 0,-2 3 67 16</inkml:trace>
  <inkml:trace contextRef="#ctx0" brushRef="#br0" timeOffset="67428.77">1490 5179 109 0,'1'5'209'0,"0"0"-53"0,3 1-56 15,0 0-63-15,-4 0-66 0,1 0-68 0,-1-2-106 16,3 2 47-16</inkml:trace>
  <inkml:trace contextRef="#ctx0" brushRef="#br0" timeOffset="67779.55">1551 4788 28 0,'0'0'273'0,"0"0"-11"0,0 0-8 16,11 13-6-16,-8-5-4 0,1 7-4 0,0 0-5 16,0 3-10-16,3 10-21 0,0-4 7 0,0 3-21 15,1 4-22-15,1-1-10 0,-2 1-18 0,0 0-8 16,-2 1-16-16,2 1-4 0,-1 2-19 0,0-2 0 0,-2 3-15 15,1-3-8-15,0 4-4 0,-2 0-11 0,2-3 0 16,0 0-10-16,-5-5-6 0,6 0 1 16,-3-2-6-16,-3-4-1 0,0-5-5 0,4-3-2 15,-3-4-5-15,-1 0 0 0,0-5-2 0,0-1 4 16,0-1 3-16,0-4-13 0,-4 9-3 0,4-9-19 16,0 0 3-16,-10-6-22 0,0 0-39 0,2-1-36 15,-1-3-44-15,-6-2-44 0,1-1-57 0,-1-3-90 16,0 5-195-16,1-4-575 0,3 2 255 0</inkml:trace>
  <inkml:trace contextRef="#ctx0" brushRef="#br0" timeOffset="68213.28">2135 4678 267 0,'0'4'285'0,"0"0"-8"0,0 1-21 0,0 5-21 16,-5 2-22-16,1 3-25 0,-1 2-19 0,-4-1-29 16,0 1-58-16,0 0-69 0,-4 5-66 0,3-3-67 15,-3 2-206-15,-3 1-352 0,4-5 156 0</inkml:trace>
  <inkml:trace contextRef="#ctx0" brushRef="#br0" timeOffset="68357.28">1937 5024 261 0,'0'0'271'0,"9"2"1"15,0-4-12-15,4 1-14 0,1-1-16 0,5-1-25 16,1-1-19-16,1-3-21 0,7-1-12 0,1 1-20 16,2 0-12-16,0-1-18 0,1-2-26 0,-4 2-55 15,0 0-51-15,-1 1-51 0,-7 1-66 0,-2 2-58 16,1-1-171-16,-6 4-406 0,-4-4 181 0</inkml:trace>
  <inkml:trace contextRef="#ctx0" brushRef="#br0" timeOffset="68561.23">2162 4888 77 0,'-1'15'265'0,"1"4"-5"0,0 0-11 0,2 7-8 16,5 0-17-16,0 2-17 0,1-1-20 0,0 1-17 16,2-2-16-16,-3-1-15 0,4 1-12 0,-1 2-12 15,0-3-13-15,-1 0-8 0,0-2-15 0,-1 4-24 16,-2 1-36-16,-2-9-35 0,0-2-35 0,-2 1-27 15,1-1-45-15,-2-5-27 0,0-1-34 0,-2-3-177 16,0 2-390-16,-2-2 173 0</inkml:trace>
  <inkml:trace contextRef="#ctx0" brushRef="#br0" timeOffset="68713.57">2089 5206 33 0,'5'-3'291'0,"-1"-2"-27"0,5-1-28 16,2 2-27-16,1-2-23 0,6-4-30 0,0-1-49 16,-3 3-46-16,4-2-60 0,4-5-70 0,-6 7-178 15,-3-5-265-15,2 3 118 0</inkml:trace>
  <inkml:trace contextRef="#ctx0" brushRef="#br0" timeOffset="68920.48">2374 4711 121 0,'0'0'258'0,"0"0"-15"0,0 0-21 0,5 12-21 16,-2-4-14-16,-2 1-23 0,-1 2-20 0,5 1-15 16,-5 3-15-16,0 1-25 0,3 1-30 0,-6 2-34 15,1-2-27-15,-1 2-19 0,-2-1-22 0,1-2-12 16,3-2-20-16,-3-2-19 0,-1-2-13 0,-2 1-25 0,1-1-107 15,-3 0-256-15,0-3 113 0</inkml:trace>
  <inkml:trace contextRef="#ctx0" brushRef="#br0" timeOffset="69043.72">2279 5002 217 0,'0'0'92'0,"0"0"15"0,0 0 17 15,8-12 8-15,0 6 4 0,5-6 6 0,2 0 3 16,0 0 6-16,11-2-9 0,-2 0-3 0,0 1-5 16,3 1-8-16,-3 1-11 0,-4 0-12 0,5 4-10 15,-3-2-9-15,-3 5-8 0,-1-1-12 0,0-1-14 16,-5 3-41-16,-2 2-52 0,1-1-59 0,-5 1-73 15,0 1-169-15,-7 0-372 0,0 0 165 0</inkml:trace>
  <inkml:trace contextRef="#ctx0" brushRef="#br0" timeOffset="69292.61">2506 4944 70 0,'1'7'257'0,"3"1"-15"0,-2 0-18 0,2 1-19 16,-1 1-12-16,3 3-8 0,-1 3-7 0,0 0-6 15,8 1-12-15,-8 1-11 0,3 1-2 0,3 3-10 16,-2 6-5-16,2-4-15 0,-5 2-11 0,4 0-10 16,-2 2-6-16,0-3-5 0,-2 1-7 0,3-2-1 15,-4 2 6-15,3-2-16 0,-6-4-7 0,2-3-7 16,2-2-3-16,-3-4-9 0,-2 1-7 0,2-5 5 16,-3 1-5-16,1-2-8 0,-1-2-5 0,0 0-17 15,-1 1-17-15,1-5-22 0,-3 5-31 0,-3-5-40 16,6 0-41-16,0 0-50 0,-21-10-54 0,9 2-216 15,-2 1-505-15,-3-5 224 0</inkml:trace>
  <inkml:trace contextRef="#ctx0" brushRef="#br0" timeOffset="69434.28">2439 5140 162 0,'-5'14'240'0,"-1"0"-25"0,1 3-30 0,-6-1-34 0,4 0-43 15,-1 1-40-15,3-3-46 0,-1-1-47 0,-1-3-62 16,2 1-87-16,0-2-187 0,2-4 83 0</inkml:trace>
  <inkml:trace contextRef="#ctx0" brushRef="#br0" timeOffset="69579.34">2667 5192 236 0,'12'5'244'0,"1"-4"-22"15,0 4-18-15,-3 1-23 0,-1-1-23 0,1 0-25 0,-2-1-38 16,-3 2-40-16,0-1-48 0,3-3-54 16,-3 4-62-16,-4-1-122 0,2 1-248 0,-1-3 110 15</inkml:trace>
  <inkml:trace contextRef="#ctx0" brushRef="#br0" timeOffset="70346.78">3155 4811 152 0,'5'9'287'0,"3"6"-8"15,-2 1-9-15,1 7-7 0,-1 3-13 0,0-1-9 16,2 1-21-16,-3-1-16 0,4 1-18 0,-4 0-18 16,0-6-16-16,-1 5-19 0,4-6-12 15,-3-1-8-15,0-1-13 0,5-2-12 0,-6 2-16 16,1-4 2-16,-1-3-11 0,1-1-7 0,-1 0-4 0,2-5-5 15,-2 1-10-15,0-3-6 0,-4 0-1 16,0-2 0-16,8 0-1 0,-8 0-5 0,7-9-5 16,0 0-2-16,-4-2-7 0,3-7 5 0,-1-3-7 15,-1-4-9-15,1-4-4 0,1-2-1 0,0 3 0 0,0 0 3 16,0 2-4-16,2 2 0 0,-1 8-1 0,-2 6-2 16,3-1 3-16,-3 3-1 0,0 5 9 0,4 3 2 15,-1 1 7-15,-2 3 12 0,7 5 9 0,-4 0 6 16,0 7 5-16,0 0 3 0,4 9 0 15,-3-4-6-15,3 4 0 0,-3-3-3 0,-2-3-8 0,-1 0 2 16,7 2-10-16,-2 2 6 0,-1-6-7 0,0-2 1 16,-1 1-6-16,1-3 5 0,-2-6-5 0,0 2 3 15,1-5-3-15,2 1-3 0,-3-4 2 0,1-5 0 16,0-2 7-16,2-3-10 0,-1-5 3 16,2-3-1-16,-1-5-2 0,-2-2 1 0,-1-1 0 0,-4-4-3 15,4 1 12-15,-7 1-14 0,1-1-7 0,-2-1-1 16,0 2 3-16,-1 2 1 0,0 0-2 0,0 8 1 15,-1 1 0-15,1 4-1 0,-1 3-2 0,0 1-4 16,1 2 15-16,-2-3-18 0,1 5-48 0,-3 1-61 16,3-2-62-16,1 5-74 0,-5-3-80 0,5 3-259 15,-10 2-641-15,10-2 284 0</inkml:trace>
  <inkml:trace contextRef="#ctx0" brushRef="#br0" timeOffset="70942.05">4181 4691 264 0,'4'10'295'0,"0"-1"-14"0,1 3-24 15,0 4-26-15,3 2-20 0,-3 1-24 0,1-2-19 16,1 10-10-16,0-4-23 0,2 3-12 0,-2-8-23 15,-2 2-38-15,1-3-46 0,-2 2-40 0,2-2-46 16,-1-2-47-16,-1-3-40 0,-2 0-197 0,0-3-383 16,-2-1 170-16</inkml:trace>
  <inkml:trace contextRef="#ctx0" brushRef="#br0" timeOffset="71261.45">4381 4572 151 0,'12'-1'191'0,"-3"0"-7"0,2 1 1 15,-3 1-6-15,0 0 1 0,1 0 0 16,-1 2-6-16,-1-1 1 0,0 2-11 0,2 2 0 16,-3-4-1-16,3 3-3 0,-3 3-5 0,2-2 2 15,0 2-5-15,-3 3-5 0,4-1-4 0,0 5-18 16,-4 1-4-16,0 1-15 0,1 2-10 0,1 5-6 0,-2 3-8 15,0-2-8-15,-1 3-9 0,1-9-7 0,-5 1-2 16,5-1-6-16,1 7-2 0,-3-2-5 16,2-5-7-16,-4-4-2 0,2-3-4 0,0-2-5 15,-1 1-4-15,1-3-5 0,-2-2-4 0,-1 0-15 16,2-3-29-16,0 3-32 0,-4-3-31 0,2 1-33 16,0-4-36-16,-6 4-36 0,6-4-28 0,-6 2-38 15,-2-2-236-15,8 0-545 0,-18-3 241 0</inkml:trace>
  <inkml:trace contextRef="#ctx0" brushRef="#br0" timeOffset="71420.85">4244 4845 197 0,'0'0'268'16,"0"0"-16"-16,15 1-24 0,-15-1-23 0,18 3-20 15,-8 0-17-15,0-3-17 0,3 1-14 0,5-1-16 16,-4-1-14-16,-1 2-48 0,0-1-60 0,-2 0-72 0,2 1-98 15,-8 1-135-15,2-1-331 0,-2 3 147 0</inkml:trace>
  <inkml:trace contextRef="#ctx0" brushRef="#br0" timeOffset="71627.52">4263 4967 66 0,'6'0'283'0,"2"2"-21"0,-2-2-25 0,6 1-24 16,-1-1-21-16,1-3-18 0,2 0-16 0,4 0-17 16,1-2-15-16,0 0-13 0,2 1-9 0,0-2-12 15,0 0-11-15,-2-1-9 0,4 1-7 0,-5 0-12 16,1 0-38-16,-5 5-44 0,0 1-54 0,-2-2-53 16,-4 4-70-16,-1-1-127 0,-3 5-359 0,0-2 159 15</inkml:trace>
  <inkml:trace contextRef="#ctx0" brushRef="#br0" timeOffset="72029.11">4485 5104 202 0,'-6'7'273'16,"-2"2"-17"-16,3-3-13 0,1-2-13 0,0 1-14 15,3-4-12-15,-1 3-15 0,2-4-9 0,-3 5-14 16,2-3-19-16,1-2-8 0,-3 6-22 0,3-6-10 16,3 6-17-16,-2-4-6 0,0 3-8 0,1-1-4 15,-1 0-10-15,0 1-10 0,-1 1-2 0,1 0-1 16,-1 1-10-16,0-1-4 0,-2 1-5 0,1-1 1 15,-2 0-6-15,-2 2 3 0,0 3-4 0,0-5-2 16,0-1 1-16,1 1 4 0,0-4 4 0,1 5-5 16,-2-4-5-16,4 0 3 0,-1 0 9 0,2-3 6 15,-2 8-16-15,4-4 8 0,-2-4-2 0,3 3 0 16,2 2-2-16,2 0-5 0,-1-3-1 0,3 3-2 16,1-3-3-16,3 0 1 0,0 1 0 0,1 2-2 15,0 2-6-15,0-4 0 0,-1 0 3 0,1-2-6 16,-1 2 2-16,-3-1-5 0,3 0-6 0,-6-2 9 15,2 3-1-15,0-1-5 0,-1-1 1 0,-3 1 3 16,2-1-1-16,0 1 0 0,-2 1-5 0,0 0-1 16,-1-1 4-16,0 0 1 0,0-1 0 0,0 2-1 15,-4-3-4-15,7 3 3 0,-3-1 0 0,-4-2-4 16,5 1-1-16,-5-1 1 0,8-4 0 0,-8 4-14 16,6-6-19-16,-2 2-26 0,2 1-34 0,-3 0-34 15,1-2-44-15,-4 5-60 0,6-3-48 0,-2 3-207 16,-4 0-530-16,0 0 235 0</inkml:trace>
  <inkml:trace contextRef="#ctx0" brushRef="#br0" timeOffset="72516.39">4950 4846 66 0,'4'6'274'0,"0"-1"-17"0,5 6-10 0,0 3-16 15,0 0-10-15,0 4-10 0,5 4-13 0,-3 1-11 16,1 0 0-16,2 1-10 0,-1-1-16 0,-2 1-17 15,2-1-6-15,-1 1-12 0,2-1-9 0,-4-5 1 16,1 0-11-16,3 4-3 0,-2-5-2 0,-1-1-7 16,1-2-4-16,-3 0-12 0,1 1 1 0,-1-5-14 15,0-1 2-15,0-3-5 0,-4 1-9 0,3-5-3 16,-3-1-6-16,-1 3 1 0,2 2 9 0,-2-5-32 16,-4-1 28-16,8-5-33 0,-5 0 14 0,3-3 8 15,-3-3-18-15,1-2-4 0,1-3-2 0,-1-1-2 16,0-8 6-16,0 1-10 0,-2-2 4 15,2 0-4-15,0 2-1 0,0 3-3 0,3-2-3 0,1-2 4 16,-1 6-2-16,-1 2-4 0,5-7-1 0,-3 7 6 16,2-1-9-16,2 2 5 0,-2 0-1 0,2-1-3 15,-1 1-1-15,1 2-2 0,-2-1-1 0,4 1 2 16,-5 2-1-16,1 2 5 0,2-2 8 0,-3-1-4 16,-2 4-35-16,1 0-49 0,0 2-39 0,-5 1-47 15,1 3-56-15,0-2-60 0,-1 1-315 0,-3 4-646 16,1-1 286-16</inkml:trace>
  <inkml:trace contextRef="#ctx0" brushRef="#br0" timeOffset="72979.09">6118 4494 205 0,'-17'6'219'0,"8"-2"-21"16,-4 3-20-16,3 1-16 0,-8 2-18 0,4-1-17 15,-7 2-4-15,0 4-15 0,0 0-6 0,-2 2-6 16,6-6 2-16,1 1-3 0,-2 4 1 0,1 0 0 16,6-1-6-16,-3-2-6 0,4-1-3 0,2-1-4 15,-1-3-2-15,4 6-3 0,0-3 0 0,1 1-7 16,0 4-6-16,1-4 4 0,2 4-4 0,2-1-12 0,2-1 0 15,-2 2-8-15,3-4-4 0,0 4-4 0,0-1-22 16,1 1-23-16,-1-2-32 0,2-3-43 16,-2 0-47-16,0-1-44 0,0 0-65 0,-3-4-146 15,-1 0-423-15,3 0 188 0</inkml:trace>
  <inkml:trace contextRef="#ctx0" brushRef="#br0" timeOffset="73244.28">5854 4760 177 0,'17'-3'228'0,"-5"2"-18"0,5-2-14 16,2 3-7-16,-1-2-6 0,1 2-1 0,0 0-4 15,1 2-3-15,-5 1 1 0,1 0-4 0,-3-1-6 16,1 2-2-16,-1 1-1 0,-4-2 2 0,4 6-8 16,-5-2-12-16,-2 4-6 0,2-2-2 0,-2 2-27 15,0 4-11-15,-2 2-12 0,-1-3-6 0,-1 2-10 16,1 0-6-16,0 3-6 0,-1-2 6 0,1-3-17 15,0 2-5-15,-1-2-7 0,0 0-3 0,2 1 1 16,-1-1-11-16,0 1 1 0,0-3-9 0,0-1 6 16,-1-1-8-16,1-4-21 0,-1 0-13 0,2-1-29 15,-3 1-23-15,1-1-17 0,-2-2-23 0,0 1-35 16,0-4-37-16,-3 3-47 0,3-3-53 0,-11 2-219 16,2-5-546-16,0 1 241 0</inkml:trace>
  <inkml:trace contextRef="#ctx0" brushRef="#br0" timeOffset="73386.07">5926 4877 219 0,'8'0'247'16,"4"-1"-29"-16,-2-1-54 0,0 1-78 0,2-2-88 15,-3 1-154-15,-1 2-168 0,-1 0 75 0</inkml:trace>
  <inkml:trace contextRef="#ctx0" brushRef="#br0" timeOffset="73530.92">5965 5038 151 0,'4'4'296'0,"2"1"-28"16,0-4-29-16,1 2-27 0,3-1-21 0,2-1-14 15,-2 1-39-15,4-4-49 0,-1 1-63 0,1-2-63 16,0-2-81-16,0 1-154 0,-2 2-295 0,-3-3 130 15</inkml:trace>
  <inkml:trace contextRef="#ctx0" brushRef="#br0" timeOffset="73978.69">6204 4653 2863 0,'7'-3'32'0,"-4"-3"-30"0,5 4-2 0,-4-1-1 15,2 2 2-15,3-2-1 0,-4 2 3 0,3 1-4 16,0 0-7-16,-1 0 1 0,1-3 0 0,0 6 4 16,-2-3 1-16,2-3-1 0,-3 1 0 0,0 1 2 15,-5 1 2-15,13 0 2 0,-8-2-3 0,1 1 0 16,-6 1 0-16,11 0 3 0,-11 0-1 0,7 3-2 16,-3 0 6-16,-1 0 2 0,0-1 3 0,1 4 4 15,-1-3 6-15,1 3 0 0,-2-3 4 0,2 2 5 16,0 3 3-16,0 1 7 0,2 0 5 0,-3 1 2 15,2 0-1-15,-1 0-3 0,2 4-3 0,-1-2-4 16,-4 0 3-16,3 0-5 0,1 1-8 0,0 1 3 16,1 3 1-16,-4-2 0 0,2 0-8 0,1 2 0 15,-1 1-1-15,-2 0-4 0,2 0-1 0,-4 1-3 16,1 0 2-16,2 6-4 0,-3 0 0 0,0-6 5 16,0 9-7-16,0 0 0 0,-3-9-1 0,3 9-1 15,-1-9-1-15,1 1 9 0,0-5-9 0,0 2 0 16,0-5 13-16,-1-1 9 0,1-2 6 0,-3-1 6 15,6-3 4-15,-6 1 1 0,3-1-3 0,0-1 3 16,0-4 0-16,-5 4-5 0,5-4-14 0,-3 0-21 16,3 0-39-16,-7-7-44 0,2 0-43 0,-2-2-41 15,0 0-59-15,-1-5-66 0,-1 3-259 0,-5-3-590 16,3 0 262-16</inkml:trace>
  <inkml:trace contextRef="#ctx0" brushRef="#br0" timeOffset="74103.3">6300 4855 22 0,'8'1'281'0,"-3"0"-55"15,0-1-69-15,0 6-93 0,0-4-99 0,3 0-85 16,-3 2-129-16,7-1 58 0</inkml:trace>
  <inkml:trace contextRef="#ctx0" brushRef="#br0" timeOffset="74843.95">6801 4686 129 0,'0'0'304'16,"0"0"-23"-16,10-4-19 0,-10 4-19 0,12 0-7 16,-12 0-7-16,16 2-2 0,-5-2-13 0,1 1-17 15,0-1-11-15,3 1-13 0,-2 1-34 0,5-1-3 16,-1 3-14-16,-5-2-10 0,1 0-14 0,4 0-5 15,-5 1-13-15,0-1-9 0,1 1-5 0,-6 0-7 16,0 0-8-16,-1 0-9 0,-1 1-3 0,-1 0-10 16,-3 1 2-16,1 0-14 0,-4 0 5 0,0 1 1 15,-2 0-7-15,-4 2 2 0,-1-1-1 0,2 2-2 16,-2-2 1-16,-3 0 0 0,3 4-3 0,-2-4-1 16,1 6 4-16,2-5-4 0,0 2 12 0,2-1 4 15,0 0-29-15,-1 0 10 0,3-1 0 0,3 1 2 16,0-2 1-16,1 2 1 0,0 0-2 0,0-2 8 15,1 2-6-15,4 0-2 0,2 1 7 0,-2-1-5 16,2 1-8-16,1-1 8 0,1 2-1 0,0-2-2 16,4 0-1-16,-3-1 0 0,1 1-3 0,0-2 0 15,1 4-2-15,-2-5 6 0,1 2-2 0,-1-3-5 16,-2 2 4-16,1 0 0 0,-3 4-5 0,3-4-1 16,-4 0-18-16,0 3 21 0,-1-2-1 0,0 2-3 15,-3-2 3-15,-1 3-1 0,0-3 1 0,0 4 4 16,0-5-7-16,-4 3 4 0,3-1-14 0,-3 0 12 15,-1 0-2-15,0-3 1 0,-3-1-11 0,3 0-15 16,-3-1-29-16,0 1-37 0,0-2-42 0,-1-2-45 16,-4-1-51-16,2-1-47 0,-2-2-47 0,-1 0-186 15,-3-2-549-15,2-1 244 0</inkml:trace>
  <inkml:trace contextRef="#ctx0" brushRef="#br0" timeOffset="75031.63">6875 5054 191 0,'2'-1'300'0,"-2"1"2"0,10-2-1 0,-4 2-24 0,0-1-17 16,2 1-23-16,1 0-11 0,0-2-9 16,4 2-9-16,-2-1-19 0,2-1-19 0,0 0-16 15,2 2-15-15,3-2-18 0,-5 1-7 0,2-3-18 16,3 3-7-16,1 0-9 0,-6-2-15 0,4 3-5 16,-5-2-16-16,1 2-26 0,4 0-31 0,-4 0-33 15,-2 5-33-15,2-1-38 0,0-1-37 0,-3 4-44 16,-1-4-52-16,1 3-251 0,-2 1-541 0,-3 1 239 15</inkml:trace>
  <inkml:trace contextRef="#ctx0" brushRef="#br0" timeOffset="75358.67">7629 4398 146 0,'3'-2'276'0,"-3"2"-15"0,0 0-21 0,5-1-23 16,-5 1-17-16,6 6-23 0,-3-4-15 0,-1 2-17 15,1-1-19-15,-2-2-38 0,2 5-59 0,-2-2-68 16,-1 2-75-16,-4-1-205 0,2 1-347 0,-2-1 154 16</inkml:trace>
  <inkml:trace contextRef="#ctx0" brushRef="#br0" timeOffset="75494.77">7398 4604 309 0,'-4'9'282'0,"0"1"-15"0,3 2-22 0,-3 1-26 15,7-2-24-15,-2 0-20 0,-1 3-27 0,-1-3-43 16,-2 1-46-16,6-2-56 0,-3 2-63 0,3-3-60 16,0 1-185-16,-3 1-330 0,3-6 146 0</inkml:trace>
  <inkml:trace contextRef="#ctx0" brushRef="#br0" timeOffset="75656.5">7486 4641 2 0,'10'-7'293'0,"3"1"-16"15,1-3-19-15,0 4-21 0,3-3-27 0,-1 3-18 16,4 0-9-16,0-1-7 0,-1 4-13 0,0-2-14 16,1 0-12-16,1 2-14 0,-1 0-17 0,1-1-11 15,-2 2-11-15,-2-1-33 0,2 0-61 0,-7 4-81 16,-1-5-100-16,-2 4-217 0,-3-1-441 0,-6 0 195 15</inkml:trace>
  <inkml:trace contextRef="#ctx0" brushRef="#br0" timeOffset="75792.25">7610 4707 165 0,'-4'8'271'0,"2"1"-34"0,-2 1-49 16,1-1-67-16,1 1-73 0,-2-3-55 0,3 3-57 15,-2-2-97-15,3 2-172 0,-1-4 77 0</inkml:trace>
  <inkml:trace contextRef="#ctx0" brushRef="#br0" timeOffset="75961.75">7693 4711 168 0,'6'-2'273'16,"5"2"-25"-16,-2-2-24 0,2 2-22 0,-2-2-23 0,5 0-15 15,-5 0-18-15,1 0-15 0,3-1-17 0,-1 0-36 16,-6-1-43-16,3 4-42 0,-1 4-45 0,-3-4-32 16,-5 0-33-16,7 4-33 0,-5-2-109 0,-2 2-280 15,0-4 123-15</inkml:trace>
  <inkml:trace contextRef="#ctx0" brushRef="#br0" timeOffset="76260.71">7763 4764 48 0,'-1'3'207'15,"-4"2"-14"-15,5-4-5 0,-4 2 0 0,4-3-11 16,-3 8-15-16,3-6-16 0,3 4-12 0,-2-3-12 15,2 0-7-15,2 2-10 0,-1 2-9 0,5-3 2 16,1 2-5-16,-5-2-8 0,4 2-4 0,0 0-3 16,0-1-3-16,0 1-4 0,0-2-1 0,0 1-2 15,-4-1-5-15,1 0-1 0,-3 0-4 0,1 2-5 16,-2 1-6-16,1-2-6 0,-3 2-6 0,0 1-14 16,-4 1-9-16,0 1-8 0,-2 1-3 0,1-1-2 15,-8 3 2-15,7-3-3 0,-3-1 6 0,0 2-3 16,-4-4 3-16,4 3 6 0,0-4 4 0,-4 3 15 15,3-2 11-15,2-2 14 0,2 1 12 0,0-4 11 16,3 1 4-16,-1 0-5 0,4 2 3 0,0-5 2 16,0 6 7-16,4-5-20 0,1 1-4 0,0 1-4 15,8-3-7-15,-3 1 1 0,8-1-10 0,0 1-12 16,5-3-38-16,-3 2-50 0,7-5-53 0,1 2-58 16,-8 0-58-16,6-4-67 0,-4 2-245 0,-3 1-581 15,3 0 257-15</inkml:trace>
  <inkml:trace contextRef="#ctx0" brushRef="#br0" timeOffset="76438.61">8140 4473 129 0,'3'-1'324'0,"-3"1"-31"16,5-4-25-16,-5 4-33 0,8-1-25 0,-4 0-27 15,-4 1-59-15,6-1-57 0,-6 1-84 0,9 0-75 16,-9 0-196-16,0 0-311 0,6-1 138 0</inkml:trace>
  <inkml:trace contextRef="#ctx0" brushRef="#br0" timeOffset="76594.28">8157 4579 128 0,'-1'16'332'0,"1"0"-8"0,-2 4-13 0,1-3-27 16,1 4-26-16,0-2-26 0,-2 0-20 0,4 8-26 15,-4-4-21-15,2 2-11 0,-2-1-21 0,2-4-17 16,0 1-34-16,-2-3-48 0,-1 1-54 0,6 0-59 16,-7-3-59-16,3-6-54 0,-1 0-229 0,-1-1-455 15,1-4 202-15</inkml:trace>
  <inkml:trace contextRef="#ctx0" brushRef="#br0" timeOffset="76745.91">8280 4628 115 0,'6'3'245'16,"1"2"-16"-16,-1 4-32 0,-1-1-22 0,0 3-19 15,-1-2-23-15,0 2-35 0,0 0-36 0,-3 1-31 16,0-1-33-16,2 0-41 0,-2-1-47 16,-2 1-128-16,-2-2-236 0,-1-3 104 0</inkml:trace>
  <inkml:trace contextRef="#ctx0" brushRef="#br0" timeOffset="77027.22">8418 4494 92 0,'11'3'237'0,"1"-8"-2"0,-2 5-14 0,3 2-2 0,-4 2 4 15,0-2-12-15,-2-1-4 0,0 1-10 0,-1-1-9 16,1 1-5-16,-2 1-7 0,2 1-11 0,-2-1-7 15,0 1-4-15,-1 3-5 0,1-2-16 16,3 1-9-16,-4 4-8 0,1-1-12 0,-1 2-6 16,0 0-10-16,-2 0-11 0,2 5-9 0,1 0 0 0,0 3-9 15,-2-3-8-15,-1 0-4 0,1 4-7 0,-2 0-1 16,3-2-5-16,-4-1-11 0,3 0-4 0,-3 2-7 16,1-8-2-16,-1 1-41 0,1 1-36 15,-2-2-37-15,0-3-39 0,-1 1-46 0,1-3-50 16,-1-3-46-16,-2 4-244 0,-2-6-571 0,-1 0 253 0</inkml:trace>
  <inkml:trace contextRef="#ctx0" brushRef="#br0" timeOffset="77219.36">8405 4634 69 0,'2'-3'285'0,"5"0"-23"15,-2 0-28-15,4 0-21 0,-3-3-23 16,6 3-21-16,-1 0-15 0,2 2-17 0,-3 1-24 16,3-3-43-16,-4 6-49 0,-2-2-52 0,1 2-74 0,-1 0-71 15,-3 3-92-15,-3 0-290 0,-1 1 128 16</inkml:trace>
  <inkml:trace contextRef="#ctx0" brushRef="#br0" timeOffset="77345.28">8419 4781 118 0,'-8'8'303'0,"3"0"-9"0,0-2-9 0,1 0-3 15,0-4-24-15,2 4-30 0,-1-3-14 0,2 3-30 0,2-1-23 16,-1-5-18-16,9 3-23 0,-1-1-44 0,-3-2-45 16,4-1-58-16,1-2-78 0,3-1-92 15,0 2-198-15,-3-2-428 0,4-1 190 0</inkml:trace>
  <inkml:trace contextRef="#ctx0" brushRef="#br0" timeOffset="77943.94">8774 4361 39 0,'5'-1'227'16,"2"-2"-17"-16,-1 3-6 0,0-3-5 0,2 2 2 15,0 1 2-15,-2 0-5 0,3-2-2 0,0 2-4 16,-1-1-4-16,2 2-10 0,-1-1-9 0,-1 0-11 15,-2 0-8-15,7 0-11 0,-5 0-18 0,-2 2-11 16,3 2-2-16,-2 0 2 0,0-2-6 0,-1 2-5 0,-2-1-10 16,1 3-1-16,2 0-14 0,-4-3-7 15,1 3-4-15,0-1-9 0,0 4 6 0,0 1-12 16,0-1-6-16,1 1-3 0,-3-1-6 0,1 1-1 16,-1 0-3-16,2 0-2 0,-1 1-6 0,-2-3 1 15,2 3-1-15,-1-1-2 0,1 0-4 0,-1 2-1 0,0-1-2 16,-1-3 2-16,3 2-3 0,-2-2-1 15,-2-1-2-15,1 0 0 0,1-1 0 0,-1 3 0 16,0-3 4-16,-1 1-7 0,2 2 0 0,-2-3-2 16,2 1-1-16,-1 1 0 0,-1-1 9 0,3 1-8 15,-3 0-6-15,1 3-8 0,-1-1 19 0,0 0-5 0,2-1 1 16,-2 1 2-16,1 1 10 0,0-1-18 16,-1 0 16-16,0 1-17 0,2-3 3 0,-2 4 5 15,2-2-2-15,-2 2 0 0,0-2-1 0,1 3 10 16,-2-1-15-16,6 5 5 0,-5-5-1 0,0 5-17 15,0-1 13-15,0 0 5 0,0 2 0 0,1-2 1 0,-1 3-3 16,0-1 0-16,2-1 5 0,0 1-1 0,-4 0-22 16,-1 1 18-16,3 0 2 0,-4-3 2 0,3 3-1 15,-3-2-3-15,2-2 6 0,-1 1 2 16,0-2-2-16,2-2-9 0,-3-3 4 0,2-2 3 16,0-1 0-16,-1 0-4 0,-1-2 2 0,1 1-2 0,3-5 4 15,-7 4 6-15,3-2-12 0,4-2 5 16,-12 0-1-16,12 0-6 0,-11-2-7 0,4-1-11 15,-2-3-21-15,3-2-26 0,-4 2-43 0,1 0-32 16,0-1-44-16,-1 1-49 0,0 0-74 0,-2 2-262 16,-2 2-619-16,-4-2 275 0</inkml:trace>
  <inkml:trace contextRef="#ctx0" brushRef="#br0" timeOffset="79192.25">6879 5561 87 0,'5'2'186'0,"-5"-2"11"0,9 2 0 16,0-1-4-16,-4-2 0 0,4 1-5 0,1 1-5 15,2-1-3-15,-1 0-4 0,1-1-7 0,-2-3-7 0,3 6-10 16,-2-4-6-16,3 2-11 0,-2-1-8 0,1 1-8 16,1 0-7-16,-1-1-8 0,0-1-12 0,0 2 0 15,3-1 1-15,-1 1-15 0,4-1-8 16,-1 0-5-16,0 0-4 0,-1 0-6 0,2-2-7 16,-1 3-3-16,0 0-6 0,-1 0-2 0,1 0-9 0,1-1 1 15,-1 1 1-15,3 0-4 0,-1-1-2 0,1-1-3 16,6 1-4-16,-4-2 3 0,-3 3-5 0,0-3 0 15,1 1-12-15,7 2 10 0,0-1-6 16,-6-2 7-16,0 2-6 0,4 0 1 0,-4 1-2 0,6-2 0 16,-7-1 1-16,-1 1 1 0,3-1-3 0,0 2-1 15,-5 1 12-15,5-2-13 0,-1 2 2 0,1 0-3 16,-3 0-2-16,1 0 0 0,-1 0-2 16,-1 0 4-16,0 0 2 0,2 2-6 0,-2-2 4 15,-6 1-5-15,2 1 5 0,6-2-3 0,-6 1 5 16,5 1-2-16,-3-4-2 0,-3 4 4 0,4-1-5 0,-5-1-2 15,0 2-3-15,3-2 6 0,-4 0-1 0,4 1 3 16,-5 0-3-16,0-1-1 0,4-1 6 0,2 3-5 16,-3-1 2-16,0 1 1 0,0-1-2 15,-2-1-1-15,2 1 4 0,2-1-4 0,-2 2 0 0,0 1 3 16,4-3-3-16,-5 0 3 0,0 1-9 0,2-1 7 16,-3 0 2-16,3 2-3 0,-2-1 2 0,1-1-4 15,0 0 3-15,1 0 0 0,-2-1 2 16,1 1-7-16,-1 0 5 0,0-2 2 0,1 2-6 0,-3 0 6 15,4-1-2-15,-2 1-2 0,-1-3 0 0,3 3 5 16,-6 0-7-16,5-2 8 0,-5 2 2 0,3 0-5 16,-5 0 1-16,5 0-3 0,-2-1 2 0,0 1 2 15,0 0-4-15,1 1-3 0,0-1 3 0,-1 0-3 16,1 0-2-16,1 0 5 0,-1 0-1 0,-1 0 11 16,3 0-10-16,-2 2 1 0,3-2 0 0,-4 1-1 15,2-2 1-15,-1 1-1 0,1 0 2 0,1 0-4 16,-3 0 3-16,2 0-1 0,-1 1 0 0,-1 1-2 15,1-2-2-15,0 1 1 0,-1-1 4 0,-2 0 2 16,3 0-2-16,0 0-1 0,-5 0-2 0,2 0 2 16,0-1-1-16,0 1 0 0,-1-2 2 0,-1 2-5 15,-6 0 1-15,11 0 7 0,-5-1-10 0,-6 1 11 16,10 0-4-16,-10 0 1 0,10-2 1 0,-10 2-4 16,5 0 2-16,-5 0 1 0,0 0 1 0,0 0 0 15,0 0 0-15,0 0 0 0,8 0 1 0,-8 0 1 16,0 0-2-16,0 0 2 0,0 0 0 0,0 0-2 15,0 0-3-15,1-2 0 0,-1 2-4 0,0 0-48 16,0-6-64-16,0 6-82 0,0-5-93 0,0 5-305 16,0 0-646-16,0 0 285 0</inkml:trace>
  <inkml:trace contextRef="#ctx0" brushRef="#br0" timeOffset="79321.37">9401 5484 154 0,'0'0'209'0,"3"1"-87"0,-3-1-137 0,0 0-64 16,-10 5-85-16,0-1 38 0</inkml:trace>
  <inkml:trace contextRef="#ctx0" brushRef="#br0" timeOffset="105702.33">9505 5228 8 0,'0'4'323'0,"0"-4"-7"0,0 4-26 15,0-4-17-15,0 0-25 0,0 0-22 0,0 0-21 16,0 0-22-16,0 0-45 0,0 0-56 0,0 0-82 16,0 0-123-16,9-13-239 0,-6 10-392 0,-1 0 174 15</inkml:trace>
  <inkml:trace contextRef="#ctx0" brushRef="#br0" timeOffset="121260.52">921 7249 266 0,'0'0'263'0,"-9"-2"-13"0,9 2-16 0,0 0-13 16,0 0-17-16,0 0-5 0,0 0-9 0,0-5-16 16,0 5-9-16,0 0-13 0,5-4-6 0,-5 4-14 15,6-7-11-15,-2 4-13 0,0-3-8 0,0 6-13 16,2-5-6-16,1 1-1 0,-1 0-9 0,1 1-10 16,-1 0-5-16,2 1-11 0,-1 0 3 0,1-3-3 15,-2 3-6-15,7 0-1 0,-8 0-3 0,3 2-1 16,1-2-6-16,1 2-5 0,-1 0 2 0,0 0-2 15,1 2-8-15,-1-2 5 0,-2 0-2 0,-1 2-1 16,4 0 5-16,-3 2-8 0,-1 0 7 0,0-1-5 16,2 0-2-16,-3 0 7 0,3 5-4 15,-3-1 0-15,-1 2 4 0,-2-1 0 0,0 4-4 16,0-1 2-16,-2 2-4 0,-2 2 2 0,-1 3-3 0,-1 0 2 16,-1-4-2-16,-3 5 0 0,2 2-4 0,-4-4-2 15,1 1 0-15,0-2-2 0,-1 1 1 0,-2-1 0 16,3 0-3-16,-1-3-3 0,-3 1 6 0,0-1-2 15,2 4 0-15,-5-4-2 0,0-4 2 0,3 2-5 16,0-3 5-16,-1 2-3 0,0-1-6 0,4-2 8 16,0-2 0-16,-3 2 0 0,7-3-4 0,-2-2 3 15,4 2-7-15,-1-4 7 0,0 4-2 0,0-4-3 16,5 0-1-16,-4 3 0 0,4-3-8 0,0 0-1 16,0 0-9-16,0 0-1 0,-4 3 2 0,4-3 6 15,0 0 0-15,12-7 0 0,-6 5 6 0,3 1-1 16,0-2 1-16,4 0-1 0,-3 5 6 0,2-4-5 15,-2-1 5-15,1 2 3 0,1 1-2 0,0 0 2 16,0 0-4-16,3 0-2 0,-2 0 3 0,0 0 4 16,1 0-1-16,-1 0 3 0,1 0-5 0,-4 0 4 15,-1 0-3-15,4-2-1 0,-7 4 5 0,2-4-6 16,1 1 6-16,-3 1-1 0,-1 1-9 0,-5-1-30 16,11 0-50-16,-8 2-63 0,1-1-63 0,-4-1-65 15,0 0-265-15,3 3-587 0,-3-3 261 0</inkml:trace>
  <inkml:trace contextRef="#ctx0" brushRef="#br0" timeOffset="121438.91">1235 7625 30 0,'4'1'292'0,"-4"-1"-7"0,9 2-11 0,-9 1-13 15,4-2-11-15,-4-1-11 0,2 4-18 0,2-2-21 16,-4-2-8-16,8 2-27 0,-4-1-26 0,-4-1-27 15,9 2-38-15,-9-2-55 0,2 1-69 16,-2-1-86-16,0 0-89 0,0 0-166 0,0 0-423 0,0 0 188 16</inkml:trace>
  <inkml:trace contextRef="#ctx0" brushRef="#br0" timeOffset="123604.35">2107 6784 275 0,'6'2'293'0,"-1"1"-15"15,2 0-14-15,-2 2-5 0,0-2-21 0,1 1-9 16,2 2-16-16,-3-3-18 0,3 3-22 0,2 0-20 15,-5-1-11-15,3 0-13 0,1 2-14 0,0-1-10 16,-3-1-8-16,1 1-16 0,0-4-6 0,0 6-8 16,1-2-35-16,-1-1-30 0,-1-1-60 0,2 2-45 15,-4-2-54-15,2 0-47 0,-2 1-37 0,0-4-201 16,-2 2-480-16,1 0 213 0</inkml:trace>
  <inkml:trace contextRef="#ctx0" brushRef="#br0" timeOffset="123965.63">2393 6781 19 0,'0'0'233'0,"4"3"-7"0,-4-3-10 0,3 5-7 16,-1-2-13-16,-1 2-17 0,-2 1-17 0,2 0-14 16,-2-1-16-16,0 1-11 0,0 3-12 0,-3 1-13 15,0-1-7-15,0 2-11 0,-1-1-5 0,-1 5-8 16,-1-8-7-16,1 5 1 0,-3-5-11 0,1 5-1 15,-1-5 0-15,0 3 1 0,-2-2-3 0,3 1 1 16,0-2 6-16,-2 2 5 0,1-3 14 0,2-2-13 16,-1 0 5-16,0 1 6 0,5-2-1 0,-4 2-3 15,2-2 3-15,1-2 2 0,1 1-7 0,3-2 15 16,-3 4-18-16,3-4-10 0,0 0 8 0,0 4-18 16,0-4-4-16,0 0-8 0,6 2-2 0,-6-2-2 0,12 0-6 15,-5-2 13-15,6 2-14 0,0-4-2 16,2 1 1-16,1 1-4 0,1-3-1 0,0 2 0 15,1-2 8-15,-4 0-18 0,0 3 4 0,-1-3-25 16,1 1-38-16,-4 1-53 0,-2 0-62 0,1 1-59 16,-3 1-44-16,-1 2-248 0,-2 2-567 0,-1 1 252 0</inkml:trace>
  <inkml:trace contextRef="#ctx0" brushRef="#br0" timeOffset="124130.04">2235 7160 140 0,'-5'3'278'15,"3"1"-5"-15,4 0-11 0,-2-4-13 0,5 6-24 16,0-4-17-16,0 1-16 0,1-3-15 0,6 2-16 16,6-4-16-16,2-1-7 0,-3 1-24 0,2-1-8 15,1-2-23-15,0 2-32 0,-1-2-35 16,-1 3-40-16,-4 0-36 0,-1 0-39 0,2 1-33 0,-4-3-30 16,0 3-50-16,-3 1-144 0,0 0-383 0,-4 0 169 15</inkml:trace>
  <inkml:trace contextRef="#ctx0" brushRef="#br0" timeOffset="124398.31">2258 6795 12 0,'0'0'279'0,"0"0"1"0,4 11-6 15,-3-6-4-15,3 7-10 0,-2 3-8 0,1 2 8 16,1 0-36-16,1 8-21 0,-3-6-19 0,2 7-7 16,4-2-28-16,-1-2-11 0,1 3-22 15,-4-6-7-15,1-1-12 0,0-2-13 0,0 0-6 0,0-1-19 16,-2-1-21-16,2-1-17 0,-1-3-46 0,0 2-37 16,-3-2-35-16,2 1-27 0,-3-1-30 0,0-3-30 15,1-1-16-15,-1 3-28 0,0-5-187 16,0-1-451-16,-1 0 200 0</inkml:trace>
  <inkml:trace contextRef="#ctx0" brushRef="#br0" timeOffset="124574.77">2535 6992 73 0,'5'5'250'15,"1"0"-11"-15,2 3-22 0,-3-1-19 0,-2 1-16 16,2 2-19-16,-1-2-18 0,-2 2-16 0,2-2-30 15,0 1-32-15,-4 0-42 0,4-2-44 0,-4-1-48 16,4-1-44-16,-3 1-154 0,-1-2-288 0,0-1 128 16</inkml:trace>
  <inkml:trace contextRef="#ctx0" brushRef="#br0" timeOffset="124975.14">2593 6702 174 0,'6'5'322'0,"-1"1"-2"0,-2-2-13 0,-1 2-7 16,1 2-31-16,-2-1-24 0,4 8-27 0,-1-5-17 15,0 6-24-15,1 0-14 0,2 0-15 0,-1 0-13 16,-2-2-18-16,1 2-9 0,1 1-7 0,2 1-16 16,-3 1-2-16,0 1-11 0,1-3-5 0,1 7-8 15,2 3-6-15,-2-2-13 0,1 1 18 0,1-4-21 16,1 3-7-16,-3-5 3 0,-1-2-1 0,-1 1-5 15,5 6-1-15,-5-5-10 0,3-2 15 0,-4 1-11 16,2-1-4-16,2 0-1 0,-3 0-1 0,0 1-4 16,-1 0-1-16,1 6 3 0,-1-6-1 0,-4 0-8 15,0-2 6-15,0 3-4 0,0-2 4 0,0-1-4 16,0 1 2-16,-4-5 3 0,4-3-6 0,-1 2 5 16,0-3-6-16,-2-1 13 0,-1-2-1 0,4-3 3 15,-4 2-5-15,3-2-5 0,-3 1 10 0,4-4-7 16,-10 1-1-16,2-2-5 0,-1-1-3 0,-2-3 3 15,2 0 0-15,-3-1-6 0,0-2-3 0,-2-3-3 16,0 0-1-16,1 0-1 0,1 0-19 0,1-1-30 16,-2 0-38-16,3 1-44 0,-3 3-57 0,4-1-66 15,3 1-64-15,-6 0-209 0,6 3-580 0,-1 0 257 16</inkml:trace>
  <inkml:trace contextRef="#ctx0" brushRef="#br0" timeOffset="125338.84">3059 6644 162 0,'0'0'305'0,"0"0"-14"0,0 0-11 15,0 0-20-15,0 0-26 0,0 0-22 0,0 0-24 16,4 13-12-16,1-7-30 0,-3-2-33 0,1 2-42 16,0 3-59-16,-3 1-66 0,0 1-63 0,1 1-62 15,-1-3-171-15,-3 2-380 0,1-2 169 0</inkml:trace>
  <inkml:trace contextRef="#ctx0" brushRef="#br0" timeOffset="125476.97">2908 6884 314 0,'-4'4'291'0,"1"2"-24"0,-1 1-24 0,1 1-19 0,-1 2-23 16,2-1-22-16,0 1-24 0,1-1-35 16,2 3-43-16,1-4-44 0,0 4-45 0,1-2-42 15,2 1-34-15,0-1-27 0,-1 1-62 0,1-3-100 0,-1-2-299 16,0-1 133-16</inkml:trace>
  <inkml:trace contextRef="#ctx0" brushRef="#br0" timeOffset="125699.74">3013 6909 209 0,'12'-6'214'0,"-1"2"-4"0,3-1-11 16,4 3-10-16,-7-2 2 0,7 1-10 15,-1 3-4-15,-3-1-1 0,-1 2-2 0,0-1-6 16,2 0-3-16,-1 1-8 0,0-1-14 0,-1 2-13 16,-3-2-12-16,0 0-8 0,-2 2-11 0,0 0-15 0,-2-2-2 15,2 0-12-15,-3 2-6 0,-1 0-6 16,1 0-5-16,-1-1-8 0,-4-1-16 0,6 7-17 0,-6-4-24 15,0 3-23-15,-5 1-26 0,4-1-22 16,-3 1-35-16,-1 2-35 0,-4 0-27 0,1 1-26 0,-6 1-31 16,0 1-167-16,-7-1-438 0,5-1 195 0</inkml:trace>
  <inkml:trace contextRef="#ctx0" brushRef="#br0" timeOffset="125841.08">3096 7057 248 0,'-7'4'93'0,"1"0"44"0,0-3 22 16,3 2 6-16,-1 0-6 0,2-3-8 15,2 0 1-15,0 0 13 0,4 6 8 0,-4-6 0 0,7 1-3 16,1-1-7-16,2-1-8 0,1 1-5 0,0-4-16 15,2 2-14-15,0 0-10 0,4-3-18 0,-1 3-24 16,-1-2-29-16,-2-1-42 0,1 4-47 0,-4 1-63 16,3-2-68-16,-3 2-258 0,-2 0-474 0,-3 0 210 15</inkml:trace>
  <inkml:trace contextRef="#ctx0" brushRef="#br0" timeOffset="126042.33">3146 7172 168 0,'3'5'243'0,"-1"-1"-23"0,-2 0-22 15,5-1-18-15,1 1-15 0,-2-2-6 0,2 4 0 16,-1-5 4-16,1 1-1 0,2-2-5 0,-2 0-8 16,3 0-15-16,-5-3-14 0,2-1-13 0,3 1-21 15,-1-2-32-15,-3 1-45 0,3-2-45 0,-2 2-48 16,-1-5-57-16,-1 3-49 0,0 0-174 0,-3 0-394 15,-1 2 175-15</inkml:trace>
  <inkml:trace contextRef="#ctx0" brushRef="#br0" timeOffset="126152.02">3198 7171 161 0,'-14'13'226'0,"-2"6"-14"16,-1-5-4-16,3 0 3 0,-3-1-17 0,5 1-13 16,-4 2-19-16,1 0-16 0,1-1-23 0,4-1-31 15,-2-1-42-15,1 2-45 0,-1-5-50 0,7 0-61 16,-3-2-198-16,2 3-328 0,1-6 145 0</inkml:trace>
  <inkml:trace contextRef="#ctx0" brushRef="#br0" timeOffset="126574.36">3036 7207 52 0,'1'2'299'0,"-1"2"-27"0,0 3-23 0,3-5-19 15,-2 4-18-15,-1-2-18 0,0 2-9 0,3 0-7 16,-2-1-8-16,-1 1-9 0,3-1-10 0,-1 1-8 16,2 0-6-16,0-1-12 0,0 0-4 0,1 1-12 15,0-1-11-15,-1 1-5 0,2-2-10 0,-1 0-15 16,0 2 3-16,4-1-6 0,-4 1-11 0,3-1-4 16,-3-2-10-16,3 3 5 0,-3-2-6 0,0 1 2 15,5 1-8-15,-1-2 0 0,1 5-8 0,-1-3-2 16,3 0-7-16,-2 1 9 0,-1-1-4 0,1 0-3 15,3 1-3-15,-4 0 2 0,4-1-1 0,-3 1-4 16,3 0-9-16,3-2 8 0,-1 3-2 0,0 0 15 16,-4-3-16-16,3 1-1 0,-1-3 1 0,2 5 1 15,-2-4 6-15,5 2-13 0,-3 0 3 0,2-1-1 16,-3 0-3-16,3 1 0 0,-4-2 13 0,-2 3-13 16,3-2 4-16,-2-1-5 0,0-1 1 0,-1 4 0 15,-1-4-4-15,1 0 1 0,-4 0 6 0,-1 1-2 16,1-1-2-16,-1 0 3 0,0-2-2 0,-2 1-9 15,-4-2-2-15,5 2-19 0,-5-2-31 0,4 1-40 0,-4-1-52 16,0 0-59-16,0 0-78 0,0 0-255 16,0 0-590-16,-22-5 261 0</inkml:trace>
  <inkml:trace contextRef="#ctx0" brushRef="#br0" timeOffset="126829.49">3868 7463 3329 0,'0'0'320'0,"0"0"-129"15,0 0-112-15,0 0-27 0,0 0-18 0,5 2-26 16,-5-2-37-16,0 0-42 0,0 0-58 0,0 0-79 16,0 0-88-16,0 0-251 0,0 0-592 0,0 0 261 15</inkml:trace>
  <inkml:trace contextRef="#ctx0" brushRef="#br0" timeOffset="129569.99">1073 8285 12 0,'3'-3'345'0,"-3"3"-14"0,0 0-14 16,0 0-18-16,9 4-25 0,-7-2-28 0,2 1-27 15,1 0-20-15,0 0-22 0,-1 1-16 0,1 0-13 16,2-1-17-16,-1 2-14 0,3 1-19 0,0 1-23 15,0-1-39-15,-2 0-43 0,-2-1-54 0,2 1-51 16,-2-1-55-16,-1 1-32 0,0-1-56 0,1 2-143 16,-5-1-430-16,1 1 190 0</inkml:trace>
  <inkml:trace contextRef="#ctx0" brushRef="#br0" timeOffset="129690.98">1119 8443 77 0,'-5'6'252'0,"0"4"-16"0,0-1-5 0,-1 1-5 0,-1 6-10 16,2 2-19-16,1-4-18 0,-1 3-20 15,1-4-18-15,4 3-23 0,-1 2-46 0,-2-2-48 0,7 2-57 16,-1 1-47-16,-1-2-55 0,-2-1-179 0,0-3-339 16,3-2 150-16</inkml:trace>
  <inkml:trace contextRef="#ctx0" brushRef="#br0" timeOffset="130091.65">1141 8507 125 0,'6'-1'244'0,"3"1"-12"16,0 0-17-16,3-2-13 0,-2 4-4 0,3-1-8 16,-2 1-2-16,3 1-5 0,-1-2-2 15,1-1-10-15,-4 1-8 0,7-1-8 0,-7 0-9 16,3 3-14-16,-1-2-13 0,-2 1-10 0,0 0-5 16,-1-2-11-16,1 3-8 0,-4-3 5 0,0 1-16 0,1 2-11 15,-7-3-3-15,9 4-1 0,-5-1-8 0,-2 2 0 16,1-1-7-16,1 1-2 0,-3 1-6 15,2 1-1-15,-3 2-6 0,0 0-23 0,-3 3-35 16,1 0-39-16,-2 4-31 0,0-5-27 0,-3 2-24 16,-3 1-22-16,0-1-11 0,0 2-3 0,-2-3-4 0,1 0-2 15,-2-1 4-15,-1-2 20 0,0 0 24 16,0-3 30-16,2-1 27 0,2 1 34 0,-3 0 33 16,4-3 34-16,2-1 33 0,0 2 24 0,1-1 14 15,2 0 5-15,0-3 2 0,2 3 1 0,2-3-5 16,0 0 1-16,0 0 2 0,6 4 1 0,-6-4-7 15,9-1-6-15,2-1-6 0,1-2-7 0,2 0-8 0,-1-1-13 16,1-1-23-16,4 0-24 0,0 2-35 0,-8 1-39 16,2 2-38-16,-1-2-50 0,-2 3-47 15,-3 0-186-15,-6 0-431 0,12 0 191 0</inkml:trace>
  <inkml:trace contextRef="#ctx0" brushRef="#br0" timeOffset="130302.62">1280 8861 45 0,'1'10'205'0,"2"0"-19"16,-3 0-22-16,1 0-14 0,2 1-14 0,-1-4-1 15,2 3-1-15,0-4-3 0,0-1-1 0,-3 1 3 16,3-5 10-16,1 3 4 0,-3-1 1 0,1-1 3 16,1-1-6-16,-4-1-8 0,8 0-9 0,-8 0-13 15,9-1-11-15,-9 1-14 0,10-3-13 0,-8 1-25 16,1 1-34-16,1-2-46 0,0 1-47 0,-2-1-51 15,0-4-51-15,-1 3-73 0,-2-2-142 0,-1-3-423 16,0 2 187-16</inkml:trace>
  <inkml:trace contextRef="#ctx0" brushRef="#br0" timeOffset="130441.22">1192 8961 8 0,'-13'21'312'0,"3"-3"-36"0,1 0-31 0,0 1-24 16,4-3-31-16,-2 0-40 0,2 4-39 0,1-1-38 15,1 1-46-15,-4-2-49 0,4-2-49 0,0 1-68 16,0 0-92-16,0-6-249 0,0-5 111 0</inkml:trace>
  <inkml:trace contextRef="#ctx0" brushRef="#br0" timeOffset="130612.27">1170 9001 105 0,'12'5'315'0,"4"0"-11"15,0 3-17-15,1 2-23 0,1-1-16 0,-1 2-23 16,2 0-12-16,-2 0-14 0,7 2-20 0,-7-3-18 16,1-1-16-16,-1 2-15 0,0-3-14 0,2 0-14 15,0 0-21-15,-2 3-43 0,2-5-54 0,-10 2-68 16,4-3-68-16,-3-4-66 0,-2-1-223 0,-8 0-477 16,13-6 211-16</inkml:trace>
  <inkml:trace contextRef="#ctx0" brushRef="#br0" timeOffset="130957.93">1509 8587 7 0,'5'-1'253'16,"4"0"-24"-16,0-1-22 0,-2 2-22 0,0 0-17 15,-7 0-12-15,15-1-8 0,-10 1 0 0,2 1 3 16,-1-1-4-16,2 0-4 0,-8 0-6 0,10-1-6 15,-4 0-13-15,-6 1-11 0,11 0-12 0,-5-1-8 16,-1 0-9-16,-5 1-9 0,10 4 4 0,-2-1-6 16,-4 2 8-16,2 3 0 0,-1-1-3 0,3 5 6 15,-3 4-5-15,0 1 0 0,3 0-3 0,-3 9-11 16,-1-2 1-16,-3 1-7 0,3 0-2 0,-3-6-11 16,2-2-5-16,-3 3 3 0,0-3-3 0,0-1-8 15,1-5-10-15,-1 1 1 0,-1 1-3 16,1-5 8-16,-3 4-18 0,2-6-13 0,1 1-22 0,-4 1-30 15,3 0-23-15,-3-3-25 0,1-1-28 0,1 1-19 16,-2 0-25-16,-4-3-39 0,3 1-38 0,5-3-187 16,-14-2-480-16,2-1 213 0</inkml:trace>
  <inkml:trace contextRef="#ctx0" brushRef="#br0" timeOffset="131068.43">1551 8810 174 0,'8'-1'239'0,"-2"-2"-14"0,2 1-24 15,2 1-19-15,3-1-29 0,-2 1-34 16,-2 0-45-16,3 1-56 0,-3 1-77 0,-2 2-162 0,-2 3-240 16,-1 1 106-16</inkml:trace>
  <inkml:trace contextRef="#ctx0" brushRef="#br0" timeOffset="131224.81">1561 9060 163 0,'0'3'320'0,"0"-3"-32"15,3 3-27-15,-3-3-27 0,0 0-22 0,0 0-23 16,16-6-18-16,-5 0-24 0,-1 1-19 0,0-1-29 16,7-2-32-16,-2-2-48 0,0 1-51 0,-1-2-58 0,4-1-68 15,-5 1-179-15,1-3-364 0,-5 0 162 0</inkml:trace>
  <inkml:trace contextRef="#ctx0" brushRef="#br0" timeOffset="131379.4">1778 8685 157 0,'0'0'275'0,"8"9"-19"0,-5-3-21 15,-1 1-26-15,0 0-17 0,1 3-21 0,1-2-20 16,3 3-20-16,-4-1-33 0,0 0-40 0,1 2-49 16,0 0-58-16,-2-2-52 0,2 3-198 0,-3-3-324 15,1 2 144-15</inkml:trace>
  <inkml:trace contextRef="#ctx0" brushRef="#br0" timeOffset="131691.32">1877 8478 90 0,'11'3'219'0,"2"-2"-9"16,-4 2-9-16,4 2-4 0,-3-2-1 0,3-2 3 15,1 4-4-15,-3-3-2 0,1 3-5 0,-1-2-8 16,1 0-8-16,-2 1-10 0,2 0-13 0,-3-2-11 16,0 2-9-16,-1 2-8 0,0 0-7 0,0 1-7 15,-2 2-12-15,1 1-11 0,-1 1-5 0,-1 5-8 16,-1 0-10-16,0 3-10 0,1 1 2 0,0 0-11 16,-2-4 1-16,-1 1-4 0,2 0-5 0,-4-2-6 15,4-3 8-15,-3-2-18 0,-1 0 3 0,1-5-11 16,-1 2-16-16,0-1-21 0,0-2-27 0,0-1-20 15,0 3-38-15,0-6-28 0,-6 3-29 0,6-3-28 16,-9 0-31-16,9 0-56 0,-14-3-155 0,1-4-477 16,1 2 211-16</inkml:trace>
  <inkml:trace contextRef="#ctx0" brushRef="#br0" timeOffset="131840.92">1849 8628 151 0,'10'10'260'0,"-4"-10"-24"0,-1 5-25 0,3-5-22 16,2 0-25-16,3 0-28 0,-4 1-26 0,4 0-29 16,1 0-45-16,-2 0-39 0,0 2-48 0,0-2-34 15,-2 2-155-15,-5 3-259 0,4 0 116 0</inkml:trace>
  <inkml:trace contextRef="#ctx0" brushRef="#br0" timeOffset="131957.47">1974 8772 8 0,'-1'6'281'0,"1"-6"-21"0,0 0-38 0,0 0-36 16,0 0-45-16,0 0-46 0,9 0-41 0,-9 0-45 16,10-4-46-16,-5 1-74 0,-1 0-74 0,1 0-201 15,-5 3 90-15</inkml:trace>
  <inkml:trace contextRef="#ctx0" brushRef="#br0" timeOffset="132179.39">1982 8641 150 0,'0'0'272'0,"0"0"-27"0,0 0-23 0,5 18-20 16,-4-9-21-16,2 4-10 0,-2 3-21 15,1 4 1-15,2-1-5 0,-1 5-4 0,-1 4-11 0,1 0-8 16,0 1-11-16,-2-2-13 0,1 0-9 0,1 0-10 16,-3-2-4-16,1-8-8 0,2 1-12 0,-1-3 0 15,-2-4-9-15,1-1-3 0,-1-3-12 0,0-1-12 16,2-1-21-16,-5-2-32 0,3 1-40 15,0-4-42-15,-6 4-40 0,6-4-46 0,-5-1-214 0,5 1-449 16,-12-4 198-16</inkml:trace>
  <inkml:trace contextRef="#ctx0" brushRef="#br0" timeOffset="132376.76">1906 8931 253 0,'8'1'265'0,"1"5"-20"15,1-4-16-15,2 3-17 0,-2-3-7 0,4 1-1 16,0 0-2-16,0 0-7 0,3-2-17 0,-3 5-12 16,2-3-14-16,-2-2-12 0,-1 1-16 15,1 0-11-15,-5 3-19 0,1-2-26 0,3-1-36 0,-9 0-38 16,2 0-53-16,1 0-50 0,-3 2-46 16,-4-4-35-16,3 3-51 0,-3-3-146 0,0 0-418 0,0 0 186 15</inkml:trace>
  <inkml:trace contextRef="#ctx0" brushRef="#br0" timeOffset="132722.07">1923 9057 77 0,'0'0'258'0,"0"0"-7"0,0 0-7 15,0 0-2-15,0 0-6 0,0 0-1 0,0 0-6 16,0 0-13-16,0 0-16 0,0 0-19 0,0 0-19 15,0 0-11-15,0 0-18 0,0 0-10 0,19 0-14 16,-19 0-8-16,9 0-11 0,-9 0-13 0,10 2 0 16,-2-1-16-16,0 2 5 0,3-3-9 0,-2 2-9 15,1 1-1-15,2-2-7 0,-2 2-1 0,3 1-4 16,1-4 7-16,1 5-19 0,-1-4 1 0,-1 4-4 16,4-3-1-16,-6 0-1 0,2 0-2 0,1-1-1 15,0 2-5-15,-1-1 0 0,-3-1 2 0,-4 0-2 0,8-1-3 16,-14 0 2-16,15 0 0 0,-15 0-4 0,12 0 4 15,-12 0 0-15,11 0-3 0,-11 0-2 16,0 0 4-16,0 0-4 0,0 0 2 0,7-2-6 16,-7 2-17-16,2-4-33 0,-2 4-38 0,0 0-44 15,0 0-47-15,0 0-54 0,0 0-56 0,0 0-227 16,0 0-558-16,0 0 247 0</inkml:trace>
  <inkml:trace contextRef="#ctx0" brushRef="#br0" timeOffset="132876.95">2478 9003 36 0,'0'0'260'0,"0"0"-33"16,0 0-47-16,0 0-49 0,10 0-53 0,-10 0-66 16,0 0-75-16,0 0-81 0,6-2-155 0,-6 2 68 15</inkml:trace>
  <inkml:trace contextRef="#ctx0" brushRef="#br0" timeOffset="133002.4">2526 9116 324 0,'4'4'300'0,"-4"-4"-32"0,3 8-36 16,-3-8-47-16,2 4-47 0,-2-4-53 0,0 0-58 16,0 0-49-16,11 0-79 0,-11 0-139 0,0 0-259 15,0 0 115-15</inkml:trace>
  <inkml:trace contextRef="#ctx0" brushRef="#br0" timeOffset="140627.56">3482 8251 145 0,'-1'-4'226'0,"1"1"-11"0,0 3-8 0,1-7-12 0,-1 2 0 16,0 2-14-16,0-1-10 0,0 4-6 0,3-6-7 16,-2 2-12-16,-1-1-2 0,0 5-16 15,0-6 1-15,0 6-14 0,3-5-6 0,-3 5-10 0,1-3-6 16,-1 3-5-16,0-3-7 0,0 3-5 0,0 0-8 16,0 0-6-16,0 0-7 0,0 0-2 0,0 0-8 15,1-5-2-15,-1 5-8 0,0 0-2 0,0 0 1 16,0 0-8-16,0 0-4 0,0 0-2 0,0 0 2 15,0 0-5-15,0 0 1 0,0 0 0 0,0 0-4 16,0 0-3-16,0 0-2 0,0 0 2 0,0 0 8 16,0 0-12-16,0 0 0 0,0 0-3 0,0 0 4 15,0 0-2-15,0 0 0 0,0 0 2 0,0 0 9 16,0 0-15-16,0 0-2 0,0 0 4 0,0 0-4 16,0 0 0-16,0 0 4 0,0 0-5 0,0 0-1 15,0 0 3-15,0 0 0 0,0 0-1 0,0 0 0 16,0 0-3-16,0 0 2 0,0 0-1 0,0 0 4 15,0-6-3-15,0 6 4 0,0 0-2 0,0 0-3 16,0 0-3-16,0 0 4 0,0 0 3 0,0 0 0 16,0 0-4-16,0 0 1 0,0 0 6 0,0 0-5 15,0 0 0-15,0 0-5 0,0 0 3 0,0 0 0 16,0 0 2-16,1 15 2 0,3-5 2 0,0-1-7 16,-2 3 6-16,1 7 0 0,1 0-2 0,0 4 4 15,0 7 17-15,-1 2-12 0,0 3-3 0,1-3 7 16,-2 0-4-16,0 0 5 0,0-2-3 0,1-5 6 15,1-5 4-15,-1-2-1 0,1 0 4 0,1-1-2 16,-2-3-3-16,3-4 0 0,-2 2-5 0,1-4-3 16,2 1 0-16,-2-4-8 0,2 1 1 0,-2-4 3 15,2 3-2-15,-2-4-3 0,2-1 2 0,-7 0 0 16,13-4-7-16,-6 0 2 0,-2-3 1 0,1-1-5 16,2-4 1-16,-3 2-3 0,3-8 0 0,-3 0-4 15,0-1-11-15,5-6-5 0,-3 1 11 0,-1-2-14 16,-2 1-2-16,4-1 4 0,-1 0 2 0,-3 1 2 15,1 7 1-15,2 0 1 0,-2 0-1 0,1 1 6 0,-1 7 1 16,-1-2 1-16,0-1 3 0,-2 3 5 16,1 3 12-16,-2 1 5 0,1 0 1 0,0 2 1 15,-1-1 8-15,-1 2-4 0,0 3-5 0,0 0 4 16,0 0 7-16,0 0 9 0,7 11 3 0,-5 0-3 0,-1 2 3 16,2 6-7-16,0 7 0 0,1 1-5 0,-2 2 2 15,1-1-9-15,2-1 1 0,-1 0-1 0,1 1 0 16,1-1-5-16,0-3 7 0,0-5-4 15,0 0-4-15,4-2-1 0,-6 1-6 0,5-1 2 0,-4-8 0 16,4 3-2-16,-4-2 0 0,4-1-2 0,-1-3-2 16,-3-1-4-16,4-1-4 0,-4-1 6 0,0-3-1 15,3 0-3-15,-2-3 6 0,0-1-6 0,0 0 5 16,1-7-5-16,1-4 5 0,-2-1 3 0,-1-2-3 16,-1-8 0-16,1 1-1 0,-3 0 3 0,0-5-6 15,-2 4 3-15,2 0 3 0,0 1 8 0,-2 6-8 16,-2 1-5-16,0 3 0 0,2 3-4 0,-1 1 3 15,0-1 5-15,-1 1 2 0,0 4 8 0,1 1-3 16,-2-1 1-16,2 1-4 0,-1 0 1 0,1 0-4 16,0 3 3-16,-2-2-4 0,2-1 1 0,0 3 0 15,-2-2-2-15,1 0-11 0,2 0-25 0,-2 2-42 16,1-1-40-16,1 4-52 0,-1-6-51 0,1 6-42 16,4-4-284-16,-4 4-594 0,6-1 263 0</inkml:trace>
  <inkml:trace contextRef="#ctx0" brushRef="#br0" timeOffset="140910.04">4242 8243 87 0,'0'4'332'16,"0"-4"0"-16,11 3 3 0,-1-2-32 0,4-1-34 16,4 0-22-16,1 0-31 0,9 2-12 0,-1 0-22 0,4 0-22 15,-1-1-12-15,1-1-13 0,1 0-18 16,-3 2-6-16,2-5-13 0,0 3-8 0,-1 0-8 16,1-2-13-16,-4-2-4 0,2 2-7 0,-2-2-10 15,-9 0-19-15,1-2-45 0,-2 0-53 0,-7 2-64 0,-1-1-75 16,0-2-84-16,-5 4-209 0,-2 0-541 0,0-1 241 15</inkml:trace>
  <inkml:trace contextRef="#ctx0" brushRef="#br0" timeOffset="141264.19">4217 8304 29 0,'0'0'248'0,"-4"1"-11"0,4-1-14 0,-6 3-11 0,6-3-13 15,-4 4-9-15,1-3-5 0,0 2-4 16,0 0-6-16,-1 2-5 0,3-1-6 0,-2 0-4 0,1 2 0 16,0-1-4-16,1 8-7 0,0-4 7 0,1 2-27 15,-2 1-7-15,4 0-14 0,0 0-15 16,2 0-2-16,0 1-11 0,1-1-10 0,2-1-7 0,4 1-3 15,-1 1-8-15,-2-1-7 0,5-2-5 0,2 1 8 16,-1-1-3-16,-1-3-16 0,6 0-6 0,-1-2-2 16,1 2 3-16,4-3-8 0,-2 0 1 0,-1 0-1 15,0-2-13-15,-2-1-1 0,-2-1-1 0,0-2 2 16,2 2-6-16,-5-1-11 0,1-2-1 0,-5 2-34 16,-1 0-35-16,-2 0-37 0,-1-2-53 0,-1 1-55 15,-1 0-61-15,-3 2-246 0,0 0-581 0,0 0 256 16</inkml:trace>
  <inkml:trace contextRef="#ctx0" brushRef="#br0" timeOffset="141464.21">4227 8696 203 0,'0'7'328'16,"2"-3"0"-16,1 1-15 0,2 0-18 0,4 0-25 15,2-1-25-15,6 1-20 0,0-3-25 0,6 1-21 16,5-1-16-16,-6 0-15 0,7 1-17 0,1-3-11 15,-10 0-16-15,3 0-6 0,-3 1 0 0,1 2-23 16,-2-3-8-16,0 2-10 0,-2-4-24 0,-3 2-50 16,-2 0-62-16,-6 0-67 0,0 0-77 0,2 0-74 15,-8 0-190-15,4-4-527 0,-4 1 234 0</inkml:trace>
  <inkml:trace contextRef="#ctx0" brushRef="#br0" timeOffset="142356.37">4819 8190 50 0,'-3'-5'259'0,"3"5"-24"16,-1-3-21-16,1 3-22 0,0 0-14 0,0 0-12 0,0 0-1 15,0 0 5-15,0 0-1 0,0 0 1 0,0 0-1 16,0 0-9-16,0 0-8 0,0 0-5 16,0 0-4-16,0 0-10 0,0 0-10 0,0 0-4 15,6 11 2-15,-6-11-7 0,0 0-8 0,0 4-9 0,2 0-3 16,-2-4-12-16,1 6-6 0,0-4-9 0,-1-2-5 15,1 4-9-15,-1-1-6 0,2 3 0 0,2-3-8 16,-4-3-3-16,1 6-6 0,0-2 3 0,0 2-5 16,1 0-3-16,-2-3 0 0,2 4-3 0,0-1 13 15,0-1-21-15,1 5 2 0,-1-5-4 0,2 5 2 16,0 0-6-16,-2-3 3 0,4 1-7 16,-3 2 1-16,1-3 4 0,1 2 1 0,2 0-6 0,-2 1 4 15,-1 1 2-15,2-3-4 0,-1 3-1 0,3 0-1 16,-4-2 12-16,2 2-14 0,0 0 3 0,1-2-2 15,-2 2 1-15,1 0-5 0,6 2 1 0,-7-1 2 16,4 1 0-16,-4-1 3 0,0-2-6 0,4 3 9 16,-1 1-5-16,3-1-6 0,-7-4 1 0,4 2 15 15,-3-1-12-15,3 0-3 0,-3 2 1 0,1-2 2 16,-1 0-2-16,0-1 4 0,-1 3-8 0,1-2 10 0,3 0 0 16,-3 2-2-16,-1-4-5 0,1 0 2 15,-1-2-2-15,1 3 7 0,1-2-5 0,-3-3 1 16,-1 1 1-16,2 0-3 0,0 1 1 0,-3-2 14 15,1 0-14-15,-1-2-1 0,2 2-1 0,-1-2 2 0,-2-2 0 16,1 3 0-16,-1-3-2 0,2 4 2 0,-2-4-1 16,0 0 1-16,0 0 0 0,1 4 0 0,-1-4-2 15,0 0 2-15,4 2-6 0,-4-2 9 16,0 0-8-16,0 0 4 0,0 0-4 0,0 0-1 0,0 0-2 16,0 0 4-16,0 0-4 0,0 0 3 0,6-7 2 15,-6 2 2-15,1-1-3 0,-1-5 3 0,4 2 0 16,-4-3-8-16,1 0 5 0,2-5 0 15,-3 0 2-15,1-2-4 0,2 1 2 0,-2 1-1 0,-1-1 1 16,4-1 11-16,-6 0-9 0,4-6 1 0,-1 7-4 16,3-2 3-16,-4-1-1 0,1 1 5 0,3-5-8 15,-3 6 3-15,2-6 2 0,-3 7-2 0,4-1 4 16,-3 0-4-16,3 0-1 0,0-1 3 0,0 2 10 16,-3 0-6-16,4 1-5 0,0 1 0 0,0 0-1 15,-1 0 2-15,3 1 2 0,-5 3 9 0,2 1-13 16,2 3 4-16,-3-3-6 0,1 3 1 0,-3-1 1 15,3 2 1-15,-2 1 4 0,1 1-11 0,0-2 7 16,-1 3-6-16,1-1 7 0,0 2 11 0,-1-3-16 16,-2 6 0-16,3-4 8 0,-1 1-41 0,-2 3-45 15,1-5-42-15,-1 5-41 0,-4-6-56 0,3 1-77 16,-3 3-282-16,-1 0-631 0,0 0 279 0</inkml:trace>
  <inkml:trace contextRef="#ctx0" brushRef="#br0" timeOffset="144772.85">5937 7831 281 0,'0'0'333'0,"0"0"-12"16,5 18-4-16,-5-9-28 0,4 1-30 0,-1 3-23 15,-1 3-22-15,1 2-31 0,1 1-7 0,-1 0-16 16,0 2-24-16,-2 4-12 0,3-6-10 0,-1 1-14 16,-1-4-34-16,3 2-46 0,-2-1-55 0,-1 1-59 15,1-1-60-15,-2 1-40 0,4-7-67 0,-5-1-172 16,2-2-467-16,0-3 207 0</inkml:trace>
  <inkml:trace contextRef="#ctx0" brushRef="#br0" timeOffset="145107.26">6024 7794 33 0,'2'-6'261'15,"5"2"-23"-15,-2-1-24 0,3 2-15 0,2-1-21 16,0 1-11-16,-1 0-7 0,4 0 3 0,-3 3-3 15,0-3-1-15,3 2-3 0,-3 1-6 0,2 0-5 16,1 1-11-16,-4 0-8 0,2 1-2 0,-3 0-3 16,-2-1-9-16,3 1-10 0,-5 2-6 0,4 0-7 15,-3-1-1-15,-1 2-11 0,2 4-4 0,-3 1-9 16,0-2-2-16,0 3-11 0,-1 0 4 0,2 1 1 0,-4 4-16 16,1 2-6-16,2-1-2 0,-3 0-1 15,0 2-6-15,4 0 9 0,-4-1-14 0,1 1-9 16,2-1 4-16,-2 0 1 0,-1-4-6 0,4 4 3 15,-3-2-4-15,2-6 1 0,-2 3-4 0,-1-4-2 0,3 1 3 16,-1-2-15-16,2 0 0 0,-4-3-21 0,1 1-22 16,-1-3-26-16,0 2-12 0,3-3-23 15,-3-2-26-15,-3 5-27 0,3-5-20 0,0 0-35 16,0 0-44-16,-14-12-200 0,8 6-503 0,-5-2 222 0</inkml:trace>
  <inkml:trace contextRef="#ctx0" brushRef="#br0" timeOffset="145291.66">6020 7979 200 0,'-4'-1'232'0,"4"1"-18"0,0 0-16 0,0 0-13 15,0 0-9-15,0 0-6 0,17-3-5 0,-8 3-5 16,-1-1-9-16,3 1-10 0,-2-2-13 16,5 2-12-16,-2 0-8 0,-2 0-13 0,4-2-12 0,-3 1-18 15,1 0-22-15,2 1-39 0,-4 0-37 0,2-1-48 16,-5 1-52-16,1-1-25 0,-2 2-58 0,1 0-120 15,-7-1-363-15,4 2 160 0</inkml:trace>
  <inkml:trace contextRef="#ctx0" brushRef="#br0" timeOffset="145462.35">6047 8111 46 0,'6'2'241'0,"2"-2"-16"0,4 1-14 0,2-2-8 0,0 1-9 15,3-2-5-15,2-1-11 0,-2 1-10 0,1-1-13 16,1 0-18-16,-1 0-15 0,-5 3-21 0,0-4-30 16,-3 3-43-16,-2 0-58 0,-3 1-68 0,0 0-47 15,-5 0-188-15,0 0-361 0,0 0 160 0</inkml:trace>
  <inkml:trace contextRef="#ctx0" brushRef="#br0" timeOffset="145645.16">5919 8245 129 0,'-4'2'301'16,"4"-2"-1"-16,3 4 1 0,-3-4-11 0,13 2-18 16,-7 0-32-16,6-2-13 0,2 0-29 0,4-2-14 15,2 0-25-15,8-2 5 0,-10 0-32 0,10 0-16 16,3 0-9-16,-4 0-11 0,2-2-1 0,-9 1-18 16,1 3-19-16,-1-3-38 0,-1 5-49 0,1-3-54 15,-5 3-68-15,-1-1-61 0,-1 1-287 0,-5 1-540 16,-2 0 239-16</inkml:trace>
  <inkml:trace contextRef="#ctx0" brushRef="#br0" timeOffset="145888.37">6170 8310 149 0,'0'0'262'0,"-3"5"-32"0,2-2-18 15,1-3-25-15,0 6-22 0,1-2-10 0,1 0-16 16,-1-1-16-16,0 0-13 0,0 2-6 0,3-1-6 15,-1 0-5-15,0 2 3 0,-1-1 2 0,2-2 1 16,-1 2 3-16,1-1 7 0,1-2-2 0,-2 0 5 0,3 1 4 16,1-2-4-16,-1 2-9 0,-2-2-9 0,-4-1-16 15,14 0-5-15,-8-1-4 0,2-3-10 16,0 1-3-16,3 1-10 0,-2-2-5 0,0-3-32 16,3 5-34-16,-3-4-45 0,-3 2-49 0,0 1-41 15,-2 0-62-15,1-1-280 0,-4 1-543 0,1-3 239 16</inkml:trace>
  <inkml:trace contextRef="#ctx0" brushRef="#br0" timeOffset="146040.26">6153 8349 303 0,'-15'14'282'0,"-7"5"-17"0,3-1-5 16,0 0-31-16,2 1-25 0,-2-2-19 0,6 0-19 16,-1-1-16-16,1-2-17 0,3 1-20 15,1 1-32-15,1-1-35 0,-1 1-43 0,1 1-50 0,3 2-33 16,1-3-48-16,1 0-71 0,-3 0-129 0,0-9-355 15,4 1 157-15</inkml:trace>
  <inkml:trace contextRef="#ctx0" brushRef="#br0" timeOffset="146306.98">5984 8374 234 0,'0'0'275'0,"4"-2"-5"0,-4 2-10 16,0 0-5-16,9 9-6 0,-8-2 0 0,2 0-12 15,2 3-25-15,-1 1-22 0,-1 1-14 0,3 3-17 0,4-3-14 16,-1 4-21-16,0-2-9 0,1 2-10 0,3-1-14 16,5 6-5-16,-1-3-10 0,2 1-8 0,2-3-6 15,-1 1-6-15,0 2-8 0,3-1-2 0,0 0-5 16,-1-2-7-16,-2 0-1 0,-2-5 1 0,4 3-4 16,-7-4-6-16,1 1-1 0,-1-1-1 0,-4-3-2 15,-2-1-9-15,-1-1 0 0,0-1-4 0,-3-1-3 16,-3-2-18-16,-2-1-42 0,0 0-45 0,0 0-65 15,0 0-61-15,-10-16-78 0,1 7-231 0,-1-2-580 16,-5-1 257-16</inkml:trace>
  <inkml:trace contextRef="#ctx0" brushRef="#br0" timeOffset="147025.24">6686 8110 47 0,'0'0'303'0,"4"-4"-12"0,1 2-9 0,-5 2-7 15,10 0-5-15,-1 0-10 0,-2 3-24 16,4-2-18-16,1 1-18 0,-1-1-28 0,3 2-11 0,3 1-13 16,-3-2-16-16,-1 2-10 0,3 0-16 0,-3-1-10 15,2 1-8-15,-2 2-7 0,-3-1-10 0,3-1-11 16,-4 3-4-16,-1-1-12 0,-2 3-10 0,-1-5 1 15,-2 1-10-15,-2 2 1 0,-5-1-6 0,0 1-4 16,-2-1 3-16,-3 2-3 0,-6 1 1 0,-1-1 1 16,2-1 12-16,-4 1 18 0,3-2 11 0,2-1-10 15,-2 0-6-15,2-1-3 0,3 3-7 0,1-6-3 16,1 2-5-16,2-1-4 0,2 0-4 0,2 1-5 16,-1 1-5-16,3 0 1 0,0 2-5 0,5-1 2 15,-1 3-2-15,5-1-3 0,2 3 3 0,1 4-6 16,2-1 4-16,-1 3 2 0,1-1 2 0,1 4-5 15,-2-1 2-15,2 2-2 0,-2 1 4 0,-2-4-8 16,1 1 7-16,-4 0 9 0,-1 1-6 0,1-3-5 16,-3-1 17-16,-1-1-16 0,-1-2-2 0,-3-1 3 15,-3-1 0-15,2-1-5 0,-6 1 3 0,2-1 0 16,-5-5-15-16,1 0-11 0,-3 2-25 0,-3-3-32 16,-2 0-28-16,-3-3-35 0,-2-1-40 0,3-4-30 15,-8-5-33-15,2 0-29 0,-2-3-238 0,-1 1-557 16,1-3 246-16</inkml:trace>
  <inkml:trace contextRef="#ctx0" brushRef="#br0" timeOffset="147165.39">6588 8459 216 0,'7'-8'231'0,"5"4"4"15,-1 0 8-15,2 0 4 0,1 3-10 0,-1 0-5 16,6-1-7-16,0 2-7 0,2 2-18 0,-4-2-15 16,3 1-19-16,-1 0-15 0,1 3-19 0,-2-3-9 15,3 4-14-15,-8-5-20 0,8 1-33 0,-3 2-48 16,0-1-62-16,-4-1-79 0,3 2-80 0,-7-3-272 15,4 1-523-15,-9-2 232 0</inkml:trace>
  <inkml:trace contextRef="#ctx0" brushRef="#br0" timeOffset="147370.88">7262 7854 59 0,'3'-2'428'0,"-3"2"-46"16,5-5-41-16,-5 5-34 0,4-2-34 0,-4 2-37 15,0 0-35-15,5-1-27 0,-5 1-36 0,0 0-42 16,0 0-56-16,10 5-65 0,-7-1-78 0,-1-1-83 16,0-1-208-16,-2 3-427 0,2 1 190 0</inkml:trace>
  <inkml:trace contextRef="#ctx0" brushRef="#br0" timeOffset="147525.21">7215 7945 59 0,'-5'8'368'0,"0"2"-38"0,0-1-26 0,-3 4-33 16,4-2-29-16,-2 4-27 0,-2 0-37 0,3-3-44 0,1 1-45 16,4-1-52-16,-7 3-56 0,4-2-56 15,2-3-35-15,-2 3-76 0,1-2-121 0,-1-3-331 16,2 0 147-16</inkml:trace>
  <inkml:trace contextRef="#ctx0" brushRef="#br0" timeOffset="147678.63">7182 8041 78 0,'6'-5'293'0,"4"-2"-8"0,-1 3-5 0,4 0-9 16,1-2-24-16,-1 2-9 0,6 1-19 0,0 1-14 16,1 0-18-16,0-2-27 0,-2 3 3 0,1 1-29 15,9 0-17-15,-7 0-4 0,-1-2-16 16,-1 2-14-16,2-1-21 0,-3 1-39 0,-1-3-54 0,-5 4-62 15,-2-1-66-15,3 0-75 0,-8 0-223 16,-5 0-494-16,9-1 219 0</inkml:trace>
  <inkml:trace contextRef="#ctx0" brushRef="#br0" timeOffset="147815.47">7299 8141 185 0,'-5'8'284'0,"1"1"-27"0,1 1-21 0,-1 0-33 0,0 0-43 15,0-1-45-15,3 0-42 0,-2-2-46 0,2 2-38 16,1-5-43-16,-1 1-67 0,1-1-105 16,-1 0-244-16,1-4 107 0</inkml:trace>
  <inkml:trace contextRef="#ctx0" brushRef="#br0" timeOffset="147958.35">7353 8147 200 0,'8'2'201'0,"1"0"-22"0,2 0-24 0,-1 0-25 0,-3 0-31 16,1-1-39-16,0 4-45 0,0-5-49 0,1 5-134 16,-4-2-181-16,3 0 80 0</inkml:trace>
  <inkml:trace contextRef="#ctx0" brushRef="#br0" timeOffset="148207.35">7381 8255 45 0,'0'0'250'0,"-2"2"-27"0,2-2-27 15,0 0-29-15,0 0-18 0,0 0-15 0,0 0-15 16,0 0-13-16,14 1-12 0,-9-1-9 0,-5 0-10 16,16-1-9-16,-9 0-1 0,1 0-5 0,3 1-5 15,-5 0-1-15,1 1-4 0,-1-1 1 0,1 0 4 16,-1 1 3-16,-1 2 11 0,-5-3 12 0,8 2 14 16,-6 0 6-16,1 3 3 0,0 0 2 0,-1-1 2 15,-1 1-8-15,1 3-4 0,0 0-8 0,1 0-7 16,-1 1-7-16,-2 0-2 0,3 4-13 0,-5-1-5 15,5 1-10-15,0 3-28 0,-1-3-33 0,-2 3-42 16,0 4-57-16,-2-1-66 0,4 0-53 0,-4-1-248 16,-1-1-523-16,-1-1 231 0</inkml:trace>
  <inkml:trace contextRef="#ctx0" brushRef="#br0" timeOffset="148343.84">7389 8581 68 0,'0'0'345'0,"-8"1"-25"16,8-1-20-16,0 0-20 0,0 0-26 0,0 0-28 15,0 0-24-15,0 0-23 0,13 4-14 0,-4-4-18 0,0 0-26 16,8-1-26-16,-5 1-32 0,1-2-32 0,2 4-39 16,3-1-41-16,3 1-41 0,-2 1-53 15,0-1-55-15,0 4-187 0,-2-6-417 0,1 5 185 16</inkml:trace>
  <inkml:trace contextRef="#ctx0" brushRef="#br0" timeOffset="148735.74">7763 7929 139 0,'9'3'331'0,"-4"1"-15"0,-1 2-25 16,0-1-28-16,1 1-29 0,-1 2-18 0,-1 0-24 0,2 1-32 15,1 1-41-15,-2-1-51 0,0 2-62 0,0-1-73 16,1 0-77-16,-4 0-210 0,3-1-384 0,-4 1 170 16</inkml:trace>
  <inkml:trace contextRef="#ctx0" brushRef="#br0" timeOffset="148893.38">7839 8142 3415 0,'1'9'76'0,"-1"3"-60"0,3 0-11 16,-6 6-6-16,6-4 9 0,-6 5-2 0,3 6-3 15,0-4-1-15,0-5 1 0,0 11-6 0,0-7-5 16,-1 5-16-16,1-7-14 0,-4 1-22 0,4 8-26 16,0-8-32-16,0-2-23 0,0 1-28 0,0-8-28 15,0-1-24-15,4-5-191 0,-8 2-445 0,3-4 196 16</inkml:trace>
  <inkml:trace contextRef="#ctx0" brushRef="#br0" timeOffset="149043.45">7874 8253 8 0,'0'5'231'16,"2"1"-15"-16,-2 4-21 0,1-3-21 0,0 5-19 15,-1-2-11-15,-1 0-23 0,1 3-31 0,0-1-28 16,0 3-36-16,-1-3-41 0,1-2-38 0,-2-4-44 15,2-1-113-15,-1-2-227 0,1 1 101 0</inkml:trace>
  <inkml:trace contextRef="#ctx0" brushRef="#br0" timeOffset="149342.82">7987 8110 137 0,'4'-3'219'0,"-4"3"-15"0,9 0-9 0,-9 0-1 0,10 0 2 15,-6 3-2-15,1-2-1 0,0 2-8 16,0 1-5-16,2 0-7 0,-2-1-10 0,1 1-11 16,3 2-7-16,-3 1-14 0,0 0-13 0,1 1 3 15,-2 0-22-15,3 1-7 0,-2-2-10 0,-1 2 2 16,1 0-8-16,-1-1-2 0,-1 3-4 0,1-1-14 16,-2 0-2-16,0 1-6 0,-2-2-6 0,4 3 1 15,-5-1-7-15,2-1-3 0,-2 2-2 0,0-2-2 16,-2-4-10-16,2 3-3 0,0-2-15 0,0 1 0 0,-1-4-37 15,0 3-16-15,0-4-27 0,-2 3-22 16,-1-4-20-16,2 3-16 0,-1-1-20 0,-2 0-10 0,0 0-12 16,2 0-15-16,-1-2-24 0,1 2-190 15,-1 1-441-15,0-1 195 0</inkml:trace>
  <inkml:trace contextRef="#ctx0" brushRef="#br0" timeOffset="149510.32">7983 8267 233 0,'5'-3'236'0,"4"1"-23"16,-1 0-25-16,0 0-20 0,-2 2-28 0,3-1-35 16,-9 1-53-16,10 4-63 0,-6-2-72 0,-1 2-125 15,-3-1-223-15,1 2 99 0</inkml:trace>
  <inkml:trace contextRef="#ctx0" brushRef="#br0" timeOffset="149657.04">7955 8411 50 0,'4'5'237'0,"0"-3"-18"16,2 0-24-16,1 2-22 0,-1-2-25 0,3 1-30 15,0-1-36-15,1-2-30 0,2 1-43 0,-1-3-24 16,2-2-57-16,-1 2-128 0,-1-3-215 0,-2 2 95 15</inkml:trace>
  <inkml:trace contextRef="#ctx0" brushRef="#br0" timeOffset="150107.31">8119 8051 107 0,'6'-2'254'0,"-6"2"-9"0,5 0-8 0,-5 0-11 16,9 2-3-16,-9-2-10 0,5 2-11 0,0-1-11 15,-1 1-5-15,-4-2-11 0,9 3-11 0,-5-1-10 16,1 2-9-16,-1-1-13 0,2 1-11 0,-2 0-15 16,1 1-8-16,-1-1-6 0,1 3-8 0,-1-4-10 0,6 3-5 15,-7 0-3-15,2-2-7 0,0 4-16 0,-1 1 7 16,1-1-7-16,0-1-1 0,0 3-6 0,-1 0 0 15,0 1-2-15,-3-3-5 0,6 6 2 16,-2 0-2-16,-4 0-4 0,5 3-5 0,-5 0 4 16,2 1-6-16,-2 2-1 0,2-1-1 0,0 1-5 0,-2-1 2 15,-1 9 3-15,1 0-5 0,0-1-3 16,2 1-2-16,-2 1-6 0,1 1 11 0,0 0-4 16,-1-2 2-16,6-3 1 0,-6 0-5 0,0-6-5 0,0-1 5 15,-2 0 2-15,2-6-7 0,-2-3 5 0,1-1-1 16,0-2 0-16,0 0 7 0,-1-3 7 0,-2-1-4 15,0 1-1-15,3-3-1 0,-12-1-4 16,3-4-2-16,-2 0-3 0,-1-2-3 0,-3-4-5 0,-3 0-19 16,-5-3-35-16,6 3-31 0,-2 3-57 0,-3-2-43 15,3 4-55-15,0 0-71 0,-1 2-228 0,3 1-587 16,3 1 260-16</inkml:trace>
  <inkml:trace contextRef="#ctx0" brushRef="#br0" timeOffset="150625.38">8838 8150 163 0,'0'0'331'0,"0"0"-30"0,0 0-29 0,0 0-16 15,0 0 2-15,0 0 2 0,28 1-25 0,-15 1-22 16,5 1-11-16,0-3-30 0,5 1-14 0,5 0-5 16,1-1-26-16,-1 5-9 0,3-3-4 0,1-1-19 15,-1-1-7-15,2 2-11 0,-1-2-7 0,-1 3-12 16,3-3-2-16,-2-3-4 0,4 3-2 0,-3-2-3 15,3 2-16-15,-4-3 2 0,0 0-1 0,-3 0-4 16,-1 1-6-16,-6-2-3 0,0 2-2 0,-2 0-5 16,-3-1 1-16,-3 1-2 0,-1 1-11 0,-4 1-3 15,-1 0-15-15,-1-3-28 0,-7 3-29 0,6 3-25 16,-6-3-38-16,0 0-38 0,-10 8-30 0,2-7-28 16,-2 5-47-16,-5-1-198 0,-4 2-516 0,-3 0 228 15</inkml:trace>
  <inkml:trace contextRef="#ctx0" brushRef="#br0" timeOffset="150857.15">8897 8372 313 0,'0'0'348'16,"0"0"-23"-16,9 4-19 0,-1-4-35 0,3 0-24 15,12 3-17-15,-4-4-18 0,13-1-21 0,2 2-10 16,1-1-24-16,6-4-10 0,9 3-18 0,-11-1-10 0,14 1-10 15,-2-2-1-15,1 1-11 0,-12 1-17 0,-1 1-13 16,1-2-5-16,1 0-7 0,-5 3-8 16,2-3-8-16,-4 5 1 0,-4-2-34 0,-7 1-37 0,-4-1-43 15,-2 2-58-15,-3 0-63 0,-5 0-64 0,0 1-274 16,-4-2-577-16,-5-1 256 0</inkml:trace>
  <inkml:trace contextRef="#ctx0" brushRef="#br0" timeOffset="151256.39">9509 7993 117 0,'0'0'280'0,"5"-2"-27"0,-1 0-26 0,-4 2-18 16,9-1-11-16,-9 1-4 0,14 1-5 0,-5 1-1 15,0-2-5-15,4 2-7 0,0 2-3 0,-1-2-11 16,6 3-12-16,0-1-14 0,-1-1-10 0,3 4-11 16,-1-1-9-16,-1-1-15 0,0 2-7 0,-1-2-6 15,1 3-6-15,-3-3-11 0,2 2-4 0,-6 1-1 16,2-1-6-16,-3-1-2 0,0 3 1 0,0-1-1 16,-1 6-2-16,-2-3-8 0,-2 1 1 0,-2 2-2 15,-1 4-1-15,-2-1-7 0,-4 4 3 0,2-2-7 0,-3 0-5 16,-1 6 0-16,0-6 0 0,0 6 2 15,-6-3-5-15,5-3-1 0,-1-1-1 0,-2 7 2 16,2-11 7-16,2 1-9 0,-2 0-1 0,-1-5-6 16,3 1 4-16,-2-1-5 0,0-1-6 0,-2-2 5 0,1-1-5 15,0 0-12-15,-4 0-24 0,3-2-45 0,-1 2-43 16,-5-5-51-16,3 2-46 0,-2-3-61 16,-2 2-298-16,-2-4-626 0,-1 0 278 0</inkml:trace>
  <inkml:trace contextRef="#ctx0" brushRef="#br0" timeOffset="151723.38">8847 7950 258 0,'0'0'288'0,"0"0"-30"0,0 0-25 16,-4-3-20-16,4 3-13 0,0 0 6 0,0 10-1 15,0-4 4-15,0 3-15 0,3 0-9 0,-3 3-13 16,0 3-15-16,0 3-18 0,0-1-13 0,-4 0-13 16,0 1-17-16,3 1-1 0,-6 1-12 0,2 4-11 15,-1 0-5-15,-2-7-8 0,1 8-7 0,-2-6-4 16,0-1-6-16,-1-2 0 0,1 0-2 0,-5 1-5 15,5-5-2-15,-3 1-11 0,2-3 1 0,3 0 0 16,-2-4-2-16,1 3 4 0,-1-2-6 0,1-2 2 16,0 0 11-16,2 0-16 0,2-1-2 0,0-1-2 15,2 1-4-15,-1-2-3 0,2 2-2 0,-2-1-1 16,3-3 5-16,4 6-2 0,0 1-7 0,1 2 7 16,8-2-3-16,-4 1-4 0,0 1 5 0,6 0 0 15,1 3 4-15,3-2-6 0,-3 0 0 0,9 5 2 16,-8-5-1-16,5 0-2 0,-4-1-3 0,1 0 4 0,2-1 1 15,-1 0 0-15,2-1-9 0,-4-1 11 16,-2 1 0-16,1-3-6 0,0 2-2 0,-7-4-2 16,1 1-6-16,-1 2-32 0,-3-3-49 0,-2-2-76 15,0 3-80-15,0 0-104 0,-5-3-193 0,0 0-591 16,0 0 262-16</inkml:trace>
  <inkml:trace contextRef="#ctx0" brushRef="#br0" timeOffset="153856.96">10576 7919 53 0,'0'-6'307'0,"0"2"-9"15,4-1-16-15,-4 1-12 0,0 4-13 0,0-6-16 16,0 6-13-16,-4-3-16 0,4 3-14 0,0 0-10 16,0 0-17-16,0 0-15 0,0 0-10 0,5 13-10 15,-2-4-19-15,-3 6-8 0,0 2-13 0,0 2 3 16,0 0-24-16,-3 6-2 0,3 3-8 0,-1-3-8 0,2-5-7 16,-1 6-4-16,0-2-1 0,4-5-7 15,-3-1-3-15,2 0-5 0,1-7-10 0,1 2-5 16,-1-3-4-16,1-2-10 0,1-4 4 0,2 1-8 15,-3-3 1-15,3-2-3 0,1-2-3 0,-3-4 4 0,6-1 1 16,-1-6-4-16,1-1 0 0,-3-4 2 0,3-3 0 16,-1-4 1-16,-2 2 5 0,-2-2 6 0,1 6-6 15,-2 4 3-15,-3-1 2 0,-1 5-1 0,2 0 4 16,0 6-1-16,-3-2 1 0,1 3 8 0,1 1-5 16,-3 3 15-16,0 0-9 0,0 0-7 0,8 16 7 15,-8-2-5-15,3 0 10 0,-3-1-12 16,2 5 0-16,-2 1-2 0,1 1-2 0,3 0 1 0,0-1 1 15,1 0-1-15,4 0-4 0,-1-1-4 0,-2-2-2 16,7-3-3-16,-3-1-1 0,-2-3 1 0,5-2 0 16,-3-1 0-16,0-3-1 0,-1-3-2 0,3-1 6 15,-2-1 0-15,3-3 0 0,-3 0-1 0,4-6 1 16,-5 1 1-16,1-3 2 0,-1-2 3 0,-1-4-3 16,-2-1 3-16,-1-5-2 0,-1-2 3 0,-4 0-5 15,0-1-2-15,0-3 4 0,-3 2 2 0,2 0-3 16,-3 1-1-16,3 2 1 0,-3 11-3 0,2-3-2 15,0 7 4-15,4 0-2 0,-4 6 0 0,4 0 1 16,-4-3-8-16,2 4 5 0,0 1-16 0,0 3-16 16,2-5-30-16,-2 5-41 0,0 0-46 0,0 0-47 15,0 0-45-15,0 0-89 0,7 10-186 0,-5-8-563 16,4 2 249-16</inkml:trace>
  <inkml:trace contextRef="#ctx0" brushRef="#br0" timeOffset="154234.29">11251 7606 185 0,'4'5'376'0,"1"2"-9"0,-1 0-32 0,1 0-34 0,0 4-27 15,0-1-32-15,2-2-16 0,-1 3-24 0,2-3-21 16,-2 3-21-16,2-5-16 0,2 3-9 0,0-1-19 16,-1 0-10-16,1 0-16 0,-1 0-26 0,0-2-39 15,-1-1-47-15,2 2-54 0,-4-2-64 0,-2 0-51 16,3-3-54-16,-5 2-232 0,3 0-515 0,-5-2 229 16</inkml:trace>
  <inkml:trace contextRef="#ctx0" brushRef="#br0" timeOffset="154640.29">11526 7606 260 0,'0'0'260'0,"5"4"-5"0,-1-1-1 16,-3 2 6-16,0-1-9 0,1 3-5 0,-1 0-5 15,-1 1-14-15,-1 1-16 0,2 4-19 0,-2-3-27 16,-2 2-15-16,-2 3-14 0,1-2-15 0,-2 2-14 15,-2 1-21-15,3 0-30 0,-8-1-32 0,4 0-23 16,0-1-19-16,-2 1-15 0,-2-2-15 0,-1 1-15 16,1-2-17-16,-2 1-13 0,1-1-4 0,0-1-4 15,-2-1 0-15,3-1 6 0,1-1 11 0,2-1 4 0,1-3 12 16,-2 3 9-16,5-2 11 0,2-3 12 16,-1 0 17-16,1 1 13 0,4-3 8 0,-2 2 12 15,2-2 20-15,0 0 28 0,0 0 19 0,0 0 15 16,15-2 15-16,-7 1 6 0,3-1 4 0,-1 1-6 0,2-2-11 15,1 1-4-15,-2 0-7 0,3 1-15 16,-2-2-7-16,2 2-2 0,1-3 5 0,-1 2-19 0,4-2-7 16,-3 2-7-16,5-2-4 0,-6 0-4 15,1-1-2-15,5 1-8 0,-4-1-4 0,-4 1-15 0,0 1-25 16,0 0-46-16,-2 2-52 0,-4-1-59 0,-1 1-50 16,-5 1-30-16,9 1-50 0,-9-1-164 0,-1 8-510 15,-3-3 225-15</inkml:trace>
  <inkml:trace contextRef="#ctx0" brushRef="#br0" timeOffset="154797.28">11404 8057 265 0,'-3'4'306'16,"-1"0"-10"-16,1-1-11 0,1-1-9 0,2-2-12 15,2 5-12-15,-2-5-19 0,7 3-23 0,0-2-19 16,5-1-16-16,-1 0-22 0,8-1-13 0,-1-1-8 16,4 1-9-16,0-2-22 0,-2 3-12 0,1-2-11 15,0 1-4-15,1-2-18 0,-3 3-13 0,4-1-43 16,-9 1-45-16,0 3-60 0,-2-3-57 0,-6 1-59 15,3 0-60-15,-1 1-207 0,-4 0-529 0,-4-2 233 16</inkml:trace>
  <inkml:trace contextRef="#ctx0" brushRef="#br0" timeOffset="154990.29">11528 8031 242 0,'-1'7'254'0,"1"-1"-18"15,-1 1-10-15,0 5-5 0,-2 0-4 0,0-2-6 16,2 2-11-16,0 1-17 0,-3 1-17 16,0-2-16-16,3 1-14 0,-3 3-16 0,-1 0-25 15,4 2-28-15,-3-6-37 0,-1 3-37 0,-3 1-44 0,4-1-46 16,-6 2-44-16,5-5-62 0,-4 2-174 0,1-2-406 16,-2-2 180-16</inkml:trace>
  <inkml:trace contextRef="#ctx0" brushRef="#br0" timeOffset="155201.38">11549 8174 12 0,'6'2'355'0,"1"3"-15"0,0-1-17 0,1 4-33 16,-3-4-25-16,2 3-17 0,-4-1-13 0,5 4-15 15,-3-2-24-15,1 1-13 0,2 1-21 0,0-1-15 16,-1-1-18-16,1 2-13 0,1-3-8 0,0-1-13 15,0 3-1-15,-3-2-40 0,2 0-31 0,2 1-42 16,-2-2-49-16,-3-2-50 0,0 0-52 0,3-4-49 16,-2 2-282-16,1-2-541 0,-7 0 239 0</inkml:trace>
  <inkml:trace contextRef="#ctx0" brushRef="#br0" timeOffset="155424.65">12065 7691 330 0,'5'0'390'0,"-5"0"-43"0,5-3-32 0,-5 3-26 0,0 0-34 16,0 0-21-16,9 3-29 0,-6-2-16 0,3 0-23 15,-5 3-13-15,3-1-14 0,0 0-16 0,0 0-27 16,0-1-39-16,0 6-47 0,-3-3-53 0,0 2-67 15,4 1-71-15,-5-1-87 0,0 4-182 0,-1-4-487 16,-4 1 216-16</inkml:trace>
  <inkml:trace contextRef="#ctx0" brushRef="#br0" timeOffset="155590.21">11953 7897 3628 0,'-3'2'168'0,"2"2"-119"15,0 0-27-15,1-4 6 0,1 4 16 0,3-2 0 16,1 1-12-16,0-1 2 0,4 2-15 0,0-2-1 0,2 0-3 15,3 0 0-15,-2-1-5 0,3 2-2 0,3-1-16 16,1-2-28-16,-2 2-51 0,-3 0-53 16,-4 1-66-16,4-2-70 0,-6 0-288 0,-3 0-610 0,3-2 269 15</inkml:trace>
  <inkml:trace contextRef="#ctx0" brushRef="#br0" timeOffset="155858.81">12062 7890 86 0,'0'0'373'0,"-1"4"-17"15,-1-1-3-15,-2 3-24 0,4 0-42 0,1 3-24 16,-1 1-24-16,3 1-23 0,-1 3-27 0,2 5-10 16,-3 0-23-16,5-2-14 0,0 10-18 0,-1-3-12 15,3 2-11-15,-2 2-9 0,-1 0-2 0,4 2-12 16,-4-2-14-16,0 1 1 0,3-2-12 0,-3-2-8 16,-2 2 3-16,-2-10 3 0,-1-6-12 0,0 3 0 15,0-4 1-15,-1 3-5 0,-3-4 20 0,-1-4-12 16,-3 2-5-16,-6-1-5 0,-3 0-5 0,-2-3-5 15,0-1 0-15,-9-1-7 0,0 0 0 0,1-5-2 16,-1 1-6-16,6-2-5 0,2 0-17 0,-1-2-22 16,2-2-36-16,0 0-39 0,4 2-41 0,1-5-46 15,3 5-53-15,5-3-48 0,1 2-270 0,2-2-616 16,4 1 273-16</inkml:trace>
  <inkml:trace contextRef="#ctx0" brushRef="#br0" timeOffset="156423.34">12304 7907 157 0,'0'0'332'15,"-9"0"-2"-15,9 0-19 0,-4 9-11 0,3 0-13 16,4 4-18-16,-1 2-27 0,0 6-27 0,0 5-20 16,4 2-8-16,2 1-28 0,-2-2-12 0,2 0-18 15,2 3-13-15,-2 0-10 0,2-4-13 0,3 1-7 16,-1-2-8-16,-2 0-7 0,-5-6-7 0,6-4-9 15,-3 5 8-15,0-5-19 0,1-1-5 0,-4-6-6 16,0 2-2-16,-1-4-2 0,0-1-8 0,-1-3 4 0,4-1-10 16,-7-1 2-16,9-10 0 0,-3 1-3 15,1-8 2-15,-2-2-4 0,2-7-6 0,0-2 1 16,-1-1-2-16,-1 0 2 0,0 0 19 0,4-1-22 0,-5 3 0 16,1 2 2-16,-1-2-4 0,1 3-7 15,0 7-2-15,4-2-4 0,-1 2 1 0,-3 1-21 0,3-3-34 16,2 7-39-16,-5 2-49 0,0 1-64 15,4-3-61-15,1 2-305 0,-1 4-629 0,1-1 279 0</inkml:trace>
  <inkml:trace contextRef="#ctx0" brushRef="#br0" timeOffset="156956.53">13334 7613 50 0,'1'-3'305'0,"3"0"-17"0,-4 3-23 16,0 0-19-16,-4-5-11 0,4 5-14 0,-7 0-7 0,7 0-14 16,-15 4-11-16,4 0-8 0,0 2-19 15,-6 2-11-15,2-1-17 0,-4 0-11 0,-4 8-10 16,2-5-9-16,3-1-11 0,-1 0-11 0,-4 3-9 15,-3-1-4-15,6-4-8 0,-4 6-6 0,5-6 6 0,-2 2 3 16,2-2-18-16,1-2 4 0,0 0-11 16,4 1 2-16,0 0-7 0,3 0-2 0,2-3-1 15,-3 3-3-15,5-2-2 0,0 5-8 0,1-3-1 0,-2 2 2 16,3 3-4-16,1 2-1 0,2 4-7 16,-2-1 4-16,1 1-3 0,3 1 2 0,1 1-6 0,1 0-9 15,0 0-7-15,2 0-22 0,0-1-19 0,1 1-46 16,4 1-45-16,-4-2-47 0,2 0-40 0,0-8-41 15,-4 2-253-15,3-3-569 0,-1-1 252 0</inkml:trace>
  <inkml:trace contextRef="#ctx0" brushRef="#br0" timeOffset="157226.25">12966 7972 177 0,'0'-9'251'0,"4"2"-21"0,-3 1-21 0,4-2-18 15,3 2-19-15,-2-1-15 0,5 3-11 0,-1-2-7 16,3 3-3-16,0 0 4 0,0 0-9 0,5 0 1 15,-4 0-1-15,3 2-5 0,-2 1-4 0,-2-3 0 16,1 2 4-16,-1 1-6 0,0 0-7 0,-2 0-7 16,-2 0-5-16,-1 4-6 0,1-3-9 0,-3 2 2 15,-2 1-7-15,1 1-8 0,-1 1 1 0,1 3-9 16,-4 1-12-16,3 0 2 0,-1 2-6 0,-2 1-6 16,2 3 5-16,-2-3-16 0,-1 3 1 0,0 1-2 0,-1-1-6 15,1 2-2-15,-3-4-1 0,3 0-9 0,0 0 0 16,3 0 0-16,-2-4 0 0,-1 2-6 15,1-1 1-15,-1 0-6 0,3-5-8 0,-2 1-7 16,-1-1-20-16,4 0-16 0,-4-2-23 0,0-1-24 0,0 2-24 16,0-5-25-16,0 0-29 0,-4 4-32 0,4-4-42 15,0 0-280-15,-10-7-570 0,2 0 253 0</inkml:trace>
  <inkml:trace contextRef="#ctx0" brushRef="#br0" timeOffset="157362.29">13025 8015 36 0,'0'0'304'0,"0"0"-29"16,13 3-25-16,-4-3-26 0,-3 0-24 0,2 0-25 15,1 1-29-15,1 2-46 0,-4-1-51 0,2-1-54 16,-2 0-58-16,1 1-63 0,-2 0-136 0,-3 3-282 16,1 0 125-16</inkml:trace>
  <inkml:trace contextRef="#ctx0" brushRef="#br0" timeOffset="157506.51">13011 8163 99 0,'0'0'308'0,"5"5"-23"16,-1 1-20-16,2-5-24 0,2 0-23 0,5 1-21 15,-2-2-21-15,2 0-22 0,4 0-32 0,2 0-37 16,-3 0-49-16,2 0-50 0,1-2-48 0,1 1-52 16,0 0-80-16,-10-1-107 0,6 1-325 0,0-5 144 15</inkml:trace>
  <inkml:trace contextRef="#ctx0" brushRef="#br0" timeOffset="157858.64">13406 7853 14 0,'5'-1'237'0,"4"-2"-11"15,1 1-12-15,-2-1-7 0,-1 3-7 16,1 0-7-16,1-1-7 0,-1 0-7 0,-1 0-11 15,0 2-6-15,0-2-9 0,-7 1-10 0,11 1-4 0,-11-1-4 16,10 0-4-16,-5 2-1 0,-1 1-2 0,0-1-7 16,-2 2-4-16,3-2-7 0,-1 1-11 0,-1 4-5 15,-1 0-9-15,1-1-4 0,1 2-9 16,-1 2-2-16,1 1-15 0,0 0-10 0,0 5 10 0,2 0-17 16,-2 0 0-16,1 1-1 0,-1 0-3 0,-3 4-6 15,5-2-7-15,-4 0 2 0,-1 6-4 0,2 1-3 16,-3-3 3-16,0 7-4 0,0-5-4 0,-3 0 5 15,2 0-3-15,-3-8-5 0,3 0 6 0,-2-2-19 16,2-3-10-16,-5-3-13 0,4-2-12 0,1 0-23 16,-3-5-27-16,4-2-37 0,0 0-41 0,-19-11-25 15,13 2-27-15,-2-6-11 0,-5 0-31 0,0-9-215 16,-4 0-515-16,3-1 228 0</inkml:trace>
  <inkml:trace contextRef="#ctx0" brushRef="#br0" timeOffset="157965.63">13429 8028 203 0,'1'-2'203'0,"-1"2"0"15,0 0-10-15,0 0-11 0,14 5-17 16,-10-1-18-16,0 1-16 0,2 2-16 0,2-1-20 16,-3 0-35-16,4 1-40 0,0 2-48 0,0-3-56 0,2 1-184 15,-1 0-290-15,10-1 128 0</inkml:trace>
  <inkml:trace contextRef="#ctx0" brushRef="#br0" timeOffset="158456.76">14046 7994 123 0,'0'0'336'0,"-3"-3"-24"0,3 3-22 0,3-6-24 0,1 3-19 15,1 1-20-15,4-2-13 0,-4 2-14 16,5-2-15-16,4 0-12 0,-1-1-17 0,5 0-16 16,-3 0-15-16,2-1-9 0,-6 2-12 0,7 1-14 15,-6-3 1-15,1 5-19 0,-3-2-9 0,0 1-3 0,0 0-10 16,0 0 2-16,2 2-11 0,-7 0 1 0,5 0-3 15,-6 0 2-15,-4 0-5 0,9 3 2 0,-4 0-3 16,3 1-1-16,-3 0 5 0,-1 3-10 16,1 1 2-16,-1 1-9 0,1 0 2 0,-1 3 3 0,-3 0-6 15,2 1-2-15,-2 5 2 0,6-1-3 0,-5 1 0 16,-2-1-6-16,0 4 5 0,0-2-6 0,-4 0 4 16,4 2-4-16,-1-3-5 0,-7-1 2 0,7 1 1 15,-3-2-1-15,-1 0-4 0,1-6 0 0,0 2 5 16,0-3-4-16,-1-2 1 0,3-4 0 0,-2 2-18 15,-1-4-37-15,1 0-37 0,4-1-35 0,-17-2-35 16,8-4-29-16,0-1-23 0,2-4-23 0,-5-5-35 16,3 0-248-16,-5-8-558 0,3-2 247 0</inkml:trace>
  <inkml:trace contextRef="#ctx0" brushRef="#br0" timeOffset="158634.31">14183 7782 10 0,'4'-1'282'0,"-1"-2"-17"16,1 3-3-16,-4 0-4 0,8 4-12 0,-4 2-11 15,-2 5-14-15,-2 0 1 0,0 3-3 0,0 4-8 0,-2 1-17 16,1-1-23-16,-2 2-10 0,0-1-1 16,1 1-27-16,-2 0-19 0,0-2-15 0,0 2-6 15,-1-3-11-15,3 0-12 0,-3-1-25 0,2-5-21 16,-1 0-28-16,-1-3-24 0,1 1-36 0,2-1-35 0,-1-4-34 16,-1-2-42-16,1-1-58 0,3-1-52 0,0 0-175 15,-4-9-497-15,5 0 219 0</inkml:trace>
  <inkml:trace contextRef="#ctx0" brushRef="#br0" timeOffset="158779.62">14560 7875 237 0,'4'6'265'0,"2"1"-23"0,-1 2-24 0,-1 1-17 16,1 2-25-16,-4 0-22 0,1-1-25 0,-2-1-37 15,0 2-42-15,0 2-49 0,-2-1-55 0,2-3-57 16,-1 0-156-16,-3 3-289 0,3-6 128 0</inkml:trace>
  <inkml:trace contextRef="#ctx0" brushRef="#br0" timeOffset="159123.26">14699 7794 157 0,'9'-4'262'15,"-3"2"-9"-15,2 2-9 0,1 0-8 0,0 2-8 16,-4 2 2-16,3-1-2 0,-2 1-8 0,1 1-6 15,-1 0-17-15,-1 2-17 0,3 1-17 0,-2 1-15 16,-2-3-14-16,4 5-13 0,-3-5-11 0,0 5-7 16,0-2-11-16,-2-1-9 0,0 0-15 0,1 1-3 15,1 1-1-15,-2-1-10 0,-2 0-11 0,-1 2-7 16,-1-2-20-16,-3 1-23 0,-1 1-29 0,-1 6-30 16,-2-2-29-16,-2-3-21 0,-2 1-6 0,1 1 10 15,0-6 2-15,-4 1 12 0,2-4 19 0,-1-1 15 0,4-1 20 16,-4-1 20-16,5 0 21 0,1-2 23 0,3 0 28 15,-2 0 13-15,7 0 11 0,-9 3 2 16,9-3-7-16,-6 2-1 0,6-2-7 0,0 0-8 16,0 0-5-16,0 0-2 0,0 0-10 0,0 0-2 0,12 3-13 15,-12-3-25-15,14 1-30 0,-4 0-28 0,3 1-36 16,-3 1-44-16,3-1-43 0,6 0-65 0,-1 2-228 16,0-2-519-16,0 1 229 0</inkml:trace>
  <inkml:trace contextRef="#ctx0" brushRef="#br0" timeOffset="159423.18">15024 7724 13 0,'1'4'251'0,"0"3"-23"0,1-2-21 0,-1 2-20 0,1 0-18 16,0 2-22-16,0-3-22 0,2 3-42 0,-1-1-63 15,0-1-74-15,0 3-176 0,-2-2-248 0,-1 3 110 16</inkml:trace>
  <inkml:trace contextRef="#ctx0" brushRef="#br0" timeOffset="159573.54">14987 7969 54 0,'2'7'247'0,"-2"-1"-21"0,4 3-27 0,0-1-38 16,-2-1-40-16,1 0-44 0,1 4-50 0,-2-7-60 0,1 3-148 16,1 1-194-16,0-2 86 0</inkml:trace>
  <inkml:trace contextRef="#ctx0" brushRef="#br0" timeOffset="159704.87">15049 8222 84 0,'1'3'274'0,"-1"0"-12"0,0 1-18 0,0-4-23 15,3 5-21-15,-3-5-24 0,0 0-32 16,0 0-35-16,0 0-42 0,8-11-52 0,-4 4-40 0,2-5-43 16,4-2-52-16,-1-1-145 0,-2-2-285 0,3 0 127 15</inkml:trace>
  <inkml:trace contextRef="#ctx0" brushRef="#br0" timeOffset="159848.56">15209 7807 121 0,'1'-6'345'0,"2"-1"-21"0,1 1-18 0,-3 0-19 15,2 2-29-15,-1-2-25 0,1 2-23 0,-1-1-19 16,4 2-14-16,0 2-22 0,-1-2-13 0,1 0-15 16,1-1-13-16,4 1-31 0,1 1-38 0,0 1-61 15,-1-2-73-15,0 3-85 0,1-2-300 0,-3 2-512 16,2-2 226-16</inkml:trace>
  <inkml:trace contextRef="#ctx0" brushRef="#br0" timeOffset="160056.01">15362 7632 3007 0,'-4'2'239'0,"4"-2"-154"0,-2 2-35 15,-3 2-10-15,1 0 6 0,0 1 3 0,3-1-6 0,-3 4-4 16,0 1 6-16,0-1-12 0,3 5 4 0,-3-2-12 16,2-2-2-16,-1 5-6 0,2 4 3 15,1-4-12-15,-1 7-16 0,-1-4-28 0,1 1-34 16,1 1-32-16,-4 1-31 0,2-3-27 0,-3 2-29 0,1-1-8 15,1-6-23-15,1-1-29 0,0 2-158 0,-5-3-442 16,2 1 196-16</inkml:trace>
  <inkml:trace contextRef="#ctx0" brushRef="#br0" timeOffset="160373.56">15250 7993 847 0,'-5'6'42'0,"0"-4"65"0,-1 2 37 15,-1-2 11-15,2-1 14 0,5-1 6 0,-9 0 11 16,9 0 6-16,0 0-5 0,-8 0-16 0,8 0-14 16,0 0-14-16,0 0-9 0,0 0-14 0,0 0-8 15,17-8-15-15,-7 4-9 0,2-1-6 0,3 0-12 16,-1 0-4-16,1-2-2 0,4 1-8 0,-1 1-4 15,0-1-10-15,0 1-4 0,0 0-6 0,-4 3-4 16,0 0-3-16,-1 0-14 0,-2 0-4 0,-2 2-2 16,0 0-1-16,-1 2-3 0,-4 0 2 0,1 2-3 15,-1 1 2-15,-2 3 0 0,-3 0 4 0,0 2-1 16,-3 3 8-16,-2 1 7 0,-2 2 2 0,0 1 12 16,1-2 2-16,-1 1-4 0,-1 0-3 0,-1 0-2 15,2-3-1-15,3-1 0 0,-3 3-3 0,4-5-1 16,-2 2-7-16,2-3 0 0,0-2-2 0,3 2 2 15,0-4-2-15,-2-1-6 0,3 2 2 0,0-2 4 0,0-4-13 16,0 6-11-16,0-6 6 0,4 3 2 16,-4-3-2-16,8-1-6 0,-8 1-1 0,14-5-25 15,-5 2-40-15,0-1-35 0,1 0-39 0,-1-1-36 0,1-1-30 16,0 0-24-16,1 0-32 0,-2-2-210 0,-1 1-522 16,0 2 230-16</inkml:trace>
  <inkml:trace contextRef="#ctx0" brushRef="#br0" timeOffset="160518.85">15520 8122 397 0,'2'0'89'0,"-2"0"66"0,5-5 24 0,-5 5 3 0,0 0 4 15,0 0 10-15,0 0 15 0,9 5 4 0,-6-1 9 16,-1 0-23-16,-1 2-9 0,2 1-18 0,-3 1-9 16,3 2-22-16,-1 1-10 0,0-2-16 0,0 1-10 15,2 0-13-15,-3-1-5 0,1 3-9 0,0-3-10 16,2 1-9-16,-2-4-14 0,2 2-5 0,-4-2-22 16,4 0-35-16,-4-1-43 0,1-1-50 0,-1 0-57 15,0 1-51-15,3-3-81 0,-3-2-188 0,0 0-526 16,0 0 232-16</inkml:trace>
  <inkml:trace contextRef="#ctx0" brushRef="#br0" timeOffset="160929.57">15872 7697 280 0,'10'-4'344'16,"-4"3"-16"-16,-6 1-16 0,18-1-39 0,-4-1-31 15,2-1-22-15,-2 2-24 0,7-3-5 0,-1 1-32 16,-1 1-17-16,3 1-15 0,-5-2-33 0,3 3-40 0,-2 0-54 15,-4 0-67-15,3 0-75 0,-3 0-89 16,-7 0-190-16,2 2-455 0,-1-2 202 0</inkml:trace>
  <inkml:trace contextRef="#ctx0" brushRef="#br0" timeOffset="161472.95">15936 7588 58 0,'-2'2'297'0,"-1"2"-17"0,1 2-28 0,-2 3-27 0,1 1-17 16,2 3-19-16,0-2-18 0,1 0-13 0,-2 3-11 15,2 3-15-15,2-2-11 0,0 1-17 0,1-4-6 16,-2 3-10-16,-1 1-9 0,1-4-13 0,1-1-2 16,0 0-8-16,-1-3-3 0,1-2-1 0,-1 0 6 15,-1-1 14-15,1-1 14 0,2-1 12 0,-3-3-8 16,1 4-10-16,-1-4-10 0,0 0-10 0,0 0-1 15,10-1-6-15,-10 1-7 0,5-6-10 0,-1 3-3 16,4-2-2-16,-1 2 0 0,5-1-3 0,-3 0-3 16,2 0-3-16,1 2 0 0,3-2-2 0,-2 1-2 15,6 1 2-15,-6 2-9 0,5-3 3 0,-5 3-3 0,6-1-2 16,-2 1-4-16,-1-2 4 0,-2 4-1 16,0-1-8-16,0 2 7 0,0-3 0 0,-5 2 1 15,3 0-2-15,-7-1-3 0,4-1 3 0,-3 1-3 0,-2 0-2 16,-4-1 9-16,8 2-2 0,-8-2 1 0,5 0 2 15,-5 0-3-15,0 0-1 0,9 3 3 0,-9-3-1 16,1 3 7-16,-1 0-7 0,3 2-6 0,-2 0 8 16,0 1-7-16,0-2 3 0,2 3-3 0,0 3 0 15,-2 1 9-15,0-2-11 0,1 5-2 0,1 2 6 16,1-2-3-16,-3 3 1 0,2 1-9 0,-2-2 7 16,0 4 2-16,1-1-1 0,-1 0 4 0,-1 1-3 15,-1 0 0-15,1-1-4 0,-2 1 2 0,1-2 0 16,0 0 0-16,-2 1 2 0,0-3-2 0,-1-4 0 15,1 0 0-15,-2-1 2 0,4-3 4 0,-3-1-14 16,0-1 14-16,-1 1-8 0,-1-4-14 0,-1 3-29 16,-2-1-44-16,0-3-46 0,-1 0-48 0,-3 0-50 15,-2-4-44-15,-2 2-277 0,-4-4-597 0,0-1 265 0</inkml:trace>
  <inkml:trace contextRef="#ctx0" brushRef="#br0" timeOffset="161614.32">15916 8076 311 0,'0'0'289'0,"0"0"-25"16,0 0-19-16,6-2-20 0,1 0-25 0,5 2-17 16,2-3-20-16,8 2-17 0,6-4-24 0,3 2-19 15,1 0-31-15,0-3-35 0,2 4-41 0,3-1-40 16,1 1-35-16,14-2-53 0,-12 2-219 0,-1 2-379 16,12-3 169-16</inkml:trace>
  <inkml:trace contextRef="#ctx0" brushRef="#br0" timeOffset="161868.44">16583 7738 101 0,'0'-3'265'0,"4"-1"-19"0,-3 1-23 0,1 0-20 16,-2 3-18-16,6-3-18 0,-6 3-14 15,9 2-15-15,-9-2-11 0,12 0-11 0,-4 0-16 16,-2 3-35-16,2-2-49 0,-3 3-63 0,8 0-94 0,-4 0-179 16,0 0-346-16,1-2 153 0</inkml:trace>
  <inkml:trace contextRef="#ctx0" brushRef="#br0" timeOffset="162157.43">16860 7654 190 0,'-7'10'253'0,"-4"4"-24"0,2-4-20 0,-3 5-18 15,-1 0-20-15,-2-2-14 0,2 2-14 0,-3-2-12 16,1 2-10-16,-2-3-10 0,-2 5-7 0,8-3-2 15,-6-2 1-15,3-2 4 0,4-2 10 0,-2-1 6 16,2-3 6-16,1 1 12 0,0 1 2 0,2-3-10 16,0-1-13-16,3 2-7 0,-1-3-6 0,3 2-21 15,2-3-16-15,-4 3-9 0,4-3 7 0,0 0-22 16,1 5-3-16,-1-5-6 0,9 3-3 0,-2 0-8 16,1-2 1-16,5 2-6 0,-3 1-11 0,3-4 0 15,1 3-10-15,4-1-35 0,0 2-49 0,1 1-51 0,-1-1-62 16,-5-4-54-16,1 0-297 0,-1 3-593 15,-2-3 263-15</inkml:trace>
  <inkml:trace contextRef="#ctx0" brushRef="#br0" timeOffset="162489.94">16630 7599 31 0,'-2'-2'325'0,"2"2"-26"0,0 0-20 0,0 0-20 15,0 12-18-15,2-3-24 0,-1 1-15 0,2 6-13 16,0 3-2-16,-1-2-13 0,2 10-12 0,1-2-23 16,-4 0 1-16,1 2-13 0,0 0-15 0,-2 3-9 15,-2-3-15-15,0 2-3 0,-4-1-6 0,2-2-9 16,-1-1-5-16,-1-5-4 0,0-3-1 0,3 0-10 16,1-4 2-16,-3-3-8 0,2-2-5 0,1 0-4 15,2-2-2-15,-4-2 4 0,4 3-12 0,-1-1 1 16,1-1-2-16,1-1-4 0,1 3-1 0,0-1-4 15,0 2-1-15,1-2-3 0,6 1-1 0,-4 0-5 16,3 0-13-16,-2 1 4 0,5-2-4 0,-1 2-19 16,0-1-28-16,0-3-28 0,2 2-34 0,-2-1-33 15,3-2-28-15,-3 0-17 0,3-1-30 0,-4-2-35 16,0-2-215-16,-4 0-512 0,4 1 227 0</inkml:trace>
  <inkml:trace contextRef="#ctx0" brushRef="#br0" timeOffset="162706.5">16833 8069 286 0,'0'0'290'0,"0"0"-20"0,0 0-16 16,0 0-17-16,0 0-26 0,0 0-17 0,-16 13-22 16,7-7-23-16,0 3-29 0,0 1-31 0,0-1-36 15,-4 4-34-15,-1-1-29 0,3 0-27 0,-1-2-17 16,2 1-23-16,2-4 11 0,-2 0 6 0,6-2 12 16,-1-2 7-16,0-2 4 0,0 1 25 0,-3-2 23 15,8 0 25-15,-9-2 25 0,9 2 21 0,-5-4 15 16,1-1 2-16,3-1-1 0,-2 2-7 0,2 0-6 15,2-5-10-15,-1 0-10 0,4-3-21 0,0 0-25 16,1-4-30-16,3 0-32 0,1-2-40 0,-3 4-32 16,7-8-34-16,4 0-43 0,-6-3-170 0,2 2-393 15,1-2 174-15</inkml:trace>
  <inkml:trace contextRef="#ctx0" brushRef="#br0" timeOffset="163057.07">16948 7607 138 0,'0'0'253'0,"0"0"-17"0,0 0-15 0,-1 11-22 0,2-4-19 16,-1-1-17-16,0 1-13 0,0 2-10 16,0-3-7-16,0 2-9 0,2-2-6 0,-1-1-11 15,4 1-8-15,-2-2-8 0,-1 0-3 0,3 1-11 16,0-5-5-16,2 2-2 0,-7-2-6 0,12-1 0 0,-4 0-7 16,0-1-1-16,0 1-5 0,0-1-1 0,-1-2 1 15,1 2-7-15,-2-2 2 0,2 2-6 16,-1 0 1-16,-3 2-9 0,-4 0 4 0,10-2-4 0,-6 0 2 15,-4 2-1-15,10 2-5 0,-10-2 6 0,8 4 3 16,-4 0-2-16,-3 3 3 0,3-1 3 0,-3-2 2 16,2 8-2-16,-1-1-6 0,-2-1 1 0,3 2-6 15,-3 4-4-15,0 0 0 0,-3 0-3 0,1 3-5 16,-1 0-2-16,-2 0 2 0,0 7-3 0,-3-3-1 16,1 1-5-16,-1 2-6 0,0-3-6 0,1-4-11 15,0-4-6-15,-3 3-7 0,2-8-11 0,2 2-20 16,0-2-22-16,-3-2-27 0,2-4-27 0,1 1-33 15,-1-4-41-15,0-1-62 0,7 0-202 0,-15-6-511 16,6 0 226-16</inkml:trace>
  <inkml:trace contextRef="#ctx0" brushRef="#br0" timeOffset="163244.44">16965 7941 206 0,'5'6'330'0,"0"3"1"0,0 1-12 0,3-1-27 0,0 1-35 15,2 2-18-15,3-1-20 0,-4-1-23 16,2 2-23-16,-1-1-16 0,4-1-12 0,2-1-20 0,-3 1-11 16,-2-2-10-16,4-1-12 0,-3 1 0 0,-1-2-23 15,2-1-28-15,-3 2-21 0,2 1-37 0,-3-2-44 16,0 0-47-16,-2 1-54 0,0-2-57 0,-2 1-274 16,-1-4-533-16,0 2 236 0</inkml:trace>
  <inkml:trace contextRef="#ctx0" brushRef="#br0" timeOffset="163660.64">17881 7299 256 0,'-10'11'315'0,"2"-4"-22"16,-3 7-26-16,-6-4-16 0,-7 6-29 16,2 1-19-16,-5 1-25 0,4 1-27 0,-3-1-46 15,-1 2-54-15,-1-3-60 0,-3 3-54 0,3-2-51 0,1 0-40 16,0 1-36-16,-1-5-104 0,5 0-318 15,4-3 141-15</inkml:trace>
  <inkml:trace contextRef="#ctx0" brushRef="#br0" timeOffset="163770.84">17414 7611 608 0,'-7'7'115'0,"1"-3"32"0,3-1 6 16,1 0 0-16,2-3 1 0,0 0 2 0,10 1 6 0,3 1 2 15,1-4-7-15,13-2-4 0,3 0-11 0,1 1-13 16,5-2-12-16,15-1-16 0,-13 1-8 0,1 0-10 16,-1-2-19-16,0 3-27 0,1-1-44 0,-4 3-53 15,1 0-67-15,-4-1-83 0,-4 0-204 0,-5 1-449 16,-4 0 198-16</inkml:trace>
  <inkml:trace contextRef="#ctx0" brushRef="#br0" timeOffset="164073.19">17774 7456 36 0,'0'4'321'0,"-1"-1"-4"0,1 2-17 0,1 1-20 15,-1 2-17-15,1 1-10 0,3 3-9 0,-1-5-20 16,2 5-11-16,-3 7-28 0,2-2-13 0,3 4-23 16,-5 4-5-16,6 0-19 0,-3 3-13 0,1 1-7 15,-3 3-9-15,-2-1-12 0,3 2-5 0,-2 3-11 16,1 9-6-16,-6 3-9 0,3-12-1 0,3 10-6 16,-7 1-6-16,2-12-3 0,-1 0-5 0,0-1-2 15,-4 0-8-15,3-1 9 0,2 0-8 0,-2-2-2 16,-1-1-6-16,-2-1-8 0,3-4-1 0,2-8-17 15,-2-4-15-15,4-1-17 0,-1-2-23 0,-2-4-29 16,2 1-31-16,-2-3-43 0,2-2-49 0,1-2-60 0,0 0-259 16,-5-10-580-16,1 0 258 0</inkml:trace>
  <inkml:trace contextRef="#ctx0" brushRef="#br0" timeOffset="164271.21">17742 7682 3373 0,'0'0'180'0,"0"9"-129"16,0-6-27-16,1 5-13 0,-1-2-1 0,-1 5-1 15,2 1-4-15,-2 6-1 0,2-4-1 0,-2 4 0 16,1 0 6-16,0-1-11 0,0 2 2 0,1 1-17 16,2 0-17-16,-3-1-29 0,1 6-39 0,-1-5-43 15,0-1-56-15,0-2-76 0,-1-4-197 0,-2-2-513 16,3-2 228-16</inkml:trace>
  <inkml:trace contextRef="#ctx0" brushRef="#br0" timeOffset="164706.94">17613 7779 195 0,'0'0'310'0,"0"0"-26"16,0 0-28-16,0 0-24 0,0 0-26 0,19 5-19 15,-13-5-21-15,0-2-14 0,1 2-16 0,-7 0-14 16,19-3-12-16,-6 0-6 0,1-1-17 0,2 0-7 16,1-1-11-16,2-1-9 0,2 1-12 0,-2-3-8 15,1 5-10-15,6-6-2 0,-5 5-6 0,-1 0-5 16,-1 1 1-16,2 0-2 0,-2 3 1 0,-5 1-8 16,0 2 2-16,-1-1-4 0,-4 2-2 0,0 0-4 15,-4 0 1-15,1 3-3 0,-2-1 2 0,-4 2 3 16,0 3-3-16,-4-1 2 0,-2 5-2 0,-2-1 4 0,-5 3 1 15,-6 1 2-15,0 1 9 0,-4 4-4 0,-1-4 2 16,0 2 4-16,-3-1 6 0,4-3 4 16,-4 1 7-16,1 0 10 0,2-4 9 0,5-1 13 0,2-6 4 15,8 2 12-15,-3-3-2 0,4-1 1 0,3 0-14 16,0-4-5-16,-2 2-14 0,3 0-5 0,4 0 2 16,0-3-18-16,4 8 0 0,3-6-4 0,2 4 0 15,2-2-2-15,8 3-6 0,-2-1 8 0,2-1-11 16,9 2 5-16,-5 1-10 0,6 1 5 0,-2-2-8 15,-1 1 0-15,-6-2-12 0,2-2-22 0,-3 1-33 16,-1 0-41-16,0 3-50 0,-8-4-47 0,-1 0-53 16,-1 2-81-16,1-3-181 0,-4 2-556 0,-4-4 245 15</inkml:trace>
  <inkml:trace contextRef="#ctx0" brushRef="#br0" timeOffset="165245.73">18322 7611 259 0,'7'0'369'0,"5"2"-28"16,-1-2-38-16,4 2-25 0,0-2-15 0,7 1-41 16,0 1-19-16,6 1-20 0,-6-3-17 0,1 0-19 0,7 3-16 15,-2-3-16-15,2 0-22 0,-2 4-39 16,-9-3-58-16,3-1-69 0,-4 3-72 0,1-3-73 0,-9 0-231 16,0 0-484-16,-2 2 215 0</inkml:trace>
  <inkml:trace contextRef="#ctx0" brushRef="#br0" timeOffset="165453.76">18541 7469 157 0,'0'0'297'16,"-5"5"-12"-16,2-1-16 0,0 2-14 0,2 2-16 16,-1 3-11-16,2-1-7 0,0 2-13 0,1 2-7 15,0 2-15-15,2 3-19 0,-1-2-17 0,1 1-18 16,1-1-10-16,-2 0-19 0,4 1-23 0,-4-1-33 15,4 0-39-15,-4-1-38 0,0 3-32 0,-1-3-37 16,1-1-18-16,-4-2-28 0,1-3-13 0,0 0-16 16,-2-1-34-16,-3-1-186 0,-2-2-426 0,-1 1 188 15</inkml:trace>
  <inkml:trace contextRef="#ctx0" brushRef="#br0" timeOffset="165591.82">18382 7854 135 0,'-9'2'290'0,"3"-2"-13"15,-2 0-11-15,3 1-12 0,5-1-15 0,-8 1-17 16,8-1-11-16,0 0-4 0,0 0-9 0,0 0-5 0,17 3-14 15,-7-3-16-15,3 0-18 0,0 0-14 0,6 0-17 16,-1 0-10-16,1-1-4 0,0-1-44 0,-1 2-41 16,1 0-58-16,-6 0-59 0,0 2-80 0,1-1-100 15,-4-1-200-15,-1 4-522 0,-4-1 231 0</inkml:trace>
  <inkml:trace contextRef="#ctx0" brushRef="#br0" timeOffset="165748.78">18440 7997 3575 0,'-3'4'155'0,"3"1"-113"0,0-3-28 0,0-2-3 16,3 3-5-16,1 1 3 0,2-3-9 0,1-1-10 15,5-1-17-15,0-1-15 0,7 0-19 0,-1-1-23 16,2 2-27-16,1-2-36 0,-5-2-31 0,6 2-42 16,-8-1-66-16,1 3-155 0,2-2-478 0,-3-2 211 15</inkml:trace>
  <inkml:trace contextRef="#ctx0" brushRef="#br0" timeOffset="166023.89">18649 7972 104 0,'-6'7'270'0,"2"2"-16"0,-1-1-28 16,1 4-25-16,-1-1-15 0,1-1-21 0,-1 2-19 16,1 0-24-16,3-2-25 0,-3 3-32 0,-1-1-28 0,5 1-32 15,-4 4-37-15,-1-2-25 0,3-2-31 0,-2-1-32 16,0-2-21-16,1 0-99 0,2-6-260 0,1 2 115 15,-4-3 1039-15,2 0-644 0,2-3 63 16,-2 3 37-16,2-3 24 0,0 0 20 0,0 0 11 0,0 0 6 16,0 0-1-16,0 0-4 0,0 0-6 0,0 0-6 15,0 0-12-15,18-6-14 0,-10 1-13 0,2-2-13 16,-2 3-11-16,7-6-13 0,1 3-25 0,0-2-31 16,0 1-41-16,3-2-54 0,-2 1-56 0,5-3-64 15,-4 3-267-15,-6 2-496 0,4-2 220 0</inkml:trace>
  <inkml:trace contextRef="#ctx0" brushRef="#br0" timeOffset="166178.84">18832 7746 3283 0,'5'-2'160'0,"-5"-1"-101"16,5 0-42-16,-1 1-4 0,5-1 5 0,1 1-1 15,3-1-3-15,5 2-6 0,-1-1-1 0,2 1-2 16,0-5-6-16,0 4-9 0,0 0-22 0,-1-1-29 15,1 0-49-15,-4 3-54 0,1-2-66 0,-3 2-270 16,1-1-539-16,-4-1 238 0</inkml:trace>
  <inkml:trace contextRef="#ctx0" brushRef="#br0" timeOffset="166505.89">18904 7411 88 0,'-9'5'317'0,"9"0"-19"0,-4-1-10 16,4 2-15-16,0 4-3 0,-1 2-8 15,2-2-12-15,-1 6-16 0,0 2-20 0,4-5-22 0,-3 6-20 16,3 2-12-16,-3 0-19 0,4 2-15 0,-2 2 15 16,1 1-39-16,-3 1-14 0,0-2-2 0,2 2-9 15,-1-1-12-15,0 2-6 0,0 1-2 0,1 0-10 16,-2 0 2-16,-2 5-2 0,1-2-9 0,1-2-3 15,-2 2-2-15,1 0-9 0,-4-1 2 0,4-3 0 16,0-1 5-16,0-2-11 0,-1-6-1 0,2-2-6 16,0-1 4-16,-1-5 4 0,3-1-15 0,-3-1-3 15,1-5-12-15,-1 2-5 0,1-2-26 0,-1-1-21 16,1 0-36-16,-1-3-37 0,0 0-36 0,0 0-36 16,0 0-34-16,0-18-37 0,-2 7-252 0,-2-1-571 15,0-7 253-15</inkml:trace>
  <inkml:trace contextRef="#ctx0" brushRef="#br0" timeOffset="166616.97">18855 7882 179 0,'0'0'308'0,"7"-3"-44"0,-7 3-40 0,0 0-62 16,0 0-75-16,14 6-77 0,-8-5-105 0,0 1-96 16,7-2-204-16,-3 2 90 0</inkml:trace>
  <inkml:trace contextRef="#ctx0" brushRef="#br0" timeOffset="167015.96">19462 7397 263 0,'4'6'371'0,"0"-1"-25"0,-1 3-35 15,4 0-28-15,-3-1-25 0,-3 0-31 0,4 4-22 16,-1-4-23-16,0 3-21 0,1-2-32 0,-1 2-33 16,2 1-67-16,-3-2-58 0,-2 0-65 0,-1 0-62 15,0 0-98-15,3 1-134 0,-6-7-421 0,3 6 186 16</inkml:trace>
  <inkml:trace contextRef="#ctx0" brushRef="#br0" timeOffset="167207.29">19368 7609 183 0,'-2'9'343'0,"-3"7"-29"0,1-3-10 0,2 3-24 16,-1 1-18-16,1-2-25 0,-1 6-26 0,1-2-23 15,-2-1-13-15,3 7-23 0,-2-6-14 0,-1 6-2 16,3 2-37-16,-3-2-28 0,3-2-27 0,-4 2-32 0,2 0-39 15,3-5-41-15,-1-4-32 0,-2 1-25 0,3-1-30 16,0-6-25-16,-1-6-52 0,2 2-145 16,-2-2-409-16,1-4 180 0</inkml:trace>
  <inkml:trace contextRef="#ctx0" brushRef="#br0" timeOffset="167386.79">19480 7703 292 0,'1'-1'334'0,"3"-2"-24"0,4 3-22 16,-3-2-25-16,4 0-17 0,1 0-27 0,-1 2-15 15,4-1-28-15,6 0-7 0,-1-1-21 0,-1 1-15 16,0 1-12-16,3-2-23 0,-1 2-28 0,1 2-44 16,-2-1-50-16,4 1-59 0,-7-1-61 0,6-1-59 15,-7 3-238-15,-2-1-477 0,-1-2 211 0</inkml:trace>
  <inkml:trace contextRef="#ctx0" brushRef="#br0" timeOffset="167611.39">19582 7558 33 0,'-1'16'325'0,"0"-4"-8"16,-1 6-17-16,4 6-20 0,-1-5-21 0,-1 8-11 15,4-2-7-15,-3-5-22 0,3 5-23 0,1-1-15 16,-1 1-20-16,-3-7-13 0,3 3-18 0,-1 0-9 0,-1 0-15 16,-1 2-10-16,1 2-22 0,-1-9-18 15,0 3-53-15,-1-2-48 0,-1 1-45 0,-2-2-52 16,2-5-50-16,0-2-63 0,0-2-207 0,-2-2-500 0,3-2 221 16</inkml:trace>
  <inkml:trace contextRef="#ctx0" brushRef="#br0" timeOffset="167781.78">19616 7753 230 0,'0'0'307'0,"-17"10"-27"0,11-4-22 16,-1 3-24-16,1-2-25 0,-1 2-16 0,-1 0-20 16,0 1-16-16,-1-1-15 0,0 0-20 0,1-1-14 15,2 2-29-15,-2-3-46 0,-2 0-52 0,5 4-60 16,-2-7-65-16,2 3-237 0,0-4-412 0,1-1 182 15</inkml:trace>
  <inkml:trace contextRef="#ctx0" brushRef="#br0" timeOffset="168006.81">19687 7516 168 0,'10'-6'253'0,"-1"0"-20"0,3 2-28 16,-1-2-38-16,1 0-33 0,-2 0-15 0,3 5-16 0,-3-4-10 16,2 1-7-16,-1 0-13 0,1 2-2 0,0-1-17 15,-1 3-23-15,-2 0-22 0,2 0-26 16,-5 0-19-16,1 0-28 0,-1 2-12 0,1-2-15 0,0 1-16 16,-2 0-17-16,-5-1-90 0,0 0-233 0,9 0 103 15</inkml:trace>
  <inkml:trace contextRef="#ctx0" brushRef="#br0" timeOffset="168606.54">19921 7468 121 0,'0'0'148'0,"0"0"1"0,0 0 7 0,0 0-1 16,0 0 2-16,1 3 2 0,-1-3-3 0,0 0-1 15,0 0-1-15,0 0 1 0,0 0-2 0,0 0 3 16,0 0-4-16,0 0 4 0,3 3 5 0,-3-3 10 16,1 5 0-16,-1-2-20 0,0 3-6 0,0 0-12 15,1 3-6-15,-1-5-28 0,4 8-6 0,-4-3-5 16,4 1-7-16,-4 2-8 0,3 5-10 0,-2-2-7 15,-1 2-3-15,1 0-8 0,4 1 3 0,-2 1-7 16,1 0-9-16,-2 0 5 0,1 6-5 0,1-1-6 16,-2-5 4-16,2 4-7 0,-1-2-5 0,3 2 1 15,-5 4 0-15,2-3-3 0,1-5-2 0,-3 0-2 16,1 1 1-16,1-1-1 0,0-1-4 0,-3 1 2 0,1-2-1 16,-1-3-3-16,1 2-3 0,-1-5 3 15,0-3 2-15,0 3 1 0,-1-4-8 0,0-1 4 16,-2-1 0-16,3 2 1 0,0-1-1 0,-1-4-1 15,1 3 3-15,-2 0-2 0,1-3 5 0,1-2-4 0,0 6-3 16,0-6-4-16,-1 5 3 0,1-5 1 16,-4 6-2-16,3-4-2 0,1-2 2 0,-4 4 2 15,3 1 11-15,-3-3-14 0,4-2 0 0,-4 4 2 0,2-2-2 16,-1 2 1-16,-1-1 3 0,0-1-5 0,4-2-2 16,-2 3 8-16,-1-1-8 0,3-2 6 0,0 0 1 15,0 0-5-15,-9 3 6 0,9-3-1 16,-1 2 0-16,1-2 1 0,0 0-3 0,0 0 2 0,-4 4-3 15,4-4 3-15,0 0 1 0,0 0-6 0,0 0 4 16,0 0 4-16,0 0-4 0,0 0 4 0,0 0 6 16,-8 0-8-16,8 0 7 0,0 0-8 0,0 0-2 15,0 0 6-15,-9-1 3 0,9 1-5 0,-10-3-2 16,10 3 5-16,-10 0-2 0,10 0-3 0,-12 0 4 16,7 0-7-16,-3 0 4 0,8 0-5 0,-13-2 5 15,7 2 9-15,-1-1-9 0,7 1-5 0,-15-2 0 16,9 0 3-16,1-1-8 0,-2 1 5 0,3-3 0 15,-3 0 1-15,4 0-7 0,-3-4-6 0,1 1-4 16,-1-2 2-16,2 0-1 0,-1 1-2 0,1 0-2 16,-1 1-15-16,4 2-32 0,-1 0-60 0,-1 1-79 0,-1 1-102 15,0 1-339-15,4 3-698 0,-4-3 309 16</inkml:trace>
  <inkml:trace contextRef="#ctx0" brushRef="#br0" timeOffset="168726.94">20210 8086 292 0,'10'7'414'0,"-2"-1"-48"0,-2-2-24 0,-1 1-55 0,0-2-95 15,-2 4-118-15,1-1-127 0,-8-1-266 0,4-5-347 16,-6 4 154-16</inkml:trace>
  <inkml:trace contextRef="#ctx0" brushRef="#br0" timeOffset="178458.52">1184 10024 30 0,'0'0'338'0,"0"0"-14"15,0 0-19-15,0 0-21 0,0 0-10 0,0 0-12 0,0 0-5 16,0 0 6-16,10 5-40 0,-7-4-18 0,2 1-25 16,-1 1 0-16,1-1-31 0,-1 1-13 0,3 0-17 15,0-2-13-15,-1 4-5 0,3-3-6 16,0 1-12-16,-1-3-5 0,2 3-16 0,-1-1-3 15,0 1-4-15,0-2-3 0,4 4-5 0,-7-2-6 0,2-2-22 16,0 1 7-16,0-1-33 0,-1 0-63 0,-2-1-76 16,0 3-77-16,0-1-86 0,-3 4-291 0,-1-3-650 15,-2 2 288-15</inkml:trace>
  <inkml:trace contextRef="#ctx0" brushRef="#br0" timeOffset="178888.56">1095 10254 19 0,'5'0'245'0,"0"2"-17"0,3-1-17 0,-2-1-15 15,2 0-16-15,-2 1-9 0,3-1-11 0,-1 0-11 16,1 1-12-16,-3-1-13 0,2-1-13 15,-2 1-9-15,-6 0-10 0,13 1-8 0,-8-1-10 16,0 0-6-16,-5 0-9 0,9 4-8 0,-6 0-2 16,0-2-9-16,0 1 4 0,-1 3 0 0,1-2 2 15,-3 3 5-15,1 3 0 0,-1 2 4 0,2-1 7 0,-2 4-3 16,0-3 5-16,-2 5 10 0,1-1 0 16,1 1 8-16,-4-2-2 0,0 1 5 0,2-3-12 15,1-2-9-15,1 0-1 0,-2-2-10 0,2 2-2 16,0-3-3-16,0 0-9 0,0-2-2 0,0 0-1 15,-1 0-5-15,2-1-3 0,-1-1-2 0,2 0-6 0,-2 3-3 16,1-4 5-16,1-1-2 0,-2 1-3 16,0-3 1-16,3 3 1 0,-3-3 0 0,0 0-5 15,5 6 0-15,0-6-11 0,-5 0-29 0,8-6-37 16,-2 2-41-16,2 0-35 0,-3-6-33 0,4 4-28 16,-1-5-22-16,6-3-38 0,-8 4-235 0,1-2-535 15,-1-5 236-15</inkml:trace>
  <inkml:trace contextRef="#ctx0" brushRef="#br0" timeOffset="179089.56">1447 10057 87 0,'8'-1'306'15,"1"1"-16"-15,-9 0-24 0,10-2-21 0,-2 2-14 16,0 0-9-16,3 2-11 0,2-1-2 0,1 1-22 15,0-1-2-15,4 2-34 0,0 0-18 0,0 2-12 16,-3-2-11-16,3-1-22 0,-4-2-44 0,0 5-66 16,-4-2-59-16,3 0-61 0,-4-3-54 0,0 0-63 15,-4 3-139-15,-1-1-431 0,-4-2 190 0</inkml:trace>
  <inkml:trace contextRef="#ctx0" brushRef="#br0" timeOffset="179325.68">1597 10181 97 0,'-1'12'242'0,"1"-1"-15"0,-2 0-20 15,1 0-16-15,1 3-12 0,1-5-20 0,1 1-8 16,-1 1-9-16,0-5-6 0,2 0-5 0,1 0-8 16,-2-1-6-16,2-1-4 0,-1-1 1 0,2-2-3 15,-2 1 0-15,-3-2-5 0,11 1-1 0,-6 0-7 16,3-1-6-16,-1 0-15 0,-7 0-1 0,13-1-14 15,-7 1-9-15,2 0-17 0,1-3-33 0,-4 3-38 16,0-2-46-16,-1 0-50 0,0 1-43 0,1-2-50 16,-5 3-212-16,4-7-472 0,-3 3 209 0</inkml:trace>
  <inkml:trace contextRef="#ctx0" brushRef="#br0" timeOffset="179489.25">1564 10246 248 0,'-4'7'281'0,"-2"2"-18"0,1 1-16 16,-2 1-25-16,2 0-21 0,-2 4-23 0,0 1-19 16,3-3-39-16,-1 2-41 0,4-2-42 0,-7 2-48 15,7-3-48-15,-3 1-50 0,0 2-46 16,-1-3-129-16,0 4-307 0,1 0 136 0</inkml:trace>
  <inkml:trace contextRef="#ctx0" brushRef="#br0" timeOffset="179642.33">1410 10522 301 0,'0'0'286'0,"0"0"-18"0,0 0-4 0,0 0-8 16,17 9-15-16,-11-6-13 0,3 2-14 15,3-2-12-15,4 2-16 0,0 3-18 0,-1-5-15 0,3 1-13 16,2 1-15-16,3-1-16 0,-3 0-10 0,1-3-42 16,1 1-43-16,-1-2-64 0,0 0-63 0,1-2-79 15,-3 2-95-15,-1-5-159 0,-5 1-481 16,0 0 214-16</inkml:trace>
  <inkml:trace contextRef="#ctx0" brushRef="#br0" timeOffset="179814.7">1762 10287 351 0,'4'3'338'0,"-2"4"-36"16,0-3-27-16,0 3-43 0,1 3-48 0,-2-2-49 15,1 3-48-15,1-2-42 0,0 1-40 0,-3-1-41 0,2 2-44 16,-2-2-50-16,3 1-155 0,-3 1-309 0,0-5 137 16</inkml:trace>
  <inkml:trace contextRef="#ctx0" brushRef="#br0" timeOffset="180121.77">1830 10120 25 0,'7'4'258'0,"1"-2"-24"0,-2 3-19 0,0 0-11 15,-3-1-11-15,4 3 1 0,-1-1-5 0,-5-1-3 16,4 0-2-16,2 4-5 0,-1-1-9 0,1 0-8 16,-1 3 5-16,0 0-30 0,2 5 0 0,1 0-15 15,0 0-1-15,0 0-10 0,-4-1-12 0,4 3-7 16,-1-1-8-16,-3 2-15 0,2-5-4 0,1 5-10 15,-3-3 1-15,0 1-8 0,0-2-4 0,-2-3-4 16,0-1-8-16,-1-2-8 0,1 1 9 0,-2-2-20 16,0-4-6-16,2 0-37 0,-2 1-31 0,0-2-30 15,-1-3-34-15,0 0-27 0,-6 3-22 0,6-3-27 16,0 0-34-16,-13-6-41 0,5 1-158 0,-3-1-471 16,1 1 209-16</inkml:trace>
  <inkml:trace contextRef="#ctx0" brushRef="#br0" timeOffset="180257.36">1828 10275 126 0,'8'4'271'0,"1"1"-22"16,0-1-25-16,1 1-22 0,-1-2-38 0,0 0-49 16,0 1-53-16,-1-1-63 0,-1-1-104 0,-2 1-114 15,-1-1-235-15,0 3 104 0</inkml:trace>
  <inkml:trace contextRef="#ctx0" brushRef="#br0" timeOffset="180421.83">1826 10429 95 0,'5'1'307'0,"2"3"-31"0,1 0-28 0,1 0-25 16,3 0-26-16,-2 0-26 0,4-1-26 0,-4 2-39 15,3-2-45-15,1 1-41 0,-4-1-32 0,3-2-40 16,1-1-48-16,-2-1-57 0,-1 1-98 0,-5-5-276 15,5-1 122-15</inkml:trace>
  <inkml:trace contextRef="#ctx0" brushRef="#br0" timeOffset="180570.11">2039 10191 106 0,'0'0'277'15,"8"8"-20"-15,-4-1-20 0,-1-1-26 0,0 6-16 16,1 1-23-16,2 3-17 0,-2 0-15 0,-2-1-15 15,1 1-13-15,-1 2-15 0,3-2-30 0,-3 1-49 16,-2-2-50-16,0 1-64 0,0 2-68 0,-2-3-150 16,0 3-338-16,1-7 150 0</inkml:trace>
  <inkml:trace contextRef="#ctx0" brushRef="#br0" timeOffset="181039.16">2099 9943 71 0,'13'2'249'0,"-13"-2"-15"0,10 5-31 16,-2-5-12-16,-3 1-5 0,1 2-3 16,1 0-4-16,-2-1-3 0,-5-2-1 0,9 4-8 15,-4-3-3-15,0 3-7 0,0 0-5 0,-1 0-15 16,2 1-8-16,-3-2-3 0,1 2-19 0,1 0-9 0,0 1-9 15,-2-1-7-15,0 1 2 0,1 1 0 0,0 0-9 16,-1 5-9-16,1-3 0 0,-2 2-6 0,3 1-3 16,0 3 2-16,0 0-16 0,-1 1-7 15,-1 2-1-15,2-1-2 0,0 1-5 0,1 1 0 16,-1 0-3-16,1 6-4 0,-1 2-2 0,-1-7-1 0,2 6 0 16,-2-1-5-16,0-1-2 0,-1-3 1 0,5 4 3 15,-4 1-5-15,-3-5 0 0,3-2-2 0,-3 0-2 16,3-2 5-16,0 2-5 0,-2 1-9 0,1-3 4 15,-2 1 0-15,2 0 3 0,-3-8 2 16,1 6 10-16,-2-3-15 0,1-2-2 0,0-1-1 16,0-1 4-16,0-2-1 0,0 0 1 0,0-7-5 0,-3 11 7 15,3-5-1-15,-1 0-4 0,1 2-3 16,0-8 5-16,-3 7 0 0,3-7-11 0,-1 8-11 16,1-8-15-16,0 0-25 0,0 0-14 0,0 0-17 15,0 0-19-15,-18-13-24 0,15 7-25 0,-4-1-35 16,1-1-33-16,-2-1-20 0,0 1-231 0,1-3-518 15,-3-2 230-15</inkml:trace>
  <inkml:trace contextRef="#ctx0" brushRef="#br0" timeOffset="181225.79">2158 10290 251 0,'9'0'252'0,"-9"0"-26"0,10-2-24 16,-10 2-19-16,12-1-20 0,-8 1-17 16,-4 0-16-16,11-1-22 0,-11 1-38 0,0 0-33 0,13 0-47 15,-13 0-54-15,8 1-57 0,-8-1-142 0,5 2-284 16,-5-2 126-16</inkml:trace>
  <inkml:trace contextRef="#ctx0" brushRef="#br0" timeOffset="181388.94">2208 10382 225 0,'2'3'259'0,"1"1"-11"0,1 0-21 15,0-1-21-15,0 1-20 0,2 0-13 0,0 0-17 16,-1-3-18-16,2 2-19 0,-7-3-29 0,10 2-40 16,-2-2-55-16,-8 0-65 0,11 0-73 0,-11 0-168 0,13-1-334 15,-8-1 147-15</inkml:trace>
  <inkml:trace contextRef="#ctx0" brushRef="#br0" timeOffset="181740.32">2582 10447 120 0,'0'0'307'16,"0"0"-18"-16,0 0-23 0,0 0-17 0,0 0-23 16,0 0-8-16,0 0-19 0,0 0-4 0,0 0-16 15,0 0-8-15,0 0-14 0,0 0-13 0,0 0-12 16,0 0-13-16,0 0-6 0,0 0-10 0,0 0-6 16,0 0-4-16,0 0-14 0,0 0-3 0,0 0-13 15,0 0-6-15,0 0-3 0,0 0-7 0,0 0-5 16,0 0-2-16,0 0-7 0,-5 7 1 0,5-7 14 15,4 4-13-15,-4-4 0 0,0 0-2 0,8 4-4 16,-8-4 1-16,4 4-1 0,-4-4 0 0,5 2-3 16,-5-2-3-16,0 0-9 0,0 0-7 0,9 0-18 15,-9 0-32-15,0 0-35 0,0 0-44 0,0 0-57 16,0 0-68-16,0 0-39 0,0-9-260 0,0 9-591 16,0 0 261-16</inkml:trace>
  <inkml:trace contextRef="#ctx0" brushRef="#br0" timeOffset="181942.29">2626 10610 47 0,'2'3'304'0,"-2"-3"0"0,0 0-13 0,0 0-20 0,0 0-24 16,0 0-20-16,0 0-21 0,3 5-20 0,-3-5-27 15,0 0-32-15,0 0-47 0,0 0-59 0,0 0-78 16,0 0-113-16,5-15-205 0,-5 11-404 0,0 4 179 16</inkml:trace>
  <inkml:trace contextRef="#ctx0" brushRef="#br0" timeOffset="182822.09">3477 10139 177 0,'0'0'309'15,"0"0"-32"-15,0 0-18 0,9 1-17 0,-9-1-13 16,0 0-7-16,0 0-9 0,5 3-8 0,-4-1-11 16,-1-2-16-16,4 5-11 0,0-4-18 0,-2 3-10 15,1-2-22-15,-2 2 11 0,3-2-33 0,-1 3-9 16,-1-2-8-16,1 1-13 0,1 3-6 0,-3 2-5 16,3-1-8-16,-3 3-7 0,-1 1-2 0,0 5-3 15,-4-2-12-15,2 1-7 0,-3 0-15 0,1-1-17 16,0-3-17-16,0 3-12 0,1-2-11 0,0-3-1 15,0 1-23-15,-1-3-19 0,1-3-23 0,0 1-31 16,2-3-25-16,-2 2-34 0,2-2-24 0,1-3-186 0,0 0-458 16,0 0 203-16</inkml:trace>
  <inkml:trace contextRef="#ctx0" brushRef="#br0" timeOffset="183241.93">3647 10044 238 0,'0'0'272'0,"0"0"-20"15,0 0-19-15,0 0-18 0,0 0-9 0,0 12-16 16,0-9-11-16,-3 3-16 0,3 1 1 0,0-1-16 16,0 6-8-16,3-2-12 0,-2-1-11 15,3 4-6-15,0-1-14 0,-3 1-8 0,3-1-7 0,-3 0-4 16,3 1-10-16,-1-1 5 0,-2-1-6 0,-1 3-4 15,4-3-1-15,-3 0-3 0,2 2 0 0,-2-4 1 16,5 2-5-16,-3-1-1 0,1 0-3 0,-1-2-1 16,0 0-1-16,4-1-13 0,0 2-2 0,-1-2-1 15,2 1 1-15,0-2 7 0,3 1-7 0,0-1-8 16,1 0 0-16,5-2-4 0,3 2-1 0,-2 0-1 16,0 0-5-16,0-3 4 0,1 0-3 0,-2 1 0 15,2-1-2-15,1 0 0 0,-3-2-8 16,2 0 4-16,-6 0 0 0,-2-1-1 0,0 0 15 0,-3 0-21 15,0 0-2-15,-1 0 4 0,-1 0 1 0,-6 0-2 16,0 0 0-16,8-1 2 0,-8 1-5 0,2-5-14 16,-3-1-27-16,1 6-27 0,-5-7-27 0,1-1-34 15,-2 2-37-15,-2-2-43 0,-1 0-49 0,0-3-42 16,0 3-220-16,-5-5-561 0,3 0 248 0</inkml:trace>
  <inkml:trace contextRef="#ctx0" brushRef="#br0" timeOffset="183394.94">3766 10033 303 0,'0'0'283'0,"0"0"-2"0,-3 11-2 15,3-6-18-15,2 0-16 0,-1 3-25 0,0-1-25 16,-1-1-18-16,3 0-20 0,-1 0-23 0,2 0-34 16,-2 0-43-16,2-2-49 0,0 0-53 0,-1-2-49 15,2 1-53-15,-1-1-47 0,0-1-176 0,-4-1-402 16,0 0 178-16</inkml:trace>
  <inkml:trace contextRef="#ctx0" brushRef="#br0" timeOffset="183588.89">3873 10026 262 0,'0'0'292'0,"4"9"0"0,-4-3-1 16,0 4-11-16,-4 2-13 0,0 7-14 0,-2 0-22 16,2 1-23-16,-5 3-20 0,1 2-16 0,3-6-20 15,-4 5-10-15,3-5-18 0,2-1-15 0,-2 2-13 16,1-3-6-16,-2 1-9 0,2 0-10 0,-1-2-9 15,1 3-10-15,-1-4-23 0,0 1-48 0,0-7-43 16,-1 3-45-16,1-2-49 0,0 0-30 0,-2-3-45 0,3-3-45 16,-3 2-176-16,2-3-489 0,-2-1 217 0</inkml:trace>
  <inkml:trace contextRef="#ctx0" brushRef="#br0" timeOffset="183740.7">3908 10185 17 0,'10'8'315'0,"0"-2"3"16,-1 2-23-16,1 0-29 0,2 1-22 0,-7-1-25 0,3 2-29 15,-1-5-27-15,-3 2-61 0,0-2-67 16,1-1-71-16,0 1-69 0,-2-4-80 0,-1 0-122 0,-2-1-332 16,0 0 148-16</inkml:trace>
  <inkml:trace contextRef="#ctx0" brushRef="#br0" timeOffset="183911.23">4116 9836 169 0,'13'1'318'0,"5"1"-5"0,-2 1-21 0,2-2-28 16,-2 1-29-16,3 0-23 0,-6 2-22 0,4-1-18 15,-4 0-29-15,1-1-52 0,-4 2-67 0,-2-3-67 16,-2 0-64-16,2 2-72 0,-4 0-170 15,1-3-379-15,-5 0 168 0</inkml:trace>
  <inkml:trace contextRef="#ctx0" brushRef="#br0" timeOffset="184056.23">4121 9980 70 0,'-5'10'339'0,"1"1"-34"0,-1 0-26 0,1 1-28 15,3-1-28-15,-3 0-27 0,3 0-39 16,-3 1-49-16,1-3-60 0,2 1-63 0,-3-2-73 0,3 2-79 15,-4-2-118-15,2-1-308 0,2-2 137 0</inkml:trace>
  <inkml:trace contextRef="#ctx0" brushRef="#br0" timeOffset="184234.37">4130 10024 79 0,'14'-5'353'0,"-1"0"-33"15,7 2-28-15,1-1-31 0,4-3-23 0,-2 4-26 16,4-2-22-16,1 0-20 0,3 4-13 0,-3-3-7 15,0 5-3-15,-6-1 0 0,6-1-7 0,-6 2-14 16,-3-1-11-16,4 1-10 0,-4-1-3 0,-1 4-20 16,-4-2-28-16,-5 0-36 0,0-1-34 0,-2 1-35 15,-3 0-34-15,-1 2-24 0,-3-1-36 0,-3 4-31 16,-1-4-35-16,-6 7-234 0,-5-2-480 0,-4 1 212 16</inkml:trace>
  <inkml:trace contextRef="#ctx0" brushRef="#br0" timeOffset="184358.37">4234 9978 137 0,'0'0'203'0,"3"14"-36"0,-3-10-52 0,0 3-56 16,4-3-59-16,-4 4-114 0,0-1-123 0,1-1 55 16</inkml:trace>
  <inkml:trace contextRef="#ctx0" brushRef="#br0" timeOffset="184538.37">4377 9996 142 0,'1'10'174'0,"0"2"-37"0,1-2-51 0,-4 0-53 16,0 1-54-16,-2-1-72 0,-3-1-99 0,0-1 45 15</inkml:trace>
  <inkml:trace contextRef="#ctx0" brushRef="#br0" timeOffset="184650.78">4270 10100 199 0,'-10'0'259'0,"10"0"-16"0,0 0-14 0,0 0-23 16,0 0-12-16,0 0-27 0,0 0-17 0,0 0-18 0,0 0-9 16,0 0-15-16,26 1-19 0,-21-1-29 0,8 0-40 15,-7 0-49-15,2 0-58 0,3 0-59 16,-3 0-174-16,-8 0-346 0,13 0 153 0</inkml:trace>
  <inkml:trace contextRef="#ctx0" brushRef="#br0" timeOffset="184922.21">4310 10155 58 0,'-1'11'254'0,"1"1"-15"0,0 4-16 0,-3 0-20 15,2 0-13-15,1 1-1 0,-1-1-8 0,-2 0-1 16,3-1-3-16,-4-1 1 0,2 3-13 0,-2-6-3 15,4 1-3-15,-4 1 0 0,3-2-2 0,-3-5-21 16,4-1-10-16,-2 1-7 0,2 1-16 16,-2-4 1-16,1-1-7 0,1-2-13 0,0 0 2 0,0 7-9 15,0-7-12-15,0 0 7 0,1 4-16 0,-1-4-10 16,8 1-8-16,1-1-4 0,1 2 2 0,2-1-6 16,-1 2-2-16,2 2-9 0,6 1-1 0,-4 1-8 15,-2-2-1-15,4 3-11 0,-1-3-45 0,-4-1-49 16,-2 0-49-16,2 2-58 0,-1-2-54 0,-2-1-37 15,-4-1-244-15,1-1-581 0,1 0 257 0</inkml:trace>
  <inkml:trace contextRef="#ctx0" brushRef="#br0" timeOffset="185113.53">4489 10247 249 0,'0'0'299'0,"4"7"-34"0,-4-2-24 0,1 4-25 15,-1 1-22-15,0 0-19 0,-1 2-17 0,1-1-17 16,0 4-14-16,-4 2-11 0,5-3-14 0,-2 3-9 16,5 1-11-16,-8-1-9 0,1 0-10 0,2 0-12 15,-4-3-30-15,4-2-33 0,-3 0-36 0,2-6-36 16,-1 0-31-16,0-3-53 0,-2 0-206 0,-1-2-404 16,-6-1 179-16</inkml:trace>
  <inkml:trace contextRef="#ctx0" brushRef="#br0" timeOffset="185264.53">4184 10268 123 0,'0'0'299'15,"0"0"-9"-15,0 0-18 0,11 11-29 0,-3-6-24 16,2 1-26-16,4 3-23 0,3-3-44 0,-1 1-33 16,4-1-38-16,9 1-31 0,-1-1-48 0,4 0-39 15,1 0-51-15,0-3-204 0,1 0-344 0,4-1 152 16</inkml:trace>
  <inkml:trace contextRef="#ctx0" brushRef="#br0" timeOffset="185611.24">4880 10079 37 0,'0'13'300'0,"3"-1"-24"0,-2-1-25 16,-1 5-26-16,0 0-25 0,-1 0-20 0,1 0-35 15,-4-1-45-15,3-2-52 0,-1-2-58 0,2-3-58 16,2-2-62-16,-1 2-129 0,-2-3-282 0,2 1 125 16</inkml:trace>
  <inkml:trace contextRef="#ctx0" brushRef="#br0" timeOffset="185820.89">5003 9918 192 0,'5'32'305'16,"-1"2"-18"-16,-3 0-23 0,2 11-21 0,-2 3-24 15,-2-1-20-15,-2-11-19 0,3-1-15 0,0 3-21 16,0 7-17-16,0-13-14 0,0 0-14 0,0-1-32 15,0-5-41-15,-1-6-49 0,-1-2-49 0,4-7-45 16,-1 0-56-16,-1-4-202 0,0-3-405 0,3-1 180 16</inkml:trace>
  <inkml:trace contextRef="#ctx0" brushRef="#br0" timeOffset="185943.27">5094 10175 1 0,'6'5'294'0,"0"0"-48"16,2-2-72-16,-4 3-96 0,2-1-101 0,-1-1-106 16,-1 0-139-16,1 1 62 0</inkml:trace>
  <inkml:trace contextRef="#ctx0" brushRef="#br0" timeOffset="186238.74">5165 9853 2992 0,'4'4'47'0,"1"2"5"0,-1 5-52 0,5 5 1 0,-4 0 3 16,0 0 0-16,-1 3-2 0,0-1-4 0,-3-1 1 16,-1 2 4-16,0-2 10 0,0 1 14 0,0-2 11 15,0 0 22-15,0-6 19 0,0 0 15 0,0-2-5 16,0-4-4-16,3 2-3 0,-2-2-17 0,-1-1 5 15,4-1-5-15,0 1-7 0,3-3-6 0,0 0-2 16,3-1-15-16,4 1 2 0,-1-2-4 0,6 0-3 16,-1 1-5-16,2-4-8 0,3 0-35 0,-5 2-43 15,5 0-50-15,-4 0-45 0,1 0-43 0,-1 0-43 16,-1 0-55-16,-6 1-224 0,0 2-563 0,-1 0 249 16</inkml:trace>
  <inkml:trace contextRef="#ctx0" brushRef="#br0" timeOffset="186464.33">5330 9944 210 0,'3'18'227'0,"1"2"-17"0,1 6-11 0,2 1-1 15,-2 0 5-15,0 3-12 0,2-1-12 0,-2-1-11 16,1 1-16-16,2 0-11 0,-4 1-14 0,1-4-16 15,0 3-13-15,-2 0-9 0,-2-1-13 0,4-3-17 16,-4 0-33-16,-1-4-37 0,0-4-35 0,0 0-44 16,0-5-16-16,-1-2-22 0,2-1-23 0,-2-3-35 15,-3-1-139-15,3 0-351 0,-3-5 156 0</inkml:trace>
  <inkml:trace contextRef="#ctx0" brushRef="#br0" timeOffset="186646.32">5315 10282 54 0,'6'-1'263'0,"2"1"-6"16,2 0-13-16,1 0-20 0,2 2-11 0,1 1-12 0,3 1-7 15,-3 0-6-15,-1-1-12 0,1 0-14 16,2 0-14-16,-3-1-9 0,1 0-14 0,0 0-11 16,0 1-11-16,-2-2-41 0,-3 2-44 0,2-1-52 15,-6-2-61-15,2 0-68 0,-2 1-69 0,-5-1-162 0,0 0-427 16,3 3 190-16</inkml:trace>
  <inkml:trace contextRef="#ctx0" brushRef="#br0" timeOffset="186862.17">5238 10429 23 0,'-1'4'343'0,"2"1"1"0,3-1-1 0,2 0-18 15,3-1-23-15,0 1-29 0,3-2-28 16,7 0-18-16,1 0-22 0,-2-2-25 0,5 0-14 0,5-1-14 15,3 1-14-15,-3-2-17 0,0 2-9 0,0-1-12 16,-2 0-9-16,2 1-11 0,-9-1-13 0,4 1-2 16,-5-2-6-16,1 1-6 0,2 0-10 15,-9 1-18-15,1 0-27 0,-1-3-75 0,-3 3-66 0,-3 0-75 16,2 0-57-16,-8 0-287 0,9 0-607 0,-8 3 269 16</inkml:trace>
  <inkml:trace contextRef="#ctx0" brushRef="#br0" timeOffset="187056.42">5841 10447 73 0,'3'2'308'0,"-3"-2"17"16,1 2-7-16,-1-2-7 0,4 3-10 0,-4-3-31 15,4 2-25-15,-4-2-21 0,0 0-24 0,0 0-13 16,0 0-17-16,0 0-43 0,0 0-38 0,0 0-51 15,0 0-71-15,0 0-76 0,-3-12-89 0,3 12-277 16,-5-4-514-16,5 4 228 0</inkml:trace>
  <inkml:trace contextRef="#ctx0" brushRef="#br0" timeOffset="212530.9">5924 9561 175 0,'0'7'317'0,"0"1"-18"15,2 2-18-15,-2 3-29 0,1-3-28 0,1 5-18 16,-2-2-20-16,3 3-19 0,-2-2-18 0,2-3-12 16,-3 3-17-16,4-2-12 0,-2-1-14 0,2 2-44 15,0-1-51-15,-1 1-49 0,0-4-45 0,1 1-39 16,0 0-38-16,-2-4-214 0,1 1-418 0,-2-2 185 15</inkml:trace>
  <inkml:trace contextRef="#ctx0" brushRef="#br0" timeOffset="212920.67">5963 9562 112 0,'6'-5'192'0,"3"2"-17"15,1-1-7-15,3 0-11 0,-1 1-10 0,1 0-3 16,4-1-6-16,-3 0-1 0,4 1-7 0,0 0-5 16,1 2-2-16,2-2-6 0,-7 2-8 0,4 0-5 15,-4 0-6-15,-2 1-2 0,0 0-6 0,-1-1-8 16,1 2-1-16,-6-1 8 0,3 1-10 0,-5 0-2 0,1-1-5 16,-1 3 2-16,-4-3 3 0,8 2 2 15,-7 1-1-15,2 0 7 0,-1 2-4 0,-2 0 4 16,1 0-2-16,2 2-9 0,-3 0-1 0,0 1 5 15,1 2-20-15,-1-1-2 0,0 4-8 0,3-2-6 0,-2 1 1 16,0 5-11-16,2-1 0 0,-2 2-3 0,3-1-4 16,-1-1 0-16,-1 1-6 0,1-1 0 15,-2 0-2-15,3 1 3 0,-3 0-5 0,3-1-4 16,-3-3-2-16,2 3-1 0,-2-6 2 0,-1 2-3 0,0-1-4 16,0 0-4-16,0-3-18 0,0 3-23 0,0-6-16 15,0 1-22-15,0 2-23 0,-1-4-16 0,-2-2-26 16,3-2-30-16,0 0-35 0,-5 1-26 0,5-1-46 15,-14-7-180-15,9 1-499 0,-7-2 221 16</inkml:trace>
  <inkml:trace contextRef="#ctx0" brushRef="#br0" timeOffset="213126.7">5997 9768 242 0,'10'0'236'0,"3"0"-9"0,1 0-9 0,-1 0-10 16,1 0-13-16,0 0-9 0,4 0-17 0,-5 0-13 15,-1 0-18-15,0 1-14 0,0-1-17 0,0 3-24 16,-5-3-41-16,-1 2-50 0,-1 0-57 0,0-2-55 16,-1 5-93-16,-4-5-109 0,-1 4-347 0,1-4 154 15</inkml:trace>
  <inkml:trace contextRef="#ctx0" brushRef="#br0" timeOffset="213286.79">6001 9869 142 0,'3'3'301'0,"3"0"2"0,-1 1-18 16,4-2-21-16,-3 0-13 0,3-1-20 0,3 2 4 16,1-3-27-16,-3 1-24 0,5-1-13 0,-3 0-30 15,5-1-49-15,-2-3-62 0,-3 2-77 0,0-1-82 16,0 0-90-16,-2-1-189 0,-3-2-441 0,-2 3 196 15</inkml:trace>
  <inkml:trace contextRef="#ctx0" brushRef="#br0" timeOffset="213447.45">6089 9975 307 0,'-2'8'278'0,"-2"3"-24"0,0-1-21 0,-1 1-27 16,1 2-23-16,0-4-17 0,2 3-18 0,-1-1-14 15,-2 1-18-15,0-2-36 0,4 1-48 0,-2 0-49 16,-1-1-49-16,3-3-60 0,1 1-196 0,-4-3-348 16,3 0 155-16</inkml:trace>
  <inkml:trace contextRef="#ctx0" brushRef="#br0" timeOffset="213604.08">6129 10068 82 0,'1'6'266'0,"2"1"-32"0,-2 2-21 16,0 1-32-16,-1-3-42 0,0 4-47 0,-1-3-59 15,1 3-48-15,-1-3-57 0,-2 3-121 0,-1-1-207 16,0-1 92-16</inkml:trace>
  <inkml:trace contextRef="#ctx0" brushRef="#br0" timeOffset="213753.34">5934 10156 50 0,'-3'-2'273'0,"3"2"-21"16,-5-5-33-16,5 5-34 0,-3-2-36 0,3 2-34 0,0 0-35 15,0 0-24-15,0 0-16 0,9-7-24 0,-4 5-25 16,1 1-17-16,5 0-31 0,-1-2-18 16,0 1-25-16,3 1-14 0,1 0-62 0,-4-2-191 15,8-1 85-15</inkml:trace>
  <inkml:trace contextRef="#ctx0" brushRef="#br0" timeOffset="214040.29">6064 10118 601 0,'11'-1'9'16,"6"1"42"-16,-7-2 9 0,4 2 32 0,-4 0-5 0,2 3 5 15,-2-1-3-15,-4 0 9 0,-1 1-6 0,-1 1-3 16,2-2-5-16,-4 4-5 0,1 1-3 16,-3 0-3-16,0 1-3 0,-3 2-8 0,1 0-5 15,-2-2-6-15,0 2-5 0,-1 2-3 0,-3 0-5 0,-2 2 1 16,0 0 0-16,-2 0-2 0,-2 2 6 0,1-2 4 16,-2-1 6-16,2-1 12 0,-1-1 5 0,5-3 11 15,0-2 4-15,-1 0 5 0,1-1 5 16,0-2 9-16,-4 2 10 0,6-4 4 0,0 1 4 0,-1-1-13 15,3-1 1-15,-2 2-14 0,7-2-5 0,-9 0-15 16,9 0-12-16,0 0 0 0,0 0-10 0,0 0-6 16,0 0-4-16,0 0-9 0,0 0 15 0,23 4-19 15,-7-2 0-15,2-1-4 0,4 0-6 0,-4 2 12 16,4 0-12-16,1 0-4 0,5 2-1 0,-8-3-6 16,2 2 1-16,0-1 1 0,-2-1 0 0,3 1-6 15,-4 1 1-15,-2-3-6 0,-2 1-11 0,-2 0-49 16,-4-2-49-16,1 1-55 0,-6 0-48 0,1 2-57 15,-5-3-319-15,0 0-635 0,0 0 281 0</inkml:trace>
  <inkml:trace contextRef="#ctx0" brushRef="#br0" timeOffset="214424.86">6677 9659 193 0,'-13'12'167'0,"3"2"-61"15,1-3-71-15,-5 3-119 0,3 0-90 0,-2-3 39 16</inkml:trace>
  <inkml:trace contextRef="#ctx0" brushRef="#br0" timeOffset="214722.04">6655 9715 176 0,'8'2'229'0,"2"-2"-11"15,-1 0-7-15,0-2-8 0,4 2-5 0,-7 0-6 16,2 0-9-16,1 2-12 0,0-1-15 0,-4-2-12 16,3 2-12-16,-2 0-10 0,-2 2-12 0,2-1-2 15,-1-2-15-15,-2 4-7 0,1-1-3 0,-2 2-4 16,0 0-3-16,0 3-3 0,-2 0-1 0,0 3 6 0,-1-1-1 16,0 3 4-16,-1 5-6 0,-3-1-5 0,1 0-6 15,-1 1-5-15,-1 1-3 0,3 0-4 0,-3 0-10 16,2 0-5-16,-1 0-3 0,0 0-3 15,1-2-5-15,-2-1-4 0,2 0-14 0,0-5-20 0,-1 1-32 16,1-2-37-16,0-2-37 0,-1 1-36 0,0-2-41 16,1-1-41-16,0-1-64 0,-1-3-165 0,0 0-503 15,1 1 222-15</inkml:trace>
  <inkml:trace contextRef="#ctx0" brushRef="#br0" timeOffset="-214608.32">6607 9774 163 0,'9'0'227'0,"-9"0"-23"0,10 0-19 0,-4 2-18 16,3 3-21-16,-4-4-22 0,3 2-28 16,-4-1-45-16,5 2-41 0,-2-2-40 0,0 2-60 15,-2 0-120-15,-1 2-226 0,0-1 101 0</inkml:trace>
  <inkml:trace contextRef="#ctx0" brushRef="#br0" timeOffset="-214473.47">6622 9888 86 0,'0'0'223'0,"3"5"-21"0,-1-4-35 0,-2-1-40 15,4 5-46-15,0-5-55 0,-4 0-65 16,0 0-107-16,10 0-158 0,-10 0 70 0</inkml:trace>
  <inkml:trace contextRef="#ctx0" brushRef="#br0" timeOffset="-214281.39">6774 9862 24 0,'9'3'363'0,"3"1"-5"0,-1-2-26 0,2 1-19 15,5-3-28-15,0 1-21 0,1-1-21 0,-6-1-24 16,6 2-24-16,0-2-22 0,4 1-42 0,-5-5-45 16,1 1-54-16,-2 3-60 0,-3-1-79 0,2-1-71 15,-3 1-274-15,-5 1-487 0,0-1 215 0</inkml:trace>
  <inkml:trace contextRef="#ctx0" brushRef="#br0" timeOffset="-214021.4">6975 9922 167 0,'0'0'290'0,"0"0"-24"16,0 0-30-16,9 2-30 0,-9-2-27 0,0 0-31 16,6-6-24-16,-3 3-28 0,2-2-21 0,-1 1-24 15,1 1-23-15,-1-4-19 0,1 2-18 0,0 0-13 0,-3 0-15 16,4 2-8-16,-3-1-8 0,1 1-9 0,1 0 2 15,-2-1-5-15,-3 4 20 0,4-2-2 16,-4 2 5-16,0 0 2 0,0 0-5 0,0 0 5 16,0 0 3-16,0 0 0 0,0 0-8 0,-14 6-8 0,14-6-5 15,-8 6-18-15,4-5-8 0,0 0-62 0,4-1-158 16,-5 3 70-16</inkml:trace>
  <inkml:trace contextRef="#ctx0" brushRef="#br0" timeOffset="-213842.44">7009 9881 503 0,'-2'2'-48'0,"2"-2"23"0,0 0 29 0,0 0 34 0,0 0 30 15,0 0 15-15,0 0 9 0,-12-4 15 0,12 4 6 16,0 0 15-16,0 0 6 0,-5-3 7 0,5 3 7 15,0 0-4-15,0 0-1 0,0 0-13 0,0 0-9 16,-8 4-2-16,7-1 2 0,-5 1 5 0,5 2 4 16,-7 4 0-16,4-1-1 0,-1 1-3 0,0 5-10 15,-4-1-9-15,0 3 13 0,1-2-36 0,2 3-8 16,-3-1-13-16,0-2-21 0,0 1-33 0,1 0-41 16,-2-2-43-16,1 2-38 0,0-2-32 0,-1 2-34 15,2-7-42-15,3 0-51 0,-2-1-143 0,-1-4-448 16,4-2 198-16</inkml:trace>
  <inkml:trace contextRef="#ctx0" brushRef="#br0" timeOffset="-213716.26">6926 9994 156 0,'8'-2'277'0,"1"2"4"16,1-2-8-16,-1 2-14 0,1 4-27 0,-1-4-17 16,-2 3-25-16,3 1-18 0,-4 0-18 0,2 0-22 15,-2 0-41-15,-1 1-57 0,2 1-65 0,-2-2-67 16,2-2-85-16,-3 0-176 0,-1 1-390 0,-3-3 173 15</inkml:trace>
  <inkml:trace contextRef="#ctx0" brushRef="#br0" timeOffset="-213526.65">7127 9804 208 0,'5'8'377'0,"-1"0"-5"0,1 0-28 0,-1 3-29 0,1 0-34 15,-1 0-27-15,1 0-24 0,0 0-27 0,0 2-14 16,0-5-23-16,-1 3-22 0,3 0-33 0,-2 0-42 16,1-3-52-16,-1 1-54 0,-1 1-60 0,0 0-57 0,-2-4-59 15,0 1-251-15,-1 1-502 0,-2-2 223 0</inkml:trace>
  <inkml:trace contextRef="#ctx0" brushRef="#br0" timeOffset="-213230.34">6425 10275 86 0,'-7'3'345'16,"7"-3"-11"-16,0 0-18 0,1 6-17 0,0 0-21 16,2 0-17-16,-1-3-15 0,-2 4-18 0,4 0-21 15,-3-1-28-15,3 3-17 0,0-3-16 0,0 3-15 16,-1-3-24-16,0 1-32 0,2-1-42 0,0 2-44 16,-1-3-44-16,0-1-49 0,-1 1-42 0,-2 0-39 15,3-2-41-15,0 0-225 0,-3-2-490 0,4 2 217 16</inkml:trace>
  <inkml:trace contextRef="#ctx0" brushRef="#br0" timeOffset="-213042.2">6678 10244 225 0,'4'2'312'0,"-3"1"-31"0,2 1-29 0,-3-4-23 15,4 5-25-15,0-2-32 0,-3-1-36 0,4 3-41 16,-4-2-42-16,3 1-44 0,0 0-54 0,0-2-49 16,1 0-88-16,-2 1-93 0,-1-1-297 0,-2-2 132 15</inkml:trace>
  <inkml:trace contextRef="#ctx0" brushRef="#br0" timeOffset="-212815.07">6827 10235 84 0,'3'4'324'0,"0"-1"-19"0,-3-3-21 0,4 1-18 16,0 1-17-16,-4-2-19 0,6 2-20 0,-2 2-20 0,2-4-18 15,-6 0-19-15,7 2-16 0,-1-1-21 0,-2 1-33 16,-4-2-34-16,6 0-43 0,-6 0-42 15,9 2-48-15,-9-2-39 0,1 1-30 0,-1-1-37 16,7 3-189-16,-7-3-410 0,1 3 181 0</inkml:trace>
  <inkml:trace contextRef="#ctx0" brushRef="#br0" timeOffset="-212610.78">7057 10225 171 0,'7'7'321'0,"3"3"-9"0,-2-5-15 0,0 5-12 16,2-4-7-16,-4 2-12 0,1 0-22 0,-2-3-27 15,0 0-22-15,-1-1-19 0,2 2-25 0,-2-5-18 16,0 0-16-16,1 2-37 0,-5-3-50 0,0 0-58 16,0 0-60-16,0 0-85 0,0 0-91 0,4-7-190 15,-4 7-491-15,0 0 218 0</inkml:trace>
  <inkml:trace contextRef="#ctx0" brushRef="#br0" timeOffset="-212058.41">7987 9662 205 0,'0'0'311'0,"-9"0"-16"16,9 0-14-16,0 0-11 0,-9 3-8 0,6 0 1 16,2 0 4-16,-5 5-28 0,2 3-18 0,-1 5-29 15,-1 2-14-15,-1 8-17 0,-2 5-16 0,2 2-12 16,-4 11-11-16,4 4-13 0,-2-14-10 0,0 1-12 16,1-2-2-16,2 2-10 0,-3-3-9 0,4 0-11 15,1-2-4-15,3-1 0 0,1-2 9 0,1 1-21 16,1-5-6-16,4-4-7 0,0 0 7 0,5-2-15 0,0-3-22 15,3 1-50-15,-2-3-64 0,1-1-84 0,5 0-92 16,-8-5-333-16,7 0-679 0,-3-4 300 16</inkml:trace>
  <inkml:trace contextRef="#ctx0" brushRef="#br0" timeOffset="-211379.41">8130 9701 100 0,'0'3'395'0,"0"-3"-10"0,13 2-24 0,-2-2-33 15,10 1-33-15,-2-2-28 0,13-1-24 0,0-1-23 16,3-2-20-16,-1 2-15 0,2-1-22 0,-1 1-20 16,4-2-14-16,-6 2-9 0,3 1-14 0,-3 1-11 15,-2 0-13-15,-2 1-36 0,-7-2-63 0,-3 2-70 16,-6 2-80-16,-7-2-69 0,2 1-78 0,-2 0-193 16,-2-1-550-16,-4 0 243 0</inkml:trace>
  <inkml:trace contextRef="#ctx0" brushRef="#br0" timeOffset="-210710.31">8349 9406 207 0,'0'11'325'0,"-2"7"-8"16,2 1-2-16,-2 12 2 0,-2 3-20 0,1 1-28 15,-3 15-27-15,0-3-23 0,1 5-19 0,-1-4-22 0,5-2-13 16,-5 1-19-16,7-12-10 0,0 1-13 0,3-2-9 16,0-3-16-16,1 0-8 0,4-2-10 0,-1-6-10 15,-1 2-7-15,-1-4-2 0,1-5-14 16,2 1-16-16,0-4-33 0,-6-2-26 0,3-3-12 0,-2-2-19 16,-2 1-9-16,2-4-7 0,-3-2-4 0,-1-1 0 15,0 0-2-15,0 0 1 0,-1-13-4 0,-1 1-3 16,-6-4-2-16,-3-1 6 0,-5-7 8 15,5 2 13-15,-3 0 20 0,1 0 24 0,3 9 23 0,1-2 25 16,1 7 21-16,4-2 16 0,0 6 14 0,2-1 6 16,-2 0 7-16,3 3-2 0,-2-3-4 0,3 5 6 15,0 0-4-15,0 0-8 0,4-6-5 0,-4 6-10 16,8 1-12-16,-2-2-6 0,5 0 2 0,0 0-9 16,4-2-26-16,-2 2-24 0,5-4-38 0,0 2-27 15,-2-3-32-15,1 0-29 0,1 0-32 0,-7 2-21 16,2-4-22-16,1 0-21 0,-1 0-5 0,-2 1-9 15,0-6-7-15,-4 2-135 0,2-5-416 0,-4 4 1367 16,-1-4-661-16,1-1 60 0,-1-1 36 0,-1 0 35 16,-1 2 27-16,5 0 25 0,-4 1 19 0,1 4 13 15,-1 0 7-15,2 3 1 0,0-1-2 0,0 1-3 16,5 2 4-16,-1 0 5 0,-1 4-2 0,2-1 4 16,3 1 1-16,1 1 1 0,0 0-7 0,-1 1-8 15,0 1-13-15,1 0-9 0,0 0-11 0,-1 1-8 16,2 2-7-16,-4-1-5 0,1 1-5 0,-1 1-1 0,0 0-11 15,-1-2-9-15,0 4-1 0,-1 0-11 16,0-2 3-16,-3 4-1 0,-1-3-6 0,-1 2 2 16,0 1-11-16,0 1 3 0,-3 1-2 0,2-1 9 15,-2 2-15-15,-1-2 2 0,-1 2-6 0,-2 0 1 0,3-1-4 16,-1 0 1-16,-2-1 3 0,3-1-5 16,-1 1 0-16,-3-1-8 0,3 0-27 0,1-1-45 15,-4-2-38-15,0-1-39 0,-1 1-43 0,2-2-39 0,-1 0-43 16,-1-1-297-16,-3 0-623 0,-1-3 276 0</inkml:trace>
  <inkml:trace contextRef="#ctx0" brushRef="#br0" timeOffset="-210472.35">8693 9831 210 0,'5'0'285'0,"-5"0"-29"0,11-2-28 0,-3 1-50 16,-3 4-51-16,-5-3-43 0,11 2-33 0,-6 0-32 15,-1 0-16-15,0 0-18 0,-1 2-16 0,-2-1-10 16,0 2 1-16,-1 0 8 0,0 0 0 0,-2-1 15 16,-2 2 18-16,1-1 16 0,-1-1 21 0,1 0 25 15,0 0 16-15,-2 2 15 0,0-3 9 0,4 3 10 16,-2-5 7-16,3-1-1 0,-4 3-7 0,4-3-7 16,0 0-30-16,0 0-36 0,0 0-25 0,0 0-31 15,-9-8-44-15,9 8-52 0,-1-8-61 0,1 3-153 16,-5-2-354-16,5 0 157 0</inkml:trace>
  <inkml:trace contextRef="#ctx0" brushRef="#br0" timeOffset="-210310.18">8590 9890 242 0,'-4'11'318'0,"-1"3"-8"0,-1 3-5 0,2 0-15 16,2-1-29-16,0 1-13 0,2 0-7 16,0 2-15-16,0-2-15 0,2-1-4 0,1 4-36 15,0-4-17-15,3 1-13 0,-2 1-20 0,-1-2-18 0,1-5-46 16,1-3-47-16,1-1-45 0,-2 0-48 15,0-4-55-15,2-1-50 0,-1-3-76 0,-5 1-221 16,8-6-526-16,-3-2 234 0</inkml:trace>
  <inkml:trace contextRef="#ctx0" brushRef="#br0" timeOffset="-210059.91">8870 9986 288 0,'-5'8'277'0,"-4"-1"-25"16,-5 5-24-16,-3 0-18 0,-6 1-15 0,6-2 3 16,1-3 9-16,-3 3 16 0,5-5 7 15,0-1-2-15,5 0-22 0,1-2-20 0,-1 0-12 0,3-1-22 16,2-1-13-16,3 2-14 0,1-3-15 0,1 7-10 16,6-3-5-16,3 0-10 0,1 3-15 0,8-1-2 15,-1 0-12-15,10 1-5 0,3-1-6 0,-3 1-7 16,7-1-16-16,-2-1-45 0,-2 0-51 0,-1 0-57 15,1-2-64-15,0-1-65 0,-1 0-75 0,-8-5-205 16,10 2-585-16,-5-1 258 0</inkml:trace>
  <inkml:trace contextRef="#ctx0" brushRef="#br0" timeOffset="-205311.34">8994 9708 3088 0,'0'0'221'0,"0"0"-118"0,0 0-29 0,0 0 8 0,0 0 9 15,0 0 0-15,19-4-16 0,-10 0-19 0,4 0-10 16,6 0-1-16,8-3-6 0,-9 3-1 0,9-3-3 16,1 1-4-16,1 0 4 0,1 1-18 0,-1 1 3 15,-1 2 1-15,0 1-5 0,2 1 2 0,-2 0-5 16,-1 0-3-16,-8-1-27 0,1 1-38 0,-2 0-38 15,-4 0-49-15,-1 0-52 0,-3-2-46 0,0 1-45 16,-2-2-256-16,-7 1-584 0,2-2 259 0</inkml:trace>
  <inkml:trace contextRef="#ctx0" brushRef="#br0" timeOffset="-204927.21">9271 9433 239 0,'3'16'250'0,"-2"3"-20"16,-1 7-15-16,3 5-3 0,-2 1-11 0,3-1-19 16,-3 5-16-16,4-3-17 0,-1 4-15 0,0-2-14 15,4 1-12-15,-6-1-11 0,5 1-10 0,-1-4-7 16,-6 1-8-16,5-2-7 0,3-1-5 0,-4-4-5 16,-3 1-8-16,3-5-4 0,-3-5 1 0,-1 0-7 15,-1-1-6-15,0-4 1 0,-2-2-3 0,-1-1 1 0,0-1-2 16,-1-1 3-16,0-2-2 0,-4-3-1 0,-1 1 1 15,-3-3 1-15,-1-1 0 0,-3-4-1 16,-2 0 4-16,8-1 7 0,-7-3 5 0,0-1 3 16,0-1 10-16,3 2 5 0,1-3 2 0,0-1-2 0,5-2-3 15,1 5 0-15,3-2 5 0,-4 1-4 16,8 1-6-16,-2-2-10 0,2 0 0 0,2 0-7 0,3 0-1 16,0 1-7-16,1 0-1 0,0 1-4 15,3-1-3-15,-2 4-1 0,8-5 14 0,-2 5-18 0,0 1-12 16,4-3 3-16,0-2-30 0,-5 5-44 0,6-3-50 15,0 1-59-15,-2-1-64 0,2 1-70 16,-2 0-258-16,1-2-612 0,-6 3 271 0</inkml:trace>
  <inkml:trace contextRef="#ctx0" brushRef="#br0" timeOffset="-204627.83">9526 9532 62 0,'7'0'371'0,"5"-3"-30"0,-3 2-26 15,5-1-31-15,-3 0-27 0,2 0-27 0,3 1-15 16,1-1-6-16,-4 1-8 0,5-2-11 0,-4 3-19 16,3-3-20-16,-1 3-16 0,-4 0-14 0,2 0-11 15,-5 0-13-15,2 3-21 0,-3-1-21 0,1 0-35 16,-5 1-25-16,1 1-20 0,-1 2-12 0,-3 0-19 16,-2 1-4-16,-3-1-1 0,1 0 10 0,-4 2 4 15,-1-3 5-15,-6 4 5 0,5-3 11 0,-4 0 10 16,2-1 11-16,1 2 14 0,-1-5 9 0,1 3 7 15,5 0 2-15,1-2 6 0,-1 1 6 0,0-2 3 16,2 2 3-16,0 0 6 0,0-1-7 0,3-3 0 16,0 6 1-16,3-3-8 0,0 2 0 0,2-3-6 15,1 0-30-15,0-1-41 0,-1 2-52 0,5-3-60 16,-6 2-76-16,3-2-299 0,-7 0-570 0,0 0 252 16</inkml:trace>
  <inkml:trace contextRef="#ctx0" brushRef="#br0" timeOffset="-204447.3">9553 9647 3396 0,'-4'6'78'0,"-1"3"-50"0,-2 1-12 0,1 1-5 15,1 3 7-15,-2 1 10 0,5 1-6 0,-2-1-4 0,0 1-1 16,3-1 1-16,-2 4-3 0,2-2 0 16,-3 2-2-16,3 6-2 0,-3-5-2 0,0 3-2 15,3-7-11-15,1 3-6 0,0-8-18 0,-4 0-13 16,4-3-19-16,0-2-11 0,0 0-28 0,-2-5-43 0,2-1-43 15,0 0-53-15,0 0-236 0,0 0-513 0,-13-7 227 16</inkml:trace>
  <inkml:trace contextRef="#ctx0" brushRef="#br0" timeOffset="-204290.35">9553 9774 101 0,'11'0'330'0,"-2"-2"0"0,3 2-13 0,1-1-35 16,-1 1-25-16,7-2-27 0,-1 1-27 0,-1 1-15 15,2-2-22-15,0 1-14 0,0-2-22 0,2 3-30 16,-3-3-41-16,1 3-54 0,-6-2-66 0,-2 1-70 16,3 0-89-16,-4 0-187 0,-2 1-440 0,0-4 195 15</inkml:trace>
  <inkml:trace contextRef="#ctx0" brushRef="#br0" timeOffset="-204122.37">9760 9713 219 0,'-3'8'283'0,"2"0"-22"0,-3 1-27 0,0 2-21 16,-1-3-24-16,4 4-17 0,-3-3-19 0,1 3-25 15,2-1-30-15,-3 1-33 0,3-1-33 0,-3 0-41 16,1-1-39-16,2 0-28 0,0-4-25 0,-3-2-15 16,3 2-17-16,1-3-128 0,-4-1-283 0,4-2 125 15</inkml:trace>
  <inkml:trace contextRef="#ctx0" brushRef="#br0" timeOffset="-203994.34">9647 9925 143 0,'-2'9'175'15,"0"-2"-16"-15,1 5-14 0,1-2-17 0,-1 2-23 16,-1-1-25-16,1 0-27 0,1 0-39 0,-1-4-55 16,0 0-120-16,-1-3-173 0,2-1 77 0</inkml:trace>
  <inkml:trace contextRef="#ctx0" brushRef="#br0" timeOffset="-203676.03">9734 9886 238 0,'4'-2'268'0,"4"1"-23"15,-1 0-23-15,-3 0-23 0,5 1-15 16,-1 1-14-16,2 0-2 0,0 2-4 0,0-1-8 16,3 1-11-16,-1 2-7 0,0 0-14 0,-1-2-3 15,-2 2-10-15,0 1-7 0,-1 4-7 0,0-3-4 0,-3 2-3 16,0 0-8-16,2 0-6 0,-4 0-1 15,1-1-6-15,-1 2-11 0,2-2-6 0,-4 1-12 16,2-3-13-16,-6 4-20 0,3 0-22 0,-1 1-24 16,-3-2-31-16,0 2-29 0,0 1-26 0,-3-2-12 0,1 0-2 15,-1-2 8-15,1-4 12 0,-1-1 10 16,-4-1 13-16,1 0 17 0,-3-4 26 0,4 2 21 16,1 0 34-16,-1-2 27 0,0 1 29 0,3-1 19 15,2 1 13-15,-2-1 3 0,6 2 3 0,-8 0-12 0,8 0-3 16,0 0-13-16,0 0-8 0,0 0-5 0,0 0-7 15,0 0-9-15,0 0-15 0,0 0-21 0,23-2-37 16,-12-1-42-16,0 2-54 0,3-2-58 0,0 1-273 16,-2-1-497-16,0 3 221 0</inkml:trace>
  <inkml:trace contextRef="#ctx0" brushRef="#br0" timeOffset="-199541.21">10111 9634 75 0,'0'0'286'0,"4"-2"-24"15,-4-2-25-15,0 4-22 0,6-6-9 0,-6 6-8 16,4-1 4-16,1-1-11 0,-5 2-14 0,4-3-13 16,0 2-7-16,1-2-9 0,-5 3-14 0,10 0-8 0,-10 0-9 15,12 3-13-15,-7 0-9 0,0 0-8 0,0 0-13 16,0 4 10-16,0 2-25 0,2 2-9 16,-2 5 0-16,-4-2-6 0,3 4-7 0,1 0-2 0,0 6-3 15,-2-5-2-15,1-1-3 0,-3 4-4 0,4-4-2 16,0-1-4-16,-2-5 1 0,4-1-1 0,-2-1-2 15,-1 0 2-15,0-5-1 0,0 2 3 16,-1-4 4-16,0 1 10 0,2-4 3 0,-5 0-3 0,8-4-6 16,-4-3-8-16,1 0 7 0,1-4-4 0,1-3-1 15,-1-1-1-15,1-2-3 0,0-2-1 0,1-6-8 16,-1 7 3-16,1-7-5 0,0 1 5 0,-5 5 1 16,4-1 2-16,-6 2-1 0,3 1-4 0,0 4-1 15,-4 2-4-15,4 1 0 0,-4 0-2 0,0 5 0 16,1 0-5-16,-2 0-8 0,1 1-4 0,0 4 14 15,0-6-3-15,0 6-10 0,0 0-35 0,0 0-52 16,0 0-65-16,0 0-79 0,-8 14-84 0,8-9-226 16,-1 7-600-16,1-4 266 0</inkml:trace>
  <inkml:trace contextRef="#ctx0" brushRef="#br0" timeOffset="-199332.52">10506 9853 130 0,'1'5'355'0,"-1"-1"-9"16,3 1-20-16,-2-1-32 0,2-1-27 15,-2 1-25-15,0-1-20 0,4-1-22 0,-4 1-17 16,-1-3-20-16,4 4-14 0,-4-4-14 0,4 3-14 0,-4-3 2 16,0 0-21-16,0 0-9 0,0 0-6 0,0 0-14 15,0 0-24-15,0 0-45 0,0 0-64 16,7-11-75-16,-6 5-88 0,0-1-99 0,1 2-166 15,3-3-527-15,2 1 233 0</inkml:trace>
  <inkml:trace contextRef="#ctx0" brushRef="#br0" timeOffset="-198961.15">10962 9518 26 0,'-6'-3'337'0,"2"0"-18"0,-2 0-29 16,1 1-29-16,-2 1-25 0,-1-2-19 0,2 1-17 15,-3 2-17-15,0-1-14 0,3 1-8 0,-2 0-15 16,1 1-8-16,0 2-7 0,-3 0-13 0,5 0-4 16,-3 0-7-16,-1 4-13 0,3-1-10 0,-1 0-3 15,0 4-13-15,-1-2-7 0,0 2 1 0,3-1-11 16,0 4-3-16,0-4-4 0,1 3-1 0,3 0 0 15,1 1-1-15,1-1-7 0,-1-1-3 0,5 2 1 16,0-2-3-16,3 4-9 0,1 0-3 0,-1-2 3 16,-2-1-5-16,2 1-2 0,-2 1-1 0,3 1-1 15,0 0-4-15,-4-2-5 0,-1-3 3 0,-2 2-6 16,1 1 0-16,-3-3 3 0,0 1-4 0,0-2 3 16,0 1-3-16,-1-1 1 0,-3-2-6 0,0-1-11 15,0 1-19-15,2-4-23 0,-6 2-46 0,2-5-62 16,-2 0-64-16,8 0-89 0,-18-3-213 0,10 0-578 0,-1-4 255 15</inkml:trace>
  <inkml:trace contextRef="#ctx0" brushRef="#br0" timeOffset="-198837.47">11012 9865 27 0,'3'6'278'0,"3"-2"-28"15,-5 1-31-15,2-1-44 0,-2 0-53 0,-1 1-62 16,4-1-69-16,-4-4-97 0,-3 6-64 15,6-5-183-15,-3-1 81 0</inkml:trace>
  <inkml:trace contextRef="#ctx0" brushRef="#br0" timeOffset="-198344.23">11683 9335 56 0,'0'0'326'0,"6"-3"-15"15,-6 3-14-15,0 0-32 0,0 0-23 0,0 0-17 16,0 0-16-16,0 0-15 0,-17 5-14 0,10-4-17 16,-3 4-16-16,1 1-9 0,-1-2-18 0,-3 2-10 15,-2 0-6-15,-1 1-13 0,1 0-14 0,-2 2-4 16,6-3-11-16,-3 1 1 0,-2 0-2 0,5 0-1 0,-2-3 0 15,4 2-8-15,0 0 1 0,-2-2-13 0,2 0-2 16,1 0-4-16,3 2-3 0,-4-2-3 0,4-1-3 16,1 3-3-16,0-2-5 0,-1 2 1 0,3 3-1 15,-2-2-4-15,0 4-1 0,1-3-6 0,2 5 0 16,1-2 0-16,0 1-4 0,-2 0-7 0,4 3-21 16,-1 2-19-16,1 0-27 0,-2-2-43 0,0 3-38 15,1-1-42-15,-1 0-28 0,-1-1-38 0,-1-3-233 16,1-2-534-16,-1-1 237 0</inkml:trace>
  <inkml:trace contextRef="#ctx0" brushRef="#br0" timeOffset="-198068.23">11383 9657 19 0,'5'-8'262'0,"1"0"-27"0,1-1-16 0,0 1-9 16,3 2-9-16,5-6-18 0,1 7-13 0,1-3-16 16,-1 2-12-16,4 1-8 0,0-1-5 0,-1 0-7 15,2 1-5-15,0 3-5 0,2 0-3 0,-2-1 2 16,-2 2-9-16,-3 1 3 0,1-2-5 0,-3 2 5 15,-1 0 10-15,-4 1 2 0,4-1-17 0,-7 1-16 16,-2-1-8-16,-4 0-4 0,9 5-9 0,-5-2-7 0,-3 4-3 16,0-1 5-16,0 3-10 0,-2 3-12 15,-5-2-4-15,3 2-1 0,-3 4-9 0,1 0 3 16,0 0-3-16,0-2-3 0,-3 3 0 0,4-3-2 0,3 2-5 16,-3-3 0-16,4 6-2 0,-4-7 4 0,7-1-9 15,-6 0 0-15,3-1-2 0,3 2-2 16,-2-5-18-16,-1 0-21 0,3-1-32 0,-3-2-38 15,0 0-38-15,0-4-38 0,0 4-50 0,0-4-63 0,0 0-216 16,0 0-555-16,0 0 246 0</inkml:trace>
  <inkml:trace contextRef="#ctx0" brushRef="#br0" timeOffset="-197913.23">11445 9762 23 0,'5'0'277'0,"3"0"-28"16,1 3-26-16,4-6-38 0,-4 3-44 0,1 0-57 16,0-2-50-16,0-2-65 0,1 2-167 0,-4 1-214 15,1-1 95-15</inkml:trace>
  <inkml:trace contextRef="#ctx0" brushRef="#br0" timeOffset="-197777.04">11559 9820 140 0,'4'0'249'0,"3"4"-22"16,1-2-24-16,1 0-27 0,3 2-39 0,-2-1-44 16,0-1-54-16,4-1-79 0,-5 1-164 0,4 1-221 15,-3-1 97-15</inkml:trace>
  <inkml:trace contextRef="#ctx0" brushRef="#br0" timeOffset="-197409.1">11845 9424 199 0,'5'-4'218'16,"3"1"-22"-16,-4 1-22 0,2-1-15 0,3 1-19 0,0-1-5 16,-4 1-18-16,3 0-8 0,1 0-7 0,-3 0 1 15,2 0-7-15,0 1-3 0,-2 0-4 0,-6 1-6 16,12 0 1-16,-6 1 16 0,-6-1 1 0,9 1 2 15,-3 1 2-15,-1 0-1 0,-1 2 10 0,-1-1 0 16,-1 2-4-16,1 0-2 0,0 1-2 0,-1 3-4 16,-1 1-14-16,1 0 0 0,1 0-17 0,-1 1-6 15,-1 5-6-15,0 1-9 0,2-2 2 0,-2 2-4 16,0 0-5-16,2-1-8 0,-1 3-5 0,0 0-2 16,-2 8-2-16,0-8 5 0,0 8-11 0,0 0-1 15,-3-2 2-15,2 5-2 0,-2-2 4 0,1-8-12 16,-3 10-4-16,0-5 0 0,-2 0 0 0,3-6 2 15,2-5-11-15,-2 0-12 0,0-4-19 0,0-3-19 16,-2 3-31-16,1-6-42 0,-3 0-38 0,3-4-34 16,-3-1-41-16,-2-4-64 0,0-2-184 0,-7-5-526 15,3-1 233-15</inkml:trace>
  <inkml:trace contextRef="#ctx0" brushRef="#br0" timeOffset="-197321.72">11783 9754 57 0,'0'0'204'0,"2"-3"-22"0,-2 3-17 16,0 0-10-16,0 0-34 0,20 3-40 0,-12-1-72 15,1 4-106-15,2 0-50 0,1-2-158 16,6 2 71-16</inkml:trace>
  <inkml:trace contextRef="#ctx0" brushRef="#br0" timeOffset="-196953.91">12382 9157 212 0,'0'0'328'16,"4"6"-25"-16,-1-1-26 0,-2-2-24 0,3 1-26 15,1 2-20-15,-3 1-27 0,1-2-30 0,-1 1-46 0,1 1-42 16,-2 0-62-16,-1 5-66 0,0-5-88 0,-1 4-194 15,-2-1-376-15,-2-1 167 0</inkml:trace>
  <inkml:trace contextRef="#ctx0" brushRef="#br0" timeOffset="-196843.92">12310 9354 202 0,'-1'5'243'0,"-3"1"-13"0,-1 0-19 0,4-1-16 0,-3 4-21 16,0 1-16-16,1 0-17 0,-1 0-26 0,4 0-31 15,-2 1-28-15,2 2-41 0,0-4-51 0,4 4-55 16,-4 0-193-16,4 3-305 0,-1-4 135 0</inkml:trace>
  <inkml:trace contextRef="#ctx0" brushRef="#br0" timeOffset="-196609.97">12437 9379 56 0,'9'-3'284'0,"1"-2"-13"0,4 2-3 0,-2-2-14 15,2 2-14-15,-1 0 0 0,1 2-1 16,-2 1 3-16,6 0-4 0,-2 1-25 0,-2-1-19 15,-4 0-19-15,2 3-18 0,-1 0-20 0,-1 0-12 0,-2 1-18 16,2 1-9-16,-1-2-7 0,-3 1-15 0,0 2-10 16,-1-1-11-16,1-2-11 0,-2 2-6 15,1 1-6-15,-2 0-5 0,-1-1-13 0,1 2-11 16,-1 1-12-16,-3-2-33 0,1 5-31 0,-3-3-33 0,-3 5-42 16,-1-2-36-16,0 0-31 0,-1-3-32 0,-5 3-42 15,-3-1-157-15,0-3-482 0,3 0 214 0</inkml:trace>
  <inkml:trace contextRef="#ctx0" brushRef="#br0" timeOffset="-196473.78">12451 9567 157 0,'-4'1'212'0,"4"-1"-9"0,0 0 3 0,0 0 2 0,0 0 2 15,0 0-9-15,0 0-10 0,17 6-11 0,-9-6-17 16,2-2-15-16,4 2-14 0,5-3-22 0,0 2-27 16,-1 0-35-16,0-2-45 0,-4 4-63 0,0-2-72 15,-2 1-250-15,-4 1-411 0,0 1 182 0</inkml:trace>
  <inkml:trace contextRef="#ctx0" brushRef="#br0" timeOffset="-196277.42">12579 9660 153 0,'0'10'297'0,"0"-4"-16"15,4 3-21-15,-4 0-11 0,1 0-17 0,-1-2-6 16,1 0 0-16,2-3-7 0,-2-1-6 0,2 2-6 15,-1-3-11-15,2-1-18 0,-4-1-17 0,14-1-19 16,-8-2-17-16,5-1-33 0,-2-3-29 0,0 0-47 16,0 1-51-16,-2-2-57 0,-2 0-54 0,2-2-79 0,-5 3-282 15,1-2-549-15,-5-2 244 0</inkml:trace>
  <inkml:trace contextRef="#ctx0" brushRef="#br0" timeOffset="-196147.31">12506 9708 99 0,'-13'16'336'0,"-1"-2"-29"0,-3 5-33 16,0 2-30-16,1 1-21 0,2-5-24 0,1-2-21 0,1 0-29 16,-1 0-28-16,-1 1-36 0,4-6-41 0,-2 8-49 15,2-5-61-15,2-3-73 0,3 1-203 0,0-2-370 16,-1-5 164-16</inkml:trace>
  <inkml:trace contextRef="#ctx0" brushRef="#br0" timeOffset="-195976.46">12419 9771 3043 0,'13'0'138'0,"-3"0"-83"16,0 1 0-16,3 3 30 0,-1 2 37 0,2-1-13 16,-2 5-17-16,1 2-33 0,4-1-8 0,-4 1 9 15,3 2-16-15,-3-2-3 0,5 2 8 0,-4-3-15 16,3 2 9-16,-2-2-14 0,2 0-5 0,-2-1-3 16,2 2-13-16,-2-3-34 0,0-1-39 0,-6 0-64 15,3-1-74-15,-2-3-76 0,-1 2-298 0,-3-4-625 16,3 0 277-16</inkml:trace>
  <inkml:trace contextRef="#ctx0" brushRef="#br0" timeOffset="-195755.09">13125 9321 4174 0,'0'0'3'0,"5"-2"-19"0,-5 2-1 16,0 0 8-16,11 0 14 0,-11 0-10 0,5 3 3 16,-1 1 16-16,0 2-23 0,1 0 3 0,0 0 1 15,4 1 2-15,0 2-7 0,-4 0-26 0,4-2-42 16,0 4-64-16,-1-3-90 0,-2 3-127 0,-2-2-186 16,2 1-590-16,-3 0 261 0</inkml:trace>
  <inkml:trace contextRef="#ctx0" brushRef="#br0" timeOffset="-195527.27">13307 9289 289 0,'4'5'325'0,"-2"0"-7"16,1-1-18-16,-1 1-13 0,3 5-34 0,-3 0-24 15,-1 2-22-15,-1 1-19 0,-1 3-21 0,0 2-17 16,0 1-10-16,-3 7-17 0,0-1-9 0,0 3-12 15,-2 0-9-15,-1 4-9 0,-3-2-10 0,0 4-12 16,-3-2-9-16,-1-1-17 0,3 2-32 0,-6-1-33 16,-5 13-41-16,3-13-46 0,-4 8-44 0,3-10-37 15,0-2-62-15,0-5-203 0,-1-7-499 0,5-3 221 16</inkml:trace>
  <inkml:trace contextRef="#ctx0" brushRef="#br0" timeOffset="-195126.99">13010 9629 146 0,'5'-4'276'0,"-3"3"-6"0,-2 1-18 15,0 0-12-15,4-2-3 0,-4 2-3 0,0 0 0 16,0 0-9-16,8 0-22 0,-8 0-24 0,0 0-14 16,0 0-14-16,6 6-17 0,-4-3-10 0,-2-3-10 0,2 3-10 15,-2-3-13-15,6 3-10 0,-6-3-2 16,4 0-8-16,-4 0-5 0,3 3-6 0,-3-3-1 0,0 0-11 15,0 0-5-15,0 0-6 0,4 3-8 0,-4-3 4 16,1 6-4-16,-1-6-6 0,4 4-11 0,-2 0 9 16,1 1-3-16,-1 0-2 0,1 0-3 0,3 4 1 15,-1-2-5-15,2 0 6 0,-1 2-2 16,1-1-3-16,1 1-2 0,0-1 4 0,1 0-1 0,5 5 1 16,-5-4-4-16,0 1-6 0,1-3 7 0,1 5 3 15,-1-4-3-15,1 0 5 0,1 0-17 0,-2-2 13 16,3 1-4-16,-3 0-1 0,3-1 4 0,-3-1-3 15,3 1-1-15,-1 0 0 0,0 0-7 0,3 1 5 16,-3-1-1-16,0 1 1 0,0-1 0 0,-3 0-6 16,1-2 9-16,3 2-2 0,-4-2-5 0,0 1 3 15,1-4-8-15,-1 4-20 0,-1-5-35 0,-3 1-45 16,1-1-67-16,1 0-79 0,-7 0-114 0,10-4-192 16,-4 1-604-16,1-2 268 0</inkml:trace>
  <inkml:trace contextRef="#ctx0" brushRef="#br0" timeOffset="-194643.01">13623 9213 171 0,'0'0'304'0,"0"0"-7"15,0 0-14-15,4 13-15 0,-2-8-13 0,1-1-15 16,-2 1-15-16,-1 1-24 0,1 1-20 0,2-2-22 16,1 5-9-16,-3-2-15 0,3 2-19 0,0 1-7 15,0-3-10-15,-3 3-13 0,4-1-7 0,0 1-5 16,-1-1-12-16,1 2-4 0,-1-1-9 0,1 1-1 0,-1 3 0 15,3 1-3-15,-4 0-11 0,2-5-6 16,-2 6-4-16,1 0 2 0,-3 0 4 0,3-1-11 16,-4-4 0-16,2 4-11 0,0-1 9 0,-1-3-3 15,1 0 4-15,-4-1-7 0,2 3 2 0,2-4-5 16,0 2-5-16,-2-1 3 0,0 1-5 0,0 4 6 16,0 0-3-16,0-4 1 0,-2 4 1 0,0-3 0 0,1 5-1 15,-2-3-5-15,-2 3 2 0,2-1 0 0,-2 2-6 16,0 1 6-16,0 5-1 0,-3 0 0 0,1-6 0 15,-1 7 3-15,0-7-3 0,2 0 3 0,-2 0-3 16,3-2 7-16,-3-1-3 0,1 3 1 0,2-4-6 16,-3-4 1-16,3-2 4 0,1 2-4 0,-2-4-14 15,2 0-24-15,0-1-53 0,-2-1-84 0,3-3-116 16,-1-2-293-16,-5 0-629 0,2 0 279 0</inkml:trace>
  <inkml:trace contextRef="#ctx0" brushRef="#br0" timeOffset="-194524.68">14066 9984 5 0</inkml:trace>
  <inkml:trace contextRef="#ctx0" brushRef="#br0" timeOffset="-185527.93">14656 9272 61 0,'0'0'141'0,"-7"-3"-8"0,7 3-15 0,0 0-3 15,-6-4-11-15,6 4-5 0,0 0-2 16,-4 0 0-16,4 0 0 0,0 0 2 0,0 0 3 0,0 0-5 16,0 0-2-16,0 0 1 0,0 0-3 0,0 0 4 15,0 0-2-15,0 0 2 0,0 0 0 0,0 0-4 16,0 0-2-16,0 0 2 0,0 0-1 0,-4-3 3 15,4 3 2-15,0 0 3 0,0 0 0 0,0 0-5 16,0 0 1-16,0 0 1 0,0 0-7 0,0 0-1 16,0 0-18-16,0 0-7 0,0 0-4 0,0 0-8 15,0 0-7-15,0 0 0 0,0 0-5 0,0 0-8 16,0 0 3-16,0 0-5 0,0 0 6 0,0 0-12 16,0 0-1-16,18 2-7 0,-18-2-1 0,0 0 1 0,10 1-2 15,-10-1 1-15,8-1-9 0,-8 1 7 0,0 0-7 16,8 0 3-16,-8 0-2 0,6 0-1 0,-6 0 1 15,0 0-1-15,0 0-1 0,9 0-6 16,-9 0 2-16,0 0 0 0,0 0-11 0,0 0-16 0,0 0-32 16,0 0-41-16,0 0-50 0,0 0-53 0,0 0-65 15,0 0-258-15,0 3-568 0,0-3 252 0</inkml:trace>
  <inkml:trace contextRef="#ctx0" brushRef="#br0" timeOffset="-184033.19">3524 10845 150 0,'0'0'330'0,"0"0"-3"0,-2 5-21 0,2-5-29 15,2 6-23-15,1-3-28 0,-1 2-23 0,2 0-27 16,0 1-8-16,1-1-18 0,2 1-13 0,-1 2-20 15,3-2-11-15,1 3-12 0,-1-3-3 0,1 0-13 16,3-1-2-16,-4 1-41 0,1 1-38 0,-1-1-40 16,0 0-53-16,0 0-43 0,-4 1-46 0,3 0-59 15,-7 0-189-15,-1 1-467 0,0 1 207 0</inkml:trace>
  <inkml:trace contextRef="#ctx0" brushRef="#br0" timeOffset="-183627.39">3436 11065 172 0,'-6'0'382'0,"-1"1"-41"0,7-1-27 0,-5 0-36 0,5 0-27 16,0 0-28-16,0 0-28 0,0 0-11 0,0 0-21 16,0 0-18-16,13 5 4 0,-2-8-32 15,2 6-13-15,5-6-3 0,1 6-14 0,2-6-9 0,2 3-11 16,-3-2-3-16,2 2-8 0,1 0-7 0,5 0 9 16,-9 0-19-16,3 2-2 0,0 1-7 15,-2-3-3-15,-1 0-14 0,-6 1 5 0,0-1-4 16,0 1-6-16,-2 1-13 0,-3-2-4 0,-3 0-5 15,-5 0-6-15,10 1 1 0,-5-1-4 0,-5 0 12 0,0 0-12 16,0 0 5-16,0 0-3 0,0 0 4 0,-12 6 5 16,3-1 0-16,-2-1 5 0,1 0 5 0,-1 2 7 15,-5 0 3-15,1 4 5 0,-2-1 5 0,2 2 5 16,-4-2 1-16,2 2 0 0,-2 1 6 0,1-1-1 16,-5 5 4-16,7-5-12 0,0-2-3 0,2 1 1 15,3-4-5-15,2 2 3 0,0-1-4 0,1-3 5 16,3 1-5-16,1-4-4 0,1 4 1 0,3-5-3 15,-3 2-4-15,3-2-3 0,-3 4 13 0,3-4-6 16,0 0-5-16,0 0-2 0,9 2 5 0,-3-1-2 16,-6-1-3-16,17-1-1 0,-7 1 2 0,2-1 7 15,-1 1-19-15,1 0-24 0,1-1-30 0,-1 0-40 16,-1 1-53-16,1 1-59 0,0-1-56 0,-6 0-243 16,2 0-559-16,-2 0 247 0</inkml:trace>
  <inkml:trace contextRef="#ctx0" brushRef="#br0" timeOffset="-183481.44">3749 11253 170 0,'0'0'287'16,"7"4"-25"-16,-5-2-17 0,1 3-2 0,-1-1-23 15,1 0-20-15,-2 2-23 0,2 0-6 0,-1 0-27 16,1-1-13-16,0 3-16 0,-1-4-25 0,-1 1-31 16,0 2-34-16,1-1-42 0,-2-1-56 0,0 0-66 15,-2 0-68-15,1 2-144 0,-3-5-379 0,-1 2 167 16</inkml:trace>
  <inkml:trace contextRef="#ctx0" brushRef="#br0" timeOffset="-183328.46">3543 11397 177 0,'-7'10'285'0,"-2"5"-25"0,0 0-17 0,1 1-23 16,0 2-22-16,2 0-20 0,-1 0-17 0,3-3-17 0,-1 2-14 15,1-5-19-15,0 2-28 0,0-3-33 0,-1-3-43 16,5 2-47-16,-1-4-58 0,-2-1-63 15,3-2-164-15,0-3-352 0,0 0 156 0</inkml:trace>
  <inkml:trace contextRef="#ctx0" brushRef="#br0" timeOffset="-182961.32">3666 11387 16 0,'4'3'276'0,"0"0"-5"16,-3 2-10-16,-1 1-14 0,0 1-12 0,-1 2-10 15,-2 2-5-15,2 5-6 0,-3-5-23 0,3 0-19 16,-7 5-11-16,4-4-19 0,-2 3-11 0,1-4-3 16,1 1-25-16,-4 4-10 0,3 0-9 0,-4 0-5 15,3-2-9-15,2-3-9 0,-1-1-10 0,0 0-2 16,2-1-2-16,1 1-7 0,0-1-3 0,-1 1-3 16,4-5-1-16,-1 3-5 0,4-3 0 0,-2 0-2 15,2 2-4-15,0-2 1 0,5-1 0 0,2 2-3 16,1-3-7-16,-1 0 8 0,6 0-2 0,1-2-5 15,1 0 3-15,3-1-6 0,1 0 0 0,-3 0-2 16,8-2 2-16,-7 3-2 0,-2-2-1 0,0-1 1 16,-1-1 5-16,-4 2-7 0,-1-1 3 0,0-2 7 15,-3 2 8-15,-2 1 3 0,-2-3 1 0,-1 1 3 16,-1-1-12-16,-2-1 3 0,-2-5-9 0,-1-1-9 16,-4-1-11-16,1 0-10 0,-7-4-1 0,0 2-14 15,0-3-38-15,-3 4-42 0,2-1-50 0,1 2-50 16,3 2-76-16,1 4-265 0,0-2-597 0,-2 2 264 15</inkml:trace>
  <inkml:trace contextRef="#ctx0" brushRef="#br0" timeOffset="-182586.06">4239 11159 233 0,'-2'6'325'0,"1"1"-19"0,-1 3-24 0,0 2-22 0,0 0-28 16,1 0-24-16,1 2-22 0,-2-1-15 0,1-1-26 15,0 4-43-15,1-2-37 0,-2-2-45 0,4-3-51 16,-2 2-64-16,0-5-65 0,1 0-216 15,-2-3-405-15,1-3 180 0</inkml:trace>
  <inkml:trace contextRef="#ctx0" brushRef="#br0" timeOffset="-182426.92">4359 10956 184 0,'7'11'253'0,"2"5"-22"16,-3 2-25-16,1 9-22 0,-2-5-26 0,-1 4-35 15,-3-1-45-15,-1 4-46 0,-2-2-65 0,-3 0-63 16,-3 1-124-16,0-3-239 0,2-5 106 0</inkml:trace>
  <inkml:trace contextRef="#ctx0" brushRef="#br0" timeOffset="-182125.9">4280 11324 171 0,'0'0'329'0,"0"0"-32"0,0 0-20 15,0 0-17-15,0 0-10 0,15-10-22 0,-1 5-23 16,-1 2-18-16,6-3-13 0,0 3-19 0,-1-1-17 15,2 1-11-15,0-1-13 0,1 1-13 0,7 1 7 16,-6-1-25-16,-4 1-5 0,1-1-9 0,-1 1-8 16,-4 1-6-16,4-1-3 0,-5 2-7 0,0-1 0 15,-1 1-5-15,0 0-6 0,-2 1-2 0,-2 0-8 16,-2 0-2-16,1 1 3 0,-1 2-4 0,0 0-4 16,2 3-5-16,-3 0-1 0,0 2 1 0,-1 2-4 0,0-1 14 15,2 7-14-15,-2 1 2 0,0-1-12 16,-4 2 12-16,1 6-2 0,-1-1-1 0,-1 3-1 15,1-1-3-15,0-2 2 0,-4-3-2 0,1-2 0 16,0 0 0-16,-1-2-3 0,0-6 0 0,0 2-11 0,2-3-18 16,-1-4-31-16,-3-2-35 0,1-2-43 0,-6-1-38 15,1-2-32-15,0-5-21 0,-4-6-24 16,1 2-21-16,-6-11-140 0,6 7-448 0,-2-8 199 16</inkml:trace>
  <inkml:trace contextRef="#ctx0" brushRef="#br0" timeOffset="-182044.25">4534 11487 508 0,'-3'-9'220'0,"2"3"29"0,-3 2-7 0,4 1-23 16,-5 0-9-16,5 3-23 0,-10 2-15 15,10-2-17-15,-12 7-16 0,7 0-13 0,0 2-17 0,0 1-6 16,0 1-39-16,1-1-56 0,-2 1-78 16,3-3-91-16,1 2-253 0,-2-3-448 0,2 1 199 0</inkml:trace>
  <inkml:trace contextRef="#ctx0" brushRef="#br0" timeOffset="-181668.06">4998 11297 124 0,'-1'11'324'0,"1"2"-18"0,0 3-20 16,0 0-28-16,-3-1-22 0,3 2-25 0,3-1-22 15,-2 1-14-15,0-5-19 0,2 4-33 0,-2-6-39 16,4 0-41-16,-3-1-52 0,1-1-62 0,0-2-59 0,-2-2-66 16,3 0-156-16,-2-2-381 0,-2-2 169 0</inkml:trace>
  <inkml:trace contextRef="#ctx0" brushRef="#br0" timeOffset="-181461.56">5095 11085 83 0,'7'15'324'0,"-1"5"-11"16,0 5-12-16,-3 1-22 0,-1 0-26 0,2 5-12 15,-3-2-20-15,1 0-22 0,-2 3-14 16,0-3-23-16,1 3-17 0,-1 0-10 0,0 1-20 0,4-1-8 16,-4-1-14-16,2 1-24 0,2-4-29 0,-4-3-36 15,1-8-38-15,-1-1-42 0,0-4-51 0,-1-5-39 16,2 0-41-16,-1-5-48 0,0-2-146 0,0 0-435 15,0 0 193-15</inkml:trace>
  <inkml:trace contextRef="#ctx0" brushRef="#br0" timeOffset="-181352.34">5215 11418 135 0,'0'0'265'0,"10"1"-27"0,-6 1-29 0,0 0-45 0,1 3-64 15,-1 0-80-15,1-2-97 0,-2 0-99 0,0-2-191 16,-3-1 85-16</inkml:trace>
  <inkml:trace contextRef="#ctx0" brushRef="#br0" timeOffset="-181043.34">5317 11097 233 0,'0'10'337'0,"3"2"-30"15,-5 0-27-15,2 3-27 0,-1 3-28 0,-5-2-23 16,1 1-16-16,0 0-11 0,0 1-10 0,-1-6 0 16,3-2-5-16,-1 0-19 0,0-3-14 0,1-2-7 15,3 0-8-15,-2 0-13 0,1-2-10 0,1-3-7 16,0 6-7-16,0-6-6 0,3 4-8 0,4-3-2 16,-2 0-8-16,0 1-2 0,4 0-5 0,-1-1-8 15,3 1-1-15,1-1-3 0,2 2-3 0,-2-1-7 0,5 2-1 16,1-1-5-16,-4-2-10 0,3 1-4 0,-3 0-12 15,-2 0-33-15,1 1-42 0,1-2-56 16,-3 4-63-16,0-5-59 0,-1 2-291 0,-5-2-599 16,1 0 266-16</inkml:trace>
  <inkml:trace contextRef="#ctx0" brushRef="#br0" timeOffset="-180803.39">5445 11101 36 0,'0'0'324'0,"0"0"-15"0,0 0-24 16,8 17-14-16,-7-9-18 0,2 5-16 0,-2 1-6 16,4 2-21-16,0-1-21 0,-2 4-17 0,-1 0-13 15,2 5-18-15,-1-3-16 0,0 5-7 0,3 0-10 16,-4 2-16-16,2 0-5 0,-3-2-9 0,5 6-10 16,-3-7-3-16,-2 1-8 0,1-1-6 0,0-5-5 15,-2-2-8-15,2-1-1 0,0-3-10 0,-1-3-7 16,1-1-14-16,-1-1-21 0,0-2-15 0,-1-1-25 15,2-1-25-15,-1 0-30 0,-1-2-33 0,0 0-35 16,0-3-43-16,0 0-65 0,0 0-168 0,0 0-491 16,0 0 216-16</inkml:trace>
  <inkml:trace contextRef="#ctx0" brushRef="#br0" timeOffset="-180566.84">5403 11537 344 0,'0'0'332'0,"0"0"-29"0,5 5-30 16,-5-5-27-16,0 0-23 0,9-3-13 0,-9 3-12 15,12 0 1-15,-1-2-17 0,-1 0-23 0,3 1-7 16,1 0-19-16,0 0-11 0,5-2-14 0,-2 3-14 16,-2 2-7-16,6-2-8 0,-2 1-7 0,0 1-10 15,-5-1-8-15,4-1-11 0,-5 2-5 0,-1 0-22 16,0 1-23-16,1-1-30 0,-3 1-32 0,-5-2-43 15,-1-1-48-15,-1 3-53 0,-1-1-57 0,-1 3-208 16,-1-5-516-16,-5 4 229 0</inkml:trace>
  <inkml:trace contextRef="#ctx0" brushRef="#br0" timeOffset="-180174.63">5366 11683 166 0,'0'2'264'0,"0"-2"-17"15,-4 2-18-15,4-2-14 0,0 0-9 0,0 5-6 0,0-5 7 16,5 4 1-16,-1-2-5 0,2 0-24 0,-1-1-16 16,3-1-12-16,0 0-15 0,2 2-16 15,-1-2-4-15,0 0-22 0,5 0-3 0,-3 0-7 16,1 0-10-16,2 0 5 0,-1-2-20 0,2 2-7 0,-2 0-10 16,5 0 2-16,-5 0-3 0,7 2-8 0,-7-2-3 15,3 2-1-15,1-2-2 0,1 0-2 16,1 0-4-16,-6 3 1 0,6-2-5 0,-2-2 3 0,2 2-12 15,-2-1 9-15,-4 0-4 0,0-1-3 0,0-1 4 16,-1 1 2-16,0 1 0 0,-2-2-3 0,2 2 1 16,-7-2 0-16,3 2 4 0,-8 0-9 0,10 0 10 15,-5-1-5-15,-5 1 5 0,7-3-3 0,-7 3-4 16,6 0 2-16,-6 0-3 0,0 0 0 0,0 0-1 16,8-1-3-16,-8 1-1 0,0 0 2 0,0 0-5 15,0 0 3-15,0 0-7 0,0 0 5 0,0 0-7 16,0 0 1-16,6-1-4 0,-6 1 1 0,0 0-6 15,0 0-5-15,0 0-12 0,0 0-30 0,0 0-31 16,0 0-40-16,0 0-50 0,0 0-54 0,0 0-54 16,3-3-242-16,-3 3-571 0,0 0 253 0</inkml:trace>
  <inkml:trace contextRef="#ctx0" brushRef="#br0" timeOffset="-180036.14">5997 11668 170 0,'0'0'285'0,"5"2"-20"0,-5-2-21 16,4 3-22-16,-4-3-26 0,0 0-29 0,1 3-38 16,-1-3-46-16,0 0-63 0,0 0-93 0,0 0-212 15,0 0-309-15,-9 5 137 0</inkml:trace>
  <inkml:trace contextRef="#ctx0" brushRef="#br0" timeOffset="-142180.33">25877 5588 152 0,'-2'8'146'0,"1"0"-7"0,0 1 10 0,-1 3-6 15,2-2 0-15,0 0-1 0,-2 2-10 0,2 0-6 16,-1 1-4-16,-1-1-7 0,2 5-4 0,-2-1-6 15,-1-1-9-15,2 3 3 0,1 0-16 0,-4-2 0 16,3 1-5-16,-3 1-6 0,3 0-2 0,-2 1-3 16,1 0 1-16,-2 6-3 0,1 1-2 0,2-1 9 15,0-4-8-15,-2 4-2 0,-1 2-5 0,4-2-1 16,0 1-2-16,-1 0-4 0,0-1 4 0,-1 0-4 16,1-1-2-16,1 1 11 0,1 0-16 0,-1-5 4 15,3 6-3-15,-3 0-1 0,1-1-6 0,2 0 0 16,-3-4-2-16,1 3-3 0,3 3-6 0,-3-7 0 15,-1 4-2-15,0 1 0 0,3-4 0 0,-2 4-1 0,-2 2-1 16,-2-1 4-16,3-1 6 0,-1-5-6 16,0 5 0-16,-1 0 2 0,-3 0-3 0,5-1-3 15,-2 2-8-15,0-1 24 0,-4 0-15 0,6 0-4 16,-4 0 4-16,3 0-6 0,-3 0 0 0,0 0-2 16,3 2-4-16,-2 0 1 0,-2-2-3 0,0 3-4 15,4-5 5-15,-3 4 1 0,0-1 6 0,3 1-12 16,-3-1 2-16,2 3-2 0,-1 0 2 0,-1-4-2 15,0 4 1-15,-2-2-7 0,-2 3 20 0,3-1-18 16,1 3 7-16,0-4-3 0,-4 4 0 0,1 3 2 0,3-3-6 16,-2 0 1-16,3 0 1 0,-3 1 2 15,3 3 0-15,-3 0-9 0,1-2 20 0,0 12-17 16,2-11 4-16,1 11-2 0,-1-11 1 0,0 1-1 16,2 11-2-16,0-11 1 0,-3 11 2 0,2-12 2 15,2 0-7-15,0 15 5 0,-2-4 2 0,1-10-1 0,0-1-2 16,0 13-5-16,-1 2 5 0,1-1 3 15,-2-2-3-15,0 3 2 0,3-1-7 0,-4-1 12 16,1 2-4-16,-1-1-6 0,-2 2 6 0,5-2-9 16,-2 1 9-16,1-1-7 0,-2 0 2 0,4-2 0 15,-3 3 1-15,2 0 2 0,-2 0-1 0,1-1 3 0,2-1-2 16,0 1-3-16,0-1-2 0,1 2 2 0,2 0 11 16,-2-4-7-16,0 0 2 0,0 1-10 15,1-11 1-15,-1 11 4 0,0-1-3 0,2 4 5 16,0-5-2-16,-2 3 0 0,0 0 3 0,-1-13-4 0,0 13 2 15,0 0-1-15,0-1-5 0,3 2 1 16,-6-4 5-16,6 4-2 0,-3-3-2 0,2-10 5 16,-2 13 2-16,-2-2-9 0,-1 0 4 0,3-2 3 15,-1 5 0-15,2-3 5 0,-2 0-6 0,2 1 0 16,-1-4 1-16,-1 0-2 0,1-7 3 0,0 13-2 0,0-4-3 16,-1 3 3-16,2 0 0 0,0-5-5 15,-1 3 3-15,3 0-1 0,-3 1 4 0,0-13-6 0,-3 13 3 16,3-1-1-16,5 1 9 0,-5-2-6 15,1 2-2-15,-1 2-4 0,0-1 3 0,0 1-2 16,0 1 3-16,0-5-5 0,0 7 4 0,0-2 0 0,-1-3-1 16,-4 0 4-16,5 2-2 0,-1-3-7 0,1 0 0 15,-1-11 4-15,-1 14 5 0,0-5-3 16,0 3 3-16,0-13-7 0,-1 13 8 0,-1-3 11 0,3 2-17 16,-3-1 4-16,4-10 1 0,-2 9-3 0,0 2 0 15,0-12-5-15,4 1 4 0,-5-1 3 0,0 12 7 16,-1-11-2-16,2-1-8 0,-5 0 3 0,3 9-7 15,2-7 4-15,-2-3 2 0,0 1 0 16,-1 2-2-16,1-2-8 0,-1-2 11 0,0 3 2 0,-1-2-1 16,3 0 1-16,-6 2-7 0,4 0 4 0,1-1-3 15,0 0 3-15,-3 0-4 0,0 0-3 0,2-1 2 16,0-3-2-16,-3 3-10 0,1-1 19 0,0 2-15 16,1-5-4-16,-2 3-1 0,4-1 1 0,-1 1-1 15,-1-2 3-15,-2 3 12 0,3-3-17 0,-3 1 9 16,2-1-4-16,-1 2 2 0,-1 1 2 0,3-2-4 15,-2 2 3-15,0 1 1 0,0-1 2 0,5 1-1 16,-5 11 3-16,2-11 2 0,4-1 9 0,-7 0-9 16,7 2-8-16,0-2 1 0,-2 3-5 0,-1-4-2 15,3 15 0-15,-2-14 1 0,2 3 1 0,0-2 7 16,-2 11-3-16,3-13 3 0,-1 1 14 0,1 3-13 16,-4-4 2-16,5 0-1 0,-1 1 2 0,4-3 2 15,-4 1 0-15,0-3-1 0,4-2 3 0,0-2 0 16,-3-6 0-16,2 0 2 0,-2-1-4 0,2-7-5 15,-1 1-10-15,-2-2-26 0,4-4-40 0,-3-1-51 16,-1-2-67-16,0-3-104 0,0 0-167 0,-5-33-514 16,-4 0 228-16</inkml:trace>
  <inkml:trace contextRef="#ctx0" brushRef="#br0" timeOffset="-140730.78">26669 5801 104 0,'5'-3'237'0,"-5"3"-8"0,0 0-8 0,5-1-5 15,-5 1-16-15,0 0-7 0,0 0-16 0,0 0-12 16,0 0-10-16,0 0-7 0,0 0-6 0,8 4-8 15,-6-2-5-15,-2-2-6 0,0 7-6 16,0-4-1-16,0 1-16 0,0 1-6 0,0 3-6 0,0-2-8 16,-5 6-8-16,0 0-5 0,-1 6-6 0,-5-3-8 15,-2 9-11-15,-2 1 3 0,0-1-6 16,-4 3-5-16,0-2 0 0,0 1-5 0,2-1 0 16,0 0-9-16,2-5 3 0,-2 2-3 0,7-5 0 15,0-3-4-15,0 1 0 0,1-3 0 0,1-2 6 0,0-3-8 16,-2 1-2-16,5-5 1 0,-3 4-3 0,3-2-5 15,-4-4 19-15,4 0-13 0,-2-2-8 16,-1-3-4-16,-2-2 1 0,1-2 2 0,-2-3-4 0,1 2 3 16,0-6-8-16,0 1-2 0,-2-1 5 0,3-2-4 15,3 3 2-15,1 2 1 0,0-6-2 0,-2 4 1 16,6 0 1-16,-1 3 2 0,0 0 2 0,2 3-3 16,0-1-3-16,2 2 6 0,1 2-1 0,1 1 12 15,1 1-17-15,6 3 9 0,-1 3-1 16,2 1 4-16,1 4 3 0,4 3 1 0,0-1 3 0,-2 4 4 15,5 6-2-15,0-4-5 0,-8-1 8 0,6 5 0 16,1 0-3-16,-3 0 0 0,-6-5 0 0,1 0 1 16,-3-3-5-16,1 2 0 0,1-3 0 0,-1 2 2 15,-1-3-2-15,-3-3-1 0,1-2-5 0,-2 3 0 16,1-4-3-16,-2-1 1 0,-1 2-17 0,0-4-28 16,-2-1-40-16,0 0-41 0,0 0-59 0,0 0-37 15,0 0-49-15,0 0-256 0,-7-11-569 0,3 6 252 16</inkml:trace>
  <inkml:trace contextRef="#ctx0" brushRef="#br0" timeOffset="-140379.16">26788 6006 204 0,'0'0'281'15,"0"0"-3"-15,0 0-5 0,0 0-4 0,0 0-2 16,20 9-18-16,-6-7-19 0,-1 2-23 0,6 0-22 15,4 0-17-15,4 1-17 0,0-1-13 0,0 0-16 16,1-2-11-16,-1 4-7 0,-6-3-11 0,-3-2-12 16,1-1-9-16,2 5-11 0,-8-5-13 0,-2 1-5 0,2 2-31 15,-3-2-40-15,0 0-44 0,-3-1-51 16,-7 0-43-16,9-4-44 0,-8 2-34 0,2-4-224 16,-2 1-506-16,0 0 224 0</inkml:trace>
  <inkml:trace contextRef="#ctx0" brushRef="#br0" timeOffset="-140145.75">27004 5868 198 0,'0'10'294'0,"-3"0"-2"0,2 8 2 0,-3-1-1 15,0 2-23-15,0 5-25 0,-1 5-16 0,1-2-26 16,-2-1-21-16,3 1-14 0,1-4-17 0,1-4-17 15,-1 2-8-15,-1-3-18 0,3-1-10 0,-2-5-9 16,2 1-11-16,-1-2-8 0,1-3-16 0,1-3-1 0,-1 1-10 16,2 1-52-16,-2-4-37 0,-2 1-43 0,2-4-58 15,-2 3-62-15,2-3-80 0,0 0-192 16,0 0-521-16,0 0 232 0</inkml:trace>
  <inkml:trace contextRef="#ctx0" brushRef="#br0" timeOffset="-139513.91">27321 6628 52 0,'-3'3'218'0,"3"-3"-1"16,0 0-6-16,-1 5-6 0,1-5-3 16,0 0 2-16,0 0-4 0,0 0-18 0,0 0-11 0,0 0-11 15,0 0-15-15,-3-13-5 0,3 7-15 0,-1-1-9 16,-2-4-10-16,3-2-4 0,0 0-15 0,-1-5 4 16,1-9-13-16,-4-1-10 0,-1-4-6 0,1-2-11 15,-1-3-4-15,0-7 1 0,5 8 0 0,0 1-5 16,0-11 6-16,0 11-1 0,0 1 4 0,1 3-2 15,3-2 4-15,0 2 5 0,6 3-15 0,-1 4-8 16,0 0 1-16,0 1-3 0,4 6-5 0,-3 0-4 16,4 1-2-16,-2 2 1 0,2 0-5 0,-1 3 0 15,1 0-10-15,0 2 7 0,1 1-3 0,-2 4-4 16,0-1 4-16,-1 1-3 0,-1 0-4 0,0 3-2 16,2-1 3-16,-7 4 2 0,3-1-7 0,1 1 3 15,-3 0 4-15,-2 2-6 0,-1-1-2 0,-3 3 1 16,-1 2-4-16,-4 1-3 0,2 2 11 0,-2-2-12 15,-5 2-9-15,1 2-5 0,-2 1 2 0,-3 0-3 16,7-4-3-16,-4 1 2 0,3 0 1 0,0-2 3 16,2-2 3-16,-1-2 0 0,2 1 2 0,3-1 1 15,-3-1 2-15,2-2-1 0,2 1 3 0,-2 1 8 16,2-4 2-16,6 3 10 0,-1-1-4 0,1-1 3 16,6 2 1-16,-1-2-1 0,2 1 1 0,1-2-9 15,-1 1 2-15,-2 2-2 0,2-1-4 0,-4-1-18 16,2 4-26-16,-3 2-26 0,-1-1-19 0,-2 2-14 15,-3 3-10-15,-2-1 2 0,-1 2 4 0,-2 1 15 16,0-3 14-16,-3 1 3 0,1-1 10 0,0 0 5 16,-2-1 7-16,0-3 6 0,-2 0 6 0,3 1 3 15,-1-5 5-15,-3 0-4 0,1-2-31 0,4 2-39 16,-4-6-64-16,3 1-210 0,-2 0-412 0,3-6 183 16</inkml:trace>
  <inkml:trace contextRef="#ctx0" brushRef="#br0" timeOffset="-138905.73">27930 6075 112 0,'0'0'315'0,"8"-3"-11"15,-3 1-13-15,6-1-11 0,2 3-17 0,5-2-4 0,0 1-21 16,1 0-22-16,2 1-16 0,6-2-21 0,-6 1-21 15,2 1-11-15,0-1-13 0,-5 1-21 0,5 0-6 16,-1 0-14-16,-5 0-17 0,2 0-8 0,-5 0-41 16,-2 0-71-16,-4 0-66 0,0 0-91 0,-3 0-112 15,-5 0-173-15,5-2-526 0,-5 2 233 0</inkml:trace>
  <inkml:trace contextRef="#ctx0" brushRef="#br0" timeOffset="-138727.28">28003 6213 200 0,'12'6'302'0,"0"-2"-1"0,7 1-14 0,0-4-16 15,1 4-19-15,0-4-28 0,7 2-16 0,0-3-23 16,-4 4-19-16,-1-4-20 0,-2-4-15 0,1 4-25 16,-1-2-58-16,-7 2-54 0,0-1-50 0,-2 0-63 15,-3-1-65-15,-2 1-227 0,-1-1-445 0,-5 2 198 16</inkml:trace>
  <inkml:trace contextRef="#ctx0" brushRef="#br0" timeOffset="-137896.98">28922 6653 50 0,'1'-6'231'0,"-2"-3"1"0,1-1-11 0,1-5-10 16,2-4-7-16,-1-2-10 0,1-4-11 0,-2-6-12 16,4-1-11-16,-3-3-10 0,1-17-16 0,-1 5 2 15,2-1-9-15,-3 2-20 0,4-2-6 0,1 2-5 16,2 10 1-16,-2 1-5 0,3 2-8 0,-1 1 5 15,6 3 0-15,-5 1-5 0,1 0-8 0,3 5-1 16,0 1-15-16,-3 9 0 0,0-4-7 0,2 4-3 16,2 1-9-16,-1 1 5 0,-2 5-10 0,1 0-4 15,0 0 1-15,0 3-5 0,1 0-4 0,-1 2-4 16,1-1-1-16,-4 2 8 0,-2 2-17 0,0-1 2 16,0 3-4-16,-4-1-4 0,1 5-2 0,-2-2-13 15,-4 2-10-15,2 3-15 0,-4-1-15 0,-3 5-7 16,0-3-11-16,-3 0-9 0,-1 1 5 0,0 0 7 15,-3-3 2-15,3 3 10 0,1-3 5 0,1-1 3 16,0-1 5-16,1-3 5 0,-2 3 3 0,3-5 4 16,2 1 4-16,0 0 13 0,1-2 3 0,1 2 5 15,0-3 4-15,2 2 1 0,1-3 12 0,0 5 6 16,0-5-3-16,5 7 8 0,0-3 0 0,1-1-1 16,-1 4-5-16,2-1 2 0,1-1-3 0,0 3-1 15,-1 1-4-15,-2 0-10 0,-1 0-18 0,0 1-10 16,-2 0-7-16,2 3 6 0,-4-1 1 0,0-1 2 15,-4 3 2-15,2-2 5 0,-3-3-1 0,2 4 2 16,-2-3 3-16,0-1 0 0,-2 0 0 0,0-2 3 16,2-2-3-16,-2 1 0 0,2-3-11 0,-1 0-23 15,-2-1-39-15,2-3-40 0,6 1-72 0,-13-6-222 16,5 0-455-16,2 0 201 0</inkml:trace>
  <inkml:trace contextRef="#ctx0" brushRef="#br0" timeOffset="-137677.12">29449 6122 202 0,'12'0'316'0,"1"1"-5"16,2-4-8-16,3 0-9 0,0 2-23 15,0-1-36-15,3-1-23 0,0 2-19 0,0-2-30 16,8 3-11-16,-8-1-16 0,0-4-14 0,7 9-20 0,-10-4-28 15,0-2-38-15,1 2-53 0,-6 0-56 0,-1 0-63 16,-2 0-57-16,-1 2-75 0,-4-1-139 16,1 0-438-16,-2 1 193 0</inkml:trace>
  <inkml:trace contextRef="#ctx0" brushRef="#br0" timeOffset="-137440.89">29652 5986 178 0,'-3'9'275'0,"1"-2"-2"16,0 1-8-16,0 3-1 0,-1 2-7 0,-2 6 1 15,3 0-26-15,0 1-19 0,-2-1-21 16,-1 6-17-16,0 0-19 0,4-5-14 0,0-3-16 16,-1 2-10-16,2-1-11 0,-3-6-10 0,3 2-12 0,0-2-8 15,0-3-5-15,-2 1-11 0,2-3-5 0,0-1-8 16,0-1-8-16,0-1-27 0,0-4-39 0,0 3-53 15,0-3-57-15,0 0-66 0,0 0-77 16,0 0-224-16,-7-14-546 0,5 8 242 0</inkml:trace>
  <inkml:trace contextRef="#ctx0" brushRef="#br0" timeOffset="-136846.55">30356 5970 214 0,'0'0'245'0,"5"10"-11"16,-5-6-7-16,1 1-15 0,2 2-7 0,-3-1-11 15,1 3-10-15,-2 1-15 0,-2 0-16 0,2 3-16 16,-3 0-10-16,3-1-15 0,-7-2-6 0,2 8-10 16,-2-1-12-16,-3 0-10 0,-5 6-7 0,3-8-7 15,3 2-7-15,-4 4-2 0,3-8-5 0,-2 3-6 16,1-2 0-16,0-1-8 0,3-3-2 0,1-2-4 15,2 0-4-15,-2-4 10 0,3 1 7 0,0-3 13 16,0-2 4-16,-2 2-5 0,7-2 2 0,-14-4 2 16,5-2 5-16,3-2-14 0,-3-1-11 0,1-2 2 15,2 0 2-15,-2 0 1 0,2 1-10 0,0 0-2 16,0 1-1-16,1-1 1 0,1 0-13 0,0 2 6 0,3 2-2 16,-1 1-3-16,2 0-5 0,0 1-4 15,0 4 2-15,2-6-7 0,-2 6 3 0,5 0 1 16,-5 0-5-16,11 5 3 0,-4 0-4 0,6 4-4 15,-3-1 1-15,4 6 6 0,-1-1 4 0,4 2 3 0,1 2-5 16,-3-1 5-16,-2 1-5 0,6 2 2 16,-8-5-2-16,2-1 4 0,3 1-5 0,-4-2 1 15,4-1-2-15,-1 0 2 0,-4-5-4 0,-2 0 2 16,2-1-4-16,-4 0-8 0,-3-2-1 0,1 0-13 16,-1 0-38-16,-1-1-36 0,-3-2-48 0,0 0-52 0,0 0-65 15,0 0-294-15,-12 1-602 0,1-1 267 0</inkml:trace>
  <inkml:trace contextRef="#ctx0" brushRef="#br0" timeOffset="-136153.73">26303 7856 5 0,'0'0'133'0,"-6"-14"-21"16,5 13-23-16,1 1-21 0,-2-10-27 0,0 7-32 15,0-3-43-15,1 3-37 0,-4-2-76 0,5 2 34 16</inkml:trace>
  <inkml:trace contextRef="#ctx0" brushRef="#br0" timeOffset="-135614.16">26610 7238 205 0,'0'0'253'0,"5"6"-12"0,-5-3-16 16,0-3-15-16,-2 11-18 0,-1-2-12 15,-1 2-15-15,0 1-18 0,-1 2-16 0,-6 3-14 16,3 0-6-16,-2 1-14 0,-4 4-10 0,2 3-7 0,-3-4-7 16,1-2-11-16,1-2-1 0,3 1-9 15,0-5-6-15,-3 0-4 0,4 3-4 0,-4-7-5 0,3 3 0 16,2-3-5-16,2-2-1 0,-1 0 1 15,1-2-2-15,-1 0 1 0,0-5 2 0,-3 3 11 0,2-3-2 16,8 0-5-16,-9-6-3 0,0 2 6 0,3-5-14 16,-3 3-4-16,4-5-2 0,1-2-4 0,0 4 2 15,2-7-2-15,0-1-2 0,2 2-1 0,2 1-3 16,3 0 4-16,0 2 12 0,-1 2-14 0,5-3 5 16,-2 4 4-16,2 1 6 0,0 0 14 0,7 0-3 15,-5 5 1-15,0 1 2 0,2 1 8 0,1 1 0 16,-2 3-2-16,-2 1 0 0,3 3-5 0,-3-1 7 15,4 5-7-15,-4-3 1 0,-2 3-9 0,0 0 1 16,2 2-3-16,-4 0-5 0,-1-2 0 0,1 0-1 16,-4 2-5-16,2-1 2 0,2-1-6 0,-1 1-3 15,-1 0-6-15,-1-5-7 0,1 4-34 0,-2-6-34 16,1 3-46-16,-1-2-50 0,0-1-53 0,0-3-49 16,-2-2-273-16,0 0-587 0,0 0 259 0</inkml:trace>
  <inkml:trace contextRef="#ctx0" brushRef="#br0" timeOffset="-135460.08">26734 7372 253 0,'9'0'293'0,"4"2"2"0,0 2 3 16,1 0-21-16,2 0-15 0,3 1-25 0,-1-4-12 16,1 4-23-16,3-5-21 0,-4 5-17 0,3-3-20 15,-2-2-22-15,-3 2-35 0,-2-1-58 0,-1-1-66 16,-1 1-75-16,-1-1-91 0,-4 0-251 0,-2-1-490 15,-5 1 217-15</inkml:trace>
  <inkml:trace contextRef="#ctx0" brushRef="#br0" timeOffset="-135258.55">26905 7247 301 0,'-6'11'310'0,"-2"6"5"15,-1 0-5-15,3 0-15 0,-8 6-27 0,6-2-25 16,0-4-25-16,3 5-26 0,-3-6-15 0,4 4-19 16,1-5-10-16,-1 1-23 0,0-1-7 0,2 1-16 15,2-3-41-15,-2-3-46 0,2 1-51 0,-1 1-62 0,1-3-62 16,0 3-69-16,0-5-244 0,-2-2-511 16,2 0 227-16</inkml:trace>
  <inkml:trace contextRef="#ctx0" brushRef="#br0" timeOffset="-134627.61">27009 8043 73 0,'0'0'273'0,"0"0"-4"16,0 0 5-16,-1 6-15 0,1-6-16 0,0 0-5 16,0 0-8-16,0 0-24 0,0 0-10 0,2-14-16 15,-1 7-11-15,1 3-7 0,0-7-12 0,0-1-15 16,1-3-15-16,1-2-14 0,2-1-7 0,2-5-8 16,-3-2-11-16,-1-4-4 0,0-3-9 0,2-3-7 15,-2 3-9-15,1-5-6 0,4-13-4 0,-5 0-5 16,1 3-4-16,-1 0-6 0,1 2 0 0,0 11-1 15,-1 1-4-15,4 0-6 0,1 3-2 0,-3 1 2 16,2 2-1-16,2 0 0 0,-2 10-6 0,-1-1-2 16,0 3 2-16,2 1 8 0,0 1-13 0,-4 5 2 15,2-1 0-15,0 2 1 0,-2 3-3 0,2 0-5 16,-3 1 1-16,-1 0 3 0,2 1-1 0,0 0-3 16,-1 1 3-16,-4 1 2 0,0 0-3 0,10 3-3 15,-10 2 1-15,0-1 7 0,0 2-9 0,0 0-3 16,-2 3-4-16,2-2-12 0,-2 0-11 0,-3 2-13 15,0 4-7-15,0-4-6 0,-3 5-1 0,-2 2-1 16,5-8 3-16,-1 3 2 0,-2-1 9 0,2-2 1 16,-1 0 4-16,4-2 9 0,0 0 10 0,-1-2-4 15,1-1 4-15,2 2 8 0,-1-1 10 0,2-4 3 16,1 6-2-16,-1-6 0 0,0 0 0 0,5 1 1 16,-2 2 6-16,1-1-4 0,1 0-1 0,2 4 6 15,-3-1 8-15,-1-2-11 0,0 4 2 0,4 0-10 16,-2 1 3-16,-1 1 2 0,-4 2-8 0,1 1-8 15,1-1-10-15,-2-1 1 0,-3 1 1 0,-1 0 3 16,1-1 1-16,2-1 2 0,1 0 1 0,-2-2 2 16,-1 2-3-16,2-3-3 0,-4-3-5 0,2 0-2 15,0 0-27-15,1 1-27 0,2-4-41 0,0 0-49 16,-14-7-73-16,9 3-153 0,-2-4-433 0,1-1 192 16</inkml:trace>
  <inkml:trace contextRef="#ctx0" brushRef="#br0" timeOffset="-134411.93">27441 7332 113 0,'6'10'309'0,"-3"1"1"0,1-3-10 0,1 3-16 16,-3 2-21-16,-1-1-24 0,-1-1-16 15,0 6-25-15,-1 0-15 0,-1 1-15 0,-3 0-16 0,0 7-18 16,-3 0-6-16,1 2-23 0,0-3-13 0,-1 3-26 15,3-11-19-15,0 2-33 0,-3-1-33 0,2 0-26 16,-3 0-32-16,1-2-20 0,2 0-34 16,-2-5-33-16,2 0-31 0,-1-2-59 0,1-1-137 0,-2-2-425 15,1-1 188-15</inkml:trace>
  <inkml:trace contextRef="#ctx0" brushRef="#br0" timeOffset="-134007.89">26305 7129 176 0,'-4'15'311'0,"0"4"-12"0,-1 8-13 0,1 2-11 0,-2 1-1 15,2 0-1-15,1-2-26 0,2 3-8 16,1-2-34-16,0-4-22 0,3 4-16 0,0-4-15 0,6-2-14 16,-1-4-11-16,2 3-19 0,5 3 0 0,0-6-26 15,1 5-7-15,2-5-31 0,3 0-52 0,0 3-71 16,-3-6-78-16,5 2-106 0,-4 1-281 0,-2-8-589 16,1-2 261-16</inkml:trace>
  <inkml:trace contextRef="#ctx0" brushRef="#br0" timeOffset="-133460.08">27778 7449 253 0,'0'0'318'15,"22"0"-18"-15,-12-2-9 0,2 2-25 0,6 0-12 0,-1-1-20 16,1-1-15-16,3 1-17 0,-1 0-23 0,2 1-15 16,-2-1-7-16,-3 1-31 0,2 1-8 0,2-1-16 15,-5 0-33-15,-3 0-50 0,-4-1-53 0,1 1-62 16,-3 1-55-16,-1-1-62 0,-6 0-251 0,6 0-500 15,-6 0 221-15</inkml:trace>
  <inkml:trace contextRef="#ctx0" brushRef="#br0" timeOffset="-133218.83">27912 7290 22 0,'3'15'282'0,"-6"4"-7"16,6 8-7-16,-3-4 4 0,0 6-9 16,1-2-5-16,-1 2-13 0,-1-2-17 0,-2 3-19 15,7-5-23-15,-4 5-16 0,3-7-14 0,-3 4-19 16,2-1-17-16,-2-9-1 0,4 0-22 0,-3 1-10 16,2-7-29-16,-2 1-34 0,1-6-39 0,0-1-42 0,-1 2-42 15,2-4-42-15,0 0-53 0,-3-3-60 16,7 0-199-16,-7 0-491 0,6-10 217 0</inkml:trace>
  <inkml:trace contextRef="#ctx0" brushRef="#br0" timeOffset="-132698.35">28174 7294 13 0,'4'5'258'16,"0"-2"-6"-16,0 0-11 0,1 5-5 0,1 0-9 0,1-1-11 16,-1 3-10-16,1-1-8 0,4 4-24 0,-2 1-10 15,-3-3-16-15,5 3-11 0,0-2-10 16,-5 1-13-16,2-4-10 0,1 2-13 0,-5 1-10 0,5 3-2 16,-3-1-13-16,-2-2-7 0,1 5-3 0,0-3-3 15,-3 5-6-15,-2-3-7 0,-2 2-2 0,0 0-4 16,-3-2-5-16,0 1-6 0,1-2 4 0,0 2-4 15,-3-6 0-15,4 2-9 0,-4-2 0 0,2-3 0 16,1 1 3-16,0-3-1 0,1-3 0 0,-1 0 6 16,1-1 1-16,3-2-4 0,0 0-5 0,0 0 6 15,-14-8-1-15,8 0 7 0,5 1 6 0,-3-1 4 16,2 0-8-16,2-2 2 0,-1 1-3 0,1-4-6 16,1 3-2-16,1-1-4 0,2 1 3 0,1-2-2 15,2-2-2-15,3 2-3 0,1-1-1 0,0 2 7 16,2-2-11-16,-1 1 7 0,3-1-3 0,-2 4-3 15,1-3 1-15,-1 2 0 0,-1-1-2 0,2 3-4 16,-5-2 4-16,5 1 12 0,-1-1-20 0,-4 2 4 16,2-1 2-16,0 1-2 0,-3 0-6 0,-2-2 8 15,1 1 0-15,0 1 2 0,-2 0-6 0,0-1 5 16,-1 0 4-16,-1 0-6 0,-1 2 4 0,1-2-6 16,-1 3 2-16,-2 2-2 0,1-3-2 0,-1 1-5 15,0 0-14-15,0 0-19 0,-1 0-39 0,0 0-38 16,-2 0-53-16,0 1-64 0,1-1-77 0,-1 1-236 15,1 0-590-15,0 2 262 0</inkml:trace>
  <inkml:trace contextRef="#ctx0" brushRef="#br0" timeOffset="-132257.27">28746 7399 299 0,'0'0'297'15,"14"1"-16"-15,-7 1-12 0,7-1-16 0,-1-1 0 16,6 0-10-16,2-1-19 0,-1 1-17 0,10-2-19 16,-4 2-25-16,-5-1-13 0,7-1-15 0,-7 2-16 15,0 0-13-15,-3 0-20 0,1-3-51 0,-6 3-64 16,-3 0-83-16,-1-2-99 0,-4 2-282 0,-5 0-534 16,0 0 237-16</inkml:trace>
  <inkml:trace contextRef="#ctx0" brushRef="#br0" timeOffset="-132102.83">28848 7497 93 0,'4'6'328'15,"-2"-3"-29"-15,5 1-6 0,3 0-12 0,1 4-28 16,0-5-21-16,5 1-18 0,0 3-21 0,3-2-21 16,-3-4-16-16,4 1-21 0,-1 3-31 0,-3 0-63 15,0-4-74-15,-4 0-102 0,5 0-303 0,-4-1-474 16,-3-1 210-16</inkml:trace>
  <inkml:trace contextRef="#ctx0" brushRef="#br0" timeOffset="-131014.18">31442 7832 149 0,'0'-4'321'0,"-1"-2"-12"0,1-5-20 16,1 1-15-16,-1-7-24 0,3-1-24 15,2-8-24-15,-4-3-12 0,6 3-18 0,0-6-20 16,1-2-14-16,-2 0-9 0,2-13-13 0,3 1-12 0,-3 11-6 16,5-9-2-16,-4 7-11 0,4-7-5 0,-4 12-4 15,3 1 8-15,-1 3-26 0,-2 0-2 16,5 3-7-16,-7 8-1 0,2 0 4 0,1-1-17 0,-1 6-4 15,-1-3-3-15,2 1 0 0,-2 5-6 0,-2 1 0 16,2 0 2-16,1-1-9 0,-1 4 2 0,-2 2 7 16,0-1-16-16,2-1 3 0,-3 2 0 0,2 2-8 15,-2 1 0-15,1-2 1 0,-6 2-4 0,11 2 1 16,-5 0 3-16,-3-1-6 0,1 5 4 0,0-2 3 16,1 0 1-16,-1 2-3 0,-1 0-2 0,-2 0 3 15,0 5-1-15,0 0-1 0,-1-1-5 0,-1 0 1 16,-1 3-3-16,-1-1-3 0,-1 0-10 0,-5 2 34 15,2 2-6-15,-6-1 0 0,5-7-1 0,2 4 0 16,-2-5-5-16,-1 3 4 0,2-4 9 0,0 1-14 16,2-2 2-16,1-2 9 0,0 1-1 0,1-1 4 15,-1 0 9-15,0-1-4 0,4-2-2 0,-3 5-7 16,2-4 0-16,1-1-3 0,0 0 2 0,5 7-4 16,-2-3 8-16,-1 1-3 0,3 0-5 0,2-1-5 15,-1 5 5-15,1-2-8 0,0 1 6 0,0 0-9 0,-2 2 8 16,0 1-5-16,-3-1-5 0,-2 1 6 15,2 1-2-15,-1-1-5 0,-2 0-2 0,1 0-3 16,-2-2-16-16,1-2 9 0,-3 0-13 0,2 0-11 16,-1-3-20-16,1 0-31 0,-2 0-45 0,-1-2-55 0,-2 1-56 15,2-2-72-15,5-1-212 0,-5 1-576 16,5-1 255-16</inkml:trace>
  <inkml:trace contextRef="#ctx0" brushRef="#br0" timeOffset="-130877.73">31915 7400 333 0,'13'3'320'0,"-2"-1"-33"0,3 0-29 0,-2-1-18 16,-2-1-17-16,5 0-19 0,-7 0-20 0,2 0-18 15,-1 0-16-15,2 0-20 0,-4-1-51 0,-2 0-69 16,4 1-69-16,-4-2-87 0,0-2-77 0,2 3-137 16,-2-1-389-16,1-4 172 0</inkml:trace>
  <inkml:trace contextRef="#ctx0" brushRef="#br0" timeOffset="-130695.85">32039 7332 149 0,'0'3'337'0,"-4"0"2"0,0 2 0 0,1 3-1 15,1-3-34-15,-5 2-32 0,0 2-22 0,3 2-25 16,-1-2-9-16,0 2-35 0,0-3-11 0,0 5-36 16,-1-1 1-16,2-2-17 0,1 1-15 0,1 0 8 15,0-1-30-15,2 0-37 0,2-3-44 0,-1 1-56 16,2-2-61-16,-1-1-81 0,4 0-108 0,-1-2-223 15,-5-3-571-15,11-3 253 0</inkml:trace>
  <inkml:trace contextRef="#ctx0" brushRef="#br0" timeOffset="-130331.12">32200 7328 202 0,'3'6'298'15,"-2"3"-4"-15,1 1-10 0,2-2-5 0,-1 3-15 16,-1-1-13-16,4 0-12 0,-3 2-14 0,4-2-18 16,-2 3-23-16,1 1-23 0,-1 0-14 0,3 0-15 15,-2-2-16-15,-2-1-12 0,1 4-28 0,-3-2-32 16,0-4-19-16,2 4-24 0,-3-1-14 0,-2-2-6 16,-3 3 2-16,0-4 2 0,0 2 1 0,-1-2 1 15,-3-2 2-15,2-2 6 0,1-2 14 0,-4 0 15 16,2-2 25-16,0-1 4 0,1-4 31 0,-1-1 13 15,1 0-7-15,1 1-3 0,0-7-11 0,1 3 2 16,1-2-15-16,3 0-8 0,0-2-11 0,6-3-3 16,-4 2-6-16,7-4-1 0,-3 9-17 0,5-7-1 15,-4 5 7-15,7-3-8 0,1 0-4 0,1 2 1 16,-2-1-7-16,5 0 2 0,-2 3-4 0,3 0-4 16,-1-1-7-16,0-1-24 0,-3 2-16 0,2-3-27 15,-1 2-33-15,-3-1-38 0,-2 0-48 0,-1-1-62 0,1-1-84 16,-3-1-201-16,-1 6-587 0,-4-4 260 0</inkml:trace>
  <inkml:trace contextRef="#ctx0" brushRef="#br0" timeOffset="-130140.81">32631 7166 77 0,'2'11'305'0,"3"3"-1"0,-2-1-1 0,3 5-8 16,-4 1-13-16,3 6-26 0,1-1-26 0,-2 1-18 15,2 0-26-15,-2 2-16 0,-3-2-15 0,1 2-13 0,-2-2-16 16,0 2-18-16,-2-1-7 0,1 1-11 0,-7-1-15 16,0-2-24-16,1-6-33 0,-2 1-41 15,0-2-39-15,-2 0-44 0,1-5-36 0,-2 3-51 16,-2-7-51-16,-1 1-209 0,-3-4-491 0,0-2 217 16</inkml:trace>
  <inkml:trace contextRef="#ctx0" brushRef="#br0" timeOffset="-129724.95">31355 7025 310 0,'-16'28'334'16,"3"1"-1"-16,-1 2-11 0,-1 2-33 0,3-2-28 16,-1 1-24-16,6 0-27 0,0 1-9 0,7-4-25 15,0-1-14-15,5-2-20 0,2 3-14 0,4-4-12 16,1-3-13-16,4 0-12 0,2-3-8 0,4-2-9 16,1-1-10-16,0 1-15 0,1-5-46 0,-5-6-65 15,-1-1-76-15,0 0-93 0,-4-3-313 0,-2 0-587 16,-1-2 260-16</inkml:trace>
  <inkml:trace contextRef="#ctx0" brushRef="#br0" timeOffset="-129389.2">30748 7224 112 0,'-1'-4'392'0,"1"4"-15"0,0 0-10 0,0 0-42 16,15 2-15-16,-15-2-47 0,18 0-21 0,0 2-23 0,0-2-19 15,0 1-27-15,2 2-17 0,2-2-11 0,-1-1-16 16,7 2-14-16,-7-1-11 0,-1 2-5 0,0-2-15 16,-1 2-19-16,-2-1-23 0,-3-2-49 15,-4 0-58-15,-3 0-56 0,1 1-65 0,-3-1-66 0,-5 0-76 16,7 2-166-16,-7-2-534 0,0 0 236 0</inkml:trace>
  <inkml:trace contextRef="#ctx0" brushRef="#br0" timeOffset="-129169.72">30917 7034 184 0,'-8'7'338'0,"3"3"9"0,3 0-4 16,-5 4-7-16,3 3-39 0,-1 2-27 0,0-1-15 15,-1 7-35-15,-2 0-20 0,3-1-17 0,2-5-20 16,1 1-30-16,1-2 2 0,-1-3-10 0,2 4-16 15,0-3-25-15,2 2 7 0,0-5-13 0,-1-1-5 16,1-2-21-16,-1-1-56 0,0-3-72 0,-1 2-82 16,0-2-95-16,0 1-335 0,2-2-636 0,-2-5 281 15</inkml:trace>
  <inkml:trace contextRef="#ctx0" brushRef="#br0" timeOffset="-128563.3">30346 7016 164 0,'1'6'311'0,"0"0"-15"16,3 1-16-16,-4 1-17 0,1 3-14 0,-1 2-20 15,-1 4-20-15,-4-1-8 0,-3 1-32 0,3 2-15 16,0-1-18-16,-5 6-8 0,-2-1-11 0,-2 0-15 16,0 0-14-16,3-6-4 0,-6 5-10 0,3-2-12 15,0-4-2-15,1 0-7 0,-1-1-2 0,0-1-7 16,1-3-2-16,3-1-3 0,1-4-2 0,0 2-5 16,-1-4-1-16,1 1-4 0,-3-5-3 0,5 2 0 15,-5-4 2-15,3-1 0 0,-1 1-4 0,-1-4-7 16,2-3-2-16,1-7 3 0,1 1-3 0,3 4 3 0,-2-2 2 15,5 2 1-15,1 2-1 0,-1-1-2 0,3 6-3 16,1-2-1-16,0 2-3 0,4 0 0 16,0 4-2-16,3 0 7 0,0 3-7 0,1 0 4 15,2 2 1-15,1 3-2 0,3 2 1 0,-2 1-2 16,-2-3 0-16,4 3-2 0,-3-1-1 0,-1 0 5 0,2-1 0 16,-6 1-4-16,5-2-2 0,-6 1-1 0,1-4-4 15,1 1 5-15,-3 2-8 0,-1-3 1 16,-3-1 1-16,3 1-2 0,-3 0-7 0,1-3-19 15,-1 2-38-15,-1-2-52 0,-2-2-47 0,0 4-58 0,0-4-71 16,0 0-250-16,-10 6-591 0,6-4 262 0</inkml:trace>
  <inkml:trace contextRef="#ctx0" brushRef="#br0" timeOffset="-125814.87">27374 8301 15 0,'0'0'295'0,"0"0"-14"0,0-4-8 0,0 4-12 16,0 0-19-16,0 0-10 0,0-4-12 0,0 4-17 16,2-4-12-16,-2 4-8 0,0 0-15 0,0-7-11 0,0 7-9 15,0 0-13-15,0 0-6 0,-2-3-12 0,2 3-11 16,0 0-5-16,-2-4-8 0,2 4-14 0,0 0-4 15,0 0-11-15,0 0-8 0,-3-1-7 16,3 1-4-16,0 0-2 0,-7-2-9 0,7 2-6 0,0 0-2 16,-11 3-4-16,11-3 4 0,-7 4-7 0,0-1-2 15,1 0-2-15,-2 0-1 0,3 2-1 16,-4-2 1-16,-1 2 0 0,1 1-2 0,1 0 3 0,-1 3-4 16,-1-3 2-16,4 1 4 0,-1 1-9 0,-2-2 13 15,-1 1-11-15,3 0 1 0,-1 2-5 0,0-5 6 16,3 5-4-16,0-1-3 0,0-1 2 0,1-1 4 15,0 2-5-15,2 0 3 0,-1 1 1 0,-1 1-4 16,4-5-6-16,-2 4 5 0,2 2-2 0,-1 1 1 16,-1-5-3-16,4 5 4 0,-2-2-1 0,0-1-4 15,1 1 0-15,0 0 2 0,2-3-1 0,-1 1 0 16,1 2 3-16,-2 0 2 0,3-2-6 0,-2-1 3 16,2 1 1-16,1 1-3 0,-1 0 4 0,4-3-9 15,-1 4 12-15,-1-1 29 0,1-1-34 0,0-3-1 16,1 2-3-16,1 2 2 0,1-3 12 0,0-2-6 0,-3 1-2 15,5-1-5-15,-1-1 1 0,1 1-3 16,-2-2 2-16,4-1 1 0,-2 0 0 0,0-1 1 16,1-1-3-16,-1 0-3 0,2-1 12 0,-1-1-12 0,-1-1 3 15,1 0-2-15,4-2 0 0,-6-1 6 16,2 2-8-16,-2-4 2 0,1 4-3 0,-2-3-3 0,3-5 8 16,-3 3-2-16,3-5 0 0,-5 2 5 15,-1-3-8-15,1 0 3 0,1-1-2 0,-3-2-1 0,1-6 1 16,-1 6-1-16,-1 1-5 0,2 1 5 0,-4 0 1 15,1-2-3-15,0 4 0 0,-1-1 17 0,-2 3-17 16,2 0 8-16,-2-3 4 0,0 6 3 0,0-4-1 16,-2 3-1-16,1 0 1 0,-1 2-1 0,-2-2-3 15,-1 1-3-15,1 3 3 0,-4-1-7 0,2 0 5 16,-3 4-3-16,-1-2 0 0,0 1-2 16,-2 1 3-16,1 1-5 0,-6 1 5 0,5 1 1 0,-2 1-2 15,-1 1-2-15,1 1 1 0,-1 3 2 0,0-1-8 16,3 0-13-16,-1 1-21 0,2 1-34 0,1-1-40 15,0 2-49-15,0 0-56 0,4 1-62 0,1 2-294 16,-1-3-626-16,1-1 278 0</inkml:trace>
  <inkml:trace contextRef="#ctx0" brushRef="#br0" timeOffset="-125200.68">27687 8526 33 0,'0'0'287'0,"0"0"-8"0,0 0-7 16,0 0-6-16,0 0-10 0,0 0-10 0,0 0-2 0,0 0 1 16,0 0-16-16,0 0-20 0,9 10-25 0,-6-7-15 15,-2 2-14-15,2 0-13 0,-1 1-16 0,0 0-11 16,0 1-11-16,-1-1-13 0,3 2-8 0,-2 3-7 16,0-4-4-16,-2 0-11 0,5 4-4 0,-5-1-8 15,4 0-2-15,0 2-12 0,-3 0 3 0,4 0 8 16,-4-1-19-16,3 5-3 0,0-5-2 0,-4 1-4 15,4-3-3-15,0 1 2 0,-3 1-1 0,3-2-1 16,-1 0-3-16,0-3-1 0,0-2-1 0,-2 2 4 16,2 1-2-16,-2-5-2 0,0 1 2 0,1 1-3 15,-1-1-2-15,-1-3 6 0,1 5 5 0,-1-5-8 16,0 0 0-16,0 0 0 0,7 0-2 0,-7 0-2 16,0 0-1-16,4-8 4 0,-2 4-1 0,1 1-11 15,0-3 2-15,1 0 3 0,0 0 0 0,1-1 15 16,0-2-14-16,0-1-1 0,3 1-4 0,-3-2 2 15,2 2 0-15,0-7 0 0,0 5 11 0,1-3-14 16,-1 3 5-16,2-4-4 0,-3 3 1 0,2-1 5 16,-2 3-4-16,-1 0 0 0,-1-3 2 0,0 4 0 0,1-1-3 15,0 1 0-15,0 0 18 0,-1 0-20 16,0 0 2-16,-3 2 3 0,2-1 5 0,0 3-6 0,-1-2-4 16,-1 2 8-16,2-1-7 0,-2 0 2 0,3 3 0 15,-3-1-7-15,-1 4 19 0,1-8-14 0,2 5-6 16,-3 3-12-16,1-7-40 0,-1 4-66 0,0 3-86 15,0 0-98-15,0 0-339 0,0 0-701 16,0 0 311-16</inkml:trace>
  <inkml:trace contextRef="#ctx0" brushRef="#br0" timeOffset="-125060.29">28238 8632 176 0,'4'0'315'0,"-4"0"-28"0,0 0-28 15,9-1-45-15,-9 1-61 0,6-3-70 0,-6 3-70 16,3-4-100-16,-3-1-149 0,0 5-255 0,0 0 113 16</inkml:trace>
  <inkml:trace contextRef="#ctx0" brushRef="#br0" timeOffset="-123253.98">27176 9410 275 0,'0'0'315'0,"0"0"-21"0,0 0-14 0,0 0-21 15,0 0-16-15,0 0-8 0,0 0-8 16,0 0-19-16,27-9-19 0,-16 11-14 0,2-4-18 0,1 2-18 15,0 0-13-15,8 0-5 0,-4 0-14 0,1 2-5 16,-1-2-18-16,1 0-10 0,0 3-10 0,-2 1-6 16,-3-3-3-16,-1 1 9 0,0 0-1 0,0-2-5 15,-3 0-11-15,0 2-12 0,-2-1-40 0,-1-1-51 16,1 0-59-16,-2 0-69 0,-2-3-72 0,1 1-317 16,-1 0-621-16,1-2 274 0</inkml:trace>
  <inkml:trace contextRef="#ctx0" brushRef="#br0" timeOffset="-122479.15">28054 9137 194 0,'0'0'224'0,"2"7"-12"16,-2-7-15-16,0 0-16 0,0 0-5 0,-6 7-10 16,6-7-8-16,0 7-7 0,0-2 1 15,0 1-3-15,0 4-3 0,-2-1-8 0,0 2-6 0,1 2-8 16,-1-1-11-16,-1-1-6 0,1 5-11 0,0 2-6 15,0-2-7-15,-2 2-9 0,-1-3-7 0,0 2-7 16,0-1-8-16,-3 3-2 0,0-2-5 0,-1 1-9 16,0-2-5-16,-1 1-2 0,0 0 0 0,-3 0-6 15,3-1 0-15,-3 0-6 0,3 0-2 0,-3-1-4 16,3-4 0-16,2-1 2 0,-3-1-6 0,3 0 3 16,-2-4-4-16,5 1 2 0,0-3 1 0,0 2 3 15,1-4 4-15,4-1-6 0,-12 0-1 0,12 0-4 16,-10-3 1-16,4-1-2 0,2 0-5 0,-1-1-4 15,-3-4 2-15,3 0 3 0,1-2-4 0,-1 0 0 0,1-1-2 16,0-2-2-16,3-2-1 0,-2 1 1 0,1 0-1 16,2-1 3-16,-1 3 0 0,2 1 2 15,-1 2 0-15,2 2 9 0,1 0 1 0,-2 2 1 16,2 0 4-16,-1 1-3 0,1-1-1 0,-2 4 2 0,3-1-1 16,0 1 3-16,-4 2 4 0,8 0 5 0,-1 2 9 15,0 1 17-15,-2-1 4 0,4 3 6 16,-2 1-5-16,2 1 0 0,-1 0-10 0,0 3 4 0,2 0-8 15,1 4-3-15,0-2-1 0,-1-4-2 0,1 5 1 16,3 1-6-16,-3-3-4 0,4 2 0 0,-4-1-3 16,2-2-2-16,0 1-2 0,-4-3 1 0,1 1 0 15,0-1-4-15,-2 0 0 0,1-1-1 0,-1-1 1 16,0 0-4-16,-1-1-2 0,-3-1-3 0,1 0-1 16,-2-3-24-16,0 1-53 0,2 4-64 0,-2-4-73 15,-3-2-89-15,4 3-319 0,-4-3-669 0,2 1 296 16</inkml:trace>
  <inkml:trace contextRef="#ctx0" brushRef="#br0" timeOffset="-119381.11">26827 10172 2 0,'0'0'262'0,"-1"-4"-6"0,1 4-5 0,0-6-8 0,0 6-17 16,0-4-19-16,0 4-12 0,0 0-17 0,0-5-13 15,0 5-7-15,0 0-14 0,0 0-5 16,0-4-8-16,0 4-8 0,0 0-9 0,0 0-10 16,0 0-7-16,0 0-7 0,0 0-7 0,0 0 1 0,0 0 0 15,0 0 4-15,0 14 13 0,0-6-19 0,0 2 5 16,-2 2-15-16,0 5-12 0,-2 1-1 16,2 1-10-16,-1 6 0 0,-2 2-9 0,-1-1-2 15,1 0-5-15,0 1-2 0,-1 1-4 0,0-2-1 0,0-1 5 16,2-6-11-16,0 2-3 0,0-2-2 0,0-1 1 15,2-1-4-15,0 1 2 0,1-7-4 0,1-1 9 16,0 1-9-16,1 0 6 0,1-2-6 16,-1-1 2-16,0-2 1 0,1-1-6 0,-1-1 0 0,0 1 3 15,0-3-26-15,2 1-31 0,-3-3-47 0,0 0-58 16,0 0-69-16,0 0-66 0,0 0-313 0,4-10-650 16,-3 6 287-16</inkml:trace>
  <inkml:trace contextRef="#ctx0" brushRef="#br0" timeOffset="-119169.45">26978 10501 146 0,'1'3'335'0,"1"2"1"0,-2-1-5 0,1 1-7 15,0-2-31-15,1 2-30 0,0-2-27 0,-1 0-15 16,1 4-26-16,-1-4-21 0,3 0-15 0,-2 1-19 15,0-2-13-15,0 4-6 0,-2-6-45 0,4 2-45 16,-1 1-56-16,-3-3-64 0,0 0-68 0,2 3-81 16,-2-3-263-16,0 0-541 0,0 0 241 0</inkml:trace>
  <inkml:trace contextRef="#ctx0" brushRef="#br0" timeOffset="-118662.11">27573 10201 93 0,'0'0'278'0,"8"11"-9"0,-9-5-11 0,1 1-10 0,-2 3-12 15,-1 1 0-15,2 4-16 0,-3 2-6 0,0 1-14 16,0-2-20-16,-2 2-13 0,-1 1-9 0,-3 6-17 16,-3-2-15-16,2 0-6 0,-2 0-18 0,0 0-12 15,-5-2-10-15,4-1-5 0,2-3-8 0,1-1-9 16,0 1-3-16,1-4-5 0,3-3-4 0,1 0-6 16,-2-1-2-16,4-3-5 0,-1-1-6 0,1 0 12 15,1-1 4-15,-3-1-8 0,1-1-2 0,5-2 0 16,-12-5-6-16,4-1-2 0,-5-2-3 0,4-4-5 15,-4-3-9-15,3-1-13 0,0-1-5 0,2-2-4 16,-1 2 0-16,3 1 2 0,2-1 3 0,0 6 8 16,2 1 0-16,-1 2 1 0,3 1 5 0,1 3-4 15,-1 0 1-15,4 1 2 0,-4 3 4 0,0 0 7 16,16 5 7-16,-9 1 1 0,5 1 0 0,-2 1 1 16,-1 0-6-16,0 3 1 0,1 2-2 0,3-3 0 15,-1 3-3-15,-2 1-3 0,0-6 2 0,-1 2-1 16,1-1 0-16,0-1 0 0,-2 2-7 0,1-1 1 15,2-3 1-15,-4 0-1 0,2 1-3 0,1-3-26 16,-2 1-36-16,-1 1-50 0,1-3-55 0,-2 0-52 16,2-3-63-16,-3 3-71 0,0-3-187 0,-5 0-582 15,17-5 258-15</inkml:trace>
  <inkml:trace contextRef="#ctx0" brushRef="#br0" timeOffset="-118475.71">27746 10420 349 0,'0'0'315'0,"8"0"-21"0,-8 0-14 16,0 0-9-16,9 1-6 0,-4 0-12 0,0 1-12 15,-5-2-24-15,12 0-22 0,-5 1-17 16,5-2-18-16,-1 1-18 0,3 0-9 0,-1 0-15 0,0-2-32 16,2 0-43-16,-1 1-42 0,-2 0-62 0,-3 1-59 15,-3 1-68-15,2 0-69 0,-2 0-230 0,-1 0-525 16,-5-1 233-16</inkml:trace>
  <inkml:trace contextRef="#ctx0" brushRef="#br0" timeOffset="-118314.64">27813 10524 160 0,'-3'2'278'0,"2"3"3"0,1-5 1 0,2 6-10 16,0-1-12-16,0-4-16 0,3 2-18 0,2 0-17 15,0-1-22-15,2-2-22 0,2 0-17 0,1 4-10 16,-1-4-25-16,8 1-38 0,-8 0-40 0,-2 0-56 15,4 0-61-15,-3-1-61 0,-1 2-57 0,0-1-239 16,-4 0-473-16,3 1 210 0</inkml:trace>
  <inkml:trace contextRef="#ctx0" brushRef="#br0" timeOffset="-117698.14">28615 10163 94 0,'0'0'292'0,"8"11"-7"0,-7-9-12 0,-1 2-13 16,5 1-17-16,-5 1-10 0,4 0-13 0,-1 0-12 0,-1 3-24 16,1 3-18-16,-2-1-8 0,-1 0-21 0,3 2-12 15,-3 3-10-15,1-1-13 0,-2 3-10 0,-2-1-8 16,-1 1-8-16,-1 1-12 0,0-2-8 16,-4 1-3-16,0 6-4 0,0-7-6 0,0 0-3 0,3 0-7 15,-4-2 0-15,-1 1-4 0,1-1-4 0,3-1-5 16,-1-3 0-16,0-3-1 0,1 2-4 0,1-1-3 15,0-4 2-15,1-2-4 0,1 3 5 16,-2-2 1-16,2 1 3 0,-1-5 2 0,1 1-5 0,4-1 3 16,-12-1-6-16,5-4-6 0,2-1 7 0,-2 0-16 15,1-3-2-15,-2 0-3 0,2-6 3 0,1 4-6 16,-2-3 4-16,2 3-2 0,1 1 8 0,-1 0 0 16,4 1 2-16,0 2 2 0,-2-1-4 0,3 1 2 15,0 2-1-15,0 1 4 0,3-1-5 0,-1 0 3 16,2 1 0-16,0 0-2 0,0 1-2 0,2 1 7 15,-1 0-6-15,2 1 4 0,1 1 7 0,0 1-8 16,3 1 4-16,1-1 10 0,-2 3-1 0,1-1 5 16,0 2 3-16,-1 0 5 0,1 2-3 0,1-1 0 15,1 5 0-15,-3-3-2 0,-1 0 9 0,3 1-14 16,-1 1-2-16,-2 1-5 0,0-3 5 0,0 0-3 0,1 3-1 16,-2-4-3-16,0 3-1 0,1-2 1 15,-2 0 1-15,2-2-3 0,-2 3-4 0,0-3 4 16,1 0-7-16,-4-2-4 0,1-1-28 0,-1 1-64 15,0 1-82-15,1-5-129 0,-5 0-331 0,5 1-688 0,-5-1 305 16</inkml:trace>
  <inkml:trace contextRef="#ctx0" brushRef="#br0" timeOffset="-117556.33">28997 10734 257 0,'4'5'289'0,"-3"-1"-33"0,-1-4-39 15,4 1-42-15,-4-1-40 0,0 0-56 0,0 0-65 16,0 0-77-16,0 0-164 0,0 0-245 0,0 0 109 16</inkml:trace>
  <inkml:trace contextRef="#ctx0" brushRef="#br0" timeOffset="-116530.93">26850 11256 16 0,'0'-5'257'0,"0"5"-2"0,0 0-1 15,4-1-9-15,-4 1-3 0,0 0-11 0,0 0-6 16,0 0-13-16,0 0-11 0,0 0-12 0,0 0-19 16,0 0-8-16,0 0-11 0,0 0-11 0,0 0-10 15,5 14-2-15,-5-8-8 0,0 5-16 0,0 5-9 16,0 9-9-16,0 0-9 0,-1 4-7 0,-5-1-5 16,4 4-3-16,1 0 3 0,-3-1-17 0,0 2-6 15,-2-3-2-15,2-2-6 0,-1 0 3 0,1-3-10 0,0-4 1 16,4-3-2-16,-4-2-5 0,3 0-2 15,1-5-3-15,0 0-4 0,0-1 12 0,-2-3-17 16,2-2-5-16,2-1-29 0,-2 1-32 0,0-5-50 0,0 4-56 16,0-4-59-16,0 0-64 0,0 0-290 0,1-13-625 15,1 5 277-15</inkml:trace>
  <inkml:trace contextRef="#ctx0" brushRef="#br0" timeOffset="-116198.27">27051 11423 32 0,'0'0'274'0,"0"0"-12"0,0 0-8 0,10 3-6 15,-10-3-12-15,-2 5-16 0,2-5-19 0,-5 8-20 16,2-4-17-16,-3 0-7 0,0 4-25 0,-1-2-13 16,-3 2-12-16,1-1-2 0,-3 6-19 0,-1-1-9 15,3-4-6-15,0-1 5 0,-3 0-18 0,4 3 1 16,-1-1 0-16,-1-4 17 0,3 1 4 0,0 0 1 15,3-1-5-15,-1-1-11 0,-1-2 2 0,5 1-10 16,-1 2-2-16,-1-2-1 0,4 2-5 0,0-1-5 16,0 2-7-16,0-1-1 0,3 2-2 0,-2 0-5 15,2-1 3-15,-1 1-6 0,6 2-5 0,-2-2 4 16,-1 2 0-16,2-3-5 0,-1 1-9 0,1-2 1 16,-1 2-5-16,3-1 2 0,-1-1 4 0,-2 0-7 15,2-1-8-15,-2-1-9 0,2 1-34 0,-1-4-45 16,1 3-56-16,-3-2-66 0,2 1-80 0,-4-1-280 15,1 1-619-15,-4-2 275 0</inkml:trace>
  <inkml:trace contextRef="#ctx0" brushRef="#br0" timeOffset="-115797.55">27185 11740 70 0,'0'0'289'0,"9"-3"-12"16,-4 2-13-16,2-2-20 0,0-2-17 0,1-2-19 15,0 1-11-15,4-3-6 0,-3 3-11 0,4-5-10 16,1-2-8-16,-1 1-3 0,2-2-22 0,-6 7-15 0,3-12-7 16,4-2-10-16,-4 5-13 0,1-7-4 15,-2-6-5-15,-1 3-3 0,2 0-7 0,-4-1 13 16,-3 1-25-16,0-3-5 0,-1 3-3 0,-2-2-7 15,2 9-10-15,-4 0 4 0,0 7-7 0,0-1 1 0,-1 4-9 16,-2 1-3-16,3 2-5 0,-1 1 1 16,0 2-8-16,1 3-1 0,-9 0-2 0,9 0 4 0,-14 11 0 15,3-2-7-15,2 7 6 0,-5 3-2 16,-1 3 1-16,2 2-1 0,-1 1 0 0,1-3 0 0,3 3 0 16,6 0 6-16,3-7-1 0,1 2-2 0,0-3-2 15,1 3-1-15,7-4 0 0,-2 0-1 16,6-3-1-16,-3 3 1 0,6-3 0 0,1-2 0 15,1 0-7-15,1-1 1 0,-1-3-8 0,1-3-35 0,-1 0-50 16,2 0-49-16,-6-4-61 0,8-4-74 0,-3 0-310 16,-4-2-633-16,4-3 281 0</inkml:trace>
  <inkml:trace contextRef="#ctx0" brushRef="#br0" timeOffset="-115549.25">27738 11245 121 0,'4'6'281'0,"-4"0"3"16,3 1-2-16,1 1 1 0,-2 2-5 0,-2 3-10 15,8 3-22-15,-2-1-31 0,1 6-16 0,2 0-21 16,-1 6-19-16,-1-1-14 0,-2 0-16 0,2 2-13 16,-2 1-12-16,1 0-5 0,-5 2-21 0,2-1-8 15,-8 0-1-15,1 0-7 0,-4 1-17 0,1-2 1 16,-5-3-5-16,2 1-18 0,-2-4-23 0,5-4-23 15,-1-2-25-15,-1-2-30 0,-4-1-30 0,7-4-35 16,-2-3-28-16,-3 2-27 0,1-4-38 0,-1 0-234 16,-1-5-508-16,1-2 225 0</inkml:trace>
  <inkml:trace contextRef="#ctx0" brushRef="#br0" timeOffset="-115198.14">26760 11189 142 0,'-11'8'308'0,"4"-2"-7"0,0 6-5 0,-2 4-5 15,-2 7-20-15,-2 3-29 0,4 1-17 0,-5 6-16 0,5-1-23 16,0 4-1-16,4 0-28 0,-4-2-17 16,5-3-13-16,4-1-13 0,0 2-13 0,6-4-6 15,-3-2-12-15,7 0-6 0,2 1-9 0,1-4-8 16,1 1-10-16,4-5-39 0,0 1-52 0,1-2-75 0,1 1-99 15,-4-5-347-15,3-6-607 0,-1 1 269 0</inkml:trace>
  <inkml:trace contextRef="#ctx0" brushRef="#br0" timeOffset="-114463.53">28353 11294 244 0,'0'6'304'0,"-5"1"-8"0,5 2-13 0,-4 1-19 16,3 3-5-16,-3 2-34 0,-3-1-16 0,-1 3-17 15,0 2-21-15,-7 5-14 0,2 1-16 0,-4 0-11 16,3-2-13-16,-3 2-13 0,-5-1-9 0,5-2-13 15,-3-1-5-15,2-3-8 0,5-3-7 0,-2-1-7 0,-1-3-3 16,6-2 7-16,-5 2-19 0,3-4-2 16,1-1 1-16,-1-3-5 0,2-1 2 0,-3-1-5 15,2-2-5-15,1-3 1 0,-2 1 15 0,1-4-15 16,3-2 1-16,-5-4-2 0,4-1-11 0,1 0 11 0,1-3-12 16,-1-1-5-16,7 8 2 0,-3-6-5 0,4-2-1 15,4 6-3-15,-3 0 7 0,3 4-6 16,1 0 2-16,4 1 2 0,-1 4-2 0,2 0-1 15,4 3 1-15,-1 0 3 0,6 4-3 0,-1 5-4 0,4 6 7 16,-3-3-2-16,-4 0 2 0,4 1 8 0,-1 5-12 16,-2-5 3-16,-4 1-6 0,2 1 2 0,-5-1-3 15,0 0 19-15,-1-3-20 0,-3 0 1 0,0-1 1 16,2-3 0-16,-2 3 2 0,0-4-3 0,-3 1 0 16,2-1 11-16,0-1-16 0,-1-2-17 0,2 0-22 15,-1 0-48-15,1-3-35 0,-5 0-47 0,11-3-52 16,-3-1-49-16,1 0-276 0,2-7-596 0,-2 2 264 15</inkml:trace>
  <inkml:trace contextRef="#ctx0" brushRef="#br0" timeOffset="-114293.98">28591 11514 361 0,'9'2'327'0,"-4"0"-20"0,0 2-5 0,7 2-11 16,-5-2-26-16,1-1-23 0,1-1-27 0,-1 0-19 15,2 4-15-15,-1-4-28 0,-1 2-12 0,0-1-26 16,0-3-24-16,-2 4-69 0,-2-4-84 0,0 1-95 16,-4-1-105-16,4 5-193 0,-4-5-493 0,0 3 219 15</inkml:trace>
  <inkml:trace contextRef="#ctx0" brushRef="#br0" timeOffset="-114147.58">28578 11650 284 0,'0'3'278'0,"5"0"-2"0,-1-2-11 16,1 2-14-16,3 1-22 0,1-2-20 0,-3-2-19 16,2 3-23-16,2-1-21 0,-1-1-40 0,-1 2-57 15,1 0-61-15,-3 0-89 0,2-1-99 0,-3 0-157 16,0 0-385-16,3-2 170 0</inkml:trace>
  <inkml:trace contextRef="#ctx0" brushRef="#br0" timeOffset="-113627.23">29636 11121 2806 0,'9'1'189'16,"-9"-1"-98"-16,2 4-37 0,-2 2-6 0,-2 5 38 0,2 1 48 15,-2 5-43-15,-3 4-16 0,0 2-19 0,-2 5 0 16,3-2-9-16,-2 1-4 0,3 2-2 0,-3-1-1 15,4 2-5-15,0 1-3 0,1-2-9 0,0-1 17 16,1-3-17-16,0 0-4 0,1-3-1 0,0-4 3 16,-1-2-6-16,3 2 2 0,-2-6-7 0,2 1-3 15,0-2 1-15,0-3-34 0,-2-1-39 0,2-3-53 16,-1 3-55-16,-2-6-47 0,0-1-68 0,0 0-252 16,0 0-584-16,9-8 259 0</inkml:trace>
  <inkml:trace contextRef="#ctx0" brushRef="#br0" timeOffset="-113313.7">29874 11308 20 0,'0'0'292'0,"0"0"-27"0,4 6-27 0,-4-6-24 16,-8 10-18-16,-1-3-17 0,0 1-14 0,0 0-17 0,-1-1-15 15,-4 4-12-15,0-1-14 0,1 0-12 16,-3 1-8-16,-1 1-8 0,3 0-8 0,-1-1-10 15,-1 0-4-15,1-3-3 0,2 0-7 0,4-2-2 16,-1 1 13-16,1-3 20 0,1 2 10 0,3-2 2 0,-2 0 12 16,4-2 2-16,-1 0 1 0,4-2-13 0,-4 4-6 15,2-2-15-15,2-2-5 0,0 7 2 16,0-4-12-16,4 2-6 0,0-1-3 0,3 4-3 16,-2-2-6-16,4-3-7 0,0 6-4 0,0-3 2 0,1-2-5 15,-1 6-7-15,0-4 1 0,3 0-6 0,-2 1-17 16,0-3-30-16,-1 1-33 0,0-1-41 15,0-1-46-15,-4-1-39 0,7 0-62 0,-6 0-287 16,1-2-587-16,1-2 261 0</inkml:trace>
  <inkml:trace contextRef="#ctx0" brushRef="#br0" timeOffset="-113073.77">30209 11218 117 0,'-15'14'308'0,"-3"2"-9"0,-5 3 0 15,0 1-4-15,2-1-23 0,-2 3-24 0,4 0-18 16,2 4-23-16,-2-1-19 0,5-4-16 0,0 6-14 16,4-4-16-16,3-2-11 0,0-5-20 0,3 4-5 15,3-3-5-15,1-1-18 0,1 2-10 0,3-5-9 16,2-3-39-16,2 6-58 0,1-2-68 0,-3-6-77 15,6-2-82-15,-5 3-250 0,4-3-552 0,1-2 245 16</inkml:trace>
  <inkml:trace contextRef="#ctx0" brushRef="#br0" timeOffset="-112662.9">30264 11593 3380 0,'-1'3'45'15,"-1"-2"-148"-15,2-1-147 0,-1 6-42 0,1-6 69 16,0 0 93-16,0 0 69 0,1 3 51 0,-1-3 28 16,0 0 10-16,0 0-1 0,13-7-5 0,-8 2-1 15,2 1-3-15,3-3-2 0,1 2-3 0,3-6-2 16,-1-2 1-16,-1 2-1 0,0-4-1 0,4 2 0 16,-5-5-4-16,0 1-2 0,1-7-11 0,0 1-4 15,-2-3-2-15,-1 0 0 0,1-2 3 0,-1 3 11 16,-2 0 11-16,3 2 9 0,-5 5 6 0,-3 2 7 0,2 1 14 15,-1 2 14-15,-3 4 17 0,2-1 14 16,2 7 5-16,-4-4 0 0,0 1-5 0,0 3-10 16,0 1-8-16,0 2-7 0,0 0-8 0,0 0-6 15,-18 5 0-15,8 5-3 0,-1-2-5 0,-3 7 1 0,2 0-2 16,-5 4-9-16,3-4-3 0,-1 7-1 16,-3-1-6-16,4-1 0 0,0 2 10 0,1 0-15 15,3 2 0-15,2-6-1 0,-1 1-1 0,5-2-2 16,1 1 0-16,3 1-2 0,0-2-4 0,2 1-2 0,1-1 0 15,3-2-2-15,-1-4-4 0,7 2-8 0,-1-4-24 16,-2-2-40-16,8 2-25 0,-7-4-50 0,4-4-47 16,2 2-47-16,4-3-37 0,-7 2-241 15,0-4-558-15,4-2 248 0</inkml:trace>
  <inkml:trace contextRef="#ctx0" brushRef="#br0" timeOffset="-112249.86">30828 11303 224 0,'0'0'249'0,"0"0"0"0,0 0-3 0,3 8-5 16,-1-5-9-16,-2 2-21 0,0 2-11 16,-2-1-16-16,2 5-19 0,0-1-18 0,-2 1-15 0,1 1-8 15,-2 1-13-15,-2 1-14 0,-3 3-10 0,2 2-8 16,-6 3-9-16,3-5-5 0,-5 4-5 0,0 1-11 15,-2 0-4-15,5-7 1 0,-3 0 1 16,2 1-13-16,-4-5-2 0,7-2-7 0,0 0 8 0,-1-5 11 16,1 2 4-16,0-2-6 0,1-1 1 0,1-1-4 15,-1-2-4-15,-1-3 5 0,0 0-2 0,3-2-5 16,1-3 1-16,-3 1-3 0,4-4 2 0,-1 0 11 16,0 0-17-16,0-6-3 0,2 6-2 0,3 0-2 15,3 5-3-15,-3-1-7 0,5 1 2 0,-4 2-5 16,4 0-1-16,-1 1 1 0,5 2-1 0,-2-3 1 15,-7 4-1-15,19 8-1 0,-10-6 1 0,1 2 2 16,0 1 0-16,1 3-7 0,-1-2-4 0,1 0 7 16,1 1-3-16,-2-3-3 0,-1 4 5 0,-3-5-1 15,1 0-8-15,0-1-22 0,0 0-43 0,0 1-46 16,-3-3-57-16,5 0-68 0,0-2-84 0,-4 1-212 16,3-1-584-16,-2-3 259 0</inkml:trace>
  <inkml:trace contextRef="#ctx0" brushRef="#br0" timeOffset="-112043.8">31092 11280 171 0,'5'10'282'0,"-1"1"8"16,1 2-9-16,-2-3-14 0,-1 3-15 0,2 3-13 15,-3-3-6-15,1 6-33 0,-1-1-19 0,-1 0-18 16,-3 8-28-16,1-8-6 0,-1 7-13 0,-2-6-19 15,-1 7-26-15,-3 0-37 0,-3-1-38 0,1-3-42 16,-2 2-46-16,0-3-46 0,4-5-47 0,-1 0-62 16,1-3-159-16,1-2-438 0,-2-2 194 0</inkml:trace>
  <inkml:trace contextRef="#ctx0" brushRef="#br0" timeOffset="-110362.47">26595 12453 100 0,'0'0'224'0,"0"0"-5"0,0 0-8 16,0 0-7-16,-3 2-4 0,3-2-4 16,0 0-8-16,0 0-8 0,0 0-2 0,0 0-14 15,0 0-7-15,0 0-2 0,0 0-9 0,0 0-9 0,0 0-7 16,0 0-12-16,0 0-10 0,0 0-7 0,0 0 1 16,0 0-21-16,0 0-9 0,0 0-5 15,0 0-6-15,0 0-4 0,0 0-10 0,0 0-1 16,0 0-7-16,0 0-3 0,0 0-5 0,0 0-3 0,0 0-7 15,0 0 4-15,0 0-7 0,0 0 4 0,0 0-6 16,0 0-4-16,0 0 4 0,0 0-2 0,0 0-4 16,0 0-3-16,0 0 2 0,0 0-4 15,0 0-1-15,0 0 1 0,0 0-1 0,0 0 0 0,0 0 1 16,0 0-4-16,0 0 7 0,0 0 6 0,0 0-13 16,0 0 1-16,0 0 2 0,0 0-2 0,0 0 1 15,0 0-3-15,0 0-1 0,0 0 15 16,0 0-16-16,0 0 1 0,0 0-1 0,0 0 1 0,0 0-1 15,0 0 2-15,0 0-2 0,0 0 0 0,0 0-6 16,0 0 6-16,0 0-3 0,0 0 1 0,0 0 4 16,0 0 1-16,6 3 2 0,-6-3-3 0,0 4-4 15,0-4 3-15,2 4 0 0,0-1 2 0,-2-3-3 16,0 3 0-16,0-3 7 0,2 3 6 0,-2-3-13 16,2 3 2-16,-2 3-3 0,0-3 3 0,2 1 11 15,-4 7-12-15,6-1-1 0,-4 3 1 0,3 3-6 16,-1 2 5-16,0 3 1 0,0 5-3 0,-2 1-1 15,0 1 6-15,0 2-4 0,0-1 15 0,-2-2-14 16,0 3 1-16,0-3 3 0,0-2-7 0,1-4 2 16,1 3 3-16,-4-7 0 0,4 1 0 0,0 0 0 15,-2-4-3-15,0 3 0 0,2-9 1 0,0 4-7 16,0-6-13-16,0 1-16 0,2-1-26 0,0-1-32 16,-2-2-34-16,0-3-44 0,0 0-50 0,0 0-41 15,0 0-229-15,0 0-535 0,0 0 236 0</inkml:trace>
  <inkml:trace contextRef="#ctx0" brushRef="#br0" timeOffset="-110047.91">26826 12600 3 0,'0'5'229'15,"0"-1"-5"-15,-4 3-14 0,-4 1-12 0,2 3-12 16,-3-3-13-16,0 6-14 0,-1-3-12 0,-3 3-15 15,2-2-10-15,-1 2-11 0,1-4-14 0,2 0-8 16,-3 1-7-16,2-1-9 0,1-1-7 0,3-1 0 0,-2 0 9 16,-1-1 10-16,5-2 0 0,0-1-2 15,2-3 3-15,-1 4-1 0,-2 1 6 0,4-2 3 16,1 0 0-16,0 1 3 0,1 2-4 0,4 0-14 16,-2-1-4-16,-1 2-4 0,5-1-12 0,-2 1-2 0,3 0-3 15,-1 1-7-15,1-1-4 0,-3 0-9 0,5 0 0 16,2 1-25-16,-3-2-29 0,0 0-26 15,0 0-50-15,1-1-39 0,-2 0-44 0,2 0-58 16,-3-1-19-16,2 2-232 0,-3-4-529 0,-1 1 233 0</inkml:trace>
  <inkml:trace contextRef="#ctx0" brushRef="#br0" timeOffset="-109882.36">26890 12858 56 0,'5'-2'262'0,"-1"-1"-4"0,2 1-7 15,1 2-6-15,-1-1-11 0,-6 1 0 0,17 2-33 16,-7-2-19-16,0 3-16 0,2-3-14 0,-2 3-13 16,-2-3-18-16,3 1-15 0,-1 1-19 15,1-2-31-15,1 3-40 0,-3-3-42 0,0 0-51 0,-2 0-44 16,1-2-36-16,0 1-55 0,-3-2-151 0,-1 3-392 16,1-5 174-16</inkml:trace>
  <inkml:trace contextRef="#ctx0" brushRef="#br0" timeOffset="-109696.91">27057 12679 84 0,'-3'11'273'0,"1"1"-5"0,-1 2-9 16,-3 3-5-16,1 3-10 0,-3-4-10 0,5 4-14 16,-6 2-17-16,2-1-23 0,2-3-20 0,1 1-18 15,-2 1-12-15,-2 3-22 0,3-10-43 0,0 6-57 16,1-5-70-16,2-2-76 0,-1-3-100 0,1 5-161 15,2-7-433-15,0 1 191 0</inkml:trace>
  <inkml:trace contextRef="#ctx0" brushRef="#br0" timeOffset="-109265.7">27153 13012 28 0,'0'0'284'15,"0"0"-11"-15,10-6-16 0,-6 2-25 0,2-1-19 16,2-1-15-16,1 1-16 0,-1-3-14 0,0-1-18 16,2 0-12-16,-2-1-14 0,3-1-13 0,0-3-7 15,2 3-13-15,-5-6-4 0,3 3-3 0,-2-3-2 16,0 1-3-16,3-2-7 0,-3-5 3 0,1-2-19 15,-6 0 6-15,2-1-3 0,-2 1-2 0,-1-1-7 0,-2 2-3 16,0 5-3-16,-1 2 4 0,0 0-2 16,0 6 3-16,0 0 11 0,0 5-4 0,-1-1-7 15,-2 2-5-15,2 2-16 0,1 3 4 0,-5-1-5 16,5 1 4-16,-13 10-2 0,8 0-1 0,-3 5-2 0,-6 5-7 16,4 5 2-16,1-4-1 0,-1 6-6 0,4-8 1 15,-1 0 0-15,3 0-1 0,0 0-1 16,3-1-2-16,1-1 4 0,0 1-2 0,5-2 2 15,-1 0 0-15,3-2-11 0,0 0 6 0,2-3-5 0,0-3 3 16,0 0-7-16,1 1 1 0,3-4-3 16,-1 0-35-16,0-1-43 0,-1-3-42 0,1 1-48 0,1-5-49 15,4-3-60-15,-2 0-49 0,-2-5-167 0,0-3-535 16,0 1 237-16</inkml:trace>
  <inkml:trace contextRef="#ctx0" brushRef="#br0" timeOffset="-109048.18">27584 12474 147 0,'2'9'280'0,"2"-1"6"0,-1 5-9 15,2 4-1-15,0 2-3 0,3 0-10 0,-3 6-23 16,3 0-26-16,2 3-21 0,0-3-18 0,0 4-11 16,-3-1-27-16,0 2-10 0,0-1-13 0,-4 2 0 15,-3 0-28-15,-2-1-11 0,-1-1-6 0,-4 0-9 16,0 3-7-16,-2-3-28 0,-2 0-27 0,1-4-32 15,-1-2-25-15,1-5-39 0,1-2-29 0,0-4-31 16,3-1-30-16,-3-5-39 0,3-3-233 0,-5 2-497 16,0-3 220-16</inkml:trace>
  <inkml:trace contextRef="#ctx0" brushRef="#br0" timeOffset="-108681.37">26408 12512 295 0,'-7'29'317'0,"0"2"-11"0,-2 0-14 16,0 2-15-16,2-3-15 0,1 0-22 0,5-1-25 15,1-1-21-15,1-3-16 0,3 3-18 0,0-9-10 0,-3 0-21 16,10 3-14-16,-4-4-11 0,2 6-12 0,3-10-15 15,-1 4-38-15,2-4-60 0,2 7-67 0,-2-7-86 16,5-5-92-16,-3 1-217 0,2-4-522 0,1 0 232 16</inkml:trace>
  <inkml:trace contextRef="#ctx0" brushRef="#br0" timeOffset="-107782.42">28283 12566 13 0,'3'11'296'15,"-1"-1"-16"-15,-1 0-11 0,-1 4-15 0,-3 2-19 16,0 1-20-16,-1 4-15 0,-1-2-19 0,-3 5-18 16,-1-1-19-16,-1 1-13 0,-3-1-13 0,-2 2-11 15,5-1-14-15,-8-1-6 0,1-3-8 0,6-3-13 16,-2-1-5-16,0-1-5 0,1 1-5 0,-4-4-8 16,2 0 0-16,1-1-9 0,4-3 2 0,-2-3-5 15,1 2-7-15,-2-7-3 0,1 4-2 0,-2-4-11 16,-1-3-8-16,4 0-2 0,-2-5-4 0,-1 4-1 15,3-7 0-15,-4-1-2 0,5 1-2 0,1-5-1 16,5-1 0-16,1 2 1 0,2 0-1 0,0 1 12 16,4 2-8-16,-3 0 7 0,7-2 4 0,-3 6 2 15,4-2 2-15,1 2 3 0,-1 1 12 0,2 5 10 16,3 0 6-16,-3 2 4 0,10 2 5 0,-6 3 1 16,2 2 7-16,-2 1-2 0,0 3-4 0,-1 0-3 15,2 2-1-15,-4-1 1 0,2 5-8 0,-1-3-2 16,-3 0-3-16,-1 1-8 0,0-2-1 0,4-1-1 15,-3 3-4-15,-1-2 1 0,0-5-6 0,0 3-3 16,-1-3-3-16,-2 2 4 0,2-4-19 0,1 0 0 16,-3 1-44-16,2-4-36 0,-3 0-45 0,0 0-58 0,1 0-63 15,0-3-305-15,-1 0-604 0,-5 0 268 16</inkml:trace>
  <inkml:trace contextRef="#ctx0" brushRef="#br0" timeOffset="-107387.2">28751 12697 78 0,'3'1'333'0,"5"1"-6"0,-3-2-10 0,6 3-9 0,0-2-26 15,-1 3-27-15,-1-3-24 0,5 2-22 0,-1-1-21 16,2 2-20-16,-2-3-19 0,5 1-10 0,0 2-16 16,-5-1-9-16,-2-3-19 0,3 0-11 0,-3 0-16 15,-1 0-29-15,-1 0-76 0,-4 2-73 0,-5-2-99 16,8-2-103-16,-8 2-162 0,0 0-512 0,0 0 226 16</inkml:trace>
  <inkml:trace contextRef="#ctx0" brushRef="#br0" timeOffset="-107213.37">28769 12843 190 0,'2'4'277'0,"8"2"16"0,-5-1 1 15,7-1-11-15,2 0-18 0,1 1-18 0,-3 1-17 16,7-2-24-16,3-2-20 0,-3 1-18 0,1 0-20 16,0-1-18-16,-2-2-24 0,-5 3-43 0,0-4-61 15,1 1-58-15,-3 0-65 0,0-3-85 0,-2 2-246 16,-4-2-487-16,0 0 215 0</inkml:trace>
  <inkml:trace contextRef="#ctx0" brushRef="#br0" timeOffset="-106682.25">29698 12407 28 0,'-4'21'320'0,"1"-8"-10"16,2 4-15-16,-1 3 6 0,2 6-28 0,-2 2-13 15,4-4-24-15,-2 3-25 0,0 1-28 0,3 1-14 0,-3-3-16 16,0 3-11-16,3-3-14 0,-2-1-4 16,-1-5-21-16,-1 0-11 0,1 0-13 0,0-1 0 15,-3-1-11-15,2 0-7 0,-1-4-10 0,0 0-7 16,1-1-1-16,-2-3-4 0,3 0-17 0,-1-3-30 0,2-1-28 15,-2-1-43-15,1-4-39 0,0-1-46 0,0 0-43 16,0 0-45-16,10-8-240 0,-6-3-533 16,1 3 236-16</inkml:trace>
  <inkml:trace contextRef="#ctx0" brushRef="#br0" timeOffset="-106381.61">29946 12605 253 0,'7'3'234'0,"-7"-3"-20"0,-5 8-20 16,-1-2-17-16,-2 0-19 0,2 3-14 0,-11 0-12 16,4 2-14-16,-1-2-13 0,0 2-10 0,-5-2-5 15,6 2-15-15,-6 0-6 0,2 1-8 16,1-2-9-16,0-1 0 0,0-1-6 0,7 0-4 16,-2-4-2-16,2 3 2 0,1-5 6 0,0 2 17 0,4-2 7 15,2 1 17-15,-1 2-4 0,2-1 6 0,1 1-3 16,0-5 7-16,6 9-5 0,-3-1 4 0,3-2-3 15,5 1-7-15,-5 1-7 0,4 2-6 16,3 1-15-16,1-2-2 0,-4-2-4 0,3 4-1 16,0-1-10-16,-2-3 0 0,-2 2-9 0,3-3-7 0,1 6-31 15,-6-6-40-15,3 0-47 0,-2 1-51 0,-1-6-54 16,3 5-50-16,-3-3-271 0,1-3-565 0,-3 1 249 16</inkml:trace>
  <inkml:trace contextRef="#ctx0" brushRef="#br0" timeOffset="-105966.34">30346 12586 178 0,'-3'11'299'0,"-5"3"-8"0,-1 2-12 0,2-2-13 15,-5 2-23-15,1 0-21 0,-1 0-19 0,1 1-22 16,-1-1-6-16,1 1-31 0,-2 5-15 0,-2-1-11 15,1 1-11-15,1-5-14 0,-4 2-7 0,8-3-8 16,-2-1-11-16,2-5-8 0,-3 2-8 0,6-3-6 16,-2-3 2-16,3 0-4 0,-3-4 0 0,3 3-4 15,-1-4 11-15,0-1-19 0,6 0-3 0,-12-3 0 16,3-2-5-16,0-3 2 0,2-1 1 0,-1-1-6 16,0-5-4-16,-1 1-3 0,5 3 6 0,1-1-1 15,0 3 4-15,0-3 19 0,2 7-10 0,1-1-6 16,0 0-3-16,-1 0 0 0,1 6-2 0,2-4-2 15,-2 4 8-15,7 0-11 0,-7 0-2 0,9 4 0 16,-3-1 0-16,3 3 5 0,-1 2-7 0,0-2-7 16,4 1 3-16,-3 1-2 0,0 2 0 0,-1-3 0 15,2 2 17-15,-1 0-19 0,0-3 3 0,0 2-4 16,-3 0-3-16,3-1 2 0,-1-1-20 0,1 0-29 16,-4-3-32-16,3 3-42 0,-2-4-34 0,2 0-50 15,2-2-44-15,0 3-65 0,2-5-178 0,-2 1-534 16,3-1 237-16</inkml:trace>
  <inkml:trace contextRef="#ctx0" brushRef="#br0" timeOffset="-105722.2">30643 12714 211 0,'4'-2'291'0,"-4"2"-3"0,13 0-6 0,-4 2-11 15,1-2-9-15,3 2-20 0,2 0-15 0,3-1-32 16,0 1-13-16,1 2-21 0,3-1-13 16,-3 2-17-16,3-4-18 0,-2 2-35 0,-2 0-54 15,-1 1-64-15,-4-1-68 0,-3-3-81 0,-1 0-87 0,-3 2-140 16,-1-4-450-16,-5 2 199 0</inkml:trace>
  <inkml:trace contextRef="#ctx0" brushRef="#br0" timeOffset="-105529.33">30789 12608 153 0,'-5'13'302'0,"-4"2"6"0,4 1-2 0,-3 0-7 16,4 1-29-16,-1 1-27 0,0-2-20 0,0 2-24 15,5-2-7-15,-4 0-29 0,4 4-15 0,0-6-19 16,-1 2-11-16,1-3-18 0,1-2-32 0,-1 4-45 16,0-5-54-16,0 0-60 0,0-2-65 0,0-3-65 15,0 1-237-15,0-1-496 0,0-2 220 0</inkml:trace>
  <inkml:trace contextRef="#ctx0" brushRef="#br0" timeOffset="-104880.18">31143 12459 25 0,'-4'5'241'0,"2"2"-23"0,-1-3-18 0,-1 1-3 0,0 2-2 15,3-3 1-15,0 1-2 0,0 2-7 0,-2-3-11 16,2 0-11-16,1 1-4 0,1-2-11 0,-1-3-4 15,-1 4-1-15,1-4-2 0,0 0-3 0,-1 6-15 16,1-6-12-16,0 0-10 0,0 0-6 0,0 4-9 16,0-4-8-16,0 0-8 0,0 0-8 0,0 0-8 15,0 0 0-15,0 0-6 0,-2 3-3 0,2-3-9 16,0 0-1-16,0 0-5 0,0 0-1 0,0 0-3 16,0 0-3-16,0 0-2 0,0 0-2 0,0 0 2 15,0 0-5-15,0 0-2 0,0 0-1 0,0 0-1 16,0 0-4-16,0 0 1 0,0 0-3 0,0 0 1 15,0 0-5-15,0 0 1 0,16-5 0 0,-16 5-1 16,9-2-1-16,-5 0 2 0,4 0-1 0,-4-1-3 16,3-1 4-16,0 2-4 0,-2-2 12 0,6 0-11 15,-4 2 1-15,1-5-6 0,-3 2 4 0,0 2-2 16,5-1-1-16,-6 1 5 0,4-3-6 0,-2 2 4 16,-1-2 2-16,3 0 0 0,-3-1-8 0,0-1 1 15,1 0 4-15,-1-1 3 0,-2 0-3 0,1 2 0 16,-1-4-11-16,1 2 8 0,-3-2 5 0,3 0-2 15,-3-1-5-15,2-7 3 0,0 3-2 0,-3 0 3 16,3 0 2-16,1-2 1 0,-3 0-3 0,0 1 1 16,0-1 3-16,1 3-4 0,-1-1 7 0,-1 9-9 15,0-3 3-15,0 4-10 0,0-1 18 0,-1 2-14 16,1 5-2-16,0-3 2 0,0 3-2 0,0 0 3 16,-8 9 3-16,3 1-5 0,-3 5 2 0,1 5 3 15,-6 2-2-15,0 7 2 0,3 0 1 0,-4 2 2 16,2-2-4-16,-3 3 1 0,6-3 5 0,0 2-9 15,-1-4 4-15,2 0 1 0,3 2 3 0,-1-4 2 16,3-6 0-16,4 1 0 0,1 5-1 0,2-8 6 0,1 2-9 16,1 0-6-16,2-3 10 0,2-1-1 15,0 0-4-15,4-2 2 0,0-2-8 0,0-3-10 16,4 1-51-16,-2-4-55 0,-4-1-79 0,1-4-101 16,-1 0-274-16,-1-1-626 0,2-1 277 0</inkml:trace>
  <inkml:trace contextRef="#ctx0" brushRef="#br0" timeOffset="-104446.85">31698 12425 145 0,'4'2'333'0,"1"4"-2"0,-1 0-2 0,-1-1-3 16,0 4-27-16,0 2-29 0,-3 0-26 16,1 5-19-16,-1 1-29 0,-3 0-19 0,-1 2-15 15,-1 5-18-15,-4-5-15 0,-1 3-13 0,0 4-11 16,-7-4-7-16,3 4-12 0,0-6-11 0,-3 0-5 0,2 1-3 16,2-7-13-16,0 0-5 0,1 0-8 0,2-9-2 15,-2 1-11-15,2 3 4 0,0-5-6 0,-2-4 4 16,2 0-16-16,-3-2 3 0,3-2 10 0,1-4 1 15,0 1 1-15,-4-10 0 0,4 3-7 0,4-4-1 16,-1 0-7-16,2-1 4 0,5 0-9 0,-1 1 2 16,8 5-11-16,-4 1 6 0,-2 2-4 0,7 3 4 15,0 4 0-15,4-2-4 0,-1 5 0 16,2 0 8-16,4 6-7 0,-1 0-1 0,1 2-16 16,0 2 18-16,1 2 9 0,1 3-7 0,1 1-7 0,1 1 5 15,-8-5-4-15,1 1-4 0,1 2 0 0,-1-3 2 16,3 7-29-16,-4-6-55 0,-5-6-47 0,4 5-75 15,-3-3-79-15,-2-1-341 0,-1-5-678 16,-4 3 300-16</inkml:trace>
  <inkml:trace contextRef="#ctx0" brushRef="#br0" timeOffset="-102877.58">26758 13778 93 0,'0'0'306'16,"0"0"-27"-16,0 0-14 0,0 0-9 0,-6 19-5 0,2-5-11 15,2 4-7-15,-1 2-17 0,-1 11-25 0,2-6-18 16,2 4-16-16,1-1-14 0,-5 1-15 0,3 0-12 15,-2 3-13-15,2-1-9 0,-2-3-12 0,1 1-11 16,-1 1 0-16,1-1-9 0,-2-6-5 0,1-1-9 16,1-4-6-16,-1-1-5 0,2-5 2 0,0 2-7 15,-2-4-18-15,3-1-35 0,0-2-35 0,0-1-45 16,0-2-52-16,3-2-53 0,-3-2-60 0,0 0-234 16,9-9-540-16,-2 2 239 0</inkml:trace>
  <inkml:trace contextRef="#ctx0" brushRef="#br0" timeOffset="-102565.03">27027 13952 5 0,'-9'9'254'0,"-3"4"-2"16,-4 2-6-16,-6-1-2 0,-1 3-5 0,1 0-15 15,4-5-11-15,4 1-15 0,0-3-18 0,-1 3-17 16,-1-2-16-16,5 1-16 0,0-4-13 0,1-1-10 15,-1 2-11-15,3-2-8 0,3-2-6 0,0-1 1 16,0 0 17-16,1 0-14 0,-1-2 2 0,3-1-14 16,2-1-5-16,-6 5-6 0,6-5-3 0,-3 4-9 15,3-4-7-15,0 2 1 0,0-2-7 0,3 8-5 16,1-3 0-16,3 1-3 0,0 1-7 0,1 0-4 16,2 2 1-16,2 0-5 0,-3 0 1 0,2-2 11 15,-3 5-14-15,3-4-6 0,1 4-1 0,-6-3 1 16,7 0 4-16,-5-2-9 0,-2 0-9 0,3-2-37 15,-3 0-50-15,-2-1-57 0,0-1-61 0,0 1-70 16,-1-1-269-16,-1-1-596 0,-2-2 265 0</inkml:trace>
  <inkml:trace contextRef="#ctx0" brushRef="#br0" timeOffset="-102279.43">27291 13877 42 0,'-5'0'345'0,"5"0"-18"0,-9-2-16 16,9 2-29-16,-10 2-23 0,6 2-24 0,0-1-9 16,-5 3-23-16,4 4-18 0,1 2-13 0,-4 1-21 15,2 3-17-15,1 1-13 0,1 3-10 0,-3 5-8 16,0-1-12-16,4 1-11 0,0-5-9 0,2 7 8 0,-1-2-19 15,1-5-6-15,1-2-1 0,3 1-11 16,1-1-3-16,2-2-6 0,1-1-10 0,1-1-32 16,1-4-50-16,1 0-56 0,-3-3-77 0,4-1-61 15,-2-1-281-15,5-1-579 0,-2-4 256 0</inkml:trace>
  <inkml:trace contextRef="#ctx0" brushRef="#br0" timeOffset="-101865.8">27716 13922 44 0,'-6'5'288'0,"1"-4"-3"0,-5 7-12 0,1-1-22 16,0 2-25-16,-3 3-17 0,1 0-21 0,1 1-19 0,-1 1-11 15,0 1-19-15,1 0-16 0,-1 2-18 0,-2 5-6 16,0-5-13-16,0 5-5 0,0-5-7 15,-2 4-8-15,6-4-9 0,-5-2-4 0,5 1-6 16,-2-4-3-16,3-5 0 0,0 1 6 0,-1 1 19 0,2-5 6 16,-2 0-6-16,1-1-6 0,2-1 0 0,-2-4-5 15,-1-1 0-15,0-2-5 0,0-2-1 16,-5-6-7-16,4 2-5 0,0-3-3 0,1-3 0 0,0 1 8 16,4-1-19-16,-2 3-5 0,2 3-2 0,5 0-2 15,0 3-7-15,0 1 6 0,4 3-11 0,0 0 7 16,2-1-2-16,2 3-2 0,0 4 4 0,3 0-6 15,-1 2 5-15,4-1 8 0,0 5-15 0,-3 0 0 16,1-1-2-16,1 3 3 0,2 0-5 0,-2 1 3 16,-4-2 9-16,1 4-12 0,-2-3 3 0,1-1-4 15,1 1-1-15,-2-1-7 0,-2-1-18 0,2 0-31 16,2-2-42-16,-5-1-28 0,2 0-40 0,-1-2-55 16,-2-2-34-16,4-1-273 0,-1 0-573 0,0-1 254 15</inkml:trace>
  <inkml:trace contextRef="#ctx0" brushRef="#br0" timeOffset="-101721.67">27723 14072 230 0,'4'-1'291'0,"0"-2"-27"0,2 1-5 0,-1 2-5 15,-5 0-9-15,16 0-17 0,-6 0-14 0,-1 0-21 16,4 2-20-16,-2-2-24 0,8 1-11 0,-1 1-14 16,-1-1-14-16,3-1-42 0,-3 2-47 0,2-2-47 15,-1 1-56-15,-8 1-65 0,4-2-57 0,-2 0-213 16,-3 3-452-16,-2-3 200 0</inkml:trace>
  <inkml:trace contextRef="#ctx0" brushRef="#br0" timeOffset="-101557.62">28017 13976 168 0,'0'0'296'0,"-14"11"3"0,10-7 1 16,-1 4-5-16,0 1-13 0,-3 1-17 0,2 2-19 15,-2 1-26-15,2 2-25 0,-2-1-13 0,2 1-5 16,0 2-22-16,-1-2-34 0,3 0-44 0,0-3-30 15,3 1-47-15,-3 3-52 0,2-2-57 0,-5-1-69 16,6 1-63-16,-1-3-217 0,0-2-496 0,2-1 220 16</inkml:trace>
  <inkml:trace contextRef="#ctx0" brushRef="#br0" timeOffset="-100982.36">28091 14586 50 0,'-2'3'289'0,"2"-3"8"16,-2 4-6-16,2-4-2 0,0 0-13 0,0 0 7 15,0 0-31-15,-1-14-31 0,2 6-6 0,-1-4-20 16,4 2-21-16,-4-3-12 0,2-2-22 0,-1-3-5 15,0 1-13-15,0-3-2 0,3-3-25 0,1-2-7 16,-2-3-14-16,-2-1-2 0,6-1-11 0,-2 0-6 16,-1-2-5-16,2-2-6 0,1-2-3 0,1 2-3 15,5-11-1-15,-3 11-23 0,2 3 15 0,-2-2 0 16,3 5 1-16,-2 2-4 0,5 2-1 0,-4 1-5 16,-1 7 1-16,-1 2 10 0,-1 6-13 0,-1-3-6 15,2 4 2-15,-1 0 0 0,-2 1-1 0,0 2-2 16,2 1-4-16,-4 2-2 0,1 0 3 0,-6 1 1 15,9 2-8-15,-4 0-1 0,-2 3-1 0,-1 1 4 16,-1 0-9-16,-1 0 3 0,3 4-4 0,-7 0 2 16,2 2-2-16,-1 0-5 0,-6 1-10 0,2 1 4 15,-1 0-15-15,0 0 5 0,2-4-5 0,-1 0 8 16,2-3 7-16,0 2 1 0,1-5-2 0,-1 2 3 16,3-2 1-16,-2 1 7 0,3-2 4 0,-1 0 2 15,2-3 2-15,0 3-13 0,0-3 11 0,0 0 5 16,4 6-3-16,1-4-4 0,3 4 7 0,-2-3-2 15,3 2-2-15,-2 5-3 0,2-3 3 0,-2 3-12 16,0-2 9-16,-1 5-7 0,-1-2-7 0,0 2-10 16,-5 3-10-16,1-1-10 0,-2 1 0 0,-1-1 0 15,-1-2-5-15,-2 1 0 0,1-5-2 0,-1 2-9 16,1-3-4-16,0-1-11 0,-1-5-14 0,0 0-30 16,0-2-48-16,5 0-61 0,-8-8-259 0,5-3-531 15,-1-1 235-15</inkml:trace>
  <inkml:trace contextRef="#ctx0" brushRef="#br0" timeOffset="-100805.89">28548 13880 163 0,'12'9'313'0,"2"2"10"16,-1 4-10-16,-3-2-16 0,2 3-14 0,-6 0-23 16,1 1-14-16,-5 0-21 0,3 0-17 0,-1 8-15 15,-5-6-26-15,-2 0-24 0,-3 8-28 0,-2-4 5 16,-1 2-15-16,3-8-27 0,-5 1-32 0,1-2-23 0,5-5-30 15,-4 0-24-15,1-3-41 0,2-1-41 16,1-3-60-16,-2 1-75 0,0-4-249 0,1-1-537 16,6 0 238-16</inkml:trace>
  <inkml:trace contextRef="#ctx0" brushRef="#br0" timeOffset="-100344.31">29029 14118 298 0,'27'-2'280'0,"-10"4"-11"16,3 0-11-16,1-2 9 0,2 1-15 0,6-1-29 16,-1 0-26-16,-5 0-14 0,5 0-24 0,-10 1-34 15,1 0-58-15,-6 0-72 0,-1 2-82 0,-5-2-77 16,-2 3-223-16,-3 3-420 0,-4-2 186 0</inkml:trace>
  <inkml:trace contextRef="#ctx0" brushRef="#br0" timeOffset="-100204.36">29073 14279 214 0,'0'4'238'0,"4"2"-10"0,-2-1-14 0,6-2-12 16,2 2-9-16,2 1-13 0,4 0-10 0,2-2-18 15,-1 3-15-15,4-2-13 0,-5-1-13 0,2 2-25 16,-2-3-41-16,-7 1-53 0,1-2-57 0,-1-1-78 15,-2 1-204-15,-3-2-375 0,-2 1 166 0</inkml:trace>
  <inkml:trace contextRef="#ctx0" brushRef="#br0" timeOffset="-99845.86">29938 13801 126 0,'-4'10'327'0,"4"-5"-4"0,0 2-7 15,0 4-23-15,0 0 11 0,3 2-25 0,-6 6-32 16,3 0-21-16,3 1-21 0,-3 0-24 0,1 4-33 0,0 3-8 16,-1 0-9-16,0-2-10 0,0 2-14 15,0 1-13-15,0 0-4 0,-2-1-13 0,2 1-3 16,-3-2-6-16,-1 1-15 0,4-9-2 0,-2 2-8 16,-1-5-27-16,3-3-40 0,0-1-42 0,0-3-43 15,0-1-44-15,0-4-38 0,0 0-39 0,0-3-40 0,0 0-230 16,12-9-541-16,-7-1 240 0</inkml:trace>
  <inkml:trace contextRef="#ctx0" brushRef="#br0" timeOffset="-99565.36">30182 13922 16 0,'3'5'245'0,"-3"-5"-4"0,-4 8-9 0,-1-4-7 0,-2 4-14 16,-3 3-12-16,0-3-5 0,-3 2-4 15,-4 1-13-15,3-1-4 0,-1 1-15 0,-3-3-9 16,4 3-8-16,-4-4-9 0,4 2 6 0,5-2-2 16,-1-1 12-16,4-4-13 0,1 4-15 0,-1-5-5 0,2 0-12 15,3 1-15-15,0 2 10 0,1 3-26 16,2-2-9-16,1 0-4 0,1 4-5 0,2 1-8 16,2 0 4-16,2 2-11 0,-3-1-4 0,3 4-1 0,1-1-11 15,0-1 0-15,0 1-4 0,0 0-35 0,-1-1-54 16,-1-2-53-16,-1-5-58 0,1 5-70 15,0-6-66-15,0 2-238 0,3-5-599 0,-3 0 265 0</inkml:trace>
  <inkml:trace contextRef="#ctx0" brushRef="#br0" timeOffset="-99145.21">30520 13937 7 0,'0'0'277'0,"0"0"-22"0,0 0-17 0,0 0-16 15,0 0-10-15,-2 12-5 0,2-12-6 0,2 10-10 16,0-4-10-16,-2 1-21 0,0 1-14 0,0 2-14 16,-2-1-13-16,0 3-12 0,0-1 0 0,-4 6-20 15,0-1-9-15,-1 1-7 0,-1 1-6 0,-4 7-13 16,-2-3 0-16,1 0-5 0,0 0-6 0,0-6-4 0,-1-2-2 15,3 0-5-15,0-2-3 0,1-1 1 16,1-4 2-16,1 2 18 0,0-5 17 0,2-1 3 16,-2-2-1-16,3 0-10 0,-3-1 0 0,1-2 0 15,-1-1-2-15,-1-4 2 0,1-1-7 0,0-4-2 0,1 5 2 16,0-6-6-16,1 2-7 0,3 0-5 0,0 1 5 16,2 4-9-16,-2-2-5 0,3 2-4 15,0 1-3-15,0 0 2 0,4 1-4 0,2 1-3 16,-2 2-2-16,3-1 22 0,0 2-25 0,5 2-3 0,-1 2-2 15,1-1-11-15,3 3 20 0,3 2-21 0,-8-3 16 16,3 2-3-16,4 0-2 0,-3 1 5 0,2-1-18 16,-4-1-27-16,1-2-41 0,-2 2-41 15,-2-3-41-15,3 4-50 0,-1-5-67 0,-2 0-311 16,-1 2-638-16,-1-3 282 0</inkml:trace>
  <inkml:trace contextRef="#ctx0" brushRef="#br0" timeOffset="-98757.49">30876 13978 204 0,'0'0'328'15,"0"0"-24"-15,10-2-23 0,-10 2-18 0,14 2-15 16,0-1-12-16,4 4 3 0,1 0-35 0,3-3-19 16,-3 2-13-16,4-1-19 0,-1 1-27 0,1-1-8 15,-4 0-25-15,0-2-44 0,-2 1-51 0,-4 1-60 16,0-3-70-16,-1 0-80 0,-7 0-255 0,-1-2-503 16,-4 2 222-16</inkml:trace>
  <inkml:trace contextRef="#ctx0" brushRef="#br0" timeOffset="-98536.4">31032 13891 268 0,'-1'11'279'0,"-1"3"3"0,-1 4-8 16,-1-3 0-16,1 1-10 0,2 2-25 0,-2-2-20 15,3 3-25-15,-1-3-21 0,0 2-12 0,1 1-18 16,1-1-13-16,-5-2-17 0,4 1-9 0,0 0-9 15,3-5-17-15,-2 1-19 0,0-3-30 0,-1-1-40 16,2 1-55-16,-4-4-47 0,4-2-55 0,-2 1-37 16,0-5-65-16,2 2-155 0,-2-2-459 0,0 0 204 15</inkml:trace>
  <inkml:trace contextRef="#ctx0" brushRef="#br0" timeOffset="-98332.89">31348 13854 272 0,'0'11'302'0,"-2"1"0"0,2 8-6 0,-2-3-11 0,-2 1-29 15,-2-3-23-15,4 6-24 0,-1-2-24 16,-1 6-10-16,2-6-21 0,1 2-14 0,-1 2-17 0,0-2-9 16,1-1-16-16,2 0-15 0,-1-3-29 0,0 0-31 15,-1-4-42-15,1-3-50 0,-1-1-47 0,1 1-52 16,1-6-36-16,0 1-51 0,-1-4-158 15,0-1-446-15,0 0 198 0</inkml:trace>
  <inkml:trace contextRef="#ctx0" brushRef="#br0" timeOffset="-98065.24">31529 13922 177 0,'-6'6'242'0,"-6"1"-4"15,2 1-3-15,0 0-9 0,-7 0-8 0,1-1-12 16,-1 1-9-16,-1 1-15 0,4-2-14 0,-4 1-11 0,5 0-7 16,-1-2-10-16,5-3-2 0,3 1-5 0,1 1-9 15,0-2-14-15,0-3 1 0,0 3-20 0,2 0-5 16,0-2-3-16,3-1-12 0,-1 5-15 16,1-5 3-16,4 8-8 0,0-5-5 0,3 2-7 15,-2 2 0-15,2 0-10 0,1 1 2 0,-1 0-6 16,2 0-3-16,0 1-3 0,-2-1-28 0,3 0-45 15,0 0-47-15,-4-1-50 0,2 3-49 0,2-2-56 16,-1-1-266-16,-1 3-565 0,-3-1 250 0</inkml:trace>
  <inkml:trace contextRef="#ctx0" brushRef="#br0" timeOffset="-97429.35">31618 14733 30 0,'0'0'246'0,"0"0"-18"0,0 0-15 0,-1-15-10 15,1 9-8-15,1-1-10 0,2-1-3 0,-2-3-15 16,-1-1-9-16,4-5-13 0,-4 0-12 0,4-9-17 15,-3-1-9-15,3-3-5 0,0-5-19 0,2 3-1 16,2-15-16-16,1 2 2 0,-1-4-9 0,3 2 5 16,-2-1-2-16,1 0 1 0,1 1 0 0,0 3 0 15,-3 11-1-15,2-15 0 0,-1 13 0 0,-1 4-2 16,1-2 3-16,1 1-1 0,-3 6 2 0,0 8-4 16,-1 0-7-16,1 4-2 0,-2 3-8 0,1 2-1 15,-3-1-11-15,3 4 5 0,-2 0-7 0,0 2-2 16,2 0-9-16,-2-1 4 0,2 2-3 0,-2 0 11 15,1 2-20-15,3-2-5 0,-2 2 7 0,1 1-3 16,-7 0-1-16,13 1-3 0,-6 2 1 0,2-2-1 16,-2-1 0-16,-1 5 2 0,1-1-1 0,-1 2-4 15,-1-1-4-15,-1 0 0 0,0 1 2 0,-1 5-7 16,0-4 3-16,-1 1 4 0,-2 3-10 0,-2 0 2 16,2-1 5-16,-4 1-4 0,-1 0 0 0,-1 1-4 15,-1-2 0-15,-3 5-4 0,-3-4 3 0,3 0-1 16,-3 2 2-16,4-2 0 0,0-5 5 0,0 2 0 15,0-2-2-15,4-1 5 0,1-1 12 0,0-2-14 16,1 2 5-16,0-2 2 0,3-2 0 0,-1 6-1 16,2-1 0-16,-1-5-1 0,5 3 3 0,-1 0-2 15,1 2-1-15,0 1 1 0,3 0-4 0,-2 2 4 16,-1-4 0-16,3 5 2 0,-3-2 2 16,-1 0-3-16,0 2 11 0,-1 0-10 0,-1 0-3 0,-1 1-7 15,-4-1 5-15,0 1 3 0,-1 0 8 0,0-1-12 16,-1-2-1-16,-4 1 4 0,0 0-4 0,4-4-3 15,-4 0-5-15,0 1-33 0,3-2-48 0,-2 0-62 16,-1-3-108-16,3 0-297 0,-2-2-606 0,8 2 268 16</inkml:trace>
  <inkml:trace contextRef="#ctx0" brushRef="#br0" timeOffset="-97308.37">32320 14274 3837 0,'18'6'73'0,"-9"0"-69"16,2-2-61-16,-4 0-16 0,-3-1-13 15,-3 1-30-15,2 0-49 0,-3-4-18 0,0 0-22 16,0 0-29-16,0 0-36 0,-18-3-152 0,8 2-455 16,-1-2 202-16</inkml:trace>
  <inkml:trace contextRef="#ctx0" brushRef="#br0" timeOffset="-89024.14">6108 11608 104 0,'0'0'212'0,"2"-5"-10"15,-2 5-17-15,0 0-12 0,0 0-16 0,0 0-11 16,0 0-12-16,0 0-11 0,0 0-18 0,0 0 1 16,0 0-16-16,0 0-12 0,0 0-1 15,0 0-15-15,0 0-2 0,0 0-6 0,0 0-8 0,0 0 0 16,0 0-7-16,0 0-3 0,0 0-5 0,6 0-3 16,-6 0-3-16,0 0 0 0,0 0-6 0,0 0 1 15,8 0-6-15,-8 0 2 0,0 0 2 0,0 0-6 16,0 0 3-16,0 0-4 0,0 0 2 0,0 0 0 15,0 0 0-15,0 0 4 0,0 0 0 0,0 0-3 16,0 0-3-16,0 0 1 0,0 0-3 0,0 0 4 16,0 0-10-16,0 0-9 0,0 0-27 0,0 0-42 15,0 0-63-15,0 0-94 0,-18 3-122 0,18-3-383 16,0 0 170-16</inkml:trace>
  <inkml:trace contextRef="#ctx0" brushRef="#br0" timeOffset="-76783.66">28862 8621 133 0,'-4'-3'193'0,"4"3"-10"0,-4-5-12 0,4 5-17 0,0 0-3 15,-2-1-7-15,2 1-9 0,-3-3-3 0,3 3-12 16,0 0-7-16,-4-4-6 0,4 4-5 0,0 0-4 15,0 0-5-15,0 0-7 0,0 0-2 0,-1-4-6 16,1 4-3-16,0 0-9 0,0 0-5 0,-9-2-4 16,9 2-3-16,-5-3-8 0,5 3-5 0,-13 0-4 15,4-2-1-15,-1 2-2 0,-3 2-4 0,-1-1-3 16,-3 1 0-16,-2-2 0 0,0 1 6 0,1 0 6 16,-2 1 6-16,2-1 3 0,-4-1 8 0,3 1 4 15,1 0-2-15,0-1 2 0,0 0 3 0,-3-2-8 16,3 1-4-16,5 1-6 0,-1 0-8 0,1-2-1 15,3 2-5-15,-1-1-6 0,3 0-5 0,1 1-12 16,1-2-21-16,6 2-25 0,-9-3-32 0,5 2-39 16,4 1-43-16,-5-3-40 0,5 3-44 0,-1-4-241 15,1 4-515-15,1-8 229 0</inkml:trace>
  <inkml:trace contextRef="#ctx0" brushRef="#br0" timeOffset="-76378.45">28602 8490 2 0,'-2'3'164'0,"-2"1"-8"0,-3-4-18 0,1 4-14 15,1-1-14-15,-3 0-8 0,-2 2 3 16,1-1-10-16,4-2-12 0,-6 4-2 0,1-4 3 15,-1 1-5-15,1 0 6 0,-1 0-3 0,-1 0 6 16,1-2-5-16,0 2 0 0,1 0-3 0,-1-1 0 0,-1 1-4 16,3 0-3-16,-1-2-2 0,0 0-4 0,-1 1-3 15,4-1 0-15,-2 3-5 0,-1-3-3 0,3 2-4 16,0-2-4-16,0 0-3 0,7-1 5 0,-7 1-3 16,7-1 8-16,-6 3-12 0,4-1-2 0,2-2-1 15,-3 4 2-15,3-4 6 0,2 4 5 0,1 1-1 16,-1 1 5-16,4 0-2 0,-1 2-1 0,4 3 0 15,1-1 1-15,-1 3-5 0,0-1-1 0,5 2-5 16,-5 1 9-16,5-1-16 0,-5 0 0 0,4 0-6 16,-2-3-3-16,0 1-2 0,-2-2-1 0,1-1-6 15,-2 0-1-15,-1-2-5 0,0-1-3 0,0 0-31 16,0-3-40-16,-3 1-44 0,-2-4-65 0,-2 0-85 16,5 0-271-16,-5 0-570 0,0 0 253 0</inkml:trace>
  <inkml:trace contextRef="#ctx0" brushRef="#br0" timeOffset="-75433.57">28830 9338 114 0,'0'0'253'15,"0"0"-12"-15,0 0-13 0,0 0-10 0,0 0-16 16,0 0-11-16,0 0-12 0,0 0-9 0,0 0-14 15,0 0-9-15,0 0-15 0,0 0-12 0,0 0-5 16,-13 0-6-16,1 0-5 0,1 0 0 0,-5 2-1 16,-2-1-7-16,0 1 0 0,-3-2-10 0,0 1-7 15,-1-1-7-15,-6 2-4 0,6-1-5 0,0 1-5 16,-1-4-4-16,5 2-1 0,-5 0-8 0,4-1-7 16,0-1-4-16,2 2-4 0,5-1-1 0,-1 1-1 15,3-2-7-15,2 2-2 0,-1-1 2 0,3-1 0 16,-1 2-18-16,7 0-15 0,-6 0-22 0,6 0-30 0,-8-1-42 15,8 1-44-15,0 0-45 0,0 0-51 0,-5-3-270 16,5 3-558-16,0 0 246 0</inkml:trace>
  <inkml:trace contextRef="#ctx0" brushRef="#br0" timeOffset="-74984.02">28609 9226 87 0,'0'0'188'0,"0"0"-7"0,0 0-10 0,0 0-8 15,0 0-16-15,0 0-7 0,0 0-15 0,0 0-11 16,0 0-11-16,-18 5-11 0,13-4-9 0,-5 4-4 15,-1-3-15-15,-3 4-1 0,2-2-5 0,-1 1-6 16,-4-1-5-16,-2 3-1 0,2-4 4 0,0 4 0 16,-1-1 1-16,1-2 2 0,3-2 2 0,0 1 2 15,0 4 0-15,2-4-1 0,-1 0 3 0,3-1-2 16,0 1-3-16,2 2 1 0,1-2-4 0,0-1 0 16,2-1-3-16,0 2 0 0,1-3-5 0,4 0-3 15,-5 2-6-15,5-2-1 0,-1 4-2 0,1-4-1 16,0 6-2-16,0-6-2 0,2 7-1 0,0-4-5 0,2 4 4 15,3 1-4-15,-3-1 3 0,6 1-3 16,-5-1 1-16,3 1 3 0,1 0 2 0,1 1 6 16,1 3 3-16,1-1-10 0,2 0-4 0,-2-1 1 15,-1-3 0-15,2 4-3 0,-4-5-2 0,4 2-1 0,-3-2-6 16,0 0-2-16,0 0-11 0,-1-3-26 0,-1 1-67 16,-4-1-70-16,4-1-89 0,-8-2-246 15,0 0-541-15,0 0 239 0</inkml:trace>
  <inkml:trace contextRef="#ctx0" brushRef="#br0" timeOffset="-55317.9">32769 6359 160 0,'1'-3'193'0,"-1"3"-12"15,1-5-3-15,-1 1-8 0,0 4-5 0,2-5-11 16,-2 5-17-16,0 0-7 0,1-3-11 0,-1 3-14 15,0 0-14-15,0 0-5 0,0 0-10 0,0 0-8 16,3 14-6-16,-3-3-3 0,1 3-8 0,-2 0-1 16,2-1-7-16,1 4-4 0,-2 2 0 0,0-1-6 15,0-1 2-15,3-1-10 0,-3 1-2 0,4 0 1 16,-2-5-6-16,1 0 2 0,-3 1-3 0,2-2-2 16,0-1-2-16,1-1 5 0,-1-2 7 0,-1 0-4 15,2-3 3-15,-1 1 10 0,-2-5 7 0,3 6 10 16,-3-6 1-16,0 0 3 0,0 0-2 0,0 0-2 15,0 0-2-15,0 0-5 0,0 0 4 0,42-20-7 16,-42 20-1-16,20-23 0 0,-8 8-7 0,1 1-1 16,1 0 1-16,1 0-5 0,5-5-3 0,1 1-7 15,-2 1 3-15,-4 5-9 0,5-6 5 0,-4 5-4 16,0 1-2-16,0-3-3 0,0 6 1 0,-1-2 1 16,0 0-3-16,0 3-1 0,0-1 1 0,-15 9-1 15,21-14-2-15,-21 14-3 0,23-10 2 0,-23 10-19 16,18-9-26-16,-18 9-46 0,15-7-42 0,-15 7-49 15,0 0-48-15,0 0-59 0,20-6-148 0,-20 6-470 16,0 0 208-16</inkml:trace>
  <inkml:trace contextRef="#ctx0" brushRef="#br0" timeOffset="-54754.33">32756 7258 161 0,'1'3'226'0,"2"0"-9"16,1 0-16-16,-2 4-4 0,1-2-8 15,-1 1-15-15,1 1-11 0,-2 0-11 0,3 3-7 16,-1 0-8-16,2 2-2 0,-3-3-14 0,1 2-3 15,-1-3-13-15,0 3-4 0,1 0-6 0,-1-1-6 0,0-4-3 16,1 1-2-16,-2-3-1 0,-1-4-8 16,4 11 4-16,-4-11-2 0,0 0-2 0,0 0-1 15,0 0-4-15,0 0-7 0,10 21-4 0,-10-21-6 16,0 0-8-16,0 0-1 0,0 0-7 0,0 0-5 16,0 0-2-16,49-23-4 0,-31 12-2 0,-2-1-3 15,9-4-6-15,-4 1-7 0,7-1 11 0,-5-2-4 0,-1 2-3 16,2 2-2-16,-6 1 1 0,5 1-7 15,-7 1 4-15,5 3-3 0,-7-2 0 0,4 1 3 16,-18 9-2-16,22-12-4 0,-22 12 15 0,24-9-22 16,-24 9 1-16,21-9 0 0,-21 9 5 0,13-6-5 15,-13 6-22-15,0 0-27 0,0 0-22 0,23-10-36 16,-23 10-34-16,0 0-37 0,0 0-35 0,0 0-45 0,0 0-226 16,0 0-526-16,0 0 232 0</inkml:trace>
  <inkml:trace contextRef="#ctx0" brushRef="#br0" timeOffset="-53635.04">31533 10394 256 0,'3'-2'252'0,"-3"2"-20"0,2-3-24 16,-1-1-16-16,-1 4-24 0,0 0-16 15,0 0-13-15,0 0-9 0,9 7-4 0,-7-4-8 16,-1 2 4-16,1 2-18 0,0-2-6 0,0 5-8 16,-1 0 6-16,1 0-23 0,0 1-1 0,0-1-5 0,0-1-6 15,-2 3-7-15,1 0-3 0,3-1 2 0,-4 0-14 16,0-3 0-16,3 3-4 0,-2-2-6 15,1 0 20-15,-2-5-12 0,1 1 3 0,-1 3 6 16,2-2 3-16,-2-4 7 0,2 0 4 0,1 2 9 0,-3-4-5 16,5 2-6-16,-5-2-5 0,11-2-8 0,-5-3-7 15,5 2-1-15,1-3-6 0,3-5-1 0,10-3 2 16,-6 4-5-16,4-5-6 0,-6 5 6 16,5-5-11-16,1 2-2 0,-6 3-2 0,11-5-1 15,-10 5-2-15,6-3 4 0,-2 1 36 0,-3 1 11 0,-2 2-22 16,1 0-7-16,1-1-6 0,-2 1-5 0,0 1 3 15,-6 0-1-15,5-1 0 0,-2 1-5 0,-5 2 0 16,5-1-1-16,-5 1-17 0,0 1-2 16,1-1 11-16,-2 2-10 0,-3 1-24 0,2 0-36 0,-2 0-46 15,-3 2-49-15,1-4-48 0,-3 5-60 0,0 0-64 16,0 0-203-16,0 0-576 0,0 10 255 0</inkml:trace>
  <inkml:trace contextRef="#ctx0" brushRef="#br0" timeOffset="-53134.92">31380 11096 140 0,'2'4'245'0,"-1"0"-14"0,1 2-8 0,-2 2-11 16,0-1-12-16,2 4-10 0,-2-1-11 0,0 2-9 16,0 1-8-16,0-2-13 0,2 3-6 0,0-3-11 15,2 0-5-15,-3 2-3 0,4-2-9 0,0 0 0 16,-1-2 1-16,1-1 4 0,-2-2 7 16,2-1-3-16,-1 0-10 0,1-1-6 0,1-2-12 0,2-2-8 15,2-3-6-15,3 1-14 0,4-5-2 0,-1-2-4 16,8-5-6-16,-2 1-8 0,1-2-5 0,-2-4 8 15,4 2-17-15,-3-1-6 0,1 0-7 0,1 0-2 16,-2 2 3-16,-1 0-6 0,0 3 4 0,2-2-6 16,-6 4-5-16,-1 2-5 0,2-1 5 0,2 4-24 15,-5-4-34-15,3 5-38 0,-8 1-46 0,3-1-49 16,-4 4-49-16,1 0-59 0,-3 2-283 0,1 3-620 16,-3 2 274-16</inkml:trace>
  <inkml:trace contextRef="#ctx0" brushRef="#br0" timeOffset="-52583.13">31714 12404 143 0,'4'5'253'0,"1"5"-1"0,2-1-15 0,-2 2-10 0,1-3-10 16,2 3-15-16,-3 0-5 0,2-2-8 16,3 4-14-16,-4 0-9 0,4-1-11 0,4 0-10 0,-1 0-15 15,0-1-8-15,2-1-5 0,2-2-9 0,-2-4 2 16,4 1-11-16,-6-2 3 0,6 0 3 0,-1-4 12 15,-4-1-23-15,3-1-8 0,-1-2-2 0,-3 1-16 16,3-1-1-16,0-5-10 0,-1 3-2 16,1 0-2-16,-2-2-7 0,-1-1-5 0,2 0-9 0,-1 1 14 15,-1-2-19-15,-2 4-18 0,1-5 15 16,-1 4-3-16,-2 0-7 0,0 1-1 0,0 1-5 0,1 0 4 16,-2 0-11-16,1 1 4 0,2 0-10 15,1 3-49-15,-3-3-55 0,1 2-58 0,-1 1-71 16,4 1-80-16,-7 2-272 0,3 1-640 0,-2 1 284 0</inkml:trace>
  <inkml:trace contextRef="#ctx0" brushRef="#br0" timeOffset="-52152.31">31974 13481 47 0,'-1'6'273'0,"2"0"-5"0,-2 1 2 16,2-2 1-16,0-1 19 0,1-1-15 0,0 1-27 0,3-4-23 16,-5 0-19-16,12 0-20 0,-7 0-15 0,6-2-19 15,-3-3-16-15,2 1-8 0,-1-2-5 16,1 1-11-16,-1-2-12 0,0 0-11 0,1-1-8 0,2 0-11 16,1-4-7-16,-2 5-10 0,6-4 0 15,-5 2-10-15,-1 0-6 0,5-2 5 0,-5 6-6 0,-1-1-16 16,3-2-6-16,-3 4-8 0,3-1-3 0,3-3 0 15,-5 5 7-15,1 1-4 0,-2-1 0 0,3 1-2 16,-3 0-2-16,-3 0-8 0,-1-1-30 0,1 3-36 16,0-2-43-16,-2-2-52 0,-1-1-68 15,1-3-70-15,-1 0-226 0,0-1-576 0,-4-1 255 0</inkml:trace>
  <inkml:trace contextRef="#ctx0" brushRef="#br0" timeOffset="-51695.82">31948 13200 64 0,'2'5'357'0,"-2"1"-5"0,0 5-25 16,0 1-29-16,-2 0-26 0,2 3-28 0,-1 3-23 16,0 1-19-16,-2 5-22 0,2-5-17 0,-2-1-21 15,2 1-10-15,0-2-15 0,0 0-13 0,1-3-10 16,0-3-30-16,1 1-82 0,-1-3-112 15,2-3-152-15,0-4-203 0,2 4-523 0,-4-6 232 0</inkml:trace>
  <inkml:trace contextRef="#ctx0" brushRef="#br0" timeOffset="-30835.84">7137 10851 186 0,'0'-5'244'0,"0"5"-9"16,0-6-11-16,0 3-6 0,0 3-12 16,0 0-10-16,0-8-8 0,0 8-8 0,0-4-9 15,0 4-4-15,3-4-9 0,-3 4-4 0,0 0-13 0,0-3-7 16,0 3-15-16,0 0-14 0,0 0-9 0,0 0-11 15,0 0 2-15,0 0 5 0,1 11 0 0,0 0-3 16,3 5-8-16,0 3-6 0,1 6-6 16,-2 3-4-16,2-2-9 0,-3 2-5 0,-2 2-3 0,0 1-8 15,3-6-4-15,-3 3-1 0,1-4-3 0,-1 2-6 16,3-8-4-16,-2-7 2 0,0 1-3 0,0-2-4 16,2 3-3-16,0-5-9 0,-2 2 2 0,4-3-36 15,-2 0-52-15,-1-3-51 0,2 1-58 0,-2 0-68 16,1-2-82-16,0-1-204 0,-3-2-589 0,0 0 261 15</inkml:trace>
  <inkml:trace contextRef="#ctx0" brushRef="#br0" timeOffset="-30603.25">7401 11218 47 0,'1'5'296'0,"-1"0"-14"0,2 1-18 15,-2 2-9-15,2 1-11 0,-2 4-14 0,-2-2-13 16,1 4-14-16,-1 1-15 0,-1-4-16 0,2 4-11 16,-2 1-10-16,2 0-20 0,-2 0-11 0,3-5-15 15,-2 0-12-15,2 5-12 0,-3-4-10 0,3-3-21 0,-1-1-28 16,1-2-31-16,-3-1-31 0,3-1-34 16,0 2-28-16,-2-3-33 0,2-4-39 0,-4 3-66 15,4-3-196-15,0 0-470 0,0 0 208 0</inkml:trace>
  <inkml:trace contextRef="#ctx0" brushRef="#br0" timeOffset="-30169.34">7570 10951 50 0,'0'0'290'15,"0"0"-16"-15,0 0-16 0,12 3-11 0,-12-3-6 16,9 2-11-16,-3-1-9 0,2-1-5 0,1 2-12 0,-3-2-15 16,7 1-16-16,-3 3-16 0,2-3-14 0,-3 2-20 15,-2-1-6-15,4 3-12 0,0-1-10 0,-1 1-9 16,-1 3-8-16,0-1-5 0,-2 2-9 15,-4 2-9-15,1 4-8 0,-2 1-5 0,0 2-14 0,-6 1-4 16,3 0-6-16,-3-2-3 0,-1 2-3 0,-1-3-3 16,-1 1 6-16,0 1-5 0,-1-5 3 0,0 0 4 15,-1 0 10-15,3-3 18 0,1-2-8 16,0-1 0-16,-1 0-1 0,3-3 0 0,-1 0-4 0,1 0-4 16,1 0-4-16,2-4-3 0,-1 3-4 0,1-3-2 15,0 6 4-15,0-6-7 0,7 4 1 0,-1-3 2 16,2-1 12-16,0 1-20 0,3-1-2 0,2 2 0 15,0-2-3-15,1 2-10 0,5-2-36 0,-1 1-57 16,1 0-67-16,-6-1-72 0,6 0-67 0,-6 0-282 16,1-2-638-16,-1 0 283 0</inkml:trace>
  <inkml:trace contextRef="#ctx0" brushRef="#br0" timeOffset="-30031.81">8010 11292 108 0,'3'8'335'0,"-2"1"-13"15,-1 4-11-15,1 2-17 0,-1 2-29 0,-2 0-30 16,-1 1-20-16,-6 7-20 0,5-6-21 0,-5 4-23 16,4-5-57-16,-2-1-72 0,1 0-89 0,5-5-106 15,-8 0-241-15,4-1-448 0,0-3 199 0</inkml:trace>
  <inkml:trace contextRef="#ctx0" brushRef="#br0" timeOffset="-28820.09">8538 10893 137 0,'0'0'260'0,"0"0"-13"0,0 0-16 15,0 0-14-15,0 0-10 0,0 0-18 0,0 0-3 0,0 0-1 16,0 0-8-16,-5 12-3 0,3-5 1 16,1-3-5-16,-1 6-2 0,0 1 0 0,1-3-13 15,1 3-19-15,-1 0-13 0,2 0-13 0,0 0-6 16,1 0-11-16,0-2-9 0,2 4-7 0,1-2-8 0,0 2-6 16,2-2-7-16,-1-2 0 0,0 1-2 15,1 1-17-15,4 2 1 0,-2 1 10 0,-1-5-18 16,1 1-8-16,-2 1-5 0,1 0 8 0,1-2-6 0,0 1-4 15,-3 0-5-15,2 3 5 0,-4-1-6 0,1-3 0 16,-1 5 3-16,1-2 17 0,-4-2-24 0,3 3 0 16,-4-2-4-16,3 1 0 0,-3-1 1 0,1 0-2 15,-2-1 5-15,1-1-1 0,-3-1-6 0,3 0 3 16,-1-2-5-16,-2 0 9 0,1-1-5 0,-2-3 1 16,0 3-2-16,-1-1-2 0,-3-3-17 15,3-1-23-15,-5-4-25 0,1 1-36 0,-4 0-37 0,-2-4-38 16,-1-3-40-16,0 0-49 0,-1-4-67 0,-2 3-174 15,-1-6-550-15,2 1 244 0</inkml:trace>
  <inkml:trace contextRef="#ctx0" brushRef="#br0" timeOffset="-28679.32">8552 11026 180 0,'10'-8'262'0,"2"1"-7"0,4-1-18 0,-2 1-23 16,4 1-19-16,0-1-23 0,-5 2-15 0,0 2-16 15,2-3-19-15,2 4-19 0,-6-1-47 0,2 1-63 16,-2-1-77-16,-2 3-95 0,-2-2-125 0,-1 2-330 16,-6 0 146-16</inkml:trace>
  <inkml:trace contextRef="#ctx0" brushRef="#br0" timeOffset="-27853.3">8935 11289 189 0,'-2'-2'259'0,"2"2"-19"15,-4-7-19-15,3 3-17 0,-2-1-17 0,3-1-15 16,4 2-15-16,-4-4-11 0,1 1-7 0,2-2-8 16,2 1-5-16,-1-2-5 0,0 3-6 0,2-2-9 15,-2 2-5-15,1 0-8 0,0 1-8 0,0 3-5 16,3 1 6-16,-1-1-3 0,4 3 4 0,-1 3-2 16,1 0-6-16,0 5-1 0,0 0 2 0,1 2-5 15,-1 1-1-15,-1 5-7 0,2-3 11 0,-3 2-17 0,0-2-7 16,1 1-4-16,2-2-5 0,0 1-2 15,-2-2-3-15,2 1-6 0,-1-5-2 0,4 0-1 0,-3 1-2 16,-1-3 5-16,0-3-15 0,2 0 4 16,-3-1-5-16,0-1 11 0,0 0-17 0,-2-1 0 0,0-3 5 15,2 0-8-15,-4-3-1 0,1 1-2 16,-3-2-7-16,-2-1-17 0,2-2-41 0,-4 0-45 0,-1 0-55 16,-3 1-61-16,4-2-71 0,0 1-292 0,-1 0-633 15,-2 1 280-15</inkml:trace>
  <inkml:trace contextRef="#ctx0" brushRef="#br0" timeOffset="-27285.17">9657 11022 119 0,'2'-7'283'0,"-2"1"-20"16,0 0-22-16,0-1-15 0,0 0-11 0,0-3-8 15,0 3-11-15,-2-1-9 0,1 0-7 0,-1-2-11 16,-1 3-10-16,-1 0-6 0,0 1 0 0,-1 1-4 16,1 0 3-16,-1 1-18 0,1 1-11 0,-1 0-10 15,2 0-11-15,-4 1-6 0,2 1-19 0,5 1-2 16,-14 3-7-16,8 0-8 0,-1 1-5 0,1 1-11 16,-2-2 3-16,2 3-6 0,-2 2-6 0,2-1 1 15,-1 1 5-15,0 2-14 0,4-2-9 0,-2 3 5 16,1 0-5-16,0 1-1 0,4 0-4 0,-1 3 5 15,2 2-7-15,-2-4-4 0,5-3 8 0,-3 3 16 16,4-1-22-16,2 3-4 0,0-3 3 0,1 2 4 16,0-3-10-16,-2-1-1 0,7 1 1 0,-6-3-5 15,2 2 4-15,3-2 1 0,-3-1 13 0,1 3-15 16,-1-2 1-16,-1 2-2 0,-1-3 3 0,-1 4-2 16,1-3 4-16,-2 3-9 0,-1 0 3 0,1 0 2 15,-4 0 7-15,3 1-16 0,-2 0 6 0,0 0-2 16,-2 4-2-16,0-4 4 0,0-3-1 0,0-1-2 15,0-2 9-15,-2 1-7 0,-1-1 4 0,0-3 1 16,0 0 0-16,-3-3 4 0,1 2 3 0,5-2 1 0,-15-5-6 16,9 1 13-16,-2-5-20 0,-2 2 2 15,1-3 3-15,0-4 7 0,0 0-11 0,3-1-2 16,2 1 2-16,1-2-5 0,3 1 4 0,0-1-4 16,4 0 3-16,0 0-3 0,1 2 3 0,4-1 9 0,-1 1-3 15,2-1 9-15,-1 5-18 0,-2-1 6 0,6 0-5 16,-6 2 2-16,1 2 2 0,-2 1-3 15,0 0-2-15,-1 1 6 0,-1 0-12 0,2 2-9 16,-4-1-18-16,0 1-23 0,-2-1-31 0,1 1-38 0,2-2-40 16,-3 5-51-16,0-7-67 0,-3 3-265 0,2-1-601 15,-3 1 265-15</inkml:trace>
  <inkml:trace contextRef="#ctx0" brushRef="#br0" timeOffset="-25953.03">10330 10640 111 0,'0'0'184'16,"0"0"-12"-16,0 0-5 0,7 4-9 0,-7-4-4 15,4 3-5-15,-4-3-8 0,0 0-6 0,0 0-3 16,0 0-11-16,0 0-5 0,3 3-7 0,-3-3-4 16,0 0-5-16,0 0-10 0,0 0-3 0,0 0-4 15,0 0-1-15,0 0-4 0,0 0-4 0,0 0-1 16,0 0-5-16,0 0-6 0,0 0-3 0,0 0-6 15,0 0-6-15,0 0-3 0,0 0 0 0,0 0-7 16,0 0-3-16,0 0 5 0,7-6-1 0,-7 6-1 16,0 0 0-16,0 0 0 0,0 0 0 0,0 0-1 15,0 0 7-15,0 0-9 0,0 0-1 0,0 0-2 0,0 0 1 16,0 0 1-16,0 0-5 0,0 0 7 16,0 0-5-16,0 0 3 0,0 0-4 0,0 0-1 15,0 0 4-15,0 0-4 0,0 0 2 0,0 0-2 16,0 0-2-16,0 0-6 0,0 0 5 0,0 0 3 0,0 0-2 15,0 0 7-15,0 0-2 0,0 0 3 0,0 0-1 16,0 0-4-16,0 0 2 0,0 0 3 16,0 0-9-16,0 0 17 0,0 0-22 0,0 0 0 0,0 0-7 15,0 0 4-15,0 0-7 0,0 0-1 0,0 0 3 16,0 0 1-16,0 0-4 0,0 0 16 0,0 0-20 16,0 0-2-16,0 0-1 0,0 0 2 15,0 0-2-15,0 0 3 0,0 0-6 0,0 0 4 0,0 0 3 16,0 0 0-16,0 0 0 0,0 0-5 0,0 0 1 15,0 0 3-15,0 0-2 0,0 0-3 0,0 0 3 16,0 0 0-16,0 0-4 0,0 0-1 0,0 0-3 16,0 0-1-16,0 0 3 0,0 0 0 0,0 9 14 15,4-5-16-15,0 1 3 0,2 1 11 0,2 1-13 16,-3 0 1-16,4 3 4 0,0-5-1 0,-1 4-1 16,1-3 1-16,0 0-2 0,1 4-1 0,-1-6-2 15,-1 3-4-15,-2-3-27 0,1 2-53 0,-3-2-70 16,-1 3-76-16,-2-1-87 0,-2 3-276 0,-2 1-647 15,-1-2 285-15</inkml:trace>
  <inkml:trace contextRef="#ctx0" brushRef="#br0" timeOffset="-25702.01">10309 10896 112 0,'0'0'248'0,"9"-6"-18"0,-4 0-18 0,3 0-11 0,3 3-7 16,6-5-5-16,-2 2-7 0,3-2-9 0,3 0-11 15,-1 2-14-15,-1 1-18 0,2 2-10 0,-2 0-8 16,-6 1-14-16,3 2-10 0,-4 0-7 0,1 2-2 16,-2-1-2-16,-5 2 0 0,2 1 0 0,-4 2-1 15,2-1 6-15,-2 3 10 0,-4 2-3 16,0 3 4-16,-4 0 1 0,-2 1-14 0,-2 3-5 0,1 0-5 16,0 0-12-16,-3-1-8 0,1 1-6 0,0-3-21 15,0 4-37-15,0-5-52 0,0 2-51 0,2 2-52 16,-5-2-50-16,7-7-45 0,0 1-248 0,-3-1-554 15,2-5 246-15</inkml:trace>
  <inkml:trace contextRef="#ctx0" brushRef="#br0" timeOffset="-25558.93">10427 10989 133 0,'6'0'296'0,"-6"0"4"0,12 4-17 0,-7-1-26 15,0 1-23-15,2-1-25 0,-1 2-21 0,-1 1-19 16,-1-2-14-16,-1 2-21 0,1-2-18 0,3 2-31 15,-5 1-44-15,-1 0-51 0,-1 1-58 0,0 1-68 16,-1-2-67-16,0-1-162 0,-2 0-393 0,1-1 175 16</inkml:trace>
  <inkml:trace contextRef="#ctx0" brushRef="#br0" timeOffset="-25336.94">10321 11081 165 0,'-3'4'310'0,"1"2"-21"0,-2 3-21 0,2-2-22 15,1 5-20-15,0 0-13 0,1-1-5 0,1 0-14 0,2 0-11 16,3 0-8-16,-2-2 3 0,4 4-10 0,3-6-12 16,2 7-14-16,2-3-10 0,8 3-15 15,-2-6-16-15,-1 0-4 0,7 1-13 0,-7-4-9 0,6 5 1 16,-4-3-13-16,7 0-7 0,-11-1-6 0,9 3-7 16,-8-3-6-16,-1 0-2 0,1-2-11 15,-1 2-10-15,-5-3-40 0,1-1-48 0,-4 0-49 16,-2 0-58-16,-3-4-63 0,0 1-71 0,-5 1-212 0,4-8-572 15,-4 4 254-15</inkml:trace>
  <inkml:trace contextRef="#ctx0" brushRef="#br0" timeOffset="-25166.95">10138 10844 284 0,'0'0'287'0,"0"0"-31"0,0 0-24 15,9 12-27-15,1-4-22 0,0-5-24 0,4 2-37 16,3 1-40-16,1-1-40 0,1 3-54 0,1-2-46 16,2-3-61-16,-3 3-159 0,3 0-300 0,6-2 133 15</inkml:trace>
  <inkml:trace contextRef="#ctx0" brushRef="#br0" timeOffset="-24802.73">11071 10641 197 0,'-8'15'355'0,"2"1"-21"0,-2 0-21 15,-2 8-15-15,2 2-19 0,3-7-10 16,0 6-28-16,-1 2-24 0,4 1-24 0,1-1-20 15,2 2-14-15,1 0-13 0,4-2-18 0,0 2-13 0,6-1-1 16,-2-2-26-16,3 1-8 0,6-7-12 0,0-2-8 16,-2-8-14-16,2 0-2 0,0-4-5 15,2-3-6-15,0-3 1 0,-1 0-9 0,-3-5-10 0,0-1-6 16,-3-2-7-16,-5-1 6 0,0 0-8 0,-4-2 3 16,0-1 0-16,-5-1-3 0,-2 3 0 15,-3-5 0-15,-2 4-2 0,1 0 1 0,-6 4 1 16,-3-3 6-16,0 3-6 0,-6 1-14 0,2 4-14 0,0 0-24 15,0 2-18-15,-2 2-22 0,3 0-17 0,4 0-27 16,3 3-52-16,-1 1-76 0,1-2-259 0,-1 2-568 16,10 0 252-16</inkml:trace>
  <inkml:trace contextRef="#ctx0" brushRef="#br0" timeOffset="-24234.78">11620 10550 234 0,'-7'6'248'15,"-1"-1"-25"-15,2 4-20 0,-3-3-19 0,2 2-21 16,3-2-17-16,-1 3-13 0,1-3-15 0,1-1-12 16,1 1-10-16,0-3-13 0,1 2-10 0,1-5-8 15,1 5-6-15,3-3-7 0,-4-2-3 0,0 0-6 16,11-3-4-16,-4-1-5 0,-1 4-1 0,5-6-2 16,-3 3 0-16,1 0-3 0,-1-2 4 0,-2 3 2 15,3 0-1-15,-4 0-8 0,3 1 6 0,-1 1-5 16,1 0 10-16,-8 0 4 0,9 3-9 0,-4 0 2 15,3 3-3-15,-7-2-3 0,3 2-1 0,-3 0-1 16,2 3-1-16,-3 3-1 0,-4-5-1 0,4 2-4 16,-4 2 2-16,3-3-3 0,-4 3-5 0,0 0-2 15,1-4 1-15,0 4-19 0,-5-4-22 0,4 3-22 16,-4-2-27-16,0-1-28 0,0 2-31 0,-1-3-22 0,1-1-32 16,-1 1-35-16,0-1-118 0,-1-2-373 15,2-2 165-15</inkml:trace>
  <inkml:trace contextRef="#ctx0" brushRef="#br0" timeOffset="-24117.39">11565 10768 30 0,'8'-2'180'0,"-2"1"-5"0,2 1 11 16,4 0-2-16,2 0-7 0,-3-1-10 0,3 2-16 15,0 0-10-15,-1 1-16 0,-3 1-11 0,2-2-13 16,-2 2-19-16,-5 0-33 0,3 1-48 0,-7 1-44 16,2-2-54-16,-2 3-75 0,-5-1-87 0,2 1-280 15,-6 1 124-15</inkml:trace>
  <inkml:trace contextRef="#ctx0" brushRef="#br0" timeOffset="-23986.16">11521 10929 36 0,'-5'3'314'0,"-2"0"-27"16,6-3-21-16,0 4-15 0,1-4-26 0,0 4-22 15,0-4-23-15,6 2-14 0,6-2-19 0,2 0-17 16,-2-2-15-16,7-2-12 0,0 0-27 0,1 1-46 16,0 0-49-16,-3 2-53 0,-2-1-38 0,-2 0-58 15,-3 4-192-15,3-2-390 0,-5 0 172 0</inkml:trace>
  <inkml:trace contextRef="#ctx0" brushRef="#br0" timeOffset="-23667.14">11670 10937 273 0,'-5'4'268'0,"5"0"-15"0,-3 0-17 0,3 1-22 16,-1 1-19-16,1 4-13 0,1 1-13 0,3 0-8 0,0 0-7 16,0 5-15-16,1-1-12 0,-1 2-7 0,5 3-9 15,-4-1-10-15,0-2-10 0,-1 8-7 16,1-4-9-16,3 4-10 0,-6-2-2 0,2 5-8 0,-1-4-2 15,-6-5-10-15,3-1-3 0,0-1 0 0,-1-6-13 16,0-1 4-16,1 1-5 0,-2-3 0 0,1-1 1 16,0-2 3-16,-3-2-1 0,-1-1 1 15,5-2-5-15,-9-7-6 0,1 0-7 0,-2 1 0 0,2-3-3 16,2-2-1-16,-3-4-1 0,0 0 0 0,4 1 2 16,-1 3 0-16,3 1 2 0,-1-2 3 0,4 2 0 15,-4 1-1-15,4 0-3 0,0 5 2 0,-2-4-2 16,4 2 0-16,2 2 2 0,-1 0-6 0,-1-2 2 15,3-1-6-15,3 1 3 0,1 0-18 0,0-1-25 16,-3-1-36-16,3 2-41 0,4-1-45 0,-4 1-38 16,5-5-35-16,-1 0-60 0,-4 3-150 0,5-5-481 0,-3 0 213 15</inkml:trace>
  <inkml:trace contextRef="#ctx0" brushRef="#br0" timeOffset="-23522.35">11922 10924 149 0,'5'-2'279'0,"-1"2"1"16,-4 0-5-16,10 2-7 0,-6 3-26 0,-1-2-15 15,-1 5-18-15,1-1-16 0,-2 3-17 16,3 1-19-16,-2-1-17 0,1 1-15 0,-3 0-16 16,6 0-20-16,-2 2-35 0,-1-3-49 0,1 3-56 0,-1-3-52 15,1 1-63-15,0-4-60 0,-1 0-180 0,2-4-438 16,-3-1 194-16</inkml:trace>
  <inkml:trace contextRef="#ctx0" brushRef="#br0" timeOffset="-23286.31">12106 10628 211 0,'1'7'325'0,"3"2"-19"15,-1 7-24-15,-3 3-14 0,0 2-15 0,1 7-7 16,-1 3-9-16,-1-1-24 0,-2 1-25 16,-1 2-15-16,3 5-18 0,-3 6-11 0,0-8-26 0,0 11-3 15,1-14-17-15,-1 5-7 0,1-6 0 0,2-4-21 16,1-3-10-16,0-6-25 0,0-6-29 0,1-3-21 15,2-3-20-15,-3-2-22 0,2-1-24 0,0-4-21 16,-2 0-18-16,0 0-13 0,10-13-10 0,-9 3-15 16,4-6-22-16,-1-5-17 0,0-5-15 0,1 0-164 15,-4-1-406-15,2-1 179 0</inkml:trace>
  <inkml:trace contextRef="#ctx0" brushRef="#br0" timeOffset="-23200.11">12143 10972 464 0,'4'-8'106'0,"2"0"36"16,-3 2 1-16,-2 1 1 0,3 3 5 0,0-1 8 15,-4 3-6-15,0 0-17 0,8 1-12 16,-8-1-15-16,6 6-18 0,0-2-46 0,-3-1-63 15,2 0-84-15,-1 0-201 0,-2 2-330 0,2-1 146 0</inkml:trace>
  <inkml:trace contextRef="#ctx0" brushRef="#br0" timeOffset="-22975.77">12305 10676 170 0,'5'6'326'0,"-5"-6"-30"0,3 10-30 16,-3-3-29-16,0 3-22 0,0-1-21 0,0 3-20 16,0-4-14-16,4 1-9 0,-2 1-15 0,2-1-9 15,3-1-16-15,0 0-8 0,-3-3-10 16,5 1-8-16,0-2-12 0,1 0-14 0,3-1-15 0,0-4-42 16,0 1-37-16,-2-2-41 0,2-2-35 0,-3 0-36 15,0-5-31-15,4-3-48 0,-3-4-150 0,-2 3-405 16,-1-4 180-16</inkml:trace>
  <inkml:trace contextRef="#ctx0" brushRef="#br0" timeOffset="-22801.04">12523 10626 150 0,'0'-4'259'0,"-2"0"-4"0,1-1-6 0,1 5-2 16,0 0 3-16,0 0 1 0,0 0-9 0,-9 15-8 15,5-8-7-15,3 4-21 0,-3 0-24 0,4 4-14 16,-2 1-12-16,0-1-19 0,2 6-15 0,2-2-9 16,0-2-11-16,-2 10-8 0,4-2-17 0,-1 0 0 15,-1 2-11-15,2 0-11 0,-3 0-5 0,3 2-21 16,-3-1-26-16,3-3-29 0,-3-8-17 0,2-2-11 0,1 2-17 15,-4-4-20-15,1-4-31 0,-1-2-23 16,0-3-19-16,1 1-38 0,-1-5-35 0,0 0-238 16,0 0-514-16,0 0 228 0</inkml:trace>
  <inkml:trace contextRef="#ctx0" brushRef="#br0" timeOffset="-22656.17">12464 10928 25 0,'0'0'293'0,"0"0"-15"0,0 0-18 0,0 0-26 0,14 3-25 16,-14-3-23-16,11 0-17 0,0 1-16 0,-4-1-20 16,1 0-47-16,-2 0-68 0,2 0-89 0,-2 2-118 15,-2-1-109-15,-4-1-322 0,4 2 143 0</inkml:trace>
  <inkml:trace contextRef="#ctx0" brushRef="#br0" timeOffset="-22485.8">12406 11073 3169 0,'-2'6'115'0,"-1"-1"-66"0,3 0-9 0,1 0-6 16,2-2 13-16,1 1-9 0,2 1-7 0,1-2-9 16,4 2 0-16,3-1-5 0,3 0 0 0,1 0 1 15,2 0-8-15,1-2-3 0,2 2-10 0,6-1-26 16,-7-2-34-16,-1 2-43 0,6-1-35 0,-6-1-60 16,1-1-62-16,-1 0-209 0,-5 0-511 0,-2-2 226 15</inkml:trace>
  <inkml:trace contextRef="#ctx0" brushRef="#br0" timeOffset="-22151.17">13154 10418 104 0,'-9'6'265'16,"-2"-1"-31"-16,-2 2-36 0,-1 4-30 0,-4-2-17 0,-1 1-16 16,2-1-12-16,-2 1-12 0,2-2-10 0,1 0-2 15,3-2 6-15,0-1 1 0,2 1-3 16,0 0-4-16,1-2-2 0,1 0 0 0,0 3 6 0,2-4 1 16,3 2 3-16,-1 4 11 0,-2-2 1 0,5 1-4 15,-1 7 6-15,2-2-13 0,-1 3-2 0,4 1-8 16,-1 2-10-16,2 6-7 0,-1 0-9 0,1 6-11 15,-1 2-2-15,2 2-7 0,-2-2-10 0,-1 3-21 16,0 1-29-16,0 0-37 0,1-4-37 0,0-1-37 16,-2-1-40-16,1-5-28 0,1-10-24 0,0-7-30 15,-2-3-230-15,3-2-508 0,-2-4 225 0</inkml:trace>
  <inkml:trace contextRef="#ctx0" brushRef="#br0" timeOffset="-21996.78">12943 10718 126 0,'4'-6'306'0,"2"3"-2"16,-4 1-14-16,4-2-30 0,-1 4-25 16,-5 0-21-16,14 4-24 0,-1-3-20 0,-4 0-16 15,0-1-13-15,4 0-16 0,-2 3-27 0,1-2-45 16,-2-1-47-16,1 0-46 0,-1-1-48 0,1 1-46 0,-3-1-73 16,-2-1-161-16,1-1-398 0,-1-2 177 15</inkml:trace>
  <inkml:trace contextRef="#ctx0" brushRef="#br0" timeOffset="-21369.9">13121 10629 205 0,'-4'5'253'0,"0"2"-21"0,-1 1-24 0,0 0-20 16,0 4-20-16,0-2-20 0,0 0-13 0,-1 1-17 16,0-2-13-16,1 4-16 0,1-4-13 0,2 3-11 15,-2-6-15-15,1 5-10 0,-2-3-9 16,5-2-10-16,-3 1-3 0,3-3-6 0,-2 1-4 0,1-1 3 15,1-1-2-15,-2 1 3 0,2-4-6 0,-1 5 4 16,1-5-1-16,-2 4-4 0,-1-2 0 0,3-2 2 16,0 7 5-16,0-2 6 0,0-1 5 0,0 1 0 15,0 1-1-15,-1 1 1 0,1 3-1 0,0 1-1 16,-4 0 2-16,-1 8 2 0,1-4 0 0,-1 2 2 16,1-1-1-16,-1-4 9 0,1 0-1 0,0-3 7 15,4-1 0-15,0-2-1 0,0-1 4 0,0-1-2 16,3 0-4-16,-2-2-4 0,-1-2-2 0,10-1-3 15,-2-2-2-15,1-3-4 0,1 1-2 0,-1-3-2 16,5-2-1-16,-3 3-4 0,4-6-2 0,0 2 0 0,-1 2 0 16,3-1-1-16,-2 1-3 0,4-1 3 15,-6 2-5-15,-3 2 0 0,4-2-1 0,-1 5-1 16,0-2 0-16,-4 2-1 0,0-1 3 0,-2 3-2 16,0-1 0-16,-7 2 3 0,9 3-2 0,-5 0 10 0,-3 1-1 15,1-1 3-15,-2 0 3 0,0 2-1 16,-1 2-2-16,-1-1 1 0,0 1-2 0,0 1-2 0,-1 0 0 15,-3 2-3-15,1 1-3 0,-3 0-1 0,-1 4-1 16,0-1-12-16,0-1-8 0,0-2-1 0,3-3 1 16,-2 2 3-16,-2-4 0 0,6 0 0 15,0 0 11-15,0-2 5 0,1-1 6 0,1 0 6 16,-3 1 6-16,5-4 2 0,-4 3 6 0,4-3 6 0,-6 2 7 16,6-2 4-16,0 0 1 0,-8 0 4 0,8 0-5 15,0 0 26-15,0 0-23 0,0 0-4 0,0 0-4 16,-1 4-1-16,1-4 5 0,5 7 1 0,-1-4-6 15,0 3-1-15,2-1 2 0,1 2-9 0,-1 0-5 16,3 2-4-16,0-1-1 0,-3 0 0 0,3 0-5 16,1-2-7-16,-2 3 4 0,1-3-3 0,-3-2-2 15,3 2-9-15,-4-2-2 0,-2-1-20 0,3-1-47 16,-3 2-46-16,0-4-62 0,-3 0-63 0,0 0-73 16,0 0-265-16,6-9-624 0,-6 9 276 0</inkml:trace>
  <inkml:trace contextRef="#ctx0" brushRef="#br0" timeOffset="-20723.28">13692 10557 164 0,'0'0'335'0,"0"0"-4"0,9 6-15 0,-5 1-13 16,1 1-24-16,0 10-28 0,3-2-25 0,-3 1-16 15,-1 4-22-15,-1-2-20 0,3 7-20 0,-2-7-10 16,3 8-17-16,-3 0-14 0,1-4-14 0,-1-4-25 16,0-1-34-16,2 7-49 0,-1-6-43 0,0-1-41 15,-2-2-42-15,1-1-31 0,-2-4-50 0,2-4-241 16,-4-3-500-16,1 0 221 0</inkml:trace>
  <inkml:trace contextRef="#ctx0" brushRef="#br0" timeOffset="-20369.82">13880 10362 65 0,'4'-8'247'15,"1"1"-15"-15,0 3-18 0,0-2-15 0,3 4-8 16,-2-2 1-16,-1 3-1 0,3-1 3 0,-2 2-8 15,2 0-8-15,-3-2-9 0,-5 2-6 0,12 2-10 16,-7-2-7-16,1 1-12 0,-1 0-7 0,0 0-8 16,0 0-1-16,-1 4-6 0,0-4-8 0,1 2-9 15,0 0-11-15,0 2-4 0,1-1-3 0,-1 0-2 16,1 5-11-16,0 1-3 0,-1-2-9 0,1 3 2 0,0 3-11 16,-1 5-2-16,0-1-3 0,4 5 1 15,-5-4-7-15,1 6-5 0,-1 2-3 0,0-3-3 0,-3-4-1 16,3 6 6-16,0-5-10 0,-2 2 0 0,2-3-1 15,0-1-1-15,-3-1-8 0,2-1 5 0,-2-4 0 16,3 3-1-16,-1-5-2 0,-2-5-3 16,0 2-5-16,2 1-3 0,-2-3-5 0,-1 0-16 0,0-2-38 15,0 1-35-15,0-2-24 0,-4 1-40 0,4-1-28 16,0-3-27-16,-6 4-28 0,6-4-53 0,0 0-217 16,-17-8-555-16,8 2 246 0</inkml:trace>
  <inkml:trace contextRef="#ctx0" brushRef="#br0" timeOffset="-20220.14">13858 10559 87 0,'-4'-2'298'0,"4"2"-14"0,-1-6-14 15,1 6-28-15,0 0-25 0,1-4-18 0,-1 4-20 16,4-4-20-16,-4 4-13 0,9-1-16 0,-5-2-13 16,2 1-8-16,-6 2-14 0,12 0-19 0,-12 0-33 15,5 0-48-15,0 2-57 0,-5-2-60 0,4 5-63 16,0-2-195-16,-4-3-411 0,0 4 182 0</inkml:trace>
  <inkml:trace contextRef="#ctx0" brushRef="#br0" timeOffset="-20043.87">13802 10675 256 0,'1'4'270'16,"3"-1"-14"-16,0 1-19 0,0-1-24 0,2 1-16 0,3-3-18 15,-2 0-16-15,5 0-15 0,-3 2-13 16,3-1-14-16,-1-2-16 0,1 5-18 0,-3-5-37 0,-2 1-52 15,0-1-48-15,-2 1-45 0,-5-1-44 0,9 0-13 16,-9 0-18-16,4 1-132 0,-4-1-327 0,0 0 145 16</inkml:trace>
  <inkml:trace contextRef="#ctx0" brushRef="#br0" timeOffset="-19953.64">13917 10717 777 0,'-4'2'58'0,"3"3"27"0,1-5 8 0,-4 4 5 16,4-1 15-16,0-3 4 0,1 7 8 0,2-4 8 16,-2-1-5-16,3 1-4 0,0 0-7 0,1-3-9 15,1 4-11-15,2-1-9 0,-2 0-10 0,2-2-12 16,-1 1-33-16,-2 1-57 0,1 0-64 0,-1-2-67 15,-2 2-208-15,-2 3-391 0,-1-2 173 0</inkml:trace>
  <inkml:trace contextRef="#ctx0" brushRef="#br0" timeOffset="-19684.58">13780 10914 140 0,'-5'2'316'16,"3"0"-11"-16,-1 1-16 0,3-3-19 0,0 0-23 15,0 0-24-15,8 3-12 0,1-3-4 0,5-3-15 16,6-2-15-16,-1 4-12 0,8-8-4 0,5 2-17 0,0-1-4 15,-2-1-25-15,1 1-7 0,1-1-14 16,-1 2-6-16,1-1 1 0,-4 0-22 0,2 2 0 16,-10-1-11-16,2 4-11 0,-4-2 3 0,-5 4-6 15,-1-2-5-15,-3 1-3 0,1 1-6 0,-5-1 0 16,-5 2-2-16,8 3-1 0,-4 0 6 0,-3 0-1 16,-2 2-3-16,-3 2 1 0,0 2-7 0,-5 0-1 15,-3 4-7-15,-1-1 2 0,-3 1 0 0,2-3-7 0,-1 5 0 16,1-3-26-16,1-1-37 0,-1 1-43 0,0-2-48 15,3-1-57-15,0-1-44 0,5-3-46 0,-3-3-264 16,1 1-604-16,6-3 268 0</inkml:trace>
  <inkml:trace contextRef="#ctx0" brushRef="#br0" timeOffset="-19574.37">14162 10983 112 0,'13'6'252'0,"1"-2"-12"0,2 3-7 16,-1 2 2-16,0 0-4 0,-5-1-22 0,4 0-22 15,-1 4-20-15,0-7-15 0,0 6-16 0,-2-2-19 16,1-4-35-16,-3 3-53 0,1-2-56 0,-2-3-61 15,-1-2-68-15,0 0-197 0,-1-2-380 0,0-2 169 16</inkml:trace>
  <inkml:trace contextRef="#ctx0" brushRef="#br0" timeOffset="-19392.09">14392 10520 121 0,'4'-4'394'0,"1"-2"-23"15,2 2-21-15,0-2-31 0,5 0-36 0,-1 2-24 16,2-2-25-16,5 1-23 0,-3 0-10 0,6 0-33 0,-1 1-23 16,2-2-11-16,5 2-42 0,-5 0-59 15,4-1-71-15,-8 2-75 0,1 0-80 0,1 3-303 16,-4-2-536-16,-2 1 237 0</inkml:trace>
  <inkml:trace contextRef="#ctx0" brushRef="#br0" timeOffset="-19084.83">14672 10288 2729 0,'-3'2'106'0,"1"2"-73"0,-3 1-2 15,1 3 26-15,-4 4 9 0,1 3 1 0,-1 2-17 16,-1 0-12-16,-2 7-10 0,-3-2 4 0,0 2 1 16,-3 0-3-16,5-4-2 0,0-2 1 0,3 0-5 15,0-4-1-15,0 0-5 0,0 2-2 0,1 0-8 16,3-6-14-16,4 1-13 0,-3-2-8 0,-1-2-7 15,2-1-7-15,2-3 7 0,1-1 1 0,0-2 2 16,0 0 2-16,0 0 2 0,0 0 2 0,0 0 4 16,0 0 2-16,0 0 4 0,0 0 1 0,15-4 6 15,-15 4 8-15,7 3 0 0,-5 1 8 0,1 2 5 16,1 2 6-16,-3 3-5 0,3 2 0 0,-4 1-1 16,0 2-3-16,-1 4 2 0,1-3-5 0,1 11 1 15,-1-3-14-15,0 0-22 0,1 0-39 0,3 0-37 16,-4-6-43-16,1-1-45 0,-1-1-65 0,0-5-140 15,0 0-430-15,0-5 191 0</inkml:trace>
  <inkml:trace contextRef="#ctx0" brushRef="#br0" timeOffset="-18703.9">14574 10635 127 0,'5'0'217'0,"4"0"-13"16,-9 0-15-16,13 2-8 0,-8-1-3 0,4 2-5 0,-2-1-1 15,2-2-8-15,-1 1-6 0,0 1-4 16,-2-1-8-16,2 1-10 0,-2-1-8 0,1-1-10 0,1 1-9 16,0-1-3-16,-3 0-10 0,3 2-4 15,-2-1 0-15,-1 2-5 0,3-1 8 0,-4-1-5 0,4 2-3 16,-1 2 3-16,1-1 6 0,1 0-4 0,-1 4-9 16,-1 1-6-16,0-5-6 0,-1 7-5 0,0-1-4 15,2 2-3-15,-4 1-5 0,0-1-8 0,1 4-5 16,-1 0 6-16,0 1-12 0,-2-2-3 0,1 3-3 15,-2-2-3-15,-1 3-1 0,1 0-1 0,2-1-6 16,-3 1-1-16,0 0-6 0,-3 1-2 0,2-1 5 16,1 0-2-16,-3 0-1 0,2 0-7 0,0-2 3 15,1-1-2-15,-3-2-1 0,3-3-2 0,0 0 1 16,-1-3-6-16,1-2 6 0,0 1-6 0,-1-1-1 16,1-2-2-16,-2 0-16 0,1-1-18 0,1-3-29 15,0 0-20-15,0 0-36 0,0 0-33 0,0 0-32 16,-15-8-31-16,8 0-53 0,0 0-271 0,-1 1-591 15,-3-8 261-15</inkml:trace>
  <inkml:trace contextRef="#ctx0" brushRef="#br0" timeOffset="-18574.17">14605 10728 216 0,'13'-3'218'0,"4"0"-46"0,-4-1-62 15,2-2-83-15,-1 5-152 0,-6-1-133 16,-2 2 60-16</inkml:trace>
  <inkml:trace contextRef="#ctx0" brushRef="#br0" timeOffset="-18434.32">14592 10861 209 0,'0'0'294'0,"2"4"-32"0,-2-4-24 0,9 0-25 16,-1 0-23-16,3 0-35 0,2-1-34 0,4 1-30 15,0-2-36-15,2-1-40 0,2 3-40 0,5-1-63 16,2-2-201-16,-6 4-312 0,7-2 139 0</inkml:trace>
  <inkml:trace contextRef="#ctx0" brushRef="#br0" timeOffset="-18115.8">15481 10334 77 0,'3'9'300'15,"-2"1"-26"-15,3 0-30 0,-2 2-24 0,2 1-26 16,0-2-17-16,1-1-24 0,3 3-44 0,-2-2-47 16,-2 0-54-16,1-1-43 0,0-2-54 0,4-1-194 0,-5-2-306 15,1-1 136-15</inkml:trace>
  <inkml:trace contextRef="#ctx0" brushRef="#br0" timeOffset="-17935.16">15641 10281 112 0,'9'-2'258'0,"4"2"-14"0,-1 0-18 0,0 2-19 16,2-2-9-16,-4 3-7 0,3 0-3 0,-1-2-16 15,-1 3-15-15,-1-2-17 0,-1 3-11 0,-1-3-16 16,-3 1-10-16,1 0-24 0,-2-1-35 0,0 4-46 15,-3-2-39-15,-1 1-42 0,-1 1-38 0,-3 1-36 16,0-1-50-16,-2 2-118 0,-3-2-353 0,0-1 156 16</inkml:trace>
  <inkml:trace contextRef="#ctx0" brushRef="#br0" timeOffset="-17833.58">15716 10396 311 0,'-3'4'119'0,"-1"2"14"0,0-4-2 16,1 2 5-16,2-1 7 0,0 1 7 0,1-4-3 16,1 7-4-16,0-4-8 0,-1-3-8 0,5 5-12 15,-1-2-9-15,1-1-15 0,3-1-11 0,-2-1-29 16,2 2-46-16,-8-2-66 0,14-4-73 0,-5 3-188 0,-4-2-348 15,-1 1 155-15</inkml:trace>
  <inkml:trace contextRef="#ctx0" brushRef="#br0" timeOffset="-17620.06">15665 10193 301 0,'-1'11'317'0,"1"7"-20"0,-1 0-25 0,-3 1-11 16,4 5-8-16,0-4-19 0,0-1-18 16,0 0-22-16,0 0-19 0,0 0-15 0,4 1-23 15,-4 0-9-15,1 0-22 0,0-2-46 0,-1 3-46 0,0-3-46 16,-1-2-49-16,1-2-48 0,-5-1-41 0,5-6-41 16,-1 4-206-16,-2-6-452 0,-1-2 200 0</inkml:trace>
  <inkml:trace contextRef="#ctx0" brushRef="#br0" timeOffset="-17469.13">15481 10561 239 0,'-6'0'304'0,"6"0"-9"16,-8 1-13-16,8-1-12 0,-4 1-14 0,4-1-19 15,0 0-14-15,0 0-9 0,0 0-11 0,19 7-3 16,-4-7-39-16,2 0-14 0,4 0-16 0,3 0-9 16,4-1-4-16,2-1-24 0,-1-2-26 0,-7 3-57 15,-3 0-53-15,0 2-68 0,-6 0-78 0,2 0-94 16,-4 2-211-16,-4 0-532 0,-1-2 235 0</inkml:trace>
  <inkml:trace contextRef="#ctx0" brushRef="#br0" timeOffset="-17329.47">15534 10665 276 0,'-3'6'291'0,"1"1"-50"0,-1 2-70 0,0 0-68 16,2 1-65-16,1-4-58 0,0 1-54 0,-1 2-97 15,1 0-186-15,0-2 82 0</inkml:trace>
  <inkml:trace contextRef="#ctx0" brushRef="#br0" timeOffset="-17149.64">15605 10711 47 0,'4'-4'294'0,"4"-2"-10"0,1 1-11 0,1 2-19 0,-1-2-23 15,2-1-18-15,3 5-15 0,-2-2-7 0,3 1-9 16,-2 1-12-16,1-2-17 0,0 5-7 0,-1 0-20 15,2-2-9-15,-2 0-13 0,-2 3-16 0,1 0-6 16,-3 2-20-16,1 0-33 0,-2-2-52 16,-4 3-66-16,0 1-68 0,-2-3-82 0,-2 6-217 0,0-4-494 15,0 0 218-15</inkml:trace>
  <inkml:trace contextRef="#ctx0" brushRef="#br0" timeOffset="-17017.59">15690 10734 28 0,'-5'7'262'0,"1"1"-29"0,-2 3-50 16,0 3-51-16,1-1-46 0,-1-3-40 0,-2 5-19 15,3-3-22-15,0 0-31 0,0-2-40 0,-3 3-86 16,2 2-165-16,-1-5 74 0</inkml:trace>
  <inkml:trace contextRef="#ctx0" brushRef="#br0" timeOffset="-16904.3">15670 10869 38 0,'11'2'249'0,"1"-1"-28"16,0 2-20-16,-1 0-22 0,1 1-45 0,-1 4-52 0,0-2-61 16,0-3-75-16,-2 5-125 0,0-1-193 15,-1-3 86-15</inkml:trace>
  <inkml:trace contextRef="#ctx0" brushRef="#br0" timeOffset="-16703.56">15201 10442 110 0,'0'0'316'0,"0"0"-29"15,0 0-29-15,0 0-29 0,0 0-29 0,4 13-49 16,-1-10-55-16,-3-3-67 0,2 5-74 0,1-2-111 15,-1-1-91-15,-2-2-265 0,0 0 118 0</inkml:trace>
  <inkml:trace contextRef="#ctx0" brushRef="#br0" timeOffset="-16320.1">15166 10613 226 0,'0'11'311'0,"0"-3"-29"0,1 1-32 15,-1 1-21-15,0-4-27 0,2 6-17 0,2-5-15 16,-4 1-19-16,4 0-14 0,1-4-15 0,-1 1-11 16,1 5-11-16,3-6-9 0,-2 6-9 0,3-4-8 15,-1 1-9-15,-2-2-6 0,3 1-4 0,-4 2-11 16,4-1-3-16,-2 0-4 0,0 0-7 0,-2-1-1 16,0-1-8-16,1 3-2 0,-4-2-5 0,1 1-2 15,-1 0-5-15,0 2-1 0,1-1-3 0,-3 2-1 16,-5-1 9-16,2 0-5 0,-1 3-3 0,-2-4 2 0,0 3-2 15,0-5 4-15,-1 1 1 0,1-1 6 0,-2-2 14 16,2-1 14-16,1 2 17 0,-3-3 9 0,6-2 14 16,2 0 14-16,-7 0-7 0,7 0-16 15,0 0-1-15,0 0-14 0,-4-5-2 0,4 5-4 0,0 0 2 16,12-5-17-16,-3 5 3 0,1 0-5 0,2 0-11 16,4 0 7-16,3 5-5 0,2-4-1 0,-1 1-8 15,8 3 2-15,3 0-10 0,1-2-17 0,0 3-44 16,1-3-46-16,0 1-59 0,-1 0-66 0,4-1-75 15,-1-1-282-15,-5 3-629 0,4-4 278 0</inkml:trace>
  <inkml:trace contextRef="#ctx0" brushRef="#br0" timeOffset="-15844.14">16464 10084 146 0,'-13'12'273'0,"-1"3"-24"16,-5 6-17-16,-3 3-24 0,0 0-14 15,0 2-16-15,-3-1-16 0,1 0-14 0,2-2-13 16,2-1-16-16,1 1-12 0,2-4-15 0,3-5-5 0,5 1-26 16,-1-5-23-16,1 1-29 0,3-3-37 0,0-2-29 15,1-1-26-15,0-3-29 0,1-1-28 16,4-1-51-16,0 0-114 0,0 0-330 0,-1-11 146 0</inkml:trace>
  <inkml:trace contextRef="#ctx0" brushRef="#br0" timeOffset="-15692.3">16266 10362 112 0,'5'10'229'0,"-1"7"1"0,2 2-2 0,-2 5-7 16,-4-5-10-16,3 8-9 0,-2-1-11 0,-2-1-7 16,-2 2-18-16,-1-8-12 0,3 7-12 0,-4 2-16 15,4-8-14-15,-2-1-10 0,2 6-9 0,-2-7-17 16,3-4-21-16,0 0-35 0,0-2-37 0,3-1-47 15,-3-4-36-15,1-1-42 0,-1-5-32 0,0-1-220 16,0 0-425-16,0 0 189 0</inkml:trace>
  <inkml:trace contextRef="#ctx0" brushRef="#br0" timeOffset="-15529.4">16409 10385 242 0,'9'-1'333'0,"5"-1"-16"0,-1 2-19 15,1 0-27-15,5-1-25 0,0-1-25 0,-6 1-17 16,2 1-26-16,-2-2-17 0,-1 2-20 0,-1 2-14 16,-1-4-33-16,-3 2-61 0,0 0-72 0,-2-1-90 0,-5 1-111 15,8 0-170-15,-8 0-444 0,0 0 196 0</inkml:trace>
  <inkml:trace contextRef="#ctx0" brushRef="#br0" timeOffset="-15386.65">16450 10539 281 0,'5'3'274'0,"4"0"-16"0,0-2-26 0,4 0-24 0,6-2-25 16,3 0-17-16,3-4-17 0,-3-1-32 0,-2 1-48 15,0 0-62-15,0 1-62 0,-1-4-85 0,-9 3-152 16,3 1-316-16,0 0 140 0</inkml:trace>
  <inkml:trace contextRef="#ctx0" brushRef="#br0" timeOffset="-14969.62">16590 10299 243 0,'0'19'269'0,"-2"4"-25"16,1 1-17-16,-1-5-8 0,2 1-11 0,-5 5-12 0,5-8-16 15,-2-1-21-15,2-2-11 0,-1 0-17 16,-1-3-10-16,2 0-11 0,-1 2-14 0,2-4-9 15,-1 1-8-15,2-3-6 0,-2 0-10 0,1-2 3 16,0-1 2-16,2 0-7 0,-3 0-3 0,3-1-4 0,-3-3-2 16,7 0-11-16,-7 0-3 0,10-2-3 15,-2 1-3-15,1 0 1 0,0-1 3 0,2 2-4 16,-1 0 1-16,-1 2-3 0,-1 0 4 0,1 0 0 0,1 6-9 16,-1-1 3-16,-4 1-2 0,2 3-6 0,-2-1 1 15,-3 0-6-15,-2 1-5 0,3 2-1 0,-6-2-1 16,3-2 1-16,-2 4 1 0,-1-2-4 15,-3 0 3-15,1-4 1 0,-2 3-2 0,3-1 11 0,-1-2 15 16,-1-2 7-16,2 2 10 0,0-3 21 0,3 1-19 16,-3-2-5-16,0-2-4 0,4 4-7 0,0-5-3 15,0 0-8-15,-1 2-5 0,1-2-11 0,0 0-5 16,0 0 2-16,0 0-28 0,10 2-39 0,-6-1-28 16,-4-1-31-16,15 0-20 0,-2 2-24 0,1 1-25 15,-1 0-33-15,4 3-68 0,-2 1-214 0,1-3-546 16,0 1 242-16</inkml:trace>
  <inkml:trace contextRef="#ctx0" brushRef="#br0" timeOffset="-14671.28">17024 10465 131 0,'4'10'266'0,"-2"2"-24"0,1 1-28 0,-1-1-21 15,-2 0-19-15,2-1-17 0,-2 1-25 0,0-1-37 16,-2-4-47-16,2 4-46 0,-1-6-49 16,1 1-57-16,0 0-147 0,-1-5-271 0,1-1 120 0</inkml:trace>
  <inkml:trace contextRef="#ctx0" brushRef="#br0" timeOffset="-14420.48">17177 10161 177 0,'7'17'329'0,"-7"-7"4"16,1 8-20-16,-1 1 2 0,-1 7-24 0,-1 2-20 15,0 0-25-15,0 2-21 0,1-2-28 0,0 2 0 16,-1-1-32-16,2 1-17 0,0 1-22 0,0 0-11 16,2 2-7-16,-2-4-18 0,1 5-8 0,-1-6-5 15,0 1-11-15,3 1-12 0,-3-3-7 0,0-7-25 16,1-2-28-16,0-7-40 0,-1 1-36 0,2-5-25 15,-2-1-25-15,2-5-21 0,-1 1-15 0,-1-2-19 16,4-9-22-16,-2-3-59 0,0-2-172 0,-2-5-475 0,1 0 210 16</inkml:trace>
  <inkml:trace contextRef="#ctx0" brushRef="#br0" timeOffset="-14332.72">17236 10564 97 0,'4'-3'239'16,"0"-1"-20"-16,-2 3-6 0,2-4-7 0,-4 5-6 0,9 0-26 15,-9 0-19-15,10 6-17 0,-5-6-17 16,-1 2-35-16,1-2-50 0,-1 3-56 0,0-2-73 0,2 1-203 15,-6-2-320-15,5 4 142 0</inkml:trace>
  <inkml:trace contextRef="#ctx0" brushRef="#br0" timeOffset="-14053.52">17402 10251 3117 0,'0'0'201'0,"1"-6"-129"15,-1 6-30-15,2-2-22 0,-2 2-1 0,0 0-10 16,0 0 5-16,0 0-4 0,-5 16-4 0,2-5-3 16,0-2 4-16,1 4 3 0,-1 2-1 0,1 2 5 15,-2-7 7-15,8 0 12 0,-4 3 9 0,2-2 6 16,1 0 8-16,1 2 2 0,1-5 2 0,0 0-1 16,3-2-3-16,2 1-10 0,0 0 4 0,2-3-6 15,2 1-7-15,2 0-4 0,2 2-3 0,-3-6-2 16,2 2-3-16,-2-2-7 0,2 1 1 0,-3-1-5 15,4 0 3-15,-4-1-30 0,3-1-53 0,-2 1-61 16,-5-1-68-16,0-1-74 0,2 1-95 0,-3-3-189 16,-3-1-597-16,1 0 264 0</inkml:trace>
  <inkml:trace contextRef="#ctx0" brushRef="#br0" timeOffset="-13828.17">17599 10172 95 0,'0'0'309'0,"0"0"-5"0,-1 15-7 16,2-6-10-16,-1 2-8 0,-1 6-7 16,2 2-12-16,-1 1-24 0,0 7-24 0,4-1-16 15,-2 1-18-15,-1-2-20 0,2 4-9 0,1-2-20 0,-3 3-12 16,1-10-9-16,1-1-16 0,-1 1 3 0,-1-1-24 16,2-1-4-16,-1 1-8 0,1-6 7 0,-1 2-23 15,1-5-12-15,-1 2-7 0,-1-6-36 0,1 4-53 16,-2-4-60-16,0 2-56 0,-2-4-51 0,1 0-54 15,1-1-254-15,0-3-583 0,-7 3 259 0</inkml:trace>
  <inkml:trace contextRef="#ctx0" brushRef="#br0" timeOffset="-13650.12">17511 10603 240 0,'0'0'334'0,"0"0"-28"0,0 0-21 0,0 0-9 16,0 0-15-16,0 0-1 0,16-2-12 0,-8 2-25 15,2 2-22-15,2-2-16 0,-2 2-16 0,4-2-21 16,-2 0-15-16,0 1-10 0,-1 0-19 0,0-1-12 16,0 1-12-16,0 1-37 0,-4 0-63 0,1-2-73 15,-3 0-80-15,-5 0-83 0,8 1-273 0,-4 2-571 16,-4-3 253-16</inkml:trace>
  <inkml:trace contextRef="#ctx0" brushRef="#br0" timeOffset="-13468.16">17441 10722 121 0,'-4'3'381'0,"2"0"-27"0,2 0-8 16,0-3-29-16,9 7-29 0,5-2-22 0,-1-4-26 15,6 4-24-15,9-1-19 0,4-1-15 0,-1 3-21 16,1-3-19-16,1 0-14 0,0-2-13 0,3 2-10 16,0-1-12-16,1 0-11 0,-4-2-7 0,0 0-16 15,-1-1-54-15,-5 0-97 0,-7 1-142 0,-1-3-358 16,-7 0-640-16,1 0 283 0</inkml:trace>
  <inkml:trace contextRef="#ctx0" brushRef="#br0" timeOffset="-13337.71">18399 10801 3942 0,'9'3'-61'0,"-4"0"-173"0,0 2-63 0,-4-3-21 16,3-2-43-16,-4 0-85 0,0 0-482 15,0 0 214-15</inkml:trace>
  <inkml:trace contextRef="#ctx0" brushRef="#br0" timeOffset="34279.49">1226 12480 153 0,'-1'-6'286'16,"1"4"-11"-16,0-4-14 0,0 6-23 0,1-5-23 16,-1 5-22-16,0 0-19 0,0 0-15 0,0 0-13 15,9 17-2-15,-3 2-21 0,6 6-12 0,-3 1-10 16,3 4-11-16,-2 3-8 0,0-1 0 0,3 15-14 16,-4-14-10-16,1 16-3 0,0-1-11 0,-3-12-4 15,-2-2-2-15,0 3-4 0,0 11-1 0,0-14-4 16,-1-6-6-16,2-1 2 0,-3-9-5 0,1-3 7 15,-2-4 10-15,-2-5 11 0,2 1 14 0,0-1 6 16,-2-4-12-16,3-1-11 0,-3-1 0 0,0 0-3 16,9-7-7-16,-3-4-3 0,0-4 0 0,5-10-2 15,-2 0-2-15,-1-3-7 0,0-1 2 0,0-3-8 16,2-1 0-16,-1-1-1 0,0 1-2 0,5-13-1 16,-1 12-3-16,-3 2-8 0,4 0-17 0,-4 0-34 15,-1 4-39-15,0 1-50 0,-2 8-57 0,-2 1-74 16,-3 8-269-16,-2 0-585 0,-1 5 258 0</inkml:trace>
  <inkml:trace contextRef="#ctx0" brushRef="#br0" timeOffset="34465.39">1257 12714 191 0,'10'-2'271'0,"3"-2"-19"0,0 0-24 15,5 1-22-15,0-1-20 0,-1-2-19 0,2 1-16 16,1 1-19-16,0-1-16 0,-2 0-45 0,0 3-67 16,0-2-63-16,1 4-74 0,0-1-165 0,-2 2-321 15,1-1 142-15</inkml:trace>
  <inkml:trace contextRef="#ctx0" brushRef="#br0" timeOffset="34910.94">2081 12450 53 0,'-1'9'255'0,"-3"4"-14"16,3 5-17-16,-3 1-5 0,-1 4-9 0,1-3-7 15,-1 5-22-15,-1-2-13 0,1-2-19 16,2-2-10-16,-2 6-11 0,1-6-9 0,2 0-6 15,-2 6-9-15,1-6-9 0,-1-1-9 0,-1 0-4 16,0-4-13-16,1 0 0 0,-1 2-4 0,0-4-5 0,-1 0-4 16,-2-1-3-16,-1-4-4 0,3 2-7 15,-2-3 0-15,-6 0-7 0,5 0-2 0,0-2-1 0,-5-1-4 16,1-3-3-16,-2 0-4 0,-2-4-12 16,1-1 0-16,-1 0-1 0,0-3-4 0,2-3-2 15,4 5 4-15,2-3-5 0,0-2 3 0,0 1 5 16,5 1 10-16,0-4-8 0,4 7 6 0,0-6 5 0,4 8-7 15,2-4 5-15,3 0 4 0,1 2 6 0,3 3 9 16,5-1-3-16,1 2-4 0,-2 5-2 16,2 1-2-16,-5-1 1 0,5 3-4 0,-3 3-1 15,-1-2 0-15,2 6-9 0,-3-5 9 0,-2 5-14 16,1-1-1-16,-3 1 2 0,2-1 1 0,-3-3-2 16,-3 3-4-16,1-4-2 0,0 1-4 0,0 0-15 15,-1-2-35-15,0 2-37 0,0 0-46 0,0-2-52 16,2-2-61-16,-2 0-72 0,-3 0-181 0,3-3-540 0,-6-2 238 15</inkml:trace>
  <inkml:trace contextRef="#ctx0" brushRef="#br0" timeOffset="35244.35">2517 12540 48 0,'-14'1'258'0,"-1"1"-13"0,-3 2-10 0,1 0-6 0,-1 1-3 15,-1 0-2-15,3 0 3 0,4 1-6 0,-3 0-19 16,-1 5-23-16,2-1-11 0,1 5-15 0,2 1-16 16,-3 7-7-16,1 0-10 0,0-2-11 0,3 3-11 15,-1 2-13-15,3 2-4 0,2 0-7 0,-1-4-12 16,5-5-3-16,-3 0-7 0,5-1-3 0,1-2-3 0,4-1-2 15,0 2-7-15,3-7 0 0,-2 6-3 16,4-9-6-16,1 4-3 0,-2-5-5 0,2 2-1 16,3-3-1-16,4 1-29 0,-8-4-49 0,6 1-50 15,-4-2-47-15,0-1-55 0,2-1-42 0,-3-1-59 16,-4 1-164-16,2-4-517 0,-4 2 228 0</inkml:trace>
  <inkml:trace contextRef="#ctx0" brushRef="#br0" timeOffset="35397.27">2272 12772 57 0,'0'0'334'0,"0"0"-31"15,0 0-34-15,5-6-25 0,-5 6-25 0,8 0-22 16,-8 0-15-16,19 3-22 0,-9-3-26 0,4 0-28 16,-4 3-47-16,3-3-48 0,5 2-59 0,-4 2-51 15,6-1-84-15,-8-1-142 0,2 4-350 0,-1-4 155 16</inkml:trace>
  <inkml:trace contextRef="#ctx0" brushRef="#br0" timeOffset="36029.8">2636 12504 157 0,'0'7'247'0,"0"1"-18"0,0 4-12 16,0 3-8-16,2 3-7 0,0-1-5 0,0 2-9 16,0 5-5-16,-1-4-25 0,3 1-13 0,0 4-13 15,1-6-11-15,4 5-12 0,-6-5-7 16,1-2-11-16,1 0 1 0,1-1-2 0,-1-7-10 15,-1 1-5-15,1-4-5 0,-2-1-7 0,0 2 2 0,1-3 2 16,-2-2-1-16,1 1 14 0,0-1-13 0,-3-2-6 16,0 0-10-16,6-10-3 0,-5 3-6 0,3-4 2 15,1-7-20-15,-2 0-4 0,1-7-14 16,-1-2-8-16,1 1-10 0,4-3-2 0,-3 2-3 0,1-1-2 16,2 1 5-16,0 2-2 0,-2 7 3 15,3 1 1-15,-4 3 2 0,3 5 1 0,-3-1-2 0,0 0 4 16,3 3 2-16,-4 3 1 0,-2-1 5 0,2 5 7 15,-4 0 5-15,8 0 9 0,-3 5 6 0,-4 1 7 16,3 2 4-16,-2 5-5 0,1 3-6 16,1 2-3-16,-2 7-1 0,0 0 2 0,0 3-4 15,0-3 1-15,-1 5-2 0,3-1-9 0,2-1 2 16,-1 0 0-16,1 1-2 0,2 0-1 0,1-1 0 0,1-2-6 16,3-3 5-16,-2-6 2 0,1-3-2 0,3-2-4 15,2-5 5-15,1-3-1 0,-4 1-3 16,4-4 3-16,-1-4-4 0,-1-3 0 0,1-1 3 15,-2-1-6-15,-1-4 6 0,-1-4-6 0,0-6 2 16,-3-3 0-16,0-5-2 0,-3-2 5 0,-2-3-5 0,-3-12 2 16,0 1-1-16,-2 15-1 0,-3 2 0 0,-1-1 0 15,-2 3-3-15,3 8 5 0,-2 2-3 0,-1-1 10 16,3 8-21-16,-1 0-1 0,-1-1-30 16,1 3-42-16,-1 3-49 0,0-1-64 0,0 3-70 15,1-1-84-15,4 4-177 0,-8-1-570 0,8 1 253 16</inkml:trace>
  <inkml:trace contextRef="#ctx0" brushRef="#br0" timeOffset="36650.86">3684 12561 26 0,'0'0'341'0,"-9"-2"-19"16,9 2-17-16,0 0-22 0,0 0-20 0,0 0-6 15,18-3-22-15,-5 1-23 0,2 1-21 0,3 0-17 0,2-1-18 16,7 0-14-16,3 1-15 0,-4-1-10 0,5 1-13 16,1-3-12-16,-3 3-10 0,-2-1-6 15,-6 1-7-15,0 1-6 0,8 0-8 0,-10 0-9 16,-4-1 0-16,3 2-9 0,-5 0-5 0,-3 1-19 0,3-2-36 16,-8 1-37-16,0 0-42 0,-5-1-42 0,6 0-41 15,-6 0-44-15,0 0-49 0,0 0-197 0,0 0-513 16,-19-2 227-16</inkml:trace>
  <inkml:trace contextRef="#ctx0" brushRef="#br0" timeOffset="36944.72">3698 12546 97 0,'-6'2'156'0,"-1"3"-4"0,-3 0-5 16,4 1 6-16,-5 2 7 0,5 3 6 0,1-4 0 15,0 5-3-15,1-3 0 0,4 2-8 0,-3 4 1 16,3-3 3-16,3 0-13 0,-2 4 2 16,3 0 11-16,0-5-11 0,2 5-4 0,3-3-11 0,-1 1-11 15,0-3-11-15,3 0-17 0,2 1-9 0,1-2 11 16,-4-1-23-16,4 0-5 0,3-3-2 0,1 1-7 16,-3-1-5-16,4 0-7 0,-2-1-7 15,-1-3 0-15,-3 1-10 0,4-2 5 0,-4 0 10 16,-3-1-23-16,4 0 1 0,-2 0-6 0,-1 0-9 0,-2 0-27 15,-1 0-44-15,-2 0-46 0,-1-2-62 0,-5 2-61 16,4-4-61-16,-4 4-228 0,0 0-562 0,0 0 249 16</inkml:trace>
  <inkml:trace contextRef="#ctx0" brushRef="#br0" timeOffset="37117.19">3675 12975 333 0,'-1'3'337'0,"2"0"-26"0,2 2-7 15,4-2-41-15,1-1-24 0,4 1-18 0,4-3-11 16,3 0-19-16,3 0-21 0,0-1-15 0,-1 1-21 16,6-2 0-16,-5 0-19 0,1 2-17 0,-5 0-9 15,4-2-48-15,-2 1-57 0,-1 1-73 0,-5 1-82 16,0-2-91-16,-4 2-207 0,1 1-506 0,-3-2 224 16</inkml:trace>
  <inkml:trace contextRef="#ctx0" brushRef="#br0" timeOffset="37641.48">4346 12458 126 0,'0'0'246'0,"0"0"-3"15,0 0-9-15,0 0-2 0,0 0-3 0,0 0-6 16,0 0-2-16,6 14-13 0,-3-11-2 0,1 5-12 16,0 0-22-16,-1 3-13 0,0 1-17 0,3 0-10 15,0 3-16-15,0 1-7 0,1 2-13 0,0 4-11 16,2 3-17-16,-1 0 2 0,-2 0 5 0,0 3-15 15,-1 0-9-15,2-1-5 0,-2 1-8 0,3-1-3 16,-2 0 0-16,0 0-6 0,2-1-4 0,0-1 0 16,-2-8-6-16,1-1 0 0,-1 0 2 0,-1-3-3 15,-1-3-7-15,2-2 3 0,-2-5 0 0,1 4 2 16,-1-4-1-16,0 0 2 0,0-2-3 0,-4-1 0 16,10-6 0-16,-5 0-6 0,0-5-6 0,3-5 4 15,1-1 15-15,0-11-14 0,-2 0-3 0,2-4 0 16,0-2-3-16,0-3 2 0,0 2 0 0,6-9 5 15,-4 11-5-15,0 4 0 0,1-2 1 0,-1 3-3 16,3 4-1-16,-6 8-1 0,1-1 3 0,1 0-7 16,-5 5 17-16,3 3-6 0,-4-2-4 0,1 5-1 15,-4-1-3-15,3 3 7 0,-4 1-4 0,5 0 1 16,-5-1 1-16,0 4-9 0,1-5 4 0,-1 5-6 16,0 0-7-16,0-4-44 0,0 4-61 0,0 0-84 15,-1-5-92-15,1 5-293 0,0 0-637 0,0 0 282 16</inkml:trace>
  <inkml:trace contextRef="#ctx0" brushRef="#br0" timeOffset="40443.44">5679 12573 42 0,'-1'5'208'0,"1"-5"9"15,0 0 1-15,0 0 4 0,0 0 0 0,2 5 6 16,-2-5-7-16,0 0-1 0,0 0-3 0,0 0-8 15,0 0-13-15,0 0-26 0,0 0-14 0,0 0-16 16,0 0-20-16,0 0-4 0,18-5-14 0,-11 2-10 16,5 1-4-16,5-1-10 0,2 1-7 0,0-1-6 15,8 2-12-15,4-1-4 0,-4-1-7 0,-4 3-1 16,3 0-5-16,2-1-1 0,-7 2-5 0,1 1-4 16,-1-2 2-16,0 0-5 0,-2 3 7 0,0-3-14 15,-7 1-3-15,-2 0 1 0,0 1 0 0,-2-1-5 16,-3-1-6-16,0 1-4 0,-5-1-18 0,5 1-31 0,-5-1-41 15,0 0-50-15,0 0-51 0,0 0-61 0,-15-7-303 16,10 1-602-16,0 1 266 0</inkml:trace>
  <inkml:trace contextRef="#ctx0" brushRef="#br0" timeOffset="40982.1">6447 12305 236 0,'1'6'268'0,"-1"1"-21"0,0-1-11 16,0 7-16-16,0-3-10 0,-1 1-17 0,1 2-16 15,-2 3-19-15,-1 0-9 0,0 2-14 16,2 0-11-16,-1 1-9 0,-2 8-13 0,1-3 0 15,-1 1-1-15,-1-5-8 0,1 6-3 0,-2-1-11 16,2-2 2-16,-2-4-6 0,1 0-2 0,-2 1-9 0,0-2 0 16,0-1-7-16,1 1 7 0,-1-4-17 0,1-2-3 15,0 1-3-15,1-2 1 0,1-4 1 16,-3 1-9-16,1-2 2 0,1-4-7 0,-2 5 3 16,1-6-5-16,-3 1-2 0,-2-2-1 0,-1-1 0 0,-2-2-3 15,4-3-6-15,-3 3-2 0,-4-6 1 16,5 0-3-16,-4-1 3 0,5-2-9 0,-1 2-2 0,6 0 1 15,-1 0 1-15,2 1-6 0,3-2 1 0,-1 1 3 16,2 2-3-16,2 0 1 0,0-2-5 0,3 2 17 16,-1-1-15-16,5 4-1 0,-1 0 2 0,2-2 14 15,0 4-21-15,1 0 7 0,3 4 1 0,0 1 4 16,1 1 11-16,-1 1-11 0,2 3 1 0,-2-1-3 16,1 3 3-16,4 0 1 0,-5 2 2 0,-2-3-3 15,2 3-2-15,1-2 0 0,-4 1 0 0,-1-3 0 16,1 2-4-16,-2-2 3 0,0 2 2 0,1-2-3 15,-1-1 1-15,-1 0 1 0,-2 1 1 0,0-5-4 16,-1 2 0-16,0-1 2 0,1 0 1 0,-4 0 2 16,-1-3-5-16,4 3-9 0,-4-3-20 0,0 0-34 15,0 0-48-15,0 0-55 0,0 0-64 0,0 0-84 16,-18-9-228-16,13 6-585 0,-1-1 260 0</inkml:trace>
  <inkml:trace contextRef="#ctx0" brushRef="#br0" timeOffset="41850.9">6674 12343 230 0,'-1'-2'387'0,"1"2"-16"0,0 0-39 15,0 0-32-15,9-4-25 0,-1 6-28 0,3-4-19 16,6 4-24-16,5-4-3 0,-3 5-40 0,14-2-13 15,-2 1-20-15,1-4-4 0,2 8-11 0,-2-4-15 16,0 2-8-16,1 0-13 0,-3-2-2 0,0 1-12 16,-9 0-12-16,8-2-12 0,-10-1-50 0,-1 2-72 15,-5-2-82-15,-1 1-88 0,-1-1-319 0,-5-1-620 16,0-1 275-16</inkml:trace>
  <inkml:trace contextRef="#ctx0" brushRef="#br0" timeOffset="42179.9">6937 12228 249 0,'-7'17'269'0,"-6"7"-14"0,3 3-20 16,-4 1-17-16,0 4-18 0,1-5-19 16,-2 2-22-16,1-2-12 0,2-4-16 0,2 5-15 0,0-4-12 15,3-7-15-15,1-1-23 0,1-4-17 16,1 0-3-16,-1-2-9 0,2-2-6 0,1-1-4 0,1-4-1 15,-1 1-1-15,2-4-7 0,0 0 3 0,0 0-2 16,0 0 0-16,0 0 0 0,-5-17 5 0,6 12-2 16,1 1 0-16,-1-2 1 0,0 3-3 15,-1 3 0-15,3-4 1 0,-3 4 0 0,0 0 0 0,5 9 5 16,-5 1 0-16,1 1-2 0,1 1-3 0,-1 4 8 16,2 3-11-16,-6 8-4 0,4-1 1 15,1-2-5-15,-1 1 1 0,-1-4-18 0,0 5-25 16,1-7-32-16,-2-2-40 0,1-2-38 0,-1-3-44 0,1-1-49 15,-2-4-161-15,1-1-429 0,0-5 190 0</inkml:trace>
  <inkml:trace contextRef="#ctx0" brushRef="#br0" timeOffset="42626.89">6902 12537 60 0,'10'-2'290'0,"3"2"-14"0,-4-1-27 15,-1 1-26-15,-1 1-23 0,1 0-20 0,0 0-14 16,-4 2-18-16,-1 1-15 0,0-1-14 0,1 3-12 16,-3 0-12-16,-1 1-6 0,-1 4-11 0,-3-2-8 15,1 1-11-15,0-1 0 0,0 1-6 0,-1 0-7 16,-1 1-3-16,4-3-5 0,-2 4-3 0,3-3 4 16,-1-1 3-16,1 2-1 0,1-2 13 0,2 2-11 15,-2-3 4-15,4 0 4 0,2 1-5 0,-1 2 3 16,1-2-10-16,2 3-4 0,0-2-4 0,2 2-5 15,-4-2-4-15,4 1 1 0,-4 3-6 0,2-5 0 16,-2 6-12-16,-2-1-5 0,1-1-8 0,-5-1-7 16,2 1-7-16,-1-2-6 0,0 2-8 0,-2-5-10 15,-2 1-4-15,-1-3-4 0,0 0-2 0,-1-4-13 16,-1-1-11-16,5 0-10 0,-18-6-21 0,7-1-7 0,-1 1 1 16,-3-4 6-16,2 0 11 0,-1-1 3 15,3 1 21-15,0 3 16 0,0-1 23 0,3 1 16 16,-1 1 33-16,4 0 24 0,0 4 18 0,1-2 16 15,4 0 6-15,-4 0 1 0,4 4-10 0,-4-5-4 0,4 5 7 16,3-3 4-16,-3 3 3 0,9-3 1 16,0 2-4-16,1-1-7 0,-1-1-7 0,5 3-6 15,4-3-3-15,1 2-7 0,0-1-22 0,-1 1-33 16,0-3-54-16,0 1-56 0,1-3-69 0,-1 1-87 0,-8-1-141 16,3-1-451-16,0 1 200 0</inkml:trace>
  <inkml:trace contextRef="#ctx0" brushRef="#br0" timeOffset="42794.62">7149 12458 3829 0,'1'-3'124'0,"-1"3"-89"0,5-5-14 0,-1 4-7 0,-4 1 0 16,13-2-5-16,-4-1-1 0,2 2 2 16,3-1 0-16,-1 1-9 0,6 0 1 0,-1 1 1 0,1-3 1 15,2 1 0-15,5 1-7 0,-5-2-36 0,6 3-56 16,-7-2-58-16,1 1-65 0,-2 0-82 0,0 0-247 15,-6-1-592-15,-1 2 261 0</inkml:trace>
  <inkml:trace contextRef="#ctx0" brushRef="#br0" timeOffset="43126.46">7381 12324 196 0,'-2'7'270'0,"-2"1"-14"0,0 2-14 0,-1 3-13 15,0 3-9-15,-3 1-9 0,-1-1-14 0,4-1-12 16,0 2-21-16,-3-2-14 0,3-1-19 0,0 4-15 16,0-6-8-16,1 0-13 0,-1 0-17 0,-1-2-26 15,0 0-20-15,-1 0-19 0,3-2-22 0,-2-2-16 16,2-1-14-16,0-2-11 0,1-1-11 0,-1-1-13 16,4-1-7-16,0 0-4 0,-8-9 8 0,6 3 3 15,2 1 8-15,0-2 5 0,3 0 3 0,-2 1 8 16,3 1 7-16,0 2 5 0,0-1 9 0,1 3 24 15,-5 1 12-15,10 3 9 0,-4 0 14 0,2 3 5 16,-3 1-4-16,-1 2 4 0,1 3 6 0,-4 0 2 16,2-1-3-16,2 6-3 0,-2-3-6 0,-3 5-3 15,0-2-2-15,2 1-5 0,-4 0-18 0,0-3-26 16,2-2-38-16,-1-2-34 0,1 0-43 0,-5-2-49 16,2-4-137-16,2 1-350 0,-4-5 155 0</inkml:trace>
  <inkml:trace contextRef="#ctx0" brushRef="#br0" timeOffset="43264.46">7385 12616 266 0,'13'-4'275'0,"0"0"-8"0,-2 4-17 15,2-3-29-15,1 3-22 0,-2 0-19 0,1 0-17 0,0 0-17 16,0-2-19-16,-3 4-28 0,3-2-43 0,-4 3-50 16,0-3-53-16,-3 0-62 0,2 1-62 15,-3-1-151-15,0-3-348 0,-1 2 155 0</inkml:trace>
  <inkml:trace contextRef="#ctx0" brushRef="#br0" timeOffset="43460.13">7532 12573 171 0,'-4'8'266'0,"3"0"-16"0,-2 2-20 0,2 2-19 0,-1 1-10 16,0 4-10-16,2 0-13 0,0-2-12 15,-1-2-17-15,2 4-15 0,-1 0-12 0,4 0-12 16,-4-1-1-16,1 3-21 0,2-1-9 0,-2-2-8 15,3 1-4-15,-4-5-33 0,1 0-20 0,1-1-20 0,-2 0-29 16,2-3-26-16,-2-2-27 0,0-3-29 0,0 0-44 16,-2 1-58-16,2-4-140 0,-3 4-390 0,3-4 173 15</inkml:trace>
  <inkml:trace contextRef="#ctx0" brushRef="#br0" timeOffset="43668.88">7381 12891 275 0,'0'5'284'0,"0"-5"3"0,3 4-29 16,-3-4-16-16,6 6-12 0,-2-1 2 0,3-2-16 16,4-1-6-16,0 1-15 0,5 0-9 0,2-1-29 15,5 1-13-15,5-5-10 0,1 5-20 0,-1-3 4 16,3 3-24-16,1-2-9 0,-3 0-8 0,1 0-6 16,-3-1-9-16,2 0-7 0,-9 1-9 0,2-1 1 15,-1-1-9-15,-7 1-6 0,5-1-14 0,-9 1-51 16,-1-1-52-16,-3 0-71 0,1-2-99 0,-5 0-308 15,1-1-611-15,-3-2 271 0</inkml:trace>
  <inkml:trace contextRef="#ctx0" brushRef="#br0" timeOffset="60809.9">2604 13109 123 0,'0'-7'181'0,"0"1"-8"0,0-1-9 0,0 2-7 16,0 0-3-16,0-2 0 0,0 4-6 0,-1-1-6 15,2-1-9-15,-1 5-5 0,0-5-9 0,0 2-12 0,0 3-10 16,0 0-10-16,-1-5-7 0,1 5-8 15,0 0-5-15,0 0 0 0,0 0 2 0,10 13-2 16,-4-4-4-16,1 6-8 0,3-1-3 0,-2 2 20 16,2 0-7-16,-1 2-9 0,1-1-3 0,0 1-9 15,-1-1-3-15,1-2-4 0,-1-1-4 0,-1-4-4 16,1-3 3-16,-3 1-8 0,0-1-2 0,0-2-3 16,-1-1-1-16,-1 2-1 0,1-3 4 0,-3-2-3 15,2 2-1-15,-4-3 1 0,8 0-6 0,-8 0 2 16,8-5-1-16,-7 0 0 0,4-3-2 0,0-2 0 15,-2 0-1-15,-1-1-3 0,1-5 1 0,-2 4 1 16,3-3-3-16,-1-1-1 0,-2 5-3 0,0 0 3 16,2 1 2-16,-2 0-3 0,3 4 0 0,-3 0-1 15,2-1 0-15,-1 3 0 0,-2 2 0 0,4-1 2 16,-1 0 1-16,-3 3 1 0,0 0 3 0,12 6 1 16,-5-3 1-16,-4 1 0 0,3 2-1 0,0 2 0 15,1 2-2-15,-1-3 2 0,1 3-5 0,0-2 3 16,1 0-3-16,-3-2-1 0,4 3-3 0,-3-2 4 15,2-1-2-15,-2-3 0 0,-2 4-3 0,2-5 2 16,-2 1-1-16,0 0 1 0,1-3-2 0,-5 0 7 16,5 4-6-16,-5-4 6 0,4 0 0 0,-4 0-2 15,6-10-1-15,-4 3 2 0,0-4-4 0,-2 1-1 16,1 1 3-16,-1-2-1 0,3 0 1 0,-3 2-4 16,4-2 0-16,-4 5 1 0,2-2 6 0,1 1 1 15,1 4-10-15,-3-4 3 0,4 5-1 0,4-1 3 0,-5 2-3 16,5 2 4-16,0 3 0 0,1 2 3 15,2-2-1-15,-3 3-1 0,2 1-3 0,-1-5 3 16,1 7 0-16,-1-4 1 0,-1 2-1 0,0-3-2 16,0 1 8-16,-3-2-1 0,0 0 11 0,2 1 8 15,-4-4-18-15,3 4 3 0,-4-5 4 0,0 3 14 0,1 0-1 16,-4-3-12-16,5 2-1 0,-5-2 6 16,4 3-9-16,-4-3-1 0,3 2 16 0,-3-2-25 15,0 0 10-15,7 1-1 0,-7-1-6 0,0 0 4 16,0 0-7-16,0 0-24 0,0 0-56 0,0 0-58 15,0 0-73-15,-4-10-91 0,1 6-273 0,3 4-616 0,-5-11 273 16</inkml:trace>
  <inkml:trace contextRef="#ctx0" brushRef="#br0" timeOffset="63491.99">6429 12246 15 0,'0'0'201'0,"-4"-5"-17"0,4 5-10 15,-2-4-8-15,-2 2-11 0,4 2-9 0,-4-2-7 16,0 0-10-16,4 2-9 0,-5-2-12 0,5 2-1 16,-8-2-7-16,8 2-9 0,-6-2-8 0,6 2-9 15,-11-3-7-15,5 3-4 0,6 0-8 0,-12 0-5 16,2 5-5-16,2-4-6 0,-3 2-2 0,0-1 2 15,0 2-11-15,-1-2-1 0,-2 2 0 0,1-1-2 16,2 2-4-16,-2-2 4 0,-1 0-4 0,-3 2 2 16,3-2-3-16,-2 2-9 0,2-4 2 0,-2 4 1 15,3-1-3-15,-2-1 0 0,1 0 4 0,3 0 3 16,-2 1-1-16,-1-2 3 0,2 5-2 0,-3-6 2 16,6 1-2-16,-3 1-1 0,1 0 1 0,3 0-4 15,-2-2 1-15,0 2-7 0,0 1 5 0,3-4 3 16,-2 0 2-16,2 2 1 0,-1-1 3 0,1 2-2 0,1 0-2 15,1-1 0-15,-5 2-1 0,3-2-2 0,1 0-1 16,1-2-2-16,-3 6-3 0,1 0-1 16,0-1 8-16,-2 1-12 0,2-1 3 0,2 3-3 15,-6-1 1-15,6-1-2 0,-5 1 2 0,2 2 0 16,3-1-3-16,-4-1 1 0,4 3-2 0,-4-2-1 16,4 0 2-16,1 0-4 0,-1 1 5 0,-3-1-2 15,3-2 1-15,2 5-3 0,-3-3 3 0,4 2 3 16,-1-2-5-16,-1 2-2 0,0-1 4 0,2 1-2 0,-1 0 0 15,0 1 0-15,1 1 1 0,0-2 0 16,2 2 1-16,-1 0-1 0,2-1-2 0,-4 0 0 16,3-3 3-16,-1 5-1 0,1-5-2 0,-1 3 1 15,1-1 0-15,-2-3 3 0,2 1-3 0,-2 0 2 16,2 1 0-16,-1-3 2 0,4 1 5 0,-4-1-1 0,1 1 6 16,1-1-2-16,1 2 4 0,-2-2 1 0,1 1-2 15,0 0-3-15,-1 1 2 0,0 0-2 16,3-3 1-16,-2 3 0 0,0-1-1 0,2 0-1 15,2 1-3-15,-4-2 1 0,0 1 0 0,2 0 2 0,0-1-3 16,-1 0 0-16,2 0-2 0,0 0 1 0,1 1 2 16,0-1-3-16,-4 0 2 0,7 1-4 0,-3 0 4 15,-1-2 0-15,1 2-1 0,0-1 0 16,4-2-1-16,0 4 0 0,-4-1 2 0,5-3 0 0,-2 2-3 16,0 0 5-16,1-1 0 0,0 0 0 0,0 2 2 15,1-2-2-15,0-1 4 0,2 3-4 0,-1-5 3 16,2 1 1-16,0 0-2 0,1-2-2 0,2 3-1 15,2-3 7-15,0 1-7 0,-4-2-3 0,3 1-1 16,1 1 1-16,-3-1 4 0,4-1-6 0,-1 2 2 16,-4-2-3-16,3 1 0 0,-1-1 2 0,0 2-3 15,-5-2 0-15,2 0 2 0,6 0-4 0,-9 0 0 16,11-2 1-16,-8 1 0 0,-2 1 3 0,2 0-1 16,1 0-7-16,-3-2 4 0,2 1 1 0,0-4 2 15,0 3-3-15,-1-2 1 0,4-2 1 0,-2 2-2 16,-3-4-2-16,5 1 4 0,-6 1-2 0,0 0-3 15,5-2 7-15,-3-1 0 0,-2 2 8 0,3-1-12 16,-4-1-1-16,0 1 2 0,4-1-3 0,-6-2 2 16,1 3 0-16,1-1 0 0,0-1 0 0,-3-1-4 15,5-1 7-15,-5 0-3 0,0 3 3 0,-1-2-7 16,1-2 17-16,-3 3-11 0,4-2 1 0,-6 2 0 0,2-1-4 16,-2-2 3-16,-2 1 3 0,2 2-3 15,0-2 2-15,-1 0-2 0,1 1 2 0,-2-6-2 16,0 7 5-16,0-6-8 0,-1 1 4 0,-4-1 2 15,5 0-3-15,-1 0 1 0,-1 0-1 0,-1-2 3 16,1 0-1-16,-1 0-4 0,-1 0 1 0,-4 0 4 16,3 0-6-16,1-1 2 0,-2 0 2 0,2 0-5 15,-4 2 7-15,3 0 6 0,0 2 6 0,-1 1 4 16,-3 0-5-16,5 0-3 0,-3-2 4 0,3 4 3 16,1 1-6-16,-5 1 0 0,4 0-3 0,-1 1 6 0,-2 0-6 15,0 0 2-15,0 2 13 0,1 1-16 16,-2-3-2-16,0 3-3 0,0 2 2 0,0 0-8 15,2-1 7-15,-2 4-3 0,-2-2 2 0,4 3-1 16,-3 0-2-16,-1 0 1 0,1 1-2 0,-1-1 0 0,3 2 1 16,2-2-7-16,-1 0-4 0,2 1-21 0,5-1-37 15,-10 3-49-15,10-3-54 0,-8 2-62 16,3 1-61-16,1 0-237 0,4-3-573 0,-4 5 253 16</inkml:trace>
  <inkml:trace contextRef="#ctx0" brushRef="#br0" timeOffset="84092.85">8287 12709 145 0,'4'7'306'0,"0"2"-15"0,2 0-15 16,-2 3-19-16,6 0-14 0,-7 2-12 0,1 1-19 15,-3-5-25-15,1 7-16 0,0-4-20 0,-2 0-14 0,1-1-18 16,-1 0-19-16,0-4-33 0,0-2-51 0,-2 0-40 16,1 0-43-16,-1-2-62 0,0-2-63 0,2-2-225 15,0 0-450-15,-8-12 199 0</inkml:trace>
  <inkml:trace contextRef="#ctx0" brushRef="#br0" timeOffset="85349.64">9210 12712 311 0,'-2'3'291'0,"-1"1"-16"15,3-1-8-15,0 2-21 0,3 1-20 0,-1-3-18 16,5 0-24-16,5 1-13 0,-3 0-16 0,4-2-17 16,6 1-23-16,-1-2-53 0,0-1-63 0,1 0-75 15,4-1-92-15,-2-1-233 0,5-2-435 0,-4-2 193 16</inkml:trace>
  <inkml:trace contextRef="#ctx0" brushRef="#br0" timeOffset="98567.88">9818 12110 212 0,'0'0'376'0,"0"0"0"15,6 4-28-15,-1-3-43 0,1 2-24 0,7-2-29 16,0-1-29-16,7 1-18 0,8-2-25 0,0-2-16 16,4 2-9-16,3 0-22 0,-1-1-7 0,1 0-15 15,3 1-11-15,-2 1-11 0,-2-1-5 0,2 1-9 16,-3-1-13-16,-1 2-6 0,-5 0-5 0,-8 2-7 15,0-1-13-15,-6-2-31 0,0 1-53 0,-5-1-59 16,-2 0-68-16,-2-1-79 0,-4 1-314 0,6-5-620 16,-6 5 274-16</inkml:trace>
  <inkml:trace contextRef="#ctx0" brushRef="#br0" timeOffset="98974.03">10738 11847 3085 0,'10'4'26'0,"-3"3"-20"0,-2 1-1 0,4 2 1 0,-5 5 8 15,-1-3 9-15,-1 7-2 0,-2 2-6 16,-4 7-1-16,-1 2-2 0,-4 0-1 0,2 1-2 0,-2 0 1 16,-4-1 1-16,1 2 4 0,2-3-5 0,-3 1-1 15,6-4 3-15,0-1-2 0,1-7 3 0,0 1 5 16,-1-5 13-16,2-3 9 0,1-1 11 0,-2-1 3 15,-3-3 1-15,0-1-5 0,0 0-1 0,1-5-8 16,-2-2 2-16,-3-1-8 0,-2-7-4 0,-2 2 2 16,2-6-8-16,2 0-3 0,-2-2-4 0,2 4 2 15,7 0-3-15,1 1-3 0,-3 2 3 0,5-2 0 16,3 4-2-16,2 1 0 0,3 1 2 0,0-1 0 16,3 5 3-16,3-2 2 0,3 3 1 0,4 4 0 15,1 1-1-15,0 1-2 0,7 6-6 0,-7-4 6 16,4 5-9-16,-2-3 12 0,-4 0-12 0,1 1-5 15,-1 3 2-15,-1-3 6 0,-1 0-11 0,-1-1 4 16,-2 0 0-16,-3 0-6 0,2-3 3 0,-1 0-4 16,-5-1-3-16,0-2-43 0,-1-1-37 0,2 0-49 0,-2-1-64 15,-4-2-84-15,0 0-321 0,0 0-649 0,0 0 287 16</inkml:trace>
  <inkml:trace contextRef="#ctx0" brushRef="#br0" timeOffset="99674.04">11614 12062 39 0,'0'0'228'0,"0"0"-10"0,0-3-6 0,0 3-6 16,0 0-9-16,0 0-7 0,0 0-6 0,0 0-5 0,0 0-4 16,-3-6-5-16,3 6-2 0,0 0-1 0,0 0-3 15,0 0-13-15,0 0 2 0,-5-1-15 16,5 1-13-16,-6-2-11 0,6 2-14 0,-8-1-8 0,2-1-13 16,6 2-11-16,-14 0-7 0,1-1-5 0,-1-1-2 15,-4 2-9-15,-1 0-3 0,-3 2-4 0,-6-1-4 16,5-1-4-16,-5 5-1 0,0-2-7 0,1 4-5 15,-1-3-1-15,1 6 3 0,3-2-9 0,-3 5 3 16,4-1-6-16,6 1 7 0,-2 5 6 0,4 6-7 16,2 1 4-16,7-6 1 0,-1 7-2 0,5 2 3 15,4-1-2-15,2 0 6 0,5-2-3 0,5 0 0 16,4-1 1-16,2 0-7 0,6-4 4 0,-2 1-1 16,3-4 1-16,4 1-1 0,-4-2 0 0,1-6-7 15,1 3-4-15,-2-2 3 0,-8-6-13 0,-1-2-37 16,0 0-49-16,-8-2-58 0,2 0-61 0,-6-2-66 0,0-1-80 15,-3-4-184-15,-3-1-584 0,-1-1 259 16</inkml:trace>
  <inkml:trace contextRef="#ctx0" brushRef="#br0" timeOffset="99827.45">11277 12341 3569 0,'-7'0'206'16,"3"-4"-149"-16,3 1-28 0,1 3-18 0,-1-6-6 0,1 6 2 15,6-1 8-15,2 1-12 0,5 0 0 0,2 0 2 16,7 0-2-16,-3 1 4 0,8-1-2 0,2 3-3 15,-2-1-1-15,-3 2-2 0,4-1-10 0,-1-2-39 16,1 5-52-16,-10 0-67 0,5-3-84 0,-5 3-304 16,-1-2-604-16,3 1 267 0</inkml:trace>
  <inkml:trace contextRef="#ctx0" brushRef="#br0" timeOffset="100325.25">11963 12104 222 0,'0'0'276'0,"10"10"-17"0,-10-6-14 16,3 4-3-16,-3 3-9 0,1 0 0 0,2 2-10 15,-2 4-6-15,0 1-17 0,2-2-11 0,-2 4-25 16,2-2-17-16,-1 1-9 0,1 1-17 0,3-1-9 15,-2-3-17-15,0 1-9 0,-1-4 0 0,3-3-7 16,-1-2 0-16,4 1 0 0,-3-6-9 0,0 0-5 16,2-3-4-16,0-2-8 0,3-4-3 0,2-7-4 0,1 3-6 15,0-13-4-15,0 2-5 0,-1-4-3 16,-4-3 0-16,5 1 10 0,-2-6-23 0,-1 6 1 0,-2 0 2 16,0 3-3-16,-1 6-4 0,-1 4 1 0,-2 3 5 15,-1 1-3-15,0 4-6 0,-1 0-4 0,-1 3-4 16,1 3 4-16,-3 0 7 0,6 9-12 0,-3 0 1 15,-1 7 1-15,1 3-2 0,2 4-2 0,0 7 3 16,1 1-3-16,1-3 8 0,2 1-2 0,0 4 3 16,3-5 8-16,2-3-11 0,4 0 12 0,-2-4-13 15,0 1 0-15,0-8-2 0,0-2 9 0,1-2 0 16,-1-2 7-16,1 0-7 0,2-6 0 0,-7-4 2 16,2-1-5-16,1-4 2 0,3-3 3 0,-5-4-4 15,2-5-2-15,-3-4 0 0,-3-2 12 0,-3-5-8 16,-1-3-10-16,0 1 0 0,-2-13 0 0,-3 10-8 15,-1 3-2-15,-1 1-28 0,1 2-51 0,-3 4-52 16,4 8-72-16,0 2-80 0,-4 5-338 0,4 0-683 16,-1 5 302-16</inkml:trace>
  <inkml:trace contextRef="#ctx0" brushRef="#br0" timeOffset="101092.13">13099 11816 53 0,'4'-4'279'16,"2"0"-4"-16,1 0-10 0,-2 1-10 0,1-1-13 0,3-2-4 15,-1 2-5-15,2-1-7 0,-1-1-6 0,1 2-12 16,-1 0-17-16,0 2-16 0,5-2-17 0,-5 1-15 16,5 2-14-16,-2-1-5 0,-1 2-20 0,3 0-9 15,-1 0-9-15,1 3-11 0,-4 2-11 0,3-2-6 16,-2 2-3-16,0 1-13 0,-2 1 5 0,2 0-11 16,-6 1 7-16,2 1-15 0,-3 1-4 0,-1 3-3 15,0-2-1-15,-3 4 0 0,0-1-5 0,-4 3-2 16,-2-1 2-16,1 0 0 0,1 0 0 0,-3-2-5 15,-1 3-6-15,2 1 7 0,0-7-9 0,-3 4 3 16,-1 1-6-16,3-4 10 0,1-2-3 0,-1-1-5 16,1 1 5-16,0 2-5 0,2-4 1 0,0 0-1 15,-1 1 4-15,5-1 14 0,-3-3-13 0,3 1 1 0,0 2-3 16,2-2 1-16,-1 3-1 0,-1-2 4 16,4-1 1-16,-2 4-4 0,2-3-3 0,0 1 2 15,-1-3-1-15,4 1-1 0,-2 0 3 0,1-1-1 0,-3-1 1 16,0 0 0-16,1-2-8 0,0 2 2 0,-1-1 1 15,0-1 2-15,-1 0-7 0,-2-2-7 16,2 4-32-16,-2-4-49 0,0 0-66 0,0 0-69 16,0 0-75-16,0 4-300 0,0-4-654 0,-5 8 289 0</inkml:trace>
  <inkml:trace contextRef="#ctx0" brushRef="#br0" timeOffset="101534.9">13348 12551 53 0,'0'0'321'0,"0"0"-17"16,0 0-19-16,0 0-16 0,0 0-20 0,0 0-10 15,0 0-9-15,-9-5-12 0,9 5-18 0,0 0-10 16,0 0-20-16,0 0-20 0,0 0-12 0,0 0-14 16,0 0-13-16,0 0-9 0,0 0-17 0,0 0-10 15,0 0-10-15,0 0-3 0,0 0-9 0,0 0-1 16,0 0 4-16,-1 6-15 0,0-2 5 0,1 1-14 16,0-2-2-16,-2 2 0 0,2 1-2 0,0 0-3 0,0-1-3 15,0-1 5-15,2 0 1 0,-2 1-2 16,1-1 3-16,-1-4 4 0,1 5-9 0,-1-5 5 15,4 1-3-15,-4-1-2 0,0 0-2 0,10-4 1 16,-6-2-2-16,0 1-8 0,1-3 2 0,-5 0 1 0,3 1-7 16,-2 1 3-16,2-1-1 0,-3 1 2 0,0 0-2 15,-2 1-6-15,1-1-1 0,-2 2-4 0,2 0-3 16,-3 0-7-16,0 2-2 0,4 2-3 0,-5-3 2 16,0 1-1-16,5 2-2 0,0 0 1 0,-7-1-5 15,7 1-36-15,0 0-65 0,0 0-79 0,-6 4-84 16,6-4-333-16,2 6-667 0,-2-6 296 0</inkml:trace>
  <inkml:trace contextRef="#ctx0" brushRef="#br0" timeOffset="105456.34">10383 13031 255 0,'-1'-3'278'0,"1"0"-17"15,0 3-14-15,-4-6-11 0,0 2-13 0,4 4-12 16,-4-4-7-16,4 1-11 0,-1-2-6 0,1 5-5 16,-4-7-5-16,3 5-10 0,1-3-16 0,0 5-19 15,-4-7-9-15,3 4-13 0,1 3-18 0,0 0-5 16,-2-2-13-16,2 2-11 0,0 0-13 0,-3-4-6 16,3 4-4-16,0 0-4 0,-10 0-8 0,10 0 0 15,-7 4-6-15,0-2 2 0,2 1-2 0,-2 5-3 16,1-3-7-16,-1 1-1 0,-2 4 1 0,3-1-1 15,-3 4 2-15,0 1 8 0,0 4-10 0,1 0 0 16,1 7-5-16,-2-3 5 0,4-1 0 0,1 5-2 16,-2-3-3-16,6-2 6 0,0 3-4 0,0 0 2 15,5-4-3-15,0-1 9 0,0-2 8 0,2-1-13 16,1 0 2-16,3-4-19 0,1 3 2 0,2-4 1 0,4-2 4 16,0 1 3-16,-1-5-4 0,4-2 1 15,1 1 2-15,1-3-3 0,5-3 1 0,-1-3 1 16,-8 0-6-16,9-1 4 0,-3-6 2 0,-5 5 0 0,3-8-3 15,-9 1 3-15,8-6 1 0,-12 4 5 16,2-9-6-16,-4 2-2 0,-1-3 1 0,-6 1-3 16,-2-2 4-16,-3-4-6 0,0 3 5 0,-6 0 2 15,1 7 0-15,-4-4 0 0,3 11-6 0,-3-2-2 16,3 2 3-16,-7 3-3 0,3 1-3 0,-2 0-6 0,4 6 13 16,-7-4-12-16,-1 5 0 0,3 0-4 0,-2 0 5 15,6 3 0-15,-1 0 1 0,0 2-1 16,1-1-2-16,3 3-4 0,1-2 0 0,1 6-4 15,0-1-21-15,2 1-35 0,1 1-41 0,1 2-37 16,3 1-26-16,-2 1-34 0,6 4-35 0,-2-1-248 0,3 0-538 16,0-1 238-16</inkml:trace>
  <inkml:trace contextRef="#ctx0" brushRef="#br0" timeOffset="105923.44">10828 13259 184 0,'0'0'294'0,"0"0"-15"0,0 0-20 0,4 2-4 16,-4-2-24-16,0 0-10 0,4 0-11 0,-4 0-22 16,0 0-19-16,0 0-13 0,2 4-15 0,-2-4-14 15,3 3 7-15,-2 1-25 0,2 1-9 0,-2-2-11 16,-1 3-6-16,3 1-9 0,-1 0-6 0,1 2-10 15,-2 4-2-15,-1-2-2 0,4 3-5 0,-3-3-8 16,3 3-4-16,-4-1-1 0,1 0-2 0,2 3-8 16,-1 0 3-16,1-3 0 0,-2-1-3 0,-1-1-7 15,4 1-4-15,-3 0 18 0,-1-2-19 0,2 1-1 16,0 0 0-16,-1-1-6 0,1-2 8 0,0 2 1 16,1-5-4-16,-1 2 2 0,-1-3-2 0,2 1 4 15,0 0-11-15,-2-1 17 0,3-1-2 0,-3-2-2 16,-1-1 4-16,0 0-4 0,0 0-2 0,14-4 2 15,-8-4-5-15,1 1-1 0,-1-3 4 0,2 0-5 16,2-5 3-16,-2 0-7 0,2-3 1 0,-2 2 0 16,3-7-4-16,-2 5 4 0,1-1-6 0,-2 1 0 15,1 0 5-15,0 2-1 0,1-1 2 0,-1 2-8 16,-4 0 4-16,3 5-7 0,-2-4 5 0,-2 6-5 16,1-3 2-16,-1 4 0 0,1-1 2 0,-2 3-2 0,-1-1 14 15,2 0-22-15,-1 2 3 0,-1 1-12 16,-1-1-31-16,-1 1-37 0,0 3-58 0,0-5-66 0,0 5-82 15,0 0-293-15,-6-1-633 0,6 1 280 16</inkml:trace>
  <inkml:trace contextRef="#ctx0" brushRef="#br0" timeOffset="106540.04">11709 13091 122 0,'0'0'269'16,"-3"-4"-15"-16,3 4-17 0,0-4-9 0,0 4-17 0,-4-5-13 15,4 5-9-15,-1-4-11 0,-3 2-7 0,4 2-11 16,-4-3-10-16,0 0-4 0,4 3-9 0,-7-2-15 16,0 2-12-16,7 0-10 0,-14 1-8 0,4 2-13 15,-1 1-11-15,0 1 11 0,-4 1-7 0,1 2-5 16,-1 3-4-16,0 2-8 0,2 11-3 0,-4-4-3 15,2 4-5-15,3 3-1 0,-2 3-4 0,4-1-17 16,1 0 0-16,0 1-7 0,5-5 9 0,4 1-3 16,0-8 4-16,1 0 1 0,2 0-1 0,7-4-2 15,2 1-2-15,2-3-3 0,0-3 1 0,4 1 1 16,8-1 9-16,0-2-20 0,2-4 4 0,2-1 2 16,-4-2-3-16,4-2-6 0,-10 2-1 0,1-2-5 15,0-1-32-15,-7-2-43 0,3 0-59 0,-3 4-63 16,-4-4-50-16,1 1-81 0,-6 0-196 0,0-2-567 15,-2 1 251-15</inkml:trace>
  <inkml:trace contextRef="#ctx0" brushRef="#br0" timeOffset="106712.43">11546 13324 253 0,'0'0'351'0,"-4"-3"-38"0,4 3-28 0,0 0-37 0,0 0-18 16,11-5-25-16,-5 3-18 0,5 2-18 15,2-2-3-15,5-2-33 0,0 4-8 0,3-3-13 16,8 0-15-16,-9-1-8 0,10 3-13 0,-2-1-41 16,0 1-60-16,0 2-70 0,-7-1-86 0,0 1-282 0,-1 1-500 15,1 0 221-15</inkml:trace>
  <inkml:trace contextRef="#ctx0" brushRef="#br0" timeOffset="107424.46">12256 13066 321 0,'0'0'313'0,"0"0"-20"0,0 0-29 0,0 0-19 15,0 0-16-15,0 0-2 0,0 0 3 0,2 12-25 16,-2-5-18-16,-1 4-18 0,2 2-13 0,0 5-16 16,1 0-14-16,-1 2-2 0,-1-1-19 0,3 7-10 15,-3-7-12-15,2 2-7 0,2 5-8 0,2-6-10 16,-2-2 3-16,1-2-7 0,0 0-1 0,4-3-2 15,0-4-8-15,0-1 1 0,0-2-8 0,1-3-2 16,-2-3-4-16,1-1 6 0,0-4-8 0,1-2-10 16,-1-3 4-16,0-5 0 0,4-2-1 0,-4-8-7 15,0 0 4-15,-3 6-4 0,2-5 0 0,-3 6-5 16,0 2 8-16,-1 4-10 0,-3 2 10 0,2 3-6 16,-1 2-2-16,1 0-6 0,-2-1-3 0,0 3-5 15,-1 3 2-15,0 0 2 0,0 0 1 0,7 9-1 16,-3-1 2-16,1 3-3 0,-3 0-1 0,3 1 6 15,4 4-2-15,0 1 0 0,0-1 3 0,3 1 2 16,-1-3-8-16,2 0 9 0,1 0-6 0,0-6 5 0,0 0-2 16,-2-4 3-16,-1 2-1 0,1-6 4 15,-2-4 3-15,3 1-6 0,-4-6-1 0,3-1-4 16,0-6-1-16,-2-2 9 0,-2 2-10 0,-1-12 12 0,-2-2-7 16,-2 1-2-16,-2-2-4 0,1 0-1 15,-4 1 2-15,0 0-3 0,-1 3-15 0,-1 1-46 16,2 8-61-16,-1 3-66 0,3 3-75 0,2-2-92 15,-1 5-221-15,3 2-626 0,-2 1 276 0</inkml:trace>
  <inkml:trace contextRef="#ctx0" brushRef="#br0" timeOffset="107856.15">12911 12932 246 0,'0'0'353'0,"0"0"-27"0,0 0-28 16,-2-4-32-16,2 4-21 0,7-3-8 0,0 0-16 15,-1 3-9-15,4-3-1 0,4 0-30 0,-1 1-22 16,6 0-9-16,-1-1-15 0,4 3-15 0,0 0-11 15,-3 2-12-15,3-1-9 0,-1 2-8 0,0-2-5 16,-1 5-15-16,-1-1-4 0,-2 2-6 0,2 0-5 16,-2-1-5-16,-2 4-8 0,-1-3 1 0,-2 1-5 15,-3-1-3-15,-2 4-2 0,0-3-5 0,-1 2-2 16,-4 1-1-16,1 0 3 0,-2 0-5 0,-2 1-6 0,-2 0 4 16,1 0-2-16,-3 0 6 0,1 0-11 15,0-2 11-15,2 2-13 0,-2-3 7 0,-1 2-8 16,1-1 3-16,0 1-3 0,-1-3 3 0,2-2-3 15,1 2-3-15,-2-1 1 0,0 2 0 0,4-1 2 0,-2-2-1 16,-1 2 5-16,2 0-6 0,1 0-6 16,-3 0 4-16,2 3-7 0,-2-5-16 0,2 2-43 15,-1 2-61-15,-2 0-84 0,1-5-71 0,-2 3-319 16,1-2-654-16,-1-2 289 0</inkml:trace>
  <inkml:trace contextRef="#ctx0" brushRef="#br0" timeOffset="108171.48">13180 13483 195 0,'0'0'332'0,"-2"6"-4"0,2-6-20 0,0 5-28 0,0-2-30 15,0 2-19-15,0 0-17 0,0-5-20 16,0 7-26-16,2-5-4 0,-2-2-13 0,2 6-12 0,-2-3-16 16,0-3-9-16,4 1-11 0,-4-1-11 0,0 0-16 15,10-7-10-15,-5 4-12 0,-1-2-5 0,-3-1-2 16,2 1-6-16,-3 1-1 0,0-1-1 0,0 1-4 16,0 0-7-16,0 4 3 0,-4-6-17 0,4 6-3 15,-9-3-5-15,5 1 1 0,4 2-6 0,-10 0-2 16,10 0-23-16,-11 0-63 0,3 3-106 0,0-1-167 15,3 1-185-15,-4 0-589 0,2-3 260 0</inkml:trace>
  <inkml:trace contextRef="#ctx0" brushRef="#br0" timeOffset="132473.36">2373 14499 70 0,'0'0'283'15,"0"0"-12"-15,0 0-15 0,0 0-15 0,5-2-14 0,-5 2-14 16,0 0-12-16,0 0-8 0,0 0-17 16,0 0-5-16,0 0-13 0,0 0-11 0,5-1-5 15,-5 1-17-15,0 0-8 0,0 0-9 0,0 0 1 16,0 0-1-16,0 0-20 0,0 0 5 0,3-5-11 16,-3 5-7-16,0 0-1 0,2-7-18 0,1 6-4 0,-1-5 5 15,-2 3-9-15,4 0-7 0,-1 0-5 0,-2-1-8 16,3 1 9-16,-3 0-9 0,3-3 2 0,1 2-4 15,0 2-9-15,-1-1 5 0,1 1-3 16,0 1-7-16,-5 1 2 0,10 1-2 0,-10-1-7 16,9 2-1-16,-6 2-1 0,-1 1-1 0,1 1 9 0,-1 2-14 15,0 3 7-15,-2-1-11 0,0 0 1 16,0 3 1-16,-3 3 4 0,2-6-4 0,0 7 2 16,-2-5 0-16,0-1 3 0,2 2-5 0,-1-6 3 15,-2 1 15-15,1-4-18 0,0 0 6 0,-1 0-1 16,-1 1 6-16,1-2-2 0,-4-2 10 0,2 1-6 0,6-2 4 15,-13-3-2-15,5 1-2 0,-2-4-1 16,5 4 3-16,-3-6-2 0,3 4-2 0,1-3-2 0,-2-1 7 16,2 2-4-16,3-1 2 0,-3 3 7 15,4-2-6-15,1 0-9 0,2 0 2 0,-2 0 15 16,5 0-36-16,1 0 32 0,-2 0-3 0,0 2-7 0,3 1-7 16,1-2-3-16,-3 3-12 0,0 0-4 15,1 2 11-15,-7 0 1 0,10 6 6 0,-5-5-12 16,-1 4-7-16,-1 1 4 0,0 3-11 0,-1 0-4 15,0 0-3-15,0-1-2 0,-2 0-2 0,-2 2 3 16,1-4 11-16,0 0 6 0,-1 1-5 0,0-3 6 0,-2-1 2 16,0 2 4-16,2-4 5 0,-5 0 9 0,7-1-2 15,0 0 3-15,-15-2 6 0,11-1-12 16,-1-2 16-16,-1 1 11 0,2-1-5 0,1 1 6 16,2 0-5-16,-3-1-3 0,4 1 2 0,0-3-3 15,0 5 2-15,4-1-1 0,1-1 5 0,0-2-4 0,4 3-7 16,-1 1 10-16,-1 1-6 0,4 0-8 0,-5 1 3 15,4 1-1-15,0 1 1 0,-2-1-9 16,-2 3-1-16,2 3 0 0,1-1-5 0,-3 2 11 16,0 1-16-16,-3-1-8 0,1 1 3 0,-1-1 0 15,-2 0 1-15,-1-3 2 0,0 2-1 0,-1 0 8 0,1-2 3 16,-1-2 13-16,-2 0-3 0,2 2 0 0,-2-3 2 16,-3-1 10-16,6-1 8 0,-14-1 0 15,7-3-2-15,0-1-4 0,-2-1-4 0,1-1-3 16,0 1-2-16,2-1 1 0,1 1 0 0,1 0-2 15,3 0-12-15,-4 2-7 0,1-2 18 0,4 0 10 0,0 3-13 16,0 3-3-16,0-7-3 0,4 1-2 0,-2 5-37 16,2-1-22-16,-4 2-43 0,9-1-62 0,-9 1-74 15,9 2-80-15,-9-2-250 0,9 1-616 16,-4 0 274-16</inkml:trace>
  <inkml:trace contextRef="#ctx0" brushRef="#br0" timeOffset="138154.91">3298 14122 61 0,'0'0'237'0,"4"12"1"16,1 3-7-16,-2 5-9 0,4 7-8 0,-2 2-7 15,0 5-10-15,3 2-20 0,1 12-17 0,-1-2-11 16,2 4-13-16,-2-5-12 0,2 0-13 0,0 2-10 16,-6-12-12-16,6 9-7 0,-4-12-6 0,2 1-3 15,-4-4 9-15,4-3 0 0,-2-1-3 0,-1-7 4 16,-1-2-1-16,0-5-4 0,0-2 3 0,-3-4 8 16,3 0-6-16,-3 1-5 0,3-4-7 0,-4-2-5 15,0 0-7-15,14-11-5 0,-6 2-3 0,-1-9-5 16,6-5-6-16,-3-1-2 0,2-2-4 15,-3-2-6-15,0 0 2 0,0-3-5 0,1 4-4 0,-2-1-1 16,-2-1-5-16,3 3 7 0,1-2-6 0,-1 0 1 16,0 1-2-16,1 4-4 0,-2 5-1 0,-3 1-2 15,0 2 2-15,0 5-2 0,0-2 1 0,-1 4-4 16,0 1-6-16,0 2-6 0,-3 0-19 0,2 0-34 16,-3 2-45-16,0 3-46 0,-3-4-41 0,3 4-43 15,-10 0-39-15,-2 1-290 0,1 5-610 0,-7 4 270 16</inkml:trace>
  <inkml:trace contextRef="#ctx0" brushRef="#br0" timeOffset="138315.94">3252 14568 112 0,'0'0'283'0,"0"0"-11"0,0 0-18 16,27-8-23-16,-8 5-23 0,0-1-1 0,2 0-14 15,6 0-4-15,-6-1-23 0,2 2-14 0,4 0-18 16,-8-3-16-16,3 4-10 0,1-2-7 0,-5 3-36 15,0 2-46-15,-2-4-61 0,-3 3-59 16,0-1-92-16,-2 4-220 0,-3-3-448 0,1 1 199 0</inkml:trace>
  <inkml:trace contextRef="#ctx0" brushRef="#br0" timeOffset="138922">4093 14187 156 0,'0'0'240'0,"0"0"-17"0,0 0-4 0,8 7-3 0,-8-7-2 16,5 8-4-16,-1-2-2 0,1 2 5 0,-3 1-15 16,2 3-8-16,0 5-5 0,-3 0-15 0,3 1-16 15,-1 1-8-15,-2 6-18 0,-2 1 0 0,-2 1-23 16,2 5-12-16,-4-5-8 0,-4 0 5 0,1 3-26 15,-1-3-8-15,0-1-1 0,-1 3-7 0,1-11-4 16,-3 7-6-16,5-8-2 0,-3 1-6 0,-1-1-2 16,2-5-3-16,1 1-2 0,0-5 0 0,0 1-1 15,-2-6 2-15,4 0-6 0,-5 1-2 0,3-5-1 16,-2-5-11-16,0 2 11 0,0-5-20 16,-1-3 0-16,1-5-1 0,0 0 0 0,3-7-2 0,-1 5 6 15,7 3-5-15,-2-3 1 0,3 0 6 0,4 6 1 16,0 1-3-16,1 4 3 0,5-3 5 15,-2 3 6-15,2 0 0 0,1 2 5 0,2 4-7 16,1 1 12-16,4 2-1 0,-1 4-2 0,0 1-2 0,0 1-1 16,-3 3 3-16,3 2-9 0,-3 1 4 0,0 2-4 15,-1 0-1-15,1-1-1 0,-1 0 4 0,-3-3-1 16,3 3-2-16,-4 2-9 0,1-3 9 0,-1-4-23 16,-1 2 19-16,-2-3-2 0,-1 3 1 15,1-6-6-15,-1 2-3 0,1-2-26 0,-3-3-37 0,0 1-38 16,0 2-42-16,-3-5-62 0,0 0-63 0,0 0-315 15,0 0-637-15,0 0 281 0</inkml:trace>
  <inkml:trace contextRef="#ctx0" brushRef="#br0" timeOffset="139323.33">4599 14284 55 0,'0'0'282'0,"-5"-5"-27"0,1 3-25 16,-1-2-12-16,4 2-2 0,-5-1-3 0,3 0-7 15,-2 0-10-15,0 1-12 0,-2 1-13 16,1-1 2-16,-2 0 18 0,-1 1-37 0,0 0-13 15,-1 1-14-15,-4 2-13 0,1-2-9 0,-6 5-10 0,4 3-8 16,-3-2-22-16,2 3 7 0,0 2-21 0,-1 3 11 16,3 0-5-16,-1 5 19 0,1 4-23 0,2-5-6 15,5-1-6-15,0 2 3 0,2 4 1 0,4-3-12 16,1-3 0-16,1 2 0 0,2-1-1 0,-1 1 9 16,7-2 1-16,0 0-5 0,0-2-17 0,5-3-4 15,1 1 1-15,2-5 4 0,1 3-8 0,1-1-4 16,-2-1-2-16,1-3 2 0,1-1-7 0,-3-1-4 15,2 0-33-15,-5-3-43 0,1-1-48 0,-5 0-46 16,-1 2-44-16,1-5-69 0,-3 0-295 16,-6 3-628-16,2-7 278 0</inkml:trace>
  <inkml:trace contextRef="#ctx0" brushRef="#br0" timeOffset="139507.89">4387 14496 48 0,'0'0'389'0,"-4"-3"-35"15,4 3-36-15,0 0-35 0,-4-2-26 0,4 2-26 16,0 0-23-16,0 0-19 0,15-5-19 0,-8 5-10 16,5-3-18-16,0 4-12 0,1-1-11 0,5 2-17 15,1-1-9-15,-1 2-9 0,0-2-28 16,1 4-36-16,-1-4-45 0,-5 2-47 0,4 2-53 16,-4 0-42-16,1-4-46 0,-3 3-246 0,-1-1-496 0,0 0 219 15</inkml:trace>
  <inkml:trace contextRef="#ctx0" brushRef="#br0" timeOffset="140238.12">4792 14224 45 0,'0'0'330'0,"-5"-2"-18"16,5 2-34-16,0 0-26 0,0 0-25 0,0 0-29 0,0 0-9 15,0 0-8-15,0 11-2 0,5-7-6 0,-3 8-9 16,0 0-7-16,2 4 0 0,-3 2-7 16,5 5-12-16,-3-1-20 0,3 4-10 0,1-1-3 15,-5 4-13-15,3-3-11 0,-1 3-12 0,0-10-2 16,0-1-2-16,1 0-6 0,1 0-10 0,-1-2-5 15,-1-7-4-15,1 4-3 0,2-4 4 0,-1 0-4 0,0-4-6 16,0 0-6-16,0-3 2 0,-2 1-6 16,1 0-1-16,1-3-8 0,-1-6 4 0,1 2-3 15,0-4-1-15,-2-3-5 0,6-8 10 0,-4-3-25 16,2-3-17-16,-5-2-11 0,2-5-13 0,0 1 0 0,0 1-2 16,3 1 9-16,-2 3 2 0,3 1 6 15,-5 6 3-15,5 1 5 0,-4 2 4 0,-1 4 5 16,0 2 0-16,0-1 9 0,-1 6 9 0,1-1 6 15,-3 1 10-15,2 2 6 0,-2 0 16 0,-1 3 6 16,5-3-1-16,-5 3-7 0,0 0-4 0,7 8-4 0,-5 3-4 16,0 0 5-16,0-2-5 0,-1 10-7 0,2-2 1 15,1 4-1-15,-2 4 14 0,2 0-17 16,0 0-5-16,1 3-4 0,0-3 0 0,0 6 5 16,4 0-8-16,-1-3 5 0,0 6-5 0,1-7 3 15,2-2 1-15,-2 0-3 0,0-8 16 0,5-2-3 0,-5-2-12 16,4 0 1-16,-3-5 2 0,-1 0 2 0,0-2-8 15,1-4 9-15,-1-1-3 0,-1 1 1 0,1-1 2 16,-3-5-1-16,2 2-1 0,-1-4-6 0,2-4-2 16,-1-5 4-16,-3-1-5 0,2-11 2 15,-4 1 2-15,-1-4 0 0,-4-3 1 0,0-1 6 0,-2 1 0 16,0-3-7-16,-2-12 2 0,2 13-4 0,0 4-4 16,-2-2 4-16,1 2 0 0,-1 5-1 0,4-3 10 15,-1 6-13-15,2 4 3 0,-3 3 4 16,3 4 1-16,0 0-6 0,-2 2 7 0,1 4-3 15,2 0-5-15,-2-1 3 0,2 1 0 0,-1 3 3 0,0-1-3 16,1 4-3-16,-1-5 1 0,1 5-7 0,0-4 1 16,0 4-3-16,0 0 0 0,0 0-5 0,3-3-10 15,-3 3-43-15,0 0-48 0,9 12-59 16,-5-5-60-16,2 3-68 0,2 4-311 0,-3 2-664 16,2 0 294-16</inkml:trace>
  <inkml:trace contextRef="#ctx0" brushRef="#br0" timeOffset="140445.73">5641 14600 3004 0,'4'11'195'0,"-2"-1"-106"0,3 0 13 15,-2 2 12-15,-3-1 21 0,0 6-34 16,-3-2-28-16,-2 4-15 0,4-1-11 0,-4 2-3 15,2 1-12-15,-1-4-41 0,-1 1-46 0,4-2-53 16,-3 2-74-16,4-5-82 0,-5 4-299 0,4-6-610 0,-2 2 271 16</inkml:trace>
  <inkml:trace contextRef="#ctx0" brushRef="#br0" timeOffset="142940.76">6753 14423 178 0,'0'0'276'0,"0"0"-19"0,0 0-17 0,0 0-10 0,0 0-10 15,0 0-6-15,0 0-2 0,0 0-23 16,0 0-16-16,0 0-9 0,0 0-11 0,0 0-10 16,0 0-9-16,0 0-10 0,0 0-13 0,0 0-10 15,0 0-8-15,0 0-7 0,0 0-6 0,0 0-7 0,0 0-12 16,0 0-4-16,0 0-10 0,0 0 15 0,0 0-21 15,10 3-1-15,-10-3-6 0,0 0-3 0,11-3-6 16,-4 3 0-16,-7 0 0 0,14 0-1 0,-7 0-7 16,2 0 10-16,3 0-14 0,1 0 2 0,-2 0 2 15,0 0-4-15,1 0-2 0,2 3-4 0,-5-2 5 16,4-1-7-16,-2 1 5 0,2 0-5 0,-4-1 2 16,4 1 0-16,-4-1 0 0,1 3-2 0,-2-3-1 15,-1 0-1-15,-2 1 1 0,-5-1-3 16,11 0-1-16,-11 0 0 0,7 2 0 0,-7-2 10 0,4 1-14 15,-4-1-19-15,0 0-43 0,0 0-61 0,0 0-71 16,0 0-76-16,0 0-299 0,0 0-619 0,0 0 275 16</inkml:trace>
  <inkml:trace contextRef="#ctx0" brushRef="#br0" timeOffset="143940.58">7431 14140 13 0,'0'0'206'0,"0"0"-19"0,5-1-7 0,-5 1-7 16,0 0-4-16,0 0-6 0,0 0-6 0,0 0-6 16,9 6-6-16,-6-5 4 0,-3-1-13 0,0 0-6 15,4 2-6-15,-4-2-5 0,0 0 1 0,0 0-11 16,1 4-6-16,-1-4-5 0,0 0-2 0,1 4-4 15,-1-4-5-15,0 5-4 0,0-2-9 0,0-3-8 16,1 6-3-16,-1-2-6 0,0 0-1 0,0 2-3 16,0 1-5-16,-1 1 4 0,4 1 1 0,-3-1-1 15,1 1-10-15,2 2 2 0,-2 1 3 0,-2-1-8 16,2 1-5-16,3-1-6 0,-4 2-1 0,-2 0-3 0,4 1 1 16,-2-2-4-16,-2 1 9 0,2 0-14 15,0-1-2-15,0 1-1 0,-1 3 3 0,0-1-6 16,2 2-1-16,-1-7-3 0,0 3-1 0,-2 2-1 15,2-3 5-15,-4 2-7 0,1-1 1 0,1 4-1 16,0-3 1-16,-2 3-3 0,0-4 1 0,2-1 2 16,-2 1 2-16,0-1-11 0,2-1 7 0,-2 0-2 0,0-1 15 15,2 0-10-15,-1-3-5 0,0 2 2 16,0-1-3-16,0-2 1 0,-1 0 4 0,1 1-1 16,4-4-2-16,-6 2 0 0,2-2 0 0,-1 0-1 0,-1-1 5 15,1 1 1-15,-2 0 1 0,6-3-9 16,-9 0 9-16,9 0-4 0,-13-3 2 0,9 0-2 15,-3-1-5-15,0 3 3 0,2-6 4 0,-3 3-6 16,2-3 4-16,-2 0-7 0,3-1 5 0,0-3-8 16,-1 0 17-16,1 1-14 0,0-2-1 0,2 1 1 0,-1 3 2 15,0-4 0-15,4 2-5 0,-1 3 5 16,0-4 2-16,1 1-6 0,0 1 9 0,0 1 5 16,1 3-14-16,0-3 4 0,-1 2-3 0,3 2 5 15,-2-2-1-15,1 2 2 0,1-1-2 0,-1 1 1 16,3 1-1-16,-2 0 15 0,3 1-12 0,0 0-1 0,-1 0-2 15,4 1 2-15,-3-1-1 0,3 5 0 0,4-1-1 16,0 0-2-16,0 0 8 0,-2 2-4 16,2 1 4-16,6 3-2 0,-1 0 5 0,-1 2-1 15,-1-2 0-15,0 8-3 0,-1-4 3 0,-1-3-1 0,0 4-1 16,-2-2 2-16,-1 0-1 0,2 2-5 0,-4-5 6 16,1-1-5-16,-2 1 0 0,1 0 2 15,-3-1 0-15,2-2-5 0,-3-1 1 0,0 0-1 16,0 0-9-16,1-1-21 0,-3 0-27 0,0-2-34 0,-1 2-39 15,-2-3-50-15,1 4-65 0,-1-4-78 0,0 0-178 16,0 0-545-16,0 0 242 0</inkml:trace>
  <inkml:trace contextRef="#ctx0" brushRef="#br0" timeOffset="150126.58">7808 14462 200 0,'0'0'196'0,"0"0"-4"0,0 0-7 16,0 0-12-16,0 0-11 0,0 0-6 16,0 0-14-16,0 0-6 0,0 0-13 0,0 0-10 0,0 0-8 15,0 0-11-15,0 0-9 0,0 0-5 0,0 0-9 16,0 0-1-16,4-3-12 0,-4 3-6 0,0 0-4 15,0 0-5-15,0 0 5 0,0 0-1 0,8-1 1 16,-8 1 0-16,0 0-1 0,0 0 1 16,12 3-1-16,-5 0 1 0,-2-3-4 0,0 0 1 0,5 1-4 15,-2-1 3-15,1 1 5 0,1-1 8 0,2 2 1 16,2-2-7-16,-2 0-3 0,2 0-3 0,3-2-2 16,-3 1-7-16,0 1-1 0,0 0-1 0,2 0-3 15,0-1 0-15,-3 1 4 0,2 1-3 0,-3-1 1 16,1-1-5-16,-1 1 2 0,-1 0-3 0,1 0-10 15,-4 0 8-15,2 1 0 0,-1-1-1 0,3 0-1 16,-3 1-2-16,1 1-2 0,0-2 0 0,0 1-4 16,3 1 3-16,-4-4-2 0,3 4-2 0,-1-4-3 15,-2 2-5-15,0 0 2 0,4 0 1 0,-3 0 1 16,4 2-1-16,1-2-3 0,-3-2 3 0,1 4-2 16,-2-1-6-16,2-1 0 0,0 0 6 0,-2 0-1 15,3 0 0-15,-1 0-3 0,-3 0 0 0,4 0-4 16,-1 2 0-16,1-1 1 0,-2 1 2 0,-2-2-5 15,3 0 2-15,-3 0 4 0,3 0 0 0,-3 0 1 16,-1 0 1-16,2 1-7 0,-3-2-2 0,0 1 6 16,2 1-1-16,-3 1-2 0,0-4 3 0,-1 4-4 15,-6-2 0-15,12 1-3 0,-12-1-15 0,7 0-26 16,-7 0-26-16,7 2-31 0,-7-2-45 0,0 0-57 16,0 0-55-16,0 0-278 0,0 0-582 0,0 0 257 15</inkml:trace>
  <inkml:trace contextRef="#ctx0" brushRef="#br0" timeOffset="151237.15">7867 14627 189 0,'-4'-3'191'0,"4"3"-11"16,0 0-3-16,-5-2-8 0,5 2-9 0,-3-3-5 15,3 3-11-15,0 0-12 0,0 0-11 0,0 0-12 16,0 0-9-16,-1-4-8 0,1 4-12 0,0 0-8 15,0 0-6-15,0 0-9 0,0 0-7 0,0 0-1 16,0 0-2-16,0 0 5 0,0 0 2 0,0 0-4 16,0 0 4-16,18 6-4 0,-14-5-2 0,1-1 1 15,-5 0 2-15,9 0-2 0,-5 2 4 0,3 1 3 16,-3-3 8-16,3 2-11 0,-1-1-3 0,-1 0 1 16,0 1 0-16,0-2-4 0,2 1-2 0,-1 1-4 15,-2-1 4-15,-4-1-11 0,10 2 5 0,-4-1-1 16,1-1-7-16,-7 0 1 0,5 1-5 0,3-1 0 0,-8 0-3 15,10 0-5-15,-5 2 5 0,-5-2-6 16,9 1 1-16,-4-1 0 0,2 2 4 0,-7-2-7 16,11 0-4-16,-6 0-1 0,-1 1-1 0,-4-1-2 15,13 0 0-15,-8 0 2 0,0 2-6 0,0-1 4 16,-5-1 1-16,9 2 0 0,-3 0-1 0,-1-1-4 16,-5-1 4-16,9 3 0 0,-5-3-1 0,2 2 0 15,-6-2 7-15,11 1-8 0,-6 0 13 0,-1 1-16 16,2-2 4-16,-6 0-7 0,12 1 2 0,-12-1 5 15,10-1-6-15,-5 1 8 0,-5 0-11 0,13 0 18 16,-7 0-11-16,-6 0-1 0,9 1-3 0,-5-1-2 16,-4 0 6-16,14 0-2 0,-10 0-1 0,-4 0-4 15,10 0 14-15,-3 0-11 0,-7 0-4 0,10 0 3 16,-5 0-2-16,0 1 7 0,-5-1-4 0,12 0-1 16,-12 0 1-16,10 0-4 0,-4 0 7 0,-6 0-2 0,10 2-5 15,-3-2 2-15,-7 0 0 0,11-2-1 0,-4 4 0 16,-2-2 1-16,-5 0 0 0,11-2 2 15,-4 2 3-15,-1 0-2 0,-6 0 15 0,14 0-20 16,-6 0 0-16,-1 0 5 0,1 0-2 0,1 0-2 16,1 0 0-16,-2 0 3 0,-2 0 1 0,3 0 0 0,4 0-2 15,-5 0-2-15,-2 0 2 0,7 0 0 0,-5 2-1 16,2-1 0-16,-1 1-3 0,-2-1 8 16,1 0-1-16,-1-1-5 0,0 1-1 0,1-1 1 15,-2 0 3-15,1 2 0 0,-7-2-4 0,12 1 3 0,-7-1 3 16,-1 2-7-16,-4-2 6 0,9 0-2 0,-9 0-2 15,8 0-2-15,-8 0 7 0,0 0-3 0,10 0-1 16,-10 0 1-16,7 0 1 0,-7 0 4 0,0 0-4 16,6-3 4-16,-6 3-3 0,0 0 0 15,6 0-3-15,-6 0-3 0,9 1 1 0,-9-1 7 0,0 0 7 16,8-3-17-16,-8 3 3 0,0 0 1 0,6 2 2 16,-2-1-3-16,-4-1-3 0,5 2 6 0,-5-2-4 15,9 0 5-15,-9 0 14 0,0 0-16 16,8 0-3-16,-8 0 3 0,0 0 0 0,0 0-1 0,6-2 2 15,-6 2 3-15,0 0-6 0,0 0 5 0,0 0 9 16,0 0-11-16,0 0 7 0,0 0 1 16,8-1-1-16,-8 1-2 0,0 0-3 0,0 0-16 0,0 0-18 15,0 0-31-15,0 0-36 0,0 0-46 16,-13-8-54-16,9 6-63 0,4 2-276 0,0 0-581 0,-10 6 257 16</inkml:trace>
  <inkml:trace contextRef="#ctx0" brushRef="#br0" timeOffset="152424.06">9204 14534 158 0,'0'0'226'0,"0"0"-5"0,0 0-5 16,-7-1-8-16,7 1-7 0,0 0-5 0,0 0-8 16,0 0-3-16,0 0-6 0,-9 1-9 0,9-1-8 15,0 0-8-15,0 0-6 0,0 0-7 0,0 0-9 16,0 0-10-16,0 0-12 0,0 0-13 0,0 0-9 16,0 0-8-16,0 0-5 0,0 0-9 0,0 0-7 15,0 0-3-15,0 0-6 0,22-7-6 0,-15 7-4 16,-1-1-8-16,7-3 1 0,-6 4-7 0,4-3 3 15,0 2-4-15,2 1 2 0,-2 0-9 0,2-2 2 16,-1 2-4-16,2 0-6 0,0-1 0 0,4 0 3 16,-6 2-4-16,2 0 0 0,-1-2-4 0,1 2 4 15,-2-1-1-15,-1 0-4 0,2 2 1 0,-1-2-8 16,-1 3 8-16,-2-2 0 0,0-1-1 0,-4 0 1 16,4 2-2-16,-4 0-3 0,-5-2 2 0,9 0 2 15,-9 0-4-15,8 0-4 0,-8 0-17 0,5-4-33 16,-5 4-32-16,0-4-40 0,0 4-45 0,0-3-51 15,0 3-43-15,0-5-261 0,0 5-571 0,0 0 253 16</inkml:trace>
  <inkml:trace contextRef="#ctx0" brushRef="#br0" timeOffset="153104.37">9739 14306 121 0,'0'0'180'16,"0"0"-4"-16,0 0-7 0,0 0-4 0,0 0 0 16,0 0-7-16,0 0-3 0,0 0 0 0,0 0-7 15,0 0-5-15,0 0-6 0,-1-4-5 0,1 4-6 16,0 0-10-16,0 0-5 0,0 0-8 0,0 0-7 16,0 0-6-16,0 0-3 0,0 0-11 0,0 0-3 15,0 0-7-15,0 0-5 0,0 0-10 0,0 0-1 16,0 0-6-16,0 0-6 0,0 0-1 0,0 0-4 15,0 0-1-15,0 0-1 0,0 0-3 0,0 0-2 16,0 0-3-16,0 0-3 0,0 0-1 0,0 0 1 16,-4-3-3-16,4 3 13 0,0 0-14 0,0 0-1 15,0 0-3-15,0 0 2 0,0 0 0 0,0 0-6 16,0 0 2-16,0 0-1 0,0 0 2 0,0 0-2 16,0 0 0-16,0 0-1 0,0 0-2 0,0 0 0 15,0 0-2-15,-4 10-5 0,4-10 8 0,0 5 2 0,0-5-6 16,-4 8 1-16,4-5-2 0,0 0 5 15,-1 2-6-15,1 1 2 0,0-2 0 0,-3 0-1 16,3 2-2-16,-1 1 1 0,1 1 1 0,0 1 4 16,0 1-1-16,0 2-2 0,-5 0-3 0,5 4 6 15,0 0-3-15,0 5 2 0,0-5-2 0,-1 1 6 0,2 8-2 16,-2-6 16-16,2 0 0 0,-1 1-14 0,0-3-1 16,4 0 7-16,-3 0 0 0,-1-1 5 15,1-1-4-15,2-4-1 0,-3 1-3 0,1-4 5 16,2 3-5-16,-2-1 11 0,2-4-16 0,-2-2 0 15,-1 2-3-15,0-3 4 0,0 1-2 0,0-4 0 0,4 3-9 16,-4-3-9-16,0 3-43 0,0-3-37 0,0 0-41 16,0 0-45-16,0 0-55 0,-3-16-62 15,2 11-204-15,1-1-542 0,0-5 240 0</inkml:trace>
  <inkml:trace contextRef="#ctx0" brushRef="#br0" timeOffset="153453.33">9916 14153 157 0,'2'5'212'0,"-1"1"-6"0,2 0-2 0,2 2-6 16,-1 5-3-16,2-2-5 0,3 3-9 16,0 5-9-16,0-2-10 0,-1 1-15 0,1 1-6 15,1 3-4-15,4 1-9 0,-2 1-8 0,0 2-10 16,-4-3-17-16,-2 3-3 0,0 2-11 0,-3 0-5 0,-3 1-7 16,2 5-8-16,-2-3-8 0,-2 0-7 15,-1-1-3-15,-3-1-11 0,2 0 2 0,-1-4-3 16,-1 2-7-16,2-9 5 0,-1 1-26 0,0-1-10 0,-1-1-13 15,-2-2-14-15,-1-7-22 0,0 9-33 0,3-9-36 16,-5 2-43-16,1-4-63 0,0-3-210 0,-4 4-479 16,-3-5 213-16</inkml:trace>
  <inkml:trace contextRef="#ctx0" brushRef="#br0" timeOffset="153970.75">9099 14079 39 0,'0'0'234'15,"0"0"-9"-15,0 0-17 0,0 0-22 0,0 0-11 0,0 0-6 16,-8 10-9-16,7-6-2 0,0 1-7 0,-2 1-2 16,-2 2-4-16,1 1-2 0,0 2 2 15,-2 3 3-15,2 4 2 0,-1 1-7 0,-3 6 6 0,3 3 6 16,0 2-14-16,-2 1-14 0,1 0-7 0,1 3-16 16,0 2-10-16,1-1-10 0,0 12-7 0,-1-11-13 15,4-1-11-15,1 0 8 0,1-5-15 16,1 1-2-16,1-1-2 0,2-3-4 0,3-4 2 0,-3-1-16 15,4 0 5-15,4-2 0 0,0-3 5 0,1-2-19 16,0-1-10-16,10 3-48 0,2-3-75 0,-2 1-88 16,0-5-124-16,1 2-271 0,-6-2-652 0,0-3 289 15</inkml:trace>
  <inkml:trace contextRef="#ctx0" brushRef="#br0" timeOffset="155013.95">10532 14535 108 0,'0'0'221'0,"0"0"-7"0,0 0-20 0,1-5-10 16,-1 5-8-16,0 0-9 0,0 0-4 0,0 0-13 15,0 0-7-15,0 0-8 0,0 0-7 0,0 0-11 16,0 0-1-16,0 0-7 0,0 0-5 0,0 0-8 15,-5-4 1-15,5 4-5 0,0 0-2 0,0 0-3 16,0 0-11-16,0 0-8 0,0 0-3 0,0 0-7 16,0 0-7-16,0 0 0 0,0 0-7 0,-12 9-1 0,11-7 0 15,0 4 9-15,-2-1 1 0,2 1 2 16,0 5-4-16,-1-4-6 0,1 1-9 0,1 1 2 16,1-2-5-16,-1 1-4 0,2-4 0 0,-2 2-6 0,2-2-2 15,1 0 1-15,-2 1-8 0,5-3-6 0,-6-2-8 16,7 1 8-16,-7-1-4 0,10-6-5 0,-5 3 0 15,-1-4 2-15,2 2 0 0,-2 1-3 16,-3-1-2-16,3-2-2 0,-4 0 1 0,4 1 1 16,-4-1 3-16,-3 0 2 0,2 1 2 0,1 1 12 0,-5-2-1 15,2 2 3-15,0-1 0 0,-1 4-9 16,0-3 3-16,0 3 1 0,2 0-1 0,-2-2-3 16,4 4-1-16,-8-1 0 0,8 1 0 0,-4-2 0 15,4 2 0-15,0 0 1 0,-11 3-3 0,8 2-4 0,2-2 4 16,-2 3-3-16,3-3 0 0,-1 1-1 0,1 2-1 15,0-1 2-15,0 0-1 0,0 2-1 0,1-5-2 16,-1 2 4-16,2-2-2 0,0 4 2 0,-2-3-7 16,2 1 0-16,0-1-1 0,-2-3-2 15,5 3-6-15,-5-3 5 0,0 0-2 0,0 0 8 0,10-6-2 16,-8 2-4-16,0-3 2 0,0 3-3 0,-1 0 1 16,-1 0 20-16,1-5-11 0,-1 5-2 0,0-2 2 15,-1 1 3-15,0 1 3 0,1 4 2 16,-2-7 5-16,2 5-5 0,0 2-4 0,0 0 0 0,-5-5-2 15,5 5 3-15,0 0-3 0,0 0-1 0,-9 8 3 16,7-3 2-16,0-1-4 0,1 0 2 0,0 2 3 16,0-1-6-16,-1-1-1 0,2 4 5 0,0-2-6 15,2-2 18-15,-2 3-18 0,1-1-3 0,1-4-6 16,0 0-8-16,3 2-22 0,-3-1-26 0,-2-3-23 16,4 2-29-16,-4-2-34 0,0 0-53 0,0 0-33 15,10-6-285-15,-10 6-568 0,2-5 252 0</inkml:trace>
  <inkml:trace contextRef="#ctx0" brushRef="#br0" timeOffset="156554.91">11229 14261 203 0,'0'0'223'0,"0"0"-18"0,0 0-19 0,0 0-11 0,0 0-10 15,0 0-11-15,5 0-2 0,-5 0-4 0,0 0-8 16,0 0-5-16,0 0-6 0,9 5-4 0,-6 0-4 15,1-2 3-15,0 3-13 0,-1 3-7 0,1-1-5 16,0 3-2-16,0-1-10 0,-3 3-5 0,2 0-6 16,-2 3-2-16,-1 1-8 0,3-1-4 0,-3 2 0 15,0-1-12-15,0 1-5 0,-3 0-7 0,3-1 0 16,-4 2-3-16,0 0-12 0,3 2 4 0,-3 5-4 16,-3-1-6-16,0-1 4 0,2 2 6 0,-3-1-13 15,3-5-4-15,-5 6-1 0,5-5 3 0,-4 2-3 16,-2 2-1-16,4-7-4 0,-1-1 38 0,3 0-7 15,-4-4-7-15,2 2 1 0,0-3-2 0,2-2-4 16,-1 0-2-16,1 1-3 0,-3-3-1 0,2 1-3 16,-2-3 0-16,0 1-4 0,1-4-2 0,-1 0-1 15,-1-2 0-15,3 2-4 0,-2-3-4 0,-1 0-1 16,0-1 0-16,-1-1-6 0,2-1 3 0,3 0-1 16,-4-2 4-16,4 2 2 0,-4-5-1 0,0 1-9 15,4 1 10-15,-3-3 11 0,2 0-1 0,2-2 3 16,0 2 0-16,0-4-1 0,3 3-3 0,-1-2-1 15,2 0-2-15,2-1 2 0,-2-4-2 0,3 3 1 16,-1 3 0-16,2-3-2 0,1 3 0 0,-1 1 2 16,1-1-5-16,-1 3 2 0,-1 1-6 0,0-2 9 15,1 2-1-15,0 3-6 0,0-2-2 0,1 3 3 16,-2-1-3-16,0 0 6 0,0 1 0 0,2-1-4 0,-4 2-5 16,3-2 2-16,0 1 8 0,0 1-4 15,-4 2 1-15,6-3 1 0,-2 3 2 0,0-3-1 16,-4 3-3-16,9-1 11 0,-4-1-10 0,-5 2-9 15,10 0 14-15,-10 0-2 0,10 2-3 0,-3-2 4 16,-1 3 3-16,2-3 1 0,-3 1 2 0,1 1-4 16,0-1 4-16,0 1-1 0,1 0 20 0,0 3-29 15,-1-3-6-15,0 2 12 0,0-3-11 0,1 5 8 16,1-4 3-16,-4 3 6 0,3-2-1 0,0 1-3 16,-1 0-3-16,0 1 6 0,0 1-2 0,-1-3 11 15,0 1-6-15,2 3-16 0,-1 0 8 0,0-2 5 16,2 5-2-16,-4-4-5 0,5 3 2 0,-3 0 2 0,1-1-4 15,-1 0 7-15,3 1-8 0,-1-1 0 16,-2 0-1-16,3 0 4 0,-1 0-20 0,1 1 21 16,1 0-2-16,0-4 0 0,-2 1-6 0,1 2 13 0,0-2-5 15,-1 1-10-15,1-2 8 0,-1 1-21 0,-3-2 17 16,2 0 9-16,-4-1-7 0,3 0 2 16,0 1-3-16,-3-1 0 0,0-1-7 0,0 0 1 15,-3-2 3-15,7 1 5 0,-7-1-12 0,3 3-15 16,-3-3 19-16,0 0-32 0,0 0-63 0,0 0-88 0,8-9-125 15,-8 9-339-15,0 0-703 0,-8-8 312 0</inkml:trace>
  <inkml:trace contextRef="#ctx0" brushRef="#br0" timeOffset="163903.88">12680 14279 63 0,'0'0'233'0,"0"0"-23"0,-4-3-18 0,4 3-18 0,-5-3-9 16,5 3-8-16,-5-3 1 0,0 2-15 0,5 1-9 15,-8-3-15-15,2 2-9 0,-2 1-8 0,8 0-4 16,-18-1-2-16,5 1-5 0,3 1-8 0,-3 2-1 15,-2 0-3-15,-2-1-6 0,-2 1-3 0,0 3-6 16,0-1-1-16,-2-1-4 0,1 2-3 0,1 3-8 16,-2-1 0-16,1 0 1 0,-2 3-3 0,3-3 0 15,2 3 10-15,-2-1 1 0,5 0 2 0,-4 3 7 16,7 0-10-16,-2 3-3 0,3-3 5 16,-2 1-7-16,3 4-3 0,2-2-5 0,0 2 0 0,3-2-4 15,-1 2-7-15,3 1 0 0,1-7-1 0,-1 4-6 0,2 1-4 16,2-4 1-16,1 2-3 0,4 0-1 15,-4-2-5-15,4 1 3 0,2-2-11 0,2 1 9 16,3-2-4-16,2 4 1 0,-1-4-6 0,8 5-3 16,1-3 10-16,-6-4-5 0,3-1 4 0,-3 0-4 15,1 0 0-15,0-2-4 0,-1 0 2 0,2 1-2 16,-8-6-3-16,2 3 4 0,-4 1-7 0,0-3-4 16,3 0-7-16,-7-1-30 0,2 2-33 0,-4-3-38 15,2 0-53-15,-6 0-53 0,4-6-35 0,-4 2-273 16,0 4-572-16,-5-10 254 0</inkml:trace>
  <inkml:trace contextRef="#ctx0" brushRef="#br0" timeOffset="164141.36">12240 14576 189 0,'0'0'199'16,"0"0"-10"-16,10-3-6 0,-3 2 6 0,1-1 5 15,4 0-3-15,-1-1-7 0,5 2-9 0,2-4-3 16,1 4 1-16,-1-2-23 0,1 2-13 0,-2-1-14 16,3 2-12-16,-2-3-10 0,-1 0-9 0,-3 2-10 15,-3-1-10-15,3 2-6 0,-1-2-2 0,-4 2-18 16,0 0-25-16,0-1-28 0,-3 1-29 0,-6 0-26 16,12 0-37-16,-7 1-19 0,-5-1-27 0,10 0-46 15,-3 2-217-15,-2-2-441 0,0 2 195 0</inkml:trace>
  <inkml:trace contextRef="#ctx0" brushRef="#br0" timeOffset="164957.64">13065 14331 166 0,'0'0'236'0,"0"0"-12"16,3 15-1-16,0-8-9 0,1 4-3 0,-3 1-8 15,1-1-2-15,1 7-9 0,0 0-5 0,-1 2-11 0,1 1-10 16,-1-2 1-16,1 0-22 0,-2 5-15 15,1-5-9-15,0 1-14 0,1-1-10 0,2 1-7 16,-2-2-7-16,1 0-15 0,0-6-1 0,-1 2-8 16,1-1-5-16,-2 1-3 0,3-3-8 0,2-1-6 15,-4-3-3-15,0 3-5 0,2-5-1 0,-1-1-2 0,1-1-6 16,-1 1 2-16,2-4-9 0,-6 0 3 16,9-4 3-16,-1 0-2 0,-2-5-3 0,2-3-3 15,2-1-3-15,-2-5-3 0,0 0-2 0,-1-8-1 16,2 2-6-16,-5 5 3 0,5-8-11 0,-3 3 11 0,-2 4-2 15,3-6 0-15,-2 9 15 0,-1 0-15 0,1 0 1 16,0 5 2-16,-3 1 0 0,1 2 6 16,-1 3 3-16,1 0-1 0,-2 1 2 0,-1 0-1 15,2-2-2-15,-1 6 1 0,-1 1-4 0,0 0 2 16,0 0-1-16,0 0 1 0,10 14 2 0,-7-4 2 0,2-1 7 16,-3 4 4-16,2 3-15 0,0 3-4 0,-2 1-1 15,4 4 4-15,0 1-5 0,0 1 2 0,-2 1 1 16,1-1-2-16,2-1 0 0,-3 0 1 15,3-1-2-15,2 1-4 0,-4-6 4 0,0-1 1 0,3-1-1 16,2 1-1-16,-5-4 5 0,4 1-6 0,4-2 3 16,-1-2-3-16,-6-2 4 0,3-2 8 0,0 2-3 15,-3-4-13-15,1-1-1 0,-1-1 4 0,4 0 4 16,-3-3-3-16,0 0 3 0,0-6-1 16,0 2-9-16,1-1 9 0,0-4 15 0,1 2-17 0,-2-5 3 15,2-2 2-15,-1 0 0 0,1-2-2 0,-3-1 1 16,2 2-4-16,-5-2 6 0,3-3-7 0,-2 4 14 15,-2-2 3-15,3 1-12 0,-5 0-6 16,4-1 7-16,0 2-3 0,-4-1 3 0,1 0-2 16,2 0 3-16,-2 2-1 0,-1-1 16 0,0 1-16 0,0-2-1 15,0 2 1-15,0-3-3 0,0 2 1 0,0-3-1 16,0 2 2-16,0-2-4 0,0 1-3 16,0 0 16-16,0 0 0 0,3 4-14 0,-2 2 1 15,0-1-1-15,3 4-2 0,-4-2 4 0,3 3 0 0,-2 0-2 16,2 2-1-16,-3 2 7 0,2-2-8 0,-2 3 1 15,0-1 2-15,0 4-1 0,1-4-1 0,-1 4-7 16,0-4 1-16,0 4-19 0,0 0-42 0,0 0-52 16,0 0-64-16,0 0-79 0,0 0-315 0,-15 13-630 15,11-5 278-15</inkml:trace>
  <inkml:trace contextRef="#ctx0" brushRef="#br0" timeOffset="170096.09">14855 13958 6 0,'-4'2'193'0,"4"-2"-17"0,-5 1-17 15,5-1-6-15,-5 1-10 0,5-1-8 0,-7 4-7 16,7-4-11-16,-2 3-4 0,2-3-9 0,-5 1-2 16,5-1-12-16,-5 3-6 0,2 1-8 0,-2-1-5 15,1 2-1-15,-1 0-4 0,-1 1-2 0,-3 1 0 16,4-2-4-16,-3 3-6 0,2 3 2 0,-2 1 5 15,2 1 5-15,-1 6 3 0,1 7 3 0,-1 0-3 16,1 2 1-16,6 4-4 0,-4 1 1 0,4 13 1 16,0-10 4-16,3 13 5 0,-3-3 0 0,5 1-2 15,1-13 5-15,-2 0-8 0,4 1-8 0,2 1-4 16,0-6 0-16,0 2-10 0,3 0-10 0,0-1 4 0,1-4-7 16,1 0-1-16,0-2-2 0,1-3-7 15,-2 0 0-15,4-1 0 0,-8-3-7 0,4-4-2 16,-1-1-2-16,0 3-1 0,-3-3 3 0,-1-5-5 15,0 2-4-15,0-4 5 0,-4 2-2 0,0-4-6 16,-1-1 4-16,2 1-3 0,-3-3 2 0,2 1-1 16,-5-2-28-16,0 0-60 0,0 0-76 0,3-11-86 15,-7 0-346-15,-1-4-637 0,1-1 281 0</inkml:trace>
  <inkml:trace contextRef="#ctx0" brushRef="#br0" timeOffset="171414.08">15199 14111 2 0,'0'0'218'0,"0"0"-18"16,0 0-12-16,0 0 0 0,0 0-3 0,6 10-7 16,-6-4-3-16,0 0-6 0,0 0-3 15,0 0-8-15,0 0-4 0,0 1-6 0,0 0-5 16,0 3-10-16,-1-1-4 0,0 3-4 0,1-2-8 15,0 3-7-15,-3 3-6 0,3 0-2 0,-1 2-10 16,1 2-7-16,-4 0-8 0,3 4-5 0,-2 4-8 0,3-2-6 16,-5 1-2-16,5-2-11 0,0-6-1 15,0-5-8-15,3 0 2 0,-3-4-10 0,2-3-2 0,2 4-1 16,1-7-2-16,0-1-2 0,3-3 2 0,2-2-4 16,3-2-4-16,2-3 2 0,2-4-3 15,-2 0 1-15,6-7-7 0,-9 3 5 0,10-4-2 0,-7-1-2 16,1-3-1-16,-1 3 1 0,-5-4-3 0,3 2-4 15,-4 5 3-15,0 2 2 0,-5 4 1 0,1 0 2 16,0 1-3-16,-1 2-1 0,0 3-1 0,-3-2-4 16,0 5 4-16,-1 2-6 0,0 0 3 0,0 0 0 15,-1 23 0-15,0-6 4 0,-3 1 1 0,0 7-5 16,-1 2 2-16,2 1 0 0,1 0 11 0,-2 0-19 16,4-3 1-16,0 0 1 0,1-1-4 0,1-5 13 15,0-2-7-15,1-3 1 0,-2-3-3 0,4 0-1 16,-1-6 3-16,0 0 11 0,-1-1-12 0,1-1 2 15,2-3-4-15,-6 0 9 0,14-9-2 0,-7 1 0 16,0-3 3-16,4-3-3 0,-1-4 5 0,2-7-3 16,-2-3-6-16,0 0 6 0,-1-4-1 0,-4-1 4 15,-1-2 1-15,0-11-10 0,-3 11-2 0,2 0 6 16,-3 2 2-16,-3 4-4 0,3 1-1 0,0 11-6 16,-1 3 7-16,1 1-3 0,-2 4 1 0,2-1-11 15,-2 4-11-15,2-2-33 0,0 5-43 0,-1 0-44 16,1 3-51-16,-3-4-42 0,3 4-54 0,0 0-241 15,0 0-573-15,0 0 253 0</inkml:trace>
  <inkml:trace contextRef="#ctx0" brushRef="#br0" timeOffset="171596.77">15727 13934 59 0,'0'0'298'0,"7"0"3"0,-7 0-11 0,8 2-14 15,-3 1-21-15,-1-1-24 0,2 4-21 0,-1-4-21 16,-1 3-18-16,4 1-17 0,-3 0-15 0,1 1-18 0,2 0-36 16,-2 2-54-16,2 0-67 0,-4 1-62 15,2-2-75-15,-2 3-245 0,0-4-451 0,0 3 200 16</inkml:trace>
  <inkml:trace contextRef="#ctx0" brushRef="#br0" timeOffset="171905.59">16018 13889 207 0,'1'7'266'0,"-1"-3"-14"0,-1 2-18 15,-3 3-22-15,-1-2-18 0,-3 7-20 0,2-3-1 16,-3 4-18-16,0-1-12 0,-4 3-14 16,2-2-12-16,1-1-13 0,-2 3-1 0,-6 2-21 15,4-5-7-15,1 0-9 0,-2 1-4 0,1-1-7 0,-4-3-3 16,5 0-6-16,-2-1 4 0,3-2 0 0,2-2 9 15,0 1 6-15,5-3 6 0,-1-1 17 0,2 0-12 16,1 2-4-16,-1-4-4 0,4-1-12 16,0 0-2-16,5 7-2 0,1-7-5 0,3 2-8 0,3-1 0 15,1-1 0-15,6 0-5 0,-1 0-5 0,1-1-2 16,-2 1-5-16,6-2-2 0,-4 0 0 0,0 0-6 16,2-1 2-16,-4 2-5 0,-4 1-1 0,0 0-61 15,-7 0-56-15,2 0-59 0,-4 1-54 16,1 1-71-16,-5-2-242 0,-1 7-576 0,1-7 255 0</inkml:trace>
  <inkml:trace contextRef="#ctx0" brushRef="#br0" timeOffset="172066.75">15770 14278 8 0,'-4'1'284'0,"2"2"-20"0,2-3-16 0,-3 4 1 0,3-4-15 16,0 0-15-16,14 3-11 0,-2-1-7 0,0-3-9 15,9 1-9-15,-2-1-26 0,11 1-11 0,-9 0-15 16,10-2-15-16,-11 2-8 0,2-1-18 0,-2 2-43 15,2 1-53-15,-4-2-52 0,-4 0-60 0,2 1-45 16,-4-1-37-16,1 1-224 0,-6 1-458 0,1-4 202 16</inkml:trace>
  <inkml:trace contextRef="#ctx0" brushRef="#br0" timeOffset="172243.86">16009 14187 163 0,'0'0'273'0,"-13"2"-16"0,8 3-7 16,-4 3-15-16,1 1-17 0,-3 4-9 0,2 2-25 15,-1 1-19-15,0 0-14 0,2 2-15 0,-1 4-15 16,1-5-11-16,1 1-11 0,-1 2-22 0,2-2-24 16,-1 0-30-16,-2 6-34 0,3-7-35 0,-2 2-33 15,0-3-34-15,1-5-28 0,3-3-10 0,-1 0-13 16,4-4-14-16,-3-2 8 0,4-2-109 0,0 0-301 16,-4-9 133-16</inkml:trace>
  <inkml:trace contextRef="#ctx0" brushRef="#br0" timeOffset="172379.83">15824 14481 991 0,'2'-10'-6'0,"1"0"40"0,1-1 22 0,1 0 15 0,0 1 11 16,4 2 11-16,-3 1 18 0,2-2 11 0,1 6 2 15,0 0 16-15,-2 2-16 0,1 1-2 0,1 0-1 16,1 4-4-16,-2-1-9 0,2 6-10 0,2-2-10 16,-3 0-11-16,-2 2-6 0,2-3-9 0,4 7-5 15,-3-3-4-15,7 1-12 0,-7 2-8 0,0-4-44 16,-1-1-50-16,-1 0-42 0,1-1-43 0,1 0-29 16,-2-1-37-16,-2-2-169 0,-3 0-412 0,4-4 183 15</inkml:trace>
  <inkml:trace contextRef="#ctx0" brushRef="#br0" timeOffset="172560.79">16341 14047 119 0,'12'5'257'0,"-3"1"-24"0,0 1-23 0,-4-3-21 16,1 4-19-16,-2-1-27 0,1-2-23 0,-3 5-35 15,-2 0-38-15,0 0-44 0,-2-1-40 0,-2 2-44 16,-1 3-162-16,-3 1-264 0,-3 0 117 0</inkml:trace>
  <inkml:trace contextRef="#ctx0" brushRef="#br0" timeOffset="172703.41">16192 14265 248 0,'-12'1'290'0,"12"-1"-23"0,0 3-24 15,0-3-20-15,0 0-12 0,0 0-19 0,27-1-19 16,-13-1-13-16,3 2-18 0,3-1-14 0,3-2-14 15,5 3-13-15,-1 0-11 0,0 0-39 0,-4 3-47 16,-1 0-48-16,-3 1-61 0,0-2-61 0,-1 6-221 16,-9-1-420-16,-1-1 186 0</inkml:trace>
  <inkml:trace contextRef="#ctx0" brushRef="#br0" timeOffset="172971.49">16317 14227 251 0,'0'0'279'0,"0"0"-17"0,5 14-18 16,-1-4-23-16,0-2-19 0,1 4-18 0,1 4 10 16,1 0-15-16,-2 3-9 0,0 6-7 15,0-1-12-15,-1 3-4 0,0-2-10 0,-2 4-14 0,1-3-10 16,-2 6-17-16,-5 1 10 0,3-3-25 0,-8 3-6 16,4-6-8-16,1-8-6 0,0-2 12 0,0 0-20 15,2-6 0-15,-2-1-2 0,-2-1-4 16,2-4-1-16,-1-3-16 0,-3 1 5 0,0-3-4 15,-4-3-6-15,0-2-6 0,-3-5 1 0,-2-2-12 0,3-2-9 16,-4-6-17-16,-1 2-40 0,2-2-30 0,5 5-25 16,0-1-27-16,1 2-25 0,2-1-40 0,2-1-34 15,3 4-256-15,2 0-537 0,1 4 237 0</inkml:trace>
  <inkml:trace contextRef="#ctx0" brushRef="#br0" timeOffset="173225.59">16672 14002 301 0,'0'0'312'0,"-1"-3"-34"16,1 3-26-16,0 0-29 0,0 0-24 0,0 0-21 15,0 0-5-15,0 0-28 0,0 0-16 0,5 12-11 16,0-8-13-16,-2 2-13 0,-2 0-9 0,4 0-18 16,-2 0-40-16,-2 2-41 0,3-3-57 0,-3 1-56 15,3 2-68-15,-4-3-181 0,3-1-408 0,-1 3 180 16</inkml:trace>
  <inkml:trace contextRef="#ctx0" brushRef="#br0" timeOffset="173502.96">16975 14014 244 0,'0'5'251'0,"-4"3"-17"0,-1-1-16 0,-1 3-28 16,-8 2-18-16,4 3-18 0,-7 0-14 0,0-2-15 16,-3 6-12-16,-3-1-4 0,1-1-18 0,-3 2-9 15,3-2-9-15,6-4-6 0,-6 1-2 0,4-1 10 0,1-5 2 16,2 2 8-16,3-5 20 0,3 0 16 15,3-1 13-15,1 0-10 0,1 0-17 0,1-2-7 16,3-2-6-16,-2 2-12 0,2-2-9 0,0 0-5 16,14 0-8-16,-3 0-8 0,2-1-3 0,8 0-4 0,-6-1-4 15,7 1-6-15,1 1-5 0,3-3-7 16,-4 0-8-16,6 0-44 0,-6 1-54 0,0 0-62 16,-3 2-69-16,0-1-78 0,-6 1-235 0,2-1-571 15,-3 0 253-15</inkml:trace>
  <inkml:trace contextRef="#ctx0" brushRef="#br0" timeOffset="173838.77">16763 13937 283 0,'0'0'308'0,"0"0"-30"0,0 0-27 0,13 17-26 15,-9-7-19-15,1 2-9 0,0 3 0 0,-1 2-3 16,0 3-8-16,2 4-12 0,-4 1-18 0,1 1-10 15,-2 0-14-15,-1 3-16 0,-2-1-10 0,-1-2-15 16,-4 2-6-16,-1 1-7 0,0-1-10 0,-2-1-5 16,-1-4-8-16,-4 2-2 0,1 0-2 0,-1-4-8 15,6-3-4-15,0-8-1 0,-1 3 0 0,-3 0-4 16,7-5-3-16,-2 1-7 0,3-4 0 0,-1 0-2 16,3-2-2-16,-2 2-1 0,1-1 7 0,4-1-12 15,0 1-6-15,0 0 7 0,4 3-10 0,2 1-2 16,-1 1 3-16,3 2-1 0,1 4 1 0,5-1 12 15,-1 0-15-15,0 0-4 0,-1-3 4 0,0 0-5 16,3 0-12-16,-1 1-44 0,-2-5-50 0,-3 0-46 16,0 0-61-16,3-2-36 0,-1-4-46 0,-5 2-211 15,-1-3-549-15,4-3 243 0</inkml:trace>
  <inkml:trace contextRef="#ctx0" brushRef="#br0" timeOffset="174121.96">16932 14403 323 0,'0'0'300'16,"0"0"-27"-16,-8 12-28 0,3-4-27 0,-4 2-21 16,1 3-25-16,-1 0-27 0,-2 5-19 0,2-2-13 15,-4 1-32-15,-1 3-22 0,1 5-20 0,-3-6-16 16,5-2-13-16,0-2 4 0,1-2-6 0,2-7 5 16,3-1 14-16,-3-2 4 0,2-3 9 0,1 0 10 15,5 0 14-15,-12-6 5 0,5 3 7 0,5 0 11 16,0-4 2-16,-2-1-2 0,1-1-7 0,2 2-3 15,1-3-6-15,3 0-11 0,1-3-6 0,1-3-8 0,0 5-5 16,0-1-18-16,4-4-11 0,-1 5-19 0,2-2-25 16,-1 0-25-16,0 0-30 0,5 0-24 15,-7-3-25-15,2 0-25 0,2 0-26 0,5-7-21 16,-6 2-35-16,3-4-126 0,-4 0-400 0,0 0 177 16</inkml:trace>
  <inkml:trace contextRef="#ctx0" brushRef="#br0" timeOffset="174422.03">16966 14126 175 0,'5'-8'205'0,"-1"1"-6"0,1 1-12 0,2 4-5 15,-1-3-11-15,-2 1-8 0,0 1-6 16,2 1-1-16,-1 2-16 0,-5 0-2 0,10 4-2 0,-4 0 0 16,-3 0-9-16,1 3-3 0,0 1-6 0,-1 3-5 15,-2 1-7-15,0-2-8 0,2 6-11 0,-7 0-12 16,3 2-2-16,-2-1-11 0,-1 1-3 0,2-3-7 16,-1 2-6-16,2-4-10 0,0-3 0 0,-2-3-3 15,4 0-8-15,-1-2-1 0,2-2-3 0,0 0 3 16,-2-3-14-16,0 0-7 0,13-8-4 0,-3-1-1 15,0-1-4-15,-1 0 3 0,4-1-1 0,-4 0-6 16,1 5 6-16,3-2-1 0,-4 3-4 0,-4 2-1 16,5 2 4-16,-6-1 5 0,4 4 0 0,-3 0 5 15,-2 4 0-15,-1 3 8 0,-1 3 13 0,-1 3 9 16,-3 2 6-16,0 1 4 0,-1 1-1 0,-1 4 6 16,0-4-15-16,-4 7 1 0,0-1-9 0,1-7-2 15,-6 6-4-15,4 0-23 0,1-6-34 0,-5-3-43 16,1 0-42-16,-1 0-53 0,0-3-47 0,3-8-38 15,-1-1-229-15,1-6-529 0,-1-1 234 0</inkml:trace>
  <inkml:trace contextRef="#ctx0" brushRef="#br0" timeOffset="174540.33">16966 14401 124 0,'7'2'273'0,"0"0"-23"16,3 4-12-16,3 3-11 0,-2-1-25 0,3 3-21 15,0 0-20-15,2 1-35 0,7 3-48 0,-5-3-56 16,5 4-66-16,4-2-83 0,-3 2-159 0,2-3-308 15,2 3 136-15</inkml:trace>
  <inkml:trace contextRef="#ctx0" brushRef="#br0" timeOffset="175073.33">17612 13769 54 0,'-3'8'310'16,"2"-2"-16"-16,-8 4-20 0,4 7-22 0,-5-3-24 15,-3 3-24-15,-4 6-20 0,-1-1-32 0,-1 0-17 16,-3 2-12-16,2-2-18 0,1 1-20 0,-2-1-22 16,0 0-12-16,4-3-10 0,2-3-5 0,1-1-1 15,1-2-5-15,0-6-6 0,4 1 2 0,1-2 4 16,3 0 5-16,3-2 9 0,-1-1 9 0,2-1 1 0,1-2-4 16,0 0-3-16,11 1-5 0,1-2-4 15,2-1-4-15,4-1 1 0,9-2-4 0,1 3-6 16,-8-2 0-16,12-1-3 0,-1 3-4 0,3-1-3 0,-4-1-24 15,-3 4-34-15,-6-3-45 0,-2 2-47 0,-1 1-56 16,2 0-65-16,-9 0-175 0,2 0-466 16,-3 0 206-16</inkml:trace>
  <inkml:trace contextRef="#ctx0" brushRef="#br0" timeOffset="175322.91">17580 13932 135 0,'0'5'272'0,"1"5"-4"0,-1 5-10 0,3 2-20 16,-2 7-2-16,0 3-6 0,-1 2-10 0,4 5-2 15,0 1-18-15,-2 12-17 0,1 0-19 16,-3 4-13-16,0-2-18 0,0 1-12 0,0 7-13 0,-3-2-4 16,0 1-13-16,-1 1-12 0,0-5-3 0,-4-4-15 15,8-12-6-15,0-8-5 0,0-4-4 0,3-5-7 16,-2-4-6-16,2-4-9 0,-2-1 1 15,0-4-29-15,-1-3-28 0,0 2-31 0,0-5-34 0,0 0-33 16,0 0-41-16,0-21-39 0,0 7-41 0,0-1-226 16,-4-12-517-16,-1 2 229 0</inkml:trace>
  <inkml:trace contextRef="#ctx0" brushRef="#br0" timeOffset="175804.59">17553 14211 302 0,'4'0'289'0,"-4"0"-29"0,5 5-22 0,-1 1-16 16,-3 1-15-16,3 3-21 0,-2 3-12 0,-2 0-12 16,0 4-17-16,0-2-16 0,0 2-11 0,-2 2-10 15,-2-2-17-15,3 1-7 0,-3 1-23 0,0 8-30 16,-1-8-34-16,-3-2-31 0,4 1-22 0,-6 0-2 16,5-5 5-16,0-2 10 0,1-3 5 0,0-4 4 15,-2 0 6-15,-2-4 7 0,3 0 10 0,-3 0 7 16,8 0 9-16,-15-8 1 0,6 0 8 0,1 0 2 15,2-1 5-15,-1-4-2 0,-3-2 3 0,7 0 3 16,0 4 4-16,3-5 11 0,0 7 8 0,0-2 0 16,4-1-5-16,-2 5-1 0,4-3-2 0,0 4 1 15,2-2-1-15,-1 3-4 0,0-1 3 0,2 3-2 16,2-2-1-16,-1 3 8 0,-1-3-8 0,4 2 11 16,-3 2-12-16,-2-1-2 0,2 1-5 0,-1 1-3 0,-1 0 0 15,-3 0-2-15,4 3 0 0,-3 0-2 16,1 0-1-16,-1 0-4 0,-3 1 0 0,-2 0-2 15,4 2 0-15,-1 0 1 0,-4 1-3 0,-2-2-1 16,-1 3 1-16,-4 2-6 0,2 0 2 0,-1-1 1 0,1-1-2 16,-2-1 0-16,1 0 2 0,2 0 10 0,0-3 7 15,2 1 3-15,-1 1 3 0,-1-2 2 16,4-1-2-16,0 2-1 0,0-1-3 0,4-1-6 16,-4 0-7-16,5 0 2 0,2 0-2 0,0 0-7 0,4-2-9 15,1-1-19-15,1 2-28 0,-1-2-26 0,2 1-33 16,2-1-32-16,-2 0-27 0,6-1-38 0,1-1-40 15,2 2-238-15,-6 2-523 0,2 1 232 0</inkml:trace>
  <inkml:trace contextRef="#ctx0" brushRef="#br0" timeOffset="176638.88">17994 14084 2888 0,'11'-1'21'0,"-2"1"-14"0,3 1 20 16,0 0-22-16,8 0 17 0,1 2 18 0,9 1-6 15,3-1-8-15,-4-1-5 0,2 1-5 0,1-1 0 16,-1-1 0-16,1 4-2 0,-2-6-6 0,-3 2-33 16,-4-2-60-16,-5 1-71 0,1-3-91 0,-10 2-195 15,5 0-478-15,-5-1 212 0</inkml:trace>
  <inkml:trace contextRef="#ctx0" brushRef="#br0" timeOffset="176813.69">18239 13947 70 0,'-1'17'245'15,"-3"-1"-10"-15,7 1-20 0,-1 1-19 0,1 1-20 16,-2 2-15-16,4-1-18 0,-2 6-13 0,0-6-12 15,4 5-13-15,-5-6-24 0,1 2-59 0,-2-2-58 16,2 0-61-16,-4-2-197 0,-5 4-319 0,4-4 141 16</inkml:trace>
  <inkml:trace contextRef="#ctx0" brushRef="#br0" timeOffset="176973.31">18095 14333 98 0,'0'0'296'16,"0"0"-28"-16,0 0-19 0,0 0-9 0,0 0-9 15,0 0-23-15,13 6-8 0,-2-4-5 0,3-2-28 16,4 2-19-16,1-4-13 0,3 2-17 0,6-1-11 16,-2-2-44-16,-5 2-38 0,-2 1-63 0,-2-3-62 0,1 1-60 15,-6 4-249-15,-4-2-442 0,-1 0 196 0</inkml:trace>
  <inkml:trace contextRef="#ctx0" brushRef="#br0" timeOffset="177140.17">18192 14414 98 0,'5'4'230'0,"0"-4"-7"15,3 2-11-15,3-2-10 0,1-2-17 0,-2 2-13 16,10-2-16-16,-2 0-15 0,-1-3-23 0,-1 3-35 0,-3 0-47 16,1 0-47-16,-6 0-53 0,2-1-46 0,-2 1-169 15,-2-1-301-15,-2 1 133 0</inkml:trace>
  <inkml:trace contextRef="#ctx0" brushRef="#br0" timeOffset="177354.65">18263 14445 190 0,'-3'8'213'0,"-4"3"-22"0,3-1-18 0,-2-1-14 16,4 1-31-16,-2-1-22 0,1 1-22 16,-1-3-15-16,4 1-7 0,-1 0-10 0,1-4 0 0,0 2-8 15,0-2 1-15,0 0 14 0,0-4 20 0,0 0 25 16,0 4 17-16,0-4 14 0,0 0 12 0,4 2 5 15,-4-2-1-15,0 0-12 0,0 0-15 16,10-8-9-16,-2 3-12 0,-1-1-14 0,2 1-8 0,4-4-50 16,1 1-42-16,3-3-53 0,-4 1-52 0,1 2-61 15,2-3-63-15,-5 5-192 0,1-1-468 0,-2 0 207 16</inkml:trace>
  <inkml:trace contextRef="#ctx0" brushRef="#br0" timeOffset="177490.37">18487 14274 336 0,'4'-3'335'0,"2"-3"-32"16,2-2-24-16,1 4-30 0,0-3-23 0,5 0-20 16,-4 3-26-16,11-4-18 0,-5 0-33 0,3 4-48 15,3-3-57-15,-1 1-50 0,4 1-38 0,-3 1-63 16,7 2-67-16,-12 0-157 0,2 2-378 0,-7 0 167 16</inkml:trace>
  <inkml:trace contextRef="#ctx0" brushRef="#br0" timeOffset="177698.02">18697 14055 198 0,'0'0'311'0,"-12"9"-19"15,8-4-16-15,-2 5-16 0,5 0-17 0,-3 6-15 16,3 3-9-16,-3 0-13 0,1 0-23 0,3 5-10 16,-2 1-20-16,2 0-15 0,2 1-16 0,-2 1-10 15,3-2-17-15,-2 2 7 0,2 0-29 0,-1 2-2 16,-2 1-17-16,2-4-25 0,-2 1-45 0,-2 0-43 15,0 1-51-15,-5-4-44 0,2-9-29 0,0 0-32 16,-1-8 7-16,-1-1-10 0,2-6-14 0,0 3-126 16,-3-4-386-16,-6-3 171 0</inkml:trace>
  <inkml:trace contextRef="#ctx0" brushRef="#br0" timeOffset="177795.45">18501 14469 78 0,'-2'-5'250'0,"-1"-1"-17"0,2 1-20 0,-2 2-21 15,3 3-17-15,7-7-18 0,-5 4-14 0,3 2-25 16,2-2-44-16,2 0-46 0,2-2-56 0,1-1-74 15,-3 2-154-15,7-3-276 0,1 1 122 0</inkml:trace>
  <inkml:trace contextRef="#ctx0" brushRef="#br0" timeOffset="177951.81">18878 13954 50 0,'3'-2'410'0,"2"-1"-54"0,-5 3-34 15,10 2-38-15,-5 0-71 0,-1 0-83 0,1 2-77 16,-2 1-67-16,1 0-42 0,1-1-46 0,1 0-36 16,-2 1-114-16,0 2-272 0,0-2 121 0</inkml:trace>
  <inkml:trace contextRef="#ctx0" brushRef="#br0" timeOffset="178070.53">18949 14075 42 0,'-2'12'242'0,"2"0"4"0,-4 7-10 0,2-1-1 0,-2-1 2 15,0 4-8-15,-1 2-3 0,-1 1-16 16,1 2-24-16,1-7-3 0,-1 1-31 0,2 5-20 15,-1-6-14-15,2-2-20 0,-1 8-55 0,2-7-65 0,-3 0-75 16,4 0-77-16,0-1-247 0,-1-1-455 16,1-3 202-16</inkml:trace>
  <inkml:trace contextRef="#ctx0" brushRef="#br0" timeOffset="178223.32">19135 14241 149 0,'11'-2'363'0,"-3"0"-44"16,3 2-35-16,0-1-29 0,-3 1-55 0,1 0-62 0,-2 0-56 16,1 1-56-16,-4 1-55 0,2-1-52 0,-3 0-63 15,-1 4-117-15,0-2-282 0,-2-3 125 0</inkml:trace>
  <inkml:trace contextRef="#ctx0" brushRef="#br0" timeOffset="178405.61">19218 14122 244 0,'0'0'302'0,"3"12"-8"0,-1-2-16 16,-2 4-23-16,0 5-29 0,-2-5-20 0,0 7-16 15,2 3-14-15,2 4-11 0,-5-2-19 0,3-7-16 0,-2 6-10 16,0 2-14-16,4-2-19 0,-4 3-5 16,2-3-38-16,-2-6-46 0,0 1-52 0,0-1-61 15,-1-7-53-15,3-5-55 0,0-1-193 0,-2-1-448 16,2-4 198-16</inkml:trace>
  <inkml:trace contextRef="#ctx0" brushRef="#br0" timeOffset="178539.95">19146 14334 222 0,'-10'9'267'0,"1"0"-29"0,-1 0-25 0,-1 2-35 15,-1 3-52-15,-1-2-51 0,-1-5-42 0,4 4-48 16,2-5-44-16,-2 0-63 0,1-1-71 0,1-4-209 15,2-1 93-15</inkml:trace>
  <inkml:trace contextRef="#ctx0" brushRef="#br0" timeOffset="178902.19">19309 14031 162 0,'10'-4'198'0,"0"-1"-12"0,-1 3-17 15,0 1 5-15,-1-2 9 0,-1 1 18 0,-1 0 1 16,-3-1-13-16,3 2-14 0,0-1-11 0,-6 2-13 16,8-3-8-16,-6 2-19 0,-2 1-14 0,0 0-3 15,12 4-6-15,-8-1 1 0,-1 2 0 0,1 0 11 16,3 3-9-16,-2 2-4 0,0 2-7 0,1 4-10 16,-1-1-9-16,4 2-9 0,0 7-5 0,0 0-7 15,0 0-5-15,-4 0-2 0,0 4-5 0,3-1-7 16,-3-1 0-16,-1 2-5 0,2-2-2 0,-2 4-9 15,-4-2 1-15,0-3 3 0,-4 0-9 0,-1-8 2 16,4 2 0-16,-3-2 4 0,0-4-5 0,3 0-1 16,-3-6-5-16,0 4 1 0,0-8 1 0,-1 0 3 15,-1 1 1-15,-2-2-6 0,3-1 0 0,5-1-9 16,-19-5 5-16,9 0-12 0,1-2-19 0,-1-1-32 16,-1-5-40-16,-1-4-45 0,-5-3-51 0,5 4-56 15,1-6-60-15,0 3-202 0,3 2-555 0,-1-2 246 0</inkml:trace>
  <inkml:trace contextRef="#ctx0" brushRef="#br0" timeOffset="179302.94">19798 13654 116 0,'2'4'250'0,"1"0"-11"16,0 5-6-16,2 2 7 0,3 4-15 0,-2 2 1 15,6 5-1-15,-2 4-3 0,3 3-14 0,0 1-11 16,0 0-26-16,-1 3-12 0,8 11-15 0,0 2-17 16,-5 0-10-16,-1 2-9 0,0 4-18 0,-6 2-3 15,-4-1-9-15,0 2-12 0,-4 0-2 0,-7-2-10 16,-2 0-8-16,-2 3-1 0,-1 0-13 0,-2-5 5 16,-4-3-9-16,4-3-4 0,0-11-5 0,-3-6-2 15,2 1 5-15,-3-5-25 0,2-1-21 16,0-6-28-16,2-5-29 0,-4-5-35 0,3 0-44 0,-3-3-57 15,0-5-62-15,0-3-219 0,2-3-539 0,-1-4 239 16</inkml:trace>
  <inkml:trace contextRef="#ctx0" brushRef="#br0" timeOffset="183533.83">2481 15998 123 0,'0'0'278'0,"0"0"-9"16,0 0-11-16,-1 4-12 0,1-4-10 0,0 0-12 15,0 0-3-15,0 0-15 0,0 0-20 0,0 0-14 16,0 0-13-16,0 0-18 0,0 0-11 0,-7-9-17 16,7 9-8-16,-4-3-12 0,4 3-10 15,-4-5-10-15,1 3-8 0,3 2-8 0,-4-3-1 0,2 2-8 16,-2-2-6-16,4 3-6 0,-6-3-4 0,6 3-2 16,-7 0-6-16,7 0-2 0,-6 3-5 0,2 0 2 15,1-1-9-15,1 4 3 0,-2 5-2 0,-2-3-3 16,2 4 2-16,0 1 0 0,1 2-4 15,3-5 6-15,-1 5 0 0,1-3-6 0,0-1-3 16,1 1 2-16,-1-1-5 0,3 1 6 0,0-5 0 16,-2 5-1-16,1-8-4 0,2 2 2 0,-1-2 0 0,-2-1-3 15,3 0 5-15,0-3 5 0,-4 0-2 16,9 0 1-16,-9 0-8 0,7-6 8 0,1-2-2 16,-3 3 0-16,0-4 5 0,-1-1-2 0,-1 3-1 15,-1-4 0-15,2 3 0 0,-4-3 1 0,1 4-1 16,-1-2-4-16,-1 3 3 0,0 0-5 0,0-1 2 15,-1 1-1-15,1 4-8 0,1 2 2 0,-3-7-6 16,3 7 2-16,-2-3-4 0,2 3 6 0,0 0-4 16,0 0 3-16,0 0 5 0,0 0-5 0,-9 10-1 15,7-4 4-15,1 0-4 0,-1-1-7 0,0 1 9 16,0 1 2-16,2-1 0 0,0-1 13 0,0 0-14 16,0-1-1-16,2 1-1 0,0-1 0 0,-1 0 5 15,-1-4-3-15,2 4-4 0,-2-4 0 0,0 4 8 16,0-4 8-16,0 0-6 0,0 0 2 0,0 0 3 0,0 0-5 15,0 0 4-15,8-9-1 0,-7 3 3 16,2-1 0-16,-2 0-7 0,1 0 5 0,-2-1 1 16,1 3 0-16,-2-2-5 0,2 1 0 0,-1 1 2 15,-1 1 0-15,1 4-5 0,-2-7-4 0,2 7-1 16,-1-3 0-16,1 3-2 0,0 0 4 0,0 0-4 16,0 0 1-16,0 0 4 0,0 0-4 0,-9 15 1 15,5-9 0-15,2 0 10 0,0 2-13 0,-1-2 5 16,1 4 0-16,0-1 3 0,1 1-2 0,-1-3-2 15,2 3 1-15,0-4 0 0,2 1 2 0,-2 1-6 16,1-7 4-16,0 4-3 0,-1 0 4 0,1-2 0 16,-1-3-2-16,3 3 2 0,-3-3 4 0,0 0 7 15,4 3-3-15,-4-3 3 0,0 0-3 0,2-10 8 16,-1 4-7-16,-1 2-3 0,2-5-5 0,-1 0 3 16,0 2 0-16,-2-1 2 0,2 2 9 0,-1-1-14 15,2 1 0-15,-2 1-2 0,1 0 3 0,0 0-5 16,-1 3 5-16,0 2-8 0,0 0 2 0,1-6 0 15,-1 6-2-15,0 0 3 0,0 0 1 0,0 0 1 16,0 0-1-16,0 0-1 0,3 12 1 0,-2-9-1 16,1 2 2-16,-1 0 2 0,0-1 1 15,1 0-6-15,-1 0 6 0,0 1-2 0,0 0 0 0,-1-2-1 16,0-3-1-16,2 6 1 0,-2-4 0 0,3 1 3 16,-3-3-2-16,0 0-3 0,0 0-16 0,2 3-24 15,-2-3-31-15,0 0-31 0,0 0-52 0,0 0-55 16,0 0-62-16,0 0-226 0,0 0-543 15,0 0 241-15</inkml:trace>
  <inkml:trace contextRef="#ctx0" brushRef="#br0" timeOffset="195568.28">3534 15623 60 0,'0'0'178'0,"0"0"-9"0,0 0-11 0,0 0-8 16,7 2-1-16,-7-2-8 0,0 0-3 0,0 0-10 16,2 2-5-16,-2-2-7 0,0 0-10 0,0 0-6 15,0 0-4-15,0 0-9 0,0 0-4 0,0 0 3 16,0 0 11-16,-2 6 10 0,2-1 3 0,-4 3-5 0,0 2-9 16,-1 0-7-16,-5 5-8 0,2 2-10 15,-2 0-4-15,-5 5-10 0,3-4-3 0,1-2-6 16,-2 0-3-16,1-1-9 0,1-1-14 0,-1 0-38 15,2 1-40-15,-4-5-48 0,5-1-52 0,-1-5-57 16,2 2-222-16,1-3-471 0,1-1 208 0</inkml:trace>
  <inkml:trace contextRef="#ctx0" brushRef="#br0" timeOffset="195731.8">3436 15877 121 0,'4'18'256'0,"-3"1"-14"15,-1 5-14-15,0-4-14 0,0 3-13 0,0-5-23 16,0 1-13-16,0-4-21 0,0 1-11 0,0 1-15 16,1-6-12-16,2 3-30 0,-2-3-43 0,3-1-53 15,-4-4-51-15,3 0-52 0,-2 0-66 0,-1-1-113 16,0 0-328-16,1-2 146 0</inkml:trace>
  <inkml:trace contextRef="#ctx0" brushRef="#br0" timeOffset="196018.49">3708 15798 112 0,'-1'6'217'0,"0"1"-22"0,-3-2-10 16,3 5-3-16,-3-5-11 0,0 6-2 15,-1-4-5-15,1 3-7 0,-2-5-1 0,-1 2-4 16,2-4 3-16,1 4-1 0,3-4 2 0,-3 0-6 15,4 0-15-15,-5 0-12 0,5-3-8 0,0 5-14 16,0-5-11-16,-4 2-5 0,4-2-8 0,4 5-10 16,-4-5-4-16,5 4-7 0,0-2-11 0,3-1-3 0,1 3-2 15,1-3-7-15,3 0-2 0,1 2-19 0,-1-2-47 16,1 0-44-16,4 0-57 0,-7 0-42 0,3-1-48 16,-2 0-34-16,-1 2-186 0,-2-2-484 15,-4 0 215-15</inkml:trace>
  <inkml:trace contextRef="#ctx0" brushRef="#br0" timeOffset="196140.11">3831 15868 165 0,'-4'0'257'0,"4"0"-12"0,0 0-12 0,-8 12-17 15,3-5-12-15,1 5-14 0,-1 3-16 0,-3 2-16 16,1 1-15-16,1-1-17 0,0-2-12 0,-1 2-24 16,2 0-52-16,0-1-63 0,0-1-76 0,-2-2-67 15,-2 3-176-15,0 0-372 0,2-3 165 0</inkml:trace>
  <inkml:trace contextRef="#ctx0" brushRef="#br0" timeOffset="196274.77">3638 16146 203 0,'-4'-1'245'0,"4"1"-20"0,0 0-2 0,0 0-16 15,0 0-3-15,0 0-17 0,23 3-1 0,-15-3-16 16,2 0-10-16,3 1-23 0,-3-2-9 0,4 2-18 16,-2-1-9-16,2-1-14 0,5 1-53 0,-1 0-73 15,-5-5-68-15,4 2-108 0,-4-1-160 0,0 2-406 16,1-3 181-16</inkml:trace>
  <inkml:trace contextRef="#ctx0" brushRef="#br0" timeOffset="196462.01">3882 15684 177 0,'9'-4'335'0,"1"-2"-15"16,0 1-29-16,2 1-32 0,1 1-22 0,5 1-23 15,2 0-21-15,0-2-15 0,0 0-27 0,0 2-15 16,3 0-15-16,-5 0-22 0,4-1-60 0,-2 0-53 0,-3 1-64 16,-1 0-75-16,-4-1-75 0,1 3-152 0,-4 0-411 15,-3 0 182-15</inkml:trace>
  <inkml:trace contextRef="#ctx0" brushRef="#br0" timeOffset="196617.92">4047 15710 129 0,'-9'20'254'0,"0"2"-15"16,0 3-25-16,-2-2-21 0,2 3-17 0,2-9-22 15,1 2-12-15,0-1-25 0,0 0-43 0,3-7-55 16,-1 1-56-16,1-2-66 0,2-1-160 0,-3-3-282 16,3-3 124-16</inkml:trace>
  <inkml:trace contextRef="#ctx0" brushRef="#br0" timeOffset="196835.55">4157 15706 49 0,'-1'20'309'0,"-2"8"-10"0,-2-1-15 0,1 4-12 16,-1 0-18-16,-1-1-15 0,-1-1-21 0,2-1-27 15,1 3-13-15,-6-2-20 0,9-1-10 0,-3 3-22 16,0-1-9-16,3-1-15 0,-3-1-13 0,4 3-20 15,-3-4-35-15,3-2-38 0,3 0-34 0,-3-8-41 16,0 1-16-16,0-7-37 0,-3-2-25 0,6-2-28 16,-6-1-34-16,3 0-153 0,-1-6-402 0,1 0 179 15</inkml:trace>
  <inkml:trace contextRef="#ctx0" brushRef="#br0" timeOffset="196981.98">4074 15870 103 0,'0'0'243'0,"5"-3"-23"16,-4 1-25-16,-1 2-19 0,9-3-21 0,-5 3-27 0,-4 0-37 15,0 0-59-15,0 0-63 0,9 0-90 16,-9 0-78-16,4 5-215 0,-4-1 95 0</inkml:trace>
  <inkml:trace contextRef="#ctx0" brushRef="#br0" timeOffset="197134.44">4023 15967 30 0,'0'0'228'0,"5"2"-24"0,-5-2-21 0,0 0-26 16,0 0-40-16,7 0-37 0,-7 0-51 0,0 0-49 16,7 2-76-16,-7-2-56 0,5 5-165 0,-5-2 72 15</inkml:trace>
  <inkml:trace contextRef="#ctx0" brushRef="#br0" timeOffset="197233.98">4047 16099 118 0,'0'0'132'0,"0"0"-41"0,0 0-47 0,0 0-38 16,4 3-72-16,-4-3-70 0,0 0 31 0</inkml:trace>
  <inkml:trace contextRef="#ctx0" brushRef="#br0" timeOffset="197468.14">4167 15947 66 0,'13'-12'177'16,"1"-1"-15"-16,0-3-16 0,1 3-13 0,1 1-14 16,-1-1-11-16,1-1-5 0,0 3 2 0,-1 1-2 0,-2 3 3 15,-1 0 12-15,-1 3 4 0,1 1-9 0,-1 1-9 16,-2-2-8-16,0 7-4 0,-1-2 12 0,-1 1-2 16,-3 2-1-16,1 6 3 0,-2-1 3 15,-2 2-7-15,-1 1-1 0,-1 4-10 0,-3 2-8 16,-1 1-8-16,0 0-8 0,0 0-8 0,-3 5-6 15,-1 4-17-15,0-5-38 0,3-4-40 0,-2-1-42 0,-1-4-36 16,4-3-17-16,-4-4-5 0,4 0-11 0,1-3-14 16,-4-2-21-16,3-2-11 0,5 0-114 15,-15-8-341-15,6 2 152 0</inkml:trace>
  <inkml:trace contextRef="#ctx0" brushRef="#br0" timeOffset="197595.99">4245 16050 711 0,'-1'-7'26'0,"-2"1"38"16,3 0 21-16,0 1 11 0,-2 2-25 0,4-2 27 15,-2 5 6-15,4-3 16 0,-4 3 0 0,8 0-5 16,-8 0 0-16,10 3 5 0,-3 2-1 0,0 1-5 0,2-1-13 15,-4 0-4-15,5 4-15 0,-2-1-6 0,0 2-12 16,-2 4 3-16,3-4-16 0,0 4-5 0,0-6-5 16,-4 3-36-16,5-1-58 0,-3-3-57 0,-2-1-63 15,-1 2-223-15,-3 0-428 0,1-3 190 16</inkml:trace>
  <inkml:trace contextRef="#ctx0" brushRef="#br0" timeOffset="198420.79">4939 15705 118 0,'0'0'270'16,"0"0"-12"-16,0 0-17 0,0 0-12 0,0 0-14 16,0 0-16-16,0 0-15 0,0 0-9 0,0 0-8 15,6 11-5-15,-6-1-7 0,-1 1-17 0,1 8-8 16,-7 0-16-16,1 8-6 0,-1 1-12 0,-2 3-4 15,-3 1-15-15,1-1-4 0,-2-1-8 0,1-3-7 16,2 1-4-16,-1-1-6 0,6-11-7 0,-8 7-4 16,3-6 0-16,1-1-2 0,0-3-5 0,1-3-1 15,-2-2 1-15,1 1-5 0,-3-3-4 0,1-1-1 16,-1-3-1-16,2-1 1 0,-4-1-3 0,1-4-2 16,1-5 3-16,-1 0 3 0,0 2-7 0,1-5-1 15,2 0 0-15,-4 1 1 0,5-3-4 0,0 1 2 16,3 1-2-16,5 3-7 0,-1-2 3 0,4 2-3 15,-1-3-3-15,5 9 9 0,2-4-15 0,1 3 4 16,5-1-4-16,-1 4 8 0,6 1-5 0,1 1 3 16,2 4 0-16,-2 3 0 0,-3 1 1 0,5 1 1 15,2 2-3-15,3 7 2 0,-5-1-1 0,-3 2 1 16,-4 3 3-16,-2-7-6 0,2 6 1 0,-5-8-2 16,2 1 5-16,-3-1-2 0,0-5-1 0,-4 0-3 15,-1-4-2-15,1 3 5 0,-1-5-24 0,-3 1-32 16,-1-4-31-16,0 0-52 0,0 0-52 0,0 0-55 15,0 0-283-15,-5-17-573 0,5 10 253 0</inkml:trace>
  <inkml:trace contextRef="#ctx0" brushRef="#br0" timeOffset="198734.86">5271 15772 194 0,'-4'-4'326'15,"-2"-2"-26"-15,0 2-28 0,-3 1-19 0,0 2-16 0,0-1-16 16,-4 2-11-16,4 2-22 0,0 0-15 0,-1 4-13 16,-3 3-16-16,4 1-18 0,-5 7-6 0,5 1-16 15,-2 6-3-15,1 3-23 0,3-1-5 0,-1 2-6 16,4-2-5-16,1 0-5 0,3-1-5 15,1-6-9-15,3-3-4 0,0 1-1 0,2-2-9 16,1-1 0-16,1 0 5 0,1-2-12 0,3-2-2 0,-2-2-6 16,0-1-25-16,2-4-42 0,-2-2-46 0,0 1-50 15,-2-4-57-15,1-3-52 0,1-1-244 0,-4-1-543 16,0-1 239-16</inkml:trace>
  <inkml:trace contextRef="#ctx0" brushRef="#br0" timeOffset="198883.04">5100 15922 83 0,'0'0'266'0,"0"0"-27"0,0 0-24 16,0 0-19-16,0 0-18 0,0 0-20 0,23 5-16 15,-13-2-17-15,3-2-12 0,1 4-12 0,3 0-10 16,2 1-10-16,0-1-17 0,3 1-43 0,-2-1-48 16,-1 1-49-16,2 2-63 0,-1-4-167 0,-4 2-330 15,4 2 146-15</inkml:trace>
  <inkml:trace contextRef="#ctx0" brushRef="#br0" timeOffset="200802.92">5522 15741 124 0,'0'0'237'16,"-1"-4"-16"-16,1 4-18 0,-3-4-13 0,3 4-11 16,-1-3-15-16,1 3-13 0,0 0-13 0,0 0-14 15,0 0-16-15,0 0-10 0,0 0-11 0,0 0-14 16,0 0-9-16,0 0 0 0,0 0-3 0,0 0 4 16,1 16 2-16,-1-10 2 0,3 4 7 0,-2 1 4 15,-1 0 5-15,2 2-3 0,-2 2-3 0,2 2-5 16,-1-1-4-16,1 0 0 0,1-1-3 0,-3-4-6 15,2 7-9-15,0-2 1 0,0-1-5 0,-2-3-8 16,4 2 2-16,-1 0-10 0,1-5-2 0,-3 4-3 16,4-6-1-16,-2 0-5 0,2-1 2 0,-2 2-5 15,0-3-2-15,0-3 7 0,-1 2-17 0,-1 1 3 16,2-4-1-16,1 3 6 0,-4-4 1 0,2 3 6 16,-2-3-6-16,3 2 2 0,-3-2-2 0,1 3 1 15,-1-3-2-15,0 0 1 0,0 0-1 0,0 0 1 16,0 0-3-16,0 0-2 0,13-6-1 0,-9 3 2 15,-3-3-2-15,3 2-2 0,1-2-5 0,-1-1 1 16,2 1-2-16,-2-5 1 0,4 3-1 0,-3-3-1 16,0 3 0-16,0-4-2 0,1 3 7 0,0-3-8 15,-1 1 2-15,0 1 1 0,-1-3-1 0,1 3 4 16,-1 0 0-16,-2-1-2 0,-1 1 3 0,2 0-6 16,0-3 8-16,-2 3-4 0,0 1 3 0,-1-4-9 15,1 3 23-15,-1 0-17 0,-1 0-3 0,0 3 0 16,1 1 3-16,-1-3-1 0,1 3-2 0,1 0 3 15,-2 0-2-15,1 1-1 0,-2 1 1 0,2-2 1 16,0 4-2-16,0-4 1 0,0 1-1 0,0 5 2 16,0-4-5-16,0 4 2 0,-1-4 0 0,1 4-7 15,1-5 8-15,-1 5 1 0,0-6 1 0,0 6 2 16,0 0-1-16,0 0 12 0,2-1-13 0,-2 1 2 16,0 0-5-16,0 0 1 0,0 0 1 0,0 0-5 15,-3-5 5-15,3 5-3 0,0 0 5 0,0 0 7 16,0 0-12-16,0 0-3 0,0 0 3 0,0 0-1 15,0 0 4-15,0 0-2 0,0 0 9 0,0 0-10 16,0 0 3-16,0 0 2 0,0 0-5 0,0 0 6 16,-3-3-4-16,3 3-1 0,0 0 1 0,0 0 3 15,0 0-10-15,0 0 6 0,0 0 0 0,0 0 3 16,0 0-4-16,0 0 1 0,0 0-8 0,0 0 11 16,0 0-2-16,0 0-1 0,0 0-3 15,0 0 3-15,0 0 0 0,0 0 2 0,0 0-1 0,0 0-1 16,0 0 4-16,0 0-4 0,2 12 1 0,-2-12 1 15,0 0 0-15,2 2 2 0,-2-2-2 0,0 0 3 16,0 0-1-16,2 5-1 0,-2-5 1 0,0 0-2 16,0 0-1-16,0 0 2 0,0 0-1 0,0 0-5 15,0 0 4-15,0 3 2 0,0-3 1 16,0 0 1-16,0 0-2 0,0 0-3 0,0 0-1 0,0 0 5 16,1 4 2-16,-1-4 10 0,0 0-16 0,0 0 1 15,0 0 2-15,0 0-1 0,2 2-1 0,-2-2 0 16,0 0 0-16,0 0 2 0,0 0-2 0,0 0-2 15,0 0 5-15,0 0-4 0,0 0 5 16,4 5-7-16,-4-5 6 0,0 0-3 0,0 6 5 16,0-6-4-16,2 2 3 0,-2-2 3 0,1 6-5 15,-1-6-5-15,0 3 5 0,2 0-1 0,0 0 4 0,-2-3-10 16,1 6 6-16,0-2 2 0,-1 2 1 0,0-2-4 16,3 4 0-16,-1-2 2 0,-1 0 2 15,1 1-2-15,0 0 3 0,1 2-6 0,1-2 7 16,1 4-8-16,0-4 5 0,1 4 3 0,-2-2-10 0,1-1 6 15,-1 3-1-15,0-3-1 0,1 3 2 16,-1-1 0-16,1 0 1 0,-2 1-4 0,0-3 4 0,1 4 1 16,1-1-1-16,-1 0 0 0,0 0 1 0,0-1-3 15,2 2 2-15,-1-1-2 0,-1-2-2 16,1 3 2-16,-1-2 0 0,0 2 1 0,2-2-2 0,-2 3 5 16,0-2 0-16,0-1-5 0,0-1 2 15,0 2-2-15,1 0 4 0,-4-4-6 0,4 2 7 16,-1-4-5-16,-3 1 12 0,3 4-11 0,-1-6-3 0,-1 3 2 15,2-1-1-15,-1-1-1 0,-1-1 3 0,1 0-4 16,-1 1 3-16,2-4 2 0,-4 3-2 16,3-2 8-16,-2 1-10 0,-1-3 5 0,0 0 0 15,6 3 1-15,-6-3 4 0,0 0-8 0,4 4 7 16,-4-4 3-16,0 0 1 0,0 0 0 0,0 0 8 16,8-7 2-16,-8 7-19 0,4-4 6 0,-1-2 1 15,0 3-1-15,-2-4 1 0,2 2-7 0,-1-2 2 0,1-2 0 16,-1-1 2-16,2 1-2 0,0-1-2 15,-1 4 4-15,-1-4-3 0,3 0 2 0,-1 1-2 16,-3 2 4-16,2-2 0 0,0 2-5 0,-1-2 2 16,-1-1 0-16,-1 0 1 0,0 0 0 0,2-1 2 15,-2 1-2-15,0 0 2 0,0-3-5 0,1 1 1 16,-1 2-4-16,-1-4 1 0,1 2 1 0,-2 3 3 16,1-3-2-16,1 1-3 0,-4 1 3 0,4-2-2 15,0 2 1-15,-1-3-2 0,1 4 4 0,-1-1-4 16,-1-1-2-16,1 1 1 0,0 6 5 0,0-7-7 15,1 4 5-15,-2-4 0 0,1 5-2 0,-1 0 4 16,0-3-1-16,1 2-4 0,1-3 3 0,-1 4 0 16,1 0 2-16,-1-1-4 0,-1 1 2 0,2 0 0 15,-1 1-4-15,1 0 2 0,-3-2 0 0,3 2 5 16,0 0-3-16,0 0 0 0,0 5-5 0,0-8 8 16,-1 5-6-16,0-2 5 0,-1 1-2 0,2 1 4 15,-1-4-3-15,1 7 2 0,-1-7-3 0,1 5 0 16,-1-4 15-16,-2 1-20 0,3 2 4 0,-1-2-1 15,1 0 1-15,-2 0 1 0,0 1 0 0,2 1-6 16,-3 0 3-16,3 3 6 0,0-9-6 0,-2 6-7 16,2 3 7-16,-1-4 1 0,1 4 6 0,0-7-4 15,0 7 0-15,0 0-5 0,-2-3 0 0,2 3 8 16,2-4-7-16,-2 4-1 0,0 0 3 0,0 0 6 16,0 0-6-16,0 0-2 0,0 0 4 0,-2-4 1 15,2 4-4-15,0 0-2 0,0 0-1 0,0 0-4 16,0 0-7-16,0 0-30 0,0 0-41 0,0-5-52 15,0 5-58-15,0 0-69 0,-3-3-294 0,3 3-606 16,-3-5 268-16</inkml:trace>
  <inkml:trace contextRef="#ctx0" brushRef="#br0" timeOffset="202694.27">6254 15887 217 0,'0'0'252'0,"0"0"-15"16,0 0-16-16,28 2-2 0,-15-1-11 0,1-1-10 15,4 2-9-15,2-4-10 0,2 4 1 0,0-4-7 16,5 2-12-16,0-1-18 0,-6 1-10 0,2-2-19 16,4 1-7-16,0-1-14 0,-4 1-9 0,5-1-10 15,-9 1-5-15,-1 0-7 0,-4-1-10 0,-1 4-5 16,1-2-13-16,-4-2-50 0,-2 4-38 0,-2-4-39 15,3 2-29-15,-9 0-21 0,8 0-19 0,-8 0-15 16,0 0-17-16,4 4-14 0,-4-4-172 0,0 0-411 16,-13 6 182-16</inkml:trace>
  <inkml:trace contextRef="#ctx0" brushRef="#br0" timeOffset="203056.43">6327 15925 78 0,'-9'0'223'0,"9"0"-20"0,-9 0-16 15,9 0-14-15,-9 2-11 0,3 0-10 0,1 0-8 16,-2 2-8-16,-2 1-9 0,4 3-4 0,-5-1-8 16,5 5-3-16,-3 0-3 0,0 2-5 0,2-3-6 15,1 3 1-15,2-2 2 0,0 0 7 0,1 0-7 16,1-1-5-16,1-1-8 0,0 1-1 0,3-1-5 15,-1-1-2-15,2 2-4 0,2 0-9 0,3-4-2 16,-4 2-5-16,4-4 1 0,2-1-16 0,0 5 2 16,-2-3-9-16,5-3-3 0,-2 4-4 0,3-1-1 15,-1-2-5-15,3 2-3 0,-1-1 0 0,1-1 0 16,-4-1 1-16,-1-2-10 0,2 2 1 0,-1-1 0 16,5 0-4-16,-5-2-4 0,2 2 1 0,-6-1-4 15,4-1 3-15,0 1-1 0,-3 0-29 16,-1-1-26-16,4 0-28 0,-4 1-29 0,-3-2-32 15,-1 0-27-15,-5 1-36 0,9-1-39 0,-9 1-42 0,0 0-142 16,0 0-459-16,0 0 204 0</inkml:trace>
  <inkml:trace contextRef="#ctx0" brushRef="#br0" timeOffset="203275.19">6294 16327 35 0,'-3'4'227'0,"3"-4"-10"0,0 0-8 0,0 0-4 16,12 0-10-16,-6 2-5 0,3-2-9 0,4 1-1 0,-3-1-6 16,10-3-2-16,-2 5-10 0,1-4-11 0,2 2-14 15,-1 0-13-15,-1-2-11 0,1 4-12 0,-1-2-16 16,-6 2-5-16,1-1-8 0,0 2 2 16,5-1-22-16,-7-2-29 0,-1 1-36 0,-3-1-47 15,-2 2-51-15,0-2-49 0,-6 0-51 0,9-2-223 16,-6-1-471-16,1 2 209 0</inkml:trace>
  <inkml:trace contextRef="#ctx0" brushRef="#br0" timeOffset="204017.93">6903 15723 191 0,'0'0'230'0,"0"0"-13"0,0 0-14 16,0 0-12-16,0 0-13 0,0 0-14 0,0 0-11 15,0 0-5-15,0 0-13 0,0 0-8 0,0 0-1 16,0 0 4-16,0 0 2 0,0 13-5 0,0-9-3 16,-1-1-10-16,2 3 0 0,-1-1-1 0,0 0-20 15,0 1-9-15,-1 0-5 0,2 0-3 0,-1 0-6 16,3 2-11-16,-3-1-2 0,1 1-9 0,-2 2-4 16,2 1-1-16,-1-5-7 0,3 4-7 0,-2 1 0 15,-1-1 1-15,5 2-5 0,-5-1 0 0,1 4-5 16,3-1-2-16,0 1-2 0,-3 2 1 0,3-2-1 15,0 2-3-15,0 1-8 0,0-1 5 16,2-1-4-16,-1 3 5 0,-1 0-5 0,5 8 4 0,-1-5-3 16,-1 5 2-16,0-4-3 0,-2-4-6 0,2 6 3 15,1-1 3-15,-3-6-2 0,0-2-4 0,-1 1 2 16,3 1 3-16,-2-2-5 0,-3-4 7 0,3-1-7 16,-2 0 2-16,-1-4-2 0,0-1-1 0,-1-1 3 15,2-1 0-15,-2 2 2 0,1-3 7 0,1-1-2 16,-3-2 5-16,3 3-3 0,-3-3 2 0,0 0-6 15,0 0 4-15,0 0-2 0,5-11-4 16,-4 5 5-16,1-1-3 0,0-4-1 0,0 3-4 0,-1-4 3 16,2-1-1-16,2-4 2 0,-1 1-3 0,-1-3-1 15,3 2 2-15,-1-7-5 0,1-1 4 0,2-1-1 16,-4-1 1-16,1 2-1 0,4-2-1 0,-4 8 2 16,-1 0 1-16,1 0-6 0,-1-1 2 15,1 1-3-15,3 0 6 0,-3 1-3 0,-1 3 1 16,-1-2-7-16,-1 1 9 0,-1 5-4 0,3 1 5 0,-4-1-1 15,3-2-1-15,-3 7 1 0,1-3 0 0,-1-1 0 16,0 4-3-16,0-2-6 0,0 3 9 0,0 1 4 16,0-3-3-16,-1 3-6 0,1-1-1 0,0 5-1 15,-3-8 0-15,3 8-2 0,0-3-7 0,0 3-24 16,3-5-32-16,-3 5-45 0,0 0-52 16,0 0-60-16,0 0-95 0,0 0-206 0,1 16-572 15,-1-7 254-15</inkml:trace>
  <inkml:trace contextRef="#ctx0" brushRef="#br0" timeOffset="204165.49">7357 16281 10 0,'4'6'303'0,"-3"-3"-18"0,-1 3-13 0,3-3-33 15,-3-3-11-15,1 3-37 0,-1-3-26 0,0 0-42 0,0 0-60 16,0 0-74-16,0 0-108 0,0 0-173 15,0 0-316-15,4-10 140 0</inkml:trace>
  <inkml:trace contextRef="#ctx0" brushRef="#br0" timeOffset="207187.02">8672 15609 213 0,'0'-4'238'0,"0"4"-10"0,0 0-14 0,0 0-2 0,0 0-19 16,-5-5-13-16,5 5-10 0,0 0-6 0,0 0-11 16,0 0-10-16,0 0 4 0,0 0-19 0,0 0-4 15,0 0-16-15,0 0-9 0,0 0-9 0,0 0-6 16,0 0-12-16,-13 6-5 0,9-1-6 0,0-2-7 16,-2 2-4-16,0 1-4 0,-2 0-4 0,4 3-7 15,-4-1 6-15,1 0-2 0,-1 2-2 0,3 3 2 16,-3-6 4-16,3 5-4 0,-4-2-5 0,2 5-1 15,0-7-6-15,2 4 0 0,0 3 0 0,-1-4-6 16,3-3-1-16,1 3-2 0,-1-2 0 0,0 0-3 16,2 1-2-16,0 1-1 0,1-2-3 15,-1 3-1-15,1-1-1 0,1 0 0 0,-2 0 2 16,1 0-2-16,0-1-3 0,2 0 4 0,-1 1-4 0,1 0-4 16,-2-2 7-16,1 3-8 0,0-2 8 0,1 2-1 15,-1-3-1-15,0 3-6 0,2-1 2 0,-1-2 1 16,2 2 2-16,-1-4-3 0,-1 0 3 0,1 4-3 15,-1-6 2-15,1 4-3 0,1-2 2 0,0-2-1 16,1 5-1-16,2-2 4 0,-2 0-6 0,3 2 2 16,-1-2-2-16,3 2 1 0,-3-1 3 0,2-3-4 15,0 3 3-15,1-2 1 0,2-2 3 0,1 4-5 16,-3-7 1-16,2 4-6 0,0-3 6 0,-2 0-1 16,1 0 3-16,1-1 0 0,-4-1 1 15,2 0 0-15,-2 1 5 0,0-2-1 0,-1-2-8 16,4-2 10-16,-4 1-5 0,2-3-2 0,-1 0 5 0,2 0-3 15,-4-2 0-15,2-4 0 0,-3 0 0 0,3-2-1 16,-2-3-3-16,2 2 1 0,-4-1 1 0,0 1 1 16,-3-3 1-16,0 0-6 0,-1-1 2 0,4 1-2 15,-4-2 5-15,0 3-3 0,0 1-1 0,0-2 4 16,0 2-3-16,0 0-1 0,0 3 2 16,0 1-2-16,-1-4 0 0,1 3 1 0,-4 3 1 0,4-4 0 15,0 2 1-15,-4 2 1 0,4-1 0 0,-4-6 12 16,3 7-17-16,-3-6 0 0,0 3 2 0,-1-1-3 15,1 3-1-15,2-3 6 0,-2 4-1 0,0-2 0 16,-1 2-3-16,1 1 2 0,-1-1-4 16,1 4 10-16,1 1-7 0,-1-1-3 0,1 2-3 0,-1 1 1 15,-2 0-5-15,1 1 3 0,-2 0 4 0,2 0-5 16,-1 0 2-16,-1 0-4 0,0 2 10 0,-2 0-4 16,1-1-3-16,2 2 2 0,-6-1 3 15,6 2-1-15,1-2-2 0,-3 2-4 0,4 0-16 16,4-2-28-16,-9 2-32 0,6-1-37 0,-4 0-41 15,5 2-40-15,-1 0-42 0,3-3-269 0,-5 4-556 0,2 2 245 16</inkml:trace>
  <inkml:trace contextRef="#ctx0" brushRef="#br0" timeOffset="207932.03">8999 15980 160 0,'0'0'254'0,"0"0"-10"0,0 0-12 16,0 0-12-16,0 0-16 0,0 0-14 0,0 0-19 15,0 0-20-15,0 0-13 0,0 0-16 0,0 0-12 16,0 0-12-16,0 0-8 0,0 0-10 0,0 0-5 15,0 0-4-15,0 0 6 0,12 7 4 0,-10-1-6 16,-2-3 14-16,3 0-9 0,-1 6-7 0,2 0-2 16,-3 0-4-16,2 1-2 0,-3 0-2 0,1 0 4 15,2 6-26-15,0 0 5 0,4 1-5 0,-6 1-2 16,3-2-6-16,-4-1-3 0,4-1-4 0,-1-2-1 16,-3-2-4-16,3 6 2 0,0-4-5 0,1 0-1 15,1 4-7-15,0-6 6 0,0 5-2 0,-1-5-2 16,0 1-2-16,0-2-1 0,-2 2-2 0,2-3 0 15,0 2 0-15,0-3 1 0,-2-1-4 0,2-1 2 16,-1-2-2-16,-2 1 1 0,0-1-3 0,-1 1-1 16,4-1 4-16,-4-3 3 0,3 2 2 0,-3-2 0 15,5 2 2-15,-5-2 2 0,0 0-3 0,0 0-1 16,0 0-3-16,0 0-1 0,0 0 2 0,4-11-3 16,-4 7 1-16,2-1-5 0,-2 0 8 0,3-2-3 15,-2-1 1-15,1 0 0 0,1-1-5 0,1 1 3 16,0 0-6-16,0-4 2 0,2 2 16 0,-1-2-18 15,1 2-1-15,1 0 3 0,1-1 1 0,2-3-1 16,-3 3 1-16,4-2-4 0,-4-3 3 0,3 1 0 16,-2 1 0-16,1-1 0 0,-2 2-3 0,0 1 2 15,2-3 1-15,-5 6 1 0,1-2 6 0,0 0-11 16,0 1 0-16,-1 0 3 0,0 1 5 0,0 2-7 16,-3-1 1-16,3 5 4 0,-4-3-5 0,1 1 4 15,3 0-1-15,-4 2 0 0,0 0 0 0,0 3-1 16,4-8 0-16,-4 6 0 0,0 2-19 0,0-4-46 15,-1-2-51-15,1 6-75 0,-3-6-85 0,3 6-294 16,-1-4-616-16,1 4 272 0</inkml:trace>
  <inkml:trace contextRef="#ctx0" brushRef="#br0" timeOffset="208594.57">9613 15936 8 0,'0'0'271'0,"0"0"-18"0,2 5-9 16,-2-5-11-16,10 1-3 0,-5 0-6 0,3-1-9 15,4 0-10-15,0 0-13 0,1 1-15 0,6 1-11 0,-2-1-17 16,2 0-11-16,3-1-11 0,6 1-18 0,-10-2-10 16,2 3-9-16,0-2-7 0,-1 4-9 15,0-3-10-15,0-1-3 0,-5 3-8 0,-1-1-4 16,3-2-4-16,-4 1-1 0,-3-1-11 0,1 1-3 15,-6-1-11-15,5 0 1 0,-4 0-21 0,-5 0-29 16,8 0-28-16,-8 0-28 0,0 0-37 0,0 0-31 16,0 0-19-16,0 0-25 0,0 0-30 0,0 0-28 15,0 0-144-15,-17 9-433 0,11-7 192 0</inkml:trace>
  <inkml:trace contextRef="#ctx0" brushRef="#br0" timeOffset="208876.96">9647 16154 48 0,'0'0'273'0,"5"5"-3"16,0-2-11-16,-5-3-7 0,13 2-1 0,0-1-2 15,-2-1-14-15,5-1-16 0,-4 2-26 0,9-1-22 16,-2 2-13-16,4-4-22 0,-4 2-13 0,4-1-7 15,-1-1-13-15,-3 1-8 0,3 1-12 0,-3 0-5 16,-1-2-14-16,-4 4-5 0,-1-2-7 0,-3 1-2 16,3-1-9-16,-3 0-3 0,-2 0 5 0,-2 2-20 15,1-2 0-15,-7 0-8 0,9 0-25 0,-9 0-29 16,5 0-40-16,-5 0-49 0,0 0-62 0,2-5-74 16,-2 5-238-16,-5-10-543 0,0 7 239 0</inkml:trace>
  <inkml:trace contextRef="#ctx0" brushRef="#br0" timeOffset="209784.44">10814 15641 245 0,'0'5'241'15,"4"-2"-12"-15,-3 2-9 0,-1 3-7 0,4-4-11 16,1 7-8-16,-4-2-10 0,2 1-7 0,-3 0-9 0,0 2-11 16,1 0-11-16,-1 4-10 0,-4 0-13 0,-2 2-10 15,-2 1-13-15,2 5-9 0,-2 1-9 16,-2-6-9-16,1 4-6 0,0 4-8 0,-5-2-8 15,4-1-3-15,-1 2-3 0,0-1-5 0,2-3-5 16,0-6-6-16,-1 1 0 0,5-1-4 0,-3 0 0 0,0-3-3 16,2-1-30-16,-1-1 5 0,0-2 1 0,2 0 1 15,0-3 2-15,0-2-1 0,-3 1 3 0,3-1-4 16,-4-2 4-16,4-1-1 0,-4-1 11 16,1 0-3-16,-2-3-10 0,1-1 3 0,0 1-5 15,0-2 10-15,-2-2-6 0,-1-2 0 0,3-1 9 0,0 1 7 16,0-3 6-16,0-1-5 0,3 2 5 0,1 1-1 15,0-6-1-15,0 4-3 0,2 3-2 16,2-2-4-16,0 1 6 0,1 1-6 0,3-2 1 16,0 4-4-16,2 1 1 0,-1-2-4 0,1 3 2 15,1 2-3-15,1-1 4 0,4 0-7 0,-2 2 2 16,-1 2-1-16,3-1 1 0,0 1 0 0,0 1-1 0,2 1-1 16,-3 2 2-16,3 2 0 0,1-2-1 0,0 6 1 15,-3-4-5-15,0 3 3 0,2 1-4 16,-1 1 5-16,2-1 1 0,-1 3-3 0,-1-3 3 15,-2 3-3-15,3 2 2 0,-3-1 0 0,5-3-7 16,-6 4 3-16,1 0 1 0,1-9-2 0,1 8 4 0,-4-4-3 16,5 1 2-16,-7-1 2 0,2-2-4 15,-3-1 0-15,3-2 3 0,-3 0-2 0,0-1-1 16,-1 0 4-16,-3-3-4 0,3 3 2 0,-1-2 2 16,-3-2-1-16,0 0 2 0,2 2 2 0,-2-2 2 15,0 0-25-15,0 0-34 0,0 0-49 0,0 0-56 0,-4-12-55 16,3 8-64-16,1 4-260 0,-5-5-579 0,1 3 256 15</inkml:trace>
  <inkml:trace contextRef="#ctx0" brushRef="#br0" timeOffset="210234.57">11084 15979 7 0,'0'5'286'0,"0"-5"-13"0,0 0-12 0,0 0-11 16,0 0-4-16,0 0-14 0,0 0-5 0,0 0-12 16,0 0-22-16,0 0-14 0,0 0-18 0,11-1-11 15,-11 1-15-15,13 0-7 0,-4 0-20 0,1-2-13 16,3 2-8-16,4-1-12 0,0 0-2 0,1 2-7 16,4-2-7-16,-3 2-9 0,-1-2-6 0,4 2-2 15,-2-1-1-15,-1 0-2 0,3 1-8 0,-3 1-3 16,1-1-4-16,1 0-7 0,-7 0 4 0,5 0-6 15,-7-1 3-15,3 3-5 0,-6-3-3 0,-1 0-5 16,1 3 1-16,-4-3-1 0,0 0-2 0,0 2-15 16,-5-2-17-16,0 0-20 0,0 0-41 0,9-3-38 15,-9 3-36-15,0 0-44 0,0 0-37 0,-14-12-51 16,9 11-154-16,-4-2-487 0,0 0 216 0</inkml:trace>
  <inkml:trace contextRef="#ctx0" brushRef="#br0" timeOffset="210512.83">11301 15819 8 0,'0'0'239'0,"0"0"-3"0,0 0-7 15,1 17-7-15,-1-8-10 0,-1 1-4 0,0 3-8 16,1 5-3-16,-3-2-4 0,2 5-6 0,-2-2-7 15,1 7-8-15,-1 1-27 0,1-8-11 0,-2 6-15 16,1-6-9-16,2 7-10 0,-3-6-13 0,4-3-5 16,0-2-5-16,0-2-10 0,3 0-10 0,-2-2-4 15,-1-3-7-15,1-3-5 0,-2 1-4 0,2 0-6 16,-1-4 1-16,0 3-5 0,0-5-10 0,0 0-46 16,0 0-55-16,0 0-70 0,0 0-89 0,-9-13-297 15,4 4-584-15,0 3 259 0</inkml:trace>
  <inkml:trace contextRef="#ctx0" brushRef="#br0" timeOffset="211303.82">12079 15673 135 0,'0'0'189'0,"0"0"-7"0,0 0-1 0,-5-4-12 15,5 4-8-15,0 0-10 0,0 0-15 0,-4-1-3 16,4 1-9-16,0 0-5 0,0 0-6 0,-9 0-3 16,9 0-3-16,0 0-2 0,-10 1 3 0,6 2-5 15,-1-1-2-15,0 1 2 0,1 0 5 0,-1-2-12 16,-1 5-1-16,-1-2-2 0,1 3 1 0,-1-1-3 16,0 2-6-16,-1 1-11 0,1 1-1 0,-3 5-8 15,0 1-6-15,3-1-4 0,-2 4-9 0,0-3 0 16,-1 10-7-16,2-2-2 0,3-5-6 0,-3 6-1 15,2 0-4-15,-1 5-8 0,6-6 0 0,1 2 2 16,0-6-2-16,0-2-3 0,5 1 0 0,0 6-2 16,4-6-1-16,-1 4 9 0,0-6-11 0,-2-1-1 15,4 0-4-15,2 0 3 0,-2-1-5 0,4-1 6 16,0-1-5-16,-3-1 0 0,1 0-2 0,-3-5-4 16,4 4 4-16,-6-5-2 0,2 2 2 0,-2-7-4 15,-1 2-1-15,-1 1-27 0,-1-4-29 0,-4 0-51 16,0 0-64-16,9-5-67 0,-5 2-73 0,-2-6-194 15,2 0-550-15,0-1 244 0</inkml:trace>
  <inkml:trace contextRef="#ctx0" brushRef="#br0" timeOffset="211530.83">12120 15973 193 0,'0'0'316'0,"0"0"-22"15,0 0-21-15,0 0-17 0,0 0-9 0,0 0-7 16,0 0-13-16,21 7-27 0,-10-7-23 0,1 1-16 16,3 1-15-16,4-2-12 0,1 0-17 0,-3 0-10 15,4 1-15-15,-2-1-4 0,1 0-12 0,-2-1-11 16,1-1-7-16,-5 5-5 0,-1-2-3 0,1-1-11 16,-2-1-1-16,-2 0-24 0,-1-1-43 0,-3 2-31 15,1-1-44-15,-7 1-50 0,9-1-76 0,-6-2-284 16,-1 0-558-16,-2 3 247 0</inkml:trace>
  <inkml:trace contextRef="#ctx0" brushRef="#br0" timeOffset="212104.5">12929 15660 168 0,'0'0'198'0,"5"14"-7"0,-4-9-2 0,3 0-4 16,0 2 1-16,0 1-4 0,1 2-3 0,-4 2-1 15,3 4-14-15,-4 1-11 0,1 1-10 0,-1 0-5 16,-1 5-13-16,-1 4-10 0,-1-3-10 0,-2 1-12 0,-1 2-5 16,0 0-14-16,0-3-5 0,2 4-5 15,-5-5-8-15,4-2-5 0,-1 2-4 0,-1-2-3 16,1 1 3-16,1-4 6 0,1-6 5 0,0 1 2 16,2-2-5-16,-3-2 3 0,1-4-10 0,0 1-1 15,-1-4-3-15,-3 3-9 0,-3-4 0 0,3-1-7 16,-1 0 11-16,-1-3-10 0,-2 0-7 0,-3-5 1 15,3 2-4-15,-3-9-2 0,1 2-2 0,-8-5-5 16,6 5 5-16,2-2-1 0,-1 2-6 0,3 0 9 16,5 2 1-16,0 3 3 0,2-1-4 0,1 3-4 15,0 0 0-15,3 0-7 0,1 0-3 0,5 3 0 16,0-1-1-16,0 0 1 0,5 2-1 0,3 1 2 16,5 2-7-16,0 3 2 0,1 1-1 0,1-2 2 15,10 1-1-15,-3 5-1 0,1-2 1 0,-1 2-1 16,1-2 4-16,-3 1-6 0,0 2-1 0,-4-3 9 15,-4-1-4-15,5 1 8 0,-6 1-10 0,0 0-1 16,-4-3 0-16,-1-2 1 0,-1 2 0 0,-4-4-3 16,2 2 3-16,-3-1-27 0,-1-2-21 0,-4 0-35 15,5 0-56-15,-5 0-61 0,1-6-64 0,-1 1-283 16,-2 1-593-16,-1-2 264 0</inkml:trace>
  <inkml:trace contextRef="#ctx0" brushRef="#br0" timeOffset="212400.98">13201 15695 152 0,'13'23'273'0,"1"0"-14"0,0 2-15 0,-2 2-10 15,0 3-12-15,0-2-10 0,1 1-9 0,-2 2-13 16,1 13-15-16,-8-6-15 0,1 6-16 0,-3 7-16 16,-3 4-10-16,0-8-11 0,-3 5-11 0,-2-7-10 15,-2 2-9-15,0-15-4 0,2 1-14 0,-6-3-7 16,5-3-1-16,-2-2-8 0,0-7-5 0,-3-5-36 16,6-3-38-16,-2-1-44 0,-2-3-70 15,-2-3-80-15,1-3-254 0,-1-2-524 0,2-2 232 0</inkml:trace>
  <inkml:trace contextRef="#ctx0" brushRef="#br0" timeOffset="-206227.45">14001 15727 55 0,'-5'-1'207'0,"5"1"-10"15,-13-2-7-15,10 1-9 0,-3-1-6 0,1 1-6 16,-3 1-11-16,0-2-8 0,-3 2-11 0,0 2-14 15,-2 1-7-15,-2 0-8 0,0 1-4 0,-6 2-10 16,4 1-1-16,-2 2-1 0,-5 1-1 0,5 0-3 16,-4 4-3-16,1 2 2 0,2-2-1 0,3 0 1 15,-6 5 0-15,5 0-2 0,4-4 0 0,4 0-13 16,1-1-9-16,0 4-4 0,1 1-4 0,5-3-4 16,1 0-10-16,4 2 0 0,0 1-4 15,6-1-4-15,-3 1 1 0,5-1-4 0,4 3-4 0,3 0-4 16,-4-5-4-16,3 4 2 0,3-3 3 0,-2-2-9 15,5 1-4-15,-2 0 3 0,-1-6-5 0,-5 2 1 16,13 0 0-16,-12-2-5 0,2-2 0 0,-3-2 4 16,-1 0-1-16,1-2-5 0,-4 0 5 0,1-1-1 15,-3 0 1-15,-1-1-3 0,-1-1-15 0,-1-1-23 16,2 0-35-16,-3-3-41 0,-1-1-44 0,-1 0-39 16,-1-1-54-16,0-2-62 0,-3 2-169 0,-1-2-514 15,-1 0 227-15</inkml:trace>
  <inkml:trace contextRef="#ctx0" brushRef="#br0" timeOffset="-206002.81">13785 15998 261 0,'0'0'258'0,"0"0"-20"0,0 0-21 0,0 0-11 16,0 0-18-16,0 0-5 0,23 3-14 0,-10-3-6 0,5 3-5 15,1-3-9-15,3 0-11 0,-3-2-12 16,5 5-13-16,-3-2-10 0,-2 1-11 0,3-2-10 0,-2 3-7 16,-2-3-12-16,-4 1-5 0,2-1-10 0,-4 2-31 15,-4-1-40-15,-3 1-35 0,0-2-32 0,-5 0-35 16,0 0-43-16,0 0-47 0,0 0-190 16,0 0-438-16,0 0 194 0</inkml:trace>
  <inkml:trace contextRef="#ctx0" brushRef="#br0" timeOffset="-205076.77">14628 15710 44 0,'0'0'277'0,"0"0"-25"15,0 0-29-15,0 0-17 0,0 0-5 0,-3 8 0 16,6 0-8-16,2 2-1 0,0 2-12 0,4 2-10 16,-4 5-1-16,2 6-11 0,-1-5-6 0,0 8-22 15,0-1-12-15,-2 3-14 0,0 0-7 0,1-3-11 0,-1 4 2 16,1-4-24-16,0-1 3 0,4 3-9 0,-4-5-5 16,0-6-4-16,3-2-4 0,-2-4-7 15,1-1 0-15,-1-5 0 0,1 5-4 0,-1-4 2 16,0-1-9-16,-2-4 8 0,4 0-5 0,-8-2-4 15,10-9 2-15,-1 3-5 0,-3-7-4 0,2-1 1 16,0-6 0-16,-3-4-6 0,4-2 0 0,-1-2-6 16,-2 3 13-16,0 2-16 0,2-5 3 0,-3 10 0 15,1 0 1-15,0 3 2 0,-4 3-6 0,2 1 0 16,0 1 3-16,-2 4-6 0,2 0-2 0,-4 2 1 16,1 0-8-16,2 1-1 0,-3 3 0 0,5 0 6 15,-5 0-5-15,7 6 0 0,-1-1 1 0,-1 4-1 16,0 0 5-16,0 1-3 0,4 7 0 0,-2-3 2 15,0 3 2-15,5 4-2 0,-3 4 1 0,2 0 3 16,-1-1-3-16,-1 4 4 0,3-2-6 0,2-1 4 16,-3 0-3-16,1-3 3 0,1 2-6 0,-4-7 20 15,2-2-9-15,-1 2-7 0,1-10 6 0,-2 3 3 16,-3-1-3-16,0-5 2 0,4 1 4 0,-3-1 0 16,-1-2-3-16,2-2 4 0,-8 0 0 0,13-8-5 15,-7 1 2-15,1-3-3 0,-1-5 5 0,2-3-2 16,-1-7-2-16,-2-1-3 0,3-1 4 0,-3-3 1 15,3-1-9-15,-3 4 6 0,0-2 0 0,-1 1-1 16,-1 0-1-16,2 4 4 0,-5 4-4 0,3 1-1 16,0 1-2-16,-2 0 4 0,0 4-9 0,-1-3 8 15,0 6-4-15,0-3 0 0,0 4 1 0,-3 1-1 16,3-1 6-16,2 4-3 0,-3-2 14 0,1 1-20 16,-1 3 5-16,-1-2 3 0,2 1-6 0,0 1-2 15,0 4-5-15,0-6-8 0,2 2-50 0,-2 4-79 16,0 0-92-16,1-4-84 0,-1 4-248 0,0 0-617 15,0 0 274-15</inkml:trace>
  <inkml:trace contextRef="#ctx0" brushRef="#br0" timeOffset="-204211.37">16427 15533 46 0,'0'0'274'0,"0"0"-17"0,-6 0-16 0,6 0-6 0,0 0-16 15,0 0-12-15,0 0-12 0,0 0-11 0,-9-3-10 16,9 3-6-16,0 0-12 0,-6-1 4 0,6 1-22 16,0 0-16-16,-11 1 3 0,7 1-14 0,0 2 5 15,-1 1-9-15,-3 2-2 0,0 0-11 0,-3 6-9 16,2 2-9-16,-2 4-5 0,-1 4-7 0,2 2 4 16,-2 5-6-16,2 0-14 0,3 1-9 0,-2 1-2 15,1 1-9-15,3 3 3 0,1-2-17 0,-1 1 13 16,4 0 0-16,1-4-3 0,1-2-4 0,3 2 0 15,1-3 5-15,0 1-6 0,3 0-3 0,2-6 3 16,2-1-7-16,-1-3 6 0,3 3-1 0,-2-6 6 16,2 0-2-16,0-1-12 0,0 0 1 0,1-1-4 15,-1-1-1-15,-1-5 0 0,-4 1 6 0,1-3 0 16,-1 2 0-16,-1-6-1 0,-3 3-6 0,0-2 6 16,-1 0-1-16,-2-2-2 0,-2-1-6 0,0 0-26 15,0 0-28-15,0 0-53 0,8-7-63 0,-9 2-47 16,1 5-64-16,-3-10-322 0,-1 6-650 0,3-1 288 15</inkml:trace>
  <inkml:trace contextRef="#ctx0" brushRef="#br0" timeOffset="-203310.65">16607 15769 102 0,'-2'10'308'0,"0"2"-19"16,0 6-21-16,-2-1-13 0,0 0-9 0,0 2-3 16,3 0-13-16,-4 2-17 0,4 2-20 0,-1-6-15 15,1 1-14-15,2 1-14 0,1-2-10 0,-1-1-12 16,3 2-7-16,-1-11-10 0,1 6-9 0,3-1-4 16,-1-6-5-16,-2-1-6 0,6 1-5 0,-1-4-7 15,0-3-15-15,1-2 2 0,-1-2-14 0,-1-5 2 16,1 2-5-16,1-7-6 0,2 0-2 0,-3-1 0 15,1-5-6-15,-3 3-3 0,1-1 1 0,0 0-3 16,-2 4-6-16,1-2 2 0,-2 1-7 0,-1 6-3 16,-1 2-2-16,-1 1 4 0,3 0-2 0,-4 4-10 15,0 1-2-15,2-1-4 0,-3 3-1 0,0 0 3 16,5 12 1-16,-1-3-5 0,-2 0-1 0,2 2 5 16,1 7 2-16,3-2 0 0,-2 1-5 0,3 8 6 15,-2-6-1-15,2 0-1 0,2 1 1 0,2 4 1 16,1-4-3-16,-4-2 4 0,4-2 5 0,-1-6 2 15,2 1-2-15,-4-4 2 0,-1-1 2 0,3-5 2 16,-3 1 1-16,1-5-6 0,2 2 1 0,-3-7-2 16,1-1 0-16,0 2 6 0,-3-4-8 0,-1-6 0 15,2-1 7-15,-4-7-4 0,-1-1-7 0,0-2-3 16,-4 2 7-16,0-3-1 0,-2 2-1 0,0-1-4 16,2 1 5-16,-2 0-3 0,0 9 1 0,1-1 0 15,1 1 3-15,-2 0-19 0,4 4 8 0,-2-3 3 16,0 4 0-16,3 2-55 0,3 2-58 0,-2-4-66 15,2 6-61-15,7-6-70 0,-3 5-300 0,2 1-663 16,-1 5 294-16</inkml:trace>
  <inkml:trace contextRef="#ctx0" brushRef="#br0" timeOffset="-203029.9">17235 15523 338 0,'16'7'333'0,"-11"-4"-13"0,4 4-15 16,2-2-1-16,-2-1-17 0,3 1-25 0,1 0-25 15,-3 1-21-15,8-1-31 0,-1 1-16 0,-2 1-11 16,2-1-24-16,-2 1-39 0,-3-1-33 0,0-2-71 16,0 4-73-16,-2-1-66 0,0-1-86 0,-2-2-255 15,-3 2-530-15,-1 0 235 0</inkml:trace>
  <inkml:trace contextRef="#ctx0" brushRef="#br0" timeOffset="-202710.98">17599 15477 254 0,'0'0'248'0,"0"0"-24"0,0 0-21 15,0 0-17-15,5 6-12 0,-6 2-3 0,1-2-14 16,-4 3-15-16,3 1-16 0,-4 6-11 0,-3 1-12 16,0 0-7-16,-6 6-15 0,1-1-7 0,-3 1-1 15,-1 1-12-15,-1-3-4 0,5-9-5 0,1 3 0 16,-1-3 5-16,-2 0 6 0,3-1 6 0,3-3 7 15,-1-1 11-15,1-1 2 0,3 0 4 0,-1-2 24 16,3-1-4-16,-2 1-15 0,3-2 6 0,3-2-20 16,-3 3-2-16,3-3-10 0,0 0-6 0,0 0-1 15,0 0-6-15,15 3-4 0,-7-3-3 0,2 0-9 16,4-3-1-16,3 2 0 0,0-1-16 0,1 0-2 16,1 0-3-16,-1 0 12 0,0 0-19 0,-4 2-20 15,-1-1-68-15,1 1-74 0,-4-1-72 0,-2 2-62 16,-3 0-83-16,-1 0-185 0,0 2-597 0,-4 1 264 15</inkml:trace>
  <inkml:trace contextRef="#ctx0" brushRef="#br0" timeOffset="-202545.31">17397 15874 106 0,'-4'3'325'0,"1"-1"-16"16,3-2-25-16,0 0-25 0,0 0-10 0,0 0-13 15,0 0-1-15,15 2-3 0,-6-3-15 0,5 1-23 16,2-1-20-16,3-1-21 0,2 1-12 0,-1-2-19 15,3 3-48-15,0 0-46 0,-6 0-57 0,5 0-58 16,-5 1-47-16,0 1-68 0,-3-1-77 0,-7 2-156 16,0-3-470-16,0 0 207 0</inkml:trace>
  <inkml:trace contextRef="#ctx0" brushRef="#br0" timeOffset="-202360.59">17605 15793 11 0,'-6'5'290'0,"3"1"-11"0,-4 2-17 16,2 4-19-16,-2-1-13 0,1 3-11 0,-2 2-13 16,2-1-21-16,-5 1-13 0,6 0-25 0,-2-1-5 15,-1 4-20-15,3 0-15 0,-5 6-11 0,2-6-18 16,0 5-38-16,1-5-42 0,-2 3-49 0,-1-5-61 16,4-4-68-16,1-4-69 0,-1 2-124 0,0-5-404 15,2-3 180-15</inkml:trace>
  <inkml:trace contextRef="#ctx0" brushRef="#br0" timeOffset="-202186.74">17553 15968 67 0,'5'0'307'0,"4"3"1"0,-3-1-8 16,3 4-26-16,0-1-16 0,-1 4-17 0,2-3-6 16,-1 4-10-16,1-1-16 0,2 0-15 0,-3 0-18 15,6 3-19-15,-2-2-17 0,7 7-15 0,-11-2-7 16,4-1-42-16,-2-3-32 0,-3 1-49 0,0-5-53 0,-3 2-64 15,4-3-45-15,0-1-51 0,-4 0-54 0,-1-2-164 16,-4-3-471-16,0 0 208 0</inkml:trace>
  <inkml:trace contextRef="#ctx0" brushRef="#br0" timeOffset="-201903.97">17931 15562 275 0,'4'6'376'0,"2"-3"-13"0,-1 0-20 0,1 2-25 15,0-1-33-15,-1 0-34 0,5 2-18 0,-1-1-36 16,0 1-39-16,-1-1 23 0,2 0-41 0,-1 0-61 16,-1 3-76-16,-3-4-78 0,0 3-77 0,0 2-76 15,-5 0-231-15,0-3-495 0,-1 5 219 0</inkml:trace>
  <inkml:trace contextRef="#ctx0" brushRef="#br0" timeOffset="-201746.82">17867 15812 1 0,'-2'1'334'0,"2"2"-27"0,-2 0-12 0,8 1-3 0,-1-1-21 16,6 0-26-16,-1-3-25 0,6 1-9 0,4-1-3 16,1-1-31-16,9 2-16 0,0-1-23 0,-1 0-18 15,0 0-31-15,1 0-58 0,-10 1-60 0,3 2-75 16,4 3-77-16,-8-3-90 0,-7 2-149 0,-3 1-454 16,1-2 202-16</inkml:trace>
  <inkml:trace contextRef="#ctx0" brushRef="#br0" timeOffset="-201481.82">18033 15733 283 0,'3'10'291'0,"1"2"-14"0,1 4-15 0,-1 1-8 15,-2 4 1-15,4 5-9 0,-4 1-6 0,3-2-15 16,-2 4-24-16,0-3-10 0,-1 3-24 0,0-2-13 15,-2 5-11-15,-4-3-24 0,2 2-9 0,-1-3-11 16,-2-9-9-16,3 2-6 0,-3-2-15 0,2-9-9 16,0 1 3-16,0-3-7 0,0-1-3 0,0-1-4 15,1-1-4-15,-4-3-4 0,2-1 1 0,4-1-16 16,-14-2-1-16,6-4-36 0,-1-1-59 0,0-3-54 16,-1-2-64-16,-2-1-56 0,6-2-56 0,-3 4-248 15,1 0-593-15,2 1 263 0</inkml:trace>
  <inkml:trace contextRef="#ctx0" brushRef="#br0" timeOffset="-200626.33">18422 15656 141 0,'4'-4'389'16,"-4"4"-14"-16,7 0-28 0,0 0-24 0,-1-2-27 15,5 2-28-15,1-2-27 0,1 0-25 0,6-1-18 16,-1 1-19-16,4-1-21 0,1-1-10 0,4 1-16 16,2 2-16-16,-2 1-4 0,-8 1-14 0,3-1-10 15,-4 3-14-15,0 3-5 0,-1-2-10 0,-3 4-15 16,-1 2-18-16,-4 2 7 0,0 1-2 0,-2 4-14 16,-1-1 16-16,-5 1-14 0,-1 1 4 0,-1 2-4 15,-2-1 0-15,0 2 2 0,-4 4-8 0,1-7-5 16,1 1 13-16,-3 6-9 0,2-8-6 0,-1 0-1 15,-1-3-4-15,3-2 2 0,-2 5 2 0,2-10-2 16,1 3 2-16,0-2-5 0,0-3 5 0,1 1 3 16,1-3 2-16,-3-3-3 0,1 3-9 0,4-3-35 15,0 0-54-15,-13-7-44 0,6-2-56 0,-3-3-58 16,-1-5-63-16,2-9-257 0,-5 1-614 0,1-5 272 16</inkml:trace>
  <inkml:trace contextRef="#ctx0" brushRef="#br0" timeOffset="-200468.97">18568 15537 255 0,'-2'18'279'0,"0"-7"3"0,0 5-9 0,0 0-20 15,-4 1-13-15,3 2-8 0,-1 1-14 0,2 5-19 16,-4 0-17-16,5-6-18 0,-1 6-26 0,0-7-9 16,1 2-19-16,2 0-29 0,-1 0-53 0,2-3-53 15,-2 1-59-15,3-3-58 0,0-4-55 0,2 0-240 16,-5-5-471-16,4-4 209 0</inkml:trace>
  <inkml:trace contextRef="#ctx0" brushRef="#br0" timeOffset="-200293.71">18878 15673 128 0,'8'7'229'15,"-3"4"-27"-15,1 0-20 0,-2 3-17 0,0 1-18 16,-3-1-15-16,2 2-20 0,-2 0-25 0,0 1-21 15,1 2-21-15,-2-1-29 0,-3 0-28 0,2 0-27 16,0-6-32-16,-1-4-17 0,1-2-11 0,2-1-14 16,-1-3-69-16,0-2-197 0,0 0 88 0</inkml:trace>
  <inkml:trace contextRef="#ctx0" brushRef="#br0" timeOffset="-199946.78">19049 15600 193 0,'9'5'306'0,"4"-1"-6"16,-6 2-9-16,0 1-2 0,2 0-2 0,-1 1-4 16,-3-1-33-16,4 1-16 0,-1 2-32 0,-2-3-19 15,-1 3-13-15,0-2-19 0,3 1-14 0,-3-1-12 16,1 2-19-16,-2-1-26 0,0-1 11 0,1 2-17 16,-4 1-8-16,1 1-7 0,-1 1-3 0,-5 3 6 15,-2 0-4-15,1 1-27 0,-3-1-3 0,0-2-27 16,-2 3-32-16,1-4-30 0,-1-4-21 0,0-2-8 15,1 0-6-15,0 1 0 0,-4-4-10 0,4-2 4 16,-3-1 13-16,1-1 9 0,2-2 18 0,3 1 22 16,-1-1 18-16,1 1 30 0,2-1 23 0,4 2 18 15,-8-2 15-15,8 2 1 0,0 0 7 0,-5-2-3 16,5 2 6-16,0 0 0 0,0 0 3 0,0 0-6 16,0 0-7-16,23 5 0 0,-14-3 2 0,2-2-19 15,5 4-13-15,1 0-30 0,2-1-41 0,1 1-56 16,-2 0-52-16,4 1-57 0,-2 2-45 0,6-3-56 15,-7 2-211-15,4-4-556 0,-5 3 246 0</inkml:trace>
  <inkml:trace contextRef="#ctx0" brushRef="#br0" timeOffset="-199736.81">19435 15443 4308 0,'-3'-2'56'0,"3"2"-47"0,0 0-16 0,0 0-2 16,-4-2 10-16,4 2-6 0,0 0 7 0,-3 9 1 15,2-6-4-15,1-3 1 0,0 10-2 0,0-6 3 16,1 3-16-16,0 0-43 0,-1 4-41 0,2-3-55 16,0 5-54-16,-2 3-53 0,0-2-54 0,-4 4-226 15,2-3-587-15,-1 4 260 0</inkml:trace>
  <inkml:trace contextRef="#ctx0" brushRef="#br0" timeOffset="-199562.28">19317 15702 23 0,'6'6'289'0,"-6"-6"4"0,9 2-4 16,-5 2-23-16,1-2-24 0,1 2-21 0,-1 0-27 15,5 2-18-15,-2-2-15 0,0 1-18 0,-2 2-29 16,2-1-52-16,0 0-63 0,-1 2-67 0,0 3-72 15,0-2-238-15,-5 2-409 0,1 2 181 0</inkml:trace>
  <inkml:trace contextRef="#ctx0" brushRef="#br0" timeOffset="-199436.99">19359 16039 278 0,'0'0'333'0,"3"3"-25"0,-3-3-26 0,0 0-30 16,12-9-23-16,-4 3-30 0,4-3-51 0,1-1-60 15,5-3-68-15,6-3-76 0,-2-3-70 0,-7 3-201 16,6-5-352-16,-3 0 156 0</inkml:trace>
  <inkml:trace contextRef="#ctx0" brushRef="#br0" timeOffset="-199290.99">19582 15631 60 0,'2'-4'385'0,"-2"4"-36"0,3-4-20 0,1 4-27 0,-4 0-19 15,12-1-54-15,-6 0-10 0,6-1-27 0,-1-2-46 16,3 3-63-16,5-1-68 0,-2-1-74 0,0 0-83 16,2 1-72-16,0-4-150 0,-1 4-392 0,0-1 174 15</inkml:trace>
  <inkml:trace contextRef="#ctx0" brushRef="#br0" timeOffset="-199112.35">19802 15511 39 0,'0'0'345'0,"-9"1"-26"0,9-1-4 16,-4 3-16-16,1 1-16 0,-1 3-20 0,1-3-9 16,1 6-15-16,-1-2-16 0,0 2-61 0,2 2 6 15,1 0-22-15,-1 4-14 0,1 0-41 0,-4 1-55 16,4 4-67-16,-1-4-76 0,-2 12-60 0,2-12-97 16,-2-1-194-16,0 2-496 0,0-3 220 0</inkml:trace>
  <inkml:trace contextRef="#ctx0" brushRef="#br0" timeOffset="-198612.83">19687 15843 203 0,'0'0'322'0,"0"0"-31"0,9-9-32 0,-6 6-20 16,3 2-24-16,0 0-21 0,6 1-11 0,-2-2-8 16,4-1-13-16,4 3-9 0,-5-1-10 0,7 1-5 15,-2-4-10-15,1 3-13 0,3 4 2 0,-3-5-16 16,3 2-17-16,-3-1-7 0,-1-1-6 0,-4 2-8 15,-5 2 3-15,-1 1-20 0,1-1 4 0,-4-1-17 16,-1 1 6-16,-2 1-13 0,-2-3 3 0,0 4-3 0,-2 1-6 16,-5 0 2-16,1 1 0 0,-4 3-12 15,-2-2 6-15,-2 2 1 0,4 0-4 0,-8 1 1 16,5-1-5-16,0 1 6 0,1-1 4 0,0-1-5 16,2-2 1-16,1 2 12 0,3 1-4 0,-2-3 10 0,4-1 2 15,-2-1-17-15,2 5 14 0,0-5-6 16,3 1 7-16,-1-3 15 0,1 4-24 0,1-6 2 15,3 3 2-15,-3-3-3 0,6 2-4 0,2-2-3 16,2 0-7-16,0-3-35 0,2-2-28 0,-1-1-31 16,2 2-30-16,1-3-19 0,-4 2-16 0,4-1-3 0,-5 0 1 15,3 0 3-15,-1 0 13 0,-3 2 11 0,-3-1 14 16,0 0 14-16,-1 2 20 0,2 0 27 16,-2 1 23-16,-4 2 22 0,4-3 19 0,-4 3 16 15,0 0 10-15,4-1 5 0,-4 1-2 0,0 0 4 16,0 0 9-16,0 0 9 0,0 0 7 0,5 7-6 0,-2-3-6 15,-3 1-3-15,1 1-8 0,0-2-3 0,1 2-2 16,-2 0-10-16,0 1-2 0,0-1-8 16,2 4-2-16,-3-5-1 0,0 4-5 0,1-3-11 15,-2 0-36-15,1 1-36 0,-3-1-24 0,4-3-40 16,-1 0-26-16,1-3-32 0,-3 7-13 0,3-7-30 0,0 0-25 16,-6 0-140-16,6 0-425 0,-5 0 188 15</inkml:trace>
  <inkml:trace contextRef="#ctx0" brushRef="#br0" timeOffset="-198505.47">19965 16012 162 0,'2'-1'212'16,"-2"1"-12"-16,0 0-11 0,8-5-17 0,-8 5-21 0,5 0-17 15,-5 0-31-15,0 0-41 0,10-1-50 0,-3 0-63 16,-4-1-79-16,-3 2-73 0,9-3-220 16,-4 3 98-16</inkml:trace>
  <inkml:trace contextRef="#ctx0" brushRef="#br0" timeOffset="-198114.47">20206 15615 133 0,'4'-3'358'0,"-2"0"-13"0,-2 3-17 0,7-4-20 16,-2 3-16-16,-5 1-25 0,10-2-23 15,-2 2-22-15,3 0-27 0,2 0-19 0,6 0-34 0,-1 0-59 16,1 0-54-16,-1 3-60 0,-1 0-62 0,-1 0-63 16,1-2-63-16,-3 3-219 0,-4 1-473 0,1-4 209 15</inkml:trace>
  <inkml:trace contextRef="#ctx0" brushRef="#br0" timeOffset="-197861.65">20344 15465 58 0,'-5'-1'323'0,"1"-1"-35"0,4 2-29 16,0 0-27-16,0 0-20 0,-4 9-15 16,6-3-11-16,0 7-7 0,2-3-11 0,2 6-13 0,-2 1-5 15,4 2-22-15,1 3-15 0,-2-3-7 0,1 6-14 16,0 0-9-16,-4-2-7 0,-2 4-7 0,2-2-9 15,-4-6 1-15,3 0-16 0,-3-3-2 0,0-4-2 16,-3-2-11-16,3 1 0 0,-4-3-5 0,4-2 1 16,0 2-1-16,0-5-2 0,-2 0-1 0,2-3-12 15,-3 5-24-15,3-5-23 0,0 0-20 0,0 0-25 16,0 0-17-16,0 0-21 0,-13-8-19 0,13 7-20 16,0 1-19-16,-4-6-17 0,-2 2-32 0,6 4-141 15,-4-4-399-15,4 4 176 0</inkml:trace>
  <inkml:trace contextRef="#ctx0" brushRef="#br0" timeOffset="-197665.4">20331 15826 84 0,'0'3'168'0,"0"-3"1"0,0 0 5 0,0 0-4 15,-4 2-9-15,4-2-12 0,0 0-8 0,0 0-1 16,0 0-2-16,0 0 2 0,12 0 3 0,-12 0-3 16,0 0-5-16,15-2-3 0,-11 0-3 0,1 1-5 15,2-1-5-15,0 1-14 0,1-3-9 0,1 1-7 16,-1 3-6-16,-1-1-5 0,6-1-11 0,-3 1-4 15,2 0-4-15,-1 1-9 0,1-1-9 0,-1 0-6 16,0 1-26-16,0 1-43 0,-3 0-57 0,-2 0-52 16,2-1-71-16,-1 1-262 0,-3 4-513 0,-1 0 227 15</inkml:trace>
  <inkml:trace contextRef="#ctx0" brushRef="#br0" timeOffset="-197479.96">20399 15937 95 0,'0'0'324'0,"0"0"-19"16,0 7-1-16,5-5-25 0,-1 0-24 0,1-1-31 15,1 0-22-15,2 1-17 0,4-2-18 16,-3 0-21-16,2 0-43 0,-1 0-46 0,1 2-47 0,-4-2-48 16,3-2-48-16,-6 4-45 0,1-6-38 0,-5 4-32 15,9-3-138-15,-5 2-366 0,-1-3 161 0</inkml:trace>
  <inkml:trace contextRef="#ctx0" brushRef="#br0" timeOffset="-197342.61">20506 15899 248 0,'0'0'263'0,"-6"-1"-26"0,6 1-23 16,-3-3-19-16,3 3-8 0,0 0-2 0,0 0-10 0,-5 9-13 15,3-5-7-15,2 4-11 0,-3 0-6 0,2-1-16 16,2 4-12-16,-2 1-13 0,0-1-16 0,1 3-27 16,0 0-33-16,1-1-37 0,-2 4-49 0,1-3-41 15,0 4-35-15,0-1-48 0,-2 1-190 0,1-6-410 16,-1-1 181-16</inkml:trace>
  <inkml:trace contextRef="#ctx0" brushRef="#br0" timeOffset="-197223.91">20431 16129 256 0,'4'-5'285'0,"0"1"-31"0,1-1-25 0,2-4-23 0,5 2-34 16,2-2-44-16,1-1-48 0,2 1-57 0,1-3-70 15,-2 2-65-15,2-2-134 0,0 4-266 0,-4-3 118 16</inkml:trace>
  <inkml:trace contextRef="#ctx0" brushRef="#br0" timeOffset="-197067.98">20684 15724 176 0,'9'-1'321'0,"-3"1"-27"0,2-2-30 0,2-1-28 15,2 3-26-15,2 0-22 0,-1 0-25 16,-1 0-56-16,8 0-53 0,-3 0-55 0,0 0-54 0,5 0-53 15,-6 0-66-15,0 3-106 0,-6-1-302 16,1-2 134-16</inkml:trace>
  <inkml:trace contextRef="#ctx0" brushRef="#br0" timeOffset="-196644">20767 15456 60 0,'1'6'248'0,"2"0"0"0,-2 6-4 0,3-1-2 0,-3 3-3 16,0-3-8-16,2 8-10 0,-2-3-7 15,2-1-10-15,-2 2-18 0,3 2-14 0,-4-2-17 16,1 2-15-16,3 3-17 0,-4-3-8 0,3 6-13 16,-2-6-11-16,-1 6-9 0,0-7-5 0,0 2-12 15,0-1-7-15,0 6-4 0,0 0-4 0,0-6-7 16,-1 7-6-16,-2-8 0 0,3 1-1 0,0 2-12 15,-1-2 4-15,-2-1-8 0,3-1 2 0,-1 1-2 16,-3-2-1-16,4-1 0 0,-4 1-6 0,0-5-2 16,4 3-4-16,-1-4-5 0,-4-1-3 0,1-1 3 15,3-6-13-15,-3 3-33 0,0-2-27 0,-1-3-36 16,5 0-48-16,-16-9-22 0,9 2-27 0,-6-4 3 16,0-3-10-16,1-1-1 0,0 0 8 0,1-1 14 15,2 0 35-15,1 3 50 0,-1-2 26 0,4 5 37 16,0-2 23-16,1 5 42 0,2 1 14 0,-1-1 16 15,3 1 8-15,-1 1 6 0,1 0 2 0,1 2 6 16,-1-1 2-16,4 2 3 0,1-1-6 0,0 2-6 16,3 1-11-16,3-1-6 0,1 1-38 0,2 0-40 15,4 2-47-15,2-2-64 0,3 2-56 0,-5 1-164 16,1 1-388-16,4-1 173 0</inkml:trace>
  <inkml:trace contextRef="#ctx0" brushRef="#br0" timeOffset="-196356.02">21120 15515 121 0,'0'0'298'0,"9"6"-23"0,-7-5-26 0,1 3-24 16,-1 0-24-16,0 3-22 0,-1-1-30 0,3 0-50 16,-4 2-67-16,-3-3-73 0,3 1-88 0,-1 2-148 15,0-1-299-15,-1-3 133 0</inkml:trace>
  <inkml:trace contextRef="#ctx0" brushRef="#br0" timeOffset="-196146.86">21060 15680 287 0,'0'11'306'0,"0"6"-7"0,0-5-19 0,0 5-16 0,2-2-11 16,0 5-7-16,0-2-21 0,2 1-21 0,-3 5-10 15,3 2-35-15,-1-1-16 0,-3 2-1 0,1-2-30 16,-1 1-10-16,-1-2-17 0,-1 2-30 0,0-7-33 15,1 6-37-15,-2-9-39 0,-1-1-32 0,3-5-17 16,0-3-3-16,-1-1-3 0,1-1-5 0,1-3-2 16,0-2-12-16,0 0-23 0,0 0-24 0,1-19-27 15,-1 7-135-15,-1-3-365 0,0-4 163 0</inkml:trace>
  <inkml:trace contextRef="#ctx0" brushRef="#br0" timeOffset="-195869.53">21163 15765 250 0,'5'-1'321'0,"-5"1"1"0,13-2 0 0,-6 2-3 16,-2-1-25-16,1 1-25 0,2-2-35 0,-1 4-9 16,1-2-13-16,1 0-38 0,6 1-28 0,-3-1 0 15,2 2-18-15,-1 0-10 0,1 0-24 0,-2-1-42 16,1-1-60-16,1 0-62 0,-1 0-74 0,6-1-84 16,-6-1-302-16,-3 0-573 0,1 0 253 0</inkml:trace>
  <inkml:trace contextRef="#ctx0" brushRef="#br0" timeOffset="-195634.27">21338 15587 2416 0,'-2'3'72'0,"-1"2"-52"0,2 2-3 16,-3 3-16-16,-1 2 28 0,3 0 22 0,0 4 1 15,0 0-2-15,0 0 4 0,0 4 16 0,0 0 10 16,0-1 2-16,2 7 0 0,-1-8-10 0,1 10-7 15,1 0-2-15,-1-1 4 0,-1 2-17 0,-3-1 4 16,1 3-16-16,1-2 6 0,-3-1-14 0,0-1-2 16,1-1-5-16,1-7-2 0,2-2-10 0,0-9-28 15,-1 3-35-15,1-4-35 0,1-2-42 0,-1-3-51 16,1-2-56-16,0 0-255 0,0 0-531 0,0 0 236 16</inkml:trace>
  <inkml:trace contextRef="#ctx0" brushRef="#br0" timeOffset="-195459.17">21356 15904 20 0,'-5'7'299'0,"-3"1"-2"0,1 2-6 16,-6-1-15-16,3 1-15 0,-2 2-3 0,1-5-23 16,-2 5-21-16,3-6-25 0,-2 2-18 0,3-3-20 15,0-1-16-15,2 3-51 0,-1-5-71 0,0-1-77 16,-1 1-78-16,1-2-306 0,1-2-486 0,3-1 215 15</inkml:trace>
  <inkml:trace contextRef="#ctx0" brushRef="#br0" timeOffset="-194697">21588 15548 123 0,'0'0'349'0,"0"0"-25"0,0 0-22 15,0 0-25-15,0 0-23 0,12 0 6 0,-2 0-22 16,-2 0-6-16,3 0-15 0,1 0-20 0,1 1-12 16,-3 1-29-16,4-2-9 0,-1 1-21 0,1 1 3 15,-5-2-27-15,3 1-9 0,-2 1-6 0,-3-1-3 16,1 0-15-16,1 0-8 0,-3-1-2 0,-6 0-8 15,9 1-5-15,-5 0-2 0,-4-1-9 0,7 2-17 16,-7-2 13-16,6 1 2 0,-6-1-14 0,0 0 5 16,4 1-7-16,-4-1 2 0,0 0-9 0,4 2-18 15,-4-2 16-15,0 5 3 0,1-2-3 0,-1-3-2 16,1 8-3-16,-1-3 5 0,3-1-16 0,-3 5 5 16,2 0 12-16,-3-1 3 0,1 3-1 0,-1 0-7 15,1 0-4-15,0 0 5 0,0 6-1 0,1-4 0 16,-1 3-1-16,0-1 1 0,0 0 1 0,3 1-4 15,-3 1 0-15,0-6-1 0,2 5 3 0,1-2-3 16,-1 3 3-16,-2-4 10 0,2-1 0 0,1 1-25 16,-3 0-4-16,2-1 14 0,0 1-1 0,-2 2 0 15,1 1-1-15,1 1-6 0,0-2-6 0,0 1 18 16,0 0 5-16,-2 1-9 0,0 1 4 0,1-2-2 16,3 3 5-16,-4-3-3 0,0 1 3 15,0-1-1-15,-1 0-5 0,1 2 4 0,-3-4-4 0,6-1 1 16,-3 5 4-16,-3-6-6 0,2 1-3 0,1-1 6 15,-4 0-1-15,2 3 0 0,-1-2-3 0,1 0 1 16,-3 2 10-16,1-1-14 0,1-1 6 0,-2-1-3 16,1-4-1-16,2-1 2 0,-2 0-3 0,0-3 6 15,0 1 3-15,2-2-2 0,-2-1 4 0,-1-1-2 16,0 0 2-16,5-1 1 0,-12-2-1 0,3-2-3 16,3 2 3-16,-3-5-5 0,-1 2 5 0,-2 0-10 15,3 0-1-15,-5 0 2 0,5-1-7 0,-1 3-39 16,-3-3-31-16,4 1-57 0,0-3-81 0,0 7-74 15,2-4-331-15,-2-1-674 0,2 1 299 0</inkml:trace>
  <inkml:trace contextRef="#ctx0" brushRef="#br0" timeOffset="-193345.82">22402 15549 192 0,'0'0'294'0,"-2"-3"-12"0,2 3-24 0,-1-5-13 16,1 5-11-16,-2-4-6 0,2 4-6 0,-3-2-13 15,3 2-16-15,-1-5-14 0,1 5-12 0,0 0-4 16,-3-3-22-16,3 3-9 0,0 0-14 0,0 0-7 16,-1-4-6-16,1 4-17 0,0 0-5 0,0 0-8 15,0 0-7-15,0 0-9 0,0 0-5 0,2-7-7 16,-2 7 1-16,6 0-5 0,-6 0-7 0,7 0-2 16,-7 0 0-16,10 0-6 0,-6 3 0 0,-4-3-5 15,11 0-1-15,-11 0 0 0,10 0-2 0,-7-3 5 16,-3 3-4-16,6 0 1 0,-6 0-8 0,0 0-3 15,0 0 3-15,0 0-8 0,7 3 0 0,-7-3-1 16,0 0 3-16,0 0-1 0,0 0-3 0,0 0-4 16,0 0-2-16,0 0-1 0,4 3 2 0,-4-3 6 15,0 0 10-15,0 0-19 0,0 0-5 0,0 0 9 16,0 0 1-16,0 0-2 0,0 0-5 0,0 0 3 16,0 0 5-16,0 0 2 0,0 0-7 0,0 0 17 15,0 0-9-15,0 0-5 0,0 0 12 0,0 0-18 16,3 2 19-16,-3-2 3 0,0 0-18 0,0 0-13 15,0 0 17-15,0 0-2 0,0 0-14 0,0 0 12 16,0 0 5-16,0 0-1 0,0 0 4 0,0 0 8 0,0 0-7 16,0 0 0-16,0 0 8 0,0 0-10 0,0 0 20 15,0 0-42-15,0 0 27 0,0 0-5 16,0 0-8-16,0 0 6 0,0 0-1 0,0 0-2 16,0 0 8-16,0 0 8 0,0 0-12 0,4-8-7 15,-4 8-1-15,0 0 2 0,0 0 0 0,0 0-4 0,0 0 6 16,0 0 2-16,0 0-6 0,0 0 3 15,0 0 1-15,0 0-2 0,0 0 2 0,0 0 10 16,0 0-15-16,8 10 2 0,-4-7-2 0,0 0-3 16,5 6 1-16,-4-1-2 0,5 7 7 0,-1 0-1 15,3 1-4-15,-1 1 4 0,5 5 2 0,-2 5-3 0,-1-2-2 16,-1 1 7-16,-1 3-8 0,-1 2 0 16,-1-1-1-16,-3 1 4 0,-1 1-1 0,-1 1 0 15,1 3-2-15,-3-3 0 0,-5 2 1 0,-2 11 1 16,0 3 2-16,-1-16-2 0,-2 4 1 0,0-6 2 15,0-2-1-15,-1 2 4 0,-1-5-1 0,1-1-38 0,0-7 2 16,2-1 7-16,-4-3 2 0,6-3-1 16,-4-1 2-16,3 1 6 0,-2-2 0 0,-1 0 9 15,4-2-1-15,-4-1 2 0,4 0 3 0,-1-4 2 16,1 0 2-16,-1 3-2 0,3-4 6 0,-4-1 1 16,7 0-2-16,0 0-20 0,-9-6-46 0,8 2-70 15,2-2-90-15,3 0-109 0,-1-5-224 0,7 4-605 16,0-3 268-16</inkml:trace>
  <inkml:trace contextRef="#ctx0" brushRef="#br0" timeOffset="-193216.67">23087 16358 95 0,'6'1'397'0,"0"1"-36"0,0 0-43 0,-3 0-39 0,1 0-61 15,-4-2-92-15,0 0-80 0,0 0-83 0,10-8-79 16,-11 4-166-16,1-1-304 0,-1-2 134 0</inkml:trace>
  <inkml:trace contextRef="#ctx0" brushRef="#br0" timeOffset="-184614.44">24225 16754 238 0,'-6'-2'345'0,"6"2"-16"0,0 0-15 0,0 0-28 0,0 0-27 16,0 0-26-16,0 0-22 0,-4-2-25 0,4 2-15 16,0 0-16-16,0 0-15 0,0 0-17 0,0 0-13 15,0 0-11-15,4 12-9 0,0-3-12 0,-2 1-3 16,0 1-7-16,0 5-7 0,1 5-4 0,1 4-8 15,-2 0-3-15,-1-2-3 0,-2 2-9 0,2-4-1 16,-1-2 0-16,4 7-8 0,-4-7 10 0,0 0-16 16,2-1 0-16,0-1-2 0,-2-6-3 0,0 2-1 15,0-3-4-15,0-4 1 0,1 0-3 0,3 1-23 16,-4-3-4-16,5-1-54 0,-1-2-63 0,-4-1-46 16,0 0-65-16,0 0-70 0,5-8-189 15,-1 1-549-15,-3 1 244 0</inkml:trace>
  <inkml:trace contextRef="#ctx0" brushRef="#br0" timeOffset="-184062.91">24279 16797 169 0,'0'0'226'0,"10"-5"-14"0,-6 3-12 16,1-1-11-16,4 3-9 0,1-3-11 0,-1 3-6 15,3-1-10-15,-1-1-2 0,1 2-10 0,-1 0-2 16,2 0 4-16,0 0-2 0,0 0-3 0,1 0-1 16,0 0-5-16,-3 0-7 0,3 0-7 0,0 0-6 0,-1 2-9 15,1-2-5-15,-2 1-5 0,-2 1-12 16,0-2-21-16,2 0 8 0,-5 0 1 0,-7 0-13 16,17 0-1-16,-17 0-8 0,10 0-2 0,-10 0-5 15,10 0-2-15,-10 0-9 0,0 0 0 0,9 0 8 16,-9 0-8-16,0 0 3 0,0 0-6 0,0 0-4 15,9-2 3-15,-9 2-6 0,0 0-3 0,0 0 11 16,0 0-11-16,0 0-1 0,0 0 10 0,4 3-8 16,-4-3-6-16,0 0 1 0,0 0-3 0,4 10-12 15,-3-8 19-15,-1-2-6 0,3 9-19 0,-1-4 20 16,0 1-3-16,0 1-4 0,-2-2 2 0,1 2-2 16,3 3-2-16,-4 1 2 0,2-2 4 0,-2 2-1 15,1-1-2-15,0 2 1 0,0-1 5 0,1 2-5 16,0-1-13-16,-2 0 10 0,0 1 0 0,2 4 3 15,-2-6-9-15,0 3 1 0,-2-3 7 0,2 1 4 16,2 0-2-16,-2 1-6 0,2-1-4 0,-4-1 0 16,0 1 3-16,2-2-8 0,0-2 8 0,2-3-3 15,-4 6 10-15,2-6-12 0,0 0-13 0,0 0 17 16,0-5 8-16,0 6-9 0,0-6 5 0,-2 7-3 16,2-7-2-16,2 5 5 0,-2-5-6 15,0 0-6-15,0 5-1 0,0-5-30 0,0 0-34 0,0 0-36 16,0 0-24-16,0 0-33 0,0 0-26 0,0 0-30 15,0 0-38-15,0 0-31 0,0 0-202 0,-20-4-536 16,20 4 238-16</inkml:trace>
  <inkml:trace contextRef="#ctx0" brushRef="#br0" timeOffset="-183637.51">24302 17187 18 0,'0'0'194'0,"-8"2"-9"0,8-2-15 16,0 0-3-16,0 0-15 0,0 0 4 0,0 0-4 15,-6 0-3-15,6 0-6 0,0 0-2 0,0 0 0 16,0 0 0-16,0 0-4 0,0 0-3 0,0 0 0 0,0 0-10 16,0 0 2-16,0 0-6 0,0 0 6 0,0 0-20 15,0 0 5-15,0 0-2 0,0 0 0 16,-5-3-20-16,5 3 10 0,0 0-2 0,0 0-9 0,0 0-1 15,0 0-15-15,0 0-6 0,22 1-10 16,-22-1-2-16,12 0-9 0,-4 0 2 0,1 0-9 0,4 0-6 16,-3 2 3-16,3-2-10 0,-2 0 2 0,3 0 0 15,0 1-8-15,-2 1-1 0,1-2 4 0,3-2-10 16,1 4 7-16,-3-2-1 0,-4 0-5 0,7 0-8 16,-6 0 10-16,3 0-3 0,-3 0-1 15,0 0 0-15,2 0-7 0,-2 0-9 0,1-3 13 16,-1 1 1-16,0 2-3 0,0-1 0 0,-5 1 0 15,1-2 2-15,-3 1-11 0,-4 1 9 0,11 0-4 0,-11 0 6 16,0 0 3-16,9-2-11 0,-9 2-1 16,0 0 0-16,0 0 4 0,9 0 3 0,-9 0-8 15,0 0-27-15,0 0-56 0,0 0-40 0,0 0-70 16,0 0-93-16,0 0-338 0,0 0-678 0,0 0 300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0:35:33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 1423 109 0,'-10'-2'217'0,"4"1"-5"0,-1 0-11 0,2-1-4 0,5 2-10 15,-9-2-11-15,5 1-6 0,-1-1-9 16,5 2-10-16,-4-5-6 0,4 5-8 0,-5-2-5 16,5 2-6-16,0 0-7 0,-4-3-8 0,4 3-13 15,0 0-1-15,-3-3-14 0,3 3-3 0,0 0-16 16,0 0 0-16,0-3-11 0,0 3-8 0,0 0-4 16,0 0-5-16,0 0-6 0,0 0-2 0,2-7 0 15,-2 7-1-15,10-4-9 0,1 4 2 0,0-3-4 16,2 1 3-16,1 1-5 0,4-2 2 0,1 3-2 15,-1 0-4-15,1-2-2 0,0 2 4 0,0 2 0 16,-2 1-2-16,2-3-2 0,-2 0-2 0,-4 3 3 16,-2-2-2-16,2 1 5 0,-3 1-4 0,-1 1 5 15,0 0 2-15,-1 2-5 0,-3-1 6 0,-1 3-5 16,-3 1-1-16,-1 3 0 0,-1-2-2 0,-2 1-4 16,-2 1 7-16,-4-1-18 0,-1 3 2 0,-3-1-6 15,-1-1 5-15,5-4 0 0,-5 0 2 16,-1 2-1-16,4-3 8 0,-1-1 3 0,1-1 1 15,2-1 8-15,-2-2 4 0,1 0 7 0,3 1-6 16,-2-1-4-16,4 0-1 0,0 1-4 0,0-2-1 16,1 1 0-16,4-2-6 0,-5 3-7 0,5-3-3 15,0 0 1-15,0 0-6 0,0 0 5 0,0 0-1 16,0 4 3-16,0-4-4 0,17 4 2 0,-8-3 3 16,2 1-1-16,1 1 2 0,2-1-3 0,-2 2 4 15,0 1-3-15,7-1 1 0,-6-1 2 0,2 1 0 16,2 1-1-16,-3 0 6 0,-1 0-8 0,-2 1 5 15,1-1 1-15,-2 0 3 0,1 4-3 0,-3-2-3 16,0 3 8-16,-4-1-4 0,1 0 0 0,-3 3 3 16,-2-2-3-16,1 1 1 0,-1 3 1 0,-3-3-5 15,-2 0 2-15,0 2 1 0,-3-5 0 0,-1 6 3 16,-5-2-4-16,1 0 3 0,-1-3-1 0,4-2 4 16,-3 2 8-16,-5-2-7 0,0-1 2 15,4 0-3-15,-5-5-1 0,1 4 1 0,-2-4-4 16,-1 2 3-16,2-5-1 0,-4 1 0 0,4 0 4 15,0-4-5-15,1 3-2 0,-3-1 4 0,3-3-10 0,4 3 4 16,-2-3-4-16,4 1 0 0,3 0 0 0,0 2-6 16,3-2-4-16,1 1-11 0,0 1-28 0,0-3-44 15,2 2-62-15,3 4-70 0,1-11-78 16,-1 11-190-16,7-4-536 0,-3-1 237 0</inkml:trace>
  <inkml:trace contextRef="#ctx0" brushRef="#br0" timeOffset="648.5">2985 1244 208 0,'-14'14'312'0,"1"-1"-11"0,-10 8-19 16,4-1-22-16,-4 0-25 0,-1 3-19 0,1-1-23 15,-3 3-19-15,3 0-18 0,0-2-21 0,1 1-7 16,3-4-14-16,0-1-16 0,6-5-22 0,2 0-29 16,3-4-26-16,0 0-26 0,3-6-24 0,-1 2-22 15,2-1-16-15,0-3-20 0,4-2-9 0,0 0-24 16,0 0-19-16,0-13-9 0,4 3 3 0,6-7 27 16,-1 0 0-16,2 1 10 0,6-6 33 0,-4 8 13 15,2 2 32-15,-2 3 5 0,0 2 28 0,-3 4 5 16,2 2 19-16,-2 2 18 0,0 5 17 0,-2 7 14 15,1 4 19-15,-3 1 4 0,1 7 15 16,-5 0 6-16,1 2 1 0,-3 3 0 0,-3-1-12 16,3 1-10-16,-5 2-11 0,1-2-9 0,3 1-18 15,-3 0-34-15,-2-5-36 0,1-7-39 0,2-1-38 16,-2-1-37-16,1-5-28 0,3-4-19 0,-2-2-17 0,3 0-166 16,-4-2-381-16,4-4 169 0</inkml:trace>
  <inkml:trace contextRef="#ctx0" brushRef="#br0" timeOffset="803.23">2927 1440 71 0,'18'-6'226'0,"0"3"-9"16,1 0-18-16,-6 1-12 0,9 2-15 0,-2 0-21 16,0 0-12-16,0 0-14 0,3 1-14 0,5 3-26 15,-11 1-41-15,-6-3-52 0,2 0-67 0,-1-2-68 16,-4 1-108-16,0-1-271 0,-8 0 121 0</inkml:trace>
  <inkml:trace contextRef="#ctx0" brushRef="#br0" timeOffset="943.73">3058 1524 209 0,'-10'14'187'0,"-1"0"-24"0,0-1-28 0,6-2-37 0,-2 0-40 16,2-2-39-16,0 2-35 0,0-1-28 15,0-1-29-15,2-4-50 0,2 0-133 0,-3-3 59 16</inkml:trace>
  <inkml:trace contextRef="#ctx0" brushRef="#br0" timeOffset="1151.14">2986 1644 144 0,'0'0'51'0,"0"0"16"0,5-18 5 15,-1 12 3-15,5-1 4 0,0-1 10 0,0 1-2 16,0 0 3-16,1 3 0 0,3-1-3 0,0 0 1 16,-3 4-3-16,2-4-7 0,0 5-5 0,1 0 3 15,-3 2-2-15,2 1 2 0,-2-1-4 0,-2 3 8 16,0 1 3-16,0 0 16 0,-1 2 2 0,-5-1 1 15,3 2 5-15,-2 3 0 0,-3-1-5 0,2-1 3 16,-4 5-12-16,2-5-10 0,-3 7-6 0,2-6-10 16,-5 5-5-16,-3-2-10 0,0 1-2 0,-3 1-7 15,3-2-22-15,-2 0-20 0,-1-3-36 0,2 4-38 16,1-6-50-16,-2-1-41 0,2 0-43 0,0-1-191 16,-4-1-431-16,3-2 190 0</inkml:trace>
  <inkml:trace contextRef="#ctx0" brushRef="#br0" timeOffset="1311.98">3099 1676 211 0,'5'1'253'16,"-1"4"-14"-16,1-4-19 0,0 5-31 0,-1-3-10 15,3 1-27-15,1 2-25 0,0-3-43 0,1 1-41 16,-2 0-62-16,4-1-66 0,-2 0-70 0,-3-1-85 15,4-2-260-15,-10 0 115 0</inkml:trace>
  <inkml:trace contextRef="#ctx0" brushRef="#br0" timeOffset="1465.35">3331 1576 74 0,'0'8'196'0,"2"0"-23"0,-1 3-12 0,-2 0-23 15,1 1-23-15,0-2-47 0,-2 3-42 0,1 1-60 16,0-4-120-16,-1 0-165 0,1-3 74 0</inkml:trace>
  <inkml:trace contextRef="#ctx0" brushRef="#br0" timeOffset="1801.83">3422 1177 17 0,'0'0'294'0,"0"0"-6"0,0 0-6 15,9 15-17-15,-8-9-21 0,4 4-23 0,-1-2-23 16,-3 3-18-16,2 0-17 0,1 2-12 0,0 5-16 16,-3-1-14-16,3-1-11 0,0 10-1 0,-3 4-19 15,4-3-2-15,0 4-9 0,-5-2-12 0,4 6-7 16,-1-1-4-16,-1 13-4 0,-2-12-5 15,3 13 0-15,-6-1-7 0,3-14-5 0,0 14-3 16,0-10-9-16,-1-4 3 0,0 1 1 0,1-6-7 16,-3 2 4-16,3 0 0 0,0-11-8 0,-1 7 0 15,-2-8-3-15,3 0-3 0,0-7 0 0,-1 0-2 16,-2-1 1-16,2-3 4 0,1 1-8 0,0-1 3 16,0-7-1-16,-5 9 0 0,5-3 2 0,0-6-19 15,0 0-35-15,-9 3-63 0,9-3-82 0,-9-15-82 16,-4-4-249-16,3-7-563 0,1-3 250 0</inkml:trace>
  <inkml:trace contextRef="#ctx0" brushRef="#br0" timeOffset="2231.9">3715 1363 55 0,'0'0'246'0,"11"-5"-13"16,-6 5-7-16,-5 0-21 0,13 0-19 0,-13 0-6 16,12 2-16-16,-6-1-21 0,2 1-5 0,-1 2-20 15,-2 0-10-15,3 4-7 0,-5 1-17 0,-1 2-10 16,-2-2-11-16,0 2-8 0,0-2-7 0,-2 0-7 16,-1 2 0-16,1-3-11 0,-2 2 1 0,0 0 0 15,1-5-4-15,-3 5 1 0,2-6-2 0,2 1-5 16,-2 2 7-16,2-4 1 0,1 1 0 0,0 2 2 15,0 0-3-15,1-6 6 0,2 14-11 0,1-8-3 16,1 2-1-16,-1 3-1 0,6 0-2 0,0 3-1 16,0-1-2-16,3 3-4 0,-5 3 3 0,1-5-4 15,2 11 3-15,-1-1-6 0,-4-6-1 0,3 8-1 16,-3-1 1-16,-1-6-1 0,1 6 0 0,-5-6 1 16,0-1-2-16,-4-2 2 0,3-3 0 0,-2-3 4 15,2 2 4-15,-4-1 5 0,1-4 7 16,2 5 16-16,-1-9 5 0,-1 3 3 0,-1-3-7 15,-3 1-6-15,8-4-6 0,-10 3-20 0,1-3-14 16,9 0-33-16,-19-6-32 0,9 0-47 0,1 0-50 16,-4-4-59-16,5 0-236 0,-4-4-499 0,0 0 221 15</inkml:trace>
  <inkml:trace contextRef="#ctx0" brushRef="#br0" timeOffset="2435.31">3593 1652 19 0,'0'0'299'16,"0"0"-9"-16,0 0-8 0,32 0-18 0,-19 0-29 15,7 0-25-15,1 0-16 0,8-2-19 0,1 4-15 16,0-2-17-16,1 0-16 0,-2-2-11 0,6 2-12 16,-4 2-9-16,-2-4-9 0,4 4-9 0,-3-4-6 15,-1 2-8-15,-1 0-10 0,-5-1-26 16,4 2-63-16,-8-5-108 0,-1 3-131 0,-1 2-165 15,-7-1-476-15,-10 0 211 0</inkml:trace>
  <inkml:trace contextRef="#ctx0" brushRef="#br0" timeOffset="2572.04">4245 1913 118 0,'3'6'104'15,"-1"-1"-96"-15,-2 3-47 0,3-7-42 0,-3-1 20 16</inkml:trace>
  <inkml:trace contextRef="#ctx0" brushRef="#br0" timeOffset="3934.31">2213 2987 221 0,'0'0'277'0,"0"0"-14"16,0 0-18-16,0 0-15 0,0 0-19 0,-6-2-17 15,6 2-17-15,0 0-11 0,0 0-16 16,0 0-16-16,0 0-12 0,0 0-11 0,0 0 1 0,0 0 1 16,0 11-7-16,2-3-9 0,-1 5 2 0,3 3-22 15,-1 2-4-15,-1 2-8 0,2 5-4 0,-1 5-4 16,-2-2-4-16,-1 2-7 0,3-1 2 15,-3 2-9-15,0-2-1 0,1 1-7 0,0-1 3 0,2 0-4 16,-3 1 1-16,1-4-6 0,1-6-3 16,-2-1-7-16,2-2 5 0,0-1-3 0,-2-1 1 0,0-5-6 15,6 3 2-15,-6-8-6 0,1 2-5 0,0-1 0 16,-1-2 5-16,3 1-14 0,-3-2 4 0,0-3-2 16,2 6-3-16,0-5-8 0,-2-1-4 0,0 0-41 15,2 2-48-15,-2-2-53 0,0 0-48 0,0 0-61 16,0 0-233-16,9-4-544 0,-9 4 241 15</inkml:trace>
  <inkml:trace contextRef="#ctx0" brushRef="#br0" timeOffset="4188.97">2463 3504 20 0,'0'0'309'0,"0"0"-13"0,0 0-14 16,-1 5-9-16,1-5-22 0,0 0-21 0,1 4-18 16,-1-4-22-16,3 3-21 0,-3-3-17 0,4 4-19 15,-4 2-9-15,3-5-25 0,-1 1-43 0,-2-2-48 16,3 7-64-16,-3-1-79 0,2-5-74 0,-2-1-192 15,1 3-435-15,-1-3 193 0</inkml:trace>
  <inkml:trace contextRef="#ctx0" brushRef="#br0" timeOffset="4597.93">2396 3127 48 0,'5'18'352'0,"3"8"-6"0,-2 1-24 0,-1 1-40 16,3 3-32-16,-2 1-17 0,-2-1-23 0,4 1-20 16,-7 4-17-16,4-4-20 0,-3 1-12 0,-3-2-12 15,0-2-17-15,-2 1-12 0,0-2-11 0,1-4-10 16,0-5-5-16,-2-1-23 0,0-6-29 0,-1 1-39 15,2-3-37-15,0 0-43 0,-6-3-43 0,4 1-38 16,-1-5-48-16,-1-2-215 0,-7-1-478 0,1-1 212 16</inkml:trace>
  <inkml:trace contextRef="#ctx0" brushRef="#br0" timeOffset="4832.03">2049 3181 200 0,'0'0'346'0,"0"0"5"16,0 0-8-16,-14 13-45 0,8-1-12 0,-3 1-33 15,1 6-21-15,-3 6-25 0,1 2-18 0,2 3-18 16,-1 0-15-16,3 0-18 0,-1 1-5 0,1-1-18 16,2-2-8-16,4-1-20 0,0-2-3 0,0-3-13 15,4-2-3-15,2-2-15 0,2 1-7 0,5 2-10 16,2 0-10-16,-3-6-33 0,4-3-32 0,0 1-78 15,6 1-92-15,4 0-127 0,-2-1-212 0,-3-5-594 16,3 1 262-16</inkml:trace>
  <inkml:trace contextRef="#ctx0" brushRef="#br0" timeOffset="4960.35">2779 3707 3496 0,'4'2'240'0,"-4"-2"-189"0,6 4-93 15,-6-4-99-15,4 2-37 0,-4-2-33 16,0 0-40-16,5 6-58 0,-5-6-134 0,0 0-479 0,0 0 212 16</inkml:trace>
  <inkml:trace contextRef="#ctx0" brushRef="#br0" timeOffset="7476.87">3344 2938 37 0,'4'6'334'0,"1"2"-13"0,1 3-14 15,0-3-26-15,0 3-18 0,0-2-30 0,1 1-21 16,0-1-23-16,-1 1-17 0,1 1-16 0,-2-2-20 15,4 1-12-15,-4-1-16 0,3-1-36 0,1 1-38 16,-4-3-54-16,0 1-56 0,-1-1-61 0,1 1-60 16,-1-2-42-16,-4-1-146 0,0 2-418 0,0-2 185 15</inkml:trace>
  <inkml:trace contextRef="#ctx0" brushRef="#br0" timeOffset="7803.13">3234 3214 8 0,'0'0'265'16,"4"6"-22"-16,1-3-19 0,-1-1-19 0,6-1-13 16,2 2-9-16,-2 0-6 0,4-1-13 0,-1 0-7 15,6 0-10-15,-4-4-11 0,4 4-13 0,-7-2-12 0,2 1-14 16,-2-1-4-16,0 2-9 0,-3-1-8 0,3 1-9 16,-6-1-9-16,0 2-3 0,2 1-1 15,-4-1 0-15,1 3 2 0,3 4 6 0,-3-2 0 16,-4 2 5-16,3 2-2 0,-4 0 11 0,0 3-7 15,0 2-8-15,0 1-6 0,-1-1-7 0,-2 1-2 16,3-1 0-16,0 3-10 0,-1-3 3 0,1 0-8 0,0-2-5 16,0-4 2-16,0 5-1 0,0-6-9 0,1 1-2 15,-1-4-4-15,0-1-1 0,4 0 1 16,-4 0-17-16,3-3 10 0,-2 1-20 0,3-3 0 16,-4-1-12-16,6 0-26 0,-6 0-32 0,11-5-39 15,-3-3-29-15,0-5-23 0,3-3-27 0,1-7-28 16,-3 0-33-16,-3 5-169 0,3-14-469 0,0 1 208 0</inkml:trace>
  <inkml:trace contextRef="#ctx0" brushRef="#br0" timeOffset="7927.59">3685 3033 106 0,'0'0'248'0,"3"13"-19"16,-6-2-17-16,3-1-25 0,-6 1-18 0,5 5-9 15,-3 1-37-15,0-7-50 0,0 8-63 0,-1-6-74 16,1 1-78-16,-1 1-77 0,1 2-236 0,-2-1 104 15</inkml:trace>
  <inkml:trace contextRef="#ctx0" brushRef="#br0" timeOffset="8114.3">3748 2980 14 0,'4'3'264'0,"0"1"-6"0,-1 0-10 15,0 0-15-15,0-1-18 0,-1 1-20 0,1 3-18 16,2-3-27-16,-3 0-29 0,1 2-48 0,-1-1-53 16,0 5-66-16,-1 0-80 0,-1 0-174 0,0 2-324 15,-3 1 144-15</inkml:trace>
  <inkml:trace contextRef="#ctx0" brushRef="#br0" timeOffset="8380.95">3720 3151 264 0,'0'0'259'0,"9"1"-26"0,-9-1-24 0,7 0-17 16,-7 0-22-16,12 1-15 0,-7-1-13 15,3 1-15-15,-1-1-11 0,2 2-8 0,-1-1-8 16,2 1-3-16,0 2-3 0,-3-2-8 0,-1 2-2 16,1 0-3-16,-1-1 4 0,2 3-5 0,-2-1 0 15,-3 2 2-15,0 0 1 0,0 3-9 0,2 0 5 16,-5 1 3-16,0 1-18 0,0 4-2 0,-5 1-2 0,1 0-9 15,0 1-4-15,0 1-5 0,-2 3-6 0,-4 2-11 16,2 1-12-16,-3-1-28 0,-1-7-30 16,3 2-37-16,0-2-42 0,-3 5-32 0,0-6-39 15,2-3-33-15,-3 0-42 0,0-4-139 0,1-4-441 16,0 0 196-16</inkml:trace>
  <inkml:trace contextRef="#ctx0" brushRef="#br0" timeOffset="8542.91">3698 3389 255 0,'19'7'279'16,"-2"4"-11"-16,1-1-19 0,-4 0-12 0,1 0-17 15,-2 1-17-15,2 0-17 0,-2 3-18 0,-3-6-18 16,6 4-11-16,-9-4-16 0,2 1-15 0,4 0-19 16,-4-1-21-16,-1-1-22 0,-2 0-41 0,-1-3-44 15,-1 0-43-15,1 1-51 0,-2-2-57 0,-2 0-202 16,-1-3-424-16,0 0 188 0</inkml:trace>
  <inkml:trace contextRef="#ctx0" brushRef="#br0" timeOffset="10449.53">4225 2992 102 0,'-4'-3'287'16,"2"-1"-12"-16,2 4-16 0,-1-3-19 0,1 3-18 0,0 0-25 15,-4-3-6-15,4 3-5 0,0 0-2 0,7 19-2 16,-5-9-21-16,6 7-14 0,2 2-13 15,-1 4-12-15,0 4-16 0,2-2-5 0,-4 0-11 16,3 2-7-16,0 0-10 0,2 1-11 0,-3 3-5 16,1-6-2-16,-1 3-6 0,0-3-2 0,-1 3-3 15,2-3-8-15,-2-2 2 0,-2-5-7 0,2-1-3 16,2 0 9-16,-1-4-12 0,-4-1-2 0,1-2-4 16,1-1 1-16,-1-3-3 0,-2 0 6 0,-2 2-12 15,1-6 3-15,0 1 1 0,-1 0-3 0,1 0-4 16,-3-3-1-16,0 0-1 0,0 0 3 0,0 0 10 15,6-11-13-15,-5 1-4 0,2-3 1 0,-2-3-1 16,0-3 1-16,2-7-1 0,0 0 1 0,0 0-4 16,-1-2 1-16,4 2-1 0,-2-1 3 0,2 2-3 15,-1 1 3-15,3-1-6 0,-3 0 4 0,0 8 10 16,4-1-10-16,-1-1-6 0,-3 8 3 0,0-3 0 16,4-4 1-16,-1 5-1 0,-3 1-2 0,0-1 0 15,-1 4 1-15,1-2-5 0,0 1 3 0,0-1-22 16,-1 1-47-16,1-1-51 0,-1 1-68 0,0 2-52 15,1-1-78-15,-1 2-184 0,1-2-549 0,-1 4 243 16</inkml:trace>
  <inkml:trace contextRef="#ctx0" brushRef="#br0" timeOffset="10634.75">4787 2814 2772 0,'0'6'0'0,"4"1"4"15,-3 4 1-15,-1-1-4 0,0 4-1 0,-1 2 13 16,-3 4 0-16,0 5 6 0,3-6 3 0,-3 5 1 16,3-3 2-16,-2-4-9 0,3 4-9 0,0-1-29 15,0-2-39-15,4 2-40 0,0-4-34 0,0-4-47 16,2-2-41-16,-1 1-143 0,-1-6-397 0,1-3 175 16</inkml:trace>
  <inkml:trace contextRef="#ctx0" brushRef="#br0" timeOffset="10967.26">4791 2776 1975 0,'5'0'8'0,"-5"0"-28"16,13 0 13-16,-6 0 17 0,1 0-14 0,0 1 1 16,2-1 7-16,1 4 2 0,0-2 22 0,0 1 17 15,0-1 17-15,2 1 10 0,-1-2-1 0,-1 1 13 16,1 0 2-16,-2 1 5 0,3 0-6 0,-3 2-8 15,3-4 3-15,-4 4-9 0,1-2-1 0,0 2-3 16,-2 1-2-16,0 0-2 0,-2 3-1 0,4 0-1 16,-5 0-2-16,2 7-2 0,-3-1 1 15,1 1-3-15,0 2-5 0,-3 1-2 0,1 0-2 16,1 0-9-16,-2 7 1 0,1-7-5 0,-1 0-7 0,-2 1-1 16,2-3 0-16,0 2-4 0,1-4 1 0,-1 0-8 15,0-2 2-15,-2 0-1 0,1-2-2 16,0-2-8-16,2 1 5 0,-1-3-14 0,-3-2-20 15,2 1-43-15,-2-2-35 0,0-1-36 0,1-3-41 16,0 0-33-16,-9 0-64 0,9 0-204 0,-14-4-520 16,6-3 230-16</inkml:trace>
  <inkml:trace contextRef="#ctx0" brushRef="#br0" timeOffset="11110.23">4852 2991 42 0,'14'11'258'0,"-6"-11"-26"16,1 0-24-16,-9 0-28 0,15 0-22 0,-2-3-29 16,-3 0-38-16,0 2-37 0,3-2-55 0,0-1-56 15,-3 1-159-15,-1 0-234 0,-1 3 104 0</inkml:trace>
  <inkml:trace contextRef="#ctx0" brushRef="#br0" timeOffset="11533.99">4885 3102 2842 0,'0'6'57'0,"0"-1"-37"0,0-1-43 0,4 0 7 0,0 1 6 15,-1-2 6-15,2 0-1 0,1 2-1 0,2-3 3 16,1 1 1-16,1 1 2 0,1-2 1 0,2 3 3 16,-1-2 8-16,2-1-5 0,-1 2 2 0,-1-1-1 15,0-2 0-15,-1 4-2 0,2 0 0 0,-3 0-3 16,2-1-3-16,-5 5-9 0,0-2-8 0,-1 2-6 15,-1 1-4-15,-1 0-6 0,-1 2-6 0,-6 0-2 16,-1 0 7-16,1-1 2 0,-4 0 3 0,-1-3 6 16,-2 3-2-16,-3-1 6 0,3-1 3 15,-1-1 8-15,-2-4 10 0,3 3 10 0,-3-4 11 0,0 1 6 16,-1 1 15-16,0-2 7 0,0-2 12 0,1 1 4 16,5-1 3-16,-3 1-3 0,5-1 7 0,1 1-15 15,1-1-4-15,1 6 0 0,3-7 1 16,-1 7 6-16,7 1-3 0,1-1 1 0,0 3-1 0,3-1-8 15,2 0-2-15,-2 1-8 0,8-1-3 16,-1 4 1-16,-2-5-8 0,2 2 9 0,-2-2-17 16,4 0-1-16,-2-1-1 0,1 2-5 0,-3-5-1 0,-2 0 1 15,-3 0-11-15,-1 1-11 0,-1-4-21 16,-2 1-18-16,-1-2-13 0,-5 0-24 0,8 0-35 16,-8 0-47-16,0 0-48 0,0 0-54 0,-7-10-224 15,-2 5-530-15,-1 2 235 0</inkml:trace>
  <inkml:trace contextRef="#ctx0" brushRef="#br0" timeOffset="12195.34">5541 3165 119 0,'19'1'373'0,"-13"-2"-31"0,6 0-35 16,-2 0-29-16,3 1-30 0,1-1-29 0,4-1-16 16,4 1-20-16,-3 0-23 0,3-1-8 0,4 2-18 15,-5 0-15-15,1-2-11 0,7 2-11 0,-6-1-17 16,-3 0-40-16,1-2-59 0,-2 2-69 0,-1 2-67 15,-3-2-68-15,-4 1-224 0,0 0-483 0,-5-2 215 16</inkml:trace>
  <inkml:trace contextRef="#ctx0" brushRef="#br0" timeOffset="12408.85">6015 2821 102 0,'4'6'227'16,"-4"-6"-13"-16,6 3-14 0,-6 0-14 0,0-3-17 15,0 7-16-15,-1-2-14 0,-3 1-16 0,3 3-11 16,1 1-17-16,-3-3-11 0,0 4-47 0,0 2-42 16,-3-1-53-16,0 4-39 0,0 1-45 0,-3 0-115 15,0-3-278-15,0 1 123 0</inkml:trace>
  <inkml:trace contextRef="#ctx0" brushRef="#br0" timeOffset="12566.26">6084 2928 189 0,'14'-1'220'16,"3"-1"-18"-16,-4 0-23 0,-2 2-15 0,2 0-15 0,-2 0-20 15,2 2-32-15,-3-1-41 0,1-1-48 16,0 1-65-16,-3-1-71 0,-2 0-74 0,1-1-218 15,-1 1 97-15</inkml:trace>
  <inkml:trace contextRef="#ctx0" brushRef="#br0" timeOffset="12729.41">6159 3117 190 0,'-7'28'273'0,"0"3"-12"0,-1-1-11 15,1 0-13-15,-2 0-7 0,0 0-13 0,2-1-12 16,-1-1-14-16,7-4-21 0,-6 3-15 0,5-8-15 0,-1-2-14 15,2-4-12-15,-3-1-13 0,4-2-15 16,0-1-27-16,0-5-46 0,0 1-47 0,0 0-45 16,0-3-42-16,0-2-72 0,0 0-240 0,0 0-467 15,0 0 207-15</inkml:trace>
  <inkml:trace contextRef="#ctx0" brushRef="#br0" timeOffset="13266.08">6554 2958 166 0,'0'11'286'15,"0"-11"-9"-15,2 7-7 0,1 0-14 0,-3 4-3 0,3 1-7 16,-2 3-20-16,1 4-19 0,-4 0-21 0,5 0-18 16,-2 2-17-16,1 3-17 0,1 1-11 15,2-6-10-15,0-1-9 0,-1-1-12 0,-1 2-8 16,3-2-6-16,-2-7-11 0,1 3-9 0,2-3-3 0,-2-4-5 16,-1 1-8-16,-1-1-2 0,0-1-6 15,2-2-5-15,-5 0-3 0,4-1-4 0,-4-2-3 16,10-7 1-16,-7 3-6 0,3-6 2 0,-1 1 2 15,-1-7-3-15,2 1 1 0,-2-4-3 0,0-6-2 16,1 5-7-16,-1-5 3 0,0 7-2 0,1 0-5 16,0-7 5-16,0 9-3 0,0-1 3 0,3 2-3 0,-3-1-5 15,-1 4-3-15,3 4-8 0,-1-2-32 16,0 2-46-16,2 0-60 0,-3 5-61 0,1 0-62 16,1 3-261-16,-2 0-581 0,-5 0 258 0</inkml:trace>
  <inkml:trace contextRef="#ctx0" brushRef="#br0" timeOffset="13412.04">6874 3214 219 0,'0'12'276'0,"-3"3"-18"15,2-4-11-15,-3 0-11 0,4 3-14 0,-2-2-16 0,0-2-18 16,1 0-16-16,2-2-16 0,-1 0-27 16,4-4-39-16,-4 2-47 0,4-2-61 0,0-1-62 15,-4-3-107-15,0 0-173 0,19-8-389 0,-10 2 172 16</inkml:trace>
  <inkml:trace contextRef="#ctx0" brushRef="#br0" timeOffset="13815.47">7403 2942 42 0,'0'0'385'15,"1"-4"-36"-15,-1 4-29 0,0 0-31 0,-6-5-33 16,6 5-25-16,-8 0-25 0,8 0-20 0,-15 2-21 16,7 1-15-16,2-3-18 0,-3 3-13 0,-4 0-10 15,4 1-10-15,0 0-12 0,-1 1-5 0,1-1-11 16,-1 4-4-16,0-1-4 0,1 0-11 0,2 2-2 16,-1 0 2-16,0-2-8 0,0 0 3 0,2-1-9 15,2 5-3-15,0-2-3 0,0-2 3 0,0 2-2 16,4 1-6-16,-1-1 1 0,2 1-5 0,3-2 0 15,0 2-3-15,0-1-3 0,1-1-3 0,1 3 2 16,2-2-4-16,1-1 2 0,-1 7-5 0,-2-6 2 16,0 0-5-16,3 3 2 0,0-4-2 0,-5 3-2 15,1-1 1-15,-1-3-8 0,-3 2 9 0,3 0-1 16,-3 0-5-16,-1-3 4 0,-1 2-7 0,1-2 7 16,-5 1 2-16,1-3 0 0,-4 0-8 0,-1-1-5 15,-2-2-28-15,-2 1-37 0,-5-4-45 0,0-2-62 16,-1 0-78-16,0-2-315 0,2 0-617 0,1 1 273 15</inkml:trace>
  <inkml:trace contextRef="#ctx0" brushRef="#br0" timeOffset="13961.85">7435 3334 96 0,'6'5'308'0,"1"0"-7"16,-3-1-15-16,-1-2-31 0,-1 0-25 0,3 0-30 15,-1 1-54-15,-4-3-46 0,7 3-54 0,-7-3-63 16,5 0-74-16,-5 0-219 0,0 0-337 0,0 0 149 16</inkml:trace>
  <inkml:trace contextRef="#ctx0" brushRef="#br0" timeOffset="15861.29">8433 2954 76 0,'0'3'276'0,"-1"6"-11"0,-2-1-16 0,3 0-16 15,-1 1-23-15,-3 1-19 0,-1 1-19 0,4 0-9 16,-3 1-28-16,4 4-16 0,-4 2-47 0,4-2-43 16,0 0-49-16,0 0-48 0,0-6-55 0,1 2-52 15,2-2-126-15,-3 0-326 0,1-4 145 0</inkml:trace>
  <inkml:trace contextRef="#ctx0" brushRef="#br0" timeOffset="16182.83">8533 2786 56 0,'7'0'200'0,"-7"0"-15"0,11 2-7 16,-11-2-11-16,10 0-10 0,-4 0-1 0,1 1-7 16,0-1 1-16,1 0-3 0,2 2-10 0,0-1-4 15,2-1-10-15,-7 0-6 0,4-1-3 0,0 1-8 16,-9 0-5-16,10-2-9 0,-5 2-3 0,-5 0-3 15,8-1 0-15,-8 1-3 0,0 0 3 0,9 1-1 16,-9-1 1-16,1 5-7 0,2-4-3 0,-2 3 2 16,-1-4-7-16,3 9-7 0,-3-3-2 0,0 1-11 15,1 4 0-15,-2-1-8 0,1 2-7 0,0 0-1 16,1 4 0-16,-1-4-4 0,1 2-2 0,3 4-1 16,-4-6-9-16,4 2-2 0,-3-3-20 0,2 2-33 15,-3-6-46-15,1 4-39 0,3-1-47 0,-4 0-39 16,0-3-44-16,1 0-50 0,-2-1-151 0,-3-2-487 15,1-2 215-15</inkml:trace>
  <inkml:trace contextRef="#ctx0" brushRef="#br0" timeOffset="16334.88">8575 3013 231 0,'0'10'230'0,"0"6"-13"0,-1 1-20 0,-2 0-18 16,1-2-19-16,0 1-16 0,1 1-16 0,0 0-28 15,-2-4-42-15,2 1-42 0,-2-1-42 0,3 0-46 16,0-6-36-16,-1 4-135 0,0-6-263 0,1 0 118 16</inkml:trace>
  <inkml:trace contextRef="#ctx0" brushRef="#br0" timeOffset="16475.78">8764 3119 180 0,'5'2'189'0,"0"4"-46"0,-1-1-50 0,1 1-49 0,0-3-58 16,-1 2-93-16,1-2-113 0,-1 0 50 0</inkml:trace>
  <inkml:trace contextRef="#ctx0" brushRef="#br0" timeOffset="16613.98">8901 3038 149 0,'-1'6'191'0,"1"0"-24"0,0 1-30 0,0 3-46 16,-3-2-46-16,3-1-49 0,-1 2-71 15,1-4-43-15,-3 4-126 0,3-1 56 0</inkml:trace>
  <inkml:trace contextRef="#ctx0" brushRef="#br0" timeOffset="17132.25">8976 2587 94 0,'0'0'298'0,"0"0"-4"0,0 0-14 15,4 11-12-15,-4-8-11 0,0-3-14 0,0 6-16 16,0 0-28-16,-1 0-15 0,2-1-17 0,-1 0-16 15,0 4-12-15,0-3-18 0,0 2-11 16,-4 3-6-16,7-3-11 0,-3 3-11 0,1-1-11 0,-2 0-2 16,3 8 0-16,-2-7-16 0,0 0-4 0,0 1-6 15,1 0-1-15,1-2-11 0,-1 2 4 0,0 0-4 16,1 1-3-16,-2-2-3 0,2 4 0 0,-2-3-5 16,3 1-1-16,-2 0-6 0,3 2 4 0,-4 0-3 15,0-2 2-15,1 3-4 0,-1 0-1 16,0-1-5-16,2-3 2 0,0 1 3 0,-2-1-1 0,0 0-1 15,1 4 1-15,1-3-3 0,-1 5-3 16,-1-6 2-16,2 5 0 0,0-2-1 0,0 1-1 0,1 2 0 16,-1 0 9-16,2-1-11 0,-3 1 14 0,2-1-17 15,0 2 4-15,-1 2-1 0,2-2 13 16,1 5-14-16,0-4 4 0,-5 0-5 0,4-2 5 16,-4 0-4-16,3 3 1 0,-1-3-2 0,-2-1 11 15,0-2-11-15,1-2 3 0,-1-2-3 0,3 0 3 0,-3-3-2 16,0-1 1-16,0 0 0 0,-3-2 2 0,2 2-9 15,1-7 5-15,-2 6-3 0,-1-3 12 16,3-3-1-16,-13-2-3 0,13 2-2 0,-16-6 10 16,5-2-14-16,0 3-6 0,-6-5 3 0,-1 0-6 0,1-1-35 15,0 3-49-15,-1-2-61 0,3 1-62 16,-2 1-77-16,7 2-271 0,2 0-612 0,-2 0 272 16</inkml:trace>
  <inkml:trace contextRef="#ctx0" brushRef="#br0" timeOffset="18182.16">9642 2810 98 0,'-1'-2'276'0,"1"2"-9"16,0 0-7-16,0 0-11 0,-2-4-12 0,2 4-8 15,0 0-14-15,0 0-14 0,0 0-16 0,-3-4-20 16,3 4-16-16,0 0-2 0,0 0-27 0,0 0-9 16,0 0-10-16,0 0-10 0,0 0-8 0,0 0-4 15,0 0-10-15,0 0-6 0,0 0-7 0,0 0 4 16,-6-1-10-16,6 1-13 0,0 0 1 0,0 0-3 15,0 0-3-15,0 0 1 0,0 0-7 0,3 12-2 16,-3-12-1-16,4 6-1 0,-2-2-2 0,0 1-3 16,0-1-3-16,0 1-3 0,0 1 2 0,1-1-2 15,1 1-3-15,-1-1-3 0,2 1 0 0,-1 1 2 16,3 2 2-16,-3 0-2 0,2-1 2 0,-2 2-1 16,2-2-2-16,-2 1-3 0,1 0 2 0,-1 1 2 15,5 5 0-15,-3-5 5 0,-1 0-8 0,2 1 0 16,-1 3 1-16,3 0-6 0,-4-2 6 0,3-1 0 15,-3 1-6-15,3 6 4 0,-2-5 0 0,2-1 1 16,-3 1-1-16,0-3-3 0,1 2 15 0,2-1-11 16,-3 0-5-16,4 3 1 0,-2-1 2 0,1 3 0 15,-1-7-2-15,-1 2 0 0,-1 1 2 0,1-2 0 16,1-2 2-16,-2 3-4 0,-1-3 3 0,1 3-3 16,0-3 2-16,0 2 10 0,-1-4-15 0,5 5 4 15,-5-4-1-15,1 2 3 0,-1-3 6 0,-3 0-10 16,3 1 3-16,0-3-6 0,-2 1 1 0,2 1 12 15,-3-2-16-15,2 0 10 0,1-1-5 0,-3 0 1 16,-1-3 5-16,4 4-8 0,-4-4 2 0,1 3 1 16,2-1 0-16,-3-2 3 0,0 0 0 15,1 6-4-15,-1-6 6 0,0 0-3 0,0 0 0 0,0 0-2 16,0 0-2-16,0 0 4 0,3-11-5 0,-3 7 8 16,0-3-2-16,0 0-10 0,1-4-1 0,-1 1 9 15,5-1-3-15,-5-2 2 0,1-5-2 0,3 1-1 16,-1-2 4-16,-2-7 0 0,4 1-4 0,-1-3 0 15,1-1 1-15,-1 0 2 0,5 0 0 0,-8-2-6 16,7 0 1-16,-3 0 7 0,1 1-4 16,2 3 3-16,-3 4-4 0,0 4-1 0,0-1 1 0,-1 2 0 15,1 0 2-15,-1 5 2 0,1-1-4 0,-1 2 1 16,-1 0 0-16,-2 3 3 0,1-1-4 0,1 3 3 16,-2-2-2-16,1 5 1 0,-2-4 1 0,1 2-5 15,0 2-36-15,0-3-43 0,-1 3-67 16,0 0-86-16,0 4-343 0,0-7-630 0,0 7 278 0</inkml:trace>
  <inkml:trace contextRef="#ctx0" brushRef="#br0" timeOffset="26288.76">10757 2638 245 0,'0'4'241'0,"-2"0"-18"0,2-4-17 16,-4 11-21-16,1-5-19 0,-4 2-17 0,-2 3-14 15,0 3-12-15,3-3-12 0,-3 2-15 0,0-2-6 16,1 3-9-16,3-2-11 0,-3 0-1 16,2 0-15-16,-1-1-29 0,-3 2-40 0,3-2-41 15,-2 0-53-15,-1 2-57 0,-2-1-155 0,-6-1-347 16,4 0 153-16</inkml:trace>
  <inkml:trace contextRef="#ctx0" brushRef="#br0" timeOffset="26440.91">10430 3029 211 0,'7'0'279'16,"1"2"1"-16,2 0-14 0,6-1-10 0,2-1-18 16,2-1-15-16,1 1-19 0,7-1-17 0,0-2-20 15,2 2-18-15,-2-1-16 0,0-3-32 0,-7 5-39 0,7-1-45 16,-8 0-45-16,-1 1-55 0,0-2-57 0,3-1-51 15,-9 2-198-15,-4 1-421 0,4-1 187 16</inkml:trace>
  <inkml:trace contextRef="#ctx0" brushRef="#br0" timeOffset="26701.92">10621 2971 171 0,'0'14'191'0,"0"3"-8"0,0 2 4 16,4 8-6-16,-3 0-7 0,3 0-10 0,0 0-5 15,-3 0-18-15,-1-4-4 0,4 7-15 0,1-5-11 16,-3 0-8-16,0-7-13 0,-1 1-11 0,2 0-6 16,-2-2-8-16,-1-1-8 0,0 2-11 0,0-7-25 15,1 3-30-15,-3-3-24 0,-1 0-21 0,2-1-18 16,-3-1-14-16,-1-3-8 0,1-1-14 0,2 0-4 15,-2-2-7-15,-3-2-5 0,1 0-29 0,-7-1-96 16,-1-4-269-16,-4 0 119 0</inkml:trace>
  <inkml:trace contextRef="#ctx0" brushRef="#br0" timeOffset="26820.35">10498 3399 370 0,'-9'-7'94'15,"0"-1"30"-15,2 1 17 0,0 3 5 0,2-2 3 16,-1 2-2-16,3 1-7 0,2-3-10 0,0 4-9 16,1 2-10-16,4-4-5 0,1 1-10 0,2 0-10 15,4-2-12-15,1 2-4 0,5-3-27 0,3 1-35 16,0-3-41-16,0 2-42 0,9-4-51 0,-2 2-65 15,-5-1-98-15,-4 1-313 0,1-3 140 0</inkml:trace>
  <inkml:trace contextRef="#ctx0" brushRef="#br0" timeOffset="26965.37">10900 3073 127 0,'-2'3'231'0,"0"6"-25"0,-1-3-16 0,1 4-24 15,-1-1-17-15,3 1-23 0,0 0-47 0,-4 0-48 16,8-1-52-16,-4 1-47 0,-2 1-50 0,-1-2-65 0,1 0-199 16,3-3 88-16</inkml:trace>
  <inkml:trace contextRef="#ctx0" brushRef="#br0" timeOffset="27233.5">10960 3021 143 0,'3'5'188'0,"5"-2"-6"0,-4 2-3 16,1 0-9-16,0 1-3 0,0 0-10 0,0 0-10 16,-1-2-3-16,1 2-9 0,3 3-10 0,-5-3-13 15,3 0-6-15,-5 0-8 0,4 1-8 0,-1 0-5 16,0-2-10-16,0 3-10 0,-3 0-6 0,3 1-4 15,-3-1-3-15,2 4-7 0,-3-4-9 0,1 3-14 16,-1 1-22-16,-1-3-31 0,-2 3-29 0,2-1-27 16,-4-2-40-16,1-1-37 0,3-2-44 0,-7 2-119 15,0 0-354-15,2-5 157 0</inkml:trace>
  <inkml:trace contextRef="#ctx0" brushRef="#br0" timeOffset="27348.86">10874 3271 102 0,'0'0'180'0,"0"0"-19"0,0 0-10 16,14 6-34-16,-14-6-36 0,13 3-54 0,-3-1-43 16,0 0-119-16,2 1-144 0,1-1 64 0</inkml:trace>
  <inkml:trace contextRef="#ctx0" brushRef="#br0" timeOffset="28430.53">11945 2570 78 0,'-4'-3'227'0,"4"3"-12"0,0 0-8 0,-4-5-14 16,4 5-7-16,-6-5-15 0,2 3-8 0,2-1-15 16,2 3-7-16,-8 0-13 0,8 0-14 0,-8 0-12 15,8 0-8-15,-10 0-13 0,5 0-7 0,5 0 12 16,-13 2-12-16,3 4-3 0,4-3 2 0,0 3-5 16,-3-2-3-16,4 8-4 0,-5-5-4 0,2 7 1 15,1-3 1-15,-1 3-1 0,3-1 4 0,0 1 2 16,-2 4-8-16,2-6-5 0,1 2-1 0,-1 1 2 15,3-3-5-15,1 0 1 0,-2 1-5 0,4 0-3 16,-2-4-1-16,1 4-7 0,0 0 2 0,1-2-4 16,2 0-3-16,-1 0 2 0,0 0-12 0,-1-2-2 15,-1 1-6-15,1-1-11 0,-1 0-12 0,0 0-31 16,-1 0-22-16,0-3-17 0,-3 1-13 0,0 0-6 16,2-2-4-16,-2 2-2 0,-1-2 13 0,-1-1 3 15,0 2 13-15,1-3 6 0,-1-2 12 0,2 2 3 16,4-3 6-16,-12 2 8 0,10-1 8 0,-6 1 5 15,8-2 6-15,-6 0 7 0,6 0 10 16,-8 1 2-16,8-1 0 0,0 0 2 0,0 0-3 16,-8 2 3-16,8-2-1 0,0 0 2 0,0 0 2 0,0 0 0 15,0 0-1-15,9 8 5 0,-9-8-3 0,7 5 2 16,-5-4-3-16,6 2 3 0,-8-3 1 0,6 5-2 16,-3-2 4-16,2 0-6 0,-5-3 3 0,4 10 2 15,-3-9-1-15,3 4-1 0,-2-2 1 16,-2-3 1-16,3 9-3 0,1-7 3 0,-4-2-3 15,0 8 0-15,0-4 3 0,1 1 2 0,-1-5-2 0,-1 6 2 16,-3-4-2-16,4 2 1 0,4 2 1 0,-4-4-3 16,0-2 4-16,-4 11 0 0,4-7 2 0,0 0-1 15,0 4 3-15,-1-4 3 0,1 1-2 16,-3 3 2-16,7 1 7 0,-5-1 2 0,1 0-3 16,0 2 0-16,-2-2-1 0,1 1 8 0,1 2-3 15,-1 0 2-15,3 0-6 0,-3-2 4 0,1 2 0 0,0 1-4 16,-1-2 1-16,2 0 2 0,0 2 1 0,-1-3 5 15,-1 1 3-15,2-3 7 0,1 0 1 0,-1 1 2 16,4 1 1-16,-1-1 0 0,0-1 4 16,-2 0-2-16,5-1-1 0,-3 0-5 0,-1 1 2 15,2-3-5-15,-1 2-2 0,0-1-7 0,2-1 2 16,0-2-5-16,0 2-2 0,0-1-11 0,2 0-14 0,0-1-24 16,-1 0-19-16,2-2-30 0,-2 0-32 15,3 0-32-15,-10 0-50 0,19-7-39 0,-10 4-221 16,0-1-487-16,-4 0 216 0</inkml:trace>
  <inkml:trace contextRef="#ctx0" brushRef="#br0" timeOffset="31264.11">12224 2775 155 0,'0'0'248'15,"0"0"-14"-15,0 0-20 0,0 0-19 0,0 0-17 0,0 0-15 16,0 0-16-16,0 0-17 0,0 0-6 0,0 0-20 15,0 0-9-15,-7 11-11 0,7-11-3 0,-2 2 3 16,2-2 2-16,-5 6-17 0,3-4-6 0,0 2-5 16,-1 1 3-16,1 0-4 0,-1 1-1 15,-2 2 0-15,1-2-4 0,0 5-5 0,-2-1-1 16,1 2-1-16,-3 2-1 0,4-3 1 0,-1 5-3 16,-1-1 0-16,1-1-2 0,0 4-1 0,1-8-2 15,1 6-8-15,-1 2 4 0,3-6-2 0,1 4-4 16,0 0 1-16,0 1-2 0,0 0 0 0,5-2 4 15,-1 2-1-15,0 1-5 0,1-2-1 0,1-1 0 16,-2 2 1-16,5-1-4 0,-2-2 1 0,-1-1 1 16,5 2-4-16,-3-5 4 0,0-1 4 0,2 2 1 15,-1-4-4-15,-1-2 7 0,2 1-5 0,0-1-2 16,-2-2 0-16,-2 0-1 0,7-2-7 0,-3-1 5 16,0-1-11-16,3-2 8 0,-3-2-3 0,4-1-1 15,-5-1-4-15,3-1 3 0,-1-5-8 0,2 5-1 16,0-5 2-16,1 1 0 0,-6 0-6 0,3-2 6 15,-2 0 3-15,-3-2-2 0,1 0-3 0,-1 1 0 16,0-3-3-16,0 4 2 0,-2-4 2 0,-2-1-4 16,-1 0 1-16,1 1 0 0,-2 2 2 0,-2 0-5 15,1-1 8-15,0 1-4 0,-2-1-1 0,-3 0 3 16,1 2-2-16,0 1 2 0,-3 0-5 0,3 2 3 16,-2 1-6-16,-3 2 3 0,5 1-5 0,-3-1 3 15,1 1 1-15,3 1 4 0,-5 0-9 0,4 2 5 16,-1-3 2-16,2 3 1 0,-4-1-5 0,-1-1 1 15,5 5-2-15,-1-2 10 0,0 1-15 0,1-2 9 16,0 0-2-16,-1 4 1 0,0-3-3 0,1 2-5 16,4 2 3-16,-5-5 0 0,1 4-8 0,4 1-38 15,0 0-31-15,-7-2-40 0,7 2-38 0,0 0-42 16,-10 4-54-16,8 0-256 0,-3-1-557 0,3 1 248 16</inkml:trace>
  <inkml:trace contextRef="#ctx0" brushRef="#br0" timeOffset="31964.45">12676 3083 38 0,'0'0'319'0,"0"0"-32"16,0 0-14-16,0 0-19 0,0 0-18 0,0 0-17 16,0 0-17-16,0 0-12 0,0 0-18 15,0 0-18-15,0 0-17 0,0 0-12 0,-8 8-6 16,8-8-15-16,2 3-2 0,-1 4-8 0,0-4-8 0,2 3-3 16,-1-2-1-16,-1 5-13 0,2-2-1 0,1 3-6 15,-3-2-10-15,2 2-9 0,2-1-1 16,-2 2-8-16,0 0 7 0,4 0-8 0,-4 0 0 15,1 1-8-15,0-3 1 0,0 3-2 0,1-2-3 16,0 2-2-16,0-1 0 0,-1-1 6 0,0 1-10 16,1 0-3-16,-1 0-3 0,-3-3 1 0,3 3 1 0,0 0-4 15,1-2 4-15,-1 1-5 0,-3-2 2 0,3 0-3 16,-3 2 1-16,3-6 2 0,-1 2-4 16,-1-1 4-16,2 0 0 0,-1 0 9 0,-2-2 3 15,-1 0-12-15,5-2-4 0,-5-1 6 0,1 5-2 16,2-3-3-16,-3-2 3 0,0 0 2 0,1 3-1 0,-1-3-1 15,0 0-2-15,0 0 0 0,0-13 0 16,4 6-1-16,-2-1-3 0,0-5 0 0,-1 2 11 16,2-1-13-16,-2-4 15 0,3-2-18 0,0 2-3 15,1-1 2-15,-2 0 4 0,0 1-4 0,2 4 1 16,0-5 5-16,0 2 2 0,-1 3-4 0,0 2 1 0,0-1-3 16,0 2-2-16,0-1 4 0,-2 0 1 0,2 2 2 15,-1 0-3-15,-2 1 0 0,0-4 5 0,0 2-12 16,-2-2-8-16,1 0-26 0,-1 1-52 15,-2-2-53-15,2 3-64 0,0-5-78 0,-1 3-278 16,0 0-612-16,1 3 271 0</inkml:trace>
  <inkml:trace contextRef="#ctx0" brushRef="#br0" timeOffset="32965.93">13059 2532 28 0,'0'0'203'16,"0"0"-18"-16,0 0 5 0,0 0-9 0,0 0-5 16,0 0-11-16,0 0-7 0,9 4-8 0,-9-4-12 15,3 5-8-15,1-2-5 0,-4-1-9 0,2 3-6 16,1-4 0-16,-1 4-9 0,1 0-11 0,-2 0-8 16,3-1-6-16,-1 2-2 0,-1 1-5 0,1-1-2 15,-2 2-9-15,3-2-2 0,0 0-3 0,-1 4 1 16,0-1-9-16,0 1 2 0,-2-1-3 0,0 0-3 15,0 3-2-15,-1-4-7 0,0 5 1 0,0-2-2 16,0 0 3-16,-1 0-1 0,0 4 2 0,-2-3-4 16,2-2 6-16,-2 7 0 0,1-2-1 0,1-3 3 15,-4 3 0-15,3-4-2 0,-1 1-3 16,-1 0-9-16,1 3 4 0,1-3-4 0,-1-1 0 16,0 1-5-16,1 3-2 0,0-8 0 0,0 5 4 0,1-1-6 15,-3 0-1-15,4-2-1 0,0-1 10 0,0 2-11 16,1-6 1-16,-1 1-5 0,4 0-1 0,-4-5 5 15,4 6 0-15,0-4-9 0,0 1 5 16,-4-3-5-16,0 0 1 0,10 2-2 0,-10-2 0 0,0 0 0 16,0 0 1-16,12-2 1 0,-12 2 0 15,6-4-1-15,-6 4 0 0,0 0 1 0,5-6-4 16,-5 6 3-16,0 0-3 0,4-4 4 0,-4 4-1 0,0 0-1 16,0 0 0-16,0 0 0 0,0 0-3 0,0 0-1 15,0 0-1-15,0 0 10 0,0 0-13 0,0 0-1 16,0 0 1-16,5 10 5 0,-5-10 1 15,-1 7-3-15,1-1-3 0,0-6 9 0,0 8-9 16,-2-3 5-16,2 1 14 0,0-6-17 0,0 13 1 16,0-7 3-16,0 2 5 0,0 0-5 0,2 0-4 0,-4 3 4 15,4-1 1-15,-2-1-1 0,0 1 2 16,1 0 0-16,-1 1 2 0,1-4 0 0,-1 4-7 16,0 0 4-16,1-2 0 0,1 3 0 0,0-4 2 15,-1 3-3-15,-1-1 1 0,2-1-1 0,0 1-3 16,-2 0 6-16,-2-1-3 0,4 1-5 0,-2 1 9 15,0-3-4-15,0 1 3 0,-2 1-2 0,4-2-1 16,-4 3 1-16,-1-1-1 0,-2 0-2 0,1-1-2 16,0 1 2-16,0 0-5 0,1 1 1 0,-3-4-3 15,1-1 9-15,-1 3 1 0,1-4-2 0,0 3-1 16,0-4 4-16,1 1-2 0,-1-2 0 0,0 1-2 16,0-2 4-16,5-2 1 0,-12 5 0 0,12-5-3 15,-11 0 3-15,11 0 1 0,-12 0 2 0,12 0 3 16,-13-4 0-16,7 0-6 0,2 1 4 0,-2-2-5 15,-1 2-10-15,3-3-25 0,-1-1-35 0,0 3-45 16,1-1-66-16,2-2-58 0,-2 4-79 0,0-3-218 16,2 2-576-16,-1-1 255 0</inkml:trace>
  <inkml:trace contextRef="#ctx0" brushRef="#br0" timeOffset="53012.34">11696 1294 39 0,'0'0'140'0,"0"0"-10"0,0 0-15 0,0 0-7 0,0 0-8 15,-3 2-4-15,3-2-9 0,0 0-1 0,0 0-2 16,0 0-11-16,0 0 3 0,0 0-14 0,0 0 9 15,0 0-4-15,0 5 7 0,0-5-1 0,0 4 0 16,0 0-2-16,0 1-1 0,0 0-2 0,-1 1-1 16,-2 0-3-16,6 2 10 0,-8 2-1 0,5 1-1 15,0-2-5-15,-4 2 5 0,4 5-1 0,0 3 5 16,0-2-6-16,-1 2 6 0,-2 0-1 0,3 2-5 16,-1-2-1-16,-3 7-4 0,4-7-15 0,0 2 9 15,-4 3 0-15,4-5-7 0,0 0 4 16,0 0-6-16,-1-2-3 0,2-3-7 0,-1 0-3 15,2-1-4-15,1 2 0 0,0-6-7 0,-3 1 3 16,0-3-5-16,0 0 0 0,0-1-7 0,1 0 0 16,-1-3-9-16,3 1-16 0,-2-3-29 0,-1-1-31 0,0 0-39 15,4 3-30-15,-4-3-48 0,0 0-69 0,0 0-195 16,0-12-485-16,5 7 215 0</inkml:trace>
  <inkml:trace contextRef="#ctx0" brushRef="#br0" timeOffset="53714.12">11891 1355 20 0,'0'0'187'0,"0"0"-6"16,-1 5-16-16,1-5-3 0,0 0-13 0,0 0-4 15,-3 3-17-15,3-3-4 0,-2 3-11 0,-2 0-4 16,1-1-10-16,2 3 2 0,-3-2-7 0,-1 1-3 16,2 1-5-16,-3 1-5 0,1 2-10 0,-4 2-8 15,2-1-2-15,-4 4-8 0,2-3-5 0,1-1-4 16,0 1-4-16,0-3-5 0,-2 4 3 0,0-3-9 15,3-1-2-15,0-2-4 0,0 2 0 0,1-2-4 16,1 1-1-16,0-4 1 0,1 3-5 0,0-4 3 16,3 5-7-16,1-6-1 0,-5 5 0 0,3-3 0 15,0 2-3-15,-2-2 2 0,4-2-2 0,-4 5 5 16,4-5-9-16,-1 6 0 0,1-4 1 0,0-2-2 16,-4 3 2-16,4-3-3 0,0 0 0 0,-4 4 6 15,4-4 0-15,0 0 1 0,0 0-1 0,4 4 0 16,-4-4 7-16,0 0 1 0,0 0 4 0,0 0 2 15,0 4 5-15,0-4-2 0,0 6 11 0,4-3-5 16,-3 1 9-16,2-1-3 0,2 1 9 0,-1 1-3 16,-2-1 5-16,2 0-6 0,1 5-4 0,2-2 6 15,-2 1-4-15,5-1-10 0,-2 4 11 0,-2-2-2 16,2-1-8-16,-1 0 11 0,0 1-13 0,0 0 0 16,-1-2 3-16,-3 2-12 0,4-4 1 15,-2 1-2-15,-1-1-4 0,1 1 0 0,-3-3 2 0,0 1-4 16,1 1-1-16,0-2-5 0,-2-2 4 0,4 2-11 15,-5-3 10-15,0 0 1 0,4 2-37 0,-4-2-61 16,0 0-68-16,3-9-95 0,-5 5-282 0,2 4-577 16,-1-8 255-16</inkml:trace>
  <inkml:trace contextRef="#ctx0" brushRef="#br0" timeOffset="55862.67">12141 1296 118 0,'0'0'202'16,"0"0"-6"-16,-7 0-11 0,7 0-9 0,0 0-6 0,0 0-11 15,0 0-7-15,0 0-9 0,-9-1-10 16,9 1-12-16,0 0-10 0,0 0-9 0,0 0-10 0,0 0-11 16,0 0-9-16,0 0-3 0,0 0-6 0,0 0-8 15,-10 1-3-15,10-1-12 0,0 0 0 0,0 0-6 16,0 0-4-16,-1 7-1 0,1-7-3 16,-4 6-5-16,0-2 2 0,1-3-1 0,2 4 1 15,-3 0-4-15,0-1 4 0,3 1 0 0,-3 3-2 16,-1-3-2-16,2 1 2 0,-1 3-3 0,1-1-1 15,-1-1-3-15,0 2 4 0,0 1-3 0,3 0 4 16,-4-1-4-16,1 3-2 0,3 3 2 0,-4-4-7 16,4 0 5-16,3 0-2 0,-3 0 0 0,1 0-3 15,0 0 0-15,1 1 2 0,1-2-3 0,0 2 1 16,-2-2-2-16,1 1 1 0,-1-2 0 0,3 2 0 16,-2-1 3-16,2 0-5 0,-1-2-2 0,-1 1 1 15,2-1 1-15,-2 3-3 0,1-5-2 0,0 4 4 16,2 0 4-16,-4-3-6 0,3 4 1 0,-2-4-1 15,2 2 3-15,-1 0-3 0,2-2-2 0,-2 0 2 16,2-1 1-16,-3 0-1 0,3 0 5 0,-1-1-5 16,-2 1 4-16,3-1-5 0,-3 3 0 0,3-7 0 15,0 4 2-15,1-3 11 0,-4 2-11 16,3 1 9-16,0-3-8 0,-3-1 2 0,-1-1-3 16,8 2 2-16,-3-1 1 0,-5-1-1 0,10-1 1 0,-10 1-4 15,9-5 3-15,-5 3-4 0,3-3 1 0,-1 1-1 16,1-1 4-16,0 1-1 0,-1 0-4 0,0 0 2 15,-1-2 2-15,1 1-4 0,-2-1 3 16,1 2-3-16,-1-3 2 0,1 4 1 0,-1-3-3 16,1 0 0-16,-3 1 2 0,2-1-1 0,0 0 1 15,-1 0-3-15,0-3-1 0,0 3 3 0,0-2-1 16,-1 2 3-16,-1-6-3 0,-1 0-2 0,2 5 4 16,-1-5 1-16,0 1 0 0,-1-1 2 0,0 4 1 15,-1-5 0-15,0-3-4 0,1 4 3 0,-2 0 1 16,1 1-2-16,1-7 3 0,0 3-2 0,0 5 6 15,0-5-1-15,0 4 3 0,0-1 0 0,0 2 2 16,-2-1 5-16,2 2 6 0,-2-3-7 0,2 4-1 16,-1 0 1-16,0-3 7 0,1 0-11 0,-2 2 7 15,1-1-3-15,1 1 3 0,-2-2-5 0,-1 1-4 16,0 3 0-16,1 1-4 0,-1-1-8 0,1 2 6 16,-3-2-3-16,2 4-2 0,1-1 0 0,-1 0 4 15,0 1-3-15,1-2-5 0,-1 2 4 0,-1 0 0 16,4 3-2-16,-5-6-2 0,5 6 6 0,-6-1-5 15,4 0 6-15,2 1-11 0,-6-3-15 0,6 3-28 16,0 0-40-16,0 0-39 0,0 0-50 0,-9 7-39 16,7-3-62-16,-1 2-179 0,2 2-496 0,0-1 219 15</inkml:trace>
  <inkml:trace contextRef="#ctx0" brushRef="#br0" timeOffset="56802.89">12409 1600 214 0,'-4'-4'253'0,"4"4"-10"0,0-4-7 15,0 4-8-15,0 0-7 0,0 0-18 0,0 0-5 16,0 0-19-16,0 0-12 0,0 0-18 0,0 0-14 16,0 0-21-16,0 0-7 0,0 0-11 0,0 0-14 15,0 0-5-15,0 0-12 0,0 0-3 0,-3 13-6 16,3-8-7-16,2 1-4 0,-2-2-5 0,2 6 0 0,0-5-9 16,-1 5-2-16,0-3-1 0,0 1-3 15,1 2 10-15,-1-3-14 0,2 2 0 0,-3-1-5 16,2 0 5-16,0 2-8 0,-2-1 5 0,1 2-11 15,1-3 0-15,0 3 3 0,0-4-3 0,-1 2-1 16,1-1 1-16,-1 0 0 0,0 3 0 0,0-4 1 16,1-3-4-16,0 4 1 0,0-1-3 0,0-1 6 15,-1-2-5-15,1 3 2 0,-1-3-3 0,-1 1 3 16,1 1-3-16,-1-6 0 0,3 10 1 0,-2-7-4 16,2 2 4-16,-3-5-3 0,1 7 5 0,0-2-4 15,-1-5-1-15,4 5 1 0,-4-5-1 0,1 3 1 16,-1-3-1-16,3 6 3 0,-3-6-5 0,2 5 3 15,-2-5-2-15,0 0 4 0,0 0-1 0,2 6-5 16,-2-6 4-16,0 0-3 0,0 0 5 0,2 6 1 16,-2-6 2-16,0 0-4 0,0 0-3 0,0 0 0 15,0 0 2-15,0 0-8 0,2 4 9 16,-2-4-2-16,0 0-1 0,0 0-1 0,0 0 0 16,0 0 2-16,0 0 3 0,0 0-4 0,0 0 2 15,0 0-1-15,0 0 0 0,0 0 0 0,0 0 4 0,0 0-4 16,0 0 2-16,0 0-5 0,0 0 8 0,0 0-1 15,0 0 3-15,0 0-4 0,0 0 3 0,0 0 0 16,0 0 10-16,0 0 10 0,0 0-4 16,0 0 1-16,0 0 2 0,0 0-7 0,0 0 1 15,3-15-3-15,-3 15-4 0,3-8 0 0,-2 1-4 16,1 1 6-16,1-4-4 0,0 1-8 0,-1-2 9 16,2-2-4-16,-1 1-2 0,3-4 8 0,-2 0-7 15,1-4 1-15,-1 3-3 0,2-1-4 0,2 2 3 16,-3 1-4-16,-1-1 8 0,4 1-6 0,-2 1-3 15,-1 1 5-15,0-4-4 0,2 5 2 0,-6 4-2 16,4-4-2-16,-1 1 4 0,1 1 2 0,-1 0-3 16,0-1 0-16,-2 3 0 0,-2 1 1 0,3 1 9 15,-2-5-12-15,2 5-1 0,-1 1 6 0,1-1-6 16,-1 3 0-16,-2 3 2 0,2-11 5 0,-2 11-3 16,0 0 4-16,2-8-17 0,1 5-25 0,-3 3-28 15,0 0-33-15,5-4-34 0,-5 4-44 0,0 0-40 16,0 0-45-16,0 0-236 0,0 0-538 0,0 0 238 15</inkml:trace>
  <inkml:trace contextRef="#ctx0" brushRef="#br0" timeOffset="58696.21">12736 1446 87 0,'0'0'228'16,"0"0"-26"-16,0 0-20 0,0 0-11 0,0 0-8 15,0 0-5-15,0 0-5 0,10 3 29 0,-2-3-17 16,-3 1-15-16,4 1-9 0,1-1-13 0,-2 1-8 15,1 2-8-15,4-1-8 0,-2-2 11 0,2 3-4 16,0-2-28-16,1-1 16 0,-1 0-8 0,-1 4-8 16,2-4-6-16,-1 2-11 0,5-2-3 0,-6 3-9 15,4-1-4-15,-3 0-7 0,-3-2 0 0,4 1-4 16,-5-1-6-16,4-1-8 0,-4 3 3 0,-1-3-5 16,-2 1-17-16,2-1 11 0,-3 1-18 0,1-1-19 15,-6 0-23-15,9 0-25 0,-4-1-33 16,-5 1-32-16,5-3-27 0,-5 3-49 0,4-4-39 15,-4 4-188-15,0 0-471 0,0 0 208 0</inkml:trace>
  <inkml:trace contextRef="#ctx0" brushRef="#br0" timeOffset="59003.24">12742 1619 180 0,'0'0'256'16,"8"2"-9"-16,-8-2-10 0,9 0-14 0,-4 2-12 16,4-1-15-16,-4 1-7 0,3-2-19 0,1 1-9 15,0 2-6-15,1-2-9 0,-1-1-7 0,4 2-22 16,-3 0 4-16,3-1-6 0,-4 1-9 0,1 1-13 15,-1-2-6-15,2 1-9 0,-5-1-9 0,1 0-9 16,2 2-3-16,-1-2-7 0,-2-1-10 0,-6 0-20 16,10 0-29-16,-2 2-30 0,-3-2-22 0,-5 0-39 15,9 0-36-15,-5 2-18 0,-4-2-33 16,9 3-50-16,-9-3-197 0,6 1-469 0,-6-1 207 0</inkml:trace>
  <inkml:trace contextRef="#ctx0" brushRef="#br0" timeOffset="59999.38">13456 1281 46 0,'0'0'248'16,"-12"3"-8"-16,12-3-13 0,-9 2-6 0,9-2-12 0,0 0-2 15,0 0-13-15,-5 1-15 0,5-1-2 0,-5 1-14 16,5-1-11-16,-5 2-22 0,5-2 0 0,-9 0-7 16,5 4-19-16,0-4-2 0,0 2-9 15,1 3-8-15,-3-1-6 0,1 2-5 0,-1-4-11 16,0 5-1-16,-1 3-5 0,-1-2-1 0,0 2-6 16,-3 2 1-16,5-2-3 0,-3 6-3 0,1 0 0 0,3 1-8 15,0 2-4-15,0-5-1 0,1 4 2 0,0 1-4 16,3 0-1-16,0-1-5 0,2 1-3 15,0-2-16-15,0-2 20 0,2 2-25 0,0-1 19 16,2 0 4-16,-1-4-8 0,0 0 1 0,1-2-16 16,1 1 18-16,0-3-5 0,1 2 1 0,1-3 3 15,-3 1 0-15,3-2-5 0,0 0-14 0,-1-3 14 16,3 1-4-16,0-1 0 0,-5-2 0 0,5 0 0 16,2-1-1-16,-2-1-3 0,2-3 5 0,-1 2 2 15,1-4-3-15,-2 0-2 0,0-1 0 0,-1-1-6 16,6-3 4-16,-6-2-3 0,0-5 1 0,1 4-4 15,-2-3-1-15,-2 1 6 0,2-7 0 0,0 5 3 16,-4 0-10-16,-2 2-2 0,3-3 2 0,-5 0 1 16,0 2 2-16,-2-1-5 0,0 6 4 0,0-5-4 15,-1 5 3-15,-2-2 1 0,0 4 2 0,-4-5 3 16,3 5 0-16,-1 0-4 0,-1 1 10 0,-5-5-6 16,1 6 5-16,-1-3-6 0,3 5 0 0,0-2-7 15,1 2 6-15,3 0-5 0,-2 3 3 0,2-1 1 16,-1 1 2-16,2 0-3 0,1 0 0 0,-1 0-1 15,1 2 0-15,4 1-1 0,0 0 1 0,-4-4-6 16,4 4-8-16,-5-3-16 0,5 3-14 0,0 0-26 16,0 0-35-16,0 0-36 0,0 0-47 0,0 0-40 15,3 12-58-15,-3-7-220 0,6 2-549 0,-3-3 243 16</inkml:trace>
  <inkml:trace contextRef="#ctx0" brushRef="#br0" timeOffset="60513.5">13678 1584 210 0,'3'5'210'0,"-3"-2"-13"0,1 3-12 15,0-2-6-15,0 2-1 0,-1 2-2 0,3-1-5 16,-3 1-10-16,4 2-1 0,-3-1-8 0,0 4-4 16,2-2-12-16,-2 1 1 0,3 0-15 0,0 4-3 15,0-4-15-15,0 4-3 0,-1-3-12 0,4 1-6 16,-4-1-11-16,3 3-5 0,-1-4-11 0,0 2-2 15,-2-3-4-15,2-1-2 0,-2-1-7 0,1 2-1 16,0-5-5-16,-1 1-2 0,-1-2 0 0,-1 1 10 16,2-1 7-16,-2-3 17 0,2 1-3 0,-2-1-3 15,-1-2-14-15,3 4 5 0,-3-4-25 0,0 0 22 16,0 0-9-16,0 0-15 0,0 0 17 0,10-9-12 16,-8 7-1-16,2-9-6 0,-2 4-7 0,1-3 7 15,3-2-7-15,1-4-1 0,2 1-3 0,-4-6 6 16,3 4-10-16,-3 1 5 0,4-2-9 0,-4 0 0 15,3 1 4-15,-3 3-1 0,0-3-6 0,1 2 8 16,1 3-5-16,-3-2-1 0,-2 3-5 0,5-3 2 16,-5 2 7-16,2 0-6 0,1 3-11 0,-1-4-36 15,-3 6-45-15,4-4-65 0,-2 0-65 0,3-4-92 16,-4 6-275-16,-1-1-637 0,0 0 282 0</inkml:trace>
  <inkml:trace contextRef="#ctx0" brushRef="#br0" timeOffset="61214.64">11459 1175 39 0,'-1'2'232'0,"-3"1"-15"0,3-1-8 0,-3 4-4 16,0 1-9-16,-2 1-10 0,2 2-1 0,-1 1-8 15,1 1-7-15,-4 6-4 0,1 7-10 0,-1 3-7 16,0 3-10-16,1 0-15 0,0 2-10 0,2-1-11 16,2 3-6-16,0-3-9 0,2 3-13 0,1-2 6 15,2-3-16-15,3 1-6 0,5-3-6 16,-1 0 0-16,2-2-7 0,3-4-5 0,1 0-4 0,-1-7 0 15,3-1-14-15,-2-1-38 0,3-1-66 0,2-5-89 16,2-1-96-16,-4-2-233 0,10-2-540 0,-9-2 240 16</inkml:trace>
  <inkml:trace contextRef="#ctx0" brushRef="#br0" timeOffset="61867.93">14124 1244 163 0,'10'14'243'0,"2"1"-10"0,4 7-6 0,-2-1-6 15,3 5-14-15,-3 1-10 0,3 2-18 0,-4 1-16 16,-1 1-15-16,-3 2-12 0,0-6-9 0,-5 6-18 15,-4-3-12-15,5 1-13 0,-9 0-5 0,3-5-12 16,-1-1-5-16,-1-8-19 0,-1-1-45 0,4-4-39 16,-3-1-40-16,2-2-32 0,-1 0-53 0,-1-4-50 15,0 3-145-15,2-5-392 0,-5 1 174 0</inkml:trace>
  <inkml:trace contextRef="#ctx0" brushRef="#br0" timeOffset="71525.06">13899 2532 249 0,'0'0'280'15,"0"0"-17"-15,0 0-13 0,0 13-6 0,0-3-16 16,0 4-11-16,0 0-18 0,0 5-12 0,0-1-22 0,0 3-12 16,0 4-17-16,0 1-13 0,0-1-13 0,4 2-10 15,-4-5-13-15,5 1-31 0,-4-5-48 0,0-1-46 16,1 0-45-16,-2-6-35 0,0 1-44 16,1-6-32-16,-1 1-31 0,0-2-148 0,0-5-404 15,0 0 180-15</inkml:trace>
  <inkml:trace contextRef="#ctx0" brushRef="#br0" timeOffset="71895.22">13899 2488 128 0,'4'-5'176'16,"2"1"-13"-16,-2 2-5 0,5 0-14 0,-2 0-3 15,1-1-9-15,0 2-3 0,1 1-2 0,1-4-11 16,0 3 0-16,-2 1-8 0,4-2-9 0,-2 2 2 15,-2-2-5-15,1 0-2 0,-1 4-7 0,0-4 0 16,-2 4-6-16,2-2-3 0,-4 2 0 0,2-1-11 16,-6-1-2-16,8 3-10 0,-3 0-1 0,-1-1 1 15,0 1 3-15,0 0 6 0,-3 2-3 0,4 1-3 16,-1 0 7-16,-3-1-2 0,3 3 3 0,-3 1-5 16,3 1 1-16,-4 0-13 0,4 6 1 0,0-3-6 15,-3-1-5-15,3 3-4 0,0 1-3 0,-3 1 1 16,1-1-5-16,1 0-2 0,0 0-2 0,-2-1-3 15,0 1-6-15,-1-4 6 0,1 0-7 0,1-1 1 16,-1 1-4-16,0-3 10 0,-1 1-17 0,0-1 2 16,0 0-5-16,0-3-13 0,-1-2-35 0,1 0-27 15,-1 2-19-15,-2-1-17 0,2-1-24 0,-3 0-24 16,0-1-20-16,-2-3-25 0,0 2-28 0,6-2-17 16,-16-5-135-16,6 1-414 0,0 0 183 15</inkml:trace>
  <inkml:trace contextRef="#ctx0" brushRef="#br0" timeOffset="72050.53">13920 2638 154 0,'6'-2'182'0,"0"-1"-21"16,2 2-14-16,2 0-17 0,1-1-15 15,0 1-15-15,-3 0-39 0,1 1-54 0,-3-1-60 0,3 1-115 16,-3-1-181-16,-6 1 80 0</inkml:trace>
  <inkml:trace contextRef="#ctx0" brushRef="#br0" timeOffset="72452.55">13925 2781 87 0,'1'4'182'0,"3"0"-13"0,-2 1-13 0,5-3-7 0,-4 2-11 15,4 1-6-15,2-2-7 0,2 3-9 16,-2-1-9-16,0-3-8 0,5 3-11 0,-3 1-12 16,0-2-7-16,-1 1-7 0,3 0-6 0,-4 1-8 15,1 1-9-15,-5 0-3 0,3 0-5 0,0 1 0 16,-3 1-7-16,-3 3 5 0,-2-4-3 0,-1 5-11 16,-4 0 3-16,1-1-3 0,-2 3 1 0,-2-1-1 15,-1 0 1-15,-5-1 1 0,2 0 7 0,1-1 2 16,0-3 11-16,-5-1 5 0,5 0 7 0,-1-1 4 15,-2 2 5-15,-1-3 2 0,3 1 2 0,2-1-1 16,1-1 0-16,-1 3-4 0,5-3-1 0,0-2-3 16,0 0-3-16,2 3-2 0,-1-2 3 0,4 0 3 15,0 4 1-15,0-3-4 0,4 1 5 0,1 1 1 16,-1 0 2-16,5-1 6 0,4 1-11 0,-3-2-1 16,1 1-5-16,1-2-8 0,0 0-3 0,0-2-11 15,0 0 3-15,-2 0-15 0,-1-2-43 0,1 2-43 16,-5-1-39-16,-5-1-41 0,14 0-50 0,-14 0-50 15,7-3-235-15,-7 3-525 0,6-3 233 0</inkml:trace>
  <inkml:trace contextRef="#ctx0" brushRef="#br0" timeOffset="72930.13">14528 2645 201 0,'0'7'278'0,"1"4"-17"0,2 0-17 0,-1 3-6 16,2 5-16-16,-4 0-9 0,5 0-12 0,-1 7-9 15,0-1-24-15,5 2-5 0,-4-4-19 0,0 2-9 16,2 2-19-16,-2-2-8 0,3 1-14 16,-1-8-12-16,-1 0 7 0,3 5-17 0,-3-8-9 0,1 0-5 15,-2-3-6-15,0-3-3 0,-1 2 3 0,0-5 0 16,0 0-3-16,-2-2-3 0,2-1 3 0,-3 2-4 15,3-4-5-15,-4-1 0 0,0 0 1 0,0 0-13 16,7-10-1-16,-3 0-1 0,1-6 0 0,2 1-5 16,-3-2-6-16,2-1 1 0,1-1 0 15,-2 0-1-15,1 2-5 0,2-2-1 0,-3 1-1 0,4-1 1 16,1 2-7-16,-1-1 4 0,0 1-3 0,0 0 1 16,0 1-4-16,0 1-3 0,1-1-16 0,3 3-45 15,-7 1-49-15,2 1-70 0,1 3-90 16,-3-4-302-16,1 1-620 0,-5 3 274 0</inkml:trace>
  <inkml:trace contextRef="#ctx0" brushRef="#br0" timeOffset="73446.14">15518 2424 199 0,'-15'8'257'0,"-2"-3"-21"0,-2 0-16 15,0 4-21-15,-1-3-18 0,-1 3-17 0,-2 1-17 16,-4 3-16-16,6-6-7 0,3 4-16 0,0-2-11 15,0-1-9-15,1 0-5 0,1 1-13 0,5-4-6 0,0 1-3 16,1-1-15-16,2 1 1 0,0 0-6 16,1-2 3-16,2 1-11 0,-2 2-4 0,1-2-1 15,-1 5-2-15,1-3-1 0,2 2-2 0,0 1 1 16,3 2 2-16,-3-1 3 0,3 1-3 0,-2 4-2 16,2-1-2-16,2 2-4 0,3 0-2 0,-8 2-2 15,11-2-6-15,-6 0-15 0,4 2-14 0,2-4-21 16,0 4-31-16,1-5-34 0,-3-3-19 0,0 1-26 15,-1-3-15-15,4 1-22 0,-6-7-160 0,2 2-379 16,-3-3 168-16</inkml:trace>
  <inkml:trace contextRef="#ctx0" brushRef="#br0" timeOffset="73744.91">15223 2844 180 0,'3'-17'29'0,"-3"-2"23"0,0 5 2 16,-2-5 11-16,5 2 11 0,1 1-1 0,-3 5-1 16,-1 0-4-16,2 1 1 0,1 2 5 0,0 1-12 15,1 0-8-15,-1 2 4 0,4-1 5 0,0 2 2 16,-2 0 2-16,2 2 2 0,-1-1 1 0,2 3-5 15,0-1 5-15,-8 1 6 0,12 0 1 0,-4 1 7 16,-3-1-2-16,2 3 1 0,0-3 2 0,-3 2-1 16,1 0-1-16,0 3 0 0,-2-2 3 0,3 3 5 15,-2 0 6-15,0-1-1 0,1 4-1 0,-4 0 0 16,3 1 4-16,0 3-2 0,-4-4-10 0,5 5-6 16,-4 1-14-16,2-2-3 0,-2-1-8 0,3 2-3 15,-3-1-7-15,3 2-4 0,0-3-3 0,1 5-10 16,-2-5-1-16,-2 3-8 0,4-4 1 0,-1 3 0 15,-3-2-4-15,3-1-9 0,-3 0-3 0,-1-2-36 16,2-4-26-16,0 3-32 0,-2 0-29 0,1-4-13 16,-1-4-12-16,0 5-16 0,0-5-18 0,-5 3-25 15,5-3-30-15,0 0-173 0,-24-9-434 16,15 1 192-16</inkml:trace>
  <inkml:trace contextRef="#ctx0" brushRef="#br0" timeOffset="73878.42">15227 2767 150 0,'13'0'210'0,"1"-1"-21"0,5-1-18 0,1 2-16 0,-3 0-21 15,2 3-35-15,-5-3-55 0,0 2-53 16,-1-2-62-16,-4 2-108 0,0 1-194 0,-4-1 87 16</inkml:trace>
  <inkml:trace contextRef="#ctx0" brushRef="#br0" timeOffset="74012.24">15259 2963 152 0,'9'8'195'0,"-5"-6"-16"0,1 1-21 15,4 0-13-15,3 0-14 0,-1-2-27 0,3 3-42 16,2-3-37-16,2-1-71 0,0-1-139 0,-5 1-199 16,0 1 89-16</inkml:trace>
  <inkml:trace contextRef="#ctx0" brushRef="#br0" timeOffset="74464.25">15613 2588 174 0,'9'-1'180'0,"2"-1"-19"0,0 1-10 16,-4 0-20-16,1-1-7 0,-1 0-18 0,1 2-10 15,-1 2-11-15,0 0-8 0,1-1-11 0,-3 0-8 16,0 2-6-16,0-2-10 0,-2 1 0 0,-1 2-8 16,1 1 3-16,1-3-3 0,-3 2 5 0,2-2 3 15,-2 3 9-15,0 1 5 0,-2-2 8 16,1 0-1-16,-1 1-1 0,-1 1-3 0,1 0-8 0,1-1-1 16,-4 0-5-16,3 1-1 0,0 0-4 0,-1 1-2 15,2-1-3-15,-1 0-1 0,1 0-8 0,0 1 0 16,-1-1-1-16,0 0 0 0,1 1-2 0,-2-1 2 15,4 0-3-15,-2 0 5 0,0-1 0 16,0 1 4-16,1 0-5 0,0 1-1 0,2 3 1 0,-2-2 4 16,4 4 1-16,-2-3 3 0,-1 3 5 15,3-1-5-15,-2 6-3 0,-1-6 1 0,2 7-5 0,0 2-1 16,-4-1 1-16,1 3-3 0,-1 5 0 0,-1-8-4 16,-1-1-2-16,-2 3-5 0,0-6-2 0,1 1 1 15,1-4-4-15,-1-4-5 0,1 1-17 0,0-6-20 16,0-1-25-16,2-2-28 0,0 0-34 15,0 0-21-15,-17-5-15 0,12-5-15 0,-4-5-5 16,0 5-14-16,0-7-151 0,-1 0-369 0,-1-5 163 0</inkml:trace>
  <inkml:trace contextRef="#ctx0" brushRef="#br0" timeOffset="74557.48">15574 2802 131 0,'-1'-4'139'0,"1"0"-15"16,0 4-6-16,0-3 6 0,0 3-6 0,0 0-9 15,9 0-7-15,-1 3-13 0,-2-2-20 0,7 3-43 16,5-1-54-16,4 2-65 0,-3-2-79 0,9 0-185 15,0 1 81-15</inkml:trace>
  <inkml:trace contextRef="#ctx0" brushRef="#br0" timeOffset="75078.32">16091 2477 109 0,'9'0'239'16,"-2"-1"-16"-16,4 1-14 0,-2 1-13 0,2 0-12 16,-1-1-9-16,3 4-26 0,-3-2-14 0,1 0-15 15,-4 0-10-15,0 2-14 0,-1 0-9 0,-1 2-14 16,-1 2-5-16,-3 1-8 0,-1 1-4 0,0 0-6 0,-5 2-5 16,0-1-2-16,-7 0-3 0,1 4 6 15,0-2 6-15,-1-1 0 0,1-4 0 0,0 4 6 0,5-3-5 16,1 0-1-16,-4 0 2 0,5 0-11 15,3-1 1-15,-3 1-1 0,3 1-2 0,2 1-8 16,3-1 5-16,0 2-4 0,2 1 1 0,5 2-8 16,0-1-1-16,-6-3-5 0,7 3-1 0,0 3-1 15,-2 0-6-15,2-1 3 0,-2 2-7 0,-3-1 2 0,0 3-4 16,-2-2 2-16,-1 1-5 0,-3-2 1 0,2-1-2 16,-2 1 2-16,-2-4-2 0,1-4 4 15,-3 1-3-15,3-4 2 0,-4 1-2 0,3-2 3 16,-3 1-19-16,-1-5-28 0,5-1-37 0,-14-1-36 15,14 1-37-15,-23-6-29 0,9-4-27 0,-4-2-20 0,3-2-178 16,-3 6-436-16,-5-10 193 0</inkml:trace>
  <inkml:trace contextRef="#ctx0" brushRef="#br0" timeOffset="75199.31">16018 2796 103 0,'5'-2'215'15,"0"2"-7"-15,9 0-9 0,-3-2-15 0,1 2-20 16,8 0-16-16,-1 2-16 0,0-2-18 0,3 0-30 15,-1 0-46-15,6 0-57 0,-4-5-76 0,-4 4-152 16,3-1-265-16,-4-2 118 0</inkml:trace>
  <inkml:trace contextRef="#ctx0" brushRef="#br0" timeOffset="75397.07">16514 2307 170 0,'5'0'263'0,"-5"0"-32"15,14 0-21-15,-8 0-23 0,6 0-31 0,-5 2-39 16,0-2-49-16,-1 1-46 0,0 1-56 0,-1-1-56 16,0 2-127-16,-2 1-235 0,0 1 104 15</inkml:trace>
  <inkml:trace contextRef="#ctx0" brushRef="#br0" timeOffset="75528.94">16482 2413 47 0,'-8'14'231'0,"3"-3"-23"0,-5 4-20 15,6-3-23-15,0 0-18 0,0 5-24 0,2-6-31 16,-2 0-43-16,0 0-60 0,4 0-68 16,-4 0-115-16,3 0-209 0,-3-1 92 0</inkml:trace>
  <inkml:trace contextRef="#ctx0" brushRef="#br0" timeOffset="75685.82">16602 2454 27 0,'9'2'279'0,"1"-2"-13"0,-1 0-20 0,1 1-23 16,3-1-19-16,-3 0-19 0,-1 0-21 0,4 0-11 0,-1 1-20 15,0-1-15-15,0 4-40 0,-2-4-55 0,3 1-51 16,-3 0-56-16,2-2-87 0,-5 2-132 0,1-1-328 15,-3 0 145-15</inkml:trace>
  <inkml:trace contextRef="#ctx0" brushRef="#br0" timeOffset="76328.31">16716 2639 167 0,'6'0'234'0,"-2"2"-19"0,4-2-19 0,1 3-16 0,-3-3-21 16,0 1-10-16,1 4-16 0,-1-4-12 0,-1 3-14 16,0-1-13-16,3 3-10 0,-3 0-10 15,-2 0-9-15,-1 0-7 0,0 0-9 0,-2 2-11 0,-2-2-13 16,2 4-6-16,-2-2-8 0,1-1-6 0,-2 4-3 16,-1-5-8-16,-1 2-7 0,0-2-10 0,-3 3 0 15,1-3-7-15,0 0-11 0,-2 0-1 0,-1 1-3 16,1-3-4-16,0 2 4 0,3-1 2 0,-3-4-3 15,4 2 9-15,-2-1 4 0,3 1 8 0,2-2 10 16,2-1-2-16,0 0 6 0,0 0 17 0,0 0-1 16,0 0 8-16,0 0 5 0,0 0 5 0,0 0 6 15,0 0 7-15,0 0 3 0,0 0 0 0,0 0 2 16,0 0-3-16,14 3 2 0,-10-2 11 0,0 2 2 16,-1 0 6-16,1 0 0 0,0 0 6 15,0 0 8-15,0 1-5 0,1 1-7 0,-1-4-10 0,1 4-3 16,-1-1-8-16,-1 1-2 0,-1-1-9 0,2-1-8 15,-3 1 1-15,-1 3-6 0,0-1 2 0,-3-1-5 16,2 1-1-16,-3 0-1 0,0 0 3 0,-2-3-6 16,-3 6 4-16,5-3 2 0,-2 4 12 0,-1-7 15 15,-3 3 10-15,4-1 14 0,-2-2 13 16,4 0 1-16,-2 0 2 0,2 2-3 0,4-5-14 0,-5 3-5 16,5-3-7-16,-3 5-4 0,3-5 0 0,0 0-5 15,0 0-8-15,8 5-1 0,-8-5-8 0,18 3-42 16,-8-2-41-16,8-1-55 0,0-1-54 15,2-1-53-15,2-1-37 0,-3 2-229 0,2 1-524 16,0-2 232-16</inkml:trace>
  <inkml:trace contextRef="#ctx0" brushRef="#br0" timeOffset="76515.75">16621 2661 2608 0,'-7'2'148'0,"0"-1"-103"0,1 1-31 0,2-1-11 15,4-1-33-15,-5 2 4 0,5-2-18 0,0 0-33 16,0 0-31-16,0 0-55 0,15 1-59 0,-10-1-136 16,7 0-389-16,-2-1 172 0</inkml:trace>
  <inkml:trace contextRef="#ctx0" brushRef="#br0" timeOffset="76828.1">17063 2419 113 0,'3'2'258'0,"-2"4"-27"0,3 0-25 0,-4-1-19 0,4 1-19 15,-3 0-39-15,4 0-74 0,-1 0-90 0,0 1-184 16,-1-5-237-16,-1 3 105 0</inkml:trace>
  <inkml:trace contextRef="#ctx0" brushRef="#br0" timeOffset="76995.97">17001 2652 2846 0,'-5'24'6'0,"1"-5"-11"0,1 0 6 0,1 6 2 0,2-7 6 15,0 10 11-15,-3-5-11 0,2-4-1 0,5 0-1 16,-3 6 6-16,1 0-12 0,4 2-14 0,-2-2-26 16,-2-6-45-16,1 1-43 0,3-5-50 0,-1 0-68 15,-4-3-128-15,1-1-402 0,0-6 178 16</inkml:trace>
  <inkml:trace contextRef="#ctx0" brushRef="#br0" timeOffset="77154.36">17217 2638 198 0,'2'6'219'0,"0"4"-18"0,-1-1-25 0,0 2-20 16,-1 0-22-16,0 0-44 0,-1-2-40 0,1 1-47 16,0 1-50-16,-1-3-50 0,-1-2-84 0,1 2-196 15,0-2 88-15</inkml:trace>
  <inkml:trace contextRef="#ctx0" brushRef="#br0" timeOffset="77436.83">17225 2527 162 0,'5'-1'158'0,"-5"1"-3"0,16 1 1 16,-7 2-7-16,3 0 3 0,-1 2 2 15,-2-1-5-15,5 0 9 0,-4 2-6 0,4-1-5 16,-1 5 0-16,-1-6-5 0,-2 2 0 0,-1 1-6 15,-1-1 4-15,-2 3-14 0,4-4-2 0,-3 4-15 16,-1-1-7-16,-2 2-7 0,1-3-4 0,1 3-10 16,-2-1-8-16,-1 1-7 0,-1 0-12 0,1-2-2 15,-1 3-2-15,0 0-9 0,-1-3-7 0,-1 3-1 16,1 0-2-16,1-3-4 0,-1 3-4 0,-1 0-2 16,1-2-3-16,-1-2-4 0,0 4-15 0,-1-6-23 15,1 3-30-15,-1-2-23 0,1-3-29 0,0 1-26 16,0 0-30-16,0-4-18 0,0 0-34 0,-2 3-56 0,2-3-138 15,0 0-441-15,0 0 195 0</inkml:trace>
  <inkml:trace contextRef="#ctx0" brushRef="#br0" timeOffset="77598.08">17272 2690 123 0,'7'-5'255'0,"1"2"-34"16,3 1-46-16,-1-1-61 0,1 2-59 0,3-2-71 16,-1 0-139-16,-8 2-167 0,4 1 74 0</inkml:trace>
  <inkml:trace contextRef="#ctx0" brushRef="#br0" timeOffset="77729.58">17228 2820 183 0,'2'6'223'0,"3"-5"-24"0,2 4-20 0,6-5-21 16,1 1-31-16,-2 2-45 0,9-3-57 0,2-3-61 16,-5 2-154-16,3-4-207 0,-3 2 92 0</inkml:trace>
  <inkml:trace contextRef="#ctx0" brushRef="#br0" timeOffset="78294.99">17466 2424 2512 0,'5'-1'84'0,"-5"1"-65"0,10-3-15 0,-6-1-6 15,5 4 1-15,-4-3 2 0,3 2-1 0,2 1-1 16,-1 0-1-16,0 0 6 0,1 0-5 0,-2 1 10 0,1-1 2 16,0 3 3-16,-3 0 1 0,2-3 2 15,-3 2 0-15,0-2 8 0,3 3 1 0,-6 0 4 16,2 2 6-16,-1-4 4 0,-3-1 3 0,5 5 5 15,-1-4 8-15,-4 2 14 0,2 1-13 0,0 1 2 16,-2 0 3-16,0-1 5 0,-2 2-5 0,2 2-9 0,2 2-3 16,-2 1-4-16,-2 1-6 0,2 0-9 0,-1-1 5 15,1 3-3-15,-1-1-4 0,1 3-3 0,0 1 8 16,0 0-16-16,0 0 5 0,1 1-7 16,-1-3 1-16,3 2-1 0,-2 0-2 0,0-1-3 15,-1-2 7-15,3 3-2 0,-1-1-8 0,-1 1 4 16,3 0 1-16,-4-3-7 0,1 4 0 0,1-2 1 0,-1 0-2 15,0 2 3-15,1 0-3 0,0-3 0 0,1 5 1 16,-2-5-3-16,-1 2 1 0,1-1 0 0,-2 4 0 16,0-4-2-16,1 2 4 0,-2-3-4 15,4 2 1-15,-5-1 2 0,3-3-1 0,-1-3 1 16,1 5-7-16,-1-3 3 0,1 0 1 0,-2-1-1 16,1-1-2-16,0-1 2 0,-1-3-2 0,1 4 3 0,0-4 1 15,0 1-3-15,-1-3 0 0,-1 0-3 16,0 1 6-16,3-5-3 0,-2 6 4 0,2-6 1 0,-3 3 2 15,3-3 1-15,0 0 8 0,-9 1-11 16,9-1-2-16,-9-4 7 0,1 0-7 0,3-2 5 16,-2-1 6-16,0 2-9 0,-3-4 0 0,2 2 0 15,2-2-1-15,-2 2 1 0,3 0-4 0,-1 0-1 16,-2 0 1-16,3-1-3 0,1 4 2 0,-2-5-4 16,2 5-11-16,0-2-45 0,0 0-62 0,-1-1-83 15,3 1-107-15,-4 0-259 0,4-3-620 0,-1 6 275 16</inkml:trace>
  <inkml:trace contextRef="#ctx0" brushRef="#br0" timeOffset="78416.83">17986 3119 3865 0,'13'7'118'0,"-3"-1"-101"0,-2 1-7 16,-3-1-8-16,-1-3-5 0,0 2-51 0,-3 1-112 15,-5-2-99-15,4-4-323 0,-10 3-636 0,-3-2 282 16</inkml:trace>
  <inkml:trace contextRef="#ctx0" brushRef="#br0" timeOffset="90180.06">19136 2170 248 0,'-1'5'256'0,"1"-5"-23"0,-4 12-13 16,-3-1-15-16,-5 2-15 0,-3 3-19 0,-2 1-19 16,-6 5-14-16,1-4-14 0,2 1-13 0,-2 2-25 15,0-4-27-15,2 3-22 0,2-2-35 0,-2 1-30 0,-2 2-25 16,12-7-24-16,-6-1-2 0,2-1 4 0,4 1 10 15,1-3 2-15,0 0 13 0,4-6 10 0,1 3 13 16,3-2 11-16,-3-1 14 0,0-1 16 16,4 2 9-16,-2-1 28 0,4 0 19 0,0 1 12 0,4-2 11 15,-1 0 6-15,4 0 1 0,5 0 0 16,3-2-2-16,3-1-10 0,1-1-4 0,8-1-5 0,2-1-12 16,1 2-5-16,-1-1-5 0,0-2-16 0,-3 4-27 15,3-2-41-15,-10 2-51 0,-1-1-67 0,0 1-80 16,-9 1-176-16,-1 1-435 0,-4-2 193 0</inkml:trace>
  <inkml:trace contextRef="#ctx0" brushRef="#br0" timeOffset="90385.11">18966 2535 200 0,'0'17'192'0,"-1"2"-7"0,0 9-11 16,2-2-9-16,0 1-14 0,2 1-12 0,-1-1-12 16,1 3-13-16,0-1-15 0,-1-1-9 0,1-9-13 15,-1 6-19-15,3-6-33 0,-5-2-33 0,2-3-52 16,1-4-41-16,-1 1-42 0,-2-1-105 0,-2-6-267 16,-1-1 118-16</inkml:trace>
  <inkml:trace contextRef="#ctx0" brushRef="#br0" timeOffset="90506.87">18859 2781 71 0,'0'-7'221'0,"6"2"-24"0,1-5-21 0,2 4-25 0,6-6-24 15,3 2-23-15,6-4-36 0,2 2-36 0,3 1-60 16,-1-3-56-16,-6 3-89 0,6 0-187 0,-1-1 83 16</inkml:trace>
  <inkml:trace contextRef="#ctx0" brushRef="#br0" timeOffset="90961.61">19278 2348 30 0,'-9'15'161'0,"3"-1"-14"0,-2 1-16 15,3-3-16-15,-1 4-10 0,3-4-29 0,-1-4 6 16,2 4-23-16,-2-4-11 0,1 1-4 0,2-2-11 15,2-2 0-15,-2 0-2 0,-1-2 5 0,2 2-2 16,0-5 19-16,-2 5-4 0,0-3 6 0,2-2-6 16,-2 6-3-16,2-6-4 0,2 4-2 0,0-1 6 15,0 2 0-15,1 0 2 0,1 1 5 16,5 5 12-16,-4-1-1 0,4 4 5 0,-4 0 3 0,8 2 3 16,-4 2-4-16,5 4 1 0,-5-3 3 15,0-2-4-15,0 6-4 0,0-7-5 0,-1 3-5 0,-3 0-7 16,-1 0-5-16,-1-1-6 0,0-1-1 0,-1 2-4 15,-4-1-4-15,1-2 1 0,-1-2-11 16,-3 1 2-16,3-5-8 0,-2 0 0 0,0-5-2 16,0 3 9-16,0-4 1 0,-2-2 8 0,-2 0 3 15,-2-4-2-15,0 0 7 0,-3-2 6 0,5-5 9 16,-3 4 3-16,-1-3-8 0,5 1-5 0,-2-2 1 16,1 1-7-16,2 0-2 0,-1-1-6 0,5 4 0 0,-1-2-7 15,2 3-1-15,1-2-5 0,1 0-5 16,0 0-10-16,7 0-12 0,-5 0-33 0,4 0-22 15,3 0-42-15,2 2-46 0,1 0-54 0,-2-2-62 16,1 1-174-16,2 2-481 0,-4-2 212 0</inkml:trace>
  <inkml:trace contextRef="#ctx0" brushRef="#br0" timeOffset="91148.87">19549 2364 111 0,'0'0'236'0,"0"0"-23"0,3 13-23 0,-1-8-14 16,2 1-21-16,0 1-34 0,2 0-41 0,3-1-57 16,1 3-64-16,2-5-170 0,-3 6-228 0,4-4 100 15</inkml:trace>
  <inkml:trace contextRef="#ctx0" brushRef="#br0" timeOffset="91362.29">19747 2257 4 0,'-5'10'252'0,"1"2"-7"16,3 3-14-16,-3 4-9 0,-5 5-11 0,7-4-9 15,-5 8-13-15,1 3-15 0,-2-1-14 0,4 1-18 16,-6 3-12-16,5 0-13 0,-4-1-11 0,-5 12-8 15,4-11-14-15,-1-1-14 0,0 0-18 16,2 0-29-16,0-3-30 0,-2-3-37 0,3-4-35 0,0-7-36 16,4-4-33-16,-1-3-17 0,0-3-36 0,0-3-125 15,-2-3-353-15,7 0 157 0</inkml:trace>
  <inkml:trace contextRef="#ctx0" brushRef="#br0" timeOffset="91676.97">19369 2619 78 0,'14'0'250'0,"6"0"-26"0,3 1-18 16,4-1-22-16,10 0-17 0,-6 0-18 0,2 0-12 0,-2-3-14 15,2 0-6-15,-1-2-2 0,0 3-1 0,-4 2-9 16,3-1-8-16,-10-2-12 0,0 3-6 16,-1 0-10-16,0 0-4 0,-2 3-7 0,-6-2-3 15,0 0-2-15,-4-1 1 0,0 5 4 0,1-1 0 16,-1-1 12-16,-3 1 3 0,-1 0-1 0,1 1-7 15,-4 3-2-15,1-4-12 0,0 3 0 0,-2 4-9 16,-2-3 1-16,2 3-9 0,-2 2 1 0,2 2-4 16,-5 1-3-16,1 0-4 0,3 1-2 0,-1 3 0 15,-1-1-3-15,-1 6-3 0,-4-2-1 0,5 2-1 16,-5 2-4-16,2 0 4 0,-1 0-5 0,1-2-17 16,1-6-21-16,-2 0-38 0,1-3-36 0,2-3-39 15,-1-6-20-15,1-1-49 0,2-6-51 0,2 0-162 16,0 0-458-16,-18-17 203 0</inkml:trace>
  <inkml:trace contextRef="#ctx0" brushRef="#br0" timeOffset="91774.66">19669 2720 111 0,'13'9'204'0,"-8"-4"-45"16,5-1-81-16,3 0-93 0,-1 4-75 0,4-1-97 15,3 2 44-15</inkml:trace>
  <inkml:trace contextRef="#ctx0" brushRef="#br0" timeOffset="93845.98">20533 2224 59 0,'0'0'244'0,"-4"-3"-19"0,4 3-22 16,0 0-19-16,0 0-13 0,0 0-21 0,0 0-11 16,0 0-14-16,0 0-12 0,-5 6-11 0,5-6-7 15,5 5-2-15,-3 1-4 0,0 2-1 0,3 3 2 16,-1 2 3-16,1 4 0 0,3 2 0 0,-3 0-3 16,1 7 4-16,1 3-3 0,-5-1-1 0,2 6-7 15,-4 1-4-15,0 1-13 0,0-3 0 0,-5 0-10 16,5 1-4-16,-4-3 7 0,3-2-12 0,-2-1-5 15,3-5-6-15,0-5-4 0,4-2-1 0,-1-4-6 16,-2-1-4-16,3-3-2 0,-3 2-3 0,-1-4-3 16,4-3 0-16,-4 2-1 0,4-2-2 0,2-2 2 15,-6-1-1-15,9-6-2 0,0-1-1 0,5-6 3 16,-2-2 5-16,5-8-14 0,0-2 3 0,1-2-3 16,-4-5 5-16,10-10-3 0,-2-4-1 0,-9 13-3 15,6-14 9-15,-5 15-9 0,0 3 1 0,-1-3-1 16,0 4-7-16,0 0-1 0,-2 3-20 0,0 2-34 15,-3 7-40-15,0-2-40 0,-4 5-59 0,3 2-42 16,-2 4-241-16,-2 1-523 0,1 3 232 0</inkml:trace>
  <inkml:trace contextRef="#ctx0" brushRef="#br0" timeOffset="94176.87">21370 2110 91 0,'-9'10'187'16,"-7"-1"-5"-16,-7 7-3 0,5-6 0 0,-8 5-5 15,2-1-6-15,7-3-11 0,-7 4-5 0,-1-1-19 16,5-3-16-16,4-1-7 0,-1-1-8 0,4 2-6 15,3-6-3-15,0 2 2 0,1-1-3 0,2-4-6 16,1 2-3-16,1-2-4 0,1 3-6 0,-1-2-7 16,4 2-1-16,-2 0-10 0,1 2 0 0,-1 0-10 15,3 3-3-15,-1 1-4 0,1 5 0 0,0 0-8 16,0 2 1-16,-3 1-7 0,6 1-14 0,-6 4-22 16,3 2-31-16,-6-2-29 0,2 1-40 0,3 1-35 15,0-6-37-15,-2 1-22 0,-1-4-187 0,4-2-424 16,-4-5 189-16</inkml:trace>
  <inkml:trace contextRef="#ctx0" brushRef="#br0" timeOffset="94493.74">21039 2402 126 0,'4'-6'168'0,"0"-1"-7"16,2 4-14-16,5-3-12 0,-5 3 0 0,3-3-5 15,2 4-4-15,0-1-4 0,1 0-4 0,-1 3-3 16,1-2-8-16,0-1-8 0,-2 3-7 0,4 0-3 15,-5 2-5-15,0-1-7 0,-2 1-5 0,1-2-5 0,-3 3-2 16,2 0 0-16,-1-2 2 0,2 5 2 16,-2-3 6-16,1 3 7 0,-5-2 1 0,6 3 5 15,-4 4-2-15,-3-1-4 0,2 0-8 0,-2 2-6 16,3 6-5-16,-8-1-5 0,0-2-9 0,4 3 4 16,-1 7-11-16,-2-6-2 0,2-1-9 0,0 0 0 15,-2-2-5-15,2 1-2 0,-3 1-3 0,4-2-3 16,0-6-2-16,-1 3 2 0,1-2-7 0,0-1-2 15,0-1-11-15,0 0-16 0,0-2-10 0,0-1-18 16,1 0-12-16,-2-2-8 0,-2-1-12 0,3-3-26 16,-5 4-22-16,5-4-35 0,0 0-29 0,-22-6-26 15,13 4-200-15,-5-2-450 0,0-7 200 0</inkml:trace>
  <inkml:trace contextRef="#ctx0" brushRef="#br0" timeOffset="94626.12">21060 2552 19 0,'0'0'233'16,"14"0"-14"-16,-3 2-15 0,-3 1-21 0,1-2-17 16,2-1-17-16,-2 5-16 0,2-3-23 0,-1 0-32 15,-5 1-51-15,3-2-62 0,-1-1-58 0,0 3-140 16,0 1-251-16,-3 1 112 0</inkml:trace>
  <inkml:trace contextRef="#ctx0" brushRef="#br0" timeOffset="95378.24">21566 2320 172 0,'-8'8'204'0,"-1"1"-49"0,-3 3-42 15,-1-1-20-15,4-2-11 0,-3-1-12 0,3-2 2 16,0 0-5-16,3 0 0 0,2-3 0 0,-1 1 15 16,1-2 6-16,3 1 4 0,1-3-6 0,0 0-6 15,0 0-6-15,0 0-3 0,0 0-2 0,6-15-1 16,1 11 4-16,-1-1-3 0,2-1-7 0,-2 5-2 15,3-5-8-15,1 3-5 0,-2 0-6 0,1 2-1 16,-1 1-5-16,4-3-6 0,-1 3 2 0,0-2-5 16,-1 4-1-16,1 1 0 0,-1 0-3 0,-3-2 6 15,4 2-2-15,-4 0 4 0,3 1 9 0,-2-2-7 16,-3 2 2-16,3 1 4 0,-2 2 5 0,-2 0 9 16,1 3 9-16,-1-1 4 0,1 4-3 0,-2 2 1 15,-2-4-5-15,-1 5-4 0,0 2-8 0,0-2 0 16,-1 1-5-16,-2 2-4 0,2-1-7 0,-3 1-5 15,0 0 3-15,-1 0 3 0,-4 5-11 0,4-6-4 16,0-1-13-16,-3-1-22 0,3 1-27 0,0-1-33 16,-4-1-33-16,4-1-30 0,-3-3-42 0,3-4-35 15,-2-4-35-15,0 1-157 0,-2-1-444 0,1-6 197 16</inkml:trace>
  <inkml:trace contextRef="#ctx0" brushRef="#br0" timeOffset="95484.11">21462 2521 167 0,'4'-2'182'0,"1"0"-13"0,4-2-48 16,-1 2-31-16,-2-1-50 0,1 2-52 0,-2 1-115 15,-5 0-136-15,10 0 60 0</inkml:trace>
  <inkml:trace contextRef="#ctx0" brushRef="#br0" timeOffset="95643.73">21190 2642 254 0,'-4'4'257'0,"2"1"-26"0,0-1-28 15,2-4-17-15,8 8-22 0,1-2-15 0,1-4-39 16,-1 1-40-16,10 0-49 0,-1-3-89 0,0 2-79 16,-1 1-92-16,4-3-258 0,-1 0 114 0</inkml:trace>
  <inkml:trace contextRef="#ctx0" brushRef="#br0" timeOffset="95973.16">22090 2246 308 0,'20'-1'329'16,"-8"-2"-32"-16,6-1-30 0,3-2-24 0,5-1-26 15,2 2-24-15,0-2-19 0,0 2-17 0,0 2-14 16,-1-1-23-16,1-2-33 0,0 2-53 0,-11 1-77 16,-3-1-109-16,-4 3-244 0,-2 0-429 0,-5 0 190 0</inkml:trace>
  <inkml:trace contextRef="#ctx0" brushRef="#br0" timeOffset="96133.58">22145 2310 2666 0,'-7'7'160'0,"2"-1"-106"0,-1-1-37 16,2 1 2-16,3-2-12 0,1 2 0 0,-3-1-4 0,7-1 0 16,-4 3-7-16,0-1-10 0,6-2-20 15,-3 3-32-15,2-2-48 0,0-1-56 0,4 4-55 16,-5-1-161-16,4-1-416 0,-3 3 185 0</inkml:trace>
  <inkml:trace contextRef="#ctx0" brushRef="#br0" timeOffset="96443.97">22400 2408 103 0,'-6'8'189'0,"-3"0"-14"16,0 2-24-16,-4 2-10 0,-1-1-15 0,0 3-12 15,-4-4-7-15,3 1 0 0,-4 0-6 0,2-1-2 16,1 1-4-16,1-3-4 0,3 2-4 0,-1-4-2 15,3 0 2-15,-2 0 5 0,5 1 2 0,0-4 6 16,1 0 9-16,1 0 3 0,0-1 1 0,1 1-8 16,1 0 6-16,3-3-21 0,0 0-11 0,-5 3-6 15,5-3-5-15,0 0 3 0,12 3-16 0,-4-2-7 16,3 0-4-16,4-1-6 0,2 2-1 0,0-4-10 16,2 5 5-16,-2-3-8 0,1 3-4 15,0-1-14-15,1 0-27 0,-6-1-32 0,6 2-38 0,-2-2-40 16,-3 0-40-16,-1 0-32 0,-2 0-24 0,1 2-192 15,-5-3-453-15,-1-3 201 0</inkml:trace>
  <inkml:trace contextRef="#ctx0" brushRef="#br0" timeOffset="96638.51">22303 2357 238 0,'0'0'245'0,"0"0"-1"16,-7 14-1-16,5 0 3 0,-3 2-5 0,1 3-18 15,-1 7-25-15,0 3-15 0,3-1-17 0,-2 4-15 16,-1 0-10-16,3 0-22 0,0-3-8 0,-1 4-17 16,3-2-6-16,0-2-8 0,0 2-9 15,0-4-5-15,0-7-21 0,1-2-28 0,1-2-49 16,-2-3-57-16,2-2-58 0,-2-4-73 0,2-2-234 0,0-4-491 16,-2-1 216-16</inkml:trace>
  <inkml:trace contextRef="#ctx0" brushRef="#br0" timeOffset="96819.02">22506 2477 97 0,'3'18'242'0,"-6"0"-24"15,6 1-20-15,-3 0-22 0,-3 0-21 0,3-1-19 16,-1 0-29-16,-2-1-35 0,6-1-46 0,-3-3-61 15,0 2-76-15,0-3-103 0,1-3-232 0,2-1 104 16</inkml:trace>
  <inkml:trace contextRef="#ctx0" brushRef="#br0" timeOffset="97161.62">22671 2291 132 0,'8'-2'137'0,"3"1"-9"0,0-4-7 15,0 2-12-15,-2 2-4 0,1 1-8 16,-2-2-6-16,1 4-9 0,-3-4-2 0,1 7-6 0,-2-3-5 16,0 1 1-16,0-1 0 0,0 8 9 0,-5 0 9 15,0 2 10-15,0 0 11 0,-4 6 6 0,-2 2 4 16,2 5 5-16,-2 0 6 0,-2 5-1 0,3-5-8 15,-3 2 5-15,3-3-19 0,0 3-12 16,3-2-7-16,0-4-8 0,-2-1-1 0,7-1-17 0,-2-1-6 16,1-2 0-16,0 2-10 0,2-2-2 15,1-2-10-15,4-3 1 0,-3-2-4 0,1 1-3 0,2-3-1 16,-2 2-2-16,2-2-7 0,-1-5-4 0,-2 3-23 16,2-3-47-16,-3 0-77 0,-5-2-90 15,12-8-296-15,-7 5-560 0,-5-2 248 0</inkml:trace>
  <inkml:trace contextRef="#ctx0" brushRef="#br0" timeOffset="97291.74">22595 2510 3107 0,'-12'1'204'0,"7"-1"-124"16,-1 0-48-16,6 0-40 0,-7 2-17 0,7-2-13 16,-1 4-35-16,1-4-39 0,5 6-33 0,0-2-34 15,4-1-22-15,4 2-31 0,0-2-170 0,3 3-435 16,1-1 192-16</inkml:trace>
  <inkml:trace contextRef="#ctx0" brushRef="#br0" timeOffset="98862.19">23218 2199 28 0,'8'-1'268'0,"0"-2"-11"0,3 3-18 0,1-1-11 16,0 1-7-16,1 0-20 0,0 0-14 0,-2 0-20 15,2 1-17-15,-1 0-16 0,-3 2-14 0,0 1-10 16,-2 1-9-16,-2 0-11 0,-1 1-7 0,-3 0-9 15,2-1-10-15,-6 3-5 0,-2 0-7 0,0 1-4 16,0 2-1-16,-1-4 1 0,1 4-1 0,-2-4 4 16,2 5 3-16,-1-3-4 0,3-1-6 0,-2 1-6 15,4 1-1-15,0 0-6 0,2 1-3 0,-1-1-2 16,2 2-4-16,2 0-1 0,5-4-2 0,1 9-2 16,-2-3-3-16,1 2 5 0,1-3-5 0,-3 2 0 15,0 2 0-15,-3 0-1 0,0-1-6 16,-4 5 4-16,0 0 5 0,-4-3-8 0,0 1-3 15,-1-1 5-15,1 0-5 0,-5-2-1 0,1 0-7 16,0-7-2-16,3 3-21 0,-4-5-27 0,1 1-37 0,-1-2-46 16,-1-1-52-16,0-6-44 0,-1-2-54 0,0-1-147 15,-4-7-469-15,3-1 208 0</inkml:trace>
  <inkml:trace contextRef="#ctx0" brushRef="#br0" timeOffset="98993.87">23285 2404 171 0,'15'-2'263'0,"-2"4"-2"0,7 1-13 0,-2 0-21 0,1 0-20 16,-1 3-19-16,0-4-23 0,1 8-12 0,-2-6-16 16,2-1-21-16,-2-1-42 0,3 2-56 0,-2 1-82 15,1-5-101-15,-5 2-169 0,4-3-360 16,-4-3 159-16</inkml:trace>
  <inkml:trace contextRef="#ctx0" brushRef="#br0" timeOffset="99163.91">23865 1985 284 0,'0'0'271'0,"9"3"-43"16,-9-3-51-16,3 2-61 0,-3-2-55 0,2 6-63 15,1-3-69-15,-3 1-107 0,0-4-192 0,-3 9 86 16</inkml:trace>
  <inkml:trace contextRef="#ctx0" brushRef="#br0" timeOffset="99293.46">23710 2152 171 0,'-6'15'252'0,"0"-4"-25"0,0 6-30 16,1-5-48-16,0 4-56 0,3-4-61 0,0-1-69 15,1 7-144-15,-2-3-196 0,3 1 87 0</inkml:trace>
  <inkml:trace contextRef="#ctx0" brushRef="#br0" timeOffset="99434.02">23847 2178 97 0,'14'-7'305'0,"2"0"-15"0,-4 3-19 0,6-1-24 16,1 1-20-16,-2-1-20 0,2 4-18 0,-1-4-21 15,-1 3-21-15,3 1-21 0,-2-1-49 16,1-1-63-16,0 3-88 0,-1 0-110 0,-5 2-168 0,-3-1-380 15,0 2 168-15</inkml:trace>
  <inkml:trace contextRef="#ctx0" brushRef="#br0" timeOffset="99582.09">23910 2265 56 0,'-7'6'243'0,"2"5"-27"0,-1-4-32 0,-1 2-42 0,1 0-43 15,4-2-51-15,-1 3-59 0,-1-2-49 16,0 4-94-16,3-4-165 0,1 0 74 0</inkml:trace>
  <inkml:trace contextRef="#ctx0" brushRef="#br0" timeOffset="100010.84">24009 2332 21 0,'4'1'235'0,"1"0"-24"0,0 2-18 0,-1-2-18 16,4 2-17-16,-2-3-17 0,-1 3-13 0,-1-2-14 16,4 3-12-16,-3-1-15 0,1 2-9 0,-2 1-18 15,0-3-16-15,-1 2-25 0,-1 3-10 0,1-2-12 16,-3 1 2-16,0 2 3 0,-3-3-2 0,-1 7 1 16,-1-6 3-16,1 5-2 0,-2 1 5 0,1-2 0 15,-3 0 4-15,3-1 6 0,-4 2 2 0,4-1 1 16,-3-1-4-16,2 2 2 0,0-3 1 0,-2 1-4 15,4-1 0-15,-5 1-3 0,5-3-2 0,-1 0 0 16,1 0-7-16,1-3-3 0,0 3-4 0,2-4-14 16,-2 1-11-16,2-2-4 0,1-2-7 0,-5 2-17 15,5-2-8-15,-1 4-7 0,1-4-13 0,0 0 4 16,0 0-1-16,0 0 7 0,0 0-1 0,-11-1 16 16,11 1 9-16,-10 4 15 0,5-1 20 0,1 1 15 15,-1 0 19-15,0 0 12 0,1 2 17 0,-2-3 3 16,3 0 9-16,-1 1 2 0,3-2 12 0,1-2 3 15,-3 7 11-15,2-3 3 0,1-4 3 0,1 8-3 16,2-4-2-16,1 0-4 0,2 1-7 0,3-1-3 16,0 0-3-16,0 2-6 0,2-3-7 0,2 2-8 15,1-2-14-15,-1 3-25 0,4-2-37 0,-4-1-49 16,-1-2-69-16,6 2-230 0,-5-1-405 0,1-1 180 16</inkml:trace>
  <inkml:trace contextRef="#ctx0" brushRef="#br0" timeOffset="100180.1">24298 2149 259 0,'0'0'287'0,"0"0"-31"0,0 0-44 15,9 8-52-15,-6-5-60 0,2 3-65 16,-3-1-88-16,2 2-157 0,0 0-227 0,-1-1 101 15</inkml:trace>
  <inkml:trace contextRef="#ctx0" brushRef="#br0" timeOffset="100343.88">24321 2338 216 0,'-4'14'291'15,"-6"4"-25"-15,4 0-29 0,-1-1-23 0,-2 1-12 16,3 1-26-16,1 1-24 0,0 0-23 0,-2 5-29 15,3-2-38-15,-2 1-35 0,6-5-54 0,-5 2-53 16,3-2-46-16,0-3-181 0,-2-3-332 0,3-4 147 16</inkml:trace>
  <inkml:trace contextRef="#ctx0" brushRef="#br0" timeOffset="100497.8">24439 2348 39 0,'-3'9'205'0,"1"-3"-25"16,-1 5-13-16,1 0-26 0,-2 0-26 0,1 1-39 15,-1 1-56-15,2-1-46 0,-1-3-128 0,-1 6-165 16,1-3 74-16</inkml:trace>
  <inkml:trace contextRef="#ctx0" brushRef="#br0" timeOffset="100792.99">24474 2273 79 0,'4'-4'187'0,"4"-7"-17"0,-3 7-4 0,5-4-5 15,-3 7-7-15,-1 1 2 0,2-1-4 0,2 1 3 0,0 2-6 16,-1 1 3-16,0-1 0 0,3 1-4 16,-1 1-4-16,-1 3 0 0,2-3-20 0,-3-2-8 0,2 7-10 15,-2-1-10-15,0 0-10 0,-2-1-7 16,1 2-7-16,0-1 4 0,-3 0-15 0,-1 1-9 0,4 2-2 15,-3-1-6-15,-4 2-3 0,4 0-2 16,-5 4-5-16,0-4-2 0,3 2-2 0,-3 2-6 16,1 2-2-16,-1-1-4 0,0 0 2 0,0-2-2 15,0 1-1-15,0-6-1 0,-1 3-6 0,-2-4-1 0,3 0-6 16,0-2-22-16,0-1-32 0,0 0-29 16,0-2-32-16,0-2-28 0,0-2-47 0,-5 2-39 15,5-2-43-15,0 0-145 0,0 0-448 0,-19-8 199 16</inkml:trace>
  <inkml:trace contextRef="#ctx0" brushRef="#br0" timeOffset="100934.13">24532 2382 123 0,'8'0'234'0,"2"0"-21"0,4 0-23 15,-1 0-21-15,0-2-27 0,1 1-34 0,-2-1-47 16,0 2-74-16,-2 0-76 0,-1 0-101 0,-4 0-205 15,-5 0 90-15</inkml:trace>
  <inkml:trace contextRef="#ctx0" brushRef="#br0" timeOffset="101061.79">24517 2546 144 0,'4'3'202'0,"-2"0"-21"0,6-3-31 0,-2 2-36 16,2-2-37-16,-8 0-59 0,21-5-53 0,-10 2-108 15,-1 3-152-15,3-5 67 0</inkml:trace>
  <inkml:trace contextRef="#ctx0" brushRef="#br0" timeOffset="101409.87">24812 2146 26 0,'8'6'254'0,"-6"-5"-19"0,1 3-13 0,-1-1-8 16,0 1-3-16,0-1-11 0,1 3-6 0,2-2-8 0,-3 3-13 16,2 0-4-16,1 1-22 0,0 0-16 0,3 1-12 15,-3 2-9-15,0 0-8 0,2 6-11 0,-1-1-12 16,1 3-3-16,1 1-5 0,1 4-7 16,-5-5-7-16,4 7-7 0,-3 0-3 0,1 2-4 15,2-1-3-15,-4 1-6 0,-3 3 0 0,3-4-3 16,-1 1 1-16,-5 2-6 0,0 2-2 0,-2-5 1 0,0 4-3 15,-4-4-3-15,2 4 1 0,-3-7 3 16,1 2-11-16,-1-1-2 0,1-7 2 0,1-1 8 16,-1-1-9-16,1 0 3 0,-3-2-5 0,4-3 2 15,-1 3 15-15,-1-6-14 0,0-3-2 0,-1 1-3 16,0-3 1-16,-2-3-26 0,-1-3-44 0,0 2-59 16,-9-6-80-16,-7-4-82 0,-3 1-230 0,-2 0-556 15,-4 1 246-15</inkml:trace>
  <inkml:trace contextRef="#ctx0" brushRef="#br0" timeOffset="102219.63">22223 2974 171 0,'11'2'273'0,"-4"-2"-18"0,5 1-10 0,-3 2-10 16,2-4-5-16,5 4-9 0,-3 0 1 0,6-3-8 15,2 3-28-15,-1-3-16 0,2 0-16 0,6 0-18 16,2 1-7-16,1-1-14 0,1 0-16 0,-4 1-9 16,4-1-6-16,-1 0-9 0,3 0-5 0,1 0-9 15,-1 0-5-15,2 1-6 0,3-1-8 0,0 1-2 16,-2-2-3-16,0 1-6 0,0 3 0 0,4-1 3 15,-2-2-10-15,-1 0 0 0,2 3-5 0,-1 0-2 16,11-1 1-16,-9 0-4 0,-3-4-1 0,2 4 0 16,1-1-4-16,10 1 9 0,-14-2-3 0,2 3-1 15,0-2-12-15,1 0 9 0,13-1-7 0,-17 0 7 16,4 0-2-16,11 0-9 0,-13 0 7 0,2-1-10 0,12 1 3 16,-12 1 0-16,-2-1 0 0,14-4-2 15,-16 4-9-15,5-1 13 0,-4 2-8 0,4-3 9 16,-3 2 2-16,1 1-9 0,13-2 9 0,-16 0-2 15,1 1 2-15,-1 1-2 0,0-1 0 0,1 0-2 16,1-1-4-16,-2 2 4 0,0-2-4 0,-2 0 4 16,2 1-1-16,-2-2 5 0,-2 0-5 0,0 2 6 15,0-1-6-15,-3-2-3 0,1 1 4 0,-2 2-2 16,0-1 3-16,-6 1-4 0,1 0-1 0,-3-1 4 16,1 1-2-16,1-3-10 0,-3 3 16 0,-1 0-7 15,-1-1 5-15,-2 1-3 0,-3-1-3 0,1 0 3 0,-1 2 1 16,0-1-1-16,-3-1 2 0,4 1 4 15,-7-1-7-15,2 1 1 0,-8 0-1 0,13 0-26 16,-7 0-47-16,-2-2-65 0,-4 2-80 0,8 0-93 16,-8 0-227-16,0 0-583 0,0 0 258 0</inkml:trace>
  <inkml:trace contextRef="#ctx0" brushRef="#br0" timeOffset="102335.36">25567 3006 3438 0,'8'2'210'0,"-2"-2"-148"0,-1 2-102 0,-1 0-150 16,-4-2-138-16,0 0-198 0,0 0-569 0,0 0 252 16</inkml:trace>
  <inkml:trace contextRef="#ctx0" brushRef="#br0" timeOffset="109627.71">2222 5197 233 0,'0'0'305'0,"5"-6"-18"0,-5 6-25 16,0 0-20-16,4-2-20 0,-4 2-22 0,6-3-14 15,-6 3-10-15,7-1-9 0,-7 1-12 0,9 1-9 16,-9-1-15-16,12 2-2 0,-5-1-13 0,2 0-9 16,1 0-12-16,1 2-11 0,-2 1 1 0,3-1-18 15,-2 0-3-15,0 2-15 0,1 0-1 0,-4 1-4 16,1 0 5-16,-3 0-7 0,3 3-3 0,-4 3-2 15,-2 6-1-15,1-1-3 0,-6 1 11 0,1 1-15 16,-2 4-12-16,-1 1 4 0,-6-1-3 0,5-4 4 16,-7 6-5-16,3-8-3 0,1-5 2 0,-1 4-1 15,3-6-2-15,-2-1 1 0,2-1 5 0,-2 1 5 16,4-4-3-16,0-1 0 0,-1 1-2 0,4-1-6 16,-3 0 3-16,2-2-3 0,1 2-9 0,-2-2-2 15,4-2-5-15,-3 5-2 0,3-5-9 0,0 0 7 16,2 4 1-16,-2-4 2 0,5 2-11 0,0 0 13 15,2 0 0-15,5-1 0 0,-3 0 3 0,2 0 11 16,1-1-17-16,-3 2 2 0,2-2 0 0,1 1-8 16,-3-1 10-16,1 1 0 0,-1-2-5 0,0 0-26 15,0-1-58-15,-4 1-76 0,1-1-95 0,0-2-340 16,-1 2-650-16,1-2 288 0</inkml:trace>
  <inkml:trace contextRef="#ctx0" brushRef="#br0" timeOffset="109910.46">2527 5252 14 0,'3'3'278'0,"2"1"-7"15,0-2-14-15,5 5-16 0,-2 3-13 0,2 2-12 16,3 0-4-16,-1 2-19 0,-1 1-17 0,1 2-15 15,-2-1-13-15,2 6-14 0,-1 2-10 0,-3 1-11 16,-5-3-13-16,4 0-6 0,-5-1 1 0,-1-2-17 16,-1 0-7-16,2-1-9 0,-2 1-6 0,-2-2-2 15,0 0-9-15,-1 0-3 0,-2-5-6 0,2-2-10 16,-3 6-13-16,0-7-18 0,1 3-25 0,-4-3-33 16,-1 0-27-16,1-2-39 0,-5 1-48 0,1-3-47 15,-5 0-246-15,0-3-510 0,0 2 226 0</inkml:trace>
  <inkml:trace contextRef="#ctx0" brushRef="#br0" timeOffset="110184.23">2053 5347 183 0,'-4'6'360'0,"-2"2"-7"0,2 4-29 0,0 3-30 15,1 2-29-15,0 1-24 0,2 1-24 0,1 7-22 16,-2-6-19-16,4-1-19 0,-2 2-17 0,1-2-15 16,4-1-13-16,-1-1-7 0,1 1-20 0,3-3 1 15,-1 1-16-15,2 0-4 0,0-2-41 0,4-2-71 16,0 1-92-16,6-5-124 0,-10 2-261 0,6-3-565 15,3 2 250-15</inkml:trace>
  <inkml:trace contextRef="#ctx0" brushRef="#br0" timeOffset="110324.03">3149 5623 4217 0,'12'2'21'0,"-1"1"-70"0,-5-3-58 0,3 3-101 0,-3 1-31 15,-1-1-37-15,0 0-75 0,-2-2-151 0,1 2-543 16,-3 0 241-16</inkml:trace>
  <inkml:trace contextRef="#ctx0" brushRef="#br0" timeOffset="112419.53">3689 4857 3040 0,'0'0'100'0,"4"0"-73"0,-4 0-7 0,0 0-3 16,9 6 17-16,-3-3 35 0,2 2 13 0,0 0-22 0,-5 1 2 15,4 1-6-15,-1 0-5 0,2 1-6 16,-2-1-6-16,2 2 0 0,-2-1-4 0,2 0-6 16,-2 0-6-16,2 2-29 0,0-3-32 0,1 4-47 15,-2 1-44-15,1-3-63 0,-4 3-60 0,1-2-269 16,-4 1-565-16,-1-1 249 0</inkml:trace>
  <inkml:trace contextRef="#ctx0" brushRef="#br0" timeOffset="112692.96">3689 5123 42 0,'0'0'262'0,"0"0"-9"0,0 0-16 15,0 0-17-15,23-2-13 0,-17 2-17 0,2 0-14 16,2 1-9-16,1 3-15 0,-1 0-6 0,-1 5-10 15,2-3-4-15,-2 3-1 0,3 5 2 0,-1 2-2 16,-1 7 5-16,-4-4-7 0,1 8-9 0,2 0-7 16,-5 2-15-16,-1 0-11 0,0 0-5 0,1-4-9 15,0 3-9-15,-4-8-3 0,4-1-6 0,-4 0-6 16,1-5-5-16,4-2-10 0,-1-2-2 0,-3-2-3 16,2-1-11-16,1-1-4 0,-3-3 1 0,3 0-5 15,1-3-29-15,-5 0-38 0,10-7-44 0,-3-2-38 0,-1-2-38 16,2-5-39-16,2-1-32 0,0-5-50 15,-5 3-157-15,0-12-490 0,2 0 216 0</inkml:trace>
  <inkml:trace contextRef="#ctx0" brushRef="#br0" timeOffset="112819.17">3932 4942 166 0,'0'-3'292'0,"1"0"-21"0,-1 3-23 0,0 0-18 15,0 0-27-15,-1 15-17 0,0-9-20 0,-2 4-30 16,3-1-41-16,0 1-50 0,0 3-58 0,0-3-55 15,0 2-48-15,4 1-192 0,-8 3-331 0,4 0 146 16</inkml:trace>
  <inkml:trace contextRef="#ctx0" brushRef="#br0" timeOffset="113160.01">3991 4935 178 0,'5'-3'227'0,"1"0"-10"0,1 2-14 0,-1 1-17 0,-6 0-21 0,13 6-15 15,-7-2-18-15,1 5-21 0,-1-1-39 16,-2 1-43-16,-3 4-44 0,2 0-30 0,-1 0-23 16,-2 2-15-16,0-1 8 0,-2-3 17 0,0 0 13 15,0 5 39-15,-2-7 8 0,0-2 17 0,2-1 14 16,0-1 15-16,1 0 12 0,-2-3 15 0,3 1 12 0,0-3 6 16,0 0 4-16,3 4-15 0,-3-4-10 15,0 0-9-15,0 0-1 0,9 0 1 0,-9 0 2 16,11 0 4-16,-3 0-6 0,1 0-6 0,0 2-1 15,0 2-2-15,0 1 1 0,-1 1 1 0,2 2 2 16,-4 2 2-16,-2 3 1 0,2 1 0 0,-3 4 3 16,5 7 3-16,-7-6-3 0,0 6 1 0,-2 4-8 15,-3-2-4-15,-4 1-7 0,2-2-5 0,-3-1-9 16,3 1-20-16,-2-8-26 0,4-1-34 0,-1-3-30 16,-3-6-33-16,6 2-25 0,-7-4-41 0,0-2-47 15,0-2-203-15,-5-2-462 0,1-5 204 0</inkml:trace>
  <inkml:trace contextRef="#ctx0" brushRef="#br0" timeOffset="113347.08">3931 5264 284 0,'10'7'293'0,"3"1"-7"16,5 3-12-16,-1 2-16 0,3 4-21 0,0 1-20 16,-1 0-6-16,0 1-4 0,3-2-6 0,-9-2-40 15,6 3-15-15,-2-3-15 0,-3-2-13 0,0-1-10 16,0 1-10-16,-4-6-14 0,0 0-6 0,-1-1-9 15,0 0-6-15,-4-1-10 0,1-3-21 0,-3 1-28 16,2 0-43-16,-5-3-55 0,0 0-76 0,0 0-78 16,0 0-263-16,0 0-553 0,-12-14 245 0</inkml:trace>
  <inkml:trace contextRef="#ctx0" brushRef="#br0" timeOffset="115127.85">5062 4903 138 0,'0'0'292'0,"6"-2"-13"0,-6 2-2 0,1 8 6 16,-2 2-2-16,1-1-25 0,-1 7-18 0,-3 1-27 0,0 1 3 16,-2 8-37-16,-3 0-18 0,-1-1-18 0,-2 1-10 15,0-2-13-15,1 4-13 0,1-3-7 0,-3-2-11 16,4-1-8-16,0 2-6 0,1-5-8 0,2-3-6 15,-3 0-23-15,4-2 5 0,-3 2-7 0,3-5-18 16,1-3-26-16,2-2-27 0,-2-1-29 0,4 0-21 16,-4-1-21-16,2 1-25 0,2-5-29 0,-3 1-19 15,3-1-26-15,-2-9-32 0,0 2-10 0,4-3-153 16,-4-7-435-16,6 1 193 0</inkml:trace>
  <inkml:trace contextRef="#ctx0" brushRef="#br0" timeOffset="115477.89">5072 4738 109 0,'2'-4'262'0,"0"2"-8"0,0-1-3 15,-2 3-3-15,4-3-10 0,-4 3-4 0,0 0-13 16,3-4-12-16,-3 4-12 0,1-2-16 0,-1 2-22 16,0 0-17-16,0 0-10 0,0 0-12 0,0 0-10 15,0 0-13-15,0 0-8 0,0 0-11 0,0 0-3 16,0 0-8-16,0 0-10 0,0 0-3 0,8 6-5 15,-7-3-8-15,0 2 2 0,2 1-4 0,-1 0-1 16,1 2-6-16,1 3 0 0,-2 2-3 0,3 3-5 16,1 1-12-16,-1 8 3 0,2 2 6 0,-2 0-4 15,3 0 3-15,-1 1-4 0,1 1 4 0,1 0-6 16,-1 2-3-16,1-2 3 0,0 0 0 0,1 0-8 16,-1-1 5-16,4 1-6 0,-3-4 1 0,2 0 0 15,-1 0-1-15,-1 2 1 0,-2-6 2 0,2 1-2 16,-2-4 0-16,-2 0-6 0,2-4-7 0,-4-1 4 15,1-2-21-15,-1-2-28 0,-2 1-30 0,1-3-32 16,-3 0-30-16,0 1-36 0,-2-5-12 0,0 1-60 16,-1-2-265-16,-2 0-560 0,-4-1 248 0</inkml:trace>
  <inkml:trace contextRef="#ctx0" brushRef="#br0" timeOffset="115623.33">5031 5174 165 0,'8'0'246'0,"1"-2"-8"0,1 2-15 16,8 2-21-16,1 0-20 0,3-2-16 0,7 0-17 16,-1 0-16-16,-1 2-13 0,1-2-24 0,-5 0-40 15,4 1-56-15,-7 1-84 0,1-1-95 0,-8 1-107 16,1-2-310-16,-3 0 138 0</inkml:trace>
  <inkml:trace contextRef="#ctx0" brushRef="#br0" timeOffset="117675.93">5462 5190 212 0,'0'0'215'0,"0"0"-20"0,0 0-13 0,0 0-15 15,0 0-4-15,10 5-5 0,-8-2-5 0,2 2-5 16,-1-1-2-16,1 2-11 0,0 3-3 15,-1 0-2-15,0 2-8 0,1 6 0 0,-2 2 1 0,-1-1-2 16,2 2-6-16,-2 5-13 0,1 1-4 0,-2-7-6 16,0 1-11-16,0-2-9 0,1 1-10 0,0-2-2 15,1 1-3-15,-1-8-9 0,-1-3-7 0,1 1-4 16,-1 0 1-16,0-3-6 0,0-2-5 0,1 1-3 16,-1-4 0-16,0 3-3 0,0-3-2 0,0 0-6 15,0 0 2-15,0 0 3 0,6-16-3 0,-5 4-3 16,-1-2-1-16,1-3-5 0,-1-8 3 0,0 6-2 15,0-6 0-15,-1 7-1 0,2-3-3 0,-1 1-1 16,1 3 4-16,1 1-5 0,1 0-2 0,-1 4 3 16,0 2-4-16,2 1 4 0,0-2-6 0,0 5 1 15,0 2-4-15,2 1 12 0,0 2-7 0,2 1 3 16,-8 0-2-16,9 4 0 0,-3 0 4 16,3 6-3-16,-4-1 7 0,3 2-2 0,-4 2 2 15,1 3-3-15,-1-1 4 0,2 3-2 0,-2-2-3 0,0 0-1 16,0 2-1-16,-3-3-2 0,3-4 4 0,-1 1 0 15,-1-2-1-15,1 0 1 0,-1-3 0 0,-2 0-2 16,3-3 1-16,-2 0 2 0,0-1-3 0,-1-3 6 16,0 0-8-16,0 0 1 0,0 0-6 0,0 0 2 15,-2-22 2-15,-1 12 0 0,3-4-1 0,0-3 1 16,-2-1 0-16,4 1-3 0,-2 1 1 0,0-1 0 16,4 6-1-16,-2-3 0 0,1 5-3 0,1-1 1 15,0 3 5-15,1-1-1 0,0 3 1 0,3 1-3 16,-2 0 2-16,2 1-2 0,-2 3 2 0,5 0 0 15,-4 3-2-15,3 0 1 0,-2 3 7 0,1 1 1 16,-2 2 0-16,1-2 1 0,1 4-1 0,-4 0 1 16,0 2 1-16,0 3-1 0,3-2 1 0,-4-2 0 15,-3-1-1-15,4-1-1 0,-1 1 0 0,-3-2 0 16,3 0 1-16,0-1-7 0,-4 0-11 0,1-4-32 16,2 2-39-16,-3-1-46 0,0 0-52 0,0-5-54 15,0 2-78-15,0-2-160 0,0 0-512 0,0 0 228 16</inkml:trace>
  <inkml:trace contextRef="#ctx0" brushRef="#br0" timeOffset="117882.18">6105 5201 296 0,'-4'8'293'0,"-4"0"-13"0,3 3-20 0,-4-3-18 15,0 7-23-15,0-2-16 0,4 2-19 0,-4-3-19 16,4 0-3-16,0-1-25 0,1 1-15 0,-4-2-17 16,2 2-8-16,2-3-22 0,-1 1-25 0,-1 1-32 15,3-3-43-15,-1 0-43 0,-2 1-43 0,-1-1-48 16,4-3-48-16,-4-1-183 0,1 3-422 0,-1-4 187 16</inkml:trace>
  <inkml:trace contextRef="#ctx0" brushRef="#br0" timeOffset="118115.92">5866 5257 165 0,'0'0'311'0,"0"0"-8"16,11 6-9-16,-7-1-25 0,1 1-28 0,0 0-20 16,3 3-21-16,-1-2-18 0,1 3-18 0,1-2-14 15,1 1-15-15,0 2-13 0,2 0-16 0,-1-3-3 16,4 3-14-16,-4-3-8 0,3 2-9 0,-5-1-12 15,1-2-3-15,-1 0-3 0,3-1-5 0,-2 3-6 16,-2-5-6-16,-3-1-6 0,0-1-6 0,0 1-18 16,0 3-34-16,0-4-40 0,-1-2-52 0,-4 0-58 15,6 0-63-15,-6 0-251 0,0 0-531 0,0 0 236 16</inkml:trace>
  <inkml:trace contextRef="#ctx0" brushRef="#br0" timeOffset="118336.98">6295 5231 202 0,'-1'7'256'16,"-2"-3"-9"-16,3 2-18 0,-1 0-15 0,-3 3-16 0,3 2-13 16,-3 1-13-16,0-2-18 0,4 3-8 15,-4 3-22-15,0-2-13 0,3-2-11 0,1 4-20 16,-5 1-23-16,5-6-29 0,-1 0-29 0,1 0-24 15,-3-3-25-15,2-1-19 0,1 0-20 0,0-5-15 0,0-2-29 16,0 0-30-16,-5 1-149 0,5-1-337 0,0 0 149 16</inkml:trace>
  <inkml:trace contextRef="#ctx0" brushRef="#br0" timeOffset="118609.12">6246 5241 105 0,'4'-5'203'0,"0"3"-8"16,0-1-7-16,1 0-12 0,0-2-13 0,4 1-8 15,-4 1-9-15,4-3 1 0,3 2-12 16,-2 1-3-16,1-2-5 0,2 1-3 0,0-1-6 16,-2 2 2-16,2 1-3 0,0-4-9 0,-2 4-2 0,0-1-5 15,-1 3-5-15,0-1-7 0,-5 0-4 0,0 1-4 16,3 0-4-16,-4 2-1 0,2 1-9 0,-6 0-5 16,4 2-1-16,1 0-9 0,-5 1-3 15,4 2-4-15,-4 2-9 0,1 0 3 0,2 1-2 0,-6 0-7 16,6 0-3-16,-3 4-3 0,0-5 3 0,0 6-13 15,0-4 7-15,4 7 1 0,-7-6-5 0,6-1-2 16,-3 1 8-16,1-1-18 0,-1-1-10 16,0 1-34-16,0-2-62 0,0-1-87 0,0 0-82 15,-4 2-270-15,4-2-585 0,-1 1 258 0</inkml:trace>
  <inkml:trace contextRef="#ctx0" brushRef="#br0" timeOffset="118729.85">6622 5456 32 0,'5'1'334'0,"-5"-1"-30"0,7 2-28 16,-2-2-34-16,-3 2-48 0,-2-2-66 0,4 6-85 16,-4-3-89-16,0 3-206 0,0-4-272 15,0 4 121-15</inkml:trace>
  <inkml:trace contextRef="#ctx0" brushRef="#br0" timeOffset="121027.88">8560 4707 237 0,'0'0'255'0,"0"0"-11"16,0-5-12-16,0 5-12 0,0 0-7 0,1-4-12 16,-1 4-12-16,0 0-7 0,0 0-13 15,-3-10-9-15,5 8-16 0,-2 2-10 0,0-4-14 16,0 4-8-16,-3-9-13 0,2 6-6 0,-1 0-9 16,0-1-3-16,-1 1-8 0,-2 0-6 0,-1-1-15 0,1 2-4 15,-2-1-2-15,-2-1-5 0,-2 1 10 0,-1 0-20 16,0-1 2-16,0 4-7 0,-2-3 0 15,0 1-7-15,1 2 1 0,-2 0-4 0,-2 2 2 16,-2 1-4-16,-1-3-4 0,7 2 5 0,0 1-3 16,0 0-1-16,2 5 0 0,-1-4-1 0,3 5-4 15,3 0 4-15,-2 3-2 0,2-1 1 0,3 5-2 16,2 2-3-16,2 0 4 0,2 1-2 0,4 7 1 16,0-1-3-16,5-1-6 0,0 0 4 0,2-1 5 15,3-2-2-15,-2-1-1 0,2 2-3 0,0-1-2 16,-1-2 4-16,2 4 5 0,1-3-4 0,-6-6-6 15,1 1 3-15,0 0-2 0,0 1 5 0,-1 0 3 0,1 0-6 16,-4-2 3-16,0 3-3 0,1-3 4 16,-4 0-8-16,0-1 3 0,-3 0 12 0,1 4-10 15,0-6 1-15,-3 1-4 0,-1 0-1 0,-1-1 3 16,0 0-2-16,2-1 2 0,-2 1 17 0,-2-6-20 16,1 2 0-16,-1 0-2 0,-2-1 4 0,0-3-2 0,0 2-1 15,-2-2 3-15,-1 0 0 0,2 0-3 16,-4-3 2-16,-2 0 2 0,1-1-1 0,-3-1-2 15,4-1 2-15,-5 0 0 0,4-2 3 0,-3-1-4 16,0 3-5-16,-5-2 11 0,4-1 3 0,1 1-10 0,-2-1 0 16,4 0-1-16,0 1-7 0,1 2 4 0,2-6-8 15,2 6-18-15,1 0-22 0,-1 0-31 0,2-2-30 16,1 2-40-16,1 0-40 0,2-2-51 16,0 5-50-16,1-7-162 0,-1 7-496 0,6-4 220 15</inkml:trace>
  <inkml:trace contextRef="#ctx0" brushRef="#br0" timeOffset="121470.99">8754 4919 243 0,'0'0'367'0,"13"3"-20"0,-6-3-37 16,4 0-26-16,1 1-33 0,6-2-21 0,1 2-23 15,3-1-14-15,1 2-18 0,7-1-20 0,-2 1-16 16,-5-1-10-16,3 2-17 0,2-1 1 15,-7-2-25-15,-2 1-8 0,4 0-12 0,-1-1-21 16,-3 0-52-16,-7 0-74 0,-1 3-81 0,-1-3-89 0,-5 2-259 16,-1-1-550-16,0 2 243 0</inkml:trace>
  <inkml:trace contextRef="#ctx0" brushRef="#br0" timeOffset="121632.75">8865 5016 70 0,'-3'2'324'0,"3"2"-17"0,4 2-5 15,4 0-12-15,1-1-11 0,9 4-37 0,0-4-13 16,1 1-20-16,6 2-32 0,2-2-17 16,1 2-7-16,0-3-15 0,-1 1-17 0,-5-3-8 15,5 2-29-15,-5-2-48 0,-2-1-60 0,-7 2-78 0,0-4-101 16,-2 1-282-16,-4-2-524 0,-2-1 232 0</inkml:trace>
  <inkml:trace contextRef="#ctx0" brushRef="#br0" timeOffset="123059.38">10190 4220 56 0,'0'0'268'0,"-1"-4"-13"0,1 4-18 0,0 0-10 15,-4-5-17-15,4 5-9 0,-4-2-13 0,4 2-13 16,0 0-16-16,0 0-12 0,-6-2-13 0,6 2-15 16,0 0-13-16,-4-3-11 0,4 3-9 0,0 0-6 15,0 0-9-15,-13 5-3 0,8-3-7 0,-1-2-3 16,2 3-1-16,-5 0 2 0,0 0-2 0,-1 3 3 16,-2 2 0-16,-2-1-1 0,2 0 11 0,-3 0-16 15,4 1 11-15,-3 2-6 0,4-3-1 0,0 2-6 16,2-2-8-16,3 3 2 0,-2-2-7 0,1-2-3 15,2 5-3-15,3-3-3 0,0 4-10 0,2-2 5 16,0 2-6-16,3 0 2 0,2-2-5 0,-2 2-2 16,4-3-3-16,1 5 2 0,1-1 3 0,-4-2-9 15,1 0 2-15,-1 6 0 0,-1-7 9 0,4 4-12 16,-6-1-8-16,-2 0-9 0,2-3 0 0,-3 3-17 16,-2-2-14-16,-2 1-16 0,-1-1-3 0,-1-1-3 15,0 0-1-15,-2-2 6 0,-1 3 5 0,-2-5 3 16,-1 1 9-16,4-3 3 0,-2 2 8 0,1-6 11 15,3 2 8-15,-7-2 7 0,8 0 4 0,-3 1 5 16,3-2 8-16,5 1 3 0,-10-2-2 0,4 2 0 16,6 0 4-16,-6-3 6 0,6 3-9 0,0 0-5 15,0 0-1-15,0 0 0 0,0 0-3 0,0 0 1 16,0 0-1-16,8 13-2 0,-4-7 1 0,2 5 0 16,-2-3 2-16,0 5-2 0,0 4 1 0,-3 2 4 15,0 0 8-15,2 0 16 0,-2 6 12 0,2-4-5 16,-6-4-2-16,3 3 0 0,0 0 0 0,-1-1-3 0,-2 0 2 15,3-1-10-15,-1-2-2 0,-3-1-14 16,4-1 12-16,-1-1-5 0,-2-4 2 0,2-1-3 16,-2 3 0-16,2-3 0 0,1-2-5 0,-1 0 1 15,1-1 9-15,0 0-16 0,0 0-20 0,1-1 15 16,-1-4-5-16,0 4 0 0,4-1-2 0,1-1-5 16,0-2 4-16,3 0-19 0,2-2-32 0,3-1-40 15,5 1-45-15,-5 2-34 0,4-5-27 0,3 1-42 16,1 1-55-16,0 1-187 0,2-2-528 0,-4 1 234 15</inkml:trace>
  <inkml:trace contextRef="#ctx0" brushRef="#br0" timeOffset="123643.01">10322 4603 167 0,'-3'-2'298'0,"2"-2"-18"0,1 4-23 15,-2-5-18-15,2 5-28 0,0 0-19 0,-2-4-18 16,2 4-20-16,0 0-15 0,0 0-12 0,0 0-13 16,0 0-12-16,19 4-8 0,-11 0-5 0,1 1-8 15,-2 3-1-15,1-1-4 0,1 5-2 0,0-1 9 16,4 3 4-16,-5 3-19 0,-2-2-2 0,3 2-7 16,1-1-6-16,-1 2-5 0,-1 0 0 0,6 6-8 15,-4-1-1-15,2-1 9 0,0 2-18 0,-3-6-1 16,7 3-5-16,-5-4 0 0,0 0-5 0,8 2-2 15,-6-3 0-15,3-1-8 0,-2-1 17 0,9 3-16 16,-10-8 12-16,5 2-15 0,0-1 0 0,-4-2-4 16,1 1 0-16,-2-4-1 0,-3-1 0 0,0 0-5 15,1 1-9-15,-5-2-17 0,-1 0-43 0,3-2-42 16,-5 1-42-16,0-1-53 0,-3-1-43 0,0 0-247 16,0 0-540-16,1-7 239 0</inkml:trace>
  <inkml:trace contextRef="#ctx0" brushRef="#br0" timeOffset="123864.99">10682 4697 187 0,'-7'8'280'0,"-3"4"-15"0,-3 3-16 0,0 0-13 16,-5 7-12-16,0 0-8 0,0-2-5 0,4-3-13 15,1-3-15-15,1 1-18 0,0 1-15 0,-1 0-20 16,1-2-9-16,3-1-17 0,0-4-11 0,-3 2-2 15,4-2-10-15,1-3-8 0,-2 0-12 0,4-2-8 16,0 2-24-16,1-3-25 0,-1-1-38 0,-2-1-41 16,1 2-40-16,2-2-42 0,4-1-40 0,0 0-56 15,-13 0-177-15,13 0-464 0,0 0 206 0</inkml:trace>
  <inkml:trace contextRef="#ctx0" brushRef="#br0" timeOffset="124275.58">11138 4609 207 0,'-3'-3'269'0,"3"3"-20"16,-13-2-14-16,5 2-13 0,-1 0-10 0,-2 2-8 16,-2-1-10-16,2 1-5 0,-2 0-11 0,0 1-2 15,-1 2-18-15,2-1-12 0,-3 7-15 0,1-4-16 16,-4 3-8-16,1 3-13 0,1 1-5 0,1-3-9 16,-1 7-4-16,2 3-14 0,-2 1-3 0,3 0-2 15,3-5-6-15,1 0-10 0,2 1 3 0,2-1-9 16,1-1-6-16,-2 3-5 0,5-3-1 0,2 1-10 15,-1-4-1-15,6 1 2 0,2-3-3 0,0-1-1 16,2 3-6-16,6-1 2 0,1-3 2 0,1 1-1 16,0-4-4-16,1 3-1 0,0-4 1 0,-1 2-3 15,0-4-2-15,-1 0-5 0,2-2-27 0,-8 3-41 16,2-3-53-16,-1-1-51 0,-1-1-75 0,-3 1-275 16,-3-1-572-16,1-3 254 0</inkml:trace>
  <inkml:trace contextRef="#ctx0" brushRef="#br0" timeOffset="124433.92">10878 4872 3198 0,'-5'0'93'0,"5"0"-67"0,-8-1-20 0,8 1 6 16,0 0-6-16,0 0-7 0,0 0 6 0,0 0-2 16,21 3-1-16,-7-4-1 0,5 1-2 0,0-1-4 15,9 0-9-15,0 1-21 0,4-4-27 0,0 3-31 16,-1 0-58-16,2-1-58 0,-2 0-255 0,-1 2-502 15,1-4 222-15</inkml:trace>
  <inkml:trace contextRef="#ctx0" brushRef="#br0" timeOffset="124694.03">11449 4629 253 0,'-5'5'327'0,"0"-5"-20"0,-1 5-18 0,3 1-10 16,-1 2-36-16,-1 5-20 0,2 1-21 0,0-1-19 15,1 3-17-15,2 2-17 0,-2 1-17 0,2 5-10 16,2 3-17-16,-2-2-10 0,0 1-3 0,0 0-12 16,4 0-9-16,-1-3-10 0,3 2-8 0,-5-6-19 0,3 2-20 15,0-2-29-15,0 0-30 0,1-3-28 0,-4 1-28 16,0-6-31-16,2 1-39 0,-2-5-26 0,3-1-52 15,-4 1-168-15,0-4-450 0,0-3 199 16</inkml:trace>
  <inkml:trace contextRef="#ctx0" brushRef="#br0" timeOffset="125143.84">11459 4579 2 0,'7'-1'202'0,"-2"0"-14"0,6 0-6 15,1-1 1-15,1 1 0 0,-1 2-2 16,5-1-4-16,-3 3-2 0,4 0-6 0,-1 1-7 0,0 1-7 16,1-1 2-16,-1 1-17 0,-2 3-10 0,3-5-12 15,-5 4-10-15,-3 0-9 0,2-1-10 16,-3 0-6-16,0 3-10 0,-3 0-12 0,-3 1-2 15,-6 0-2-15,2 3-6 0,-4-2-4 0,-7 6-7 16,3-2-3-16,-6 1-6 0,2-2-3 0,-1 0-3 0,-4-1-2 16,3-2-5-16,-2-2 3 0,1 2-4 0,0-5 0 15,-2-1-4-15,2 1 4 0,2-4 7 16,1 1 9-16,0-3 15 0,3 2-7 0,1-1-5 16,1-1-3-16,2 0-2 0,6 0-9 0,-9 0-7 15,9 0-4-15,-4 3-5 0,4-3-4 0,-1 3 7 0,1-3 8 16,5 7-13-16,1-2 0 0,3 1 3 0,3 1-6 15,1 2 3-15,1 0-3 0,0 3 3 16,4-4 1-16,-1 4-1 0,0-1-2 0,1-1 0 16,1 0 0-16,-1-1 0 0,0 1 2 0,1-1-1 0,0-1-2 15,-1-3-1-15,0 1-2 0,-1-2-1 0,-6-2-34 16,-3 0-44-16,-2-1-54 0,1-1-64 0,-7 0-73 16,7-3-257-16,-4 1-571 0,-3-2 253 0</inkml:trace>
  <inkml:trace contextRef="#ctx0" brushRef="#br0" timeOffset="125401.07">11781 4332 188 0,'0'0'302'16,"0"0"-32"-16,0 0-24 0,0 16-20 0,0-10-22 0,2 6-10 16,-2-2-15-16,1 2-14 0,-1 4-17 0,1 1-14 15,0 1-14-15,-2 0-9 0,4-2-11 0,-2 2-26 16,0-2-29-16,-1 4-40 0,2-2-46 0,-4-3-45 16,4-4-66-16,-2 0-63 0,-2-2-155 15,1-4-401-15,-2 2 179 0</inkml:trace>
  <inkml:trace contextRef="#ctx0" brushRef="#br0" timeOffset="125712.04">11788 4326 152 0,'4'-1'211'0,"2"-1"-23"0,-1 2-12 0,0-2-5 15,3 1-4-15,0 1-2 0,-2 1-7 0,2-1-10 16,-1 2-6-16,2 0-5 0,-5-1-10 0,3 1-2 16,-1 1-7-16,0 0-10 0,2-2-3 0,-6 3-3 15,2 2 4-15,0 0-1 0,1 3 5 0,4 0-9 16,-6 4-6-16,-2-1-9 0,3 5-8 0,-3-1-8 16,3 0-5-16,-1 5-8 0,-2-1-5 0,-1-3-6 15,1 2 6-15,-1-1-17 0,4-1-2 0,0-5 1 16,-2 5-8-16,1-6-6 0,-2 0-4 0,2-2-2 15,-2-1-18-15,-1-3-37 0,0 1-48 0,0-2-66 16,3-3-85-16,-3-1-289 0,-3 5-573 0,3-5 254 16</inkml:trace>
  <inkml:trace contextRef="#ctx0" brushRef="#br0" timeOffset="129242.08">12392 4091 90 0,'0'0'301'0,"0"0"-18"0,0 0-17 0,-1-3-16 0,1 3-17 15,0 0-18-15,0 0-10 0,0 0-17 16,0 0-9-16,0 0-16 0,0 0-14 0,0 0-16 16,0 0-14-16,0 0-9 0,0 0-8 0,0 0-15 15,0 0-8-15,0 0-8 0,0 0-6 0,0 0-8 0,0 0-8 16,0 0-3-16,0 0 0 0,0 0-4 0,4 15-1 16,-4-9-4-16,4-1-5 0,-2 2 1 15,-1 4-4-15,1-4 0 0,-2 2-4 0,1 2 0 16,3-3-3-16,-3 6-3 0,0-6 0 0,1 4-3 15,-1 0 0-15,-1 0-2 0,1-1 0 0,-2 4-1 16,2-5-1-16,1 7-9 0,-1 0 7 0,-1-3-2 16,3 2 3-16,-3 1-3 0,1-6 3 0,-1 6-2 15,0-5-3-15,0 0 3 0,-1 1-1 0,2-2 0 16,-1 3 1-16,-1-1-1 0,2-2 0 0,-1 0-3 16,0 6-2-16,0-3 1 0,0-3 0 0,1 0 1 15,0 1-1-15,-1 1 2 0,2 3-3 0,0-4-2 0,-1-1 1 16,1 1-2-16,-2 1 2 0,2-2 0 15,-2 3 0-15,-1-6 3 0,2 4-5 0,3 1 2 16,-4-1 1-16,1-2-2 0,-1 3 1 0,0-1 2 16,2-2-2-16,-2 2-2 0,0-1 0 0,0 1 4 15,1 1-2-15,0-3 1 0,-1 2 2 0,0-1-8 0,0 1 9 16,1-2-7-16,-1 1 8 0,0 0-7 16,2 3-3-16,-4-3 6 0,5 5 1 0,-3-3-3 15,-1 3 0-15,1-4-1 0,0 4 7 0,-2-3-7 16,2 1 3-16,2 3 1 0,-4-2-2 0,2 2-3 15,0 1-1-15,0 0 3 0,0 1 5 0,0-2-6 16,-1-1 4-16,1 4-5 0,-1-4 7 0,2 2-7 16,0 1 1-16,-1 4 3 0,2-5 0 0,-1-2 9 15,0-2-8-15,1 4-1 0,-1-6 0 0,-1 5 10 16,1-6-11-16,-1 1 0 0,1-3 0 0,-1 1-2 16,2-1 1-16,-1-3-5 0,0 1 5 0,2-3 4 0,-3 2-5 15,0-1 1-15,0-5-5 0,2 7 3 0,-2-3 1 16,0-4-11-16,0 0 18 0,1 10-1 15,-1-10-6-15,0 5 6 0,0-5-4 0,2 4 0 16,-2-4-2-16,0 0 3 0,0 0-12 0,0 0 11 16,0 0 1-16,0 0-18 0,0 0-36 0,0 0-48 0,0 0-64 15,0 0-88-15,0 0-356 0,0 0-656 16,-8-17 290-16</inkml:trace>
  <inkml:trace contextRef="#ctx0" brushRef="#br0" timeOffset="130794.13">13512 4270 121 0,'0'0'325'0,"0"0"-23"0,0 0-26 16,0 0-19-16,0 0-26 0,0 0-12 0,-8 12-17 15,2-2-20-15,-2 7-5 0,-2 8-28 0,-5 1-14 16,-2 0-9-16,-1 3-13 0,-5 16-13 0,5-13-9 15,-4 12-6-15,8-13-9 0,-7 11-5 0,-1 0-7 16,6-11-11-16,0 0 1 0,-1-2-8 0,5 2-4 16,-1-3-6-16,0-1-5 0,3-2 1 0,-2-2 0 15,2-6-6-15,1 0-8 0,5-5 1 0,-1-3-5 16,1 1-8-16,-1-4-4 0,4 0-4 0,-3-2-33 16,4 0-16-16,0 2-35 0,0-6-22 0,0 0-37 15,0 0-24-15,0 0-24 0,0 0-41 0,8-22-215 16,-4 9-485-16,3-6 214 0</inkml:trace>
  <inkml:trace contextRef="#ctx0" brushRef="#br0" timeOffset="131208.99">13518 4257 169 0,'1'-2'289'16,"-1"2"-9"-16,3-4-9 0,-3 4-9 0,3-5-13 15,-3 5-21-15,0 0-22 0,0 0-21 0,0 0-23 16,2-4-10-16,-2 4-16 0,0 0-12 0,0 0-17 16,0 0-9-16,0 0-9 0,0 0-13 0,0 0-9 15,0 0-4-15,0 0-7 0,0 0-6 0,0 0-5 16,0 0-8-16,0 0 2 0,0 0-4 0,0 0-7 16,0 0-3-16,5 13 0 0,-5-7-2 0,4 0-3 15,-1 4-3-15,-2 4 2 0,0-1-2 0,3 4-3 16,1 1 10-16,-1 3-12 0,1 3-3 0,0-1-1 15,2 5-2-15,-2-2 3 0,2 2 1 0,1 0 2 16,-3 1-9-16,4-3 5 0,-4 1-2 0,4 2 1 16,-4-3 0-16,4 2-4 0,-4 0 3 0,3 1-1 15,-3-3 3-15,2 0-9 0,-1 0 2 0,-5-7 4 16,7 5-2-16,-4-5-1 0,-3-2 0 0,5-2 0 16,-3 3 1-16,1-6 3 0,-2 0-3 0,-1-4 2 15,2 1-4-15,0-2 0 0,-2 1-3 0,0-3 6 16,-1 0-4-16,2 1-17 0,-1-3-18 0,-1-3-21 15,0 3-28-15,0-3-28 0,0 0-38 0,0 0-44 16,0 0-47-16,-13-15-251 0,5 9-533 0,2-4 235 16</inkml:trace>
  <inkml:trace contextRef="#ctx0" brushRef="#br0" timeOffset="131379.42">13379 4657 197 0,'0'0'318'0,"0"0"-35"0,20 2-20 0,-8-4-24 0,8 4-22 16,2-1-21-16,7 0-20 0,-1-1-18 0,1 0-18 16,-4 2-11-16,-3-2-15 0,6 0-27 15,-8 0-38-15,1-2-57 0,-2 5-63 0,3-3-101 16,-12 0-215-16,3 0-417 0,-6 0 185 0</inkml:trace>
  <inkml:trace contextRef="#ctx0" brushRef="#br0" timeOffset="132071.43">13903 4356 149 0,'-5'-2'323'0,"5"2"-18"15,0 0-4-15,1 13-35 0,7-2-25 16,-2 3-24-16,3 5-18 0,3 5-25 0,5 4-12 16,3-2-12-16,-2 4-21 0,3-2-12 0,2 1-9 15,-3-2-12-15,4-2-9 0,0 1-3 0,0 0-11 16,-1-3-8-16,3-2-6 0,-3 1-5 0,1-4-5 16,2 0-5-16,-4 0-4 0,2-4-10 0,-8-4 3 15,-3 1-2-15,4-1-5 0,-7-4-8 0,-1-2-3 16,-3-2-23-16,1 2-33 0,-4-1-46 0,-3-1-64 15,0-2-71-15,0 0-84 0,0 0-166 0,-8-13-511 16,1-1 226-16</inkml:trace>
  <inkml:trace contextRef="#ctx0" brushRef="#br0" timeOffset="132299.01">14281 4453 2771 0,'0'6'68'0,"0"-1"-53"0,-4 7 3 0,-2-2-8 15,1 5-3-15,-7 4 11 0,-3 3 15 0,-2 0-4 16,-2 0 0-16,0 2 19 0,-1-3 13 0,-1 1 10 16,1-2-3-16,-1 2-14 0,5-3 13 0,0-5-16 15,2-1-3-15,4-1-10 0,-3-2-4 0,3-1-2 0,1-2-4 16,0 0-2-16,0-1-6 0,3-3-7 16,1 3-24-16,1-4-20 0,0 0-34 0,0-1-38 15,4-1-31-15,-5 3-44 0,5-3-48 0,0 0-51 16,0 0-162-16,0 0-475 0,0 0 209 0</inkml:trace>
  <inkml:trace contextRef="#ctx0" brushRef="#br0" timeOffset="132642.38">14406 4570 245 0,'7'0'314'0,"3"0"-12"0,3-2-21 0,6 0-19 15,4 2-28-15,5 0-23 0,0-2-19 16,7-1-20-16,-3 3-6 0,2-1-27 0,0-2-14 0,-3 5-12 16,3-2-10-16,-5 0-11 0,-1 1-10 15,-6-1-8-15,-1 1-8 0,-1-1-15 0,-2 0-31 16,-7 0-60-16,1 3-68 0,-5-2-79 0,-2 0-63 0,-5-1-194 16,0 0-480-16,-1 4 213 0</inkml:trace>
  <inkml:trace contextRef="#ctx0" brushRef="#br0" timeOffset="132798.75">14533 4650 186 0,'-1'3'283'0,"1"-3"-14"0,9 8-16 0,-3-3-20 0,7-2-24 16,2 1-12-16,6-1-21 0,5 3-13 0,4-3-18 16,-1-2-10-16,1-1-15 0,0 0-17 15,-2-1-33-15,2 0-42 0,-3 1-55 0,-6 0-75 0,-2-2-57 16,-4 2-222-16,-3 0-412 0,-3 2 183 0</inkml:trace>
  <inkml:trace contextRef="#ctx0" brushRef="#br0" timeOffset="133411.38">15402 4429 70 0,'-9'5'316'0,"1"2"-7"0,-2 0-8 16,1 2-19-16,-4 4-27 0,3 2-13 0,-1 0-24 15,-1 1-31-15,3 0-19 0,2 1-15 0,1 2-17 16,3 1-17-16,-2-1-6 0,5 5-16 0,3-4-6 16,-1-1-10-16,3-1-15 0,2-1-6 0,5-2-3 15,3-1-6-15,2-5-6 0,2-1-4 0,4-5-7 16,5-1 1-16,0-5-3 0,0-2-4 0,-1-2-5 16,0-2 0-16,-8 0 1 0,-2-1-9 0,-1-5 5 15,-3 3-2-15,0-4-6 0,-4-3 4 0,0-4-1 16,-4 4-2-16,-4-5-1 0,-3 4 2 0,-6-7-3 15,2 9 11-15,-3-1-15 0,-8-1 0 0,4 3 3 16,-1 2-3-16,2 2 3 0,-4 3-2 0,1 1 11 16,1 1-14-16,0 4-1 0,3 1 4 0,0-1-3 15,1 1 1-15,2 2-5 0,2-1-7 0,6 2 1 16,-14 3 0-16,7 1-5 0,2-2-19 0,3 1-41 16,-2 2-48-16,0-1-66 0,3 1-73 0,1 1-283 15,0-1-585-15,1-2 259 0</inkml:trace>
  <inkml:trace contextRef="#ctx0" brushRef="#br0" timeOffset="133975.1">15880 4007 110 0,'0'0'218'0,"2"-3"-17"15,-2 3-18-15,0 0-15 0,0 0-6 0,0 0-5 0,9 6 10 16,-6-2 7-16,-2 0 0 0,3 7-2 0,-2 0-3 15,0 0-3-15,-1 7-14 0,-1 1-3 16,2 0-27-16,3 6-11 0,-4-5-14 0,0 6-7 16,3-3-7-16,0-4-11 0,4 6-3 0,-3-7-11 0,2-3-13 15,2 0-10-15,0-1-22 0,-2-5-11 0,4-2-2 16,-2 2-3-16,0-6-16 0,-1 1 2 16,2-2-3-16,-4-2 3 0,1-2 3 0,-7 2 3 15,14-4 8-15,-8 3 13 0,-6 1 14 0,4 0 21 16,-4 0 20-16,0 0-13 0,9 0 0 0,-9 0-9 0,0 0-6 15,0 0-3-15,0 4-2 0,0 2-5 16,-4 1 10-16,3 3-16 0,-4 5-2 0,1 4-1 0,1 6-5 16,-2 3 5-16,8 5-3 0,-6-3-3 15,6 5-5-15,-2 1 6 0,-1 10-4 0,1-1 5 16,-3 4-6-16,3-2 3 0,-2 1-5 0,-6-2 0 0,1-11 0 16,1-1 3-16,-2 1-2 0,6-5-5 0,-4 1 0 15,-1-6 3-15,-2-8-5 0,4 1 7 0,-1-2 13 16,-1-6-19-16,-1-1 7 0,-2-1-4 15,0 0 2-15,-1-7-10 0,-5 0-18 0,-1-2-32 0,-4-3-36 16,-3-1-42-16,-5 0-49 0,10-1-61 0,-10-4-295 16,-1-2-580-16,0 2 258 0</inkml:trace>
  <inkml:trace contextRef="#ctx0" brushRef="#br0" timeOffset="141566.42">16763 4146 287 0,'0'0'325'0,"0"0"-30"16,0 0-26-16,0 0-31 0,0 0-16 0,0 0-23 0,-2 19-17 15,0-5-18-15,2 5-17 0,2 0-12 16,-4 6-12-16,1 1-13 0,1-1-8 0,1 3-12 0,1-1-10 16,0 1-6-16,1 0-6 0,3-2-5 15,-4-7-6-15,1 8-10 0,-2-2-12 0,3-9-37 16,-2-3-49-16,-1 4-53 0,0-7-58 0,-1-2-49 0,1-1-253 15,-2-2-503-15,1-3 223 0</inkml:trace>
  <inkml:trace contextRef="#ctx0" brushRef="#br0" timeOffset="141942.12">16814 4069 8 0,'11'-2'193'0,"1"1"-12"16,1-1-3-16,1 1-2 0,1 0-14 0,3-2-6 16,0 3-8-16,-4-2-10 0,4 1-7 0,1 1-3 0,-6-3-10 15,5 3-5-15,-5 3-6 0,1-6-6 0,-3 3 2 16,3 0 19-16,-5 0-7 0,-1 0-9 16,-2 0 2-16,3 0 1 0,-9 0 3 0,9 0-5 15,-7 3-2-15,-2-3-11 0,7 3-6 0,-7-3-21 0,4 1 6 16,-3 2-10-16,-1-3-3 0,3 7-10 0,-1-2-6 15,-2 2-2-15,0 3-2 0,0-1-4 0,0 3-4 16,0 1-6-16,0 2 1 0,0 3-2 16,3-2-1-16,-2 3-3 0,2-2-3 0,-2 0-2 15,-1 0-1-15,1-1-2 0,3 2 0 0,-1-1 0 0,-2-4-5 16,2-1 3-16,-1 1-1 0,1-2-4 0,-2-2-2 16,4 3 5-16,-4-5-5 0,2 2-23 0,-3-3-27 15,1-2-32-15,-1 2-28 0,0-1-26 16,0-1-40-16,-4-1-23 0,4-3-37 0,-7 1-33 15,7-1-191-15,-17-4-493 0,7 1 218 0</inkml:trace>
  <inkml:trace contextRef="#ctx0" brushRef="#br0" timeOffset="142114.13">16798 4226 137 0,'7'2'301'0,"0"-2"-15"0,2 0-21 15,3 2-17-15,1-2-14 0,0 2-15 0,2-2-23 16,-2 0-24-16,6 0-12 0,-6 0-22 0,4 0-26 16,-7 2-41-16,3-1-56 0,-1 0-69 0,-1 1-90 15,-1 2-249-15,-5-2-426 0,-1 2 189 0</inkml:trace>
  <inkml:trace contextRef="#ctx0" brushRef="#br0" timeOffset="142292.6">16924 4357 2 0,'4'4'297'0,"0"1"-16"0,2-1-22 0,-2-1-29 16,5 2-19-16,-1-3-25 0,2 2-14 16,1-2-18-16,1 0-19 0,-1-1-32 0,3 1-39 15,-2-1-54-15,1-1-68 0,-1 2-76 0,0-2-185 0,-6 1-345 16,3 2 152-16</inkml:trace>
  <inkml:trace contextRef="#ctx0" brushRef="#br0" timeOffset="142481.85">16754 4548 120 0,'-4'4'395'0,"2"-2"-26"0,2 1-53 0,0-3-24 0,6 4-32 15,4-1-27-15,3-1-22 0,8 0-20 0,8-2-18 16,3 2-15-16,0-5-15 0,4 2-13 15,1-1-15-15,0 2-12 0,1-3-6 0,2 3-13 0,-2 0-11 16,-2-2-9-16,1 2-20 0,-1 1-51 0,-4-1-68 16,-3 1-81-16,-6 3-100 0,-4 1-258 15,-7-2-555-15,-2-2 246 0</inkml:trace>
  <inkml:trace contextRef="#ctx0" brushRef="#br0" timeOffset="142701.04">17049 4644 191 0,'0'7'214'0,"2"-1"-1"0,0 0 5 16,1 1 3-16,3-4 3 0,1 6-4 0,-1-5-13 16,4 1-10-16,-3 0-8 0,4-3-14 0,2 1-13 15,-3-2-12-15,5-1-20 0,-2-1-1 0,0-1-26 16,1 0-12-16,-2 0-31 0,0-5-40 15,0 5-60-15,-3-2-73 0,2-5-86 0,-2 5-262 0,-2-4-498 16,-2-2 220-16</inkml:trace>
  <inkml:trace contextRef="#ctx0" brushRef="#br0" timeOffset="142858.57">16942 4672 290 0,'-14'14'299'0,"-8"3"-29"15,3 0-31-15,5-3-31 0,0 0-35 16,1 8-35-16,2-6-36 0,-1 1-40 0,-1 7-53 16,6-4-57-16,-3 1-56 0,-1 3-169 0,5-5-296 15,1-2 131-15</inkml:trace>
  <inkml:trace contextRef="#ctx0" brushRef="#br0" timeOffset="143052.93">16819 4759 166 0,'7'4'328'0,"7"0"-14"0,1 5-22 0,4 1-21 16,-2 1-18-16,7 3-8 0,-1 2-24 0,0 2-19 15,0-2-24-15,2 0-13 0,-3 2-15 0,3-2-19 16,0 1-8-16,-3 0-13 0,1-1-10 0,1 0-2 16,-7-5-17-16,2 0-9 0,-1-3-15 15,-4 3-24-15,1-1-43 0,-4-4-54 0,-2-1-71 0,-3 3-87 16,0-2-305-16,-6-2-570 0,0 0 252 0</inkml:trace>
  <inkml:trace contextRef="#ctx0" brushRef="#br0" timeOffset="144641.35">17940 4242 120 0,'0'0'306'0,"0"0"-18"0,0 0-19 0,0 0-13 0,0 0-17 15,0 0-20-15,0 0-20 0,0 0-21 16,0 0-19-16,5 9-13 0,-4-3-14 0,2 5-13 0,2 1-8 16,-1 4-6-16,1 2-20 0,-1 9-6 0,2-1-5 15,-2 6-9-15,1-1-5 0,-1 3-4 0,0 2-4 16,0 0-1-16,-3 8-1 0,2-10-13 0,-2 0-1 15,-1 0-4-15,0-3-2 0,4-2-5 0,-3-1-2 16,0 2-3-16,-1-13-1 0,4 0-2 0,-4-5-18 16,4-3-29-16,-3 1-33 0,-1-4-29 0,4-1-37 15,-1-3-37-15,1-2-48 0,-4 0-39 0,6-7-199 16,-1 1-489-16,-3-5 217 0</inkml:trace>
  <inkml:trace contextRef="#ctx0" brushRef="#br0" timeOffset="145024.71">18018 4306 258 0,'7'-4'278'15,"3"0"-24"-15,-1 2-17 0,2 1-19 0,3 1-13 16,0 0-4-16,5 1 1 0,-2 1-17 0,2 2-20 16,2 1-15-16,-1-1-17 0,-1 1-12 0,-2 2-8 15,2-1-13-15,-1 0-10 0,-1 3-8 0,-5-3-11 16,-1 0-3-16,-4 4-13 0,1-3 1 0,1 4-13 15,-4-1 2-15,-2 3-4 0,-2-2-4 0,-1 3-5 16,-3-3-3-16,-2 5-4 0,-1-2-3 0,-4-1-2 16,-1 1-3-16,-3-3-1 0,4-3-2 0,-5 1-6 15,-2-3 7-15,-2-2 0 0,6-4 1 0,-5 3 4 16,4-6-3-16,1 3-1 0,-1 0-4 0,4-2 4 16,-1 2-8-16,4 0 1 0,-2 0 10 0,9 0-3 15,-9 0-12-15,4 2-4 0,4 2 1 0,1-4-1 16,5 12 1-16,1-1 0 0,2 2 1 0,2 1-1 15,8 8-1-15,-4-2-1 0,5 0 1 0,2 2 3 16,-2-1-1-16,0-3 1 0,3 1 3 0,-3-2 0 16,-2-4-7-16,2 4 7 0,-2-6-5 0,0 0 0 15,-3 0 2-15,1-3-1 0,-4 0-4 0,-2-4-1 16,0 0-21-16,1 0-37 0,-5-4-37 0,-1 0-47 16,-4 0-61-16,9-6-56 0,-5 1-240 0,-2-6-543 15,1-2 239-15</inkml:trace>
  <inkml:trace contextRef="#ctx0" brushRef="#br0" timeOffset="145409.99">18431 4084 101 0,'5'5'301'0,"-1"4"-11"0,-3 0-17 15,-1 4-21-15,0-3-26 0,3 6-23 0,-3 1-19 16,0-2-21-16,-3-3-17 0,3 1-14 0,0 1-30 0,0-3-37 15,3 0-37-15,-3 3-45 0,1-4-39 16,-1-2-28-16,1-1-12 0,-1-3-13 0,0-1 1 16,0-3 5-16,0 0 6 0,0 0 23 0,0 0 8 15,0-15 23-15,3 5 4 0,-3-6 15 0,1 0 6 16,-1-5 19-16,0 2 6 0,4 2 25 0,-3-2 15 16,3 4 3-16,2-1 1 0,-1 4 0 0,1 1 1 15,0 1 2-15,2 4 7 0,1-1 9 0,2 2 1 16,-1 2 1-16,2 3 5 0,1 3 4 0,1 2 3 15,-3 2 6-15,6 2 9 0,-2 2 9 0,-2 3-9 16,6 5-6-16,-6 2-11 0,-3-6-5 0,-1 10-7 16,-1-7-4-16,-1 0-11 0,0-1-5 0,-2 1-1 15,1-3-2-15,-2 1-9 0,0-5-4 0,2 0-4 16,-2 0-1-16,-3-7-1 0,2 3-6 0,-2-1-9 16,1-3-34-16,0 0-50 0,-2 4-68 0,0-7-87 0,-5 6-294 15,2-3-562-15,-3 0 249 0</inkml:trace>
  <inkml:trace contextRef="#ctx0" brushRef="#br0" timeOffset="145942.39">19453 4063 166 0,'-18'10'247'0,"-6"2"-7"16,1 1 2-16,-4 0-17 0,-1 3-3 0,4-3-13 16,-3 1-12-16,0-1-16 0,3 4-22 0,1-3-15 15,1 1-12-15,1 0-15 0,5-4-10 0,0 1-9 16,5-4-11-16,4-1-8 0,-5-2-6 0,7 1-7 15,1-4-7-15,0 3-7 0,-1-1-1 0,4-2-5 16,-2 0-2-16,3-2-6 0,-3 4-1 0,3-4-8 16,0 6 2-16,0-6-4 0,0 5-4 0,0-5 3 15,3 7-5-15,-3-5 1 0,3 3-5 0,-2 0-1 16,-1 3-2-16,0-3-4 0,3 2 3 0,-2 3-4 16,0 1-2-16,2 1-1 0,-2 0-17 0,2 0-19 15,-2 2-22-15,2-2-31 0,-1-1-33 0,-2 2-27 16,3-5-24-16,-2 1-36 0,3-1-22 0,-3-2-202 15,0 1-462-15,-1-4 204 0</inkml:trace>
  <inkml:trace contextRef="#ctx0" brushRef="#br0" timeOffset="146225.9">19131 4348 183 0,'2'-10'189'0,"-1"6"-24"0,1-4-17 0,1 2-15 16,2 1-11-16,1 0-14 0,2-1-13 0,2 3-1 15,3-2 1-15,0 1-9 0,2 2-2 0,3 0 6 16,-1-1 1-16,-1 2 2 0,6 1 5 0,-4 0-1 15,-1 0 4-15,-4 1-2 0,0 0-4 0,-1 2-1 16,-2 0-9-16,-2-2-3 0,-2 2 2 0,1 0 1 16,-1 2 11-16,-2 0-5 0,2 2-7 0,-3 0-7 15,1 4-6-15,-2-3-8 0,-2 3-9 0,0 2-3 16,0-1-1-16,0 1-7 0,0 3-2 0,0-2-4 16,0 3-3-16,0-1-5 0,-1 2-1 0,2-1-3 15,0 0-7-15,1 0 0 0,0-2 1 0,1 2-1 16,1-1-4-16,-3-3-3 0,0-2-1 0,2 0-26 15,-1-1-23-15,1 0-28 0,-2-2-29 0,-1-1-31 16,0 0-37-16,0-4-32 0,0 0-52 0,-2 0-207 16,2-3-492-16,-9 2 218 0</inkml:trace>
  <inkml:trace contextRef="#ctx0" brushRef="#br0" timeOffset="146371.12">19194 4472 211 0,'13'-4'274'16,"-1"4"-29"-16,6-3-55 0,0-2-60 0,4 1-73 15,-3-3-78-15,-2 0-70 0,-1 1-76 0,0 2-178 16,-2 0 78-16</inkml:trace>
  <inkml:trace contextRef="#ctx0" brushRef="#br0" timeOffset="146507.32">19281 4590 57 0,'2'7'203'0,"2"-1"-56"0,0 0-61 0,5-4-62 0,-3 3-111 0,3 1-93 16,-1-5 42-16</inkml:trace>
  <inkml:trace contextRef="#ctx0" brushRef="#br0" timeOffset="146925.9">19625 4194 123 0,'0'0'280'16,"7"0"-26"-16,1 0-29 0,-8 0-26 0,11 2-24 0,-3 0-16 15,-2 0-20-15,2-1-11 0,-3 2-12 0,3 2-13 16,-3-3-7-16,3 1-13 0,-5 0-8 15,5 0-5-15,-4 0-10 0,0-1-6 0,0 1-3 16,2 1-6-16,-5-2 4 0,3 0-11 0,-1 0-4 16,-2 2 0-16,3-1 3 0,-3 0-5 0,3 1 4 0,-3 1-1 15,2-2 2-15,-2 0 4 0,-1 2 0 0,3-2 1 16,-2 2 3-16,1-1 3 0,0 0 2 0,-2 1 1 16,1-1 0-16,0-1 2 0,-1 4-4 15,0-1-2-15,0 0-1 0,1 0-6 0,-1 2-3 0,2-1-3 16,-2 5-3-16,0 0-2 0,0-3-6 0,1 2 8 15,-2 1-14-15,2 3 3 0,-1 1-4 16,0-3 1-16,0 4-5 0,3 2 2 0,-3-2-1 16,0 11-2-16,0-4-1 0,-4 0-1 0,0 2-3 15,1-7 2-15,-3 6 1 0,2 0-2 0,-1-5 0 0,1-3 1 16,-1 0-5-16,1-2-4 0,-2-4-11 0,2-1-24 16,3-3-22-16,-2-4-34 0,-2 0-39 0,1-2-36 15,4-1-32-15,-9-11-33 0,3 0-27 16,-3-5-167-16,0-8-462 0,1-8 204 0</inkml:trace>
  <inkml:trace contextRef="#ctx0" brushRef="#br0" timeOffset="147032.96">19616 4386 7 0,'0'0'200'0,"0"0"-17"16,0 0-13-16,0 0-24 0,11 5-15 0,-6-1-16 16,3 0-35-16,2 2-34 0,5 0-38 0,2 0-58 0,2 1-123 15,-1 1-188-15,14 0 84 0</inkml:trace>
  <inkml:trace contextRef="#ctx0" brushRef="#br0" timeOffset="147590.82">20155 4126 140 0,'10'-2'279'0,"-1"1"-11"0,3-1-1 0,0 2-10 16,1 2-8-16,0-1-5 0,-2 2-16 16,2-1-18-16,3-1-23 0,1 3-14 0,-4 1-32 15,-1-2-5-15,-1 3-12 0,-1-1-14 0,2 1-11 16,-6 0-10-16,3 0-9 0,-6 2-14 0,-2-2-2 0,-1 7-10 16,0-7-9-16,-4 7-4 0,-1-2-5 0,-5-3-1 15,2 4-3-15,3-3 0 0,-4 0-7 0,0 1-2 16,2-1-4-16,1-2 5 0,1 2-5 15,1-3 2-15,-1 1-2 0,2-1-1 0,0 2-4 0,3-2 1 16,3 5-4-16,0-3 0 0,0 3 0 0,1 0-8 16,2 0 7-16,-1 5 1 0,3-1-1 0,2 0-5 15,-1 1 4-15,-4 2 2 0,3 0-4 16,-3 1-6-16,-4 1 4 0,3-1-2 0,-4-2-2 16,0 0 5-16,-2-1-4 0,0-2 4 0,2 0-5 0,-5-3 10 15,1 0-13-15,1 0-1 0,1-3-1 0,-3 1-11 16,-1-3-4-16,3 0-14 0,-1-2-18 0,-3-2-12 15,2-1-30-15,-2 1-29 0,-1-4-31 0,-3 2-24 16,1 0-29-16,-2-1-30 0,-6-3-238 0,2-2-513 16,-3-2 228-16</inkml:trace>
  <inkml:trace contextRef="#ctx0" brushRef="#br0" timeOffset="147783.63">20099 4467 153 0,'5'-2'246'0,"2"0"-10"0,5 0-7 0,-1 0-17 16,1 2-5-16,2 0-7 0,0 0-11 0,4 2-12 16,-4 2-13-16,6-2-18 0,-3 3-11 0,2-1-16 15,0 1-10-15,-2-2-12 0,2-1-10 0,-1 3-17 16,0 1-19-16,-1-5-29 0,-1 2-35 0,-3 0-42 16,4-3-45-16,-1 0-59 0,-2 2-56 0,-1-1-170 15,0-4-417-15,-2 2 186 0</inkml:trace>
  <inkml:trace contextRef="#ctx0" brushRef="#br0" timeOffset="148023.07">20933 3914 175 0,'0'0'370'0,"0"0"-38"0,7 0-33 0,-7 0-34 0,0 0-23 15,0 0-26-15,0 0-27 0,7 3-17 0,-5-1-42 16,-2-2-45-16,6 4-55 0,-2-1-75 0,-2 2-78 16,2 0-82-16,-4 0-151 0,0 0-384 0,-3 1 170 15</inkml:trace>
  <inkml:trace contextRef="#ctx0" brushRef="#br0" timeOffset="148177.31">20788 4028 45 0,'-2'6'289'0,"-3"-2"-28"0,2 6-24 0,1 1-22 16,-2 0-21-16,-1 1-17 0,1 2-19 0,-1 3-14 16,1-1-15-16,0 1-19 0,1 1-28 0,-1-1-45 15,-1 0-52-15,2 1-69 0,-1-2-74 0,-2 0-146 16,3-4-329-16,3-1 146 0</inkml:trace>
  <inkml:trace contextRef="#ctx0" brushRef="#br0" timeOffset="148347.7">20845 4107 179 0,'15'-5'276'0,"5"1"-11"0,-3 0-15 0,1 2-18 15,0 1-13-15,0-1-5 0,1 2-1 0,0 0-6 16,-2 0-9-16,-3 0-24 0,4 3-17 0,-5-3-8 15,5 3-21-15,-7-2-10 0,3 1-26 0,-2-2-31 16,0 3-45-16,0-2-52 0,-4 0-82 0,1 0-114 16,-9-1-229-16,7-1-498 0,-7 1 220 0</inkml:trace>
  <inkml:trace contextRef="#ctx0" brushRef="#br0" timeOffset="148507.48">20966 4192 92 0,'-4'9'259'0,"1"1"-27"16,-2-1-21-16,0 1-26 0,1 1-13 0,0-1-19 15,1-1-20-15,-1 2-28 0,1 0-48 0,0-1-67 16,-1-3-88-16,1 3-151 0,1-4-269 0,0-1 119 16</inkml:trace>
  <inkml:trace contextRef="#ctx0" brushRef="#br0" timeOffset="148674.49">21046 4257 95 0,'0'0'280'0,"7"0"-18"0,-7 0-19 0,12 0-24 0,-8 0-19 16,-4 0-18-16,9 2-19 0,-3-1-24 0,-2 2-41 15,1-2-48-15,-1 1-56 0,0 0-69 0,-4-2-75 16,7 0-134-16,-2 3-306 0,2-3 135 0</inkml:trace>
  <inkml:trace contextRef="#ctx0" brushRef="#br0" timeOffset="148851.67">21033 4369 273 0,'1'2'304'0,"4"2"-26"0,-5-4-24 0,12 3-29 15,-6-3-21-15,2 1-18 0,3 0-20 0,1-1-23 16,1 0-35-16,-1-1-44 0,0 1-59 0,-1-1-79 16,5-1-85-16,-5 1-171 0,-4-1-357 0,0-1 159 15</inkml:trace>
  <inkml:trace contextRef="#ctx0" brushRef="#br0" timeOffset="149010.56">21112 4449 49 0,'-2'8'252'0,"2"1"-20"0,0 1-25 0,0 2-19 0,0-2-17 16,0 1-18-16,2 0-16 0,-2 4-20 0,0 1-35 15,-2-1-54-15,-1 3-76 0,1-7-84 0,-2 7-108 16,0-3-259-16,-3-4 115 0</inkml:trace>
  <inkml:trace contextRef="#ctx0" brushRef="#br0" timeOffset="149139.03">20905 4682 180 0,'0'0'303'0,"0"0"-28"0,0 0-25 0,16 4-28 16,-3-2-20-16,5 3-21 0,9-2-15 0,5 0-19 15,0-1-15-15,4-1-20 0,0 0-19 0,1 1-42 16,1 0-54-16,-1 1-71 0,4-3-113 0,-4 0-155 16,-2 1-370-16,-1-2 164 0</inkml:trace>
  <inkml:trace contextRef="#ctx0" brushRef="#br0" timeOffset="149361.18">21567 4067 106 0,'0'0'396'0,"0"0"-42"0,0 0-26 15,0 0-41-15,8 6-32 0,-6-3-22 0,-2-3-35 16,7 6-24-16,-3-2-36 0,-1-1-42 0,1 3-48 16,0 0-62-16,2 0-79 0,-2 0-81 0,-3-1-215 15,3 0-422-15,-4 0 188 0</inkml:trace>
  <inkml:trace contextRef="#ctx0" brushRef="#br0" timeOffset="149510.01">21597 4219 174 0,'-2'9'303'15,"2"4"-7"-15,-4-1-14 0,3-2-24 0,1 6-25 0,-1 0-25 16,1-1-14-16,0 1-22 0,1 0-18 0,-1 2-18 16,1-7-15-16,1 7-15 0,0 0-21 0,0-1-48 15,-2-1-53-15,0 1-59 0,0-1-67 0,1-5-70 16,-1-1-174-16,0-1-418 0,2-5 185 0</inkml:trace>
  <inkml:trace contextRef="#ctx0" brushRef="#br0" timeOffset="149660.79">21759 4316 128 0,'1'7'252'0,"-1"-1"-48"0,-1 0-59 0,-2 3-62 16,1-2-37-16,0 2-36 0,1-2-28 0,-1 4-35 15,-2-3-81-15,0 0-143 0,0-1 64 0</inkml:trace>
  <inkml:trace contextRef="#ctx0" brushRef="#br0" timeOffset="150007.14">21847 4201 76 0,'0'0'242'0,"10"2"-5"0,-3 2-7 0,0-2-4 16,-3 0-3-16,5 3-8 0,-4-2-10 0,0-2 0 15,3 2-12-15,-3 0-11 0,3 1-15 16,-3-2-3-16,0 2-15 0,-1-2-14 0,2 2-14 0,-2-2-10 16,1 3-15-16,-1 0-10 0,0 0-3 0,-2 0-12 15,1 2-3-15,-1 4-7 0,2-3-8 0,0 4-3 16,0-3-5-16,0 5-5 0,-3-3-5 0,3 1-3 16,-2 1 1-16,0 2-7 0,-1-3-2 0,3 1-6 15,-3-3 4-15,2 2-13 0,1-3 10 0,-3 1-2 16,0 1-5-16,0-5-1 0,-1 1 2 0,2 0-2 15,-2-2-1-15,0 1-3 0,1-4 1 0,-1-2-2 16,-3 12 1-16,1-9-10 0,1 0-21 0,1-3-25 16,-4 7-35-16,0-4-37 0,4-3-34 0,-10 6-45 15,3-4-45-15,7-2-37 0,-13 0-201 0,4 1-521 16,-2-1 231-16</inkml:trace>
  <inkml:trace contextRef="#ctx0" brushRef="#br0" timeOffset="150146.74">21788 4379 25 0,'12'3'293'15,"-6"-3"-23"-15,2 0-23 0,3 3-29 0,-2-2-36 16,-2 1-42-16,-1-1-54 0,0 2-67 0,-1-1-80 16,-1 0-176-16,-2 4-256 0,-2-6 113 0</inkml:trace>
  <inkml:trace contextRef="#ctx0" brushRef="#br0" timeOffset="150275.68">21687 4567 195 0,'4'5'233'0,"1"-3"-20"0,3 1-29 0,-2-2-30 16,5 0-33-16,0 2-40 0,0-1-50 0,5-4-72 16,-5 2-155-16,1 0-211 0,3-2 94 0</inkml:trace>
  <inkml:trace contextRef="#ctx0" brushRef="#br0" timeOffset="150974.31">22002 4132 25 0,'6'-3'219'0,"0"1"-21"0,2 1-23 0,0-1-16 0,1 2-8 16,2 0-1-16,-2 3-3 0,1-2-6 0,-1 1-6 16,-1 0-6-16,2 1-13 0,-1 1-7 0,3-1-9 15,-3 1-5-15,1-1-5 0,-4 1 0 0,3 2 3 16,-5-2 1-16,4-3 1 0,-2 2-2 0,-1 1-1 16,-1 3-3-16,0-4-2 0,0 0 3 0,1 1-6 15,-2-2 8-15,0 4-9 0,1-1-3 0,-3-2-7 16,2 4 0-16,-1-1-23 0,1-3-2 0,-2 3-9 15,2 0 9-15,-2 0-6 0,0-2-3 0,1 2-2 16,1 0-1-16,-1 0-8 0,-1-2-5 0,0 2 6 16,0 1-4-16,-1-2-5 0,4 1-4 0,-4-1-1 15,0 1 4-15,2 2-5 0,-1-1 0 0,-1-1 0 16,1 5-5-16,-1-6 1 0,0 5 0 0,1-3 0 16,-1 3-6-16,0 0 1 0,0 1 0 15,2-1-3-15,-1 0 8 0,0 1-7 0,-1-5 5 0,0 7-2 16,0-2 3-16,0 1-4 0,0-2-2 0,0 1-3 15,2 0 3-15,-4 1 1 0,4 1 15 0,-2 0-14 16,-2-4-2-16,2 3-6 0,0-1 3 0,0 1 4 16,0 1-2-16,0-1 0 0,-1 1 2 0,0 1 4 15,-1 4-7-15,0-5 1 0,-1 5 4 0,3-2-7 16,-5 0-8-16,3-4 13 0,0 4 0 0,-1-3 0 16,0-1-4-16,1 0 0 0,-1-2 1 0,2 3 2 15,-2-2-1-15,1-3 0 0,0 1 3 0,0-1 5 16,-1-1-13-16,0-3 3 0,2 3-11 0,-4-1 12 15,3-2 1-15,-1 1 0 0,1-1-5 0,-1-1 6 16,-1 1-4-16,0 0 0 0,2-1 3 0,-2 0 1 16,1-1-2-16,3-2 0 0,-7 5-3 0,3-5 3 15,4 0 4-15,-5 2-5 0,5-2 2 0,-8-1 2 16,8 1 2-16,-8 0-4 0,8 0 6 0,0 0-5 16,-10-2 8-16,10 2-2 0,-5-3 1 0,1 2-6 15,4 1 1-15,-5-6 5 0,1 4-3 0,-1-2-3 16,0 2-3-16,5 2 13 0,-5-6-13 0,1 3 1 15,2-1-6-15,0 2 0 0,-3 0-22 0,1-2-37 16,4 0-47-16,-5-2-69 0,4 3-104 0,-3 1-321 16,0-5-654-16,4 0 289 0</inkml:trace>
  <inkml:trace contextRef="#ctx0" brushRef="#br0" timeOffset="151089.5">22678 4848 3497 0,'7'4'95'0,"-2"0"-166"16,-1 0-185-16,-4 1-213 0,-7-2 3 0,-7 0-506 16,-14-3 224-16</inkml:trace>
  <inkml:trace contextRef="#ctx0" brushRef="#br0" timeOffset="-209457.74">3063 6161 132 0,'-10'-1'222'0,"10"1"-15"0,-12 1-11 0,6 1-13 0,-3 1-6 15,4-1-4-15,-3 1-4 0,0 0-6 16,2 4-6-16,-3 0-10 0,4 2 0 0,-3 5-1 15,-1 3-8-15,6 2 0 0,0 8-1 0,-1 1-6 16,2 2-8-16,0-3 1 0,2 0-21 0,2 1-9 0,1-1-4 16,0 0-10-16,2 0-14 0,1-6-3 0,-1-2 15 15,2 0-16-15,-2-1-17 0,3-1 1 16,2 1-8-16,-4-6 2 0,5 3-17 0,-1-5-39 0,0 2-42 16,-1-4-42-16,5 0-48 0,-5 0-52 0,3-4-44 15,0 0-268-15,-3 0-555 0,1-1 245 0</inkml:trace>
  <inkml:trace contextRef="#ctx0" brushRef="#br0" timeOffset="-208871.13">3515 6078 174 0,'3'3'188'0,"1"2"-20"15,2 0-10-15,-2-1-16 0,1-1-10 0,0 4-5 16,3-2-8-16,-3-1-7 0,5-1-9 0,-1 4-10 16,-1-1-7-16,3-2-8 0,-6-2-27 0,3 3-35 15,-3-2-50-15,4 0-46 0,-4 0-49 0,-1 1-122 16,0 1-272-16,-3 1 121 0</inkml:trace>
  <inkml:trace contextRef="#ctx0" brushRef="#br0" timeOffset="-208574.58">3486 6242 67 0,'0'0'294'0,"-4"2"-11"0,4-2-19 0,-2 1-24 16,2-1-23-16,0 0-22 0,0 0-16 0,0 0-13 15,0 0-10-15,25-3-10 0,-12 0-2 0,5 2-9 16,-2-3-8-16,5-1-16 0,2 4-8 0,-3-5-11 16,7 3-7-16,-5-2-6 0,1 2-15 0,-4 1-7 15,1-3-3-15,0 4-5 0,-4 1-7 0,-2 0-6 16,-2 1-15-16,-1 2-8 0,-1-1-3 0,-2 2-6 15,-1 0-5-15,-1-1 1 0,-1 2 0 0,-4-2 5 0,-1 5-1 16,0 1 1-16,-1 3 1 0,-8-2 2 16,0 4 8-16,-4 2-9 0,-4 2-5 0,4-2 2 15,-6 1-2-15,-3 2-2 0,4-2-5 0,-5-3-14 16,4 4-26-16,2-5-25 0,-2-1-31 0,1-3-24 16,-2 0-16-16,-1-1-20 0,4 1-22 0,-2-4-25 15,0-4-32-15,6 1-126 0,1-2-396 0,-1-2 176 16</inkml:trace>
  <inkml:trace contextRef="#ctx0" brushRef="#br0" timeOffset="-208442.26">3550 6372 139 0,'16'-5'243'0,"2"4"1"0,1-1-4 15,3 1-6-15,-5 1-10 0,3 1-16 16,1-1-14-16,-6 0-4 0,5 2-31 0,-4-1-13 16,-1 1-18-16,3-1-12 0,-4 1-28 0,-1 1-43 15,0-2-52-15,-2 2-53 0,-3 3-54 0,-2-5-42 16,3 2-61-16,-5 2-124 0,-1-2-370 0,-1 2 165 0</inkml:trace>
  <inkml:trace contextRef="#ctx0" brushRef="#br0" timeOffset="-208300.24">3707 6466 159 0,'-6'10'254'0,"-2"-1"-14"0,3 3-16 16,-4 2-17-16,5-3-16 0,-1 2-17 0,1 2-19 15,3-1-16-15,-2-4-16 0,2 2-33 16,1 0-26-16,1-1-33 0,3 1-41 0,0-2-41 15,1-1-47-15,-1-2-63 0,2 0-128 0,-2-1-313 16,2-2 140-16</inkml:trace>
  <inkml:trace contextRef="#ctx0" brushRef="#br0" timeOffset="-208136.62">3837 6579 216 0,'4'12'232'15,"-4"-1"-24"-15,1 2-23 0,-1 1-16 0,0-1-23 0,0-2-33 16,0-1-37-16,0-1-32 0,3 0-36 16,-2-2-36-16,1-1-45 0,0-1-143 0,-2-2-234 15,0-3 103-15</inkml:trace>
  <inkml:trace contextRef="#ctx0" brushRef="#br0" timeOffset="-207937.63">4043 6228 142 0,'4'4'306'0,"2"3"-16"0,-2 1-22 16,-3-1-27-16,2 2-24 0,0-1-18 16,3 1-21-16,-5-3-17 0,3 4-20 0,-4-3-15 15,5 0-36-15,-1 0-49 0,1 0-46 0,-1 3-45 0,4-2-52 16,-6 3-55-16,2-3-191 0,1 3-377 0,-1-1 167 15</inkml:trace>
  <inkml:trace contextRef="#ctx0" brushRef="#br0" timeOffset="-207805.88">4084 6623 209 0,'4'2'280'0,"-4"-2"-25"0,0 0-37 16,5-9-45-16,0 3-67 0,3-2-61 0,-2-2-51 15,3-4-60-15,0-1-137 0,0 0-219 0,5-2 97 0</inkml:trace>
  <inkml:trace contextRef="#ctx0" brushRef="#br0" timeOffset="-207165.48">4290 6117 140 0,'1'6'224'0,"0"-1"-23"0,2-1-18 0,2 2-14 16,-4 0-23-16,4 3-16 0,-1-1-11 0,0 2-5 16,1-2-14-16,2 2-13 0,-1-2-11 15,-1 1-6-15,0 1-5 0,-1-4-6 0,2 0-5 0,2 2-7 16,-3-2-2-16,2-1-7 0,-1 0-5 0,-1-2 0 16,0 2-5-16,0-4 2 0,-1 2-8 15,0-3-1-15,-1 3-3 0,0-1-1 0,-3-2-1 16,7 4-2-16,-5-3-3 0,-2-1 1 0,0 0-7 0,5 3 0 15,-5-3 0-15,2 3-3 0,-2-3 1 0,0 5 1 16,0 0-2-16,0-5 0 0,-3 6 1 0,1-4 3 16,2-2-2-16,0 5 5 0,0-5-10 0,0 6 10 15,0-6 1-15,0 0 0 0,2 6-6 16,-2-4 7-16,0-2 4 0,1 5 1 0,2-3 4 0,-3-2-4 16,4 7 1-16,-2-4 4 0,2 1-2 0,0-1 7 15,-1-2-3-15,2 2 0 0,1-1 0 0,-1 1-5 16,0-2 4-16,2 2-4 0,-1-1 4 0,-2-2-5 15,3 1-3-15,0 1-4 0,-1-2 2 0,2 0-6 16,-8 0-4-16,10 1-10 0,-10-1-6 16,5 3 0-16,-1-2-4 0,-1 2-2 0,-3-3 2 0,1 3 5 15,-1-3-2-15,0 8 3 0,0-4 3 0,-4 0 2 16,0 1 0-16,-1 4 2 0,-1 1 3 16,-3-4 0-16,3 3 3 0,-1 0 2 0,-2-2 2 0,4 0 5 15,-4 1 2-15,4-4 3 0,0 1-1 0,0-2 4 16,-2 1-3-16,5 0 1 0,-1-2 6 0,1 2-5 15,2-4-2-15,-4 2 2 0,4-2 2 0,0 0 2 16,0 4-3-16,0-4-1 0,0 0 4 0,4 6-2 16,0-3 9-16,1-2 0 0,1 1 8 0,0 1 4 15,2 0 1-15,1 2 2 0,1 1-1 0,-1-1 12 16,3 1 9-16,-1 2 9 0,1 0 7 0,1 3-6 16,1-2-6-16,0 1-3 0,1 1-9 0,-3-3-2 15,-2-1-8-15,-1 2-12 0,-2-5 2 0,1-1-19 16,0 0-31-16,-3 1-33 0,0-2-30 0,-1 1-24 15,-2-3-31-15,-2 0-47 0,0 0-28 0,0 0-61 16,0 0-205-16,0 0-513 0,0 0 227 0</inkml:trace>
  <inkml:trace contextRef="#ctx0" brushRef="#br0" timeOffset="-206358.24">5083 5909 76 0,'-2'-3'242'0,"2"3"-20"16,0 0-21-16,0 0-19 0,0 0-17 15,0 0-17-15,-5 13-13 0,3-6-14 0,-1 1-11 16,-4 3-9-16,0 4-11 0,-4 0-9 0,-3 8-12 0,1-1-3 15,-3 1-8-15,3-1-5 0,4-5-3 16,-5-1-6-16,5-1-5 0,-4-3 0 0,2 3-4 16,1-3 1-16,1-3 8 0,1-1 0 0,2-2 5 15,3 0 7-15,-2-3 12 0,1-1 4 0,1 1 3 16,3-3-8-16,-1 3-5 0,1-3-3 0,0 0-1 0,0 0 3 16,0 0 11-16,17 0-10 0,-6-2 1 0,1 1 1 15,2-2 2-15,4 1-4 0,0 0-6 16,-3-1-7-16,-2 3 0 0,1-1-10 0,0 1-4 15,-1 0-10-15,-2 0-9 0,1 3-13 0,-3 0-13 0,0-1-12 16,-4 1-13-16,1 1-8 0,-1 3-8 0,-1 0-2 16,-1 0 3-16,-2 2 5 0,-1 2 5 0,-1 0 2 15,-1-3 12-15,0 2-6 0,-1 0 7 16,-2-4 2-16,3 0 4 0,-1 0 4 0,1-3 5 0,0 1 9 16,1 0 8-16,0-1 8 0,1-3 6 0,-3 4 2 15,3-4 14-15,0 0-9 0,0 0-1 0,0 0 2 16,4 5 4-16,-4-5-3 0,5 1-2 0,0 0-6 15,-5-1 2-15,12 1-9 0,-6-1-7 0,1 1-21 16,1-1-23-16,0 1-25 0,-2 1-27 0,6-1-19 16,-3 1-10-16,0 2-12 0,0-1-16 0,-4 0-2 15,5 1-6-15,-2-1-9 0,0 1-3 0,-3-1-2 16,1 2-14-16,-2-2-133 0,-3 2-338 16,-1 1 150-16</inkml:trace>
  <inkml:trace contextRef="#ctx0" brushRef="#br0" timeOffset="-206194.7">5112 6523 96 0,'6'-1'272'0,"2"-2"-15"16,3 0-24-16,-2-2-21 0,0 1-24 0,2-2-20 16,2 0-27-16,0 0-33 0,4 1-36 0,-7-1-43 15,4-1-43-15,-2 1-37 0,4-2-42 0,-7 1-56 16,0 4-97-16,1-3-265 0,-5 1 119 0</inkml:trace>
  <inkml:trace contextRef="#ctx0" brushRef="#br0" timeOffset="-206042.3">5267 6293 156 0,'9'-4'248'15,"3"-3"-19"-15,-1 3-23 0,2 0-21 0,5-3-19 16,-4 4-27-16,1-2-27 0,-3 0-36 0,2 1-30 15,0 1-35-15,-1 1-34 0,-3 2-30 0,-1-1-40 16,1 2-142-16,-6 1-253 0,0 4 112 0</inkml:trace>
  <inkml:trace contextRef="#ctx0" brushRef="#br0" timeOffset="-205925.62">5390 6379 109 0,'-5'5'223'0,"5"-3"-1"0,0-2-8 15,-4 0-23-15,4 0-25 0,0 0-28 0,0 0-35 16,4-13-39-16,1 6-46 0,3 0-29 0,2-7-39 15,0 1-68-15,1 0-94 0,-1 1-229 0,-4 2 102 16</inkml:trace>
  <inkml:trace contextRef="#ctx0" brushRef="#br0" timeOffset="-205756.05">5390 6117 109 0,'-4'14'316'0,"3"3"-11"16,-2 1-11-16,6 7-18 0,-6 1-11 0,3-1-22 15,0 0-21-15,4 4-19 0,3-6-20 0,-2 5-16 16,0-3-16-16,8 5-17 0,-4 0-29 0,1-3-60 16,3 0-61-16,-3 3-72 0,6-5-98 0,-4 2-269 15,2-4-493-15,-2-7 219 0</inkml:trace>
  <inkml:trace contextRef="#ctx0" brushRef="#br0" timeOffset="-205593.26">5512 6381 370 0,'-8'16'340'0,"-2"0"-36"0,3 1-31 0,-2 1-52 16,-1 3-68-16,0-4-64 0,2 6-54 0,0-6-54 16,0 1-52-16,0-1-67 0,-1-4-122 0,4-3-281 15,-3-3 125-15</inkml:trace>
  <inkml:trace contextRef="#ctx0" brushRef="#br0" timeOffset="-205451.99">5376 6056 3234 0,'5'4'1'16,"0"1"-34"-16,-1 0-105 0,0 3-37 0,1-1-19 15,-1 0-31-15,5-2-49 0,-4 5-92 0,3-3-397 16,-3-1 175-16</inkml:trace>
  <inkml:trace contextRef="#ctx0" brushRef="#br0" timeOffset="-205045.8">5638 6166 105 0,'0'12'266'0,"-4"3"-29"0,4-1-22 0,-1 2-24 0,1 0-19 16,-4 4-19-16,4-10-31 0,0 7-46 15,0 1-46-15,3-6-52 0,-2-2-50 0,0-1-174 0,2 1-266 16,-2-5 118-16</inkml:trace>
  <inkml:trace contextRef="#ctx0" brushRef="#br0" timeOffset="-204841.18">5703 6023 115 0,'5'33'271'0,"2"3"-13"0,0 8-21 0,-4-8-22 0,1 9-22 16,4 2-16-16,-5-12-19 0,0 11-18 0,2-10-12 15,1-3-8-15,3 2-35 0,-1-5-37 16,-2 0-33-16,2-4-30 0,-3-8-45 0,3-2-38 0,-6-3-29 16,6-4-47-16,-7-3-107 0,0-4-305 0,2-2 134 15</inkml:trace>
  <inkml:trace contextRef="#ctx0" brushRef="#br0" timeOffset="-204717.74">5781 6260 141 0,'4'7'199'0,"1"1"-64"0,0-1-65 16,-1 1-65-16,5-1-97 0,-9-1-100 0,5 0 45 15</inkml:trace>
  <inkml:trace contextRef="#ctx0" brushRef="#br0" timeOffset="-204336.57">5909 6086 68 0,'4'6'230'0,"-2"5"-14"0,0 0-15 15,0 2-16-15,2-2-16 0,-1 1-5 0,0 2-7 16,1-4-7-16,0 1-7 0,1 1-9 0,2-3-7 15,-2-2-12-15,1-1-9 0,0-3-11 0,0 3-13 16,1-6-9-16,1 0-18 0,2-5-19 0,-1 2-23 16,0-1-18-16,1-3-9 0,-2-4-22 0,-2 1-11 15,2-6-7-15,2 1-17 0,-6-2-6 0,0-3-4 16,0 0 11-16,-3 2 2 0,-1 0 10 0,3 4 24 16,-2 3 19-16,-1 1 28 0,0 2 16 0,1 2 21 15,-2 0-2-15,1 2-3 0,0 4 6 0,0 0 15 16,0 0 16-16,0 0 17 0,1 15 8 0,3-6-2 15,-4 6-1-15,5 4 1 0,0-1-9 0,-1 1-6 0,2 8-3 16,0-4-9-16,-1 5-6 0,1-2-13 16,0 5-2-16,1-2-5 0,-3 3-6 0,1 0-5 15,-3-3-6-15,5 0-8 0,-5-1-15 0,3-4-24 16,-2-3-26-16,-3-7-26 0,2-1-24 0,-2-2-28 16,2-5-14-16,-1 0-25 0,-1-1-3 0,0-3-21 15,0-2-40-15,0 0-179 0,0 0-431 0,-14-9 190 16</inkml:trace>
  <inkml:trace contextRef="#ctx0" brushRef="#br0" timeOffset="-204183.25">6015 6286 19 0,'14'0'273'0,"-5"3"-9"16,4-2-21-16,1 1-23 0,5-1-12 0,-6 3-28 15,0-1-21-15,1 0-16 0,2 3-28 0,-4-2-40 0,-2-2-47 16,-1 1-50-16,1 1-55 0,-1 0-50 0,-4-1-157 15,-3 3-307-15,-2 0 136 0</inkml:trace>
  <inkml:trace contextRef="#ctx0" brushRef="#br0" timeOffset="-204024.04">6056 6475 19 0,'-5'3'355'16,"1"-2"-31"-16,4 2-31 0,0-3-26 0,-1 4-25 0,1-4-20 15,4 4-18-15,-1-2-21 0,4 0-20 16,-1-1-14-16,7 1-19 0,0-1-19 0,1-1-28 0,4 0-32 15,1 2-41-15,3-1-33 0,-2 1-40 0,2-1-45 16,-2 1-46-16,2 1-84 0,-3-1-132 0,-1-2-402 16,1 3 178-16</inkml:trace>
  <inkml:trace contextRef="#ctx0" brushRef="#br0" timeOffset="-203739.99">6485 5856 132 0,'9'8'242'0,"-1"1"-22"0,0 0-21 0,1 0-21 0,-3 1-30 15,0 4-31-15,0-1-48 0,0 1-53 0,0 1-51 16,-2 1-60-16,-4 0-104 0,0 1-215 0,-3-5 95 16</inkml:trace>
  <inkml:trace contextRef="#ctx0" brushRef="#br0" timeOffset="-203599.99">6442 6098 273 0,'0'0'293'0,"0"0"-25"0,-6 2-30 0,6-2-19 0,0 0-24 16,0 0-17-16,17-5-15 0,-9 2-17 0,2-1-15 15,11 0-12-15,-6-1-21 0,9 4-42 0,-2-5-49 16,5 1-59-16,-5 2-78 0,-1 0-67 0,1 1-138 16,-3-3-362-16,0-1 161 0</inkml:trace>
  <inkml:trace contextRef="#ctx0" brushRef="#br0" timeOffset="-203406.82">6695 6148 93 0,'-4'17'303'0,"4"2"-28"0,4-2-20 0,-4 1-20 0,9 7-24 16,-5-8-24-16,1 2-18 0,3 6-14 16,2 1-19-16,-4-1-11 0,3 1-12 0,0 3-14 15,-9-5-8-15,9 4-8 0,-1-3-9 0,-3-6-11 0,-1-1-5 16,0-1-10-16,-3-4-13 0,0-1-19 0,-2 0-16 15,1-7-18-15,-3 2-40 0,-1-4-41 16,-3-1-51-16,-1-4-43 0,-6 0-192 0,-3-6-416 16,-2-2 185-16</inkml:trace>
  <inkml:trace contextRef="#ctx0" brushRef="#br0" timeOffset="-203278.42">6484 6336 150 0,'5'12'247'15,"-2"4"-27"-15,-1 1-23 0,1-1-35 0,-2-2-66 16,2 2-70-16,-2-3-83 0,-1-1-117 0,3 0-188 16,-3 0 84-16</inkml:trace>
  <inkml:trace contextRef="#ctx0" brushRef="#br0" timeOffset="-202843.34">7077 5882 47 0,'-16'14'135'15,"1"0"-33"-15,-1 5-37 0,3-3-26 0,-2 0-19 16,-1 4-19-16,1-4-22 0,1 0-44 0,0-2-71 15,1 0 239-15,4-1-66 0,0-3 30 0,4-2 31 16,1-2 5-16,3-2 6 0,1 0 5 0,0 2 4 16,1-3 3-16,6-3 1 0,-1 2 5 0,3 1-6 15,3-2-11-15,3-1-9 0,2-1-11 0,3 1-14 16,3-2-27-16,4-1-41 0,0 3-48 0,2-7-53 16,-6 4-195-16,-4-1-312 0,2 1 138 0</inkml:trace>
  <inkml:trace contextRef="#ctx0" brushRef="#br0" timeOffset="-202648.7">7141 6072 192 0,'-4'14'260'0,"4"-3"-26"16,-4 6-24-16,3 0-18 0,2 0-22 15,2 1-16-15,-2 1-13 0,3 6-16 0,0-6-14 16,-3 0-9-16,4 10-18 0,2-4-13 0,-2-1-19 0,1 0-19 15,-2-5-16-15,-2-2-11 0,0 1-20 0,-1-3-21 16,-1 0-18-16,0-3-40 0,0-4-36 16,0-3-176-16,-1 1-331 0,-3-2 146 0</inkml:trace>
  <inkml:trace contextRef="#ctx0" brushRef="#br0" timeOffset="-202501.85">6960 6360 152 0,'0'0'238'0,"9"-4"-23"0,-3 2-21 0,3-1-28 16,0-1-35-16,5-2-47 0,-3 0-34 15,5-1-54-15,2-4-54 0,-4 4-137 0,2-4-211 0,-2 2 93 16</inkml:trace>
  <inkml:trace contextRef="#ctx0" brushRef="#br0" timeOffset="-202336.78">7293 5992 27 0,'5'6'265'0,"-5"-2"-19"15,0 0-16-15,1 0-24 0,2 2-15 0,-2 0-24 0,-1 1-18 16,0-2-13-16,2 2-24 0,-2-1-25 0,0 1-40 16,2 0-48-16,-2 1-51 0,0 1-55 15,0-2-178-15,0 0-307 0,0-2 137 0</inkml:trace>
  <inkml:trace contextRef="#ctx0" brushRef="#br0" timeOffset="-202142.3">7374 5868 123 0,'6'3'283'0,"-6"-3"-12"15,10 3-19-15,-3 0-17 0,-1 1-14 0,-1-3-14 16,1 2-7-16,1 1-21 0,-1-2-19 15,-1 2-14-15,4-1-13 0,-4 0-12 0,1 0-18 16,-1 2-34-16,0-3-39 0,-1 2-39 0,1 3-50 0,-2-1-54 16,-1-3-56-16,-1 5-229 0,-2-2-430 0,-2 0 191 15</inkml:trace>
  <inkml:trace contextRef="#ctx0" brushRef="#br0" timeOffset="-202007.86">7379 6043 54 0,'2'3'247'0,"-2"-3"-17"0,9 1-23 0,-5 0-33 0,-4-1-45 16,10-1-55-16,-10 1-47 0,14 3-52 0,-9-3-65 15,1 0-82-15,-6 0-185 0,0 0 82 0</inkml:trace>
  <inkml:trace contextRef="#ctx0" brushRef="#br0" timeOffset="-201875.81">7385 6154 154 0,'4'2'211'0,"1"-1"-41"0,-1 1-48 0,-4-2-57 0,10-2-47 15,-4 1-74-15,-6 1-58 0,7 1-124 0,-2 1 55 16</inkml:trace>
  <inkml:trace contextRef="#ctx0" brushRef="#br0" timeOffset="-201769.76">7417 6238 70 0,'0'0'106'16,"10"0"-60"-16,-10 0-83 0,8-4-41 0,-1 1 18 0</inkml:trace>
  <inkml:trace contextRef="#ctx0" brushRef="#br0" timeOffset="-201641.63">7560 6192 95 0,'4'8'251'0,"-8"-2"-10"0,3 2-15 0,-2 6-23 0,-2 0-18 15,0 1-21-15,-3 3-18 0,2-2-36 0,-7 2-50 16,0 5-55-16,-4-2-41 0,1-1-45 0,-2 2-38 16,2 0-123-16,0 2-262 0,1-2 116 0</inkml:trace>
  <inkml:trace contextRef="#ctx0" brushRef="#br0" timeOffset="-201509.34">7322 6561 20 0,'0'0'273'15,"0"0"-20"-15,0 0-21 0,0 0-19 0,8-13-13 16,-4 7-25-16,5 0-18 0,1 2-19 0,2-3-6 15,4 1-21-15,0-2-18 0,1 1-14 0,0 3-21 16,2-2-19-16,2 0-22 0,-5 2-16 0,5 1-21 16,-2 0-34-16,0-3-24 0,0 2-36 0,-2 2-51 15,-3 1-129-15,-3 0-318 0,0-3 141 0</inkml:trace>
  <inkml:trace contextRef="#ctx0" brushRef="#br0" timeOffset="-201213.01">7734 6075 106 0,'1'10'245'16,"1"2"-27"-16,-2 1-22 0,2 2-43 0,-2-4-35 16,4 2-42-16,-4-2-51 0,0 2-43 0,1-2-40 15,3 2-120-15,-4-3-191 0,1 0 85 0</inkml:trace>
  <inkml:trace contextRef="#ctx0" brushRef="#br0" timeOffset="-201040.06">7790 6088 16 0,'18'-4'244'0,"0"1"-15"0,1 1-17 0,-1 1-15 16,1 1-17-16,2 0-14 0,0 1-14 15,-1 1-8-15,-1-1-15 0,-3 5-14 0,2-2-13 16,-5-2-12-16,-1 1-26 0,-1 0-29 0,-3 4-38 15,1-3-34-15,-4 1-31 0,1 6-24 0,-3-2-31 16,-5 1-22-16,0 0-124 0,-7 0-289 0,3 2 129 0</inkml:trace>
  <inkml:trace contextRef="#ctx0" brushRef="#br0" timeOffset="-200914.83">7965 6225 282 0,'-14'4'128'0,"1"1"40"0,-2-1 8 16,1 0-7-16,1-1 0 0,2-1 3 0,0-1 0 16,3 1 5-16,1 1-3 0,2-2-7 0,5-1-13 0,-6 1-12 15,6-1-18-15,0 0-9 0,0 0-14 0,0 0 3 16,20 4-23-16,-6-4-14 0,0 1-29 0,7-2-37 15,-1-1-45-15,-4 2-51 0,1-2-58 0,0 1-66 16,-3 2-176-16,0-2-429 0,0 0 190 0</inkml:trace>
  <inkml:trace contextRef="#ctx0" brushRef="#br0" timeOffset="-200689.76">7857 5886 324 0,'7'17'338'0,"1"8"-9"0,0 3-11 0,-1 2-20 0,4 1-31 15,-3 2-21-15,3-1-24 0,-2 2-23 0,2 13-21 16,-2-16-24-16,-2 4-10 0,-1 0-16 0,0 3-22 16,-2-5-36-16,-3 1-46 0,2-3-30 0,-3-1-55 15,-3-6-39-15,2-5-36 0,-3-3-40 0,2-5-41 16,-2 0-225-16,0-3-479 0,-1-4 213 0</inkml:trace>
  <inkml:trace contextRef="#ctx0" brushRef="#br0" timeOffset="-199858.58">8474 5797 95 0,'0'0'200'0,"0"0"-33"0,-9 14-30 16,4-11-35-16,-4 5-27 0,0 0-13 0,0 0-11 15,0 0-3-15,-1-1-3 0,3-1 1 0,2 0 1 16,-2 0 7-16,0-4 11 0,4 2 12 0,1-2 6 0,2-2-7 16,0 0-3-16,0 0 3 0,0 0 6 15,14 0 2-15,-5-4 1 0,4 1 9 0,1 1-2 16,-1-1-2-16,5-1 2 0,-2 0-4 0,5 1-4 0,-2 2-4 15,-2 1-2-15,0 0-15 0,0 1-11 0,-4 2-1 16,0-1-9-16,1 3-4 0,-3 0-5 0,1 1-6 16,-5 1-9-16,1-1-7 0,1 2-7 0,-1 3-5 15,-7-6-4-15,-1 3-1 0,4 1-1 16,-4 1 2-16,-5-4-2 0,1 2 0 0,-1-2 5 0,-3 3-2 16,-1-2 2-16,-4 1 0 0,4-1 4 0,-2-1 1 15,-2 1 2-15,0 1 2 0,-2 0 9 0,0 0 2 16,-1 1 3-16,2 0 3 0,4 0 6 0,-5 2-4 15,2 0 3-15,8-1-4 0,-4 3 2 0,1-1-8 16,2 3 0-16,-3 0 0 0,1 2-5 0,3 1-4 16,1 1-13-16,-1-3-15 0,0 2-21 0,5 1-29 15,-1-2-25-15,1 1-35 0,-3 1-21 0,3-6-36 16,0-1-57-16,0-1-126 0,3 0-399 0,-3-5 176 16</inkml:trace>
  <inkml:trace contextRef="#ctx0" brushRef="#br0" timeOffset="-199476.67">8405 6122 22 0,'5'-8'189'0,"-1"5"-13"15,6 1-19-15,-1-4-14 0,0 3-13 0,5 0-3 16,-1 1-4-16,1 1-2 0,5-2-3 0,-1-2-4 16,0 3-3-16,-2-3-4 0,2 4 0 0,-4-2-5 15,-1-2-6-15,1 4-10 0,-1-1 3 0,1 0-11 16,-4 0-4-16,-1-1-5 0,-1 3-3 0,1 0 6 15,-4 1-1-15,3 1-2 0,-3 0 7 0,0 0-2 16,1 3-3-16,-2 1 0 0,1-3 0 0,0 7 1 16,-2-3 4-16,2 6 3 0,1-2-3 0,-3 1-8 15,2 2-4-15,0 2 2 0,-2 2-17 0,1-3-1 16,-1 4-11-16,-1-1 1 0,0 0-3 0,1-1-1 16,-2 4-7-16,2-2-1 0,-2-2-3 0,0 2-6 15,-1-1-1-15,0-3-1 0,0-1-1 0,0-2-6 16,0 0 2-16,0 0-3 0,0-2-4 0,-1 0-6 15,0-2-11-15,1-1-8 0,-2-1-7 0,1 1-4 16,1-2-8-16,-1-1-8 0,-2 1-6 0,2-1-10 16,0 0-11-16,-1-1-16 0,-1 0-19 0,0 0-6 0,3-3-17 15,-6 4-16-15,0-4-19 0,6 0-17 16,0 0-3-16,-12-2-27 0,7-1-141 0,-3 0-385 16,1 3 170-16</inkml:trace>
  <inkml:trace contextRef="#ctx0" brushRef="#br0" timeOffset="-199248.61">8537 6285 173 0,'3'-3'209'0,"4"-1"-15"0,-2 0-7 0,0-1-13 16,1 2-16-16,1 1-15 0,-1 1-13 0,3-1-15 16,-2 1-19-16,0 1-28 0,1 1-37 0,-1-1-35 15,-7 0-51-15,12 0-41 0,-11 3-159 0,3 0-274 16,-4-3 121-16</inkml:trace>
  <inkml:trace contextRef="#ctx0" brushRef="#br0" timeOffset="-199108.96">8569 6361 59 0,'-2'5'199'0,"2"-5"-12"16,2 4-20-16,-2-4-16 0,6 2-15 0,-6-2-5 16,11 0-24-16,-3-2-16 0,1-1-29 0,1 3-33 15,-1-4-31-15,4 0-32 0,-3-2-33 0,-1 0-34 16,0 0-86-16,0 0-200 0,-4-1 89 0</inkml:trace>
  <inkml:trace contextRef="#ctx0" brushRef="#br0" timeOffset="-198984.6">8690 6242 194 0,'0'0'229'0,"0"0"-19"0,-4-6-24 15,4 6-10-15,0 0-6 0,0 0-5 0,-2 11-20 16,-1-4-4-16,3 3-20 0,-4 1-13 0,4-1-12 16,-1 4-7-16,-2 2-5 0,3 0-12 0,0 0-6 15,3 1-18-15,-3 0-28 0,1-1-37 0,-1 0-42 16,0 1-47-16,0-6-56 0,3 0-168 0,-3-4-357 16,1-1 158-16</inkml:trace>
  <inkml:trace contextRef="#ctx0" brushRef="#br0" timeOffset="-198758.45">8861 5961 52 0,'13'0'261'0,"-4"0"-20"15,5 0-18-15,-2 2-19 0,1-2-17 0,-1 1-12 0,-2 2-14 16,4 0-13-16,-2 0-14 0,0-2-14 15,-1 2-14-15,-1 0-15 0,1-1-19 0,-3 1-30 16,-1 0-35-16,-1 1-42 0,-1 0-34 0,0 2-27 16,-1-3-42-16,-3 2-177 0,1 1-341 0,-2-1 152 15</inkml:trace>
  <inkml:trace contextRef="#ctx0" brushRef="#br0" timeOffset="-198408.73">8986 5989 100 0,'0'0'199'0,"-7"9"-7"0,3-3-5 0,1 0-21 0,1 4-11 0,-2-1-16 16,0 2-7-16,2 2-3 0,-2-3-5 16,1 2-6-16,1-1 0 0,0 0-7 0,-3 1-2 15,4-4-7-15,-1 2 1 0,0-3-1 0,2-3-5 0,0 2 2 16,-1-1-1-16,0-2-1 0,1-3 2 0,1 5 9 16,-1-1-12-16,0-4-1 0,4 5-3 15,-3-4-2-15,2 3-3 0,-3-4-11 0,5 4-5 16,0-1-11-16,0 0 1 0,0 0-9 0,1-2-7 15,2 0-8-15,-3 2-13 0,3-2-19 0,-2 0-25 0,2-1-25 16,-2 0-24-16,3 0-20 0,-2 0-14 0,0-1-9 16,0 0-13-16,-1 1-7 0,-6 0-11 0,10 0-1 15,-6 1 10-15,-4-1 2 0,5 1 9 16,-5-1 14-16,0 0 12 0,4 3 7 0,-4-3 2 0,-8 7-1 16,6-5 8-16,-5 2 6 0,1-1 11 0,0 4 8 15,-2-1 9-15,2-1 0 0,0 1 6 0,1-1 3 16,0 1 2-16,1 1-5 0,-1 0 6 15,3-2-3-15,1-2 6 0,1 5 10 0,1-4-9 0,0-1-7 16,2 0-5-16,0 2-29 0,-1-2-111 0,-2-3-198 16,3 4 89-16</inkml:trace>
  <inkml:trace contextRef="#ctx0" brushRef="#br0" timeOffset="-198170.76">8866 6369 191 0,'9'-2'259'0,"-1"2"-25"0,5-3-26 16,-3 2-16-16,4-2-20 0,-1 2-18 0,2-1-21 15,4-1-8-15,-1 2-13 0,0-1-9 0,1 1-13 16,-1-1-20-16,-3 1-37 0,-2 1-45 0,4 0-43 15,-7-2-56-15,4-1-59 0,-5 2-118 0,0-1-312 16,0-2 138-16</inkml:trace>
  <inkml:trace contextRef="#ctx0" brushRef="#br0" timeOffset="-197954.29">9105 6152 250 0,'3'9'282'0,"-2"1"-12"0,-1 3-14 0,4 3-14 16,-3 1-6-16,-1 2-13 0,0 8-9 0,0-1-23 16,-2-2 2-16,2 1-34 0,0-6-14 0,0 2-15 15,1-2-2-15,0 0-28 0,-2-1-11 0,1 2-17 0,0-3-28 16,0-2-36-16,-1-3-36 0,-2-1-28 0,3-3-35 16,-1 1-31-16,-2-3-22 0,3-3-29 15,0-3-65-15,-2 3-159 0,2-3-430 0,0 0 191 16</inkml:trace>
  <inkml:trace contextRef="#ctx0" brushRef="#br0" timeOffset="-197406.59">9890 5725 106 0,'0'0'228'0,"-9"13"-20"0,0-8-12 0,-2 6-11 16,-5 0-4-16,-2 2-13 0,3 0-2 0,-8 0-11 15,-1 5-10-15,1-2-11 0,1 0-13 0,2-5-11 16,-1 5-13-16,2-5-7 0,2 1-9 0,3-1-6 16,-1 0-1-16,6-6 10 0,0 2-14 0,-2-3 6 15,5-1-7-15,0 0-1 0,2 0-4 0,2 1-4 16,-3-2-10-16,5-2-3 0,-4 3-6 0,4-3-6 16,-3 4 10-16,3-1-12 0,0-3-5 0,3 10-4 15,-3-6-5-15,1 4-3 0,-1 2-1 0,3 1-4 16,-1 1-10-16,-2 4-17 0,4 0-23 0,-5-1-23 15,1 1-27-15,1 0-17 0,-1 0-29 0,-1-2-37 16,1-3-30-16,0-1-225 0,-3-3-460 0,1-2 204 16</inkml:trace>
  <inkml:trace contextRef="#ctx0" brushRef="#br0" timeOffset="-197042.81">9569 5979 28 0,'3'-4'216'0,"1"1"-17"0,1-2-15 0,1 2-9 15,3 2-5-15,0-3-5 0,0 2-7 0,0 0-3 16,4-2-6-16,-2 4-6 0,-1 0-3 0,1 0-9 16,1 0-7-16,1 2-9 0,-3-2-9 0,2 2-13 15,-2-2-3-15,0 1-7 0,-2 0-5 0,1-1-4 0,-4 2-3 16,4-1-4-16,-3 2-3 0,1-2-4 16,-3 2 1-16,1 3-3 0,0-1-2 0,-1-1-4 15,-3 5-5-15,5-1 9 0,-4 0-15 0,0 1-1 16,2 0-4-16,-3 2-2 0,2 3-3 0,-3-3-5 0,1 4-2 15,-1-5-1-15,1 2-3 0,1 1-3 16,-2-4 2-16,1 2-1 0,-1-1-2 0,-1-2-5 16,2-1 1-16,-1 1-2 0,1-3 3 0,-1 1-13 15,0 1 4-15,0-3-1 0,-1 1 0 0,2-2-3 0,-2 1-9 16,1-4 4-16,0 9-18 0,0-7-15 0,0 2-9 16,-1 0-12-16,1-4-9 0,-2 5-5 15,2-5-9-15,-1 3-5 0,1-3 1 0,0 3-14 16,0-3-1-16,0 0-17 0,0 0-5 0,0 0-11 0,0 0-11 15,0 0-20-15,-15-6-35 0,11 4-151 0,1-1-381 16,-3-1 168-16</inkml:trace>
  <inkml:trace contextRef="#ctx0" brushRef="#br0" timeOffset="-196881.26">9691 6081 12 0,'9'-3'178'0,"1"1"-20"16,1 1-31-16,-2-2-48 0,-1 1-38 0,0 1-73 15,-2-1-63-15,-1 2-100 0,-5 0 44 0</inkml:trace>
  <inkml:trace contextRef="#ctx0" brushRef="#br0" timeOffset="-196740.51">9715 6203 180 0,'6'1'213'0,"2"2"-26"0,-3-1-19 0,4-2-19 0,1 2-31 15,-2-2-31-15,2 2-40 0,3-1-42 0,-3-2-33 16,0-1-74-16,-1 2-69 0,-1-1-185 0,-2 0 82 16</inkml:trace>
  <inkml:trace contextRef="#ctx0" brushRef="#br0" timeOffset="-196276.49">10005 5797 39 0,'5'4'217'0,"2"-2"-26"0,-2-1-25 16,1 2-27-16,-2 1-6 0,1-1-19 0,-1 2-9 15,1-2-10-15,0 0-8 0,1 0-2 0,-1-1 4 16,2 0-9-16,-3 0-1 0,1 0-9 0,1-2-1 16,1 2-6-16,-1-2-1 0,-1 1-3 0,0 1 2 15,-5-2-4-15,8 1 3 0,-8-1 1 0,10 1 3 16,-10-1 0-16,7 3 1 0,-5-2 2 0,-2-1-5 16,4 3-1-16,-3 0-4 0,3 0-2 0,-3 0 8 15,-1 2-13-15,3-2-1 0,-1 2-2 0,2 1 0 16,-4 0-3-16,1 0-3 0,-1 0-3 0,3 4 8 0,-3-1-16 15,0 2-2-15,1-3-3 0,-2 3 0 16,2 1-3-16,-1 0-5 0,3 0 1 0,-2 4 1 16,-1 1-5-16,-1 0-3 0,1-2 2 0,1 3 0 15,-1-4-2-15,-1-1 3 0,1 3-5 0,-3 0-4 0,3-3 3 16,-1-1-1-16,1 0-2 0,0 0 0 0,-3 0 2 16,2-3-3-16,1 2 0 0,-1 1 1 0,-4-6-1 15,5 0 2-15,0 1-3 0,-4-3-1 16,2 2-2-16,0-4 0 0,-2 3 5 0,1-2-35 15,-1-1-35-15,4-2-40 0,-13 0-46 0,5-4-19 0,-1 1-29 16,-2-2-41-16,-3-1-174 0,2 1-448 0,-3-4 199 16</inkml:trace>
  <inkml:trace contextRef="#ctx0" brushRef="#br0" timeOffset="-196170.98">9955 6086 101 0,'4'-2'211'0,"1"-1"-19"0,0 0-21 16,3 0-18-16,2-2-37 0,3 0-35 0,1-1-54 15,5 0-48-15,-5-1-79 0,0 3-56 0,3-3-168 16,1 3 75-16</inkml:trace>
  <inkml:trace contextRef="#ctx0" brushRef="#br0" timeOffset="-195710.74">10590 5867 190 0,'3'18'215'0,"-2"0"-24"0,-1-1-11 16,0-1-22-16,0-5-21 0,0 5-30 0,1-4-36 16,2-1-31-16,-2 0-35 0,3-4-47 0,-1-2-44 15,-3 0-109-15,0-3-211 0,0-2 95 0</inkml:trace>
  <inkml:trace contextRef="#ctx0" brushRef="#br0" timeOffset="-195482.4">10681 5636 100 0,'5'24'243'0,"-1"1"-9"0,0 0-16 16,-3 3-8-16,0-2-14 0,1 2-4 0,0 2-8 15,-2-3-10-15,4 2-22 0,-3 2-18 0,-1-2-14 16,3 0-12-16,-1 1-5 0,0-3-13 0,-1 2-10 16,-1-3-12-16,3 4-11 0,-3-11-21 0,-2 0-37 15,2-1-27-15,0-2-30 0,-1-4-29 0,1-2-28 0,0-4-43 16,0-1-43-16,-1-2-142 0,1-3-369 16,0 0 164-16</inkml:trace>
  <inkml:trace contextRef="#ctx0" brushRef="#br0" timeOffset="-195312.38">10759 5910 222 0,'3'5'273'0,"2"0"-21"0,1 3-27 0,-3-2-23 16,0 2-19-16,1-3-21 0,0 1-23 0,1-2-26 15,0 0-34-15,0-1-40 0,-2 2-33 0,2-1-49 16,-1-3-50-16,0 3-74 0,-4-4-99 0,0 0-287 15,0 0 127-15</inkml:trace>
  <inkml:trace contextRef="#ctx0" brushRef="#br0" timeOffset="-194990.78">10978 5645 15 0,'7'6'262'16,"-3"-4"-26"-16,-3 4-19 0,1 1-21 0,0 0-18 0,2 5-13 15,-4 0-8-15,0 0-8 0,0 3-10 0,-4 1-6 16,4-3-5-16,-2-2-8 0,4 3 0 0,-6-4 1 16,6-3-3-16,0 1 4 0,-2 0-1 0,0-2-2 15,1-1 4-15,2 0-5 0,-2-3 0 0,3 3-13 16,-3-3-12-16,7 1-5 0,-3 0-9 0,3 0-7 15,-2-2-9-15,7 1-3 0,-4 0-8 0,0 0-17 16,5 0 9-16,-4-1-16 0,-2 0-17 0,5-1-31 16,-2 3-35-16,2-3-36 0,-2 0-33 0,1 1-34 15,-1 0-34-15,2-1-28 0,-4-1-32 0,-2 1-214 16,0-3-505-16,-2 2 225 0</inkml:trace>
  <inkml:trace contextRef="#ctx0" brushRef="#br0" timeOffset="-194676.8">11123 5606 35 0,'2'3'219'15,"0"-1"-18"-15,1 4-6 0,-2 0-8 0,3-1-8 16,-2 5-2-16,1 0-20 0,-1 1-7 0,1 0-9 0,0 1-9 15,-1 5-5-15,1 0-12 0,-1 1-11 16,1-3-7-16,-1 2-7 0,3 5-6 0,-2 3-8 16,-2-7-2-16,0 7-9 0,2 0-7 0,0-6-1 15,-1 1-6-15,-1 5-4 0,-1 0-2 0,2-7-3 16,-1 0-5-16,-1 0-3 0,1-1-3 0,-2-1 4 16,2-4-16-16,1-3 1 0,0-1-10 0,-2 1-27 15,0-6-30-15,0 2-26 0,0 1-19 0,0-4-20 16,0-2-20-16,0 5-22 0,0-5-31 0,0 0-36 0,-4 1-122 15,4-1-373-15,0 0 165 0</inkml:trace>
  <inkml:trace contextRef="#ctx0" brushRef="#br0" timeOffset="-194535.82">11150 5980 88 0,'5'0'232'0,"2"0"-18"0,0-1-20 0,2 0-19 0,-2 0-21 15,4 2-23-15,-3-2-40 0,-1-1-41 0,1 1-56 16,-3 1-50-16,-5 0-156 0,9-2-229 0,-9 2 102 16</inkml:trace>
  <inkml:trace contextRef="#ctx0" brushRef="#br0" timeOffset="-194360.82">11058 6132 185 0,'3'4'264'0,"-2"1"-25"15,4 0-21-15,4-3-21 0,1 3-19 0,-1-3-18 16,5 2-18-16,4-3-13 0,0 0-11 0,0 2-17 16,1-1-26-16,0-1-23 0,-1 0-32 0,0 0-35 15,-4 1-32-15,0-1-43 0,-1-2-34 0,0 1-177 16,-7 1-325-16,3-4 144 0</inkml:trace>
  <inkml:trace contextRef="#ctx0" brushRef="#br0" timeOffset="-193942.7">11877 5528 3364 0,'0'0'171'0,"0"-5"-100"0,4 4-42 15,-4 1-15-15,0 0-9 0,0 0-7 0,0 0-7 16,0 0 1-16,0 0-8 0,0 0 1 0,-19 3 0 16,11 2 3-16,-1 1-1 0,-7 2 1 0,2 0 3 15,-3 1 1-15,2 2-2 0,-4-1 2 0,-1 1 2 16,5 2 0-16,0-4-1 0,-2 2 3 0,-1-2 1 16,8-2 0-16,-3 1 2 0,0 2-2 0,3-3-1 15,-1 1 4-15,2 1 0 0,1-1 1 0,0 4 3 16,1-2 8-16,-1 4-5 0,4 1 5 0,-1 1 4 15,2 3 2-15,3-2-1 0,0 2-3 0,0 6-2 16,0 1 1-16,3 0-5 0,-2-2 1 0,2 3 11 16,-2-2-13-16,2 3-3 0,-1-2 0 0,2 0-8 15,-4-1-18-15,2-5-11 0,-2-2-16 0,3 0-22 16,-4-8-19-16,1 1-9 0,-1-5-3 0,0-1-15 0,-1-1-20 16,-2-3-14-16,4-1-18 0,0 0-14 15,-10-6 6-15,5 1-1 0,-1-2-1 0,-1-2-138 16,1 1-342-16,-2-5 152 0</inkml:trace>
  <inkml:trace contextRef="#ctx0" brushRef="#br0" timeOffset="-193807.46">11493 5960 107 0,'5'-9'203'0,"1"3"-9"0,2 2-2 0,-1-5-10 16,9 3-8-16,-5-3-13 0,5 3-14 0,0-2-10 0,2 2-15 16,-1 0-12-16,3 0-10 0,2 0-14 0,-3 1-10 15,0-1-12-15,2 2-22 0,-1-3-33 16,2 4-32-16,-4-1-44 0,1 1-43 0,-2-1-59 0,-5 2-121 15,-1 0-314-15,-1-1 139 0</inkml:trace>
  <inkml:trace contextRef="#ctx0" brushRef="#br0" timeOffset="-193599.67">11829 5761 233 0,'-3'6'221'0,"2"2"-21"16,-2-2-19-16,2 5-14 0,-3-5-18 0,2 6-14 15,-1-5-17-15,-1 5-13 0,1-3-28 0,-1 2-30 16,0-1-28-16,-1 2-38 0,-2-1-31 0,1-1-25 16,1-1-43-16,0-1-114 0,-3-3-251 0,0 0 111 15</inkml:trace>
  <inkml:trace contextRef="#ctx0" brushRef="#br0" timeOffset="-193457.62">11684 5923 106 0,'0'0'173'0,"-1"5"-3"16,1-1-6-16,0-4-12 0,-1 10-25 0,2-7-3 15,-2 3-11-15,1 2-9 0,1 0-10 0,-1 0-9 16,1 1-11-16,2 0-6 0,-3 2-20 0,2 0-29 16,1-1-36-16,-3 0-38 0,1 1-62 0,-1 0-122 15,-1-4-259-15,1-1 115 0</inkml:trace>
  <inkml:trace contextRef="#ctx0" brushRef="#br0" timeOffset="-193295.72">11751 5957 117 0,'6'-1'236'0,"4"0"-24"0,-2-1-21 0,3 2-17 0,1-2-20 15,0 2-12-15,2 0-11 0,-2 0-15 0,1 0-7 16,-3 2-14-16,2-2-12 0,2 2-23 0,-4-4-35 15,-1 5-53-15,0-2-47 0,-1-1-52 0,-2 2-143 16,-6-2-291-16,8 0 129 0</inkml:trace>
  <inkml:trace contextRef="#ctx0" brushRef="#br0" timeOffset="-193124.71">11871 6014 208 0,'-4'4'195'0,"-1"5"-21"0,2-2-14 0,0 2-15 15,-4 1-15-15,3-2-8 0,-2 3-6 0,2 1-20 0,-1-2-5 16,-1 2-10-16,0-4-9 0,-5 6-11 16,-1-2-23-16,3-4-26 0,-1 1-33 0,3 0-30 15,-2-2-27-15,1 1-28 0,2-5-31 0,-2-1-81 16,2 0-237-16,-1-4 105 0</inkml:trace>
  <inkml:trace contextRef="#ctx0" brushRef="#br0" timeOffset="-193009.83">11738 6166 82 0,'8'0'182'16,"4"1"-8"-16,-1 1-9 0,1 1-1 0,5 3-3 15,-3-2-11-15,0 2-16 0,-1-1-8 0,0 0-17 16,2 3-22-16,0-1-31 0,-2 0-45 0,1-4-48 0,-1 2-66 16,-4-1-141-16,4-2-264 0,-7-2 117 0</inkml:trace>
  <inkml:trace contextRef="#ctx0" brushRef="#br0" timeOffset="-192625.27">12115 5628 30 0,'0'0'237'0,"9"0"-23"15,-9 0-24-15,5-3-15 0,-1 1-6 0,-4 2-8 16,5 0-1-16,-5 0-1 0,9-1-15 0,-9 1-7 15,9 1-10-15,-9-1-16 0,8 2-8 0,-3 1-2 16,0-2-19-16,-3 4-9 0,5 0-5 0,-2 1-6 16,0 3-6-16,1 1-1 0,0-1-7 0,1 6 1 15,1 2-8-15,-3 1-2 0,1-1-6 0,1 8 0 16,-1-6-6-16,0 7-1 0,0-7 0 0,-3 0-4 16,5 7 7-16,-5-7-4 0,4 5 0 0,-3-2 2 15,3 2-2-15,2-1 0 0,-2 6 0 0,-4-5-5 16,0 4-4-16,1 0 1 0,-1 0-2 0,-2-3-1 15,-2 5-1-15,-3-5-4 0,1 1-2 0,-3 2-1 16,1-1-7-16,-4-2-14 0,3-8-11 0,-1 1-21 16,-3-1-22-16,0-2-25 0,0-2-38 0,2-4-63 15,0-1-252-15,2-3-483 0,-1-3 215 0</inkml:trace>
  <inkml:trace contextRef="#ctx0" brushRef="#br0" timeOffset="-192488.02">12722 6253 264 0,'5'4'226'0,"-3"-1"-73"0,-2 0-90 16,0 0-119-16,0-3-53 0,-11 7-117 16,3-3 52-16</inkml:trace>
  <inkml:trace contextRef="#ctx0" brushRef="#br0" timeOffset="-182010.81">1905 7513 61 0,'0'0'269'0,"0"0"-11"0,0 0-16 0,0 0-15 16,0 0-12-16,0 0-12 0,0 0-9 0,0 0-9 0,0 0-1 15,0 0-12-15,0 0-6 0,0 0-6 0,0 0-10 16,10 9-10-16,-6-7-14 0,-1 2-9 0,-1 1-13 15,2 4-6-15,0 1 1 0,-3-1-27 16,3 4-15-16,-4 5 3 0,0-1-11 0,1 0-2 0,-1 0-8 16,3 1-4-16,-2-3-5 0,-1-3-6 0,0-5-4 15,0 2 0-15,3-2 5 0,-2 0-1 0,2-1-14 16,-1-2 14-16,2 1 9 0,1 0 8 0,0-2 6 16,3 0 1-16,2 2 2 0,1-2-13 15,1-1 1-15,1 1 1 0,1-1 1 0,4-1-13 0,-7 0-19 16,10-1 24-16,-3 2-6 0,-1 0-12 0,0-1 7 15,-3 1-5-15,-1-2-7 0,2 0 1 0,-5 1-32 16,1-2-36-16,0 2-39 0,1 1-35 0,-5-2-30 16,0 0-34-16,-1 1-22 0,-6-1-25 0,0 0-42 15,8-4-221-15,-8 4-546 0,0-3 242 0</inkml:trace>
  <inkml:trace contextRef="#ctx0" brushRef="#br0" timeOffset="-181776.4">2102 7528 239 0,'2'8'240'0,"2"1"-10"0,1 3-10 0,-1 5-3 15,4-3-5-15,-2 13-3 0,1 2-1 0,-1-1-3 16,-2 6-12-16,0 0-15 0,-3 2-17 0,3 10-15 16,-3-12-21-16,-1 1-2 0,4 0-19 0,-4-3-17 15,1 1-11-15,3-6-16 0,-1-2-12 0,-1-5-8 16,2-4-8-16,-3-2-10 0,3-4-19 0,-4 0-16 15,3-3-10-15,-3 1-12 0,1-3-18 0,-2-2-25 16,-2 2-29-16,3-5-28 0,-4 2-31 0,4-2-29 16,0 0-235-16,-19-7-464 0,9 4 206 0</inkml:trace>
  <inkml:trace contextRef="#ctx0" brushRef="#br0" timeOffset="-181646.24">2016 8008 98 0,'8'-1'224'0,"1"-2"-23"15,2-4-20-15,6 1-16 0,0-4-18 0,8-2-16 16,-1 0-16-16,2 0-26 0,-2-1-33 0,3 5-50 16,0-5-62-16,-3 2-171 0,-6 4-245 0,0-1 109 15</inkml:trace>
  <inkml:trace contextRef="#ctx0" brushRef="#br0" timeOffset="-181491.81">2329 7547 3379 0,'1'-5'2'0,"2"4"-2"0,1-1-6 16,1 1 1-16,-5 1 5 0,18-2-3 0,-5 2 6 16,-3 2-4-16,4 1-7 0,1-3-7 0,2 1-9 15,1-1-26-15,0 3-34 0,0-1-49 0,-2-2-70 16,2 2-273-16,-5-2-514 0,1-2 227 0</inkml:trace>
  <inkml:trace contextRef="#ctx0" brushRef="#br0" timeOffset="-181327.32">2483 7427 145 0,'-5'8'288'0,"2"0"-29"15,-1 4-19-15,3 1-22 0,0 4-17 0,1 1-18 16,0 1-17-16,2 0-17 0,0 0-12 0,1 0-19 16,2 6-26-16,-2 0-41 0,1-5-56 0,-3 6-81 15,2 1-119-15,-3-2-121 0,-2-6-352 0,1-6 156 16</inkml:trace>
  <inkml:trace contextRef="#ctx0" brushRef="#br0" timeOffset="-181184.61">2374 7703 92 0,'0'0'296'0,"0"0"-30"0,18 4-24 0,-13-3-23 0,4 1-25 15,0 2-17-15,4 0-21 0,-3 0-22 0,1-2-44 16,0 2-55-16,-1 0-80 0,0 2-94 0,-1 0-148 15,-1 0-310-15,-4 0 138 0</inkml:trace>
  <inkml:trace contextRef="#ctx0" brushRef="#br0" timeOffset="-181043.25">2377 7795 237 0,'0'0'315'0,"6"2"-28"0,2 1-34 0,-2-3-40 16,3 1-50-16,5 1-54 0,4-2-57 0,1 0-55 15,2 0-59-15,2 0-84 0,-4 0-91 0,0 0-256 16,0 0 114-16</inkml:trace>
  <inkml:trace contextRef="#ctx0" brushRef="#br0" timeOffset="-180865.66">2613 7785 237 0,'-5'8'314'0,"-4"0"-30"0,4 2-33 0,1 7-21 0,-1-2-29 15,1 3-14-15,0 0-18 0,0 3-14 0,2 7-12 16,-2-3-11-16,3 2-19 0,-2 3-6 0,3 1-7 16,-1 0-16-16,1-2-11 0,0 0-23 0,0-3-26 15,-3-6-38-15,2-2-50 0,1-5-69 0,-1-5-73 16,-2 1-201-16,2-7-440 0,-2 0 195 0</inkml:trace>
  <inkml:trace contextRef="#ctx0" brushRef="#br0" timeOffset="-180707.19">2402 7953 241 0,'8'10'330'15,"-6"-5"-29"-15,2 1-33 0,3-1-39 0,-4 1-40 16,5 0-34-16,0 0-27 0,2 1-26 0,-1-3-25 16,0-1-33-16,1 5-40 0,2-3-41 0,0-1-48 15,2-4-40-15,-1 2-179 0,0 2-329 0,1-4 146 16</inkml:trace>
  <inkml:trace contextRef="#ctx0" brushRef="#br0" timeOffset="-180491.57">2823 7558 308 0,'2'6'300'0,"1"-2"-33"16,-2 3-36-16,2 3-40 0,-2-1-37 0,-1 3-36 15,0-2-46-15,-1 2-51 0,1 0-53 0,-3-1-64 16,2 1-160-16,-2 0-277 0,1-1 123 0</inkml:trace>
  <inkml:trace contextRef="#ctx0" brushRef="#br0" timeOffset="-180326.46">2834 7504 96 0,'13'3'263'0,"1"0"-17"0,3 1-15 0,0 2-19 16,-5-4-11-16,1 4-17 0,0 1-16 0,-2-1-18 16,1-2-15-16,-1 4-15 0,-3-3-22 0,-1 5-44 15,1 0-52-15,-4 0-62 0,0 1-81 0,-4-3-186 16,-3 3-353-16,2-1 156 0</inkml:trace>
  <inkml:trace contextRef="#ctx0" brushRef="#br0" timeOffset="-180195.66">2829 7657 195 0,'0'0'261'0,"0"0"-22"0,0 0-28 16,0 0-21-16,0 0-20 0,0 0-17 0,0 0-31 15,0 0-34-15,12 10-45 0,-11-5-63 0,3-5-73 16,-3 6-168-16,3 1-281 0,-3-1 126 0</inkml:trace>
  <inkml:trace contextRef="#ctx0" brushRef="#br0" timeOffset="-179977.36">2825 7785 61 0,'8'3'299'0,"-4"-1"-23"16,2 1-20-16,5-4-25 0,0 3-23 0,-1-1-19 15,3 1-14-15,0 1-12 0,1-2-9 0,-2 1-10 16,1 2-15-16,0 2-13 0,1-1-11 0,1 2-9 15,-3 0-9-15,3 3-9 0,-6 0-10 0,-1-2-7 16,2 3-7-16,-1 2-3 0,-4-3-9 0,-1 3 1 16,0-4-16-16,-2 3-10 0,1-1-18 0,-3-1-20 15,4-1-12-15,-4 1-23 0,-4-4-22 0,3 1-20 16,-2-2-31-16,-2 0-17 0,1-5-22 0,4 0-28 16,0 0-172-16,-15-8-397 0,6 3 175 0</inkml:trace>
  <inkml:trace contextRef="#ctx0" brushRef="#br0" timeOffset="-179868.9">2981 7886 185 0,'-4'-9'75'0,"4"3"50"15,-4-2 14-15,2 5-4 0,-1 0-4 0,3 3 2 16,0 0-3-16,0 0-2 0,-10 6-6 0,6 2-6 16,0-2-13-16,0 2-9 0,1 1-13 0,-4 3-14 15,4-2-29-15,0 2-30 0,0-2-44 0,1-1-65 16,-1 1-179-16,1-3-301 0,0-2 134 0</inkml:trace>
  <inkml:trace contextRef="#ctx0" brushRef="#br0" timeOffset="-179725.94">3137 7743 112 0,'5'6'229'0,"0"2"-40"0,-1-2-42 0,1 3-40 16,0 1-41-16,0 0-36 0,-1-1-32 0,0 1-52 16,0 1-84-16,1-3-149 0,-1-2 66 0</inkml:trace>
  <inkml:trace contextRef="#ctx0" brushRef="#br0" timeOffset="-179442.88">3313 7474 275 0,'0'0'296'0,"0"0"1"0,7 14 2 16,-5-2 1-16,0-1-8 0,0 4-9 0,-1 3-30 15,1 1-26-15,-1 0-18 0,0 8-23 0,1-2-15 16,-4 2-38-16,4 0 3 0,0 3-7 0,-2 1-22 15,1-1-9-15,-1 4-6 0,2-2-6 0,0 4-8 16,1-2-16-16,-2 2-16 0,-1-1 9 0,0-2-3 16,-1-1-3-16,3-1-6 0,-2-3-7 0,1-3-2 15,-1-7-7-15,-1 1 2 0,0-9-8 0,1 4-13 16,-4-4 6-16,3-5-7 0,-3 0-3 0,-1-1-8 0,-4-2-11 16,-6-4-30-16,-1 1-45 0,-10-11-54 15,-4-1-61-15,-1 0-63 0,3-5-94 0,2 4-189 16,0-4-596-16,3 4 264 0</inkml:trace>
  <inkml:trace contextRef="#ctx0" brushRef="#br0" timeOffset="-179040.88">3675 7657 313 0,'4'0'306'16,"-4"0"-24"-16,10 0-16 0,-1 2-19 0,-1 0-23 15,3 3-24-15,-2-1-17 0,3-2-19 0,2 0-24 16,-3 2-16-16,3-1-30 0,-1 1-39 0,-1-3-43 15,2 2-52-15,-5-1-55 0,3-1-58 0,-1 1-64 16,-5-1-135-16,-2 3-379 0,-4-4 168 0</inkml:trace>
  <inkml:trace contextRef="#ctx0" brushRef="#br0" timeOffset="-178894.23">3804 7536 154 0,'0'0'255'0,"-7"8"-22"16,4 3-11-16,2 0-25 0,-2 5-20 0,1 1-9 15,0 0-17-15,2-1-15 0,0 3-14 0,0 0-13 16,3 0-12-16,-1-2-24 0,0 1-35 0,0-1-40 16,0-1-58-16,0 2-82 0,-2-5-180 0,0 0-348 15,0-3 155-15</inkml:trace>
  <inkml:trace contextRef="#ctx0" brushRef="#br0" timeOffset="-178765.27">3752 7824 27 0,'0'0'311'0,"4"2"-29"0,-2 1-27 0,-2-3-26 16,9 2-26-16,-5-2-35 0,5 0-45 0,-3 0-50 0,5 0-55 16,-3 0-57-16,3-3-57 0,-2-1-163 0,2 2-282 15,-2-3 125-15</inkml:trace>
  <inkml:trace contextRef="#ctx0" brushRef="#br0" timeOffset="-178527.25">3966 7663 33 0,'6'-6'282'0,"4"2"-26"0,2-2-17 0,0 2-15 0,7-1-27 16,-6 2-16-16,7-1-14 0,-2 1-8 16,7 1-3-16,-9-2-6 0,6 6-12 0,-3-2-7 0,0 0-11 15,-1 1-5-15,-3 0-11 0,2 1-7 0,1 2-9 16,-3 0-6-16,-1 1 2 0,-2 1-7 0,-3 0-4 16,2 0-5-16,-3 3-1 0,1-1-2 0,-4 2-9 15,0 1 4-15,-2 0-5 0,-2 2-8 0,-1-2-3 16,0 0-3-16,-1 3-16 0,-2-3-15 0,-2-1-24 15,0 0-18-15,0-1-30 0,0-2-30 0,-2 0-42 16,2-1-33-16,-5-1-41 0,-1-5-46 0,1 0-201 16,-1-3-493-16,2-2 219 0</inkml:trace>
  <inkml:trace contextRef="#ctx0" brushRef="#br0" timeOffset="-178409.89">4107 7597 1 0,'3'10'243'0,"-1"-2"-26"15,2 3-37-15,-3 1-47 0,2 0-58 0,-2-1-64 16,4 6-72-16,-6-4-73 0,1 0-144 0,0 1 64 16</inkml:trace>
  <inkml:trace contextRef="#ctx0" brushRef="#br0" timeOffset="-178077.73">4029 7556 171 0,'0'18'253'0,"0"8"-13"0,0 2-18 15,-1 1-8-15,-2 2-11 0,-1 0-9 0,1 3-5 16,-1 1-7-16,-3 10-14 0,5-9-9 0,-5 1-14 16,2-4-13-16,-1 0 3 0,1-4 1 0,2-2-2 15,-2-6 0-15,3-5-12 0,-1-5-8 0,2-2-13 16,2 0-9-16,-1-2-5 0,1 0-7 0,3-2-10 15,0 1-4-15,2-3-5 0,4 3-8 0,2-3-6 0,0 1-5 16,4-1-1-16,1 0-5 0,-1 0 0 16,5 0-4-16,-2-1-8 0,3-1 2 0,-1 2-7 15,-1 0 2-15,0-1-4 0,-1-2-5 0,2 0 3 16,-1 0-5-16,-3 0-8 0,2-1 5 0,-1-1-23 0,-8-2-19 16,4 2-28-16,-2 0-31 0,-3-1-37 15,-3 1-47-15,-1-2-56 0,1-2-55 0,-4 2-245 16,-2-2-579-16,0-5 256 0</inkml:trace>
  <inkml:trace contextRef="#ctx0" brushRef="#br0" timeOffset="-176460.53">5633 7369 148 0,'4'-2'299'0,"-4"2"-20"0,0 0-19 0,0 0-16 0,0 0-9 16,0 0-11-16,0 0 4 0,5 7-16 0,-5-3-19 15,3 4-22-15,-3 3-12 0,1 0-14 0,0 9-16 16,2 5-9-16,-1 3-18 0,-2 4-4 0,4 5-9 15,-4-2-16-15,-1 12-1 0,2-11-6 0,-2 7-8 16,1-5-5-16,0-3-1 0,2 3-8 0,-1-5 0 16,-1 0-9-16,3-5-1 0,-3-1 2 0,4-9-7 15,-2 2 7-15,1-4-14 0,1-2 1 0,-4-1-9 16,6-6-20-16,-6 0-28 0,3-1-19 0,-3-1-22 16,1-1-34-16,-1-4-34 0,0 0-33 0,-8 1-37 15,8-1-31-15,-6-8-252 0,-3 0-537 0,3-2 238 16</inkml:trace>
  <inkml:trace contextRef="#ctx0" brushRef="#br0" timeOffset="-175938.16">5657 7424 27 0,'4'-3'215'0,"4"-1"-17"0,2 4-13 0,-1-1 1 16,2 1-4-16,0 0 3 0,1-2 1 0,0 4-3 16,2-1-5-16,-3 1-3 0,1 1-6 0,2 0-10 15,-1 0-11-15,-3 1-9 0,3 0-11 0,-3 1-9 16,4 0-5-16,-5-1-13 0,0 3 1 0,1-1-12 16,0 3-2-16,-2 0-12 0,1-2-5 0,-3 4 1 15,0-1-12-15,-3 1-5 0,4 4 0 0,-2 2-5 16,-1-2-10-16,-3 0-11 0,0 2-5 0,-1 2 18 15,-2-3-17-15,-3 1-7 0,2-1-2 0,-2-1 5 0,-3 0-13 16,2-1-1-16,1-1-6 0,-2-1-5 16,1-1-3-16,1-1-9 0,-3-2-5 0,1 1-2 15,-1-2 3-15,0 0-14 0,-1-2 1 0,-1-1-6 16,0 2 0-16,-2-6-1 0,2 3-3 0,-1-2 1 0,0 3-1 16,1-4 5-16,2 3 4 0,-1 0 2 0,1-2 11 15,0 3-4-15,2-4 4 0,2 4 5 16,-2-1 6-16,3-1 11 0,-1 3 8 0,4 0 3 15,-1-1 10-15,1 6 12 0,0-4 11 0,5 4 4 0,0 0 5 16,0 0 4-16,3-1 3 0,4 4-4 0,-4-4-5 16,5 5-3-16,3-3-8 0,-3-1 2 15,5 0 1-15,-1-2-12 0,-2 0-4 0,-2 2-4 16,2-2-3-16,1 1-1 0,-5-1-5 0,-1-2 0 0,1-1-2 16,-1 2-2-16,-4-2-35 0,-1-2-23 0,2 2-27 15,-3-3-42-15,-1 0-40 0,1-1-39 0,-4-1-61 16,0 0-289-16,0 0-591 0,0 0 262 0</inkml:trace>
  <inkml:trace contextRef="#ctx0" brushRef="#br0" timeOffset="-175210.23">5987 7146 125 0,'0'0'165'16,"10"0"1"-16,-10 0-6 0,7 1-9 0,-4 1 2 15,-3-2-3-15,8 1-5 0,-3-1 0 0,-5 0-7 16,10 2-4-16,-3-1-8 0,-2 0-3 0,0 0-7 16,-1 0-11-16,1 3-7 0,0-3-4 0,-1 1-12 15,1 1-7-15,3-1-4 0,-2 1-7 0,-1 0-3 16,3-2-5-16,-3 3-6 0,3 1 4 0,-3-3-15 15,0 0-3-15,0 3-5 0,-1 1-4 0,0-2-5 16,-2-1-1-16,1 1-1 0,-2 3 7 0,2-2-12 16,-5 1 0-16,0 2-2 0,-2 0-3 0,-1 2-2 0,-2-1 1 15,0 2-3-15,-1-4 5 0,-1 3-4 16,0-2 5-16,3-1-8 0,-3 3 6 0,1-2 4 0,3-1 0 16,-5-3 1-16,5 1 6 0,-3-2 4 15,3 1 5-15,1 2 2 0,0-5 6 0,-1 2-2 0,1-1 2 16,4-2-1-16,-3 2 0 0,0 3 2 0,3-5 9 15,0 0-13-15,-4 1 1 0,4-1 2 0,0 0-7 16,0 0-2-16,0 0 1 0,0 0-7 16,0 0 1-16,9 3-2 0,-9-3-2 0,9 2 4 15,-9-2 9-15,9-2-11 0,-4 4-6 0,-5-2 4 0,12-2 0 16,-5 2 1-16,1-1-5 0,2 1-1 0,-1 0 2 16,0-2-3-16,0 2-2 0,4 0-5 15,-2 0 19-15,-2 0-16 0,-1 2-1 0,3-2-1 0,0 0-8 16,0 1 1-16,-1 1 21 0,1-2-18 0,-4 0 3 15,2 0-4-15,-2 0 1 0,-1 0 0 0,0 0-9 16,3 0 9-16,-9 0 0 0,9 0-3 0,-9 0 2 16,9 0-2-16,-2 0 5 0,-7 0-2 15,7-2 1-15,-7 2-5 0,4-1-1 0,-4 1-1 0,0 0-6 16,8-2-9-16,-8 2-17 0,1-4-29 0,-1 4-31 16,0 0-39-16,0 0-35 0,0 0-36 0,-8-6-41 15,8 6-52-15,0 0-196 0,-5-3-533 0,5 3 236 16</inkml:trace>
  <inkml:trace contextRef="#ctx0" brushRef="#br0" timeOffset="-167696.91">6498 7794 89 0,'0'0'196'0,"0"0"-13"16,4 1-11-16,-4-1-6 0,0 0-7 0,0 0-5 15,0 0-15-15,0 0-7 0,0 0-2 0,0 0-14 16,0 0-4-16,0 0-11 0,0 0-5 0,0 0-9 0,0 0-5 15,0 0-6-15,0 0-6 0,0 0-4 16,0 0 1-16,0 0-2 0,0 0-4 0,0 0 8 16,0 0-3-16,0 0 0 0,0 0-5 0,5-3-4 15,-5 3-4-15,0 0 3 0,0 0 1 0,0 0 5 0,-2-7 5 16,2 7 0-16,0 0 2 0,0 0-6 16,-7-3-1-16,7 3-5 0,0 0-9 0,0 0-1 15,0 0-5-15,0 0-5 0,0 0-5 0,-10 6-3 16,6-1 1-16,0-1-4 0,3 2-7 0,-3 1 0 0,3-1 1 15,-2 0-4-15,3 1-5 0,-1 0 0 0,1-1 2 16,0 1-2-16,0-1-6 0,0-1-1 0,1-2-3 16,-1 3 2-16,3-1-4 0,-3-5 1 15,5 4 0-15,-5-4 0 0,0 0-1 0,0 0 0 0,0 0 2 16,13-1 0-16,-13 1 0 0,6-5 3 0,-3 1-2 16,-2-1 8-16,-1 2-9 0,3 0 2 0,-2-1 2 15,-1-2-3-15,0 6 4 0,0-6 8 0,-1 1 0 16,1 5 11-16,-3-4 6 0,3 4-2 0,0 0 1 15,-4-4-1-15,4 4-6 0,0 0-1 0,0 0-6 16,-4-2-1-16,4 2-2 0,0 0 3 0,0 0-2 16,-2 9-2-16,2-9 0 0,-4 3-9 0,4-3 2 15,0 0 3-15,-3 4-6 0,3-4 0 0,0 0-3 16,0 0-3-16,0 0 1 0,0 0-15 0,0 0-16 16,3 5-24-16,-3-5-24 0,-4 2-31 0,4-2-25 15,-5 5-31-15,4-3-31 0,-3 2-24 0,4-1-26 16,-3 3-242-16,1-1-532 0,-2-1 235 0</inkml:trace>
  <inkml:trace contextRef="#ctx0" brushRef="#br0" timeOffset="-167013.3">6462 8099 161 0,'4'2'201'0,"-4"-2"-8"0,0 0-17 0,0 0-13 16,0 0-10-16,0 0-5 0,0 0-9 0,0 0-9 16,0 0-12-16,0 0-9 0,0 0-14 0,12-4-10 15,-12 4-5-15,0 0-9 0,0 0-7 0,2-3-8 16,-2 3-2-16,4-2 0 0,-4 2-11 0,0 0-7 0,0 0-3 16,0 0-2-16,0 0-3 0,0 0-3 0,9-1-3 15,-9 1-1-15,0 0-3 0,0 0 0 0,0 0-1 16,0 0 5-16,0 0 6 0,0 0 1 15,1-5 5-15,-1 5-3 0,0 0 4 0,0 0-2 0,0 0-1 16,0 0-3-16,0 0-2 0,0 0 0 0,0 0-6 16,0 0 8-16,0 0-11 0,0 0 1 0,0 0-1 15,0 0 2-15,0 0 3 0,0 0-2 0,0 0-2 16,0 0 0-16,4-2-2 0,-4 2 1 0,0 0-2 16,0 0-4-16,0 0 11 0,0 0-14 0,0 0-1 15,0 0 1-15,0 0-4 0,0 0 10 0,0 0-7 16,0 0 0-16,0 0 1 0,0 0-1 0,0 0 3 15,3 8 3-15,-3-8 3 0,0 0-5 0,1 5-2 16,-1-3-1-16,0-2-1 0,0 0 11 0,4 2-15 16,-4-2 4-16,0 0 4 0,0 0-6 0,1 3-7 15,-1-3 4-15,0 0-3 0,0 0 2 0,0 0 10 16,0 0-11-16,0 0-2 0,0 0 1 0,12-7 4 16,-12 7 13-16,-3-5-6 0,3 1 13 0,0 4 8 15,0-6 7-15,0 6 4 0,0 0 3 0,0-4 5 16,0 4-3-16,0 0-1 0,0 0 9 0,0 0-17 15,0 0-4-15,-5-2-5 0,5 2-9 0,0 0 1 16,0 0-10-16,0 0-19 0,0 0-33 0,0 0-43 16,0 0-57-16,0 0-63 0,0 0-77 0,0 0-256 15,0 0-580-15,13-1 257 0</inkml:trace>
  <inkml:trace contextRef="#ctx0" brushRef="#br0" timeOffset="-163695.16">7683 7421 134 0,'0'0'279'16,"-1"-4"-17"-16,1 4-11 0,0 0-9 0,0 0-15 16,0 0-9-16,0 0-11 0,1-6-7 0,-1 6-12 15,0 0-16-15,0 0-10 0,0 0-12 0,0 0-18 16,0 0-11-16,0 0-12 0,0 0-10 0,0 0-10 16,0 0-8-16,0 0-10 0,0 0-3 0,0 0-8 15,4 18-6-15,-3-11-3 0,0 6-4 0,0 1-5 16,-1 4-2-16,-1-2 1 0,0 6-7 0,-2 3-2 15,0 5-1-15,-1 0-2 0,-1 1-2 0,1 1-5 16,-3-5-7-16,2 4 5 0,3-6-4 0,-2 1 1 16,3-8-3-16,-1-1-2 0,2 1-1 0,0-3 15 15,0-1-17-15,2-3-3 0,-2-2-5 0,1 1 5 16,3-1-6-16,-4-2-4 0,0-2-16 0,0-1-21 16,-3 1-12-16,3-1-33 0,0-4-31 0,0 0-44 15,-6 0-28-15,6 0-41 0,0 0-50 0,-13-9-211 16,4 2-532-16,1-2 236 0</inkml:trace>
  <inkml:trace contextRef="#ctx0" brushRef="#br0" timeOffset="-163112.59">7717 7397 194 0,'0'0'210'15,"0"0"-9"-15,7 0-10 0,-7 0-2 0,6-5-3 0,-6 5-15 16,5-1-7-16,0 1-10 0,-5 0-6 16,13 0-9-16,-4 1-9 0,0 1-10 0,4 1-3 15,-3 2-10-15,2-1-3 0,-1-2-9 0,2 4-4 0,-3 1-9 16,3-3-5-16,-2 2-4 0,3-1-2 0,-3 1-5 15,0 1-4-15,-1-1-7 0,-1 2-1 16,3-3 8-16,-5 3-14 0,1-2 0 0,-3 0 2 16,0 1-4-16,-2 1-3 0,-3-2 3 0,1 5-5 15,-2-2-2-15,-2 3-6 0,-3 1-1 0,0 1-3 0,-3 0-5 16,-3 1 2-16,2-1-4 0,-2 0-6 0,-2-1-2 16,1 0-2-16,0-3-2 0,0 1 0 15,0-5 3-15,3 4-3 0,-2-5-1 0,2 2-1 16,0-2 0-16,1-2 0 0,-3 0-1 0,6 0-2 0,-2 1 0 15,3-4-1-15,1 3 0 0,4-3 2 0,-10 1-5 16,8 2 4-16,2-3 5 0,0 0-4 0,-6 3-1 16,6-3 5-16,3 5-2 0,-3-5 1 0,6 8 16 15,2-5-14-15,-3 2 1 0,0 0-1 0,3 0-8 16,1 2 10-16,1 1-6 0,2-1-2 0,-1-2 8 16,-2 3-5-16,4-1-2 0,-3-1 15 0,3 1-18 15,2 3 4-15,-2-4-6 0,-1 2 3 0,-1-3-1 16,0 4-4-16,0-5 1 0,0 0 6 0,-2 4 8 15,0-4-7-15,-4-1 0 0,1 0-13 0,1 0 2 16,-4 0 3-16,3-1-7 0,-5 0-3 0,-1-2-13 16,0 0-25-16,0 0-34 0,0 0-39 0,0 0-45 15,-1-11-46-15,-5 6-38 0,0-6-74 0,-1 4-170 16,-1-4-535-16,-1-2 238 0</inkml:trace>
  <inkml:trace contextRef="#ctx0" brushRef="#br0" timeOffset="-162361.62">7976 7149 53 0,'0'0'177'0,"0"0"-10"0,0 0-8 16,0 0-9-16,0 0-9 0,6 0-2 0,-6 0-10 15,0 0-4-15,0 0-8 0,5 0-3 0,-5 0-3 16,0 0-4-16,0 0-5 0,10 1-4 0,-10-1-5 15,5 2-5-15,-5-2-13 0,7 2 4 0,-7-2-6 16,5 2-2-16,0-1-4 0,3 1 4 0,-8-2-12 16,6 2-6-16,-1 0-2 0,-1 1-4 0,1-1-4 0,-1-1-2 15,2 4 5-15,1-4 2 0,-1 2-6 16,-1 1 1-16,0-2-4 0,2-1-4 0,-1 2-1 16,-1-1-6-16,0 0-1 0,2-1 1 0,-3 2-6 15,2 0-2-15,-2-2-1 0,0 2-2 0,-1-3 4 0,1 3 0 16,0 0-4-16,-1-2 4 0,-1 4 0 0,2-3 3 15,-1 3-7-15,-1-5 5 0,1 4-2 0,-3 2-3 16,1 0 3-16,-1-2-2 0,0 1 0 16,-1 3 1-16,1-2-4 0,-2 2-1 0,-1 2 2 0,-1-3-4 15,-1 4-1-15,2-2 0 0,-2 1 0 0,1 2-1 16,-2-4-2-16,1 0-4 0,-3 1 1 0,3 1 3 16,1-3-8-16,0-1 7 0,0 3-5 0,0-3 6 15,-1-5-3-15,2 6-2 0,0-3 0 0,1-1-1 16,-1-1 4-16,2 1-1 0,1-3 6 0,-4 5-1 15,4-5 1-15,-1 3 6 0,1-3-3 0,0 0 10 16,0 0 2-16,0 0 3 0,2 5-1 16,-2-5 1-16,4 3 0 0,-4-3-5 0,0 0-3 15,13-2 0-15,-7 2-3 0,-6 0-2 0,12-1-4 0,-6 1 8 16,3 0-10-16,1-2 0 0,0 1 0 0,3-1 3 16,-3 2-5-16,2-2 0 0,-1 2 3 0,1-3-6 15,2 2-7-15,-1-1 12 0,1 2-7 0,-1-3 4 16,-3 2 0-16,1 0 1 0,1 0-1 0,-3 0-5 15,1 0-5-15,-4 0 3 0,1 1 11 0,1-2-7 16,-3 1-2-16,-5 1 3 0,8-2-8 0,-8 2 6 16,4 0-2-16,-4 0 2 0,0 0-7 0,0 0-17 15,0 0-5-15,0 0-54 0,0 0-44 0,-16-5-53 16,8 5-64-16,-2 5-66 0,-4-3-228 0,-2 3-581 16,1 2 257-16</inkml:trace>
  <inkml:trace contextRef="#ctx0" brushRef="#br0" timeOffset="-161195.29">8401 7897 54 0,'0'0'200'0,"4"-3"-18"0,-4 3-13 0,0 0-4 16,0 0-10-16,0 0-11 0,1-3-9 0,-1 3-9 15,0 0-8-15,0 0-4 0,0 0-7 0,4-3-6 16,-4 3-7-16,0 0-7 0,0 0-7 0,0 0-5 16,0 0-11-16,0 0-4 0,0 0-7 0,0 0-5 0,0 0 3 15,0 0 8-15,0 0 2 0,0 0-2 16,8 5-2-16,-8-5 0 0,1 6 2 0,0-2-1 0,3 0 2 15,-3 2 2-15,3-1-3 0,-4 1 0 16,0 2-2-16,-1-1 3 0,-3 1-14 0,-1 3-4 0,4 0-1 16,-6 0-1-16,2 0-11 0,0-2-2 15,1 1-1-15,-2-1 0 0,-3-2-3 0,3 1-5 0,0-4-3 16,2 1-6-16,1-2-1 0,-2-2-11 16,2 1-13-16,1 0-18 0,2-2-23 0,0 0-20 0,0 0-34 15,-8-4-33-15,5 0-39 0,1 1-46 0,2-2-213 16,0-1-477-16,0 1 212 0</inkml:trace>
  <inkml:trace contextRef="#ctx0" brushRef="#br0" timeOffset="-160074.75">9200 7235 58 0,'0'0'218'15,"-4"-3"-12"-15,4 3-10 0,-5-3-12 0,5 3-11 0,0 0-5 16,-5-3-9-16,5 3-4 0,0 0-5 16,0 0-4-16,0 0-11 0,0 0-9 0,-3-4-11 15,3 4-10-15,0 0-9 0,0 0-9 0,0 0-8 0,-9 6-6 16,7-3-8-16,-2 1-3 0,0 0-3 0,-1 2 0 15,-3 2 2-15,2 0 0 0,-2 3 3 0,1-3 2 16,-1 2 0-16,4 0-1 0,0 1 3 0,2-1 2 16,-1 0 2-16,3 0 3 0,0 2-7 0,0-5-7 15,3 5-2-15,-1-2-9 0,-2-1-1 0,4-1-7 16,0-1-2-16,-1 0-6 0,-1-3-7 0,1 3-1 16,-1-1-6-16,-2 0-7 0,0-2-11 0,0 0-6 15,0 1-22-15,0-1-17 0,-5 0-12 0,4 0-11 16,-3-2-8-16,-1 2-1 0,0-2 0 0,-2 1 4 15,1-1 16-15,1 2-4 0,-3-4 6 0,3 1 6 16,0 2 2-16,1-3 5 0,-4 3 4 0,6-2 5 16,-2 1 3-16,4-2 0 0,-6 3 5 0,6-3 0 15,0 0 4-15,0 0-1 0,-6 3 6 0,6-3 1 16,-1 5 0-16,1-5 0 0,0 5 5 0,0-2 0 16,1 3 2-16,2 1-3 0,-3-1 7 0,1 1-1 15,1 2 7-15,0 1 5 0,2-2 7 0,0 6 5 16,-3-2 1-16,3-1 2 0,1 2 2 0,-1-2-4 15,-2 4-2-15,2-2-1 0,0-1-2 0,0-1-1 16,-3-2-4-16,3 3-3 0,-1-1 3 0,2-4-3 16,-4 6 0-16,0-7-3 0,-2 2-5 0,2-3-6 15,-1 1-9-15,0-2-4 0,0 0-9 0,3-1-12 16,-2 0-8-16,-1-3-6 0,0 5-5 0,0-5-6 0,0 4-7 16,0-4-9-16,0 0-3 0,0 0-11 15,0 0-15-15,0 0-19 0,0 0-24 0,13-7-32 16,-13 3-149-16,0 4-361 0,3-2 160 0</inkml:trace>
  <inkml:trace contextRef="#ctx0" brushRef="#br0" timeOffset="-158991.85">9243 7247 89 0,'0'0'189'0,"0"0"-9"0,-4-3-16 0,4 3-5 16,0 0-8-16,0 0 1 0,-1-3-7 0,1 3-2 16,0 0-6-16,0 0-7 0,0 0-10 0,0 0-9 15,0 0-8-15,0 0-7 0,0 0-11 0,0-5-7 16,0 5-10-16,0 0-4 0,0 0-2 0,0 0-2 16,0 0 4-16,0 0 4 0,-8 9 1 0,7-7 0 15,-6 4 1-15,7-3-6 0,-5 1 2 0,1-1 0 16,-1 1-6-16,-1 3-4 0,1-3-3 0,-1 0-1 0,0 2-4 15,0-1 0-15,0 2 3 0,0-1-3 16,-3 1 2-16,4 1-10 0,-2-1 4 0,2-3-1 16,0 5-1-16,-4-3-5 0,4 0 0 0,1 0-1 15,0 4 13-15,-1-5-12 0,1 2 4 0,-2 0-9 16,2-1 0-16,0 4 0 0,3-1-3 0,-3 0-3 16,4 0 0-16,-4 1-5 0,3 1 0 0,1-2 11 15,-4 2-15-15,3-1-6 0,1-1 2 0,-3 3-2 0,3-1 0 16,-1-1 4-16,1 2-7 0,0-3 4 0,-4 2-5 15,4-1 4-15,4 2-6 0,-4 1 3 0,1 2 1 16,-1 1 0-16,0-4-1 0,0 1-1 16,3-1 7-16,-2 4-8 0,-1 1 6 0,4-1-8 0,1 4 4 15,-2-2 1-15,-2-1-2 0,3-1 3 0,1 2-9 16,1-1 8-16,-2 0-1 0,1 1-2 0,-2-7 3 16,2 6-2-16,3-1 7 0,-1-2-12 0,0-3-2 15,-4-1 6-15,5 5 8 0,0-6-8 0,1 5-5 16,-3-5-2-16,-2 2 2 0,2-1-3 0,2 0-1 15,0-3 3-15,-3 4-1 0,0-1 1 0,1-1-4 16,1-3 0-16,-2 1-5 0,1-2-3 16,-2 0-24-16,-3 1-27 0,3-3-23 0,-2 0-21 0,0 0-28 15,3-2-28-15,-5-1-30 0,5 2-26 0,-5-2-35 16,0 0-45-16,7-8-180 0,-5 2-518 0,2-3 229 16</inkml:trace>
  <inkml:trace contextRef="#ctx0" brushRef="#br0" timeOffset="-158445.08">9496 7025 6 0,'0'0'241'0,"0"0"-19"0,0 0-15 16,0 16-3-16,-1-4-9 0,1-2-10 0,-4-1-7 15,3 10-12-15,1-3-7 0,-4 1-6 0,2 2-12 0,2 5-10 16,-2-5-11-16,6-1 11 0,-4 0-21 0,4 1-5 16,0-7-2-16,2 2-9 0,3-2-5 15,0-3-8-15,0-1 0 0,5-2-13 0,-2-2 11 16,2 0-17-16,0-1-3 0,3-3-6 0,-4-2-3 0,3 0-1 16,-1-3-4-16,3 0-7 0,-4-4 2 0,-4 1-3 15,4 0-7-15,-1-5 3 0,-3 1 2 16,-1-1 4-16,-1-3-4 0,-4-1-2 0,-3 2 1 15,-1-2-7-15,0-2-3 0,-4 1 4 0,-1 1-8 0,0 0 0 16,-3 3-3-16,2 3-6 0,2 1 21 0,-5 1-18 16,4 3-2-16,-3-3 0 0,-2 3 1 15,4 3 5-15,-1-1-11 0,0 0 6 0,-1 2-10 16,2-1 1-16,-1 2-2 0,1 0-2 0,6 1-1 0,-13-1-6 16,13 1-5-16,-10 1-11 0,5 0-34 0,1 3-38 15,0 1-44-15,-2 2-45 0,1 2-40 0,1 1-47 16,0 4-261-16,0-2-574 0,0 6 254 0</inkml:trace>
  <inkml:trace contextRef="#ctx0" brushRef="#br0" timeOffset="-158025.77">9581 7613 148 0,'0'12'201'0,"-2"-2"-3"0,1 8 6 0,1-1-4 16,0-1-5-16,0 3-4 0,0 0-14 0,1 0-13 15,1-1-12-15,-1 2-16 0,3-2-12 0,0 0-9 16,2-2-9-16,-2 0-1 0,2-7-4 0,1 1-8 15,0-1-2-15,2-4-7 0,-1 1-12 0,-2-3-2 16,2-1 13-16,0-2-13 0,-2 0-1 0,0-3-12 16,0-1 16-16,-3 0-17 0,1-1 1 0,3-4-3 15,-4-1-4-15,1 4 4 0,-2-5-2 0,0-2-7 16,-2-4-1-16,-2 5-6 0,-1-5-3 0,-1 4-4 16,0-2-4-16,-2-1-3 0,0 0-4 0,-1 1-5 15,-1-1-4-15,2 3-10 0,0 2-6 0,1 0-12 16,1 2-14-16,0 0-25 0,-1 0-29 0,3 2-30 15,0 0-24-15,1-1-34 0,-1 0-22 0,2 2-39 16,2-4-34-16,0 1-162 0,1-2-464 0,-1 1 205 16</inkml:trace>
  <inkml:trace contextRef="#ctx0" brushRef="#br0" timeOffset="-157777.78">9887 7119 236 0,'4'5'259'0,"1"3"-20"16,5 6-5-16,-3 3-3 0,-1-1-9 15,6 9-5-15,-5 2-1 0,4 0-7 0,-2 5-17 16,2-1-15-16,1 1-17 0,-3 3-15 0,6 13-10 0,-9-2-14 16,1 3-9-16,-2 1-15 0,-4 1-9 0,-2-3-5 15,1 3-14-15,0-14-6 0,-4 8-3 0,2-9-13 16,-1-1-12-16,-1-1-17 0,-2-3-26 15,1-2-29-15,-4-2-19 0,0-4-28 0,1-4-28 0,0-3-33 16,1 0-36-16,-1-6-50 0,-1-2-238 0,-5-4-508 16,1-2 226-16</inkml:trace>
  <inkml:trace contextRef="#ctx0" brushRef="#br0" timeOffset="-157112.18">8865 7072 20 0,'4'6'235'0,"-3"0"-14"0,3 1-9 15,-3 2-10-15,2 2-4 0,1 2-14 0,-3-2-5 16,5 3-8-16,-2 0-2 0,0 2-9 0,0-4-10 16,-3 4-4-16,3-1 13 0,-1-1-23 0,-2 1-8 15,0 1-10-15,-1-3-15 0,0-1-14 0,0 1 4 16,-2 1-23-16,-1 2-4 0,-1-2-14 0,3-3-21 16,-7 4-29-16,3 1-24 0,-4-5-24 0,4-2-26 15,-4 2-6-15,4-3-12 0,-4-2-12 0,0 2 3 16,4 0 7-16,-3-3 4 0,3-1 14 0,-2-2 2 15,1 2 14-15,3-2 2 0,-1 1 12 0,4-3 17 16,-4 2 11-16,4-2 5 0,0 0 8 0,-3 4-3 16,3-4 0-16,0 0-1 0,0 0 5 0,9 4-2 15,-5 0 3-15,1-2 8 0,0 4-3 0,5-1 14 16,-2 2 1-16,0 1 4 0,2 4 10 0,-4 3 6 16,2 1 1-16,0 4 10 0,2 9 8 0,-6-3 9 15,-3 3 6-15,3 2 6 0,-5-1 8 0,2 0 11 16,-1-4 1-16,4 0 16 0,-3 0-20 0,-1-1-8 15,0-6-7-15,3-2-8 0,-2-1-2 0,2 1-11 16,-2-7 0-16,0 3-11 0,2-3-6 0,2 0-3 16,-2-1-2-16,0 1-10 0,5-4-22 0,-4 1-30 15,0-1-38-15,1-3-45 0,0 0-44 0,-2 1-44 16,4-1-47-16,-2-2-267 0,0-1-553 0,-5 0 244 16</inkml:trace>
  <inkml:trace contextRef="#ctx0" brushRef="#br0" timeOffset="-156345.49">10216 6964 242 0,'0'0'232'16,"0"0"-22"-16,0 0-16 0,0 0-10 0,0 0-4 16,0 0-7-16,0 0-9 0,0 0-12 0,10 10-7 15,-6-6-11-15,-1-1-10 0,0 2-11 0,2 0-7 0,-1 0-15 16,1 1 4-16,-2-1-10 0,1 4-4 0,0-1-4 15,0 2-3-15,-2-1-4 0,1 2-6 16,-1 4-3-16,-1-5-5 0,-2 8-3 0,-3-6-9 16,1 3-1-16,-1-1-4 0,0 2-6 0,0-4 0 0,1-1-5 15,-1 0-5-15,1-5-6 0,-1 3-4 0,3-3-7 16,-1-2-7-16,2 0-11 0,2 1-2 16,-2-5-3-16,1 4-2 0,3-1 0 0,-2 0-13 15,-2-3 6-15,4 4 4 0,-1-2-4 0,-3-2 0 0,5 3 9 16,-3 1 2-16,1-2 5 0,0 2 3 0,-3 1 4 15,2 0 9-15,1 1 9 0,-1 1 9 0,1 2 7 16,-2 0 12-16,-1 1 17 0,1 1-3 0,-2 0 2 16,1 1 5-16,-1 3-3 0,-2 1-2 0,-2 2-3 15,4 0 4-15,-4 1-20 0,2 0 1 0,0 0-6 16,1 6-4-16,-2-1 12 0,0 5-16 0,2-1-4 16,-2 0-2-16,0 2 0 0,3-1-3 0,-3-2 2 15,3 0-3-15,2-1-6 0,-1 0 3 0,0-7-4 16,3 0 6-16,0 0-8 0,0-4-4 0,1 1 3 15,-1-5 5-15,0 3-2 0,1-4-1 0,-2 1-6 16,0-1 0-16,-2 0 4 0,2-1-9 0,-2-3 8 16,-1 0-7-16,0 1 4 0,-2-1 0 0,1-2-5 15,-2 3 2-15,-1-1-2 0,-2-1-10 0,1 0-22 16,0 0-29-16,-4 1-46 0,-1-2-53 0,2-1-61 16,0-1-97-16,-1-2-231 0,1 2-596 0,0-2 264 15</inkml:trace>
  <inkml:trace contextRef="#ctx0" brushRef="#br0" timeOffset="-156178.1">10599 8030 306 0,'3'11'301'0,"-3"1"-17"0,-3 0-28 15,3-1-25-15,-5 5-19 0,0 0-23 0,-3-2-23 16,0 0-40-16,-2 5-49 0,1-3-60 0,-2 1-74 0,3 1-92 15,-6 2-178-15,4-3-353 0,2 2 156 0</inkml:trace>
  <inkml:trace contextRef="#ctx0" brushRef="#br0" timeOffset="-135080.11">12511 7772 140 0,'0'0'151'0,"0"0"-9"0,0 0-4 0,4 2-8 16,-4-2 2-16,0 0 0 0,5 1 0 0,-5-1 0 15,0 0-8-15,0 0-8 0,0 0 2 0,0 0-4 16,0 0-5-16,0 0-8 0,0 0-7 0,9-3-7 16,-9 3-7-16,0 0-8 0,9 3-5 0,-4-3-5 15,4 3 3-15,-3-3-2 0,6 0 0 0,3 1-1 16,3 2-5-16,3-1-2 0,5-1-5 0,4 2 0 15,-1-3-4-15,3 2 4 0,1-2-5 0,4 2-4 16,1-1-4-16,-3 1-4 0,19 0-1 0,-2-2-1 16,-12 0-6-16,12 0-1 0,0 0-4 0,5 0-2 0,-3 3 2 15,2 0-8-15,0-3 3 0,4 0-4 0,2 0 1 16,-4 3 0-16,4-2-3 0,0 3-1 16,2-1 2-16,-1 2-4 0,2-2 0 0,-1 3-1 15,1-1 1-15,27 0 2 0,-34 0-3 0,-1 1-2 0,4-2 1 16,2 0-1-16,1-1 2 0,-4 5-3 0,5-4 1 15,-6 1 1-15,4-4 0 0,-2 2-2 0,-5-2-1 16,4 1 6-16,-5-1-4 0,-1-1-2 0,1 1-2 16,-3-1 4-16,-15 0 3 0,-1 0-5 0,3-1 0 15,-2 1 0-15,-2-1-1 0,-2 1-3 0,-2-2 3 16,-3 1-8-16,-10-2-17 0,0 3-27 0,-5-1-43 16,-2-1-49-16,-3 1-50 0,-3 1-96 0,-1-3-149 15,-4 3-473-15,0-10 210 0</inkml:trace>
  <inkml:trace contextRef="#ctx0" brushRef="#br0" timeOffset="-134344.27">13710 6097 59 0,'-1'-5'219'0,"1"5"-15"0,-2-6-11 0,2 6-4 0,0-4-12 16,0 4-8-16,0 0-11 0,0 0-12 0,0 0-12 16,-1-4-11-16,1 4-14 0,0 0-10 0,0 0-12 15,0 0-8-15,0 0-8 0,0 0-6 0,0 0-4 16,-4 14-4-16,3-8-4 0,0 6-5 0,-2-2 0 16,0 2 1-16,0 5-1 0,-1 1-2 0,1-1 0 15,2 2 1-15,-1 6 0 0,-1-6 4 0,-1 8 0 16,-1 3 0-16,5 0-3 0,-4 3 8 0,3 0 9 15,-3 14 2-15,-1-10 3 0,1 7-11 0,0 1 2 16,4-8 3-16,-1 10-7 0,1 2 4 0,0 5-3 16,0-3 0-16,0-1-5 0,0 0-2 0,0 2-3 15,1 0-8-15,2 3-4 0,-2-1 2 0,-1 3-2 0,4-2-1 16,-4 2-6-16,6-1-5 0,-6 3 2 16,3-4 0-16,-2 4-1 0,-2 25 3 0,-2-27-6 15,0 1-1-15,-1 0-6 0,1 4 3 0,-2-4 1 16,5-4-1-16,-4 3-4 0,0-2-5 0,3-1 7 0,1-2-2 15,0-4-9-15,1 0 3 0,3-2 2 16,-1-10-5-16,-2 0 2 0,4-3-2 0,-1-2 16 16,-1-1-22-16,3 0-2 0,-2-2 3 0,0-4-3 0,-2-6-2 15,2 0-4-15,0-3-12 0,-3-3-20 0,0-4-14 16,1-2-38-16,-2 1-27 0,0-5-41 0,0-2-44 16,0 0-60-16,0 0-310 0,-8-18-623 0,3-1 276 15</inkml:trace>
  <inkml:trace contextRef="#ctx0" brushRef="#br0" timeOffset="-133821.49">13730 6092 78 0,'-5'5'213'0,"-2"4"-6"0,-2-1-18 0,1 2-10 16,0 0-18-16,-3 3-12 0,-2-3-11 0,5 1-18 15,-2 2-9-15,1-5-12 0,0 3-9 0,3-1-11 16,-2-3-9-16,-1 4-7 0,4-4-8 0,1 0-21 16,-2-2-23-16,2-2-21 0,-1 2-13 0,2 0-17 15,2-4-12-15,-3 2-29 0,4-3-27 0,0 0-32 16,0 0-126-16,0 0-287 0,-7-5 127 0</inkml:trace>
  <inkml:trace contextRef="#ctx0" brushRef="#br0" timeOffset="-133663.53">13724 6086 16 0,'8'8'229'0,"2"-1"-2"0,-2 3-4 0,0 2-9 0,0-1-13 15,0 2-12-15,3 0-14 0,-4 0-18 0,-1-1-15 16,1 1-12-16,-1-2-30 0,0-1-3 0,3 0-11 15,-4 3-16-15,3-5-30 0,-2 3-45 0,2-3-62 16,0 3-79-16,-3-2-201 0,0-1-375 0,1 0 166 0</inkml:trace>
  <inkml:trace contextRef="#ctx0" brushRef="#br0" timeOffset="-129843.95">13723 7822 82 0,'0'0'123'0,"-4"0"-12"15,4 0-5-15,0 0-3 0,0 0-1 0,-1 4-7 16,1-4-2-16,0 0-5 0,0 0 1 0,-4 3-10 16,4-3-3-16,0 0-10 0,0 0-1 0,-5 2-8 15,5-2-1-15,0 0-9 0,-7 4-4 0,7-4-1 16,-2 3-2-16,2-3-4 0,-7 1 0 0,7-1 3 16,-6 2-10-16,6-2 4 0,-4 2-7 0,4-2 1 15,-5 1-3-15,5-1 0 0,-4 5-2 0,4-5-1 16,-5 3 2-16,4 0-3 0,-3-1-1 0,4-2-2 15,-9 3 2-15,8-2 1 0,-2 3 1 0,-2 0-2 16,1-2-1-16,-1 2-2 0,1-1-1 0,-2 1 0 16,2 0-3-16,-1 0 1 0,-3 0 1 0,3 1-2 15,-1 3 1-15,-4-2-2 0,3-1 0 0,-1 1 0 16,3-2-1-16,-5 0 2 0,4 3-1 0,-1-2-1 16,1 0 3-16,0 0-5 0,1 1-1 0,-2 1 0 15,2-2 0-15,-4 2-2 0,-1 0 0 0,3-1 2 16,2-1-2-16,-2 3 0 0,-1-5-1 0,2 4-1 0,-3 0 0 15,2-1 0-15,2-3 2 0,-4 4-3 0,4-2 1 16,1-1 0-16,-2 0-1 0,-1 1 2 16,1-1-3-16,1 1 0 0,-1 0 2 0,0 0-3 0,1-1 3 15,-1 1 2-15,0 0-4 0,0 0 3 0,1 2-1 16,1-4-2-16,-1 4 3 0,0-2-2 0,0-1 0 16,0 1 1-16,0 1 2 0,0-1-2 0,1 1-1 15,-1-1-3-15,0-1 2 0,-3 3 2 0,3-2-2 16,-2 3 2-16,0-1-1 0,-1-3-1 0,1 5 0 15,-1-3-1-15,-1 4 0 0,0-2 0 0,0-1 0 16,0 2 1-16,-1-2 0 0,1 2 0 0,-4-3 0 16,7 3-1-16,-6 1-1 0,3-3 0 0,-1 0 3 15,1 0 1-15,0 0 2 0,-2 1-1 0,2 0 3 16,1-2-2-16,0 0 2 0,2-2-3 0,1-1 2 16,-1 3 1-16,0-3 2 0,2 2-2 0,-2 0-3 15,2-2 2-15,-1 0-3 0,1 0 2 0,-2 2-1 16,3-1 0-16,0-1-1 0,-2 1-3 0,2-1 3 15,-1 1 3-15,-1-1-3 0,1 0-1 0,2-1-3 16,-1 1 2-16,-1-1-1 0,4-2 0 0,-6 5 2 0,6-5-2 16,-4 2 1-16,4-2 1 0,-1 2-2 15,1-2 3-15,-4 3 0 0,4-3-2 0,0 0 1 16,0 0 4-16,0 0 11 0,0 0 8 0,0 0 5 16,-4 2-1-16,4-2-3 0,0 0-1 0,0 0-4 15,0 0-3-15,0 0-2 0,0 0 0 0,3-12-3 16,-3 12-1-16,2-4-1 0,-2 4-3 0,0-4-2 15,3 2 3-15,-3 2-6 0,1-4 1 0,2-1 1 0,-2 4 0 16,-1 1-2-16,5-5 0 0,-4 3 2 0,3-2-4 16,-4 4 1-16,4-5 0 0,-3 2-1 0,2 0 1 15,-3 3 0-15,5-5 0 0,-2 2-4 0,-1-1 3 16,-2 4-3-16,8-4-1 0,-5 1 3 0,0 1 0 16,1-2-2-16,1 1 3 0,-2 0-1 0,2 0-2 15,0-3 2-15,1 2 4 0,-1 1-6 0,2-1 5 16,0-3-3-16,2 2 1 0,-1-2-3 0,2 1 1 15,-1-1 0-15,1 1 1 0,-1 0 4 0,0-1-4 16,1 1-1-16,2-1 0 0,-3 1-1 0,2 0 3 16,1 0-1-16,-2 2 2 0,-1-3-2 0,-1 1 0 15,1 0-2-15,0-1 1 0,-3 2 1 0,2-4 0 16,-2 5 6-16,3 0-7 0,-4-2-1 0,0 1 5 16,2 2-2-16,-2 0 1 0,0-3-2 0,0 2 0 15,0 0 0-15,0 2 0 0,0-3-2 0,-1 0-1 16,0 3 2-16,2-2 1 0,-1 1 2 0,1-1-4 15,-3 2-1-15,1-3 1 0,1 2 2 0,-2-1 5 16,3 0-8-16,-2 1 8 0,1-2-7 0,-1 2-1 0,0-1 4 16,1 1-3-16,-1-1 2 0,2 2-1 0,-1-2 0 15,-1 0-1-15,1-1 2 0,2 2-2 0,-1 0 3 16,-5 0-1-16,6 0-1 0,-2 1 1 16,-1-1 0-16,1 0-4 0,0 1 3 0,0-1 0 0,0 0 1 15,-1-1 3-15,-4 4-3 0,8-3-1 0,-4 1 4 16,-1 0-4-16,1 0 2 0,-4 2-3 0,9-4 1 15,-5 1 2-15,0 1-1 0,-2 0 0 0,-2 2 0 16,8-3-1-16,-3 1 1 0,-1 0 0 0,1-3 0 16,-1 2 0-16,0 0-2 0,2 1 2 0,-2-1 0 15,2 0-1-15,-4 0 2 0,1 1-2 0,3 1 3 16,-4-2-3-16,2 1 2 0,1 0-2 0,-5 2 1 16,4-4-3-16,2 3 2 0,-5-3 1 0,-1 4 1 15,8-2-1-15,-6-1-2 0,-2 3 2 0,3-2 1 16,-3 2 2-16,8-3-4 0,-8 3 0 0,6-3 1 15,-3 0 0-15,-3 3 4 0,5-2-4 0,-5 2-1 16,5-2 0-16,-2 1 2 0,-3 1-1 0,0 0-1 16,6-4 4-16,-3 1-4 0,-3 3 1 0,4-3 1 0,-1 0-2 15,-3 3 0-15,4-1 1 0,-4 1 6 16,4-4-7-16,0 2 2 0,-4 2-4 0,4-4 3 16,-4 4-1-16,5-3 1 0,-5 3 0 0,5-4 0 15,-1 3-1-15,-4 1 2 0,2-4-1 0,2 2-2 0,-4 2 7 16,4-4-5-16,-4 4-3 0,5-1 6 0,-4-2-4 15,-1 3 1-15,6-3-3 0,-6 3 0 0,5-3 4 16,-2 1 0-16,-3 2 1 0,7-3-2 0,-7 3 0 16,5-4-3-16,-1 2 12 0,-2 1-11 0,2-2 0 15,-4 3 3-15,4-3-2 0,-4 3 2 0,6-4-2 16,-6 4 0-16,5-3 3 0,-2 1-6 0,-3 2 2 16,5-5 1-16,-4 4 0 0,-1 1 3 0,6-3-3 15,-6 3 1-15,5-5-1 0,-3 3 2 0,-2 2-2 16,7-4 0-16,-4 2 2 0,-3 2-3 0,6-2 2 15,-6 2-1-15,5-4 0 0,-1 1 2 0,-2 1-1 16,-2 2-3-16,5-4 4 0,0 2-3 0,-5 2 1 16,4-2 3-16,0-2-3 0,-2 2 1 0,-2 2 1 15,7-5-2-15,-7 5 14 0,5-1-14 0,-4-2 1 16,3 0-2-16,0 2 1 0,-4 1 0 0,5-3 0 16,-1 0 1-16,-4 3 1 0,5-3-3 0,-1 1 3 15,-3-2-1-15,-1 4 0 0,8-3-1 0,-6 0 2 16,1 0 3-16,-3 3-6 0,4-1 1 0,-4 1 2 0,4-4-3 15,-4 4 2-15,5-3-1 0,-5 3-3 16,6-3 3-16,-3 0 3 0,2 1-3 0,-5 2 2 16,6-3-1-16,-3 0 9 0,-1 2-11 0,-2 1 2 15,5-4-1-15,-2 1 1 0,0 1 0 0,-1-2-2 0,2 2 1 16,0-1 0-16,-1 1 1 0,0-2 1 0,1 2 0 16,-2 0-1-16,-2 2 0 0,8-4 0 0,-4-1-2 15,1 4 3-15,-1-3-3 0,0 0 2 0,-2 1 0 16,3 1 1-16,-2 0-3 0,1-2 2 0,0 0-1 15,-2 1 0-15,3 2 1 0,-1-4 1 0,1 4-1 16,-3-3 2-16,1 1 1 0,1 0-3 0,0 0 0 16,0 1-2-16,0-2 2 0,-2-1-1 0,2 1 0 15,-1 3 1-15,0-2-2 0,1 0 2 0,0 0 3 16,0 0-6-16,2-3 3 0,-2 3 0 0,0 0 0 16,0-1 0-16,0 1 0 0,1-3 1 0,-1 3-2 15,3-2 0-15,-3 1 2 0,1-1-1 0,3 2-1 16,0-4 0-16,2 0 1 0,-3 1-1 0,1 1 4 15,2-1-3-15,-2-2 6 0,2 4-8 0,2-5 3 16,-6 3-3-16,4 1 1 0,1-2 1 0,-1 2-4 16,0 1 1-16,0-5 2 0,0 4 1 0,2-1 0 15,-3 1 0-15,1-2 0 0,-2 1 0 0,2 0 0 16,0-1 2-16,2 3-2 0,-3-4-2 0,2 3 5 0,-2-1-3 16,0-2 0-16,3 1 0 0,-1 0 0 15,-3 0 0-15,3-2 0 0,0 4 0 0,3-6 0 0,-3 5 2 16,3-2-1-16,0-1-2 0,-4 0 2 15,7 2-2-15,-4-4 0 0,1 3 3 0,0-2-3 0,0 2 1 16,3-1-2-16,-7 2 0 0,5-1 2 0,-3 1 3 16,-1 0-3-16,2-1-1 0,0-1 0 0,-1 2 2 15,-1 0-2-15,-1-2 0 0,1 2 1 0,-2-2 1 16,3 2 0-16,-2-2 0 0,4 2-2 0,-4-4 0 16,2 2-1-16,-3 1 3 0,1 0 1 0,-1-1 0 15,0 1-1-15,0 0-1 0,0-1 0 0,0 4 0 16,-1-3 0-16,-1 1 0 0,2-1 0 0,-1 2 1 15,-2 2-2-15,-1-1 9 0,4-2-4 0,-4 2 2 16,0 0 0-16,3-3-2 0,-4 3 1 0,2-1-1 16,3-2-3-16,-4 2 0 0,1 2 3 0,0-3-2 15,0 0-2-15,-1 2 0 0,3-3 3 0,0 2 3 16,-3 1-5-16,1 0 1 0,2 1 3 0,-3-3-4 16,0 3 0-16,5-3-3 0,-2 1 4 0,-3 2-5 15,2 0 2-15,-2-2 1 0,0 1 0 0,0-1 0 16,1-2-1-16,3 2-1 0,-2 1 2 0,-1-2-1 15,0 0 1-15,-1 1 0 0,2 0 0 0,-1 0-3 16,2-1 3-16,-3 2 0 0,1 0 0 0,0 2-1 16,0-3 0-16,0 0 2 0,-1 1-3 0,3-1 0 15,-4 2 1-15,1 0-1 0,5-2-1 0,-6 0 2 16,4 1 3-16,-2-1-3 0,2 1 1 0,-2-1-2 16,3 0 3-16,-1 1-1 0,1 0 5 0,-3-1-8 15,1 0 3-15,-1 2 0 0,0-1-2 0,2 1 1 16,-2-2 0-16,0 3-1 0,-1-1 1 0,1-1 4 0,2 2-6 15,-2-1 5-15,-1 1-3 0,0 0 1 0,2-1-2 16,0 2 1-16,-4-2 1 0,2 1 2 0,0 1-4 16,-1-2-1-16,1 1 3 0,-1 1 0 15,2 0 0-15,-2-1 0 0,1 1-2 0,-1-1 3 0,1 1-2 16,-3-1 3-16,1 0-2 0,5 2-3 0,-6-2 2 16,2 1 2-16,0 0-2 0,4-3-1 15,-3 4 2-15,1-2-1 0,-2 0 1 0,0 1-1 16,1-1 0-16,3 2-1 0,-3-3 0 0,1 1 3 0,1 1 2 15,-2-1-2-15,0 2 1 0,-1-4-2 0,1 2 0 16,0 0 0-16,0 1 0 0,0 0-2 0,0-2 1 16,1 2 3-16,-1-1-4 0,1 1 7 0,-1-1-6 15,0 1 3-15,0-1-4 0,-1-1 0 0,1 2 1 16,0-1 0-16,-1 1 7 0,1-1-8 0,-2 1 1 16,-3 2 1-16,6-4 0 0,-4 2 0 0,-2 2 0 15,6-5-3-15,-2 3 3 0,-4 2 3 0,3-2-6 16,-3 2 3-16,6-2-1 0,-6 2 0 0,4-3 1 15,-1 0 0-15,-3 3 0 0,6-2 0 0,-4-1-7 16,-2 3 0-16,4-2-1 0,-4 2 4 0,6-3 6 16,-2 2-3-16,-4 1 1 0,1-6 1 0,3 4-3 15,-4 2-1-15,1-3 4 0,-1 3-2 0,4-3 1 16,-4 3-2-16,0 0-10 0,-1-5-21 0,1 5-22 16,0 0-41-16,0 0-38 0,-4-3-74 0,4 3-171 15,-10 0-410-15,10 0 181 0</inkml:trace>
  <inkml:trace contextRef="#ctx0" brushRef="#br0" timeOffset="-127962.64">13756 7822 30 0,'0'0'80'0,"0"0"-5"0,0 0-9 0,0 0-6 16,-11 2-4-16,11-2-5 0,0 0-5 0,0 0-4 15,0 0-2-15,-7 1-10 0,7-1-1 0,0 0-5 0,0 0 0 16,-5 1 1-16,5-1-4 0,-5 2-2 16,5-2 0-16,-4 2 12 0,4-2-5 0,0 0 0 15,-6 2 4-15,6-2 4 0,-5 4-1 0,2-2 0 16,3-2-7-16,-4 4 0 0,4-4 2 0,-4 2-5 0,4-2-1 16,-5 5-7-16,1-2-1 0,-2-1 1 15,3 0-1-15,3-2 3 0,-6 2 1 0,1 1-3 0,1-1 1 16,0 3-2-16,-3-2-2 0,0 0 2 15,2 1 2-15,-3-1 3 0,-1 2-6 0,2 0 0 0,-1 0 0 16,-1 2 7-16,-4-4-5 0,3 2-3 0,1 2 2 16,-1-1-3-16,0-1 11 0,-1 0-10 0,0 2-2 15,1-1-1-15,-2 0 3 0,-3 2-5 0,0-1 1 16,-2 0 5-16,7-1-5 0,-3 1-3 0,3-3 3 16,-3 3 5-16,-4 0-4 0,3 0 1 0,0 1 0 15,0-1 1-15,2-1-2 0,-4 1 1 0,3-1 2 16,2 1 1-16,0-1-2 0,0 0-2 0,2 2 2 15,-1-3-4-15,-2 1 4 0,5 2-2 0,-2-2-3 16,-1-1 2-16,2 2-1 0,-1-1-4 0,-4 1 1 16,3-1-1-16,2 0 0 0,-1 2 1 0,-1 1-2 15,-3-2 4-15,3 1-1 0,-1 0-2 0,-2 2-1 16,-1 0-3-16,0 1 6 0,0-2-5 0,1 3 2 16,0 2-1-16,-2-5-1 0,1 4 3 0,-3-2-1 0,3 1-2 15,0 0 8-15,-3-1-6 0,2 1 0 16,0 0-2-16,-3 0 1 0,-3 5 2 0,1 1-1 15,-2-2-1-15,6-2 1 0,-9 1 3 0,2 3-3 16,-1 1 0-16,-1-4-2 0,1 1-4 0,-1 2 5 0,-2-4 2 16,4 2 2-16,5-7 5 0,4 1 1 0,-1 0 1 15,2-5-5-15,1 1 2 0,6 0-7 0,-7 0 6 16,7-1 1-16,-2-4-13 0,3 0-10 16,5-1-16-16,0 0-24 0,-7-7-51 0,9 3-165 0,3-6-292 15,4-3 129-15</inkml:trace>
  <inkml:trace contextRef="#ctx0" brushRef="#br0" timeOffset="-127046.5">13821 7775 9 0,'-4'1'128'0,"4"-1"-5"0,-9 3-14 0,8-1-3 0,-3-1-15 16,4-1-6-16,-5 4-5 0,5-4-10 0,-6 2-9 16,2-2-2-16,4 0-6 0,-5 4-8 0,5-4-4 15,-8 3-3-15,4-1-2 0,-1-2 1 0,5 0-10 16,-8 2-3-16,5 0 0 0,-4 0 1 0,7-2-1 15,-5 1 7-15,3 1 4 0,2-2 10 0,-4 1 4 16,4-1 8-16,0 0 11 0,-5 3 6 0,5-3 5 16,0 0-3-16,0 0-2 0,0 0-9 0,0 0-7 15,0 0-10-15,0 0-5 0,6-13-3 0,-1 9-5 16,4-3-1-16,1 0 1 0,1 0 0 0,5-2 7 16,0-2 7-16,9-6 6 0,-6 7-2 0,3-7-4 15,6 2-1-15,-1-3-4 0,1 4 1 0,-1-3-4 16,2 1-1-16,-2-1-3 0,1 0-1 0,0 1-7 0,-2-2-2 15,5 2-4-15,-6 0-2 0,3-1 0 0,-1 3-5 16,1-1 2-16,-1 0-3 0,-3 0-1 16,-2 1-2-16,1 1-2 0,-5 4-1 0,-1-2-1 15,-1 3 2-15,-6-1 0 0,1 3-4 0,0-1 1 0,-3 2 1 16,-2-4-3-16,1 5 6 0,-2 0-2 0,-2 0 5 16,0-1 10-16,0 3-6 0,-1-2-4 15,-2 4-2-15,4-6-2 0,-4 5-3 0,0 1-10 0,0 0-15 16,0-6-14-16,0 6-18 0,0 0-28 0,-4-3-21 15,4 3-37-15,0 0-33 0,0 0-38 0,-8-1-196 16,8 1-434-16,0 0 192 0</inkml:trace>
  <inkml:trace contextRef="#ctx0" brushRef="#br0" timeOffset="-126479.23">14318 7313 10 0,'-2'3'223'0,"2"-3"-9"0,0 0-11 0,0 0-20 0,0 0-11 16,0 0-17-16,0 0-4 0,0 0-5 15,0 0-6-15,19-6-11 0,-10 5-7 0,-2-2-8 16,5 3-10-16,-2-2-5 0,-2 1-9 0,2-3-1 16,2 4-6-16,-3-2-5 0,0-1-4 0,3 2-3 15,-5 0-7-15,2 0-6 0,-3-2-7 0,5 1-5 0,-3 1-3 16,0-2-5-16,-2 2-3 0,3-1-5 16,-1 1-2-16,-3-2-4 0,4 2-2 0,0 1 3 0,-3-2-10 15,1-1 1-15,-1 3-2 0,3-2-1 0,-9 2-3 16,10 2 2-16,-6-2-2 0,-4 0 0 0,9 0 0 15,-9 0 2-15,8 3-4 0,-8-3 0 0,3 2 1 16,-3-2 2-16,4 1 0 0,-4-1-2 0,3 3-1 16,-3-3 3-16,1 3-3 0,-1-3 4 0,1 4 2 15,-1-4 1-15,0 6 4 0,0-6 5 0,-1 8 5 16,0-4 2-16,-2 3 2 0,1 1 4 0,-3 2 3 16,0 0 2-16,1 1 2 0,-4 6 2 0,-1-5 6 15,-1 4 0-15,1 1-1 0,-4 0-4 0,2-2 0 16,-1 1-5-16,3-1-4 0,-1-3-5 0,1-1 1 15,3-2-11-15,0 1 6 0,1-1-8 0,-1-1 2 16,2-2-7-16,2-1-1 0,-1 1 1 0,2-1 0 16,-1-2-9-16,1 0 7 0,-1 0-1 0,2-3-5 15,0 0-11-15,0 7-24 0,0-7-50 0,0 0-70 16,0 0-106-16,0 0-380 0,0 0-685 0,-12-10 303 16</inkml:trace>
  <inkml:trace contextRef="#ctx0" brushRef="#br0" timeOffset="-120663.52">16271 8226 145 0,'0'0'323'0,"3"5"-34"15,-3-5-27-15,1 1-34 0,-1-1-66 0,0 0-98 16,-4 6-141-16,4-6-156 0,-9 1-253 0,-1-3 113 16</inkml:trace>
  <inkml:trace contextRef="#ctx0" brushRef="#br0" timeOffset="-108814.06">2497 9765 280 0,'0'3'302'0,"0"-3"-19"15,0 0-17-15,0 0-14 0,0 0-24 0,0 0-6 16,0 0-12-16,9 0-21 0,-4 1-19 0,-5-1-17 16,11 0-12-16,-3-1-22 0,-3 2-4 0,4-1-8 15,-3 2-11-15,6-1-11 0,-6 1-1 0,7-2-16 16,-5 2 0-16,1 0-9 0,0 1-12 0,-3-2 12 16,3 2-15-16,-5-1-6 0,5-1 2 0,-3 2-4 15,-2-1 1-15,2 4-2 0,-3-4-5 0,0 4 0 0,-2 2-12 16,0 2 4-16,-2 2-3 0,1-2-4 15,-4 4-10-15,0-3-13 0,-1 4-8 0,0 1-5 16,-4-1-7-16,3-5 1 0,-1-1 3 0,1-1 1 0,-2 1 1 16,-1-1 6-16,4-2 1 0,-3-2 7 15,3 0 5-15,-1 2 10 0,2-4 17 0,-1 2 17 16,1-2-8-16,4 1-5 0,0-3-7 0,-4 3-2 0,4-3-14 16,0 0-1-16,0 0 3 0,0 0 0 0,8 4 0 15,-8-4 4-15,9 0-2 0,1 1-8 0,-2 1 4 16,2-1 3-16,0 1-1 0,3 1 2 0,-4 2 0 15,1 0 0-15,-1 1 2 0,1 6 4 0,3 0-6 16,-1 1-5-16,-3 1 10 0,1 3-5 0,-4-1-1 16,1 1-3-16,-2 0 2 0,1-3-1 0,-1 3-2 15,-1-4-5-15,1-1 0 0,-4-2 5 0,-1-1 1 16,3 1 3-16,-6-1-1 0,2-4 0 0,1 0-3 16,-6 1 6-16,3-2-13 0,-3-3-17 0,-2 0-27 15,0-1-38-15,-2 0-41 0,-2-1-53 0,-1-3-68 16,-4-3-94-16,2 0-180 0,-1-2-562 0,1-4 249 15</inkml:trace>
  <inkml:trace contextRef="#ctx0" brushRef="#br0" timeOffset="-108581">2879 9882 327 0,'6'11'357'0,"2"-3"-19"0,-3 3-32 15,0 3-32-15,-1 5-22 0,1 1-26 0,-1-2-15 16,0 2-26-16,-2 3-15 0,1-3-5 0,-2 0-34 16,2 1-11-16,-1 3-18 0,0-4-9 0,-2-2-10 15,2 1-14-15,-2 0-20 0,0-3-22 0,0-1-12 16,1 4-32-16,-2-9-23 0,1 2-20 0,-2 3-23 16,-2-3-21-16,0-1-11 0,-1 0-19 0,0-1-18 15,-3 0-34-15,0-3-42 0,-2-1-170 0,-3 0-429 16,2-2 191-16</inkml:trace>
  <inkml:trace contextRef="#ctx0" brushRef="#br0" timeOffset="-108310.77">2272 9951 141 0,'1'11'339'0,"-2"-1"-4"16,-2 6-8-16,2 2-29 0,1 8-29 15,0 1-31-15,1 2-17 0,-1 2-24 0,1-3-21 16,3-1-17-16,-4 2-9 0,4-3-16 0,1-6-16 16,3 5 1-16,-2-6-24 0,2-1-8 0,1-1-15 0,0-2-11 15,5-1-10-15,0 1-18 0,0-5-53 0,0 4-72 16,4-2-85-16,1-2-88 0,-1-2-246 15,8 3-555-15,-8-6 246 0</inkml:trace>
  <inkml:trace contextRef="#ctx0" brushRef="#br0" timeOffset="-108166.97">3299 10259 4075 0,'13'3'22'16,"-4"2"-9"-16,0-3-3 0,-3 3-20 0,2-3-10 0,-3 1-44 15,0 1-47-15,-2 1-85 0,1-3-74 0,-3 4-306 16,2-3-622-16,-3 2 276 0</inkml:trace>
  <inkml:trace contextRef="#ctx0" brushRef="#br0" timeOffset="-102431.46">4486 9521 278 0,'0'0'320'0,"-1"-4"-28"0,1 4-30 16,0 0-27-16,0 0-25 0,0 0-22 0,0 0-15 0,0 0-4 16,0 0-2-16,0 0-5 0,9 15 6 0,-1-10-22 15,-3 2-13-15,4-1-15 0,-3 1-13 0,3 0-5 16,2-1-7-16,-1 2-7 0,-1-3-11 16,1-2-5-16,0 4-5 0,0-1-8 0,1-4-11 0,-1 1-5 15,0-2-9-15,-3 1-28 0,0 1-53 0,-3-1-57 16,-2 2-58-16,1-2-55 0,-3-2-68 0,-1 6-208 15,-2-2-537-15,-2 2 237 0</inkml:trace>
  <inkml:trace contextRef="#ctx0" brushRef="#br0" timeOffset="-102081.48">4374 9768 83 0,'8'3'215'0,"-2"-3"-18"15,2 0-18-15,2 1-5 0,-1-2-7 0,2 1 0 16,2-2-4-16,1 1-13 0,-1-1-15 0,0-2-14 16,1 4-11-16,0-3-11 0,0 1-10 0,-1 0-7 15,-2 2-12-15,2 1-4 0,-1-1-5 0,-4 1-6 16,-1-1-7-16,-1 3-2 0,0 2-1 0,-1-1 0 16,1 1 0-16,-4 2 6 0,2 2 9 0,0 2 4 15,-3 3 1-15,1-1 6 0,2 4 7 0,-4 3 2 16,1-1 12-16,0 9-4 0,-2 0 10 0,1-4-13 15,0 1-7-15,0-5-11 0,1-1-3 0,-1-3-4 16,2 2-9-16,-2-2-8 0,2-1-3 0,-1-2 12 16,1-2-18-16,1-2-10 0,0-2 0 0,-1-1-7 15,2 2-5-15,1-4-5 0,-1 0-9 0,0-1-18 16,-1-2-26-16,3-1-29 0,-6 0-30 0,0 0-32 16,12-6-32-16,-7 2-23 0,-1-3-22 0,2-4-31 15,0 1-224-15,-2-5-508 0,-3 2 225 0</inkml:trace>
  <inkml:trace contextRef="#ctx0" brushRef="#br0" timeOffset="-101867.1">4892 9540 172 0,'0'0'295'0,"0"0"-27"0,2 7-29 0,-3 0-25 0,0 0-16 15,-2 2-23-15,-2 4-9 0,-3 3-21 16,5-8-13-16,-4 7-5 0,2-5-23 0,1 1-14 0,2 0-23 16,-3-1-18-16,1 0-30 0,1-1-39 0,1 1-33 15,-4-3-33-15,3-1-26 0,3 0-33 0,-3-1-35 16,0-1-131-16,0-1-337 0,-2-3 150 0</inkml:trace>
  <inkml:trace contextRef="#ctx0" brushRef="#br0" timeOffset="-101493.1">4878 9550 52 0,'8'-3'217'0,"-1"2"-3"16,1 0-27-16,-1 2-10 0,2 0-13 0,-2 1-15 15,-1 0-14-15,1 2-14 0,0-1-10 16,-2 3-14-16,-1-1-15 0,1 1-25 0,-1 1-27 0,-3-1-39 16,3 6-30-16,-4-5-20 0,0 4-19 0,3-1-16 15,-3-1-13-15,-4 0-16 0,0-4-91 0,4 3-233 16,-4-3 755-16,3 0-372 0,-3 1 61 0,1-3 47 15,2 1 29-15,-3 0 18 0,3-2 2 0,1-2 3 16,-5 5-6-16,5-5 0 0,0 3-8 0,0-3 2 16,0 0-6-16,1 5 2 0,3-2 0 0,0-1-1 15,-2 0-4-15,5 1 6 0,-2-1-7 0,-1 0 1 16,1 2-7-16,1 1-6 0,2-1-7 0,-3 0-6 16,2 1 10-16,-2 1-11 0,0 1 0 0,0-1-3 15,-1 6-3-15,1-4 12 0,-3 3-2 0,1 2-3 16,-3-1 1-16,0 0 2 0,0 3-6 0,-3 1-3 15,2 0-1-15,-4-5-5 0,1 1-3 0,0 4-5 16,-2-4-4-16,1 1-14 0,-3-3-15 0,3 2-19 16,-4-2-30-16,0-1-32 0,0-1-36 0,0 0-29 15,-3-4-45-15,-1 0-56 0,0 0-141 0,0-5-424 16,-1-2 188-16</inkml:trace>
  <inkml:trace contextRef="#ctx0" brushRef="#br0" timeOffset="-101309.4">4889 9863 22 0,'16'8'295'0,"0"0"-2"0,0-1-9 0,0 3-17 0,-2 3-21 16,0 0-12-16,-1-1-14 0,2 1-8 15,-3-1-7-15,-1 3-19 0,-2-6-15 0,-1 1-15 16,1 0-17-16,-3-2-17 0,3 2-9 0,-1-3-11 16,-2-2-13-16,-1 2-12 0,-1-3-12 0,2 1-3 0,0-4-12 15,-4 3-22-15,2-1-30 0,-4-3-40 16,3 0-50-16,-3 0-63 0,0 0-79 0,0 0-286 15,-3-10-561-15,-2 6 249 0</inkml:trace>
  <inkml:trace contextRef="#ctx0" brushRef="#br0" timeOffset="-98665.12">5458 9695 67 0,'0'0'237'16,"0"-5"-10"-16,0 5-10 0,0-4-11 0,0 4-7 15,-1-4-6-15,1 4-7 0,0 0-9 0,1-6-3 0,-1 6-12 16,0 0-7-16,0 0-12 0,0 0-5 16,0 0-15-16,3-2-2 0,-3 2-12 0,0 0-9 15,0 0-6-15,0 0-7 0,1-4-11 0,-1 4-7 16,0 0-10-16,0 0-4 0,0 0-6 0,0 0-1 0,0 0-1 15,0 0 4-15,11 9 3 0,-6-3-4 16,2-1-8-16,-1 4-2 0,3-1-3 0,0 0-6 16,0 2 0-16,2 2-5 0,2 1 2 0,-4-1-2 15,3 0-4-15,-1 2-5 0,-6-2 2 0,8 1 0 0,-4 2-5 16,0 1 1-16,0-2-3 0,1 2 6 16,-1 3-9-16,-2-3 6 0,0 1-14 0,2 1 5 15,-4 0 3-15,-1-2 0 0,2 0-7 0,2-2 20 16,-4-1-17-16,-3-2 0 0,4 1-2 0,0 1 0 0,-1-2 0 15,1 0-1-15,2 2 2 0,-4-2-1 0,3-2-2 16,0 1 5-16,-1 0-6 0,0-3 0 0,3 1-1 16,-4-1 1-16,-2-3 0 0,2 2 8 0,-1-1-10 15,-3 0 3-15,2-4 0 0,1 2-1 0,-3-3-1 16,5 4-1-16,-5-4 8 0,0 5-7 0,0-5 3 16,0 0 2-16,4 1-3 0,-4-1 1 0,0 0-1 15,1 3 8-15,-1-3-2 0,0 0-2 0,0 0 1 16,0 0 2-16,0 0-3 0,0 0-1 0,0 0-3 15,0 0 0-15,1-10 3 0,-1 10 0 0,0 0-1 16,0 0-3-16,-6-5-4 0,6 5 3 0,0 0 0 16,0-2-4-16,0 2-2 0,-4-5 9 0,4 5-2 15,0 0-5-15,0-5-2 0,0 5 10 0,0 0 0 16,0-6-5-16,0 6 4 0,-1-4-3 0,1 4 4 16,0-5-3-16,0 0-2 0,0 5 3 0,0-6-1 15,0 6 1-15,3-6 3 0,-3 6-5 0,-2-6 0 16,2 6 2-16,2-5-1 0,-2 5 2 0,0-4-1 15,0 4-7-15,0-8 5 0,2 6-1 0,-2 2 2 16,-2-6-2-16,2 6 2 0,2-6 1 0,-2 6-2 16,0-3 14-16,1-2-3 0,-1 5-11 0,0-6-4 15,3 3 5-15,-2 0-1 0,-1 3-1 0,0-9 2 16,1 5 0-16,1-1 3 0,0-1-9 0,-2 1 14 16,1-1-5-16,2-1-6 0,-3 2 1 0,1-1-6 15,1 2 10-15,0-2-5 0,-2 0 1 0,1 1 1 16,2-2 2-16,-3 1-1 0,1 1-3 0,2-2 3 15,-2 1-3-15,-1-1 3 0,4-2 13 0,-3-1-18 0,4 1 5 16,-1 0 0-16,-3 1 9 0,3-1-9 16,-1-1-3-16,-2 4-3 0,4-5 3 0,-2 5 17 15,1-2-16-15,-3 2-5 0,4-1 5 0,-1-2 12 16,0 1-13-16,-2 1 0 0,2 1-7 0,0-4 5 0,-1 2 8 16,-1 0-3-16,1-3 1 0,2 4-1 15,-3-2-2-15,2 3 1 0,-1-3 1 0,0 2 1 16,0-2-6-16,2 0 19 0,-2 3-17 0,2-2-2 15,-4 1 7-15,5 0 1 0,-2-2-6 0,-1 2 1 0,-2 1 5 16,2-1-3-16,-2 0 5 0,2 1-10 0,-1 0 7 16,1 0 7-16,-2-1-9 0,3 2-3 0,-3 1 3 15,0-2-3-15,2 0 4 0,-2 2 1 16,0 1-2-16,1-3 3 0,-1 2-6 0,0 0 6 0,-1-1-4 16,1 2 0-16,-1 3 3 0,2-8 1 0,-2 3-3 15,1 0-3-15,-1 2 0 0,1-1 1 0,-1-1-11 16,0 0-31-16,0 5-27 0,-1-7-30 0,1 3-45 15,-1 0-46-15,1 4-52 0,-3-6-69 0,-1 1-206 16,4 5-563-16,-5-1 249 0</inkml:trace>
  <inkml:trace contextRef="#ctx0" brushRef="#br0" timeOffset="-94510.64">6451 9432 146 0,'-4'-3'351'0,"4"3"-5"0,0-7-21 16,-2 5-19-16,2 2-19 0,0 0-28 0,-3-3-30 15,3 3-21-15,0 0-22 0,0 0-22 0,0 0-12 16,0 0-16-16,0 0-10 0,5 11-11 0,-1-3-12 16,2 5-14-16,-2 1-5 0,1 2 0 0,0 2-16 15,3-2-4-15,-2 3-10 0,2-1-9 0,-3 0-2 16,3 7-14-16,-4-6-3 0,1 0-25 0,1-1-34 15,-2-3-34-15,-1 2-43 0,-1-3-35 0,1-2-36 16,-2-1-38-16,2-3-41 0,-2 1-243 0,-1-6-542 16,1 2 239-16</inkml:trace>
  <inkml:trace contextRef="#ctx0" brushRef="#br0" timeOffset="-94179.08">6595 9338 188 0,'5'-1'171'0,"2"-2"-4"0,-1 1-5 0,1 2-6 16,0 0-9-16,1-1-4 0,2-1-10 0,-3 2-5 15,0 2-6-15,3-2-4 0,2 0-8 0,-6 1-5 16,7 1 1-16,-8 1-9 0,4-2 0 0,-2 1-1 16,-1-1 4-16,1 2-2 0,-1 0 0 0,-2 1 1 15,2-2 3-15,-1 2-1 0,-1 1-1 0,1 1 10 16,-1 0-8-16,-2-1-1 0,2 3-2 0,-1 0-7 15,-1 0-11-15,4 2-6 0,-4-1-8 0,1 4-1 16,3-2-8-16,-4-1-5 0,2 3-5 0,0 3-5 16,1 0-3-16,-2-5-7 0,-2 5-2 0,3 1 0 15,0-5 3-15,-2 0-19 0,2 1 0 0,-1-2 3 16,1 1-4-16,-1 1-3 0,1-3 0 0,0-1-1 16,-1 1-3-16,0-1-23 0,-1-3-25 0,0 2-27 15,-2-2-35-15,0-1-32 0,1 0-28 0,-2-1-17 16,1 0-21-16,0-1-18 0,0-3-44 0,-9 3-207 15,9-3-510-15,-10-3 226 0</inkml:trace>
  <inkml:trace contextRef="#ctx0" brushRef="#br0" timeOffset="-93983.34">6599 9501 73 0,'0'0'239'16,"0"0"-22"-16,21 0-19 0,-15-1-13 0,-6 1-12 16,15 0-16-16,-10 0-14 0,3-1-14 0,1 1-12 15,-3 1-14-15,2-2-13 0,-8 1-14 0,13 1-42 16,-8 0-55-16,-5-1-65 0,10 2-93 0,-10-2-96 0,4 3-298 16,-4-2 133-16</inkml:trace>
  <inkml:trace contextRef="#ctx0" brushRef="#br0" timeOffset="-93782.55">6634 9660 114 0,'7'2'257'0,"0"-2"-17"0,-1 2-17 0,3-1-5 0,-3-1-12 15,2 2-17-15,2-1-18 0,3-1-18 16,-3 0-15-16,2 1-15 0,-1-1-8 0,0 0-24 15,-1 0-40-15,-5 1-59 0,2 0-63 0,0 0-73 16,-3 3-201-16,-4-4-373 0,2 6 165 0</inkml:trace>
  <inkml:trace contextRef="#ctx0" brushRef="#br0" timeOffset="-93362.24">6595 9851 63 0,'4'3'272'15,"1"-2"-20"-15,4-1-17 0,0 1-2 0,0-1-4 16,1 1-7-16,1-1-7 0,0 0-16 16,3 0-14-16,-1 0-8 0,1-1-10 0,3 0-13 0,-4 0-12 15,-1-2-13-15,5 2-14 0,-2 0-12 0,-1-1-11 16,-1 2-10-16,-3 0-5 0,3 0-5 0,-4 3-4 16,-1 0-10-16,-2 0-8 0,0 2 5 0,-1-1-11 15,-1 5-7-15,-4-1 3 0,1 3-1 0,-2 2-10 16,-3-1-2-16,-1 4-1 0,-4 1-3 0,0-1-1 15,0-1-3-15,-2 2-2 0,1-2-2 0,1 1-3 16,-5-2-1-16,3 1 0 0,2-2-3 0,-3 0 0 16,3-4 1-16,1 0 2 0,-2-3 2 0,6 2 3 15,-1-5 6-15,4 1-3 0,-3-2 4 0,0 3-7 16,4-3 2-16,0-2-1 0,-1 5 0 0,1-5 8 16,5 6-10-16,-1-1 2 0,1-3-2 0,4 2 6 15,-3-1-10-15,6 2-3 0,-2 0-3 0,8 2 7 16,-2 0-5-16,0 1 2 0,3-1-2 0,-4 0 2 15,-1-1-4-15,-1 2-2 0,1-1 2 0,0-1-1 16,-5 0-3-16,5-1-2 0,-5-2 5 0,0 1-4 16,0-2-4-16,-4 1 3 0,-1-1-12 0,1-2-23 15,-5 0-36-15,0 0-41 0,0 0-42 0,4-7-53 16,-4 2-53-16,0 5-73 0,-5-13-200 0,1 6-578 16,0-2 256-16</inkml:trace>
  <inkml:trace contextRef="#ctx0" brushRef="#br0" timeOffset="-92795.93">7177 9875 204 0,'0'0'274'0,"0"0"-18"0,-3 4-16 0,3-4-15 16,0 0-13-16,-5 2-12 0,5-2-4 15,0 0-20-15,0 0-8 0,0 0-8 0,0 0-17 0,0 0-6 16,0 0-6-16,0 0-1 0,0 0-8 0,-4 2-6 16,4-2-7-16,0 0-7 0,0 0-10 0,0 0-8 15,0 0-6-15,0 0-8 0,0 0-5 16,0 0-4-16,0 0-3 0,0 0-4 0,0 0-12 0,0 0 3 16,0 0 4-16,0 0-16 0,0 0 1 0,0 0-2 15,0 0-5-15,0 0 1 0,0 0-4 0,0 0-1 16,0 0 0-16,0 0-8 0,16-1 3 0,-16 1-3 15,0 0-3-15,11-2-1 0,-3 0 3 0,-2-1 0 16,4 2-3-16,1-2-1 0,0 1 3 0,1-2-6 16,2 0-7-16,-1 0 9 0,2 3-3 0,1-4-2 15,-2 3 0-15,-2-2-4 0,3 3 8 0,-2-1-4 16,0 0-2-16,2 0 0 0,-2 1 5 0,-2-1-6 16,0 0-2-16,-4 1 14 0,5 0-15 0,-7 1 2 15,1-2 1-15,-6 2-5 0,8 0 2 0,-8 0-6 16,6-1-18-16,-6 1-42 0,0 0-46 0,0 0-56 15,3-3-59-15,-3-1-66 0,0 4-290 0,-1-7-632 16,1 3 279-16</inkml:trace>
  <inkml:trace contextRef="#ctx0" brushRef="#br0" timeOffset="-92465.08">7616 9568 51 0,'0'0'306'0,"0"0"-23"0,0 0-25 16,-12 11-27-16,5-5-20 0,1 2-23 15,-3 0-21-15,0 1-18 0,-4 3-15 0,3 0-22 16,1-3-27-16,0-1-18 0,4 3-32 0,-1-4-18 0,3 0-8 16,-3-2-4-16,3 1-2 0,0-3 2 15,2 0-3-15,1-3 3 0,0 3 15 0,0-3 17 16,0 0 15-16,0 0 17 0,16-2 9 0,-10 0 9 15,2 0 0-15,-2 0 7 0,0 0 1 0,2-1 5 0,5 1 9 16,-3 0 3-16,2-1-14 0,-1 3 1 0,3-1-20 16,-2 0-13-16,-1-1-3 0,1 1 2 15,2 0-23-15,-1 0-31 0,2 0-47 0,2 0-40 16,-4-1-36-16,-1 1-25 0,2-1-35 0,-4 0-40 0,3-1-62 16,-7 3-188-16,2-3-499 0,-3 0 221 0</inkml:trace>
  <inkml:trace contextRef="#ctx0" brushRef="#br0" timeOffset="-92308.57">7760 9695 71 0,'-2'12'292'0,"1"2"-4"0,-2 3-2 0,3 2-7 16,-1 11-17-16,-2-2-23 0,2 2-14 0,1 1-6 15,-1 3-1-15,1-3-19 0,1 0-21 0,-1 1-15 16,1-4-20-16,3 2-1 0,2-4-24 0,-4 0-11 16,2-1-16-16,1-6-4 0,1-2-13 0,2 1-3 15,-3-4-22-15,-1-3-37 0,4-1-44 0,-7-3-46 16,2 0-52-16,-1-2-53 0,1-1-60 0,-3-1-282 15,0-3-568-15,0 0 251 0</inkml:trace>
  <inkml:trace contextRef="#ctx0" brushRef="#br0" timeOffset="-91396.55">8158 9738 118 0,'4'-1'292'0,"-1"-1"-16"0,1-1-18 16,-4 3-18-16,6-2-11 0,-6 2-16 0,0 0-11 16,10 0-3-16,-10 0-8 0,5 5-7 0,-1 0-7 15,0 2-13-15,0 3-13 0,-2 1-14 0,2 8-11 16,1-2-12-16,-2 3-12 0,-1 6-12 0,2 0-7 15,-1 1-8-15,-2-4-5 0,4 4-11 0,-1-8-7 16,2 1-3-16,2-3 2 0,-3 0-2 0,4-2-8 16,-5-6-1-16,3 1 0 0,0-2-3 0,1-1-7 15,-2-3-1-15,0-1-5 0,1 0 6 0,-3-3-2 16,3-3-6-16,0-1 5 0,0-2-6 0,0-4-2 16,-2 2-5-16,3-9 3 0,-2-1-6 0,1 0 6 15,0-7-6-15,-2 0-5 0,-1-2 2 0,1 2 1 0,-1 0-7 16,0 0 1-16,-2 5 3 0,2 0 3 0,1 2-10 15,-4 1-4-15,3 2-3 0,0 5-39 16,0-2-63-16,1 6-66 0,-4 1-69 0,3 3-72 0,-1 0-274 16,-3 2-639-16,5 7 282 0</inkml:trace>
  <inkml:trace contextRef="#ctx0" brushRef="#br0" timeOffset="-91255.61">8617 10031 142 0,'1'12'303'0,"3"-1"-7"0,0-2-15 15,-3 3-22-15,-1-2-26 0,0-3-21 0,4 2-21 16,-4-3-22-16,0 1-14 0,0-2-16 0,0-2-21 16,3 4-39-16,-2-5-53 0,-1 1-66 0,0-3-79 15,0 0-98-15,0 0-155 0,0 0-402 0,0 0 179 16</inkml:trace>
  <inkml:trace contextRef="#ctx0" brushRef="#br0" timeOffset="-90863.72">9043 9782 132 0,'2'-8'400'0,"-1"3"-20"0,2-2-36 0,-2-1-32 16,-1-2-31-16,-1 3-24 0,-2 0-25 0,0-1-19 15,0 1-25-15,-2 2-18 0,-1 0-5 0,3 1-27 0,-3 0-14 16,-1 2-12-16,1 0-10 0,1 1-12 15,5 1-13-15,-13 1-7 0,9 1-4 0,-1 3-6 16,-3-1-3-16,3 4 7 0,-1 4-21 0,1-4-7 16,1 4 1-16,1-1-8 0,0 3 18 0,1-1-20 0,1 2-5 15,1-3 3-15,1 4-6 0,-1-3-2 16,2-2-5-16,1 1-2 0,0 1 2 0,1-3-1 16,-2 7-1-16,1-6 11 0,1-1-13 0,0 0-4 15,-1-1 4-15,1 1-4 0,1-2-4 0,-2 1 4 0,-1-1-2 16,0 3-3-16,-1-5 6 0,0 0-3 0,-1 1 3 15,2-1-5-15,-1 0-5 0,-1 0 6 0,0-4-1 16,-1 2 2-16,-1-1 7 0,2-3-6 16,-4 5 2-16,4-5-8 0,-5 2 1 0,5-2-1 0,-9 1-17 15,9-1-19-15,-10-3-58 0,4 2-68 0,6 1-75 16,-13-2-86-16,5 0-270 0,3 1-645 16,5 1 286-16</inkml:trace>
  <inkml:trace contextRef="#ctx0" brushRef="#br0" timeOffset="-90705.55">9305 10119 246 0,'5'2'340'0,"0"-1"0"0,1 2-19 16,-2-2-22-16,-4-1-28 0,5 3-27 0,-1-2-23 16,-4-1-32-16,0 0-46 0,0 0-68 0,0 0-83 15,0 0-103-15,0 0-137 0,0 0-139 0,0 0-420 16,0 0 186-16</inkml:trace>
  <inkml:trace contextRef="#ctx0" brushRef="#br0" timeOffset="-89522.27">10585 9438 78 0,'4'8'217'0,"-3"-5"-9"0,2 1-7 0,-2 0-7 0,0 4-8 15,2-2-3-15,-3 1-9 0,0 0-11 0,1 2-5 16,-1 4-17-16,-1-1-8 0,1 4-10 0,-4 0-9 16,-1 5-9-16,0-4-11 0,-6 10-10 0,0-3 0 15,2 1-13-15,-3 0-9 0,-1-1-4 0,0-2-6 16,3 1-4-16,-1-6-6 0,0 0-2 0,2-1-2 16,-1-1-7-16,-2-1-2 0,3 1-7 0,-1-3 3 15,0-1-4-15,5-1-1 0,-3-3-3 0,-1-1-1 16,5-1 1-16,-6 1-5 0,4 2 1 0,-2-8-2 15,3 1 3-15,-4-1-4 0,0-1-1 0,1-2 1 16,3 0 3-16,-5-2-1 0,1-3-1 0,0-1-2 16,0-2 1-16,-1-1-3 0,1-2-1 0,3 3 2 15,-2-5 0-15,2 3-1 0,2 1-1 0,1 1 1 16,2 2 2-16,-2-1-4 0,3-1 0 0,2 5 4 16,0-4 1-16,2 4-9 0,0 0 2 0,2 2 3 15,3 0 1-15,0 1 8 0,1 1-3 0,4 2 10 16,-2 3 1-16,3-1 2 0,-2 0 7 0,5 2-3 15,-4 2 8-15,1-1-1 0,-3 0-1 0,-2-1 3 16,7 5 6-16,-7-2 1 0,-1 1-6 0,4 0 0 16,-4-2-1-16,1 3-3 0,-3 1-1 0,2 1 5 15,-2-3-12-15,-1 5 3 0,2-3 12 0,-2-2-21 16,1 7 1-16,-1-8-6 0,-2 1-4 0,2 4 2 0,-1-4-2 16,-1 0 0-16,0-1-5 0,1-1 3 0,-1 0-3 15,1 0 2-15,-4-2-1 0,3 2-2 16,-3-2 3-16,3-1-4 0,-1-1-1 0,-2 2 0 15,-1-4-8-15,1 4 3 0,-1-4-3 0,3 3-14 0,-3-3-30 16,0 0-38-16,0 0-45 0,0 0-48 0,0 0-43 16,-12-11-45-16,11 8-304 0,-4-2-617 0,0-2 273 15</inkml:trace>
  <inkml:trace contextRef="#ctx0" brushRef="#br0" timeOffset="-89202.6">10778 9724 101 0,'0'0'226'0,"0"0"-13"0,0 0-16 0,0 0-8 16,0 0-5-16,0 0 1 0,9 4-6 0,-9-4-8 15,4 4-7-15,-4 0-5 0,1 1-8 0,4 3-1 16,-5-1-10-16,2 5 0 0,0 1-3 0,-4 2 1 15,0 2-3-15,1-1-5 0,-3 1-8 0,4 1-9 16,-1 0-8-16,1-1-9 0,0 2-12 0,1-2-8 16,3-2-5-16,-4 0-6 0,0-4-7 0,0 1-7 15,0-1-5-15,0-2-9 0,0-3 1 0,0 2-5 16,0-4-7-16,0 1-3 0,1-1-6 0,-1-4-23 16,0 6-27-16,0-6-39 0,-1 2-58 0,1-2-54 15,0 0-58-15,0 0-77 0,0 0-209 0,-9-13-571 16,8 8 253-16</inkml:trace>
  <inkml:trace contextRef="#ctx0" brushRef="#br0" timeOffset="-89019.3">10999 9978 261 0,'4'10'322'0,"-3"1"-7"15,-1-2-28-15,0 4-23 0,-3 3-15 0,0-4-10 16,-3 2-11-16,-1 1-8 0,0-3-26 15,0-1-19-15,2-1-16 0,1-1-23 0,0-3-7 0,2 0-47 16,-1 0-45-16,1-1-58 0,-2 1-63 0,0-4-65 16,2 0-96-16,2-2-222 0,-6 2-505 0,6-2 223 15</inkml:trace>
  <inkml:trace contextRef="#ctx0" brushRef="#br0" timeOffset="-88053.54">11471 9858 171 0,'0'0'289'0,"0"0"-31"0,0 0-28 15,0 0-20-15,0 0-23 0,6 1-20 16,-6-1-29-16,0 0-44 0,0 0-51 0,0 0-63 0,5-4-65 15,-5 4-196-15,3-2-303 0,-3 2 134 0</inkml:trace>
  <inkml:trace contextRef="#ctx0" brushRef="#br0" timeOffset="-87882.55">11711 9872 200 0,'0'0'267'0,"4"3"-28"0,-4-3-26 0,0 0-19 16,4 3-22-16,-4-3-21 0,0 0-28 0,4 2-32 16,-4-2-37-16,0 0-40 0,0 0-46 0,0 0-34 15,11-2-48-15,-11 2-137 0,9-4-273 0,-5 1 121 16</inkml:trace>
  <inkml:trace contextRef="#ctx0" brushRef="#br0" timeOffset="-87768.91">11917 9853 8 0,'4'1'208'0,"0"0"-5"0,-4-1-15 0,0 0-19 16,11-1-19-16,-7 2-13 0,-4-1-33 0,8-1-52 16,-8 1-67-16,9-7-99 0,-6 3-68 0,4 0-197 0,-1-2 87 15</inkml:trace>
  <inkml:trace contextRef="#ctx0" brushRef="#br0" timeOffset="-87615.85">12247 9881 125 0,'1'10'300'0,"-1"0"-30"0,-3-4-25 0,2 2-25 0,-3 1-26 16,3-1-17-16,-2-3-16 0,2 1-26 0,0 1-40 15,1-3-52-15,-1 1-50 0,-1 1-61 0,1-2-77 16,0 2-147-16,1-3-314 0,0-3 139 0</inkml:trace>
  <inkml:trace contextRef="#ctx0" brushRef="#br0" timeOffset="-87073.25">12902 9417 328 0,'9'0'325'0,"-9"0"-30"16,0 0-30-16,9 2-17 0,-6 0-23 0,-1 2-21 16,1 3-11-16,-2-2-18 0,0 7-4 0,1-4-19 15,-5 6-11-15,2 3-11 0,-2 2-6 0,-7 6-26 16,1 3-9-16,-1-1-8 0,-3 4-6 0,3-3-7 15,0 2-9-15,-6-1-4 0,5-2-5 0,-2 0-5 16,3 1-6-16,-2-6-3 0,1 2-3 0,2-10-1 16,0 1-8-16,1-3 2 0,2-3-2 0,-3 1 6 15,1 0 5-15,-1-7-4 0,2 3 1 0,-4-5-3 16,0 1-6-16,-1-4-4 0,2-1 1 0,-1-1-10 0,-2-3 7 16,0-4-6-16,-2-2-10 0,1-3 1 15,1 1-6-15,4-3-3 0,1 4 4 0,1-3-6 0,3 4 2 16,4-1-1-16,1 2 0 0,-1 2 2 0,9-1-1 15,-4 4-3-15,4 1 6 0,3 3-3 0,2 1 7 16,2 2 0-16,3 2 10 0,2 3-6 0,-3-1 1 16,2 3 3-16,-1 1 3 0,-1 3 3 0,1-3-4 15,6 6 1-15,-11-2 0 0,1 0-11 0,-2-2 10 16,0 1-6-16,-3-3 0 0,-1 2-4 16,0-2 4-16,-3 1-30 0,3-2-21 0,-5-1-29 0,0-1-36 15,-2-1-36-15,2-1-37 0,-4 0-30 0,3-1-52 16,-3-2-237-16,0 0-545 0,0 0 241 0</inkml:trace>
  <inkml:trace contextRef="#ctx0" brushRef="#br0" timeOffset="-86749.16">13002 9795 233 0,'4'2'258'16,"0"2"-14"-16,1 1-14 0,-3-1-25 0,2 4-10 15,-4-1-15-15,4 3-5 0,-4-1-12 0,1 3-1 16,-1 0-10-16,0 0-10 0,0 1-7 0,0 1-2 15,0 3-21-15,0 0-8 0,0-1-7 0,-1 2-11 16,1-1-1-16,-1-4-14 0,1 0-8 0,-3-5 7 16,3 3 0-16,0-5 6 0,0 0 2 0,0-1-3 15,0 0 2-15,0-2-10 0,0-3-5 0,0 0-8 0,0 0-6 16,0 0-5-16,-1-21-7 0,2 8 1 16,3-7-6-16,0 1-3 0,1 0-7 0,0 2-3 0,3-1 6 15,1-5-3-15,-4 7-5 0,2 1 2 16,1 5-8-16,-3 1 0 0,3 1-3 0,0-1 0 0,-2 2 1 15,4 2 1-15,-2-2-4 0,0 5-5 0,4-4 3 16,-3 3-3-16,-2 2 5 0,-1 0-7 0,4-2-12 16,-3 2-37-16,4-1-46 0,-6 2-56 0,4 0-70 15,-4 0-66-15,-5 0-283 0,13 0-620 0,-7 2 275 16</inkml:trace>
  <inkml:trace contextRef="#ctx0" brushRef="#br0" timeOffset="-86198.93">13903 9311 275 0,'-5'-1'271'15,"-5"-1"-9"-15,-1 2-13 0,-4 2-7 0,-2 1-4 16,-2 0-7-16,0 3-9 0,0 0-5 0,-2 3-11 16,6 0-23-16,-8 8-20 0,7-4-15 0,-4 6-14 15,1 1-13-15,3 3-12 0,0 2-6 0,1 0-13 0,3 0-4 16,6 1-5-16,-2-1-7 0,2-4-9 15,3-2-9-15,2-1-5 0,1 0-7 0,4-2-5 0,2 0-4 16,-2 0-5-16,5-1-2 0,0-3-16 0,1 2 10 16,3-2 1-16,-4-3-3 0,5 0 0 0,0 0-6 15,0-1-4-15,-4-2 11 0,2-3-15 0,1-1-4 16,-3 1-30-16,0-2-30 0,0-1-30 0,-3 0-30 16,0 0-24-16,0-3-23 0,-2 2-22 0,-5 1-26 15,8-6-21-15,-6 1-42 0,-2 1-173 0,0-2-487 16,-2-1 215-16</inkml:trace>
  <inkml:trace contextRef="#ctx0" brushRef="#br0" timeOffset="-86039.55">13678 9631 86 0,'-4'-3'288'0,"3"-1"-22"0,1 4-14 0,-1-3-24 16,1 3-24-16,-3-3-19 0,3 3-19 0,0 0-16 16,0 0-4-16,14 0-11 0,-14 0-5 0,19 1-15 15,-7 1-11-15,0-1-7 0,5-1-12 0,1 2-11 16,0-2-5-16,1 0-8 0,0 0-8 0,-1 0-33 15,0 0-42-15,-1 0-49 0,2-2-56 0,-6 1-60 16,-2-1-232-16,-1 1-451 0,-2 1 199 0</inkml:trace>
  <inkml:trace contextRef="#ctx0" brushRef="#br0" timeOffset="-85222.46">14160 9306 8 0,'0'-3'306'15,"0"3"-18"-15,0 0-23 0,0 0-26 0,0 0-9 16,0 0-18-16,5-2-11 0,-5 2-10 0,0 0-9 16,0 0-11-16,0 0-12 0,0 0-8 0,0 0-13 15,0 0-6-15,0 0-13 0,0 0-20 0,0 0 6 16,0 0-3-16,0 0-10 0,0 0-7 0,0 0-4 16,0 0-11-16,6 5-6 0,-6-5-6 0,2 7-3 15,-2-7-8-15,3 3-3 0,-3 0-4 0,0-3-5 16,3 6-6-16,-2-2-4 0,2 1 5 0,-2-1-3 0,0 1-5 15,2-1 3-15,-2 2-8 0,2-2 0 0,-2 2-2 16,3 1-3-16,-2-1 3 0,2 2-8 16,0 1 1-16,0-1-2 0,0 2 8 0,-1-2-6 15,0 1 13-15,2 0-21 0,-1 3 4 0,1-4 1 16,-1 3-2-16,0 0-3 0,6 3 0 0,-5-3 3 0,0 2-2 16,1-4 2-16,5 8 2 0,-5-2-4 15,3 1 1-15,-1-1 3 0,5 0-6 0,-3 3 8 0,-1-3-6 16,4-1-3-16,-3 3 7 0,3-2-4 0,-4-1 2 15,0 1-3-15,1-1 2 0,-3-3-4 0,2 3 19 16,0 0-14-16,0-5 7 0,-4 1-12 16,3-1 1-16,-3-1 0 0,0-2 10 0,2 2-13 0,-4-3-3 15,1-1 6-15,0-2 2 0,-3 1-4 0,2 1 3 16,1-2-1-16,-4-2 1 0,1 4 18 0,-1-4-11 16,4 1 5-16,-4-1-8 0,0 0 2 0,0 0-1 15,0 0-9-15,5-11 0 0,-4 7 4 0,-1-1-2 16,3-1 2-16,-2-1 2 0,0 1-2 0,3-4 1 15,0 1-9-15,-3-2 7 0,3-1 2 0,3-4 1 0,-5 2-4 16,7-3 0-16,-4-1 2 0,-1 0-3 0,3-1 2 16,-1-6-2-16,3 0 5 0,-3 1-3 15,2-3 3-15,0 2 2 0,0 0-8 0,0-2-1 0,0 1 4 16,1-1-2-16,-2 2 5 0,1 0-1 0,-3 2-3 16,3-2 3-16,-2 5 1 0,3 1-5 15,0-8-3-15,-5 8 9 0,2 2-1 0,2-2-2 16,-3 5 1-16,-4-1 0 0,3 5 1 0,0-3-1 0,0 4-3 15,2-2 2-15,-4 5 2 0,0-2-2 0,-1 3-4 16,3-1 4-16,-4 2-8 0,3-1 7 0,-2 1 4 16,-1 4-7-16,0-3 2 0,0 3 0 0,1-3-5 15,-1 3 15-15,3-4-15 0,-3 4 6 0,0 0-11 16,0-5-6-16,0 5-46 0,0 0-39 0,0 0-51 16,0 0-61-16,0 0-55 0,-4-3-314 0,4 3-632 15,0 0 280-15</inkml:trace>
  <inkml:trace contextRef="#ctx0" brushRef="#br0" timeOffset="-84007.08">15113 9622 22 0,'-6'10'341'0,"-1"-1"-34"16,1 1-26-16,2-1-34 0,-4 0-41 0,3-2-42 0,-1-2-41 16,2-1-57-16,0-1-59 0,0 1-61 0,4-4-86 15,-1 3-122-15,1-3-283 0,0 0 124 16</inkml:trace>
  <inkml:trace contextRef="#ctx0" brushRef="#br0" timeOffset="-82558.23">15993 9003 222 0,'0'0'314'0,"-2"11"-23"0,0-1-23 0,-1 1-21 0,-1 4-23 16,-1 4-22-16,1 0-16 0,-5 6-18 0,6-7-17 15,-3 6-15-15,3 2-23 0,-1-6-42 0,0 0-54 16,0-1-61-16,-2 2-65 0,4-3-71 0,0-3-200 15,-1-6-411-15,2 1 182 0</inkml:trace>
  <inkml:trace contextRef="#ctx0" brushRef="#br0" timeOffset="-82198.69">16088 8931 30 0,'0'0'283'0,"0"-6"-22"15,0 6-25-15,0 0-21 0,5-3-15 0,-5 3-17 16,0 0-3-16,9 2-11 0,-9-2-7 0,12 0-7 0,-6 2-11 16,2-2-9-16,1 2 2 0,1-1-1 15,1 2-10-15,0-3-14 0,0 3-11 0,1 0-5 0,-1-1-2 16,3 0-7-16,-5 1-1 0,4-2-6 0,-3 2-8 16,-1-2-5-16,0 0 1 0,-2-1-9 15,0 2-1-15,1 1-13 0,-3-2-4 0,0 3 1 16,-5-4-1-16,10 2-5 0,-6 1-5 0,0-3 0 0,0 2-1 15,-2 0-6-15,1 3 2 0,0 0-9 0,-1 0 3 16,-2 3-5-16,1 2-2 0,2-3 2 0,-2 4-4 16,-1 0 2-16,3 6-4 0,-6-3 2 0,2-1 0 15,1 4-6-15,-3 0-1 0,2-2-2 0,1 2-4 16,-1-2-26-16,-2-3-33 0,2-1-39 0,-2 0-35 16,2 1-28-16,-1-2-28 0,-1-1-29 0,2-3-26 15,-2 0-61-15,1-1-155 0,-3-1-501 0,2-2 221 16</inkml:trace>
  <inkml:trace contextRef="#ctx0" brushRef="#br0" timeOffset="-82045.86">16219 9093 240 0,'-8'-1'239'0,"8"1"-19"0,-9 8-16 0,5-4-19 0,-5 6-19 16,2-2-15-16,-2 6-11 0,0 1-13 0,2-4-14 15,-3 3-14-15,2 3-7 0,1-3-13 16,0 1-11-16,2 0-29 0,-1-1-33 0,-1 0-40 15,1-4-29-15,2 0-39 0,2-5-44 0,-3 4-159 0,1-5-328 16,0-3 146-16</inkml:trace>
  <inkml:trace contextRef="#ctx0" brushRef="#br0" timeOffset="-81918.44">16170 9231 208 0,'0'0'228'0,"12"1"-15"15,-5 4-18-15,2-2-20 0,-4 3-15 0,3 1-19 16,2 0-13-16,-5-2-17 0,3 2-21 0,-4 2-45 15,1-2-39-15,4 2-53 0,-4-5-77 0,-1 0-132 16,1 2-275-16,0-4 122 0</inkml:trace>
  <inkml:trace contextRef="#ctx0" brushRef="#br0" timeOffset="-81766.32">16437 9153 253 0,'9'4'270'0,"-9"-4"-31"0,4 5-26 0,-4-1-20 0,0 2-24 15,0 0-26-15,0 1-24 0,0 2-23 16,0 1-21-16,0-1-32 0,-3 3-31 0,2-3-35 16,1 1-48-16,0 0-72 0,-1 0-122 0,-2-4-287 15,3 0 127-15</inkml:trace>
  <inkml:trace contextRef="#ctx0" brushRef="#br0" timeOffset="-81397.81">16617 8708 135 0,'4'-1'321'0,"-4"1"-13"0,0 0-16 0,0 0-16 16,9 6-7-16,-5-2-9 0,-1 1-21 0,-1 2-19 16,2 2-22-16,2 0-26 0,-4 1-10 0,0 1-19 15,-1 2-10-15,3 3-20 0,-1 1 9 0,-2 0-30 16,3 1-8-16,0 7-5 0,-3 0-13 0,3 1-4 15,1 5-2-15,-4-1-6 0,-1 2-10 0,4 3-14 16,-4 9 12-16,0 3-13 0,0 2 5 0,0-4-5 16,-5 3-4-16,0 4-2 0,1-2-3 0,0 0 1 15,-1-1-1-15,-3 0 0 0,7-13-8 0,-3-4 3 16,-2 1-4-16,3-2-1 0,2-4 0 0,-3 0 0 16,3-8 1-16,1-1-6 0,-4-1 2 0,4-2-6 15,-2-3 1-15,2-2 5 0,-2-3-1 0,1-1-3 16,0 0 0-16,-2-2 7 0,1-2-6 0,2-2-4 0,-9-1 2 15,2-4-40-15,0-3-44 0,-9-7-56 16,-2-3-67-16,-3-2-74 0,-3-2-319 0,-2-1-647 0,4 2 287 16</inkml:trace>
  <inkml:trace contextRef="#ctx0" brushRef="#br0" timeOffset="-80032.54">6589 11059 219 0,'0'0'223'15,"1"-3"-24"-15,-1 3-14 0,0 0-6 0,0 0-2 0,0 0-5 16,0 0-6-16,13 6-8 0,-9-4-6 16,1 0-3-16,-1 0 0 0,0 5-9 0,-2-3-3 0,3 4-3 15,-1 1-10-15,1 2-8 0,0 0-5 0,-1 1-8 16,0 5-9-16,-1 1-11 0,-1 10-7 0,-1-3 3 15,2 2-17-15,-3-1-4 0,-4 2-5 0,4-1-9 16,-2 1-5-16,-1 2-6 0,-1 4-1 0,0-2 3 16,-2-4-10-16,2 3-1 0,-2-1 0 0,-1-4-6 15,2 1 0-15,0-7-4 0,1-4-4 0,0 3-1 16,2-1 8-16,-1-4-8 0,3-3 0 0,-2 0-3 16,0-1 0-16,1-3 0 0,-1 0-2 0,2-2 4 15,0-1-4-15,-2 1-2 0,1-1 4 0,1-4 2 16,-1 6 4-16,1-6 2 0,0 4 13 0,0-4-13 15,0 0 10-15,1 5 0 0,3-1 4 0,1-4 3 16,0 3-2-16,3-2-8 0,2-1 0 0,2 1-2 16,0-1-3-16,5 1-1 0,2 0 1 0,-1-2-1 15,4 2-2-15,-2 1 0 0,2-2-7 0,0 0 5 16,1 1-2-16,-2 1 0 0,-1-1-2 0,-1 2-1 16,1 0 0-16,-5-1 7 0,-2 0-13 0,1 0 6 15,-1 3-1-15,-3-3-2 0,2 4-5 0,-3-2 1 16,-4-1-7-16,2 0 3 0,-1 2-4 0,-1-4-14 15,-1 1-24-15,-1 0-51 0,-3-2-37 0,0 0-67 16,8-4-70-16,-8 0-319 0,-1-2-638 0,1-6 282 16</inkml:trace>
  <inkml:trace contextRef="#ctx0" brushRef="#br0" timeOffset="-79556.43">7207 11335 261 0,'0'0'293'0,"0"0"-13"0,23-3-19 16,-16 2-10-16,1 1-12 0,5 0 0 16,0-1-13-16,8-3-10 0,-2 3-11 0,1-2-21 0,2 3-21 15,-1-1-13-15,-1 1-10 0,4-2-19 0,-2 4-9 16,-1-2-1-16,-2 0-28 0,-1 0-5 0,-1 1-3 16,-5-1-9-16,2-1-11 0,-4 2 4 15,3-1-16-15,-7 0-30 0,1 2-38 0,-7-2-37 0,6-2-44 16,-6 2-53-16,0 0-59 0,0 0-63 0,0 0-232 15,0 0-554-15,0 0 245 0</inkml:trace>
  <inkml:trace contextRef="#ctx0" brushRef="#br0" timeOffset="-79309.76">7211 11516 312 0,'0'0'301'16,"8"2"-20"-16,-2-2-18 0,2 2-2 0,2-2-8 16,4 0-7-16,3-2-9 0,3 2-21 0,2 0-23 15,-3-2-16-15,4 1-18 0,0 0-12 0,4-4-16 16,-5 4-17-16,-2 1-8 0,2-1-11 0,-4 0-12 16,0-1-9-16,-2 2-7 0,-3-1-4 0,-3 1-3 15,-2 0-26-15,-3 0-32 0,4 0-37 0,-9 0-41 16,8 1-50-16,-8-1-69 0,0 0-72 0,0 0-263 0,0 0-573 15,-4-7 253-15</inkml:trace>
  <inkml:trace contextRef="#ctx0" brushRef="#br0" timeOffset="-77482.68">8851 10713 235 0,'-4'-4'240'0,"4"1"-6"0,0 3-6 0,-4-5-11 16,4 5-9-16,-5-5-6 0,5 3-12 0,0 2-7 0,-4-5-11 15,4 5-10-15,-4-5-11 0,3 2-12 16,1 3-8-16,-5-3-8 0,1 1-10 0,4 2-8 16,-5-2-10-16,5 2-7 0,-9-2-7 0,9 2-6 15,-9 4-6-15,9-4-5 0,-12 2-5 0,5 2-5 0,1 6-2 16,-2-3-3-16,0 3 1 0,2 0 1 0,-2 3-5 16,2 4-1-16,0 0-5 0,1-2-8 0,-1 3 0 15,2-2-7-15,2 0 3 0,-2-1-6 0,4-2-3 16,0 4 7-16,0 0-8 0,-1-5 7 0,2-1-11 15,-1 1 0-15,3-1 2 0,-2 0-6 0,0-2 0 16,0-3-4-16,1 1-6 0,-2 0 0 0,0 1 0 16,1-1-3-16,-4 0-26 0,2-1-19 0,-4 1-19 15,0 1-22-15,-1-2-12 0,-2 2-3 0,-1 0-1 16,1-4 5-16,-2 1 9 0,4-1 11 0,-2-1 8 16,-1-1 7-16,3 0 6 0,-2-1 5 0,0-1 6 15,3 1 7-15,5-1 6 0,-10-1 9 0,4 2 9 16,6-1 2-16,0 0 0 0,0 0 3 0,0 0 5 15,-9 2-4-15,9-2 2 0,6 8 0 0,-5-3 1 16,5 1 4-16,0 2 2 0,0 0 4 0,2 3 1 16,1 1 4-16,1 4 9 0,-5-2-16 0,3 2 6 15,-3-1 1-15,0 2 3 0,-1 2 6 0,2 0 2 16,1 0 6-16,-2 0 2 0,-1-2 3 0,-3 4 2 16,2-2 7-16,-1-3 0 0,-1 2 7 0,1 3 8 15,-1-2-3-15,3-2 2 0,-4 2 1 0,0-2 3 16,0-6 0-16,1 3 8 0,-2-6-16 0,1 4-3 15,0-3-4-15,1-1-7 0,0 0 15 0,2 0-19 16,-2-3 0-16,3 1-3 0,0 0-2 0,1-1 5 0,-1 0-16 16,3-2-1-16,0 1-19 0,2 0-21 15,-3-1-40-15,4-2-41 0,-2 2-45 0,0-1-44 16,1-1-56-16,-2 2-281 0,0-2-577 0,-1 1 257 16</inkml:trace>
  <inkml:trace contextRef="#ctx0" brushRef="#br0" timeOffset="-75749.59">9289 10699 171 0,'0'0'315'0,"0"0"-33"0,0 0-26 0,0 0-20 15,0 0 1-15,-1 16-9 0,-3 0 2 0,8 10-21 16,-9-1-14-16,5 3-17 0,-3 4-15 0,1 1-15 16,-2 4-17-16,1-3-9 0,0 12-14 0,0-1-6 15,0-9-15-15,2-2-8 0,-3 3-6 0,3-6-4 16,-3 0-9-16,3-3-6 0,-1-1-7 0,2-8-4 15,0-2-3-15,-2 0-10 0,4-3-3 0,-2-3-6 16,2-4-6-16,-2-2-15 0,0 3-29 0,0-5-27 16,0 1-29-16,0-4-33 0,0 5-28 0,0-5-34 15,0 0-34-15,0 0-39 0,10-14-227 0,-10 6-519 16,0-1 231-16</inkml:trace>
  <inkml:trace contextRef="#ctx0" brushRef="#br0" timeOffset="-75431.3">9406 10950 196 0,'7'4'210'0,"-7"-1"-20"15,1 4-18-15,-3 0-16 0,-3 3-12 0,0 1-10 0,-2 3-5 16,0 2-10-16,-2-1-6 0,-3 1-9 0,1 7-9 16,-2-6-9-16,4-3-9 0,-1 2-3 0,-3 0-11 15,3-2-7-15,-2 1-5 0,2-5 4 16,2-1 14-16,-1-3 14 0,3-2 11 0,1-1 9 0,1 1 17 15,-1 1 14-15,1-2 14 0,2-1-15 0,2-2-6 16,-4 2-18-16,4-2-5 0,0 0-5 0,-2 2-16 16,2-2-12-16,0 0-6 0,8 8-5 0,-4-5-7 15,5 2-7-15,1 1 5 0,-1-1-14 0,1 1-5 16,7 0 3-16,-3 5-7 0,-4-3-2 0,3-3-6 16,1 6 1-16,3-3-5 0,-6-1-4 0,1 0-13 15,-1-2-40-15,1 1-40 0,-3 0-46 0,-2-2-53 16,0 0-51-16,4-2-58 0,-6 1-254 0,-1-1-587 15,-4-2 261-15</inkml:trace>
  <inkml:trace contextRef="#ctx0" brushRef="#br0" timeOffset="-75227.55">9585 11137 3195 0,'0'0'39'0,"6"3"-38"0,-5 2 1 0,2 3 16 16,-2 3 23-16,-1 5 8 0,-1 1 1 0,-2 0 2 0,1 1 12 15,-1 7 6-15,1-6 6 0,-1-2-6 16,0 2-5-16,1 6-12 0,-2-9-2 0,4-1-5 16,-1-1-7-16,1-2-2 0,0-2-15 0,1 0-22 0,-1-2-37 15,0 0-30-15,3-2-36 0,-3-3-35 0,0 2-31 16,0-5-35-16,1 3-41 0,-1-3-62 0,0 0-155 16,0 0-500-16,-1-14 221 0</inkml:trace>
  <inkml:trace contextRef="#ctx0" brushRef="#br0" timeOffset="-74797.21">9985 10899 305 0,'0'0'294'0,"2"7"-29"0,-2-1-23 0,0 1-26 16,0 0-23-16,0 4-18 0,-1 1-16 0,0 1-21 0,-2-1-11 15,-1 8-14-15,-1 4-10 0,0 2-14 0,-1 2-9 16,-1-2-6-16,1 2-10 0,-2-1-5 0,0 3-7 16,-2 1-6-16,3-6-2 0,-4 1-8 0,-1-4 0 15,5-6-1-15,-2-1-5 0,0-5-4 0,3-1 3 16,-2-3 4-16,-1-2 5 0,-1-2 0 0,0-1 5 16,-2-2-3-16,1-1-2 0,-2-5-1 0,-2-3-5 15,1-4-1-15,-3-1-7 0,4 1 0 0,4-4-6 16,-1 0-1-16,5 2-2 0,-1-1 1 0,3 2-5 15,0 5 3-15,6-5 1 0,-3 6-4 0,0 4 3 16,5-3-5-16,-1 2 2 0,1 3 2 0,0 2 9 16,8 0 5-16,-4 1 4 0,5 5 2 0,-4 0 3 15,3 1 5-15,1 4 1 0,1-1-4 0,1 1 6 16,-3 1 8-16,0 3-12 0,-1-3-3 0,-2 2-6 16,-1-4 0-16,1 5-9 0,-1-6 0 0,0 2-2 15,-1 0 0-15,-3-1-6 0,4-1-6 0,-5 1-6 16,1-3-18-16,-3-2-39 0,1 1-34 0,-2-1-40 15,2 2-43-15,-2-3-39 0,-1-3-52 0,0 0-279 16,0 0-587-16,0 0 259 0</inkml:trace>
  <inkml:trace contextRef="#ctx0" brushRef="#br0" timeOffset="-74589.35">10070 11189 112 0,'1'4'310'0,"2"0"-14"0,-3 0-16 0,1 5-20 15,-1-1-9-15,-1 5-10 0,2-1-2 0,-2 2-7 16,0 0-16-16,-1-2-23 0,1 4-23 0,-1 1-15 16,4-2-14-16,-2 1-14 0,-2 2-2 0,2-1-24 15,0-5-13-15,0 0-16 0,0-1-22 0,1-2-31 16,0-2-37-16,0 0-39 0,-2-1-34 0,1-2-39 16,0-1-46-16,0-3-63 0,0 0-256 0,0 0-535 15,0 0 236-15</inkml:trace>
  <inkml:trace contextRef="#ctx0" brushRef="#br0" timeOffset="-74395.64">10185 11168 3522 0,'9'-3'169'0,"-5"2"-135"0,4-2-17 16,-1 3 22-16,1-2 43 0,1 2-2 0,4 0-20 15,-1 2-12-15,0-2-7 0,3 1-3 0,2 1-11 16,2-2 4-16,1 1-8 0,-1 2-2 0,2 0-1 15,-2-2 1-15,1 1-6 0,-1 2-4 0,-1-4-19 16,-1 4-46-16,-4-3-55 0,0 3-71 0,-1-2-71 16,0 2-85-16,-8-4-225 0,3 0-606 0,-4-4 268 15</inkml:trace>
  <inkml:trace contextRef="#ctx0" brushRef="#br0" timeOffset="-74195.1">10410 11015 203 0,'3'9'327'0,"-2"0"-15"0,-1 4-19 0,3 3-20 0,-6 0-12 0,7 2-8 15,-3 1 0-15,-2 0-35 0,2 2-18 0,-1-2-28 16,0 3-11-16,3-4-18 0,-2 0-14 16,-1 1-13-16,4-2-18 0,-3-2-32 0,-1-3-43 15,1 0-41-15,-2-1-50 0,2-3-57 0,-2 0-60 0,2-3-86 16,-2-1-202-16,1-4-511 0,0 0 226 0</inkml:trace>
  <inkml:trace contextRef="#ctx0" brushRef="#br0" timeOffset="-74015.53">10663 11137 4054 0,'12'3'21'0,"-3"3"-8"0,-2 1-4 0,1-2-12 0,0 5 5 15,-1-4-7-15,-3 0-24 0,0 1-24 0,1-1-17 16,-1-2-12-16,1 3-12 0,-3 1-17 0,1-5-30 16,-2 0-36-16,3 1-48 0,-2 0-294 0,-2-4-561 15,0 0 249-15</inkml:trace>
  <inkml:trace contextRef="#ctx0" brushRef="#br0" timeOffset="-73841.77">10960 11119 112 0,'3'6'344'0,"0"0"-34"0,2 3-29 0,-3-3-33 0,0 1-41 16,-2-1-31-16,5 3-31 0,-5-5-36 0,3 2-43 16,-1-4-49-16,-2 1-47 0,0-3-41 0,4 4-70 15,-4-4-155-15,0 0-320 0,0 0 142 0</inkml:trace>
  <inkml:trace contextRef="#ctx0" brushRef="#br0" timeOffset="-73683.18">11168 11078 31 0,'6'4'267'0,"2"4"-24"0,1-2-24 15,-4-2-25-15,1 3-25 0,2 1-43 0,-3 0-38 0,0 0-42 16,3-2-36-16,-5 0-44 0,0 0-61 0,1-2-116 15,-1 1-228-15,-1 1 100 0</inkml:trace>
  <inkml:trace contextRef="#ctx0" brushRef="#br0" timeOffset="-73531.82">11427 11098 183 0,'12'0'327'0,"-1"2"-19"0,2-1-28 0,1 1-28 16,2 1-26-16,-2 0-23 0,-2 0-23 0,4-1-31 15,-1 1-51-15,0-1-57 0,-3-1-61 0,0 1-61 16,1-2-55-16,-1-1-199 0,-4 1-364 0,3-2 162 16</inkml:trace>
  <inkml:trace contextRef="#ctx0" brushRef="#br0" timeOffset="-73381.1">11615 10969 95 0,'0'0'410'16,"0"0"-20"-16,-9 6-39 0,7-2-27 0,-2 6-33 15,0 0-31-15,-1 2-26 0,1 5-10 0,-1-2-36 16,1 1-23-16,0 1-13 0,2 1-24 0,0-2-20 0,1 0-47 16,1 2-57-16,0 0-67 0,-2-2-78 15,0 3-95-15,-3-1-256 0,4-2-531 0,0 0 236 16</inkml:trace>
  <inkml:trace contextRef="#ctx0" brushRef="#br0" timeOffset="-72879.21">12051 10692 124 0,'4'0'343'0,"-4"0"-9"16,10 7-9-16,-3 3-21 0,-2 5-25 0,-1 4-26 16,2 6-23-16,0 3-29 0,-5 1-12 0,2-1-5 15,-3 2-35-15,0 2-9 0,0 0-20 0,0-1-9 16,-3 3-10-16,3 2-11 0,-1-3-20 0,1-2-2 15,0-3-7-15,0 0-2 0,0-2-4 0,1-2-8 16,2-8-10-16,-2-3-8 0,3-3 9 0,-3 1-35 16,2-3-36-16,1 0-48 0,0-3-50 0,-3-1-52 15,0-3-81-15,-1-1-278 0,0 0-588 0,9-11 261 16</inkml:trace>
  <inkml:trace contextRef="#ctx0" brushRef="#br0" timeOffset="-72566.76">12381 10837 132 0,'5'5'306'0,"-5"-2"-23"0,0 3-33 0,0 1-26 16,-4-1-23-16,-2 5-18 0,-7 3-20 0,3-2-12 0,-6 3-6 15,-2 4-3-15,3-5-7 0,-3 5-9 0,-1 2-10 16,5-7-13-16,-6 1-8 0,0 4-7 0,4-6-7 15,2 1 1-15,1-3 10 0,4-4 14 0,1 0 4 16,2-2-1-16,1-2-10 0,1 0-10 0,0 0-6 16,4 1-4-16,0-1-14 0,0-3-3 0,4 9-4 15,1-5-5-15,5 1-7 0,1 0-6 0,-1 2-1 16,6 0-8-16,0 1 0 0,0-1-7 0,-2-1-2 16,4 4-1-16,-1-5-11 0,2 5-35 0,-2-4-45 15,-2 2-52-15,-5-1-56 0,3-2-67 0,0 2-90 16,-3-2-215-16,-1-1-597 0,-4 3 264 0</inkml:trace>
  <inkml:trace contextRef="#ctx0" brushRef="#br0" timeOffset="-71965.41">12571 11082 61 0,'0'5'316'0,"4"2"-22"16,-1 0-28-16,2 2-25 0,-3 3-17 0,1 3-27 16,-2 1-20-16,-1-1-16 0,4 1-16 0,-5 3-16 15,2-3-11-15,0 4-12 0,1-3-12 0,-2 0-9 16,1 0-8-16,-1-4-9 0,1-2-5 0,-1 0-7 16,0-2-5-16,3-2 3 0,-2-1 20 0,-1-2 22 15,0 1 14-15,0-2-11 0,0-3-7 0,0 0-5 16,0 0-7-16,5-16-11 0,-5 4-2 0,0-5 0 15,1 0-17-15,1-4-8 0,3-2-5 0,-2-1-3 16,0 4-8-16,1 0 0 0,2 2 1 0,-1 0-9 16,4 2 1-16,-2 0 0 0,0 2-3 0,1 4-8 15,0 0 4-15,1 2 1 0,1 4-6 0,1-3-4 16,-2 3 1-16,2 0 1 0,0 1-36 0,-2-1-42 16,0 2-59-16,0 2-61 0,1 0-77 0,2 2-313 15,-6-4-629-15,4 2 279 0</inkml:trace>
  <inkml:trace contextRef="#ctx0" brushRef="#br0" timeOffset="-71582.29">13171 10769 3361 0,'3'-1'127'0,"1"1"-94"0,-4 0-18 0,4 6-2 15,-4-2-4-15,1 3-2 0,-1 4 2 0,-1 0-6 16,-1 6 3-16,0 1-3 0,-3-1 0 0,1 6-2 15,-2-4 4-15,0 9-3 0,0-1-1 0,0 0 2 16,2 1 0-16,-5-2-3 0,4 3 1 0,-4 2-2 16,1-3 3-16,-3-3-3 0,3-3 2 0,1-1 3 15,-1-7 18-15,-2 1 18 0,2-5 21 0,0 0 6 16,0-4-1-16,-1 0-2 0,-3-3-8 0,1-1-7 16,-1 1-3-16,-1-6-5 0,-2 0 1 0,3-3-4 15,-3-4-5-15,4-4-5 0,0 0-6 0,1-5-3 16,0 0-1-16,6 0 1 0,-1 3-4 0,4-1-1 15,-2 2-3-15,6 3 9 0,-1 2-17 0,2 1 4 16,1 4-3-16,4 0 2 0,3 1-2 0,-1 4-1 16,3 3 5-16,4-2-4 0,1 5 2 0,-2 0-2 15,1 1-3-15,0 2 3 0,0 0-1 0,-2 2 1 16,0 0-1-16,-2 0-5 0,0-1-2 0,-3 3-4 16,-1-4-23-16,1 1-42 0,0 1-41 0,-1-3-57 15,-5-1-50-15,1-2-54 0,-3 0-320 0,0-3-644 16,2 0 286-16</inkml:trace>
  <inkml:trace contextRef="#ctx0" brushRef="#br0" timeOffset="-71266.83">13259 11153 53 0,'2'6'301'0,"2"0"-27"0,-1 1-24 15,-2 3-25-15,3 1-19 0,-2-3-18 0,0 3-2 16,-1 2-7-16,2-3-5 0,-3 1-9 0,1 0-10 15,0 4-5-15,-1-4-12 0,0 0-12 0,0 1-11 16,1-2-10-16,-2-2 1 0,1-2 2 0,0 3 13 16,-1-2-10-16,1-6-6 0,0-1 1 0,-1 3-7 15,1-3-17-15,0 0-4 0,0 0-9 0,-6-13-8 16,5 2-9-16,2 4-5 0,-1-5-1 0,3 0-12 16,0 1 9-16,-1-1-16 0,3 2-2 0,1-1-3 15,-2 3-1-15,3-3 0 0,-1 4-6 0,2 0-7 16,1-1 7-16,0 2-8 0,0 1-3 0,2 3 5 15,-1-2-4-15,3 1 0 0,1 0-16 0,-1-1-38 16,1 2-42-16,-1-1-60 0,1 3-59 0,4-3-78 16,-4 3-319-16,0-3-659 0,0 2 292 0</inkml:trace>
  <inkml:trace contextRef="#ctx0" brushRef="#br0" timeOffset="-70398.63">14196 10353 132 0,'0'0'295'0,"0"0"-30"0,0 0-23 16,0 0-22-16,0 0-4 0,0 0-8 0,0 0-6 15,3 10-13-15,-3-3-10 0,2-1-6 0,-1 3-7 16,0 1-9-16,1 1-10 0,-1-3-7 0,-1 6-14 15,2-4-12-15,0 3-11 0,-1 4-10 0,3-4-8 16,-2-1-10-16,1 2-5 0,-3 4-5 0,4-1-5 16,-2 0-9-16,2 2-2 0,-3 2 13 0,3-4-23 15,0 4-7-15,-1-5-6 0,-2 9 7 0,3-2-5 16,-2 0-3-16,-1 0-6 0,2-2-1 0,0-4 1 0,-1 4-4 16,-1 2 5-16,-1-3-3 0,3 5-9 0,-2-5-5 15,3 7 9-15,0-1 16 0,-3 2-25 16,3-2 4-16,-3 1-5 0,3 1 1 0,-3-2 1 15,2-1 2-15,1 4-4 0,-4-1 1 0,1 1 1 0,2-3 2 16,-2 6-3-16,-1-3 1 0,0 0 0 0,1 1-4 16,-1-3-1-16,0 4 2 0,0-3 2 15,4-2 0-15,-4-6-3 0,0 6-2 0,3-8 0 0,-2-1 2 16,-2-1 3-16,2 0 3 0,-1-4-8 0,0-1 6 16,0-2-6-16,1 0 3 0,3 1 4 0,-4-4-2 15,-4-1 0-15,4 1-9 0,0-3 11 0,-1 1-3 16,1-4-4-16,0 4 2 0,0-4-2 0,0 0-13 15,0 0-30-15,0 0-47 0,0 0-60 0,-9-19-77 16,8 7-87-16,-6-3-259 0,6-2-623 0,-3-9 276 16</inkml:trace>
  <inkml:trace contextRef="#ctx0" brushRef="#br0" timeOffset="-69864.56">15086 10468 171 0,'0'0'302'0,"-2"-5"-11"15,2 5-16-15,0 0-8 0,0-4-14 0,0 4-10 16,0 0-9-16,0 0-13 0,0 0-22 0,0-4-21 15,0 4-18-15,0 0-15 0,0 0-12 0,0 0-12 16,0 0-12-16,0 0 6 0,0 0-15 0,0 0-25 16,0 0-5-16,0 0-4 0,1 13-13 0,-1-6 0 15,1 5-7-15,3 4-9 0,-4 2-6 0,0 7 4 0,0 3-2 16,3 1-6-16,-3 0 3 0,1 1-5 16,4 1-1-16,-4 1-3 0,2-1-4 0,-3 2 0 15,1-3-2-15,2-2 2 0,-1 0-7 0,2-4-4 16,-3 3 4-16,3-8-2 0,-2 0-1 0,-2-2 3 0,2 1-2 15,-2-6-3-15,1 2-1 0,2-5-4 16,-3 1 4-16,0-4-3 0,0 1 3 0,1-2-13 16,1-1 0-16,-2 1-13 0,0-5-52 0,0 0-49 0,0 0-55 15,0 0-53-15,-7-12-63 0,5 1-264 0,0 0-604 16,0 0 267-16</inkml:trace>
  <inkml:trace contextRef="#ctx0" brushRef="#br0" timeOffset="-69533.03">15334 10643 87 0,'0'0'277'16,"0"0"-21"-16,0 0-15 0,0 0-16 0,5 6-17 16,-5-6-16-16,-3 7-12 0,-3-1-5 0,1 1-10 15,-4 2-6-15,2 0 3 0,-4 5-20 0,-1-2-10 16,0 0-11-16,-1 0-13 0,-1 0-10 0,3 1-8 15,-3-3-10-15,1 0-6 0,4 1-4 0,-1-4 2 0,2 0 1 16,-1 0 6-16,3-2-8 0,1 0 0 16,1-1-8-16,0 0-9 0,0 0-6 0,-1-1-3 15,2 1 0-15,2 0-4 0,0-1-3 0,1 2-6 0,-4-1-3 16,4 1-8-16,4 0 2 0,-3 2-2 0,0-1-3 16,3 2-2-16,3 1-8 0,-1-1 4 0,4 1-8 15,3 4 6-15,0-2-2 0,2-1-4 0,1 0-11 16,0 1-15-16,-2-1-20 0,3-1-24 0,-3-2-30 15,3 2-34-15,-6-3-33 0,3 1-39 0,-1-1-50 16,-4 0-276-16,2 0-572 0,1-2 253 0</inkml:trace>
  <inkml:trace contextRef="#ctx0" brushRef="#br0" timeOffset="-69293.58">15522 10856 181 0,'0'0'345'0,"0"0"-20"16,0 0-27-16,0 0-20 0,0 0-16 0,0 0-9 16,0 0-22-16,1 15-23 0,1-8-18 0,-1-1-15 0,0 7-21 15,3-3-13-15,-4 1-20 0,3 2-12 16,-2-1-16-16,3-1-28 0,-1 5-52 0,0-4-65 15,0 3-67-15,-3-3-70 0,2 0-95 0,-2-3-183 0,2 0-505 16,0-4 223-16</inkml:trace>
  <inkml:trace contextRef="#ctx0" brushRef="#br0" timeOffset="-69133.44">15718 11008 38 0,'1'6'342'0,"-1"-1"-32"16,-3 4-22-16,1 2-22 0,-5 3-21 0,1-1-21 15,0 3-22-15,-2 0-17 0,0 0-24 0,2-2-13 16,-2 2-19-16,-2-3-25 0,5-1-41 0,-1-1-49 16,-1 2-57-16,-3-5-68 0,6 3-86 0,-5-5-198 15,4 2-428-15,1-2 190 0</inkml:trace>
  <inkml:trace contextRef="#ctx0" brushRef="#br0" timeOffset="-68640.75">16003 10762 2837 0,'0'0'164'0,"-2"3"-102"15,2-3-37-15,0 3-3 0,0-3 16 0,0 0 7 16,0 0-9-16,0 0-8 0,0 0-1 0,0 0-5 15,0 0-1-15,0 0-2 0,4 4 2 0,-4-4-9 0,4 2 0 16,-4-2-3-16,6 1-24 0,-6-1-40 16,12-1-60-16,-6-1-70 0,6 2-98 0,-7-3-176 15,3 2-495-15,-1-2 219 0</inkml:trace>
  <inkml:trace contextRef="#ctx0" brushRef="#br0" timeOffset="-68483.66">16275 10759 281 0,'0'3'282'0,"0"1"-27"0,0-1-26 16,0-3-38-16,5 5-44 0,-5-5-47 0,1 2-43 15,-1-2-31-15,0 0-32 0,8 0-28 0,-8 0-27 16,12-2-40-16,-5-1-31 0,3-2-74 0,-1 1-223 16,3 1 98-16</inkml:trace>
  <inkml:trace contextRef="#ctx0" brushRef="#br0" timeOffset="-68410.19">16437 10746 98 0,'10'-2'198'0,"2"5"-11"0,-6-3-15 0,2 2-11 15,-3-2-8-15,-1 0-16 0,-3 4-13 0,3-2-35 0,-4-2-51 16,4 2-72-16,-4-2-187 0,0 0-239 0,0 0 106 16</inkml:trace>
  <inkml:trace contextRef="#ctx0" brushRef="#br0" timeOffset="-68248.84">16676 10931 306 0,'-5'14'276'0,"-4"-2"-20"0,0 5-25 16,-1-4-25-16,-2 0-23 0,2 1-17 0,0-3-14 16,1-4-30-16,1 4-35 0,3-3-48 0,-2 1-61 15,2-5-72-15,1 0-224 0,-1 0-345 0,2-3 152 16</inkml:trace>
  <inkml:trace contextRef="#ctx0" brushRef="#br0" timeOffset="-67899.63">16977 10475 146 0,'0'0'365'0,"0"0"-26"0,0 0-29 0,0 0-26 16,1-6-28-16,-1 6-22 0,0 0-23 0,0 0-1 0,0 0-20 16,0 0-16-16,0 0-21 0,1 18-15 0,0-12-11 15,-1 4-12-15,3 0-6 0,1 8-8 16,-2-2-19-16,2 4-8 0,-1 0-10 0,2 6-3 0,0-2-6 16,0 1-4-16,0-6-4 0,0 7-8 0,0-2 1 15,0 2-4-15,3-1-3 0,-4-6-6 0,2 6-3 16,-2-6-1-16,1-2-2 0,-1 1-4 0,-3 1-7 15,2-6-5-15,2 1-20 0,-4-3-37 0,-1-1-47 16,3-3-55-16,-3-1-60 0,1-2-73 0,-1-1-272 16,0-3-605-16,0 0 268 0</inkml:trace>
  <inkml:trace contextRef="#ctx0" brushRef="#br0" timeOffset="-67583.49">17228 10605 53 0,'8'-2'294'0,"-8"2"-31"0,0 0-20 0,6 5-27 0,-6-1-21 15,0 0-19-15,-2 1-17 0,-2 0-16 0,1 1-13 16,-4 2-10-16,0 1-15 0,0-1-10 16,-4 2-9-16,-1 1-8 0,0 3-8 0,-1 1-7 0,1 0-9 15,-2-6 0-15,2 4-6 0,3-4 7 0,-4-2 7 16,4 1 13-16,4 0 5 0,-4-2 6 0,3-1 2 15,2 1-1-15,0-2 5 0,3 0 2 0,-3 1-7 16,4-1-6-16,-2 1-6 0,2 1-11 0,0-1-1 16,2 1-10-16,-1 1-3 0,5-2-3 0,0 2-9 15,0 1 2-15,3 1-10 0,0-1-4 0,1-3-4 16,-1 4-17-16,3-2-43 0,-1-1-50 0,0 3-55 16,-2-5-61-16,2 2-70 0,-3 1-276 0,1-2-595 15,-2-2 262-15</inkml:trace>
  <inkml:trace contextRef="#ctx0" brushRef="#br0" timeOffset="-67281.97">17315 10878 203 0,'9'4'308'0,"-13"3"-20"0,4-7-17 16,-1 10-28-16,1-3-25 0,-1 2-15 0,-2 0-14 15,3 2-6-15,0-1-14 0,0 2-14 0,-1-1-15 0,1 0-13 16,0 2-11-16,0 0-6 0,0-1-14 0,1-1-11 15,-1 2-7-15,0-5 12 0,3 0-11 16,-2-1 6-16,-2-3 0 0,2 3-2 0,-1-4-2 0,0 0-13 16,0-3-1-16,0 0-14 0,0 0 0 0,0 0-5 15,6-19-9-15,-3 7 3 0,-2 1-9 0,-1-6-5 16,5 1 2-16,-1-1-8 0,0 2 1 0,1-2-9 16,-1 1-6-16,2 6 10 0,-2-3-6 0,0 1-1 15,0 2-2-15,0-2-4 0,1 6-3 0,0-3-4 16,1 4-12-16,-2 0-27 0,1 1-34 0,-1-1-40 15,3 2-42-15,-1 2-51 0,3-1-51 0,-2 2-308 16,3-1-613-16,2 1 271 0</inkml:trace>
  <inkml:trace contextRef="#ctx0" brushRef="#br0" timeOffset="-66913.15">17914 10499 109 0,'-3'-6'281'0,"-4"0"-10"0,5 1-10 0,-1-1-18 0,-4 2-9 16,3 0-11-16,-1 1-8 0,1 0-10 0,-3 2-15 15,7 1-15-15,-12 0-7 0,5 4-9 0,-2 0-13 16,2 3-11-16,-1 4-14 0,-2 3-5 0,-4 1-9 16,5 1-7-16,0 1-15 0,-4 6-4 0,5-5-7 15,2 7-8-15,-3-6-8 0,7 0-13 0,-4 6-1 16,5-8-1-16,1 2-5 0,4-1-3 0,-1-1-6 16,4-1-4-16,-2 0-1 0,4-3-8 0,0 2 3 15,4-3-4-15,-3-1 3 0,2-3-9 0,3 1-1 16,0-2-15-16,-2-1-19 0,0-4-37 0,1 2-45 15,-4-3-58-15,-1 2-68 0,1-3-76 0,-5-1-237 0,3-1-591 16,-5-2 262-16</inkml:trace>
  <inkml:trace contextRef="#ctx0" brushRef="#br0" timeOffset="-66755.69">17819 10728 134 0,'0'0'397'0,"0"0"-44"15,0 0-37-15,0 0-34 0,0 0-62 0,19-2-61 16,-11 1-54-16,3 0-37 0,1 1-30 0,0 0-18 16,2-2-19-16,-1 2-22 0,2-3-27 0,3 6-45 15,0-6-67-15,-4 3-136 0,-1-1-320 0,5 0 142 16</inkml:trace>
  <inkml:trace contextRef="#ctx0" brushRef="#br0" timeOffset="-66364.47">18433 10503 240 0,'0'0'277'0,"0"7"-15"15,0-1-14-15,0 0-6 0,4 4-5 0,-4 2 2 16,4 1-6-16,-1 4-8 0,-1 2-22 0,2 0-21 0,-1 0-13 15,2 4-23-15,-1 5-11 0,-1-1-14 0,1 2-10 16,0-3-14-16,0-1-7 0,1 0-7 0,-1-6-17 16,0 1-5-16,2-2-26 0,-2 0-29 0,0-1-33 15,-3-5-36-15,2 5-43 0,-3-6-39 0,0 0-53 16,1-4-68-16,-2 0-219 0,-1-3-523 0,1-3 232 16</inkml:trace>
  <inkml:trace contextRef="#ctx0" brushRef="#br0" timeOffset="-65948.6">18537 10537 211 0,'4'-2'267'0,"-2"-1"-29"0,4 2-21 15,-1-1-22-15,1 1-17 0,2-1-1 0,-1 2 2 16,5-1-7-16,-1 1-5 0,-2 1-15 0,0-1-16 15,4 3-11-15,-3 0-12 0,4 0-11 0,-5 4-11 0,3-5-10 16,0 4-8-16,-1 0-7 0,-4-1-5 16,3 3-8-16,-2-1-8 0,-3 1-2 0,-2 1-7 15,-2 1-2-15,1-1-6 0,-5 3-5 0,-1-1-8 0,-2 0-4 16,0 0-6-16,-4 2 2 0,-1-1-2 0,3-2 6 16,1-6 0-16,0 1 4 0,-2 1 5 0,0-4-2 15,-1 0 12-15,2-1-3 0,3 0 1 16,0 0 14-16,5-1 14 0,-13-1 9 0,13 1-2 0,0 0-2 15,-9-1-13-15,9 1-8 0,0 0-2 0,0 0-4 16,0 0-1-16,4 7-4 0,-4-7-7 0,8 9 0 16,-2-4-1-16,2 5-11 0,-2 0 7 0,2-1-2 15,2 4-3-15,-1-3 3 0,3 4-2 0,-2-6 9 16,-1 3-15-16,5 0-7 0,-5-3-21 0,-1-1-24 16,1 0-31-16,-1 1-27 0,1-3-39 0,-4-2-43 15,2-1-40-15,-1 1-55 0,1-1-233 0,-7-2-555 16,7-5 246-16</inkml:trace>
  <inkml:trace contextRef="#ctx0" brushRef="#br0" timeOffset="-65500.75">19026 10194 272 0,'0'-4'300'0,"0"4"-23"0,0 0-25 0,0 0-13 0,0 0-5 15,0 0-4-15,-10 13-3 0,9-3-1 0,-3 3-14 16,0 3-18-16,0 0-23 0,3 4-10 0,-3 3-16 16,0 4-19-16,4-8-15 0,0 2-28 0,0 3-35 15,4-7-41-15,-2 2-30 0,1-9-26 0,3 1-19 16,0-4-23-16,0 0-16 0,3-2-20 0,-4-2-3 15,7 0-1-15,-5-3 16 0,1 0 18 0,-3 1 12 16,3-1 29-16,-2 1 27 0,-6-1 18 0,8 2 20 16,-4 2 30-16,-3-1 25 0,-1 2 18 0,3 1 21 15,-6 4 10-15,3 2 12 0,0 1 5 0,0 3-1 16,-1 2 8-16,1 3-24 0,0 5-10 0,0 3-10 16,0 0-4-16,0 1-8 0,-1 3-8 0,2-1 4 15,-1 0-15-15,0 0-11 0,-3 3-3 0,1 0-4 0,-5 13-2 16,1-14 9-16,-3 0-24 0,0 1 0 15,-4 2-5-15,3-6 0 0,-5-2-1 0,-1 2-3 16,2-10-4-16,-2 5 7 0,2-11-10 0,0-1-11 0,-1-1-20 16,0-2-22-16,1-3-36 0,-5-5-39 0,2 0-59 15,-7-5-64-15,-3-4-99 0,-5 0-233 0,3-4-617 16,-6-4 273-16</inkml:trace>
  <inkml:trace contextRef="#ctx0" brushRef="#br0" timeOffset="-48907.59">2176 12216 250 0,'5'5'310'0,"-5"-5"-15"16,3 7-7-16,-2 0-12 0,-1 3-15 0,-1 1-21 16,1 4-21-16,-3 1-25 0,3 2-18 0,-1-1-17 15,1 2-15-15,-3-1-12 0,2 1-19 0,1-1-12 16,0 0-4-16,1 1-16 0,-1-3-13 0,3 1-19 15,-2 1-41-15,3-3-54 0,1-3-55 0,-2-1-50 16,0-1-48-16,0-3-51 0,1-1-203 0,0-1-490 16,-2-3 217-16</inkml:trace>
  <inkml:trace contextRef="#ctx0" brushRef="#br0" timeOffset="-48566.5">2267 12158 168 0,'0'0'221'0,"3"-3"-20"0,-3 3-17 0,6-2-15 0,-6 2-13 15,7 0-11-15,-2 0-2 0,-5 0-5 0,13 0-10 16,-6 0-4-16,0 0-7 0,1 2-10 0,-1 1-4 16,5 0-3-16,-3 1-3 0,0 3-7 0,0-2 15 15,0 4-3-15,-4-4-9 0,5 4 5 0,-3 1-1 16,-1-1 1-16,-2 3 3 0,2 0-8 0,-2 3-2 15,1 0-9-15,-2 2-10 0,1 1-1 0,-3-1-9 16,0-1-6-16,0 3-8 0,1-2-3 0,-2 1-6 16,0 1 1-16,1 0-10 0,0-2-1 0,1-1-4 15,-1 1-2-15,0-3 8 0,-1-1-16 0,1-1-1 16,1-2 0-16,-1 1-12 0,-1-3-20 0,0-1-16 16,-1 0-23-16,1-2-21 0,0 0-18 0,-2-2-24 15,2-3-26-15,-3 5-39 0,3-5-39 0,-7 0-51 16,7 0-181-16,-14-6-494 0,4 0 219 0</inkml:trace>
  <inkml:trace contextRef="#ctx0" brushRef="#br0" timeOffset="-48379.02">2216 12412 40 0,'0'0'202'0,"10"-1"-18"15,-1 1-18-15,-3 1-12 0,1-2-12 0,3 2-10 16,-1-1-10-16,-2 0-18 0,4 0-11 0,-5 0-8 16,5-3-17-16,1 2-25 0,-7 0-37 0,4 2-58 15,-3-2-44-15,2 3-137 0,-8-2-251 0,5 2 112 16</inkml:trace>
  <inkml:trace contextRef="#ctx0" brushRef="#br0" timeOffset="-48198.68">2259 12508 45 0,'3'3'208'0,"0"0"-22"0,1-1-15 0,0 0-20 16,1 2-15-16,2-1-15 0,-1-1-19 0,4-1 3 16,-1 2-11-16,-1-2-12 0,4 0-22 0,-4 0-37 15,0 0-51-15,1 0-53 0,0 2-149 0,-4-1-248 16,-5 1 110-16</inkml:trace>
  <inkml:trace contextRef="#ctx0" brushRef="#br0" timeOffset="-47814.02">2305 12682 60 0,'0'4'238'0,"3"1"-9"0,-1 0-22 15,2 0-12-15,0 2-11 0,1-1-2 0,0-1-13 16,0-1-9-16,3 4-11 0,-6-2-14 0,2-2-13 15,0 2-14-15,0 0-8 0,2 2-8 0,-3-3-12 16,-2 1-8-16,3 5-4 0,-4-3-8 0,1-2-7 16,-2 6-4-16,-2-1-7 0,2-2-3 0,-4 2-5 15,-1 0 0-15,-1-3 5 0,1 1 6 0,-1 0 7 0,1-3 11 16,-3 0 3-16,4-2 1 0,-1-1 2 16,-1-2 0-16,2 4 2 0,0-4-3 0,1 4-8 15,0-4-9-15,4-1-3 0,-4 3-6 0,4-3-5 16,-2 3-4-16,2-3-5 0,0 0-5 0,5 7 2 0,-1-5-4 15,6 2-3-15,-4 0-9 0,6-1 6 0,-2 2 3 16,3-4-4-16,1 5 4 0,0-2-12 0,-1-1 7 16,1 2-3-16,-3-3-6 0,1 2 10 15,-1 0-13-15,-3-2 8 0,0 0-10 0,-3 2 0 0,1-3-3 16,-2 0-1-16,-1 1-11 0,-3-2-1 0,5 1-15 16,-5-1-9-16,1 4-15 0,-1-4-19 0,0 0-27 15,0 0-27-15,0 0-53 0,0 0-44 16,0 0-64-16,-17-8-179 0,11 5-507 0,-3-1 225 15</inkml:trace>
  <inkml:trace contextRef="#ctx0" brushRef="#br0" timeOffset="-47250.91">3100 12450 260 0,'0'0'288'0,"9"3"-14"0,-4 0-19 0,1 0-15 15,5 6-9-15,-6-5-12 0,2 4-9 16,5 5-16-16,-2 2-14 0,-1-2 0 0,1 5-19 0,3 4-15 15,-3 0-17-15,-2-2-15 0,5 1-11 0,-3 4-6 16,-1-8-14-16,-3 0-5 0,5-2-6 0,-2 1-12 16,1-2-3-16,-1-5-4 0,-3 1-12 15,2-4 0-15,-4 0 0 0,2 1-5 0,-2-4 0 0,0 2-6 16,-1-2 5-16,1-2-4 0,-1 2 0 0,-3-3 2 16,0 0-7-16,12-9 2 0,-6 3-7 15,-1-4 1-15,0-5-2 0,0-1-6 0,1-3 5 16,3-4 0-16,-1-2-5 0,-4 0-6 0,1 0 1 15,3 0 0-15,-2-1-1 0,-1 6 1 0,0-3-6 0,2 2 0 16,-1 2 0-16,-1 3 0 0,-1-1-6 0,0 6 0 16,1-4-30-16,0 0-35 0,-1 4-50 15,-4 0-59-15,4 1-64 0,-3 2-85 0,-1-2-226 0,1 3-597 16,2 5 264-16</inkml:trace>
  <inkml:trace contextRef="#ctx0" brushRef="#br0" timeOffset="-46834.77">4085 12110 108 0,'0'0'302'0,"0"0"-24"0,0 0-24 16,0 0-17-16,0 0-23 0,0 0-16 0,0 0-12 15,-14 9-12-15,9-6-13 0,-3 2-17 0,3 1-13 0,-5 1-12 16,1 1-13-16,-9 2-11 0,4 0-9 16,-1-1-10-16,3-3-6 0,-2 2-1 0,2 0 4 15,0-1 6-15,-2-3-13 0,2 2-1 0,2-3-5 16,-4 4-2-16,5-4-1 0,0 1-1 0,0 0 5 0,4-2-9 15,0-1-5-15,0 2-5 0,1-2-1 16,2 2-2-16,-1 2 2 0,-2 0-3 0,5 0-4 0,0 1-1 16,0 3-5-16,0 0-3 0,0 1-2 15,1 2-1-15,3 2-5 0,1 4-2 0,-1-1-19 0,-3-1-44 16,3 1-30-16,-3 1-34 0,2-3-29 0,-3-2-44 16,0 0-40-16,1-3-41 0,3 3-238 15,-4-7-545-15,0 3 241 0</inkml:trace>
  <inkml:trace contextRef="#ctx0" brushRef="#br0" timeOffset="-46518.56">3842 12352 100 0,'8'-3'192'0,"-4"1"-18"16,1-2-15-16,-1 4-16 0,-4 0-14 0,14-2-13 15,-9 2 2-15,0 0 2 0,3 0 3 0,-8 0-7 16,14 0 7-16,-6 0-10 0,-4-1 0 0,-4 1-10 15,13 1-1-15,-6-1 0 0,-1 0-2 0,-1 5-3 16,3-4 1-16,-3 4 2 0,0 1 0 0,2-2 6 16,-1 3 1-16,2 3 12 0,-3 0-12 0,0 1-6 15,0 1-11-15,0 2-6 0,-1 1-7 0,1 2-5 16,0-1-11-16,0 1-5 0,-1-1-7 0,0 0-2 16,0 0-8-16,1 2-3 0,0 0-1 0,0-2-4 15,-1 1-7-15,-3-3-4 0,1-3-3 0,1-1-5 16,-3 3-1-16,3-7-11 0,1 3-19 0,-3-3-10 15,-1-1-17-15,0-2-15 0,0 1-12 0,0-4-21 16,0 0-29-16,0 0-41 0,0 0-42 0,0 0-39 16,-17-12-236-16,6 1-520 0,2-1 231 0</inkml:trace>
  <inkml:trace contextRef="#ctx0" brushRef="#br0" timeOffset="-46385.21">3926 12471 110 0,'7'1'216'0,"0"2"-18"16,-1 0-41-16,0-1-47 0,1 1-71 0,-1-1-73 15,-2-1-99-15,-4-1-144 0,5 3 64 0</inkml:trace>
  <inkml:trace contextRef="#ctx0" brushRef="#br0" timeOffset="-46234.46">3921 12569 78 0,'2'3'271'0,"3"2"-26"0,1-2-26 16,1 0-19-16,-1 3-25 0,3-1-18 0,1 1-28 15,-1-3-49-15,0 2-44 0,4 1-52 0,-1-4-61 16,-3 4-71-16,-2-4-78 0,0 1-243 0,0-2 108 16</inkml:trace>
  <inkml:trace contextRef="#ctx0" brushRef="#br0" timeOffset="-45901.06">4168 12322 205 0,'7'3'211'16,"-4"3"-25"-16,3-3-18 0,-1 3-15 0,0-5-12 15,3 5-14-15,-3-1 2 0,0-1-4 0,-1 0 0 16,2 0-3-16,-1 0-10 0,-1 0-4 0,-1 0-4 15,4 1-4-15,-6-2-2 0,3 3-4 0,1-2 3 16,-1-1 0-16,0 2 1 0,0 0 13 0,-3 2-6 16,4-2 1-16,-1 4-7 0,-3 2-1 0,3-3-7 15,-4 3-5-15,4 2-6 0,-3 1-2 0,2-3-12 16,1 5-7-16,-3 3-3 0,3-2 6 0,-2 3-14 16,2 5-6-16,-4 3-7 0,3-3-2 0,-3 5-6 15,0 0-3-15,0-3-3 0,1-1-1 0,-2 4 2 16,1-8-9-16,-4-1-20 0,1-5-18 0,1-3-23 0,-1-2-32 15,2-2-26-15,1-3-23 0,-4-3-18 16,3-3-30-16,1 0-33 0,-9-6-19 0,0-1-47 16,-2-6-149-16,-2-8-461 0,0-7 205 0</inkml:trace>
  <inkml:trace contextRef="#ctx0" brushRef="#br0" timeOffset="-45813.38">4193 12556 188 0,'0'0'192'0,"0"0"-26"16,0 0-36-16,10 5-45 0,-5-2-81 0,-1 1-132 15,0 0-138-15,2 4 61 0</inkml:trace>
  <inkml:trace contextRef="#ctx0" brushRef="#br0" timeOffset="-45133.57">4709 12477 187 0,'0'0'333'0,"0"0"-11"0,0 0-23 16,0 0-22-16,0 0-25 0,0 0-19 0,9-3-21 15,-9 3-11-15,0 0-18 0,16 4-21 0,-8-4-11 16,4 5-13-16,-1-2-17 0,1 1-12 0,2-3-12 16,-1 4-7-16,-2 1-13 0,6 0-2 0,-4 0-6 15,-2-1-9-15,-2 3-9 0,1 0-1 0,-2 1 4 16,-3 0-17-16,0 2-5 0,0 0-5 0,-5 0-3 16,1 0-3-16,-2 0 9 0,-4 2-13 0,4-6-7 15,-2 5 2-15,0-5 3 0,-4 3-8 0,3-2 0 16,2-1 4-16,-4-1-1 0,4-1-4 0,-2 1 0 15,3-1 0-15,-2 1-3 0,3-2 15 0,0 3-14 16,1-2 1-16,-1 1 2 0,4 0-2 0,-1 5 11 16,2-3-11-16,0 1-2 0,3 1 0 0,-3 2-1 15,1 3-7-15,1 2 9 0,-1-4-1 0,0 4-1 16,-2-1-11-16,1 0 20 0,-2 1-10 0,-1-1 1 16,2 0 2-16,-1-1-4 0,-3-3 1 0,3 1-5 15,-3-2 2-15,0-4 0 0,-2 1 2 0,2-1 3 0,-1-1 0 16,-2 0 1-16,2 0 2 0,-2-2-2 0,-2 2-4 15,4-3 3-15,-5 0-3 0,-2 0-8 0,0-1-3 16,3-2-18-16,-5-3-28 0,-3 1-38 16,-2-6-39-16,2 2-41 0,-2-3-45 0,-3 0-41 0,2-1-272 15,-1 0-575-15,0-4 255 0</inkml:trace>
  <inkml:trace contextRef="#ctx0" brushRef="#br0" timeOffset="-44960.49">4737 12741 225 0,'10'3'294'0,"3"-1"-1"0,5-1-11 16,1 4-9-16,-2-2-36 0,4 0-21 0,-1 1-24 15,-1-1-15-15,1 0-22 0,3 1-13 0,-5 1-13 16,4-1-13-16,-3-2-16 0,-1 2-9 0,4 0-35 16,-9-4-48-16,4 5-61 0,-5-1-62 0,3-2-64 15,-3 0-262-15,-3 0-476 0,2-1 212 0</inkml:trace>
  <inkml:trace contextRef="#ctx0" brushRef="#br0" timeOffset="-44757.79">5371 12262 4423 0,'6'-2'3'0,"2"1"-23"0,-3 1 3 15,-5 0 11-15,9 1-10 0,0 3 11 0,-4-3-35 16,-1 2-30-16,1-1-19 0,-1 1-25 0,0 2-23 16,-3 0-25-16,-1-1-25 0,0 3-35 0,0 1-47 15,-1-1-243-15,-3 2-555 0,3-5 245 0</inkml:trace>
  <inkml:trace contextRef="#ctx0" brushRef="#br0" timeOffset="-44613.53">5283 12445 302 0,'-5'10'317'0,"0"1"-30"16,-1 3-28-16,0 0-28 0,1 3-21 16,1-1-27-16,-1 1-32 0,3 0-36 0,-1-1-40 15,0-3-46-15,2 2-41 0,1 1-34 0,0-6-48 16,0 0-44-16,0 1-174 0,0-3-337 0,0-3 149 0</inkml:trace>
  <inkml:trace contextRef="#ctx0" brushRef="#br0" timeOffset="-44442.24">5306 12434 124 0,'6'-3'267'0,"3"-2"-8"0,3 0-4 0,-1 2-20 0,3 0-18 15,-1 2-15-15,1 1-8 0,0 0-14 0,4 0-9 16,-4 0-12-16,5 2-17 0,-3 1-11 16,-1-1-16-16,4 2-9 0,-6-2-11 0,0 1-13 0,1 0-8 15,-1-2-31-15,-1-1-51 0,-3 3-64 0,0-1-70 16,0-1-86-16,-4 0-206 0,-5-1-470 15,5 0 208-15</inkml:trace>
  <inkml:trace contextRef="#ctx0" brushRef="#br0" timeOffset="-44293.53">5489 12559 133 0,'-7'14'249'0,"3"2"-20"16,-3 0-34-16,0-6-39 0,1 5-43 0,-1-4-45 15,4 0-40-15,-1-2-34 0,-1-2-51 0,0 0-128 16,1-1-201-16,0-4 90 0</inkml:trace>
  <inkml:trace contextRef="#ctx0" brushRef="#br0" timeOffset="-44100.28">5532 12578 44 0,'9'5'262'0,"0"-2"-14"0,1 0-20 0,-1 2-24 0,1-2-22 16,-1 2-16-16,1-2-19 0,-2 0-14 0,0 0-13 16,-3-2-16-16,4 3-21 0,-4-1-24 0,0 0-21 15,-1-3-23-15,1 3-33 0,-5-3-12 0,3 3-29 16,-3-3-30-16,0 0-25 0,0 0-31 0,0 0-118 16,-8 5-286-16,0-3 127 0</inkml:trace>
  <inkml:trace contextRef="#ctx0" brushRef="#br0" timeOffset="-43868.08">5533 12684 77 0,'0'0'151'0,"4"6"1"0,-3-3 2 16,2-1-7-16,1 0-10 0,0 1-7 0,-2-1-6 15,2 0 0-15,2 2-5 0,-2-4-5 0,0 3-2 16,1-2-3-16,-1 1-8 0,-4-2-4 0,6 2-7 16,-2 0 4-16,-4-2-13 0,9 1-8 0,-9-1-7 15,5 1-4-15,-1 1-3 0,-4-2-3 0,4 1-6 16,-3 4-1-16,2-2 2 0,-2 0-1 0,3 2 1 15,-3 2-4-15,4 0-5 0,-2 2-2 0,-2 3-5 0,-1 0-2 16,3-1-5-16,-2 6-2 0,-1-2-9 16,1 1-24-16,-2 3-31 0,1-3-47 0,-1 1-41 15,-2 1-44-15,-1-2-80 0,-2 0-129 0,1-4-410 16,-2 0 181-16</inkml:trace>
  <inkml:trace contextRef="#ctx0" brushRef="#br0" timeOffset="-43725.76">5491 12994 25 0,'-4'-1'301'0,"4"1"-24"16,0 0-15-16,0 0-18 0,0 0-22 0,0 0-19 0,23 3-19 16,-11-2-18-16,2 0-18 0,1 2-23 0,4-2-20 15,-6 0-23-15,9 1-38 0,-3-2-32 0,-1 1-37 16,1-1-30-16,3-1-33 0,-3-1-38 0,0 1-52 16,-2 4-144-16,-3-3-348 0,-3 0 155 0</inkml:trace>
  <inkml:trace contextRef="#ctx0" brushRef="#br0" timeOffset="-42594.75">5926 12353 79 0,'0'0'385'15,"0"0"-33"-15,0-6-14 0,0 6-20 0,0 0-31 16,10 0-25-16,-10 0-29 0,10 7-21 0,-3-3-27 16,1 0-14-16,1 0-9 0,2 2-22 0,-1 0-15 15,0-1-13-15,-1 1-10 0,5-1-14 0,-4 2-11 16,2-1-29-16,-2 1-62 0,0 0-81 0,-2 2-68 16,1-2-54-16,-3 0-76 0,-2 2-190 0,1-6-523 15,-1 3 233-15</inkml:trace>
  <inkml:trace contextRef="#ctx0" brushRef="#br0" timeOffset="-42433.82">6006 12536 39 0,'-4'10'300'0,"3"1"-18"0,-3 5-13 16,-2 0-22-16,2 1-19 0,-1 1-14 16,0 2-16-16,2-2-19 0,1 3-18 0,-1-2-15 15,2 6-18-15,1-8-15 0,-2 3-27 0,2-1-35 16,0-2-52-16,2 3-51 0,-2-3-61 0,1-2-48 0,0-3-225 15,-1-1-418-15,0-2 185 0</inkml:trace>
  <inkml:trace contextRef="#ctx0" brushRef="#br0" timeOffset="-42260.73">6084 12597 228 0,'0'9'244'0,"0"6"-18"0,0 0-28 16,-1 3-22-16,-3-1-24 0,0 1-33 0,3-1-29 0,-3-1-37 16,0 1-42-16,2-7-42 0,-1 0-45 15,3 0-156-15,-4-1-251 0,4-3 111 0</inkml:trace>
  <inkml:trace contextRef="#ctx0" brushRef="#br0" timeOffset="-41832.7">6159 12491 157 0,'7'2'191'15,"-1"2"-13"-15,3-1-3 0,-2 1-6 0,-1 1-1 16,0-3-5-16,2 2-9 0,-2-3-3 0,3 2-6 16,-3 0-8-16,0 0-7 0,-1-1-7 15,-3-1-10-15,2 2-9 0,-1-1-4 0,-3-2-7 0,5 2-7 16,-5-2-8-16,4 1-4 0,-4-1-1 0,0 0-3 15,5 3 0-15,-5-3-5 0,3 4 5 0,-3-4-3 16,6 4-7-16,-5-3 2 0,3 2-7 16,-3 0-1-16,3 2-3 0,-4 0-4 0,3-1 0 0,-2 0 3 15,2 2-6-15,-2 0-3 0,0 1-5 0,2 1 12 16,-2-2-5-16,-1 4-15 0,5-3 0 0,-5 6-6 16,0-7 0-16,3 7-4 0,-6-2-5 0,6-1 4 15,-3 0-4-15,0 0-8 0,1 1 6 0,0-2-1 16,-1 3-2-16,0-2 1 0,3 0 5 0,-2-1-7 15,-1 1-7-15,-1 1 3 0,2 1-3 0,-1-4 10 16,0 4-6-16,0-1-1 0,0-3-2 0,3 3 3 16,-2-5-1-16,-1 0-6 0,1 1-2 0,-1-1-4 15,1-2-11-15,-1 2-2 0,0-2-26 0,-1 1-7 16,0-2-17-16,1-3-14 0,0 0-19 0,-4 4-24 16,0-3-25-16,4-1-29 0,0 0-35 0,0 0-45 15,-16-5-175-15,8 2-473 0,-1 0 209 0</inkml:trace>
  <inkml:trace contextRef="#ctx0" brushRef="#br0" timeOffset="-41690.63">6115 12704 96 0,'6'2'266'0,"1"0"-19"0,-1 1-20 15,5 0-27-15,-2-3-22 0,-2 1-38 0,-1 0-51 16,-1 1-60-16,3-1-72 0,-3-1-196 0,-5 0-258 0,0 0 115 15</inkml:trace>
  <inkml:trace contextRef="#ctx0" brushRef="#br0" timeOffset="-41516.21">6112 12797 149 0,'6'3'247'16,"2"0"-15"-16,-1 0-19 0,2 0-27 0,-2-1-17 15,5 5-18-15,-2-4-10 0,1-1-18 0,0 3-13 0,0-4-26 16,2 4-40-16,-3-4-46 0,4 1-61 0,-1-4-71 16,1-1-141-16,-1-2-299 0,-3 1 133 15</inkml:trace>
  <inkml:trace contextRef="#ctx0" brushRef="#br0" timeOffset="-40713.59">6448 12423 47 0,'3'-2'226'0,"-3"2"-24"0,6-5-23 0,-2 4-17 0,1 0-14 16,-5 1-7-16,8-3-5 0,-3 1-5 0,0 1 3 15,0-1-7-15,-1 0-8 0,-4 2-10 0,12 2-9 16,-12-2-12-16,11 0-8 0,-11 0-6 0,9 0-5 15,-9 0-4-15,0 0-3 0,9 0 0 0,-9 0 7 16,0 0 2-16,0 0 2 0,0 0 5 0,6 0 2 16,-6 0-3-16,0 0-2 0,3 2-8 0,-3-2-4 15,5 3 1-15,-5-3-2 0,2 3-2 0,-2-3-8 16,0 5-2-16,2-3 0 0,0 2-3 0,0-1 1 16,-1 2 0-16,-1 1 2 0,5-2 4 0,-2 0-3 15,-1 2-9-15,0 0-2 0,0 1-6 0,1-1-4 16,2 2-1-16,-3 2-7 0,3-3 2 0,-2 4-3 15,-1-3-1-15,0 2 0 0,2-2 7 0,-3 3-17 16,1-3 5-16,0 3-4 0,0-2-1 0,5 1 1 16,-5 0-6-16,1 2-2 0,-2-5 3 0,0 3 2 15,1 1-4-15,0-3 1 0,-1 4-1 0,1-4 0 16,-1 3 2-16,2-1-3 0,-1 1-3 0,-2-2 20 16,0 1-17-16,3 0-3 0,-3 1 5 0,5-1-6 15,-3 0 4-15,-1 2-2 0,2-2-4 0,-3 2 7 16,3-2 0-16,-1 2-5 0,0 0 4 0,-2-1-4 15,2 1 0-15,-1-1 1 0,2-2 1 0,-3 2 12 16,0-2-16-16,3 3 3 0,-1-3-3 0,-2 1 15 16,4-1-15-16,-4 0-2 0,2-1 5 0,1 2 3 15,-2-1-5-15,-2 1 4 0,2-1-5 0,3-1 2 0,-4 2 1 16,4 1-2-16,-3 1 2 0,-1-4-2 16,0 1 4-16,1 1 10 0,-1-4-14 0,3 1 0 15,-3-1 3-15,1 0-3 0,-1-1-1 0,3 0-3 0,-6-2 2 16,3-3-1-16,0 8 6 0,-1-5 3 15,1-3-1-15,0 6 2 0,0-6-6 0,0 7 3 0,0-5 0 16,0-2-2-16,-4 5-1 0,3 0 5 0,-3-3-1 16,4-2 3-16,-4 6-9 0,0-5 4 0,-1 2 1 15,2 3-9-15,0-5 9 0,-3 2 2 0,2-2-5 16,-2 1 0-16,6-2-2 0,-11 1 6 0,5 0 1 16,1-1-1-16,-2 0 0 0,7 0 0 15,-13 0-2-15,8 0 2 0,0-1 4 0,0 0-7 16,-1 0 6-16,-1-3-2 0,1 2 4 0,1-1 0 0,1-4 0 15,-1 6-3-15,0-2-2 0,0-4 0 0,-3 3-8 16,4 0 8-16,-1-1-5 0,0 0 2 0,0-1 5 16,-3 3-6-16,6-1 1 0,-2 1-4 15,0 1-2-15,0-1 3 0,0 1 0 0,4 2-2 0,-5-3-2 16,5 3-14-16,-5-6-27 0,4 4-44 0,-3 0-57 16,4 2-73-16,-3-4-72 0,3 4-279 15,-2-5-621-15,2 5 274 0</inkml:trace>
  <inkml:trace contextRef="#ctx0" brushRef="#br0" timeOffset="-40560.94">7021 13053 255 0,'5'3'343'0,"-1"-1"-53"0,-2-1-80 0,-2-1-77 16,0 0-88-16,0 0-68 0,0 0-59 0,0 0-114 15,0 0-211-15,3-7 94 0</inkml:trace>
  <inkml:trace contextRef="#ctx0" brushRef="#br0" timeOffset="-38256.66">8126 12218 156 0,'-14'23'224'0,"0"-2"-21"0,-4 3-23 0,0 2-28 16,-2-1-39-16,-3 0-41 0,4-2-55 0,-3 0-58 0,0-1-139 15,3-2-194-15,-3 2 86 0</inkml:trace>
  <inkml:trace contextRef="#ctx0" brushRef="#br0" timeOffset="-38103.69">7835 12597 7 0,'10'0'268'0,"2"0"-4"0,-1 0-5 0,3 0-17 16,5 0-27-16,-2 0-15 0,2 0-17 0,-3-1-14 16,4-1-17-16,-2 1-19 0,0-2-11 0,-5 2-14 15,1 1-20-15,-3 0-38 0,0-2-38 0,-4 1-40 0,1 1-35 16,-4-2-32-16,4 1-44 0,-8 1-47 0,7 0-142 16,-7 0-353-16,0 0 157 0</inkml:trace>
  <inkml:trace contextRef="#ctx0" brushRef="#br0" timeOffset="-37934.75">8056 12516 63 0,'0'0'231'0,"0"0"1"16,0 18-5-16,1-7-9 0,-1 5-15 0,0 1-7 15,0 2 4-15,0 0-19 0,-1 6-7 16,2 2-10-16,-1 1-12 0,1-2-14 0,-1 4-11 0,0-4-18 16,2 2-11-16,-1-5-9 0,2-1-20 0,-2 2-24 15,2-5-50-15,-2 6-34 0,0-8-42 0,0-1-31 16,-1-3-29-16,2-2-14 0,-2-3-32 0,-2-2-179 15,1-1-397-15,-1-3 175 0</inkml:trace>
  <inkml:trace contextRef="#ctx0" brushRef="#br0" timeOffset="-37804.26">7979 12878 4 0,'-1'-6'262'0,"1"0"-22"0,-2 2-19 16,4 0-22-16,-2-3-18 0,1 1-19 0,3 1-18 15,0-1-16-15,6-1-14 0,-1 0-31 0,-1-2-30 16,2 1-27-16,4-4-41 0,-1 4-43 0,5-3-55 15,-5 1-160-15,2 1-294 0,-2-1 131 0</inkml:trace>
  <inkml:trace contextRef="#ctx0" brushRef="#br0" timeOffset="-37181.75">8280 12273 226 0,'0'0'252'0,"0"0"-27"15,0 0-15-15,0 0-25 0,-7 20-21 0,1-8-16 16,1 4-18-16,1-4-14 0,-2 2-10 0,-1 4-35 16,2-4-35-16,-4 3-30 0,0-1-25 0,4-2-19 15,0 0-4-15,-3-1-12 0,3-5-3 0,0 3 2 16,5-5 2-16,-4 0 10 0,-1-1 7 0,2-3 13 16,2 0 18-16,1-2 20 0,0 0 13 0,-9 0 5 15,9 0 4-15,0 0 10 0,0 0-2 0,9-15 10 16,-4 9 3-16,3 0-4 0,1-2 7 0,0 3 3 15,1-4-9-15,2 4 1 0,-2-1-6 0,4 0 1 16,1 2 0-16,3 0-8 0,-4 3-7 0,-2-2-5 16,1 3-10-16,-3 0-23 0,0 1-26 0,-4 1-25 15,3-1-23-15,-2 0-6 0,-1-1-1 0,-1 1 1 16,-1 0 22-16,-4-1 10 0,4 3 19 0,-4-3 27 0,0 5 24 16,0-2 22-16,0 1 25 0,0-4 18 15,-3 8 8-15,2 0 12 0,1-3 6 0,0 5 12 16,0-1 6-16,0 1 4 0,0 2 0 0,4-1-7 0,-4 1 0 15,6 5-18-15,-2-3-8 0,1 3 7 0,-4 2-23 16,6-2-7-16,-6 2-10 0,4 0-5 16,4 8-8-16,-6-3-8 0,-1 1-2 0,5 2-5 15,-6-2-8-15,-1 0 0 0,0 4-2 0,0-4-2 0,0-7-1 16,-4 2-3-16,4-3-6 0,0-5-1 0,0-1 1 16,-1 0-1-16,-3-3-4 0,4 1 5 0,-1-5 2 15,-2-1-1-15,2-1-2 0,1-2-3 0,0 0 0 16,-13-2 1-16,8-1-3 0,-3-2 23 0,1-5-20 15,-1 4 2-15,0-5-7 0,2 1 5 16,-2 2-1-16,2-1-4 0,2-2 2 0,-2 3-5 0,2 0 5 16,0 2-12-16,3-1 11 0,-2 3-1 0,3-4-6 15,0 2-2-15,1 1 3 0,-1-2 2 0,3 0-6 16,1 0 1-16,1 0-7 0,1 0 2 0,4-3-15 16,0 5-19-16,-1-3-25 0,3-1-22 0,-2 3-21 15,2-2-17-15,1 2-22 0,-3-2-19 0,4 0-24 16,3-3-20-16,0 0-33 0,-2 0-48 0,-4 3-166 15,3-5-493-15,-1-3 219 0</inkml:trace>
  <inkml:trace contextRef="#ctx0" brushRef="#br0" timeOffset="-36841.8">8930 12177 2477 0,'1'6'168'0,"1"0"-106"0,-4-4-34 15,-4 9-9-15,1-1 0 0,-6 4 1 0,-2 0-3 16,-1 2-2-16,-7 1-5 0,-1 0 1 0,2 1-1 16,3-4-4-16,3-2 2 0,-1 1-1 0,1-2-4 15,1-3-1-15,3 1 4 0,0-5 0 0,3 0-1 16,2-2-9-16,-1 0-10 0,2-2-4 0,4 0-2 0,-9 2 1 16,9-2 5-16,0 0 0 0,0 0-1 15,-2 2 6-15,2-2 4 0,0 0 1 0,10 10 8 16,-5-2 10-16,1 2-2 0,2 4 16 0,0 6 8 15,-1 2 20-15,0 6 9 0,-2 1 8 0,-1 1 8 16,-1 2 2-16,1-1 16 0,1 3-19 0,-2-2-8 0,1-1-5 16,-2 0-9-16,2 2 0 0,0-5-13 15,1 2-4-15,-4-5-10 0,3-5-2 0,1-1-9 16,-1-2-14-16,1-1-45 0,-3 1-31 0,0-5-36 0,1-4-40 16,-2-2-39-16,-1-1-30 0,3-4-42 0,-3-1-211 15,0 0-506-15,0 0 225 0</inkml:trace>
  <inkml:trace contextRef="#ctx0" brushRef="#br0" timeOffset="-36415.89">9073 12158 203 0,'4'0'302'0,"-4"0"-28"0,0 0-23 15,5-3-34-15,-5 3-23 0,0 0-17 0,0 0-19 16,8 4-15-16,-8 1-15 0,4-3-16 16,-3 3-11-16,2-4-10 0,-3-1-7 0,7 6-9 0,-3-3-9 15,1-1-2-15,3-1-5 0,-3-1-10 0,-5 0-4 16,20-1-6-16,-9-2-12 0,1 0-10 0,-1-2-13 16,-1 4-21-16,0-5-24 0,-3 2-24 15,-2 1-20-15,0 3-23 0,-1-3-13 0,-4 3-11 0,0 0-10 16,10 3 4-16,-9 0 7 0,0 1 21 0,-1-4 20 15,0 10 16-15,0-2 27 0,2 0 33 0,-5 4 28 16,2 0 20-16,-2 6 35 0,3 0 14 0,-4 1 20 16,1 6 16-16,1-5 10 0,-1 6 7 0,-4 1 8 15,3 0 4-15,3-1 2 0,2 2-1 0,-1 0-11 16,2 2-11-16,-4-3-1 0,0 1-26 0,3-1-8 16,-1 0-10-16,3 1-2 0,-2 0-13 15,-1 1-9-15,4-2-7 0,-3-2-2 0,2 0-12 0,-3 3-25 16,2-8-33-16,1-2-35 0,-2-1-36 0,3-4-35 15,-2-3-32-15,-2-3-33 0,1-1-24 0,2-4-48 16,-3-2-193-16,0 0-493 0,0 0 219 0</inkml:trace>
  <inkml:trace contextRef="#ctx0" brushRef="#br0" timeOffset="-36095.65">9408 12419 88 0,'0'4'238'0,"0"0"-11"0,0-4-15 16,-6 10-10-16,2-4-5 0,-4 1-2 0,3 1 5 15,-1 3-5-15,-4-5-9 0,2 5-8 0,-5 0-15 16,2 2-16-16,-1-2-15 0,2-1-11 0,-3 2-9 16,4-5 5-16,-1 0-3 0,5 0 1 0,-3-2-7 15,3-1-7-15,1 1-9 0,0 0-10 0,3 1-8 16,1-1-3-16,0 3-9 0,1-2-5 0,3 5-2 15,0-2-13-15,1 4 3 0,3 0-4 0,2-1-3 16,-1 5-5-16,0-3-7 0,5 0 2 0,-4 0-9 16,-2-5 2-16,7 4-2 0,-3 1-2 0,-2-6 0 15,0 1-4-15,0 0-1 0,-1-3-7 0,0-2-19 0,-2 3-17 16,-2-2-38-16,0-3-32 0,0-2-31 0,-2 3-33 16,-3-3-43-16,7 0-51 0,-7 0-281 0,0 0-585 15,0 0 259-15</inkml:trace>
  <inkml:trace contextRef="#ctx0" brushRef="#br0" timeOffset="-35540.81">9827 12459 198 0,'3'13'314'16,"-2"6"-21"-16,1 1-15 0,-1 5-23 0,0-5-24 0,0 5-23 15,-1-4-18-15,2 2-22 0,-2-5-20 0,0 0-14 16,0 2-22-16,0-4-53 0,0 1-51 0,0-1-48 15,-2-5-44-15,1 0-43 0,2-5-50 16,-1 1-185-16,0 0-391 0,0-7 173 0</inkml:trace>
  <inkml:trace contextRef="#ctx0" brushRef="#br0" timeOffset="-35235.21">9857 12423 40 0,'5'-3'217'0,"5"-1"-18"0,4 2-4 0,-1 0-5 16,1 1-8-16,-2 1-4 0,8 0-5 0,-1 0-10 0,-1 1 1 16,-1 1-8-16,1-1-1 0,1 2-7 0,-1 0-13 15,-6-2-10-15,1 2-3 0,1 0-9 0,-4 2-3 16,2 1-3-16,-2-4 0 0,-1 4-12 0,-4 0 5 16,3-3 8-16,-2 3 2 0,-2 1-9 0,1-1-8 15,-1 3-4-15,-4-2-4 0,1 1-16 0,3 2-2 16,-4 2-6-16,3-1-5 0,-2 1-12 0,-1-3 0 15,0 3-6-15,5 1-8 0,-5 2-7 0,0-2 12 16,0 3-16-16,0 2-3 0,1-1-1 0,2-1-10 16,-3 1-34-16,1-1-36 0,-2-1-32 0,1-2-32 15,-3 0-28-15,2-1-19 0,1 1-14 0,-2-4-19 16,-1-1-9-16,2-6-20 0,-2 3-27 0,-2-1-154 16,0-2-453-16,-3-2 201 0</inkml:trace>
  <inkml:trace contextRef="#ctx0" brushRef="#br0" timeOffset="-35101.14">9899 12630 253 0,'0'0'252'0,"0"0"-26"0,0 0-21 15,17 1-32-15,-10-1-39 0,6 0-35 16,0 2-32-16,0-2-35 0,3 0-35 0,3 2-48 16,-6-4-64-16,0 2-97 0,0 0-230 0,-2 2 101 0</inkml:trace>
  <inkml:trace contextRef="#ctx0" brushRef="#br0" timeOffset="-34840.47">10020 12237 10 0,'7'9'299'0,"-5"1"-12"16,1 0-17-16,-1 7-8 0,0 3-14 0,-1-1-5 15,1 5-1-15,0 1-16 0,-2 2-12 0,1-2-7 16,0-1-22-16,1 3-16 0,0 2-14 0,1-3-20 16,-2-2-9-16,-1 1-15 0,3-6-15 0,-1-2-11 15,1-1-7-15,0 1-11 0,0-3-10 0,-3 1-37 16,3-5-37-16,0 1-31 0,0 0-33 0,0-3-42 16,-1 3-40-16,-2-5-45 0,0 1-46 0,0 0-229 15,0-1-524-15,-1 2 232 0</inkml:trace>
  <inkml:trace contextRef="#ctx0" brushRef="#br0" timeOffset="-34682.54">10011 12870 247 0,'3'5'268'0,"1"0"-18"0,1-1-20 16,1 1-21-16,2 0-23 0,2-2-16 0,0-3-12 16,2 3-14-16,6-3-12 0,-7 3-15 0,2-4-10 15,1-1-9-15,-1 2-20 0,2-3-40 0,-3 2-44 16,-2-1-54-16,0-3-61 0,3 2-58 0,-4 0-166 15,-2-2-373-15,-4 2 165 0</inkml:trace>
  <inkml:trace contextRef="#ctx0" brushRef="#br0" timeOffset="-31518.46">10978 12150 12 0,'3'-4'252'0,"1"1"-16"0,0 1-16 15,1 0-8-15,0-1-8 0,-1 3-7 0,1-5-6 16,2 3-4-16,-1 1-7 0,-1 0-3 0,-5 1 4 16,12 0-6-16,-6 1-8 0,-1 4-7 0,3-4-11 15,-3 5-8-15,0 4-11 0,4 5-18 0,-8-2-5 16,2 6-10-16,-6 5-11 0,-3 5-7 0,-2-2-4 15,-1 1-12-15,0 1-4 0,-2 1-9 0,-2-3-7 16,-1 1-4-16,2-3-5 0,0 0 0 0,2-7-6 16,-1 1 0-16,3-4-3 0,0 0 0 0,0-4-6 15,0 0-1-15,2-3-4 0,-2 1 1 0,2-4-3 16,-2 1 3-16,3-3-3 0,-4-3 1 0,3 1-3 16,-2-2 7-16,-1-1-12 0,3-2-4 0,-3-2 2 15,0-6 3-15,1 3-9 0,-2-4 4 0,2-3-1 16,3 1 0-16,0 5-3 0,1-3 12 0,4-4-15 15,0 4 4-15,1 1-6 0,3 2 1 0,1-1 5 16,-1 0-2-16,5 4 2 0,4-1 0 0,-4 4 4 16,6 1 8-16,3 0 0 0,1 4-3 0,-1 4-5 15,0 2 3-15,-1 2 0 0,1 0-4 0,-2 3 4 0,-2 2 0 16,0-2 5-16,-2 3-2 0,-2 1-7 0,0 0 5 16,-2-3 1-16,0 2-2 0,-3-1 14 15,-1-1-18-15,1-3 1 0,-3 2 2 0,1-2-7 16,-2-1 5-16,2-3-4 0,-2 0-1 0,0-1-1 0,2-2-1 15,-2 2-25-15,-1-2-26 0,0-3-29 0,0 6-30 16,0-6-27-16,0 0-28 0,0 0-35 0,0 0-39 16,0 0-46-16,0 0-219 0,-5-14-550 0,1 8 244 15</inkml:trace>
  <inkml:trace contextRef="#ctx0" brushRef="#br0" timeOffset="-31297.94">11237 12398 191 0,'1'5'301'0,"2"1"-10"0,-2 1-19 0,-1 3-8 15,0 1-14-15,0-1-8 0,0 2-12 0,0 1-16 16,0 1-14-16,0-3-17 0,0 6-20 0,-1-5-14 16,2 3-19-16,-2 1-12 0,1-4-10 0,0 0-14 15,0-2-11-15,1 2-16 0,-1-3-33 0,0 1-36 16,-4-4-46-16,4 1-52 0,-1-3-43 0,1 0-29 0,0 0-33 15,0-4-51-15,-4 6-187 0,4-6-481 16,0 0 213-16</inkml:trace>
  <inkml:trace contextRef="#ctx0" brushRef="#br0" timeOffset="-31115.35">11463 12600 176 0,'4'14'276'0,"-4"0"-13"0,-4 4-21 15,0 1-15-15,-2 0-13 0,-3 5-8 0,-4-7 0 0,3-1-9 16,2 1-21-16,-4-3-14 0,1 0-20 16,5-4-12-16,-2-2-15 0,3-1-26 0,0-3-37 15,1 1-54-15,-1-3-63 0,0-1-54 0,5-1-60 16,-10-2-239-16,3 0-454 0,2-5 201 0</inkml:trace>
  <inkml:trace contextRef="#ctx0" brushRef="#br0" timeOffset="-30907.79">11697 12557 216 0,'0'0'262'0,"5"0"-30"0,-5 0-24 0,4 1-22 16,-4-1-17-16,0 0-17 0,8 0-28 0,-8 0-38 15,0 0-46-15,7-1-40 0,-7 1-42 0,0 0-42 16,8-3-57-16,-2 2-94 0,0-1-254 0,-1-1 112 16</inkml:trace>
  <inkml:trace contextRef="#ctx0" brushRef="#br0" timeOffset="-30797.69">11890 12494 1 0,'0'0'198'0,"1"5"-48"0,-1-5-72 15,0 0-81-15,0 0-68 0,7 1-77 0,-7-1 35 16</inkml:trace>
  <inkml:trace contextRef="#ctx0" brushRef="#br0" timeOffset="-30680.42">12152 12490 69 0,'4'1'226'0,"-3"2"-25"16,3 2-30-16,-3-1-42 0,1-1-62 0,-2-3-77 15,2 2-133-15,-2-2-154 0,0 0 69 0</inkml:trace>
  <inkml:trace contextRef="#ctx0" brushRef="#br0" timeOffset="-30534.6">12354 12662 149 0,'-10'23'240'0,"-7"0"-26"0,7-6-21 0,-3-3-24 0,0 2-24 15,0-2-25-15,-2-1-38 0,2-4-41 0,-1 3-47 16,5-7-52-16,-1-2-158 0,-1-3-232 0,3 0 104 16</inkml:trace>
  <inkml:trace contextRef="#ctx0" brushRef="#br0" timeOffset="-30035.21">12906 12183 202 0,'0'0'290'0,"5"0"-23"0,-5 0-17 16,0 0-18-16,5 4-11 0,-1 0-9 0,-3 2-14 15,1 0-7-15,-2 3-6 0,-2 4-8 16,-1 1-18-16,0 3-12 0,-3 0-15 0,-2 7-8 0,-1 3-18 16,-2 1-12-16,2-2-8 0,-4 4-6 15,-1-1-9-15,0-2-7 0,0 0-8 0,1 4-8 0,-1-5 4 16,-2 3 4-16,5-9 0 0,-1-2-5 0,2-5 6 16,0 0-5-16,1-3-4 0,3-2-3 0,-3-6-6 15,-1 3-2-15,-1-1-2 0,3-3 1 0,-3-4-10 16,2-3 1-16,-2 0 0 0,-2-9-6 15,0 4-7-15,2-3-1 0,-1-3-6 0,6 1 3 0,-1-2 1 16,1 3 1-16,1-2 2 0,2 0-2 0,3 8 2 16,0-4-5-16,3 5-4 0,-2 0 3 0,3 2-3 15,5 0-4-15,0 2 4 0,2 3-4 0,1 2 2 16,1 1 2-16,1 2 1 0,2 0-6 0,2 2 2 16,-1 2 1-16,3 0-2 0,-7 5-2 0,5-2 4 15,-4 3 4-15,4-1-10 0,-4 0 6 0,2 0-1 16,-4 0 0-16,2 0-4 0,-4-1-4 0,-1-2-14 15,0-1-47-15,-2 0-53 0,-1-3-50 0,-2 2-57 16,0-5-56-16,1 1-307 0,-4-3-638 0,-1-1 282 16</inkml:trace>
  <inkml:trace contextRef="#ctx0" brushRef="#br0" timeOffset="-29684.31">13034 12504 1 0,'0'0'291'0,"0"0"-26"0,8 3-27 15,-8-3-23-15,7 4-22 0,-3 0-18 0,-1 2-7 16,0 0 0-16,0 2-11 0,0 2-9 16,-1 1-8-16,1-2-4 0,-1 3-18 0,1 1-7 15,0 5-13-15,-1-2-8 0,-4 3-7 0,2-1-12 0,0 3-5 16,-1-5-7-16,0 2-7 0,1-3 5 0,-4 1 10 16,3-5 10-16,0-3 9 0,-1 3 4 15,2-5 19-15,-1-2-17 0,1 0-6 0,-1-2-10 16,1-2 0-16,0 0-11 0,0 0-9 0,0 0-3 0,-7-11 17 15,7 3-24-15,0-1-9 0,0-1-1 0,0 1-3 16,2-4 3-16,2 5-11 0,-2-2 0 0,1 1-4 16,2 0-4-16,1 2-2 0,-1-1-3 0,3 1 1 15,0-2 0-15,2 5-4 0,0 0 2 0,2-3-6 16,0 0 0-16,5 3 1 0,-2-1 3 0,-2 0-5 16,2 0-3-16,1 2-1 0,-2 0 5 0,-4-1-10 15,7 1-4-15,-7 0-30 0,0 2-36 0,0-2-43 16,-3 3-58-16,-1-2-59 0,-1-2-70 0,-1 2-283 15,-1-2-636-15,-3 4 281 0</inkml:trace>
  <inkml:trace contextRef="#ctx0" brushRef="#br0" timeOffset="-28450.61">13633 12028 213 0,'9'2'343'0,"-5"1"-7"0,1 3-15 0,-1 2-31 16,1 1-17-16,-1 0-17 0,0 3-24 0,-3 0-22 16,2 3-18-16,-1 1-23 0,-2 0-17 0,0 1-17 15,0-2-12-15,3 0-11 0,-3 1-9 0,1-3-13 16,-1-4-9-16,4 1-12 0,-3-1-5 0,0-4 11 0,2 1-23 15,3-1-4-15,1-2 0 0,-1 2-6 16,6-5 9-16,2 1-17 0,6 2 1 0,-1-2-6 16,9-1-3-16,0 2 2 0,-6-3-5 0,9 2 4 15,-4-4-10-15,-7 1-3 0,1 1-3 0,-1 2 1 16,-2-1-4-16,-3-2-3 0,-2 2-29 0,0-2-41 16,0-1-46-16,-3 3-54 0,-4-2-46 0,3-1-51 15,-5 1-47-15,0-2-225 0,-3 1-578 0,3-1 256 0</inkml:trace>
  <inkml:trace contextRef="#ctx0" brushRef="#br0" timeOffset="-28235.56">13871 12074 248 0,'0'0'273'0,"-4"8"-12"0,4-1-21 0,0 5-19 0,0 1-17 16,4 4-7-16,1 7-6 0,-1 2-9 0,1 1 1 15,0 2-1-15,-1-1-8 0,1 3-13 0,-1 1-15 16,0 2-9-16,-2-2-19 0,-1 1-15 0,-2-2-8 15,0 2-7-15,0-5-11 0,1 0-10 0,-4-7-9 16,4-3-6-16,0-4-19 0,0-2-20 0,-1-2-23 16,1-1-18-16,0-1-20 0,0-6-17 0,-3 4-16 15,3-2-18-15,0-4-23 0,0 0-23 0,0 0-24 16,0 0-34-16,-10-12-54 0,6 1-157 0,-5-3-447 16,0 0 199-16</inkml:trace>
  <inkml:trace contextRef="#ctx0" brushRef="#br0" timeOffset="-28064.71">13798 12493 125 0,'7'4'315'0,"3"1"-3"0,2-3-14 0,5 2-26 15,1-3-17-15,1 0-12 0,-1 0-9 0,0-1-5 16,2 0-15-16,-3 0-16 0,-3-1-15 0,0 0-26 16,-2 0-18-16,2 1-14 0,-3-2-12 0,-3 0-17 15,-2 2-28-15,1 0-49 0,-7 0-55 0,6-2-66 16,-6 2-70-16,0 0-66 0,0 0-271 0,0 0-549 15,0 0 244-15</inkml:trace>
  <inkml:trace contextRef="#ctx0" brushRef="#br0" timeOffset="-27704.15">13701 12701 236 0,'5'3'342'16,"4"2"-25"-16,5 0-26 0,3-1-21 0,3 0-37 15,8 2-22-15,0-1-3 0,3 1-4 0,0-1-18 0,-2 0-16 16,0-1-20-16,0-1-9 0,-9 0-20 16,8 0-23-16,-7 0-46 0,0-2-67 0,-4-1-79 15,-3 0-76-15,4-2-110 0,-5-1-166 0,-2-2-482 16,-2 1 214-16</inkml:trace>
  <inkml:trace contextRef="#ctx0" brushRef="#br0" timeOffset="-27515.83">14259 12327 3894 0,'13'-5'111'0,"0"-1"-76"0,0 2-10 0,1 1 0 0,4 2 24 15,1 1-4-15,3-3-17 0,-2 1-5 16,3 1-2-16,-1 1-3 0,5-5-3 0,-7 3 0 0,2 3-4 15,-2-2-2-15,0 1-2 0,-4 0 1 0,5 0-6 16,-1-2-32-16,-2 2-53 0,-5 0-65 0,-1 0-72 16,1 0-85-16,-6 1-288 0,-1-1-642 0,-6 0 284 15</inkml:trace>
  <inkml:trace contextRef="#ctx0" brushRef="#br0" timeOffset="-27364.71">14433 12331 132 0,'-16'16'386'0,"4"-1"-39"0,-7 5-33 16,4 1-32-16,-2-1-27 0,4-4-29 0,-1 6-20 16,5-5-20-16,-1-1-36 0,1 2-37 0,0-3-47 15,4 2-46-15,0-3-49 0,-3 1-52 0,3-2-60 16,4-2-77-16,-6-2-151 0,4-3-400 0,1-2 177 16</inkml:trace>
  <inkml:trace contextRef="#ctx0" brushRef="#br0" timeOffset="-27158.82">14295 12456 77 0,'8'-3'302'16,"2"0"-26"-16,3 0-17 0,2 1-30 0,2 0-24 15,1 0-19-15,-2 4-17 0,5-4-13 0,-7 5-8 16,2 0-11-16,-4 0-9 0,2 2-1 0,-5-1 5 16,0 1-8-16,0 3-5 0,-3 0-3 0,-2 1-7 15,-3-1-6-15,-1 3-6 0,0-3-11 0,-1 4-10 16,-3-1-14-16,-1-2-14 0,-4 0-23 0,4-2-33 0,-4 1-29 15,1 0-34-15,-2-2-36 0,3-1-42 0,0-2-44 16,1-1-56-16,-3-2-198 0,1-2-485 16,3-3 214-16</inkml:trace>
  <inkml:trace contextRef="#ctx0" brushRef="#br0" timeOffset="-26950.96">14541 12225 236 0,'4'26'325'0,"1"0"-22"0,-4 2-16 0,4 4-12 0,-1-4-24 15,0 2-23-15,1 0-12 0,-1 0-23 0,0 1-25 16,1-1-15-16,3 0-21 0,-1-3-16 0,1 2-23 16,2-6-42-16,-1-5-40 0,0-1-47 0,0-2-47 15,1-6-47-15,1-2-51 0,3-3-254 16,-1-2-471-16,0-2 208 0</inkml:trace>
  <inkml:trace contextRef="#ctx0" brushRef="#br0" timeOffset="-26814.42">14858 12564 264 0,'-12'11'274'0,"-2"1"-17"0,-1 0-25 16,-2 0-26-16,-6 4-16 0,8-4-23 0,-3-2-29 15,-5 2-33-15,-4 2-38 0,10-6-45 0,-2 0-51 16,-1-2-56-16,2-1-86 0,-1-1-103 0,2-6-295 15,-1 0 131-15</inkml:trace>
  <inkml:trace contextRef="#ctx0" brushRef="#br0" timeOffset="-26691.31">14669 12155 167 0,'12'0'301'0,"-2"0"-53"0,2-2-79 16,2 2-96-16,-4 0-111 0,4 0-116 0,-1 2-166 15,5-2 74-15</inkml:trace>
  <inkml:trace contextRef="#ctx0" brushRef="#br0" timeOffset="-26185.71">15250 12031 57 0,'-17'12'253'0,"-2"-2"-13"16,-4 5-8-16,-1 1-10 0,2 0-6 0,-1-2-12 0,1 1-13 15,7-1-17-15,-1-4-15 0,5-5-9 0,2 3-9 16,-2-2-11-16,3-1-4 0,2 1-8 0,1-2-3 16,2 0-9-16,-3-4-9 0,3 6-7 0,1-4-2 15,2-2-4-15,-3 4-12 0,3-4-6 0,-4 3-5 16,4-3-7-16,0 0-3 0,1 4-12 0,-1-4-2 16,3 6-9-16,-3 0-4 0,0 0-14 0,3 3-10 15,-2 1-21-15,-1 2-28 0,0-1-33 0,-1 2-32 16,1-1-31-16,-3 1-47 0,3-2-37 0,0-2-239 15,0 3-506-15,0-5 225 0</inkml:trace>
  <inkml:trace contextRef="#ctx0" brushRef="#br0" timeOffset="-25868.42">15094 12206 9 0,'5'-3'272'0,"3"2"-21"15,-2 1-18-15,-6 0-21 0,18 1-16 0,-8 3-11 16,-1-2-12-16,3-1-1 0,-5 1 0 15,1 0-6-15,0 0 3 0,-2 0-6 0,3 1-6 0,-4 1-11 16,2-3-1-16,-4 1-7 0,3 2-11 0,-3-3-20 16,1 3-5-16,0 0-4 0,0 0-10 0,-2 3-16 15,1-1 3-15,0 4-20 0,-2 3 3 0,-1-3-5 16,1 4-9-16,-1 3 1 0,0-6-8 0,-1 6-5 16,1-1-2-16,0 2-1 0,-1-2-3 0,1 2-6 15,1-2 2-15,0 0-8 0,0 0 3 0,1-4-2 16,-2 1-4-16,0 2 1 0,1-5-3 0,0 2-2 15,-1-1 3-15,0 0-8 0,0-2 17 0,0-2-16 16,3-2-3-16,-3 1-25 0,-1-2-16 0,-2-2-26 16,3-2-23-16,-1 4-34 0,1-4-35 0,-7 2-30 15,7-2-24-15,-8-6-48 0,2 1-245 0,0 0-546 16,-1-2 242-16</inkml:trace>
  <inkml:trace contextRef="#ctx0" brushRef="#br0" timeOffset="-25731.44">15103 12368 142 0,'4'-3'260'16,"-4"3"-19"-16,6-3-18 0,-1 3-23 0,3-3-20 15,-2 2-17-15,7 0-15 0,-3 0-21 0,2 1-32 16,-3 1-50-16,-3-1-60 0,2-1-80 16,-8 1-191-16,9 1-309 0,-8 2 136 0</inkml:trace>
  <inkml:trace contextRef="#ctx0" brushRef="#br0" timeOffset="-25600.71">15099 12536 95 0,'4'4'254'0,"2"2"-19"0,3 0-21 0,-5-1-31 0,6 0-35 16,3-1-38-16,-8-1-43 0,4-2-41 0,5 1-50 16,-5-1-75-16,3-1-103 0,-1-1-219 0,-1 0 98 15</inkml:trace>
  <inkml:trace contextRef="#ctx0" brushRef="#br0" timeOffset="-25202.24">15545 12120 38 0,'5'-1'377'0,"-5"1"-45"0,8-3-45 0,-5 1-32 16,3 2-33-16,-6 0-30 0,10-4-19 0,-5 3-14 0,-5 1-18 15,9 1-15-15,-4-2-9 0,-5 1-14 0,13 1-11 16,-8-1-7-16,-5 0-9 0,12 0-8 16,-5 4-7-16,0-4-7 0,-2 0-5 0,0 2-7 0,1 0 1 15,-3-1-7-15,-3-1-2 0,9 3-9 0,-7-2-2 16,-2-1 3-16,4 4-2 0,-3-2-1 0,1 5-3 16,0-4 2-16,-2 3 3 0,2 1-3 15,-2-1 0-15,0 1 4 0,0 2 2 0,0 0 0 0,-2-1 4 16,2 4-4-16,2 1-5 0,-2-1 11 15,-2-1 2-15,2 2-2 0,0-1-4 0,0 4-3 0,0-2-1 16,2 1 0-16,-4 4 0 0,2-1 7 0,-1-2 0 16,0 3-4-16,-1-3 0 0,0 2-13 0,-2 1 25 15,-1 0-2-15,0 0-9 0,0 0 2 0,0 0-4 16,0-2-7-16,-2 0-5 0,2-7-4 0,-4 2-30 16,4-1-30-16,0-4-36 0,1-2-42 0,-4-3-42 15,1-2-37-15,-1-2-34 0,-1-6-37 0,1-2-224 16,0-7-539-16,-1-5 238 0</inkml:trace>
  <inkml:trace contextRef="#ctx0" brushRef="#br0" timeOffset="-25096.32">15583 12308 62 0,'7'-3'253'0,"-3"1"-17"15,-4 2-20-15,11 0-16 0,-3 0-20 0,-3 2-19 16,4 1-19-16,-1 0-15 0,-2 1-35 0,3 2-41 0,0-5-55 16,4 4-72-16,-2-1-198 0,3 2-296 15,0-4 132-15</inkml:trace>
  <inkml:trace contextRef="#ctx0" brushRef="#br0" timeOffset="-24185.74">16009 12106 82 0,'-4'2'331'0,"4"-2"-26"0,0 0-27 0,0 0-28 15,0 0-20-15,17 6-23 0,-7-6-4 0,0 1 10 0,6-1-21 16,2 1-13-16,-1 2-18 0,1-1-19 16,1 0-16-16,-1 2-12 0,0 0-9 0,-5-2-9 15,-2 1 1-15,1 0-21 0,-2 1-8 0,-1-1-7 16,0 3-2-16,-5-3-6 0,0 0 0 0,-3 3-15 0,-1 1 1 16,-1-1 0-16,-3 1-10 0,0 0 5 0,0 1-3 15,-1 1-5-15,-4-2-2 0,2 0-4 16,0 0-3-16,1 1 3 0,3-1-1 0,-3-1-2 0,3 0 3 15,2 3-5-15,1-1-9 0,0 5 8 0,0-5 8 16,0 6-10-16,1-3-4 0,4 7 0 0,-1-5-3 16,0-1 4-16,1 5-2 0,0 0-1 0,-1 1 2 15,1-1-1-15,0 1 12 0,-1 1-18 0,-4-1 5 16,4 2-4-16,-4-3 4 0,-3 4-8 0,2-3 9 16,-1-2-7-16,0 0 5 0,-3-4-1 0,4 1-1 15,-3-4-6-15,0 0 3 0,0-3 3 0,3 2-3 16,-1-2 3-16,-1-2-3 0,-1 1 0 0,-2-3 0 15,2 1-1-15,0-1-16 0,-3 1-10 0,0-2-22 16,7-1-17-16,-15-2-20 0,6-2-26 0,-1-1-26 16,-1 0-18-16,1 0-2 0,-6-5-7 0,4 4-4 15,2-7-8-15,-3 5 5 0,7-3 14 0,-2 0 19 16,0 3 22-16,3-3 7 0,3 1 21 0,-1 1 11 0,2 2 9 16,-2 0 13-16,3 1 10 0,3 1 1 15,-2-1 9-15,2 1 7 0,-2 1 12 0,5 1 10 16,-2-1 20-16,1 1 12 0,2 2 15 0,-1-1 18 15,2-1 16-15,-2 0 13 0,3 2 12 0,3-2 8 0,-1 1 9 16,-2 2 1-16,0-1 5 0,2-1 2 0,-2 2-6 16,2 0-2-16,1 0-12 0,-3 0-6 0,3-1-6 15,-1 0-10-15,0 1-5 0,-4 0-9 0,6-2-6 16,-4 2-8-16,1 0 1 0,3 0-4 0,-3 2-18 16,2-2-3-16,-2 1-5 0,0 0-3 0,2-1-33 15,-3 0-29-15,1 2-30 0,-1-1-36 0,1 2-30 16,-1-1-30-16,1-2-40 0,4 0-32 0,-3 0-236 15,1-2-513-15,1 2 227 0</inkml:trace>
  <inkml:trace contextRef="#ctx0" brushRef="#br0" timeOffset="-23947.96">17081 11893 387 0,'0'3'381'0,"4"-2"-40"0,-4-1-29 0,1 4-30 0,2 1-29 16,-2-1-27-16,3 0-21 0,-4 0-21 0,0 0-18 16,0 3-15-16,1-2-32 0,-1 1-49 0,-1 0-57 15,1-1-69-15,-2 3-74 0,0-3-80 0,-3 3-239 16,2-2-487-16,-3 0 215 0</inkml:trace>
  <inkml:trace contextRef="#ctx0" brushRef="#br0" timeOffset="-23800.73">16905 12053 142 0,'-8'9'331'0,"-2"1"-27"0,1 5-29 16,-4 1-27-16,3 1-23 0,-3-1-27 0,4 3-13 15,-3-3-25-15,3-3-13 0,0 5-15 0,-1-2-26 0,2 0-35 16,1-5-44-16,0 4-52 0,-2 0-44 15,4-4-46-15,1-6-41 0,1-1-209 0,-1 0-394 16,2-1 174-16</inkml:trace>
  <inkml:trace contextRef="#ctx0" brushRef="#br0" timeOffset="-23642.51">16809 12156 184 0,'12'-13'220'0,"2"1"-16"0,1 1-3 16,9-3-1-16,-7 5-2 0,7-1-12 15,-2 4-10-15,0 1 0 0,3-2-12 0,-3 4 2 0,-2 1-9 16,3 2-12-16,-5-2-8 0,4 2-12 0,-4 2-9 15,1 0-14-15,-4 0-11 0,1 1-10 16,-6-2-17-16,4 1-23 0,-1 1-37 0,-3-1-61 0,-2 0-74 16,-1 0-91-16,-1 0-233 0,-1 0-493 0,-3 2 219 15</inkml:trace>
  <inkml:trace contextRef="#ctx0" brushRef="#br0" timeOffset="-23486.73">17028 12190 70 0,'-12'13'278'0,"1"0"-29"0,-1 2-23 16,-2 0-25-16,4-2-15 0,-2-1-29 0,1 3-20 15,2-2-30-15,-1-1-38 0,2-1-39 0,3 0-41 16,1-5-50-16,0-4-59 0,-1 4-133 0,1-4-275 16,4-2 122-16</inkml:trace>
  <inkml:trace contextRef="#ctx0" brushRef="#br0" timeOffset="-23332.16">17092 12237 42 0,'7'0'245'0,"3"-3"-19"0,-2 4-21 16,-3-1-18-16,3-1-21 0,-3 0-19 0,5 0-17 0,-3 1-45 16,-1-1-71-16,2-2-93 0,-2 1-149 0,0 1-247 15,-2-2 109-15</inkml:trace>
  <inkml:trace contextRef="#ctx0" brushRef="#br0" timeOffset="-23123.53">17161 12328 205 0,'-3'5'302'0,"3"2"-24"0,0 0-30 15,-1-2-23-15,-2 2-14 0,3-1-16 0,0 2-11 16,3-2-8-16,-2 2-10 0,2 1-14 0,-1-3-15 15,1 3-11-15,2 0-16 0,-3 1-8 0,1-1-7 16,1-1-14-16,-2 0-19 0,0-4-30 0,0 8-36 16,-3-5-38-16,0 4-35 0,-2-6-28 0,-1 5-25 15,-2-2-26-15,-2-1-22 0,-1 1-32 0,0-1-155 16,-1-1-394-16,0-1 175 0</inkml:trace>
  <inkml:trace contextRef="#ctx0" brushRef="#br0" timeOffset="-22979.75">17066 12559 808 0,'-12'3'82'0,"2"-1"50"15,3-1 22-15,-1 0 6 0,4 2-4 0,-1-1-2 16,5-2-5-16,-8 1-2 0,8-1-7 0,0 0-7 15,-2 6-12-15,2-6-2 0,7 5-7 0,-7-5-9 16,11 3-4-16,-5-3-14 0,4 3-5 0,4-3-11 16,-3 0-11-16,5 0-8 0,1 0-13 0,-1-2-18 15,4 1-16-15,-4-2-24 0,3 3-26 0,-7-3-24 16,1 1-31-16,1-1-35 0,-3-1-37 0,-1 1-62 16,-1 0-161-16,-4 2-431 0,1-4 191 0</inkml:trace>
  <inkml:trace contextRef="#ctx0" brushRef="#br0" timeOffset="-22620.56">17884 11957 271 0,'4'7'263'0,"-2"-2"-23"16,2 2-34-16,1 3-13 0,-2-6-23 0,-1 4-21 15,2 0-42-15,1 0-60 0,-5-4-65 0,1 0-83 0,1 2-154 16,-1-1-275-16,-1 2 121 0</inkml:trace>
  <inkml:trace contextRef="#ctx0" brushRef="#br0" timeOffset="-22441.68">17893 12096 250 0,'-3'11'307'0,"3"1"-23"0,-2 5-19 0,-1 0-23 0,1-2-25 15,0-3-23-15,0 5-17 0,-5 2-19 0,5-2-17 16,-1 0-11-16,-1 2-12 0,3 1-13 0,0-1-14 16,-2 0-8-16,1 1-39 0,-2-2-41 0,0-4-41 15,2 3-35-15,-1-6-35 0,1-4-10 0,0-2-19 16,1-2-25-16,1 0-26 0,0-3-144 0,0 0-357 15,0 0 158-15</inkml:trace>
  <inkml:trace contextRef="#ctx0" brushRef="#br0" timeOffset="-22274.52">17977 12114 67 0,'0'0'239'0,"9"2"-16"0,-5 3-20 15,0 0-13-15,0 0-20 0,-3 1-14 0,4 0-14 16,-4 1-14-16,2-1-13 0,-3 4-9 15,0 1-13-15,1-2-9 0,-2 2-10 0,1-1-24 0,-3-3-43 16,3 1-44-16,-2 3-50 0,-3-3-53 0,2-2-158 16,-1-1-321-16,4-1 142 0</inkml:trace>
  <inkml:trace contextRef="#ctx0" brushRef="#br0" timeOffset="-21970.11">18067 12047 135 0,'5'-1'228'0,"0"-1"-8"0,1 2-9 0,2 0-12 0,1 2-10 16,-1-2-8-16,-1 1-2 0,3-1-6 0,1 3-2 16,-5-1 1-16,4-2-7 0,-1 1-6 0,-2 2-7 15,0 0-2-15,1-2-8 0,-2 1-5 0,-1 1-4 16,2-2-3-16,-2 4 1 0,0-4-23 0,-1 4-7 16,2-1-10-16,-2-1-8 0,1 3-8 0,-1 0-14 15,-1 1-1-15,-2 0-1 0,2 2-10 0,-2 1 14 16,0 1-23-16,2 4-5 0,-6 2 0 0,6 1-4 15,-1-2-1-15,-2 0-12 0,1 2 6 0,-1 0-4 16,0 0-7-16,-1 0 0 0,-1-1 5 0,-1 0-4 16,2-2-8-16,-2 4 2 0,2-6-2 0,-3-1-17 0,3-2-15 15,-3 0-30-15,0-2-28 0,0 2-34 16,-2-4-32-16,1 0-42 0,-3-3-36 0,3 0-46 16,-3-2-273-16,-6-1-592 0,5-3 262 0</inkml:trace>
  <inkml:trace contextRef="#ctx0" brushRef="#br0" timeOffset="-21798.14">18012 12218 144 0,'0'0'309'0,"6"-2"-23"16,-6 2-22-16,12 0-29 0,-5 0-24 0,-7 0-22 15,14 3-19-15,-6-3-19 0,1 0-33 0,-3-1-44 16,-6 1-50-16,13 1-45 0,-8 1-51 0,1-1-43 15,-2-1-62-15,-1 4-122 0,-3-4-323 0,-1 7 143 16</inkml:trace>
  <inkml:trace contextRef="#ctx0" brushRef="#br0" timeOffset="-21686.47">18053 12322 239 0,'-2'6'228'0,"1"-1"-14"0,0-1-4 0,2 0-6 0,0 2-6 16,1-4-11-16,-1 2-21 0,2-1-23 0,-3-3-32 15,5 4-40-15,-2-2-44 0,-3-2-57 0,0 0-63 16,13-3-220-16,-6 1-339 0,-2-2 151 0</inkml:trace>
  <inkml:trace contextRef="#ctx0" brushRef="#br0" timeOffset="-21267.44">18311 11858 211 0,'3'-3'283'0,"3"1"-17"15,-2-1-16-15,1 3-13 0,-5 0-6 0,9-2-3 16,-2 2-6-16,-7 0-6 0,9 0-14 0,-4 2-14 0,-5-2-10 16,11 1-13-16,-4 1-18 0,-2 0-9 0,-1 1-1 15,0-3-24-15,1 3-9 0,0 0-14 0,0-2-4 16,0 3-14-16,2-1-6 0,-5 3-2 0,2-1-6 16,0-1 0-16,2 2-5 0,-2-2-12 0,0 7 1 15,-1-3-7-15,-1 1-4 0,2 3-3 0,0 1-2 16,0 2 10-16,-3 2-16 0,4-1 14 15,-2 0-14-15,-1 3-3 0,1 1-5 0,1-2-4 0,-2 1 7 16,2 6-5-16,0-1-2 0,-2-5-1 0,0 7 3 16,0-7-1-16,2 7-7 0,-1 1 6 0,-2-2-2 15,0 2 2-15,-1-1-5 0,0 2 1 0,0-3 1 16,-2 0-3-16,2 0 4 0,-3-6-3 0,-2 8-2 16,4-8 3-16,-2-2-2 0,-1 0 0 0,2 0-6 15,0-5 4-15,-1 4-3 0,-1-6 4 0,1 1-3 16,-1-4 4-16,1 0 0 0,0-1-1 0,1 0-7 15,-1-1 13-15,-1-1-25 0,0-1-36 0,-1-2-31 16,5-1-38-16,-11-1-48 0,4 0-48 0,-2-7-63 16,3 4-314-16,-6-4-646 0,2-2 287 0</inkml:trace>
  <inkml:trace contextRef="#ctx0" brushRef="#br0" timeOffset="-19267.39">13417 12893 67 0,'4'3'126'0,"-4"-3"-9"0,5 4 10 0,-1-1 10 0,1-1-2 15,4 1 3-15,-5-2-6 0,1 2-5 0,3-1-6 16,-3-1 2-16,0 0 2 0,4 1-4 0,-4-2-7 16,1 3-4-16,1-2-6 0,-2-1 4 0,1 0-11 15,1 0 0-15,-2 2-3 0,-5-2-7 0,11 0 1 16,-4 0-7-16,-7 0 1 0,10 0-4 0,-4 0-5 15,2 0-3-15,0 1-4 0,-1-2-4 0,2 1 3 16,5 0-1-16,-3 1-5 0,0 1 0 0,3-4-2 16,-1 4-4-16,2-2 4 0,2 0-7 0,2 2 1 15,-1-3-6-15,2 0 0 0,1-1 0 0,-3 1-11 16,3 1-2-16,1-2-2 0,-4 2-8 0,4-1 4 16,-2-1 0-16,1 2 7 0,0 2-4 0,1-4-1 15,-1 2-2-15,0 2-8 0,2-4 5 0,-2 4-1 16,4-4 8-16,5 2 8 0,-3 3-12 0,-6-3 2 15,1 0-9-15,-2 2 6 0,9-2-8 0,-3 4 1 16,-4-3-3-16,6-1-1 0,0 0 2 0,-7 2-2 16,2-2-3-16,6 0 2 0,-1 1-7 0,-1 0 6 15,1 0 1-15,-9 1-2 0,11 2-4 0,-2-4-4 16,-6 1 3-16,4-1-1 0,-4 0-3 0,5 2 2 0,-5-2 8 16,7 1-4-16,-1-1 4 0,-6 2-13 0,6-1 3 15,-1 0-2-15,-5 1 0 0,6 0 4 16,-5 0-5-16,4 0 5 0,-6-1-3 0,1-1 0 15,1 1 3-15,-2 0-8 0,-1-1 6 0,2 1 5 0,-1 0-6 16,0 0 0-16,1-1-3 0,-1 0 8 0,-1 0-9 16,1 2 5-16,-4-2 1 0,2 0-6 0,0-3 5 15,2 3 8-15,-2 3-10 0,1-2 5 0,0-1-6 16,-1 1 1-16,2 3 0 0,-1-3 1 0,1 0 2 16,1 0-1-16,-3 1-8 0,3 1 9 0,9-2-6 15,-10-1 5-15,0 3 0 0,8 1-2 0,-6-6 3 16,5 5 5-16,-1 0-13 0,1 0 4 15,3-2-1-15,-11 1 1 0,8-2 0 0,-6 2 11 0,6-2-10 16,-1 3-5-16,1-1 4 0,-6 1-2 0,6-1 3 16,2 1 0-16,-1 0-3 0,-6-3 2 0,-2 2 5 15,10-3-4-15,-4 4 0 0,-6-1 0 0,0 3-2 16,1-2 15-16,6-1-7 0,-6 1-6 0,5 0 0 16,-6 0 0-16,2-1 0 0,-1 0 0 0,-3 2-6 15,4-1 6-15,-2-1 2 0,0-1-4 0,2 4 0 16,-2-4 0-16,-1 2 5 0,2 0-2 0,1-2-1 15,-4 1 7-15,11 2-11 0,-14 1 4 0,5 0-2 16,-2-3-1-16,1 0 2 0,0 1 2 0,-1-1-2 16,2-2 0-16,-4 5 0 0,6-3 0 0,-8 1 2 0,7-2-2 15,-3 2 1-15,0 0-3 0,3-2 3 16,0-1-3-16,-3 1 4 0,0 0-3 0,2 0 2 16,-3 2 0-16,3-4 0 0,-4 1-1 0,2 0-2 15,3 1 1-15,-4 2 0 0,2-3 4 0,0 1 0 0,-3 1-4 16,2-4 7-16,-2 4-5 0,2-2-2 15,0 2 2-15,-1-2 1 0,-4 2 1 0,4-2-5 0,1 1 7 16,-2 0 1-16,5-1-9 0,-1-1 6 16,-3 1-3-16,4 1 0 0,-3-2 2 0,0-2-1 0,1 3 0 15,1 2 2-15,-3-1 9 0,0-1-14 0,0-1 4 16,1 2-2-16,3-2-4 0,-4-3 2 16,1 5 1-16,1-1 3 0,-2-1 0 0,1-1-2 15,9 1-1-15,-8-1 2 0,0 2 1 0,2 0-4 0,-4-1 5 16,3 0-5-16,-1-2 2 0,8 3-1 0,-8-2-1 15,-1 1 2-15,3 0 3 0,-4-1 0 0,1 2 0 16,2-2 16-16,-2 6-19 0,0-6-3 16,-2 4 1-16,2-1 2 0,-3-1-3 0,3 0 6 0,-1-3-5 15,-5 5 2-15,6-4-1 0,-6 4 3 0,5 0-2 16,-5-2 13-16,0 0-14 0,1-1 2 0,-1 1-3 16,2-1 2-16,1 2 3 0,2-1-1 0,-5 0-2 15,1 0 3-15,0 0 11 0,0 1-15 0,-4-1 1 16,2 0 13-16,3 0-10 0,-2 1-5 0,1 0 16 15,-5-2-17-15,5 0 4 0,-4 0 2 0,2 1-3 16,-1 0-2-16,0 0 5 0,-1 0-3 0,-4-1 2 16,3-1-4-16,-2-1 9 0,0 2-8 0,-7 1-1 15,10 1 5-15,-10-1-2 0,7 0 2 0,-7 0-1 16,6 0 4-16,-6 0-9 0,0 0 5 0,0 0-4 16,9-2 4-16,-9 2 2 0,0 0 2 0,0 0 1 15,0 0-3-15,0 0-1 0,4 2-2 0,-4-2 12 16,0 0-14-16,0 0 3 0,0 0 16 0,0 0-19 15,0 0-2-15,0 0 5 0,0 0 0 0,1-5-35 0,-1 5-77 16,-1-6-106-16,-3 1-144 0,-1 1-273 0,-1 0-685 16,-5-3 304-16</inkml:trace>
  <inkml:trace contextRef="#ctx0" brushRef="#br0" timeOffset="-17344.44">19525 12414 91 0,'0'4'277'0,"0"-1"-13"0,-3 3-14 0,2 4-17 16,-3 0-13-16,0 1-11 0,-3 5-16 0,-5 1-12 16,-1 6-16-16,-2-2-12 0,6-3-15 0,-9 2-4 15,7-4-15-15,-1 0-8 0,3 0-11 0,3-7-19 16,-1 2-30-16,4 0-42 0,-4-3-49 0,5 0-46 16,-1-1-53-16,3-3-48 0,0 0-235 15,0-4-456-15,5 2 202 0</inkml:trace>
  <inkml:trace contextRef="#ctx0" brushRef="#br0" timeOffset="-17039.76">20200 11889 12 0,'0'0'302'0,"0"0"-17"0,0 0-18 16,0 0-15-16,14 5-13 0,-8-2-14 0,-2 1-18 15,1 1-17-15,-1 1-15 0,0-2-20 0,0 1-17 16,-1 3-14-16,4 0-15 0,-5 3-46 0,-2-3-39 15,0 2-52-15,-2 0-42 0,-3 3-35 0,1-1-46 16,-1 1-35-16,-2-3-186 0,-2 5-402 0,-3-4 179 16</inkml:trace>
  <inkml:trace contextRef="#ctx0" brushRef="#br0" timeOffset="-16768.48">20089 12140 180 0,'0'0'249'15,"0"0"-12"-15,0 0-14 0,0 0-14 0,0 0-22 0,0 0-18 16,0 0-17-16,0 0-18 0,0 0-12 0,0 0-7 15,15-7-17-15,-9 5-14 0,-1 2-6 16,3-2-9-16,-2 2-7 0,2 0-7 0,-8 0-5 0,14 2-5 16,-5 0-1-16,-4 1-6 0,3 0-6 0,-3 1-2 15,0 3-1-15,3-2-2 0,-3 4 2 0,0 1 5 16,0 2 8-16,-1-1 8 0,-2 6 5 0,1 0 5 16,1-1 7-16,-2 1-2 0,-2 2 2 0,2-3 3 15,-1-4-7-15,0 4 3 0,0-3-10 0,1-1-2 16,-1-2-5-16,-1-3-10 0,3 0 0 0,-2 0-16 15,0-3-15-15,-1 0-23 0,3 0-43 0,-3-4-42 16,5 2-57-16,-5-2-46 0,0 0-51 0,14-8-225 16,-10 2-516-16,1 1 228 0</inkml:trace>
  <inkml:trace contextRef="#ctx0" brushRef="#br0" timeOffset="-16433.06">20468 12030 3446 0,'8'-2'70'0,"-2"-1"-60"0,1 2-21 0,1-1 12 0,1 2 4 16,2 0-10-16,-4 0 5 0,3 0 3 16,-1 0 0-16,3 0 2 0,-6-1 3 0,3 1 13 15,-1 1 6-15,-3-1-1 0,5 0 1 0,-5 0-4 16,2 2 2-16,-1-1-7 0,1 2-1 0,-1 2 0 0,-1-4-6 16,0 5 4-16,-2-2-4 0,-1 2-9 0,1 3-18 15,-3-2-13-15,-3 4-33 0,1-1-24 0,-5 1-30 16,2 0-17-16,-5 3-22 0,1 0-4 0,1-3-3 15,-3 0 13-15,2 1 17 0,1-6 14 0,-1 3 14 16,-1-4 24-16,5-2 19 0,1 0 25 0,-2 2 21 16,1-4 30-16,1 4 24 0,-1-3 25 0,5-2 10 15,-5 2 9-15,5-2 11 0,-2 3-2 0,2-3-1 16,0 0-11-16,0 0-4 0,0 0-14 0,0 0-2 16,7 4-13-16,0-4-11 0,-7 0-21 0,11-1-28 15,-4 1-38-15,1-2-42 0,-8 2-41 0,14 0-44 16,-9 2-63-16,0-2-156 0,-5 0-430 0,10 0 191 15</inkml:trace>
  <inkml:trace contextRef="#ctx0" brushRef="#br0" timeOffset="-16119.12">20533 12215 225 0,'-4'1'273'0,"2"5"-20"16,-3 0-18-16,2 3-18 0,-2 0-16 0,1 2-10 15,0 1-1-15,-1 5-6 0,3 0 1 0,0-1 0 16,-3 2-9-16,2-2-3 0,1-1-7 0,1 1-10 15,1 1-13-15,0-4-11 0,0-2-13 0,4 1-12 16,-3-2 22-16,5 1-42 0,-1 0-10 0,1-3-9 0,-1 1-7 16,4-2-2-16,2 3-8 0,3-1 12 0,0-5-17 15,0 6-6-15,4-4-5 0,0 1-8 16,0-2 2-16,0-1 1 0,1 1 10 0,-1-2-18 16,0-1-6-16,-3 1-4 0,3 0 4 0,-4-2-3 0,0 0 1 15,-1-1 0-15,-3 0 3 0,2 2-7 0,-5-2 9 16,2-3 1-16,-2 2-2 0,-1-4 2 0,3-2-3 15,-4 2-1-15,-1-1-1 0,1-2-5 0,0-3-6 16,-1 1 1-16,-1 1-13 0,-3-3-42 0,1-2-32 16,-1 1-42-16,0 2-48 0,0-2-43 0,-3 3-46 15,1-6-53-15,-2 5-254 0,-1 1-615 0,2-1 272 16</inkml:trace>
  <inkml:trace contextRef="#ctx0" brushRef="#br0" timeOffset="-15752.9">21156 11847 3328 0,'0'0'212'0,"5"3"-123"0,-7 0-50 16,1 2-22-16,-1 1-5 0,-7 2-1 0,-3 3-7 15,-3-1 1-15,-7 7-6 0,0-3-4 0,-1 2 2 16,8-5 1-16,-2 0-3 0,-2-1-11 0,1 2-18 0,4-3-28 15,-2 3-34-15,2-3-37 0,2-1-23 0,2-6-8 16,2 2-8-16,3-1 6 0,-1-3 4 0,6 0 15 16,-8-1 14-16,8 1 17 0,0 0 26 15,0 0 23-15,-1-6 28 0,1 6 16 0,0 0 27 0,0 0 12 16,10 9 13-16,-6-3 12 0,1 2 10 0,0 4 10 16,0 1 14-16,-1 6 10 0,1 0 13 15,-1 0 6-15,-3 7 4 0,-1-1 4 0,1 3-3 0,-1-1-4 16,-1 2-7-16,1-3-11 0,-1 5-9 0,-2-5-1 15,0-2-14-15,0 1-5 0,1-7-2 0,-1-1-13 16,2 1-7-16,-1-3-10 0,1 1-24 0,0-5-30 16,-1-2-29-16,1-1-32 0,-1-4-32 0,0 0-42 15,2-4-42-15,0 0-73 0,0 0-157 0,0 0-471 16,-4-12 210-16</inkml:trace>
  <inkml:trace contextRef="#ctx0" brushRef="#br0" timeOffset="-15303.3">21321 11832 222 0,'0'0'238'16,"0"0"-23"-16,0 0-23 0,-12 13-25 0,5-5-15 15,-1 1-14-15,-4 1-14 0,2 1-14 0,0 2-9 16,1-6-10-16,1 6-10 0,0-3-9 0,2-1-9 15,5-3-5-15,-2 3-1 0,3-5 1 0,0 2 4 16,3-2 6-16,-2-2 5 0,8 1-5 0,-3-1-2 16,3-3-3-16,5 0-6 0,-2 0-3 0,2-2-10 0,-1 0-8 15,0 1-18-15,0-1-23 0,-1 0-29 0,-4 2-38 16,-1-1-31-16,0 1-25 0,-1-1-24 16,-1 0-19-16,-5 2 0 0,0 0 11 0,9 2 28 15,-9-2 49-15,-2 6 59 0,2-6 37 0,-7 11 28 0,2-4 24 16,-1 3 14-16,-1 1 20 0,-2 1 15 0,3-2 10 15,-3 3 9-15,1 5 0 0,0-2 2 0,1 0-3 16,1 2-11-16,-1 6-2 0,3-5-1 16,-2 8 0-16,4-2-7 0,-2 0-2 0,1 3-16 0,3-2-6 15,-1-1-8-15,1 2-7 0,0 3-10 0,-1-1-9 16,1-1-4-16,-2 2-3 0,-4-1-6 16,3-3-7-16,2 2-3 0,-4-4 0 0,5-4-6 0,0-2-1 15,-4-2-11-15,3-5-24 0,1 0-33 0,-3-8-35 16,3 2-46-16,0-5-41 0,0 0-60 0,0 0-78 15,4-14-203-15,-1 3-551 0,3-5 244 0</inkml:trace>
  <inkml:trace contextRef="#ctx0" brushRef="#br0" timeOffset="-15003.37">21581 12206 191 0,'-4'4'268'0,"-2"2"-27"16,-2 5-22-16,-3-4-23 0,-3 4-15 0,0-2-13 0,-2 1 0 16,0-2-2-16,-5 3-9 0,3-4-15 15,-1 5-11-15,0-5-10 0,4 2 4 0,-4-5-1 16,8 1 3-16,1-1 0 0,0-1 8 0,3 0-7 16,4 0 0-16,0-2-15 0,-1 1-1 0,2 2-10 15,0 1-17-15,2 0-3 0,0 0-9 0,2 1-5 16,0 1-4-16,3 0-8 0,2 2-9 0,-2 1-4 15,5 0-3-15,0-1-5 0,-3-1-2 0,4 4-5 16,3 1-6-16,-3-7-20 0,1 3-24 0,-3-5-31 16,4 2-38-16,-3 1-44 0,-1-1-53 0,0-1-57 0,1 1-75 15,-3-1-213-15,-3-2-576 0,-2 1 255 16</inkml:trace>
  <inkml:trace contextRef="#ctx0" brushRef="#br0" timeOffset="-14065.53">22416 11724 194 0,'-4'-10'227'0,"0"-1"2"0,0 3-7 0,0-2 2 0,3 4-3 15,0-1-2-15,0 4-7 0,-1 0-15 0,2 3-13 16,0-8-14-16,0 8-12 0,2-2-14 0,-2 2-5 16,0 0 1-16,13 8-4 0,-6-2-7 0,2 5-5 15,-3-3-14-15,3 3-8 0,0 3-8 0,0 5-7 16,-2-1-9-16,3 6-6 0,-3 2-10 0,-1-4 0 16,-3 6-11-16,1-1 12 0,-1-2-23 0,-3 3-2 15,-3-3-6-15,-1 2-1 0,3 2-8 0,-3-1 4 16,-1-2-2-16,-3 1-3 0,3 0-5 0,-5 1-5 15,4-4 3-15,-1 1-4 0,2 3 4 0,1-9 2 16,-2-1-6-16,2 1-5 0,0-3 3 0,-1 3-4 0,3-4 1 16,-1-5-1-16,2 2 0 0,-1-3-3 15,2 1 3-15,-2-5-1 0,1 1 1 0,1-2 1 16,0-1-2-16,-3 1 15 0,3-4-23 0,0 4 6 16,0-4-2-16,3 4-2 0,-3-4 7 0,3 4 8 0,0-3-17 15,4 0 4-15,-1 0-2 0,5 1 5 0,1-1 1 16,1 1 2-16,7-2-3 0,-1 2-1 15,-1 1-3-15,1-2 2 0,4 0 2 0,-1 1 0 0,0 1-8 16,-1-2 9-16,-1 0-3 0,0 2-9 0,1 0 8 16,-3-1 4-16,-1 1-8 0,-4-2 6 0,1 2-3 15,-2-1 3-15,-2 0-5 0,3 0 0 0,-7-1 3 16,1 2 2-16,-1-1-2 0,0-2 6 0,-6 0-3 16,7 0 4-16,-7 0-14 0,5-6-35 0,-3 2-50 15,0-1-57-15,-1-1-68 0,-2 0-81 0,-2 1-320 16,1 1-668-16,-5-1 297 0</inkml:trace>
  <inkml:trace contextRef="#ctx0" brushRef="#br0" timeOffset="-13699.64">23326 11746 29 0,'-3'-3'337'0,"3"3"-29"0,0 0-22 16,0 0-13-16,-15 12-1 0,7-1-3 0,-5 10 1 15,2 4-31-15,-4 2-28 0,0 3-16 0,0-2-20 16,2 7-11-16,3-3-19 0,-3 2-13 0,0 1-10 16,7-3-16-16,-3 3-12 0,4-2-6 0,1-4-12 0,2 3-5 15,2-4-9-15,3 1-7 0,4-2-5 16,-2 0-5-16,4-8-1 0,1 6-6 0,2-3-7 16,3-2-9-16,-3-4 3 0,0-2-36 0,0-2-46 15,1 0-59-15,-1-1-77 0,2-3-89 0,-2-1-315 0,-2-6-645 16,2 1 287-16</inkml:trace>
  <inkml:trace contextRef="#ctx0" brushRef="#br0" timeOffset="-13136.04">23732 11772 115 0,'1'3'275'0,"2"1"-29"0,-3 0-24 0,0 0-23 0,1 3-9 16,-2 2-14-16,2 3-7 0,-1-2-6 0,-1 2-15 15,-3 2-11-15,-2 4-16 0,1 0-10 0,-1-2-4 16,0 3-13-16,-5 6-10 0,0-2-5 0,1 1-7 0,0-4-8 16,0-4-6-16,1 1-7 0,-3 1-2 15,-1-2-10-15,3-1-4 0,0-5-1 0,1 2-3 16,1-4 1-16,3-1 0 0,-4-4-2 0,2 2 2 0,0-2-3 16,-1-3 0-16,2 1 5 0,-3-2 1 0,-1-2-4 15,2-2 0-15,-2-2 0 0,2 0-2 0,-1 0-1 16,1-1 2-16,1-2 1 0,2 2 6 15,0 0 1-15,1-2 12 0,0 1-5 0,2 2 15 0,0 2-3 16,0-1-6-16,1 2-2 0,-2 0-4 16,3-1-4-16,0 5-10 0,6-7-6 0,-2 5-1 15,-4 2 0-15,10 2-2 0,0-2-3 0,1 4-3 0,-1 1 4 16,3-2-4-16,1 2 4 0,-4 1-9 0,9 0 7 16,-4 3-5-16,-3-3 1 0,2 2-3 0,0-1 5 15,-5 0-3-15,0-2-5 0,0 2 13 0,3 0-12 16,-6 0 1-16,3 2-8 0,1-1 3 0,-5-2-3 15,0-2 0-15,1 1 2 0,-3 2-4 0,3-6-7 16,-3 4-21-16,1-2-45 0,-1-1-53 0,-1 1-63 16,-2-3-69-16,0 0-93 0,0 0-208 0,0 0-605 15,12-4 268-15</inkml:trace>
  <inkml:trace contextRef="#ctx0" brushRef="#br0" timeOffset="-12952.55">24020 12112 327 0,'2'4'325'0,"-2"2"-37"0,-2 1-20 0,0 0-32 0,1 2-19 15,-5 1-4-15,2-1-6 0,-4-1-5 16,4 3-13-16,-3 0-17 0,0 2-21 0,-2 2-12 16,2 0-10-16,0-5-31 0,2 1-47 0,-1 0-55 0,2-3-73 15,-1 2-75-15,4-6-87 0,-3 0-218 0,2 0-495 16,2-4 219-16</inkml:trace>
  <inkml:trace contextRef="#ctx0" brushRef="#br0" timeOffset="-12783.95">24198 12289 4086 0,'4'10'97'0,"-2"-1"-91"0,-2 5-5 15,-4 3-7-15,0-6 9 0,-2 1-6 0,-3 5 7 16,-3-2-2-16,-2 2-1 0,-1-3-11 0,-4 4-7 15,1-2-16-15,2-3-27 0,2 1-36 0,-4-4-41 16,3 2-54-16,1-6-75 0,-3 1-298 0,1 1-610 16,3-3 269-16</inkml:trace>
  <inkml:trace contextRef="#ctx0" brushRef="#br0" timeOffset="-12273.51">24474 12096 4 0,'4'1'328'0,"-4"-1"-35"15,4 3-27-15,-4-3-23 0,5 2-12 0,-1 0-19 0,-4-2-10 16,5 4-20-16,0-4-13 0,-5 0-13 0,8 2-19 15,-4 0-15-15,-4-2-12 0,9 2-12 16,-5-1-35-16,-4-1-47 0,11 0-59 0,-11 0-70 0,13-6-72 16,-5 1-231-16,2 1-450 0,-4 0 200 0</inkml:trace>
  <inkml:trace contextRef="#ctx0" brushRef="#br0" timeOffset="-12120.21">24782 12110 137 0,'3'4'244'0,"-3"2"-20"0,0-3-24 16,0 1-31-16,0-4-33 0,1 6-44 0,-1-6-52 15,2 3-58-15,-2-3-90 0,0 0-78 0,0 0-202 16,9-9 89-16</inkml:trace>
  <inkml:trace contextRef="#ctx0" brushRef="#br0" timeOffset="-12001.75">25037 12114 140 0,'1'4'245'0,"0"1"-20"16,-1-1-27-16,0-4-37 0,-1 7-44 0,1-7-57 15,0 3-66-15,0-3-68 0,0 0-104 0,0 0-192 16,0 0 84-16</inkml:trace>
  <inkml:trace contextRef="#ctx0" brushRef="#br0" timeOffset="-11869.35">25149 12244 112 0,'-6'18'264'0,"1"-3"-13"0,-3 3-10 16,-3 8-17-16,1-10-17 0,-1 0-18 0,2-1-17 16,-1 1-22-16,-1-3-15 0,4-2-22 15,-2-1-38-15,2-2-60 0,0-1-74 0,3-4-98 0,-1 0-165 16,3-3-350-16,2 0 155 0</inkml:trace>
  <inkml:trace contextRef="#ctx0" brushRef="#br0" timeOffset="-11432.63">25713 11775 89 0,'1'3'364'0,"0"2"-49"0,-1 1-32 16,0 1-23-16,-2-2-29 0,2 6-25 0,-3-1-18 15,1 4-18-15,0 1-14 0,1-2-19 0,0 3-15 16,0 3-10-16,-4-2-12 0,0 8-6 0,-2 2-16 16,-5-1-6-16,0 2-6 0,-1 0-6 0,-3-2-9 15,-1-1-4-15,0 1 0 0,2-1-9 0,-2-6-2 16,4-6-1-16,2 0-3 0,2-2-5 0,-1-7-3 0,-5 6 1 16,4-4-6-16,2-1 2 0,-2-5-3 15,2 0 1-15,-1-4 0 0,-2 3 0 0,3-5-6 16,-1-1-1-16,0-2 0 0,1-6 2 0,1 1-5 0,0-1 3 15,2 5 1-15,2-3 7 0,2 0 7 0,-1 2 12 16,3 2 12-16,0 1 7 0,0 1-4 0,-1 1 1 16,1 2 8-16,1-3-25 0,-1 4 0 0,4 0-9 15,-4 3-5-15,0 0-1 0,14 4-1 0,-6 1-2 16,1 0-5-16,-2 0 4 0,2 3 0 0,-1 0-2 16,3 3-2-16,1-2-7 0,-4 4 6 0,3-3-5 15,-2 2-3-15,-1-2-1 0,1-1-25 0,0 1-41 16,-2 0-57-16,0-1-64 0,0 0-74 0,-2-3-92 15,3-1-214-15,-3-2-608 0,4 0 270 0</inkml:trace>
  <inkml:trace contextRef="#ctx0" brushRef="#br0" timeOffset="-11136.99">25715 12203 2879 0,'2'3'176'0,"-2"-3"-111"0,2 6-37 0,-2-2-15 0,0 1-1 16,0 0-4-16,0 1 0 0,-4-1-4 0,2 5 0 15,-1-1 0-15,-2-1 0 0,3-1-4 0,0 3 2 16,-3-1 2-16,3 3-4 0,-2-3 2 0,3 2-1 0,-2-5 0 16,2 3-2-16,1-5 0 0,-1 2 4 0,1-3 13 15,0-3 29-15,-2 4 26 0,2-4 16 16,0 0 8-16,0 0 4 0,0 0-4 0,3-14-11 0,1 5-5 16,-2-1-5-16,1-2-9 0,1 2-9 0,1 0-4 15,-3-3-5-15,3 2-4 0,0-3-1 0,1 3-12 16,-1 3-4-16,2-2 7 0,-3 6-14 0,3-4-5 15,0 1 1-15,-2 1-5 0,4 0 1 0,0 1-11 16,0 0-12-16,0-2-41 0,5 4-44 0,-5-3-51 16,4 0-58-16,-3 2-65 0,8-3-68 0,-6 0-211 15,3 2-595-15,-2-2 262 0</inkml:trace>
  <inkml:trace contextRef="#ctx0" brushRef="#br0" timeOffset="-10900.8">26185 11683 280 0,'10'4'297'0,"-4"1"-25"0,1 4-24 0,0 5-14 0,3 2-12 16,2 6 0-16,-2 4 5 0,4 3-11 16,3 2-4-16,-7 2-20 0,3 0-10 0,-3 13-26 15,-4-10-15-15,3 10-14 0,-7-13-1 0,-1 15-17 16,-6 3-16-16,-2-4-13 0,-8-1-10 0,3 2-6 0,1-13-31 15,-3-1-39-15,-9 9-36 0,0-3-42 0,1-7-45 16,1-5-43-16,-4-1-49 0,-1-2-87 16,-1-5-166-16,-3 0-513 0,2-3 228 0</inkml:trace>
  <inkml:trace contextRef="#ctx0" brushRef="#br0" timeOffset="-9719.74">22849 12752 20 0,'0'0'309'0,"2"1"-12"0,-2-1-18 0,0 0-19 0,0 0-19 16,10 0-16-16,-10 0-13 0,12 0-20 0,-2-1-2 16,1-2-19-16,3 1-16 0,2 1-12 0,6-2-9 15,1 3-15-15,4-3-9 0,1 2-9 0,-1-1-10 16,1 1-4-16,-6-1-6 0,7 1-5 0,-1-1-5 16,0 1-4-16,2 1 3 0,-10-2-6 0,7 2-10 15,-4 0 0-15,4-1 11 0,-6 2-16 0,1-1 0 16,1 0-7-16,4 0-10 0,-5 0-1 0,-3 3 2 15,3-3-6-15,-1 2-4 0,-1-2 7 0,0 1-12 16,0 1-1-16,1-2-5 0,-2 3 5 0,4-2-2 16,-5-1-4-16,1 1-2 0,4 1 2 0,-4-1-5 15,3-1 1-15,-2 0 0 0,1 0 1 0,-2 0 1 16,9 2-2-16,-5-1-4 0,-2-1 5 0,-1 0 7 16,3 0-11-16,-1 0-1 0,6 0 2 0,-6 0-5 15,1 0 0-15,4 0 5 0,-6 0 12 0,1 0-18 16,6 0 3-16,2 0 0 0,-9 0-2 0,7 0 22 0,-2 0-21 15,-4 0-4-15,-2 0 0 0,3 0 3 16,0 2-2-16,5-4 1 0,2 2 2 0,-3 0-8 16,-6 0 5-16,0 0 4 0,0 0-5 0,1 0-2 0,6 2 2 15,-7-2 12-15,-2 0-9 0,4 0-6 0,5 1 5 16,-7 1-2-16,0-2 3 0,1 1-3 0,-2-1 1 16,7 0 2-16,-4 2-3 0,-1-4 1 15,-3 4 5-15,4-1-3 0,-1-1-1 0,-2 0 3 0,2-1-1 16,2 2-6-16,-3 1 4 0,-1-4-4 0,3 1 3 15,-1 2 4-15,-3-1-2 0,3 0-1 0,-2 0 10 16,-2 0-10-16,1-1-2 0,-1 1 4 0,1 1-2 16,-1-2 0-16,0 1 15 0,1 0-17 0,-6 0 0 15,6 0 3-15,-2 1-2 0,1-2 2 0,1 2-2 16,-6-1-1-16,5 2 0 0,-2-2 1 0,1 1 8 0,-2-1-10 16,-1 0 3-16,2 2-1 0,1-1-4 15,-4 1 1-15,1-2 4 0,-1 0 1 0,2 1 1 16,-3-1 0-16,1 1-3 0,2-1 7 0,-3 0-7 15,0 0 2-15,-1 0-1 0,0 0 3 0,0 0-4 16,0 0 3-16,-1 0-4 0,1 0 0 0,-2 0 3 16,-1 2-2-16,2-1 0 0,-1 2 2 0,0-3-1 15,0 0 0-15,0 0 4 0,0 0 0 0,-1 0 0 0,2 0 0 16,-2 0-3-16,1 0 2 0,0 0 3 0,2 2-8 16,-1-4 6-16,3 2-2 0,-1 0 1 0,-1 0-1 15,2 0 4-15,2 0-4 0,-1 0-1 16,-1 0-3-16,1 0 5 0,0 0 0 0,5-3-1 0,-6 2-4 15,1 2 5-15,-1-1-5 0,0 0 0 0,-1 0 4 16,1 0-1-16,-1 3-2 0,-1-3 5 0,1 0-1 16,-1 0-4-16,-3 0 1 0,0 0 5 0,-2 0-3 15,2 0 2-15,-8 0 1 0,11 0-1 0,-6 0-13 16,3 0-50-16,-8 0-79 0,6-3-91 0,-1 0-110 16,-5 1-276-16,4-1-665 0,-4 0 295 0</inkml:trace>
  <inkml:trace contextRef="#ctx0" brushRef="#br0" timeOffset="-9596.37">26422 12769 3810 0,'9'6'226'0,"4"0"-146"16,-7-3-74-16,2 0-3 0,-3 1-53 0,0-4-61 16,0 3-102-16,-1-1-109 0,-4-2-250 0,0 0-619 15,-9 6 274-15</inkml:trace>
  <inkml:trace contextRef="#ctx0" brushRef="#br0" timeOffset="674.01">2099 13880 56 0,'0'0'314'0,"3"-3"-20"0,-3 3-15 0,0 0-11 15,0 0 1-15,0 0-16 0,15 4-26 0,-10-2-19 16,3 2-11-16,-3-2-30 0,4-2-17 0,1 4-15 15,2 2-10-15,-1-3-4 0,2 0-22 16,0 1-9-16,0 2-8 0,-1-5 1 0,8 5-17 0,-5 0-6 16,-1-1-7-16,-3-4-3 0,3 2-7 0,-2 1-3 15,2-2-7-15,-5 1 1 0,0-2-4 0,0 3-2 16,-3-3-4-16,2 0-9 0,-4 1-31 0,0 0-38 16,-4-2-39-16,5 5-42 0,-4-2-42 0,-1-3-38 15,-1 6-32-15,-3-1-48 0,0-1-149 0,-4 5-480 16,2-4 212-16</inkml:trace>
  <inkml:trace contextRef="#ctx0" brushRef="#br0" timeOffset="998.24">2184 14097 64 0,'0'0'188'0,"6"1"-10"0,2-1-12 16,-2 0-20-16,2 1-4 0,-1 1-15 0,-1-1-10 15,0 0-13-15,0 1-9 0,2 1-13 0,-3-1-6 16,0 3-8-16,-1 1-5 0,-1 1-5 0,3 4-4 16,-2-1-5-16,-2 3 4 0,0 3-3 0,-2 2 7 15,1-2 1-15,0 4 8 0,0-3 12 0,-1 2 3 16,3-1 10-16,-2-2 2 0,1 0 6 0,-2 2 2 16,0-2 1-16,1-2 1 0,1-4-7 0,1 0-7 15,1 0-9-15,-2-1-9 0,2 0-9 0,-4-7-7 16,3 4-5-16,-1-2-6 0,0-1-6 0,1 1-4 15,1-3-3-15,-4-1-3 0,0 0-10 0,0 0-35 16,15-6-26-16,-8-2-36 0,2-3-36 0,-4 1-22 16,-1-3-21-16,7-2-35 0,0-1-28 0,0-6-203 15,-2-2-459-15,0 1 203 0</inkml:trace>
  <inkml:trace contextRef="#ctx0" brushRef="#br0" timeOffset="1199.19">2590 13905 137 0,'0'0'291'0,"4"-2"-25"0,-4 2-24 15,9-1-9-15,-3 1-14 0,2 0-11 0,3 0-8 16,2 0-6-16,-1 0-18 0,3 0-16 0,3 1-17 16,-2 1-8-16,4-2-15 0,0 3-15 15,-2-3-14-15,0 3-4 0,1 1-12 0,-2-3-17 0,-3 1-36 16,-1 1-43-16,-2-2-65 0,-2 5-64 0,1-1-60 15,-2-2-240-15,-3-2-486 0,0 3 215 0</inkml:trace>
  <inkml:trace contextRef="#ctx0" brushRef="#br0" timeOffset="1449.19">2722 14003 2 0,'-3'6'256'0,"-2"3"-24"0,1 0-20 0,3 0-22 0,0 2-20 15,-1-2-16-15,1 1-13 0,0 4-17 16,1-5-14-16,-2 3-10 0,2-3-12 0,0-3-5 16,2 1-11-16,0-1-6 0,-2-1-7 0,2 0-4 15,0-1-3-15,-1-1-6 0,3-1 2 0,-1 2 0 16,2 0-1-16,1-1 2 0,2-1 2 0,-2 1 2 0,2-2-7 16,1 2-2-16,0-1-6 0,-4 0-1 0,5 1-7 15,-1-1 1-15,-1-2-12 0,-3 0-21 0,4 0-21 16,-1 1-36-16,-3-1-47 0,-5 0-53 15,9-1-45-15,-9 1-163 0,0 0-397 0,0 0 175 16</inkml:trace>
  <inkml:trace contextRef="#ctx0" brushRef="#br0" timeOffset="1646.96">2655 14146 202 0,'-2'12'265'0,"-1"-2"-18"0,-2 5-15 0,2 1-18 0,-1 1-17 16,-3 0-23-16,1-1-16 0,-1 1-13 0,2 3-17 16,0-3-17-16,0 1-22 0,-3-2-31 0,6-1-37 15,-5 1-39-15,6-2-38 0,-3-5-33 0,0 3-27 16,3-1-24-16,-4-3-38 0,2-2-96 0,-2 0-298 16,0-1 132-16</inkml:trace>
  <inkml:trace contextRef="#ctx0" brushRef="#br0" timeOffset="1875.44">2470 14421 19 0,'0'0'230'0,"0"0"-6"0,0 0-7 0,0 0-4 15,0 0-6-15,0 0 3 0,15 5-5 0,-8-3 4 16,0 3-10-16,5-4-18 0,-3 4-15 0,1-4-14 16,4 2-19-16,0 1-16 0,1 1-3 0,5 1-13 15,0-3-13-15,-2 0-13 0,5 1-2 0,-3 0-11 16,0 1-2-16,0-1-6 0,-1-1-7 0,-1 2-3 15,-3-3-6-15,-2 3 0 0,1-2-7 0,-2 0-5 16,-2 0 0-16,0-1-4 0,-2 0-4 0,0-2-22 16,-2 0-21-16,-6 0-40 0,10 0-48 0,-10 0-40 15,7-1-64-15,-7 1-83 0,3-6-154 0,0 0-491 16,-2 0 216-16</inkml:trace>
  <inkml:trace contextRef="#ctx0" brushRef="#br0" timeOffset="2042.18">3077 14321 306 0,'0'1'284'0,"0"-1"-31"0,6 3-27 0,-6-3-26 16,3 3-40-16,-3-3-49 0,0 0-61 0,0 0-69 15,0 0-75-15,0 5-153 0,0-5-266 0,0 0 118 16</inkml:trace>
  <inkml:trace contextRef="#ctx0" brushRef="#br0" timeOffset="2180.46">3100 14398 2869 0,'2'5'298'0,"-2"0"-177"0,2 1-67 0,-1-2-25 0,-1 0-5 16,1 0-1-16,1 3-10 0,-1-4-1 0,-1-3-17 16,0 5-13-16,0-5-21 0,0 4-20 0,0-4-34 15,1 2-39-15,-1-2-50 0,0 0-64 16,0 0-200-16,0 0-481 0,0 0 214 0</inkml:trace>
  <inkml:trace contextRef="#ctx0" brushRef="#br0" timeOffset="21211.37">4085 13552 160 0,'0'0'284'0,"0"0"-23"15,0 0-20-15,0 0-17 0,0 0-1 0,4 7-2 16,-4-7-15-16,8 5-17 0,-3-1-22 0,0-1-12 16,4 4-15-16,0-2-19 0,2 1-9 0,0-1-11 15,-1-2-6-15,3 2-11 0,-1 1-11 0,0-2-6 16,1 0-8-16,-2-1-7 0,0 3-9 0,1-3-18 15,-3 0-46-15,-4 1-57 0,0 0-74 0,2-2-62 16,-5 4-259-16,-2 2-513 0,-1-2 226 0</inkml:trace>
  <inkml:trace contextRef="#ctx0" brushRef="#br0" timeOffset="21578.26">4000 13852 140 0,'0'0'234'0,"0"0"-12"0,13-7-16 16,-8 5-15-16,2-1-16 0,0 2-17 15,2-2-12-15,1 2-15 0,-4 0-6 0,3 1-18 16,0-1-9-16,1 2-10 0,-1 0-9 0,-1 3-8 0,2-3-9 16,-2 3-6-16,-2 1-1 0,1 0-4 0,-1 3-10 15,2 1-4-15,-3 1-5 0,-4 0-4 16,7 7 0-16,-4-3 1 0,-2 5 2 0,1-2 3 0,-2 1 2 15,0-1 7-15,3 1 3 0,-3 1 3 16,0-2 10-16,3 1 5 0,-2-1 2 0,-1-6 2 0,3 7-4 16,0-2-8-16,-2-3-10 0,2 2-2 0,0-4-1 15,1 0-4-15,-1 1-5 0,-2-2-3 16,2-1-3-16,0-2-2 0,0-3-4 0,0 1 1 0,0 1-8 16,-1-1 2-16,1-4-6 0,0 2-3 0,-4-3-10 15,6 2-12-15,-3-2-7 0,-3 0-32 16,0 0-31-16,6-6-40 0,-3 1-42 0,-2-3-34 15,3-2-35-15,-3 0-214 0,-2-3-487 0,1-2 215 0</inkml:trace>
  <inkml:trace contextRef="#ctx0" brushRef="#br0" timeOffset="21735.11">4332 13652 86 0,'8'6'301'15,"-7"-2"-29"-15,-1 2-26 0,-1 4-25 0,-2 2-26 0,-1 0-24 16,3 0-28-16,-5 4-33 0,2-2-35 0,0-2-53 16,0-2-63-16,0 1-62 0,0 1-180 0,2 0-308 15,-1-3 137-15</inkml:trace>
  <inkml:trace contextRef="#ctx0" brushRef="#br0" timeOffset="21913.96">4400 13591 53 0,'0'0'237'15,"0"0"-21"-15,11 6-22 0,-8-4-21 0,1 1-17 0,-2 4-16 16,-1 0-26-16,1 2-37 0,-4 2-50 0,2 0-60 16,-5 2-57-16,2 3-121 0,-4-1-228 0,2-1 100 15</inkml:trace>
  <inkml:trace contextRef="#ctx0" brushRef="#br0" timeOffset="22164.51">4381 13826 106 0,'6'1'210'0,"-6"-1"-8"0,11 0-14 15,-3 0-8-15,2-1-8 0,-1 1-6 0,0 0-5 16,1 1-13-16,2-2-11 0,-4 2-8 16,-1 0-12-16,1 0-10 0,2 3-10 0,-3 2-2 0,-1 0-4 15,0 1-1-15,-1 0 0 0,2 3 0 0,-6 1-3 16,3-2-1-16,-3 4-3 0,-1 1-4 0,0 4-4 15,0-6-5-15,0 4-3 0,-1 1-5 0,-3-1-4 16,3 1-7-16,-2 1-5 0,-1 1-5 16,-1-2-3-16,0 6-6 0,4-3-5 0,-3-2-5 0,-1 0-9 15,1 1-11-15,0-2-16 0,2-1-18 0,-2-4-15 16,0-2-26-16,-2 1-30 0,3-2-29 16,-5-1-41-16,2-3-49 0,-2-3-232 0,-2-1-490 15,0-1 217-15</inkml:trace>
  <inkml:trace contextRef="#ctx0" brushRef="#br0" timeOffset="22433.18">4337 13966 158 0,'0'4'299'0,"5"2"-18"0,-1 2-11 0,0 3-10 0,1-1-11 15,5 0-11-15,0 6-9 0,2 0-21 0,-1 1-21 16,2-2-21-16,5 4-15 0,-1 2-10 0,1-1-16 15,-3-8-11-15,0 1-14 0,7 6-8 16,-8-6-10-16,1 1-7 0,1-3-8 0,-1 2-6 0,-1-3-10 16,-1 1-2-16,-3-2 1 0,3 4-8 15,-5-7-9-15,-1 0 1 0,-2-2-8 0,2-1 1 0,-3-1-8 16,1 1 2-16,-3 1-3 0,3-3-1 0,-3 1 1 16,-2-2 2-16,2 3-7 0,-2-3 1 0,0 0-14 15,0 0-15-15,0 0-56 0,0 0-58 16,0 0-78-16,-16-6-89 0,5 2-253 0,1 1-593 0,0 0 264 15</inkml:trace>
  <inkml:trace contextRef="#ctx0" brushRef="#br0" timeOffset="25444.85">5536 14427 205 0,'-3'-5'282'0,"1"1"-20"0,-2-5-15 16,0 2-16-16,2-4-15 0,-2 3-12 0,-1-9-16 16,-1 1-10-16,2-1-16 0,-2-7-12 0,1-2-12 15,0-2-11-15,2-2-14 0,-3-1-15 0,3-1-3 16,2-1-12-16,0 0-2 0,1-4-6 16,1 5-9-16,0-2-7 0,3-13-2 0,1 13-4 0,1-13-8 15,-1 16-2-15,2-2-4 0,1-2 7 0,1 3-13 16,0 2-9-16,4 0 2 0,0 5-6 0,-1 3 0 15,-2 4-6-15,2 3 0 0,-1-1-6 16,1 2 6-16,-4 5-5 0,2 0-2 0,-1 2 0 16,-1 0-2-16,2 1-5 0,-4 1 5 0,0 2-7 0,1 1-2 15,-2 2 8-15,4 0-5 0,-9 0 1 0,9 3 1 16,-5 3 1-16,-2-2-1 0,2 6 2 0,-3-2-3 16,-1 4 1-16,0 0 1 0,0 1-3 0,-2 0 5 15,-3 4-10-15,1-3-7 0,0 2 0 0,0-1-3 16,-1-3-2-16,4-1 3 0,-4 1-3 0,0-4 1 15,-1-1 6-15,3 0 10 0,0-1 2 0,-1-2 4 16,2 0 15-16,-3-1-1 0,1 0-3 0,4-3 1 16,-4 3-1-16,4-3-2 0,-5 1-7 0,5-1 1 15,-4 6-1-15,4-6-7 0,0 0 0 0,0 0 1 16,0 0-1-16,8 3 0 0,-2 0 1 0,2-2-4 16,-2 4-1-16,6-1 4 0,-2 0-1 0,0 4 2 15,2-2 1-15,-1 3-2 0,1 1-1 0,-2 3 0 16,0 2 0-16,-2 2-1 0,-3 0-17 0,-3 2-13 15,0 0-16-15,0-2-3 0,0 3-3 0,-2-2-1 16,-3-2-1-16,-1-1-4 0,0-1 7 0,-1-1 2 16,-1-3 8-16,-2 1 2 0,0-1 7 0,-1-3 9 15,-1-1 11-15,1 0 9 0,-1-2 9 0,1-1 8 16,-2 0 2-16,-1-3 6 0,1 0 2 0,3 0-1 16,-2-4-3-16,-3 4-1 0,8-2-10 0,-3 1-9 15,-1-5-21-15,4 3-21 0,-4-1-33 0,4 1-35 16,1-2-49-16,0 0-49 0,3 2-227 0,1 0-472 15,0 3 209-15</inkml:trace>
  <inkml:trace contextRef="#ctx0" brushRef="#br0" timeOffset="26622.92">6030 14016 195 0,'0'0'270'0,"0"0"-18"0,0 0-16 16,8-2-14-16,-8 2-10 0,9 0-8 0,1-2-10 16,2-1-11-16,-2 3-9 0,9 2-15 0,-1-4-16 15,1 2 0-15,2 0-26 0,-3-1-11 0,5 1-11 16,3 0-9-16,-3-2-8 0,-1 2-8 0,0 0-9 15,-3-1-7-15,3 1-1 0,-3 0-7 0,-4-2 4 16,2 1-18-16,-4 0-12 0,-2-1-23 0,1 0-28 16,-4 2-32-16,-1 0-37 0,-2-1-35 0,-5 1-43 15,9-1-30-15,-9 1-29 0,0 0-180 0,0 0-452 16,0 6 200-16</inkml:trace>
  <inkml:trace contextRef="#ctx0" brushRef="#br0" timeOffset="26879.39">6060 14208 20 0,'0'0'287'0,"0"0"-12"0,15 2-15 0,-6-2-13 0,0 1-3 16,5-1 5-16,-1 0-32 0,0 0-20 0,6 0-19 15,-1 0-21-15,2 1-13 0,3-1-18 0,-4 0-7 16,3 3-15-16,-3-3-14 0,2 1-5 0,-1-1-5 15,-2 0-11-15,-5 3-8 0,1-3-3 0,0 2-9 0,-3-1-3 16,0 1-6-16,-4-2-4 0,1 0-12 16,-3 0-20-16,-5 0-29 0,10 0-35 0,-10 0-46 15,4-3-49-15,-4-2-54 0,0 5-67 0,-3-5-164 16,3 5-476-16,-7-8 211 0</inkml:trace>
  <inkml:trace contextRef="#ctx0" brushRef="#br0" timeOffset="27744.44">6823 13652 104 0,'-3'-5'258'0,"3"-1"-12"0,0 1-10 15,0 2-5-15,0 3-13 0,-1-8-10 0,1 8-15 16,1-6-13-16,-1 6-14 0,0-3-16 0,0 3-11 15,0 0-15-15,0 0-11 0,0 0-11 0,0 0-13 0,0 0-7 16,-1-4-8-16,1 4-6 0,0 0-1 16,0 0-1-16,5 13-5 0,-2-7-8 0,0 4-1 15,0 1-5-15,1 5-5 0,-2 1-3 0,2 1-4 16,0 7-4-16,-1 3-3 0,2 5-4 0,-3-4 0 16,2 2-1-16,-4 1-5 0,0-1-3 0,0-2 3 15,0 1-2-15,0-4-1 0,0-1-2 0,0-7-4 16,1 1 2-16,-1 1 9 0,4-5-17 0,-4 1 5 15,0-5-3-15,0 0-1 0,1-2-1 0,-1-2-13 0,3 0-22 16,-3-3-28-16,0 1-33 0,0-5-43 16,-3 4-44-16,3-4-39 0,0 0-67 0,0 0-167 15,-5-12-490-15,4 5 216 0</inkml:trace>
  <inkml:trace contextRef="#ctx0" brushRef="#br0" timeOffset="28094.54">7073 13715 156 0,'-2'5'226'0,"-3"5"-20"16,-2-1-19-16,0 1-11 0,-3 2-9 0,-2 2-10 16,2 0-8-16,-2-2-14 0,1-1-10 0,2 0-13 15,1-1-14-15,0 0 1 0,1-4-13 16,-1 3-9-16,3-3-2 0,0-1 5 0,-3-1 4 0,6 3 9 15,-2-4 8-15,1 0 4 0,-2 0 11 0,5-3-12 16,-4 1-12-16,4-1-10 0,0 0-8 0,-5 3-6 16,5-3-7-16,0 0-9 0,0 4-9 0,0-4-5 15,1 5-3-15,3-1-7 0,0 2 5 16,1-2 6-16,3 2-15 0,1 5-5 0,0-5-2 0,0 4 3 16,1 1-7-16,3 1 4 0,-2 0-6 0,-1-2 2 15,2 1-3-15,-4-2 1 0,-1 2 1 0,2-3-5 16,-1 0 0-16,0 1-1 0,-2-1-8 0,0-1-24 15,-2-4-37-15,-1 1-40 0,0 3-44 16,0-2-46-16,-2-3-35 0,-1 2-270 0,0-4-539 0,0 4 239 16</inkml:trace>
  <inkml:trace contextRef="#ctx0" brushRef="#br0" timeOffset="28340.47">7168 13905 96 0,'1'7'280'0,"-1"-3"-16"0,3 5-16 0,-2 0-12 0,-1 0-2 15,0 3-4-15,1-1-14 0,-1 2-16 0,1 3-21 16,-1 0-20-16,2 0-12 0,-2 0-24 0,1 0-11 16,-2 0-12-16,2-4-1 0,-1 2-12 0,0-3-9 15,0-1-13-15,0 1 0 0,0-5-10 0,3 0-6 16,-3 0 0-16,1-1-8 0,-2-2-6 0,1 2-40 15,0-5-31-15,1 4-41 0,-1-4-60 0,0 0-60 16,0 0-72-16,0 0-186 0,0 0-492 0,-4-19 218 16</inkml:trace>
  <inkml:trace contextRef="#ctx0" brushRef="#br0" timeOffset="28795.12">7600 13666 67 0,'0'0'293'0,"1"8"-30"0,-1-4-28 0,-1 2-18 16,1 4-23-16,0-1-16 0,-3 3-17 0,1 3-14 16,-6 2-7-16,3 1-8 0,1 0-7 0,-5 9-10 15,-1-2-9-15,2 4-10 0,2-4-13 0,-4 2-7 16,3-8-4-16,0 6-12 0,-2 0-5 0,2-8-3 15,0 0-1-15,-1 0-7 0,4-6 4 0,-2 4 11 16,-2-5-7-16,0-2 8 0,2-2-2 0,-2 1 2 16,0-2-4-16,0-4-6 0,-3 1-3 0,0-5-8 15,-3-1-2-15,1-5 1 0,-2-4-14 0,-1 0-8 16,1-2 4-16,5-2-7 0,-2 2 4 0,2 0 0 16,2 0-3-16,5 3-1 0,0 2 4 0,2 1-3 15,1-1-5-15,-2 3-2 0,4 0-3 0,0 2 1 16,2 1-2-16,1 2 0 0,3 2-1 0,2 0-8 0,-1 0 9 15,0 5 0-15,5-1-3 0,-1 4 3 16,2 0-1-16,2 4-1 0,-2-1 4 0,-1 1 1 16,1 1-9-16,-3-1 3 0,0 1 3 0,0 1-2 0,-1-1 2 15,-4-2-1-15,3 3-2 0,2-1 0 16,-7-5 0-16,0 2-7 0,-1-4-34 0,2 1-32 16,-2-1-38-16,0-1-48 0,-4-2-40 0,4-1-55 15,-4-2-237-15,0 0-531 0,0 0 235 0</inkml:trace>
  <inkml:trace contextRef="#ctx0" brushRef="#br0" timeOffset="28985.41">7692 13925 84 0,'2'8'293'0,"0"2"-22"0,-2 2-15 16,-2 5-19-16,0 0-16 0,2-1-9 0,-4 1-4 15,1 0-6-15,-3 2-23 0,2-3-14 16,2 1-16-16,-1 0-14 0,-1-2-16 0,0-2-10 15,3-3-13-15,-2 0-10 0,1-1-11 0,1-2-13 0,-2-2-17 16,2 1-24-16,0-3-28 0,1 0-40 0,0-3-45 16,0 0-54-16,0 0-68 0,0 0-240 0,0 0-490 15,-9-11 217-15</inkml:trace>
  <inkml:trace contextRef="#ctx0" brushRef="#br0" timeOffset="29204.12">7803 13944 88 0,'0'0'365'0,"10"-1"-32"0,-3-1-28 0,-1 2-31 16,3-2-16-16,4 0-34 0,-2 1-23 0,7 0-21 16,1-1-17-16,2-1-15 0,-1 0-23 15,-2-2-8-15,1 2-10 0,3 0-10 0,-4 3-11 16,1-7-12-16,-2 6-30 0,1-2-42 0,-7 3-50 0,0 0-60 15,-4 0-74-15,1-2-73 0,-4 1-178 0,-4 1-470 16,7-2 208-16</inkml:trace>
  <inkml:trace contextRef="#ctx0" brushRef="#br0" timeOffset="29747.04">8002 13750 181 0,'0'0'230'0,"3"6"-16"0,-3-6-7 0,1 5-9 0,-1-5 0 15,3 3-2-15,-3-3-7 0,0 0 5 0,0 0-15 16,1 2-6-16,-1-2-10 0,0 0-17 0,0 0-16 16,0 0-10-16,0 0-7 0,0 0-13 0,4 2-6 15,-4-2-11-15,0 0-7 0,0 0-5 0,0 0-11 16,0 0-2-16,0 0-10 0,0 0-2 0,0 0-5 15,0 0-2-15,0 0-8 0,0 0 2 0,0 0-4 16,0 0-5-16,0 0-8 0,0 0-2 0,0 0 4 16,4 7-4-16,-3-4-1 0,2 4-2 0,-1 2 0 15,-2 1-1-15,3 2 11 0,-2 6-14 0,0 1-2 16,-1 0-4-16,3 8 7 0,-2-7-6 0,-1 0 1 16,0 7 0-16,0-8-5 0,0 1 6 0,0-3-3 15,3 1 2-15,-1-3-4 0,-2-4 3 0,0 3-2 16,3-5 3-16,-2 1 0 0,2-4 10 0,-2 0-11 15,-1 1-3-15,1-3 3 0,-1 0-2 0,0-4 0 16,1 4 6-16,-1-1 0 0,0-3-2 0,0 0-3 16,0 0-25-16,0 0-38 0,0 0-35 0,-6-11-63 15,5 8-61-15,1-4-68 0,-3 3-214 0,3-3-544 16,-1 0 241-16</inkml:trace>
  <inkml:trace contextRef="#ctx0" brushRef="#br0" timeOffset="29965.41">8301 13914 75 0,'3'2'298'0,"-3"-2"-35"16,2 3-28-16,-2-3-27 0,3 6-25 0,-2-4-30 15,2 3-38-15,-3-5-44 0,2 4-49 0,-2-4-66 16,2 3-76-16,-2-3-124 0,0 0-263 0,0 0 117 16</inkml:trace>
  <inkml:trace contextRef="#ctx0" brushRef="#br0" timeOffset="30130.23">8514 13902 118 0,'0'0'257'16,"5"4"-22"-16,-5-4-26 0,1 3-26 0,-1-3-31 15,0 0-42-15,4 3-45 0,-4-3-56 0,0 0-65 16,0 0-158-16,0 0-231 0,0 0 101 0</inkml:trace>
  <inkml:trace contextRef="#ctx0" brushRef="#br0" timeOffset="30464.66">8842 13880 191 0,'5'3'345'0,"4"-3"-20"0,-3 0-31 15,6 0-31-15,-3 0-23 0,1 1-30 16,2-2-17-16,-2 1-31 0,-1 0-37 0,0 0-44 15,0-2-35-15,2 2-49 0,-3 2-48 0,0-2-61 16,-1-2-60-16,-1 4-185 0,-6-2-385 0,8 0 170 0</inkml:trace>
  <inkml:trace contextRef="#ctx0" brushRef="#br0" timeOffset="30644.65">8971 13797 304 0,'0'0'335'0,"0"0"-17"15,0 13-29-15,1-5-29 0,1 3-24 0,-4 0-24 16,2 0-19-16,0 4-22 0,3 2-15 0,-3-1-17 16,-1 0-16-16,2-4-11 0,-1 5-13 15,4-1-14-15,-1-2-31 0,0 2-40 0,-2-3-51 0,1 3-61 16,-1 1-74-16,2-3-92 0,-5 1-158 0,2-6-457 16,0 0 203-16</inkml:trace>
  <inkml:trace contextRef="#ctx0" brushRef="#br0" timeOffset="31054.8">9499 13612 147 0,'0'10'353'0,"0"2"-25"0,0 4-30 16,0 5-28-16,0 3-28 0,-4 1-22 0,3 2-23 0,-2 3-15 15,3-3-21-15,0-1-17 0,0-1-13 0,0 3-14 16,3-3-13-16,-2-5-11 0,3-1-11 0,2 0-10 16,-2 0-8-16,1-2-31 0,-1 0-45 15,0-6-47-15,0-1-52 0,0-1-57 0,-1-6-57 0,1 1-220 16,0-2-480-16,-4-2 213 0</inkml:trace>
  <inkml:trace contextRef="#ctx0" brushRef="#br0" timeOffset="31329.33">9746 13698 349 0,'-3'7'315'0,"2"2"-27"0,-6 1-30 0,2 3-26 0,-4 2-22 15,-2-1-26-15,-2 3-15 0,-4-3-3 0,1 5-22 16,-1-6-1-16,3 2-4 0,-2-1-12 0,1-3-13 16,0 1-7-16,1-3-12 0,5 0-12 0,0-5-5 15,3 2-8-15,2 0-4 0,-1-5-12 16,2 2-1-16,-3-1-8 0,6 2-4 0,0-4-5 0,0 9-3 16,5-7 8-16,-1 3-16 0,1 1-5 0,4 0 0 15,1-1-4-15,2 1-3 0,0 0 0 0,6-2-8 16,-1 1-28-16,1-1-36 0,0-2-38 0,-2 0-48 15,-2-2-53-15,4-2-48 0,-4 1-252 0,-2-4-539 16,-2 2 239-16</inkml:trace>
  <inkml:trace contextRef="#ctx0" brushRef="#br0" timeOffset="31613.25">9831 13916 61 0,'0'0'344'0,"0"0"-29"0,0 0-25 0,-5 17-22 15,3-13-31-15,0 5-7 0,0 0-33 0,-2 2-22 16,2 0-15-16,0 3-16 0,-2 3-15 0,4-1-13 15,-1-1-15-15,0 4-7 0,2-2-11 0,-1 2-5 16,0-1-8-16,0-1-5 0,1-5-1 0,2-1-5 16,-3-2-3-16,1-4 1 0,-2 1-4 0,2-3-3 15,-1-3 0-15,0 0-9 0,0 0 1 0,0 0-6 16,-6-17-4-16,4 6-2 0,2-4 1 0,0-1-8 16,-1-1-1-16,2 0 8 0,-1 1-17 0,3-1 0 15,-2 4-1-15,3 1-4 0,0 0 4 0,0 1-4 16,1 1-8-16,-1 1 3 0,2 0 2 0,2 2 7 15,-2 2-12-15,3-1-3 0,0 2 1 0,2-1-1 16,-2 0 2-16,3 1-4 0,-1 2-9 0,2-3-7 16,1 2-45-16,-1-2-48 0,-1 2-60 0,2 0-76 15,-3-2-295-15,3 0-589 0,-2 1 260 0</inkml:trace>
  <inkml:trace contextRef="#ctx0" brushRef="#br0" timeOffset="32012.27">10281 13649 21 0,'0'8'299'0,"0"-5"-31"16,0-3-26-16,-1 9-21 0,-1-1-18 0,2 0-21 15,-3 4-16-15,0 0-10 0,1 0-9 0,-2 3-8 16,1 2-10-16,1 4-10 0,-4 4-8 0,4 0-13 15,-5 3-8-15,0 0-8 0,1-2-5 0,-3 4-13 16,-1-4 2-16,-1-3-13 0,1 1-2 0,1-8 8 16,0-2 12-16,0-3 12 0,4-2-14 0,-4 0-3 15,-2-3-8-15,2 0-3 0,-2-3-9 0,-1-2 0 16,0-2-5-16,-2-3-4 0,-3-1-2 0,2-3-5 16,3 0-2-16,0-3-3 0,-1-3 9 0,4 1-9 0,4 2-12 15,0 0 5-15,1 2-9 0,4-2 2 16,0 2-3-16,4 2-5 0,0 2-3 0,1 0 4 0,5 0 2 15,-1 4-3-15,5-1-2 0,-1 2 2 16,1 2-7-16,2-1 7 0,4 5-8 0,-4 0 13 0,2-1-8 16,1 2-1-16,-1 0-1 0,0 0-11 15,-4 1-30-15,3-3-41 0,-7 2-48 0,4 0-58 16,-3-4-54-16,-1 2-71 0,-3-1-161 0,-1-3-513 16,0-1 227-16</inkml:trace>
  <inkml:trace contextRef="#ctx0" brushRef="#br0" timeOffset="32279.29">10328 13962 219 0,'0'0'267'0,"3"9"-27"0,-3-3-16 0,0 1-20 0,2 0-21 15,-2 3-11-15,2 1-15 0,-2 1-7 0,-2-3 0 16,2 5-6-16,2-3 0 0,0 0-7 0,-2 3-8 16,0-4 17-16,-2 1-28 0,2-3-11 0,-2 0-11 15,2-1-6-15,0-2 0 0,-2-1-8 0,2-1-11 16,0-3-2-16,0 0-5 0,0 0-9 0,-9-9 0 15,8 2-10-15,-2-1-6 0,1-3 0 0,2-2-5 16,-3 4 7-16,3-5-18 0,0 2-1 0,3 0-8 16,-1 1-1-16,1-2-1 0,1 2-6 0,4 0-3 15,0-2-20-15,1 4-31 0,0-1-33 16,5-1-37-16,0 2-48 0,3-3-54 0,-2 3-79 0,4-1-186 16,-2 0-524-16,11-4 232 0</inkml:trace>
  <inkml:trace contextRef="#ctx0" brushRef="#br0" timeOffset="32962.36">11194 13649 256 0,'0'0'253'0,"-11"-2"-17"15,6 2-17-15,5 0-21 0,-13 0-10 0,6-1-8 16,-1 1-12-16,0 1-5 0,-2-1-9 0,-1 3-9 16,0 2-9-16,-3-2-5 0,3 1-5 0,-7 3-5 15,4-2 12-15,-4 1-26 0,8 0-9 0,-8 4-8 16,5 1-11-16,-3 2-7 0,4 0-10 0,-5 6-7 15,5-5-5-15,3 6-4 0,1-2-6 0,3 1 2 16,-1 1-6-16,2-1-5 0,2-1-4 0,2 1-1 16,2-2 0-16,2 1-4 0,1-3-3 0,1 0-2 15,2-5-1-15,1 5 0 0,0-5-1 0,1-1-4 16,5 2-1-16,0-2 1 0,0 0-2 0,1-3 0 16,1 1-2-16,-3-2 0 0,-1-2-2 0,-3 3 2 15,5-4-4-15,-5-2-2 0,-1 2-14 0,-1-2-21 16,0 1-34-16,-3-1-33 0,1-3-43 0,-1 3-43 15,-1-4-62-15,-1 0-43 0,-3-2-174 0,1 1-503 16,-1-2 223-16</inkml:trace>
  <inkml:trace contextRef="#ctx0" brushRef="#br0" timeOffset="33114.49">11061 13858 34 0,'0'0'355'0,"0"0"-26"16,0 0-16-16,10 8-36 0,-5-5-25 0,0-1-22 15,1-1-26-15,2 2-16 0,5 2-19 16,-3-4-18-16,2 1-15 0,2-1-21 0,-1-1-27 16,-1 0-40-16,2 0-57 0,-1 0-73 0,1-1-88 0,-1-2-268 15,-3 0-475-15,3 1 210 0</inkml:trace>
  <inkml:trace contextRef="#ctx0" brushRef="#br0" timeOffset="33728.88">11624 13466 177 0,'0'0'324'0,"0"0"-22"0,0 0-27 16,0 0-27-16,0 0-17 0,0 0-13 0,0 0-8 16,0 0-21-16,5 17-20 0,-3-10-12 0,0 0-21 15,-2 5-9-15,1-2-14 0,2 7-10 0,2 0-11 16,-5 1-8-16,1 0-5 0,2 1-11 0,-3-2-4 16,5 2 5-16,-5 2-21 0,1-2-4 0,-1 5-6 15,0-4-3-15,3 4-6 0,-3-4 0 0,0-1-2 16,-3 6-4-16,3-6 1 0,4 0-3 0,-5-1-4 15,1 0-2-15,0 0-2 0,0-4 15 0,0 5-19 16,0-7-1-16,-3-1 2 0,3-1-1 0,0 0-6 16,0-4 4-16,0 1-2 0,0 2 0 0,0-3 0 15,0-2-2-15,0 2-1 0,0-1 3 0,0 1-3 16,-1-3-5-16,1-3 7 0,1 4-4 0,-1-4 5 16,3 7-3-16,-3-7 0 0,0 2-2 0,0-2 4 15,0 0 0-15,0 3-1 0,0-3-1 0,0 0 1 0,0 0-4 16,0 0 4-16,6 3 1 0,-2-2-7 0,-4-1 5 15,9 2 4-15,-1-2-3 0,2 0 8 16,-4-2-5-16,2 2-6 0,6-1 3 0,0-1 1 16,-1 2 0-16,5-1-1 0,0 1 2 0,-2-3-5 0,2 3 0 15,0 0 14-15,-1 0-15 0,2 0 0 0,-3-2 1 16,2 2 5-16,-1 0-6 0,-2 0 1 0,-2 0-1 16,-1-3 2-16,2 3 3 0,-4-1-4 0,1 1 1 15,-3-2-1-15,0 1 4 0,-2 0 1 0,-1 1 0 16,2-2 13-16,-2-1-17 0,-5 3 2 0,5-1 2 15,-5 1 0-15,5-3-4 0,-5 3-7 0,0 0-9 16,3-3-18-16,-3 3-49 0,0 0-55 0,0 0-81 16,0 0-95-16,-11-3-228 0,11 3-584 0,-10-2 259 15</inkml:trace>
  <inkml:trace contextRef="#ctx0" brushRef="#br0" timeOffset="35560.77">5435 14979 1 0,'0'0'316'0,"0"0"-20"0,0 0-25 16,0 0-21-16,0 0-22 0,0 0-19 16,0 0-12-16,7 0 11 0,-7 0-29 0,0 0-4 15,13 1-16-15,-7 1-10 0,-1-1-15 0,2 0-12 0,0-1-12 16,-1 3-6-16,0-1-14 0,2 0-12 0,-2 0-8 15,2-2-4-15,-3 2-6 0,2 0-5 0,0 2-7 16,0 0-7-16,-1-1-2 0,-1 1 0 0,5 5-11 16,-2-3 3-16,-3 4-5 0,4 0-1 15,0-1-6-15,-4 3 0 0,3-3-2 0,-3 5 1 0,4 3-1 16,-3-2-2-16,1 1 1 0,-2-1-3 0,-4-3-3 16,3 5 1-16,-4 2 0 0,0-3-3 15,0 1 2-15,0 2-6 0,0-3 4 0,-1 0-5 16,-2 0 4-16,2 0-3 0,-3-3-1 0,4-1-2 15,-4 1 4-15,0-4-2 0,3 3 1 0,-4-4 1 0,1-2 2 16,3-1 1-16,-3 1 2 0,0-1 8 0,0-1-14 16,-1-2 4-16,0 1-3 0,-3-1-6 15,2-2 4-15,6 0 20 0,-15-7-17 0,5 4-5 16,0-3 6-16,1 2-3 0,-1-3 9 0,1 0-20 16,2 2 11-16,-1-3 9 0,0-2-13 0,2 1-1 15,2 6 2-15,3-5-3 0,0 0 13 0,1 2-18 0,2-3 11 16,1 3-8-16,2 0-1 0,5-2 12 0,-1 3-11 15,5-4 4-15,-1 2-3 0,0 3 0 16,1 1-2-16,5-4 5 0,0 2-7 0,-1 1-6 16,1 2 3-16,-1-1 7 0,0 0 16 0,0 0-2 0,-2 1-12 15,1-3 7-15,-4 3-3 0,-1 0-7 0,0-1-1 16,-2-1 4-16,0 2-8 0,-2-2 14 0,-3 1 1 16,0-1-3-16,3 0-2 0,-3 0 15 15,-1-3-9-15,1 0-7 0,-1 0 5 0,0-2-1 0,0-3-1 16,-3 2 2-16,-1-3-2 0,0-2 1 0,0 3-1 15,-4-4 3-15,4-1-2 0,-1 0-6 0,-3 2 5 16,0 4-4-16,-1-2 7 0,-2 2-3 0,5-2-2 16,-6 4 1-16,3-1 0 0,0 2-4 15,1 2-10-15,-1 1 11 0,1-1 2 0,2 3-4 16,-2-2 2-16,0 2-13 0,4 3 11 0,-2-4 0 0,-1 1 0 16,3 3-8-16,-4-3-6 0,4 3-17 0,0 0-19 15,0 0-19-15,0 0-26 0,0 0-28 0,0 0-35 16,0 0-39-16,1 10-52 0,-1-10-274 0,3 8-569 15,-2-5 251-15</inkml:trace>
  <inkml:trace contextRef="#ctx0" brushRef="#br0" timeOffset="35930.66">6043 15077 320 0,'0'0'327'0,"0"0"-9"0,18-5-12 0,-10 5-28 16,-2-1-21-16,8-1-28 0,-5 1-25 0,3-1-20 15,-1 1-16-15,2-2-18 0,1 2-16 0,-3 1-10 16,1-2-18-16,1 1-6 0,-2 1-12 0,1 0 4 0,-3 0-21 16,1 0-12-16,-1 1-37 0,-3-1-47 15,-1 2-56-15,2-2-65 0,-5 1-70 0,-2-1-62 16,4 3-188-16,-4-3-503 0,3 3 223 0</inkml:trace>
  <inkml:trace contextRef="#ctx0" brushRef="#br0" timeOffset="36117.31">6116 15208 152 0,'5'4'323'0,"-1"2"-12"0,4 0-20 15,1-1-20-15,2 0-23 0,2-2-14 0,1 1-21 16,3-2-26-16,0 1-7 0,1-3-27 0,0 1-8 0,0 0-10 15,-4 0-19-15,-1-1-20 0,1 2-40 0,-5-1-41 16,-1-1-54-16,-1 0-54 0,-2 0-54 16,-5 0-60-16,0 0-233 0,7-4-477 0,-7 4 210 15</inkml:trace>
  <inkml:trace contextRef="#ctx0" brushRef="#br0" timeOffset="39168.19">6814 15120 197 0,'6'-15'264'0,"3"1"-16"0,0-5-9 16,3-4-18-16,-4 4-11 0,0 0-18 0,1-7-12 15,3 1-13-15,-6 1-15 0,3-1-14 16,-4 0-13-16,0 0-6 0,0 0-9 0,-1-1-6 0,-1 7-2 16,-2 0 1-16,-1 5 2 0,0-3 12 0,0 7-10 15,-1 1-1-15,1 2-24 0,-3 1-7 0,3 1-5 16,-4 2-9-16,4-2-12 0,0 5-4 16,0 0-3-16,0 0-5 0,0 0-2 0,-11 18-5 15,3-1-5-15,3 1-2 0,1 8-2 0,-1 3-1 16,0 0-3-16,0 0-7 0,2 2 8 0,2-2-6 0,1-2-3 15,0-2 2-15,0-1-8 0,0-4-8 0,1-2 1 16,2-2 13-16,2-2 10 0,0-1-13 16,-2-4 2-16,3 0-2 0,0 2-2 0,2-3-5 15,2 0 9-15,-2 0-8 0,1-3 0 0,0 1-3 16,1-3-11-16,-1 0-25 0,0 0-33 0,0-1-39 0,-1-4-58 16,-2 2-53-16,3-4-52 0,-1 1-35 15,-3-3-164-15,0-3-513 0,1 1 226 0</inkml:trace>
  <inkml:trace contextRef="#ctx0" brushRef="#br0" timeOffset="39356.66">7110 14954 326 0,'0'0'321'0,"3"11"-8"0,-3-2-12 0,-4 1-28 16,4 5-22-16,0 1-26 0,-4 2-23 16,0 1-15-16,-1 0-24 0,4-2-8 0,-3 3-18 15,2-1-18-15,0-1-11 0,1-1-10 0,1 1-7 16,0-2-12-16,1-4-8 0,1-2-4 0,-1-4-9 0,0 2-3 15,1 1-7-15,0-6-8 0,-2 4-4 0,1-3-7 16,3 0-31-16,-4-2-40 0,0-2-46 16,1 4-66-16,-1-4-87 0,0 0-297 0,0 0-582 15,5-10 257-15</inkml:trace>
  <inkml:trace contextRef="#ctx0" brushRef="#br0" timeOffset="39844.25">7568 14876 267 0,'-3'8'254'0,"3"1"-12"15,-5 3-14-15,4-1-3 0,-4 6-5 0,-2-1-7 16,1 1-5-16,-3 6-12 0,0-4-12 0,-4 2-13 16,1-3-11-16,-1 6-12 0,1-4-13 0,0-2-16 15,1-3-14-15,1 1-18 0,-3 0 2 0,3-6-5 16,1 1-10-16,-1-2-3 0,1-2-4 0,0-2-6 0,-1-1 1 16,2 0-10-16,0-4-4 0,2 0 2 0,-7-2-7 15,8-3-4-15,-4-1 4 0,-1 0-7 16,6-4-14-16,-1-1-6 0,1 1 10 0,0-7-15 15,3 4-12-15,1 0 11 0,1 2 2 0,3 0-7 16,0-1 3-16,1 5-2 0,0-3 6 0,4 4-10 0,-1 0 4 16,1 0-4-16,-4 3-1 0,4 1-1 0,0 0-1 15,1 2 2-15,0 0-4 0,-2 3 2 16,1 0 0-16,1 3-6 0,0-1-4 0,1 2 11 16,-5 0-2-16,3 2 3 0,-1 0-2 0,-1-1-2 15,0 2 6-15,0 1-1 0,0-2-3 0,-1 0 1 0,-1 1-1 16,0-1-1-16,4 1 5 0,-6-4-1 0,1 1-10 15,2 1-31-15,-1-4-46 0,-1 0-49 16,-3-1-55-16,4 1-59 0,-1-3-60 0,0 2-207 16,-4-3-557-16,6-6 246 0</inkml:trace>
  <inkml:trace contextRef="#ctx0" brushRef="#br0" timeOffset="40053.22">7721 15031 265 0,'0'0'323'16,"0"8"-7"-16,-2-1-14 0,0 2-14 0,-1 1-26 0,-1-1-26 16,1 2-27-16,1 0-21 0,-1 0-18 15,2 0-13-15,-2 1-21 0,2-1-12 0,-2 2-1 16,3 4-23-16,0-5-8 0,-1-2-15 0,1-1-4 16,0-2-29-16,0 0-27 0,0-2-34 0,0-3-44 15,0-2-49-15,-1 4-54 0,1-4-55 0,0 0-60 0,0 0-163 16,0 0-480-16,-2-14 213 0</inkml:trace>
  <inkml:trace contextRef="#ctx0" brushRef="#br0" timeOffset="40245.99">7881 14983 62 0,'8'-1'354'0,"3"-1"7"0,1 2-26 15,-1 0-31-15,3-1-30 0,-1 2-24 0,6-1-27 16,-6-1-19-16,6 1-26 0,-1 0-13 15,0 0-21-15,-5 0-16 0,2-2-10 0,-2 2-14 16,1-1-23-16,-1 1-43 0,-6 0-53 0,1 0-57 0,-2 0-68 16,2 0-69-16,-8 0-79 0,5-3-146 15,-5 3-469-15,3-3 208 0</inkml:trace>
  <inkml:trace contextRef="#ctx0" brushRef="#br0" timeOffset="40437.4">8075 14827 316 0,'-1'9'356'0,"0"3"-9"16,-2 6-42-16,1 0-27 0,-2 2-28 0,-3 5-23 15,0 0-24-15,3-6-19 0,0 1-20 0,-1-1-15 16,1-2-11-16,0 0-19 0,3-1-13 0,0-4-8 0,1-1-7 16,-3-2-13-16,3-1-9 0,-2-2-12 15,4-2-34-15,-2 0-34 0,0 1-47 0,0-5-54 16,0 3-64-16,0-3-81 0,0 0-234 0,0 0-532 15,0 0 236-15</inkml:trace>
  <inkml:trace contextRef="#ctx0" brushRef="#br0" timeOffset="40673.39">8517 14976 307 0,'0'0'293'0,"0"0"-29"0,4 3-30 0,-1 1-22 16,-2-2-25-16,-1-2-29 0,1 4-31 0,-1-4-45 15,3 4-48-15,-3-4-56 0,0 0-75 0,4 2-200 16,-4-2-321-16,0 0 142 0</inkml:trace>
  <inkml:trace contextRef="#ctx0" brushRef="#br0" timeOffset="40828.38">8686 14957 30 0,'3'2'257'0,"-2"1"-25"0,3 0-21 16,-2 0-32-16,-2-3-36 0,3 4-39 0,2-2-43 15,-5-2-46-15,4 5-55 0,-4-5-68 0,1 1-73 16,-1-1-196-16,0 0 87 0</inkml:trace>
  <inkml:trace contextRef="#ctx0" brushRef="#br0" timeOffset="40982.73">8922 14951 11 0,'3'3'264'0,"2"0"-13"15,-2-1-23-15,1 0-25 0,-2 0-23 0,-2-2-20 16,3 5-41-16,-1-1-41 0,-2-4-45 0,4 2-46 16,-4-2-58-16,0 0-60 0,0 0-88 0,0 0-237 15,-4 5 105-15</inkml:trace>
  <inkml:trace contextRef="#ctx0" brushRef="#br0" timeOffset="41114.51">8980 14940 98 0,'6'0'298'0,"1"-2"-8"0,3 2-5 0,1 0-26 15,1 0-26-15,-3 0-24 0,2 0-19 0,1 0-19 16,-3 0-23-16,5 2-36 0,-5-2-45 0,-4 0-51 16,4 0-63-16,-9 0-66 0,14 0-68 0,-10 0-159 15,-4 0-367-15,5-2 163 0</inkml:trace>
  <inkml:trace contextRef="#ctx0" brushRef="#br0" timeOffset="41278.57">9104 14829 4 0,'0'0'373'0,"0"0"-12"0,-1 11-18 0,-3-4-37 16,4 3-30-16,0 1-28 0,-1 4-25 0,-2-1-17 16,2 4-23-16,-2-2-18 0,3 0-16 0,0 0-17 15,3 1-16-15,-6 1-25 0,3-1-34 0,0-1-45 16,0-1-52-16,-1-2-51 0,1 0-52 0,0-2-57 16,0-3-74-16,-1 3-143 0,1-4-450 0,0-1 199 15</inkml:trace>
  <inkml:trace contextRef="#ctx0" brushRef="#br0" timeOffset="41881.33">9595 15139 211 0,'0'0'281'16,"0"0"-20"-16,0 0-13 0,0 0-19 0,18-10-16 0,-8 5-7 16,4-4-15-16,0-2-15 0,0-3-19 15,8-4-13-15,-2 1-12 0,2-2-13 0,-3-2-14 0,-5 5-11 16,-2 1-6-16,-1-3-9 0,-2-1-9 0,-1 2-9 15,-2-2-7-15,-1-1-3 0,-2-7-8 0,-3 1-7 16,-2-1-8-16,-1 1-3 0,-2 0-2 0,-3 7 10 16,2 2 10-16,-1 2 20 0,-3 0 5 0,5 7-17 15,-3-1 8-15,2 1-5 0,-2 5-9 0,2 0 1 16,-2 5-7-16,0 0 1 0,2 5-5 0,-4 6-10 16,2 5-4-16,0 0 2 0,1 5 1 0,0 1-3 15,4 4-2-15,1-2-4 0,2 0-5 16,2 1 1-16,1-1-1 0,1-1-4 0,3-8-4 15,-1 0 9-15,-1 1-2 0,4 0-8 0,1-1 15 0,-1-4-13 16,4-1-4-16,0-1 1 0,-4-3 2 0,1 0-4 16,4 0-1-16,-2-2-7 0,-1-2-32 0,1-1-49 15,-3-2-53-15,2 1-67 0,-1-5-77 0,1 0-269 16,-3-2-602-16,1-2 266 0</inkml:trace>
  <inkml:trace contextRef="#ctx0" brushRef="#br0" timeOffset="42210.48">10000 14947 44 0,'1'5'383'0,"-1"2"-36"0,3 4-29 0,-2-1-34 0,2 7-19 15,-6 0-30-15,2 0-26 0,-2 4-28 0,3-5-3 16,3 3-18-16,-7-2-9 0,0 1-17 0,3 1-13 16,-3-2-14-16,4 2-15 0,-1-2-4 0,-2 1-10 15,3-5-7-15,-1-2-7 0,-3-1-15 0,4-2 13 16,0-2-5-16,0-4 2 0,0 2 1 0,0-4-8 15,0 0-5-15,0 0-5 0,0 0 9 0,-9-14-4 16,8 2-15-16,1-1-4 0,0 2 9 0,1-6 0 16,2 1-22-16,-1-1 19 0,2-1-12 0,1 7-6 15,3 0-5-15,-2-5-6 0,2 3 10 0,2 1-18 16,3-1 2-16,0 3 11 0,-1 0-11 0,2 1 8 16,2 0-7-16,-3-2-4 0,3 4 2 15,2 0 1-15,-3-1-4 0,1 0 5 0,-1 0-4 0,-2 5-4 16,-3 0-4-16,1-2-37 0,-3 3-54 0,-1-2-75 15,-2 2-99-15,0-2-333 0,-1 1-661 0,-2-1 294 16</inkml:trace>
  <inkml:trace contextRef="#ctx0" brushRef="#br0" timeOffset="42696.13">10617 14605 98 0,'0'4'290'0,"3"3"-26"0,-2 1-26 16,-1-1-19-16,1 3-13 0,-1 6-10 0,-1-1-16 15,1 3-9-15,0 1-12 0,-4 6-13 0,-1 3-13 16,-4 0-16-16,4 0-10 0,-3 3-9 0,-1 3-10 16,-1-2-10-16,1-1-5 0,-4-1-4 15,3-1 5-15,3-3 7 0,0-5 13 0,-4-4 4 0,3-1-7 16,-1-4-12-16,3-1-2 0,-2-3-7 0,0 0-4 16,-1-2-7-16,2-2-3 0,-6-3-2 0,5-2-6 15,-3-3-9-15,-2 0 1 0,4-6-9 0,-5-2 2 16,5-4-10-16,-4 0 5 0,4-1-5 0,4-2-1 15,1-1-5-15,3 2-6 0,1 3 1 0,1 3 3 16,2 2 1-16,2 0-14 0,1 0 4 0,2 4-7 16,0 0 5-16,2 1-2 0,-1 3 1 0,1 2 0 15,3 0 1-15,1 2 3 0,-1 3-4 0,-1-1-1 16,1 0-4-16,3 5 2 0,-6-1-5 16,3 3 3-16,-1 0-2 0,0 0 1 0,-4-1 6 0,0 1 0 15,0-1 5-15,0-1-16 0,-3 1 2 0,1-3-21 16,2 1-47-16,-4 1-54 0,-2-2-73 0,1-3-69 15,1-1-315-15,-3-1-633 0,-1-2 280 0</inkml:trace>
  <inkml:trace contextRef="#ctx0" brushRef="#br0" timeOffset="42962.32">10742 14979 50 0,'2'6'307'0,"-2"0"-20"0,-2 7-11 0,0-3-14 16,-2 1-14-16,3 3-18 0,-2 1-8 0,2 0-1 15,0 2-20-15,-3-1-22 0,3-3-20 0,-1-2-12 16,1 0-14-16,1 0-6 0,0-1-20 0,-1-6-16 16,-1 5 7-16,1-6 0 0,1 0-7 0,0-3 3 15,0 0-19-15,0 0 23 0,0 0-35 0,-6-12-21 16,3 5 5-16,2-4-5 0,-2-1-3 0,2 0-4 16,0 0-2-16,1 2-2 0,1-1-3 0,0-2-7 15,2 4-2-15,-1-1-4 0,0 1-2 0,2-1 1 16,-2 0-10-16,2 2 0 0,2-1-4 0,3 1-17 15,-2 1-37-15,0 0-44 0,1 0-52 0,2 0-72 16,0-1-89-16,-2 3-256 0,2 0-613 0,-1 1 271 16</inkml:trace>
  <inkml:trace contextRef="#ctx0" brushRef="#br0" timeOffset="43512.89">11594 14791 249 0,'-2'-5'246'0,"0"2"-9"0,1-3-7 0,-3 3-11 0,0 1-10 16,-1-1-12-16,-1 0-9 0,-1 1-12 0,1 2-10 15,-5-5-20-15,1 4 0 0,-4 1-7 0,1 1-15 16,-1 1-6-16,-4 1-11 0,-1 1-12 0,-3 0-5 16,3 3-10-16,-6 4-8 0,-1-2-8 0,2 2-3 15,-2 0-7-15,2 2 4 0,2 2-21 0,-1 4 0 16,9-4-7-16,-5 4-1 0,6-5-2 0,1 1 2 16,2 1-12-16,5 0 3 0,3-3-6 0,-1 2 3 15,2-2-1-15,3 3-3 0,2-3 0 0,1-3-2 16,3 2-1-16,4 1 2 0,-1-2-5 0,3-2 37 15,4 0-7-15,1-1 1 0,-1-2-7 0,4-1-4 16,0 2-3-16,-3-3 2 0,3-1-3 0,-3-1-6 16,-1-1 1-16,2-1-5 0,-5 0-7 0,2-1-26 15,-7-1-29-15,4 1-40 0,-2 1-41 0,-6 0-50 16,1-3-51-16,0 0-50 0,-3 2-242 0,-4 1-566 16,8-6 251-16</inkml:trace>
  <inkml:trace contextRef="#ctx0" brushRef="#br0" timeOffset="43676.68">11376 14976 60 0,'-3'-4'406'0,"3"4"-28"0,0 0-50 0,0 0-32 16,0 0-33-16,0 0-18 0,21 1-29 0,-9 0-23 16,2-1-21-16,2-1-28 0,5 1-33 0,-1 1-34 15,-2-2-41-15,3 1-51 0,-1 0-68 0,-1-2-95 16,3 2-264-16,-2-3-479 0,0 1 213 0</inkml:trace>
  <inkml:trace contextRef="#ctx0" brushRef="#br0" timeOffset="44280.09">11944 14546 266 0,'0'0'294'0,"0"0"-27"0,0 0-27 0,-3-3-24 16,3 3-12-16,0 0-7 0,0 0-3 15,0 0 1-15,0 15-18 0,0-9-22 0,3 1-12 16,-3 2-13-16,0-3-14 0,1 3-7 0,-1 4-16 0,0 0-9 16,3 3-8-16,-2 1-3 0,0 1-9 0,2-1 5 15,-2 1-18-15,-1-1-7 0,0 2-7 0,0 2-1 16,0-2-6-16,0 6 0 0,0-6-5 16,0 0 0-16,4 7 0 0,-4-1-7 0,0 2-2 0,1-4 2 15,-1-4-4-15,0 6 9 0,0-4-11 0,0-3-5 16,0 2-1-16,1-4 2 0,1 2-1 0,-2-6 0 15,-2 4-1-15,1-4 2 0,1-2-6 0,0-1 5 16,-1-3-1-16,1 3-4 0,-1-5 2 16,2 0-3-16,-1 2 1 0,0-3 5 0,0 1-4 0,0-4 5 15,0 4 4-15,0-4-4 0,1 4-3 0,-1-4 7 16,1 3-7-16,-1-3 1 0,0 0 0 0,0 0-5 16,10 0 0-16,-4 0 16 0,-6 0-15 15,11-3 1-15,-4 2 0 0,4-2-2 0,-1 1-4 0,2 1 8 16,1-2-4-16,-2 3-4 0,3-2 4 0,4 1-2 15,-4 1 1-15,3 0 0 0,-3-2 0 0,-1 4 2 16,-1-2-4-16,1-2 3 0,0 4-1 0,0-2-1 16,-3 0 3-16,-4 0-4 0,2 0 2 15,-8 0 3-15,9 0 2 0,-9 0-2 0,5-2-1 0,-5-2-15 16,1 0-40-16,-1 4-69 0,-5-8-92 0,-3 1-378 16,-2 1-641-16,0 0 284 0</inkml:trace>
  <inkml:trace contextRef="#ctx0" brushRef="#br0" timeOffset="50245.26">12629 14028 92 0,'0'0'305'0,"0"0"-10"0,0 0-9 15,0 0-26-15,0 0-12 0,0 0-14 0,0 0-28 0,0 0-21 16,0 0-17-16,0 0-20 0,0 0-12 0,0 0-13 16,21 3-13-16,-4-3-11 0,6 0-13 15,6 0-2-15,6-1-9 0,1-2-8 0,15 1-8 0,-11 1-6 16,13-2-2-16,-17 2-9 0,1 1-5 15,4 0-3-15,-5 2-1 0,-3 0-5 0,-4-1 2 0,3 1-5 16,-10-1-4-16,-5 2-4 0,-5-1-5 0,1-2-15 16,-5 1-37-16,-3 1-46 0,1 1-57 0,-4-3-62 15,-2 0-71-15,0 0-207 0,-17 5-523 16,4-2 231-16</inkml:trace>
  <inkml:trace contextRef="#ctx0" brushRef="#br0" timeOffset="50458.57">12718 14216 190 0,'4'0'281'0,"5"3"-14"0,5-1-11 16,4-1-9-16,1 2-14 0,9-1-4 0,2-2-23 16,2 3-21-16,0-1-17 0,2-2-15 0,2 1-19 15,-4 0-11-15,1-1-11 0,-1 2-13 0,-4-1-11 16,0 2-17-16,-9-2-17 0,4-1-35 0,-10 3-38 15,-3-3-47-15,-1 0-50 0,0 2-53 0,-2-4-57 16,-7 2-195-16,6-3-454 0,-3 2 201 0</inkml:trace>
  <inkml:trace contextRef="#ctx0" brushRef="#br0" timeOffset="50793.74">13177 13786 25 0,'14'4'265'0,"-4"0"-17"0,-5-1-12 0,6 3-9 15,-2 1 4-15,1-1 0 0,4 5-7 0,-4-3-18 16,3 3-24-16,-2 1-14 0,2 0-17 0,-1-1-17 16,-3-2-11-16,1 4-7 0,0 0-12 0,-1 3-13 15,-1-5-7-15,-3 0-8 0,2 5-8 0,-1-1-6 16,-3 2-8-16,-3 1-6 0,3 1 0 0,-7 7-6 15,-2-2-3-15,-2 3-7 0,-6 0 0 0,0-4-3 16,-1 2-3-16,1 0-5 0,-3-1 0 0,2-3 0 16,2-5-1-16,-1-3-8 0,2 2 16 0,-2-2-21 15,4-3 3-15,1 1 3 0,-1-3-1 0,0-2-2 16,1 1 10-16,2-1-11 0,2-4-3 0,1 1-2 16,0-2 2-16,1 1-27 0,3-2-69 0,-7 3-94 15,7-3-143-15,0 0-207 0,0 0-578 0,-2-8 256 16</inkml:trace>
  <inkml:trace contextRef="#ctx0" brushRef="#br0" timeOffset="51977.44">14055 14570 152 0,'0'0'315'0,"0"3"-16"0,0-3-14 16,0 0-5-16,0 0-27 0,0 0-21 0,0 0-24 16,0 0-18-16,0 0-20 0,0 0-16 0,-2-15-18 15,0 5-15-15,2-1-8 0,0 0-13 0,0-6-7 16,0-1-10-16,0-1-7 0,2-7-8 0,-2-4-4 15,2-1-11-15,-2-5-5 0,1-11-7 0,7-2-2 16,-7 1-2-16,0 12-6 0,3 0-4 0,4 1-3 16,-3 2 1-16,5-4-5 0,2 10 0 0,-2-1-2 15,0 2-1-15,3 1-5 0,-4 8-3 0,2 1 1 16,1-1 3-16,1 3-8 0,1 1 13 0,-4 1-15 16,0 3 2-16,1 1-8 0,-2 4 2 0,-3 1 3 15,4-1-1-15,-4 3-10 0,2 0 5 0,1 2 5 0,-4 3-2 16,-1 0 2-16,5 6-4 0,-5 0 2 15,-3 2 1-15,2 2-4 0,-2 1 7 0,-1 5-5 16,0 5 4-16,0-6-2 0,-4 9 0 0,-2-3-2 16,-5 1-2-16,6 1-3 0,-5-1-2 0,1-1-1 0,-2-3 1 15,3-5-5-15,2-1 8 0,-1-4-2 16,3-4-1-16,-1 1 5 0,-1-1 1 0,3-5 14 0,0 1-1 16,0-1 2-16,3-3-3 0,-6 0 2 15,6 0 0-15,0 0-3 0,-4-9 6 0,4 5-7 0,0-2 2 16,2 1-4-16,2-2 1 0,3 0-1 0,-2 1-6 15,2 1 8-15,-3 1-7 0,3 0-1 16,-2 1-2-16,1 0-1 0,0 2 1 0,2 1 0 0,-8 0-2 16,9 5 1-16,-2-2 2 0,0 2-8 0,-1 2 17 15,-2 2-19-15,0 2-7 0,0 0 3 0,-3 0 1 16,3 1 4-16,-1 1-6 0,-2 1-7 0,0-6-3 16,-1 5 4-16,4-3 1 0,-9-3 2 15,5 0 2-15,-1-1 3 0,-3 0 0 0,0-1 2 16,-1 1 6-16,-2-4-8 0,2 1 3 0,-3-1 0 0,1-1-24 15,-2-2-22-15,1 1-23 0,0-3-32 0,-1-1-33 16,1-1-41-16,-1-2-25 0,3 1-47 0,0 0-151 16,1-2-443-16,3-1 197 0</inkml:trace>
  <inkml:trace contextRef="#ctx0" brushRef="#br0" timeOffset="52138">14418 14129 96 0,'9'-1'292'0,"2"0"-2"0,2 0-8 0,-1-1-12 0,0 1-17 16,1 0-17-16,1 0-23 0,8 0-24 0,-4 0-18 16,1-2-17-16,0 1-13 0,2-1-12 0,-1 2-14 15,-1 0-18-15,0 0-23 0,-1-2-56 0,0 3-58 16,-4 0-81-16,-1 0-78 0,-5 3-245 0,-3-2-480 16,1 1 213-16</inkml:trace>
  <inkml:trace contextRef="#ctx0" brushRef="#br0" timeOffset="52366.11">14608 14019 1 0,'-2'8'298'0,"1"-2"-3"0,-1 4-12 0,2 2-9 16,-1 5-4-16,-2 2-36 0,0 8-15 0,0-4-23 15,-2 2-22-15,1 0-13 0,-1 2-15 0,1-4-25 16,3-2-5-16,-3 0-13 0,4-3-8 0,-3 2-11 15,3-5-18-15,0 1 4 0,-1-4-16 0,2-4-24 16,-2 3-33-16,0-7-32 0,1 0-35 0,0 3-44 16,0-4-51-16,0-3-41 0,0 0-61 0,0 0-138 15,0 0-439-15,2-15 194 0</inkml:trace>
  <inkml:trace contextRef="#ctx0" brushRef="#br0" timeOffset="52912.29">14966 13886 69 0,'0'0'262'0,"8"3"-25"0,-7-2-18 16,2 2-12-16,1 3-7 0,1-3-6 15,-3 1-3-15,2 5-10 0,1-5-7 0,-2 4-9 16,3 1-11-16,2 1-13 0,3 3-2 0,-3-3-22 0,0 0-9 15,0 4-6-15,1 1-7 0,1-2-13 0,-2 2-7 16,-3-1-9-16,-1 2-2 0,0 3 3 0,-4-2-21 16,-2 0 0-16,2 3-9 0,-3-1-6 15,-2-2 1-15,-3 7-3 0,-1-1 0 0,3-4-9 0,-2 0 2 16,-1-3-3-16,2-1-5 0,-1 0 3 0,2-5-4 16,-2 1 5-16,3-4-3 0,-3 0 13 0,3-2-14 15,-1-1 3-15,-2-2-6 0,4 1 8 0,-1-2-3 16,5-1-1-16,-9 0-3 0,9 0 13 0,0 0-13 15,-10-4-4-15,9 2-4 0,-2-1 6 0,3 3-3 16,-4-6-3-16,7 2 1 0,-2 0-4 0,3-2 2 16,1 1 2-16,4-2 11 0,0 1-18 0,2-1-1 15,3-1 3-15,4 0 2 0,-2-1 1 0,4 1-5 16,1-1 2-16,-2 1 1 0,8-5-1 0,-2 1 11 16,-7 1-10-16,5 0 1 0,3-3 0 0,-4 1-1 15,-6 3-3-15,2-2 6 0,-4 1-4 0,1-1 14 16,-2 1-15-16,-4 0 1 0,-1 2 0 0,-1-7 7 15,2 5-1-15,-7 2-2 0,1-5-3 0,-3 1 5 16,3 1-1-16,-3-3-1 0,-3 4-1 0,2-3 0 16,-3 1-4-16,-3-2 6 0,0 3 1 0,-3-2-5 15,0-1-2-15,-2 2 0 0,0 1-1 0,-1 0-4 16,2 3 0-16,0 2-10 0,1 1-20 0,-2 0-40 16,2 2-57-16,2 3-73 0,3-1-95 0,-5 1-237 15,5 1-582-15,5 0 257 0</inkml:trace>
  <inkml:trace contextRef="#ctx0" brushRef="#br0" timeOffset="53532.76">15609 14047 198 0,'9'0'362'0,"-9"0"-33"0,15 2-36 16,-4-2-27-16,0 1-22 0,3 1-28 0,2 2-21 15,-1-2-18-15,3 4-14 0,2-4-21 0,0 0-13 16,9 1-9-16,-9-2-15 0,-1 1-11 0,3 1-10 16,-3-1-6-16,-1-1-10 0,-4-1-7 0,4-1-4 15,-6 1-9-15,-2-4-14 0,1 3-24 0,-6-1-33 16,3 2-45-16,-5-1-45 0,0-4-45 0,-3 5-26 16,4 0-24-16,-4 0-58 0,0 0-144 0,0 0-442 15,-23 0 196-15</inkml:trace>
  <inkml:trace contextRef="#ctx0" brushRef="#br0" timeOffset="53687.65">15677 14216 168 0,'-2'6'257'0,"4"1"4"0,0 1-1 0,5 1-11 15,2-3-11-15,1 1-11 0,8 0-14 0,-2 0-20 16,6-2-15-16,-3 0-18 0,8 1-19 0,-4-5-15 0,-1 2-10 16,0 0-13-16,-1-2-16 0,0-1-7 0,-3 1-22 15,2 0-32-15,-7-1-45 0,0 0-51 16,-2 0-58-16,-2-2-66 0,-4 1-70 0,-1-1-147 15,-4 2-446-15,0-5 197 0</inkml:trace>
  <inkml:trace contextRef="#ctx0" brushRef="#br0" timeOffset="61177.4">16634 13599 275 0,'0'0'282'0,"0"0"-25"0,0 0-24 0,0 0-13 0,-4 9-9 16,5-5-2-16,-1 2-16 0,0 3-9 0,3 1-13 15,-3 0-12-15,3 7-14 0,-1 1-16 0,-1 1-13 16,2 6-12-16,-2 2-8 0,4 4-10 0,-5-3-7 15,2 3-8-15,-2 1-6 0,0-1-2 0,0 2-10 16,-2 0-5-16,1 0-5 0,-4-1-5 0,1-3-4 16,4 3-5-16,0-4-1 0,0-3-2 0,-2-7-9 15,2 0-1-15,0-6 3 0,2-1-5 16,-2-2-2-16,1 1-4 0,-2-4-9 0,1-1-17 0,1-1-22 16,-1-1-27-16,0-3-37 0,0 0-38 0,0 0-38 15,0 0-34-15,-1-22-33 0,2 13-207 0,-2-7-491 16,1-1 218-16</inkml:trace>
  <inkml:trace contextRef="#ctx0" brushRef="#br0" timeOffset="61593.59">16874 13740 170 0,'0'0'239'0,"-4"9"-15"0,0-5-18 15,-2 4-20-15,1 0-10 0,0 1-9 0,-1-1-10 16,-3 2-16-16,0-1-14 0,2 1-9 0,0-1-9 16,-2 2-7-16,-1 1-5 0,-1 0-5 0,2-1-5 15,2-1 1-15,-4-1-5 0,1-1-1 0,0 0 3 16,1 1 1-16,-1-4 3 0,0 3-6 0,2-2 2 16,-1-2-4-16,0 2 7 0,0-2-27 0,5-2-1 15,-1 2-6-15,1-2-9 0,0 1-5 0,4-3-2 16,-5 3-3-16,4 0-1 0,1-3 6 0,0 0-17 15,-5 2-3-15,5-2-3 0,0 0-1 0,5 6-2 16,-2-4-2-16,0 2 1 0,5 0-6 0,0 1 2 16,3-2 13-16,-2 3-13 0,3 0-4 0,-1 0 2 0,2 0-1 15,4 1 2-15,-7-1-2 0,0 3-4 16,1-5 1-16,1 5-4 0,-2-5 3 0,2 2 1 16,-5 1-1-16,1-2-2 0,-3-1 8 0,2 3-6 15,-4-4-2-15,5-2-1 0,-1 2 8 0,-5-2-26 0,2 0-18 16,-4-1-28-16,6 2-30 0,-6-2-40 0,0 0-34 15,9-7-31-15,-7 5-39 0,0-5-38 16,2 2-163-16,0-1-477 0,1-2 210 0</inkml:trace>
  <inkml:trace contextRef="#ctx0" brushRef="#br0" timeOffset="61846.15">16957 13936 202 0,'-1'5'243'0,"0"1"-13"0,-3 5-11 16,3-1-12-16,-2 1 1 0,2 1-12 0,1 5-9 15,-4 0-1-15,3-1-17 0,-2 9-10 16,3 0-7-16,-1-5-14 0,1 5-7 0,-1-5-13 0,-2-1-9 16,-1 2-11-16,2-1-12 0,-1-2-10 0,1 0-4 15,-1-1-4-15,-2-3 0 0,1-3-15 0,3-2-7 16,1-3-9-16,-3-1-16 0,3-1-21 0,-1 0-22 15,-3-1-28-15,4-3-33 0,0 0-37 0,0 0-42 16,0 0-45-16,0 0-49 0,0 0-175 0,1-16-464 16,2 10 205-16</inkml:trace>
  <inkml:trace contextRef="#ctx0" brushRef="#br0" timeOffset="62200.98">17081 13971 112 0,'0'0'283'0,"0"0"-14"0,0 0-11 0,0 0-9 15,22 0-8-15,-8 0-10 0,0 0-13 0,5-1-12 16,2-1-24-16,-2 0-22 0,4 1-16 0,4-2-14 16,2 1-10-16,-1-1-16 0,-6 0-8 0,0 1-12 15,-2 1-4-15,-2-1-9 0,-4 0-28 0,-2 2-32 16,-3-1-38-16,-2 1-43 0,-2-2-32 0,-1 1-36 15,-4 1-44-15,5-4-42 0,-5 4-202 0,0 0-460 16,0 0 205-16</inkml:trace>
  <inkml:trace contextRef="#ctx0" brushRef="#br0" timeOffset="62522.97">17319 13761 100 0,'0'7'274'0,"-1"8"-9"0,-2-4-16 16,3 7-8-16,-4 2-7 0,3-1-6 0,-3 7-9 16,3-1-16-16,-6 1-21 0,6 0-14 0,-5 2-20 0,2-2-13 15,-2-1-12-15,3-6-13 0,1-2-13 16,-4 1-9-16,5 0-4 0,-3-2-11 0,2-4-7 15,-2-1-6-15,3-2-8 0,-1-1-5 0,1-3-2 16,1 1-4-16,0-1 3 0,-2-4-6 0,2 4-3 0,0-5-9 16,-3 3-4-16,3-3 3 0,-1 3-1 0,1-3-4 15,0 0-17-15,0 0-19 0,0 0-29 16,-7-11-36-16,5 8-32 0,0 0-42 0,0-3-45 16,1 2-51-16,-1 0-234 0,1-1-526 0,-1 0 234 0</inkml:trace>
  <inkml:trace contextRef="#ctx0" brushRef="#br0" timeOffset="63211.41">17383 14218 39 0,'0'0'276'0,"0"0"-14"0,0 0-10 16,11-3-10-16,-7-2-12 0,4-2-10 0,-2 0-18 15,3-3-14-15,4-2-15 0,-1 0-16 0,2-3-14 16,-2 0-13-16,6-7-12 0,-1 1-12 0,-2 0-12 15,-1-3-9-15,3 2-12 0,-3-2-6 0,-4-1-7 16,2-4-10-16,-2 1-9 0,0-2-4 0,3-2-8 16,-7 1-4-16,3-3-2 0,-4-2-5 0,0 2-2 15,-1-1-3-15,1 3 12 0,-5-1-15 0,3 5 1 16,2 2 6-16,-4 9 1 0,2 5 6 0,-4 1 4 16,1 2 9-16,0 3 2 0,0 0-7 0,0 1 3 15,0 5 0-15,-4-5-7 0,4 5 6 0,0 0-14 16,-19 13 0-16,7-4-4 0,-1 9-1 0,-2 5-1 15,-4 3-4-15,1 2 2 0,1 2-1 0,-2 3-11 16,1 11 9-16,-1 2-2 0,1-2 0 0,7 0-8 16,4-10 6-16,0-2 2 0,2 3-6 0,2-3-4 15,4-1 5-15,-1 0-1 0,8-4 1 0,-2 0 2 16,2-4 0-16,1-4-6 0,4-4 4 0,2 1 0 16,5-1 1-16,-2-2-5 0,-1-4 2 0,2 1-1 0,-1-2 7 15,0-1-6-15,1-3 1 0,-1 0-11 16,1-2-20-16,-10-1-35 0,1-1-41 0,-1-1-43 15,0-4-44-15,-2 0-42 0,-1 2-50 0,0-5-189 16,-6-1-513-16,0-1 228 0</inkml:trace>
  <inkml:trace contextRef="#ctx0" brushRef="#br0" timeOffset="63421.25">17749 13976 164 0,'2'11'314'0,"-4"0"1"0,0 7-13 0,-3 6-24 0,1-5-31 16,-1 8-23-16,5-1-21 0,-4 1-21 16,-2-4-15-16,3 2-17 0,2-6-19 0,-3 0-11 15,4 2-7-15,2-5-16 0,0 1-6 0,-1-1-13 0,2-3-10 16,1-3-2-16,-2 2-13 0,2-3-5 0,0-4-28 16,-3 1-36-16,3-3-38 0,-4 2-40 15,0-5-44-15,0 0-41 0,0 0-69 0,5-9-203 16,-3 0-488-16,-2-4 217 0</inkml:trace>
  <inkml:trace contextRef="#ctx0" brushRef="#br0" timeOffset="63645">18013 13749 113 0,'12'17'306'0,"3"3"0"0,-2 4-7 0,-2-1-24 0,-2 5-25 15,-1 1-17-15,-2 3-21 0,-2 1-21 0,0 1-17 16,-4-1-21-16,-4 3-13 0,0 11-16 0,0-12-12 16,-2 2-10-16,-2 10-10 0,-1-12-10 0,2 0-30 15,-2-4-28-15,0-1-32 0,-3-1-34 0,3-6-29 16,4-4-33-16,-6-5-37 0,3-2-35 0,3-6-41 16,-3 0-197-16,-5-5-448 0,3 0 199 0</inkml:trace>
  <inkml:trace contextRef="#ctx0" brushRef="#br0" timeOffset="64127.62">16607 13720 177 0,'-4'19'283'0,"-1"1"-2"15,0 11-5-15,-1 1-8 0,-3 1-10 0,0 14-28 0,1-13-18 16,-1 0-19-16,3-2-25 0,1 2-17 0,1-4-14 15,3 3-12-15,-1-3-16 0,5-3-12 0,2-2-2 16,1-7-13-16,3 1-7 0,5 4-10 16,3-3 3-16,-3-5-16 0,9 3-8 0,1-3-34 0,2-2-49 15,2-1-67-15,1 1-92 0,0-2-322 0,3-5-561 16,1-1 249-16</inkml:trace>
  <inkml:trace contextRef="#ctx0" brushRef="#br0" timeOffset="65059.3">18561 13720 241 0,'0'0'232'15,"0"0"-10"-15,0 0-10 0,5 10-9 0,-3-7-5 16,0 4-9-16,-2 2-9 0,0-5-10 0,0 9-13 16,1-2-12-16,-2 6-8 0,-1-1-12 0,-2 1-9 15,0 3-9-15,-7 4-10 0,1 4-11 0,-1-5-11 0,-2 6-7 16,-1-3-16-16,-1 0-8 0,-2 1 8 16,-2-4-8-16,6 3-5 0,-5-2-4 0,9-6 11 15,-6 2-17-15,4-5-2 0,0-1-2 0,1-1 0 0,1-5-2 16,1 0-3-16,3-1 7 0,-2-1-3 0,4-2 1 15,-3-1 8-15,1 0-14 0,-1-3-1 0,6 0 2 16,-11-1-3-16,6-4 5 0,0 0-18 16,0-4 2-16,1-2-5 0,-1-5-6 0,0 0-1 0,2-2 1 15,2 1 0-15,1 1 1 0,-1-2-1 0,3 0 6 16,-1 1-1-16,2 1 1 0,2 2 16 0,-2 4-14 16,0-2 4-16,1 4 0 0,0 2 0 0,0 0 1 15,0 1-2-15,1 0-2 0,1 3 3 0,-1 2 2 16,3 0 15-16,0 5-12 0,3-1 2 0,-2 5-7 15,0 0-1-15,1 4 6 0,1 1-1 0,-4 1-4 16,1 3 2-16,2-1-6 0,-5 4 8 0,3-3-2 16,-3-2-2-16,1 2 0 0,1-2-4 15,-2-3 2-15,-1-1 1 0,0-1-5 0,0-1 4 0,-2-1-4 16,1 2 2-16,-1-5 0 0,1-1-2 0,-1 2 2 16,-1-3-8-16,1-1 20 0,-1-1-24 0,-1-2-28 15,3 4-34-15,-3-4-39 0,0 0-50 0,0 0-52 16,0 0-37-16,-4-13-254 0,1 2-545 0,2 3 242 15</inkml:trace>
  <inkml:trace contextRef="#ctx0" brushRef="#br0" timeOffset="65288.88">18610 14071 208 0,'1'6'285'15,"0"3"-4"-15,-2 3-7 0,2 0-9 0,-2 4-10 16,0 2-24-16,-2 0-24 0,-2 1-16 0,1 5-20 15,-1-7-19-15,-1 2-17 0,2 0-9 0,0-2-12 16,2 1-14-16,-2-4-9 0,4-1-8 0,-2-2-10 16,1 0-7-16,1-2-11 0,0-1-3 0,0-1-4 15,0-3-5-15,0 2-6 0,0-1-7 0,0-5 2 16,-2 3-14-16,2-3-25 0,0 0-28 0,0 0-34 16,0 0-41-16,0 0-46 0,0 0-46 0,-4-14-45 15,1 10-220-15,2-4-505 0,1 0 224 0</inkml:trace>
  <inkml:trace contextRef="#ctx0" brushRef="#br0" timeOffset="65581.32">18823 14044 188 0,'0'-5'344'0,"-1"2"-7"0,1 3-27 15,1-6-31-15,-1 6-30 0,0-5-28 0,2 2-21 16,1 0-20-16,6-1-17 0,-4 3-19 0,8-4-11 0,5 2-4 16,0 0-27-16,5 1-8 0,4-1-5 15,-6 2-19-15,10 0 12 0,-12 1-16 0,3 0-11 0,1 0-5 16,-2 2-6-16,-1-1-6 0,-2 2 9 16,-5-2-18-16,-2 2-4 0,1-1-7 0,-6-1 5 15,1 1-9-15,0-1-13 0,-4 1-13 0,-3-2-13 0,0 0-21 16,7 0-26-16,-7 0-34 0,0 0-35 0,0 0-43 15,0 0-46-15,-14-8-48 0,8 5-161 16,-3-2-475-16,1 1 211 0</inkml:trace>
  <inkml:trace contextRef="#ctx0" brushRef="#br0" timeOffset="65836.78">19053 13812 79 0,'-1'8'296'0,"-2"2"-6"0,-3 1-9 16,2 6-7-16,-1 2-10 0,-4 4-26 0,0 2-23 16,2-6-21-16,0 6-17 0,-2-1-16 0,5-5-17 15,-3 0-14-15,2 2-12 0,-1-2-15 0,3-1-9 16,1-2-10-16,0 1-11 0,-1-3-5 0,1-5-2 16,2 1-9-16,0-1-8 0,0-4-2 0,1 1-8 15,-2-1-5-15,1-2 1 0,0-3 8 16,0 6-14-16,0-6-3 0,0 0-18 0,-4 2-20 0,4-2-35 15,0 0-41-15,0 0-37 0,-4-14-56 0,4 9-56 16,0-2-268-16,0 0-546 0,0 1 242 0</inkml:trace>
  <inkml:trace contextRef="#ctx0" brushRef="#br0" timeOffset="66065.57">19300 14016 31 0,'0'0'354'0,"4"2"-22"15,-4-2-22-15,0 0-26 0,0 0-16 0,0 0-40 16,5 1-19-16,-5-1-24 0,0 0-20 0,0 0-20 0,4 2-10 16,-4-2-14-16,2 4-11 0,0-2-31 15,-2-2-30-15,2 4-50 0,-2-1-48 0,0-3-56 16,3 5-63-16,-3-5-73 0,0 0-167 0,1 2-440 15,-1-2 196-15</inkml:trace>
  <inkml:trace contextRef="#ctx0" brushRef="#br0" timeOffset="66240.45">19463 14011 188 0,'0'4'315'15,"0"1"-39"-15,0 0-28 0,0 0-28 0,3-2-33 16,-6 3-29-16,3-6-30 0,0 4-32 0,0-4-33 16,0 0-33-16,-1 6-33 0,1-6-45 0,0 0-37 0,0 0-65 15,0 0-121-15,0 0-293 0,0 0 130 0</inkml:trace>
  <inkml:trace contextRef="#ctx0" brushRef="#br0" timeOffset="66390.45">19549 14009 154 0,'3'3'231'0,"-1"1"-14"0,2 0-13 0,1 1-19 16,-2 0-22-16,1-2-11 0,-1 1-18 15,1-1-17-15,0 1-19 0,0-1-33 0,-2 0-41 16,2-1-48-16,0-1-47 0,-4-1-71 0,8 5-110 0,-6-5-272 16,-2 0 121-16</inkml:trace>
  <inkml:trace contextRef="#ctx0" brushRef="#br0" timeOffset="66592.66">19751 13951 160 0,'8'3'323'0,"-2"3"5"16,6-1-24-16,-1 0-29 0,-1-2-29 0,6 2-21 15,0 0-25-15,-3-1-20 0,8-1-12 0,-2 1-16 16,-1-3-20-16,2 1-11 0,-6-1-16 0,5-1-21 15,-6 0-35-15,0 0-49 0,-3 1-58 0,-2-1-75 16,1 0-70-16,-4 0-240 0,0-2-481 0,-1 0 213 16</inkml:trace>
  <inkml:trace contextRef="#ctx0" brushRef="#br0" timeOffset="66795.09">19926 13847 312 0,'0'0'310'0,"-4"11"-5"15,4-5-8-15,-4 0-32 0,4 4-23 0,-1 1-30 16,-1 0-17-16,0 3-19 0,1-2-17 0,-3 4-15 16,4 1-16-16,4-1-9 0,-4 1-16 0,0-2-12 15,1 3-7-15,-1-1-7 0,0 1-8 0,2 0-8 16,0-2-12-16,-1-7-3 0,-1 2-16 0,3-3-19 16,-3-2-22-16,1 0-40 0,-1-3-30 0,0-1-37 15,0-2-41-15,0 0-60 0,0 0-256 0,0 0-514 16,0 0 228-16</inkml:trace>
  <inkml:trace contextRef="#ctx0" brushRef="#br0" timeOffset="67441.47">20848 13591 2 0,'-2'-5'332'0,"1"2"-22"0,0 0-24 0,1 3-24 0,-3-3-27 16,3 3-3-16,0 0-16 0,0 18-16 0,0-5-18 15,0 4-21-15,0 2-14 0,3 6-15 16,-1 1-11-16,-2 1-2 0,0 3-25 0,0 2-8 0,3-5-8 16,-2 2-7-16,-1 0-9 0,0 1-5 0,3-4-2 15,-3-7-6-15,2 6-5 0,-2-5-7 0,2-6-6 16,-1 3 11-16,-1-6-17 0,1 1 2 0,0-3-4 16,1-2-2-16,-2 0-5 0,1-2 2 0,-1-1-1 15,0 0-1-15,4-1-17 0,-4-3-37 0,0 0-47 16,0 0-64-16,5-16-69 0,-3 8-76 0,0-1-210 15,0-3-545-15,1 0 241 0</inkml:trace>
  <inkml:trace contextRef="#ctx0" brushRef="#br0" timeOffset="67777.9">21075 13627 183 0,'1'3'302'0,"-2"3"-27"0,-1-1-27 0,-1 1-22 16,-2 6-18-16,-3-2-18 0,-2 5-12 0,1-2-7 16,-4 2-13-16,2-3-14 0,-1 4-8 0,-1 2-13 15,2-4-10-15,-2 3-9 0,-1-4-12 0,4 1-8 16,-3 0-5-16,0-1 1 0,0-3-4 0,3 1-1 16,1-7-6-16,2 1-5 0,0 2-4 0,1-4-3 15,2 0-3-15,-1 0 4 0,0-1-16 0,2 0-8 16,1 2-1-16,2-4-5 0,-3 2-5 0,3-2-6 15,0 4 0-15,0-4-1 0,5 3-4 0,2 0 2 16,-1 0-6-16,5 1-2 0,0-1 5 0,2 5-8 16,2-1-2-16,0 0 8 0,-1-1-5 0,-1 2 1 15,2 2 1-15,-2-3 9 0,-1 0-13 0,0 3-2 16,0-4-5-16,-2 0-17 0,-1 1-49 0,0-3-64 16,0-1-68-16,-4 0-70 0,3 0-261 0,-2-3-579 15,-2 1 256-15</inkml:trace>
  <inkml:trace contextRef="#ctx0" brushRef="#br0" timeOffset="68078.73">21143 13968 201 0,'0'4'287'0,"1"2"-26"0,0-1-21 0,-2 2-24 16,1 2-20-16,0 1-15 0,0 2-14 0,-1 1-12 0,1 0-4 15,-3-2-8-15,2 6-13 0,-2-1-10 16,2 1-12-16,0-2-4 0,-3-1-6 0,3-4-4 15,-1 1 1-15,1-1-6 0,0-3-1 0,1-2-8 16,-1-2-4-16,-1 3-6 0,1-4-5 0,1-2-3 0,0 0-6 16,0 0-8-16,-4-14-3 0,5 5-3 0,1-1-6 15,-1-2-4-15,3 2 9 0,2-5-14 0,-3 3-3 16,1 0-3-16,5-2-3 0,0-3-5 16,-2 7-1-16,-2 1 0 0,8-5-5 0,-1 1 0 0,0 2-3 15,-3 3 2-15,3 1-4 0,-1-2-1 0,2 0-10 16,-4 2-39-16,4-1-45 0,-5 4-62 0,2-1-81 15,0 0-97-15,-1 1-177 0,-4 0-552 0,0 2 245 16</inkml:trace>
  <inkml:trace contextRef="#ctx0" brushRef="#br0" timeOffset="68909.52">21396 13796 90 0,'0'0'381'0,"0"0"-19"16,0 0-43-16,15-6-25 0,-3 2-30 0,0 3-30 0,1-1-17 15,8-3-23-15,-1 4-21 0,2 1-18 16,0-3-10-16,-1 1-17 0,0 1-15 0,-1 2-12 0,-3-1-7 16,2 2-12-16,-5-4-7 0,0 4-9 15,-1-1-1-15,-3-1-15 0,-1 2-9 0,1-2-21 0,-6 0-32 16,3 0-35-16,-7 0-41 0,5 3-41 0,-5-3-41 16,0 0-33-16,0 0-35 0,0 0-225 0,0 0-501 15,-21-3 221-15</inkml:trace>
  <inkml:trace contextRef="#ctx0" brushRef="#br0" timeOffset="69151.86">21566 13678 219 0,'0'0'261'16,"0"0"-23"-16,-3-2-22 0,3 2-9 0,0 0 2 16,-2 9-6-16,0-3 3 0,1 2 0 0,-1 5-18 15,-1 3-21-15,0 2-15 0,0 4-14 0,-2-4-13 16,2 4-11-16,1 4-10 0,-5-1-14 0,4 0-10 15,1-6-5-15,-2 0-7 0,3 0-4 0,1 0-8 16,0-6 3-16,0-1-15 0,0-1-2 0,1-1-6 16,-1-2-3-16,0-2 7 0,1-1-9 0,-2 0-7 15,1-2-3-15,1 0-6 0,-1-3-9 0,0 0-24 16,0 0-35-16,0 0-51 0,0 0-51 0,0 0-60 16,0 0-79-16,0-14-189 0,-1 10-524 0,0-6 232 15</inkml:trace>
  <inkml:trace contextRef="#ctx0" brushRef="#br0" timeOffset="70160.24">21761 14105 43 0,'5'-3'314'0,"1"-2"-20"16,3-5-17-16,3-2-19 0,2 2-18 0,0-6-14 15,-3 0-13-15,2 1-15 0,4-8-3 0,0 0-29 16,-2 0-17-16,1-4-14 0,0 2-13 0,-3-2-10 16,2 1-11-16,-3-4-10 0,-1 0-10 0,0-2-9 15,-4 2-1-15,0-1-11 0,-1 2-1 0,-2 4-5 16,-2 4-9-16,-3 4 8 0,1 5-14 0,-1 3-2 16,1-3-6-16,0 8-2 0,0-4-4 0,-3 5-7 15,2 0-2-15,1 3 3 0,0 0-7 0,-14 14 4 16,8-4-7-16,-1 5 0 0,-3 10 1 0,0-1-3 15,2 0-3-15,-1 2 0 0,0 6 2 0,0-1 1 16,5 0-4-16,-1-3-1 0,5 0 2 0,-1 0 1 16,2-2-1-16,-1-4-7 0,3-4 4 0,1 1-5 15,-2-3 5-15,6 1-2 0,-3-3-2 0,1-2 12 16,-2-4-13-16,4 3-7 0,-3-7-20 0,1 1-38 16,-2-2-45-16,3-1-66 0,-1-3-65 0,-6 1-75 15,12-3-176-15,-9-3-536 0,4 2 237 0</inkml:trace>
  <inkml:trace contextRef="#ctx0" brushRef="#br0" timeOffset="70493.37">22132 13930 46 0,'-3'5'315'16,"6"1"-26"-16,-6 5-7 0,6-2-15 0,-8 2-14 15,1 0-11-15,3 1-24 0,-2 1-22 0,-2 0-25 16,1 3-10-16,-2 0-17 0,2 0-12 0,0 2-16 0,-1 0-14 15,4-1-5-15,-2 0-14 0,3-3-5 0,-1-2-12 16,-2-2-3-16,3-2-8 0,-1-2-5 16,1-1 2-16,0 0-5 0,0-2-4 0,0-3 3 15,0 0-7-15,0 0 2 0,0 0-6 0,0 0-3 0,0-22-8 16,0 8-1-16,0 3-8 0,1-5 3 0,6-2 0 16,-6 1 0-16,3 0-4 0,1 2 4 15,0 1-5-15,0 3-10 0,2-2 2 0,-1 4 12 16,0-1-12-16,3 3 1 0,-1-2-4 0,0 3 2 0,1 0-2 15,0 1-1-15,-2-3-5 0,2 4 2 0,-1 2-1 16,-3-2-5-16,3 1 2 0,-2 1-9 0,3 0-34 16,-3-1-33-16,-1 2-43 0,1 0-50 0,0 1-44 15,4-5-53-15,-5 5-230 0,0-3-542 16,4 0 240-16</inkml:trace>
  <inkml:trace contextRef="#ctx0" brushRef="#br0" timeOffset="70727.81">22441 13625 314 0,'3'10'306'0,"1"2"-1"0,2 3-16 0,-1 2-23 0,0 2-28 16,3-1-22-16,0 13-26 0,-1-3-11 0,2 1-10 15,0 1-28-15,-4 1-12 0,3 1-11 0,-7 4-14 16,-1-3-11-16,-1 13-10 0,-5-9-3 0,-5 7-13 15,-3 2-12-15,1-15-27 0,1 1-22 0,-2-1-31 16,0-3-37-16,0-3-43 0,1-3-42 0,1-6-51 16,1-1-66-16,-3-4-166 0,2 0-464 0,-1-4 205 15</inkml:trace>
  <inkml:trace contextRef="#ctx0" brushRef="#br0" timeOffset="71176.59">20638 13544 127 0,'-5'6'264'0,"6"3"-5"0,-3 3-8 15,2 6-5-15,-2 2-9 0,4 7-1 0,-4 2-18 16,1 0-20-16,1 3-16 0,1 3-16 0,-6-2-15 16,5-1-20-16,-1 0-13 0,1-1-9 0,1-2-13 15,2-1-11-15,-2-2-7 0,0-2-8 0,3-5-6 16,-1 0-4-16,2-1-13 0,0-1-2 0,5 0-9 16,-1 0-5-16,3-2-29 0,3-3-44 0,0 1-57 15,8 2-75-15,2-5-87 0,-5-1-228 0,9-2-529 16,1 0 234-16</inkml:trace>
  <inkml:trace contextRef="#ctx0" brushRef="#br0" timeOffset="71926.86">22849 13616 297 0,'0'0'293'0,"0"0"-24"0,0 0-20 0,0 0-13 15,0 0-6-15,4 9-14 0,-3 0-13 0,-1-2-11 16,-1 5-15-16,-3 0-19 0,-1 5-15 0,0 0-13 16,-5 7-13-16,-1 3-9 0,1 1-13 0,-1-1-4 15,-2 0-14-15,0-1-4 0,0 0-9 0,-2 2-22 16,2-4-4-16,0 1-3 0,-3-1 2 0,2-1-10 15,2-7-2-15,2 0-3 0,0-4-6 0,1 1 20 16,1-6-18-16,0 3 1 0,1-5 0 0,-1-1-4 16,3 2 18-16,-1-5-17 0,-1 0 1 0,-3-1-2 15,5-2 0-15,0-2-3 0,-4-3 1 0,1 0-7 16,-1-6 2-16,4 3 0 0,1-6-2 0,-1 1-6 16,1-2 6-16,4 5-6 0,0 1 4 0,1-1 1 15,3 1-2-15,4 1-1 0,-3 1-3 0,2 0-1 16,0 2-3-16,2 2 11 0,1-1-10 0,2 5 2 15,-2-2 0-15,2 3-5 0,2 3 2 0,-3 0 2 0,2 1-3 16,2 6 1-16,2-1 4 0,-7-1-1 16,3 3-5-16,-2 0 2 0,-2 2 5 0,3 0 1 15,-5-2-3-15,1-1 1 0,1 0-2 0,-5 1 1 16,6 0 5-16,-3-2-5 0,-2 0 0 0,1 0-1 0,-1-3-21 16,0-2-41-16,-1 2-50 0,-1-1-55 0,-1-2-62 15,3-2-66-15,-5-1-197 0,6 0-537 16,-6 0 237-16</inkml:trace>
  <inkml:trace contextRef="#ctx0" brushRef="#br0" timeOffset="72260.4">23039 13968 57 0,'3'3'278'0,"2"2"-27"0,-2 1-18 0,-2-1-15 15,1 2-19-15,0 2-11 0,-1 0-6 0,-2 1-6 16,-1 2-15-16,-1 1-11 0,1-2-11 0,-1 3-12 15,-1 4-13-15,0 0-14 0,-1-2-10 16,1 1-5-16,0 0-9 0,-5-3-7 0,7-2-7 16,-1-2 6-16,-1 1 7 0,0-1 4 0,3-7-7 0,-3 3-7 15,3 0-1-15,-2-3-7 0,2-1 3 0,1-2-9 16,0 0-9-16,0 0-1 0,-10-8-2 0,7 2-5 16,-2-3 0-16,5-1-6 0,0-3-2 0,0-2-1 15,5-1-10-15,-1-1-2 0,4 3-5 0,-2 3 2 16,1-1 0-16,0 2 0 0,2 2-2 0,3-3-1 15,2 2-1-15,-2 5-3 0,-1-2 1 0,4 2 2 16,-2 2-5-16,-2 1-2 0,2 1 2 0,-3-2-6 16,-2 2 5-16,6 2-1 0,-5-2 2 0,-2 0-1 15,5 0-4-15,-4 0-14 0,-2 1-55 0,-2 1-79 16,4-2-107-16,-8 0-309 0,6 0-615 0,-6 0 272 16</inkml:trace>
  <inkml:trace contextRef="#ctx0" brushRef="#br0" timeOffset="84391.81">24367 13691 129 0,'0'0'225'0,"-2"-4"-5"0,2 4-9 0,0 0-8 16,-3-2-4-16,3 2-8 0,-4-2-6 0,4 2-4 16,0 0-8-16,-2-5-10 0,2 5-10 0,-3-2-13 15,3 2-16-15,-6-5-11 0,1 3-9 0,0-1-11 16,-1 2-8-16,0-2-11 0,-2 1-5 0,-2 1-4 16,1-3-12-16,-4 3-8 0,2-1 1 0,2-1-3 15,-9-2-7-15,0 4 0 0,0-1-6 0,0-2-4 16,-5 3-2-16,2 1-3 0,-7-1-1 0,-2-1-1 15,2 2-5-15,1 1 1 0,0 0 1 0,-5 1-8 16,2 1 2-16,0 1 1 0,2 2 0 0,0 1 3 16,0 0 0-16,1 1-5 0,2 2 5 0,7-2-7 15,1 1 14-15,2 3-10 0,5-3-3 0,-1 4-1 16,5 3 1-16,3 0-4 0,3-1 1 0,3 2 1 16,-1-5-1-16,7 12-3 0,-1-8-1 0,7 5 5 15,-3-5 0-15,6 3-3 0,1 3-2 0,1-3 2 16,3-1-3-16,3-2 6 0,-3 0-3 0,4-1-1 15,-2-2 0-15,1-1 0 0,-2-1 0 0,2-2 2 16,-7 0 9-16,0-5-16 0,-2 1-2 0,-1 0-19 16,-4-1-18-16,2-3-20 0,-4 1-17 0,-3-2-21 15,0 0-13-15,1-1-28 0,-8 1-21 0,6-2-20 16,-3-1-31-16,-3-2-229 0,0 5-477 0,-4-6 211 16</inkml:trace>
  <inkml:trace contextRef="#ctx0" brushRef="#br0" timeOffset="84632.78">23775 13804 44 0,'0'0'254'0,"0"0"-14"0,0 0-15 16,23 3-12-16,-10-5-6 0,1 2 3 0,4 3-7 15,3-2-10-15,4 0-14 0,7 1-15 16,-3-2-16-16,2 2-7 0,2-1-16 0,-2-1-12 16,1 1-16-16,-1-2-7 0,-11 2-22 0,3-1-28 15,-2 0-30-15,-5 5-38 0,2-3-47 0,-9-1-52 0,5 2-65 16,-7-2-232-16,-1 1-459 0,-3-2 203 0</inkml:trace>
  <inkml:trace contextRef="#ctx0" brushRef="#br0" timeOffset="87014.53">25240 13300 157 0,'-4'-5'256'0,"4"5"-8"0,-2-4-15 0,2 4-19 16,0 0-13-16,0-2-12 0,0 2-15 0,0 0-20 15,0 0-12-15,-3-6-15 0,3 6-12 0,0 0-11 16,0 0-15-16,0 0-4 0,0 0 0 0,-1 14-12 16,0-6-5-16,-1 2-1 0,1 6-2 0,-2 0-8 15,3 3 0-15,-2 8-2 0,1-2-2 0,1 3 1 16,-4 0-3-16,0 0-2 0,3 0-3 0,-3 1-5 15,0-1-5-15,3 1-3 0,-3 2-1 0,0-2-2 16,0 2-2-16,2 1-1 0,-1-3 2 0,-1 2-9 16,-1-1-1-16,0-1-1 0,1-1-5 0,-1 1 0 15,1-3-2-15,2-1 3 0,-5 0-4 0,2-5-3 16,0-3-2-16,1 2 4 0,3-1-2 0,-3-3-3 16,4-4 0-16,0 1 3 0,-1-1 0 0,-2-3-3 15,3-1-3-15,-1 0 0 0,1-3 5 0,0 2-4 16,0-3 3-16,0 1 1 0,0-4-1 0,0 5 3 15,0-5-2-15,0 6 4 0,0-6-5 0,0 0 2 16,0 0-2-16,4 1 2 0,-4-1-3 0,0 0 2 16,0 0-4-16,14-3-2 0,-14 3-1 0,15 0 3 15,-2-1 1-15,1 1 0 0,4 0 0 0,2 0-3 16,2 3 4-16,-1-3-8 0,8 0 2 0,-1 4-1 16,0-3 5-16,2 2-1 0,-1-3 1 0,-2 0-2 15,0 2 3-15,-7-2-2 0,3 1-2 0,-2-1 1 16,0 0 1-16,-3 0 1 0,1 2-5 0,-6-2 1 15,1 0 4-15,-1 0 1 0,-6 0-3 0,1 0-1 16,-3 0 0-16,-5 0 4 0,9 0 7 0,-9 0-5 16,8 0-6-16,-8 0 5 0,5 0 0 0,-5 0 12 15,0 0-15-15,5-3 1 0,-5 3-31 0,1-6-43 16,-1 2-57-16,0 4-66 0,-1-11-78 0,0 7-251 16,1 4-568-16,-4-4 252 0</inkml:trace>
  <inkml:trace contextRef="#ctx0" brushRef="#br0" timeOffset="87146.59">26064 14216 153 0,'3'0'156'0,"-3"0"-81"0,5 3-104 16,-5-3-31-16,0 0-64 0,-13 5 29 0</inkml:trace>
  <inkml:trace contextRef="#ctx0" brushRef="#br0" timeOffset="100340.79">5785 16418 208 0,'0'0'223'0,"0"0"-16"0,0-5-22 0,0 5-17 16,0 0-17-16,0 0-6 0,0 0-18 15,0 0-7-15,0 0-5 0,0 0 1 0,1 16-1 16,1-9-5-16,-2 5 0 0,2-1-9 0,-4 10-2 0,2 4-7 16,0 1-3-16,0 3-3 0,-3 1-7 0,-1 2 9 15,0 2-8-15,3 0-7 0,1-3-6 0,-1 0-7 16,-5-6 0-16,4 8-9 0,2-6-8 16,2-2 1-16,0-4-10 0,-2-5-3 0,4-1-4 15,-2-4-2-15,0 0-2 0,0-3-2 0,2 3-5 16,-4-7 3-16,3 2-6 0,-1-3-16 0,-1-1-28 0,-1-2-34 15,0 0-44-15,0 0-54 0,0 0-58 16,3-11-61-16,-3 6-143 0,0-8-460 0,-3 1 204 16</inkml:trace>
  <inkml:trace contextRef="#ctx0" brushRef="#br0" timeOffset="100725.36">6025 16462 28 0,'0'0'175'0,"-14"8"-12"0,9-2-20 0,0-1-9 16,-5 1-17-16,0 4-7 0,-5-1-14 0,3 3-1 15,-4-1-2-15,1 0-2 0,0 0-2 0,-1 1-2 16,1 2 4-16,0-2 3 0,-2 0 3 0,2-2 6 15,-2 1 11-15,7-3 7 0,-2-1 1 0,2-3 5 16,1 3-4-16,2-3-2 0,1-1-22 0,3-2-5 16,-1 3-9-16,4-4-9 0,-3 8-8 0,4-3-6 15,1 2-6-15,4 0-8 0,-2 2-3 0,5-1 7 16,1 0-16-16,3 3-5 0,-4-1-5 0,6 0 2 16,1 3-9-16,-1-1 3 0,-1-4-2 0,0 3-5 15,0-1 4-15,-2-2-4 0,-2 0 1 0,-1 0-5 16,2-2 1-16,-2-2-5 0,-1 2-1 0,-2-2-21 15,2 0-32-15,-3-1-40 0,0-2-40 0,0 4-59 16,-5-5-39-16,8 0-245 0,-8 0-508 0,5 2 225 16</inkml:trace>
  <inkml:trace contextRef="#ctx0" brushRef="#br0" timeOffset="101475.58">6241 17212 14 0,'0'0'252'0,"0"0"-9"0,0 0-9 16,0 0-15-16,0 0-5 0,-10-10-11 0,10 6-11 15,-5-5-19-15,1 1-9 0,4-3-10 0,-5 0-12 16,2-5-10-16,0-1-10 0,-4-8-9 0,2-4-12 15,0-1-10-15,1-4-7 0,-4-12-8 0,3 1-3 16,-3-7-9-16,2 5-7 0,2-2-6 16,1 1-4-16,1 0-3 0,2 12-4 0,0 3-3 15,3 0-4-15,1 2-1 0,-2 2-6 0,2 1 1 0,3 1-3 16,-1 8-3-16,-1 0 0 0,1 3-2 16,2 0-6-16,-4 4-1 0,2 1-3 0,1 3-6 15,-1 0 7-15,-2 1-3 0,1 4-9 0,-1 0 3 16,-4 3 3-16,10-3-5 0,-10 3 1 0,9 6 0 15,-5 1-1-15,0 1-2 0,0 2 1 0,-2 3 0 16,-2 4-5-16,1 1-4 0,-2 2-9 0,1 6-1 16,-2-6-8-16,-1 5-1 0,2-5 0 0,1-1 1 15,-4-4 1-15,0 3 2 0,0-7 1 0,3 0 4 0,-3-4 0 16,4-1 4-16,-4-2 5 0,-2 2 12 16,6-2 14-16,-4-2 9 0,0 3 16 0,4-5-5 15,-5 2-2-15,5-2-4 0,-4 0-1 0,4 0-3 16,0 0-8-16,0 0 4 0,0 0-6 0,0 0-4 15,0 0 0-15,17 0-4 0,-10 2-4 0,1 1 3 16,1-2-2-16,4 6-2 0,-4-1-2 0,0 3 2 16,1 4-1-16,2 0-4 0,-6 3-13 0,7 0-8 15,-8 1-6-15,0 3-3 0,0-2 0 0,-4 0 3 16,1 2-2-16,-2-1 3 0,-2-5 0 0,0-2 8 16,-2 0 0-16,-1-5 12 0,0 3 11 0,-5-2 10 15,2-2 15-15,-5-3 7 0,2 2-4 0,-2-5-1 16,-4 2-3-16,4-2-4 0,-1-2-7 0,4 2-8 15,-4-1-27-15,3-2-28 0,0 0-46 0,4-3-59 16,-1 3-66-16,4 0-264 0,0-1-523 0,4 4 231 16</inkml:trace>
  <inkml:trace contextRef="#ctx0" brushRef="#br0" timeOffset="102128.07">6584 16675 199 0,'0'0'243'16,"0"0"-15"-16,0 0-6 0,9 0-8 0,-3-1-4 16,3 1-10-16,4 0-8 0,-2 0-14 0,2 1-9 15,0-2-16-15,7 1-14 0,-2 0-17 0,4 0-7 16,-3 0-13-16,0 1-7 0,3-1-17 0,-2 0-3 16,-3 2-12-16,5 0 2 0,-4-2-13 0,-6 0-4 15,1 0-4-15,0 0-4 0,0 1-5 0,-2-1 0 16,-3 0-8-16,0 0 11 0,-2 1-16 0,-6-1-4 15,13 0 0-15,-9-1-3 0,-4 1-6 0,0 0-8 16,9 0-5-16,-9 0-10 0,0 0-11 0,5-1-12 16,-5 1-22-16,0 0-21 0,0 0-31 0,-1-5-18 15,1 5-35-15,0 0-42 0,-9-5-234 0,9 5-476 16,0 0 211-16</inkml:trace>
  <inkml:trace contextRef="#ctx0" brushRef="#br0" timeOffset="102477.51">6616 16813 184 0,'0'0'280'0,"0"0"-23"0,0 0-11 0,0 0-22 15,0 0-14-15,0 0-18 0,0 0-17 0,0 0-18 16,0 0-4-16,0 0-7 0,0 0-7 0,0 0-16 16,29 6-13-16,-16-4-11 0,6-1-12 0,-1-2-2 15,1 1-9-15,4-2-6 0,5 4-9 0,-1-4-6 16,-6 4-7-16,2-4-1 0,-2 2-9 0,-3 2-3 15,4-4-4-15,-7 4-9 0,-2-2-35 0,-1 1-42 16,-6-2-66-16,-6 1-74 0,14 0-85 0,-14 0-168 16,0 0-485-16,0 0 215 0</inkml:trace>
  <inkml:trace contextRef="#ctx0" brushRef="#br0" timeOffset="105402.81">7794 16270 39 0,'0'0'223'0,"0"0"-1"0,0 0-10 0,4 19-9 16,-3-9-3-16,3 8-4 0,-1-1-8 0,-1 7-10 15,2 2-4-15,-3 1-5 0,2-1-11 0,-2 5-15 16,3-3-14-16,-3-1-12 0,-1 2-9 0,-1-1-14 15,1-2 2-15,0-1-21 0,1 0-7 0,0-6-8 16,-1-1-4-16,2-2-10 0,-2-1 0 0,1-5-5 16,-1 1-4-16,0-5-7 0,0-1-1 0,0 1-3 15,0 1-7-15,3-4-14 0,-3-1-23 0,0-2-27 16,0 0-39-16,0 0-42 0,0 0-40 0,0 0-48 16,0 0-40-16,0-18-160 0,-3 8-448 0,6-3 199 15</inkml:trace>
  <inkml:trace contextRef="#ctx0" brushRef="#br0" timeOffset="105759.2">8029 16373 189 0,'-5'6'209'0,"0"2"-19"16,-4 2-14-16,-1 3-3 0,-4 0-4 0,-2 1 5 15,5-2-11-15,-1 3-3 0,2-8-12 0,0 3-5 0,2-2-10 16,2 2-6-16,-2-4-9 0,-1 0 2 16,3 0 0-16,1-1-8 0,0-3-6 0,1 3-9 15,-1-3-10-15,1 2-8 0,1-1-6 0,0 0-8 16,3-3-8-16,-4 2-5 0,4-2-15 0,-3 6-1 16,3-6-3-16,3 5-4 0,-1-1 0 0,2 0-8 15,4 2 0-15,-2 2-5 0,3 0 2 0,1 1-2 16,4 3-2-16,-1 1-3 0,-1 0 3 0,3 2-3 15,-2-1-1-15,-2-1 2 0,2 0-7 0,1-1 3 16,-2 0-2-16,-1 1 4 0,-6-5-1 0,4 3-6 16,-2-3 3-16,-2-3-8 0,0 1-8 0,-2 0-32 15,1-2-25-15,-1-1-45 0,0-1-51 0,-3-2-46 16,0 0-74-16,0 0-172 0,0 0-492 0,0 0 218 16</inkml:trace>
  <inkml:trace contextRef="#ctx0" brushRef="#br0" timeOffset="106608.87">8447 16234 126 0,'0'0'234'0,"-5"-1"-15"16,1-1-13-16,4 2-1 0,0 0-19 0,-9 3-10 16,9-3-14-16,-5 6-4 0,0 0-3 0,5 0-5 15,-1 5-4-15,-3 6 2 0,4 2-16 16,-3 9-10-16,6 0-12 0,-3 4-11 0,0-4-12 16,1 5-5-16,2-7-12 0,-6 4-5 0,7-4-9 15,-3 2-9-15,4-9-1 0,3-1-1 0,-4-1-5 0,1 1 3 16,0-2-13-16,3 0-2 0,-3-4-3 0,3 2 1 15,-3-1-5-15,0-4-6 0,5 4 0 0,-4-2 1 16,1 3-17-16,-2-6-41 0,3 5-50 16,-3-2-63-16,0-3-79 0,-3 5-261 0,2-2-535 15,-1-2 236-15</inkml:trace>
  <inkml:trace contextRef="#ctx0" brushRef="#br0" timeOffset="107727.26">8695 16262 124 0,'-1'-2'206'16,"1"2"-11"-16,0 0-12 0,0 0-13 0,0 0-18 15,0 0-13-15,0 0-8 0,0 0 5 0,0 0-10 16,4 14 8-16,-3-8-1 0,-1 1-5 0,5 4-2 16,-4 2 1-16,0-3-8 0,2 8-1 0,-3-1-6 15,4 8-10-15,-4 0-4 0,0 5-13 0,1-1-10 16,-1 0-7-16,0 1-5 0,0 0-8 0,0-1-6 16,0-1-2-16,0 2-6 0,1-3-6 0,1 0-1 15,-1-11-3-15,3 2-4 0,-1-5 5 0,0 1-12 16,1-1-6-16,-1-5 1 0,-2-1-25 0,0-3-26 15,2 0-35-15,-2 1-30 0,2-3-53 0,-3-2-54 16,0 0-64-16,3-12-161 0,-1 5-470 0,-2-4 208 16</inkml:trace>
  <inkml:trace contextRef="#ctx0" brushRef="#br0" timeOffset="107991.74">8874 16381 102 0,'-12'15'207'0,"1"2"-6"0,-1-1-5 0,2 1 1 16,-2-1-4-16,1-1-7 0,0-3-7 15,-2 4-14-15,4-5-12 0,1-1-2 0,-2 0-2 0,4-2-4 16,1 2-1-16,-1-6-15 0,5-1-12 0,-3 3-10 16,1-5-15-16,0 4-7 0,3-5-11 0,-2 3-9 15,2-3-8-15,0 0-2 0,3 7-9 16,2-4 0-16,-1 0-7 0,1 0-2 0,2 1-8 15,0-1-1-15,2 3 1 0,3 1-5 0,-4-1-5 16,4 0-1-16,-3 1-11 0,2-1-43 0,1-2-52 16,-2 2-55-16,7-2-60 0,-3-1-57 0,-5-2-198 0,4-4-494 15,-3 1 219-15</inkml:trace>
  <inkml:trace contextRef="#ctx0" brushRef="#br0" timeOffset="108151.3">9049 16599 222 0,'-3'12'318'16,"2"0"-22"-16,1 5-22 0,-2-1-27 0,0 2-23 16,2-1-19-16,-1 0-23 0,1 1-20 0,0 8-18 15,1-9-14-15,3 1-12 0,-4-3-25 0,4 4-26 16,-1-3-38-16,-1-5-48 0,2 0-59 0,-4-3-71 16,5-2-62-16,-5-2-165 0,0-4-407 0,0 0 180 15</inkml:trace>
  <inkml:trace contextRef="#ctx0" brushRef="#br0" timeOffset="108559.12">9395 16271 3230 0,'3'2'137'15,"0"4"-111"-15,-2-2 6 0,0 3-25 0,0 4-1 0,-2 0-2 16,-1 8 2-16,-5-1-6 0,2 5-1 0,-3 1 0 15,2-3-4-15,0 4 6 0,-2 1-4 0,1-2 2 16,1 2 0-16,-1-1-2 0,0 3 3 16,2-1-5-16,-3-3 2 0,1 1 1 0,-1-7 1 0,0 0 4 15,2-5-6-15,-3 1 5 0,-4-1 2 0,4-6 7 16,-1 0 2-16,-2-2 11 0,0-2-3 0,-9-2 1 16,3-4 0-16,2-3-3 0,-1-1 1 0,0-2-3 15,0-4-8-15,4 1 7 0,0-3-4 16,4 0-1-16,1 4-4 0,6-1 1 0,-1 0-1 15,2 4 0-15,2-1-3 0,3 0-3 0,0 3 0 0,1 2 1 16,4-1-3-16,1 2 0 0,2 0-1 0,1 3 2 16,6 2-6-16,0-1 8 0,-1 4-2 0,0-1-5 15,0 2 4-15,-2 1-2 0,0 2 0 0,0-1 2 16,-6 3-1-16,3-2 2 0,-4-1 0 16,0 1-1-16,0 2 0 0,-4-5 0 0,3 1-12 15,-3-1-25-15,-2-1-34 0,-1 1-47 0,3-4-49 0,-1 1-46 16,-4-3-65-16,0 0-180 0,0 0-498 0,8-5 220 15</inkml:trace>
  <inkml:trace contextRef="#ctx0" brushRef="#br0" timeOffset="108743.69">9495 16568 25 0,'0'8'280'0,"0"0"-14"0,0 4-14 15,-4 1-18-15,4 3-10 0,-4 3-10 0,3-3-9 16,-3 3-18-16,3-2-16 0,-3 1-14 15,2-1-16-15,0 2-14 0,2 0-18 0,0 0-14 16,4-1-23-16,-4-1-29 0,1-4-44 0,2-1-44 16,-3-1-48-16,0-3-36 0,1-2-35 0,-1-3-45 15,2 0-152-15,-2-3-389 0,0 0 172 0</inkml:trace>
  <inkml:trace contextRef="#ctx0" brushRef="#br0" timeOffset="108940.75">9567 16583 161 0,'0'0'343'0,"5"-2"-33"0,-5 2-28 15,7-1-27-15,0 1-24 0,-1 3-27 0,7-2-16 16,-1 2-18-16,1-3-17 0,4 3-16 0,-3 0-12 16,5-1-14-16,1 1-14 0,0-2-4 0,-5-1-12 15,6 3-15-15,-5-1-32 0,-3 0-45 0,0 0-55 16,1-1-59-16,-4-2-62 0,-2 1-67 0,-3 1-146 15,1-4-433-15,-6 3 192 0</inkml:trace>
  <inkml:trace contextRef="#ctx0" brushRef="#br0" timeOffset="109130.46">9729 16443 192 0,'0'11'291'16,"-3"0"-13"-16,3 7-16 0,-1-1-17 0,1 2-13 15,-4 0-20-15,4 1-21 0,0 3-17 16,-1 2-17-16,1 0-17 0,-4-4-10 0,8-2-11 0,-3 0-20 16,-1 0-19-16,1-4-31 0,2-2-37 15,-2-2-42-15,-1-3-54 0,3-2-57 0,-2 1-66 0,-1-5-194 16,0-2-433-16,0 0 192 0</inkml:trace>
  <inkml:trace contextRef="#ctx0" brushRef="#br0" timeOffset="109323.8">9913 16506 3423 0,'5'5'111'15,"-1"0"-90"-15,1 0 2 0,-1 4-17 0,2 1 2 0,-1-2-2 16,-1 3 0-16,0 1-6 0,1-2-10 16,-2 2-9-16,1-3-12 0,-2 3-13 0,3-4-13 15,2 1-11-15,-5-3-19 0,2 1-27 0,0-1-39 16,-3-1-33-16,3-4-67 0,1 3-178 0,-5-4-466 15,4 1 206-15</inkml:trace>
  <inkml:trace contextRef="#ctx0" brushRef="#br0" timeOffset="109490.29">10073 16517 188 0,'4'6'247'0,"1"0"-13"15,-3-1-22-15,3 1-14 0,-1 0-19 0,0 2-16 16,2-1-19-16,2 0-12 0,-4-1-17 0,0 0-26 16,2 1-34-16,-1-2-52 0,-1 1-73 0,0-3-84 15,-1 2-136-15,3-5-313 0,-4 2 139 0</inkml:trace>
  <inkml:trace contextRef="#ctx0" brushRef="#br0" timeOffset="109695.46">10285 16501 3225 0,'4'5'100'15,"0"1"-70"-15,1-1-17 0,-3 1-2 0,6 4-3 16,-3-1-8-16,1 0 8 0,2-1-2 0,-2 1 1 0,2 2-4 16,-2-3 1-16,2 1-2 0,1 0-2 0,-3-3-7 15,2 1-8-15,-4-1-27 0,4 1-26 0,-2-1-33 16,-1-3-54-16,-1 1-41 0,1-1-57 15,-1-1-177-15,-4-2-467 0,4 1 207 0</inkml:trace>
  <inkml:trace contextRef="#ctx0" brushRef="#br0" timeOffset="109824.8">10443 16561 2 0,'0'0'284'16,"6"-2"-21"-16,-3-1-11 0,6 2-11 0,0 0-11 15,1 1-22-15,3 0-27 0,0 0-14 0,2 0-19 16,1 0-28-16,1 0-34 0,0 1-43 0,5 0-58 15,-8 1-55-15,4-2-78 0,-5 0-184 0,-3-2-360 16,3 1 159-16</inkml:trace>
  <inkml:trace contextRef="#ctx0" brushRef="#br0" timeOffset="109999.25">10649 16417 35 0,'-6'4'371'0,"-2"-1"-37"0,2 6-39 0,-2 1-29 0,3 2-22 15,-3 0-14-15,3 4-38 0,0 0-17 0,1-2-14 16,4-1-23-16,0-1-9 0,-1 4-15 0,2-2-15 16,3-3-34-16,0 0-40 0,-3 0-55 0,3 0-58 15,2-1-74-15,2-1-66 0,-7 0-167 0,6-1-427 16,-3-2 190-16</inkml:trace>
  <inkml:trace contextRef="#ctx0" brushRef="#br0" timeOffset="110517.93">11027 16130 240 0,'0'0'272'0,"0"0"-13"16,-1 10-10-16,2-2-2 0,2 5-7 0,-3 3-9 16,4 0-10-16,-3 10-24 0,3 1-17 15,2 0-48-15,-2 1-13 0,1 2-9 0,-1 4-10 0,0-3-17 16,1 2-4-16,-2 0-10 0,-2-1-6 15,3-3-4-15,-2-1-7 0,1-3-7 0,-3-6-1 0,1-3 0 16,-1-4-9-16,3-2-3 0,-2 0-3 0,1-3-4 16,0-2-4-16,-2-1-2 0,1-1-8 0,-1-3-19 15,4 4-20-15,-4-4-29 0,0 0-38 0,6-10-46 16,-1 0-56-16,-3-2-50 0,0 1-209 16,-2-7-494-16,3 0 219 0</inkml:trace>
  <inkml:trace contextRef="#ctx0" brushRef="#br0" timeOffset="110890.49">11278 16087 213 0,'0'0'268'0,"0"0"-29"0,-4 11-32 0,4-1-21 16,-9 3-22-16,5-3-20 0,-6 7-8 15,1-3-10-15,0 4-10 0,-5-2-4 0,0 5-5 16,0 2-5-16,1 0-5 0,2-6-9 0,-5 5-3 16,1-1-9-16,-2 0 9 0,6-7-8 0,-3 1 15 15,1-4 8-15,8-3-9 0,-4-1-9 0,4-2 6 16,4-1-21-16,-3-1-3 0,0 1-2 0,3-1-14 16,1-3-3-16,-4 5-9 0,4-5-3 0,1 3-6 15,-1-3 1-15,8 3-7 0,-3-1 0 0,4 3-1 16,4-4-1-16,2 5-6 0,0-1 2 0,1 2-2 15,3-3-4-15,0 5 4 0,0-3-4 0,0 3-1 16,-2-3 0-16,2 4 9 0,-1 0-12 0,-1-1-2 16,-2 2-6-16,-1-4 6 0,-4 0-21 0,3-1-40 15,-3 0-47-15,-1 0-56 0,1 0-58 0,-3-5-66 16,-2 2-189-16,0-1-512 0,-2-2 226 0</inkml:trace>
  <inkml:trace contextRef="#ctx0" brushRef="#br0" timeOffset="111194.44">11357 16454 2520 0,'1'2'65'0,"-1"4"-50"0,2 0 0 16,-2 5-7-16,0-3-5 0,0 5 2 0,-2-1 0 16,2 5-1-16,-1 0-3 0,-2-1-1 0,3 2 0 15,-1-2 2-15,1 3 5 0,0-3 2 0,0 2 9 16,0-2 10-16,1-4 10 0,-3-3 8 15,2 1 8-15,1-4 8 0,-2 0 13 0,1 0 2 0,-1-2-5 16,1-4-3-16,-3 3-7 0,3-3-3 0,0 0-6 16,0 0-7-16,-7-11-4 0,5 5-8 0,0-2-1 15,2-2-3-15,-3 1 2 0,3-2-8 0,1 0-1 16,-1 0-4-16,3-2-4 0,0 0-2 0,2-3 1 16,3 7-9-16,2-7 6 0,0 2-8 15,2 0 2-15,0 2-7 0,3-1-22 0,2 1-32 0,-2 1-42 16,3-1-53-16,0 3-47 0,9-4-59 0,0 2-233 15,-3 3-529-15,2-1 234 0</inkml:trace>
  <inkml:trace contextRef="#ctx0" brushRef="#br0" timeOffset="111759.18">11868 16202 134 0,'5'10'257'0,"-3"0"-21"16,0 6-25-16,-2 0-44 0,1 3 7 0,-2 7 2 16,-1-2 0-16,0 4-3 0,-4 0-8 0,2 1-12 15,-1 0-12-15,3 1-15 0,-5-1-8 0,1 0-11 16,-2 0-11-16,-1 0-13 0,1 0-2 0,0-4-9 15,0-6 1-15,0-2 1 0,0-3-2 0,0 0-2 16,1-6-6-16,0 1-8 0,-4-4-2 0,1-1-5 16,0-2 5-16,-2-2-14 0,0-5-4 0,-4-1-5 15,-2-3-5-15,-2-5 0 0,2 0-6 0,3-1 1 16,3 0-3-16,3 1 4 0,0-1-8 0,4 5 0 16,3-1-3-16,-1 3 0 0,3-2-5 0,1 4-1 15,3 2 4-15,0-1-6 0,5 2-3 0,1 1-2 16,0 2 4-16,3 2 0 0,3 1-2 0,1 2 1 15,0-1-1-15,2 2-3 0,3 1 3 0,-5-1-3 16,-1 3 2-16,1 0-1 0,2-2 3 0,-4 2 3 16,1-2-5-16,-4 3-3 0,1-5-1 0,-4 2-23 15,0-1-42-15,-5-3-49 0,6 1-64 0,-5-2-74 16,-1 1-253-16,0-3-552 0,-4 0 245 0</inkml:trace>
  <inkml:trace contextRef="#ctx0" brushRef="#br0" timeOffset="112041.29">12018 16544 7 0,'2'7'292'0,"-2"-2"-25"0,0 2-27 15,0 4-24-15,0 1-21 0,0-2-24 0,0 3-14 16,0 0-19-16,0 2-10 0,2 4-11 0,-2-3-11 16,0 2-6-16,0-6-10 0,0 6-5 15,0-8-4-15,0 3 8 0,0-5 4 0,0-1 7 16,0 2 8-16,0-5-1 0,0-1-13 0,0-3-11 0,-3 3-5 15,3-3-8-15,0 0-9 0,0 0-7 0,-4-10-4 16,3 1-3-16,2 1-5 0,2-2-7 0,1 0 1 16,1 0-11-16,0 1 2 0,0-1-4 0,1-1 0 15,2 1-7-15,2-1 0 0,-3 2 4 16,3-1-7-16,-1 1-5 0,1-1-3 0,0 3-1 16,4-3-14-16,-2 2-34 0,-2 1-56 0,0 0-69 0,3-4-84 15,-3 3-271-15,2 2-567 0,-3-5 251 0</inkml:trace>
  <inkml:trace contextRef="#ctx0" brushRef="#br0" timeOffset="112323.58">12275 15987 248 0,'5'17'291'16,"1"0"-21"-16,3 9-24 0,0 4-15 0,0 1-8 16,0 4 6-16,1-1-36 0,4 8-19 0,2 6-13 15,-5-1-19-15,-2 5-14 0,0 0-13 0,0 3-6 0,-5 1-17 16,0-2-7-16,-2-1-9 0,1-2-5 16,-5-4-8-16,1-12-12 0,-1 0-2 0,2-4-7 15,-4-4 2-15,1-2-7 0,-3-8-12 0,2-2-11 16,-1-5-20-16,1-2-33 0,2-2-48 0,-5-2-65 15,2-7-65-15,5 3-65 0,-23-8-156 0,15-1-474 16,-7-1 210-16</inkml:trace>
  <inkml:trace contextRef="#ctx0" brushRef="#br0" timeOffset="113063.32">12759 16334 95 0,'1'5'313'0,"-1"-5"-18"0,13 5-12 0,-5-2-23 16,5-1-21-16,4 1-27 0,3 1-10 0,8-2-28 15,1-1-15-15,4 3-16 0,-1-2-15 0,3-1-7 16,-2 0-18-16,-2 1-9 0,2 0-9 0,-4-4-12 16,-1 4 0-16,-7-1-14 0,-1 0-3 0,-2-1-22 15,-5 2-52-15,-1-2-56 0,-1 0-56 0,-6 0-62 16,-1 0-60-16,-4 0-171 0,0 0-457 0,0 0 202 15</inkml:trace>
  <inkml:trace contextRef="#ctx0" brushRef="#br0" timeOffset="113239.07">12823 16494 36 0,'5'4'292'0,"4"2"4"0,4-4-11 0,9 4-18 0,7 1-22 16,4-4-23-16,0 0-19 0,6-2-22 0,-3 3-18 15,0-3-15-15,0 2-18 0,-2-1-11 0,-4 2-12 16,-3-3-14-16,-6 2-19 0,-2-1-27 0,-5 0-48 16,-1-1-55-16,-3 2-57 0,-4-1-72 15,0 0-241-15,-6 0-461 0,0-2 205 0</inkml:trace>
  <inkml:trace contextRef="#ctx0" brushRef="#br0" timeOffset="113745.55">14463 15934 233 0,'-2'7'358'0,"-1"1"-26"15,1 5-27-15,1-2-27 0,2 6-35 0,-1-2-23 16,2 3-17-16,3 8-25 0,-3 0-17 0,-1 3-16 16,2-2-15-16,2 3-11 0,-1 1-17 0,-3-1-7 15,4-1-5-15,-2 1-44 0,2 1 1 0,-4 1-4 16,-1-4-2-16,3-1-9 0,-2-3-3 0,0-4-2 15,2-1-3-15,-2-4-3 0,-1-5-1 0,3 3-3 16,-3-7-3-16,1 0-2 0,-1-1 4 0,0 0-8 16,0-5-36-16,0 0-32 0,0 0-50 0,0 0-60 15,4-22-70-15,-4 6-258 0,0-1-538 0,0-10 239 16</inkml:trace>
  <inkml:trace contextRef="#ctx0" brushRef="#br0" timeOffset="114059.33">14607 16077 79 0,'-1'4'284'0,"1"-4"-28"0,-9 12-21 16,2-5-22-16,-1 5-21 0,-4 0-5 0,6-1 1 16,-3 0-6-16,0-5-5 0,-3 3-7 0,6-2-17 15,-7 4-14-15,4-3-15 0,1 1-9 0,-2-1-16 16,4-1-6-16,-2 1-6 0,-1-1-14 0,0 0-5 15,2 0-5-15,0-5-11 0,3 2-3 0,-1-1-6 16,3 2-5-16,-2-1-5 0,1 1-2 0,5 2-1 16,-1-3-5-16,5 6-1 0,-2-2-1 0,4-2-6 15,0 2-2-15,4 0 9 0,5-1 1 0,-2 5-19 16,3-1 6-16,0-1-4 0,0 1 0 16,0-3-4-16,-2 0 5 0,1 2-2 0,-2 0-4 0,-4-5 4 15,-1 1-11-15,0 0-27 0,-4-1-47 0,1-4-56 16,-1 2-56-16,-1-3-62 0,0 2-246 0,-5-2-538 15,0 0 239-15</inkml:trace>
  <inkml:trace contextRef="#ctx0" brushRef="#br0" timeOffset="114373.78">14803 15977 259 0,'0'0'314'0,"0"0"-21"16,-3-4-21-16,3 4-24 0,0 0-25 0,0 0-21 0,0 0-15 15,0 0-20-15,0 0-15 0,3 13-11 0,-2-6-15 16,1 5-14-16,0 1-15 0,-1 3-3 16,0 4-11-16,2 3-9 0,-2 5-6 0,-1 1-7 0,1 2-10 15,-1-2-1-15,-1 2-7 0,1-2-1 0,0 1-3 16,0 0-10-16,0-4 1 0,0 1 0 0,1-9-5 15,-1 1-5-15,2-2 3 0,-2-5-7 0,2-2-3 16,1-1-20-16,-2 1-32 0,2-4-31 16,-1-4-41-16,2-1-45 0,-4-1-43 0,0 0-41 15,9-7-221-15,-6-1-498 0,2 0 220 0</inkml:trace>
  <inkml:trace contextRef="#ctx0" brushRef="#br0" timeOffset="114674.37">14975 16062 92 0,'0'0'271'0,"0"0"-22"0,-9 10-23 15,4-5-19-15,0 2-14 0,-4 1-11 0,0 4-5 0,0-1-4 16,-1-2 2-16,-2 4-17 0,2 1-14 0,0 0-8 16,-3 1-12-16,2-3-13 0,-2 1-1 15,4 3-13-15,0-7-7 0,1 1-11 0,2-1-12 16,0-2 1-16,2 0-7 0,1 0-10 0,-1-1-8 15,2 1 6-15,-1-1-10 0,3 3-4 0,3-5-7 16,-3 5 0-16,2-2 0 0,1 2-8 0,2 1-1 16,-1-1 1-16,2 0-3 0,1 1-1 0,5 2 0 15,-3 1-6-15,0-4 1 0,3 3-4 0,-2 0 3 16,-1-2-2-16,1 0 1 0,-3-2-15 0,2 0-28 16,2 1-35-16,-1-3-52 0,-2 1-43 0,-3-4-50 15,1 0-45-15,1-3-206 0,-7 0-503 0,9-4 222 16</inkml:trace>
  <inkml:trace contextRef="#ctx0" brushRef="#br0" timeOffset="114861.89">15039 16318 193 0,'0'0'314'16,"0"0"-8"-16,0 0-13 0,0 13-31 0,0-7-26 16,1 4-28-16,-1-1-17 0,0 3-20 0,2 0-15 15,-4 6-17-15,4-4-3 0,-1 4-27 0,-1 1-12 16,2 0-8-16,0 0-5 0,-1-1-8 0,0 1-8 15,-2-2-6-15,5 0-7 0,-3-5-6 0,3-2-13 16,-3-3-27-16,0-1-32 0,2 0-40 0,-2-3-47 16,-1-3-65-16,3 2-57 0,-3-2-224 0,0 0-494 15,3-12 218-15</inkml:trace>
  <inkml:trace contextRef="#ctx0" brushRef="#br0" timeOffset="115123.54">15214 16030 46 0,'4'9'314'16,"-4"2"-13"-16,8 6-19 0,-1 1-19 0,1-1-14 15,1 10-22-15,-3-2-23 0,4 2-18 0,-3 3-20 16,-1 0-8-16,0 2-28 0,-5 1-7 0,0 5-14 15,-2 6-10-15,-2 4-6 0,-2-14-31 0,0 2-22 16,-3 0-20-16,1-2-29 0,-1-2-36 0,-2 1-37 16,-2-2-39-16,2-5-47 0,0-3-58 0,-7-1-178 15,4-9-437-15,2 0 194 0</inkml:trace>
  <inkml:trace contextRef="#ctx0" brushRef="#br0" timeOffset="115482.87">14139 16072 256 0,'-1'27'319'15,"-2"4"-13"-15,2 1-30 0,-1 0-25 16,-1 0-29-16,0 1-19 0,3 1-20 0,-1-1-14 15,2-1-21-15,-1 0-17 0,6-2-11 0,-1-1-15 16,1-1-19-16,3-1-40 0,0-2-50 0,3-3-52 16,2 0-70-16,0-8-82 0,-3 0-197 0,7-3-438 0,5 3 193 15</inkml:trace>
  <inkml:trace contextRef="#ctx0" brushRef="#br0" timeOffset="116277.45">15752 16008 40 0,'-2'10'243'0,"-3"3"-17"15,1 4-15-15,-1-3-14 0,-4 12-14 0,-3-2-16 16,2 0-13-16,0 2-17 0,-4 1-16 0,2 1-7 16,-2-1-15-16,0 0-3 0,-1 1-12 0,3-6-7 15,-1 5-8-15,-1-6-4 0,8-3-3 0,-6-1 3 16,4-3 2-16,1-1 1 0,-1-1 2 0,1-4-2 15,-1-1 1-15,2 0 0 0,-1-4 0 0,1-3-1 16,-2 0-2-16,2 0-2 0,-2-3-2 0,0-4-6 16,0-2-3-16,1 0-4 0,1-2-5 0,-1-5-5 15,1 0-1-15,-2-1-7 0,5 0 3 0,0 4-3 16,3 0-4-16,0 3-1 0,0 0-6 0,0-1-5 16,4 3 0-16,-3 2-1 0,3-1-6 0,2 2 2 15,1 5-4-15,-1 0 0 0,2 0-5 0,4 3 2 16,0 3 2-16,3 4-2 0,-4-3 1 0,3 5 0 15,0 1-2-15,-1 0 1 0,0 2-1 0,0 0 1 16,1-1-1-16,-1 2-1 0,-1 0 0 0,-1-3 0 16,-1 2-1-16,1-4 2 0,-3-2 0 0,0 4 0 15,0-7-2-15,-2 4 0 0,1-5 0 0,-2-1 0 16,-1 2-29-16,-1-3-31 0,1-1-56 0,-1 0-59 16,-3-2-62-16,0 0-279 0,9-4-559 0,-8-2 247 15</inkml:trace>
  <inkml:trace contextRef="#ctx0" brushRef="#br0" timeOffset="116457.58">15811 16347 167 0,'6'9'321'0,"-6"3"-14"16,0 5-16-16,0-1-32 0,-5 1-23 0,4 2-24 16,-3 0-20-16,3-1-21 0,-2 4-14 15,2-5-12-15,-3 0-19 0,0 1-13 0,3-6-12 16,1-1-10-16,0-2-11 0,-3-2-22 0,2-1-30 0,2 0-47 15,2-1-51-15,-3-3-69 0,0-2-87 0,0 0-208 16,0 0-470-16,0 0 208 0</inkml:trace>
  <inkml:trace contextRef="#ctx0" brushRef="#br0" timeOffset="116794.67">15955 16325 3516 0,'-5'-2'282'0,"5"2"-224"0,-10-2-19 0,10 2-19 0,-8-3-5 16,8 3-1-16,0 0-5 0,0 0 2 0,0 0-2 16,39 0-4-16,-21 0 6 0,11 0-4 0,-1-1-3 15,4-1 5-15,0 4-4 0,0-2 0 0,-1-2 5 16,-1 4-10-16,1-1 3 0,-3-1-13 0,-5 2 8 16,-2-1-32-16,-2-1-43 0,-5 2-87 0,-4-2-73 15,0 2-70-15,-5-2-227 0,2 1-578 0,-7-1 256 16</inkml:trace>
  <inkml:trace contextRef="#ctx0" brushRef="#br0" timeOffset="117038.29">16234 16124 156 0,'1'11'305'0,"-1"3"-14"15,-1 2-11-15,2 2-19 0,-2-1-20 0,-2 7-24 16,2-4-23-16,1-1-20 0,-4 7-16 0,4 0-14 16,3-2-15-16,-3-5-15 0,1-1-11 0,-1 0-9 15,1-1-11-15,2-1-4 0,-2-4-11 0,2 0-5 16,-2-1-26-16,2-3-35 0,-2 1-39 0,-1-4-48 16,5-2-50-16,-4 2-49 0,-1-5-54 0,4 0-181 15,-4 0-455-15,4-9 202 0</inkml:trace>
  <inkml:trace contextRef="#ctx0" brushRef="#br0" timeOffset="117248.45">16587 16306 89 0,'1'6'282'0,"0"0"-25"0,0-3-24 0,1 5-21 16,-1-3-27-16,2-2-16 0,-2 4-26 0,0-3-27 16,2 0-37-16,-1-1-48 0,2 1-52 0,-2-1-61 15,0 1-73-15,-2-1-102 0,0 1-277 0,0-4 122 16</inkml:trace>
  <inkml:trace contextRef="#ctx0" brushRef="#br0" timeOffset="117409.23">16787 16268 194 0,'2'5'250'0,"-1"-1"-36"16,2 2-51-16,-3-2-52 0,2 1-57 0,1 1-58 16,0-3-65-16,-3 2-84 0,2-2-164 0,-1 0 72 15</inkml:trace>
  <inkml:trace contextRef="#ctx0" brushRef="#br0" timeOffset="117548.92">16957 16290 79 0,'3'8'233'0,"-2"-4"-43"0,2 3-57 15,1-1-73-15,-1-1-57 0,-1 2-49 0,0-3-63 16,1 1-118-16,-1-4 53 0</inkml:trace>
  <inkml:trace contextRef="#ctx0" brushRef="#br0" timeOffset="117707.92">17141 16256 180 0,'11'2'306'0,"-2"0"-4"0,2-1-17 15,-1 1-30-15,1 0-22 0,2 1-23 0,0 2-22 16,4-1-16-16,-4-2-23 0,1-1-35 0,1-1-45 15,-2 1-55-15,2-1-56 0,-2 0-73 0,6-1-60 16,-6 1-183-16,-3-6-388 0,-1 3 173 0</inkml:trace>
  <inkml:trace contextRef="#ctx0" brushRef="#br0" timeOffset="117868.12">17342 16165 297 0,'0'0'344'0,"-9"12"-34"16,5-8-31-16,0 7-25 0,-2-1-26 0,2 5-20 0,-1 1-23 15,3-1-18-15,0 3-18 0,2-1-13 0,0 1-15 16,0-1-13-16,2 4-8 0,1-4-14 0,1 2-34 16,-4-1-50-16,3-2-69 0,-2-2-69 0,0-4-86 15,-1 0-212-15,0-1-470 0,-1-5 208 0</inkml:trace>
  <inkml:trace contextRef="#ctx0" brushRef="#br0" timeOffset="118441.79">18248 15781 2907 0,'-18'9'214'16,"18"-9"-133"-16,-5 3-25 0,5 0-19 0,-4 3 10 15,4 1 20-15,0 0 4 0,-1 6-18 0,2 0-2 0,-2 1-7 16,5 3-6-16,-3 2-2 0,3-2-2 0,1 9-3 15,2-1-7-15,-2 0 0 0,2 2 1 16,0-2-2-16,-1 3-4 0,-2-1 1 0,1 1-3 16,0 1-3-16,-2 2 3 0,-1-5-6 0,-1 2 11 15,-1-1-16-15,0-1 1 0,0-7-1 0,0 1 1 0,-1-6-5 16,1 0 15-16,0-3-1 0,0-2-3 0,0-3-9 16,1 0-5-16,1-2-21 0,-2-2-22 15,0-2-40-15,0 0-65 0,0 0-54 0,2-13-58 16,2 3-55-16,-4-3-182 0,1-1-538 0,2-5 239 0</inkml:trace>
  <inkml:trace contextRef="#ctx0" brushRef="#br0" timeOffset="118742.88">18465 15956 230 0,'0'0'316'0,"0"0"-32"0,5 0-22 0,-5 0-25 16,-1 7-21-16,1-7-19 0,-7 10-11 0,0-3-12 0,-2 0-14 15,0 4-9-15,-2-1-14 0,-2 0-16 16,-1 2-10-16,1-3-10 0,-5 4-8 0,4-3-9 0,-9 7-11 16,6-5-8-16,0 1-5 0,0-7-1 15,4 5-8-15,3-3-7 0,2-4-7 0,1 3-3 16,2-2-1-16,1-1-2 0,0-1-7 0,0 3 0 0,4 0-5 16,0-2-3-16,4 5 3 0,-3-2-4 15,6 3 2-15,-1-2-5 0,4 1 0 0,-1 1 0 0,3 0-4 16,3 1-1-16,0 1 1 0,-1-1-3 15,1 0-1-15,0 0 1 0,-2 0-3 0,3-3 2 16,-3 4-3-16,-4-4-12 0,2-1-41 0,-2 2-47 0,-1-1-54 16,2 0-65-16,-1 1-68 0,-5-2-205 0,3 2-531 15,-5-4 235-15</inkml:trace>
  <inkml:trace contextRef="#ctx0" brushRef="#br0" timeOffset="119008.32">18580 15961 215 0,'0'0'360'0,"0"0"-37"16,0 0-33-16,0 0-28 0,0 0-28 0,-5 8-23 0,4 0-19 15,2 0-23-15,-1 5-12 0,4 3-19 16,-3 1-15-16,3 1-12 0,3 8-11 0,-4-1-10 15,1 4-5-15,1-3-11 0,-1 6-7 0,-1-3-5 16,-2-2-8-16,3 1-5 0,-4-7-8 0,1-1-2 16,4-2-17-16,-1-2-22 0,-4-6-36 0,0 1-49 0,1-4-50 15,2 0-58-15,-2-4-78 0,3 0-187 16,-4-3-497-16,0 0 220 0</inkml:trace>
  <inkml:trace contextRef="#ctx0" brushRef="#br0" timeOffset="119324.4">18818 15962 199 0,'0'0'285'0,"0"0"-23"16,0 0-27-16,0 0-22 0,0 0-19 0,0 0-14 0,0 0-6 15,0 0-12-15,-13 14-15 0,7-7-11 16,-4 2-9-16,1-2-6 0,-3 6-7 0,-1 1-8 15,-1-1-15-15,0 0-8 0,3-3 4 0,-2 2-5 16,3-3 0-16,1-1-10 0,0 0-6 0,4-1-10 16,0-1 0-16,1-2-8 0,0 1-12 0,0 1 4 0,3-3-6 15,-2 2 6-15,3 3-3 0,-2-3-15 16,2 1-2-16,2 1-3 0,-2 0-4 0,4 2 4 16,0 1-3-16,1-1 2 0,2-1-4 0,-1 0-2 15,3-1 2-15,0 0-8 0,0 2 4 0,2-3-3 16,0-1-35-16,0 0-49 0,3-2-58 0,-2 2-75 15,2-5-75-15,-3 0-212 0,-1-1-540 0,3-2 240 16</inkml:trace>
  <inkml:trace contextRef="#ctx0" brushRef="#br0" timeOffset="119606.07">18901 16224 30 0,'-2'9'324'0,"-1"-2"-33"15,2 1-24-15,-3 2-22 0,-1-1-19 0,0 4-21 16,2 3-28-16,-1-6-10 0,-1 9-10 15,4-4-11-15,-2 1-16 0,2 1-8 0,-1-5-8 16,2-1-7-16,-3-2-8 0,3-3-6 0,0 3-10 16,0-5-6-16,0 1 3 0,-1-4-8 0,1-1-1 0,0 0-8 15,0 0-11-15,1-12 2 0,4 0-5 16,-4 0-8-16,2 1-2 0,-2-7-5 0,4 2-1 16,-2-2-4-16,-2 2-2 0,3-1-4 0,1-1-1 15,-1 3-3-15,1-1-6 0,-1 4 1 0,1 0-4 16,0 2 4-16,2-3 2 0,-1 4-14 0,3 0-2 0,-1 0-4 15,1 2-23-15,-1 1-32 0,3-2-42 16,-4 3-53-16,4 2-58 0,1-3-73 0,-3 2-215 16,3 2-541-16,-5 2 240 0</inkml:trace>
  <inkml:trace contextRef="#ctx0" brushRef="#br0" timeOffset="119823.32">19246 15940 3512 0,'0'0'111'0,"0"0"-80"0,0 0-14 0,4 10-12 15,-4 1 4-15,0 5 1 0,0 0-2 0,0 5-1 0,1 7-1 16,3 1-3-16,-4 0 1 0,0 1 2 16,0 4-2-16,4 0-1 0,-6 2 0 0,0 10 0 15,-5 1-1-15,-3 3-33 0,-1 0-40 0,-4-4-51 16,-4 2-52-16,-1-7-64 0,4-7-73 0,-10 6-156 15,7-14-505-15,-3-4 224 0</inkml:trace>
  <inkml:trace contextRef="#ctx0" brushRef="#br0" timeOffset="120269.11">17946 15940 363 0,'-5'31'338'0,"-1"-1"-35"0,2 3-29 16,-1 0-26-16,2-2-26 0,2 2-16 0,5 1-29 15,3-5-15-15,3-1-18 0,5-2-24 0,4 0-53 16,3-1-58-16,16 9-79 0,-6-13-118 0,9 5-209 16,6-2-428-16,-2-2 190 0</inkml:trace>
  <inkml:trace contextRef="#ctx0" brushRef="#br0" timeOffset="121041.61">19729 15902 81 0,'-11'25'276'15,"-1"2"-16"-15,-3 2-19 0,-2 0-18 0,2 1-15 16,-4-3-4-16,0 2-12 0,2 0-11 0,0-4-6 15,1 0-15-15,2 0-8 0,-4-1-13 0,9-8-3 16,-1-2-18-16,3-2-6 0,1-3-9 0,-2 1-2 16,3-2-4-16,-4-4-3 0,4 1-11 0,-2-4-8 15,0 0-9-15,1-2-6 0,-1-3 0 0,-2-1-9 16,4-4-1-16,-2-2-8 0,-1-5-3 0,0 0-4 16,3-2-3-16,0 0-6 0,1 2-7 15,2-1 4-15,-1 4-1 0,4 2-6 0,-1 3-3 0,3-1 5 16,-2 4-11-16,3-1 1 0,1 1-1 0,5 4-4 15,-5 2 1-15,8 2-4 0,5 5 3 0,-4-2 0 16,4 5 2-16,-4-3-2 0,5 11-1 0,-3-8 3 16,-2 4-6-16,-1 2 3 0,-2-3-1 0,-1 2 0 15,-1-1 9-15,1 1-10 0,-2-1-4 0,-2-5 1 16,0 2 4-16,-1-1-18 0,1-5-36 0,-2 0-42 16,-2 3-47-16,2-6-44 0,-2 2-45 0,0-4-39 15,-2-1-238-15,0 0-550 0,0 0 244 0</inkml:trace>
  <inkml:trace contextRef="#ctx0" brushRef="#br0" timeOffset="121324.99">19832 16198 251 0,'3'6'244'0,"-3"2"-7"0,0 3-10 16,2 1-12-16,-2 4-9 0,0-4-11 0,-3 5-7 15,3 2-14-15,-2 0-14 0,2 0-6 16,-3 0-17-16,0 0-10 0,1 7-10 0,-2-9-10 0,0-1-8 15,2-2-12-15,-1-6-5 0,2 4-11 0,-2-4-1 16,2-3-3-16,0 0-2 0,-1-4-5 0,2-1-5 16,0 0-4-16,0 0-1 0,-1-17-11 0,2 5 1 15,3-4-8-15,3-8 5 0,2-1-12 0,1 1-2 16,-5 6-2-16,8-3-4 0,-7 3-3 0,4 4 1 16,4-1-4-16,-3 3 1 0,-4 3-5 0,6 1 2 15,-4 3-7-15,0 0-4 0,0 2 1 16,4-1-4-16,-3 2 0 0,1 3-13 0,0 1-40 15,0 0-49-15,1 2-75 0,-2 1-96 0,-1 4-246 16,1 0-568-16,-1 4 251 0</inkml:trace>
  <inkml:trace contextRef="#ctx0" brushRef="#br0" timeOffset="126324.14">20924 15858 37 0,'0'0'213'0,"0"0"-6"15,0 0-17-15,0 0-4 0,0 0-7 0,0 0-9 16,0 0-13-16,0 0-6 0,0 0-9 0,0 0-9 16,0 0-5-16,0 0-9 0,0 0-2 0,0 0-11 15,0 0 2-15,0 0-5 0,0 0-6 0,0 0 0 16,0 0-6-16,0 0-5 0,0 0-12 0,0 0-3 15,0 0-9-15,-9-4-2 0,9 4-12 16,-13 0-2-16,5 0-4 0,-3 0-6 0,1-3-4 16,-3 3 2-16,3 3-6 0,-3-3-3 0,-2 0-5 0,2 2 0 15,-1 1-3-15,-4-1-6 0,-1 1 4 0,4 1-2 16,-3 1 11-16,0 1-13 0,1 1-2 0,0 0-2 16,0 4 3-16,0 1-3 0,2-1 10 15,0 3-12-15,4-5-4 0,2 4 2 0,-1 3 0 16,1 0-1-16,8-5 1 0,-3 6 0 0,4-3 3 0,0 5-5 15,5-2 3-15,-1 0-4 0,4-2 4 0,2 3-2 16,0-4-2-16,3 1 1 0,2 1 0 0,1-3 0 16,0-1-1-16,6 3 0 0,-5-5 1 15,-1 1 3-15,2-2-4 0,-3 2 3 0,2-2 0 0,1-1-1 16,-8-1-5-16,3-3 1 0,-3 0 2 16,-1-1 2-16,3 2-3 0,-5-2 5 0,0-2-5 0,-2-1-7 15,0 0-11-15,-5 0-27 0,11-1-32 0,-11 1-34 16,7-5-26-16,-6 1-34 0,0 1-31 0,-1-4-37 15,-1 1-192-15,-3 0-468 0,2 0 207 16</inkml:trace>
  <inkml:trace contextRef="#ctx0" brushRef="#br0" timeOffset="126570.32">20689 16056 73 0,'0'0'259'0,"0"0"-2"0,0 0-7 0,0 0-12 16,19 6-7-16,-7-3-14 0,-1-1-8 0,7-1-29 16,0 0-14-16,1 4-21 0,0-2-11 0,1 1-12 15,-1 0-11-15,-1-1-13 0,-2 0-12 0,3-2-7 16,-7 1-5-16,0 0-11 0,-2 0-6 0,-3-2-6 16,-2 1-3-16,1 0 3 0,-1 1-13 0,-5-2-7 15,7 0-8-15,-7 0-16 0,0 0-19 0,0 0-17 16,0 0-27-16,0 0-35 0,0 0-47 0,-14-8-61 15,9 6-264-15,-4 1-500 0,0 1 221 0</inkml:trace>
  <inkml:trace contextRef="#ctx0" brushRef="#br0" timeOffset="127372.84">21690 15611 253 0,'0'0'284'15,"0"0"-12"-15,0 0-8 0,0 0-14 0,0 0-15 16,0 0-14-16,0 0-19 0,0 0-18 0,0 0-16 15,0 0-21-15,5 7-8 0,-5-2-19 0,1-1-10 16,2 0-12-16,-3 2-10 0,0 3-8 0,1-3-6 16,-1 5-3-16,0 5-9 0,0-2-5 0,0 5-5 15,0-2-3-15,0 6-8 0,-1-3-5 0,-2 5 2 16,6-1-8-16,-7 3-2 0,3-2-2 0,-3-5-2 16,1 6-6-16,1 1-1 0,-2-4 1 0,0 3-1 15,0-3-5-15,3 6 0 0,-7-2-3 0,7-1 0 16,1-2-4-16,-3-3 1 0,3-2 2 0,3-2-1 15,-3 2-2-15,1-2 0 0,3-1 1 0,-4-1-31 16,1-4 7-16,2 1-4 0,-3-6 2 0,1 0 5 16,-1 0 0-16,1 0 2 0,-1-2 2 0,3-1 3 15,-3-3 0-15,-3 9-2 0,6-8 5 0,-2 2 3 16,-1-3 0-16,0 3 2 0,0-3 2 0,0 0 0 16,0 0-2-16,3 5-2 0,-3-5 1 0,0 0 0 15,0 0 0-15,0 0 2 0,0 0-2 0,0 0 1 16,0 0 3-16,0 0-3 0,0 0 3 0,13-3-3 15,-13 3-2-15,18-2 1 0,-11 2 1 0,5 0-3 16,0 0-2-16,6 0 7 0,2 2-7 0,0-1 9 16,2 1-7-16,7-2 2 0,-10 3 3 0,3 0-4 15,-2-2 2-15,0 2-2 0,1-2 4 0,1 1-2 16,-5-1 1-16,3-1-1 0,-6 2-2 0,0-2 5 16,-1 1-3-16,-3-1 0 0,3 2 1 0,-3-2 2 15,-1 1-2-15,-1-1 8 0,-3 0-3 0,-5 0-2 16,10-1 1-16,-10 1 0 0,8-2-3 0,-8 2 5 15,6 0-1-15,-6 0-2 0,5-3-3 0,-5 3 12 16,3-4-9-16,-2 2-5 0,-1 2 1 0,3-5-6 16,-3 0-10-16,1 2-59 0,-1-3-77 0,0 0-92 15,0 4-299-15,0 2-587 0,-1-6 261 0</inkml:trace>
  <inkml:trace contextRef="#ctx0" brushRef="#br0" timeOffset="127504.45">22430 16358 274 0,'5'1'331'0,"-1"1"-38"0,-4-2-25 0,7 2-41 0,-7-2-60 15,0 0-63-15,4 0-62 0,-4 0-72 0,0 0-95 16,0 0-134-16,0 0-280 0,0 0 124 0</inkml:trace>
  <inkml:trace contextRef="#ctx0" brushRef="#br0" timeOffset="139289.79">26560 15800 109 0,'0'0'183'0,"0"0"-11"0,0 0-11 0,0 0-6 0,0 0-12 15,7 2-7-15,-7-2-10 0,0 0-14 0,0 0-5 16,0 0-13-16,0 0-8 0,0 0-4 0,0 0-6 15,0 0-8-15,0 0-4 0,0 0-9 0,0 0 1 16,2 2-4-16,-2-2-4 0,1 6-2 16,-1-4 4-16,4 2-2 0,-4 1 0 0,0 1 0 15,0-2 2-15,2 5-3 0,-2-1 1 0,0-1-6 0,0 0-3 16,0 4-1-16,0-1-3 0,0 0-2 0,-2 2-1 16,2 0-4-16,-2 0-4 0,2 0 4 15,-3 1-5-15,3-2-1 0,-2 3-4 0,-1-6 7 16,1 4-10-16,0 0-3 0,2-2 1 0,-2 0-2 15,2-1-1-15,-1 0-3 0,-1-2 2 0,4-1-4 0,-2 0-1 16,0 0-2-16,1-3 1 0,0 1-2 0,0-1 3 16,1 0-3-16,-2-3 2 0,3 4 2 0,-3-1-4 15,0-3 1-15,2 4 1 0,-2-4-4 0,5 2 5 16,-5-2-2-16,2 2-2 0,-2-2 0 16,0 0 0-16,0 0 3 0,0 0-1 0,5 2 0 15,-5-2-2-15,0 0 1 0,7 0 2 0,-7 0-6 0,0 0 4 16,9 0 0-16,-9 0 2 0,7 0-3 0,-7 0 1 15,9 0-1-15,-3 0 0 0,-6 0 1 0,13 0-2 16,-5 0 3-16,3 0-4 0,-3 0 5 16,1 0-7-16,3 1 7 0,-2-1-5 0,0 1 1 15,-1 1 1-15,3-1 1 0,-2 0 1 0,-1-1-4 16,-1-1 1-16,3 2 1 0,-5-2-2 0,2 0 4 0,4 2 0 16,-7-2-4-16,1 1 3 0,-1 1 2 0,-5-1-2 15,9-1-3-15,-9 1 1 0,8-2-3 16,-8 2 4-16,0 0 2 0,8 0-1 0,-8 0-3 15,0 0 0-15,0 0 2 0,5-1 1 0,-5 1-1 16,0 0 0-16,0 0-2 0,0 0 4 0,0 0-2 16,0 0 2-16,0 0-4 0,0 0 1 0,0 0 2 0,6 3-1 15,-6-3 1-15,0 0-3 0,0 0 5 0,0 0-1 16,0 0-2-16,0 0 1 0,0 0 0 16,0 0 0-16,0 0-2 0,0 0 1 0,0 0 0 15,0 0 2-15,0 0-4 0,0 0 3 0,0 0-1 16,0 0 0-16,0 0 2 0,0 0-2 0,0 0-2 0,0 0 4 15,0 0-2-15,4-4 0 0,-4 4 2 0,0 0-1 16,0 0 2-16,4-5-4 0,-4 5 4 16,2-6 6-16,-2 5-8 0,0-4-2 0,1 2 3 15,-1-1-5-15,0-1 2 0,3 1 0 0,-2-2 1 16,-1 0 3-16,0 2-5 0,2-2 1 0,-2 0-3 0,2-1-4 16,-2 0-3-16,1-4-5 0,2 7 5 15,-2-4 2-15,-1 1 0 0,3 4-2 0,-2-3 0 16,1 1 2-16,1 0 1 0,-3 4-1 0,0-5-2 15,4 4 1-15,-4 2 3 0,0-5-4 0,0 5 5 16,1-4-3-16,-1 4 3 0,0 0 0 0,0-4 1 16,0 4 0-16,0-4 2 0,0 4 0 0,0-6-1 15,0 6-1-15,0-5 4 0,0 5 2 0,0-6-2 16,0 6 0-16,0-6-1 0,3 5 4 0,-3 1-2 16,-3-5 1-16,3 5 1 0,0-4 1 0,0 4 0 15,0-7 5-15,0 7 4 0,-1-5-4 0,1 5 4 16,0 0-1-16,-4-4 3 0,4 4-3 0,0 0 3 0,0 0 2 15,-3-3 2-15,3 3 7 0,0 0-2 16,-2-4 5-16,2 4-6 0,0 0-1 0,-4-3-1 16,4 3 2-16,-1-5 2 0,1 5-5 0,-4-3 5 15,4 3-4-15,-2-6-2 0,2 4 0 0,0 2-1 16,-2-6 0-16,1 1 3 0,-2 4 5 0,3 1-1 16,-1-5 3-16,-1 2 2 0,2 3-4 0,-7-5-1 0,6 2-5 15,-5 1 2-15,3 1-4 0,-5-2-3 16,3 1 0-16,-4-1 1 0,-1 1-3 0,0-2 0 15,0 3 0-15,-1-1-3 0,1 1 3 0,1 0 0 16,2-1 0-16,-4-1-4 0,4 2 4 0,0-1-4 16,0 0 1-16,7 2-1 0,-12-1-5 0,8-1 0 15,4 2 4-15,-10 0-3 0,10 0-2 0,-4-3-7 0,4 3-15 16,0 0-27-16,0 0-33 0,0 0-49 16,-6 0-67-16,6 0-84 0,-7-1-206 0,7 1-525 15,0 0 232-15</inkml:trace>
  <inkml:trace contextRef="#ctx0" brushRef="#br0" timeOffset="139421.57">27449 15981 128 0,'5'2'148'0,"2"-4"-117"15,-7 2-83-15,0 0-55 0,0 0 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0:56:38.1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1693 1058 57 0,'5'2'190'0,"-5"-2"-15"0,0 0-2 16,0 0-5-16,4 3-10 0,-4-3-14 0,0 0-2 15,1 6 5-15,-1-6-10 0,0 0-7 16,3 5-3-16,-3-5-8 0,0 8-8 0,0-8-14 15,-4 7-9-15,0 0-6 0,-4 2-9 0,-1 2-9 16,-5 0-8-16,1 6-5 0,-2-4-6 0,0 1-3 16,-2-3-8-16,6 1 2 0,-5 2-6 0,4-1 0 15,-2-1-6-15,1 0-1 0,-1-2-1 0,1 4-2 16,3-2-4-16,-4-3-4 0,5-3 1 0,6 1 3 16,-2-1 1-16,-3 0 7 0,2-1-4 0,2 1 4 15,3-1 10-15,1-5 8 0,0 8-2 0,0-8 7 16,0 0-7-16,10 10 2 0,0-9-2 15,-2 1-7-15,6-2 0 0,4 3 0 0,1-1-2 16,4-6-6-16,5 8 7 0,0-4 2 0,-6 0-8 16,7-5 4-16,1 3 3 0,-3 2-12 0,-4-1-2 15,-4-2-1-15,5 2 1 0,-5 0-6 0,1 1 2 16,0 0-5-16,-5-2-2 0,1 1 0 0,-5-1-4 16,1 2 0-16,-12 0 1 0,15-1 2 0,-15 1-19 15,8 0-24-15,-8 0-26 0,7-5-40 0,-4 3-33 16,-3 2-21-16,0 0-31 0,-4-15-31 0,4 11-32 15,-6-3-172-15,-2-2-455 0,0 5 202 0</inkml:trace>
  <inkml:trace contextRef="#ctx0" brushRef="#br0" timeOffset="392.21">1789 1008 107 0,'0'0'163'0,"0"0"-3"0,0 0-10 0,0 0-16 15,0 0-5-15,0 0 1 0,0 0 1 16,0 0 3-16,0 0-7 0,0 0-3 0,4 16-3 15,-4-16-3-15,0 7-6 0,0-1 0 0,-2 1 1 16,2 2-5-16,-1 1-14 0,0-2 3 0,1 4-9 0,-3 1-6 16,-1 4-11-16,2-3-4 0,-2 5 4 0,-2 8-9 15,-2-5-7-15,4 3-7 0,-1 1-3 0,1 1-2 16,1 0-8-16,0-2 0 0,3 2-3 16,-8 3-5-16,8-4-1 0,-1 3 1 0,1-9-6 15,0-1 2-15,-4 0 0 0,4-1 0 0,0-5-7 16,3-1 0-16,-1-1 3 0,-2-1-4 0,3-3-2 15,-3 0-3-15,0 1 2 0,1-5-26 0,-1-3-35 16,0 7-51-16,0-7-77 0,0 0-76 0,0 0-210 16,0 0-501-16,0 0 221 0</inkml:trace>
  <inkml:trace contextRef="#ctx0" brushRef="#br0" timeOffset="546.25">2022 1571 191 0,'4'7'189'0,"-4"-7"-42"0,2 4-51 15,-2-4-55-15,1 5-77 0,-1-5-69 0,0 0-114 16,0 0 51-16</inkml:trace>
  <inkml:trace contextRef="#ctx0" brushRef="#br0" timeOffset="2952.61">2751 1083 5 0,'-2'19'244'0,"-1"-1"-18"0,-1-1-22 0,-1 2-7 16,1-1-9-16,-1 2-23 0,0-6-15 0,1 4-9 15,3-3-16-15,1-4-11 0,0 0-4 0,0-1 1 0,1-2-2 16,0-2 3-16,1 1 4 0,4-5-20 0,0 4 23 15,6-1 1-15,2 0-10 0,0-4-5 0,5 1 1 16,-2-2-8-16,5 1-5 0,-2 2-15 16,2-6-4-16,-1 6-6 0,6-3-3 0,-5 0-12 15,5-3-20-15,-7 6 11 0,2-6-15 0,-4 2-33 16,0 0-49-16,-5 0-35 0,2 1-50 0,-5-1-40 16,3-2-56-16,-4 1-252 0,-3-2-526 0,-1 0 233 15</inkml:trace>
  <inkml:trace contextRef="#ctx0" brushRef="#br0" timeOffset="3180.87">2963 1031 50 0,'0'13'262'0,"0"-2"-12"0,2 4-13 15,0 3-12-15,-2 1-11 0,0 0-14 0,1 6-16 16,-1-3-19-16,5 1-7 0,-5 2-28 0,4-5-6 15,0 1-9-15,-4 4-11 0,4-5-15 0,1 4-4 16,-4-7-13-16,2-1-14 0,-2 2 1 0,2-6-8 16,-2-2-23-16,0 3-28 0,3-4-34 0,-4-2-28 15,1-1-25-15,-2 0-28 0,1-6-32 0,-4 10-53 16,2-4-170-16,-5-4-399 0,7-2 177 16</inkml:trace>
  <inkml:trace contextRef="#ctx0" brushRef="#br0" timeOffset="3386.87">2904 1377 118 0,'0'0'205'0,"16"2"5"0,-6 1-8 15,-4-3-12-15,7 1-6 0,-3 1-21 0,2 1-16 16,-2 0-12-16,3 1-16 0,-2-3-12 0,-2 2-13 15,3 2-28-15,-1-4-39 0,-3 2-37 0,-8-3-56 16,14 5-65-16,-10-4-163 0,-4-1-318 0,9 3 141 16</inkml:trace>
  <inkml:trace contextRef="#ctx0" brushRef="#br0" timeOffset="3585.66">2784 1561 73 0,'14'2'276'0,"3"-2"-16"16,2 0-16-16,1 0-15 0,0 1-10 0,8-1-18 15,0 0-17-15,-6-1-20 0,7-1-18 0,2-1-16 16,-2 0-12-16,2-4-23 0,-3 5-46 0,-8 0-55 16,1-6-59-16,0 4-64 0,-4-5-236 0,2 6-396 15,-2-4 176-15</inkml:trace>
  <inkml:trace contextRef="#ctx0" brushRef="#br0" timeOffset="3787.39">3308 1188 3236 0,'14'-5'71'0,"-2"3"-77"15,0-2 19-15,1 4-12 0,5-3 21 0,0 0 23 16,1-1 8-16,-1 1-3 0,3 2 0 0,-1-1-12 15,-7-1 8-15,7 2-8 0,1-3 4 0,-2 3-8 16,0-3-7-16,-2 2-23 0,-1 0-27 0,-4 0-47 16,1 0-68-16,-1 0-71 0,0 1-98 0,-6 0-197 15,-6 1-544-15,12 0 242 0</inkml:trace>
  <inkml:trace contextRef="#ctx0" brushRef="#br0" timeOffset="3954.38">3395 1202 2869 0,'-8'8'104'0,"2"1"-62"0,2-2-24 0,-5 0-5 16,2 4-8-16,0-3-4 0,1 5 7 15,-4-1 0-15,5 0-6 0,-3 2 4 0,1 2-5 16,2-4-24-16,-1-1-33 0,2 7-31 0,0-4-35 16,2 3-40-16,-2-6-65 0,4-1-173 0,0-1-434 15,0-2 192-15</inkml:trace>
  <inkml:trace contextRef="#ctx0" brushRef="#br0" timeOffset="4139.77">3400 1294 66 0,'0'0'220'0,"19"2"-25"0,-7-2-15 16,-2 5-9-16,-2-3-18 0,2 3-6 0,-1 0-7 15,0 1-9-15,0 1-11 0,-1-1-9 0,-1 1-10 16,1 2-8-16,-3 0-12 0,-1-5-11 0,1 4-20 0,-1-1-21 15,-3-3-35-15,-1-4-25 0,1 8-31 0,-1-8-36 16,0 0-72-16,0 0-113 0,0 0-304 16,0 0 135-16</inkml:trace>
  <inkml:trace contextRef="#ctx0" brushRef="#br0" timeOffset="4368.68">3509 989 184 0,'9'25'253'0,"5"3"-8"0,-4-1-7 15,0 2-12-15,2 0-16 0,-2 3-20 0,2 0-17 0,-2 0-26 16,0 0-6-16,-1 0-12 0,2 13-11 16,1-10-16-16,-3 0-9 0,1 0-8 0,-1-1-30 15,4 0-37-15,-3-3-46 0,3-4-43 0,0-4-32 16,-1-2-12-16,-1-8-54 0,-2-2-185 0,-2-6-383 15,4-3 170-15</inkml:trace>
  <inkml:trace contextRef="#ctx0" brushRef="#br0" timeOffset="4520.76">3816 1229 2664 0,'0'0'84'0,"0"0"-59"0,0 0-11 0,-21 12-13 15,14-5-5-15,-5 8 18 0,-2-1-6 16,0 1 3-16,-3 5 1 0,3-6-7 0,-1-1 2 15,2 3 1-15,-1-2-5 0,1 0-12 0,-1 2-25 16,0-1-38-16,1-2-30 0,2-6-39 0,2-2-56 0,-1 0-187 16,-2-8-414-16,12 3 184 0</inkml:trace>
  <inkml:trace contextRef="#ctx0" brushRef="#br0" timeOffset="4672.7">3615 924 2308 0,'6'2'26'15,"3"4"-21"-15,0 0 7 0,0 1-4 0,4 0-7 16,-3 7 6-16,-2-4-6 0,2-2-3 0,-2 2 7 16,-3-1-6-16,3 1-10 0,-1-2-20 0,0 1-34 15,-1-1-38-15,-2-2-72 0,1 0-157 0,-1 0-357 16,0 2 158-16</inkml:trace>
  <inkml:trace contextRef="#ctx0" brushRef="#br0" timeOffset="5550.57">4016 1027 42 0,'9'-1'227'16,"0"1"-13"-16,-4 1-20 0,4-1-18 0,1 1-14 16,2 1-20-16,-3-2-12 0,0 1-14 0,-3-1-9 15,2 3-15-15,-4 0-11 0,0-2-13 0,-2 3-14 16,1-1-14-16,-1 2-3 0,-3 0-8 0,0 1-2 15,-7 2-4-15,3 0-4 0,1 0 0 0,-4 1-2 16,2-1 1-16,-3 0-2 0,1 1 6 0,-2-1-3 16,4-1 3-16,-2 3 6 0,3-6-3 0,2 4 1 15,2-1 0-15,-1-4-6 0,0 5 2 0,4 0-5 16,4 1-2-16,-1-1 1 0,3 1-8 0,-1 2 8 16,2-3-8-16,0 1 2 0,4 6 4 0,0-2-5 15,-3 0 0-15,-5 6-1 0,2 0-2 0,-2 5-1 16,-4 4-4-16,-1-4 0 0,3 2-3 0,-6-6 5 15,-1-1-4-15,4 0 1 0,-5 0 0 0,1-3-4 16,-1 0 4-16,-5-2-1 0,1-2-7 0,1-2-7 16,-1-3-31-16,-1 0-34 0,-3-2-35 0,-2 0-48 15,2-3-166-15,-1-1-356 0,-4 0 158 16</inkml:trace>
  <inkml:trace contextRef="#ctx0" brushRef="#br0" timeOffset="5690.31">4011 1361 90 0,'23'2'207'0,"-5"-2"-14"0,0 3-19 15,1 0-18-15,-1-2-19 0,1-1-15 0,3 1-19 16,-4-1-44-16,2 0-45 0,2-1-67 0,-1-3-148 16,-2 1-217-16,2-3 96 0</inkml:trace>
  <inkml:trace contextRef="#ctx0" brushRef="#br0" timeOffset="5871.86">4446 908 2495 0,'5'-1'95'0,"-1"-1"-116"0,-4 2 26 16,7-2-1-16,-7 2-12 0,9 3 14 0,-4-1-4 15,3 3 1-15,1-4 1 0,-4 1-2 0,4 2 1 16,1-1-4-16,-2-1-21 0,1 2-40 0,1 0-47 15,-1-4-70-15,0 3-191 0,-3-1-401 0,-6-2 179 16</inkml:trace>
  <inkml:trace contextRef="#ctx0" brushRef="#br0" timeOffset="5999.81">4373 1088 149 0,'-7'19'207'0,"0"0"-34"0,2-3-24 0,0 4-40 0,1-8-57 15,0 5-47-15,0 0-72 0,0 1-63 0,-1 0-141 16,0-4 64-16</inkml:trace>
  <inkml:trace contextRef="#ctx0" brushRef="#br0" timeOffset="6168.14">4452 1063 197 0,'12'-3'225'15,"-1"1"-17"-15,4 2-11 0,-2-2-6 0,1 2-21 16,3-1-14-16,2 2-12 0,-7-1-19 0,7 2-10 16,-6-2-15-16,0 2-38 0,0-1-43 0,0 1-62 15,-4-2-89-15,-9 0-157 0,14 3-314 0,-14-3 139 16</inkml:trace>
  <inkml:trace contextRef="#ctx0" brushRef="#br0" timeOffset="6316.96">4513 1183 144 0,'-5'11'147'0,"3"-4"-52"16,-5 2-48-16,2 1-120 0,0-3-77 0,1 1 34 16</inkml:trace>
  <inkml:trace contextRef="#ctx0" brushRef="#br0" timeOffset="6751.27">4616 1194 17 0,'7'4'188'0,"-7"-4"-17"0,14 2-18 0,-6-1-18 0,-8-1-11 16,14 4-11-16,-6-1-20 0,-8-3-6 15,15 3-6-15,-11-1-20 0,1 2-3 0,3-1-14 16,-8-3-15-16,7 9-9 0,-4-5 3 0,-3-4-5 15,0 12 2-15,0-5-1 0,-3-1-2 0,-1 2 1 16,1 0 2-16,-4 4 13 0,2-4 4 0,0 0 3 16,-1 3 6-16,-1-1 1 0,2-2 1 0,0 3-4 15,1-4 1-15,0 1-5 0,-1 1 2 0,3-4-2 16,-2 1-4-16,3 3 0 0,-4-1-9 0,3-3 1 16,1 3-5-16,1-1-6 0,-1 0 5 0,-2-1-3 15,2 4-4-15,1 1 2 0,-3-3-4 0,1 2-9 16,0 0-3-16,1-1-4 0,-1-2 9 15,-1-1-3-15,-1-3-3 0,4-3 10 0,-10 10-3 16,5-7 15-16,5-3 15 0,-9 5 11 0,9-5 9 0,-9 5 7 16,4-2 6-16,5-3 1 0,-6 5-2 0,6-5 0 15,0 0-7-15,0 0-5 0,-7 4-6 0,7-4-13 16,0 0-5-16,0 0 1 0,0 0-14 16,0 0 5-16,12 10-1 0,-6-8-4 0,0 1-10 0,3 0-1 15,2 0-20-15,1-1-23 0,0 2-23 16,-1-4-30-16,3 0-25 0,4 0-49 0,-1-4-50 15,-2 6-201-15,-15-2-446 0,28 0 197 0</inkml:trace>
  <inkml:trace contextRef="#ctx0" brushRef="#br0" timeOffset="6924.86">4810 1027 2139 0,'0'0'116'0,"9"0"-77"0,-9 0-23 0,0 0-1 16,0 0-11-16,14 6 4 0,-14-6-20 0,5 5-38 15,-5-5-27-15,5 6-40 0,-2-5-86 0,-3-1-110 16,2 6-340-16,-2-6 151 0</inkml:trace>
  <inkml:trace contextRef="#ctx0" brushRef="#br0" timeOffset="7066.31">4845 1203 48 0,'-2'13'203'0,"1"4"-25"0,2-5-18 0,-3 3-10 0,2 2-23 15,0 0-21-15,0 0-34 0,0-2-55 0,0-3-47 16,2 5-143-16,-3-1-185 0,1-4 83 0</inkml:trace>
  <inkml:trace contextRef="#ctx0" brushRef="#br0" timeOffset="7206.25">4984 1176 136 0,'-3'18'165'0,"6"-4"-30"16,-3 4-36-16,0-3-45 0,1 2-63 0,-2 1-88 15,-2-5-105-15,3-1 47 0</inkml:trace>
  <inkml:trace contextRef="#ctx0" brushRef="#br0" timeOffset="7482.83">5017 1031 39 0,'19'7'157'15,"-11"-3"-1"-15,-1 0-3 0,2 2-8 0,-1 0-9 16,1-1-1-16,-1 3 5 0,-1 0-6 0,3 1 2 15,-2-1 2-15,0 1-18 0,-2 1 4 0,3 1-10 16,-2-3-11-16,-1 2-3 0,3 5-8 0,-3-7-10 16,2 8-5-16,-3 0-7 0,-1-2-11 0,1 2 0 15,3 0-9-15,-6-3-8 0,2 5 4 0,-1 0-10 16,-2 0 0-16,0-2-8 0,2 4 1 16,-3-5-6-16,0 1-19 0,-3-6-12 0,3 2-12 0,0-5-26 15,0-2-19-15,-1 2-8 0,1-7-20 0,0 0-24 16,-4 7-31-16,4-7-52 0,0 0-133 0,0 0-359 15,0 0 159-15</inkml:trace>
  <inkml:trace contextRef="#ctx0" brushRef="#br0" timeOffset="7622.84">5086 1230 157 0,'16'0'159'0,"-16"0"-38"0,0 0-41 15,24 3-54-15,-16-1-117 0,0 1-98 0,-8-3 43 16</inkml:trace>
  <inkml:trace contextRef="#ctx0" brushRef="#br0" timeOffset="7750.89">5037 1427 171 0,'4'9'189'16,"-4"-9"-31"-16,0 0-40 0,0 0-42 0,16 1-48 15,-16-1-53-15,17-6-95 0,-8 2-129 0,3-2 58 16</inkml:trace>
  <inkml:trace contextRef="#ctx0" brushRef="#br0" timeOffset="8182.31">5226 967 75 0,'7'-2'140'15,"5"0"-4"-15,-1 2-6 0,0 0-6 0,1-2-8 16,-1-1 0-16,1 3-7 0,-2 0-3 0,0 0-8 16,-10 0 2-16,17 2-10 0,-17-2 0 0,11 1 5 15,-5 1 0-15,-6-2-1 0,10 2 13 0,-8 0-1 16,-2-2 2-16,8 4 8 0,-7 1-7 0,3-4-8 15,-4-1 2-15,4 13-5 0,-4-5-2 0,4 6 6 16,-3-2 1-16,3 0-10 0,-3 7-3 0,3 0-11 16,0 6-5-16,2 2-7 0,-6-2 1 0,3 2-29 15,1 3 17-15,-3-2-8 0,3 1-3 0,-3 1-11 16,2 5 3-16,-2-2-3 0,-1-4-5 0,4 0-1 16,0 1 1-16,2-3-6 0,-2-1 3 0,-3-7-19 15,5 4 13-15,-4-6-2 0,0-6-2 16,-2 3-1-16,3-3 3 0,-3-2 8 0,0-1-3 0,0-1 5 15,0-2-5-15,0-5 2 0,0 8-3 16,0-8-5-16,-1 8-11 0,1-8 6 0,-7 2-3 16,7-2-7-16,0 0-27 0,-25-4-32 0,12 0-44 15,-5-4-52-15,0 1-46 0,0 0-86 0,-3 3-254 16,1-2-583-16,0 0 259 0</inkml:trace>
  <inkml:trace contextRef="#ctx0" brushRef="#br0" timeOffset="9701.06">6042 932 37 0,'-18'9'190'0,"-9"4"-22"0,-1 2-14 0,-3-1-19 16,1 1-17-16,-1 0-19 0,-1 0-14 0,0-1-9 15,0-5-16-15,7 1-3 0,6-2 4 0,3 0-11 16,3-5-1-16,4 2-11 0,2-2-5 0,2 0 7 15,-3-2-5-15,3 2-2 0,5-3-1 0,-7 3 0 16,6 1 7-16,-1 1-2 0,3 1 6 0,0 1 1 16,0 2-2-16,-1 2 9 0,3 0-11 0,-3 4-5 15,3 5 0-15,-2 5-14 0,-1-1 3 0,0 1-27 16,0 2-33-16,-1 1-41 0,-2 1-43 0,2 0-174 16,-1-1-317-16,0-3 142 0</inkml:trace>
  <inkml:trace contextRef="#ctx0" brushRef="#br0" timeOffset="9998.99">5722 1182 43 0,'8'-1'129'0,"-8"1"-3"15,15-1-3-15,-15 1-6 0,13 1 0 0,-5-1-4 16,-8 0-3-16,15 1-11 0,-8 3 2 0,0-2-6 15,1-1-4-15,-2 2 7 0,2-1-13 0,-3 0 5 16,3 4 3-16,-4-1-2 0,2 1-2 0,-1 0-3 16,0 2 0-16,-1 1-5 0,0 0-8 0,1 3-3 15,0 0-7-15,0 3 0 0,-5 2-11 0,4 1-9 16,-1-3-1-16,-1 4-5 0,2-1-2 0,-1-1-5 16,-2 0-4-16,3-1-1 0,-3-3-6 0,3-1 0 15,-3-1-19-15,2 1-23 0,-2-1-26 0,-1-5-25 16,0 2-22-16,0-3-16 0,-4 1-38 0,3-1-33 15,-3-2-147-15,4-3-356 0,-13 7 159 0</inkml:trace>
  <inkml:trace contextRef="#ctx0" brushRef="#br0" timeOffset="10245.62">5771 1529 138 0,'8'4'187'16,"-8"-4"-32"-16,12 0-30 0,-12 0-38 0,22 0-59 15,-9-1-48-15,2-4-97 0,-2 5-127 0,1 0 56 16</inkml:trace>
  <inkml:trace contextRef="#ctx0" brushRef="#br0" timeOffset="10583.66">6074 1157 104 0,'13'-1'135'16,"-3"1"8"-16,0-3-11 0,1 6-2 0,-1-3-11 15,0 0-7-15,1 0-6 0,-3 1-10 0,0 0-1 16,-2 0-12-16,2-1-5 0,-2 2-7 16,-1 0 1-16,-2-1-6 0,3 1 3 0,-6-2-5 15,5 8 12-15,-1-5 0 0,-1 1-1 0,0 4 3 0,-1-2-3 16,-1 1-3-16,0 5-1 0,-1-2 1 0,2 2 0 15,-2 0-10-15,0 2-2 0,0 5-7 0,-2-1-7 16,2-2-2-16,0 3-5 0,-1 2-6 16,1-2 1-16,-1 1-8 0,1-2 1 0,-2 1-4 0,1-1-2 15,-1 0 1-15,-1-3-6 0,3-2-1 16,-1-1 0-16,-3-3-16 0,4-1-24 0,-3 0-31 16,2-4-43-16,1-4-33 0,-6 9-46 0,3-8-55 15,3-1-126-15,-11-1-390 0,11 1 173 0</inkml:trace>
  <inkml:trace contextRef="#ctx0" brushRef="#br0" timeOffset="10917.87">5779 1395 31 0,'0'0'205'0,"15"1"-30"0,-15-1-35 0,24-4-29 0,-2 0-48 15,-4-1-64-15,10-1-120 0,-5 0-131 0,6-2 58 16</inkml:trace>
  <inkml:trace contextRef="#ctx0" brushRef="#br0" timeOffset="11468.9">6147 1314 47 0,'0'0'217'0,"0"0"-26"0,6 6-16 16,-2-1-21-16,0 1-19 0,4 1-39 0,0-1-37 15,0-1-57-15,2-1-50 0,3 3-124 0,-3 0-185 16,3-3 81-16</inkml:trace>
  <inkml:trace contextRef="#ctx0" brushRef="#br0" timeOffset="11724.55">6621 1003 45 0,'11'-2'311'0,"3"-1"-11"15,4 1-8-15,4 0-20 0,1 2-19 0,0-3-13 16,3-1-30-16,2 3-19 0,1-3-20 0,1 2-13 16,-1-1-23-16,-1 3-46 0,-9-1-65 0,3 1-80 15,-4 0-93-15,0 1-95 0,-7-1-130 0,-2 5-405 16,-4-3 179-16</inkml:trace>
  <inkml:trace contextRef="#ctx0" brushRef="#br0" timeOffset="11879.68">6543 1183 3185 0,'-12'15'123'0,"2"-6"-112"0,4 1-2 15,-4 3-10-15,2 1-1 0,0 0-3 0,3 2-23 16,-4 2-22-16,5-1-31 0,3 0-27 0,0-1-29 15,1 0-24-15,0 0-43 0,1-1-44 0,3 3-137 16,-3-4-415-16,3-3 184 0</inkml:trace>
  <inkml:trace contextRef="#ctx0" brushRef="#br0" timeOffset="12267.22">6746 1136 58 0,'13'1'186'0,"2"-4"-14"0,-1 3-20 0,0-2-15 0,0 0 8 15,4 1-9-15,-2-1 4 0,0 2-8 16,-3-1-13-16,5-2-3 0,-8 6-5 0,4-6-9 16,4 3-9-16,-5 3-6 0,-4-3-6 0,1 0-1 15,-1 1-10-15,-1-1-2 0,1 3-7 0,-2-1-5 16,3 2 0-16,-3 0-8 0,3 0 3 0,-5 1 5 15,4 3-3-15,-1-2 2 0,-2 2-4 0,-1-1-2 16,0 3-3-16,0 0-1 0,1 0-2 0,-3 6 4 16,0-2-13-16,0 2 0 0,-3-3-2 0,2 3-2 15,-2 3-4-15,-1-7-4 0,1 5-1 0,-1 2-3 16,-2 0 0-16,3 0-1 0,-4-3-3 0,-1 1-1 16,1 1-2-16,-2-4-2 0,2 2 0 0,0-2 0 15,-1-1-2-15,-1-1-9 0,0-1-15 0,-2-1-16 16,0-1-11-16,0 2-17 0,1-2-21 0,-4-1-21 15,2-1-16-15,0 1-14 0,-1-3-26 0,0-2-14 16,-3-1-15-16,3 1-164 0,-3-3-382 0,3 1 169 16</inkml:trace>
  <inkml:trace contextRef="#ctx0" brushRef="#br0" timeOffset="12470.66">6701 1127 46 0,'-6'17'119'0,"-3"2"-16"0,4-2-12 0,-3 1-38 15,-2 4-22-15,1-4-40 0,1-2-64 0,1 1-78 16,-1-2 35-16</inkml:trace>
  <inkml:trace contextRef="#ctx0" brushRef="#br0" timeOffset="12633.85">6750 1200 94 0,'0'0'147'0,"6"7"-43"15,-3-6-30-15,8 4-46 0,-7-4-45 0,0 2-55 16,-4-3-78-16,5 6 35 0</inkml:trace>
  <inkml:trace contextRef="#ctx0" brushRef="#br0" timeOffset="12808.5">6897 1069 118 0,'-4'11'174'0,"4"-3"-19"0,-4-1-11 0,4 5-17 16,-4-3-15-16,3 2-5 0,-3 3-18 15,-1 2-14-15,0 1-24 0,1-5-35 0,-4 4-53 16,3-4-46-16,-1 4-92 0,-3-5-189 0,4 0 83 16</inkml:trace>
  <inkml:trace contextRef="#ctx0" brushRef="#br0" timeOffset="13241.76">7403 941 9 0,'-5'11'139'0,"-3"3"-16"0,2-3-33 16,-4 6-20-16,2-2-35 0,-1-4-30 0,4-1-42 15,-8 4-36-15,5-6-78 0,2 0 35 0</inkml:trace>
  <inkml:trace contextRef="#ctx0" brushRef="#br0" timeOffset="13450.02">7537 938 130 0,'8'3'210'0,"-3"0"-21"16,0 1-17-16,4 0-18 0,-4-2-15 0,0 2-13 15,3 1-13-15,-3 1-13 0,4-4-13 0,0 3-20 16,-4-4-28-16,4 1-43 0,0 1-49 16,-1-3-56-16,-2 1-118 0,-6-1-246 0,9 1 110 15</inkml:trace>
  <inkml:trace contextRef="#ctx0" brushRef="#br0" timeOffset="14165.97">7494 1050 45 0,'0'0'130'0,"0"0"-4"0,0 0-4 15,0 5-6-15,0-5-2 0,0 0-7 0,0 0-6 16,0 0-11-16,0 0-2 0,7 1-12 0,-7-1-5 16,0 0-6-16,0 0-8 0,0 0-4 0,0 0 0 15,0 0-15-15,0 0 4 0,0 0-10 0,0 0 5 16,0 0-4-16,-1 7 9 0,1-7-8 0,0 0 0 16,-2 3 2-16,2-3-3 0,0 0 2 0,0 4-2 15,0-4 3-15,0 0-1 0,3 4 0 0,-3-4 0 16,2 3 4-16,-2-3-12 0,2 3 6 0,-2-3-7 15,0 0-3-15,0 5 4 0,0-5-4 0,0 0-1 16,0 6 0-16,0-3-4 0,1-1 1 0,-1-2-2 16,0 6-5-16,0-3 3 0,0-3-8 0,2 8 9 15,-2-4 4-15,0 0-1 0,0 2-4 16,1 0-3-16,-1 1 5 0,0-2-3 0,3 1-1 16,-1 2 0-16,-1-3-3 0,-1 4 2 0,0-2-7 15,3 1 4-15,-3-2-3 0,-4-2 1 0,4 1-1 16,0 0 1-16,1 1 1 0,-1-1 0 0,3 0 2 0,-3 0-5 15,1-1 1-15,1 1-2 0,-4 2 5 16,2-7-6-16,-1 7 3 0,1-1 5 0,1-1-5 0,1-2-1 16,0 1-5-16,-2-1 5 0,0-3 1 15,0 8-5-15,1-3 3 0,-1-5-2 0,-1 6 5 16,1-6-7-16,0 8 1 0,0-8 4 0,1 7-1 16,-1-2-3-16,0-5 2 0,3 7-3 0,-3-7 1 15,0 7 1-15,0-7-2 0,0 6 4 0,1 0-5 16,-1 0 1-16,0-6-3 0,4 5 0 0,-4 1 4 15,0-6-4-15,0 9 6 0,1-4-4 0,-1-1 4 16,2 3 0-16,-2-1-5 0,0 0 4 0,2 4-2 16,-2-4 5-16,1 2-5 0,-1-1 1 0,3 1 0 15,-6-1-1-15,3 4 4 0,0-5-2 0,0 1-1 16,3 0 0-16,-3-1-3 0,0 2 4 0,0 1-7 16,1-1 9-16,-1 0-6 0,3-2 3 0,-6 1 4 15,3-1-4-15,3 0 1 0,-3-1-2 0,1 2-1 16,-1-3 3-16,0-4-5 0,0 8 2 0,0-8 1 15,0 6-3-15,0-6 2 0,0 4 3 16,0-4-2-16,0 0-13 0,0 6-10 0,0-6-13 16,0 0-29-16,0 0-10 0,0 0-29 0,0 0-34 15,0 0-55-15,0 0-142 0,-9-16-364 0,7 10 162 16</inkml:trace>
  <inkml:trace contextRef="#ctx0" brushRef="#br0" timeOffset="15173.16">8077 896 116 0,'-2'5'133'0,"2"-5"-10"16,-4 9-11-16,2-5-5 0,-2 2-17 15,-1 3-7-15,-4 0-11 0,0 5-1 0,0 0-15 16,0 2 0-16,-1-2-11 0,2 1 0 0,-2-1-4 0,-3 0-6 15,4 0 0-15,4-3-5 0,-5 2-3 0,4-2-7 16,-1-3 5-16,1 1 2 0,-1-1-15 0,1 0 6 16,2-3-4-16,0-1 12 0,0 2-6 0,2-2-1 15,1 0 4-15,-3-3 3 0,4-1-5 16,-3 6 8-16,3-6-7 0,-2 2 4 0,2-2-4 16,0 0 6-16,1 6 5 0,-1-6-4 0,0 0 8 15,0 0-4-15,0 0-1 0,8 3-1 0,-8-3-1 16,9 0 5-16,-9 0 1 0,10-3 3 0,-10 3 0 15,11-1-2-15,-3 0 5 0,-3-3-6 0,3 3 4 16,-1 0-6-16,-1-1-9 0,1 4 7 0,-7-2-8 16,13 1-3-16,-9 3-2 0,1-3-5 0,-1 1-2 15,-4 2-9-15,1-1 0 0,-5 4-12 0,4-2-9 16,-1 5-8-16,-3-4 0 0,0 2-11 0,0 3-5 16,-2-1 10-16,-2 0-1 0,2-1 5 0,-2 4 6 15,-2-3 1-15,2 1 3 0,2-1 3 0,0-2-11 16,-2-1 15-16,4 3-2 0,-4-5 7 0,5 4-6 15,0-3 4-15,0-4-1 0,1 6-2 0,1-5 3 16,-1-1 8-16,2-2 5 0,0 4 5 16,0-4 9-16,0 0-3 0,0 0 7 0,2 5-4 15,-2-5 1-15,6 0 3 0,-6 0-1 0,9 0 1 0,-9 0 3 16,10-2-2-16,-3 1 5 0,-7 1 3 0,11-2-3 16,-4 2 8-16,-1-1-6 0,0 0 5 0,2-1-3 15,-3 0-5-15,0 2 2 0,3-2-5 0,-2-1-3 16,-1 2-3-16,2 1-2 0,-2-5-2 15,0 4-4-15,0 0-2 0,-5 1-1 0,9 0-16 16,-9 0 0-16,9 0-18 0,-9 0-16 0,9 1-6 16,-4-1-14-16,-5 0-10 0,8 6-9 0,-8-6-11 15,5 1-20-15,-5-1-29 0,6 3-34 0,-6-3-111 16,2 4-309-16,-2-4 136 0</inkml:trace>
  <inkml:trace contextRef="#ctx0" brushRef="#br0" timeOffset="15365.93">7976 1520 42 0,'12'-4'231'0,"-12"4"-18"16,9-3-24-16,-9 3-17 0,9-5-21 0,-5 2-10 15,5-2-19-15,0 1-27 0,-1-1-27 0,1-4-38 16,1 4-44-16,-3-2-52 0,4 0-41 0,-2-1-105 15,-1-1-229-15,1 1 102 0</inkml:trace>
  <inkml:trace contextRef="#ctx0" brushRef="#br0" timeOffset="15550.53">8165 1163 19 0,'6'-1'231'15,"-1"-3"-5"-15,4-1-13 0,1 1-7 0,3 1-12 16,-3 1-17-16,3-2-17 0,4-3-18 0,1 3-13 16,1 1-13-16,0-2-20 0,0 1-29 0,-1 0-42 15,-1-1-44-15,3 2-52 0,-3-3-50 0,-1 3-178 16,-3-1-323-16,-4 1 143 0</inkml:trace>
  <inkml:trace contextRef="#ctx0" brushRef="#br0" timeOffset="15776.43">8298 1019 34 0,'1'5'175'15,"-1"-2"-3"-15,0 3-13 0,2-1-10 0,-2 2-8 16,0 1-11-16,0 2-14 0,2 1-10 0,-2 0-13 15,0 0-14-15,1-2-5 0,0 2-6 0,-1 0-29 16,3 0-17-16,-1-3-33 0,-2 3-31 0,-2-5-31 16,2 1-27-16,-2-1-123 0,1 0-239 0,-1 0 106 15</inkml:trace>
  <inkml:trace contextRef="#ctx0" brushRef="#br0" timeOffset="15933.66">8199 1246 19 0,'0'0'252'0,"0"0"-28"0,0 0-18 0,0 0-18 16,0 0-16-16,0 0-11 0,0 0-16 16,18-5-12-16,-10 5-14 0,-8 0-13 0,19-3-12 0,-9 1-10 15,2 2-13-15,0-3-40 0,3 3-43 0,1-3-49 16,-3 0-47-16,-2 2-196 0,-4-1-330 0,0 1 146 16</inkml:trace>
  <inkml:trace contextRef="#ctx0" brushRef="#br0" timeOffset="16082.82">8216 1358 73 0,'-3'6'117'0,"3"1"-35"16,-5 5-22-16,5-4-54 0,-4-1-28 0,8 3-31 15,-4-1-58-15,0-5 27 0</inkml:trace>
  <inkml:trace contextRef="#ctx0" brushRef="#br0" timeOffset="16482.87">8258 1345 1 0,'0'0'133'0,"9"-4"-8"0,-9 4 6 15,11 0-16-15,-4-3-4 0,-1 3-6 16,-6 0-3-16,18-6-2 0,-10 6-9 0,1-1-10 15,0 0 5-15,-9 1-12 0,15-2 1 0,-7 1-7 16,-8 1-4-16,14 0-3 0,-14 0-4 0,10 3-6 16,-10-3-1-16,9 0-7 0,-9 0 3 0,10 1-3 15,-10-1 5-15,5 1-18 0,-5-1 10 0,5 7 1 16,-2-4-2-16,1 0-1 0,-4-3-1 0,2 5-3 16,2-2 2-16,-4-3-4 0,1 7 3 0,2-4-1 15,-3-3-3-15,1 7-4 0,-1 0 2 0,0-7-6 16,3 6 0-16,-3 2-1 0,0-3-7 0,1 3 5 15,-1-1-6-15,0 3 0 0,0-3 2 0,-1-3-3 16,1 3 0-16,0 0-5 0,-3-2 1 0,3 1 2 16,0 0-5-16,0 0 2 0,0-6-1 0,0 9 0 15,-1-5 1-15,1-4-5 0,0 12-1 0,0-10 1 16,0-2-1-16,0 8-6 0,-3-4 1 16,3-4 6-16,-1 8-16 0,1-5-16 0,0-3-20 0,-5 8-14 15,5-8-17-15,-1 6-12 0,-3-1-24 16,0 1-32-16,0-4-37 0,-1 3-117 0,-3-1-328 0,-2 0 146 15</inkml:trace>
  <inkml:trace contextRef="#ctx0" brushRef="#br0" timeOffset="16628.63">8217 1573 61 0,'0'0'169'15,"0"0"-11"-15,0 0-8 0,0 0-12 0,0 0-20 16,36 4-14-16,-27-3-9 0,5-1-5 0,-3 0-23 15,3-1-46-15,-2 0-49 0,0-2-75 0,-1 3-71 16,-1-2-188-16,0-2 84 0</inkml:trace>
  <inkml:trace contextRef="#ctx0" brushRef="#br0" timeOffset="16918.5">8623 1077 94 0,'0'0'255'0,"0"0"-26"0,0 0-19 15,0 0-14-15,0 0-23 0,0 0-16 0,0 0-15 16,0 0-16-16,0 0-13 0,12 11-15 0,-7-10-12 16,-1 2-37-16,1 0-45 0,0 0-47 0,-1 0-39 15,1 1-67-15,-1-1-128 0,1 3-299 0,-4 0 133 16</inkml:trace>
  <inkml:trace contextRef="#ctx0" brushRef="#br0" timeOffset="17265.83">8514 1255 141 0,'0'0'129'0,"0"0"5"0,10 0-1 0,-10 0-9 0,0 0-5 15,10-1-13-15,-10 1 1 0,5-2-16 0,-5 2-4 16,5 2-14-16,-5-2 1 0,8 4-18 0,-4-2-2 0,-3 1 1 15,2 3-5-15,0-2 1 0,1 6-5 0,-2 1-7 16,0 7 10-16,2-2-1 0,0 1 6 16,-2 1 3-16,3 7 11 0,-1-5 5 0,0-4 1 15,3 1 7-15,-1-5 2 0,-4 1 6 0,6 2 7 16,-3-5 8-16,3-1 8 0,-3-1 3 0,1-2-4 16,-2-1-6-16,1 0-2 0,-1-2-11 0,1-1-4 15,-5-2-9-15,14 0-12 0,-14 0-7 0,13-8-20 16,-6 6-10-16,-1-4-44 0,4-3-34 0,-4-1-44 15,4-4-40-15,-2-3-52 0,0 0-42 0,0-1-250 16,-4 1-515-16,1-11 229 0</inkml:trace>
  <inkml:trace contextRef="#ctx0" brushRef="#br0" timeOffset="17465.22">8819 971 6 0,'0'0'178'0,"0"0"-11"0,0 0-10 15,0 0-9-15,0 0-10 0,0 0-1 0,0 0-14 16,0 12-17-16,0-5-7 0,0-1-14 0,0 3-21 16,0-1-32-16,-2 2-38 0,-4 0-28 0,1 2-50 15,0-2-40-15,1 2-75 0,-2-2-215 0,0-4 94 16</inkml:trace>
  <inkml:trace contextRef="#ctx0" brushRef="#br0" timeOffset="17601.62">8759 1110 102 0,'0'0'83'0,"0"0"20"16,0 0 18-16,0 0-2 0,0 0 12 0,-5-8-4 16,5 8-1-16,0 0 9 0,6-8-8 0,-1 3-3 15,-1 2-6-15,0 0 0 0,1 0-9 0,0 0-12 16,2 3 1-16,0-4-13 0,-2 2-10 0,6 2-7 16,0-2-6-16,-2 2-4 0,0-2-23 0,5 1-32 15,-4-2-51-15,6 3-52 0,2-5-65 0,-7 5-154 16,9-5-345-16,-7 3 153 0</inkml:trace>
  <inkml:trace contextRef="#ctx0" brushRef="#br0" timeOffset="17775.91">9041 1207 179 0,'-19'17'218'0,"3"5"-25"0,3-10-17 0,1 3-14 15,0-2-23-15,3 0-10 0,-3 0-18 0,3-6-20 16,3 1-22-16,1-4-25 0,-1 3-31 0,4-6-45 16,2-1-56-16,-10 2-146 0,10-2-254 0,-9 0 112 15</inkml:trace>
  <inkml:trace contextRef="#ctx0" brushRef="#br0" timeOffset="18386.75">8834 1151 16 0,'0'0'175'0,"0"0"-6"0,0 0-6 0,-1 15-2 16,1-8-6-16,0 0-6 0,1 2-7 0,2-2 0 15,-3 5-11-15,0 4-5 0,1-1-4 0,-1-3-17 16,4 3-6-16,-3 1-8 0,2-3-8 0,-2 4-6 15,0-5-11-15,2 5-3 0,-3 2-7 0,1-2 3 16,3 0 0-16,-4-3-8 0,1 2 3 0,3 4-2 16,-4-11-1-16,1 4-3 0,-1 1 1 0,0-3-4 15,3-2 0-15,-6 1-1 0,3-3-9 0,0 0 4 16,0 2-1-16,0-2-1 0,3-1 2 0,-3 0-2 16,0 3-2-16,1-4-1 0,2 0-3 0,-3-5 0 15,0 10-3-15,0-5 6 0,0-5 0 0,1 6 4 16,-1-2-4-16,0-4-1 0,4 6 9 15,-4-6 6-15,4 5-16 0,-4-5 12 0,5 5-12 0,-5-5-3 16,10 1-3-16,-10-1 10 0,9 3-14 0,-2-2 2 16,-7-1-4-16,13 0-7 0,-13 0-4 0,15-1 4 15,-4 1-1-15,-11 0 8 0,19-3-13 0,-6 3 5 16,-4 0-3-16,1-1-1 0,-10 1-1 16,21-2 1-16,-11 2-1 0,3 2-1 0,-2-1-7 15,-1-1 7-15,2 0-4 0,-12 0 0 0,19 0 7 16,-19 0-5-16,14-1 0 0,-14 1 9 0,13-4-7 15,-13 4-2-15,13-1 9 0,-13 1 4 0,9-4-3 16,-9 4-7-16,5-3 11 0,-5 3-12 0,6-5 10 16,-2 0-5-16,-4 5-2 0,6-7 2 0,-2 1-2 15,-1 0-1-15,-3 6-3 0,1-12 1 0,0 2 0 16,-2 2-3-16,0-3 3 0,-1-6-3 0,1 4 1 16,1 2-2-16,-2-7 0 0,0 8 0 0,1-3 3 15,1 1-9-15,-1 4 3 0,1-3-12 0,-3 5 3 16,3-1-10-16,0 7-11 0,-1-10-15 0,0 4-20 15,-1 1-31-15,1 1-31 0,1 4-60 0,0-10-62 16,0 5-296-16,0 5-590 0,-1-6 262 0</inkml:trace>
  <inkml:trace contextRef="#ctx0" brushRef="#br0" timeOffset="18563.89">9401 1542 292 0,'0'3'266'0,"0"-3"-28"0,1 3-45 0,-1-3-56 16,1 3-67-16,-1-3-75 0,0 0-82 0,0 0-97 16,0 0-200-16,0 0 89 0</inkml:trace>
  <inkml:trace contextRef="#ctx0" brushRef="#br0" timeOffset="21665.76">1647 2584 159 0,'7'6'261'0,"-1"3"-9"0,0-1-22 15,-2-5-15-15,1 7-15 0,0-4-20 0,0 3-16 16,-4-3-18-16,6 2-13 0,-5-2-16 16,2-3-18-16,0 2-48 0,0 1-76 0,-3-4-81 15,3 4-240-15,-8-1-376 0,-1 1 167 0</inkml:trace>
  <inkml:trace contextRef="#ctx0" brushRef="#br0" timeOffset="22114.72">1592 2795 211 0,'8'-1'204'0,"2"1"-7"0,2-3 8 15,0 1 1-15,-2 1-10 0,4-1-11 16,0-1-10-16,4 2-11 0,-5 0-7 0,5 1-9 15,-4 0-8-15,0 0-7 0,-1 0-16 0,2 1-8 16,-5 0-9-16,1-1-11 0,0 3-3 0,-4-1-4 16,0-2-12-16,-2 3-5 0,3-2 4 0,-3 1-11 15,-1-1-5-15,0 2-10 0,0-1 3 0,-2 0-2 16,2 1-1-16,-4 2-8 0,1 1 1 0,1-1-4 16,-2 1-10-16,-2 0-23 0,1 1-30 0,-3 2-31 15,0 0-28-15,-1 0-30 0,0 1-25 0,-1 1-18 16,-2-1-29-16,2-1-21 0,-2 1-18 0,-1-4-148 15,-1 3-410-15,0-2 181 0</inkml:trace>
  <inkml:trace contextRef="#ctx0" brushRef="#br0" timeOffset="22278.84">1689 2976 30 0,'0'1'198'0,"-4"1"-10"16,4-2-10-16,0 0-7 0,0 0-2 0,-4 3-5 16,4-3-14-16,0 0-7 0,0 0-16 0,0 0-13 15,0 0-12-15,0 0-17 0,0 0-4 16,0 0-8-16,0 0-10 0,9-9-3 0,-9 9-11 0,8-3-15 15,-3 3-28-15,0-1-25 0,-5 1-32 0,13-2-17 16,-13 2-31-16,13-1-16 0,-8-1-7 0,2 1-18 16,-7 1-16-16,9 0-81 0,-9 0-255 0,0 0 114 15</inkml:trace>
  <inkml:trace contextRef="#ctx0" brushRef="#br0" timeOffset="22578.33">1386 2923 2 0,'0'0'209'0,"0"0"-9"16,0 0-15-16,0 0-15 0,0 0-4 0,0 0-16 16,18 3-4-16,-16 0-10 0,1 4-14 15,-2-2-12-15,5 3-9 0,-3 0-13 0,3 1-7 16,-3 1-16-16,4-3-30 0,-5 4-39 0,2-4-33 16,-1-1-39-16,-1 1-42 0,2-2-51 0,-3 2-92 0,2-4-282 15,-3 3 125-15</inkml:trace>
  <inkml:trace contextRef="#ctx0" brushRef="#br0" timeOffset="23065.02">1637 3146 30 0,'-2'7'79'15,"2"-1"-3"-15,0-6 9 0,2 4 4 0,-1-3 0 16,-1-1 8-16,0 0-6 0,13-10 0 0,-6 4 1 15,-2 2 11-15,2-2 8 0,-1-3 4 0,3 3 1 16,-1-1-4-16,-3 1 7 0,0 0-5 0,4-3-9 16,0 5-11-16,-4 1-10 0,-1-3-7 0,1 1-8 15,3 4-19-15,-2 0-21 0,-2-1-27 0,1 0-51 16,-5 2-33-16,8-2-69 0,-8 2-156 0,6-2-331 16,-6 2 147-16</inkml:trace>
  <inkml:trace contextRef="#ctx0" brushRef="#br0" timeOffset="23215.91">1612 3154 122 0,'-12'16'203'0,"1"-1"-16"16,-3 1-18-16,5-1-18 0,-1 1-17 0,3-2-28 0,0 3-27 16,-2 0-33-16,3-1-44 0,-2 1-41 15,6-3-59-15,-2-2-79 0,0-3-192 0,0 2 85 0</inkml:trace>
  <inkml:trace contextRef="#ctx0" brushRef="#br0" timeOffset="23384.26">1596 3244 33 0,'6'0'231'0,"4"4"-8"0,0 2-10 0,0-1-16 15,-1 2-14-15,3-2-19 0,-4 1-16 0,2 1-15 16,5 0-13-16,-3-2-14 0,2-2-26 0,-4 2-31 15,3-2-46-15,1 2-43 0,-2-2-57 0,3-1-67 16,-5 2-100-16,-1-2-286 0,-1 1 127 0</inkml:trace>
  <inkml:trace contextRef="#ctx0" brushRef="#br0" timeOffset="23716">1892 2906 4 0,'0'0'179'0,"0"0"-13"0,13 0-7 16,-13 0-9-16,6 1 2 0,-2-1-6 0,-4 0-9 16,13 0-7-16,-13 0-5 0,9-1-5 0,-4 1-5 15,-5 0-3-15,9 1-13 0,-1-1-3 0,-2 1-13 16,-2 4-6-16,1 1-8 0,3 0 2 0,-2-3-7 15,-1 2-10-15,2 6-2 0,2 3-1 0,-4 5-2 16,1-1-6-16,-1 1-7 0,-2 0 0 0,-1-1-8 16,1 2-2-16,-2 0-4 0,0-4-4 0,-1-2-14 15,2 0-19-15,-4-4-10 0,2-3-10 0,0-1-4 16,0 1-13-16,-1-1-6 0,0-2-10 16,-2-1-18-16,1 3-13 0,2-6-12 0,-8 3-20 0,2-2-4 15,-1 0-17-15,7-1-127 0,-14-2-300 0,3 0 133 16</inkml:trace>
  <inkml:trace contextRef="#ctx0" brushRef="#br0" timeOffset="24116.64">1873 3127 157 0,'0'0'172'0,"9"-1"0"16,-9 1-17-16,14 1-15 0,-14-1-19 0,10 0-5 16,-5 2-13-16,2 1-19 0,-2-2-15 0,0 4-32 15,0-2-23-15,-2 2-34 0,-1 1-25 0,2 1-29 16,-4 1-14-16,0 4-8 0,-1 1 8 0,-3-3 12 15,3 2 25-15,-2 0 30 0,-1 0 29 0,3-4 16 0,-4 3 18 16,1-2 18-16,3-2 6 0,-2-1 15 16,2 2 10-16,1-5 10 0,-3 2 8 0,2-2 14 15,1-3 7-15,-1 5-5 0,1-5-12 0,0 0-9 16,0 0-21-16,0 0-18 0,6-11-21 0,1 6-16 16,0-5-11-16,6-4-13 0,-4 2-9 0,4-3-6 15,-3-1-3-15,0-2 1 0,2 0-3 0,3-2-1 16,-5 2 3-16,1-4-1 0,-4 5 11 0,1-1 1 15,2 5 12-15,-2-5 6 0,2 4 13 0,0-1 14 16,-3 1 4-16,-4 5 10 0,3-1 2 16,-3 5 11-16,0 2 4 0,2-3 3 0,-5 6 0 0,3-5-4 15,-3 5-6-15,3-4-4 0,-3 4 0 0,0 0 5 16,0 0-5-16,9 9-2 0,-6-4-7 0,1 2-7 16,-3 0-5-16,3 1-15 0,2 2-17 0,-2-3-34 15,0 1-38-15,0 2-41 0,0-1-45 0,-2 1-48 16,2-4-37-16,-4 0-182 0,3-4-448 15,-3-2 198-15</inkml:trace>
  <inkml:trace contextRef="#ctx0" brushRef="#br0" timeOffset="24434.36">2177 2810 59 0,'4'-5'138'0,"2"2"-11"0,1-3-4 16,3 4-2-16,-1 0-7 0,1-1-2 0,2 2-5 15,-2-1 0-15,-1 2-4 0,2-1-3 0,1-1-2 16,-2 2-6-16,-2 0-4 0,1 0-2 0,1 5-3 16,-4-4-5-16,4 2-4 0,1 0-3 0,-5 2-1 15,2 2 4-15,2 0-2 0,-2 3 7 0,-3-1 3 16,5 9-4-16,-5-4-7 0,-1 0-9 0,1 5-4 16,-1 2-3-16,-1-2-5 0,0 6-2 0,-1-8-8 15,3-1-2-15,-5-3-6 0,1 3-1 0,2-6-4 16,-2 1-3-16,0 2-1 0,0-3-3 15,1-2 5-15,-2-2-9 0,1 0-2 0,-1-1-2 0,0 2-3 16,0-3 2-16,0-4-8 0,0 8-18 0,0-8-23 16,-1 7-17-16,1-7-28 0,0 0-18 0,-8 3-30 15,8-3-19-15,-10 3-30 0,10-3-20 0,0 0-142 16,-14-5-371-16,6 1 164 0</inkml:trace>
  <inkml:trace contextRef="#ctx0" brushRef="#br0" timeOffset="24591.72">2184 2999 137 0,'14'-5'166'0,"-8"2"-14"0,2 1-20 0,-2-2-10 0,3 1-14 16,1 0-11-16,-3 1-29 0,-7 2-40 15,16-3-38-15,-8 3-43 0,-8 0-106 0,11 5-170 16,-7-4 75-16</inkml:trace>
  <inkml:trace contextRef="#ctx0" brushRef="#br0" timeOffset="24899.84">2306 3048 105 0,'0'0'168'0,"0"0"-14"15,0 0-10-15,0 6-12 0,0-6-28 0,0 0-28 16,0 0-36-16,0 0-7 0,0 0-55 16,0 0-18-16,0-21-14 0,4 16 2 0,-4-2 1 0,1 0 2 15,2-3 24-15,-3 0 29 0,1-1 19 0,1 2 21 16,-2-1 31-16,0 3 19 0,1 2 21 0,0-3 10 15,0 5 10-15,-1 3 3 0,0-8-3 0,0 8 1 16,0 0-12-16,0 0-14 0,0 0 0 0,0 0 1 16,0 0-2-16,0 0-1 0,0 0-3 15,8 22-2-15,-6-6-12 0,-2 0-7 0,3-1 4 16,1 2-22-16,-4 2-3 0,4-1-9 0,-2 1-2 16,1 0-11-16,1 7 1 0,-3-8-10 0,2 1-2 15,-2-1-5-15,-1-1 0 0,2-6-11 0,1 0-11 16,-2 0-14-16,-1-6-20 0,0 3-11 0,0-4-18 0,3-2-14 15,-3-2-23-15,0 8-10 0,0-8-24 16,0 0-28-16,0 0-31 0,0 0-207 0,0 0-428 16,-21-10 190-16</inkml:trace>
  <inkml:trace contextRef="#ctx0" brushRef="#br0" timeOffset="25280.38">2246 3162 75 0,'0'0'245'0,"0"0"-17"0,0 0-13 16,13 11-12-16,-13-11-9 0,8 2-12 0,-3 0-4 16,1-1-15-16,-6-1-5 0,14 1-6 0,-4 1-25 15,2 1-9-15,-3-3-16 0,-9 0-7 0,15 3-14 16,-7-2-11-16,-3 2-19 0,4 0-26 0,-4-1-27 16,0 0-26-16,2 3-27 0,-5 1-16 0,2-2-20 15,-4 6-11-15,0-4-18 0,3 3-1 0,-6-3 10 16,2 2 29-16,-3-3-10 0,-4 1 22 0,3 1 11 15,1-3 17-15,-6-1 28 0,1 0 22 16,0 2 23-16,-1-2 14 0,2 1 15 0,1-1 15 16,1-2 13-16,1 1 7 0,5-2 10 0,-9 5 3 15,9-5-2-15,-6 3-8 0,6-3 2 0,-3 3-4 0,3-3-7 16,0 0-4-16,0 0-7 0,0 0-6 16,0 0-2-16,0 0-4 0,9 5-3 0,-9-5-8 15,14 1 2-15,-5-1-4 0,3 1-9 0,-1-1-3 16,1 0-6-16,-1 1 0 0,1-1-7 0,1-1-1 15,-2 2-8-15,-1-1-4 0,1 0-22 0,-11 0-21 16,15-2-23-16,-9 1-28 0,-6 1-37 0,9-4-33 16,-4 3-45-16,0-2-53 0,-5 3-200 0,4-8-484 15,-5 4 216-15</inkml:trace>
  <inkml:trace contextRef="#ctx0" brushRef="#br0" timeOffset="25720.72">2594 2867 126 0,'0'0'231'16,"0"0"-17"-16,0 0-20 0,0 0-17 0,5-1-18 0,-5 1-12 16,0 0-13-16,0 0-15 0,0 0-13 0,0 0-3 15,0 0-6-15,0 0-3 0,0 0-4 16,0 0-3-16,5 10-3 0,-1-5-1 0,-4-5-3 16,1 7-5-16,2-3 1 0,-2 5-4 0,2-3 1 15,0 4 3-15,0-1-6 0,0 9-2 0,2 1-1 16,0-2-3-16,-2 4-2 0,3-3-7 0,-1 7-2 15,0 1 1-15,-1-7-3 0,-2-1-3 0,3 1 2 16,0 0-7-16,-1 0 2 0,-1-1 3 0,-1-2 2 16,4-1-8-16,-2-2 0 0,-1-1-11 0,1-2 5 15,-1-1-7-15,-1 1-1 0,-1-3-4 0,2 1 0 16,-2-2-1-16,1 0-7 0,0-4 2 0,-2-2-2 16,3 7-4-16,-1-3-8 0,-2-4-19 0,0 0-37 15,0 0-50-15,0 0-74 0,0 0-75 0,0 0-295 16,0 0-591-16,0 0 261 0</inkml:trace>
  <inkml:trace contextRef="#ctx0" brushRef="#br0" timeOffset="25871.13">2962 3257 177 0,'0'0'186'0,"5"3"-61"0,-5-3-68 0,0 0-67 15,0 0-80-15,0 0-96 0,0 0 42 0</inkml:trace>
  <inkml:trace contextRef="#ctx0" brushRef="#br0" timeOffset="27745.06">3652 2669 46 0,'0'0'253'0,"0"0"-15"16,0 0-5-16,0 0-10 0,5 11-12 0,-1-6-10 16,0 0-10-16,0 1-13 0,2 0-16 0,-2-1-19 15,5 0-14-15,0 3-11 0,-4-4-12 0,5 4-13 16,-4-2-11-16,2-2-42 0,-3 0-59 0,0 3-63 15,3-3-74-15,-4-3-243 0,-2 5-432 0,1-1 193 16</inkml:trace>
  <inkml:trace contextRef="#ctx0" brushRef="#br0" timeOffset="28074.29">3629 2919 177 0,'5'0'160'0,"-1"1"-10"16,2 0-10-16,2 1-11 0,1-2-8 0,-1 2-8 0,-2-1-10 15,4 0-8-15,-2 1-9 0,0 4-3 16,1-3-11-16,-1 1-6 0,0 0 1 0,-1 4-11 0,3-1 3 16,-4 2-1-16,1-2 4 0,-1 4 2 0,-1-1 4 15,5 5 7-15,-5-5 1 0,1 5 0 16,-3-2 0-16,3 5 0 0,-3-4-10 0,2-3-6 15,-1 5-7-15,-1 1-3 0,1-2-3 0,-2-3-5 16,3-1-4-16,-2 0-6 0,-1-3 4 0,1 0-14 16,-2-2-3-16,3 2 1 0,-4-5-8 0,3-1-2 0,-1 0-18 15,-2-2-23-15,4 1-24 0,-4-1-33 16,0 0-38-16,9-18-25 0,-5 10-28 0,-3-3-185 16,0-1-392-16,-1 0 174 0</inkml:trace>
  <inkml:trace contextRef="#ctx0" brushRef="#br0" timeOffset="28214.29">3914 2727 128 0,'3'5'164'0,"-2"1"-17"16,-1-4-20-16,0 3-18 0,0 2-55 0,3-2-49 15,-3 0-70-15,-3 2-47 0,-1-1-121 0,7 0 54 16</inkml:trace>
  <inkml:trace contextRef="#ctx0" brushRef="#br0" timeOffset="28400.01">4089 2658 67 0,'4'3'186'0,"0"-1"-7"0,-3 1-7 15,2 0-14-15,-3-3-17 0,5 7-17 0,-4-1-11 0,-1 0-41 16,0 0-41-16,0 1-52 0,3-1-55 16,-3 3-115-16,-4-1-208 0,-4 0 93 0</inkml:trace>
  <inkml:trace contextRef="#ctx0" brushRef="#br0" timeOffset="28649.87">4021 2836 174 0,'0'0'180'0,"0"0"-10"15,0 0-26-15,7 4-7 0,-7-4-16 0,0 0-10 16,15-4-8-16,-15 4-10 0,14-3-7 0,-5 2-11 16,1-1 0-16,3 1-11 0,-1-1-5 0,2 1-7 15,-5 1-4-15,-3 0-6 0,3 1-6 0,1 1-4 16,-2 1-1-16,-3 0-3 0,0 1 2 0,0 2 2 16,1 1-1-16,-3 4 0 0,0-1-2 0,-1 5-2 15,-3-2 3-15,-2 5-4 0,-1 1-1 0,-3-2-4 16,-1 1 0-16,2 0 0 0,-8 7-3 15,5-6-1-15,-1 7-13 0,2-9-9 0,-2 1-25 16,1 2-28-16,-4-4-32 0,4-2-5 0,0-2-51 16,0 0-21-16,0-3-106 0,0-1-294 0,-1-1 130 15</inkml:trace>
  <inkml:trace contextRef="#ctx0" brushRef="#br0" timeOffset="28924.18">4011 3038 184 0,'7'2'193'0,"3"6"-7"0,0-2-15 15,-1 1-5-15,1 2-10 0,-1-3-10 0,4 6-11 16,1-4-8-16,-1 4-6 0,-2-4-5 0,1 0-11 16,3 0-12-16,-6 1-5 0,3-4-9 0,-1 2-3 15,-1-1-8-15,1-1-7 0,0 1-8 0,-1-3-2 16,-2 2-5-16,-2-2-4 0,3 0-3 0,-2-2-5 15,-2 2-1-15,1 0-6 0,-2-2-3 0,2 1-1 16,-6-2-4-16,8 1-4 0,-8-1-18 0,3 1-13 16,-3-1-24-16,0 0-26 0,0 0-26 0,0 0-29 15,0 0-29-15,11 0-27 0,-11 0-159 0,0 0-363 16,0 0 161-16</inkml:trace>
  <inkml:trace contextRef="#ctx0" brushRef="#br0" timeOffset="29915.14">4568 2726 139 0,'0'0'297'0,"-1"-5"-19"16,1 5-24-16,0 0-26 0,0 0-24 0,0 0-19 15,0 0 3-15,4 17-12 0,0-11 5 0,-1 7-3 16,1 4-15-16,3 8-13 0,-3 2-13 0,3-1-8 16,0 3-12-16,-2 0-7 0,1 3-29 0,2-3 10 15,-2 4-12-15,2-3-7 0,-3-3-10 0,0 1-3 16,2-4-24-16,-2-5 18 0,1 0-10 0,-1-4 3 15,-1-3-5-15,1-1 3 0,-1-4 2 0,-1 0-1 16,-1-1 7-16,-1-2-2 0,-1-4-3 0,9 1 3 16,-9-1-7-16,0 0-5 0,9-14-3 0,-5 5-9 15,1-9-1-15,4 2 0 0,-3-9-4 0,2 0-1 16,-4-5-2-16,4 1-4 0,-2 2 1 0,3 0-3 16,-1 0-7-16,-4 1 5 0,2 2-3 0,3-3-4 15,-5 8 7-15,2-6-7 0,-2 8 0 0,9-5-3 16,-8 7 8-16,-1 2-11 0,-1 4-1 0,1-4 11 15,0 6 1-15,-1-1 1 0,-2 3-10 0,0-3-18 16,4 3-30-16,-3 2-50 0,1-2-48 0,-3 5-49 16,4-4-41-16,-4 4-57 0,3-5-277 0,-3 5-620 15,0 0 275-15</inkml:trace>
  <inkml:trace contextRef="#ctx0" brushRef="#br0" timeOffset="30174.4">5104 2588 36 0,'1'4'299'0,"-1"7"-15"0,-1 2-19 0,1-4-23 16,-2 7-22-16,1 0-29 0,1 0-17 0,-1 1-20 16,1-2-33-16,-1 1-49 0,1 1-51 0,0-1-51 15,-3 0-60-15,3-4-78 0,0 0-131 0,-1-2-323 16,0 0 143-16</inkml:trace>
  <inkml:trace contextRef="#ctx0" brushRef="#br0" timeOffset="30464.78">5151 2494 212 0,'5'0'216'0,"4"-2"-17"16,-4 2-13-16,3 2-6 0,0-2-2 16,-2 2-9-16,3 2 0 0,3-2-12 0,-6 3-8 0,4 1-16 15,-1 0-4-15,0 2-1 0,0 0-1 0,-1 3-7 16,-2 0 3-16,2 3-4 0,1 2-18 0,-2 1 16 15,-2 0-4-15,1 1-7 0,-4 0-2 16,2 1-12-16,0-1-11 0,-2 1-8 0,1 0 0 16,-1 0-12-16,1-3-6 0,-2-1-2 0,-1-3-11 15,1-2-4-15,-1 0-3 0,2 2-20 0,-1-6 21 16,-2 0-7-16,1 0-9 0,1-2 1 0,0 0-5 16,-1-4-40-16,0 6-39 0,0-6-54 0,0 0-56 15,0 0-66-15,0 0-79 0,0 0-190 0,-23-12-548 16,16 7 243-16</inkml:trace>
  <inkml:trace contextRef="#ctx0" brushRef="#br0" timeOffset="30628.99">5169 2699 171 0,'0'0'233'0,"9"0"-22"0,-9 0-19 16,13-3-17-16,-8 3-16 0,5 0-19 0,-1-2-23 15,2-1-37-15,1 0-53 0,0 1-76 0,-2-1-194 16,-4 2-263-16,1-1 116 0</inkml:trace>
  <inkml:trace contextRef="#ctx0" brushRef="#br0" timeOffset="31098.29">5151 2800 2741 0,'2'7'116'16,"0"-3"-96"-16,-2 2-9 0,1 1-22 0,4-1 20 0,-1-3-2 16,0 2 0-16,1-2-2 0,-1 1 2 15,1-3 0-15,4 1-1 0,0 1 0 0,0-2 2 16,5-1-4-16,-5 3 3 0,5 0 1 0,0-2-2 16,-2 0 0-16,2 1-5 0,-3 0 7 0,1-1-3 15,0 3-3-15,0-2-5 0,-2 1-4 0,-1 4-5 16,-3-4 1-16,1 2 1 0,-2-2-2 0,4 6 2 15,-4-3-8-15,-4 4 6 0,-1-4-1 0,3-1 2 16,-3 3 3-16,-3 0 2 0,-1-3-3 0,2 3 5 16,-6-1 3-16,3 0 3 0,-3-1-1 0,-2-1-2 15,0 1 6-15,0-2-3 0,-1 2 8 0,-2-2 8 16,-4 2 2-16,0 1 6 0,6-3 5 0,-2 0 5 16,3 1-1-16,-1 0 1 0,0 1-5 0,2 1-2 15,3 0 0-15,-2 1-3 0,3-2 2 0,1 0 3 16,-1-1 9-16,1 3 2 0,3 0 6 0,-2-6 11 15,3 6 0-15,0-4 8 0,3 2-1 0,1 0-4 16,1 0 5-16,0-3 0 0,5 3-3 0,-1-2-11 16,0 1-24-16,4-3 18 0,-4 3-4 0,2-3-2 15,2 1-2-15,-1 0-10 0,2 0-4 0,-2-1 2 16,0-2-8-16,1 0-34 0,-3 1-37 0,0-2-47 16,-10 1-53-16,12-1-44 0,-12 1-53 0,10 0-62 15,-10 0-215-15,0 0-570 0,5 2 253 0</inkml:trace>
  <inkml:trace contextRef="#ctx0" brushRef="#br0" timeOffset="31600.26">5699 2731 71 0,'0'0'261'0,"0"0"-19"0,8 6-19 16,-5-5-11-16,-2 3-11 0,4 2-14 0,0 3-10 15,4 1-6-15,0 4-6 0,1 0-7 0,-1 4-13 16,0-1-9-16,-1 1-9 0,2 10-16 0,-1-2 4 16,0-8-22-16,-2 0-5 0,1-1 6 0,0 1-7 15,1-2 0-15,0-3-3 0,-3-2-6 0,1-3-7 16,-2-1 0-16,-1-1-7 0,2-1-1 0,-5 0-5 15,2-3 0-15,1-2-11 0,-4 0-4 0,0 0-5 16,0 0 1-16,9-11 5 0,-7 2-16 0,-1-1 1 16,1 0-2-16,-2-7-5 0,0 1-9 0,0-2 3 15,-2 1-2-15,1-4 1 0,-4 0-4 0,5 3-3 16,0 0 3-16,-1 2-2 0,-1 2-5 0,2 3-1 16,0-1-3-16,2 3-25 0,-1-1-47 0,2 5-58 15,-2-2-72-15,1 4-70 0,1-1-298 0,2 2-617 16,-5 2 273-16</inkml:trace>
  <inkml:trace contextRef="#ctx0" brushRef="#br0" timeOffset="31756.52">6106 2994 267 0,'1'10'265'0,"-2"-1"-15"0,2 3-14 0,0-4-26 16,-2 3-21-16,1-5-23 0,1 1-32 0,1-1-44 0,-1-2-53 15,4 0-48-15,-1-2-60 0,1-2-64 0,-5 0-137 16,14-4-294-16,-6-1 131 0</inkml:trace>
  <inkml:trace contextRef="#ctx0" brushRef="#br0" timeOffset="32232.98">6470 2664 42 0,'0'0'366'0,"0"0"-49"0,-14-4-34 0,6 2-33 16,2 2-19-16,-3 2-26 0,1 1-21 0,-2-3 17 16,4 1-19-16,-2 1-19 0,2-1-16 0,-2 1-13 15,2 0-13-15,0 1-16 0,1 0-10 0,0 0-13 16,-1 0-1-16,1 2-10 0,0-1-5 0,1 0-2 15,0 2-2-15,1-1 0 0,1 1-1 0,-2-2 1 16,0 0-13-16,0 3 3 0,2-1-6 0,1-2-2 16,-2-2-3-16,0 4 0 0,2 0 2 0,1-2-12 15,-1-1 5-15,0 4-6 0,1-3-8 0,0 0-2 16,0-1 1-16,1 5 2 0,-1-4-2 0,2 1-3 16,1 0 1-16,2 1 2 0,-1 0-8 0,2 0 13 15,1-2-7-15,0 4-13 0,1-1 3 0,2 1-17 16,-2-1 27-16,1-1-8 0,0 1-4 0,0 0 0 15,-3-2-7-15,3 1 3 0,-1 1 0 0,-2 0 5 16,1 1-5-16,-1 1-1 0,-3-1-1 0,-1-1-4 16,2 3 1-16,-2-2 3 0,1 1 1 0,-3 2-6 15,-3-1 0-15,1-1 5 0,-1 1 0 0,0 1-20 16,0-2 23-16,-1 1 2 0,-1-3-4 0,1 0-12 16,-2-2 13-16,-2-1-14 0,2-1-23 0,-1-1-38 15,2 2-57-15,-6-5-57 0,11 1-69 0,-17-3-91 16,9 3-203-16,1 0-593 0,-1-3 262 0</inkml:trace>
  <inkml:trace contextRef="#ctx0" brushRef="#br0" timeOffset="32364.63">6599 3129 67 0,'0'0'107'0,"0"4"-102"0,0-4-36 15,-5 6-31-15,0-4 14 0</inkml:trace>
  <inkml:trace contextRef="#ctx0" brushRef="#br0" timeOffset="38114.83">7913 2474 15 0,'0'0'299'0,"0"0"-17"16,1-4-13-16,-1 4-15 0,0 0-17 0,0 0-22 15,0 0-29-15,0 0-5 0,0 0-18 0,1-4-16 16,-1 4-16-16,0 0-16 0,0 0-9 0,0 0-13 16,0 0-7-16,4 15-10 0,-4-5-5 0,-1 2-15 15,-2 5 5-15,-2 7-2 0,-2 2-1 0,-3 2-9 16,-1-1-9-16,-3 0-2 0,3 3-3 0,-3-5-2 16,0 5-2-16,-2-8-5 0,2 5-1 0,0-5-5 15,1 2-2-15,3-8-3 0,1 1 3 0,-1-1-4 16,1-1-2-16,1-4 0 0,1-1 1 0,-2-4 1 15,4-1 0-15,-2 2 0 0,2-3-3 0,-1 1 0 16,-1-5 3-16,7 0-10 0,-12 0 1 0,12 0 1 16,-18-6-9-16,9 1-10 0,1-2-12 0,-1 0 1 15,1-5-3-15,1 1 4 0,-1 3 5 0,4-3 1 16,-3 0 2-16,4 2 2 0,-1 0 7 0,3 1 4 16,1 0 12-16,0 3-12 0,1-1 3 0,2 1 3 15,-2 2 2-15,2-3 4 0,3 3 5 0,-1 1 3 16,3 0 0-16,-1 4 5 0,1-2-3 0,4 0 6 15,-1 3 0-15,-1 3 10 0,2-3 0 0,-2 4-2 16,3-2 2-16,0 4-1 0,-4-2 2 0,2 0-1 16,-1 1-5-16,3 0-6 0,-7-2-5 0,3 2 4 15,-1 1-1-15,1-5-4 0,-4 5-1 16,0-4-6-16,-1-2-3 0,1 1-2 0,2 2-4 16,-2-5-8-16,-5-1-25 0,5 6-28 0,-5-6-30 15,1 2-26-15,-1-2-24 0,0 0-24 0,0 0-28 0,0 0-40 16,0 0-34-16,15-8-204 0,-12 1-506 15,1 0 225-15</inkml:trace>
  <inkml:trace contextRef="#ctx0" brushRef="#br0" timeOffset="38317.74">8057 2704 9 0,'4'3'272'0,"-3"2"-5"0,1 0-7 16,-2 5-1-16,1 0-5 0,-1-1-4 0,-1 3-15 15,-1 1-14-15,4 1-13 0,-4-1-20 0,2 2-18 16,0-4-14-16,0 5-21 0,0-4-2 0,0 1-23 16,0-1-15-16,3-1-14 0,-3-1-35 0,3 1-31 15,-2 0-29-15,0-5-40 0,0 1-45 0,1 1-27 16,-2-8-42-16,4 5-25 0,-3-2-59 0,-1-3-158 16,0 0-444-16,0 0 196 0</inkml:trace>
  <inkml:trace contextRef="#ctx0" brushRef="#br0" timeOffset="38471.53">8169 2863 84 0,'0'4'244'0,"2"2"-12"0,-2 3-16 16,0-1-21-16,-2 3-19 0,-1-3-16 0,0 2-15 16,0-3-19-16,0-4-26 0,-1 6-41 15,2-3-48-15,0-1-50 0,-3 0-74 0,1-1-153 16,-2 1-289-16,6-5 128 0</inkml:trace>
  <inkml:trace contextRef="#ctx0" brushRef="#br0" timeOffset="38719.94">8333 2769 63 0,'0'0'144'0,"0"0"-35"15,11 1-33-15,-11-1-32 0,11 3-19 0,-6-3-13 16,-5 0-6-16,10 0 1 0,-10 0-4 0,11-2 6 16,-11 2-3-16,10-2 7 0,-10 2-1 0,14 0 2 15,-14 0-3-15,9 0 11 0,-9 0-6 0,0 0 1 16,11 1 10-16,-11-1-2 0,7 1 5 0,-7-1-3 16,6 3-4-16,-6-3 1 0,4 2-8 0,-4-2-13 15,5 5-9-15,-5-5-24 0,0 0-18 0,9 2-69 16,-9-2-127-16,0 0 56 0</inkml:trace>
  <inkml:trace contextRef="#ctx0" brushRef="#br0" timeOffset="38816.83">8524 2764 77 0,'9'-2'114'0,"-9"2"-4"0,0 0-9 15,14 2-1-15,-14-2-21 0,7-4-6 0,-7 4-4 16,8-1-26-16,-8 1-46 0,8-1-62 0,-8 1-52 16,0 0-126-16,9-2 56 0</inkml:trace>
  <inkml:trace contextRef="#ctx0" brushRef="#br0" timeOffset="38997.78">8786 2827 30 0,'-3'17'234'16,"1"-2"-17"-16,-5 0-10 0,-2 3-8 0,-1-2-3 16,-1 5-1-16,2-1-18 0,-1-2-16 0,-1-2-17 15,2 3-15-15,0-5-14 0,2 2-22 0,-1-3-36 16,-1-1-48-16,0-6-56 0,5 1-79 0,-1-1-206 15,0-6-360-15,5 0 160 0</inkml:trace>
  <inkml:trace contextRef="#ctx0" brushRef="#br0" timeOffset="39397.53">9081 2588 97 0,'1'6'205'0,"-2"4"-9"0,2 0-14 0,-2 1-7 15,-4 5-6-15,1 0-1 0,-5 4-6 0,1 4-5 0,-2-2-8 16,0 6-2-16,1-3-9 0,0 3-7 16,-2-5-12-16,2 1-14 0,1-5-10 0,-1-1-3 15,-1-2-14-15,2-1 7 0,2-7 5 0,1 3 11 16,-3-5 8-16,4 1 10 0,0-4-2 0,-3 0-6 15,0-3-13-15,7 0-8 0,-16 0-2 0,7-5-9 16,-4-1-16-16,4 1-16 0,0-7 19 0,-5 3-14 16,2-5-9-16,3-1 1 0,3 2-27 0,-1-2 25 15,4 4-14-15,2 4-1 0,1-5-6 0,1 6-1 16,2 0-3-16,0-1 3 0,4 3-2 0,-1 1 3 16,3-2-12-16,5 5 0 0,-1 0-2 0,-3 3 1 15,7-1-5-15,-2 2 11 0,-1 1-7 0,0 2-7 16,3-1 6-16,-6 0-4 0,4 3-11 0,-5-4-32 15,0 3-39-15,1-3-52 0,-2 0-43 0,-2 2-37 16,0-4-52-16,2-1-52 0,-9-2-190 0,9 3-548 16,-9-3 242-16</inkml:trace>
  <inkml:trace contextRef="#ctx0" brushRef="#br0" timeOffset="39648.73">9126 2814 163 0,'6'9'225'16,"-6"-5"-20"-16,0-4-20 0,4 12-16 0,-3-3-14 15,0 1-15-15,1-1-12 0,-1 3-5 0,2 0-6 16,0 1 0-16,0 0-14 0,-2-2-4 0,1 3 2 16,0-4 1-16,1 1 6 0,-1-3 10 0,1-2 12 15,-3-6 19-15,0 10 11 0,0-10 14 0,1 7-15 16,-1-7-21-16,0 0-5 0,0 0-12 0,0 0-37 16,0 0 14-16,0-23-16 0,0 13-7 0,0 0-5 15,1-2-9-15,1-1-2 0,-1-3-13 0,5 0-3 16,-3 0-8-16,1 2-4 0,2-2-11 15,2 0-17-15,-1 3-17 0,2-1-36 0,2 1-32 16,0 0-46-16,1 3-47 0,0-2-57 0,2 1-72 16,-6 4-237-16,5 0-586 0,-3 3 260 0</inkml:trace>
  <inkml:trace contextRef="#ctx0" brushRef="#br0" timeOffset="40183.29">9792 2510 183 0,'-17'6'183'0,"-2"-2"-3"15,-2 5-3-15,1-3 5 0,-4 5 2 0,-2-2 33 16,8 3 1-16,-1-2-8 0,-4 4-2 0,5 1-10 16,0 4 2-16,4-5-12 0,3 2-13 0,-2-1-11 0,5 3-13 15,2-1-15-15,2-1-13 0,-1 2-9 0,2 0-16 16,3-6-9-16,3 4-4 0,-1-6-32 0,2 2 15 15,0-3-2-15,5 1-6 0,1-4-7 16,-1 3-3-16,3-4-1 0,3 3-13 0,-2-3-1 16,1-2-12-16,1 1-30 0,-2-3-36 0,0 2-43 15,-3-4-54-15,3-1-45 0,-4 0-54 0,1-1-55 16,0-1-233-16,-5 0-572 0,0-2 254 0</inkml:trace>
  <inkml:trace contextRef="#ctx0" brushRef="#br0" timeOffset="40354">9531 2707 137 0,'0'0'250'0,"0"0"-27"16,0 0-17-16,0 0-23 0,0 0-15 0,26 2-21 16,-13-2-12-16,3-2-17 0,2 2-21 0,0 0-30 15,1 0-40-15,0 0-43 0,0 0-65 0,-1-3-77 16,-4 4-93-16,4-2-271 0,-5 1 120 0</inkml:trace>
  <inkml:trace contextRef="#ctx0" brushRef="#br0" timeOffset="41384.92">10014 2465 67 0,'0'0'320'0,"0"0"-15"15,0-5-20-15,0 5-14 0,0 0-19 0,0 0-27 16,0 0 0-16,0 0-13 0,0 0-17 0,0 0-13 15,0 0-16-15,0 0-14 0,0 0-15 0,0 0-17 0,0 0-8 16,0 0-15-16,0 0-5 0,0 0-13 16,-5 10-4-16,5-10-4 0,0 7-7 0,1-3-20 15,0-1 17-15,1 2-10 0,-1 0-3 0,3 0 2 16,-4 1-10-16,2 0 1 0,2 0-7 0,0 0-5 16,0 0 6-16,1 3-8 0,0-1-7 0,-2 0 3 0,1 1-4 15,-3-2 1-15,5 2-5 0,-3 0 0 16,0 1 2-16,1-2-5 0,0 3 4 0,0-2-8 15,0 1-4-15,0-1 2 0,3 1-1 0,-5-2 1 16,1 2 3-16,0-1-4 0,2 0 5 0,-1-2-6 16,-3 2 2-16,4-2 5 0,2 0-8 0,-4 1 1 15,0 0-5-15,2-3 7 0,-1 5-5 0,0-5 3 16,-1 2-2-16,-1-2 3 0,2 1-6 0,1 0 4 16,-4-1 4-16,3 0-4 0,-3-1-5 0,2 1-5 15,1 2 10-15,-3-4 3 0,3 1-2 0,-3 1-3 16,3 0 0-16,-1-2-2 0,-3-3 4 0,6 9-4 15,-5-4 7-15,3-1-6 0,0 0 1 0,-4-4 0 16,1 8 1-16,3-6 1 0,-1 2 0 0,-3-4-3 16,2 4 3-16,2-1 5 0,-4-3-8 0,6 4 1 15,-6-4 0-15,3 4-3 0,-3-4 2 0,0 0 0 16,1 5-2-16,-1-5-3 0,0 0 7 0,0 0-6 16,3 5 9-16,-3-5-4 0,0 0-1 0,0 0-31 15,0 0 36-15,0 0-5 0,0 0 1 0,0 0-4 16,0 0 5-16,0 0-1 0,0 0-5 0,0 0 10 15,0 0-14-15,14-7 0 0,-14 7 4 0,4-4 1 16,-1 1-4-16,-3 3-5 0,4-3 6 0,-1 1-13 16,-2-2 8-16,2 1 0 0,0-1-1 0,0-2-4 15,0 3-2-15,-2-1-3 0,2-1 1 0,-2 0 4 16,1 2-6-16,0-2 5 0,0-1-3 0,1-1 5 16,0 1-3-16,0 2 2 0,-2-4-4 0,2 1 6 15,-2 3 1-15,2-5 0 0,-2 4-2 0,2-2 12 16,-1 0-9-16,-1 1 3 0,1-4 12 15,-1 4-9-15,3-2-3 0,-2 2 3 0,0-1 4 16,-2 0 0-16,1-4-1 0,-1 5-3 0,1-4 6 0,0 1-3 16,2 1-1-16,-2 2 3 0,1-5 2 0,-2 6-2 15,2-7 1-15,-1 8-3 0,-1-2 0 0,3-3 4 16,0 0-1-16,-1-1 2 0,-1 4 2 16,1-2 4-16,1 0-6 0,1 1 1 0,0-3 5 15,-4 3-2-15,5-2 0 0,-4 0 1 0,2-1-1 16,1 1-4-16,-1-3 4 0,0 4-4 0,1-4-2 15,1 5 5-15,-4-5-2 0,3 1-3 0,0 2 1 0,0-1-3 16,1 2 2-16,-2-1 0 0,-2 0 2 16,5 4 2-16,-3-2-5 0,-2 1 3 0,3 2 3 15,-4-1-6-15,4 0 2 0,-3 0 3 0,2 2-4 16,-2-1 6-16,2 0-7 0,-2 1-1 0,-1 3-12 16,1-6 12-16,3 3 1 0,0 0-3 0,-3-1 5 15,0 1-4-15,-1 3-15 0,1-6-10 0,1 4-17 16,-1-4-12-16,-1 6-17 0,3-7-17 0,-2 4-18 0,0 0-11 15,-1 3-17-15,2-5-22 0,-2 5-26 16,1-3-43-16,-1 3-241 0,0 0-507 0,0 0 225 16</inkml:trace>
  <inkml:trace contextRef="#ctx0" brushRef="#br0" timeOffset="43544.81">10894 3053 101 0,'-16'23'198'16,"-1"0"-24"-16,1-1-30 0,-6 1-18 0,4-4-30 16,4-5-30-16,-1-2-35 0,2 1-20 0,7-4-38 15,-3-1-40-15,2-1-76 0,-3-3-154 0,5-2 69 16</inkml:trace>
  <inkml:trace contextRef="#ctx0" brushRef="#br0" timeOffset="44434.23">11807 3244 118 0,'0'0'245'0,"0"0"-14"0,0 0-15 0,0 0-16 16,0 0-8-16,-4-12-17 0,2 9-9 0,2-3-8 16,-3-1-4-16,3-2-11 0,-1-3-8 15,-2 1-7-15,3-7-3 0,-1-2-12 0,0-5-6 0,-2-2-8 16,0-3-3-16,2 1-6 0,1-4-8 0,-4-3-7 16,6-10-4-16,-4-3-7 0,-1 4-1 0,1-2 0 15,4 13 2-15,1-2 0 0,1 3 2 0,1-4-8 16,2 4-5-16,-1 0 1 0,3 5-11 0,0 2-6 15,0-1-5-15,1 0-3 0,2 3-2 0,-2 6 2 16,-1 2-4-16,1 1-6 0,-1 2 2 0,-4 3-4 16,4-1-3-16,-1 3 0 0,-2 2-3 0,1-3-2 15,-2 3 10-15,0 2-22 0,-1 0 13 0,-2 2-8 16,2-1-4-16,-4 3-3 0,5-1 2 0,-5 1-8 16,8 4 0-16,-7 2 2 0,0-2 6 15,1 6-6-15,-2 0-5 0,-2 4 4 0,2 0-15 0,-3 4-7 16,-1-1-14-16,0-2-6 0,-4 2 0 0,4-1 6 15,-2-3 3-15,2 2 5 0,-1-5 6 0,4-1 5 16,-3 0 2-16,0-4 4 0,0 1 6 0,4-1 5 16,-4-1-1-16,3 1 10 0,-3-2 6 0,4-3 7 15,-1 2 2-15,1-2 11 0,0 0 5 16,-1 5-5-16,1-5-3 0,0 0 5 0,1 4-7 16,-1-4-3-16,5 3-3 0,0 2-1 0,-1-3-3 0,1 3-1 15,-1-1-1-15,1 3-2 0,-1 1-4 0,2 2 8 16,-3-2-11-16,-2 5-6 0,-1-2-2 0,-1 2-1 15,1-2-6-15,-1 0 3 0,-1 0 1 0,0-2 4 16,-2 1-5-16,4-1 6 0,-4-1-2 0,3-1-2 16,0-1-2-16,-2-3-8 0,2 3-6 15,-2-3-22-15,-1-1-25 0,4-2-39 0,-5 1-41 16,5-1-53-16,0 0-45 0,-14-3-216 0,9-1-507 0,1 2 225 16</inkml:trace>
  <inkml:trace contextRef="#ctx0" brushRef="#br0" timeOffset="44626.49">12070 2680 90 0,'2'5'231'0,"0"1"-6"0,-2 1-12 0,0-1-1 0,-2 3-1 16,0-2-9-16,2 4-9 0,0-2-16 0,0 3-13 15,-4-4-21-15,3 6-15 0,-2-2-18 0,2 2-11 16,-1-1-27-16,-1-3-47 0,3 0-59 0,-1 1-51 15,2-3-61-15,2-1-52 0,-3-1-141 0,2-2-367 16,-2-4 162-16</inkml:trace>
  <inkml:trace contextRef="#ctx0" brushRef="#br0" timeOffset="44780.65">12249 2796 171 0,'-1'6'213'0,"0"3"-11"0,-3 1-16 0,-3 1-5 0,1 2-11 15,0-3-10-15,-2 0-13 0,-2 6-15 0,3-7-16 16,-2 7-12-16,2-8-24 0,-1 3-39 16,3-1-49-16,0-4-57 0,-3 1-54 0,4-3-167 15,-2 1-308-15,2-5 136 0</inkml:trace>
  <inkml:trace contextRef="#ctx0" brushRef="#br0" timeOffset="45087.78">12436 2688 43 0,'1'2'230'0,"-1"-2"-12"0,5 2-23 15,-5-2-23-15,5 2-18 0,-5-2-27 16,0 0-28-16,12 0-33 0,-10 1-33 0,-2-1-27 15,0 0-24-15,14-3-18 0,-14 3-17 0,14-4-4 16,-6 4 7-16,-2-5 7 0,2 4 9 0,1-1 9 16,-9 2 3-16,14-3 13 0,-14 3 11 0,9 0 7 15,-9 0 28-15,10 2 3 0,-6-2 16 0,-4 0 9 16,0 0-5-16,8-2-11 0,-8 2-2 0,0 0 2 16,0 0-26-16,9-3-36 0,-9 3-36 0,4-5-33 15,1 2-37-15,-3 0-76 0,2-2-212 0,1 4 94 16</inkml:trace>
  <inkml:trace contextRef="#ctx0" brushRef="#br0" timeOffset="45180.8">12676 2646 32 0,'4'2'171'0,"0"-1"2"0,1 1-9 16,-3-1-4-16,-2-1-22 0,6 3-9 0,-6-3-17 15,5 2-9-15,-5-2-36 0,0 0-50 0,7 0-61 16,-7 0-63-16,0 0-80 0,0 0-200 0,0 0 89 16</inkml:trace>
  <inkml:trace contextRef="#ctx0" brushRef="#br0" timeOffset="45279.87">12837 2702 81 0,'0'5'167'0,"0"-2"-33"16,0-3-52-16,0 10-82 0,-1-6-78 0,-1 4-84 15,0-1 38-15</inkml:trace>
  <inkml:trace contextRef="#ctx0" brushRef="#br0" timeOffset="45921.69">12898 3173 236 0,'0'0'294'0,"0"0"-25"0,0 0-30 0,0 0-14 16,-12-7-31-16,8 3-13 0,0-2-12 0,0-1-5 16,0 2-17-16,0-7-6 0,2 0-12 15,-1-4-8-15,2-3-12 0,0-7-13 0,-2 0-12 16,7 0-7-16,-4-4 4 0,0-3-20 0,1-2-8 15,1-10-4-15,-1 10-9 0,0-15-2 0,0 15-1 16,2-14-6-16,0 3-1 0,-1 13 4 0,2-2 6 0,1 0 1 16,-1 6 8-16,1 0 1 0,0-1 8 15,0 7-7-15,-1 5-1 0,1-3-7 0,-3 11-1 16,1-7 0-16,4 8-11 0,-4-1 1 0,1 2-3 16,0-2-7-16,0 4 8 0,1 1-16 0,0 0 5 15,2 1-4-15,-1-1 2 0,-1 2-8 0,0 1 4 16,3-1-4-16,-2 3 2 0,2-1-4 0,-8 1 0 15,13-2-6-15,-8 4 0 0,5 1 3 0,-5-1-4 16,4 2-1-16,0 1-1 0,-1-1-4 0,-3 3 2 16,3-1 0-16,-3-1-3 0,2 3 2 0,-3-2 10 15,0 3-18-15,0-2 4 0,0 3 1 0,-4-2-1 16,0 1 6-16,0-2-4 0,0 3 1 0,-2 2 0 16,0-5 0-16,1 1 5 0,-2-3-6 0,-1 6 4 15,3-4-4-15,-4 4 3 0,0-6-1 0,2-1 1 16,-1 1-1-16,3 0 4 0,0-1 12 0,-1-1-16 15,2-3 1-15,-2 5-6 0,1-3 2 0,1-2-1 16,-3 5-3-16,3-5 0 0,0 4 3 0,0-4 0 16,4 5-2-16,-3-2 4 0,0 1-3 0,3 0 5 15,-1 1-1-15,1 1 2 0,-2 0 3 0,3-2 0 16,0 5-1-16,-2-3 1 0,3 2-1 0,0 0 1 16,0 1-1-16,0 1 2 0,-1-1 2 0,-1 0-6 15,-1 0-6-15,1 1-6 0,-4-1-7 0,2 1 0 16,-4-1-13-16,-1-1-7 0,3 3 1 0,-3-5 0 15,1 4 8-15,-1-4-1 0,2-3 8 0,0 3-1 16,-3-5-3-16,4-1 3 0,-8 2 0 0,8-2-6 16,-5 1-13-16,5-1-19 0,0 0-28 0,-11-3-19 15,7-1-41-15,0 1-47 0,-1-2-48 0,1 2-153 16,2-1-436-16,-1 1 193 0</inkml:trace>
  <inkml:trace contextRef="#ctx0" brushRef="#br0" timeOffset="46280.17">13282 2636 51 0,'0'0'266'0,"0"0"-9"0,0 0-9 16,0 0-14-16,0 0-13 0,0 0-19 0,0 0-12 15,-10-4-9-15,10 4-17 0,0 0-5 0,0 0-10 16,-17 6-9-16,16-5-6 0,-3 2-7 0,0 0-8 15,0 2-12-15,-1 2-3 0,1-1-13 16,-1 0-3-16,3 2-14 0,-2 1-2 0,1 1-9 0,2 1-1 16,0 2-5-16,1-4-6 0,1 3-4 0,0 0-3 15,3 2-4-15,1-5-6 0,0 4-1 0,-1-2-7 16,0 2 0-16,0-3-5 0,-3-1-7 0,4 1-5 16,-4 0-3-16,-1-3 3 0,2 3-5 15,-2-5-7-15,0 2 3 0,-2 0 1 0,1-4-4 16,-4 1 4-16,1-1-1 0,-2 3-7 0,-4-3-11 15,-2-2-18-15,-1 0-19 0,-2-3-21 0,-2 2-29 0,2-1-30 16,-2-3-35-16,-1 0-47 0,7 0-63 0,-6-2-191 16,8 0-509-16,2-3 226 0</inkml:trace>
  <inkml:trace contextRef="#ctx0" brushRef="#br0" timeOffset="46765.76">13677 2407 266 0,'-13'0'284'0,"-5"5"-5"0,-5 0-2 15,6-1-7-15,-4 2-11 0,5 5-23 0,-4-3-24 16,0 3-9-16,-1 3-33 0,1 3-13 0,0 2-15 16,5-5-20-16,0 7-2 0,3-6-15 0,3 2-12 15,-1-1 3-15,5 2-20 0,1-2-8 0,2 1-5 16,2-4-5-16,2 2 8 0,-1-2-26 0,3 0 9 16,4-1-9-16,2 2-2 0,4-1-2 0,0-2-7 15,-1 1 2-15,2-2-8 0,-1-1-1 0,2 0-6 16,-5-5-14-16,1 2-31 0,0-3-38 0,0 1-33 15,-3-1-42-15,0-1-28 0,-3-2-29 0,2 0-29 16,-2-2-20-16,-6 2-214 0,7-7-499 16,-5 3 222-16</inkml:trace>
  <inkml:trace contextRef="#ctx0" brushRef="#br0" timeOffset="46916.05">13468 2627 219 0,'-6'-1'273'0,"6"1"-22"16,0 0-18-16,0 0-24 0,0 0-23 0,0 0-17 15,0 0-15-15,0 0-13 0,27 1-13 0,-16 1-14 16,3 0-15-16,1-2-19 0,2 4-31 16,4-4-38-16,-3 1-38 0,2 1-41 0,-2-2-62 0,4-2-64 15,-3 4-123-15,-1-2-342 0,-4 0 152 0</inkml:trace>
  <inkml:trace contextRef="#ctx0" brushRef="#br0" timeOffset="47549.93">13830 2344 228 0,'0'0'249'0,"0"0"-6"0,0-5-3 0,0 5-9 16,0 0-1-16,0 0-4 0,0 0-4 0,0 0-6 15,0 0-15-15,0 0-22 0,0 0-22 0,0 0-17 16,0 0-12-16,0 0-14 0,0 0-12 0,0 0-10 16,-3 13-7-16,2-8-7 0,1 1-13 0,0 0-6 15,0 4-3-15,0-1-7 0,-1 4-5 0,-2-2-7 16,6-2 2-16,-3 7-5 0,1 0-3 0,-1 1-1 16,4-3-5-16,-3 3 2 0,3 1-8 0,0-4 13 15,1 2-17-15,0-3 6 0,-1 2-5 0,-3-4 1 16,3 2-10-16,0 2 7 0,1 0-5 0,-2-2 5 15,-2-2-6-15,5 1-1 0,-2-2 0 0,0 7 0 16,1-1-3-16,-1-2 11 0,1 2-6 0,-1-3-10 16,2 1 6-16,-2-5-2 0,3 9 4 0,-5-8-8 15,2 2 9-15,0-1-8 0,0 1 10 0,1-3-8 16,-3 2 0-16,2-1 1 0,-1-1 1 0,0 0 2 16,0-1-10-16,0-1 9 0,-2-2-6 0,0 0 4 15,-1-5 1-15,4 9 4 0,-1-7-2 0,-3-2-2 16,3 3 13-16,-3-3-8 0,0 0-3 0,4 3-3 15,-4-3 1-15,0 0-3 0,0 0 3 0,0 0-5 16,9-9 6-16,-8 2-4 0,3 1 3 0,0-3-3 16,4-1 1-16,-3 0-2 0,1-1-1 0,3-4 1 15,-1-1 0-15,2-1 1 0,0-8-1 0,4 1 1 16,-2-2-7-16,-2-2 0 0,3 2 1 0,-7-1 5 16,7-3-4-16,-2 0 0 0,2-2-1 0,-2 3 0 15,-1 0 0-15,-3 0 2 0,4-1-4 0,-1 2 7 16,-4 3-2-16,2-6 3 0,1 6-14 0,-3 6 14 15,-5-5-4-15,3 6 3 0,0 1-2 0,0 2 0 16,-3 5-4-16,3 0 3 0,-2-2 1 16,0 5 1-16,-2 0-15 0,3 1-29 0,-3 0-43 15,3 3-52-15,-1-3-73 0,-2 6-87 0,0 0-254 0,0 0-601 16,0 0 266-16</inkml:trace>
  <inkml:trace contextRef="#ctx0" brushRef="#br0" timeOffset="47691.91">14470 2731 140 0,'0'4'148'0,"0"-4"-90"0,0 4-116 16,0-4-62-16,-4 5 27 0</inkml:trace>
  <inkml:trace contextRef="#ctx0" brushRef="#br0" timeOffset="48926.87">14827 2280 200 0,'0'0'281'0,"0"0"-10"0,0 0-16 0,0 0-15 16,0 0-12-16,0 0-8 0,-4 16-12 0,4-8-11 15,-1 0-9-15,0 1-27 0,-1 4-8 0,-2 4-18 16,2-1-12-16,-1 0-12 0,-1 2-9 0,1-2-15 16,-1 1-43-16,-1 1-46 0,2-1-49 0,1-7-44 15,3 5-40-15,-2-6-51 0,1 2-31 0,0-5-203 16,-3 1-455-16,6-2 201 0</inkml:trace>
  <inkml:trace contextRef="#ctx0" brushRef="#br0" timeOffset="49230.8">14939 2214 154 0,'4'-1'228'0,"0"1"-10"0,-4 0-19 0,10-5-10 16,-6 5-6-16,-4 0-6 0,9 0-4 0,-4-1-2 16,-5 1-5-16,12 0-10 0,-12 0-8 0,9 3-8 15,-3-2-3-15,-1-1 0 0,-1 3-13 0,-4-3-9 16,9 3-4-16,-4-3-11 0,-1 2-9 0,0-1-1 15,-4-1-9-15,5 4-6 0,-5-4-1 0,9 8-14 16,-8-5 1-16,0 3-9 0,2-1-7 0,-1 1 11 16,0 3-23-16,-1 1 0 0,0 2-1 0,0-4 1 15,1 4-9-15,-1 1-1 0,0-1-4 0,1 1 4 16,-2-2-6-16,1 1 10 0,0 1-21 0,1 4-7 16,-1-4-32-16,0 0-37 0,-2-1-40 15,2-3-35-15,-3 4-31 0,0-2-25 0,-2-1-20 0,2-2-21 16,-3 3-12-16,1-7-168 0,0 0-456 0,-4 1 202 15</inkml:trace>
  <inkml:trace contextRef="#ctx0" brushRef="#br0" timeOffset="49368.81">14913 2413 199 0,'-3'-3'214'0,"0"1"-16"0,3 2-28 0,-3-1-11 0,3 1-12 16,0 0-13-16,-7 13-4 0,5-7-12 15,0 5-11-15,0-2-6 0,-1 2-11 0,2 3-15 0,-3 3-7 16,4-3-38-16,-5 3-41 0,2-1-48 15,0-5-33-15,-1 5-205 0,-1-1-321 0,0-4 142 16</inkml:trace>
  <inkml:trace contextRef="#ctx0" brushRef="#br0" timeOffset="49529.97">15065 2519 163 0,'2'7'177'0,"0"-1"-18"16,0 0-22-16,-1 0-35 0,1-2-44 0,1 0-42 16,-1 1-51-16,-1 0-95 0,1 2-141 0,1-6 64 15</inkml:trace>
  <inkml:trace contextRef="#ctx0" brushRef="#br0" timeOffset="49682.8">15222 2421 88 0,'-1'6'147'0,"-2"1"-47"0,2-2-44 0,1 2-43 0,-2-1-49 16,1 2-26-16,-1 1-66 0,3-4 29 16</inkml:trace>
  <inkml:trace contextRef="#ctx0" brushRef="#br0" timeOffset="50230.3">15358 1976 22 0,'0'0'352'0,"0"-5"-17"16,0 5-8-16,0 0-28 0,-1-4 2 0,1 4-17 0,0 0-30 15,0 0-14-15,0 0-32 0,0 0-22 0,0 0-21 16,0-4-13-16,0 4-11 0,0 0-17 16,0 0-16-16,0 0-12 0,0 0-8 0,0 0-7 15,0 0-4-15,0 0-7 0,-6 14-15 0,8-9 1 16,2 3-6-16,-4-2-11 0,0 6-4 0,0-5 0 16,4 4 0-16,-4 1-7 0,4 5-5 0,-4-6-2 0,1 5-15 15,2 1 14-15,-3 0-2 0,1-1-5 16,0 0 7-16,2 1-3 0,-2 0-3 0,-1 1-6 15,3-2 4-15,-3 0-1 0,1 1-6 0,0 0 9 16,-1-1-23-16,4-3 18 0,-4 5 3 0,0-2-5 16,1 1-1-16,-1 0-1 0,3-1 8 0,-3 1-11 15,1 1 4-15,-1 1-2 0,3-2-5 0,-2 2 5 16,-1-4 4-16,0 4-2 0,1 1-18 0,2-4 23 16,-2 2-5-16,-1 2-1 0,0-3-2 0,3 2 8 15,-2-3-8-15,-1 0 8 0,0 2-7 0,0-4-1 16,0 1 3-16,0-3-12 0,0 4 4 0,0-5 2 15,0 0-2-15,0 0 6 0,-1 0-2 0,1-1-1 16,0-3 1-16,-3 0-17 0,3-1 15 0,0-1-3 16,-1 0 9-16,1-5-3 0,-3 6-3 0,3-6-3 15,0 4 8-15,0-4-1 0,0 0 5 0,0 0-23 16,0 0 25-16,0 0-7 0,-16-9 3 0,8 6-8 16,3-3-10-16,-4-1-33 0,-4 0-41 0,4-1-59 15,-5 3-63-15,-4-4-84 0,-2 6-342 0,-1 2-686 16,-12 1 303-16</inkml:trace>
  <inkml:trace contextRef="#ctx0" brushRef="#br0" timeOffset="52947.5">3400 4157 2444 0,'0'0'82'0,"0"0"-46"16,0 0-27-16,0 0-8 0,4-4-11 0,-4 4 1 15,0 0 4-15,0 0 7 0,0 0-7 0,0 0 2 16,0 0 4-16,0 0 1 0,0 0 6 0,14 6 7 16,-9-2 10-16,2-1 5 0,-1 2 1 0,0 6 4 15,5-3 7-15,-5 5-1 0,3 4 7 0,0 1-5 16,-1 1 0-16,-4 1-6 0,1 5-1 0,0 4-3 15,-4 1 6-15,-1-2-4 0,-1 4-14 0,-6 0 3 16,4 0-7-16,-1 0-2 0,-1-1 1 0,-2-1-1 16,2-5-4-16,0-5-1 0,5-2-4 0,-1-2 10 15,-2-3-8-15,3-3 0 0,-1-2-3 0,-3 1 1 16,4-4 4-16,0 0 0 0,0-1 2 0,0 1 19 16,0-5 10-16,1 4 4 0,2-2 9 0,-3-2-14 15,1 4-2-15,-1-4-2 0,0 0 7 0,9-2 5 16,-9 2-4-16,14-2 3 0,0 1-9 0,-2-4-4 15,0 4 0-15,4-1-7 0,0 0-3 0,4 0 0 16,-1 0-6-16,-3-2 1 0,-2 2-2 0,-1 0-3 16,0 0-5-16,1 1-6 0,-4-2-12 0,4 1-25 15,-6 2-31-15,1-2-30 0,-5 1-38 0,2 1-33 16,-6 0-39-16,8-3-36 0,-7 0-272 0,-1 3-556 16,0 0 246-16</inkml:trace>
  <inkml:trace contextRef="#ctx0" brushRef="#br0" timeOffset="53242.06">3874 4066 61 0,'-5'4'321'0,"-1"4"-4"0,-2 2-14 0,1 5-18 16,-2 3-21-16,-2 7-25 0,5 2-19 0,-2 3-24 16,3 3-16-16,1 2-19 0,-1-2-16 0,4-2-13 15,2 4-11-15,1-4-18 0,3-3-7 0,0 3-9 16,1-5-6-16,1 1-9 0,0-4-7 16,2-5-10-16,0-4-3 0,1 3-4 0,3-1-4 0,-4-3-4 15,4-1-5-15,0 0-16 0,-7-2-36 16,3-4-45-16,1 3-52 0,-6-5-51 0,4-1-40 0,-2-1-57 15,-2-1-225-15,-4-1-526 0,0 0 233 0</inkml:trace>
  <inkml:trace contextRef="#ctx0" brushRef="#br0" timeOffset="53652.5">4251 4200 158 0,'8'1'298'0,"-4"5"-28"0,0 0-25 0,-1 4-16 0,0 1-24 16,-3 0-14-16,0 7-19 0,-5 1-18 16,0 8-15-16,-1-8-12 0,-1 4-12 0,-2 2-15 15,-2 0-9-15,2-2-6 0,2-4-11 0,-4 3-3 16,5-3-16-16,-1-2-2 0,-2-2-2 0,0 1-9 16,3-6 2-16,-2 0-6 0,0-3-2 0,-3 0 3 15,2-1-12-15,-1 0-3 0,-3-4 1 0,-1 2-1 16,1-4-1-16,0 1-2 0,1-2-1 0,-5-5 0 15,-1-1-1-15,0 0-3 0,0-5-4 0,2 1 3 16,0-7-3-16,1 6 4 0,1-5 4 0,2 5-1 16,2-4 3-16,4 7 1 0,2 3-3 0,0-4 0 15,3 3-3-15,5 1-4 0,-3 2 5 0,7 1 2 16,2 2 3-16,2 1 1 0,3 1 2 0,0 1 0 16,4 2 1-16,2 1 2 0,-5 3-1 0,3-1 2 15,2 2 1-15,-2-1 3 0,-5 1-13 0,4 2-2 16,1-3-1-16,-2 1-3 0,2-1-1 0,-7-1-2 15,0-3-3-15,-1 4-7 0,-1-2-21 0,0-2-34 16,0-1-44-16,-5-2-47 0,1 4-41 0,-6-5-58 16,8 0-28-16,-4 1-217 0,-4-1-527 0,0 0 233 15</inkml:trace>
  <inkml:trace contextRef="#ctx0" brushRef="#br0" timeOffset="53824.59">4346 4392 2448 0,'4'2'17'0,"1"2"4"0,0 2-13 0,1-1 4 16,0 4-12-16,-4 0 10 0,1 2 8 0,-3 0 10 16,1 1 3-16,-2 2-12 0,1 2 0 0,-2-4-4 15,2 2-3-15,-1-2-4 0,0 0-14 0,0 0-17 16,-2-4-21-16,2 2-28 0,1-4-35 0,0-1-37 16,0-1-28-16,0 0-178 0,0-4-379 0,0 0 167 15</inkml:trace>
  <inkml:trace contextRef="#ctx0" brushRef="#br0" timeOffset="53980.25">4562 4411 187 0,'5'4'152'0,"-2"-1"-51"16,-2 0-66-16,4-3-115 0,-3 5-86 15,-2-5 39-15</inkml:trace>
  <inkml:trace contextRef="#ctx0" brushRef="#br0" timeOffset="54123.18">4723 4380 98 0,'0'0'206'0,"5"4"-39"0,-5-4-50 0,0 0-53 15,0 0-47-15,0 0-66 0,0 2-55 0,0-2-111 16,0 0 49-16</inkml:trace>
  <inkml:trace contextRef="#ctx0" brushRef="#br0" timeOffset="54648.76">5177 4195 167 0,'-3'6'288'0,"-1"4"-24"0,0 2-18 0,3-1-26 0,-4-1-21 16,0 7-20-16,0-2-16 0,1 2-17 0,-4 1-14 15,3 3-11-15,-7 1-16 0,5 6-8 0,-1-3-13 16,1 0-7-16,-3 0-9 0,3-6-6 0,-2 5-6 16,0-5-2-16,3-2-11 0,-3-1-2 0,4-7-1 15,0 3-4-15,-4-3 1 0,2-2-6 16,-3 0 5-16,0 0-10 0,1-4-1 0,0 0-1 0,0-3 2 15,0 0-4-15,9 0-2 0,-18-6-2 0,8 1 1 16,-2-3-1-16,2 0 1 0,-2-4 1 0,3 2 2 16,-2-4-4-16,1 0 1 0,4-1 1 15,2 2 0-15,1 6 1 0,1-2 0 0,2-1-4 16,0 5 2-16,1-1 1 0,0 3 2 0,4-2 1 16,1 2 3-16,-6 3 1 0,13-2 1 0,-3 4-5 0,-10-2 0 15,17 4-3-15,-4 1-3 0,0 0-3 0,1 0-3 16,-4 1 1-16,4-3 0 0,-1 4-6 0,-1 0-7 15,-1-4-11-15,2 0-42 0,-2 4-39 16,-2-2-45-16,-1-4-44 0,5 2-46 0,-4-1-39 16,-4-1-186-16,0 4-490 0,-5-5 216 0</inkml:trace>
  <inkml:trace contextRef="#ctx0" brushRef="#br0" timeOffset="54964.76">5177 4443 146 0,'1'4'225'15,"-1"2"-22"-15,0 0-18 0,1 2-18 0,2 3-18 16,-3-1-8-16,1 3-6 0,-1-1-8 0,0 2-7 16,3 0-11-16,-2-1-8 0,4 3-6 0,-4-2-9 15,3 1-6-15,-4-3 3 0,0 0-4 0,4-1 6 16,-4-1 8-16,0-3 10 0,0-1 18 0,0-2 15 16,0-4 5-16,-1 6 5 0,1-6-28 0,0 0-7 15,0 0-12-15,0 0-12 0,0 0-10 0,0 0-4 16,-9-17-14-16,5 9 3 0,4 0-12 0,-1-6-5 15,2 4-8-15,3 1 0 0,-3-1-4 0,3 1-5 16,0 0-3-16,2 1-2 0,-2-2-3 0,4 2-2 16,-1-1-2-16,1 3-3 0,0 1 3 0,1-2-10 15,1 3-1-15,-1-3-11 0,0 1-23 0,1 3-24 16,-2-3-29-16,1 1-27 0,-2 1-32 0,2 0-42 16,-4 1-45-16,4-3-34 0,-4 0-242 0,0 3-545 15,0-3 241-15</inkml:trace>
  <inkml:trace contextRef="#ctx0" brushRef="#br0" timeOffset="55213.54">5457 4134 260 0,'7'14'291'0,"2"3"-21"15,0 7-16-15,-2-4-15 0,-1 7-10 0,1 1-13 16,-4-1-21-16,0 3-20 0,-2 2-15 0,-2 0-18 16,-2 0-11-16,-1 4-10 0,-2-3-13 0,0 4-12 15,-2-3-15-15,0-3-5 0,-1-3-12 0,6-2-8 16,-5 1-31-16,3-8-30 0,-2-4-30 0,-3-1-36 16,5-3-35-16,-3-1-39 0,3-3-67 0,-5-1-225 15,0 0-471-15,-1-2 209 0</inkml:trace>
  <inkml:trace contextRef="#ctx0" brushRef="#br0" timeOffset="56160.42">5877 4348 105 0,'6'-2'291'0,"-6"2"-14"0,0 0-1 15,0 0 2-15,11 0 1 0,-2 2-3 0,-2-2-4 16,4 0-18-16,2 0-30 0,2 2-23 0,4-4-15 16,0 2-17-16,0-2-20 0,1 2-12 0,1-2-17 15,2 0-7-15,0-1-16 0,5 0-3 0,-6 1-7 16,-2 2-17-16,1 0-7 0,-2-2 1 0,0-1-18 15,-6 0-3-15,1 3 6 0,-4-3-48 0,0 1-36 16,-2-1-36-16,-3 2-27 0,2 0-27 0,-7 1-29 16,10-2-34-16,-9 2-44 0,-1 0-64 0,0 0-208 15,0 0-546-15,0 0 242 0</inkml:trace>
  <inkml:trace contextRef="#ctx0" brushRef="#br0" timeOffset="56399.39">5850 4536 272 0,'0'0'274'0,"11"0"-18"0,-4 0-23 0,5 2-14 16,0-2-18-16,6 0-10 0,3 0-11 0,-1-2-7 15,3 2-14-15,-2 0-17 0,-1-1-10 0,3 0-14 16,-1-1-14-16,-3 2-8 0,1 0-8 0,-1 0-15 15,-2 0-32-15,-3 0-34 0,-2 0-46 0,-3-2-40 16,0 2-39-16,-3-1-51 0,-1 0-46 0,-5 1-176 16,4-5-421-16,-4 5 187 0</inkml:trace>
  <inkml:trace contextRef="#ctx0" brushRef="#br0" timeOffset="57202.19">6894 3939 72 0,'0'0'223'0,"-1"-3"-7"0,1 3-9 0,-3-4-10 15,3 4-12-15,0 0-9 0,0 0-15 0,-1-4-11 16,1 4-10-16,0 0-7 0,0 0-13 16,0 0-8-16,0 0-2 0,0 0-6 0,0 0 1 15,0 13-2-15,0-9-2 0,0 3-5 0,1 0 2 16,2 1-6-16,-6 5-3 0,6 3-3 0,-3 2-4 0,1 0 6 16,2 1-6-16,-2 6-14 0,-1-5-9 15,0 5-1-15,0 2-6 0,0 3-5 0,-4-5-2 16,3 4-6-16,-3-4-4 0,0 2-2 0,3-2-8 15,-4 0 3-15,0 2-5 0,1-2 0 0,0 2 0 16,-1-2-6-16,1-6 1 0,0-1-2 0,-1 1 0 0,2-2-5 16,-1 1 0-16,1-2 4 0,-1-6-4 0,2 2-5 15,-1-2 2-15,3-3-1 0,-1-1 3 16,-2-1 9-16,2-1-11 0,1 0-2 0,-1 0 9 16,1-4 2-16,0 4-1 0,0-4-1 0,0 0 1 15,0 6-3-15,0-6-3 0,0 0-4 0,0 0 4 0,0 0-1 16,0 0-3-16,0 0 1 0,7 0 1 15,-7 0-2-15,12 0-2 0,-4-1 4 0,3 1-2 16,2-2 2-16,0 1-10 0,-1 1 7 0,6-3 2 16,-5 2-7-16,6-2 3 0,-2 0 2 0,-3 1-3 15,-1 0-2-15,1 0 4 0,-1 0-9 0,-2-2 16 16,0 3-40-16,0 0-28 0,-3 0-53 0,-2 1-47 16,1 0-47-16,1-2-60 0,-4 0-61 0,-4 2-197 0,5 0-565 15,-1-4 251-15</inkml:trace>
  <inkml:trace contextRef="#ctx0" brushRef="#br0" timeOffset="57571.69">7385 3976 84 0,'-5'19'300'0,"-1"-1"-9"0,-3 9-6 0,-3 2-13 16,2 4-3-16,-2 0-8 0,2 2-29 0,0-2-23 15,-3 2-16-15,4-2-19 0,-1 0-20 0,2-3-12 16,2-1-10-16,2-1-19 0,1-9-3 0,1 6-16 16,2-6-5-16,2-1-8 0,1-4-10 0,2 3-15 15,-1-1 3-15,1-5-5 0,0 0-8 0,4-3-39 16,-4 0-45-16,3 1-61 0,-7-4-63 0,3 0-69 16,1-2-92-16,0 2-165 0,-1-4-528 0,-4-1 234 15</inkml:trace>
  <inkml:trace contextRef="#ctx0" brushRef="#br0" timeOffset="58280.19">7596 4727 167 0,'0'0'258'16,"0"0"-11"-16,0 0-15 0,0 0-7 0,0 0-12 16,-15-11-6-16,12 8-10 0,2-5-11 0,-3 2-12 15,0-5-8-15,3 2-9 0,-2-7-12 0,-3-2-4 16,2-5-16-16,0-2-12 0,3-1-12 0,-3 0-10 15,0-2-9-15,-1-3-4 0,0 2-13 0,0-2-2 16,1-3-2-16,2 2-1 0,-1-3-5 0,3 3-1 0,-3 2 0 16,2 2 27-16,2 2 8 0,2 1-18 15,2 5-6-15,-1-1-11 0,4 2 5 0,-2 2-12 16,-1 1-5-16,0 0-5 0,0 4-7 0,4 0 0 16,-4 2-12-16,3 0 6 0,1-1 1 0,0 4-4 0,-4-3-5 15,4 3-1-15,-1 1 1 0,2 1-5 16,-5 2-1-16,5-1-16 0,-2 2 11 0,1-1 6 15,-3 1 15-15,2 2-15 0,0 0-6 0,-1 2-5 16,0 1 3-16,-1 0 12 0,2 2-29 0,-1 0 13 16,-2 1 1-16,1 0-3 0,0 3 0 0,-1-2 15 0,-1 4-13 15,-3-4-6-15,4 6 1 0,-5-2 1 16,0 0 4-16,-1 1-6 0,-4-3-2 0,-1 2 4 16,3-2 0-16,-3 1 2 0,2-2 6 0,-1 0 12 15,-2-4-18-15,2 1 15 0,0 1-13 0,0-4 20 16,0 3-22-16,0-2 18 0,0-1-15 0,2-1-10 0,3-1 13 15,-5 2-2-15,5-2 13 0,-3 3-16 16,3-3 6-16,-2 1-6 0,2-1 4 0,0 0 2 16,5 7-1-16,-5-7 0 0,8 4 0 0,-2-2 0 15,-1 0 0-15,0 2-3 0,0 2-1 0,2-1-5 16,-1 1 6-16,-1 3 0 0,-1-5-2 0,1 6-4 16,-1-1 3-16,-1-2-7 0,-1 1 6 0,-2-1 0 15,1-1 1-15,-1 1-3 0,0 1 2 0,-1-2-5 16,1-1 4-16,-2 0 3 0,-1-1-10 0,0 0-13 15,0-1-25-15,-3-2-30 0,0 3-35 0,-1-4-34 16,-1 1-43-16,0 0-37 0,2-2-46 0,-3 0-44 0,1 1-193 16,2-4-552-16,-1 3 244 0</inkml:trace>
  <inkml:trace contextRef="#ctx0" brushRef="#br0" timeOffset="58424.63">7794 4255 193 0,'8'4'223'0,"-2"0"-12"0,-1 0-10 0,-1 0-7 0,1 2-8 16,-2-1-11-16,-2 1-19 0,-1 2-16 16,0-2-12-16,0-1-16 0,0 2-19 0,0 0-42 15,-3 1-53-15,2-3-61 0,-1 2-71 0,-1 0-177 16,-1-2-337-16,3-1 150 0</inkml:trace>
  <inkml:trace contextRef="#ctx0" brushRef="#br0" timeOffset="58614.75">8001 4309 244 0,'1'5'225'0,"-1"2"-19"0,0 4-12 15,-1-2-6-15,1 1 3 0,-4 3 1 0,0-1 3 16,-1 4-6-16,0-1-12 0,0 1-16 0,0 1-8 16,1-3-14-16,-5 2-17 0,4-2-27 0,-3 3-16 15,2-1-37-15,-2-1-49 0,1-5-45 0,0 1-44 16,1-3-51-16,2-2-47 0,-1 0-189 0,-1-1-415 15,1-4 184-15</inkml:trace>
  <inkml:trace contextRef="#ctx0" brushRef="#br0" timeOffset="58825.78">8212 4278 288 0,'1'4'294'0,"-1"-4"-35"0,4 6-27 16,-3-4-17-16,-1 1-22 0,0 0-27 0,3 2-31 15,-2-2-30-15,-1-3-38 0,0 7-28 0,0-4-33 16,3 0-41-16,-6 3-27 0,3-6-24 0,7 2-24 16,-7-2-16-16,0 0-24 0,0 0-89 0,0 0-258 15,0 0 114-15</inkml:trace>
  <inkml:trace contextRef="#ctx0" brushRef="#br0" timeOffset="58930.66">8254 4317 241 0,'0'0'109'0,"0"0"16"15,10 0-6-15,-10 0-2 0,0 0-15 0,9-1 2 16,-9 1 0-16,5 2-12 0,-5-2-3 0,0 0-14 16,8-2-17-16,-8 2-35 0,5-2-21 0,-1-2-31 15,0 1-30-15,1-1-22 0,0 0-22 0,0 1-79 16,2-1-196-16,-1 1 87 0</inkml:trace>
  <inkml:trace contextRef="#ctx0" brushRef="#br0" timeOffset="59014.93">8346 4278 633 0,'9'-4'-10'0,"2"3"27"0,-4-1 21 0,-1-2 12 15,2 1 1-15,0 2 20 0,-2-1 11 0,-1 1-1 16,-5 1 11-16,0 0-6 0,8-1 4 0,-8 1-17 15,5 0-11-15,-5 0-6 0,0 0-22 0,0 0-45 16,6-2-48-16,-6 2-71 0,0 0-88 0,0 0-236 16,-5 9 104-16</inkml:trace>
  <inkml:trace contextRef="#ctx0" brushRef="#br0" timeOffset="59648.8">8567 4801 183 0,'0'0'273'0,"0"4"-3"0,0-4-9 0,0 0-11 0,0 0-21 15,0 0-20-15,0 0-19 0,-2-16-23 0,0 6-16 16,1 0-17-16,0-2-13 0,0-4-9 0,-1-1-15 16,0-8-8-16,-2-4-18 0,-1 0-12 0,-2-3-14 15,2-4-10-15,3 1-12 0,-2-11-5 0,-1 13-1 16,1-3-8-16,1 1 3 0,0 0-2 0,1 3-2 16,1 1 1-16,2 0-1 0,3 0 5 0,0 3-2 15,-3-2 5-15,3 5 4 0,-1 0 8 0,0 7 1 16,1 2 6-16,3 0 7 0,-5 5 4 0,5 0 1 15,-1-2-1-15,0 6 1 0,1-5 4 0,2 8-6 16,-3-5-2-16,3 2-3 0,0 2 1 0,-3 2 0 16,3-3-4-16,3 3-3 0,-1 1 2 0,-3 1 7 15,2-2-6-15,2 3-14 0,-2-2-9 0,-1 2 3 16,-1 2 0-16,2-1-1 0,-3 3-4 0,0-2-6 16,3 3 1-16,-5-1-4 0,0 2-1 0,0 1-12 15,-1 3 0-15,-1-2-4 0,-1 6-4 0,-3 0-9 16,-1 4-11-16,-2 1 3 0,-3-2-1 0,0-1 5 15,-1-2 4-15,0 0-2 0,2 2 4 0,-1-8 2 16,0 3 6-16,1-6 4 0,-1 4-2 16,5-4 7-16,-5-4-1 0,3 5 2 0,3-2 0 0,-4-2 7 15,4 1-1-15,1-3 0 0,-3 4 6 0,3-4-5 16,4 8 6-16,1-2 2 0,-1-1-5 0,0 0-1 16,1 3 4-16,0-1-2 0,4 1 1 0,-2 2-4 15,1-2-1-15,-1 3 10 0,-1 0-12 0,0-1-4 16,-1 2-2-16,-2 1-4 0,-2-2-5 0,1 2-3 15,-4-1-8-15,1-4-4 0,-2 2-9 0,0 1-18 16,-4-3-25-16,5-3-33 0,-3 1-53 0,-1-4-48 16,0-1-256-16,0 2-513 0,-2-5 227 0</inkml:trace>
  <inkml:trace contextRef="#ctx0" brushRef="#br0" timeOffset="60046.33">8906 4299 293 0,'4'3'332'0,"-4"-3"-37"0,0 0-22 16,0 0-28-16,0 0-20 0,0 0-17 0,-13 5-21 16,13-5-2-16,-8 3-13 0,2 1-11 0,2-3-5 15,-1 2-14-15,1 0-15 0,-4 1-7 0,6 0-17 16,-6 1-8-16,4-1-8 0,-1 2-6 0,1 0-14 15,3-2-2-15,-4 3-6 0,2-1-1 16,2-2-6-16,-1 4-9 0,0-1-3 0,1-1 0 0,1 1-7 16,0 1-2-16,0-2-3 0,0 1-3 0,0 3-2 15,0-4-4-15,3 4 5 0,-1 0-4 0,2-2-5 16,1 1 2-16,-4 2 0 0,3-4-2 16,1 2-3-16,3-2-3 0,-2 3 0 0,1-4 8 15,-2 6-8-15,0-5-9 0,-2 0 0 0,2 3 0 0,-3-4-7 16,-2 2 1-16,0 1-6 0,0-2-5 0,0 0-14 15,-6 1-10-15,1-1-8 0,0 2-11 0,-6-6-15 16,1 2-17-16,0 1-16 0,-2-2-17 0,1 0-23 16,-2-2-20-16,-5 2-26 0,7-4-41 0,-7 0-243 15,1 0-517-15,3-3 228 0</inkml:trace>
  <inkml:trace contextRef="#ctx0" brushRef="#br0" timeOffset="60297.68">9114 4045 2859 0,'7'3'141'0,"-7"-3"-126"0,5 5-2 0,-1 5-3 15,-2 0-4-15,4 8 27 0,1 5 8 16,-3 3-3-16,3 1-5 0,-5 4 7 0,0-1 8 15,6 2-1-15,-4-1 1 0,-3 6-3 0,3-4-8 0,-2 4-4 16,-2-7-3-16,-1 3-12 0,-3-2-25 0,0 0-42 16,-6-2-47-16,4-3-39 0,-3-1-51 0,4-11-61 15,-3 3-223-15,-2-1-508 0,0-5 225 16</inkml:trace>
  <inkml:trace contextRef="#ctx0" brushRef="#br0" timeOffset="66515.55">10581 4059 115 0,'0'0'321'0,"0"0"-11"0,0 0-11 0,0 0-16 15,0 0-12-15,0 0-19 0,0 0-19 0,0 0-22 0,5-3-17 16,3 0-22-16,1 1-18 0,9 1-14 0,0-1-14 16,5-2-14-16,6 0-7 0,1-1-11 0,2 4-12 15,-2-2 2-15,1 0-18 0,4-1-10 0,-5 4 3 16,2-3-11-16,-2 3-6 0,0 3-3 16,-7 1 0-16,-2-4-6 0,-1 4-2 0,-1-2-7 15,2-2-7-15,-7 1 3 0,-3-1-5 0,2 0-19 0,-5 2-44 16,-1-1-57-16,-3-1-51 0,1 2-45 15,-5-2-53-15,0 0-46 0,0 0-197 0,0 0-538 0,0 0 238 16</inkml:trace>
  <inkml:trace contextRef="#ctx0" brushRef="#br0" timeOffset="66660.84">10712 4190 236 0,'9'6'291'0,"1"-2"-3"0,3-1-16 0,5 3-13 15,-1-2-24-15,6-1-25 0,8 0-19 16,-3-2-14-16,3-1-22 0,0 0-17 0,-2-1-37 0,-1-1-52 16,-7 2-61-16,-1-3-66 0,3 0-69 0,-5 1-248 15,-5 0-427-15,-3-2 190 0</inkml:trace>
  <inkml:trace contextRef="#ctx0" brushRef="#br0" timeOffset="66963.44">11165 3884 46 0,'4'1'273'0,"1"5"-14"0,0-2-10 0,3 2-14 16,-3 3-6-16,4 0-3 0,0 0 2 0,-4 1-2 0,8 4-15 15,-4-2-20-15,1 4-16 0,0 0-18 0,-2 2-20 16,-3-1-17-16,2 0-7 0,-5 8-15 16,-2-6-5-16,0 2-12 0,-5-2-4 0,1 0-11 15,-5-3-9-15,3 3-5 0,-3-1-8 0,0 1-6 16,1-3-25-16,-2-1-34 0,-1-3-25 0,4-2-25 16,-7-1-35-16,5-2-28 0,0 0-31 0,-2-2-40 0,2 0-41 15,-5-4-204-15,-5 0-488 0,-2 2 216 16</inkml:trace>
  <inkml:trace contextRef="#ctx0" brushRef="#br0" timeOffset="67329.7">10562 3925 205 0,'0'0'232'0,"0"0"-22"0,0 0-19 0,0 0-21 16,-5 16-10-16,1-5-18 0,-2-2-15 0,-3 8-10 15,1 0-13-15,-1-2-10 0,-2-1-9 0,1 4-8 16,-1-1-10-16,0-1-6 0,3 0-6 0,-1-2-5 16,0 1-4-16,2-5-4 0,0 1 0 0,2-1-1 15,-1-2-4-15,1 0 0 0,1 3 6 0,0-7 2 16,0 0 7-16,4 5 6 0,-1-3 8 0,1 2 9 15,1-3 9-15,2 1 7 0,1 2-5 0,2 0 7 16,3 1-1-16,-1 0-1 0,3 1-3 0,0-3-8 16,4 4-6-16,-3-3-9 0,1 1-9 0,-1-1-3 15,4-1-7-15,-3 2-6 0,1-4-2 0,-1 1-7 16,1-4-23-16,-4 3-43 0,2-2-46 0,-1-2-54 16,1 2-54-16,-2-1-74 0,0-1-261 0,-1 1-568 15,-1-1 251-15</inkml:trace>
  <inkml:trace contextRef="#ctx0" brushRef="#br0" timeOffset="68134.27">12330 3743 3 0,'0'0'273'0,"0"0"-23"0,0 0-16 16,0 0-10-16,2 9-7 0,-3-2-11 0,0-2-1 16,-2 4-24-16,2 4-13 0,-3-1-15 0,-1 3-9 0,-2 2-15 15,1 2-12-15,-8 3-10 0,2 2-15 0,-3 0-8 16,1-1-9-16,-4 2-1 0,2-4-13 0,-1 3-6 15,-2-2-7-15,4-3-3 0,2-2-6 0,-5 2-1 16,1-4-8-16,3 1 1 0,1-2-6 16,-2-2 1-16,0-1 2 0,-1-2-7 0,6-2 3 0,-3 1-8 15,2-5 1-15,1-1 0 0,-3 0 0 0,1-2 0 16,1-3 0-16,-2 0-4 0,4-1 3 0,-2-4 2 16,2 2 2-16,0-5 3 0,1 1 5 0,-2-1 6 15,2 0 6-15,3 3 1 0,2 0 2 16,2 1 4-16,-1-2 8 0,0 2-14 0,2 3-4 0,2-1 0 15,1-1-6-15,4 2 4 0,-2 1-3 0,4 2 0 16,1-1-4-16,2 2-9 0,2 2 9 0,-4-1-7 16,5 2 3-16,3 3 12 0,-2-2-5 15,-2 2-12-15,0 3-3 0,0-2-4 0,1 3 12 16,-5-2-15-16,1-1-4 0,0 0 7 0,-1 1-3 0,-1 0 1 16,-1-2 4-16,-3 2-6 0,4 0-3 0,-4-2 3 15,3 2-2-15,-4-3-2 0,-2 1-1 16,2 2 11-16,1-5-12 0,-4 3-32 0,3-4-27 0,0 0-39 15,-3 4-33-15,1-4-36 0,-2-2-35 16,2 1-38-16,-2-1-46 0,0 0-267 0,0 0-594 0,0 0 262 16</inkml:trace>
  <inkml:trace contextRef="#ctx0" brushRef="#br0" timeOffset="68352.57">12355 4020 73 0,'4'4'276'0,"-1"3"-8"0,-2-1-11 0,-1 3-12 0,0 2-8 16,0 1-11-16,-1-2-9 0,-2 6-22 15,-1 0-19-15,2 0-19 0,-2-1-12 0,0 2-17 16,-1-5-13-16,2 1-14 0,-2 4-13 0,4-5-6 16,-3-2-22-16,3 2-37 0,-2-5-35 0,2-1-33 0,-2-1-36 15,2 1-37-15,1-4-29 0,0-2-28 0,0 6-39 16,0-6-166-16,0 0-411 0,0 0 182 0</inkml:trace>
  <inkml:trace contextRef="#ctx0" brushRef="#br0" timeOffset="68534.47">12584 4118 255 0,'-5'9'244'0,"0"1"-23"15,0-1-25-15,-2 1-16 0,2-1-21 0,-5-1-14 16,5 3-15-16,-3-1-24 0,3-1-35 0,-3-1-36 0,2-2-48 16,0 0-47-16,3-3-44 0,-1 1-158 0,2-2-282 15,2-2 125-15</inkml:trace>
  <inkml:trace contextRef="#ctx0" brushRef="#br0" timeOffset="68696.11">12703 4028 152 0,'6'0'200'0,"-3"3"-41"0,-3-3-44 0,10 3-49 16,-5-3-40-16,-5 0-43 0,10 0-101 0,-6 1-126 16,-4-1 56-16</inkml:trace>
  <inkml:trace contextRef="#ctx0" brushRef="#br0" timeOffset="68807.77">12887 4038 188 0,'4'4'166'0,"-4"-4"-45"0,1 4-44 0,-1-4-47 16,5 2-67-16,-5-2-55 0,5 0-97 0,-5 0 43 16</inkml:trace>
  <inkml:trace contextRef="#ctx0" brushRef="#br0" timeOffset="68915.64">13134 4009 16 0,'3'3'185'0,"-3"-3"-68"15,4 2-81-15,-4-2-95 0,0 0-65 0,0 0 29 16</inkml:trace>
  <inkml:trace contextRef="#ctx0" brushRef="#br0" timeOffset="69312.23">13430 3759 2579 0,'1'5'20'15,"-1"1"-6"-15,-1 3-9 0,1 3 12 0,0-2-1 16,-4 2 17-16,0-1-1 0,2 3-9 0,-7 1-1 16,5 3-3-16,-1 0-3 0,1 2 1 0,-5 5-4 15,-5 1 2-15,3 2-1 0,0-1-3 0,-1 2 0 16,0-3 2-16,-1-1-5 0,4-2 0 0,0-7 0 15,4-1 1-15,-1-5 1 0,1-1-4 0,0 1 4 16,2-4 11-16,1-2 3 0,-1 2-2 0,-2-4 2 16,0-2-5-16,5 0 3 0,-13-4 12 0,4 0-1 15,0-2 0-15,0-3 4 0,-1 1-7 0,2-3 1 16,-2-3-5-16,1 1-2 0,4 0 5 0,-3 3 1 16,3-2 3-16,0 5 3 0,5 0-1 0,-4 0 0 15,3 3-4-15,1 0-2 0,1 0-8 0,-1 4 1 16,5-6 4-16,2 6-5 0,-7 0 5 0,13 3-1 15,-2-2 0-15,-1 2 2 0,-1 3-3 0,3-2-1 16,-1 2-4-16,1 0-2 0,-2 1 2 0,3-1-7 16,-3 1-15-16,0-2-20 0,2 1-34 0,-3-2-32 15,-2 2-28-15,2 1-33 0,-1 0-36 0,2-2-37 16,-6-1-38-16,2 2-204 0,-2-2-502 0,-1-1 222 16</inkml:trace>
  <inkml:trace contextRef="#ctx0" brushRef="#br0" timeOffset="69649.99">13537 4012 28 0,'8'2'204'0,"-4"-2"-14"16,-2 2-5-16,1 0-10 0,0 1-9 0,-1 4-12 15,-1-3-12-15,3 1-14 0,-4 4-12 0,3 1-9 16,-1 3-10-16,-2-3-10 0,0 6-9 0,-2 2-9 15,-1-1-4-15,1 7-7 0,-1-7-5 0,-2 1-4 16,1 0-3-16,3-6 1 0,1-3 6 0,-1 1 14 16,-2-4 18-16,2 1 28 0,1-3 21 0,-2 0 17 15,0-2-3-15,2-2 2 0,0 0-21 0,0 0-4 16,0 0-20-16,0-16-7 0,0 7-9 0,1-1-11 16,-1-2-24-16,3-1 15 0,-1 1-9 0,2 2-9 15,-3-3 0-15,3 4-8 0,0-2-3 0,0 3-23 16,2-1 19-16,-1 1-9 0,3 1-7 0,-1 0-16 15,-1 1-19-15,4-3-29 0,-3 2-42 0,0 1-40 16,6 2-52-16,-4-2-57 0,1 0-65 0,0 2-244 16,2-2-587-16,-1 1 260 0</inkml:trace>
  <inkml:trace contextRef="#ctx0" brushRef="#br0" timeOffset="70201.21">14027 3769 45 0,'4'-3'361'0,"-4"3"-24"0,11-2-12 0,-2 4-20 16,5-2-14-16,3 0-21 0,1 0-23 0,0 0-29 16,3 1-26-16,1 2-16 0,5-2-15 0,-5 1-20 15,7 1-14-15,-9-2-12 0,3-1-20 0,4 2-43 16,-6 0-49-16,-2 2-52 0,0-4-60 0,-6 1-64 16,0-1-46-16,-2 0-267 0,-4 2-525 0,-1-2 232 15</inkml:trace>
  <inkml:trace contextRef="#ctx0" brushRef="#br0" timeOffset="70667.06">14086 3646 137 0,'-4'5'215'0,"4"1"-17"0,0 0-14 0,1 4-16 0,-1 2-17 15,4-1-8-15,0 7-9 0,-3 2 3 0,0-2-12 16,-1 6-19-16,4-5-11 0,-4 5-9 0,0-5-9 15,3 2-3-15,-3-1-10 0,-3-1-9 0,2-1-4 16,-2-3-6-16,1 0 2 0,-2-2-11 0,0-5-2 0,3 2 0 16,-2-5 7-16,2 1 19 0,1-2 18 15,-1 0 16-15,-2-1 5 0,3-3 11 0,0 0 2 16,-1 3-6-16,1-3-1 0,0 0-12 0,0 0-6 16,0 0-13-16,5-11 1 0,-1 9-8 0,0-1-15 15,2-1-2-15,3 0-5 0,-4 2-3 0,8 0-9 16,0 1 2-16,0 1-4 0,2 1 0 0,3-1 3 15,0-1-6-15,3 2-3 0,-3-2 4 0,3 5-1 16,-1-2 3-16,-2 1 1 0,1 1-6 0,-1-1 2 16,0 0-6-16,-1 1-4 0,-3-1-3 0,2 3 13 15,-3-1-14-15,-1-1 2 0,-2-1 10 0,-3 4-15 16,2-2 6-16,-3 0-7 0,-1-2 4 0,-2 4-7 16,1-1 7-16,-4 1 3 0,4 2-8 0,-8 1 1 15,2 0-1-15,-3 2-4 0,-2 3-1 0,-2 1-1 16,1 0 4-16,-3 2-6 0,-2-2 0 0,2 0 2 15,-2 0-1-15,-1-1 2 0,0 0-13 0,1-1-18 16,-1-2-32-16,1 1-29 0,4-4-33 0,-5 0-36 16,0 2-28-16,2-6-21 0,-1-1-32 0,2-1-36 15,1-4-243-15,-4 1-560 0,1-3 248 0</inkml:trace>
  <inkml:trace contextRef="#ctx0" brushRef="#br0" timeOffset="70814.33">14086 4159 277 0,'0'0'269'0,"-3"-6"-16"0,3 6-15 0,0 0-14 16,0 0-13-16,0 0-11 0,18 3-8 0,-10 0-19 16,1-3-14-16,-1 3-13 0,5-2-15 0,0 0-14 15,0-1-12-15,5 0-20 0,1 0-34 0,0 1-48 0,-1-1-53 16,2 0-66-16,2-1-72 0,-4 2-226 16,1-1-448-16,3 0 199 0</inkml:trace>
  <inkml:trace contextRef="#ctx0" brushRef="#br0" timeOffset="71547.62">14929 4468 120 0,'0'0'250'0,"0"0"-1"16,0 4 2-16,0-4-6 0,0 0 2 0,0 0-13 15,0 0-8-15,0 0-5 0,0-13 3 0,0 5-37 16,0-2 0-16,1-1-17 0,2-2-7 0,-3-3-16 16,0-3-20-16,1-9 1 0,-1 2-17 0,3-6-15 15,-3-3-11-15,1 2-6 0,-1-17-8 0,4 0-11 16,-3 1-1-16,-1-2-11 0,4 2-1 0,0 2-11 16,-2 13 0-16,5 1 1 0,-1 4-11 0,3 2 5 15,0 3-6-15,-1 6-5 0,-1-1 0 0,2 5-3 16,0 1-3-16,-1 4-4 0,-2-2-1 0,3 5 1 15,0-1 3-15,-1 1-7 0,-2 1 5 0,1 1-6 16,0 1 5-16,0 2-3 0,-1 1-1 0,-1 0 3 16,3 1-7-16,-2 0-14 0,-2 1 19 0,1 2-2 15,0-4 2-15,-1 3-4 0,1-1 4 0,-1 2-3 16,2 2-3-16,-2-2 2 0,0 2-15 0,-1 2 9 16,-2-3-6-16,0 6-15 0,-1-3 8 0,0 3-8 15,-2 0-8-15,-2 0-6 0,0-1-2 0,-1 1-12 16,-4-1 8-16,4 1 10 0,-3-3-4 0,3-2 3 15,-1 0 11-15,-1-1 3 0,2-1 6 0,0-2 1 16,1-1 6-16,0 1 5 0,4-2 16 0,-5 2 15 16,5-2-3-16,0 0-5 0,-6 1 3 0,6-1-5 15,0 0-5-15,0 0-1 0,0 0 0 0,0 0 12 16,0 0-7-16,13 7-21 0,-7-3 0 0,-1 1 7 16,0-1 2-16,4 1 0 0,-4 3-2 0,3 1-4 0,-4-1 0 15,1 2-2-15,0 0-5 0,1-1 2 16,-2 2-5-16,0-1 5 0,0 1 0 0,-4-4 0 15,4 3-5-15,-3-2 4 0,2 0-4 0,-3-2-5 16,-3-1-5-16,3-1-8 0,0 3-16 0,-1-5-26 16,1-2-37-16,-4 2-50 0,4-2-76 0,0 0-80 15,-13-2-199-15,13 2-554 0,-12-5 246 0</inkml:trace>
  <inkml:trace contextRef="#ctx0" brushRef="#br0" timeOffset="71724.52">15293 3953 129 0,'-3'7'279'0,"3"3"-5"0,-3 0-15 16,-1 0-7-16,0 1-7 0,0 0-17 0,-1 5-23 0,0-6-23 16,-1 8-14-16,0-1-27 0,0-2-49 15,-1 1-63-15,0 0-70 0,0-6-84 0,3 1-80 16,0-4-147-16,3-1-382 0,1-1 169 0</inkml:trace>
  <inkml:trace contextRef="#ctx0" brushRef="#br0" timeOffset="71899.17">15450 4102 267 0,'-3'11'278'0,"-2"-1"-10"0,-3 2-12 0,3 2-9 0,-4 1-20 0,0 2-22 15,0-2-19-15,0 0-27 0,-5 2-52 0,5-3-62 16,1-1-69-16,2 0-86 0,1-4-90 16,-3-2-119-16,7-2-345 0,-3-4 153 0</inkml:trace>
  <inkml:trace contextRef="#ctx0" brushRef="#br0" timeOffset="72093.58">15686 3977 45 0,'2'2'453'0,"2"1"-48"0,-4-3-58 16,5 2-57-16,-5-2-68 0,4 1-68 16,-4-1-56-16,4 3-48 0,-4-3-40 0,2 2-46 15,-2-2-55-15,0 0-39 0,7 1-174 0,-7-1-327 16,0 0 145-16</inkml:trace>
  <inkml:trace contextRef="#ctx0" brushRef="#br0" timeOffset="72214.39">15807 3982 216 0,'0'0'245'0,"3"3"-25"0,-3-3-37 0,0 0-42 16,0 0-54-16,0 0-67 0,0 0-76 0,11-6-120 0,-8 4-191 15,3-4 84-15</inkml:trace>
  <inkml:trace contextRef="#ctx0" brushRef="#br0" timeOffset="72314.5">16049 3963 171 0,'1'1'259'0,"2"2"-28"0,-2 1-23 0,-1-4-40 16,1 3-65-16,-1-3-83 0,0 0-94 0,0 0-107 16,0 0-197-16,0 0 87 0</inkml:trace>
  <inkml:trace contextRef="#ctx0" brushRef="#br0" timeOffset="73095.99">16054 4507 222 0,'0'0'296'0,"0"0"-11"0,0 0-16 15,0 0-19-15,0 0-21 0,0 0-18 0,-4-21-11 16,8 11-10-16,-3-2-17 0,2-4-13 0,2-3-20 15,1-6-12-15,-2-1-11 0,1-4-14 0,0-2-10 16,-1 1-14-16,5-15-1 0,-1 2-13 0,-2-3-8 16,-2-3-5-16,2 2-12 0,1-1-6 0,-2 1-1 15,2-1-4-15,1 5 3 0,0 12-7 0,-1 2 0 16,1 5 3-16,1 3 3 0,-5 5 0 0,5-1 6 16,-2 4-4-16,1 4 8 0,-3 0-8 0,4 1 0 15,0-1-4-15,0 4 5 0,1 0-7 0,2-1 1 16,-2 2-2-16,0 2 5 0,2-1-8 0,-1 1-4 15,1 1 6-15,-1 1-6 0,2-2 1 0,-4 5 1 16,3-1-10-16,-1 2 13 0,-1 2-24 0,-1 0 8 16,-2 0-9-16,1 2-9 0,0 2-15 0,-4 0-7 15,-3 4-9-15,3 0-14 0,-8 1-8 0,4 3-6 16,-5 0-9-16,0-1 8 0,-3-2 3 0,3-2 10 16,2-3 4-16,-3 1 6 0,1-4 4 0,1-2 10 15,-2 3 8-15,0 0 13 0,-1-3 11 0,1 0 10 16,1 0 6-16,-2 1 11 0,2-4-3 0,3 2 6 15,-3-1 2-15,2 0 1 0,3-2-5 0,-4 6 0 16,3-3-4-16,-2 0 1 0,2 0-4 0,2 7-4 16,-1-4-2-16,2 1-19 0,0 0-21 0,-1 2-16 15,1 1-16-15,-1 2-14 0,-1 1-5 0,0 4-7 16,0-2 1-16,-1-1 4 0,-2-4 6 0,1 4-2 16,-1-5 3-16,-1 2 1 0,2-5-4 0,-3 0-13 15,0-2-20-15,-2-1-38 0,2-3-44 0,5 0-200 16,-14 0-422-16,5-3 187 0</inkml:trace>
  <inkml:trace contextRef="#ctx0" brushRef="#br0" timeOffset="73514.7">16557 3931 53 0,'0'0'368'0,"0"0"-21"0,0 0-20 0,0 0-26 16,-7-6-19-16,7 6-31 0,-8 0-8 0,2-2-15 16,6 2-19-16,0 0-30 0,-16 3-17 0,11-1-8 15,0-1-11-15,0 1-14 0,-3 2-8 0,2-1-15 16,1 1-32-16,0 0 3 0,-2 2 4 0,2-1-4 16,1 1-11-16,-2-2-5 0,1 6-6 0,1-5-6 15,0 4-6-15,0-2 5 0,-1 0-9 0,3 2 1 16,-1-2-9-16,-1 0 2 0,3-1-7 0,1 1-5 15,0-2 7-15,0 2-13 0,0 0 0 0,5 0 19 16,-4-1-22-16,3 0 3 0,1 4-5 0,0-3 0 16,3 2-1-16,1-1 0 0,-4-1 2 0,3 0-8 15,-3 1 9-15,0 0-10 0,3-2 12 0,-6 1-13 16,2 0-3-16,0-3 3 0,1 7-4 0,-5-5 2 16,0-2-1-16,0 4-1 0,-1-3-12 0,-2 3 1 15,1-3 1-15,-2 1-4 0,-1-1 0 0,-3 0-17 16,2-3-16-16,-5 2-6 0,1-4-22 0,0 2-12 15,-3-2-21-15,0-2-20 0,1-2-27 0,-2 0-38 16,1-1-40-16,1-1-60 0,0 2-221 0,1-5-561 16,2 5 248-16</inkml:trace>
  <inkml:trace contextRef="#ctx0" brushRef="#br0" timeOffset="73936.42">16787 3564 22 0,'0'0'315'0,"0"0"-8"0,0 0-10 16,-6 13-11-16,3-6-19 0,1-1-22 0,-2 0-20 16,-1 5-25-16,1-1-22 0,2 0-17 0,-2 1-21 15,1-1-27-15,1 1-46 0,-2 0-61 0,2 1-58 16,0 1-65-16,2-1-64 0,0-2-233 0,0 2-447 16,1-1 198-16</inkml:trace>
  <inkml:trace contextRef="#ctx0" brushRef="#br0" timeOffset="74079.25">16847 3669 109 0,'0'0'302'0,"3"-3"-31"0,-3 3-22 15,5-3-28-15,-5 3-22 0,9 0-19 0,-4-3-30 16,-1 2-37-16,-4 1-39 0,10-2-55 0,-2 2-62 16,-2-5-64-16,2 4-183 0,-3-2-314 0,0 1 139 15</inkml:trace>
  <inkml:trace contextRef="#ctx0" brushRef="#br0" timeOffset="74230.03">16855 3698 223 0,'-4'12'278'0,"0"-1"-12"16,3-1-19-16,-5 0-17 0,3 1-19 0,-1 1-19 16,4 0-16-16,-3-2-18 0,1-1-21 0,1 1-31 0,1-2-42 15,1 2-46-15,-1-3-55 0,5-1-65 16,-3-1-74-16,0 0-157 0,3-5-359 0,-5 0 160 15</inkml:trace>
  <inkml:trace contextRef="#ctx0" brushRef="#br0" timeOffset="74429.5">17005 3551 332 0,'0'6'312'0,"1"-1"-27"0,-1-5-29 0,0 5-21 0,-1 2-25 16,-1 0-22-16,2-1-19 0,-1 0-17 16,0 1-16-16,0 0-17 0,1 2-33 0,-3 1-52 15,0 0-59-15,1 2-72 0,-2-1-80 0,-1-1-193 16,1 1-399-16,2-5 177 0</inkml:trace>
  <inkml:trace contextRef="#ctx0" brushRef="#br0" timeOffset="74602.8">17104 3527 267 0,'9'0'294'16,"-5"-4"-15"-16,4 2-18 0,-3 2-16 0,0-2-25 16,4 2-22-16,-1-2-14 0,-2 2-18 0,3-1-37 15,4-1-41-15,-6 2-57 0,4-1-67 0,-6-1-81 16,2 2-99-16,-7 0-117 0,11-1-359 0,-11 1 159 15</inkml:trace>
  <inkml:trace contextRef="#ctx0" brushRef="#br0" timeOffset="74762.56">17150 3598 11 0,'0'0'258'0,"-2"5"-27"0,-1-2-28 15,3-3-31-15,5 6-35 0,-2-5-40 0,-2 2-42 16,-1-3-49-16,4 4-55 0,-1-1-139 0,-3-3-201 16,2 3 89-16</inkml:trace>
  <inkml:trace contextRef="#ctx0" brushRef="#br0" timeOffset="74928.8">17082 3695 100 0,'-1'1'272'16,"1"-1"-26"-16,0 0-28 0,0 0-25 0,0 0-30 16,13 0-24-16,-13 0-41 0,9-3-39 0,-3 2-41 15,2 0-32-15,-3-2-45 0,2 1-35 0,-1-2-35 16,0 1-73-16,2 1-218 0,-3-2 96 0</inkml:trace>
  <inkml:trace contextRef="#ctx0" brushRef="#br0" timeOffset="75079">17177 3646 190 0,'0'0'221'0,"-11"9"-21"0,7-5-8 0,0 0-4 0,3 0-11 16,-3 0-10-16,0 2-10 0,3-1-13 0,-2-1-7 16,-1 5-10-16,1-5-11 0,0 6-9 0,2-2-12 15,-2 2-10-15,1-3-8 0,-2 2-25 0,1-1-39 16,-1 3-43-16,2-3-58 0,-1 0-58 0,-1 0-62 16,-1 1-122-16,3-4-356 0,-1 0 159 0</inkml:trace>
  <inkml:trace contextRef="#ctx0" brushRef="#br0" timeOffset="75225.03">17005 3838 28 0,'0'0'279'0,"0"0"-11"0,20-3-13 0,-20 3-20 16,12-3-17-16,-5 3-15 0,5 2-14 0,-2-4-18 16,-4 2-18-16,3 0-13 0,2 0-23 0,-4 0-34 15,-2 0-48-15,4 0-53 0,-5 2-71 0,1-1-63 16,-1 2-201-16,-1 2-382 0,-6-2 169 0</inkml:trace>
  <inkml:trace contextRef="#ctx0" brushRef="#br0" timeOffset="75397.09">16936 3954 157 0,'0'0'296'0,"12"3"-13"0,-4-3-17 15,0 0-17-15,3-2-15 0,2 2-8 0,0-2-6 16,5 1-19-16,-2-1-16 0,2-2-22 0,0 2-18 15,1 0-26-15,0-2-42 0,-2 1-48 0,1 0-58 16,-1 2-66-16,-2-1-72 0,-2 2-82 0,-3 0-136 16,1 2-418-16,-4 2 185 0</inkml:trace>
  <inkml:trace contextRef="#ctx0" brushRef="#br0" timeOffset="75685.07">17104 3938 173 0,'0'0'265'16,"0"0"-16"-16,13 8-19 0,-9-6-11 0,-4-2-11 15,0 0-7-15,4 6-1 0,-3-3 2 0,2 0-8 16,-2 0-3-16,0 1-12 0,3 2-8 0,1 0-10 16,-4 1-5-16,3 2-14 0,-1-3-13 0,-1 5-12 15,1-2 0-15,-3 4-20 0,1-3-10 0,-1 2-2 16,0-1-12-16,0 7 8 0,-1-5-22 0,0 2-8 15,-1 2-3-15,0 1-7 0,-2 0 2 0,0 0-11 16,-2-1-10-16,1 2-7 0,-2-1-20 0,2-1-16 16,-3-2-15-16,2-6-9 0,2 1-10 0,-1-3-24 15,1 3-20-15,0-6-25 0,0 0-32 0,1-2-36 16,-1-1-55-16,4-1-55 0,0 0-178 0,-17-8-519 16,12 0 229-16</inkml:trace>
  <inkml:trace contextRef="#ctx0" brushRef="#br0" timeOffset="75825.87">17033 4082 16 0,'2'-4'296'15,"-2"4"-28"-15,0 0-29 0,8 0-25 0,-8 0-37 16,6-3-46-16,-2-1-45 0,1 2-41 0,-1-1-49 16,3 0-51-16,0-1-63 0,-1 2-99 0,2-2-233 15,-3 2 104-15</inkml:trace>
  <inkml:trace contextRef="#ctx0" brushRef="#br0" timeOffset="76055.77">17582 3577 111 0,'-5'7'364'0,"1"-4"-38"0,-2 1-36 0,1 5-27 16,-4-2-27-16,-3 2-24 0,2 0-18 0,-4 0-21 16,0 2-16-16,3 1-24 0,-5 0-41 0,3 1-50 15,1 1-53-15,-5-1-63 0,5-1-63 0,0 1-57 16,-2 1-170-16,-2-2-392 0,4 1 174 0</inkml:trace>
  <inkml:trace contextRef="#ctx0" brushRef="#br0" timeOffset="76228.85">17370 3794 175 0,'8'16'281'15,"-3"1"-14"-15,1 1-11 0,-1 1-11 0,-2-1-8 0,1 0-7 16,-3-1-18-16,0 4-22 0,-1-2-20 0,2 0-17 16,-1 0-32-16,-1 0-33 0,0-4-43 0,0 2-44 15,0-4-57-15,-1 1-51 0,1-3-59 0,0-3-68 16,0 1-118-16,0-5-380 0,0-2 168 0</inkml:trace>
  <inkml:trace contextRef="#ctx0" brushRef="#br0" timeOffset="76579.82">17747 3488 53 0,'0'0'317'16,"0"0"-36"-16,0 0-43 0,-1 10-49 0,-3-1-40 16,-1-3-28-16,-3 4-15 0,2 2-15 0,-6-1-6 15,1 6-10-15,-1-3-7 0,3 0-7 0,-3 2-9 16,-1-3-4-16,3-1-4 0,-2-2-4 0,3 0-3 16,2 1-3-16,0-5 2 0,3-1 14 0,-2-2 16 15,5 2 18-15,-2-3 6 0,1 0-5 0,2-2 2 16,0 0 9-16,0 0 7 0,10 2 20 0,-4 1 0 15,4-6-2-15,-1 6-10 0,5-3-8 16,-1 0-5-16,6 0-19 0,-8 1 4 0,4 0-8 0,-2 1-2 16,7-1-13-16,-7 1-4 0,3 2-3 0,1 1-10 15,2-2-10-15,-6 1-5 0,1-4-25 0,3 3-45 16,-2-3-49-16,-3 1-57 0,2 2-62 0,-2-3-73 16,0-3-264-16,-5 3-591 0,-1 0 262 0</inkml:trace>
  <inkml:trace contextRef="#ctx0" brushRef="#br0" timeOffset="76751.25">17669 3766 247 0,'-10'11'257'0,"1"4"-21"16,1 2-22-16,1-3-20 0,-2 3-18 0,1 0-19 15,-1 2-16-15,-1 3-13 0,6-3-12 0,-2 0-11 16,-1-3-19-16,2-5-24 0,5 0-31 0,0-1-38 15,0-4-46-15,0-1-77 0,3-4-197 0,-3 4-354 16,0-5 157-16</inkml:trace>
  <inkml:trace contextRef="#ctx0" brushRef="#br0" timeOffset="77114.75">17697 3742 203 0,'0'0'195'0,"0"0"-10"0,1-1-7 0,-1 1-2 0,0 0-7 16,0 0-5-16,0 0-6 0,0 0-9 0,0 0-10 16,12 1-11-16,-12-1-4 0,0 0-3 0,0 0-6 15,-4 8-5-15,4-6 1 0,0-2-8 0,0 7-8 16,0-3-1-16,0 2-5 0,0-2-7 0,0 1 0 15,0 1-9-15,0 1 2 0,-2-3-7 0,2 2-6 16,0 2 1-16,0 0-1 0,0 2-6 0,2 1 9 16,-2 4 2-16,0 0 5 0,0 1 0 0,-2 1 0 15,2 2 6-15,2 5-5 0,-2 2-6 0,-4-1-14 16,3 0 0-16,-2 3-3 0,2-3-9 0,-4 0 7 16,3-2-8-16,-1 4-4 0,2-9-9 0,-2 8 0 15,-1-5-14-15,1-2-25 0,1-9-32 0,-2 8-54 16,1 0-60-16,-1-4-70 0,1-4-88 0,-2-1-273 15,4-3-636-15,-3 0 282 0</inkml:trace>
  <inkml:trace contextRef="#ctx0" brushRef="#br0" timeOffset="77242.05">17991 4184 303 0,'0'0'331'0,"8"1"-39"16,-4 0-52-16,-4-1-84 0,0 0-88 0,0 0-111 15,0 0-182-15,-12 8-243 0,6-6 107 0</inkml:trace>
  <inkml:trace contextRef="#ctx0" brushRef="#br0" timeOffset="103297.04">1541 5697 92 0,'2'-3'156'16,"-2"3"0"-16,0 0-7 0,0 0-7 0,0 0 2 15,0 0-2-15,0 0-3 0,0 0-1 0,0 0-3 16,0 0-3-16,0 0-4 0,0 0-3 0,0 0-6 16,0 0-3-16,0 0-5 0,0 0-11 0,0 0-8 0,0 0-3 15,3 8-6-15,1-6-2 0,-2 1-7 16,2 0 1-16,1 1-7 0,-1-2-7 0,2 2-1 15,0-1-8-15,1 1 0 0,3-1-13 0,-2 1 2 16,2-2-8-16,0 1-4 0,1-1-11 0,-5-2-23 16,2 1-26-16,2-1-39 0,-5 0-49 0,3 1-60 15,-3 1-75-15,-5-2-166 0,9 2-453 0,-8 2 202 16</inkml:trace>
  <inkml:trace contextRef="#ctx0" brushRef="#br0" timeOffset="103661.59">1367 5922 60 0,'0'0'169'0,"14"1"-11"0,-14-1-18 15,9-3-9-15,-3 2-15 0,3-1-5 0,-1 1-14 16,1-1-6-16,2-1-11 0,0 2-4 0,-4 0-9 15,1 1-4-15,2 0-9 0,-2 0-10 0,-3 0 1 16,4 2-5-16,-4 2-6 0,4 3-3 0,-8-1-5 16,6 2 1-16,-6 1-5 0,4 6 5 0,-5 0 9 15,4 5 12-15,-4-2 11 0,4 8 5 0,-3-6 5 16,-1-1 10-16,0-2 7 0,4 1 1 0,-3-4 0 16,-2-5-5-16,2 3-1 0,-1-1 0 0,0-5-8 15,0 2-6-15,3-2-5 0,-3-1-5 0,0 0-7 16,1-2-8-16,-1 2-2 0,0-5-7 0,2 3-13 15,-2-3-19-15,0 0-21 0,0 0-19 0,0 0-27 16,12-8-24-16,-4 4-23 0,-3-3-26 0,0-2-13 16,0-2-41-16,0 0-175 0,-2-1-396 0,2-6 175 15</inkml:trace>
  <inkml:trace contextRef="#ctx0" brushRef="#br0" timeOffset="103912.31">1798 5706 67 0,'7'-1'201'0,"-7"1"-13"16,12 0-20-16,-6 0-14 0,-6 0-15 0,14 0-10 16,-5-1-10-16,0 1-5 0,3 0-9 0,-2 0-11 15,0 0-10-15,2-1-7 0,-1 0-7 0,2-1-11 16,1 1-2-16,-1 1-7 0,-2 0-9 0,2-1-6 15,0 1-15-15,0-1-9 0,-2 2-19 0,0-1-9 16,0 1-33-16,-5 0-5 0,2 1-12 0,1 0-12 16,-3 0-23-16,1-1-7 0,-1 1-14 0,-3 0-106 15,2 1-248-15,-3-1 110 0</inkml:trace>
  <inkml:trace contextRef="#ctx0" brushRef="#br0" timeOffset="104099.09">1919 5811 121 0,'0'6'163'0,"0"-6"-14"16,0 0-25-16,3 3-14 0,-3-3-9 0,0 0-30 0,2 2-30 15,-2-2-27-15,8 3-44 0,-8-3-32 0,0 0-72 16,5 2-145-16,-5-2 64 0</inkml:trace>
  <inkml:trace contextRef="#ctx0" brushRef="#br0" timeOffset="104264.21">1942 5838 12 0,'0'8'190'0,"0"-4"-10"16,-1 2-8-16,-3 4-7 0,4-2-14 0,-1 3-6 0,-2-1-12 16,2 1-13-16,-3-2-8 0,4 4-11 0,0 0-9 15,0-3-10-15,-5 5-9 0,5-1-12 16,0 2-25-16,0 1-23 0,0-6-29 0,0 0-34 15,0-2-35-15,0 0-30 0,0-2-31 0,0 0-92 16,0-4-257-16,-1-1 113 0</inkml:trace>
  <inkml:trace contextRef="#ctx0" brushRef="#br0" timeOffset="104372.98">1922 6056 140 0,'1'-5'79'0,"-1"-2"33"0,5 2 11 0,-5-2-1 0,4 2-7 16,-3-1-4-16,2 0-3 0,-2 1-2 16,3 0-6-16,-3 2-6 0,3-2-12 0,-1 1-4 15,-1 0-11-15,2 1-9 0,1 2 1 0,0-2-9 16,-1 2-13-16,1-1-26 0,1 0-35 0,-2 0-24 15,5 0-40-15,-4 2-36 0,-5 0-104 0,7-3-247 0,-7 3 109 16</inkml:trace>
  <inkml:trace contextRef="#ctx0" brushRef="#br0" timeOffset="104594.74">1838 5934 198 0,'-1'5'213'0,"-1"0"-27"16,-2 1-10-16,3 0-6 0,-1 2-18 0,1 0-11 16,1 1-12-16,0 2-13 0,-1 0-15 0,2 0-6 15,-2 0-10-15,2 0-12 0,-1 1-23 0,-2 4-19 16,0-2-22-16,0 0-30 0,0-3-24 0,1 0-13 16,-1 0-14-16,0-5-10 0,1 1-3 0,0-1-10 15,-2-1-7-15,1 0-19 0,-2-2-87 0,-1 1-224 16,0-1 99-16</inkml:trace>
  <inkml:trace contextRef="#ctx0" brushRef="#br0" timeOffset="104812.97">1772 6168 511 0,'-10'0'2'0,"10"0"31"0,0 0 15 16,-9-3 14-16,8 1 5 0,1 2 15 0,-3-4-1 16,3 4-4-16,0 0 10 0,0 0-5 0,-5-3-5 15,5 3-4-15,0 0-14 0,0 0 19 0,0 0 4 16,0 0 9-16,11-2 0 0,-11 2 1 0,10 1 4 16,-10-1 3-16,13 0 0 0,-5 1 2 0,2-1-2 15,3 1 2-15,0 2 5 0,-2-2 0 0,1 1-11 16,0-2 0-16,0 1 2 0,1 0-1 0,1-2-4 15,-1 0-10-15,0-1-6 0,-2 2-9 0,5 0-7 16,-5 0 1-16,2 0-12 0,-3-1-8 0,3 0-4 16,-3 2-1-16,-1-1-5 0,0-1 1 0,1 2-4 15,-2-1-10-15,-1-1-9 0,0-1-29 0,-2 1-40 16,-5 1-46-16,10-2-58 0,-6 0-70 0,1 0-283 16,-4-1-560-16,-1 3 248 0</inkml:trace>
  <inkml:trace contextRef="#ctx0" brushRef="#br0" timeOffset="104988.79">2253 5969 109 0,'2'3'278'15,"-2"-3"-23"-15,0 0-40 0,4 2-50 0,-4-2-61 16,0 0-58-16,0 0-50 0,0 0-45 0,3 4-138 15,-3-4-202-15,0 0 89 0</inkml:trace>
  <inkml:trace contextRef="#ctx0" brushRef="#br0" timeOffset="105093.99">2355 6053 61 0,'2'4'203'0,"-2"-4"-26"0,0 0-41 15,-2 6-61-15,2-6-67 0,0 0-118 0,0 0-120 16,0 0 54-16</inkml:trace>
  <inkml:trace contextRef="#ctx0" brushRef="#br0" timeOffset="115912.28">3234 5763 137 0,'0'-4'168'0,"0"4"-3"16,0-6 3-16,0 6-2 0,0-4 4 0,0 4 2 16,3-3-9-16,-3 3-3 0,0 0-5 0,0 0-6 15,0 0-5-15,1-4-6 0,-1 4-9 0,0 0-10 0,0 0-7 16,0 0-13-16,0 0-1 0,0 0-6 16,0 0-3-16,0 12 5 0,1-5 3 0,3 4-6 15,-4-1-2-15,0 5-3 0,-4 2-10 0,3 1-7 0,1 0-4 16,-1 2-10-16,-2-2-3 0,3 7-7 15,-4-7-16-15,4-2-18 0,-1-3-23 0,1-1-24 16,0 0-26-16,0-3-27 0,0 1-25 0,0-3-18 16,0-2-20-16,0 0-17 0,0 0-14 0,1-2-8 15,-1-3-9-15,4 1-186 0,-4-1-417 0,0 0 184 0</inkml:trace>
  <inkml:trace contextRef="#ctx0" brushRef="#br0" timeOffset="116142.83">3279 5792 185 0,'4'-6'179'15,"-2"2"0"-15,2 1 3 0,-4 3-1 0,8 2-3 0,-2 1-2 16,-2 4 2-16,5-1 0 0,-3 6 5 0,3 1-1 16,3 3-5-16,-5 1-9 0,1 1 0 15,1-2 3-15,1 1-20 0,0 0-14 0,2 1-13 16,-1-3-8-16,1-1-13 0,2 1-9 0,0-3-12 16,3 0-11-16,-3-1 1 0,1-4-3 0,0 0-17 0,1 0 4 15,-1-1-12-15,-3-2-3 0,-1 1-7 0,1-5-12 16,-2 0-7-16,3 0-28 0,-6 0-30 15,1-2-34-15,0 1-41 0,-2-4-36 0,-2 0-40 16,-2-3-53-16,1 0-57 0,-6-2-163 0,2-2-505 16,-4-4 223-16</inkml:trace>
  <inkml:trace contextRef="#ctx0" brushRef="#br0" timeOffset="116429.55">3384 5694 200 0,'0'0'292'0,"0"0"-34"15,-3 9-26-15,3-9-25 0,1 6-19 0,2-4-20 0,-1 3-16 16,2-3-16-16,0 2-17 0,5-2-22 0,-4 1-9 16,4-2-12-16,-1 0-14 0,-2-1-9 0,7 0-7 15,-5-1-8-15,1 0-9 0,1-3-7 16,0 1 1-16,-6-1-3 0,2 2-2 0,2-2-3 16,-4 1 2-16,-2 2-2 0,-2 1 5 0,0 0 2 0,0 0 9 15,7 9 15-15,-11-1 9 0,0 7 11 0,-5 4 4 16,-1 5 12-16,0 2 12 0,-3-1-1 15,0 0 1-15,0 6-5 0,2-4-5 0,-2 0-10 16,-1-2-6-16,1 3-10 0,4-5-8 0,-1 1-20 16,-3-2-25-16,4-5-36 0,-1-1-42 0,4-2-41 0,-1-2-52 15,2-1-47-15,1-5-49 0,-2 0-213 0,2-3-512 16,2-2 227-16</inkml:trace>
  <inkml:trace contextRef="#ctx0" brushRef="#br0" timeOffset="116600.56">3515 5769 2872 0,'13'-2'14'16,"0"2"-14"-16,-3 2 0 0,3 2 5 0,-4 1 2 15,0-1 3-15,2 3-1 0,-4-1-4 0,2 3-1 16,-2-2-3-16,2 2-13 0,-1 0-26 0,-3 0-22 16,1 1-22-16,2-2-22 0,-3-1-18 0,-1-4-3 0,1 2-5 15,-1-3 1-15,1-2-14 0,-5 0-21 0,0 0-139 16,13-7-329-16,-12 0 145 0</inkml:trace>
  <inkml:trace contextRef="#ctx0" brushRef="#br0" timeOffset="116736.31">3777 5498 102 0,'12'-14'227'0,"-1"1"-5"16,7 1-6-16,-5 2-12 0,-2 3-15 0,1 3-13 16,3-5-9-16,-2 5-16 0,0 1-13 0,-3 2-12 15,2-2-15-15,-1 3-19 0,-2 3-42 16,0-2-47-16,-3 2-81 0,4 0-75 0,-6 1-172 15,-1 3-350-15,0-4 155 0</inkml:trace>
  <inkml:trace contextRef="#ctx0" brushRef="#br0" timeOffset="116895.44">3775 5590 90 0,'-8'14'298'0,"3"-3"-22"0,0 2-28 0,1-2-24 16,-1 3-24-16,2 2-25 0,1 1-40 0,-1-1-43 0,2 2-51 15,2-2-48-15,2 1-42 0,-1-3-48 16,1-2-48-16,-2 1-103 0,2-8-266 0,-2 1 117 16</inkml:trace>
  <inkml:trace contextRef="#ctx0" brushRef="#br0" timeOffset="117038.93">3794 5772 91 0,'10'-13'182'16,"-2"0"12"-16,-2 2 1 0,2 0 4 0,2-2 1 0,0-1-2 16,-1 5-3-16,8-2-2 0,-7 1-12 15,3 0-8-15,-3 4-6 0,2-1-10 0,-1 1-7 16,2 0 0-16,-3 2-20 0,1 4 1 0,2-2-16 15,-2 1-14-15,1-1-10 0,0 2-10 0,3 0-10 16,-5 3-10-16,6-4-21 0,-3 4-36 0,-2-3-42 0,2 0-49 16,-3 0-53-16,-1 3-52 0,1-3-37 15,-1-2-232-15,-5 4-500 0,-4-2 222 0</inkml:trace>
  <inkml:trace contextRef="#ctx0" brushRef="#br0" timeOffset="117368.63">3964 5582 81 0,'-12'8'238'0,"5"-2"-12"0,-1 5-13 16,3-2-17-16,-4 3-12 0,7 1-20 16,-2-1-13-16,1-1-13 0,3 2-15 0,3-2-10 15,-2 0-13-15,4 0-10 0,0-1-10 0,3-2-6 16,1 0-12-16,-2-2-3 0,2 0-3 0,2-1-11 0,-1-4-2 16,2 4-5-16,0-5-3 0,0 0-4 0,0-2-5 15,0 2-2-15,-1-3-1 0,2 2-7 16,-4 1 2-16,0 0 4 0,-4 0-8 0,0 1-3 15,2 4 1-15,-5-3-1 0,2 4 0 0,-1 2-3 16,-6 3 1-16,3 0-1 0,-4 6 1 0,-1-1 2 0,0 2 3 16,0 0 13-16,-4 0 11 0,5-1 9 15,0 1 7-15,3-3 8 0,1-2 7 0,0 4-3 16,5 3 4-16,-4-2 0 0,7-2-4 0,-2 1-6 16,5 1-8-16,-2-2 0 0,5 0-7 0,0-3-7 15,1 0-14-15,3-4-20 0,1 0-27 0,0-2-29 16,2-3-32-16,0 0-30 0,2 0-32 0,-2-4-44 15,1 0-40-15,-2-2-236 0,-2-1-504 0,-4 0 224 16</inkml:trace>
  <inkml:trace contextRef="#ctx0" brushRef="#br0" timeOffset="117661.42">4333 5909 21 0,'-5'14'275'0,"-1"1"-25"0,1 3-25 0,-2 0-21 15,2 1-20-15,-3-1-18 0,-2 7-16 0,1 2-15 16,-1-2-16-16,1-7-14 0,0 0-8 0,0-4-12 16,0-4-6-16,3-2-4 0,-1 0-5 0,-2-4-4 15,2 0-5-15,-3-2-1 0,-1-2 13 0,0-3 0 16,-1-1 5-16,1-3 2 0,-1-1 2 0,1-6 2 16,-2 3-3-16,3-5 2 0,2 6 5 0,3 1-11 15,0-4-1-15,5 1-20 0,-4 4 4 0,8-3-5 16,0 2-6-16,1-2-6 0,0 3-1 0,4-2-6 0,5 0-5 15,4 1-11-15,0 0-4 0,2 2 1 16,0-1-22-16,8 0-26 0,-2-1-36 0,0 3-46 16,2 0-45-16,3-4-65 0,-3 1-64 0,-8 1-188 15,7-2-512-15,-4-2 227 0</inkml:trace>
  <inkml:trace contextRef="#ctx0" brushRef="#br0" timeOffset="117811.25">4544 5645 230 0,'0'0'300'0,"0"0"-25"0,0 0-25 0,-9 15-24 16,8-8-21-16,1 3-22 0,0-1-17 0,0 4-25 15,0-1-26-15,4 0-42 0,-3 0-36 0,4 2-47 16,0-2-51-16,-1 2-58 0,0-5-217 0,-3 2-363 16,2 0 162-16</inkml:trace>
  <inkml:trace contextRef="#ctx0" brushRef="#br0" timeOffset="118028.91">4580 5449 238 0,'4'12'268'0,"0"6"-13"0,2 6-10 16,0 3-4-16,2 2-7 0,-2-2-16 0,1 3-14 15,-1 5-14-15,-1 13-20 0,2-13-14 0,-2 10-18 16,-3-7-12-16,1-5-14 0,1-2-12 0,0-1-18 15,-1 0-30-15,1-11-24 0,-1-2-37 0,-2-5-36 16,2-2-31-16,-2 0-29 0,-1-5-20 0,0-2-32 16,0-3-27-16,0 0-31 0,0 0-143 0,0 0-386 15,-8-22 171-15</inkml:trace>
  <inkml:trace contextRef="#ctx0" brushRef="#br0" timeOffset="118121.24">4671 5839 95 0,'2'-1'186'0,"-2"1"-15"16,5-2-15-16,-5 2-15 0,0 0-31 0,9 0-50 15,-9 0-81-15,8 0-129 0,-8 0-162 0,10-1 72 16</inkml:trace>
  <inkml:trace contextRef="#ctx0" brushRef="#br0" timeOffset="118351.51">4825 5479 5 0,'1'5'332'0,"2"1"-32"0,-2-1-32 0,2 3-24 16,-2 0-25-16,3 4-25 0,-4 0-16 0,3-2-20 15,-2 2-15-15,2 1-13 0,-1-3-13 0,3 1-10 16,-1-2-13-16,-2 2-9 0,1 1-11 0,2-4-15 16,2 3-25-16,-2-6-31 0,1 2-34 0,-1-1-40 15,-1-2-39-15,1-1-37 0,-2-3-53 0,-3 0-165 16,0 0-394-16,12-7 175 0</inkml:trace>
  <inkml:trace contextRef="#ctx0" brushRef="#br0" timeOffset="118542.96">4949 5465 172 0,'0'-4'273'0,"0"4"-1"0,0 0 10 0,0 0 8 16,0 0-3-16,5 23-15 0,-1-9-23 0,-1 5-24 16,3 6-21-16,-2 1-19 0,1 1-22 0,0 1-11 15,-1 2-14-15,1 1-11 0,2 0-14 0,-5 1-12 16,6 2-6-16,-5-2-7 0,0 2-19 0,-3-4-17 15,6-1-23-15,-2-9-30 0,-1-4-35 0,2 1-28 16,-2-3-25-16,0-3-31 0,0-6-25 0,-2 2-25 16,0-4-33-16,-1-3-29 0,0 0-46 0,0 0-139 15,0 0-452-15,-2-20 200 0</inkml:trace>
  <inkml:trace contextRef="#ctx0" brushRef="#br0" timeOffset="118725.23">4926 5763 204 0,'0'0'257'0,"0"0"-5"0,0 0-15 0,0 0-13 16,0 0-17-16,22 4-12 0,-17-2-12 0,3 1-8 16,-2-3-9-16,7 1-10 0,-3 1-12 0,2-2-8 15,-1 1-11-15,-1 1-10 0,3-2-13 0,-3 0-11 16,2 1-7-16,-1 2-1 0,0-1-15 0,-1 0-12 16,-1 1-22-16,-4-1-25 0,0-1-25 0,0 1-39 0,0-1-38 15,-1 2-42-15,-3 2-41 0,2-2-42 0,-3-3-217 16,0 5-472-16,0-5 209 0</inkml:trace>
  <inkml:trace contextRef="#ctx0" brushRef="#br0" timeOffset="118929.67">4883 5922 215 0,'0'0'330'0,"-4"6"-10"0,3-6-5 0,1 0-7 15,1 6-28-15,3-2-27 0,1 0-24 0,-1-1-21 16,2-1-21-16,3 1-17 0,1 2-16 0,0-1-20 15,2-3-8-15,2 0-16 0,3 2 5 0,1 0-30 16,1 0-14-16,-1 1 0 0,1-3-7 0,0 1-9 16,-1-1-9-16,2 0-5 0,-3-1-23 0,-2 1-35 15,-2 0-48-15,1 0-52 0,-4-1-57 0,-2 2-65 16,1-2-70-16,-4-2-189 0,-5 2-539 0,10 0 239 0</inkml:trace>
  <inkml:trace contextRef="#ctx0" brushRef="#br0" timeOffset="119102.05">5362 5947 211 0,'4'0'276'0,"-4"0"-31"0,2 4-50 15,-2-4-61-15,4 2-66 0,-4-2-70 0,0 0-92 16,0 0-79-16,0 0-186 0,0 0 83 0</inkml:trace>
  <inkml:trace contextRef="#ctx0" brushRef="#br0" timeOffset="123795.7">6400 5332 63 0,'0'0'308'0,"0"0"-15"16,2-4-19-16,-2 4-18 0,0 0-21 0,0 0-17 15,0 0-15-15,0 0-13 0,0 0-18 0,0 0-12 16,0 0-13-16,5 7-14 0,-3-2-12 0,2 3-8 16,-1 0-12-16,4 8-11 0,-1 0-7 0,-2 7-10 15,1 6-1-15,-1 1-10 0,-4 4-4 0,0 3-8 0,0 13-3 16,-4 1-8-16,0-5 2 0,2 0-3 0,-5-2-4 15,5-11-3-15,-3-1-7 0,2-4-7 0,1-3 7 16,0-1-6-16,1-5-1 0,0-3 0 16,-1-5-2-16,2 0-3 0,-1-3 2 0,1-2-6 15,0 0 0-15,0-3 1 0,0 2 11 0,0-1-14 0,0-4-1 16,-2 5-5-16,2-5 0 0,2 4-1 0,-2-4-1 16,3 3 0-16,-3-3-3 0,6 1 1 15,-2 0 3-15,-4-1 4 0,15-2-3 0,-4 1 1 16,1-1-4-16,0 2 0 0,-1 0-1 0,6-1 7 0,1 0-4 15,-5 0-2-15,6 0 6 0,-7 2-4 0,1-2 1 16,0-2-4-16,-1 3-21 0,0-1-38 0,-4 0-59 16,1 1-66-16,-3-4-83 0,3 1-267 15,-4-2-582-15,1-1 257 0</inkml:trace>
  <inkml:trace contextRef="#ctx0" brushRef="#br0" timeOffset="124023.56">6723 5420 273 0,'-5'19'326'0,"1"5"-1"0,-1 7-19 0,0 1-28 16,-4 2-24-16,5 2-26 0,0 13-22 0,3-16-23 15,-2-1-14-15,6 0-23 0,-3-1-13 0,5-1-11 16,4-4-11-16,-1 0-9 0,-2-2-18 0,3-6-9 15,2-1-9-15,0 0-13 0,0-3-22 0,3 1-47 16,-1-3-50-16,1 0-63 0,0-4-69 0,2-2-49 16,-5-2-223-16,1-3-508 0,2-4 225 0</inkml:trace>
  <inkml:trace contextRef="#ctx0" brushRef="#br0" timeOffset="124376.02">7026 5465 182 0,'0'0'310'0,"0"0"-18"16,5 13-13-16,-4-3-19 0,-2 3-14 0,0 5-8 16,0 1-28-16,-3 0-18 0,0 8-24 0,1-1-11 15,-2 5-14-15,0-3-15 0,-1-1-12 0,1 2-12 16,-1-3-15-16,1 1-5 0,1-10-5 0,1 1-16 16,-2-2 5-16,1-4-13 0,0-1-8 0,0-3-8 15,-1 0-2-15,1-3-2 0,-2 0 2 0,-2-2-5 16,2-2-5-16,-2-2 0 0,-5-2-7 0,3-4 0 15,-3-1-6-15,-2-6 2 0,3 1-3 0,0-1-2 16,0-11 1-16,3 10 7 0,-1-1-14 0,5 4 1 16,2 1-2-16,2 2-3 0,1 0 1 0,0 1-1 15,3 2 2-15,0 2 0 0,5 1-1 0,-2 1-2 16,6-1 4-16,-1 3-2 0,2 3 1 0,1-1-2 16,4 3-2-16,0 0-2 0,0 1 9 0,1-2-5 15,-2 2 0-15,1 0 3 0,1-1 0 0,-3 1-4 16,2 0-11-16,-4 1-43 0,-2-2-60 0,-1 2-68 15,0-6-81-15,-4 2-286 0,2-1-595 0,-1-2 263 16</inkml:trace>
  <inkml:trace contextRef="#ctx0" brushRef="#br0" timeOffset="124530.36">7200 5623 235 0,'0'5'308'0,"1"1"-11"16,0 4-20-16,-1-1-15 0,2 4-22 0,-1 1-20 15,0-2-19-15,2 3-23 0,-2 2-17 0,2-1-32 16,0 3-44-16,1-3-51 0,1 1-53 0,-1 1-60 16,-1-1-57-16,-1-1-50 0,0-4-183 0,-1 0-398 15,1-5 177-15</inkml:trace>
  <inkml:trace contextRef="#ctx0" brushRef="#br0" timeOffset="125118.84">7441 5638 227 0,'5'1'308'0,"-5"-1"-30"0,4 2-28 16,-4-2-24-16,4 3-25 0,-4-3-27 0,0 0-39 15,4 1-46-15,-4-1-50 0,4 2-46 0,-4-2-30 16,5 3-28-16,-5-3-22 0,0 0-15 0,10-2-28 15,-10 2-121-15,5-3-269 0,0 2 119 0</inkml:trace>
  <inkml:trace contextRef="#ctx0" brushRef="#br0" timeOffset="125212.76">7541 5599 156 0,'0'0'162'0,"1"-3"-17"16,-1 3-17-16,0 0-15 0,4-4-19 0,-4 4-32 16,4-2-34-16,0 0-52 0,-2-1-120 0,1-1-156 15,2 0 69-15</inkml:trace>
  <inkml:trace contextRef="#ctx0" brushRef="#br0" timeOffset="125644.19">8029 5347 326 0,'0'6'350'0,"0"2"-24"0,0 1-30 16,-2 3-30-16,-1 5-25 0,-2 0-28 0,1-1-16 16,2 5-24-16,-1-1-15 0,-2 7-14 0,-3 2-14 0,2 1-12 15,2 2-13-15,-4 3-12 0,3-1-11 16,0-2-9-16,-5 3-8 0,4-3-12 0,-1-2-9 15,-2-5-11-15,4-5-9 0,-1-5 0 0,1-4-5 16,1-5 0-16,0 0-2 0,-1-3-3 0,0-1-2 0,-4-2 5 16,1-5-8-16,-2-2 4 0,0-2 1 0,-2-6 8 15,1-1-6-15,-6-5-5 0,4-1 9 0,3 4-8 16,1 1 3-16,4 2 2 0,0 3-4 16,1-1-1-16,-1 4-2 0,5 3-2 0,-3 0 0 0,6 2 0 15,3 2-1-15,-2 1 2 0,5 1-3 0,0 0-2 16,5 1 0-16,-2 1-3 0,5 2 4 0,0 1-26 15,0-2-39-15,-1 2-55 0,-3-1-62 16,1-1-54-16,0 0-64 0,-1-3-202 0,0-2-537 16,-2 0 238-16</inkml:trace>
  <inkml:trace contextRef="#ctx0" brushRef="#br0" timeOffset="125860.76">8089 5635 29 0,'5'7'305'0,"-6"-2"-20"0,1 2-13 15,-1 0-8-15,-1 5-12 0,0 0-14 0,1 5-16 16,-3-1-11-16,3 1-23 0,-1 1-10 0,2 2-24 15,0-1-14-15,2 0 0 0,1-2-25 0,0-2-8 16,-2-3-15-16,3 0-10 0,-1-5-9 0,-1 0-10 16,2-3-5-16,0-1 7 0,-1-3-19 0,-3 0-2 15,11-7-7-15,-5-4 2 0,1-4-9 0,-1-2-5 16,2-2 0-16,-1-6 0 0,1 0-5 0,-3-3-7 16,3 3 1-16,2 1-7 0,-3 7 4 0,0-1-6 15,3 0-2-15,-1 2-17 0,3 2-47 0,-3 3-50 16,-3 3-71-16,7 0-77 0,-4 4-283 0,4 0-587 15,-2 1 259-15</inkml:trace>
  <inkml:trace contextRef="#ctx0" brushRef="#br0" timeOffset="126293.13">8521 5302 192 0,'16'14'317'0,"-11"-2"-3"16,4 0-17-16,-2 5-21 0,1 8-25 0,0 3-23 0,0 2-23 15,-4 3-22-15,2-2-13 0,-1 3-16 16,-1 12-15-16,-2-1-14 0,-2-11-13 0,-4 1-8 15,2 1-12-15,-3-3-8 0,-1 3-15 0,1-5-4 16,0-2-8-16,-1-2-7 0,2-8-9 0,0 0-13 16,0-2-27-16,0-6-33 0,1-1-44 0,-4-1-65 15,3-4-78-15,1-1-296 0,-5-6-557 0,0 1 246 16</inkml:trace>
  <inkml:trace contextRef="#ctx0" brushRef="#br0" timeOffset="126448.76">8856 5585 65 0,'27'0'343'0,"1"0"-29"0,-6 1-17 0,-2-1-28 0,-1 4-27 15,1-4-28-15,-8-2-39 0,0 2-45 0,-2 2-49 16,-1-2-57-16,-4-2-65 0,-5 2-56 0,9 2-56 16,-9-2-158-16,0 0-336 0,-4 7 149 0</inkml:trace>
  <inkml:trace contextRef="#ctx0" brushRef="#br0" timeOffset="126581.03">8861 5703 2 0,'0'0'282'0,"4"3"-19"0,1-2-18 15,3 1-25-15,3-2-23 0,1-2-21 0,6 1-27 0,1 1-31 16,1-2-44-16,1 1-60 0,-2-2-74 0,3 1-92 16,-6 1-103-16,3 0-276 0,-7-1 122 0</inkml:trace>
  <inkml:trace contextRef="#ctx0" brushRef="#br0" timeOffset="127145.83">9757 5086 184 0,'0'8'322'0,"-4"4"-17"0,0 4-21 16,-2 2-22-16,-2 8-26 0,2 0-19 0,-3 5-22 15,-1-1-5-15,-3 5-29 0,3-2-14 0,-3-1-15 16,4 1-16-16,-2-2-7 0,2 1-11 0,0 3-10 16,1-3-9-16,-2-1-2 0,2-4-7 0,0-3-4 15,4-7-4-15,-2-1-5 0,2-5-7 0,3 0-5 16,0-1 5-16,1 0-17 0,1-3-3 0,2-1-3 16,2 2-6-16,2 1 2 0,2-2-2 0,3 0 7 15,3-1-15-15,6 1 4 0,-1-2-2 0,1 0-4 16,8-3-1-16,-1 2-1 0,0-2-4 0,1 1-2 15,0-3 0-15,-10 2 5 0,3-1-7 0,-1-1-24 16,-4 3-52-16,-2-6-73 0,-2 6-90 0,1-3-328 16,-1-3-614-16,-4 0 272 0</inkml:trace>
  <inkml:trace contextRef="#ctx0" brushRef="#br0" timeOffset="127403.21">10038 5226 27 0,'0'0'379'0,"-11"12"-27"0,6-2-33 16,-3 5-32-16,-2 10-23 0,-4-2-27 0,1 5-21 15,1 3-21-15,-2 0-17 0,4 2-19 0,0 0-16 16,2 0-17-16,1-2-12 0,1-1-7 0,5-1-20 0,2 1 1 15,2-6-24-15,3-1-2 0,0-4-11 16,5-1-11-16,-2-2-33 0,1 0-54 0,4 1-69 16,-1-3-68-16,9 3-62 0,-8-6-240 0,4-3-525 15,-3-1 234-15</inkml:trace>
  <inkml:trace contextRef="#ctx0" brushRef="#br0" timeOffset="127993.69">10328 6022 236 0,'0'0'301'0,"0"0"-33"0,0 0-26 0,0 0-15 15,5-12-14-15,-3 6-14 0,-2-5-11 16,2-1-11-16,-1-5-13 0,-1 0-11 0,3-2-6 0,-6-6-11 16,2-4-11-16,-3 0-10 0,1-5-11 0,0-1-10 15,-2-14-12-15,1 0-6 0,-1 3-11 0,-5 0-4 16,2-2-5-16,3 13-6 0,1 0-5 16,2-2-8-16,-2 1 0 0,4 2-3 0,0 4-6 0,-2 2-4 15,5 2 1-15,0 8-7 0,-1 1-1 0,1 3-2 16,2 3-1-16,-3 0-6 0,7 2 3 0,-6 2-2 15,5-1-3-15,-2 2-1 0,0 2 4 0,4 0-3 16,2 1-2-16,-5 3 2 0,4-1-2 0,-1 1 1 16,-2 2-1-16,2 2-1 0,-1 0-1 0,-1 3 0 15,-2-3 3-15,2 5-3 0,-3 0-3 0,0 2 2 16,-2 1-7-16,-1 1-7 0,-3 0-3 0,0 6 0 16,-3-2 2-16,0-7-1 0,1 1 2 0,-3 1 15 15,1-1-6-15,0-1 5 0,-3-1 4 0,0 1 8 16,2-4 4-16,-2 0 3 0,3-1 0 0,0-1-8 15,2 0 2-15,2 1-5 0,-3-4-4 0,4-1-7 16,-1 5 1-16,1-5-1 0,0 0 4 0,5 6-6 16,0-3 7-16,2 0 0 0,-1-1-1 0,4 1 0 15,-2 1 0-15,1 2 7 0,-1 1-12 0,0 2-3 16,-1-2 8-16,1 5 8 0,-3-3-11 0,-4 1 0 16,2 2 0-16,-2 1 1 0,-1-3 0 0,-1 0-1 15,-1 2-7-15,-1 0-24 0,-1-4-30 0,-1 2-46 16,-2-2-59-16,4-3-76 0,-4-2-304 0,2 2-592 15,0-3 263-15</inkml:trace>
  <inkml:trace contextRef="#ctx0" brushRef="#br0" timeOffset="128137.83">10606 5513 225 0,'1'12'292'0,"0"-1"-7"0,3 2-29 0,-3-1-29 0,-1 1-23 0,3 3-32 15,-6 1-43-15,6-1-50 0,-3 0-67 0,0-1-69 16,0-2-63-16,0 0-164 0,0-4-308 16,1 1 136-16</inkml:trace>
  <inkml:trace contextRef="#ctx0" brushRef="#br0" timeOffset="128293.07">10788 5585 137 0,'0'7'264'0,"-2"4"-23"0,-2-1-17 0,0 2-26 16,-4 1-20-16,1 2-21 0,3-1-29 0,-5 3-36 16,3-3-60-16,-2 3-62 0,0-2-82 15,2-2-140-15,0-2-272 0,0-1 120 0</inkml:trace>
  <inkml:trace contextRef="#ctx0" brushRef="#br0" timeOffset="128438.07">11026 5473 92 0,'0'0'256'0,"9"0"-58"0,-5 3-82 16,-3-1-71-16,-1-2-85 0,8 6-72 16,-7-5-120-16,2 2 53 0</inkml:trace>
  <inkml:trace contextRef="#ctx0" brushRef="#br0" timeOffset="128611.51">11110 5536 29 0,'3'2'233'0,"-3"-2"-19"0,3 3-18 0,-3-3-20 0,0 0-31 15,0 0-29-15,0 0-44 0,0 0-30 0,0 0-14 16,9-7-18-16,-6 4-5 0,4 1-4 0,-4-2-5 16,3 2 1-16,0-1 2 0,-1 0-15 0,0 2 10 15,0-2 6-15,2 1-9 0,-1 1 5 0,-2 0 2 16,-4 1-12-16,9-2-47 0,-9 2-131 0,0 0-207 15,6 0 93-15</inkml:trace>
  <inkml:trace contextRef="#ctx0" brushRef="#br0" timeOffset="129179.46">11398 5998 80 0,'-3'16'304'0,"2"-5"-27"0,-3 0-28 0,3-3-23 16,0 1-20-16,-1-3-9 0,1-1 3 0,0-2 3 15,-2 0 3-15,3-3-22 0,0 0-21 0,0 0-4 16,0 0-23-16,-7-17-8 0,6 5-19 0,-1 0-9 16,0-7-15-16,0-7-4 0,-1-3-7 0,0-4-11 15,-1-3-8-15,0-12-3 0,-6-2-5 0,1-2-5 16,1-2-11-16,2 4 9 0,-4-2-15 0,2 4-5 15,2 2-1-15,1 0-2 0,2 10 0 0,3 5-3 16,0 2-5-16,4 1-1 0,-3 8 2 0,3 2-1 16,2 1-1-16,-3 7-1 0,5-2-2 0,-2 2-2 15,0 4-2-15,3-3 4 0,-1 5-1 0,3 1-1 16,0 0-1-16,0 2-1 0,3 1 3 0,-3 0-4 16,1 0 4-16,1 1 0 0,-3 2-6 0,3 1 5 0,0 1-4 15,-2-1 12-15,1 2-10 0,-2 0-1 16,2 0-2-16,-3 4 4 0,-3-2-2 0,2 7-3 15,-2 0-1-15,-5 3-10 0,-2-1 2 0,-3 1-2 16,-1-1-1-16,0 0 4 0,-4-4 2 0,0 5 5 0,0-5 10 16,0-2 12-16,-4 1 2 0,2-3-6 0,-2 1 6 15,3-5-1-15,1 1-5 0,-1 0 2 16,5-3-1-16,-3 2-1 0,4-3-5 0,2 1-4 16,2-3-4-16,-4 3-2 0,2 0-2 0,2-3 1 0,8 6 0 15,-3-3-3-15,7 3 3 0,-2-2 0 0,0-1 6 16,3 3-6-16,-3 0-3 0,3 0 17 15,-3 0-18-15,3 5 0 0,-3-3 6 0,-1 0 0 16,0 3-6-16,-4 0-1 0,2-3-4 0,-4 3-17 0,-3 2-13 16,0-7-24-16,-2 5-17 0,-2 0-27 0,-2-1-38 15,-3-3-46-15,1-1-63 0,-1 0-249 0,-2-3-547 16,0 0 242-16</inkml:trace>
  <inkml:trace contextRef="#ctx0" brushRef="#br0" timeOffset="129473.99">11732 5523 67 0,'0'0'395'0,"0"0"-22"0,0 0-40 0,0 0-35 16,-13-4-25-16,13 4-29 0,0 0-19 0,-17 4-26 15,11-2-21-15,-3 2-21 0,1-1-12 0,-1 4-18 16,4 1-11-16,0 1-19 0,-3 1-2 0,5 2-19 15,0 0-6-15,3 2-10 0,0 2-1 0,1-1-11 16,3 1-4-16,-3 0-5 0,8-1 2 0,-5-1-5 16,0-3-5-16,-1 2-3 0,3-1-4 0,-2-1-6 15,-3-1 2-15,0 0 9 0,2 0-13 0,-3-4-1 16,0 4-3-16,0-5-5 0,0-1 1 0,0 1-5 16,-4-2-17-16,0 0-34 0,4-3-36 0,-14-3-37 15,4-2-54-15,-2-1-54 0,-2-5-71 0,-7-8-207 16,3 0-547-16,0-3 242 0</inkml:trace>
  <inkml:trace contextRef="#ctx0" brushRef="#br0" timeOffset="129664.64">11945 5341 67 0,'23'20'360'0,"-5"1"-14"16,-3 2-32-16,-3 0-27 0,-2 3-31 0,-2 1-24 15,-5 2-27-15,-3-3-13 0,-2 3-30 0,-2 1-32 16,-5 1-35-16,-2-1-37 0,-3 0-32 0,-3-1-31 16,-1-2-42-16,0-2-37 0,-1 0-56 0,5-13-62 15,-4 1-174-15,5-5-406 0,-5-2 179 0</inkml:trace>
  <inkml:trace contextRef="#ctx0" brushRef="#br0" timeOffset="138841.76">12395 5575 2279 0,'7'0'71'0,"-7"0"-30"16,8 0-12-16,-8 0-4 0,5-1 6 0,-5 1 9 15,8 3-8-15,-8-3-7 0,6 2-7 0,-1 0 1 16,-2 2-9-16,0 1-35 0,2-3-36 0,1 2-52 16,2-1-110-16,-1-2-144 0,4 3-397 0,-1-4 176 15</inkml:trace>
  <inkml:trace contextRef="#ctx0" brushRef="#br0" timeOffset="139659.06">13298 5013 120 0,'-1'-8'259'0,"0"1"-3"15,2-1-7-15,0 3-4 0,-3-1-6 0,2 3-12 16,-2-1-18-16,2 4-18 0,-1-5-13 0,1 5-23 16,0 0-6-16,0 0-8 0,3 15-12 0,-2-4-15 0,4 16-7 15,-1 1-9-15,-3 2-15 0,1 18 0 16,-4 2-16-16,2 2-2 0,2-2-3 0,-4 3-10 15,1-4-3-15,4 1-6 0,-2-13-4 0,3-3 6 16,3-3-17-16,1-2 2 0,-2-4-6 0,4-2-4 16,-2-6 1-16,-1-7 3 0,-1-1-7 0,1-1-3 0,-1-4-5 15,0-1-3-15,3-2 6 0,-1-3-5 16,1-4 1-16,1-5-2 0,0-3 1 0,4-7 0 16,2-6 1-16,-6 2-2 0,3-5-3 0,-3-3 2 0,-2 0-2 15,3-3-2-15,-3 1 1 0,0 3-2 0,2-2 0 16,-1 3 1-16,-4 1 2 0,4 4-5 15,0 1 3-15,-2 9-2 0,-3 0-1 0,-1 5-1 0,3 1-1 16,-2 0-9-16,-3 6-40 0,2 0-42 16,-1 0-50-16,-4-1-62 0,2 5-68 0,-8-1-247 0,8 1-564 15,-19 6 249-15</inkml:trace>
  <inkml:trace contextRef="#ctx0" brushRef="#br0" timeOffset="139797.84">13277 5332 2981 0,'-4'4'143'0,"3"2"-89"15,-2 0-36-15,3-3-7 0,0 2-1 0,6-2-1 16,0 1-3-16,4 0 0 0,0 2-4 0,3-6 11 16,1 2-14-16,4-4-12 0,5 4-29 15,-2-1-28-15,2-1-54 0,3-3-69 0,-3 6-276 0,-3-1-507 16,1 0 225-16</inkml:trace>
  <inkml:trace contextRef="#ctx0" brushRef="#br0" timeOffset="140136.82">14145 5088 68 0,'-2'10'338'0,"0"2"-12"0,-2 5-19 0,0 10-23 0,-1 3-24 16,0 3-24-16,-3 1-21 0,8 3-19 0,-1-4-20 16,0-1-16-16,2 3-20 0,0-3-9 0,2-2-15 15,2-1-16-15,-2-1-8 0,0-3-9 0,2-5-13 16,0-4-4-16,-1-2-13 0,0 0-13 0,1-1-26 15,-4-8-45-15,3 3-39 0,-3-5-42 0,2 0-54 16,-3-2-51-16,0-1-263 0,0 0-519 0,0 0 231 16</inkml:trace>
  <inkml:trace contextRef="#ctx0" brushRef="#br0" timeOffset="140460.39">14505 5110 266 0,'0'0'264'0,"6"-1"-22"0,-6 1-23 16,0 0-24-16,0 0-19 0,0 0-17 0,-13 14-16 16,7-8-11-16,-7 4-11 0,3 0-6 0,-8 2-4 15,1 1-3-15,1-1-3 0,-2 8 1 0,3-9-4 16,-1 3-1-16,2-3 2 0,3 3 1 0,-2-2-2 15,4-3-2-15,4 0-12 0,0-3-1 0,1 0-19 0,0 2-7 16,3-3-6-16,6 2-5 0,-4 1-5 16,6 0-6-16,-1 2-4 0,2-3-2 0,2 1-7 15,3 0 1-15,2 1-2 0,0-1-1 0,-4-3-2 16,7 1-4-16,-7 1-5 0,8-3-2 0,-8 1-20 16,2-3-45-16,-1 3-55 0,-3-1-71 0,0-2-65 15,-4 2-289-15,-4 0-579 0,3 2 256 0</inkml:trace>
  <inkml:trace contextRef="#ctx0" brushRef="#br0" timeOffset="140618.18">14303 5484 176 0,'-1'1'291'16,"1"4"-20"-16,1 0-16 0,-1 0-19 0,1 1-24 16,8 1-20-16,-4 0-24 0,4 2-11 0,3-3-15 0,-3 1-20 15,4-1-11-15,-2 0-22 0,7-1-25 0,0 1-39 16,0-1-39-16,-1-3-50 0,1 1-61 15,-5 0-49-15,0-1-182 0,-2-1-386 0,-2-1 172 0</inkml:trace>
  <inkml:trace contextRef="#ctx0" brushRef="#br0" timeOffset="140876.31">14611 5316 22 0,'7'1'228'0,"-1"2"-22"0,1-1-22 0,0 4-18 0,2 0-9 16,-3-1-5-16,2 3 3 0,-2-1-4 16,-1 3 2-16,4 4 4 0,-5 0 4 0,-1 4 4 0,3 1-2 15,-2 6-6-15,-2-4-3 0,1-2-15 0,2 1-11 16,-2 0-12-16,-1-1-14 0,3-1-8 0,-1 1-11 16,0-5-10-16,0-3-5 0,1 2-9 0,0-3 0 15,0-3-6-15,0 2-11 0,2-2-3 0,-2-2-8 16,1-2-3-16,-1 0-29 0,-1-2-37 0,1-1-52 15,-5 0-62-15,8-3-65 0,-4-3-71 0,-3-4-189 16,0 0-516-16,2-3 228 0</inkml:trace>
  <inkml:trace contextRef="#ctx0" brushRef="#br0" timeOffset="141019.79">14688 5203 50 0,'10'8'289'0,"-9"-2"-32"15,0-3-34-15,2 3-47 0,2-1-54 0,-4 0-53 16,1 0-57-16,1-2-48 0,4 5-76 0,-5-4-63 16,2 0-191-16,3-3 85 0</inkml:trace>
  <inkml:trace contextRef="#ctx0" brushRef="#br0" timeOffset="141310.54">15107 5168 45 0,'0'0'284'0,"-7"8"-11"0,0-2-17 15,0 0-10-15,0 4-11 0,-3-2-5 0,-3 5-10 16,4 0-5-16,-7-1-19 0,4 1-20 0,-2 3-14 16,2 0-12-16,-2-2-14 0,5 1-15 0,-1-1-12 15,1-4-8-15,4 1-15 0,-2 0-9 0,6-2-9 16,-3 0-5-16,4 1 2 0,0 2-18 0,4-3-5 15,-3 2-2-15,3 0-6 0,4 0-5 0,-2 0-3 16,3-3-5-16,3 5 4 0,-3-6-7 0,1 2 3 0,-1 0-8 16,1-1 3-16,0-2-8 0,-1 2-4 0,-1-2-25 15,-1-1-55-15,-3 1-67 0,-1 0-76 0,1 0-60 16,-4 0-241-16,-3-1-564 0,3 0 250 16</inkml:trace>
  <inkml:trace contextRef="#ctx0" brushRef="#br0" timeOffset="141465.22">14906 5561 291 0,'-2'4'315'16,"0"-1"-23"-16,2-3-14 0,4 7-16 0,0-1-18 0,-1 3-24 15,3-2-18-15,4 3-23 0,-2-2-6 0,2 2-30 16,4 0-14-16,0 0-14 0,0-2-13 0,4 2-26 16,0-1-36-16,-3-2-55 0,2 0-69 0,-7-1-72 15,7 1-103-15,-8-2-166 0,5-3-460 0,-3 1 204 16</inkml:trace>
  <inkml:trace contextRef="#ctx0" brushRef="#br0" timeOffset="141858.32">15250 5338 205 0,'4'1'377'0,"-4"-1"-39"0,7-3-34 0,-7 3-31 16,7 3-38-16,-5 0-25 0,3 2-20 16,-1-1-19-16,0 1-11 0,1 3-22 0,2 3-12 0,-4 0-11 15,3 5-12-15,-3 2-10 0,1 1-8 0,0 3-7 16,-4 5-6-16,0-2-9 0,1-4-7 0,-1-3-7 16,0-2 0-16,0-3-9 0,0-2-4 0,0 3 2 15,0-9 15-15,0 1-7 0,0 0-3 0,0-1-2 16,0-4 4-16,0-1-9 0,0 0-1 0,0 0-1 15,0 0-4-15,7-14-4 0,-5 6 0 0,0-4-2 16,5-4-4-16,-5-2-3 0,5-1 7 0,-5 0-15 0,4-6 2 16,4 0 2-16,-5-1 0 0,4 3-9 0,1 5 1 15,-2 1-3-15,5-5-1 0,-2 6 1 16,0 0 1-16,-2 2 2 0,3 0-7 0,0-2-2 16,1 3-1-16,-1 1-14 0,0 1-2 0,-1 3-1 0,0-1-25 15,-2 3-70-15,-2 0-102 0,2 3-135 0,-6-3-207 16,3 5-607-16,-2-1 269 0</inkml:trace>
  <inkml:trace contextRef="#ctx0" brushRef="#br0" timeOffset="142009.81">15761 5503 3295 0,'0'27'136'0,"-3"-1"-79"0,2 0-28 0,-6 2 0 15,4-2-1-15,-3 1-5 0,-1-2-16 0,-3 2-26 16,0-3-25-16,0 0-33 0,1 1-39 0,-1-9-37 15,0 0-51-15,4-5-84 0,-4 3-163 0,2-4-488 16,-1-2 216-16</inkml:trace>
  <inkml:trace contextRef="#ctx0" brushRef="#br0" timeOffset="143347.29">16964 4913 112 0,'0'0'297'0,"0"0"-17"0,0 0-19 0,0 0-9 15,0 0-25-15,0 0-10 0,0 0-9 0,0 0-8 16,0 0-10-16,-4 7-14 0,1-2-21 0,2 2-9 16,-4 2-16-16,1 1-17 0,-5 8-6 0,3-1-11 15,-7 6 0-15,0 4-18 0,-6 3-4 0,-9 9-14 16,11-5-3-16,-12 5-8 0,2 0-3 0,4-9-5 15,-5 11 1-15,6-15-8 0,2 2-3 0,-2-1 6 0,4-4-16 16,-1-1 0-16,2-2 5 0,2-7-6 16,1-1-2-16,3-4-6 0,0 0 2 0,0-4-2 15,-1 1-5-15,-1-5 3 0,0 0-4 0,2-3-7 0,-4 0 0 16,5-2 8-16,-2-7-11 0,1 5-6 0,0-2 4 16,1-5 0-16,1 6 1 0,4-2-1 15,0 1 1-15,2-3 7 0,0 4-4 0,1-3-4 16,1 5 1-16,2 0 1 0,3-1-3 0,0 3 4 0,1-2 10 15,5 1-12-15,-1 1-1 0,4 3 1 0,1-2 2 16,4 0 1-16,4 6 1 0,-2 0 2 16,1 2 0-16,0 1 0 0,6 2 2 0,-6 0-6 0,-3 0 6 15,3 1-3-15,-4-1 3 0,2 4-1 0,0-1 12 16,-3-2-11-16,-1 1 0 0,-1 1-4 0,-1-5-1 16,-3 3 1-16,-1-4-6 0,0 0-30 0,0 2-39 15,-4-3-51-15,1-1-44 0,-2 0-55 0,1 0-45 16,-3-2-232-16,-2-1-544 0,0 0 241 0</inkml:trace>
  <inkml:trace contextRef="#ctx0" brushRef="#br0" timeOffset="143626.15">16925 5334 180 0,'3'1'225'0,"-3"3"-16"0,1 1-14 0,-1 2-6 16,0 1 4-16,3-1 3 0,-2 3-3 0,-1 2-3 16,-1-1-3-16,-2 1 4 0,6 5-17 0,-1-5-13 15,-3 5-10-15,1-6-23 0,0 0-10 0,1 2-10 16,1-2-12-16,-2-1-10 0,1 0-5 0,0-3-10 16,-1-1-9-16,0 0-8 0,3 0-4 0,-2-1-11 15,-1-2-5-15,0 0-24 0,0-3-20 0,4 4-18 16,-4-4-22-16,0 0-22 0,0 0-31 0,0 0-36 15,5-8-43-15,1 1-47 0,-3-2-231 0,-1-1-498 16,1-2 221-16</inkml:trace>
  <inkml:trace contextRef="#ctx0" brushRef="#br0" timeOffset="143763.99">16993 5102 2785 0,'0'0'115'16,"0"0"-66"-16,7 4-22 0,-7-4-15 0,2 5-5 15,-1 0-4-15,-1 0-45 0,2 2-57 0,-1-1-58 16,0 0-57-16,1-3-201 0,0 5-449 0,-1-4 199 16</inkml:trace>
  <inkml:trace contextRef="#ctx0" brushRef="#br0" timeOffset="144692.21">17650 5007 112 0,'0'0'239'0,"0"0"-10"0,0 0-13 0,0 0-4 16,1-2-12-16,-1 2-6 0,0 0-9 0,0 0-9 15,0 0-8-15,0 0-6 0,0 0-14 0,0 0-3 16,0 0-7-16,0 0-11 0,0 0-12 0,0 0-12 16,-10-1-13-16,10 1-8 0,0 0-9 0,-15 2-4 15,8-1 5-15,0 1-20 0,-6 2-6 0,4-1-4 16,-4-1-4-16,-1 2-6 0,-3 0-3 0,1 2-3 15,-1-3-3-15,3 3 0 0,-4 0-7 0,-1-2 1 16,1 2 1-16,3 0 5 0,1-2-5 0,2 2 2 16,1 2 1-16,-1-1 8 0,-2 2-13 0,5 0 1 15,-1-2-6-15,4 3 12 0,-2 2-10 0,4-2 2 16,0 2-6-16,-1-1 1 0,4 2-4 0,1-2 6 16,0 3-11-16,5-3 5 0,-1 6-6 0,1-3 6 15,0-1-6-15,3 0 2 0,2 2-4 0,2-1 4 16,-1-3-4-16,4 3 0 0,0-4-3 0,2-1 6 15,0-2-4-15,9 3 2 0,-7-2-6 0,0-2 2 16,1-2 2-16,3 0 2 0,-2 1-4 0,-2-2 5 16,0-2-7-16,-1 1 2 0,-5-2-7 0,-2-2-29 15,2 1-30-15,-3-1-46 0,-1-2-37 0,-6 1-45 16,3-2-37-16,-1-3-53 0,-4 2-185 0,-2-3-510 16,1 2 226-16</inkml:trace>
  <inkml:trace contextRef="#ctx0" brushRef="#br0" timeOffset="144846.44">17437 5164 249 0,'7'6'235'16,"1"-3"-22"-16,1 0-20 0,4 2-18 0,1-2-18 16,5-1-13-16,0 2-17 0,8 0-16 0,-8-1-21 15,0-2-31-15,-1 4-57 0,1-2-72 0,0 0-212 16,-7-1-304-16,-1 0 136 0</inkml:trace>
  <inkml:trace contextRef="#ctx0" brushRef="#br0" timeOffset="145512.81">18193 4709 239 0,'0'0'289'0,"0"0"-25"15,0 0-20-15,0 0-15 0,0 0-6 0,0 15 6 16,0-3-23-16,4 5-10 0,-3-1-21 0,3 9-18 0,1 0-10 16,-1 1-11-16,1 1-15 0,3 2-9 0,-2-1-13 15,3 3-10-15,-2 0-7 0,0 2-10 16,1-1-7-16,-4-2-7 0,1 5-8 0,-1-4 9 16,-4 1-19-16,2 0-2 0,-2 3-3 0,0-4 0 0,-1-3-7 15,-2 0 0-15,0-3 0 0,0-7-2 0,0 0-6 16,1-3 0-16,1-1-2 0,-1-2-6 0,1-3 5 15,-2 1-4-15,2-6 4 0,0 3-6 16,0-2 4-16,1-2 3 0,-2 3-8 0,2-6-2 0,0 2-4 16,0-2-2-16,2 6-6 0,-2-6 4 0,0 0-5 15,5 0-2-15,-5 0 6 0,9 3-2 0,-2-4-2 16,5 1-1-16,-1 0 3 0,8-2 13 0,-2 0-12 16,1 2 1-16,3 0 2 0,-1 0-1 15,4 0 3-15,-5-1-12 0,2 1 8 0,-2 1 2 0,-1 1 0 16,-3-2-3-16,-2 0 3 0,1 2-12 0,-4-2 3 15,1 0-37-15,-1 0-39 0,-3-2-51 0,-7 2-60 16,8-2-60-16,-4 1-282 0,-4 1-581 0,0-10 257 16</inkml:trace>
  <inkml:trace contextRef="#ctx0" brushRef="#br0" timeOffset="145814.25">18686 4866 68 0,'-6'-1'346'0,"6"1"-34"0,-9 7-26 15,4 0-20-15,-1 5-21 0,-1 4-10 0,-3 2-19 16,1 8-14-16,0 4-21 0,0-1-9 0,4 1-24 15,1 0-12-15,-1 0-12 0,1 0-13 0,-3 0-12 16,9 0-13-16,-2-3-9 0,4-2-3 0,2 0-11 16,1-1-7-16,-5-6-7 0,7-1-11 0,0-2-4 15,0-2-6-15,4 0-2 0,-4-7-31 0,1 2-47 0,2-3-55 16,-3-2-61-16,3-3-64 0,2-1-287 16,-3-2-563-16,5-4 249 0</inkml:trace>
  <inkml:trace contextRef="#ctx0" brushRef="#br0" timeOffset="146215.65">18932 4909 96 0,'4'8'333'0,"-3"-3"-28"0,-2 1-16 16,-1 4-17-16,1 0-32 0,0 1-18 0,-1 0-14 15,-1 5-14-15,-2 0-18 0,1 0-15 0,0 2-17 16,-1 2-14-16,0-3-15 0,-2 8-5 0,-2 0-13 15,2 4-15-15,-1-3-6 0,-1 0-9 0,-5 1-9 16,5-1-7-16,-1-3-3 0,2-2-3 0,-1-6-8 0,4 1 0 16,-4-7-6-16,4 1-6 0,-3-2 1 15,3 0 7-15,-1-3-1 0,-2-4-7 0,2 1-1 16,-2-2-5-16,-2-3 5 0,-3-3-7 0,4-3 9 16,-5-3-16-16,0-10-1 0,4 6-1 0,-1-1-5 0,3 1 2 15,0 2-4-15,4 2-1 0,0 3-3 0,4-2 5 16,0 2-2-16,4 3 10 0,-1 0-11 15,3 2-2-15,1-1 3 0,2 4 0 0,3-1-5 16,5 2 10-16,2 3-9 0,-1 2 5 0,0-1-3 16,2 0 2-16,-3 4 2 0,3-1-1 0,-1 1 0 0,2 0 2 15,-2 2-4-15,-1-1 0 0,-1 1 4 0,0-2-2 16,-1 3 1-16,0 0 0 0,-4-3-1 16,0-4-9-16,0 3-27 0,-3-4-47 0,-1 2-52 15,-4-2-57-15,2-2-55 0,-1 1-77 0,-5-2-162 0,0 0-524 16,8-6 232-16</inkml:trace>
  <inkml:trace contextRef="#ctx0" brushRef="#br0" timeOffset="146392.01">19117 5165 199 0,'3'3'274'0,"-2"2"-9"0,0 1-12 0,1 1-18 0,-1 4-16 15,0-1-6-15,-1 0-17 0,0 1-15 0,1 2-19 16,-1-1-13-16,2 6-16 0,-1-1-27 0,0-3-34 15,1 4-49-15,-2-4-76 0,0 0-60 0,1-3-90 16,-1-1-183-16,1-1-417 0,0-2 185 0</inkml:trace>
  <inkml:trace contextRef="#ctx0" brushRef="#br0" timeOffset="146554.99">19263 5247 55 0,'-3'9'261'0,"3"2"-17"0,0-1-17 0,-1 1-29 16,1-3-16-16,0 5-26 0,-4 0-20 0,4 3-33 15,-5-4-52-15,1-1-49 0,0 1-55 0,0 1-76 16,-2-1-111-16,1-4-258 0,3-3 115 0</inkml:trace>
  <inkml:trace contextRef="#ctx0" brushRef="#br0" timeOffset="147165.49">19423 5053 3121 0,'5'1'166'0,"-5"-1"-163"0,6 0-9 0,-6 0-6 16,7 3-2-16,-7-3-19 0,5 3-21 16,-2-2-40-16,-3-1-42 0,4 6-59 0,0-4-56 15,-3 1-166-15,3 0-450 0,-4-3 200 0</inkml:trace>
  <inkml:trace contextRef="#ctx0" brushRef="#br0" timeOffset="147311.81">19576 5078 42 0,'0'0'251'0,"2"0"-26"0,-2 0-20 0,3 4-27 16,-3-4-36-16,1 4-38 0,-1-4-27 0,4 0-35 15,-4 0-31-15,0 0-32 0,0 0-35 16,9-4-41-16,-4 1-88 0,2 0-198 0,-1 0 88 0</inkml:trace>
  <inkml:trace contextRef="#ctx0" brushRef="#br0" timeOffset="147392.03">19770 5054 78 0,'8'2'155'0,"-2"-2"-31"0,1 1-27 0,-1-1-73 0,-6 0-104 16,8 0-87-16,-8 0 39 0</inkml:trace>
  <inkml:trace contextRef="#ctx0" brushRef="#br0" timeOffset="148077.2">20193 4809 39 0,'0'0'287'0,"-4"7"-20"0,2-3-24 0,-2 3-20 0,0 2-16 15,-1 3-15-15,1 3-12 0,-1-1-16 0,-4 1-12 16,3 4-16-16,-3 6-13 0,-1-1-9 0,-2 2-13 15,1-2-11-15,0 2-8 0,1 1-5 0,-1-4-10 16,2-5-7-16,0-1-8 0,4-2-3 0,-4 1-3 16,4-4 5-16,-3-2 1 0,3 0 14 0,0-5 4 15,1 1 3-15,0 0 2 0,0-3-2 0,0 2-8 16,-2-5-4-16,2 1-8 0,4-1-8 0,-11-1-2 16,4-2-2-16,1 0-10 0,0-5-6 0,-2-1-4 0,0 1-2 15,4-2-8-15,-2 1 3 0,2 1 3 16,3-2-6-16,-2 5-5 0,6-3-4 0,-2 3 3 15,-1-1-1-15,4 2-4 0,2 2 2 0,1 0 0 16,-1 0 4-16,6 2-4 0,-1 0-2 0,3 2 2 16,0-1 1-16,-1 2 0 0,5 4-4 0,-1-6 5 0,0 4-3 15,-4-2-13-15,1-1-36 0,-1 3-54 16,-3 0-65-16,4-1-71 0,-5 2-85 0,-2-4-181 16,0 0-545-16,-3 2 242 0</inkml:trace>
  <inkml:trace contextRef="#ctx0" brushRef="#br0" timeOffset="148327.57">20229 5203 252 0,'-1'8'243'0,"1"4"-24"0,1-1-24 0,-1-1-18 0,1 3-16 16,-1 1-15-16,-1-4-7 0,1 2-2 0,1 4-3 16,-1-3-4-16,0 0-4 0,2 3-3 15,-2-6-2-15,1 2-3 0,0-7-1 0,0 3 1 16,1-2 3-16,-2-1-5 0,0-1-6 0,0-4-13 0,0 0-8 15,0 0-9-15,0 0-7 0,9-15-5 0,-7 7-7 16,4-9-10-16,0 4 0 0,1-4-9 0,0-3-11 16,2 2 3-16,-4 1-2 0,5 0-9 0,-1 2-4 15,2-1-4-15,-3 1 0 0,1 0-9 0,1 5-26 16,-2 0-28-16,-2 0-36 0,2 1-47 0,1 1-45 16,-4-2-46-16,4 3-58 0,-5 0-192 0,1 0-511 15,-2-2 226-15</inkml:trace>
  <inkml:trace contextRef="#ctx0" brushRef="#br0" timeOffset="148575.32">20459 4661 218 0,'5'6'280'0,"1"3"-16"0,1 1-18 15,1 6-8-15,1 2-1 0,3 5-3 0,-3 3-19 16,3 3-23-16,-1 3-13 0,-2 2-18 0,4 0-16 16,-4 12-13-16,0 0-18 0,-4 2-7 0,-1 0-9 15,-8 1-16-15,0 0-23 0,-1 3-29 0,-4-2-32 16,-4-2-44-16,-1-4-43 0,0-11-51 0,4 1-43 16,0-1-66-16,-5-4-172 0,0 0-455 0,0-4 202 15</inkml:trace>
  <inkml:trace contextRef="#ctx0" brushRef="#br0" timeOffset="162821.21">20883 4970 96 0,'0'0'212'0,"0"0"-14"0,0 0-17 0,0 0-5 15,0 0-15-15,0 0-7 0,0 0-14 0,0 0-8 16,0 0-11-16,0 0-7 0,0 0-12 16,0 0-6-16,0 0-5 0,0 0-5 0,0 0-6 15,0 0-2-15,0 0-4 0,0 0-4 0,-3 2-6 0,3-2 4 16,0 0-3-16,0 0 2 0,0 0 1 16,12 2-2-16,-4 0-2 0,0-1-2 0,2 0-5 0,1-1-2 15,1 1-4-15,1-1 2 0,7 0-3 16,-3 2 0-16,-1-2-5 0,5 0 0 0,-6 1-1 15,7-1-7-15,-4 0-6 0,0 0 1 0,1 2-7 0,0-4-1 16,-4 2-3-16,3 3-2 0,-4-4 1 16,-1 1-6-16,-2-2 2 0,1 2-3 0,-3-1-4 15,1-1-8-15,-5 1-8 0,3 1-14 0,-3 0-15 0,-5 0-15 16,10-1-26-16,-10 1-38 0,4-1-32 0,-4 1-41 16,0 0-23-16,0 0-247 0,0 0-496 0,0 0 220 15</inkml:trace>
  <inkml:trace contextRef="#ctx0" brushRef="#br0" timeOffset="163318.4">20827 5154 111 0,'0'0'185'16,"8"1"-9"-16,-8-1-9 0,0 0-10 0,6 0-4 15,-6 0-4-15,13-2 0 0,-7 2 0 0,4-1-16 16,-2 0-8-16,0 1-8 0,1-2-9 0,2 2-5 16,1-2-5-16,1 2-7 0,-2-1-5 0,2 1-5 15,0 0-4-15,0 1-3 0,4-1-3 0,-4 2-4 16,1-2-7-16,-1 2 0 0,1-1-6 0,3 1-4 16,-6-1-1-16,3 1-6 0,-2-2-5 15,0 2-3-15,1-2 0 0,0 0-5 0,-1 0-3 0,-1 1 2 16,3-1-5-16,-7 0-4 0,0 1 1 0,1-1-5 15,-2 0 1-15,-6 0-3 0,10 0 0 0,-3 0 6 16,-7 0-9-16,5 0-2 0,-5 0-1 0,0 0-2 16,9-2-1-16,-9 2-4 0,0 0-5 0,0 0-11 15,4 0-13-15,-4 0-16 0,0 0-23 0,0 0-22 16,0-6-23-16,0 6-38 0,0 0-26 0,0 0-38 16,0 0-190-16,0 0-438 0,0 0 193 0</inkml:trace>
  <inkml:trace contextRef="#ctx0" brushRef="#br0" timeOffset="166576.74">21548 4492 83 0,'0'0'176'0,"1"-3"-10"0,-1 3-9 16,0 0-2-16,0 0-11 0,0 0-5 0,0 0-9 15,1-4-7-15,-1 4-11 0,0 0-12 0,0 0-1 0,0 0-12 16,0 0-8-16,0 0-5 0,0 0-11 0,0 0-1 16,0 0-2-16,0 0-12 0,-5 13 1 15,7-8-4-15,-2 3-4 0,-2-2 0 0,4 4 1 16,-4 1-1-16,4 2 2 0,-1 0-4 0,0 3-2 0,-1 1 0 15,1 2-3-15,1-1 1 0,-2 1-3 0,1 7 3 16,-1-2-2-16,0-4 1 0,0 4 0 0,-1 2-1 16,-3 1-4-16,3-3-4 0,-1-3 1 15,-1 4-2-15,-1 0-3 0,-1 0 3 0,1 0-1 16,-1 0-3-16,-1 0-5 0,3 1 0 0,-2-8-2 0,1-1 0 16,1 0 1-16,1-2-2 0,-2-1-1 0,3-5 0 15,-1 3 6-15,1 1-6 0,0-4-1 0,1-1 0 16,0-2 2-16,-3 2-3 0,6-2 0 15,-6 2-5-15,6-3 5 0,-3 1-2 0,1 0 2 0,-1-1 2 16,0-5 3-16,1 6 2 0,1-5-4 0,-2-1 6 16,1 6 6-16,-1-6-1 0,1 3-8 0,-1-3 2 15,3 4-1-15,-2-2-3 0,-1-2 2 0,0 0-3 16,8 3 2-16,-8-3 0 0,7 0 6 16,-2 3-7-16,0-3 5 0,1 3 1 0,0-1-2 0,2-2 5 15,-1 3-1-15,1-1 0 0,0-1-5 0,2 2 4 16,-1 0 1-16,1 0 0 0,0-2-3 0,0 0-4 15,-2 0 3-15,2 0-1 0,-5 0-5 0,3-1 0 16,2 1 1-16,2 1-4 0,-6-2-3 0,2-2 2 16,0 1-1-16,-1 0 1 0,0 0-2 0,-7 1-6 15,11-1-16-15,-7 0-11 0,1 0-18 0,-5 1-26 16,8-3-31-16,-8 3-37 0,0 0-48 0,0-4-52 16,0 4-245-16,0 0-526 0,-15 0 232 0</inkml:trace>
  <inkml:trace contextRef="#ctx0" brushRef="#br0" timeOffset="167250.01">21989 4623 153 0,'0'0'226'0,"-9"0"-11"0,9 0-5 15,-9 6 2-15,5-1-11 0,-1 3-6 0,0 1-6 0,-2 7-9 16,2-1-7-16,2 5 2 0,-2 6-19 16,2 3-12-16,-1 0-7 0,3 2-6 0,1 1 8 15,-3-2-27-15,6 0-9 0,-2-3-11 0,3 1-6 16,-1-1-6-16,-1-8-13 0,4 6-4 0,-1-7-8 0,1 1-7 16,0-3 1-16,0 0-6 0,3-3-11 15,-2-2-4-15,-1 1-2 0,1-3-4 0,-1 1-11 0,1-3-28 16,-4-1-36-16,1 0-41 0,-1-3-41 15,-1 0-45-15,1-2-40 0,-3-1-61 0,0 0-182 0,0 0-500 16,0 0 221-16</inkml:trace>
  <inkml:trace contextRef="#ctx0" brushRef="#br0" timeOffset="167958.39">22119 5425 169 0,'0'0'210'0,"0"0"-5"0,0 0-11 0,0-14-8 0,0 8-10 16,0-2-10-16,-1-3-5 0,1 0-21 0,-1-10-10 15,-2 5-9-15,3-11-14 0,-4 1-3 0,4-5-8 16,0 0-1-16,4-2-3 0,-1 0-3 0,-1-15-2 16,2 14-1-16,2-2 1 0,-2 2-4 0,3-1 2 15,-2 3-4-15,1 3-4 0,3-1 3 0,-1 4 6 16,1 1-21-16,0 2-8 0,-2 4 0 0,1 5-6 15,1 1-11-15,-3-4-1 0,3 9-2 0,0-6-8 16,0 5-2-16,-4 0-1 0,4 0-4 16,-2 4-3-16,-2 1-1 0,1-1-1 0,-2-1 12 0,2 3-18 15,-2 0 0-15,0 2-3 0,-1-4-1 0,-3 5-3 16,6-2 6-16,-6 2 0 0,0 0-6 0,0 0 2 16,0 0-1-16,9 8-2 0,-8-5 0 0,-1 0 0 15,0 4 1-15,0-2-4 0,0 1 3 0,0 4-7 16,-4-4-7-16,3 4 2 0,1-1-6 0,-4 1 4 15,0 0-4-15,1 1 2 0,-3-1-2 0,1 1 9 16,-1-3-5-16,2 4-4 0,-4-4 2 0,3 0 6 16,0 0-3-16,1-2 1 0,-1 0 6 0,2-4-2 15,1 1-1-15,0 3-3 0,-1-4 4 0,3-2-2 16,-1 5 1-16,1-5-3 0,0 4 3 0,0-4-2 16,2 5 5-16,2 0 1 0,-1 0-1 0,1 1-1 15,4 1 1-15,0 0 5 0,1 2-3 0,1 0-1 16,-1-2 3-16,0 0-1 0,-1 2-3 0,-2 1-5 15,2-1-6-15,-3 1-6 0,0-1-9 0,-2 3 0 0,-3-2 0 16,-3 1-2-16,3 0 7 0,-1-3 1 16,-3 1 1-16,0-4 1 0,0 1 13 0,-1 0-9 15,0-1 5-15,0-2-4 0,1 0 5 0,-1-2-10 16,1 0-26-16,-3-1-35 0,7 0-53 0,-12-2-60 16,6-3-69-16,-1 4-155 0,2-4-455 0,1-1 202 0</inkml:trace>
  <inkml:trace contextRef="#ctx0" brushRef="#br0" timeOffset="168138.92">22491 4917 264 0,'1'3'280'16,"2"3"-9"-16,-2 0-14 0,-1 1-6 0,-1 2-12 15,-3 3-5-15,4-2 0 0,-4 2-37 0,2-1-25 16,0 1-15-16,1 0-22 0,-3 5-17 0,2-4-43 0,0 3-43 15,0 0-56-15,-1-1-53 0,0-2-58 16,3-3-23-16,0 0-39 0,0-2-191 0,0-3-420 16,3-2 186-16</inkml:trace>
  <inkml:trace contextRef="#ctx0" brushRef="#br0" timeOffset="168302.83">22656 4990 61 0,'0'0'251'0,"0"0"-9"0,2 9-15 15,-2-3-12-15,-2-1-12 0,-1 7-9 0,0-2-13 16,-1-2-12-16,0 2-13 0,-1 0-22 0,0 3-10 16,1-1-18-16,-4 3-26 0,2-1-29 0,1 2-41 15,0-5-50-15,-1 1-52 0,1-5-51 0,-1 3-68 16,2-2-109-16,2-7-347 0,-2 4 154 0</inkml:trace>
  <inkml:trace contextRef="#ctx0" brushRef="#br0" timeOffset="168495.94">22820 4942 241 0,'0'0'251'0,"5"0"-25"0,-5 0-26 0,0 0-31 16,4 3-35-16,-4-3-32 0,5 3-40 0,-5-3-38 15,0 0-59-15,10 0-56 0,-10 0-124 0,4 0-230 16,-4 0 101-16</inkml:trace>
  <inkml:trace contextRef="#ctx0" brushRef="#br0" timeOffset="168605.8">23004 4936 157 0,'0'0'200'15,"5"0"-23"-15,-5 0-16 0,0 0-33 0,5 5-53 0,-5-5-41 16,0 0-56-16,6 0-130 0,-6 0-165 0,8-5 74 15</inkml:trace>
  <inkml:trace contextRef="#ctx0" brushRef="#br0" timeOffset="168724.21">23271 4938 106 0,'0'4'178'0,"0"2"-74"0,0-6-97 15,-3 7-74-15,-1-2-70 0,2-2 31 16</inkml:trace>
  <inkml:trace contextRef="#ctx0" brushRef="#br0" timeOffset="168865.67">23250 5172 39 0,'-10'16'264'0,"-3"-3"-24"0,2-1-26 15,-3-2-30-15,5 1-35 0,-3-4-34 0,2 0-41 16,1 0-45-16,1-3-65 0,1 1-75 0,-1 2-83 15,4-4-210-15,-1-1 93 0</inkml:trace>
  <inkml:trace contextRef="#ctx0" brushRef="#br0" timeOffset="169474.84">23480 5573 278 0,'0'0'276'16,"0"0"-11"-16,-3 4-7 0,3-4 5 0,0 0-29 15,0 0-6-15,0 0-12 0,0 0-18 0,-7-12-24 16,7 4-13-16,0 1-18 0,-1-2-10 15,1-2-18-15,-2-6-11 0,1-4-11 0,0-6-14 0,0 0-8 16,-1-7-10-16,2-11-5 0,-1 8-6 0,1-13-12 16,0 0-9-16,-1-4-3 0,1 3-7 0,1-3-6 15,0-2 0-15,4 6 8 0,-1 2-1 0,0 2-12 16,3 13 5-16,-1-2-2 0,-1 5 4 0,0 0-3 16,-1 11 5-16,4-8-4 0,-2 10 2 0,2-2 4 15,-3 4-10-15,1 5 1 0,-2-1-5 0,4 3 0 16,-3 0 1-16,2 0-6 0,1 1 11 0,-3 3-7 15,4 0 0-15,-2 0-5 0,0 2 4 0,1 1 3 16,2 1-6-16,-1 1 3 0,-1 0-3 0,-2 2 4 16,3 1-4-16,-4 1 5 0,2 0-4 0,-1 2 0 15,2 2-4-15,-5-1-9 0,0 3-5 0,0 0-12 16,-2 3-7-16,-2 3-7 0,1-2 12 0,-3-2-6 16,2-1 0-16,-1-1 6 0,-1 0 3 0,1-2 4 15,-1-2 1-15,0 1 2 0,2-2 4 0,0-2 4 16,-1 0 2-16,1 2-1 0,0-3 2 0,-2 0 3 15,7 2 2-15,-4 0 1 0,1 1 1 0,2 0 1 16,-2 0 1-16,3 4 1 0,1 0-1 0,-3 1-1 16,1 2-4-16,0 2 2 0,-3 1-4 0,-2 2-1 15,-2-1-3-15,-1 2 1 0,-1-1 6 0,-3 0-6 16,0-2 5-16,-2 5 1 0,-1-6 0 0,7-4 1 16,-3-3 7-16,2-1-14 0,1-1-28 0,1-2-32 15,-2-1-58-15,4-2-74 0,2-1-73 0,0 0-151 16,0 0-464-16,0 0 206 0</inkml:trace>
  <inkml:trace contextRef="#ctx0" brushRef="#br0" timeOffset="169860.02">23922 4999 166 0,'0'0'300'0,"0"0"-21"0,0 0-25 0,0 0-20 16,-14-9-23-16,11 9-15 0,3 0-6 0,-9 0-14 16,9 0-9-16,-9-2-13 0,1 0-9 0,8 2-16 15,-10 4-5-15,6-4-8 0,-1 2-6 0,-4 3-6 16,1 0-6-16,-1 0-10 0,2 3-8 0,0 0-4 15,2 3-8-15,0-2-8 0,1 4-8 0,2-2-6 16,0 1-5-16,2 4-4 0,4-1-4 0,-3 2-3 16,3-4 0-16,-1 0 4 0,-2-1-11 0,4 1-6 15,-5-5-3-15,4 4-5 0,-8-1-8 0,4-3-5 16,0 3-13-16,-4-4-11 0,-1-1-14 0,1-2 4 16,-5 3-20-16,4-5-10 0,-1 0-11 0,-3-1-16 15,1-1-12-15,2 0-30 0,-3-2-25 0,0-5-40 16,0 1-66-16,-1-4-164 0,2 1-467 0,-1-7 208 0</inkml:trace>
  <inkml:trace contextRef="#ctx0" brushRef="#br0" timeOffset="170125.03">24066 4638 154 0,'7'6'262'0,"2"3"-8"0,4 4 2 0,0 3-4 0,-4-1 0 15,5 6-7-15,-7 4-23 0,1 5-22 16,-1 0-13-16,-4 3-22 0,-1 2-16 0,-1 11-13 16,-5-10-13-16,-2 12-13 0,1-14 5 0,-2-2-23 15,1-1-11-15,-3-3-7 0,1-2-9 0,-1-2-5 0,2-9-12 16,0 3 9-16,2-7-35 0,0 0-44 0,-3 2-64 15,-2-3-88-15,1-3-103 0,-3 5-227 16,1-6-546-16,2 0 242 0</inkml:trace>
  <inkml:trace contextRef="#ctx0" brushRef="#br0" timeOffset="176646.92">24181 5389 159 0,'0'8'268'0,"-2"-1"-21"0,0 3-25 0,-3 1-20 15,-4 4-22-15,-1-2-22 0,1-1-34 0,1 1-37 16,-2-1-49-16,3-1-71 0,2-1-62 0,0-1-165 16,1 0-281-16,4-2 125 0</inkml:trace>
  <inkml:trace contextRef="#ctx0" brushRef="#br0" timeOffset="185959.85">25225 4613 128 0,'-2'4'254'0,"-1"2"-13"0,0 0-18 0,-1 3-13 15,0 1 15-15,-1-1-17 0,2 1-13 0,-4 2-15 16,3 5-14-16,-1-3-14 0,-4 3-9 0,3 2-19 16,-2 4-11-16,-5 0-10 0,3 2-13 0,-3-1-10 15,3 1-7-15,-7-2-4 0,3 1-7 0,-1-1-10 16,1 0-2-16,-1-1-6 0,-1-1-7 0,4-6-2 15,0 0-3-15,1-2-2 0,-1 1-2 0,3-6-5 16,3 1-3-16,-2-1 3 0,2-3-6 0,-1-2-3 16,2 2 8-16,-4-4-11 0,4-1-3 0,-4-1-3 15,1-4-4-15,1-1 3 0,-1-1-2 0,1 0 0 16,0-4 1-16,-4-2-2 0,4 0 1 0,2-1 0 16,-3 0-4-16,6 0 6 0,-1 5 3 0,1-3 7 15,-1 1 5-15,3 1 0 0,3 0 0 0,-3 3 1 16,1 1-4-16,0 1-4 0,3-1 4 0,1 5-2 15,-1-1-3-15,-4 2 1 0,14 3 2 0,-2 0-4 16,-2 0 5-16,1 3-3 0,-2 1-1 0,3-1 2 16,-1 3-2-16,-2 0-1 0,4 1-2 0,-3-1 9 15,1 0-11-15,-1 2 2 0,2-1-11 0,-3-1-21 16,-1-1-25-16,1 0-32 0,-1 0-32 0,-2 1-39 16,1-1-38-16,0 0-45 0,-2 0-261 0,-1-2-538 15,1-1 238-15</inkml:trace>
  <inkml:trace contextRef="#ctx0" brushRef="#br0" timeOffset="186246.67">25161 5032 2 0,'1'4'161'0,"2"2"-3"0,-3 2 4 0,1 2 1 16,-1 2 0-16,0 0-1 0,-1 2-1 0,-2 1-2 15,3 1 0-15,3 1-4 0,-3-2-6 0,0-2-9 16,1-2-8-16,0 2-10 0,2-4-5 0,-2 1-6 16,4 1-12-16,0-3-10 0,-1-2-9 0,1 0-9 15,-1-2-7-15,1-1-12 0,0-2-23 0,2 0-34 16,-7-1-44-16,11-2-51 0,-7 0-55 0,2-4-54 15,-2 0-182-15,1-4-423 0,-1 2 188 0</inkml:trace>
  <inkml:trace contextRef="#ctx0" brushRef="#br0" timeOffset="186374.58">25194 4925 180 0,'0'0'166'16,"0"0"-26"-16,15 6-17 0,-6-5-32 0,-1 2-29 15,5-2-30-15,-2-1-35 0,2 3-130 0,2 0-142 16,2-1 63-16</inkml:trace>
  <inkml:trace contextRef="#ctx0" brushRef="#br0" timeOffset="187223.54">25480 4657 234 0,'0'0'335'0,"-1"-4"-29"15,1 4-30-15,-1-5-28 0,1 5-25 0,0 0-14 16,0 0-32-16,0 0-15 0,-10 9-18 0,7 0-12 16,-3-2-14-16,-2 5-13 0,3 0-12 0,0 2-11 15,0-3-16-15,1 1-11 0,0-4-4 0,1 0-7 16,2-1-1-16,-1-1-3 0,0-2-5 0,4 2 1 15,0-4 10-15,3 1 15 0,-5-3 7 0,8-2-3 16,-2-1-4-16,1 3-6 0,4-1-2 0,-1-4-5 16,3 2-13-16,4-2 4 0,-6 0-5 0,1 4 0 15,-1-2-4-15,-2 0-2 0,5 2 0 0,-9 1-9 16,3-1 1-16,2 1-3 0,-5 1-18 0,3 0-42 16,-3 0-49-16,3 2-48 0,-3-1-47 0,-1 2-40 15,-4-4-26-15,5 2-44 0,-4 2-156 0,-1-4-490 16,-4 4 216-16</inkml:trace>
  <inkml:trace contextRef="#ctx0" brushRef="#br0" timeOffset="187338.95">25471 4836 171 0,'-7'11'240'0,"-1"3"-11"15,-2 1-8-15,2 0-13 0,0 3-13 16,2-1-15-16,-1-1-17 0,0 3-16 0,2-1-14 16,1 2-14-16,-1-2-25 0,2 1-40 0,-3-1-57 15,5 1-64-15,-4 0-59 0,2-4-201 0,-1 1-354 16,4-3 158-16</inkml:trace>
  <inkml:trace contextRef="#ctx0" brushRef="#br0" timeOffset="187692.28">25557 4810 58 0,'0'0'215'15,"10"0"-13"-15,-10 0-3 0,9 0-2 0,-4 1-6 16,-5-1-8-16,5 0-1 0,-5 0-5 0,4 5-8 16,-1-4-5-16,-2 2-5 0,2 3 0 0,-2-1 1 0,-1 2-10 15,0 1-10-15,0 1 1 0,0 3-6 16,-1 0-11-16,-2 7-13 0,2 0-11 0,-2 0-4 16,3 6-19-16,-1 2-3 0,-2-2-7 0,-2 0-10 15,5 1-5-15,-5-2-2 0,4 1-2 0,-2-3-3 0,2-2-11 16,0-2-3-16,1 1 0 0,-3 0-2 0,2-2-10 15,-2-1-1-15,3-4-5 0,-1-1-5 0,0-1-4 16,-2-2-5-16,3-3-14 0,0 0-4 16,3-2-8-16,-6 1-14 0,3-4-18 0,0 7-22 15,0-7-24-15,0 0-25 0,0 0-29 0,-9-11-47 0,3 3-48 16,2-2-242-16,-4 1-536 0,1-6 237 16</inkml:trace>
  <inkml:trace contextRef="#ctx0" brushRef="#br0" timeOffset="187815.63">25410 4956 95 0,'9'-2'183'0,"0"1"-20"16,0 1-36-16,1 0-54 0,0 0-60 16,-2 0-122-16,-2 2-119 0,1 0 53 0</inkml:trace>
  <inkml:trace contextRef="#ctx0" brushRef="#br0" timeOffset="187957.49">25397 5095 283 0,'3'7'260'0,"1"-6"-24"0,3-1-22 0,-7 0-26 0,23-3-24 16,-5 1-34-16,3-2-46 0,2 2-54 16,3-4-75-16,1 2-74 0,-5 0-119 0,6-2-258 15,-1-3 115-15</inkml:trace>
  <inkml:trace contextRef="#ctx0" brushRef="#br0" timeOffset="188148.51">25920 4778 8 0,'0'0'234'0,"0"0"-19"0,0 0-9 0,0 0-14 16,0 0-13-16,-11 6-12 0,8-4-16 0,3-2-14 15,-6 5-16-15,2-2-18 0,1 3-27 0,-1-3-35 16,2 0-39-16,-3 1-44 0,1-3-40 16,1 4-38-16,-2-2-145 0,-1-2-287 0,-1-1 127 0</inkml:trace>
  <inkml:trace contextRef="#ctx0" brushRef="#br0" timeOffset="188590.37">25712 4827 69 0,'5'9'253'0,"1"1"-14"0,4-1-7 16,-5 2-19-16,3-1-13 0,5 2-16 15,1 0-21-15,-4-1-13 0,4 1-16 0,-1-3-18 16,2 3-27-16,-2-2-31 0,0-3-42 0,0 2-40 16,-3-3-29-16,0-3-22 0,0 0-13 0,1 0-14 15,-5-2-6-15,2-1 7 0,-1-1 7 0,-3 0 19 0,1-2 20 16,-1 1 32-16,-4 2 26 0,0 0 36 15,0 0 11-15,0 0 9 0,0 0 6 0,0 0 11 16,0 0 5-16,-20 9 10 0,6-5 1 0,-2 6 5 16,0-5-7-16,-1 8-3 0,-1-5-8 0,4 0-7 0,-4 1-8 15,3 0-10-15,-2 0-22 0,3 0-26 0,1-3-29 16,-1 2-39-16,2 0-31 0,1-4-25 16,2 2-13-16,-1-4-6 0,3-1 11 0,-1 1 8 15,3-4 17-15,5 2 19 0,-12-1 38 0,7 0 29 16,5 1 26-16,-6 2 9 0,6-2 16 0,-4 3 29 0,4-3 22 15,0 7 20-15,0-1 20 0,0 1 11 0,0 3 10 16,1-1 8-16,0 1 7 0,2 2-2 0,-2-1-9 16,2-2-12-16,1 3-13 0,0-1-25 15,-1 0-12-15,1 0 2 0,6 4-12 0,-2-5-20 0,0 0-36 16,2-1-38-16,-1 1-42 0,1-5-34 0,0 2-26 16,1-2-46-16,0-5-38 0,1-1-49 0,-1-3-185 15,-1-2-471-15,7-1 209 0</inkml:trace>
  <inkml:trace contextRef="#ctx0" brushRef="#br0" timeOffset="188730.64">25994 5020 76 0,'4'4'273'0,"-4"3"-15"0,1-2-24 16,-1 6-23-16,-1-4-20 0,-2 5-22 0,2-3-11 16,1 2-19-16,-2 1-19 0,0-1-22 0,2 1-30 15,0 1-42-15,0 0-46 0,0 4-58 0,0-7-60 16,0 2-160-16,0-3-323 0,0-4 144 0</inkml:trace>
  <inkml:trace contextRef="#ctx0" brushRef="#br0" timeOffset="188992.11">26153 4864 172 0,'12'-1'182'0,"1"1"-6"0,-3 1-4 16,4 2-7-16,-1 2 1 0,1 1 2 0,0 0-7 15,-3-1-7-15,1 1-5 0,-1 0-7 0,0 2-4 16,-1 0-4-16,1-2-7 0,1 0-5 0,-3 3-6 16,0-2-7-16,0 2-5 0,1-2-3 0,-1 4-5 15,-2-1-4-15,0-1-9 0,0 3-7 0,-1 0-6 16,-3 1-5-16,3 0-2 0,-2 3-13 16,-3-3-7-16,2 3-4 0,-1 1-15 0,-2 1-21 0,0 0-30 15,0-2-31-15,-5 0-36 0,1-5-29 0,3 1-39 16,-3-3-36-16,-1 1-52 0,-1-1-175 0,-3-3-461 15,2-2 203-15</inkml:trace>
  <inkml:trace contextRef="#ctx0" brushRef="#br0" timeOffset="189111">26192 5079 226 0,'0'0'210'0,"0"-4"-19"0,0 4-19 15,9-2-18-15,-4 2-26 0,3-1-30 0,-3 1-43 16,8-2-53-16,-3-1-57 0,-2 3-143 0,-1-3-213 15,2 2 96-15</inkml:trace>
  <inkml:trace contextRef="#ctx0" brushRef="#br0" timeOffset="189329.99">26238 4747 56 0,'-4'12'341'0,"-2"2"-6"0,-2 1-19 0,6 3-13 16,-5 7-21-16,2-5-27 0,1 3-26 0,4 3-12 16,-1-3-29-16,-2 2-21 0,2 0-13 15,1 3-21-15,0-3-9 0,0 2-11 0,0-7-15 0,0 5-28 16,0 0-44-16,0 1-48 0,-2-2-51 0,-1-6-63 16,2 0-52-16,-2-8-52 0,3 0-218 0,-1 0-497 15,-1-4 220-15</inkml:trace>
  <inkml:trace contextRef="#ctx0" brushRef="#br0" timeOffset="189480.28">26052 5198 307 0,'-2'5'312'0,"2"-5"-30"0,0 0-29 0,0 6-26 16,3-4-20-16,-3-2-25 0,6 6-21 0,1-4-14 0,2 1-38 15,2 1-33-15,1-2-46 0,7 2-51 0,0-1-64 16,10-2-67-16,-2-1-188 0,4 2-367 0,3 1 163 15</inkml:trace>
  <inkml:trace contextRef="#ctx0" brushRef="#br0" timeOffset="190322.95">26779 5478 55 0,'0'0'263'0,"-3"1"-4"0,3-1-20 0,0 0-13 0,0 0-18 16,-2-11-12-16,2 3-14 0,0 1-17 16,0-5-16-16,2-5-10 0,-2-1-15 0,4-6-8 15,-1-2-12-15,-1-2-11 0,2-2-5 0,1-1-13 16,0-5-2-16,4-10-8 0,-4 12 24 0,2-19-11 16,-1 16 1-16,1-14-7 0,1 1-4 0,0 1-7 15,-3 3-9-15,0 13 8 0,1 2 3 0,2 3-10 16,-3 1 5-16,-1 9-6 0,0 3-4 0,1 3-7 15,-1-1-4-15,0 5 0 0,0 0-9 0,-2 3 1 16,2-1-7-16,-3-1-5 0,2 4 0 0,-2 0-1 16,1 0 1-16,0 0-3 0,-2 3-3 0,3-6 2 0,-3 6 3 15,0 0-10-15,0 0 0 0,0 0 2 16,12 8 1-16,-9-4 0 0,-1 1 1 0,1 1-5 16,1 1 0-16,-2-3 0 0,1 4 0 0,1-2 2 15,0 3-9-15,-2-1 6 0,0-2-14 0,1 4 6 16,-1 1-5-16,-2-1-1 0,0 0-14 0,-3 1-4 15,-1 2-1-15,1-3-5 0,-3 0 0 0,2 1-1 16,-1-3 5-16,-1 1 4 0,0-1 2 0,2 0 6 16,-1-5 4-16,2 4 3 0,-2-4 6 0,2 1 9 15,1-2 6-15,-1 0 9 0,3-2-1 0,-2 4 5 0,2-4 3 16,-3 5 6-16,3-5-17 0,0 0-5 16,-1 4-1-16,1-4-1 0,4 3-4 0,-2 0 1 15,3 0 4-15,1 2-4 0,-4-3 6 0,6 4-5 16,-1 2-2-16,-2-1-2 0,1 2 1 0,0 0 0 15,-2 1-3-15,0-1 2 0,-2 2 2 0,0 1-2 0,1-2-4 16,-3 1 5-16,2-1-1 0,-2-1 0 0,-2-2 0 16,2 0-13-16,-1 0 8 0,-3-1-7 15,4-1-22-15,-1-1-29 0,-1 1-28 0,2-5-38 16,-2 5-58-16,2-5-73 0,-4 3-270 0,4-3-571 16,0 0 253-16</inkml:trace>
  <inkml:trace contextRef="#ctx0" brushRef="#br0" timeOffset="190489.85">27162 5006 51 0,'-1'3'295'0,"-2"4"-17"0,-1-1-18 0,1 0-12 16,-2 2-15-16,-2 1-16 0,2-1-18 15,0 3-27-15,-3-2-17 0,-2 4-18 0,4 4-36 16,-1-3-45-16,1 0-57 0,-2-3-61 0,3 0-83 15,1-3-221-15,3-2-396 0,-3 0 175 0</inkml:trace>
  <inkml:trace contextRef="#ctx0" brushRef="#br0" timeOffset="190672.59">27277 5153 120 0,'-2'6'286'0,"0"-1"-19"15,-4 1-14-15,2 3-6 0,0-3-14 0,-3 3-18 16,1 1-20-16,1 2-20 0,-2-2-17 16,0 5-46-16,2 1-43 0,-3-5-55 0,2 3-81 0,1-4-80 15,1 2-208-15,0-5-386 0,2-1 171 0</inkml:trace>
  <inkml:trace contextRef="#ctx0" brushRef="#br0" timeOffset="190868.6">27520 5028 243 0,'0'0'359'0,"4"0"-36"0,-4 0-24 15,0 0-28-15,0 0-26 0,0 0-35 0,5 1-35 0,-5-1-45 16,0 0-46-16,0 0-56 0,0 0-64 15,0 0-91-15,9-1-241 0,-9 1-397 0,0 0 175 0</inkml:trace>
  <inkml:trace contextRef="#ctx0" brushRef="#br0" timeOffset="191023.48">27705 5041 81 0,'2'4'313'0,"0"-1"-25"0,-2 2-33 16,1-2-24-16,-1-3-23 0,0 3-19 0,0-3-26 15,3 4-13-15,-3-4-30 0,0 0-47 0,0 0-52 0,0 0-60 16,10-7-66-16,-2 1-78 0,2-3-112 0,0 2-318 16,1 1 141-16</inkml:trace>
  <inkml:trace contextRef="#ctx0" brushRef="#br0" timeOffset="191098.54">27892 4993 104 0,'-1'6'190'0,"-1"-1"-37"0,-1 0-75 0,1 2-95 0,-5 1-68 16,1 2-92-16,1-2 41 0</inkml:trace>
  <inkml:trace contextRef="#ctx0" brushRef="#br0" timeOffset="191640.89">28017 5631 166 0,'-6'16'192'15,"-2"-4"-16"-15,3-4-10 0,0 0 11 0,1-4 10 16,3-1 10-16,-2-1-6 0,3-2-10 0,0 0-16 16,-7-7-17-16,4 0-16 0,3-3-21 15,0-3-15-15,-1-6-16 0,1-10-15 0,1 1-12 0,-1-4-8 16,0-1-9-16,0-3-5 0,5-16-7 0,-7 6-2 16,8-1-5-16,-6-2-5 0,1 12-2 0,2-13-4 15,-1 3 4-15,1 11-4 0,2-9-1 0,-1 10 5 16,1-13-1-16,0 14 4 0,3-1 3 15,-4 3 10-15,2 0 5 0,-1-2 11 0,0 7 8 0,3 10 10 16,-3-2 8-16,0 5 7 0,3 3-4 0,-3 1-3 16,0 4 3-16,1-3-3 0,1 2-10 0,-2 2-7 15,1 3-3-15,2 0-3 0,-2-2 3 16,3 4-11-16,-1-2-9 0,-1 2 5 0,1 2-5 0,-3-2-3 16,3 2-1-16,-2 0 1 0,3 1-2 0,-5 0-12 15,4 2-10-15,-3 0-9 0,0 0-14 0,0 1-16 16,-5 2-14-16,0 2-13 0,0 1-9 0,0-1-4 15,-4 1 3-15,3-3 4 0,-4 3 7 0,1-3 4 16,0 0 8-16,-1 1 5 0,4-3 4 0,-3 1 8 16,1-3 4-16,1 0 5 0,-3 2 9 0,1-2 9 15,2-2 2-15,0 1 7 0,2-3 3 0,-5 8 5 16,5-4-3-16,0-4-2 0,4 6 0 0,-3 0 3 16,1-1-3-16,0 1-1 0,2 2 0 0,1 0 0 15,-4 2-4-15,3-1 4 0,-3 2-10 0,2 0 1 16,-3 2-5-16,-3-1-3 0,-1 1-3 0,3-1-7 15,-3-1-5-15,-2 1-4 0,2-1-14 0,-1-2-17 16,3-1-27-16,-2-2-37 0,2-2-48 0,1 2-225 16,-3-3-433-16,4-3 192 0</inkml:trace>
  <inkml:trace contextRef="#ctx0" brushRef="#br0" timeOffset="192025.19">28505 4992 172 0,'0'0'323'0,"0"0"-8"0,0 0-13 0,2 5 1 0,-2-5-37 15,0 0-20-15,0 0-3 0,0 0-20 0,0 0-24 16,-14 1-21-16,14-1-18 0,-6 3-16 0,6-3-11 15,-7 3-34-15,4-2 4 0,1 1-11 0,-3 5-9 16,2-3-7-16,1 2-10 0,-1 1-1 0,0 2-10 16,2-1-3-16,1 3-8 0,-1 2-5 0,2 0-11 15,2-1 2-15,-1 0-1 0,0 3-1 0,0-3 9 16,-1 1-16-16,2 2-7 0,-1-1-3 0,-2-2 0 16,-2 1 0-16,-2-3-2 0,-2 5-3 0,-1-1 2 15,-2 3-15-15,-1-4-2 0,0 0 15 0,-2-2-13 16,2-3 15-16,1-2-1 0,0 2-2 0,-1-1 2 15,2-4-19-15,-2-3-18 0,-1 0-37 0,0 0-46 16,2-6-60-16,4 0-78 0,-4 0-347 0,4 0-649 16,-1-5 287-16</inkml:trace>
  <inkml:trace contextRef="#ctx0" brushRef="#br0" timeOffset="194708.69">1992 6688 215 0,'0'0'277'16,"0"0"-14"-16,0 0-8 0,0 0-13 0,0 0-16 15,0 0-4-15,4-2-22 0,-4 2-11 0,0 0-13 16,0 0-8-16,0 0-17 0,0 0-15 0,0 0-8 16,0 0-20-16,0 0-13 0,0 0 0 0,0 0-19 15,0 0-4-15,-3 12-7 0,1-6-7 0,-2 3-9 16,-1 0-3-16,-3 0-2 0,2 1-5 0,-3 3-5 15,-4 0-4-15,4 4-4 0,0-4 2 0,-1 1-5 16,2 0-2-16,0-3-3 0,2 0-1 0,-4-2-3 16,2 0-2-16,0-2-1 0,2 3 0 0,1-8 2 15,0 2-1-15,1 0 0 0,0 2 5 0,3-3 2 16,0-1 1-16,1-2-2 0,-4 3-2 0,4-3-2 16,0 0-5-16,0 0-1 0,0 0 0 0,11 0-1 15,-11 0 3-15,19-3-1 0,-7-1 4 0,-2 2-11 16,4-3 11-16,2 5-10 0,-2-2 5 0,0-2-8 15,0 2 0-15,-1 2 1 0,1 0 4 0,-3-4-3 16,-1 6-9-16,2-4-17 0,-6 6-10 0,1-4-7 16,-2 4-9-16,0 4-11 0,-3-3-7 0,0-2-6 15,-1 8-7-15,-2-1 1 0,-4 0 4 0,1-1 7 16,-1 1 17-16,0 0 0 0,-3-2 5 0,0 0 4 16,1 0 5-16,-1 0 5 0,0 0 7 0,-1-2 11 15,2 0 6-15,1 0 11 0,0-3 11 0,2 1 12 16,-2 1 5-16,2-3 5 0,3 0 6 0,1-2-4 15,-4 3-1-15,4-3-4 0,-4 3 5 0,4-3-9 16,0 0-3-16,0 0 1 0,7 7-2 0,-7-7-3 16,6 2-3-16,0-1 3 0,2 2-1 0,0-1-6 15,-1-2 0-15,6 2 2 0,-1-4-3 0,0 2-3 16,0-2 17-16,1-1-36 0,-1 2-17 0,1-1-30 16,-1 0-37-16,-1 2-45 0,-2-2-49 0,1-1-57 15,-2 3-242-15,-3 3-525 0,-1-1 232 0</inkml:trace>
  <inkml:trace contextRef="#ctx0" brushRef="#br0" timeOffset="194913.8">1933 7215 264 0,'0'4'292'0,"0"-4"-27"15,0 3-23-15,0 1-18 0,4 1-15 0,1-1-17 16,-1-3-19-16,4 2-10 0,-1-3-15 0,5 2-13 15,-1-4-18-15,2 1-5 0,0-1-11 0,6-2-10 16,-1-4-15-16,0 3-30 0,0-5-32 0,-2 4-40 0,2-4-41 16,-4 2-40-16,4 0-49 0,-6 0-50 15,-6 2-178-15,4-2-416 0,-3 0 184 0</inkml:trace>
  <inkml:trace contextRef="#ctx0" brushRef="#br0" timeOffset="195080.8">2118 6913 255 0,'8'-3'257'16,"0"-3"-18"-16,6 3-18 0,-4 0-15 0,-1-1-16 15,5 1-16-15,-2 0-18 0,-1 1-13 0,2 0-14 16,-2 2-16-16,3-6-14 0,-2 3-33 0,-1 2-41 16,1 1-51-16,-3 0-66 0,0 1-59 0,0 4-183 15,-5-1-363-15,-2 0 161 0</inkml:trace>
  <inkml:trace contextRef="#ctx0" brushRef="#br0" timeOffset="195239.21">2194 7021 51 0,'-1'3'264'0,"1"-3"-24"0,-3 3-24 16,3-3-21-16,0 0-14 0,4 7-17 0,1-6-21 16,-5-1-15-16,10 1-10 0,-3-1-16 0,-7 0-22 15,16-2-27-15,-4 2-30 0,-2-2-39 0,1-2-56 16,-3 1-41-16,1 0-181 0,0 2-317 0,-5 1 142 15</inkml:trace>
  <inkml:trace contextRef="#ctx0" brushRef="#br0" timeOffset="195458.16">2063 6791 166 0,'0'0'263'0,"3"12"0"0,1-5-1 0,2 3-6 15,4 5-5-15,-2 2-6 0,6 3-12 0,0 4-4 16,-1-7-20-16,5 6-21 0,-4 2-16 0,4-1-16 16,0 1-20-16,-2 0-21 0,1 5-3 0,1-1-8 15,0-1-13-15,-2 0-12 0,0-1-15 0,-1 0-34 16,0-3-40-16,-3-7-43 0,2-1-46 0,-5-2-41 16,0-6-39-16,1-3-39 0,-5-3-73 0,2-4-148 15,-7 2-477-15,9-10 211 0</inkml:trace>
  <inkml:trace contextRef="#ctx0" brushRef="#br0" timeOffset="195608.21">2330 7038 65 0,'-2'6'320'0,"-2"6"-30"0,0 1-24 0,1-3-21 16,1 3-28-16,-3 2-20 0,0 2-23 0,1-5-15 15,2 2-36-15,-2 1-42 0,0-3-45 0,-1-1-59 16,0 2-60-16,2-7-59 0,-3 2-180 0,-1-4-347 15,1-4 154-15</inkml:trace>
  <inkml:trace contextRef="#ctx0" brushRef="#br0" timeOffset="195732.52">2315 6782 245 0,'8'-1'243'0,"-1"-1"-54"16,0 1-70-16,-2 1-108 0,4 0-146 0,-5 3-145 15,2 0 64-15</inkml:trace>
  <inkml:trace contextRef="#ctx0" brushRef="#br0" timeOffset="196127.81">2621 6999 197 0,'4'8'243'15,"-1"1"-27"-15,0 9-21 0,2-8-18 0,-3 7-26 16,2 0-21-16,-1-6-37 0,1 1-37 0,-3-2-45 15,0 3-43-15,3-7-33 0,-2 0-70 0,0 2-72 16,-2-3-223-16,4-1 100 0</inkml:trace>
  <inkml:trace contextRef="#ctx0" brushRef="#br0" timeOffset="196389.45">2737 6789 229 0,'1'11'270'0,"3"0"-8"0,-3 6-10 0,2 8-10 0,-2 2-14 15,3-1-11-15,-3 2-11 0,4-1-18 0,-2 4-17 16,-1 1-15-16,1-2-14 0,1 2-11 0,-4-1-15 16,2 1-7-16,1 0-14 0,1-4-8 0,1-1-9 15,-5-7-9-15,1-1-17 0,3 0-11 0,-3-2-21 16,2 0-22-16,-2-4-29 0,2-1-31 0,-3-4-33 15,1 0-29-15,-1-2-32 0,0-3-40 0,0 1-67 16,0-4-143-16,0 0-439 0,0 0 195 0</inkml:trace>
  <inkml:trace contextRef="#ctx0" brushRef="#br0" timeOffset="196561.71">2809 7036 177 0,'5'2'288'0,"1"2"-16"16,-1 1-18-16,2-3-26 0,-2 2-22 0,0-1-17 16,0 4-19-16,2-4-20 0,-1 3-15 0,-1-6-19 15,1 6-24-15,-1-2-30 0,0 0-41 0,-1-1-48 16,1 0-59-16,0-1-61 0,-1-1-203 0,-4-1-380 0,0 0 169 16</inkml:trace>
  <inkml:trace contextRef="#ctx0" brushRef="#br0" timeOffset="196841.86">2913 6823 6 0,'11'8'272'0,"-10"-3"-10"0,1 1-14 16,2 5-15-16,0 1-12 0,-4-3-13 0,4 5-14 15,-3-1-20-15,3-1-16 0,-2 1-10 0,1-3-12 16,-2 2-4-16,1-1-5 0,-1-4 0 0,0-1-4 15,1 1-9-15,0-1 1 0,-2-2-5 0,4-1-11 16,-3 1-11-16,3-1-3 0,-3-2 2 0,4 1-16 16,-1 0-10-16,1-1-8 0,3 0-10 0,-3 0-5 15,4 1-4-15,-1-1 8 0,-2 2-1 0,2-3-8 16,2 3 0-16,-1-1-6 0,0-1-3 0,4 1-13 16,-4-1-33-16,0 1-49 0,2-2-53 0,-6 0-58 15,7 0-59-15,-6 0-56 0,2 0-211 0,-2-2-548 16,1 1 243-16</inkml:trace>
  <inkml:trace contextRef="#ctx0" brushRef="#br0" timeOffset="197132.19">3022 6823 5 0,'0'0'234'0,"0"0"-15"16,0 0-8-16,8 15-8 0,-7-11-4 0,4 7 5 15,0 1-7-15,-1-2-6 0,1 1-5 0,4 6-13 16,-1-3-8-16,-2 3-11 0,-2 2-6 0,5 6-5 16,-4-6-16-16,1-1-9 0,1 7-13 0,-1 1-10 15,-2-1-6-15,-1-5-8 0,-1 4-10 0,1 0-5 16,2-5-9-16,-3-1-5 0,1-1-3 0,-2 2-7 16,3-2-5-16,-1-5-9 0,0 4 7 0,-1-7-9 15,-1 4-3-15,2-3-5 0,-1-1-10 0,-1-2-11 16,1 0-17-16,-1-1-17 0,-1-1-25 0,1 1-24 15,-1-2-27-15,0-1-26 0,0 0-34 0,0-3-31 0,-2 4-34 16,2-4-210-16,0 0-484 0,0 0 214 16</inkml:trace>
  <inkml:trace contextRef="#ctx0" brushRef="#br0" timeOffset="197354.04">3004 7190 232 0,'0'0'279'16,"0"0"-13"-16,0 0-17 0,0 0-11 0,14 0-11 16,-14 0-14-16,9 1-12 0,0-1-5 0,-1-1-10 0,-2 2-13 15,6-1-9-15,-1-1-16 0,-1-1-17 16,1 2-13-16,3 0-14 0,-3-2-10 0,1 1-16 16,-3 1-28-16,2-1-31 0,-6 1-38 0,4 0-40 15,-2-2-40-15,-2 4-40 0,-5-2-38 0,10 0-30 16,-10 0-35-16,6 1-162 0,-5 2-438 0,-1-3 193 15</inkml:trace>
  <inkml:trace contextRef="#ctx0" brushRef="#br0" timeOffset="197572.9">3009 7329 33 0,'4'6'274'0,"0"-3"-11"0,0 1-11 0,1-2-13 16,0 1-10-16,5 3-5 0,-1-5-1 15,4 2-5-15,1 0-8 0,-2 0-16 0,8 3-11 16,-1-3-21-16,-1-1-13 0,1 0-11 0,-1 3-18 16,0-1-10-16,1-1-17 0,-6 0-1 0,0-2-10 15,-2 1-9-15,2 1-17 0,-4-3-16 0,0 2-50 16,-4-1-40-16,1-1-48 0,-6 0-42 0,8 0-54 16,-8 0-61-16,6-6-230 0,-3 3-526 0,-2-2 232 15</inkml:trace>
  <inkml:trace contextRef="#ctx0" brushRef="#br0" timeOffset="197815.21">3419 6734 69 0,'0'0'404'0,"3"-5"-34"0,1 4-39 0,-4 1-33 15,5-3-22-15,-5 3-34 0,0 0-31 0,14 3-16 16,-14-3-23-16,10 1-17 0,-2-2-15 0,-2 2-12 16,2-1-17-16,4 0-8 0,-1 1-12 0,-2 1-23 0,0-2-35 15,2 2-40-15,0-2-52 0,-4 1-53 16,5 2-63-16,-6-3-45 0,2 2-56 0,-3 1-149 16,0-2-461-16,-1 3 205 0</inkml:trace>
  <inkml:trace contextRef="#ctx0" brushRef="#br0" timeOffset="197973.49">3534 6832 26 0,'-2'4'249'0,"1"-2"-18"0,-1 2-17 0,2-4-14 16,2 6-17-16,-1-2-17 0,3 0-16 15,0 0-12-15,1-3-14 0,1 4-12 0,4 0-10 16,-1-2-4-16,0 1-18 0,3 0-8 0,-1-2-11 16,2-1-23-16,-3 0-30 0,0 1-40 0,2 2-59 15,-2-4-51-15,-2 2-190 0,-3 1-359 0,0-2 160 16</inkml:trace>
  <inkml:trace contextRef="#ctx0" brushRef="#br0" timeOffset="198199.77">3485 6659 46 0,'11'11'262'0,"-7"-3"-11"0,1 0-16 0,0 0-13 16,0 8-11-16,0-4-9 0,3 4-14 0,0 5-14 16,-2-4-18-16,2 1-11 0,1 5-18 0,-4-4-14 15,0-1-12-15,-1-1-15 0,0 0-29 0,0-1-25 16,-2 2-36-16,2-5-38 0,0-1-38 0,-2-2-34 16,-2-1-33-16,0-3-29 0,0 0-166 0,-2 1-369 15,-2-3 165-15</inkml:trace>
  <inkml:trace contextRef="#ctx0" brushRef="#br0" timeOffset="198374.59">3419 7013 142 0,'0'0'279'15,"0"0"-16"-15,0 0-10 0,0 0-14 0,0 0-12 16,0 0-8-16,17 4-13 0,-3-4-6 0,-2 0-16 16,6 0-11-16,2 1-17 0,-2-2-21 0,4-1-10 15,4 0-11-15,-5-2-13 0,7-1-10 0,-1 0-28 0,1-1-36 16,-9 2-46-16,2 1-51 0,-1-1-57 15,-1 0-53-15,-2-2-42 0,-2 3-209 0,-6 0-464 16,3-2 205-16</inkml:trace>
  <inkml:trace contextRef="#ctx0" brushRef="#br0" timeOffset="198546">3757 6942 179 0,'-3'5'269'0,"-1"1"-16"0,1 1-25 0,-1 2-23 15,-3 0-21-15,2 1-14 0,0 1-22 0,-3-1-16 16,0 0-22-16,0 0-22 0,-1 1-24 0,1 2-30 0,-2-3-26 16,1-1-31-16,0 1-30 0,-4-3-37 15,4-1-29-15,-1 0-33 0,-2-1-121 0,2 0-295 16,-2 0 130-16</inkml:trace>
  <inkml:trace contextRef="#ctx0" brushRef="#br0" timeOffset="198806.21">3656 7179 132 0,'5'12'287'0,"0"3"-11"0,-2-1-11 0,2 1-14 0,-1-3-17 16,1 2-4-16,-4-1-5 0,0 3-15 15,3-4-9-15,-4-1-9 0,4 0-6 0,-2-1-24 16,1-2-7-16,-3 1-25 0,4-4-11 0,0 0-15 15,-2 1-22-15,2-1 2 0,1-2-8 0,-2 3-9 16,2-2-5-16,-1-3-7 0,1 2-8 0,0-1-6 0,3-2-12 16,-8 0-28-16,11 0-27 0,-6-2-32 0,-5 2-34 15,13-3-33-15,-9-2-40 0,1-2-50 16,0 0-60-16,0-3-217 0,-2 4-532 0,-1-5 236 16</inkml:trace>
  <inkml:trace contextRef="#ctx0" brushRef="#br0" timeOffset="199207.59">3885 7063 127 0,'0'0'295'0,"-3"9"-17"0,3-3-12 0,-4 0-12 16,3 2-16-16,-3 0-16 0,-1 2-13 15,0-1-17-15,0 1-15 0,-3 2-18 0,3-4-14 16,1 2-16-16,-1-2-13 0,-4 0-7 0,5-1-9 15,-1-1-11-15,1-1-8 0,-1 1-10 0,0-2-11 16,-2-4 0-16,3 4-2 0,-1-2-8 0,-2-1-7 0,3 0-1 16,-3 1-8-16,7-2-5 0,-9 2 2 0,9-2-2 15,-8 2-8-15,8-2 0 0,-5 0 0 16,5 0-7-16,0 0 2 0,0 0 0 0,-8 0-7 16,8 0 1-16,0 0-2 0,0 0 0 0,0 0 1 0,4 5 2 15,-4-5-4-15,5 7 8 0,0-1 8 0,-1-3-3 16,4 3 8-16,1 0 13 0,-2 1-14 0,1-1-2 15,1 1-14-15,1 0 1 0,-1 1 13 16,1-1-4-16,3 1-2 0,-4-1-2 0,4-1 1 16,-3 2 0-16,-1-1-5 0,0-3-7 0,1 2 6 0,-2 0-1 15,-3-3-20-15,2 3-28 0,-5-6-33 0,3 1-35 16,-1 1-31-16,-4-2-44 0,5 1-55 0,-5-1-66 16,0 0-225-16,-1-8-570 0,1 2 253 15</inkml:trace>
  <inkml:trace contextRef="#ctx0" brushRef="#br0" timeOffset="199564.21">4189 6779 196 0,'0'0'240'16,"0"0"-4"-16,6 5-6 0,-6-5-3 0,5 1-6 0,-5-1 0 16,7 4-7-16,-4-1-4 0,3 2-13 0,-3-4-13 15,1 4-12-15,2-2-12 0,1 4-11 0,-1-3-16 16,0 1-7-16,1 2-16 0,1-2-8 0,2 0-14 15,-1 0-10-15,0 0-2 0,1 1-6 0,-1-2-7 16,0 2 4-16,0-4-19 0,0 2-17 0,0 0 9 16,-3 1-4-16,1-1-9 0,-2-2-15 0,0 0-28 15,0 0-36-15,-1 2-46 0,0 0-54 16,-3-1-59-16,-1-3-57 0,0 6-261 0,-2 0-571 0,-1-2 253 16</inkml:trace>
  <inkml:trace contextRef="#ctx0" brushRef="#br0" timeOffset="199791.87">4098 7013 206 0,'0'0'337'0,"-4"2"-22"0,4-2-20 16,0 0-26-16,0 0-12 0,0 0-1 16,0 0-27-16,12 2-9 0,-6-2-43 0,6 0-4 15,-2-1-20-15,5 0-17 0,-2-1-10 0,6 0-12 16,2 0-16-16,-1-1-5 0,2 2-11 0,1 0-5 0,-3 1-3 15,2-1-14-15,1-2 5 0,-3 2-23 0,1 1-7 16,-2-3-16-16,-1 1-39 0,-4 1-44 0,-1 1-40 16,-2 0-52-16,1-1-51 0,-5 0-50 15,-1 2-260-15,-3 1-560 0,-3-2 248 0</inkml:trace>
  <inkml:trace contextRef="#ctx0" brushRef="#br0" timeOffset="200388.9">4309 7000 49 0,'0'0'186'0,"0"0"-10"0,5 5-2 0,-2-3 1 0,-3-2-3 16,2 6 0-16,1-4 2 0,1 1-5 0,-2-2-7 16,2 2-6-16,-4-3-3 0,5 3-11 15,-2 1-12-15,-1-1-5 0,2-1-7 0,-4-2-7 16,3 4-9-16,-2 0-6 0,1 1 0 0,1 1-6 0,-3-5-7 15,5 4 1-15,-5 1-5 0,3-1-3 0,-2-1 1 16,0 3-3-16,0-2-6 0,1 1-4 0,-4 1 0 16,5 0-1-16,-3-2-9 0,0 1 9 0,4 2-11 15,-4-2-4-15,1-1-2 0,-1 2-5 0,1 0 0 16,1-1-8-16,-2 1 8 0,1-1-12 0,0 0-2 16,1 1-7-16,-2-1-13 0,1 0 12 0,0 3 1 15,-1-5-3-15,0 2 1 0,3 1-3 0,-3-1 2 16,1 0-6-16,-1 0-16 0,1 0 0 15,-1-1 13-15,0 1 3 0,3-1 0 0,-3-1-2 0,0 2 1 16,0-1 13-16,0 0-35 0,0 0 10 0,-3 0 4 16,3-1-3-16,-1 1 0 0,0 0 7 15,-1 0-5-15,2-1 1 0,-1-1-3 0,1 0-2 0,-1 2 9 16,1-5-10-16,-3 7 4 0,2-4-2 0,1 1 6 16,0-4-6-16,-1 6 4 0,-1-3 6 0,0 1-11 15,2-4 12-15,-4 5-10 0,3-2 1 0,-3 1-13 16,0 0 11-16,4-4 0 0,-5 5 2 0,5-3 3 15,-5 2-5-15,5-1 4 0,-4-1-1 0,3 1 1 16,-2 0-1-16,3-3 6 0,-6 3-4 0,6-3 2 16,-7 5 4-16,7-5-1 0,-3 2-2 0,0-1 6 15,3-1-3-15,-6 3-4 0,6-3 7 0,-8 1-2 16,8-1-7-16,-8 0 3 0,8 0-17 0,-10-1 16 16,10 1 2-16,-8-3-2 0,3 0 2 0,1 0-5 15,-1 1-2-15,-1 1 0 0,2-2-1 0,-1 1 0 16,1-1-4-16,-1-2-1 0,1 2-21 0,0 0-7 15,-1 0-17-15,2 0-25 0,0-4-36 0,0 4-52 16,-1 0-66-16,1-6-91 0,-1 5-250 0,0-2-617 16,1 0 273-16</inkml:trace>
  <inkml:trace contextRef="#ctx0" brushRef="#br0" timeOffset="200620.92">4269 7149 131 0,'0'6'317'15,"1"0"-20"-15,-1-1-28 0,0 0-25 0,3 2-26 16,-6-1-17-16,3 0-20 0,3 0-22 0,-3 1-16 16,0-3-13-16,0 2-13 0,0-2-12 0,0 1-10 15,1 1-12-15,-1-1-14 0,3 1-21 0,-3-1-31 16,0 0-35-16,0 0-44 0,0-2-47 0,0 1-46 15,0-4-50-15,0 6-175 0,0-6-411 0,0 3 183 16</inkml:trace>
  <inkml:trace contextRef="#ctx0" brushRef="#br0" timeOffset="200872.44">4483 7160 205 0,'0'0'361'0,"0"0"-35"0,6 1-33 0,-6-1-28 16,0 0-28-16,0 0-31 0,0 0-12 0,7 2-19 15,-4 0-18-15,0 1-18 0,2 1-15 0,-1-1-27 16,2 3-33-16,-2 1-38 0,1 1-52 0,-1 2-55 15,0 1-63-15,1-3-76 0,0 3-180 0,0 0-433 16,-1-3 192-16</inkml:trace>
  <inkml:trace contextRef="#ctx0" brushRef="#br0" timeOffset="200991.6">4709 7378 37 0,'0'4'203'0,"0"0"-65"0,0-4-96 0,0 5-112 15,-4-4-77-15,4-1 34 0</inkml:trace>
  <inkml:trace contextRef="#ctx0" brushRef="#br0" timeOffset="208219.49">4772 7281 146 0,'1'2'282'15,"3"0"-14"-15,-4-2-17 0,6 1 0 0,-3 1-27 16,-2 1-14-16,-1-3-17 0,0 0-21 0,7 2-15 16,-7-2-8-16,3 3-23 0,-3-3-25 0,4 3-48 0,-4-3-85 15,3 1-124-15,-3-1-244 0,0 4-432 16,0-4 191-16</inkml:trace>
  <inkml:trace contextRef="#ctx0" brushRef="#br0" timeOffset="212174.59">5655 6797 197 0,'5'9'301'0,"1"5"-11"16,-2 2-10-16,0 2-15 0,0 1-13 0,1 0-19 15,-4 8-13-15,3-4-22 0,-2-4-14 0,-2 1-18 16,3-2-18-16,-2-1-13 0,-1 1-23 0,3-3-24 16,-3-5-38-16,-1 1-42 0,-1-3-45 0,1-2-41 15,1 1-45-15,-1-3-32 0,1 0-59 0,-3-2-206 16,3-2-455-16,0 0 201 0</inkml:trace>
  <inkml:trace contextRef="#ctx0" brushRef="#br0" timeOffset="212507.06">5835 6593 148 0,'13'0'214'0,"0"4"-12"0,2-2-11 0,-2 1-3 16,1-3-5-16,-3 5-1 0,2-3-6 0,0 2-2 15,-3 0-5-15,1 0-5 0,0 0-1 0,-1 0-3 0,1 1-3 16,-2 0-13-16,-1 0-5 0,1 1-2 0,1 1-20 15,-1 0-7-15,-1 1-13 0,-3 4-14 16,5-4-5-16,-5 4-2 0,2 0-9 0,-1 4-5 16,4 2-11-16,-3 0-6 0,-2 2 6 0,4 6-5 0,-3-2-9 15,0 3-2-15,-2-8-1 0,-1 7-3 0,1 0 0 16,-3-1-14-16,0 2 11 0,1 0 0 0,-2-1-12 16,0 0-1-16,0-1-3 0,2-6-8 15,-2 0-10-15,0 0-22 0,0-5-20 0,1-3-26 16,-1 0-25-16,-2 0-26 0,1-1-32 0,-2-5-22 0,0 3-30 15,0-7-29-15,-1 1-246 0,-4-2-523 0,8 0 232 16</inkml:trace>
  <inkml:trace contextRef="#ctx0" brushRef="#br0" timeOffset="212650">5899 6691 85 0,'4'-5'281'15,"-1"4"-28"-15,0-2-26 0,2 1-23 0,0 0-27 0,0 0-42 16,-5 2-49-16,9-1-57 0,-9 1-75 0,8 0-70 16,-8 0-104-16,5 3-237 0,-5-3 105 0</inkml:trace>
  <inkml:trace contextRef="#ctx0" brushRef="#br0" timeOffset="213004.33">5871 6873 23 0,'-3'7'106'0,"3"-2"-10"0,0-2-13 15,0 1-7-15,0-4 4 0,0 0-5 0,0 0 2 16,0 0 18-16,0 0-11 0,0 0 6 0,0 0-4 16,12-8 2-16,-9 1 2 0,0 2-3 0,1 1 3 15,1 1 0-15,0-3-1 0,0 1-3 0,0 1 2 16,0 1-2-16,-1 0-5 0,0 1 1 0,2-1-3 15,-6 3-12-15,8-3-2 0,-3 3-4 0,-5 0-5 16,7 6-3-16,-3-2-6 0,-1-1-4 0,-1 3-10 16,3-1 0-16,-3 3-1 0,-1-1-6 0,2 2 0 15,-3-1-3-15,0 3-4 0,-1-3-1 0,1 3-3 16,0-5 2-16,1 0-3 0,-4 1 0 0,3-3 9 16,-1 1 13-16,1-5-1 0,0 6 6 0,0-1 0 15,0-5-4-15,0 3 0 0,0-3-6 0,0 0 0 16,-1 3-11-16,1-3-22 0,0 0-34 0,0 0-38 15,0 0-55-15,0 0-52 0,10-11-61 0,-10 6-148 16,5 1-422-16,0-1 187 0</inkml:trace>
  <inkml:trace contextRef="#ctx0" brushRef="#br0" timeOffset="213588.72">6213 6718 194 0,'5'-1'195'0,"3"0"-20"15,-3 1-17-15,4 0-15 0,-9 0-15 0,13 1-6 16,-8 0-12-16,3 2 4 0,-2 0 0 0,-1 3-5 16,3-1-6-16,-3 0-3 0,0 5-5 0,4-1-4 15,-5 1-7-15,1 5-8 0,0 1-5 0,-2 1-7 16,-2 0-4-16,1 1-7 0,0-3-5 0,-2 2-7 16,1 2-12-16,-2-3-19 0,-1-3-22 0,1 2-25 15,0-3-22-15,0-4-28 0,-2 0 10 0,2-1-22 16,-1-3-15-16,1 1-20 0,-1-3 0 0,2-2-8 15,-8 3 4-15,8-3 1 0,-14-4 9 0,6 1 12 16,-1 0 29-16,-1-3 47 0,1-2 37 0,0 3 22 16,-4-3 30-16,4 2 14 0,3-3 20 0,2 3 12 0,-1 2 15 15,0-2-2-15,2 3-2 0,2-2-1 16,1 1-1-16,0 4-4 0,4-7 5 0,0 4-3 16,2 1-4-16,1 1-12 0,0 1-8 0,6-4-6 15,-4 6-12-15,0 0-10 0,2-2-19 0,-3 4-31 16,1 2-31-16,-1 0-20 0,-2 1-21 0,-1 2-17 15,-1 3 9-15,0 1 10 0,-3-1 6 0,-1 0 12 0,0 0 21 16,-1-1 30-16,-3 4 27 0,3-3 23 16,-3-2 22-16,0 0 12 0,-1 1 8 0,1-4 11 15,2-1 6-15,-1 0 2 0,-1-4 2 0,3 0-12 0,1-2-15 16,0 0-18-16,0 0-33 0,-8-13-23 16,11 3-33-16,-2-2-24 0,4-7-19 0,3 0-18 15,1-8-10-15,0-1-1 0,1 2 6 0,0-1 3 16,3 4 7-16,1 0 15 0,-4 6 19 0,2 2 25 0,-1 0 16 15,2-1 23-15,-5 9 9 0,1 0 14 0,2 1 14 16,-2 0 8-16,-4 0 9 0,3 5 6 0,-2-1 4 16,-2 2 7-16,-4 0 10 0,10 3 12 15,-6 0-3-15,0 4-8 0,-3-1-11 0,3 1-11 16,0-1-8-16,-3 3-18 0,3 0-41 0,-4 0-34 0,4 1-41 16,-3 0-35-16,-1 0-45 0,0-1-27 0,4-1-51 15,-4 0-53-15,0 1-159 0,0-3-467 0,0-1 208 16</inkml:trace>
  <inkml:trace contextRef="#ctx0" brushRef="#br0" timeOffset="213829.06">6548 6680 70 0,'8'-13'113'0,"-1"-1"3"16,2 5-18-16,1 0 13 0,-1 5 3 0,2 1 7 16,1-2 3-16,0 5 5 0,-2 3 8 0,3 2 2 15,-3 0 8-15,0 4 8 0,3 2 0 0,-4 2 2 16,1 0 7-16,-2 0-11 0,1 3-5 0,-4 2-5 15,-1-3-8-15,3 1-12 0,-4 2-10 0,1-5-14 16,-1 2-9-16,-1 2-9 0,-2-1-9 0,3-3-22 16,-3 0-27-16,-3-3-25 0,3 3-29 0,-1 0-12 15,0-4-17-15,-2-2-13 0,-1 1-7 0,1-4-17 16,-4 1-16-16,3-1-16 0,-1-1-11 0,-3-2-19 16,2-2-10-16,-7-2-21 0,4-1-143 0,-4-1-360 15,-2-2 160-15</inkml:trace>
  <inkml:trace contextRef="#ctx0" brushRef="#br0" timeOffset="213948.56">6562 6801 78 0,'4'-4'168'0,"1"-1"-12"0,0 2-1 16,1 0-15-16,2 1-10 0,0-4-7 0,1 6-19 15,-2-3-15-15,1 1-16 0,1 4-19 0,-4-1-28 16,1 1-27-16,0-1-24 0,0 2-24 0,-2 0-23 16,-4 1-43-16,0-1-58 0,1 2-186 0,-1-5 82 15</inkml:trace>
  <inkml:trace contextRef="#ctx0" brushRef="#br0" timeOffset="214438.29">6600 6823 43 0,'-6'-3'218'0,"6"3"-4"0,0 0-4 0,-1-3-9 0,1 3-3 16,0 0-19-16,0 0-17 0,0 0-16 0,0 0-9 15,0 0 1-15,0 0 4 0,0 0-13 0,0 0-6 16,0 0-10-16,9 11-12 0,-7-5-8 0,3-2-9 16,-2 6-7-16,1-2-9 0,1 3-6 0,-3-1-4 15,2 1-18-15,0 2-26 0,-1 2-21 0,-2-3-22 16,3 7-22-16,-2 0-11 0,-2 0-13 0,0-1-8 15,0 0-18-15,0-3-1 0,0-4 15 0,-2-5 14 16,-1 2 17-16,6-4 15 0,-7 0 9 0,3-1 11 16,1-3 18-16,0 0 15 0,0 0 13 0,-12-9 7 15,10 2 18-15,-4 2 9 0,4-3 15 0,-2 0 10 16,-1 0 7-16,1 2 1 0,2 0 2 0,-2 1 2 0,1 0 1 16,1 2-4-16,2 3-10 0,-2-8-8 15,1 6-4-15,1 2-5 0,3-6-11 0,-3 6-6 16,6 0-3-16,-6 0-5 0,9-1-5 0,-9 1-3 15,13 3-1-15,-8 1-10 0,0-2-4 0,0 3-13 0,3 0-14 16,-2 2-13-16,-2-1-10 0,1 4-10 0,-1-1-6 16,-3 4-3-16,1-3 4 0,-2 3 2 0,0-1 6 15,-3-1 5-15,3 0 7 0,-4 0 13 16,-2-3 13-16,0 2 31 0,0-2 4 0,1 1 7 16,-3-2 5-16,2-3 13 0,0 0 9 0,-2 0 5 0,2-1-3 15,2 0 1-15,-1-1-5 0,1 0-12 0,4-2-4 16,-7 3-8-16,6-2-3 0,1-1-11 0,0 0-7 15,0 0-6-15,0 0 8 0,-5 3-9 16,5-3 0-16,9 4-8 0,-5-3 5 0,1 0-7 0,3 1 3 16,-3 2-1-16,6-3-1 0,-1 1-12 0,6-2-25 15,0 0-53-15,2 1-69 0,-4 1-91 16,4-4-109-16,0 2-191 0,0-1-590 0,-4 1 261 0</inkml:trace>
  <inkml:trace contextRef="#ctx0" brushRef="#br0" timeOffset="214589.29">7034 7257 244 0,'-13'13'346'0,"0"0"-30"0,-1 3-26 16,2-4-31-16,-1 1-22 0,4-5-31 0,-2-2-44 16,1 3-54-16,1-2-58 0,0-1-71 0,4 1-67 15,0-5-76-15,-3 1-161 0,7-3-350 0,1 0 155 16</inkml:trace>
  <inkml:trace contextRef="#ctx0" brushRef="#br0" timeOffset="-212039.46">7666 6599 33 0,'-9'10'248'0,"7"-4"-15"0,-2 5-5 15,1 5-8-15,0 3-6 0,0 6-17 0,3 5-12 16,-1 1-9-16,2 1-16 0,2 5-14 0,-1-3-12 16,3 0-11-16,1-1-8 0,0-3-11 0,3 0-8 15,0-4-6-15,3-1-11 0,-1-6-4 0,-2-3-6 16,3 0-8-16,-3-3-4 0,4 1-3 0,-7-4-5 16,2-2 2-16,-4-3-1 0,1 0 11 0,1-3 1 15,-2 1-5-15,0-3-2 0,-4 0-4 0,8-7-3 16,-4-1 4-16,-2-3-14 0,2-1 0 0,1-5-4 15,0-8-2-15,2 1-5 0,-2-4-3 0,-1 3-1 16,1 0-9-16,4-3 3 0,-4 2-2 0,1 0 1 16,2 2-5-16,-4 5 2 0,2-1-4 0,0 1-2 15,-2 2-2-15,1-2-5 0,1 4-9 0,1 0-15 16,-3 3-17-16,0 0-47 0,0 4-36 0,-2-3-31 16,-2 5-32-16,3 1-27 0,-2-1-35 0,-1 1-229 15,0 2-518-15,0 3 230 0</inkml:trace>
  <inkml:trace contextRef="#ctx0" brushRef="#br0" timeOffset="-211895.84">7632 6801 182 0,'-2'5'245'0,"2"-1"-17"16,0-4-14-16,3 3-20 0,5 0-19 16,1-2-12-16,2 1-19 0,3-2-14 0,7-2-16 15,-1 2-17-15,1 0-37 0,-1 0-52 0,0 0-59 0,6-1-73 16,-7 2-173-16,-1-1-321 0,-4-1 142 0</inkml:trace>
  <inkml:trace contextRef="#ctx0" brushRef="#br0" timeOffset="-211235.74">8230 7360 63 0,'0'0'227'0,"0"0"-12"0,-5-7-14 0,2 1-11 16,-1 0-9-16,2-3-3 0,-1-2-12 0,-1-1 1 15,3 0-15-15,-4-5 8 0,1-2-12 0,0-6-2 16,-1-4-7-16,4 1-8 0,-3 1-4 0,0-5-5 16,-2 1-12-16,2-5-9 0,2 1-8 0,2-13-5 15,2 0-4-15,-2 14-7 0,0 0-8 0,4 2-10 16,2 2-4-16,-1 1-3 0,3 4-6 0,-3 8-1 15,4 0-8-15,0 1-3 0,0 3-7 0,-1 2 5 16,2 1-8-16,-2 3-3 0,1 0 1 0,-4 2-6 16,5 1 3-16,-5 2-6 0,4 1 0 0,-3-1-3 15,2 4 0-15,-8-2-1 0,13 3-4 0,-9 0 1 16,1 3 0-16,-3 1-6 0,2 2-16 0,-6 2-8 16,2 1-3-16,-2 0-27 0,0 0-2 0,-3 4 0 15,-2 1-4-15,2 0 4 0,0-2 4 0,-3 1 2 16,3-6 3-16,1-1 7 0,1-1 5 0,-1-2 6 15,0 0 7-15,1-1 13 0,1-2 8 0,2-3 11 0,-4 5 9 16,4-5 3-16,-3 3 0 0,3-3 1 16,0 0-3-16,0 0 1 0,0 0-1 0,8 3-5 15,-8-3 0-15,0 0-2 0,12-1 0 0,-12 1-4 16,10 1-7-16,-5 1-8 0,1 3-1 0,-2 0-17 16,0 1-7-16,1 3-12 0,-1 2-12 0,-3-1-8 15,1 3-4-15,0-1 2 0,-2 1 6 0,1-2 4 16,-2 1 9-16,1-2 3 0,1 1-7 0,-2-2-11 0,0-4-10 15,-2 1-15-15,1-1-28 0,0-3-30 0,2-2-67 16,-9 0-154-16,9 0-394 0,-9-5 175 16</inkml:trace>
  <inkml:trace contextRef="#ctx0" brushRef="#br0" timeOffset="-210996.9">8537 6897 109 0,'7'7'321'0,"1"4"-5"16,0 2-13-16,-3 0-15 0,-1 2-17 0,-2-2-19 16,1 3-32-16,-2-1-9 0,0 2-21 0,-1 0-24 15,3 2-15-15,-6 0-13 0,1-2-9 0,0 0-16 16,1 2-12-16,0-2-10 0,0 1-10 0,-3-1-9 16,2-2-5-16,0-1-8 0,1-3-3 0,-2 0-8 15,0-1-6-15,1-1 1 0,-2-2-7 0,0-3-17 16,-1 1-30-16,0-2-35 0,-1-2-38 0,-2-1-50 15,-3-3-52-15,0 0-51 0,1-3-296 0,-8-4-577 16,4-3 256-16</inkml:trace>
  <inkml:trace contextRef="#ctx0" brushRef="#br0" timeOffset="-210877.96">8524 6732 226 0,'11'0'256'0,"2"-1"-63"0,-5 2-96 0,-1-1-97 15,0 2-129-15,-2-2-140 0,2 0 62 0</inkml:trace>
  <inkml:trace contextRef="#ctx0" brushRef="#br0" timeOffset="-209855.92">8942 6903 79 0,'0'0'219'0,"0"0"-10"16,0 0-1-16,0 0-4 0,0 0-4 16,0 0-7-16,0 0-2 0,0 0-5 0,-5-2-8 15,5 2-7-15,0 0-2 0,0 0-7 0,0 0-9 16,0 0-3-16,0 0-4 0,0 0-6 0,0 0-12 0,0 0-12 16,0 0-17-16,0 0-12 0,0 0-8 0,0 0-9 15,0 0-13-15,0 0-8 0,7-11 0 16,2 5-10-16,0-1 2 0,0-2-10 0,9-2 1 15,-4 1-10-15,5-2 10 0,4-1-8 0,-6 2-4 0,2 1 0 16,-1 3-1-16,1-1-2 0,3 6-7 0,-2-4 1 16,-2 4 2-16,2 4-4 0,0-2-1 0,-2 3 1 15,-5 0 9-15,-1 4-9 0,1-1 1 16,-4 3-2-16,2 2 1 0,-3 0 4 0,-3-1-8 0,-1 2 2 16,0 4 2-16,-4-4-8 0,0 0 4 0,0 1-4 15,-8 3-15-15,7-4-22 0,-3-2-20 16,-4 0-22-16,3-1-25 0,-4 0-19 0,3-1-14 0,-3-4-11 15,3-1-19-15,-2-1-6 0,-1-4-21 0,-1-1-12 16,0-1-25-16,-3-3-185 0,-1-2-449 0,0-5 199 16</inkml:trace>
  <inkml:trace contextRef="#ctx0" brushRef="#br0" timeOffset="-209744.77">9081 6686 63 0,'0'0'199'0,"4"11"-20"0,-3-3-16 0,3 2-13 16,-4 4-18-16,0-5-13 0,0 9-18 0,1 2-37 15,-2-4-46-15,1 1-42 0,-1-1-49 0,-2-5-110 16,-2 6-196-16,1-4 87 0</inkml:trace>
  <inkml:trace contextRef="#ctx0" brushRef="#br0" timeOffset="-209516.99">8980 6854 273 0,'6'28'298'0,"0"-6"-16"0,-1 5-14 0,1-4-12 16,0-5-12-16,-1 1-13 0,3-3-15 0,-1 2-18 15,0-5-16-15,2 2-17 0,0-5-17 0,0-1-15 16,4 1-19-16,1-1-5 0,-1-5-19 0,-4 1-16 16,6-2-30-16,2-1-35 0,-1-2-32 0,2-2-42 15,1 0-44-15,-2-2-32 0,-2 2-34 0,3-4-36 16,-4 1-224-16,-1-7-472 0,2-1 209 0</inkml:trace>
  <inkml:trace contextRef="#ctx0" brushRef="#br0" timeOffset="-209158.3">9582 6416 287 0,'3'11'272'15,"-2"-2"-26"-15,0 2-20 0,-2 1-27 0,1-3-14 0,0 1-13 16,0-3-13-16,1 0-13 0,-1-1-7 16,3-1-7-16,-1 1-4 0,1-2-6 0,0 0-10 15,3-1 3-15,0-1-9 0,1-1-5 0,-1-1-9 16,-6 0-12-16,20-3-6 0,-11 0-3 0,4-3-9 16,-3-1-9-16,4 0-13 0,-3 1-22 0,0-1-27 0,-1-2-30 15,-1 1-20-15,0 2-16 0,0 4-12 16,-4-5-11-16,-1 5 2 0,1 2 9 0,-5 0 5 15,7 4 10-15,-7 1 15 0,0 2 15 0,0 3 17 0,-3 2 22 16,-3 3 14-16,-1 2 16 0,0-1 14 0,-4 9 9 16,1-2 8-16,-3 0 3 0,3-1 1 15,-1 2-1-15,-1-2-3 0,1-5 2 0,0 7-14 16,1-2-6-16,0 3-8 0,3-9-20 0,-4 8-35 0,5-8-47 16,-1 3-61-16,3-3-58 0,0-1-263 15,1 0-490-15,-1-5 216 0</inkml:trace>
  <inkml:trace contextRef="#ctx0" brushRef="#br0" timeOffset="-208873.41">9715 6594 131 0,'7'3'216'0,"0"0"-11"0,-2 0-10 15,3 4-2-15,-1-1-4 0,0 0-2 0,-1 1-2 16,1 0-8-16,-2-1 9 0,1 3-18 0,-1-1-4 15,2 0-12-15,-2 4-3 0,0-2-11 0,0 3-5 16,1-2-7-16,-2 5-13 0,1 1-9 0,-2 0-14 16,-1 9 0-16,-2 1-11 0,0-1-9 0,-1-1-6 15,1-4-11-15,-2 4-1 0,2-6-7 0,0 0-9 16,-2-1-7-16,1-1-1 0,1-4-5 0,0-2-7 16,1-2-6-16,-2-1-12 0,1-1-9 0,0-3-15 15,1-1-11-15,-1 0-11 0,0-3-18 0,-1 6-21 16,1-6-19-16,0 0-16 0,0 0-32 0,0 0-33 15,-13-9-47-15,8 3-219 0,-1-2-491 0,-2-2 217 16</inkml:trace>
  <inkml:trace contextRef="#ctx0" brushRef="#br0" timeOffset="-208752.54">9697 6732 156 0,'0'0'167'0,"13"0"-63"15,-7 0-84-15,0 2-95 0,2-1-80 0,-4 2 35 16</inkml:trace>
  <inkml:trace contextRef="#ctx0" brushRef="#br0" timeOffset="-208625.66">9656 6925 125 0,'0'0'281'0,"0"0"-32"16,0 0-46-16,15-9-56 0,-3 4-73 0,-2-3-61 15,7-3-67-15,-2 3-119 0,3-4-188 0,1 1 83 0</inkml:trace>
  <inkml:trace contextRef="#ctx0" brushRef="#br0" timeOffset="-208173.7">10084 6581 77 0,'-9'5'205'0,"2"3"-24"0,-1 0-17 15,-1 0-12-15,3 1-22 0,-3 0-10 16,1-1-15-16,2-2-9 0,-2 2-10 0,5-4-6 16,1 2-15-16,-2-3-2 0,3 1-11 0,-2-2 1 15,3-2-1-15,-2 4 2 0,2-4-3 0,1 8 7 0,0-3 7 16,6 3 8-16,-2 0 3 0,-1-1 4 15,3 0 1-15,-2 2-5 0,0 1-1 0,-1 3-5 16,1-2-4-16,1-1-9 0,-3 2-2 0,2-1-13 16,-2 0-2-16,1-1-2 0,-3-3-10 0,0 3-15 0,-1-4-8 15,3 0-11-15,-2 0-3 0,-3-1 5 16,2-5-1-16,-4 4 1 0,4-4-1 0,-7-1 0 16,7 1-1-16,-11-4 2 0,2 0 2 0,-4 0 4 15,3 1-2-15,-3-2 3 0,-1 3 10 0,0 2 12 0,0 0 13 16,4 1 15-16,-2 0 14 0,2 2 8 0,1 4 6 15,0 2 6-15,0 4 3 0,4 1 4 0,0 1-12 16,1 1-8-16,4 2-3 0,0-2-14 16,1 0-7-16,5-1-1 0,0-1-5 0,4 1-11 0,3-1-9 15,-4-1-17-15,6-4-29 0,1 1-48 0,0 0-51 16,3-3-41-16,-2-5-35 0,2-2-36 0,0 0-52 16,-1-5-176-16,1-3-499 0,-3-1 221 0</inkml:trace>
  <inkml:trace contextRef="#ctx0" brushRef="#br0" timeOffset="-208030.85">10243 6788 149 0,'0'0'309'0,"0"0"-21"0,0 0-25 15,-7 12-25-15,5-5-26 0,1 3-21 0,-2 2-28 16,2-2-33-16,-1 4-35 0,2-2-36 0,2-2-30 16,-1 1-38-16,-1 2-41 0,3-3-34 0,-1 1-34 15,-1-3-61-15,1 2-102 0,-1-3-305 0,-1-2 134 16</inkml:trace>
  <inkml:trace contextRef="#ctx0" brushRef="#br0" timeOffset="-207805.87">10248 6791 123 0,'7'-15'160'0,"0"4"-10"0,4-1-8 0,2 0-11 16,-3 5 2-16,7-2-5 0,0 3 3 0,3 2 1 16,-1-1-1-16,-1 2 2 0,1 2 3 0,2 0-1 15,-2 1-3-15,-5 2-5 0,-1 0-11 0,1 0-4 16,-4 3-7-16,-1-3-3 0,0 3-8 0,0 1 0 15,-3-1-7-15,1 2-6 0,-3 2-3 0,1 0-10 16,-2-1-7-16,1 3-5 0,-4-1 2 0,4 2-22 16,-7-1-14-16,3 1-22 0,-1 1-18 0,-3 0-24 15,-1-1-26-15,0 4-25 0,1-5-32 0,-3 4-20 16,0-5-13-16,-2 2-17 0,2-3-22 0,-1-4-18 16,-2 0-112-16,-2-2-354 0,2-3 158 0</inkml:trace>
  <inkml:trace contextRef="#ctx0" brushRef="#br0" timeOffset="-207696.92">10405 6932 337 0,'-5'-4'98'0,"-3"1"48"0,3-2 1 0,1 1 1 15,2 1 0-15,-2-1 0 0,0-1-7 0,4 2-11 0,0-1-16 16,0 4-7-16,1-9-13 0,3 6-11 16,0 0-8-16,4-2-9 0,-1 1-28 0,1-3-40 0,0 2-45 15,1-1-38-15,1 0-92 0,-2-1-109 16,1 1-308-16,-4 4 137 0</inkml:trace>
  <inkml:trace contextRef="#ctx0" brushRef="#br0" timeOffset="-207521.16">10346 6556 1 0,'-4'8'292'0,"4"-3"-10"0,-1 6-18 15,1 0-22-15,0 5-13 0,1 3-13 0,1 5-11 16,0-5-11-16,3 7-15 0,1 1-21 16,-3 4-8-16,2-2-20 0,-1 0-11 0,0 1-37 15,1-2-41-15,-5 1-55 0,0 2-69 0,0 0-53 0,-1-6-84 16,-3-6-169-16,0-2-421 0,4-4 187 0</inkml:trace>
  <inkml:trace contextRef="#ctx0" brushRef="#br0" timeOffset="-207408.11">10252 7018 1 0,'0'0'287'0,"0"0"-36"0,0 0-21 16,0 0-26-16,0 0-49 0,13 7-62 0,-6-7-76 15,7 2-70-15,5 0-145 0,-1 1-214 0,5-1 95 16</inkml:trace>
  <inkml:trace contextRef="#ctx0" brushRef="#br0" timeOffset="-206807.87">11231 6559 53 0,'6'15'258'16,"-2"4"-19"-16,-3 1-18 0,-2 5-16 0,-3 0-12 0,0 3-9 16,-5-1-15-16,0 4-11 0,-1-2-7 0,1 2-2 15,-5-4-16-15,4 2-12 0,-3-4-4 0,5 0 3 16,-2-9-15-16,4 0-2 0,-1-4-4 0,1-2-1 15,0 0 2-15,0-3-1 0,3 0 4 0,-4-3 8 16,1 1-20-16,1-3-10 0,-3-2-9 0,2-1 6 16,-7-3-21-16,4-2-7 0,-5-5 5 0,1-1-20 15,4-2-3-15,-4-4-7 0,4 2 10 0,-1-9-16 16,1 8 6-16,4 2-5 0,7 2-8 16,-4 2-1-16,2 0-6 0,0 4 9 0,2 1-6 0,1 0-3 15,2 2 0-15,0 1 0 0,3 3 1 0,-1 0 0 16,5 3 2-16,-3 1-1 0,8 4 0 0,-3 1-5 15,0-1-2-15,3 2 6 0,-3-2-2 0,1 3 6 16,0-3-6-16,-3 1-1 0,2 0-1 0,0 3-8 16,-4-5 4-16,3 0-13 0,-3 1-24 0,-1-2-38 15,-5-2-46-15,2 0-46 0,-2-1-39 0,3-1-38 16,-1-1-63-16,-6-1-175 0,0 0-523 0,9-7 231 16</inkml:trace>
  <inkml:trace contextRef="#ctx0" brushRef="#br0" timeOffset="-206662.5">11399 6736 103 0,'0'0'272'0,"8"2"-8"0,-7 4-14 0,4 0-13 0,-3 3-17 15,0-2-13-15,-2 5-18 0,0-1-24 16,1 4-14-16,-1-2-17 0,2 4-28 0,-1-1-37 16,-1 0-43-16,1 2-56 0,-1-6-64 0,4 3-63 15,-4-4-195-15,0 1-382 0,0-1 169 0</inkml:trace>
  <inkml:trace contextRef="#ctx0" brushRef="#br0" timeOffset="-206522.42">11586 6797 194 0,'0'4'193'0,"0"2"-49"0,1 0-69 15,1 0-77-15,-4-2-99 0,2 2-110 0,0-1 50 16</inkml:trace>
  <inkml:trace contextRef="#ctx0" brushRef="#br0" timeOffset="-206388.99">11873 6711 232 0,'0'0'210'0,"0"0"-63"0,4 4-95 16,-4-4-100-16,0 0-52 0,0 0-106 0,0 0 47 15</inkml:trace>
  <inkml:trace contextRef="#ctx0" brushRef="#br0" timeOffset="-206272.27">12038 6707 275 0,'2'4'259'15,"0"0"-28"-15,-1-1-36 0,-1-3-62 0,3 5-70 0,0-4-83 16,-3 4-170-16,0-5-205 0,0 0 91 0</inkml:trace>
  <inkml:trace contextRef="#ctx0" brushRef="#br0" timeOffset="-205374.35">12650 6468 218 0,'0'7'367'16,"2"2"-35"-16,-2-1-36 0,-2 3-30 0,-1 0-27 0,1 1-23 16,-3 6-24-16,3-1-16 0,-3 1-16 0,1 1-15 15,0 0-6-15,-4 6-27 0,-3 0-8 16,3 2-10-16,-1 2-2 0,-5 1-14 0,8-2-4 0,-7-2-13 15,0-2-7-15,4-8-5 0,0-2-2 0,0-2-3 16,4-1 7-16,-3-5 11 0,2 0-5 0,-2-4 6 16,0-1-2-16,0-1-8 0,-4-2 2 0,1-4-11 15,1-1 3-15,1-2-14 0,-5-5 4 0,5 1-5 16,0-1-7-16,-1-3-8 0,3 3-2 0,3-4-5 16,2 6 2-16,-1 2-1 0,6 0-8 0,-2 0 5 15,2 2-5-15,-1 1 12 0,5 0-15 0,-1 3-1 16,4 0 6-16,0 1-1 0,3 4-2 0,-3 3-2 15,2-2 4-15,4 4-2 0,-1 3-2 0,-3-3-3 16,4 4-23-16,0 1-32 0,-2 2-42 0,4-4-39 16,-4 1-35-16,-1-4-26 0,1 4-8 0,0-4 3 15,-5-2-4-15,4 1 10 0,1-5 10 0,-4 1 17 16,2 1 21-16,-4-4 35 0,0 2 40 0,-1 0 31 16,-1 0 35-16,2 0 31 0,-8 0 16 0,6 4 14 15,-6-4 18-15,5 1 13 0,-1 1 15 0,-4-2 7 16,1 6 8-16,1-1 4 0,-4 0 3 0,1 1 6 15,1-1 3-15,0 5 0 0,-3-2-7 0,2 1-18 0,1-2-6 16,0 1-12-16,0-3-5 0,1 4-14 0,2-5 0 16,-3 1-11-16,5 1-7 0,-3-5-3 15,0 2-13-15,-2-3 7 0,0 0-9 0,11-6-5 0,-4 2 3 16,-5-2-6-16,6-3 12 0,1 3-20 0,-4-7 0 16,0 5-3-16,3-3 0 0,0 3-2 0,-1 0-6 15,1-1-3-15,0 1-3 0,-2 2-31 16,5-2-46-16,-4 0-48 0,-2 4-66 0,3-3-71 0,1 1-323 15,-3 1-637-15,0 2 281 0</inkml:trace>
  <inkml:trace contextRef="#ctx0" brushRef="#br0" timeOffset="-204366.88">13413 6422 136 0,'0'0'378'0,"4"-5"-25"0,-1 2-29 0,-1 0-28 16,5-1-29-16,3 1-25 0,3-3-27 0,-3 3-20 15,9-3-19-15,-2 1-13 0,3 0-15 0,-1 1-17 0,-1 1-10 16,1-2-18-16,-2 2-11 0,2-1-23 15,-6 3-53-15,1-1-77 0,-5 2-92 0,0-1-96 16,0 1-245-16,-4 1-535 0,-5-1 236 0</inkml:trace>
  <inkml:trace contextRef="#ctx0" brushRef="#br0" timeOffset="-204224.76">13509 6561 222 0,'-2'3'276'0,"2"0"-24"16,0-3-28-16,5 4-31 0,0-2-19 0,3-2-20 15,4 0-25-15,0-1-25 0,1-2-36 0,7 0-44 16,-1 0-50-16,-5 1-40 0,8-4-57 0,-9 3-145 16,2-2-290-16,-2 0 128 0</inkml:trace>
  <inkml:trace contextRef="#ctx0" brushRef="#br0" timeOffset="-204018.56">13610 6281 134 0,'-4'-2'294'0,"4"2"-17"0,-5 1-11 0,5-1-19 16,-6 11-6-16,2 0 3 0,4 4-23 0,-5 3-6 16,4 6-15-16,-1 1-30 0,2 2-5 0,2-3-18 15,-1 2-12-15,0-2-18 0,3 2-12 0,-4-2-10 16,0 2-9-16,-2-3-20 0,0-4-30 0,0 6-45 16,-1-6-45-16,-1-2-40 0,4 0-33 0,-4-6-32 15,1 2-17-15,1-3-15 0,-3-3-14 0,3 0-37 16,-3-2-126-16,-3-1-397 0,1-4 175 0</inkml:trace>
  <inkml:trace contextRef="#ctx0" brushRef="#br0" timeOffset="-203656.84">13421 6741 225 0,'-4'-1'242'0,"4"1"-6"0,-10 0-10 0,10 0-17 15,0 0-15-15,-4-2-9 0,4 2-8 0,0 0-5 16,0 0-17-16,27 0-5 0,-15 0-12 0,2 0-15 16,5-2-6-16,0 0-8 0,4-1-14 0,-3 0-9 15,6-4 8-15,-3 4-23 0,3 0-7 0,-5-2-4 16,0 4-8-16,-3-2-7 0,-3 1-3 0,-1 2-9 15,-5-1-14-15,0 1-16 0,-2-1-9 0,-1 1-8 16,-6 0-2-16,0 0-1 0,6 1 3 0,-6-1 0 16,0 0 1-16,-10 12 5 0,0-6-4 0,-2 2 2 15,-3 1 0-15,-11 6 3 0,-1 0 2 0,3-4 0 16,-1 2 1-16,7-4 4 0,0 1 0 0,5 1 0 0,-6-2 2 16,2 2-1-16,4-1 3 0,4-5-2 15,2 3 8-15,-2-4-4 0,1 2 3 0,6 3 2 16,-2-2 9-16,1 5 3 0,3-2 3 0,-1-3 5 15,2 4 4-15,3 0 0 0,0 3 5 0,-3-3 4 0,8 6 0 16,-1-2-1-16,-2-1-3 0,4 2-4 16,1-2-4-16,-4 2-5 0,3-3 0 0,-3-1-11 0,1-4-17 15,-1 1-30-15,-2 0-29 0,2-2-31 16,-1 0-31-16,-3-3-23 0,4-1-18 0,-2 0-23 16,-1-2-11-16,-4-1-15 0,13-5-22 0,-5-1-148 0,2-2-414 15,0-5 184-15</inkml:trace>
  <inkml:trace contextRef="#ctx0" brushRef="#br0" timeOffset="-203441.66">13807 6748 49 0,'0'0'197'0,"0"0"-1"0,0 0-2 0,4 8-9 16,-7-1-7-16,0 2 0 0,-1-2-3 0,-3 6 7 16,-2-1-9-16,-2 3-14 0,2-2-7 0,-1 2 3 15,-2-1-13-15,4-3-6 0,-1 1-5 0,2-6-7 16,1 3-1-16,0-2-10 0,3 0-6 0,0 0-8 15,-1-1-7-15,3 0-7 0,-1 0-9 0,4 1-12 16,-1 1-4-16,2 0-5 0,2 1-11 0,0 0-11 16,1-2-8-16,4 0-27 0,-2 0-38 0,3 2-40 15,0-2-40-15,0 1-32 0,1-3-43 0,5 1-33 16,-5-1-250-16,1-1-518 0,0 1 230 0</inkml:trace>
  <inkml:trace contextRef="#ctx0" brushRef="#br0" timeOffset="-203238.17">14074 6511 296 0,'0'0'303'16,"9"0"-20"-16,-9 0-19 0,10 6-25 0,-7-4-24 15,1 1-18-15,-2 3-11 0,1 0-27 0,-2-1-18 16,2 4-33-16,-2 0-36 0,-1 2-35 0,0 1-54 15,-1-1-46-15,-2 0-55 0,-1 2-22 0,-1 0-36 16,1-2-155-16,-6 1-360 0,1-2 160 0</inkml:trace>
  <inkml:trace contextRef="#ctx0" brushRef="#br0" timeOffset="-203105.6">14034 6695 489 0,'-11'7'100'0,"2"-3"70"0,0 1 24 0,3 0 20 0,-1-3 20 16,4 1 9-16,-1 0-1 0,4-3-22 0,-5 4-24 16,5-4-18-16,0 0-20 0,0 0-13 0,0 0-17 15,14 1 3-15,0-1-29 0,-3 0-6 0,7-1-9 16,0 1-12-16,4-3-6 0,-2 2-10 0,2 1-2 15,1 0-13-15,4-1-43 0,1 1-58 0,-8 1-77 16,-2 0-78-16,5-1-91 0,-4 0-185 0,-2-1-529 16,-7 1 235-16</inkml:trace>
  <inkml:trace contextRef="#ctx0" brushRef="#br0" timeOffset="-202675.52">14157 6748 247 0,'-1'2'254'0,"0"1"-29"16,1 3-11-16,0 0-24 0,1 1-11 0,1-1-9 0,2 2-11 16,0 1-4-16,-1 3-2 0,2 0-2 0,0-1-7 15,3 3-1-15,-3 2-16 0,-1 1-6 16,-2-2-12-16,2 4-10 0,-1-2-11 0,-2 0-8 0,1 2-6 16,0-2-10-16,-2 1 5 0,0-4-17 0,-2 5-6 15,2-8-4-15,-1 2-2 0,0 1-6 0,0-2-2 16,-1-2-4-16,0 1-1 0,0-1-1 0,-1-1 1 15,3-2-6-15,-3-2 12 0,0-1 7 0,1 0 8 16,-1-2 0-16,-2 0-9 0,5-2 3 0,-9-2-4 16,4-1-5-16,-3-3-5 0,0-1 0 0,1-2-3 15,-2 0 2-15,1-1-7 0,1 1 1 0,1-1 0 16,-1-1-3-16,2 0-4 0,0 3 3 0,1-2-9 16,-2 3 1-16,3 0-3 0,3 1-3 0,-1 1-2 15,2 0 9-15,-1 0-13 0,4 2 2 0,1-1-4 16,0 1 7-16,7-1-3 0,-2 0-2 0,4 2-1 15,0 1 4-15,6-2-3 0,1 1 1 0,-4 2 5 16,4-1-3-16,0 0-6 0,4 1 8 0,-3 0-4 16,-3-3 4-16,-1 2-2 0,4-1 4 15,-9 2-2-15,6-2-4 0,-5-1 3 0,-3 3-5 0,1-3-4 16,0 2-22-16,-4 1-45 0,1-2-57 0,-5 2-69 16,2-1-62-16,-2 0-310 0,-4 1-621 0,0 0 274 15</inkml:trace>
  <inkml:trace contextRef="#ctx0" brushRef="#br0" timeOffset="-202543.35">14577 7092 88 0,'0'0'55'0,"-7"0"-80"15,7 0-25-15,0 0 12 0</inkml:trace>
  <inkml:trace contextRef="#ctx0" brushRef="#br0" timeOffset="-200259.07">15325 6501 162 0,'4'-4'402'15,"1"-1"-41"-15,3 3-39 0,3-4-31 0,2 3-25 0,6 0-26 16,2-3-27-16,7 1-19 0,1-1-21 16,-2 1-14-16,1-1-21 0,0 4-13 0,-7 0-11 15,2-1-14-15,-3 1-17 0,3-1-38 0,-5 1-60 0,0 1-65 16,-6 0-68-16,2-1-81 0,-8 1-257 0,0 0-527 15,-2 0 233-15</inkml:trace>
  <inkml:trace contextRef="#ctx0" brushRef="#br0" timeOffset="-199759.4">15531 6298 163 0,'0'0'261'0,"-8"6"-13"0,7-1-17 16,0 1-15-16,-2 5-14 0,1 1-12 0,2 3-10 15,-3 4-13-15,1 0-15 0,0 1-20 0,2 0-8 16,0 8-14-16,0-5-11 0,0 2-10 0,0 0-26 16,0-5-20-16,2-1-19 0,-1 2-17 0,-1-3-6 15,0 0-4-15,1-1-6 0,0-6 2 0,-1 5-1 16,0-8 3-16,2-2-7 0,-4 0 0 0,2 0-7 16,0-1 8-16,-1-2-2 0,1-3-1 0,-1 5 3 15,1-5 6-15,0 5 7 0,0-5 2 0,0 0 0 16,-3 2 11-16,3-2 1 0,0 0-1 0,0 0 2 15,0 0-2-15,0 0-3 0,0 5 3 0,0-5-3 16,0 0-4-16,0 0 11 0,-2 2-7 0,-1 3 2 16,3-5 8-16,0 6-2 0,0-6 0 0,-1 5 0 0,1 0 2 15,0-1-2-15,-1-1-5 0,1-3 1 16,0 7-2-16,0-7 2 0,0 5-6 0,1-3 2 16,-1-2-2-16,0 0-1 0,0 0 2 0,0 0 4 0,0 0-1 15,0 0 0-15,0 0 2 0,0 0-2 0,13-8 1 16,-11 3 1-16,3 4 4 0,1-4 0 15,-1 1 4-15,2-2-4 0,-3 2 6 0,3 0 0 0,0-1 1 16,1 1-3-16,-1 0-3 0,1 2 3 0,0 0-6 16,-3 0-1-16,4 1-3 0,-9 1 2 0,10 0-6 15,-3 0-3-15,-1 3 3 0,2-1 0 0,-3 0-5 16,0-1 4-16,0 3-2 0,0-1-2 16,-1 2 7-16,1-1-11 0,-3 0-4 0,2 1-4 0,-1-1-18 15,-2-1-12-15,0 1-16 0,1 1-18 0,-2-1-24 16,0-4-41-16,-2 5-18 0,2-5-46 0,0 0-248 15,0 0-485-15,0 0 215 0</inkml:trace>
  <inkml:trace contextRef="#ctx0" brushRef="#br0" timeOffset="-199309.39">15821 6316 101 0,'4'6'229'0,"0"3"-14"0,0 0-14 0,0 1-27 15,-2 1-10-15,1 1-17 0,2 6-9 0,0-4-10 16,-1-2-13-16,-2 5-10 0,2-5-12 0,3-1-9 16,-4-2-8-16,6 3-7 0,-2-4-9 0,-2 0-8 15,3-1-1-15,-3-2-7 0,1 0-5 0,-2-2-3 16,0 0-1-16,-1 0-4 0,0-1-4 0,0 1-1 16,-1 0-3-16,1-1-6 0,-3-2 1 0,1 5 1 15,-1-2 1-15,-1 3 1 0,-1 4-1 0,-1 0 3 16,-1 3 2-16,-1 2-2 0,-3 2-4 0,-1 2 1 15,0 3-5-15,-3 0 1 0,0 5-2 0,3-10-3 16,-2 7 1-16,-1-1-8 0,3-7-5 0,1-4-8 0,-2-5-10 16,6 2 4-16,-1-5-3 0,-3-2-1 0,3-2 0 15,5 0-1-15,-12-4 0 0,6-1 6 16,3-1 11-16,-3-4 1 0,5 0 10 0,-3-3 6 16,2 1 4-16,-1-1 7 0,6 3 3 0,-3-1 3 0,3 3 0 15,0 2 0-15,-2 0-1 0,3 1-3 16,1 3 1-16,3-2-4 0,0 4 2 0,-1 0 1 15,2 1 3-15,-1 1 0 0,5 1 6 0,-3 0-14 16,-1 2-3-16,1-1 0 0,2 3 2 0,-3-3-14 0,1 1-7 16,1 2-12-16,0-2-17 0,0-1-38 0,-3 4-33 15,1-1-39-15,1-1-46 0,-1 0-66 0,-7-2-141 16,2 3-425-16,0-1 189 0</inkml:trace>
  <inkml:trace contextRef="#ctx0" brushRef="#br0" timeOffset="-198657.22">16896 6217 127 0,'-5'6'276'0,"1"3"-18"0,0 3-18 0,-3 4-19 0,0-2-9 16,-6 9-15-16,3-1-16 0,-3 3-13 0,-2-2-11 15,2 4-11-15,-2-3-16 0,1 4-7 0,-1-5-11 16,-1 3-5-16,0-1-11 0,0-3-4 15,0 0-13-15,0 0-6 0,5-5-9 0,-2-1-4 0,-1 0-6 16,2-3-5-16,2 0 10 0,-4-4-4 0,3 0-1 16,0-2 5-16,-1-2 1 0,0-1 2 0,-2 1-3 15,3-2-1-15,-3-1 2 0,-1-2-3 0,4-1 0 16,-2-1-15-16,-1-3 1 0,3-1 7 0,-1 0-21 16,1-1-2-16,0-2-7 0,5 1-5 0,-2 0-2 15,4 2-8-15,3-1 0 0,1 2-3 0,1-1 2 16,7 3-2-16,1-1 1 0,5 1 0 0,-1 2 0 15,6 2 2-15,-1 2 0 0,5 3-5 0,-3 0 5 16,6 0-4-16,-7 2 5 0,5 3-3 0,-4-3 4 16,-4 0-2-16,0 2-1 0,0-3-2 0,-2 3 0 15,-5-2 0-15,3-3-1 0,-3 3 9 0,0 0-7 16,-3-4-5-16,2 4-12 0,-2-3-25 0,-2 0-41 16,0-2-43-16,-2 1-44 0,0-1-39 0,-2-3-38 15,2 3-71-15,-2-3-186 0,0 0-541 0,0 0 241 0</inkml:trace>
  <inkml:trace contextRef="#ctx0" brushRef="#br0" timeOffset="-198482.81">16891 6520 137 0,'5'6'273'0,"0"3"-19"16,-5 1-20-16,1 2-11 0,-2 5-11 15,1 1-4-15,0-1-10 0,-1-1-15 0,-2 1-13 16,-1 0-18-16,2-1-17 0,-2 0-20 0,4-3-42 0,0 2-42 15,0-2-50-15,-1-2-49 0,1-1-42 0,1 0-41 16,-1-4-51-16,0 0-140 0,1-3-370 0,-1-3 164 16</inkml:trace>
  <inkml:trace contextRef="#ctx0" brushRef="#br0" timeOffset="-198350.16">17075 6626 210 0,'0'8'215'16,"0"-3"-57"-16,-4 3-66 0,5-2-62 0,-2 2-148 16,-1-2-128-16,0-1 58 0</inkml:trace>
  <inkml:trace contextRef="#ctx0" brushRef="#br0" timeOffset="-198191.8">17287 6544 129 0,'0'0'155'0,"5"3"-59"15,-5-3-68-15,9 0-96 0,-9 0-74 0,0 0 32 16</inkml:trace>
  <inkml:trace contextRef="#ctx0" brushRef="#br0" timeOffset="-198080.74">17521 6523 30 0,'1'5'229'0,"3"1"-23"0,0-4-19 16,-3 3-20-16,-1-2-36 0,4 1-45 0,-4 0-69 15,0-4-66-15,6 3-119 0,-6-3-181 0,4 2 80 16</inkml:trace>
  <inkml:trace contextRef="#ctx0" brushRef="#br0" timeOffset="-197190.94">17888 6367 7 0,'2'5'292'15,"2"-2"-17"-15,-3 0-20 0,3 4-20 0,-4-1-11 16,3 3-17-16,-2 2-13 0,-1-1-17 15,-1 3-13-15,1 1-10 0,-1 1-17 0,-1 1-9 16,-3 2-14-16,4-1-14 0,-4 0-9 0,1 2-8 0,-4 0-10 16,3 1-10-16,-5 6-12 0,-2-3-9 0,0-1-8 15,0 2-9-15,-2-2-4 0,4-6-5 0,-2-2 2 16,2-1-2-16,1-3 4 0,0-2 8 16,0 0 6-16,3-4 3 0,-2 1 6 0,-1-5 0 0,-5 1 4 15,7-1 10-15,-3-1 2 0,0-2 11 0,3-3-13 16,0-2-4-16,1 0-5 0,3-2-5 0,-2-3-10 15,4 0 10-15,5 1-18 0,-4-1-3 0,6-1-2 16,-1 2 0-16,4 0-8 0,0 3 1 0,3 2-7 16,3-1 3-16,4 3 2 0,-1 2-1 15,-1 0-5-15,2 1-9 0,-6 1-13 0,7 2-14 0,1-1-11 16,-7 2-19-16,2-1-13 0,2-1-11 0,-5 3-11 16,0-1-19-16,-2-1-16 0,1-1-11 0,-1 0-10 15,-6 2-6-15,3-2 12 0,1 2 19 0,-3 0 9 16,1-1 16-16,-2 2 15 0,-1-1 21 0,1 1 18 15,-3 0 13-15,-2 0 16 0,4 1 11 0,-1 0 8 16,-2 1 10-16,0-2 7 0,-1 0 8 0,3 3 5 16,-3-3 2-16,1 2 2 0,-1-5 1 0,-1 9-1 15,2-2 4-15,-1-3-7 0,-1 1-2 0,1 2-5 0,0-1 1 16,0 2-3-16,0-2 6 0,0 0 4 0,-3 0 5 16,3 0 8-16,0-3 9 0,0-3 16 15,0 4 17-15,0-4 17 0,0 0 14 0,0 6-8 16,0-6-11-16,0 0-6 0,0 0-7 0,0 0-3 0,0 0-19 15,-1-15-5-15,0 11-5 0,1 4-9 0,0-9-3 16,1 6-3-16,-1-1-5 0,0 0-3 0,0 4-8 16,1-7-3-16,-1 3-2 0,0 4-1 0,4-4 0 15,-4 4-4-15,7-5-2 0,-5 4-4 0,-2 1 4 16,10-2-4-16,-10 2-1 0,8 0 1 0,-8 0 0 16,10 2 1-16,-6-1-2 0,1 2-3 0,0 0 3 15,0 0-2-15,-2 2-1 0,1 1 0 0,-2-1 3 16,2 3 3-16,-1-2-5 0,-2-1 6 0,0 4-2 15,2 0 1-15,-2 0-1 0,-1 1 1 0,-1 0 10 16,-3 0-13-16,1-2 2 0,2 0-5 0,-1-1-1 16,0-2 4-16,1 2 0 0,0-3 0 0,-1 0-1 15,2-4-4-15,-2 5 2 0,-1-3-1 0,3-2 4 16,0 0-2-16,0 0-5 0,0 0-2 0,0 0 3 16,0 0-3-16,7-13 2 0,-5 6 8 0,1-2-10 15,2-1-3-15,1-1 3 0,1-3-5 0,0-1 1 16,1 1 7-16,2-1-9 0,-1 3 3 0,4 1-2 15,-5 2 1-15,3-3-2 0,-2 3 3 0,1 0-2 16,-1 2 0-16,4-1 2 0,-3 1 4 0,2 1 5 0,-2 0-6 16,1 2-1-16,0-1-1 0,-2 2-1 15,1 0 0-15,-2 0-19 0,-3 2-30 0,0-2-48 16,-1 2-67-16,-4 1-80 0,6-2-353 0,-6 2-653 16,5-4 289-16</inkml:trace>
  <inkml:trace contextRef="#ctx0" brushRef="#br0" timeOffset="-196838.76">18782 6310 197 0,'17'1'313'0,"2"2"-26"15,0-1-30-15,3-1-26 0,0-1-22 0,7 1-28 16,-6-1-29-16,-4 1-34 0,2 1-40 0,-1-1-53 16,-6 0-72-16,0-1-90 0,-5 0-174 0,-4 1-337 15,1 1 150-15</inkml:trace>
  <inkml:trace contextRef="#ctx0" brushRef="#br0" timeOffset="-196292.77">18749 6285 78 0,'-4'9'271'0,"0"4"-29"0,-1-2-26 15,3 0-20-15,-2 5-20 0,3-1-9 16,1 3-24-16,1-1-16 0,2-1-10 0,-2 2-12 16,4 0-10-16,-1 0-13 0,-2 1-8 0,2-2-4 0,-1-5-5 15,-1 1-8-15,1-3-4 0,-3-4-3 0,2 5 11 16,0-5 16-16,-2-1 23 0,1-2 17 15,0 1 15-15,-1-4-2 0,2 3-12 0,-2-3-11 0,0 0-14 16,0 0-7-16,0 0-10 0,0 0-10 0,0 0-9 16,0 0-5-16,13-7 3 0,-9 6-10 0,3-1-3 15,0-1-5-15,6 3 1 0,-4 0-11 0,1-2-2 16,3 4-7-16,5-2 6 0,0 0-4 0,0 0-1 16,-4 0-5-16,4 3-1 0,-5-3 5 0,-2 2-9 15,3-1 4-15,-1 1-1 0,0 1-3 0,-2 2 1 16,-1-3-3-16,0 1-1 0,-2 1-1 0,1 2 1 15,1 0 0-15,-5 0 1 0,2 4 8 0,-2-2-4 16,-1 2 3-16,0 0-1 0,-3 1-2 0,4 2-4 16,-4 1-1-16,-1-2 5 0,-1 5-3 0,1-2 4 15,-5 4-9-15,4-1 5 0,-6 2 0 0,1 3-2 16,-2-4-2-16,-1 0-8 0,-1 4-18 0,-3-2-26 16,1-4-35-16,-1-5-39 0,-2-1-33 0,-1-1-34 15,0-1-20-15,-3-3-13 0,0-4-7 0,-1-4-10 16,2-2 7-16,-9-5 14 0,0-1 38 0,8-1 64 15,3-2 50-15,-1 5 42 0,5-4 31 0,2-4 35 16,0 9 27-16,4-1 20 0,2 3 6 0,0 1-3 16,3-1-7-16,1 0-1 0,2 0-2 0,3-2-6 15,4 2-9-15,3-3-10 0,3 2-13 0,6 0-34 0,0 1-40 16,11-3-53-16,0 2-61 0,0 0-81 0,1 1-165 16,2 3-422-16,-1 0 187 0</inkml:trace>
  <inkml:trace contextRef="#ctx0" brushRef="#br0" timeOffset="-195559.21">19616 7120 274 0,'0'0'308'0,"0"0"-18"0,0 0-17 15,0 0-25-15,-6-11-22 0,5 5-16 16,1-2-23-16,0-3-18 0,-1-1-20 0,2-7-16 16,-1-6-15-16,1-1-14 0,1-4-11 0,0-1-9 0,1-3-10 15,-1 0-7-15,4-14-10 0,-6 15-4 0,1-16-6 16,1 3-2-16,2 12-4 0,1 0 0 15,-2-1 1-15,3 2 5 0,-2 3 5 0,1 2 4 16,0 3 5-16,0 6-6 0,4-6-9 0,-1 9-4 0,-3 1 0 16,5 0-5-16,-5 5-6 0,2 1-3 0,-1 0 1 15,2 2-5-15,-2 1-1 0,2 1-2 0,-3 1-8 16,2 1 1-16,-5 2-2 0,6 1 2 16,-8 0-1-16,6 0-3 0,-6 0-1 0,4 4-2 0,-4 0-3 15,1 2-4-15,-1 2 3 0,-1 0-14 0,-3 4-8 16,3 0-20-16,-4 4 1 0,-3-1-3 0,3 0-1 15,-4 1-2-15,1 0 4 0,1-6 1 0,0 2 7 16,2-3 3-16,1-2 1 0,-1 2 6 0,1-5 6 16,-2 1 5-16,2 1 11 0,4-3 9 0,-1 1 3 15,1-4 2-15,-4 4-2 0,4-4 1 0,1 5-1 16,2-2 1-16,-3-3 1 0,6 5 1 0,1-3-2 16,-1 1 0-16,-1 1-1 0,4 2-2 0,1-1-1 15,-1 1 0-15,-1 0-1 0,1 1-1 0,1 0-3 16,-4 2 0-16,2 0 5 0,-5 3-2 0,3-2-3 15,-2 0-1-15,0 3 3 0,-2-4-1 0,-2-1 9 16,2-1-11-16,-1 0 0 0,-1 0 0 0,-1-2-7 16,1 0 0-16,-3 1 3 0,3-5-27 0,-3 2-21 15,3-3-32-15,-3 4-31 0,3-4-41 0,-8 0-70 0,8 0-68 16,0 0-191-16,-12-2-522 0,9-2 231 16</inkml:trace>
  <inkml:trace contextRef="#ctx0" brushRef="#br0" timeOffset="-195350.61">19989 6559 239 0,'0'0'281'0,"0"0"-5"0,5 5-12 0,-5-5-5 0,-1 8-4 16,1-1-11-16,-3-2-18 0,0 3-27 0,1 0-15 15,-2 3-22-15,0 1-9 0,2-1-19 0,-3 0-11 16,1 1-14-16,0 3-18 0,0 1-29 0,0-5-30 15,-1 5-38-15,1-6-46 0,3 3-48 0,-4-3-54 16,4 1-45-16,-2-7-72 0,-1 5-148 0,-1-3-453 16,5-3 201-16</inkml:trace>
  <inkml:trace contextRef="#ctx0" brushRef="#br0" timeOffset="-195185.65">20143 6664 35 0,'8'5'270'16,"-8"-2"-4"-16,0 1-7 0,-1 2-8 0,1 0-10 0,-3 4-20 16,-2-2-19-16,1 2-16 0,-1-2-24 0,0 3-15 15,-4 1-27-15,1 0-38 0,1 4-47 0,0-2-56 16,-3 1-67-16,4-5-67 0,-2-1-215 0,2 0-399 16,1-5 177-16</inkml:trace>
  <inkml:trace contextRef="#ctx0" brushRef="#br0" timeOffset="-195042.49">20246 6682 37 0,'2'-1'47'0,"-2"1"-61"0,8-2-16 0,-8 2 8 0</inkml:trace>
  <inkml:trace contextRef="#ctx0" brushRef="#br0" timeOffset="-194933.77">20437 6647 3 0,'5'1'233'0,"-5"-1"-16"0,8 2-17 15,-3-2-23-15,-5 0-29 0,0 0-47 0,8 0-55 16,-8 0-61-16,7-3-84 0,-7 3-70 0,6-5-183 16,-2 2 82-16</inkml:trace>
  <inkml:trace contextRef="#ctx0" brushRef="#br0" timeOffset="-194825.89">20694 6611 267 0,'7'2'262'0,"-7"-2"-31"0,6 1-26 16,-1 0-39-16,-5-1-54 0,0 0-69 0,5 1-79 15,-5-1-173-15,0 0-225 0,0 0 99 0</inkml:trace>
  <inkml:trace contextRef="#ctx0" brushRef="#br0" timeOffset="-194678.31">20926 6776 330 0,'-7'18'360'0,"-4"5"-29"0,0-5-23 0,-1-1-33 0,1-3-19 15,-6 5-51-15,4-5-39 0,-4-4-41 0,8-4-47 16,-4 1-53-16,-1-4-74 0,5-2-93 0,-2 1-236 16,2-5-410-16,1 0 181 0</inkml:trace>
  <inkml:trace contextRef="#ctx0" brushRef="#br0" timeOffset="-193992.4">21383 7155 139 0,'0'0'239'0,"0"0"-11"16,0 0-6-16,-8-11-11 0,7 6-5 0,0 1-13 15,-2-4-2-15,-1-3-14 0,2 0-11 0,-2-8-7 16,0 0-13-16,-1-8-13 0,4-2-3 0,-2-2-10 0,-1-2-6 16,2-3-8-16,-2-14-11 0,0 6 1 0,0-5-5 15,1-1 3-15,0 1-6 0,2-2-6 16,-3 1-7-16,5 2-7 0,3 16-8 0,-1 0-8 0,4 0-4 15,0 5-4-15,-1 3-9 0,2 7-5 0,1 2-1 16,0 2-2-16,-2 2-5 0,0 4 8 0,3 0-11 16,0 1 0-16,-3 1-8 0,5 2 4 15,-3-2-5-15,3 5 1 0,-5 0-1 0,2 0 1 0,0 0-1 16,0 1-4-16,3 3 4 0,-6-1-6 0,1 1 4 16,-1 0 6-16,-1 1-8 0,0 0-2 0,0 1-1 15,-1 1 0-15,0 4-2 0,-3-3-11 0,1 3-30 16,-5 0-8-16,2 1-11 0,-3 0 5 0,1-3 1 15,1 0 4-15,-1-2 6 0,0-2 4 0,2 2 14 16,0-2-4-16,-2-1 9 0,3-2 9 0,0-2 9 16,-3 7 7-16,3-7-3 0,0 5 5 0,0-5 6 15,3 6-5-15,-3-1 9 0,2 0 3 0,-1-1-2 16,0 3-2-16,2 0-3 0,-1 2-2 0,-2 1-5 16,0 0 3-16,-1 2-3 0,-3 4-2 0,-3-1-2 15,2-3-6-15,-4 3-13 0,-2 0-7 0,5-4-9 16,2-1-14-16,-1-1-31 0,1-3-38 0,3-2-51 15,-2 0-51-15,3 0-76 0,0-4-173 0,0 0-505 16,0 0 223-16</inkml:trace>
  <inkml:trace contextRef="#ctx0" brushRef="#br0" timeOffset="-193676.05">21825 6538 173 0,'-4'-7'308'0,"4"7"-7"16,0 0-8-16,-12-3-7 0,9 1-12 0,3 2-17 15,-12-1-26-15,6-1-25 0,6 2-10 0,-13 2-10 16,6-1-37-16,2 3-10 0,-3-2-13 0,0 4-22 16,3 1-4-16,-1 3-11 0,1-1-11 0,2 5-10 15,-2 1-2-15,4 1 4 0,1 0-18 0,-1 1-6 16,1-2-7-16,0-3 0 0,1 4-12 0,0-4 6 15,-1 0-5-15,0 0-5 0,-2-1-3 0,-1-2-2 0,-1 3 3 16,2-4-7-16,-5-1 2 0,3 1-1 0,-6-3-1 16,1-1-6-16,0 0-10 0,-1-1-12 15,1-3-27-15,-3 0-23 0,6 0-21 0,-7-1-49 0,2-2-34 16,4-1-55-16,-1-1-62 0,-1 2-232 16,3-1-558-16,2-3 247 0</inkml:trace>
  <inkml:trace contextRef="#ctx0" brushRef="#br0" timeOffset="-193260.16">22141 6149 250 0,'-3'6'303'0,"-2"5"-18"0,1-2-21 0,-2 4-29 16,1 0-21-16,-3 3-25 0,3-5-29 0,-4 3-34 15,3 1-51-15,-1 1-59 0,2 0-65 0,-2-1-57 16,3-4-84-16,-4 2-106 0,4-2-319 0,4 0 141 15</inkml:trace>
  <inkml:trace contextRef="#ctx0" brushRef="#br0" timeOffset="-193138.22">22074 6305 152 0,'8'-8'268'0,"5"-5"-25"0,-3 6-18 16,4-6-14-16,4 2-15 0,-1 3-20 0,2-1-20 16,-1 1-12-16,1-1-19 0,-1 0-28 0,-1 6-38 15,-4-1-61-15,0 2-75 0,1-2-97 0,-3 1-127 16,-4 2-324-16,-2-1 144 0</inkml:trace>
  <inkml:trace contextRef="#ctx0" brushRef="#br0" timeOffset="-193003.68">22196 6290 155 0,'0'9'247'0,"0"1"-13"0,-2-1-26 15,2 1-19-15,0-2-20 0,3 3-16 0,-2-5-22 16,1 0-28-16,0 2-46 0,1-3-53 0,-1-1-61 15,2-2-70-15,0 1-118 0,-4-3-264 0,0 0 117 0</inkml:trace>
  <inkml:trace contextRef="#ctx0" brushRef="#br0" timeOffset="-192808.84">22409 6107 105 0,'0'7'215'0,"-1"3"-16"0,0 0-12 0,-3-1-17 16,0 3-15-16,-1-1-12 0,1 1-18 16,-4 2-18-16,1 1-32 0,-2 0-36 0,1-6-39 0,4 2-34 15,-1-3-20-15,1 2-24 0,-2-6-12 0,2 1-23 16,-1-1-80-16,1 0-207 0,-1-4 92 16</inkml:trace>
  <inkml:trace contextRef="#ctx0" brushRef="#br0" timeOffset="-192699.85">22312 6271 208 0,'0'0'65'0,"9"-10"43"0,-5 3 29 0,1 1 4 0,4 0-3 16,1-2 2-16,-1 2 4 0,3-3-1 0,4 0-2 15,-2 2 0-15,3 1-11 0,-2-2-7 0,2 1-4 16,0-1-5-16,0 2-7 0,1 1-10 0,-7-3-11 16,0 3-15-16,3 1-20 0,-5-2-42 0,0 0-49 15,0 1-61-15,-4 1-65 0,-1-4-185 0,0 5-381 16,-3-1 168-16</inkml:trace>
  <inkml:trace contextRef="#ctx0" brushRef="#br0" timeOffset="-192552.66">22510 6146 121 0,'0'4'219'0,"0"2"-8"0,0 1-11 16,0-1-16-16,0 3-18 0,-1-1-13 0,-2-1-19 15,3 1-15-15,-1 1-13 0,1 3-26 0,-4-3-36 16,-1 2-55-16,0 0-51 0,1 0-48 0,-1-1-149 16,-1 0-282-16,-1-3 125 0</inkml:trace>
  <inkml:trace contextRef="#ctx0" brushRef="#br0" timeOffset="-192426.27">22388 6339 206 0,'0'0'252'0,"-6"1"-15"0,6-1-15 16,0 0-13-16,0 0-18 0,0 0-19 0,0 0-14 16,0 0-15-16,0 0-16 0,0 0-14 0,0 0-27 15,18-6-32-15,-11 4-44 0,-2-1-45 0,0 0-35 16,1 0-41-16,0-1-39 0,-3 2-153 0,0-1-328 16,1-2 147-16</inkml:trace>
  <inkml:trace contextRef="#ctx0" brushRef="#br0" timeOffset="-192176.18">22444 6285 17 0,'0'0'132'0,"0"0"41"0,-4-3 15 0,4 3-1 0,0 0-11 15,0 0-6-15,0 0-8 0,-10 8 0 0,6-5-5 16,0 1-8-16,0 2-5 0,-1 1-9 0,-1 1-11 16,-2 2-9-16,2 1-11 0,-3-2-12 0,-4 4-7 15,4-1-10-15,0 3-8 0,0-1-24 0,-4-2-26 16,7 4-34-16,-3-4-27 0,0-2-18 0,1 2-9 16,3-4 1-16,0-1 9 0,1-1 9 0,-1-1 12 15,4-1 19-15,-2-1 20 0,3-3 17 0,-1 4 13 16,1-4 19-16,0 0 6 0,0 0 1 0,0 0-2 15,0 0 2-15,0 0 5 0,0 0 3 0,18-10 6 0,-12 5 7 16,6 1 3-16,-1-2 10 0,6-2-19 0,0 1-7 16,-2 2-6-16,3-3-4 0,0 2-12 0,-8 2-32 15,2 0-40-15,-2 2-54 0,-3 1-52 16,-2 0-45-16,1 1-41 0,-6 0-213 0,0 0-473 0,-4 8 209 16</inkml:trace>
  <inkml:trace contextRef="#ctx0" brushRef="#br0" timeOffset="-191776.87">22184 6588 135 0,'-9'6'303'16,"4"-1"-26"-16,0-2-23 0,-2-1-19 0,4 3-23 0,-1-4-21 16,4-1-17-16,0 0-20 0,12 3-11 0,-2-7-17 15,1-1-16-15,9 1-20 0,0-2-25 0,6-3-23 16,0 2-26-16,1-3-19 0,0 1-12 0,-1-1-8 16,-6 5-1-16,-2-3-3 0,1 3 6 0,-2 0 6 15,-3 1 9-15,-3-1 7 0,0 4 17 0,-1-2 16 16,-4 3 13-16,-1 0 14 0,-5 0 19 0,9 1 12 15,-4 2 14-15,-5 0 6 0,4 2-2 0,-4 1-1 16,0-1-20-16,-3 4-7 0,2 1-9 0,-4-1-3 16,5 1-6-16,-1 2-6 0,-2 0-11 0,6 0-3 15,-7 0-4-15,4 0-3 0,0 1-3 0,0 3 7 16,0 1-15-16,-2 0-4 0,2 1 3 0,-2-2-11 16,-2 0-3-16,3 0-7 0,-5 0-9 0,2-3 3 15,-2-2-19-15,2-1 1 0,-1-3-2 0,1 0 4 16,-3-4 2-16,1-2 3 0,-2-1 1 0,8 0 6 15,-15-4 9-15,5-3 5 0,0 1 17 0,2-2-2 16,0 0 1-16,2 1-3 0,-1 1-2 0,1-1-7 0,1 1 10 16,1 0-6-16,0 1 0 0,0 0 0 15,4 2-11-15,-1 0-4 0,1 3-3 0,0-7 1 16,1 2-5-16,6 2 2 0,-2 0-8 0,3 0-39 16,2-3-41-16,0 0-55 0,2 0-64 0,4-2-63 15,1 0-263-15,-1-1-582 0,4-1 258 0</inkml:trace>
  <inkml:trace contextRef="#ctx0" brushRef="#br0" timeOffset="-191457.88">22940 6186 295 0,'2'-1'280'0,"-2"1"-22"0,0 0-24 15,0 0-23-15,-9 15-18 0,-1-8-15 0,-1 5-13 0,3-3-13 16,-7 5-13-16,2-1-14 0,-4-1-10 0,3 2-2 15,-2-1-20-15,3 0-10 0,-1-2-6 16,2 2-12-16,3-6-6 0,2 0-4 0,3-2-3 16,-3-2-5-16,6 0 1 0,-3 0 2 0,0-2 4 0,3 2-11 15,1-3-3-15,0 0-2 0,-4 4-4 0,4-4-5 16,0 0-2-16,4 8 0 0,-3-5-2 0,-1 5 0 16,4 3 5-16,-4-2-1 0,3 4 25 0,-2 4-11 15,-1 1-2-15,0 1-3 0,0-1-3 0,0 2-2 16,0 4-5-16,-4-4-4 0,4-1-2 0,0 1-4 15,-4-1-1-15,4-1-12 0,-1-2-23 0,1-2-32 16,-3-3-37-16,2-2-37 0,1-2-36 0,0-3-31 16,0 2-33-16,0-4-32 0,0-2-200 0,0 0-494 15,0 0 218-15</inkml:trace>
  <inkml:trace contextRef="#ctx0" brushRef="#br0" timeOffset="-191232.49">22970 6186 267 0,'-4'12'278'0,"-1"3"-9"0,-5 0-7 0,2-5-7 16,3 0-7-16,5 2-6 0,-4-5-25 0,3 1-20 16,-1-2-17-16,-1-1-19 0,3 1-21 0,3-1-4 15,-1-2-21-15,3 1-16 0,-1-1-4 0,1-1-13 16,3-2-9-16,6 1 1 0,-4-1-18 0,4-1-3 15,-1-3-11-15,4 2-26 0,-1-2-54 0,-4 2-60 16,2-2-64-16,-1 2-75 0,-1 0-267 0,-4-2-546 16,2 3 242-16</inkml:trace>
  <inkml:trace contextRef="#ctx0" brushRef="#br0" timeOffset="-191059.81">23032 6340 243 0,'-9'8'301'0,"0"0"-21"0,1 2-16 0,-1-1-22 0,-1 2-21 15,5 0-21-15,-3-2-17 0,7 3-15 0,-3 0-15 16,0 0-15-16,0 5-16 0,-1 0-7 0,5 1-17 0,-1 1-11 16,-3 4-20-16,-4 2-22 0,3 0-27 15,-2 2-32-15,-1-8-29 0,2-1-27 0,1-1-29 16,-3 1-27-16,5-6-32 0,-2-4-25 0,3-2-193 16,-3-1-406-16,1-3 179 0</inkml:trace>
  <inkml:trace contextRef="#ctx0" brushRef="#br0" timeOffset="-190808.9">23084 6397 64 0,'0'0'290'0,"4"5"-19"16,-4-5-12-16,0 4-8 0,1 0-7 0,-1-4-2 15,-1 4-3-15,3 0-19 0,-3 2-24 0,1-1-17 0,0 0-21 16,0 3-15-16,0 0-7 0,1 5-18 15,-1 3-9-15,0 2-8 0,0 1-16 0,0 7-6 16,-1 0-8-16,-1 4-2 0,-1 0-6 0,-2 1-11 16,1-2-6-16,-2 5-5 0,-1-3-2 0,0 0 2 0,-1-6-52 15,3 1-68-15,0-8-91 0,4-3-124 0,-2-3-248 16,2-7-588-16,1 0 261 0</inkml:trace>
  <inkml:trace contextRef="#ctx0" brushRef="#br0" timeOffset="-190703.09">23420 6763 4141 0,'13'3'6'16,"-5"-1"20"-16,-2 2-20 0,0-3-23 0,-1 4-67 0,-3-2-105 15,-4 1-134-15,-3 3-272 0,-3-2-644 0,-5-2 286 16</inkml:trace>
  <inkml:trace contextRef="#ctx0" brushRef="#br0" timeOffset="-188606.89">3606 6354 2 0,'-3'-1'207'16,"3"1"-6"-16,-6-5-9 0,6 5-1 0,-4-1-6 15,-2-2 0-15,6 3 3 0,0 0-5 0,-5-2-2 16,5 2-10-16,0 0 12 0,0 0-14 0,-5-2-8 16,5 2-8-16,0 0-16 0,0 0-15 0,0 0-12 15,-2-4-8-15,2 4-18 0,0 0-13 0,0 0 2 16,0 0-10-16,14-2-3 0,-3-1-7 0,-1 0-4 16,5 1-4-16,2-1-8 0,2-1-4 0,5 3-2 15,3-2-2-15,4 2-3 0,2-2-5 0,-2 1 3 16,3 2-4-16,2-4-4 0,1 2-4 0,15-2 4 15,-15 5-5-15,3-3 1 0,15 0 11 0,-4 0-18 16,-11 1 4-16,12-3 1 0,-2 0-7 0,1 1 1 16,-11 1 1-16,-1-3 3 0,0 4-7 0,0 1 4 15,1-1-1-15,-3-1-1 0,-1 2-3 0,-4 0 2 16,0-2 0-16,-3 2 0 0,-10 0-1 0,2 0-1 16,-5 0 3-16,0 0-2 0,-2 2 4 0,-5-2-4 15,1-2-2-15,-2 2 2 0,0 0 2 0,-2-2-4 16,-6 2 1-16,11 0 3 0,-7 2-1 0,-4-2-1 15,0 0 1-15,11 0-2 0,-11 0-39 0,7 0-37 16,-7 0-57-16,4 2-78 0,-4-2-82 0,0 0-235 16,0 0-571-16,0 0 253 0</inkml:trace>
  <inkml:trace contextRef="#ctx0" brushRef="#br0" timeOffset="-186541.55">3720 7874 295 0,'0'0'336'0,"14"10"-6"0,-9-8-32 16,3 2-26-16,1 0-28 0,-2 2-23 0,2 1-21 16,1-3-20-16,-1 3-5 0,0-3-30 0,3 2-17 15,-2-2-9-15,-4 3-13 0,3-3-16 0,-4 0-2 16,3 0-18-16,0-2-6 0,-3 2-56 0,0 0-68 16,-4 2-73-16,2-1-81 0,-3 2-71 0,-8 0-162 15,3 1-483-15,-3 3 215 0</inkml:trace>
  <inkml:trace contextRef="#ctx0" brushRef="#br0" timeOffset="-186375.28">3658 8116 42 0,'-5'1'329'0,"-1"1"-24"0,3 1-21 0,3-3-17 15,-2 3-8-15,2-3-17 0,0 0-26 0,0 0-21 16,23 0-15-16,-13-3-17 0,4 1-21 0,3 0-10 16,4-5-11-16,6 0-13 0,5 0-14 0,-4 1-9 15,-1-4-13-15,4 1-17 0,-3 0-41 0,0 3-54 16,-9 0-63-16,0 2-65 0,1 0-69 0,-5 4-223 15,-2 0-498-15,-2 0 220 0</inkml:trace>
  <inkml:trace contextRef="#ctx0" brushRef="#br0" timeOffset="-186140.98">3877 8149 186 0,'-18'11'304'16,"-5"4"-29"-16,-1 1-12 0,1 0-19 0,6-3-16 15,-1-1-21-15,4 1-16 0,3-2-13 0,0 1-11 16,3-2-10-16,0-1-13 0,4 0-14 0,-1 0-6 15,4-1-9-15,-2-3-9 0,3 1-11 0,0-2-12 16,3 0-9-16,-2-1-10 0,1 0-2 0,1 2-11 0,4-5-1 16,-2 1-9-16,3 2 7 0,0-3-13 15,0 0-3-15,2 2-3 0,0-2-6 0,2-2 2 16,-1 2-2-16,2 0-7 0,1-1-2 0,0-1 0 16,-1 1-11-16,1-4-26 0,-1 2-37 0,-2 0-37 15,6-1-34-15,-3 1-34 0,-1-3-22 0,-3 2-30 0,7-4-28 16,-7 1-201-16,-1 1-484 0,-2 0 215 15</inkml:trace>
  <inkml:trace contextRef="#ctx0" brushRef="#br0" timeOffset="-186015.73">4003 8243 85 0,'3'-5'166'0,"0"1"41"16,-2 1 23-16,2 0 11 0,-3 3-19 0,3-4-11 0,-3 4-10 15,5-2-11-15,-5 2 2 0,0 0-2 16,4 10-5-16,-4-5-16 0,0 1-3 0,3 1-29 0,-5 1-10 16,1 2-13-16,1 1-19 0,0-2-24 0,1 2-35 15,-2-2-45-15,-1 2-51 0,2 1-54 16,-5 0-52-16,3-1-51 0,-1 5-229 0,-5-4-481 0,3 0 214 15</inkml:trace>
  <inkml:trace contextRef="#ctx0" brushRef="#br0" timeOffset="-185856.55">3874 8387 267 0,'-10'6'264'0,"5"2"-22"0,-6 5-19 0,-1 4-20 0,-2 3-15 15,2-3-16-15,-1 5-16 0,2-5-13 16,2 1-17-16,-1 0-14 0,1-1-9 0,3-2-23 15,-2 3-28-15,2-8-32 0,-1 0-44 0,3 1-51 0,2-6-46 16,1 1-63-16,-3 0-141 0,2-4-352 0,2-2 157 16</inkml:trace>
  <inkml:trace contextRef="#ctx0" brushRef="#br0" timeOffset="-185526.21">3975 8372 5 0,'-2'13'318'0,"-2"3"-16"0,-3 3-7 16,-3 5-10-16,1 3-18 0,2-7-7 0,-3 3-21 16,2-5-25-16,-1-1-20 0,4 1-17 0,0-3-19 15,-3-3-12-15,7-1-13 0,-3 0-18 0,3-1-15 16,-2-4-4-16,3 6-13 0,0-7-10 0,0 0-16 16,4 3-4-16,-4-3-3 0,4 3-2 0,0-4-9 15,3 2-6-15,1 1-3 0,1-2-2 0,1 1-6 16,2-3 1-16,-1 1-5 0,3-2 1 0,-1-1 0 15,1-1-3-15,0 0-5 0,5 1-4 0,-9-2 4 16,8-2 0-16,-7 1-5 0,0-1 0 0,-2 2 2 16,0-3-2-16,-4 1-4 0,4-2 3 0,0-2 2 15,-4 3 4-15,0-3-4 0,-1-3-5 0,0-1 15 16,-4 1-16-16,2-7-7 0,0 1-25 0,-2-1-40 16,-2 0-51-16,-1 2-52 0,-1 3-64 0,1-5-76 15,2 7-200-15,0-3-555 0,-2 1 246 0</inkml:trace>
  <inkml:trace contextRef="#ctx0" brushRef="#br0" timeOffset="-185263.72">4374 8210 6 0,'0'8'358'0,"1"-1"-16"16,-1 0-22-16,-1 5-23 0,1-1-35 0,-1 1-22 16,0 0-20-16,-2 0-26 0,-1 0-25 0,3-2-40 0,0 2-37 15,-2 1-49-15,2-4-46 0,-3 1-61 16,1-2-70-16,1 1-62 0,1-4-184 0,-2 2-411 15,3-4 183-15</inkml:trace>
  <inkml:trace contextRef="#ctx0" brushRef="#br0" timeOffset="-185091.42">4486 8011 214 0,'7'5'263'0,"-2"1"-25"0,-1 0-25 0,-3 4-21 15,2 1-27-15,-2 0-34 0,-2 4-42 0,-2 2-47 16,-1-1-48-16,3 1-50 0,-4 4-50 16,1-4-125-16,-2 2-248 0,-2 0 110 0</inkml:trace>
  <inkml:trace contextRef="#ctx0" brushRef="#br0" timeOffset="-184726.37">4453 8269 107 0,'0'0'247'0,"-1"5"14"16,1-5-4-16,0 0-3 0,0 2-6 0,0-2-20 15,0 0-20-15,0 0-17 0,0 0-8 0,0 0-29 16,0 0-12-16,14-10-18 0,-10 7-7 0,1 1-10 15,5-2-14-15,-2 2-7 0,1-3-10 0,2 2-7 16,2 1 3-16,-1-1-19 0,-1-1-2 0,2 0-10 16,5-1-3-16,-5 4-2 0,2-1-6 0,-4 0-2 15,1 0-5-15,1 2-2 0,-2 0 11 0,1 2-9 16,-2 0-3-16,-1 0-3 0,0 2 1 0,1 2 4 16,-1 1 6-16,-4-1 3 0,4 4-3 0,-5 1 0 15,-2-1-2-15,1 2-4 0,2-1-3 0,-5 2-1 16,3 7-9-16,-6-4 7 0,3 2-5 0,-1-2-5 15,-3-3-17-15,0 4-24 0,-1-2-16 0,-1-4-18 16,-1-1-9-16,1 1-14 0,-2-5-10 0,2-1-6 16,-3-3-13-16,1-1 0 0,2-1-1 0,-2-3 4 15,1 1-1-15,-1-4 9 0,1-2 11 0,1-2 13 16,-1 3 13-16,1-3 20 0,2 1 12 0,1 1 20 16,0 0 15-16,2 4 8 0,-2 0 4 0,1-1 7 15,0 3 1-15,2 2-2 0,-5-2-1 0,5 2-1 16,0 0 1-16,0 0 0 0,-7 9-2 0,4-5-5 15,2 2 0-15,-3-2-14 0,1 2-19 0,1 0-31 16,-2 0-38-16,3-1-34 0,-3 1-65 0,1-2-114 16,0 0-337-16,0-1 150 0</inkml:trace>
  <inkml:trace contextRef="#ctx0" brushRef="#br0" timeOffset="-184509.7">4908 8160 160 0,'3'6'346'16,"-3"2"-22"-16,0 0-34 0,-3 4-28 0,2 0-27 16,1 0-22-16,-5-1-25 0,4 2-25 0,-1-2-36 0,1 4-35 15,-1-3-41-15,2-1-42 0,-2-2-48 16,1 3-45-16,1-6-46 0,1 1-52 0,-2-1-156 15,0-5-366-15,1-1 162 0</inkml:trace>
  <inkml:trace contextRef="#ctx0" brushRef="#br0" timeOffset="-184274.31">4971 7943 152 0,'5'8'303'0,"0"2"-7"0,2 7-9 0,-5-1-11 0,5 3-12 15,-2 6-24-15,-4 0-22 0,3 0-16 16,-2 0-25-16,-1-2-13 0,1 4-18 0,-2 3-14 16,-2-3-12-16,1 3-17 0,2 2-5 0,-2 4-12 0,0-4-6 15,0 0-12-15,1 0-5 0,-4-3-11 0,4-1-20 16,0-2-24-16,0-6-16 0,0-2-38 16,-1-8-35-16,1 0-30 0,0-4-26 0,-3-1-37 15,2-3-24-15,1-2-42 0,0 0-189 0,0 0-465 0,-10-12 206 16</inkml:trace>
  <inkml:trace contextRef="#ctx0" brushRef="#br0" timeOffset="-183851.89">5138 8076 183 0,'2'9'281'0,"-2"1"-25"16,0-1-25-16,-2 4-20 0,2-2-16 0,0-1-12 15,-1 2-4-15,1-2-6 0,0 1 0 0,0-4-8 16,0-3-8-16,0 5-4 0,0-3-13 0,1 0-13 16,1-2-12-16,0 0 1 0,2 0-26 0,0 0-6 15,-3-3-11-15,4 1-4 0,3 0-8 0,-3 0-5 16,0 0-6-16,0-2 5 0,3 1-17 0,1 1-3 16,-3-1-3-16,2-1-2 0,0 3-2 0,3-1-3 15,-1-1-4-15,1 0-2 0,0-1-4 0,1 0-3 16,-2 2-3-16,1-2 0 0,1-2-15 0,-1 2-18 15,-4 2-18-15,-1-2-29 0,1 1-23 0,-7-1-19 16,10 0-23-16,-10 0-26 0,6 0-26 0,-6 0-35 0,5-4-242 16,-5 4-504-16,0 0 223 0</inkml:trace>
  <inkml:trace contextRef="#ctx0" brushRef="#br0" timeOffset="-183593.91">5312 8059 236 0,'5'-2'280'0,"-5"2"-5"0,0 0-5 0,0 0-3 16,1 13-8-16,1-7-14 0,-1 4-14 0,-1 1-31 0,3 5-19 15,0 2-21-15,1 0-16 0,0 8-13 0,0-2-11 16,1 2-8-16,-2-1-17 0,-1 0-5 16,3 4-16-16,-1-1 0 0,0 2-7 0,-3 0-11 15,2-2-2-15,-3-4-4 0,0-5-6 0,2-1 4 0,-2-2-22 16,3-6-5-16,-3 1-21 0,1-3-20 15,-1-2-24-15,0-1-32 0,0 0-29 0,-1 0-29 16,1-5-29-16,-5 2-28 0,5-2-12 0,-8-2-14 16,3-2-3-16,-1 0-7 0,-4-3-142 0,2-1-399 0,-1 0 177 15</inkml:trace>
  <inkml:trace contextRef="#ctx0" brushRef="#br0" timeOffset="-183449.1">5270 8459 791 0,'-5'-10'76'0,"1"4"43"0,0 0 22 16,2-1 8-16,0 2 1 0,-1-1 0 15,5 3 0-15,-1-1-4 0,2-1 6 0,1 3-1 0,0-2 2 16,2 3-8-16,0-2 6 0,3 3-21 0,2-3-11 15,-1 3-13-15,2-1-7 0,0 0-9 0,-2 1-10 16,3-1-8-16,0 1-5 0,-3 0-15 0,3-3-24 16,-4 3-41-16,-3 0-44 0,3 1-56 0,-4 2-50 15,2-1-47-15,-2-1-71 0,-5 3-158 0,1-2-475 16,-2 4 211-16</inkml:trace>
  <inkml:trace contextRef="#ctx0" brushRef="#br0" timeOffset="-183256.58">5237 8497 64 0,'-4'2'324'0,"0"0"-17"0,4-2-15 0,-4 3-19 0,4-3-15 16,0 5-12-16,0-5-23 0,4 5-22 0,2-3-21 15,0 0-19-15,0 0-13 0,5 2-16 0,1-2-13 16,1 0-12-16,1-1-9 0,4 2-11 0,0-2-7 16,-1 1-7-16,1 1-8 0,3 0-4 0,-2 0 2 15,-1 0-16-15,1 0-15 0,-6 0 7 0,1-1-10 16,0-1-12-16,-1 1-44 0,-2 1-77 0,-4-2-103 15,-1 0-358-15,0-1-612 0,-6 0 271 0</inkml:trace>
  <inkml:trace contextRef="#ctx0" brushRef="#br0" timeOffset="-183115.33">5738 8541 76 0,'5'2'367'0,"-1"2"-33"16,-2-4-35-16,-2 0-29 0,5 4-42 0,-5-4-64 0,0 0-65 15,0 0-75-15,0 3-75 0,0-3-86 16,0 0-143-16,-5 4-301 0,5-4 134 0</inkml:trace>
  <inkml:trace contextRef="#ctx0" brushRef="#br0" timeOffset="-178543.47">6948 7878 197 0,'1'-3'261'0,"-1"3"-24"15,3-6-20-15,-3 6-23 0,0 0-17 0,1-1-11 16,-1 1-5-16,0 0-6 0,0 10-6 0,0-2-8 16,0 3-9-16,-4 2-8 0,4 5-6 0,-6 1-11 15,2 0-10-15,2 6-3 0,-5-3-5 0,2-1-6 16,1-2-5-16,-1 0 8 0,-1 6-21 0,-2-2-3 16,0-7-7-16,3 3-3 0,-4-3-4 0,3-1-6 15,-2 0-6-15,3-3-2 0,-1-3-3 0,-2 1-2 16,2 0-4-16,-1-3-3 0,2-1 1 0,0-1-5 15,-5-1-5-15,5 0 0 0,-2 0-7 0,0-2 7 16,-1-4-14-16,-1 0-6 0,0 0 14 0,-2-2-13 16,-1 0 0-16,3-5 0 0,-2 3 4 0,2-2-3 15,-3-4 6-15,2 3 1 0,5 0 8 0,-3-1 2 16,4 1 2-16,0-1 0 0,3 3-3 0,1-1 1 16,0 3-1-16,0-2-1 0,4 3 1 0,1 0 1 15,0 2-3-15,3-1 2 0,2 1 1 0,2 2 7 16,-2 5-10-16,4-4 0 0,-1 4-2 0,3 4-1 15,-3 0 3-15,2 4-3 0,-2-1 1 0,0 1-2 16,-3 0 5-16,1 2-5 0,-1-1 0 0,-1 1 0 16,-2 0-1-16,1 1-3 0,-2-4 2 0,2 3 13 15,-3-4-12-15,-1 0-3 0,1-2-23 0,-1-1-25 16,-3-2-45-16,3 1-49 0,-3-2-46 0,2-1-42 0,-2-1-55 16,-1 3-201-16,0-6-524 0,0 0 232 0</inkml:trace>
  <inkml:trace contextRef="#ctx0" brushRef="#br0" timeOffset="-178364.27">7055 8197 29 0,'4'4'276'0,"1"2"-12"0,0 3-15 0,-1 1-14 16,0 2-16-16,-4 0-15 0,5 6-14 0,-5-1-18 0,-4-2-17 15,4 3-11-15,-1-1-18 0,1 2-14 0,-3-1-12 16,2-1-19-16,1 0-26 0,-4-1-28 0,2-5-38 15,4 2-44-15,-5-4-42 0,3 1-41 16,0-3-46-16,-2-1-176 0,1-2-388 0,-1 4 173 16</inkml:trace>
  <inkml:trace contextRef="#ctx0" brushRef="#br0" timeOffset="-178108.16">7322 8146 92 0,'3'3'248'0,"2"-1"-16"0,-4 4-21 0,6-3-19 16,-6 2-24-16,4-2-12 0,3 3-19 0,-6-2-17 15,1 0-26-15,2 2-38 0,-1-1-56 0,1-2-54 16,-1 0-61-16,2-1-142 0,-2 1-277 0,1-1 123 16</inkml:trace>
  <inkml:trace contextRef="#ctx0" brushRef="#br0" timeOffset="-177992.63">7524 8100 180 0,'0'0'214'0,"8"0"-46"0,-8 0-64 0,0 0-72 16,0 0-149-16,6 1-126 0,-6-1 56 0</inkml:trace>
  <inkml:trace contextRef="#ctx0" brushRef="#br0" timeOffset="-177860.58">7743 8099 245 0,'1'4'260'0,"3"1"-27"15,-4 0-28-15,0-1-50 0,-4 1-79 0,4-1-67 16,0 0-93-16,0-4-100 0,0 6-198 0,0-6 88 16</inkml:trace>
  <inkml:trace contextRef="#ctx0" brushRef="#br0" timeOffset="-177469.81">7965 7956 120 0,'0'0'228'0,"5"5"-22"16,-2 1-9-16,-3 2-18 0,0 3-3 0,-3 2-5 16,2 1-3-16,-3 7-5 0,-1 2-14 0,0 2 0 15,0 1-20-15,-3 2-8 0,1-1-12 0,-1 3-1 16,0-3-20-16,1-2-4 0,3-6-8 0,-3 0-5 16,2-1-7-16,2-3-5 0,-3-3-5 0,4-2-6 15,-2-1-1-15,1-3 1 0,1-2-3 0,-1 1-4 16,-2-4-1-16,0 1-5 0,5-2-6 0,-9 3 0 0,9-3 5 15,-11-5-11-15,3 2-2 0,2-4-5 16,-3 0-3-16,2-1 5 0,-3-2-3 0,4-3 1 16,-2 2-5-16,0 0 2 0,2 1 5 0,2-1 0 15,3 0 2-15,-2 0 1 0,2 2-8 0,2 0 3 0,3 2-5 16,0-2 6-16,2 3-1 0,3 0-2 0,3-1 5 16,-1 3-1-16,6-1-4 0,-2 3 0 15,2 2 0-15,-3 0 0 0,3 2-4 0,-4 0 3 16,0-1-1-16,1 2-4 0,-1 2 2 0,0-1-11 0,-3 0 9 15,0-1-11-15,-1 2-20 0,0 0-24 0,-1-1-30 16,-3-2-30-16,-1 4-36 0,1-1-23 0,0-1-47 16,0-2-63-16,-5 0-170 0,0-2-483 15,0 0 214-15</inkml:trace>
  <inkml:trace contextRef="#ctx0" brushRef="#br0" timeOffset="-177175.99">8110 8201 209 0,'1'8'210'0,"-1"3"-12"0,0-2-19 0,-1 4-13 16,1 2-4-16,-1 2 3 0,-1-2-4 0,1 1-5 15,0 4-7-15,-1-4-7 0,1 2-13 0,0-2-5 16,-1-4-2-16,1-2-8 0,1-1 4 0,-1-3 11 16,2 0 9-16,-2 0-9 0,1-2-11 0,-1-2-9 15,1-2-8-15,0 0-14 0,0 0-10 0,0-17-3 16,1 8-12-16,-1-3-6 0,1-1-8 0,2-4-3 15,-1 2 0-15,2 2-8 0,0 3-5 0,1-2-4 16,0-1-1-16,2 3-7 0,-1 1-2 0,0 1-4 16,1 0-2-16,0 1-6 0,1 1 3 0,2 2-3 15,-3 1-6-15,0-2 3 0,1 3-21 0,0-1-44 16,-1 1-63-16,1 1-75 0,1-4-83 0,-1 5-258 16,-1 0-587-16,1-1 260 0</inkml:trace>
  <inkml:trace contextRef="#ctx0" brushRef="#br0" timeOffset="-176660.23">8558 7931 4 0,'13'-2'341'0,"5"1"-9"0,4-1-11 16,3 1-18-16,6 1-30 0,0-1-25 15,1 1-26-15,-2-2-18 0,1 2-22 0,2 0-15 0,-1-3-19 16,-5 2-12-16,5 2-16 0,-4-2-13 0,-5 1-40 16,-4 0-48-16,-1 0-61 0,-4 0-73 0,-4 0-78 15,3 0-281-15,-8-2-514 0,-1-1 227 0</inkml:trace>
  <inkml:trace contextRef="#ctx0" brushRef="#br0" timeOffset="-176208.65">8611 7803 99 0,'-2'10'228'15,"0"2"-14"-15,6 6-12 0,-2 0-13 0,2 7-9 16,0-5-11-16,1 2-21 0,3-3-9 0,-2 0-11 15,-1-2-11-15,3 1-11 0,-3 0-11 0,3-2-4 16,-2-2-14-16,-2-3-8 0,0 1 5 0,-3-2-12 16,2 0-7-16,-3-2 0 0,1-1-1 0,-1 0 6 15,-1-1-6-15,-2-1 1 0,3 1-2 0,0-2 9 16,-1-1 5-16,1 1-1 0,0-4 3 0,0 7 10 16,0-7-19-16,0 0-4 0,0 0-8 0,5 0-3 15,-5 0-3-15,13-3-5 0,-2 0 2 0,2 1 1 16,7-3-7-16,-2 2 5 0,4 0-5 0,0-1-5 0,1 2 1 15,-3 0 9-15,-1 2-19 0,11-3 2 16,-11 2-1-16,3 0 0 0,-5 1-7 0,-2 1-1 16,-2 0 3-16,0 0-5 0,-1 1 1 0,1 2-5 15,-3 0 4-15,-4 1 0 0,3-2 1 0,-4 5-3 0,3-3 1 16,-3 4-2-16,-4-1 1 0,2 0-2 16,2 2-1-16,-5 1 1 0,1-1 3 0,-1 5 3 0,-5-2-5 15,4 7-4-15,-3-5 4 0,-1 2-2 16,1 1-1-16,-1 1 1 0,-1-2-1 0,-2 1 1 0,0 1 0 15,3-2-5-15,-3 2-7 0,0-1-28 0,0-1-18 16,-2 0-26-16,2-1-25 0,-3 1-26 0,-1-3-28 16,-2-3-34-16,2-7-26 0,0 1-28 15,-2-5-27-15,-8-1-141 0,4-3-448 0,-9-4 199 0</inkml:trace>
  <inkml:trace contextRef="#ctx0" brushRef="#br0" timeOffset="-176083.08">8627 8349 156 0,'13'1'219'0,"-3"0"-9"0,3-1-18 16,0 0-21-16,4 2-18 0,3-1-23 0,0-1-25 16,1-1-34-16,1-1-31 0,-1 1-51 0,6-2-46 15,-9 3-174-15,-4-1-248 0,4-1 110 0</inkml:trace>
  <inkml:trace contextRef="#ctx0" brushRef="#br0" timeOffset="-175291.8">9518 8635 162 0,'-5'2'280'0,"5"-2"-18"0,0 0-17 0,0 0-26 15,-5-9-19-15,2 2-20 0,3-2-17 0,0-3-14 16,-1-5-12-16,1 5-12 0,-5-5-12 0,6-1-12 15,3-11-10-15,-4 1-7 0,0-1-4 0,-4-2-7 0,9-1-3 16,-6-4 3-16,2 0 0 0,-1-11-1 16,0 13-2-16,3-14 1 0,-3 13 0 0,-3 2 3 15,6 3 3-15,-1-1-2 0,2 2 4 0,0 2-11 16,0 9-1-16,1 1-8 0,-1 2-9 0,1 3-5 0,-1 2-3 16,0 3-5-16,-2 1-10 0,-2 1-2 15,4 1-1-15,-1 1-8 0,-3 3-1 0,0 0-3 16,0 0-1-16,11 5-3 0,-7 1 1 0,-2-2-1 15,0 6-2-15,-1 2-5 0,-1-1-11 0,3 3-9 0,-3 1-9 16,0 1-8-16,-3 0-5 0,3 0-8 16,-1 2-3-16,-3-2-1 0,0 2-1 0,-2-4 4 0,1 1 4 15,1-3 4-15,0-4 6 0,-1 3 2 16,1-6 7-16,-1 0 9 0,1 1 15 0,3-3 9 0,-2 0 6 16,3-3 6-16,-1 5 5 0,-2-2 10 0,3-3-13 15,0 0-3-15,0 0 0 0,0 0 2 0,0 0-3 16,12 0 0-16,-6 1-2 0,-6-1-2 0,12 2-3 15,-6-1 0-15,1 2-1 0,-1 0-4 0,-1 2-6 16,3 2 1-16,-3 1-4 0,1 1 4 0,0 3-4 16,0-2 2-16,-2-1 0 0,-2 0 1 0,1 1 0 15,-2-3 1-15,0 0-5 0,1-1 1 0,-2 1-8 16,0-1-6-16,0-2-20 0,0-4-19 0,-2 4-38 16,0 0-45-16,-1-2-49 0,3-2-60 0,0 0-219 15,-10 0-508-15,10 0 225 0</inkml:trace>
  <inkml:trace contextRef="#ctx0" brushRef="#br0" timeOffset="-175077.23">9784 8122 261 0,'1'3'323'16,"-1"2"-14"-16,0 1-14 0,0 4-14 0,-1 1-8 0,-3-2-33 15,3 3-21-15,-3 1-25 0,4 0-21 0,-3 3-14 16,2-4-18-16,1 3-15 0,0-2-19 16,1 1-35-16,1-5-41 0,-1 5-53 0,3-3-61 15,-3-1-63-15,2-2-72 0,-2-2-239 0,0 0-493 0,-1-1 219 16</inkml:trace>
  <inkml:trace contextRef="#ctx0" brushRef="#br0" timeOffset="-174921.66">9914 8201 148 0,'0'6'291'0,"0"0"-32"0,0 5-25 0,-1-3-27 0,1 2-54 16,-3-1-57-16,2 3-60 0,1-6-74 0,-4 4-95 16,2-3-77-16,-1 1-226 0,2-2 101 0</inkml:trace>
  <inkml:trace contextRef="#ctx0" brushRef="#br0" timeOffset="-174774.83">10041 8182 67 0,'4'0'242'0,"-4"0"-50"16,6 3-61-16,-1-2-64 0,-5-1-62 0,10-1-75 15,-10 1-36-15,8-3-114 0,-3 3 50 0</inkml:trace>
  <inkml:trace contextRef="#ctx0" brushRef="#br0" timeOffset="-174684.67">10194 8172 48 0,'8'2'230'0,"1"-2"-10"16,-3 0-3-16,1 1-8 0,-2-1-13 0,1 1-20 15,0-1-19-15,-6 0-21 0,8 2-36 0,-8-2-45 16,6 0-57-16,-6 0-68 0,8-2-209 0,-8 2-302 16,5-2 134-16</inkml:trace>
  <inkml:trace contextRef="#ctx0" brushRef="#br0" timeOffset="-174084.19">10557 8516 73 0,'-4'21'228'0,"-3"-3"-20"0,4-1 1 0,1-4 4 16,-4-4 7-16,4 1 4 0,-1-4 7 0,1-1 0 0,-1-2-5 16,3-3-6-16,0 0-19 0,0 0-22 0,-11-13-20 15,8 4-14-15,1-5-17 0,-1-4-12 0,0-7-11 16,1-1-13-16,-2-5-10 0,0-1-10 15,0-2-13-15,-1-1-6 0,0-14-16 0,1 0-6 0,-1 3-4 16,1-3-9-16,4 3 5 0,-1 11-4 0,5 3-1 16,4 1 5-16,-2 2 2 0,4 3-2 0,-1 0 0 15,0 10-1-15,1 1-1 0,-1 1-3 0,2 2-2 16,1-1-3-16,-3 8 1 0,4-4-5 0,-3 4 4 16,3 0-5-16,-3 1 10 0,3 0-12 0,-1 4 4 15,0 0 1-15,-2 0-7 0,1 4-1 0,-1-1 0 16,-2 0 0-16,-2 0-5 0,0 0 9 0,2 4-6 15,-3 0 4-15,2 1-2 0,-2 0-3 0,-3 3 2 16,2 0-1-16,-3 2-4 0,-1 3-7 0,0 0 0 16,-2 1-3-16,1-2-2 0,-3-5 6 0,1 2-4 15,1-2-2-15,-1-2 7 0,-1-3 1 0,3 1 6 16,0 0 4-16,-1-4 5 0,1 2 9 0,1-4-3 16,-1 6-8-16,-2-5 6 0,3 4-4 0,0-5 0 15,0 0 0-15,3 7-5 0,-3-3 2 0,2 1-5 16,0 1 1-16,-1 2 1 0,0 0 0 0,-1 3-2 0,0 0-2 15,-1 1-6-15,-2 0 2 0,1 1-8 16,-3-3-2-16,1 3-1 0,0-5-6 0,1 1-10 16,-2-1-24-16,3-2-28 0,-2-3-46 0,0 0-64 15,-1 0-80-15,5-3-273 0,0 0-591 0,0 0 261 0</inkml:trace>
  <inkml:trace contextRef="#ctx0" brushRef="#br0" timeOffset="-173810.08">10860 8108 64 0,'0'0'378'0,"1"3"-5"15,-1-3-33-15,-1 7-32 0,-4-3-23 0,1 4-41 0,-1-2-18 16,1 4-23-16,-1 0-19 0,0 0-24 0,-4 0-12 16,5-1-15-16,-1 0-17 0,2 3-1 0,2-2-19 15,1 0-9-15,0 7-9 0,1-2-10 0,2 1-6 16,1-4-4-16,-3 3-10 0,3 2 0 0,-4-4-5 15,0 5-3-15,-1-5 1 0,-2-1-14 0,-1 5-1 16,0-7-4-16,-2 2-1 0,0-1-5 0,-2-2-10 16,-4-1-7-16,2 0-15 0,0-2-16 0,-7 1-31 15,0-3-33-15,-1-2-51 0,0-2-48 0,1-5-66 16,0 4-282-16,0-5-587 0,5-1 261 0</inkml:trace>
  <inkml:trace contextRef="#ctx0" brushRef="#br0" timeOffset="-173390.88">10975 7868 18 0,'-4'6'284'0,"0"2"-23"16,0 1-27-16,3-1-23 0,-3 3-26 0,0 1-28 0,2-2-37 15,-1 2-35-15,0 0-48 0,1-1-59 16,2-3-45-16,2 3-68 0,-1-1-93 0,1-1-247 0,0-4 109 15</inkml:trace>
  <inkml:trace contextRef="#ctx0" brushRef="#br0" timeOffset="-173260.65">11067 7897 189 0,'8'-7'250'0,"-2"-1"-28"0,-1 3-20 0,-1 0-20 16,1-2-20-16,0 3-15 0,2 0-26 0,-4 2-30 0,1 0-27 15,-4 2-28-15,4-4-29 0,-4 4-39 0,0 0-31 16,4 0-41-16,-4 0-142 0,0 0-266 0,0 0 118 15</inkml:trace>
  <inkml:trace contextRef="#ctx0" brushRef="#br0" timeOffset="-173150.06">11114 7861 197 0,'-1'7'107'0,"0"-1"25"16,-2-2 8-16,3 2-1 0,0 1 0 0,-1 1 0 15,1 2 1-15,0-1-6 0,0 1-6 0,0 0-9 16,1-1-12-16,0 1-7 0,1-1-12 0,-1 0-9 16,0 1-8-16,1-4-14 0,-2 2-30 0,1-2-38 15,-1-1-48-15,1-2-52 0,-1 3-74 0,1-3-95 16,-1-3-303-16,0 0 134 0</inkml:trace>
  <inkml:trace contextRef="#ctx0" brushRef="#br0" timeOffset="-172893.02">11196 7749 174 0,'-4'8'177'0,"3"3"-10"16,1 0-9-16,-4 2-7 0,2-2-2 0,0 5-11 15,-3 0-10-15,3-4-6 0,-1 1-7 0,3-2-5 0,-1-3-4 16,1 1 1-16,0-4 9 0,0 1 7 0,1-2 4 16,0-3-6-16,-1-1-3 0,0 0-3 15,13-1 1-15,-9-3 1 0,4 1 11 0,1-3-7 16,2-2-1-16,3 0-15 0,-4 2-10 0,7-4-9 0,-7 4-8 16,8-4-11-16,-6 4-13 0,-1 0-21 0,1 1-31 15,-1 2-42-15,-4-1-55 0,-1 3-59 0,0 1-62 16,-1-1-64-16,-5 1-197 0,6 6-516 15,-6-6 228-15</inkml:trace>
  <inkml:trace contextRef="#ctx0" brushRef="#br0" timeOffset="-172767.82">11283 7888 202 0,'-1'5'253'0,"1"-5"-21"0,0 0-21 16,0 0-15-16,1 6-21 0,-1-6-20 0,5 1-15 15,-1 2-29-15,-4-3-48 0,8 1-60 0,-3 2-77 16,-4-3-205-16,4 3-300 0,-2 0 133 0</inkml:trace>
  <inkml:trace contextRef="#ctx0" brushRef="#br0" timeOffset="-172392.37">11250 8072 87 0,'0'0'301'0,"0"0"-28"0,0 0-54 0,0 0-59 16,0 0-63-16,0 0-46 0,14-13-38 0,-12 8-20 15,6-3 0-15,0 0 0 0,1-2-1 0,-3 0 12 16,0 0 7-16,1 1 12 0,-1 2 3 0,1 1 10 16,-4 0 11-16,4 1 6 0,-3 2 10 0,0 0 10 15,-2 2 12-15,-2 1 14 0,5-1 8 0,-5 1 5 16,6 5 9-16,-6-1 12 0,0 2-6 0,0 3-3 16,-1-1-5-16,0 1-6 0,0 4-15 0,-3-3-7 15,0 3-12-15,2 3-5 0,-2 0-15 0,-1 0-17 16,1-4-27-16,-1 4-32 0,-4 0-40 0,1-1-29 15,-1 2-13-15,4-7 0 0,-4 0 10 0,5-1 7 0,-2 0 13 16,2-5 8-16,-1-1 8 0,1-3 20 0,4 0 21 16,-5 2 16-16,5-2 3 0,0 0 6 0,0 0 7 15,5-14 10-15,0 6 15 0,4-3 9 0,5 3 11 16,-1-5 5-16,2 1 0 0,3 1 2 0,-1-1-2 16,-2 4-11-16,4-3-8 0,-5 3-15 0,2 2-22 15,-5-1-39-15,-1 3-50 0,0 3-62 0,-2-2-68 16,-3 3-227-16,-5 0-467 0,8 4 208 0</inkml:trace>
  <inkml:trace contextRef="#ctx0" brushRef="#br0" timeOffset="-171993.76">11264 8274 130 0,'-3'2'310'0,"2"1"-24"0,1-3-28 16,0 0-25-16,0 0-26 0,0 0-24 0,9-9-19 15,-1 3-15-15,1 0-14 0,2-1-15 0,1 0-11 16,3-2-3-16,0 0-13 0,2 1-7 0,-3-1-6 15,2 1-6-15,-4 1-7 0,5 1-2 0,-6 0-3 16,-1 2-2-16,0 2 5 0,2 0 3 0,-3-1 0 16,4 0 6-16,-7 1 8 0,1 4 1 0,-7-2-9 15,11 3-6-15,-6-2-7 0,-1 3-4 0,1-1-2 0,-1 0 5 16,-1 3-23-16,0 2 0 0,5-1-9 16,-5-3 3-16,2 5-3 0,0 1-3 0,-1 1-2 15,0-1-3-15,-2 0-1 0,1 2-3 0,0 5-4 0,-1-2 4 16,-2 2 2-16,0 8-4 0,-5 1-11 0,1-7-20 15,0 0-25-15,-1-2-19 0,-2-3-13 16,1-3-14-16,-2-1-7 0,1-3 1 0,-5-4-4 16,2 0 0-16,-3-3 2 0,-2-3 8 0,2 0 15 0,1-1 14 15,1-3 21-15,0-1 22 0,2 0 20 0,0 1 18 16,2 0 8-16,2-1 4 0,0-1 2 16,2 2 0-16,1 3 0 0,2-1 2 0,1 0-4 15,2 0 3-15,1-1-11 0,-1 2-1 0,3-3-5 0,4-1-14 16,-3 1-31-16,5 1-37 0,-3 0-51 0,1-1-62 15,3 0-81-15,-4-1-217 0,2 2-512 0,0 0 227 16</inkml:trace>
  <inkml:trace contextRef="#ctx0" brushRef="#br0" timeOffset="-171634.37">11835 7855 121 0,'0'0'322'0,"0"0"-19"0,-6 8-25 0,2-2-21 16,-3 3-18-16,1-1-18 0,-4 0-14 0,1 5-14 15,0 2-17-15,-2-5-18 0,3 5-15 0,-3-1-11 16,3 1-16-16,3 1-18 0,-1-1-13 0,0-3-12 16,1-2-17-16,1 1-8 0,-1-4-17 0,4-1-9 15,-2 1-7-15,2-4-7 0,0 2-3 0,-2-1-7 16,3-4 5-16,0 3-8 0,0-3 0 0,0 0 1 15,0 0 1-15,0 0 3 0,0 0-1 0,0 0 1 16,5 3 4-16,-2 1 5 0,-2 3 11 0,4 3 7 0,-10 1 1 16,5 1 5-16,4 4 5 0,-4 4 10 15,-4-3-8-15,4 9 4 0,0-7-2 0,0 0-4 16,0-1-2-16,0 0 0 0,6 0-5 0,-6-3-3 0,0 2-4 16,3-4-7-16,-3-4-9 0,1 1-14 0,-1-4-36 15,0 1-20-15,0-1-40 0,4 0-35 0,-4 0-28 16,0-2-29-16,0-4-28 0,4 2-37 0,-4-2-183 15,0 0-480-15,0 0 213 0</inkml:trace>
  <inkml:trace contextRef="#ctx0" brushRef="#br0" timeOffset="-171343.87">12061 7765 256 0,'1'4'246'0,"2"5"-16"16,-7-1-18-16,-1 5-16 0,-2 2-16 0,-1 2-6 16,-1 1-7-16,-3-2-9 0,3 1-4 0,-1-2-1 15,0-1-4-15,2-3 0 0,2-1-2 0,-1-3-1 16,4-1-11-16,-2 0-6 0,2-3-9 0,2 3-13 16,-3-5-7-16,4-1-10 0,0 0-5 0,4 6-7 15,-4-6-8-15,12 0-6 0,-4 0-7 0,0 0-8 16,3-1-5-16,1 1 0 0,-2-2-4 0,3 2-5 15,0 0-4-15,-3-1-3 0,5 2-8 0,-6-2-22 16,5 1-27-16,-5 0-41 0,0 1-43 0,0-1-49 16,-1-1-53-16,-2-1-50 0,1 2-267 0,-7 0-575 15,6 2 255-15</inkml:trace>
  <inkml:trace contextRef="#ctx0" brushRef="#br0" timeOffset="-171156.68">12049 7975 281 0,'-11'6'300'15,"0"5"-23"-15,-2 2-17 0,-1 1-18 0,0 2-17 16,0 5-23-16,1-5-11 0,2 1-5 0,0 0-8 0,-4 8-5 16,2 0-8-16,4-7-7 0,3 7-26 15,-2 0-14-15,-1 0-8 0,3 1-10 0,-2 0-19 0,4-1-22 16,3-8-28-16,-1 0-37 0,0-3-36 16,2 1-41-16,2-4-41 0,0-1-43 0,-1-4-36 0,2-2-51 15,-2 0-178-15,-1-4-468 0,0 0 207 0</inkml:trace>
  <inkml:trace contextRef="#ctx0" brushRef="#br0" timeOffset="-170818.53">11991 8072 198 0,'0'0'221'0,"0"0"-7"15,0 0-3-15,1-4-5 0,-1 4-5 0,0 0-7 16,0 0-9-16,0 0-5 0,0 0-5 0,0 0-20 16,0 0-8-16,0 0-11 0,0 0-15 0,0 0-8 15,0 0-3-15,0 0-1 0,7 8-1 0,-7-3-4 16,0 0 1-16,0 3-7 0,1-1-2 0,-1 0-15 16,-1 2-9-16,1 2-7 0,0 2-3 0,0 3-3 15,-4-5-8-15,3 7-2 0,2-1-10 0,-1 4 1 16,0 2-5-16,-1 4-2 0,-1-1-5 0,1 2 2 15,0 1-2-15,0-1-7 0,-1 1 1 0,1 1-2 16,0 1-6-16,-1 0 0 0,0-6 0 0,1-6 4 16,1 0-3-16,0-3 9 0,-2-2-31 0,4-6-28 15,-2 1-35-15,0-1-66 0,-3-3-73 0,4-2-87 16,-1 2-282-16,0-5-627 0,0 0 278 0</inkml:trace>
  <inkml:trace contextRef="#ctx0" brushRef="#br0" timeOffset="-170685.91">12295 8432 127 0,'9'0'340'0,"-6"-1"-22"0,-3 1-26 0,7 1-37 0,-7-1-51 15,4 4-62-15,-4-4-66 0,-5 7-68 0,-1-1-72 16,-2-2-92-16,-9 3-101 0,2 2-279 16,-3 0 123-16</inkml:trace>
  <inkml:trace contextRef="#ctx0" brushRef="#br0" timeOffset="-142005.2">13468 7588 216 0,'0'0'307'0,"-7"12"-16"0,2-2-16 15,-2 1-12-15,0 2-7 0,-1 6-17 0,-5 4-8 16,-1 1-16-16,1 0-19 0,4-7-21 0,-5 7-14 16,5-7-26-16,0-4-12 0,-1 3-9 0,2 1-23 15,1-3-31-15,3-2-32 0,-4-3-23 0,3 2-44 16,0-3-45-16,0-2-42 0,2 0-44 0,-1-1-45 15,1-1-244-15,-2-4-495 0,5 0 219 0</inkml:trace>
  <inkml:trace contextRef="#ctx0" brushRef="#br0" timeOffset="-141839.96">13302 7874 20 0,'3'11'291'0,"-2"1"-4"16,0 4-4-16,2 3-18 0,-2 0-16 0,1 9-14 15,0-2-13-15,-1-3-10 0,1 3-19 0,-1-2-15 16,1-3-17-16,0 2-17 0,-1-3-15 0,0-2-14 15,2 1-19-15,-2-1-31 0,2 0-29 0,0-1-32 16,-1-5-30-16,-2 4-33 0,0-1-34 0,1-3-29 16,0 0-33-16,1-3-31 0,0-1-47 0,-2 0-153 0,-2-6-417 15,2-2 185-15</inkml:trace>
  <inkml:trace contextRef="#ctx0" brushRef="#br0" timeOffset="-141511.58">13614 7778 160 0,'0'0'248'0,"0"6"-24"0,0-6-21 16,-2 8-22-16,-1-3-19 0,-1 1-15 15,0 2-14-15,-2-1-15 0,-3 1-10 0,5 2-13 0,-5 1-7 16,3-1-12-16,-4 1-8 0,2-2-7 0,-2 2-4 15,0-2-4-15,3 0-5 0,-1-2 1 0,1-2 9 16,0 2 13-16,4-4 11 0,-1 1 10 0,-1-1 4 16,3-2 2-16,2-1-5 0,-5 6-3 0,5-6 0 15,4 5 4-15,-1-1 5 0,0 1-1 0,5 0-7 16,3-2 0-16,-2 2-12 0,3 0-8 0,-1 0-9 16,6 1-5-16,-2 0-2 0,-2-3-2 0,1 2-33 0,0-5-28 15,3 1-48-15,-7 4-52 0,6-4-58 16,-5 0-62-16,1-1-72 0,-6 1-210 0,3-2-551 15,-3-2 245-15</inkml:trace>
  <inkml:trace contextRef="#ctx0" brushRef="#br0" timeOffset="-141228.18">13650 7899 270 0,'-4'4'263'0,"-1"4"-14"0,-2 3-15 0,2 1-24 0,-1 3-18 15,1 2-22-15,-3-1-13 0,3 2-19 0,1 1-12 16,-5 0-16-16,6 0-25 0,-4 5-31 15,1-5-37-15,1 0-27 0,-4 0-48 0,0 4-31 16,4-6-27-16,-3 1-29 0,2-7-21 0,1 0-2 0,-2-3-87 16,1-2-274-16,-2-1 916 0,2-4-418 0,-2 0 59 15,3-1 44-15,5 0 22 0,-10 0 22 0,10 0 19 16,-9-1 4-16,9 1 0 0,-5-1-3 0,5 1-17 16,0 0-7-16,0 0-3 0,0 0-2 0,0 0 1 15,0 0-5-15,0 0-5 0,17 8-10 0,-9-6-10 16,-1 0-4-16,4 0-14 0,0 0-7 0,1-2-17 15,2 2-37-15,-2-1-41 0,3-1-53 0,-1-1-52 16,5-3-63-16,-2 0-224 0,-5-1-471 0,5-5 209 16</inkml:trace>
  <inkml:trace contextRef="#ctx0" brushRef="#br0" timeOffset="-141046.67">13812 7728 124 0,'14'-4'334'0,"-3"1"-12"0,5 0-15 0,-2-1-31 0,7 1-23 16,-2 0-21-16,-3 3-18 0,3-1-22 15,-2-1-22-15,1 0-12 0,-5 1-21 0,7-1-14 0,-7 1-35 16,-2-1-43-16,2 2-53 0,0 2-62 0,-7-2-76 16,2 0-88-16,-4 0-186 0,-4 0-454 15,9-2 200-15</inkml:trace>
  <inkml:trace contextRef="#ctx0" brushRef="#br0" timeOffset="-140895.84">13825 7854 45 0,'-4'17'301'0,"-2"0"-31"0,2 2-25 16,0-1-23-16,2-1-29 0,0-1-45 0,2 0-38 15,-1-4-48-15,1-1-50 0,1 0-48 0,1-6-55 16,0 4-157-16,-2-5-266 0,4-1 117 0</inkml:trace>
  <inkml:trace contextRef="#ctx0" brushRef="#br0" timeOffset="-140661.8">13991 7797 141 0,'3'17'340'0,"-2"8"-20"16,3 4-22-16,-4-3-24 0,0 4-26 0,0-1-20 15,-4 1-5-15,1 2-22 0,2 0-9 0,-4-1-23 16,2 1-19-16,3-6-15 0,-3 1-13 0,1 1-11 16,0-4-18-16,0-5-7 0,0 0-8 0,2 2-19 15,0-2-19-15,0 0-20 0,-1-3-15 0,2-3-16 16,-1 2-26-16,-1-6-31 0,-1 2-27 0,1-5-24 16,1-1-21-16,-2 0-32 0,2-5-28 0,0 0-58 15,0 0-148-15,-7-14-440 0,6 5 196 0</inkml:trace>
  <inkml:trace contextRef="#ctx0" brushRef="#br0" timeOffset="-140467.41">13830 7934 15 0,'5'-2'316'0,"-5"2"-31"16,0 0-29-16,5-1-32 0,-5 1-37 0,5-3-29 15,-1 1-25-15,-4 2-26 0,5-4-25 0,-1 1-27 16,-4 3-29-16,5-3-38 0,-2 0-34 0,-3 3-40 16,5-3-69-16,-5 3-103 0,5-1-279 0,-5 1 124 15</inkml:trace>
  <inkml:trace contextRef="#ctx0" brushRef="#br0" timeOffset="-140342.92">13876 7932 143 0,'0'0'165'0,"1"6"-39"0,-1-6-59 0,0 6-82 0,3-1-66 16,-3-1-88-16,0 1 39 0</inkml:trace>
  <inkml:trace contextRef="#ctx0" brushRef="#br0" timeOffset="-140027.9">13849 8133 213 0,'0'0'277'0,"0"0"-18"16,0 0-18-16,1 5-21 0,-1-5-23 0,0 0-22 16,0 0-19-16,0 0-18 0,8-16-15 0,-3 10-16 0,3-4-12 15,2-2-15-15,2-3-9 0,2 1-8 0,1 0-12 16,3 3-6-16,3-5-5 0,-5 2-4 16,8-2-2-16,-6 7-5 0,0-2 2 0,6-2-2 0,-7 4 1 15,2 2 0-15,-1 0 1 0,1 1 1 16,0 2-3-16,-2-2-1 0,-3 2 0 0,-2 2-3 0,-1 1-1 15,0-1-1-15,1 2 2 0,-2 0-4 16,-1 0 6-16,-5 2 9 0,-1 1 4 0,3 1 10 0,-5-1 4 16,3 1 8-16,0 3-11 0,-4 4 5 0,0-4-7 15,-4 5-2-15,0 0-9 0,0 2-3 16,3-1-1-16,-4-2-25 0,-3 2-18 0,0 4-27 0,2-6-29 16,-1 4-39-16,-2-2-45 0,-1-1-48 0,-1-5-56 15,1 0-216-15,-1-1-508 0,-1-4 226 0</inkml:trace>
  <inkml:trace contextRef="#ctx0" brushRef="#br0" timeOffset="-139900.77">14078 8034 256 0,'0'0'286'0,"9"6"-4"15,-3-2-7-15,1 3-24 0,-1 1-23 0,3 1-25 16,1-1-19-16,-2 0-19 0,1 1-18 0,1-1-14 16,-1 1-25-16,1-2-36 0,6 1-34 0,-6-1-40 15,0 2-48-15,0-4-60 0,3-1-67 0,-4 1-205 16,1-3-414-16,0 2 184 0</inkml:trace>
  <inkml:trace contextRef="#ctx0" brushRef="#br0" timeOffset="-138293.67">15586 7704 30 0,'0'0'170'0,"0"0"-11"16,0 0-7-16,0 0-6 0,0 0-4 0,0 0 1 0,9 3 0 16,-9-3-2-16,0 0-14 0,0 0 3 15,5-3-4-15,-5 3-6 0,0 0-5 0,0 0 0 16,0 0-5-16,0 0-2 0,0 0-7 0,0 0 0 15,-5-7-2-15,5 7-4 0,0 0-2 0,0 0-5 0,-8-3-16 16,8 3-4-16,-6-1-4 0,6 1-8 16,-14-1-7-16,8 1-5 0,-5 0-5 0,2 1-2 15,-5 3-2-15,1 1-4 0,-1-1-5 0,2-2-4 0,-6 1 4 16,2 4-3-16,-1-1 1 0,5-2-4 0,-6 4 3 16,4 0-3-16,0 2 0 0,1-1 2 15,3-1 2-15,-1 0 0 0,4 1 6 0,-2 0-2 16,3 0 7-16,-1 1 1 0,1-2 0 0,3 0-2 0,2 1 2 15,1-1-2-15,-4 0 0 0,6-2-3 16,0 5 1-16,-2-4-7 0,1 0 12 0,2-1-13 16,0 0-10-16,-1 1 3 0,1-1-1 0,-1 0-2 0,1 0 2 15,-1-2-4-15,2 1 1 0,-4-1-3 0,1 1 1 16,1-1 4-16,-2 0-4 0,2-1-7 0,-2 1 5 16,2-1-3-16,0 2 4 0,-2-2-3 0,0-3 2 15,4 6-1-15,-3-2 5 0,3-1-4 0,0 1-2 16,1 1-1-16,0-2 3 0,3 3-4 0,-2 0-2 15,4-1 8-15,-1 2-3 0,3-1 2 0,1-2-7 16,-2-1 4-16,2 4-4 0,4-2 3 0,0-1-1 16,0 0-1-16,0 2-1 0,-3-3-1 0,0 0-3 15,-1-3 5-15,-2 2-12 0,3-2-10 0,-5 1-38 16,0-2-52-16,-4-1-66 0,-1 2-79 0,-3-4-102 16,2 1-199-16,-2-2-600 0,-5 0 265 0</inkml:trace>
  <inkml:trace contextRef="#ctx0" brushRef="#br0" timeOffset="-138145.5">15369 7926 102 0,'0'0'286'0,"10"0"-30"0,3 0-25 0,0-1-23 16,3 0-32-16,3-1-30 0,2-1-24 0,0 2-32 15,9-4-43-15,-1 3-45 0,-3-2-57 0,3 3-84 16,-7-1-107-16,7 2-266 0,-7-1 118 0</inkml:trace>
  <inkml:trace contextRef="#ctx0" brushRef="#br0" timeOffset="-137512.28">16005 7468 142 0,'0'0'302'0,"0"0"-14"16,0 0-25-16,-4 16-20 0,4-6-17 0,-1-1-14 15,1 4-11-15,0 4-11 0,1-1-11 0,-1 3-12 16,5 6-4-16,-1 1-8 0,0 0-15 0,-3 1-13 16,3 1-8-16,4 0-16 0,-3-2-10 0,-4 2-8 15,2 1-9-15,-2 1-5 0,-1 0-9 0,0-1-7 0,0-1-1 16,-1 0-14-16,-3-2-1 0,-1-1-5 16,5-4-1-16,-4-3 1 0,4-1-3 0,0-5-5 15,0-2-5-15,-1 0-5 0,-2 1 3 0,2-4 2 16,1-2-1-16,0-1 20 0,0-1-17 0,0-3-6 15,0 6-1-15,0-2 0 0,0-4-3 0,0 0 2 0,1 6-2 16,3-6 0-16,-4 0 0 0,10 1-4 0,2-1-1 16,-7 1-1-16,10-1 2 0,-4 1-1 0,3-1 1 15,5 2-5-15,0-2-2 0,-1-2 0 16,2 2 0-16,-1 0 3 0,1-1-6 0,0 1 2 0,-2-2 9 16,-4 2-18-16,-1-3-14 0,1 1-37 0,-4 2-43 15,-2-1-57-15,-1-2-70 0,-2 0-84 0,-5 3-256 16,4-5-617-16,-5 0 274 0</inkml:trace>
  <inkml:trace contextRef="#ctx0" brushRef="#br0" timeOffset="-137024.28">16490 7474 357 0,'-12'10'363'16,"8"-2"-8"-16,-1 4-20 0,-4 3-36 0,3 2-18 15,-2 11-30-15,0 1 1 0,3 0-51 0,-1 0-7 16,2 2-25-16,0 3-3 0,3-4-32 0,2 2-11 16,3-3-14-16,0-1-9 0,2-2-13 0,-1 4-3 15,3-8-11-15,1 3-6 0,0-7-10 0,1-2-5 0,2 3-1 16,-1-3-14-16,-1-1-1 0,2-2 13 0,1-1-22 16,-3 0-17-16,0-3-13 0,0-2-42 15,-1 0-48-15,-1-1-56 0,-2 0-66 0,1-3-75 16,-5 0-298-16,3-2-636 0,-5-1 282 0</inkml:trace>
  <inkml:trace contextRef="#ctx0" brushRef="#br0" timeOffset="-136523.14">16768 7536 30 0,'0'0'336'0,"0"0"-13"0,5 6-25 0,-5 2-16 16,0-2-23-16,-1 6-15 0,2-1-11 0,-2 1-17 15,-3 0-13-15,2 4-17 0,-1 3-20 0,-2 0-20 16,-1 5-16-16,-1 2-5 0,3-8-19 0,-3 6-8 15,-1 2-9-15,4-8-11 0,-2-4-6 0,1 3-7 16,-3-5-6-16,4-1-5 0,-1-1 6 0,1-2 0 16,-1 1 0-16,1-5 2 0,-2-1-6 0,-2 1-3 15,-1-1-14-15,2-1 2 0,-5-4-5 0,1 2-2 0,0-6 0 16,-7-1-6-16,2-3 0 0,2 0-3 16,0-3-10-16,-2 0 0 0,2 0 1 0,4 0 11 0,2 3-18 15,2 1 2-15,2 1-13 0,2 3 1 0,-2-1 2 16,4 1-2-16,4 2 4 0,-4 3-4 15,9-1 3-15,-3 1 2 0,4 1-3 0,2 2 4 16,1 0-4-16,-1 3-1 0,4 3-3 0,0-2 10 0,0 2-6 16,0 0 12-16,0 2-12 0,0 0 4 0,-2 0-1 15,0 0-5-15,2-1-2 0,-5-2 3 16,-2 1 10-16,0-2-14 0,-1 0 0 0,1 1 0 0,-4-4-4 16,1 2 2-16,-2-1-18 0,0 0-33 0,0 1-39 15,-3-4-48-15,0 2-46 0,-1 0-56 0,0 0-57 16,0-4-276-16,0 0-625 0,0 0 277 0</inkml:trace>
  <inkml:trace contextRef="#ctx0" brushRef="#br0" timeOffset="-136262.64">16891 7725 272 0,'0'0'281'0,"0"0"-12"0,0 0-22 0,-3 8-10 15,3-3-10-15,-1 0 0 0,1 1-2 0,-1 2 0 16,1 3-9-16,-3-1-19 0,3 4-16 0,0-3-13 16,0 5-23-16,0-3-13 0,-1 0-11 0,1-1-16 15,-3 2-4-15,2-3-14 0,1 6-10 0,0-6-10 16,0 1-3-16,1-3 1 0,2 1-31 0,-6-4-23 16,3 1-34-16,3 0-35 0,-6-2-43 0,3-1-46 15,0 1-45-15,-1-1-59 0,2-1-67 0,-1-3-165 16,0 0-521-16,0 0 231 0</inkml:trace>
  <inkml:trace contextRef="#ctx0" brushRef="#br0" timeOffset="-136088.53">17135 7896 324 0,'0'7'346'0,"0"-3"-13"0,0 2-19 16,-1 6-18-16,-4-2-17 0,-2 2-20 0,2-5-23 15,0 3-29-15,-3 0-20 0,3-1-19 0,-2-1-34 16,1-2-35-16,2 1-44 0,-2-3-51 0,1 1-55 16,0 1-64-16,1-1-67 0,-5-4-84 0,3-1-173 15,6 0-473-15,-12-3 210 0</inkml:trace>
  <inkml:trace contextRef="#ctx0" brushRef="#br0" timeOffset="-135910.25">17256 7803 177 0,'7'0'296'0,"-7"0"-30"16,6 0-28-16,-6 0-38 0,0 0-39 0,7 1-39 16,-7-1-40-16,2 3-39 0,-2-3-38 0,7 0-41 15,-7 0-54-15,6 0-154 0,-6 0-265 0,10 0 117 16</inkml:trace>
  <inkml:trace contextRef="#ctx0" brushRef="#br0" timeOffset="-135799.27">17441 7779 9 0,'3'2'235'0,"-3"-2"-22"0,8 3-23 0,-8-3-18 16,4 1-35-16,-2 2-39 0,-2-3-53 0,0 0-69 16,0 0-156-16,4 0-194 0,-4 0 87 15</inkml:trace>
  <inkml:trace contextRef="#ctx0" brushRef="#br0" timeOffset="-135692.84">17651 7753 215 0,'4'1'244'0,"-4"-1"-36"15,9 2-60-15,-9-2-78 0,0 0-96 0,0 0-118 16,5-3-155-16,-5 3 70 0</inkml:trace>
  <inkml:trace contextRef="#ctx0" brushRef="#br0" timeOffset="-135535.43">17829 7822 3217 0,'2'13'204'0,"-3"1"-148"16,-4 0-23-16,4 4 32 0,-6 0 39 0,0-2 10 15,2 0-31-15,0 0-17 0,-3-3-16 0,-2-1-9 16,3 1 0-16,2-4-21 0,-3 2-29 0,2-1-30 16,-1-1-42-16,4-4-51 0,-4 2-67 0,6-3-96 15,-7-4-262-15,8 0-603 0,0 0 267 0</inkml:trace>
  <inkml:trace contextRef="#ctx0" brushRef="#br0" timeOffset="-135059.97">18109 7574 8 0,'4'1'319'0,"-4"-1"-2"0,4 4-11 0,-2-2-17 15,1 0-10-15,2 1-12 0,-3 2-27 0,2-2-20 16,1 5-19-16,-4-3-21 0,3 6-13 0,0-1-7 16,-2 2-27-16,0 1-10 0,-2 4-10 0,0 1-15 15,-2 0-13-15,2 1-4 0,-2 0-7 0,-3 6-11 16,1 1-14-16,-2 1-1 0,1-10-3 0,-4 1 0 15,2 2-10-15,2-3 0 0,0 0-3 0,-1-2 13 16,1-5-20-16,0-1 2 0,-1 0-6 0,3-2-4 16,-4-2 7-16,3-2 2 0,-3 0-5 0,-1-3-2 15,-2 0-1-15,-3 0 1 0,4-5 10 0,0-2-17 0,-6-3 0 16,2-4-4-16,-1 0 4 0,2 1 2 16,2-2-5-16,5 0-1 0,-4 5-2 0,5-1-4 15,0 5 4-15,3-4-9 0,1 3 1 0,0 1-4 16,1-1 14-16,2 3-11 0,2 0-7 0,4 0 7 0,0 1 1 15,1 0 8-15,4 5-8 0,4-2 0 16,0 1-3-16,0 2 6 0,0 0-4 0,-1 2 4 0,3-1 0 16,-2 3-4-16,-1-1-2 0,-4 0-1 0,4-2-16 15,-3 4-45-15,-5-3-57 0,0 0-68 0,-4 0-93 16,3 1-326-16,-3-5-662 0,-4 1 294 0</inkml:trace>
  <inkml:trace contextRef="#ctx0" brushRef="#br0" timeOffset="-134727.03">18243 7869 191 0,'0'0'278'0,"5"5"-13"0,-2-4-20 16,-1 2-24-16,2 3-16 0,-1-2-10 0,-1 1-7 15,1 1-11-15,1 2-7 0,-2 1-14 0,1 1-10 16,-1 0-17-16,2 1-9 0,-1 2-13 0,-3-3-7 15,1 0-14-15,-1 1-7 0,1-3-4 0,-1 1-2 0,0-2 3 16,1 0 6-16,-2-3 0 0,2 0 11 16,-1 1 21-16,0-5-18 0,0 5-3 0,0-5-2 15,0 0-9-15,0 0-13 0,0 0-4 0,0 0-3 16,-1-18-5-16,2 7-6 0,-1 1-12 0,3 0-3 0,-2-2-7 16,1 0-2-16,0 1-3 0,2-1 1 15,0 0-10-15,0 2-1 0,2-3-1 0,-1 4-9 16,-1 0 0-16,2-1 2 0,1 3-4 0,2-2-4 0,-3 1 0 15,0 0-12-15,2 0-33 0,-3 0-37 16,2 3-45-16,-1-1-52 0,-1 3-62 0,-1-3-65 0,0 0-284 16,-2 3-640-16,1-1 283 0</inkml:trace>
  <inkml:trace contextRef="#ctx0" brushRef="#br0" timeOffset="-134460.16">18465 7504 149 0,'5'6'338'0,"-1"4"-12"0,1-1-16 16,3 3-11-16,0 5-6 0,1 0-20 0,1 10-19 15,0-3-24-15,0 4-25 0,-2 3-23 0,-3 2-12 16,-1-1-18-16,-1 4-16 0,0 13-20 0,-6 0-14 15,-1-1-14-15,-5-2-34 0,-4 0-17 0,3-11-30 16,1-5-27-16,-4 0-30 0,0-5-34 0,4-1-40 16,-1-4-59-16,-1-7-84 0,-2-1-233 0,0-6-539 15,0-1 238-15</inkml:trace>
  <inkml:trace contextRef="#ctx0" brushRef="#br0" timeOffset="-128864.58">19038 8232 56 0,'-3'6'298'0,"2"-1"-35"15,1-1-55-15,-4 0-68 0,-1 0-79 0,1-1-88 16,-2 0-140-16,2-2-180 0,4-1 80 0</inkml:trace>
  <inkml:trace contextRef="#ctx0" brushRef="#br0" timeOffset="-118364.28">14588 7722 205 0,'-1'-4'218'0,"1"4"-14"0,2-4-10 0,-2 4-7 16,3-3-8-16,-3 3-7 0,1-5-12 0,0 3-10 15,-1 2-9-15,4-4-9 0,-4 4-5 0,1-6-4 16,-1 6-10-16,3-3-8 0,-3 3-4 0,3-3-11 0,-3 3-3 16,2-2-6-16,-2 2-4 0,0 0-3 15,3-4 0-15,-3 4-5 0,0 0-3 0,6-2-1 16,-6 2-9-16,0 0-4 0,2-4-4 0,-2 4-2 16,3-2 1-16,-3 2 1 0,0 0-9 0,0 0-2 0,0 0 5 15,5-2-5-15,-5 2 1 0,0 0 1 0,9 6 5 16,-7-4-7-16,3 0-6 0,0 2 2 15,0 1-7-15,1-2-4 0,-2 2 2 0,5 1-1 0,-3-1-3 16,2 3-4-16,-2-2 3 0,2 2-4 0,2 1 5 16,-2-1-6-16,-3 2-3 0,4-1 2 0,-5 1-2 15,5 0-2-15,-3 2 3 0,-2-1 0 16,3 0-8-16,-5 2 3 0,6-3 0 0,-6 6 1 0,2-3-5 16,1-1 5-16,-1 2 2 0,-1-1-3 0,-1-1-7 15,1-1 2-15,2 2 0 0,-1-1 1 0,-2-1-1 16,-1 0 1-16,2 2 0 0,0-1 10 0,-3 1-13 15,2-3 3-15,-1 2 1 0,2-1-6 0,-2 0-2 16,1 0 1-16,-2-1 5 0,1 1-10 0,0-1 1 16,-1 1 3-16,0-4-2 0,0 3 3 0,-1-1-7 15,1 2 0-15,0-3 3 0,-4 0-2 0,4-1 1 16,-1 0-3-16,-2 1-4 0,2-2-5 0,-2 4-6 16,3-4 4-16,-4 1 0 0,2-1-3 0,-1 0 2 15,-2 3 4-15,1-5 1 0,1 2 4 0,-1-1-3 16,-1-1 0-16,1 1 3 0,0-3 0 0,-2-1 4 15,1 4 1-15,-2-4 1 0,3 1 0 0,4-2 5 16,-13-2-4-16,7 1 0 0,1 0 2 0,5 1 0 16,-8-4 0-16,3 3 5 0,1-2-4 0,-2-1 7 15,2 0-4-15,0-1 0 0,-1 1-2 0,3-2 3 16,-1-3 3-16,0 0-6 0,2-3 4 0,-1 3 1 16,0-1-5-16,2-2 0 0,2 4 3 0,0-5 2 0,-1 2-5 15,5 2 5-15,-3-3 0 0,4 2 1 16,-2 1 2-16,1-2-1 0,-1 0 2 0,3 2 5 15,-3 0 0-15,3 0 4 0,2 1 1 0,-5-1-1 0,2 1 3 16,-2 1-5-16,2 2 5 0,-3-1 1 0,3-1-4 16,-1 1-3-16,0-2 2 0,1 4-3 15,-2 0 4-15,0-3 2 0,-1 1-5 0,1 2-3 0,0 0-1 16,-1-1-2-16,2 0 1 0,-1 1-5 0,-1 0 4 16,0 1 0-16,1-1-4 0,0 0 2 0,2-1 0 15,-2 2 2-15,1 0-6 0,-3-3 2 16,1 2 4-16,-2 1-3 0,2-1-5 0,2 0 7 0,-2 1-3 15,0-1-1-15,-3 1-3 0,3 0 12 0,0 0 4 16,-3 0 3-16,3-3 3 0,-3 2-6 0,2 3 1 16,-3-4-1-16,5 1 2 0,-4 1-5 0,3-2-5 15,-4 5 3-15,4-6-3 0,-3 1 3 0,-1-1 4 16,3 2-9-16,-3 0 3 0,1 0-3 0,-1-1 6 16,1 1-2-16,2-4 0 0,-3 5 1 0,0-2-6 15,-3-1 5-15,3 1 6 0,0 0-7 0,-1-1 3 16,1 1 0-16,0 1-2 0,0-2-5 0,0 0 2 15,0 2-2-15,1-1 4 0,-1 0-2 0,-1-1-1 16,1-1 0-16,0 1 0 0,-1 0-3 0,1-2 7 16,-3-1-7-16,-1 4 3 0,3-5 3 0,1 4-5 15,-4 0 1-15,4-2-2 0,-1-1 2 0,-4 3-2 16,5-1 0-16,-4 1 0 0,2-2 6 0,0 3 5 16,1-1-5-16,1 0 0 0,-4 3-7 0,2 0 1 15,0-3 0-15,2 3 15 0,-1-2-18 0,1 5 0 0,-4-5 2 16,4 3-4-16,0 2-3 0,-4-4-3 0,4 4-16 15,0-5-44-15,0 5-57 0,0 0-83 16,0 0-95-16,0 0-322 0,0 0-679 0,0 0 300 16</inkml:trace>
  <inkml:trace contextRef="#ctx0" brushRef="#br0" timeOffset="-109429.45">19035 8194 106 0,'0'3'271'0,"3"1"-26"15,-3-4-30-15,1 3-22 0,-1-3-35 0,4 3-38 16,-4-3-49-16,1 2-72 0,-1-2-89 0,0 0-125 16,0 0-233-16,0 0 104 0</inkml:trace>
  <inkml:trace contextRef="#ctx0" brushRef="#br0" timeOffset="-107464.02">19918 7651 138 0,'0'0'229'0,"0"-6"-8"0,0 6-3 15,3-4-11-15,-3 4-4 0,1-5-4 0,-1 5-8 0,0-4-10 16,0 4-11-16,4-4-11 0,-4 4-14 16,1-2-7-16,-1 2-12 0,7-1-6 0,-7 1-6 0,5-1-2 15,-5 1-5-15,13 0-4 0,-7 2 6 0,1 0-19 16,1 1-3-16,-1 0-11 0,0 3-6 16,1 1-2-16,2 0-8 0,-2 5-5 0,0-2-9 0,-1 5-1 15,2 2-4-15,-4 2-2 0,2 4-3 0,-3-2-5 16,-2 3-4-16,1 3-5 0,-2 0-3 0,0-1-1 15,-2 2-6-15,0-2 23 0,0 1-3 0,-2-2 22 16,0-6-29-16,2 0-2 0,-1 0-4 0,0-4 1 16,0-3-6-16,0-3 1 0,0-2 0 0,1-2-3 15,-1 2 6-15,2-3 1 0,-1-1 3 0,-3 0-2 16,4-3-2-16,0 0 4 0,0 0-6 0,-14-8-1 16,6 1-5-16,0-2 1 0,1 0-4 0,1-2-3 15,-2 1 3-15,3-1-1 0,-1 1-1 0,2 0 1 16,1 0-1-16,2 2 10 0,1-1-15 0,1-1 2 15,2 1-1-15,2-2 0 0,1 2-1 0,3 0-2 16,4-3 5-16,1 0-3 0,0 2-5 0,4-2 5 16,-3-1 2-16,3 3-4 0,1-4 1 0,-2 3-4 15,-2 0 7-15,3-1-5 0,-4 2 4 0,-1 0-3 16,-1 4 4-16,-5-2 1 0,1 0 2 0,-4 3 3 0,-3 1-4 16,3-3 3-16,-3 2-3 0,0-1-2 15,-2 1-1-15,-1-1 1 0,-2 1-3 0,-1-1-6 16,-3-1 12-16,-1 3-11 0,3-2 4 0,-3-1-3 0,2 4 0 15,-3-1-7-15,2 0 2 0,3 1-3 0,0-1-18 16,1 2-33-16,-2-3-37 0,3 1-39 16,2 0-53-16,1 0-49 0,4 0-55 0,1-3-275 0,-2-3-618 15,7 1 273-15</inkml:trace>
  <inkml:trace contextRef="#ctx0" brushRef="#br0" timeOffset="-106481.61">18986 7843 281 0,'0'0'313'0,"-7"-1"-29"0,7 1-26 0,0 0-18 16,0 0-14-16,23 0-3 0,-6-1-13 0,13 1-12 16,1 0-16-16,1-2-18 0,0-1-11 0,4 3-11 15,-2-3 5-15,2 1-9 0,1 0-12 0,-9-1-16 16,2-1-8-16,-1 4-15 0,-9 0-19 0,-2-4-38 15,-6 3-59-15,-2 1-51 0,-3 2-51 0,-4 1-51 16,2 0-48-16,-8 2-275 0,-4 3-548 0,-2-3 243 0</inkml:trace>
  <inkml:trace contextRef="#ctx0" brushRef="#br0" timeOffset="-106336.73">19214 7897 45 0,'-6'2'297'0,"1"-2"-23"0,-2 0-18 0,7 0-15 15,-6 1-22-15,6-1-20 0,0 0-11 0,0 0-10 16,0 0-3-16,10 7-12 0,2-5-5 15,-1-1-13-15,3 0-20 0,-3 1-9 0,6-2-6 16,1 0-15-16,-1 2-19 0,-4-2-35 0,1 1-44 0,-1 1-52 16,-2-2-46-16,0 0-54 0,1 0-73 0,-2 0-199 15,-1 0-462-15,-2-2 204 0</inkml:trace>
  <inkml:trace contextRef="#ctx0" brushRef="#br0" timeOffset="-106047.75">19428 7607 233 0,'7'4'312'0,"1"1"-22"16,2 1-22-16,-1 3-10 0,4 1 3 0,1 2-9 16,0 2-12-16,0 0-15 0,0 0-23 0,0 2-19 15,-3 0-13-15,3 6-18 0,-3-2-22 0,-6-1 0 16,-1 7-20-16,-4 1-11 0,-3 0-5 0,1-2-16 15,-6 0-6-15,-2 1-8 0,0-3-6 0,-2 1-2 16,0-8-4-16,-4 3-7 0,1-2-3 0,-1-4-2 16,1 0-6-16,-10 0 2 0,9-1-8 0,-2-3-5 15,3-1-6-15,2-3-17 0,2-1-36 0,0-2-52 16,0 0-73-16,3-1-83 0,2-2-100 16,1-1-220-16,2-2-610 0,3 4 269 0</inkml:trace>
  <inkml:trace contextRef="#ctx0" brushRef="#br0" timeOffset="-104892.08">20509 7433 212 0,'-3'10'258'0,"-1"1"-14"15,-4 3-10-15,1 0-12 0,0 3-7 0,0 0-10 16,1-4-10-16,-2 5-7 0,0-7-21 0,3 5-6 15,0-7 1-15,0-1 1 0,1 0 6 0,2-3-7 16,-1 0-9-16,3-1-21 0,0-4-6 0,0 0-12 16,3 3-10-16,-3-3-12 0,0 0 8 0,19-6-29 0,-10 0 0 15,3 1-10-15,1-3-4 0,3-2-4 16,-5 3-12-16,6 0-5 0,-6 0-2 0,2 2-4 16,1 0-7-16,-4 0 1 0,4 2-4 0,-5 0-3 0,2 0-23 15,-5 0-56-15,3 1-59 0,-4 0-59 0,-1 1-53 16,-4 1-49-16,0 0-290 0,8 3-620 15,-8-3 274-15</inkml:trace>
  <inkml:trace contextRef="#ctx0" brushRef="#br0" timeOffset="-104751.41">20527 7661 20 0,'-8'15'281'0,"0"1"-22"16,3 0-9-16,-2 4-5 0,-1-1-6 0,2-1-22 16,-1 7-22-16,5-5-19 0,-2-1-14 0,1 1-16 15,-2 5-17-15,4-5-17 0,-2-1-22 0,2 7-42 16,1-7-50-16,-1-1-51 0,0 0-39 0,-1-5-50 15,2-1-63-15,-1-3-142 0,0-1-373 0,-1-3 165 16</inkml:trace>
  <inkml:trace contextRef="#ctx0" brushRef="#br0" timeOffset="-104430.45">20523 7682 218 0,'6'4'247'0,"1"-1"-6"0,-3 1-7 16,2-2 2-16,-1 5 4 0,-1-2 5 0,2-1-14 16,-2 3-4-16,1-1-1 0,-1-2-20 0,1 6-18 15,0-1-23-15,0 1-7 0,2-1-20 0,-5 3-13 16,2-4-10-16,0 6-14 0,1 0-7 0,-1 2-7 16,1-1-13-16,-2 1-2 0,-1 2-10 0,1 2-7 15,-2-3 3-15,0 2-13 0,2 2-8 0,-1 3-4 16,-2-5-4-16,3 1 7 0,-3-1-13 0,0 0 2 15,1-2-7-15,-1-2 1 0,2 3-5 0,-2-6-3 16,1-3-2-16,-1-1-10 0,0-2-10 0,0 1-16 0,0 0-11 16,0-5-9-16,-3 1-21 0,3-3-20 15,0 0-18-15,0 0-26 0,0 0-19 0,-14-8-32 16,9 4-42-16,-4-4-36 0,4-2-240 0,0 3-543 16,-3 0 240-16</inkml:trace>
  <inkml:trace contextRef="#ctx0" brushRef="#br0" timeOffset="-104265.75">20453 7854 42 0,'9'-7'214'0,"2"1"-23"15,-1 1-19-15,-1 1-29 0,-1 1-49 0,-2 0-59 16,2-1-76-16,-3 4-101 0,-5 0-153 0,5 0 67 15</inkml:trace>
  <inkml:trace contextRef="#ctx0" brushRef="#br0" timeOffset="-104114.29">20462 7942 24 0,'2'1'249'0,"-2"-1"-31"0,10 0-20 0,-10 0-16 0,17-2-20 16,-7-1-16-16,-1-1-24 0,3 1-38 0,0 0-48 15,1-3-64-15,5-1-73 0,-8 2-115 0,7-2-233 16,-3-2 103-16</inkml:trace>
  <inkml:trace contextRef="#ctx0" brushRef="#br0" timeOffset="-103902.42">21020 7593 37 0,'0'0'280'0,"0"0"-18"16,0 0-19-16,0 0-21 0,0 0-16 0,0 0-23 0,-10 11-14 15,6-8-19-15,1-1-15 0,3-2-15 16,-6 4-13-16,2-1-14 0,0-1-20 0,-2 1-22 16,-3 1-26-16,1-1-28 0,-3 0-29 0,3 0-32 15,-5-1-28-15,1 0-26 0,-1 1-54 0,-5 1-141 0,1 0-339 16,-2 0 151-16</inkml:trace>
  <inkml:trace contextRef="#ctx0" brushRef="#br0" timeOffset="-103597.34">20845 7582 104 0,'3'6'227'0,"2"3"-7"15,-3 1-8-15,1 1-4 0,2 5-2 0,-5-3-2 16,4 3-9-16,-2 1-9 0,-1-5-11 0,1 1-7 16,-2 4-3-16,1-6-3 0,0 0-4 0,-1-1 11 15,2-1-2-15,-2 0-16 0,1-3-11 0,0-2-12 16,1 0-11-16,-2 0-15 0,2 0 2 0,-1-1-22 16,-1-3-1-16,3 4-11 0,-3-4-7 0,4 3-5 15,-2 0-5-15,-2-3-3 0,7 0-9 0,-7 0-8 16,7 3-6-16,-7-3 2 0,12-3-14 0,-6 2-28 15,2-1-47-15,-2 1-52 0,3-1-48 0,-4 0-54 16,8-2-50-16,-4 2-70 0,0 1-186 0,1 1-561 16,-1-2 249-16</inkml:trace>
  <inkml:trace contextRef="#ctx0" brushRef="#br0" timeOffset="-103447.87">21047 7865 8 0,'-10'13'288'0,"-3"0"-17"0,-4 2-9 0,-1 3-22 15,3-4-19-15,-5 2-22 0,6-3-21 0,2-1-22 16,-1-3-17-16,3-3-22 0,0 1-33 0,1 0-37 16,-1-4-42-16,3-1-44 0,-2 0-40 0,2-4-11 0,0-1-19 15,1-3-10-15,-3-2-32 0,3-3-121 16,-1 0-293-16,-2-2 129 0</inkml:trace>
  <inkml:trace contextRef="#ctx0" brushRef="#br0" timeOffset="-103228.56">20791 7913 498 0,'0'-6'66'0,"3"-1"43"15,-6 3 12-15,3-1 5 0,0 2-3 0,0 3 4 0,0 0 6 16,0 0 8-16,0 0 4 0,0 0 6 15,4 12 5-15,-5-2-2 0,-2 2 3 0,3 1 3 16,-1 4 4-16,1 0-5 0,0 0 3 0,0 1-13 16,0 0-8-16,0 1-3 0,0-3-20 0,4-1-11 0,-3 1-7 15,-1-4-10-15,4-1-7 0,-3 0-7 0,4-1-6 16,2-1-11-16,-2-1-3 0,0-2 0 16,3-3-10-16,2 2-6 0,0 0-1 0,-1-2 0 15,2 0-6-15,0-3 2 0,-1 1-14 0,3-1-2 0,-2 0-5 16,3 0 0-16,-2-1-16 0,1 1-32 0,5-6-37 15,-6 6-38-15,1-3-48 0,-3 1-56 0,4-3-45 16,-5 2-61-16,4-3-220 0,0 1-584 0,-3-1 259 16</inkml:trace>
  <inkml:trace contextRef="#ctx0" brushRef="#br0" timeOffset="-103066.47">21218 7807 3891 0,'0'0'169'15,"8"0"-101"-15,-8 0-47 0,0 0-6 0,4 7-9 16,-3-3 0-16,-1 2-1 0,6 0-5 0,-6 2-12 16,0-2-10-16,0 5-6 0,0-3-20 0,-1 3-14 15,2-1-20-15,-2 0-41 0,1 2-46 0,0 4-52 16,-5-6-73-16,4 2-226 0,-2 4-564 0,-2-1 250 16</inkml:trace>
  <inkml:trace contextRef="#ctx0" brushRef="#br0" timeOffset="-102797.34">21309 7688 244 0,'13'-2'254'0,"1"4"-12"0,0 1-14 16,-1-2-6-16,1 2-3 0,0 2-3 0,-1 0 1 15,-2-2-11-15,3 0-5 0,-4 4-15 0,4-4-11 0,-2 1-17 16,-2-1-15-16,-1 2-5 0,1 2-15 0,-2-1-12 15,0-2 0-15,-1 3-9 0,-2-1-8 16,2 3-5-16,-2-2-13 0,-1 2-8 0,0 2-3 16,-1 0-14-16,0 1 3 0,-2 1-14 0,0 4-12 0,-2-1-22 15,-1 1-30-15,0 2-34 0,-4-1-33 0,1-1-25 16,-3 0-30-16,2-3-22 0,1-3-16 16,-3-1-16-16,-1-4-14 0,5-3-23 0,-5 1-202 15,-1-4-474-15,0-5 210 0</inkml:trace>
  <inkml:trace contextRef="#ctx0" brushRef="#br0" timeOffset="-102668.8">21323 7863 264 0,'-1'-3'268'0,"0"-2"-23"0,-1 3-14 16,2 2-10-16,4-6-14 0,-1 3-22 0,-3 3-14 15,12 0-18-15,-5 0-15 0,-1 0-13 0,6 1-17 16,-2 1-26-16,-2 0-35 0,2 2-40 0,-1-3-46 16,2 1-57-16,-2 0-65 0,-4-2-199 0,0 3-389 15,3-3 172-15</inkml:trace>
  <inkml:trace contextRef="#ctx0" brushRef="#br0" timeOffset="-102442.46">21361 7535 163 0,'0'0'293'0,"0"14"-12"15,0-7-19-15,0 4-12 0,3 1-16 0,-4 6-7 16,-1-2-14-16,2 2-17 0,0 7-15 0,0-6-22 15,-1 8-17-15,-3-2-14 0,3 1-11 0,-2-1-12 16,2 1-12-16,-1-1-7 0,-1 1-17 0,-1-2-30 16,2-4-27-16,0-1-35 0,0-1-35 0,-2 2-40 15,1-4-28-15,0-5-31 0,1-1-36 0,0 1-43 0,1-7-158 16,-3 1-425-16,1-2 188 0</inkml:trace>
  <inkml:trace contextRef="#ctx0" brushRef="#br0" timeOffset="-102301.39">21241 7963 170 0,'0'0'221'0,"0"0"2"0,0 0-11 16,0 0-8-16,8 11-15 0,-4-9-18 16,-2 1-16-16,2 0-20 0,5 1-10 0,-1 1-12 0,-2-4-13 15,2 1-15-15,2 1-19 0,0 0-28 0,2-2-39 16,0 3-47-16,0-3-56 0,2-1-64 0,-1 1-147 16,0 0-341-16,-1-1 152 0</inkml:trace>
  <inkml:trace contextRef="#ctx0" brushRef="#br0" timeOffset="-101547.52">22082 7478 218 0,'4'6'260'0,"-3"0"-12"0,-1 4-14 16,3-1-18-16,-3-1-16 0,1 0-19 0,-1 5-18 15,1-2-13-15,-1 4-13 0,-1-1-16 0,1 2-8 16,-1 1-12-16,-2 1-11 0,-2 7-11 0,-3-7-6 16,3 5-8-16,-5 1-7 0,5-5-6 0,-3-1-6 15,-1 0-5-15,1-2-4 0,-1 0-1 0,-1 0-7 16,-1-2 7-16,2-1-2 0,1-4-5 0,1 1 2 0,-5-1 2 16,5-2 1-16,-4-3 5 0,0-1-1 0,2-1-2 15,-3-2-5-15,1 0-3 0,-1-5-3 16,1-1-9-16,2-1 2 0,-4-3-6 0,1 1 0 0,5-2-10 15,1 1-5-15,0 0 0 0,5-1-3 0,-3 1 3 16,4 1-4-16,0 2 2 0,0 0 0 0,4 0-3 16,1 1 4-16,-1 1-1 0,5-1 2 15,1 5 0-15,-1-2 11 0,0 0-8 0,4 6 15 0,-3 0 0 16,7-2 9-16,-3 5 11 0,0 2 3 0,1 0 13 16,-3-2 22-16,2 4-9 0,0 1 3 0,0-3-1 15,-5 2-3-15,3 1-8 0,0-2-2 16,-5 1-9-16,0-3-2 0,1 3-3 0,0-4-6 0,-1 2 1 15,-2 0-3-15,3-1-10 0,-3-1 5 0,0-2-5 16,-1-1 1-16,0 2-4 0,0-1-7 0,0-2-4 16,-3 0 6-16,-1-2-6 0,4 3-21 0,-4-3-25 15,1 3-31-15,-1-3-39 0,0 0-44 0,0 0-46 16,0 0-52-16,-4-13-67 0,3 10-214 0,0-4-576 16,-2 1 255-16</inkml:trace>
  <inkml:trace contextRef="#ctx0" brushRef="#br0" timeOffset="-101294.62">22247 7749 148 0,'0'0'295'16,"0"0"-16"-16,0 0-16 0,6 8-15 0,-9-2-11 0,3 5-7 15,0-1-10-15,0 1-7 0,0 1-13 16,0 5-20-16,3 0-16 0,-3-1-17 0,0 2-12 16,0 0-12-16,0-2-15 0,0 1-13 0,0-5-2 0,0 0-14 15,-3-1-10-15,6-2-15 0,-3 0-29 0,0 0-33 16,-3-4-33-16,1-1-51 0,1 0-44 0,1 1-52 16,0-5-63-16,0 0-231 0,-1 4-522 15,1-4 231-15</inkml:trace>
  <inkml:trace contextRef="#ctx0" brushRef="#br0" timeOffset="-101117.85">22442 7922 54 0,'2'10'303'0,"-2"0"-7"0,-3 0-10 0,-1 2-18 0,1-1-28 15,-2 3-24-15,1-4-21 0,-1-1-19 0,-1 4-16 16,2-6-23-16,-2 3-34 0,2-1-35 0,1 0-46 15,-3-2-55-15,3 0-67 0,0-5-90 0,-3 1-178 16,3-2-396-16,3-1 175 0</inkml:trace>
  <inkml:trace contextRef="#ctx0" brushRef="#br0" timeOffset="-100911.1">22647 7774 146 0,'9'0'346'0,"-9"0"-33"15,0 0-28-15,6 0-41 0,-6 0-45 0,0 0-46 16,0 0-42-16,5 1-39 0,-5-1-33 0,0 0-40 16,0 0-51-16,6 1-66 0,-6-1-172 0,0 0-314 15,5 2 139-15</inkml:trace>
  <inkml:trace contextRef="#ctx0" brushRef="#br0" timeOffset="-100782.73">22830 7768 242 0,'0'0'264'0,"2"1"-26"0,-2-1-42 0,0 0-46 16,5 2-63-16,-5-2-54 0,0 0-61 15,0 0-74-15,8-8-78 0,-4 2-195 0,4-1 86 0</inkml:trace>
  <inkml:trace contextRef="#ctx0" brushRef="#br0" timeOffset="-100681.65">23034 7691 185 0,'5'0'251'0,"1"0"-25"0,-3 2-27 15,-3-2-54-15,7 2-56 0,-7-2-58 0,3 4-76 16,-3-4-136-16,3 3-194 0,-3-3 86 0</inkml:trace>
  <inkml:trace contextRef="#ctx0" brushRef="#br0" timeOffset="-100575">23153 7828 140 0,'-4'16'262'16,"0"1"-20"-16,-2 0-25 0,-3 2-20 0,-1-3-25 16,-4 0-34-16,-3 2-37 0,5-2-36 0,-5 3-47 15,-4-2-44-15,7-6-70 0,-5 3-143 0,4-8-258 16,-2 4 114-16</inkml:trace>
  <inkml:trace contextRef="#ctx0" brushRef="#br0" timeOffset="-99964.28">23733 7376 92 0,'4'5'304'0,"-4"-5"-11"0,-1 10-10 0,1-4-8 16,-2 4-14-16,0 2-7 0,2 0-9 0,-4 4-14 15,-1 2-15-15,1-1-27 0,-2 8-14 0,-1-1-16 16,1 1-13-16,-3 2-25 0,0 1-6 0,-1 2-11 16,-1-1-11-16,-1-5-11 0,-1 6-3 0,0-7-12 15,3-1-7-15,-4 1-5 0,3-8-3 0,2 0-9 0,1-5-1 16,-5 2-4-16,5-2-4 0,0-6 13 15,1 1-18-15,-4 1-3 0,-1-4 2 0,2-4 3 0,-2 1-1 16,1-4-5-16,1-1-1 0,-4-2-2 16,0-5 0-16,2 1-8 0,1-5 3 0,2 4-5 0,-2-2 4 15,6 4 7-15,0 0-11 0,4 1-10 0,-3 1-2 16,4 2 2-16,2 3-2 0,0-1 0 16,4 1-1-16,2 0 2 0,0 1 2 0,3 6-5 0,2 1 2 15,4 2-1-15,-2-2 2 0,2 4 1 0,2 0 0 16,-3 1 2-16,2 1-1 0,-3-1-3 15,2 1 0-15,-3 2 0 0,0-2-3 0,-5-3-7 0,1 1-22 16,-1 1-35-16,-1-1-48 0,1 0-50 0,-1 1-46 16,-3-5-42-16,0 0-42 0,-2-2-264 0,-1 3-605 15,1-4 268-15</inkml:trace>
  <inkml:trace contextRef="#ctx0" brushRef="#br0" timeOffset="-99698.02">23719 7744 101 0,'9'6'318'0,"-5"0"-29"0,-3-1-29 0,2 2-24 16,-2 3-27-16,2 0-15 0,-2 3-19 16,-1 3-9-16,1-4-4 0,1 3-8 0,-1 2-8 15,0 1-17-15,2 2-13 0,-3-3-8 0,1 1-11 16,-1-2-5-16,0-3-15 0,1-2-6 0,-1-2 4 16,2-1 21-16,-2-2 16 0,0-2 3 0,0 0 10 0,0-4-12 15,0 0-16-15,0 0-11 0,0 0-13 16,1-16-2-16,-1 5-12 0,1-1-6 0,2-5-11 0,2-1-3 15,-2 2-2-15,1-2-6 0,3 3-6 0,-1 1-6 16,1 1-3-16,1 1-5 0,5-1-11 0,0 2-17 16,-3 3-20-16,2-3-23 0,2 1-26 15,0-1-32-15,-1 6-45 0,1-4-50 0,2 1-62 0,1 1-296 16,1 0-620-16,0 4 275 0</inkml:trace>
  <inkml:trace contextRef="#ctx0" brushRef="#br0" timeOffset="-98843.64">24544 7250 228 0,'1'4'255'0,"-1"-4"-19"0,0 0-12 15,-1 4-16-15,1-4-14 0,-7 9-17 0,3-1-18 16,-2 0-10-16,-2 3-18 0,2-1-14 0,-6 3-10 15,2 1-12-15,-3-3-10 0,2 0-7 0,-2 3-8 16,-2-3-1-16,1 2-12 0,1-1-7 0,2-4-2 16,-2 2-1-16,-1-1 4 0,3-3 2 0,0 1 4 0,-1-1 3 15,2 0 4-15,1-2-2 0,-1-2 11 16,5 3 15-16,0-2-6 0,-2 0 10 0,5 1-3 16,-2-2-6-16,1-1-4 0,3-1-10 0,-6 3-3 15,6-3-10-15,0 0-3 0,-1 3-2 0,1-3-4 0,5 5-7 16,1-3-4-16,-1 1 4 0,-1-1 0 0,5 0-15 15,0-2-4-15,1 1 1 0,1 2 0 0,0-3-8 16,1 3 2-16,3-2-1 0,-4-1-4 16,1 3-2-16,1-2 1 0,-3-1-2 0,0 3 5 0,-2-1-2 15,-2 1-5-15,-1 0 1 0,3-3-8 0,-5 2 0 16,0 2-5-16,0 1 1 0,-1 1 2 16,-2-1-2-16,-2 3-1 0,-1-2-3 0,2 4 3 15,-4 1 1-15,-1-2-3 0,0 2 0 0,-1-3 9 0,-1 1-2 16,0 1 0-16,1-2-2 0,0-1-5 15,-3 2 4-15,2-3 4 0,3-1 1 0,0 1-1 0,1-1 0 16,-1-3 5-16,4 2-2 0,-1-1 3 0,2-3 4 16,-3 5 0-16,3-5 1 0,0 0-2 0,0 3-1 15,0-3 0-15,0 0 1 0,11 2-4 0,-11-2-1 16,12 0-1-16,-6-2-1 0,3 1-4 0,1-1 8 16,3 2-4-16,-4 0 3 0,3 0 0 0,-5-1-4 15,7-2 0-15,-5 3 1 0,-1 3 1 0,2-3-7 16,-1 1-11-16,3-1-13 0,-7 3-20 0,1-1-24 15,1-2-26-15,-5 2-19 0,3 0-19 0,-5-2-11 16,5 7-14-16,-5-5-22 0,0-2-28 0,3 4-39 16,-4-1-250-16,-2 2-539 0,3-5 238 0</inkml:trace>
  <inkml:trace contextRef="#ctx0" brushRef="#br0" timeOffset="-98668.66">24452 7878 87 0,'0'0'302'0,"11"0"-7"0,-5-3-19 0,3 0-28 15,-1 2-18-15,1-5-28 0,4 2-21 0,-3-1-16 16,9-2-21-16,-2-1-33 0,-1-2-52 16,-1 1-63-16,1 3-69 0,-1-4-75 0,1 3-199 0,-5 0-373 15,3-3 165-15</inkml:trace>
  <inkml:trace contextRef="#ctx0" brushRef="#br0" timeOffset="-98470.2">24697 7528 236 0,'6'-3'248'0,"2"0"-18"16,5 1-21-16,-4-1-17 0,0 0-19 0,2-1-20 15,1 1-12-15,0 0-19 0,0-1-10 0,1 1-27 16,-1-2-34-16,1 1-35 0,0 2-42 0,-1 1-36 16,-1-2-49-16,3 2-185 0,-9 1-318 0,3 0 140 15</inkml:trace>
  <inkml:trace contextRef="#ctx0" brushRef="#br0" timeOffset="-98314.97">24757 7616 47 0,'-1'3'293'0,"1"-3"-26"0,0 0-26 16,0 0-25-16,4 5-30 0,-4-5-26 0,0 0-25 15,11-8-35-15,-3 3-38 0,-2 3-49 0,2-4-64 16,0 0-78-16,-1-1-128 0,1-1-279 0,-1 0 124 16</inkml:trace>
  <inkml:trace contextRef="#ctx0" brushRef="#br0" timeOffset="-98139.77">24801 7378 95 0,'-3'13'355'0,"0"2"0"0,2 4-15 0,0 0-16 16,-1 8-25-16,5-1-32 0,-3 2-24 0,4 0-16 16,-1-2-32-16,0 1-13 0,5 1-28 0,3-1-12 15,-3 3-27-15,2-3-47 0,-1-2-66 0,2 0-68 0,1-1-75 16,-1-6-87-16,0-3-260 0,-1 1-529 15,4-5 233-15</inkml:trace>
  <inkml:trace contextRef="#ctx0" brushRef="#br0" timeOffset="-97991.84">24964 7635 172 0,'-18'8'305'0,"-1"2"-33"0,7-6-28 16,2 3-26-16,-8 1-41 0,4 2-44 0,-2-1-60 15,0 0-48-15,4-2-43 0,3 0-60 0,-2 0-177 16,-1-3-274-16,3-1 121 0</inkml:trace>
  <inkml:trace contextRef="#ctx0" brushRef="#br0" timeOffset="-97860.68">24882 7463 47 0,'4'-4'250'0,"1"1"-24"0,0 0-23 16,4 0-26-16,-4 2-39 0,3-1-41 0,-3-1-36 15,4 2-37-15,1-1-45 0,2 1-69 0,-2 1-96 16,3-2-201-16,-2 4 89 0</inkml:trace>
  <inkml:trace contextRef="#ctx0" brushRef="#br0" timeOffset="-97579.27">25153 7524 262 0,'-1'5'261'0,"1"7"-21"0,0-6-21 0,0 4-15 0,1 1-16 16,-1 1-20-16,3 0-16 0,-3 0-15 0,2 0-15 16,1 0-35-16,-2 1-41 0,-1-1-52 0,0 1-59 15,3-4-86-15,-3 2-160 0,0-6-337 0,-3 1 150 16</inkml:trace>
  <inkml:trace contextRef="#ctx0" brushRef="#br0" timeOffset="-97330.02">25286 7309 197 0,'5'8'296'15,"-1"3"-7"-15,-3-1-10 0,1 5-13 0,1 4-5 16,-3 0-1-16,-3 7-17 0,6 3-11 0,-3-1-25 16,0 2-18-16,-3 4-18 0,3 0-1 0,-2 1-35 15,1-1-8-15,-1 13-18 0,0-11-9 0,0-1-8 16,-1-4-12-16,2 1-22 0,1-1-27 0,-1-6-22 15,1-9-27-15,1 1-22 0,-1-6-26 0,0-4-27 16,0 0-26-16,0-2-23 0,1-4-20 0,-1-1-23 16,0 0-26-16,7-14-34 0,-5 4-175 0,-1-1-455 15,4-8 201-15</inkml:trace>
  <inkml:trace contextRef="#ctx0" brushRef="#br0" timeOffset="-97222.83">25360 7622 222 0,'0'0'283'0,"5"6"-31"0,-2-3-32 0,-2 0-46 0,-1 1-59 16,1-1-68-16,3 0-75 0,-4 0-93 16,3 3-73-16,-3-6-211 0,1 3 94 0</inkml:trace>
  <inkml:trace contextRef="#ctx0" brushRef="#br0" timeOffset="-96838.18">25420 7455 107 0,'0'0'288'0,"0"0"-25"0,0 0-18 0,8 10-10 16,-7-4-15-16,2-1-7 0,-2 1-8 0,3 0-14 15,-3 0-18-15,3 3-17 0,-3-2-15 0,2 5-12 16,1-6-17-16,-2 2-13 0,3-2-9 0,-2-1-25 16,2 2-13-16,-2-4-11 0,-1-2-11 0,2 2-10 15,-4-3-4-15,10-1-13 0,-10 1-5 0,8-6-3 16,0-1-2-16,-1 1-2 0,3-4-3 0,-5-1 4 15,3 0 3-15,-1 1-2 0,0-1 4 0,2 1 8 16,0 1 8-16,-4 0 12 0,-1 4 12 0,1 0 22 16,0 1 3-16,-1 1 13 0,-3 0 17 0,-1 3 6 15,4-4-3-15,-4 4 0 0,0 0-20 0,0 0 1 16,8 7-6-16,-7-1-6 0,-1 1-6 0,0 2-11 16,0 2 4-16,0-2-15 0,0 5-4 0,0 0 5 15,-1 2-9-15,1 2-4 0,-1-1 2 0,-2 4-1 16,3 4-6-16,-1-1-2 0,1 1-2 0,-3-4-1 0,-1-1-3 15,4-1-6-15,-1 0 1 0,1-4-1 0,0-5-21 16,-4 2-23-16,4-5-34 0,3-1-32 16,-6-1-57-16,3-1-56 0,0 0-54 0,0-4-70 15,-1 5-193-15,1-5-579 0,0 0 257 0</inkml:trace>
  <inkml:trace contextRef="#ctx0" brushRef="#br0" timeOffset="-96645.85">25484 7708 56 0,'0'0'325'16,"0"0"-14"-16,0 0-9 0,0 0-6 0,23 2-12 0,-19-2-6 15,2 1-16-15,-6-1-25 0,13 0-20 0,-6 0-5 16,5 0-36-16,-3 0-18 0,4 0-19 0,0 0-18 16,0-3 0-16,-1 1-57 0,1-1-44 0,-1 2-51 15,2-6-60-15,-4 7-66 0,3-2-71 0,-6 1-284 16,0 1-555-16,-1 0 245 0</inkml:trace>
  <inkml:trace contextRef="#ctx0" brushRef="#br0" timeOffset="-96447.53">25549 7830 93 0,'0'5'343'0,"2"-1"-33"0,0-2-20 0,3 1-26 0,0 2-24 16,2-1-15-16,4 0-15 0,-2-3-12 0,4 2-12 15,6-1-13-15,-1 3-16 0,0-5-17 0,1 3-16 16,-2-2-14-16,-3 1-13 0,1-1-33 0,-1 1-38 16,-5-1-44-16,0-1-58 0,0 1-67 0,-4-1-75 15,-5 0-249-15,9 3-503 0,-9-3 222 0</inkml:trace>
  <inkml:trace contextRef="#ctx0" brushRef="#br0" timeOffset="-96052.72">26142 7332 250 0,'0'0'313'0,"11"-1"-6"16,1-1-14-16,-7 2-5 0,8 2-16 0,-1-4-16 16,-1 4-13-16,-2-2-28 0,5 0-22 0,-5 1-22 15,3 1-19-15,-1-1-20 0,-2-1-53 0,0 3-59 16,-4-1-62-16,3 1-62 0,-4 1-64 0,-2-2-51 16,0 2-224-16,-4 0-477 0,1 0 211 0</inkml:trace>
  <inkml:trace contextRef="#ctx0" brushRef="#br0" timeOffset="-95930.87">26243 7438 154 0,'-1'4'217'0,"1"0"-17"0,0-4-3 0,5 6-5 0,-2-3-4 16,1-1-21-16,2 0-18 0,0-1-16 0,1 0-12 15,0-1-10-15,5 2-21 0,-2-2-34 16,2 0-38-16,0-2-57 0,0 0-67 0,-1 0-202 16,-4 2-334-16,-1 0 147 0</inkml:trace>
  <inkml:trace contextRef="#ctx0" brushRef="#br0" timeOffset="-95732.56">26321 7313 15 0,'0'8'290'0,"-1"0"-2"16,-2 3-9-16,1 2-10 0,-1 0-15 0,3-1-14 0,-1 1-24 15,1 2-18-15,1-2-20 0,-1-1-15 0,2 0-15 16,-1 4-22-16,-1-4-9 0,2 3-25 0,-2-1-30 15,0 2-43-15,-5-3-49 0,0 5-47 16,0-2-45-16,0 1-40 0,1-6-33 0,1-2-200 0,-3 1-428 16,0-2 190-16</inkml:trace>
  <inkml:trace contextRef="#ctx0" brushRef="#br0" timeOffset="-95331.03">26191 7613 191 0,'-3'-2'235'15,"3"2"-17"-15,0 0-20 0,-1-4-17 0,6 1-17 16,-5 3-16-16,9-1-8 0,-4 0-8 0,-5 1-2 15,17 2 1-15,-3 0-13 0,-1-1-9 0,5-1-5 16,-2 2 1-16,5-1-10 0,-1 2-5 0,-1-3-3 16,2 2-12-16,-1 1-6 0,-2-2-7 0,3 2-7 15,-4-1-6-15,-5-1-5 0,-2-2-2 0,4 2-8 16,-5-1-5-16,0 3-3 0,-4-3 2 0,3 0-2 16,-4 1 0-16,-4-1 1 0,0 0 4 0,7 2-1 15,-7-2-10-15,0 0-5 0,0 0-6 0,0 0-9 16,0 0-3-16,-16 7-12 0,6-5-3 0,-1 3-4 0,-5 3-3 15,-1-4-2-15,-2 5 1 0,-8 1 6 0,7 0-2 16,-5-1 3-16,6 1 2 0,1-4 3 16,2 2 1-16,4-2 4 0,1 0 1 0,-1 1 5 15,3-2 12-15,4 1 5 0,0-2 3 0,1 0 5 0,0 2 7 16,3-3 1-16,1 5 6 0,1-3 2 0,2 1 7 16,-2 2 3-16,8 2 2 0,-4-3 1 0,0 1-2 15,2 2 0-15,-3-2-1 0,2 0-2 0,0 2-6 16,1-3-1-16,0 3-3 0,-1-3-1 0,-1 1-10 15,0-1 0-15,0 0-1 0,-3-1-6 0,2-3-5 16,-3 1-12-16,2-1-21 0,-3-3-26 0,1 2-24 16,-1-2-30-16,0 0-30 0,0 0-27 0,0 0-44 15,0 0-31-15,4-11-251 0,-4 4-522 0,3-2 232 16</inkml:trace>
  <inkml:trace contextRef="#ctx0" brushRef="#br0" timeOffset="-95061.23">26610 7692 34 0,'-2'7'236'16,"0"-2"-16"-16,-6-2-1 0,0 1-8 0,-3 4 0 0,-3 0 1 15,0-4 4-15,-1 3-11 0,-5 1-10 0,2 0-7 16,2-1-8-16,-4 0-25 0,3 0-12 16,3-4-1-16,1 1-3 0,3-1 11 0,1 0-15 15,4-1-10-15,-1 0-8 0,2-1-14 0,1 1-7 0,3-2-12 16,-5 2-11-16,5-2 1 0,0 0 4 15,5 9-20-15,-2-4-9 0,3-2-1 0,-2 1-4 0,5 0-9 16,1 3 0-16,-1 0-3 0,0-2-7 0,4 1-10 16,-3 1-20-16,-1-3-19 0,1 3-22 0,-1 0-25 15,0-4-33-15,-2 1-36 0,-1-1-37 0,0 1-39 16,1-2-45-16,-1-2-279 0,-1 0-585 16,-5 0 259-16</inkml:trace>
  <inkml:trace contextRef="#ctx0" brushRef="#br0" timeOffset="-94854.67">26903 7378 328 0,'6'0'384'0,"-6"0"-37"0,8 0-30 15,-8 0-32-15,8 0-28 0,-8 0-20 0,5 4-29 16,-5-4-18-16,6 3-20 0,-5-2-2 0,2 2-33 15,-2 0-22-15,0 2-37 0,-1-5-53 0,2 8-57 16,-5-2-60-16,0 0-74 0,1 4-71 0,-7-1-212 16,3 1-488-16,-2-2 216 0</inkml:trace>
  <inkml:trace contextRef="#ctx0" brushRef="#br0" timeOffset="-94692.15">26748 7539 131 0,'0'0'375'0,"-5"2"-40"0,5-2-25 16,0 0-24-16,0 0-17 0,11 3-14 0,1-3-20 15,2 0-18-15,3 1-20 0,4-2-25 0,2 1-18 16,3 0-16-16,2-2-13 0,2 2-16 0,-1-1-39 0,-7 1-44 16,1 0-49-16,-4 0-75 0,-1 1-71 15,3-1-79-15,-8 0-230 0,0 0-517 0,-3 0 228 16</inkml:trace>
  <inkml:trace contextRef="#ctx0" brushRef="#br0" timeOffset="-94244.85">26938 7524 32 0,'-2'2'241'0,"2"-2"-22"15,0 7-5-15,0-4-5 0,0-3-12 0,1 6-3 16,-1-1-6-16,1 0-7 0,1-1-6 16,-1 0-4-16,2 3-8 0,-1-3-10 0,-1 2-5 0,2-1-12 15,-2 1-2-15,1 0-9 0,-1 2-13 0,-1-3 0 16,1 4-4-16,1 0-9 0,-1 0-12 0,-1 1-6 15,0 0-8-15,0 0-4 0,0 1-8 0,-1 0-2 16,-1-2-11-16,2 4-1 0,-1 0-3 0,0-3-8 16,-1 2-3-16,0 1 2 0,2-3-7 0,-2 2 0 15,2-2-4-15,-1 2-2 0,1-1 0 0,-1 0-5 16,2-1-5-16,-1 1 1 0,-1 0-2 0,0-4 3 16,-2 6-2-16,4-2-8 0,-3 0 3 0,0-1 10 15,1-1-13-15,0 1-2 0,-4-3 6 0,1 3-5 16,4-3 4-16,-2 0-5 0,0-2 2 0,0 2 1 15,-1-3 8-15,2 2-16 0,-2-4 4 0,2 1-8 16,-2 2 27-16,3-5-15 0,0 0-1 0,-5 3 4 16,5-3 3-16,0 0-2 0,0 0 2 0,0 0-2 15,0 0-3-15,-11-8 0 0,8 5-3 0,-2 1 1 16,4-4-3-16,-6 4-7 0,5-4-6 0,-2 3-8 16,-1-1 4-16,-3-1-21 0,4 0-9 0,-1-1-21 15,0-1-18-15,-1 1-17 0,-2-4-18 0,1 1-18 16,-1-1-21-16,0-1-18 0,-1-2-25 0,2-2-26 15,-2-1-36-15,2 7-182 0,-2-1-482 0,4-1 213 16</inkml:trace>
  <inkml:trace contextRef="#ctx0" brushRef="#br0" timeOffset="-94096.83">26780 7680 71 0,'0'0'235'0,"5"-2"-15"0,-5 2-14 15,0 0-10-15,0 0-1 0,0 0-1 0,0 0-6 0,7 8-10 16,-7-5-12-16,0-3-11 0,1 6-18 15,-1 1-6-15,0-4-23 0,0 3-19 0,0-1-30 16,-1 1-31-16,1 0-52 0,0 1-46 0,0-2-77 16,-2 2-71-16,1-1-132 0,1-2-379 0,0 2 168 0</inkml:trace>
  <inkml:trace contextRef="#ctx0" brushRef="#br0" timeOffset="-93937.9">27068 7718 213 0,'3'4'253'0,"1"-1"1"0,0 0 0 16,0 0-7-16,-3 1-12 0,4-1-25 15,-5 2-21-15,4-1-26 0,-3 1-35 0,3 0-67 0,-4-2-69 16,0 3-85-16,0-3-258 0,0 3-381 0,3-3 168 16</inkml:trace>
  <inkml:trace contextRef="#ctx0" brushRef="#br0" timeOffset="-93805.38">27414 7913 102 0,'1'5'261'0,"-2"2"-26"0,1-1-45 16,0 1-61-16,-1-2-89 0,-1-1-88 0,0 1-104 16,-3 0-164-16,0-2 73 0</inkml:trace>
  <inkml:trace contextRef="#ctx0" brushRef="#br0" timeOffset="-91375.79">28012 7317 172 0,'-4'11'327'16,"7"-1"-5"-16,-3 5-1 0,1 1-8 0,2 1-25 16,-2 8-22-16,-1-1-32 0,1 1-22 0,-1-1-9 15,0-5-29-15,0 0-23 0,-1 1-26 0,0 1-46 0,-2-4-52 16,-1 2-61-16,2-3-58 0,-2-3-60 15,1-5-53-15,2 3-251 0,-3-5-493 0,3-3 219 16</inkml:trace>
  <inkml:trace contextRef="#ctx0" brushRef="#br0" timeOffset="-91098.57">28170 7305 6 0,'17'0'253'0,"-3"1"-11"0,4-1-8 0,1 1-14 16,0 1-12-16,-6 0-9 0,0 0-11 0,1 0-8 16,-1 1-10-16,1 0-12 0,-1 1-15 15,3 2-9-15,-5 1-8 0,0-2 1 0,0 5-1 0,1-3-1 16,-2 5 2-16,-1 1-3 0,-1 1-15 0,-4-2-5 16,2 5-8-16,-3-2-10 0,-2 2 2 0,0 1-22 15,-1-1-7-15,-1-2-7 0,-3 3-13 0,0-1-8 16,-1 1-32-16,0 1-27 0,-3-2-33 0,1-3-37 15,-1 2-35-15,-1-2-30 0,4-4-37 0,-4-2-13 16,4 3-32-16,-3-8-202 0,3 0-484 0,-4 0 216 16</inkml:trace>
  <inkml:trace contextRef="#ctx0" brushRef="#br0" timeOffset="-90975.49">28155 7497 228 0,'0'-3'254'0,"-4"0"-29"16,4 3-23-16,3-7-19 0,-3 7-18 0,9-5-17 15,-3 4-16-15,3-1-25 0,3 0-33 0,3 0-33 16,2-2-43-16,-3 3-49 0,4-3-75 0,-4 2-138 16,-4 0-285-16,1-1 126 0</inkml:trace>
  <inkml:trace contextRef="#ctx0" brushRef="#br0" timeOffset="-90785.85">28269 7210 238 0,'-7'10'274'0,"-1"3"-18"16,-1 3-7-16,1 2-11 0,-1 6-19 0,0 1-17 15,3 1-19-15,-1 2-21 0,2-1-13 0,1 0-16 16,-1 1-12-16,3-2-15 0,-1 3-26 0,-1-1-41 0,2-3-41 16,-1 1-52-16,-1-1-50 0,0-5-47 0,3-2-239 15,-3-3-422-15,4-1 187 0</inkml:trace>
  <inkml:trace contextRef="#ctx0" brushRef="#br0" timeOffset="-90632.46">28085 7707 72 0,'0'0'287'0,"0"0"-18"0,0 0-15 0,9 7-18 16,-3-5-16-16,1 0-21 0,2-2-19 0,3 1-8 0,8-1-24 15,0-1-18-15,-1 1-25 0,11-2-40 0,-7 0-54 16,-2 2-58-16,-1-3-68 0,1 3-103 0,-2-3-110 15,1 3-356-15,-1-2 158 0</inkml:trace>
  <inkml:trace contextRef="#ctx0" brushRef="#br0" timeOffset="-90388.73">28826 7179 76 0,'0'0'343'15,"0"0"-37"-15,0 0-33 0,0 6-24 0,0-6-26 16,-9 8-21-16,5-1-16 0,-6-1-21 0,2 1-15 16,-1 2-19-16,-1 0-17 0,1 1-18 0,0-2-37 15,-5 1-48-15,5 0-49 0,-3 3-59 0,3-5-41 16,0-2-55-16,0 0-160 0,2-2-383 0,-1-3 169 15</inkml:trace>
  <inkml:trace contextRef="#ctx0" brushRef="#br0" timeOffset="-90248.41">28668 7349 213 0,'1'20'224'0,"-2"-1"-10"0,1 7 1 0,0 1-7 0,-3-1-10 16,0-1-10-16,2 5-18 0,0-3-21 0,-3 2-12 15,3-3-12-15,1 1-15 0,0-4-19 0,-1 4-37 16,-2-8-40-16,3-1-47 0,0-3-55 0,0-4-65 15,0-1-187-15,0-4-367 0,3-3 162 0</inkml:trace>
  <inkml:trace contextRef="#ctx0" brushRef="#br0" timeOffset="-89990.16">28978 7184 205 0,'0'0'282'0,"9"0"-25"16,-9 0-17-16,7-2-10 0,-7 2-8 0,7 2-7 15,-7-2-11-15,0 0-13 0,9 0-13 0,-4 0-15 0,-5 0-17 16,9 1-10-16,-4 2-17 0,0-1-9 0,2 0-7 16,-2 0-4-16,0 3-7 0,0-3-11 15,0 0-18-15,2 2 5 0,-2 2-8 0,-3 1-11 16,1-3-32-16,-2 4-32 0,-2 1-40 0,-3 1-43 0,-2 2-42 15,-7 2-41-15,1 0-38 0,-2-1-52 0,-4-1-155 16,-4 0-460-16,3-2 203 0</inkml:trace>
  <inkml:trace contextRef="#ctx0" brushRef="#br0" timeOffset="-89880.22">28918 7357 791 0,'-6'2'53'0,"2"0"48"15,0 0 35-15,0 2 17 0,2-2 6 16,2-2-1-16,-1 3-5 0,1-3-7 0,0 0-11 0,0 0-7 16,13 2-6-16,-5-4-9 0,2 2-9 0,4 0-10 15,-2-5-11-15,6 1-14 0,-1 1-31 0,-4 0-49 16,0 2-56-16,-4-2-74 0,5-3-92 15,-5 3-148-15,-2 0-413 0,-5 0 183 0</inkml:trace>
  <inkml:trace contextRef="#ctx0" brushRef="#br0" timeOffset="-89710.23">28913 7340 212 0,'-9'14'321'0,"-2"4"-27"0,2-4-15 0,-5 8-14 0,2 1-15 16,4-5-18-16,-3 5-21 0,3 2-24 0,2-8-20 15,3 10-13-15,-4 1-15 0,0-3-18 0,4 3-35 16,0 0-38-16,-4 0-60 0,6-7-51 0,-3-2-37 16,4 1-29-16,0-2-26 0,0-8-33 0,2 2-199 15,-4-2-418-15,2-5 184 0</inkml:trace>
  <inkml:trace contextRef="#ctx0" brushRef="#br0" timeOffset="-89453.93">28921 7520 82 0,'7'-1'262'15,"1"2"-29"-15,-2 1-35 0,1-4-56 0,-7 2-42 16,0 0-37-16,10 2-33 0,-7 0-17 0,-1 0-14 16,-2 1-23-16,0-3-24 0,-2 12-17 0,-2-6-16 15,1 1 4-15,-2 2 18 0,1 2 60 0,0-5 52 16,-2 4 33-16,1-1 14 0,0-1 19 0,2 3 6 15,1-1 8-15,-1-4 5 0,3 0-3 0,0 1-5 16,1-1-14-16,1-2-13 0,-1 0-12 0,3 1-16 16,-2-4-21-16,2 4-35 0,3-5-41 0,-7 0-80 15,16-8-100-15,-7 1-118 0,1 1-347 0,1-2 153 16</inkml:trace>
  <inkml:trace contextRef="#ctx0" brushRef="#br0" timeOffset="-89256.81">29176 7257 3368 0,'10'0'154'0,"-4"0"-102"0,-6 0-34 0,7 0-18 0,-7 0-1 15,9 0 8-15,-9 0-4 0,9-1 2 0,-9 1 1 16,7 1 5-16,-7-1-2 0,7-1 11 0,-7 1 2 16,13 1-3-16,-8-1-6 0,0 1 4 0,0 1-6 15,-1-1-8-15,0 2-29 0,1 0-39 0,0 0-40 16,-5 2-46-16,0 1-47 0,0-2-56 0,-5 1-236 15,4 1-530-15,-3-3 234 0</inkml:trace>
  <inkml:trace contextRef="#ctx0" brushRef="#br0" timeOffset="-88894.98">29195 7376 194 0,'-1'5'222'0,"1"-5"-16"0,0 0-3 0,5 7-8 16,-5-4-8-16,4-2-14 0,0 4-13 0,-3-3-21 15,4 1-9-15,-1 0-15 0,-1-1-11 0,-1-1-13 16,2 4-1-16,0-1-17 0,-1 0-25 0,-1-1-17 15,-1 1-18-15,2-1-17 0,-2-1-7 0,3 1 0 16,-3 2-6-16,1 0 3 0,1-2 1 0,0 2 2 16,-2 0-3-16,3-1 4 0,0-1 4 0,-3 3 12 15,3 0 13-15,0 1 16 0,1 0 5 0,-4 4-2 16,3-4-2-16,-3 5 0 0,-1-1-3 0,0-2-1 16,-1 4 0-16,0-1-4 0,-2 0-3 0,-3 5-2 15,1-6 0-15,-7 3-6 0,5 0-6 0,-4-2-22 16,1 2-14-16,-1-3-21 0,-3-1-18 0,1-1-12 15,1-3 2-15,3 0-7 0,2-4-1 0,-1-3-3 16,0-3 0-16,2-2 17 0,1 3 13 0,1-7 8 16,0 1 27-16,3 1 17 0,0 1 20 0,2 0 17 0,-1 1 10 15,1 0 6-15,2 2 3 0,-2 2 8 16,-1 2 3-16,8-4-2 0,-2 5-2 0,-6-1-6 16,12 2-5-16,-5 1-7 0,1-1-13 0,0 2-17 15,2 1-40-15,-1-1-36 0,1 1-39 0,0-2-52 16,-1 4-205-16,-2-1-389 0,4-2 172 0</inkml:trace>
  <inkml:trace contextRef="#ctx0" brushRef="#br0" timeOffset="-88713.19">29473 7251 83 0,'1'-2'312'0,"-1"2"-33"0,5-4-24 0,-2 1-21 0,-3 3-29 16,0 0-25-16,0 0-37 0,0 0-52 0,0 0-58 16,0 0-58-16,0 0-71 0,-7 13-187 0,2-8-306 15,1 1 136-15</inkml:trace>
  <inkml:trace contextRef="#ctx0" brushRef="#br0" timeOffset="-88493.78">29391 7449 54 0,'-2'7'230'0,"-1"4"-5"0,2 1 9 16,-1 4 0-16,-3-1 2 0,5 3-3 0,-4-1-8 15,3 2-6-15,-2 2-9 0,1-2-6 0,1-2-21 16,-2 0-9-16,6-2-18 0,-6-4-12 16,6-1-13-16,-3 2-20 0,1-5-9 0,0 0-13 0,2-1-4 15,-2-2-28-15,0 0-30 0,1 0-33 0,-2-4-40 16,0 0-42-16,14-8-38 0,-7 5-50 0,2-5-34 15,4-5-54-15,-6 2-178 0,1-3-477 0,0 4 211 16</inkml:trace>
  <inkml:trace contextRef="#ctx0" brushRef="#br0" timeOffset="-88336.85">29597 7336 66 0,'6'2'305'0,"-3"2"-38"0,-2 1-29 16,-2 1-15-16,1-2-31 0,-1 5-19 0,-2-3-29 15,0 0-25-15,0 4-40 0,-1-1-33 0,0 0-32 16,-1 1-52-16,1-4-39 0,1 0-18 0,1-1-21 16,-1 0-8-16,1 0 3 0,0-2 7 0,2-3-84 15,0 0-213-15,0 0 96 0</inkml:trace>
  <inkml:trace contextRef="#ctx0" brushRef="#br0" timeOffset="-87998.9">29573 7427 714 0,'5'-10'25'0,"-3"-1"30"0,4-3 15 0,-2 0-3 16,0-3 4-16,3 0-2 0,-1 1 5 0,2 3 19 15,-1 1-7-15,-3 2 13 0,3-2 4 0,-4 6-12 16,6-2 10-16,-4 4-3 0,1 2-6 0,0-2 1 15,0 2 0-15,3 2 6 0,-9 0 0 0,11 5 0 16,-1-1-12-16,-5 1-9 0,0 3-5 0,-1-2-4 16,-2 4-9-16,2 1-2 0,-4 1-8 0,0 0-7 15,-1 3-10-15,-3-2-16 0,0 3-19 0,-2 3-13 16,1-3-22-16,1-6-4 0,-2 6-2 0,0-5 9 16,1-2 3-16,0-2 3 0,0-1 4 0,5-1 6 15,-4-2 8-15,3 1 11 0,-2-1 7 0,3-3 10 16,0 0 8-16,0 0 7 0,0 0-5 0,0 0 8 0,0 0-5 15,12-12 6-15,-6 10 6 0,-2 1 11 0,1 0-7 16,0-1 3-16,-5 2-6 0,8 0 0 16,-8 0-6-16,10 0 3 0,-5 3 15 0,-1-1-17 15,1 4-2-15,-2-2 0 0,-2 0-4 0,2 2-10 16,-2 1 4-16,0 2-6 0,-1-2 1 0,-1 4-5 16,-3 2-3-16,3-4-7 0,-3 7-8 0,-1 1-7 15,-3-2-15-15,-2 2-19 0,1-1-18 0,-4 0-18 16,1 0-27-16,-3-1-26 0,0-2-43 0,4-4-39 15,0-1-26-15,-1-5-180 0,1-2-455 0,4-1 202 0</inkml:trace>
  <inkml:trace contextRef="#ctx0" brushRef="#br0" timeOffset="-87860.22">29553 7593 187 0,'8'-5'196'0,"-2"0"-3"16,2 4-3-16,3 1-2 0,2 3 4 0,1 0-3 0,2 0 9 16,0 5 2-16,2-1 1 0,1 3-7 0,7 2-19 15,-11 0-12-15,-2 1-17 0,1 1-13 0,4-3-21 16,-4 2-12-16,-2 1-22 0,2-5-35 0,-1 2-42 15,-3-3-49-15,-3 2-60 0,0-4-64 16,-3-1-100-16,1 0-142 0,0-1-447 0,-3 1 198 0</inkml:trace>
  <inkml:trace contextRef="#ctx0" brushRef="#br0" timeOffset="-86660.35">30246 7772 39 0,'-3'7'278'0,"1"-2"-17"0,-1-1-12 16,-1 2-18-16,1 0-20 0,-2 0-19 0,1-1-20 16,0 3-18-16,1-3-20 0,0 1-50 0,-1 0-73 15,0-1-85-15,1-1-250 0,1 3-351 0,-2-5 155 0</inkml:trace>
  <inkml:trace contextRef="#ctx0" brushRef="#br0" timeOffset="-84564.71">30766 7153 205 0,'0'0'243'0,"0"0"-20"0,0 0-19 16,4-3-18-16,-4 3-18 0,0 0-15 0,0 0-13 15,0 0-12-15,0 0-8 0,0 0-12 0,0 0-9 16,0 0-9-16,5 6-6 0,-5-6-8 0,5 3-6 16,-5-3-6-16,0 0-7 0,4 2-6 0,-4-2-3 15,0 0-5-15,4 2-2 0,-4-2-4 0,0 0-2 16,0 0-3-16,0 0 6 0,0 0-5 0,2 4 6 0,-2-4-1 15,0 0 2-15,0 0 4 0,0 0 3 16,0 0 1-16,0 0 0 0,0 0 8 0,0 0 0 16,0 0 0-16,0 0-3 0,0 0 1 0,0 0-2 15,0 0-5-15,0 0-7 0,0 0 2 0,0 0-6 0,0 0-6 16,0 0-3-16,0 0-1 0,0 0-5 0,0 0 0 16,0 0-2-16,0 0-6 0,0 0-3 0,0 0 4 15,0 0-2-15,0 0-1 0,0 0-3 16,0 0 3-16,0 0 0 0,0 0-5 0,0 0-3 15,0 0 18-15,0 0-14 0,0 0 3 0,0 0 3 0,0 0 6 16,0 0 3-16,0 0 0 0,0 0 0 0,0 0-3 16,0 0 0-16,0 0 0 0,0 0 2 15,0 0-8-15,0 0 2 0,0 0 2 0,0 0 7 16,0 0-12-16,0 0-3 0,0 0 0 0,0 0-13 0,0 0 7 16,0 0 1-16,0 0-2 0,0 0 3 0,0 0-2 15,0 0-5-15,-15 0 2 0,14 5 1 0,-7 4-1 16,-1 0-1-16,-5 4-1 0,1 3 1 15,-10 3-5-15,2 0-5 0,3-1-7 0,3-3-5 0,-1-2-4 16,2-1-3-16,5-3-4 0,0-1 5 0,3 1-1 16,-2-3 2-16,4 0-2 0,2-3-1 0,-1 0-2 15,2-1 1-15,1-2 9 0,4 6 1 0,-4-6 6 16,0 0 0-16,21-10 6 0,-9 6-3 0,6-5 9 16,-1 1-1-16,2 0 6 0,7-3 1 0,-1-2-2 15,-1 0 10-15,0 0-10 0,2-1 1 0,-7 6-4 16,0-1 1-16,-1 0-1 0,-1 0-1 0,-1 2 3 15,-4 4-5-15,-1-3-6 0,-3 2-8 0,-2 4-16 16,0-3-2-16,-3 3-2 0,-3 0 3 0,5 9 1 16,-3-2 6-16,-4 3 2 0,-3 2 3 0,-2 7 4 15,-4 4 0-15,-3 2 7 0,2 2 1 0,-4-2 1 16,0 3 4-16,-1-2 8 0,-6-2 8 0,5 1 3 16,-1 3 12-16,2-5 4 0,2-1 6 0,-2-1 8 15,1 1-1-15,6-4-3 0,-6 3 0 0,7-4 2 16,0-2 7-16,4 0-8 0,4-3 11 0,1 0-14 15,1-1-1-15,2-3-7 0,2 3-1 0,3-5 0 16,2 4-4-16,1-5 1 0,2 1-1 0,6-2-2 16,0-1-2-16,-1-3-9 0,1 0-16 0,2-4-30 15,-3 1-28-15,0-3-35 0,-7 1-47 0,-1 3-43 16,2-4-55-16,-3 0-284 0,-1 1-571 0,-3 0 253 16</inkml:trace>
  <inkml:trace contextRef="#ctx0" brushRef="#br0" timeOffset="-84197.51">30780 7332 218 0,'8'-4'246'0,"2"1"-16"0,-2 2-18 0,3-1-18 16,0-1-8-16,-1 2-21 0,4 1-11 0,-1-1-11 15,4 1-8-15,0 1-7 0,2-2-11 0,2 1-13 16,-1 0-8-16,-1 1-10 0,3-1-9 0,-4 1-8 0,-3 1-4 15,1-2-10-15,-4 1-5 0,1-1-5 0,-3 0-3 16,-2 0-3-16,-2 2 7 0,1-2 1 16,-2 0 8-16,0 0 16 0,-5 0 12 0,5 5 5 15,-2 0-1-15,-2-1-9 0,-1 5-8 0,-4-2-1 16,-1 6-10-16,-1 1-5 0,-5 2-4 0,-3 6 12 0,4-5-21 16,-6 7-4-16,-1 2-4 0,-5-2-1 15,3 7-6-15,-3-3 4 0,-1 0-6 0,0 1 4 16,5-2-9-16,-8 0-1 0,9-1-1 0,2-1-5 15,-1 1-5-15,7-8 5 0,-6 4-6 0,5-8-2 0,1 1-4 16,0 0-19-16,1-7-21 0,3 0-21 16,0-4-24-16,1 3-23 0,0-4-28 0,0-2-28 0,3 1-26 15,1-2-44-15,0 0-15 0,-5-11-28 16,1 6-150-16,4 0-462 0,4-7 205 0</inkml:trace>
  <inkml:trace contextRef="#ctx0" brushRef="#br0" timeOffset="-84027.44">30863 7457 74 0,'7'-2'248'0,"3"-1"-18"0,-1 1 0 0,1 1-10 0,-1-1-15 16,-1 1-19-16,-1-1-20 0,1 2-19 0,0-1-12 16,-1 1-14-16,1 0-29 0,-3-1-51 0,-5 1-53 15,10-1-64-15,-10 1-70 0,8 1-165 0,-8-1-336 16,0 0 149-16</inkml:trace>
  <inkml:trace contextRef="#ctx0" brushRef="#br0" timeOffset="-83864.71">30755 7500 50 0,'6'6'216'0,"0"-5"-12"0,2 1-10 0,2 0-17 16,-1 0-17-16,4-1-21 0,1 4-18 0,-2-5-26 15,-1 3-47-15,-1-3-47 0,1 0-74 0,0 0-149 16,-6 0-241-16,2 2 106 0</inkml:trace>
  <inkml:trace contextRef="#ctx0" brushRef="#br0" timeOffset="-83722.21">30822 7578 47 0,'2'4'263'0,"2"0"-24"0,-1 2-27 0,4-4-20 15,-1 3-18-15,2-4-18 0,2 2-25 0,0 0-25 16,3-2-38-16,-1-1-50 0,1-3-74 0,4 5-93 16,-5-4-85-16,-1 1-253 0,2-2 113 0</inkml:trace>
  <inkml:trace contextRef="#ctx0" brushRef="#br0" timeOffset="-83396.57">31409 7038 162 0,'0'6'226'16,"0"3"-18"-16,-3-1-20 0,-2 1-18 0,0 3-15 15,0-2-15-15,-4 5-12 0,-1 2-15 0,-1-5-13 16,0 4-13-16,1-3-4 0,-1-1-9 0,4-4-8 15,2 1-7-15,1 0-6 0,0-3-7 0,-1-2 5 16,4 2-1-16,0-3 4 0,1-3 8 0,1 6 5 16,3-3 1-16,-4-3 6 0,7 1-6 0,-1-1-5 15,1 0 3-15,-7 0-5 0,15 0-7 0,-6-1-7 16,2-1-7-16,0 2-1 0,1 0-4 0,-1 2-6 16,-1-2-12-16,-1 0-30 0,-1-2-35 0,2 1-44 15,-2 1-47-15,1-4-51 0,1 2-61 0,-5-1-128 16,4 1-410-16,-4-2 182 0</inkml:trace>
  <inkml:trace contextRef="#ctx0" brushRef="#br0" timeOffset="-83198.05">31473 7299 71 0,'-8'14'280'0,"4"-3"-23"0,-3 5-4 0,0 0-2 16,-2 2-8-16,4-1-12 0,-5-1-9 0,2 2-13 16,-1-1-13-16,2 0-18 0,-1 6-17 0,-1-1-13 15,3-2-21-15,-1 5-6 0,-3 1-17 16,2-1 1-16,3-6-2 0,1 0-14 0,-1-1-11 0,0-2-10 15,5-3-2-15,-2-4-8 0,1 0-9 0,-2-2-2 16,4 1-8-16,-2-4-4 0,0 1-9 0,-1-4-24 16,2-1-21-16,0 0-32 0,0 0-42 15,0 0-47-15,-5-10-63 0,4 3-88 0,-2 2-213 16,1-4-545-16,0 1 241 0</inkml:trace>
  <inkml:trace contextRef="#ctx0" brushRef="#br0" timeOffset="-82645.62">31837 7203 50 0,'0'0'293'0,"9"3"-4"16,-8 0-2-16,-1 1-8 0,0 3-15 0,-1-1-12 15,-3 4-7-15,0 3-34 0,-3 1-5 0,-3 3-33 16,-5 5-13-16,1 0-7 0,-2 1-23 0,-1 2-5 15,-1 0-13-15,-3-3-15 0,1 1-11 0,2 0-8 16,-1-2-7-16,4 0-5 0,1-6-5 0,-3-1-5 16,5-1-5-16,-1-4-9 0,1 1-3 0,3-1 7 15,3-6-1-15,-3 3 10 0,-2-4 6 0,3 1-11 16,1-3 1-16,7 0 0 0,-12-3-6 0,7-3-3 16,-1-2-1-16,1 0-6 0,0-8 0 0,1 4-13 15,3-4 4-15,0 0-8 0,2 4 2 0,2 0-5 16,-1 2 2-16,3 1 4 0,-2 0-14 0,3 2-4 15,1 1-1-15,1 1-6 0,2 0 2 0,-1 3 3 16,2 2-2-16,2 1-2 0,-2 2 0 0,7 4 3 16,-8-3 14-16,4 2-11 0,-1 4-5 0,0-2 7 15,0 2 1-15,-3-3-8 0,0 3 1 0,3 2 0 16,-5-2 5-16,2-3-24 0,-4 2-32 0,1-1-39 16,-1 0-40-16,-3-2-38 0,2-3-25 0,-4 2-28 15,1-1-23-15,1 1-14 0,-2-3-11 0,-1-2-18 16,0 0-156-16,0 0-479 0,0 0 213 0</inkml:trace>
  <inkml:trace contextRef="#ctx0" brushRef="#br0" timeOffset="-82487.18">31778 7535 584 0,'3'-7'69'0,"3"4"38"0,-3 0 9 0,-1 3-4 16,2-5 0-16,-4 5-3 0,10-1-11 15,-10 1 7-15,8 6 6 0,-7-3 3 0,3 1 10 0,-2 8 6 16,0-1 4-16,-2-3 8 0,0 6-1 0,1 2-3 16,-2 1 2-16,1-2-10 0,0 1-11 15,0-3-18-15,0-1-5 0,0-1-7 0,0 1-17 16,0-4 0-16,1 1-25 0,2-5-33 0,-3-1-31 15,1 1-35-15,-1-4-35 0,0 4-40 0,0-4-50 0,0 0-49 16,0 0-214-16,13-12-477 0,-10 3 210 0</inkml:trace>
  <inkml:trace contextRef="#ctx0" brushRef="#br0" timeOffset="-82362.57">31919 7440 273 0,'0'0'321'0,"4"-2"-32"0,-4 2-23 16,0 0-25-16,0 0-24 0,7 6-22 0,-7-6-24 15,6 5-20-15,-4-4-37 0,-2-1-63 0,1 5-80 16,2-3-106-16,-3-2-220 0,1 6-383 0,-1-2 170 16</inkml:trace>
  <inkml:trace contextRef="#ctx0" brushRef="#br0" timeOffset="-81047.51">1689 9097 141 0,'0'0'219'0,"0"-3"-16"0,0 3-6 0,0 0-7 0,0 0-12 16,0 0-11-16,0 0-12 0,0 0-11 0,0 0-7 16,0 14-14-16,-4-6-6 0,3-3-10 0,-7 5-8 15,4-2-4-15,-1 3-7 0,-1-3-2 0,2 2 2 16,-2-3-1-16,-1 2 3 0,2 0 3 0,1-5 3 16,2 0 8-16,-1 1 0 0,3-1-3 0,-1-1-5 15,1-3-11-15,-1 5-7 0,1-5-9 0,1 3 9 16,-1-3-26-16,5 3-2 0,0-2-6 0,-5-1-4 15,14 1-6-15,-6-3 1 0,2 3-7 0,3-1 1 16,-3 0-9-16,3-1 2 0,1 1-2 0,3 0-1 16,-3 0-4-16,0-2-4 0,4 1-29 0,-2 0-37 15,-3 1-33-15,0-2-38 0,-1 2-26 0,-3 0-27 16,3-3-21-16,-7 1-17 0,1 1-17 0,-2-1-26 16,-4 2-158-16,5-3-453 0,-5 3 202 0</inkml:trace>
  <inkml:trace contextRef="#ctx0" brushRef="#br0" timeOffset="-80927.3">1833 9234 55 0,'-8'9'156'0,"-1"-1"15"15,1 2 0-15,0 0-8 0,1 4-7 0,0 1 1 16,-1 3 19-16,2 1-3 0,-4 3-14 0,5 1-9 16,-3 2-13-16,3 0-10 0,-1-2-10 0,1 3-12 15,1-7-7-15,0 0-16 0,-1-1-21 0,1 0-34 16,-4-3-37-16,6 2-48 0,-2 0-51 0,0-5-55 16,0-3-186-16,-1 3-380 0,1-5 169 0</inkml:trace>
  <inkml:trace contextRef="#ctx0" brushRef="#br0" timeOffset="-80597.75">1734 9368 91 0,'10'-3'198'0,"1"1"0"0,-1 1-13 16,1-2 6-16,-1 3-24 0,0 0-3 0,1 1 0 15,-4-1-5-15,1 2-3 0,0-1-5 0,-1-1-2 16,0 3-6-16,-2-1-1 0,0 2-9 0,1 0-7 15,1 2 5-15,-1 4 7 0,-1-1-6 0,0 2-4 16,3 5-13-16,-2 2-4 0,-1-1-2 0,-2 2-2 16,2 6-13-16,-1 4-5 0,0-4-14 0,0 0-1 15,-4-6-10-15,1 8-6 0,-1-2-3 0,0-6-15 16,1 0 2-16,3 0-3 0,-4-1-6 0,0 1 4 16,0-2 6-16,0-4-20 0,1-3-1 0,-1 2-6 15,0-1 1-15,0-4-2 0,-1 1 2 0,1 0-8 16,0-3 4-16,0-2-15 0,1 2-20 0,2-1-23 15,-3 0-29-15,0-4-29 0,-4 3-37 0,4-3-35 16,0 0-38-16,-5 1-31 0,5-1-35 0,-8-6-232 0,3 3-555 16,0-3 246-16</inkml:trace>
  <inkml:trace contextRef="#ctx0" brushRef="#br0" timeOffset="-80460.26">1803 9474 50 0,'7'0'150'0,"0"0"-89"15,-3 4-105-15,0 0-47 0,-3 1 21 0</inkml:trace>
  <inkml:trace contextRef="#ctx0" brushRef="#br0" timeOffset="-80313.89">1762 9657 238 0,'16'-3'229'0,"-9"2"-24"16,3-2-19-16,2-1-18 0,-1-2-19 0,2 1-20 15,1 1-46-15,0-5-57 0,5 3-77 0,-5-1-176 16,-1 2-247-16,0 0 110 0</inkml:trace>
  <inkml:trace contextRef="#ctx0" brushRef="#br0" timeOffset="-80114.22">2181 9225 239 0,'0'0'276'0,"-4"10"-17"15,-1-6-23-15,-1 1-17 0,1 1-22 0,-2-2-18 16,2 2-16-16,1-1-21 0,-2 0-18 0,1 4-25 15,-2-3-41-15,1-1-43 0,2 2-65 0,-1-4-71 16,-4 0-219-16,4 2-367 0,-3 0 163 0</inkml:trace>
  <inkml:trace contextRef="#ctx0" brushRef="#br0" timeOffset="-79913.39">2006 9294 113 0,'4'9'245'16,"-2"1"-4"-16,2-1-7 0,1 1-1 0,-2 1-9 16,1-3-10-16,0 1-14 0,-1 1-18 0,1-2-21 15,0 2-16-15,2-2-15 0,-2 2-16 0,3-1-16 16,-2-3-42-16,1 2-53 0,-1-2-60 0,4-1-64 16,-4 1-70-16,3-2-180 0,-3-1-402 0,4-2 179 15</inkml:trace>
  <inkml:trace contextRef="#ctx0" brushRef="#br0" timeOffset="-79663.25">2223 9513 234 0,'-4'11'267'15,"-1"0"-24"-15,-2 4-25 0,-2-1-23 0,1 1-21 16,2-5-16-16,-1 2-15 0,2-1-17 0,-4-4-14 16,4-1-9-16,1 1-6 0,-1-2-8 0,1-2-4 15,0-2-7-15,4-1 1 0,-7 0-7 0,7 0 4 16,0 0-3-16,0 0 0 0,-8-4-12 0,8 4-3 15,0 0-6-15,0 0-1 0,0 0 13 0,0 0 26 16,-1 6 30-16,2 0 11 0,3-2-10 0,0 0-10 16,1 7-7-16,4-3-15 0,-4 1-8 0,3 0-1 15,-2 1-15-15,4-2-12 0,3 4-13 0,0-5-40 16,2 0-54-16,-5-1-52 0,3 0-59 0,4-2-68 16,2-4-76-16,-9 1-225 0,5-2-577 0,-3-2 255 15</inkml:trace>
  <inkml:trace contextRef="#ctx0" brushRef="#br0" timeOffset="-78762.25">2557 9363 140 0,'1'27'323'0,"-1"3"-28"0,-1 3-31 0,-2-1-24 16,2 1-26-16,-3-4-20 0,0 2-12 15,3-2-43-15,-3-1-43 0,0-1-49 0,3-11-60 16,1 1-53-16,-2-7-61 0,4-1-52 0,-2-1-113 15,0-5-316-15,0-2 140 0</inkml:trace>
  <inkml:trace contextRef="#ctx0" brushRef="#br0" timeOffset="-78513.78">2589 9378 117 0,'6'-3'265'0,"3"-1"-9"0,0 1-24 16,4 0-21-16,-3 1-21 0,2 2-9 0,-1 0-5 15,2 0-8-15,1-1 6 0,-1 2-26 16,-1-1-5-16,4 0-3 0,-3 5-8 0,2-1-10 0,-1 0-9 16,-1 2 6-16,2 4-5 0,-2-1-13 0,2 1-10 15,-6-1-5-15,-1 2-8 0,-3-2-1 0,4 4-12 16,-4-1-2-16,-1-1-9 0,0 6-7 0,-3-1-11 16,-2 1-13-16,1-1-23 0,-3 0-23 15,1 0-36-15,-2 1-26 0,-2-3-35 0,-4 3-39 0,3-7-27 16,-5 1-30-16,1-3-20 0,-5-2-204 0,0 1-477 15,-5-3 212-15</inkml:trace>
  <inkml:trace contextRef="#ctx0" brushRef="#br0" timeOffset="-78391.83">2630 9647 101 0,'-12'-6'187'0,"3"0"29"0,-1 3 8 0,5-1-9 15,1 1-19-15,0 0-15 0,4 3-19 0,-1-4-14 16,1 4-7-16,5-8-13 0,0 5-11 0,4 1-11 16,3 1-12-16,3-3-2 0,4 0-13 0,0 1-20 15,-2-2-42-15,2 2-60 0,-1 0-69 0,1-3-96 16,-9 4-142-16,4-2-380 0,-2 1 169 0</inkml:trace>
  <inkml:trace contextRef="#ctx0" brushRef="#br0" timeOffset="-78162.98">2581 9287 188 0,'-1'-2'274'0,"-2"2"-24"0,3 0-18 0,0 0-13 0,0 9-10 15,3 0-12-15,-1 1-5 0,5 5-4 0,-2 1-9 16,0 9-13-16,5 0-12 0,-1 0-18 0,-1 5-13 16,-3-5-14-16,5 2-8 0,-2 3-11 0,-2-3-7 15,1 0-16-15,-7-2-26 0,6 2-32 0,-6-7-39 16,1-1-36-16,-1-1-34 0,0-2-26 0,-2-4-20 16,0-2-30-16,-1 1-18 0,0-4-30 0,1-3-134 15,-2-1-388-15,-1 0 173 0</inkml:trace>
  <inkml:trace contextRef="#ctx0" brushRef="#br0" timeOffset="-78038.26">2594 9735 46 0,'0'0'205'0,"0"0"-4"0,1-5-6 16,3 3 5-16,-4 2-11 0,9-2-12 0,-9 2-2 15,11 0-14-15,-4 2-15 0,-2-2-14 0,8 1-16 16,-3 1-9-16,3 2-11 0,-1-4-13 0,1 1-15 16,1 1-37-16,3 1-49 0,2-1-55 0,-1-1-81 15,0-1-194-15,1 2-376 0,-1-1 167 0</inkml:trace>
  <inkml:trace contextRef="#ctx0" brushRef="#br0" timeOffset="-77247.75">3344 10018 184 0,'0'0'282'0,"0"0"-14"15,0 0-12-15,0 0-12 0,-8-13-16 0,7 7-14 16,-1 0-12-16,-2-5-11 0,1-1-10 0,-1-4-4 15,-1-1-14-15,1-10 3 0,-3 0-1 0,-4-1-37 16,6-3-14-16,-1-3 3 0,-3-13-16 0,4 11-13 16,0 1 13-16,1 0-24 0,3 2-11 0,1-1-6 15,4 6-8-15,-2 1-6 0,2 2-10 0,1 7-2 16,-1 1-2-16,3 0-4 0,0 3 9 0,1 5-16 16,-1-3-6-16,1 3 14 0,1 2-12 0,-1 1-5 15,-1 0 1-15,2 0-3 0,-2 2-4 0,0 2 3 16,0-1-1-16,0 3 0 0,-7 0-3 0,13 2-4 15,-8-1 2-15,0 4-2 0,2-1-15 0,-4 3-3 16,5 2-7-16,-4 0-5 0,0 1-5 0,-4 2-4 16,1 5 5-16,-1 0-1 0,-1 1 1 0,-2-1 4 15,-2 2-1-15,-3-2 3 0,2-1 8 0,-1 0-3 16,1-2 7-16,1-4 2 0,-1-1 4 0,1 1 7 16,-2-5 20-16,4 0-4 0,0 1 9 0,-1-3 7 15,2 0-1-15,2-3 5 0,-3 3 4 0,0-2-2 0,3-1-8 16,0 0-1-16,0 0-7 0,0 0-5 15,0 0 2-15,0 0-4 0,0 0-2 0,17-3-2 16,-11 0-4-16,1 2 6 0,-1-1-2 0,1 2 0 16,-1-1 5-16,2 1-11 0,-2 3 3 0,-1-3-5 0,0 4-3 15,2-2-3-15,-5 6 1 0,3-3-1 0,-1 1 3 16,0 4 3-16,1 1-1 0,-5-3 0 16,3 2-1-16,-3-2 2 0,0-1 1 0,0 1-2 15,-3-2 1-15,3-2-3 0,0 3-13 0,0-1-23 0,-4-2-23 16,3 0-33-16,-3-3-41 0,0 2-46 0,4-3-59 15,-10 0-60-15,10 0-219 0,-8-4-563 0,6 0 249 16</inkml:trace>
  <inkml:trace contextRef="#ctx0" brushRef="#br0" timeOffset="-77084.52">3623 9569 120 0,'2'7'265'0,"2"2"-6"0,-4-1-10 15,0 3-21-15,1-3-23 0,-2 4-22 0,1-4-17 16,0 1-17-16,0 3-14 0,0-3-33 0,-3 3-50 16,2-3-62-16,-1 0-80 0,2-2-105 0,-3-1-108 15,3-1-329-15,0-1 145 0</inkml:trace>
  <inkml:trace contextRef="#ctx0" brushRef="#br0" timeOffset="-76929.61">3822 9692 174 0,'0'11'273'0,"0"0"-28"0,0 1-23 16,-6 5-19-16,-1-3-11 0,0 3-12 0,0 0-14 15,1-1-17-15,-3 1-13 0,1-6-29 0,-1 1-34 16,2-2-42-16,-1-3-48 0,-2 0-61 0,5-4-68 16,-2-1-173-16,-1 1-345 0,2-2 153 0</inkml:trace>
  <inkml:trace contextRef="#ctx0" brushRef="#br0" timeOffset="-76723.79">3981 9641 102 0,'3'3'320'0,"2"0"-10"16,-1 0-38-16,0 0-26 0,0 0-29 0,-2 0-24 15,2 0-44-15,0-1-36 0,0-1-42 0,1 2-40 16,0-2-35-16,-5-1-50 0,9 2-42 0,-2-3-43 16,-7 1-150-16,7-1-313 0,-7 1 140 0</inkml:trace>
  <inkml:trace contextRef="#ctx0" brushRef="#br0" timeOffset="-76614.49">4172 9621 168 0,'6'0'238'15,"0"-2"-13"-15,-6 2-7 0,10 0-18 0,-5 0-19 0,-5 0-20 16,10 2-24-16,-10-2-51 0,4 1-89 15,-4-1-110-15,0 0-137 0,8-3-270 0,-6 2 119 16</inkml:trace>
  <inkml:trace contextRef="#ctx0" brushRef="#br0" timeOffset="-76510.64">4369 9607 4206 0,'5'6'51'15,"0"-1"-68"-15,-1-1 17 0,0-1-27 0,1 3-30 16,-3-3-56-16,-2 1-105 0,0-1-139 0,0-3-221 0,-3 8-627 15,3-8 278-15</inkml:trace>
  <inkml:trace contextRef="#ctx0" brushRef="#br0" timeOffset="-76381.33">4605 9890 120 0,'-7'28'424'0,"0"-5"-48"0,0-5-38 0,-6 5-53 16,3-6-95-16,-3-2-121 0,-5-1-134 15,1-1-225-15,0-5-314 0,4-3 139 0</inkml:trace>
  <inkml:trace contextRef="#ctx0" brushRef="#br0" timeOffset="-75580.55">5260 10009 76 0,'-3'4'315'0,"3"-4"-9"0,0 0-13 0,0 0-16 15,0 0-16-15,0 0-16 0,0 0-14 0,-7-9-4 16,4 4-6-16,2-2-11 0,0-3-18 0,-2-2-12 16,2-1-19-16,-2-3-17 0,-2-10-12 0,1 1-13 15,1-3-12-15,-4-2-7 0,3-2-16 0,-1-2-8 16,-3-14-9-16,3 0-9 0,0-3 1 0,0-1-5 16,0 0-7-16,1 0-9 0,4-3-5 0,0 6 0 15,4 14-10-15,1 1-2 0,1 4-1 0,1 2-4 16,-2 12-3-16,0 1 0 0,0 4-6 0,-1 1 7 15,3 4-15-15,-1 3 3 0,-1-3-3 0,0 3 3 16,0-1 2-16,0 4-1 0,-5 0-3 0,12 3 3 16,-9-2-2-16,3 3 0 0,-1 2-3 0,0-3 0 15,0 4 5-15,0 2-9 0,0 1 4 0,-2-4-5 16,1 5 4-16,-2-1-5 0,1 1-6 0,-2 0-6 16,5 4 0-16,-6-1-9 0,0-4 0 0,0 6-7 15,-5-2-10-15,4 4-3 0,-3-5-4 0,0 2-1 16,-2-1 0-16,-1 1-7 0,1-3 5 0,-2-3 6 15,3-2 4-15,-1 2 12 0,1-4 12 0,0-1 2 0,-2-1 8 16,4 3 2-16,-1-5 13 0,1 0 7 16,-2 1-4-16,5-2 6 0,-1 3-1 0,1-3-3 15,0 0-1-15,0 0-6 0,0 0 2 0,5 7 1 0,-1-4-3 16,1-1-3-16,2 1 4 0,0 0-8 0,0 2-5 16,0-2-15-16,2 3 0 0,-2 3-22 0,1 0 0 15,-1 2 4-15,-2-2-4 0,2 3-3 0,-4 0-3 16,1-1 3-16,-1 4 6 0,-1-4 4 0,-2 1 6 15,0-4 2-15,-2 1 8 0,1-1 9 0,-4 0 4 16,1-3 2-16,-3-1-2 0,2 2 7 0,-2-2-17 16,-1 1-26-16,-3-4-32 0,2 2-46 0,1-3-57 15,-1 0-82-15,-3-1-142 0,4 1-441 0,1 0 196 16</inkml:trace>
  <inkml:trace contextRef="#ctx0" brushRef="#br0" timeOffset="-75246.74">5601 9479 275 0,'0'0'327'16,"0"-5"-17"-16,0 5-15 0,-4-3-9 0,4 3-17 16,-4-3-22-16,4 3-15 0,-6-2-29 0,6 2-25 15,0 0-17-15,0 0-16 0,-12 2-10 0,12-2-14 16,-5 4-11-16,1 0-9 0,1 2-12 0,0-1-5 15,-1 1-10-15,3 4-6 0,-1-1-6 0,-1 1-11 0,2 3-6 16,-1-3-1-16,2 3 0 0,0 1-11 16,3 1 3-16,0 2 9 0,2 0-21 0,0-1-1 15,1 1-1-15,-1-2-8 0,-1 1 2 0,1-2-2 0,-1-2 1 16,-3 1-5-16,4 0-5 0,-2-3 2 16,-3-3 0-16,0 4-2 0,0-4-3 0,-3 3 0 15,-2-5-1-15,0 3-9 0,-3-2-4 0,-2 0-16 16,-2 0-16-16,-4 0-24 0,-3-1-31 0,0-3-39 0,-3 3-45 15,0-1-51-15,2-4-49 0,1 1-241 0,-2-2-566 16,8-1 250-16</inkml:trace>
  <inkml:trace contextRef="#ctx0" brushRef="#br0" timeOffset="-74510.88">6169 9135 123 0,'10'1'258'0,"-7"0"-8"0,1 1-5 0,-2 6-8 0,-2-5-10 15,2 2-10-15,-4 3-15 0,0 3-15 0,-2 0-14 16,-1 3-17-16,-2 0-18 0,-1 1-12 0,2 2-13 15,-2 0-12-15,-1 1-11 0,1-2-10 0,-1-1-5 16,-1-1-9-16,0-1-8 0,4 0-7 0,-1-4-1 16,1 0 5-16,-3-3 4 0,5 1 5 0,3-2 5 15,-2-2 0-15,2 0 13 0,0 0-16 0,1-3 2 16,-3 5 6-16,3-5-7 0,0 4-6 0,0-4-6 16,0 0-8-16,0 0-7 0,-1 3-3 0,1-3-1 15,0 0-2-15,0 0-5 0,10 0-1 0,-10 0-6 16,13-1-2-16,-7 1-2 0,1 0-1 0,-1 1-3 15,3-1 6-15,0 2-8 0,1-1 3 0,-2 0-7 0,2 0-1 16,0 1 1-16,1-2 1 0,-3 4-5 16,-1-2-1-16,-1 2-4 0,-1 0-4 0,0 2-12 15,-1-2-7-15,0 6-14 0,-4-1-10 0,-1 4-9 16,-3-2 2-16,0 3 2 0,-2-1 6 0,-1 3 9 0,2-4-1 16,-2-2 8-16,0 1 2 0,-3 3 3 0,2-4 5 15,1-3 6-15,-1 3 8 0,0-5 10 0,2 0 13 16,1 1 8-16,-2-3 3 0,5 1 2 15,-2-2 6-15,4-2 13 0,-3 4-9 0,3-4-7 0,-1 3 1 16,1-3-13-16,0 0 2 0,0 0-4 0,17-3 4 16,-8-1-4-16,0 1-2 0,1 0-2 0,3 3-3 15,-2-3-2-15,1 1-1 0,0-1-2 0,0 3 2 16,1 0 0-16,-2 0-4 0,3 0-5 0,-2 2-13 16,-3-2-13-16,2 3-16 0,-3-2-21 0,-3 1-19 15,0 1-28-15,3 0-36 0,-7 4-40 0,3-3-57 16,-3 2-77-16,-1 0-199 0,-1 1-563 0,0 1 249 15</inkml:trace>
  <inkml:trace contextRef="#ctx0" brushRef="#br0" timeOffset="-74318.88">6176 9753 205 0,'3'2'265'0,"-1"2"-26"0,2-3-19 16,1 4-14-16,-1-2-12 0,1-2-12 0,4 1-18 16,-1-1-15-16,2 1-19 0,-1-2-19 0,5 0-37 15,-5 2-34-15,5-4-45 0,-4 0-63 0,3 1-94 16,-3-4-162-16,3 1-351 0,-5-2 155 0</inkml:trace>
  <inkml:trace contextRef="#ctx0" brushRef="#br0" timeOffset="-74132.41">6299 9436 3325 0,'1'-4'101'0,"3"1"-73"16,-3-2-20-16,3 3 1 0,2 1-4 0,-6 1 1 0,12-2-1 16,-5 2-5-16,3 0 4 0,0 0-4 0,2 1-3 15,1-2-27-15,0 2-38 0,-1 0-46 0,-1 0-49 16,4 2-60-16,-3-2-259 0,2 2-522 15,-5 0 231-15</inkml:trace>
  <inkml:trace contextRef="#ctx0" brushRef="#br0" timeOffset="-73999.38">6404 9557 73 0,'-2'3'321'0,"4"1"-34"0,1 0-28 15,0 0-25-15,2-1-39 0,-2 1-44 0,4-1-52 16,1-3-46-16,1 0-45 0,6-2-47 0,-1-2-79 15,-1 2-137-15,0-3-274 0,-3-1 121 0</inkml:trace>
  <inkml:trace contextRef="#ctx0" brushRef="#br0" timeOffset="-73818.37">6393 9316 357 0,'-1'12'348'0,"-3"3"-16"15,3 12-19-15,2-1-22 0,3 2-18 0,0 1-17 16,6 3-26-16,-1-2-23 0,1 0-17 0,4 1-18 16,-2 0-16-16,-1 0-21 0,2 0-19 0,4-3-55 15,-7-1-66-15,4 2-73 0,3-6-83 0,-2-8-110 16,-6 1-216-16,5-5-529 0,1-4 234 0</inkml:trace>
  <inkml:trace contextRef="#ctx0" brushRef="#br0" timeOffset="-73681.72">6681 9612 3842 0,'-8'4'157'16,"-2"2"-119"-16,-5 4-11 0,-1-1 1 0,1 4-19 15,0 1-8-15,1-4-38 0,-4 0-56 0,0-3-44 0,0 2-61 16,3-3-62-16,-6-3-77 0,2 1-170 16,1-3-549-16,0-5 243 0</inkml:trace>
  <inkml:trace contextRef="#ctx0" brushRef="#br0" timeOffset="-73219.94">6934 9384 236 0,'0'6'338'16,"0"3"-28"-16,0 0-29 0,-1 3-31 0,-2 3-22 15,3-3-25-15,-1-2-27 0,1 5-39 0,-3-3-39 16,2 0-47-16,1-2-46 0,0-1-52 0,0 0-58 0,0-5-65 16,-1 3-163-16,1-4-359 0,0-3 160 15</inkml:trace>
  <inkml:trace contextRef="#ctx0" brushRef="#br0" timeOffset="-73028.14">7057 9188 34 0,'4'19'266'0,"-2"6"-1"0,2 5 0 0,-2 4-6 16,0-1-7-16,0 1-6 0,-1 2-17 0,-1 12-11 15,3-13-23-15,-3 1-18 0,0-3-16 0,0 2-19 16,1 0-19-16,1-5-22 0,0-2-28 16,-2-2-36-16,1-7-39 0,2-7-44 0,-3-2-46 0,0-2-42 15,0-3-51-15,3-2-246 0,-2 0-467 0,-1-3 207 16</inkml:trace>
  <inkml:trace contextRef="#ctx0" brushRef="#br0" timeOffset="-72907.83">7233 9482 67 0,'5'3'77'0,"-2"0"-101"0,-2 0-26 0,2-1 11 16</inkml:trace>
  <inkml:trace contextRef="#ctx0" brushRef="#br0" timeOffset="-72512.77">7264 9337 224 0,'0'9'261'0,"-3"2"-16"0,3 6-14 0,1-6-12 0,-1 5-7 16,3 0-5-16,-2-4-14 0,3-2-3 0,-1 1-18 15,3 1-12-15,-3-5-14 0,2-2-5 0,0 3-14 16,1-5-7-16,-1 0-7 0,0-1-21 0,3-2-20 0,-2 0-19 16,2-2-29-16,0-2-28 0,-2-1-31 15,3-2-26-15,0-2-20 0,-4 0-23 0,3 1-7 0,-2-5-9 16,-2 1-11-16,2-3-6 0,-3-1 10 16,1 0 12-16,0 4 13 0,-2 1 24 0,-2 0 31 0,4 2 43 15,-1-1 32-15,-2 5 40 0,0 2 16 0,-1-4 11 16,3 5 6-16,-3 2 12 0,0 0 11 0,0 0 13 15,1 14 6-15,0-4 11 0,-2 5-4 16,4 1-17-16,-2 1-9 0,0 3-10 0,-1 6-12 0,1 2-12 16,1-2-8-16,2 4-8 0,-3-4 4 0,1 4-21 15,-2 1-5-15,4-2-7 0,-4 0-4 0,4-1-5 16,-3 0-5-16,-1-4-27 0,1-4-26 0,2-3-28 16,-2-3-34-16,1-5-28 0,-2-1-27 0,0-4-27 15,-2 0-23-15,0 1-25 0,2-5-15 0,0 0-34 16,0 0-194-16,0 0-493 0,-13-11 218 0</inkml:trace>
  <inkml:trace contextRef="#ctx0" brushRef="#br0" timeOffset="-72376.89">7357 9647 129 0,'0'-6'275'0,"0"6"-26"16,0-3-21-16,0 3-17 0,0 0-14 0,5-3-11 16,-5 3-14-16,0 0-14 0,9 0-10 0,-9 0-11 15,13 2-12-15,-7-1-13 0,1 1-12 0,-1-1-11 16,3-1-9-16,-3 2-21 0,5 1-53 0,-5 0-69 15,1-1-82-15,0 0-265 0,-2 1-442 0,-1 3 196 16</inkml:trace>
  <inkml:trace contextRef="#ctx0" brushRef="#br0" timeOffset="-72215.71">7365 9772 2 0,'-3'4'367'0,"6"2"-26"0,-2-1 4 15,4-1-9-15,-1 4-17 0,2-4-46 16,2 3-21-16,1 1-29 0,6 0-21 0,-1-1-9 15,-1-1-31-15,5-3-15 0,2 1-39 0,0-1-51 0,0-3-57 16,8-2-61-16,-9 1-82 0,3-3-108 16,-3-3-228-16,2-2-519 0,2-3 230 0</inkml:trace>
  <inkml:trace contextRef="#ctx0" brushRef="#br0" timeOffset="-72046.06">7692 9253 341 0,'5'-2'348'0,"3"1"-27"0,3-2-39 0,1 2-29 15,-1 0-29-15,3 1-27 0,-1 1-43 0,6 0-45 16,-2 3-58-16,-6-4-54 0,2 3-55 0,0 3-47 16,-3-1-70-16,-4 2-149 0,0 3-350 0,-3-2 156 15</inkml:trace>
  <inkml:trace contextRef="#ctx0" brushRef="#br0" timeOffset="-71932.35">7771 9403 159 0,'-5'5'328'0,"1"0"-25"0,-1 0-28 16,2 1-24-16,2-2-24 0,1 3-28 0,4-4-27 15,-1 2-34-15,3 1-43 0,3-2-38 0,1-2-46 16,3 1-52-16,1 1-59 0,0-4-99 0,0-5-114 16,3 4-339-16,-3-1 151 0</inkml:trace>
  <inkml:trace contextRef="#ctx0" brushRef="#br0" timeOffset="-71758.37">7775 9225 43 0,'2'13'303'0,"2"-1"-8"16,1 3-16-16,-1 1-17 0,3 2-28 0,-5-4-20 15,5 5-21-15,-1-1-22 0,-1 0-16 0,-1 1-34 16,4 4-57-16,-7-5-61 0,0 7-71 0,-1-7-85 15,0-1-200-15,-2 1-383 0,-1-3 170 0</inkml:trace>
  <inkml:trace contextRef="#ctx0" brushRef="#br0" timeOffset="-71449.82">7693 9599 130 0,'-6'2'350'16,"6"-2"-34"-16,0 0-26 0,0 0-28 0,0 0-25 0,0 0-23 15,19 0-21-15,-8-1-22 0,2 0-15 16,6 1-9-16,-1 1-20 0,1-1-15 0,-2-1-12 15,6 1-19-15,-3 1-21 0,-2-1-23 0,2 3-36 0,-9-2-35 16,0-1-42-16,-3 0-31 0,-1 2-19 0,-1-1-21 16,-1 1-2-16,0-1-13 0,-5-1 3 0,0 0 8 15,-10 9 24-15,2-6 29 0,1-1 43 0,-2 3 50 16,-3 1 33-16,2-1 25 0,1 1 24 0,-1-1 6 16,1 1 16-16,1 4 8 0,-2-2 9 0,4-1 5 15,2 4-2-15,0-5 2 0,0 5-3 0,0-2-3 16,3 2 0-16,-3 0-5 0,2 1-5 0,4 0-9 15,-2-3-8-15,4 4-15 0,0-3-5 0,0 2-11 16,-1 0-14-16,3-2-31 0,-3-1-47 0,0 0-51 16,2-1-57-16,-1-3-56 0,-2 0-69 0,1-1-196 15,1-3-502-15,0 1 222 0</inkml:trace>
  <inkml:trace contextRef="#ctx0" brushRef="#br0" timeOffset="-71225.01">8065 9586 38 0,'-5'8'323'0,"0"-1"-18"15,-3 1-23-15,-2 1-29 0,0-3-24 0,-4 5-17 16,2-3-2-16,2 0 1 0,1 1 3 0,-3-1 0 16,5-1-19-16,-1-4-14 0,4 2-14 0,0 0-17 15,1 0-12-15,1-2-13 0,1 2-15 0,2 1-10 16,1-1-14-16,1 0-6 0,1 2-7 0,4 0-9 15,2 0-11-15,-1 1-21 0,1-1-43 0,3-4-45 0,-4 3-61 16,0 0-67-16,4-5-75 0,-4 2-311 0,0 1-617 16,-1-4 273-16</inkml:trace>
  <inkml:trace contextRef="#ctx0" brushRef="#br0" timeOffset="-71046.61">8313 9207 190 0,'8'-1'431'0,"-2"2"-45"0,5 2-42 15,-4 0-35-15,3 2-76 0,-2 1-76 0,-3-4-66 16,0 7-62-16,-4 0-43 0,3 0-40 0,-1 3-44 16,-2-2-43-16,-1 2-170 0,-3 4-336 0,0-1 149 15</inkml:trace>
  <inkml:trace contextRef="#ctx0" brushRef="#br0" timeOffset="-70913.23">8190 9469 45 0,'-4'3'405'0,"3"-1"-26"0,-2 2-26 0,3-4-23 15,8 4-31-15,-3-1-28 0,4 0-31 0,5 0-19 16,7 0-30-16,-3 0-22 0,5 0-31 0,3-2-62 16,4-1-62-16,-3 0-73 0,1 2-85 0,0-1-91 15,-9-2-215-15,4-1-486 0,-5 2 216 0</inkml:trace>
  <inkml:trace contextRef="#ctx0" brushRef="#br0" timeOffset="-70497.77">8381 9515 3951 0,'-7'9'185'0,"3"-5"-137"0,2 3-28 0,0-2-21 0,2 2 6 16,2 3 2-16,0 1-9 0,1 0-20 15,2 4-3-15,0 1 7 0,0-1-4 0,2 1 5 16,-1 0 3-16,0 1 3 0,2-1-2 0,1 0 2 0,-4 2 4 15,0 1-1-15,-1 0 0 0,0 1 0 0,-3-1 5 16,3-2-1-16,-4-2-1 0,0 2 6 0,0-5-2 16,-1 0 2-16,1-2-3 0,-4 0 6 0,0-1-4 15,0-5 4-15,2 4 9 0,-2-5-11 0,-4 1-1 16,6 0-5-16,-2-2-3 0,-4-1-10 0,8-1-13 16,-9 0-24-16,9 0-18 0,-14-7-17 0,9 3-12 15,-4-7-12-15,0 1-8 0,2-6-9 0,-5-1-8 16,-1-5 1-16,0-1 10 0,6-3 8 0,-5 1 10 15,7 0 17-15,0 6 26 0,3 1 25 0,-1 6 31 16,0 3 31-16,2 0 19 0,0 3 16 0,-1 1 12 16,1 0 7-16,1 2 6 0,0 3 0 0,-2-6 0 15,2 6 0-15,0 0 3 0,0 0-2 0,0 0 2 16,-13 13 0-16,9-8 3 0,-1 0-1 0,1 2-4 16,-1 1 4-16,0-2-9 0,1 3-5 0,-1-1-11 15,0-2-8-15,1 0 20 0,0 0-45 0,0-1-18 16,3 0-26-16,-4-1-30 0,0 1-38 0,2-1-43 15,2-3-48-15,-1 1-51 0,2-2-72 0,0 0-223 0,-2 4-565 16,2-4 251-16</inkml:trace>
  <inkml:trace contextRef="#ctx0" brushRef="#br0" timeOffset="-70293.89">8567 9632 2937 0,'4'5'233'0,"-1"-1"-164"0,2 2-31 16,-2 1-17-16,1 1-14 0,-1 1-27 16,0 1-57-16,-1 1-57 0,3-4-68 0,-1 2-277 0,0 1-519 15,2 0 230-15</inkml:trace>
  <inkml:trace contextRef="#ctx0" brushRef="#br0" timeOffset="-70181.78">9046 9849 290 0,'3'6'265'16,"-3"-2"-68"-16,0 2-102 0,-4 1-149 0,-1 0-79 16,-5 0-142-16,-2 0 63 0</inkml:trace>
  <inkml:trace contextRef="#ctx0" brushRef="#br0" timeOffset="-58282.18">9853 9264 278 0,'0'-4'315'0,"0"4"-32"15,2-3-22-15,-2 3-19 0,0 0-3 0,0 0 4 16,7 8-6-16,-2 1-24 0,1 2-21 0,-1 8-13 16,3 5-20-16,-1 4-17 0,-4 0-12 0,1 3-14 15,1 0-9-15,-4-3-11 0,2 5-9 0,-3-3-14 16,1 0-1-16,2-1-14 0,0-4-22 0,-5-6-52 16,4-2-55-16,-2-4-53 0,0-4-53 0,-2 1-48 15,2-5-73-15,-1-2-177 0,1 0-514 0,0-3 227 16</inkml:trace>
  <inkml:trace contextRef="#ctx0" brushRef="#br0" timeOffset="-57996.2">9880 9264 182 0,'4'-4'243'0,"1"2"-18"0,1 0-11 15,4-1-16-15,3 0-11 0,0 2-10 0,1-2-8 0,5 1-7 16,-1 1-11-16,1 0-7 0,3-2-6 0,6 2-8 15,-6 1-5-15,7-1-6 0,-9-4-11 0,1 7-9 16,2 1-11-16,-4-1-5 0,2 4-4 0,-2-1-7 16,-1-1-3-16,-3 7-5 0,-1-2-5 0,-2 3 1 15,-3 1-3-15,-2-1 2 0,1-1 2 0,-2 5-8 16,-2 2-6-16,-4-2-1 0,0 2-8 0,0-2-5 16,0 2 0-16,0-3-7 0,-4 2 2 0,0 1-10 15,1-1-29-15,-4-1-22 0,3 1-37 0,-2-3-32 16,-2-1-34-16,1 1-31 0,-2-4-38 0,1 0-21 15,-2-4-46-15,-3-3-165 0,0 2-474 0,-2-5 209 16</inkml:trace>
  <inkml:trace contextRef="#ctx0" brushRef="#br0" timeOffset="-57877.24">10032 9525 6 0,'-12'-8'250'0,"3"0"9"0,3 3-16 16,1 1-15-16,1 0-15 0,-1 1-22 0,4 0-19 16,1 3-10-16,0 0-23 0,7-5-11 0,-3 2-14 15,8 2-9-15,-1-2-13 0,2 1-16 0,4-2-24 16,3 3-30-16,0-2-40 0,-3 1-46 0,-2 1-60 15,2-6-70-15,-3 6-148 0,-1-1-371 0,1 0 164 16</inkml:trace>
  <inkml:trace contextRef="#ctx0" brushRef="#br0" timeOffset="-57641.57">10011 9095 119 0,'-7'6'303'0,"7"3"-20"0,0-1-17 16,0 6-13-16,1 3-8 0,2 8-4 16,0 0-6-16,-1 1-7 0,2 0-17 0,-1 4-10 0,0-3-16 15,2 2-18-15,1-3-16 0,-2 1-13 0,1 0-17 16,1-1-14-16,-3-1-8 0,-1-6-19 0,3-3-24 16,-3 2-40-16,-1-2-39 0,-1-3-37 0,0-1-36 15,0 1-36-15,-2-2-37 0,-1 2-31 0,0-6-33 16,-4 2-34-16,3-2-155 0,-2-5-455 0,-3 2 202 15</inkml:trace>
  <inkml:trace contextRef="#ctx0" brushRef="#br0" timeOffset="-57494.97">9927 9628 5 0,'-9'0'234'0,"9"0"-5"15,0 0-11-15,0 4-7 0,0-4-5 0,0 0-11 16,10 8-10-16,-1-7-8 0,4 4-10 0,2 0-11 16,5 0-11-16,0-1-16 0,11 0-12 0,-3 0-11 15,1-3-13-15,0 0-10 0,1-2-8 0,-1 1-12 16,-7-1-20-16,5 0-29 0,-5-2-37 0,-1-2-46 15,-3 0-63-15,4 0-73 0,-7-1-199 0,-2 1-438 16,-3-1 195-16</inkml:trace>
  <inkml:trace contextRef="#ctx0" brushRef="#br1" timeOffset="-48981.85">10648 9041 110 0,'4'-6'212'0,"-1"0"-14"16,0 1-9-16,5-5-3 0,-2 2-5 0,0 1-7 16,1-4-3-16,-1 3-4 0,2-1-6 0,0 2-4 15,-1-1-8-15,0 1-14 0,0 1-6 0,0 1-10 16,-2 2-9-16,1-1-6 0,-1 1-17 0,1 1-6 16,-1 1-7-16,2-2-9 0,-3 2-7 0,1-2-9 15,-5 3-2-15,8 0-1 0,-8 0-10 0,5 0-2 16,-5 0-3-16,0 0-6 0,8-2 1 0,-8 2-6 15,0 0 0-15,0 0-5 0,6 2 2 0,-6-2 7 16,0 6 2-16,0-2-1 0,-3 3 0 0,2 5-4 16,-3-2-5-16,-2 9-4 0,2-2-2 0,-5 1-7 15,0-1-2-15,-5 5 0 0,5-4-1 0,-5 5-3 0,4-7 6 16,1 1-4-16,-4-2-3 0,3 4 4 0,0-3-2 16,-4-2 1-16,2-1-1 0,2 1 7 0,-4 0-4 15,4-1-3-15,3-4 3 0,-3-3 4 16,6 1 4-16,-1-3-1 0,1-1-4 0,3 1 2 0,-3 0 7 15,3-2 7-15,1-2-1 0,0 0 1 0,0 0 4 16,0 0 5-16,22-6 1 0,-11 1 2 16,-2 0 6-16,9 0-4 0,-1-2 1 0,-1 0-2 0,1 1-1 15,1-2-1-15,-3 4-5 0,6 0-2 0,-10 0-4 16,0 2-8-16,1 0-4 0,-6 1-2 0,2 1-4 16,-3 1-18-16,-1 1-9 0,0 5 2 0,-3-1-3 15,0 1-2-15,2 1-1 0,-6 3-1 16,2 2 5-16,-4-1 0 0,1 0 2 0,-1 2 0 0,0-1 5 15,-4-2 1-15,1 1 4 0,-3 1 0 0,5-2 11 16,-1-3 3-16,1 0 4 0,2-3 5 0,1 0 3 16,-2-2-1-16,3 1 0 0,-1-2 4 0,2 2-2 15,1-4-4-15,-1 4 4 0,1-4-1 0,0 0 8 16,1 4 3-16,-1-4 4 0,4 6 1 0,2-3 1 16,-2-1-5-16,2 3 1 0,-1-3-1 0,3 0-1 15,-2-1-4-15,2 0 4 0,1 0-10 0,1 0-9 16,0-1-13-16,-2 0-29 0,1-1-40 0,-4 2-53 15,3 0-60-15,-3 2-62 0,0-3-81 0,-5 0-186 16,3 7-563-16,-3-3 249 0</inkml:trace>
  <inkml:trace contextRef="#ctx0" brushRef="#br1" timeOffset="-48831.13">10719 9668 98 0,'0'0'287'0,"6"2"-24"0,-1-1-25 0,2-1-21 15,-7 0-19-15,14-1-12 0,-2-2-19 0,-1-2-15 0,2 0-17 16,2-5-13-16,2 1-24 0,0-1-33 16,-2 0-45-16,2-4-50 0,-4 3-47 0,3-2-44 0,-4 2-70 15,2-2-114-15,-4 1-330 0,-4 0 146 0</inkml:trace>
  <inkml:trace contextRef="#ctx0" brushRef="#br1" timeOffset="-48691.16">10975 9262 106 0,'5'-4'274'0,"4"0"-10"16,0-1-15-16,0 0-16 0,1 1-22 0,3 2-22 16,1-2-18-16,-4 1-19 0,2 0-14 0,-1 1-17 15,-1 2-46-15,1 0-56 0,-2 0-79 0,-2 0-111 16,-3 5-158-16,-1-2-356 0,-3 5 158 0</inkml:trace>
  <inkml:trace contextRef="#ctx0" brushRef="#br1" timeOffset="-48530.1">10920 9453 52 0,'0'0'279'15,"1"3"-23"-15,-1-3-22 0,0 0-22 0,16-2-21 0,-10-1-17 16,7 1-14-16,-2-4-17 0,2-1-18 0,2 2-18 16,2-4-29-16,-3 0-34 0,-2 3-40 0,-1-1-45 15,-2 0-40-15,3 1-41 0,-5-3-181 0,-3 3-327 16,0-1 144-16</inkml:trace>
  <inkml:trace contextRef="#ctx0" brushRef="#br1" timeOffset="-48316.45">10888 8999 197 0,'0'-2'278'16,"0"2"-11"-16,0 0-9 0,3 11-11 0,4 5-16 15,4 6-9-15,3 4-7 0,0 5-3 0,7 15-13 16,-3-1-16-16,4 1-18 0,-3 4-14 0,-1 1-12 0,1 2-16 15,3 0-12-15,-9-3-12 0,6-1-9 16,0-2-10-16,-1-3-8 0,-5-12-8 0,2-5-7 16,3 1-23-16,-3-5-37 0,2-1-39 0,-2-7-56 15,-2-4-61-15,-3-5-50 0,3-3-65 0,-4-3-212 0,5-3-525 16,-2-5 234-16</inkml:trace>
  <inkml:trace contextRef="#ctx0" brushRef="#br1" timeOffset="-48154.49">11223 9275 3501 0,'0'0'111'0,"-13"13"-97"0,4 2-9 0,-5 7-2 16,1 4 11-16,1 1 0 0,1 6 4 0,1-1-1 15,-1-1-5-15,-2 4 0 0,1-1-2 0,1-2-7 16,-2-2-18-16,3 0-24 0,2-5-26 0,2-9-30 16,1-3-26-16,1-2-29 0,0-5-32 0,-1-4-35 15,1-2-64-15,4 0-148 0,-8-13-463 0,3-3 205 16</inkml:trace>
  <inkml:trace contextRef="#ctx0" brushRef="#br1" timeOffset="-48036.3">11071 9068 55 0,'10'3'272'0,"-1"0"-26"16,4 1-43-16,-3 0-59 0,0 1-73 0,-1 0-88 15,1 0-146-15,-3-1-176 0,2 3 79 0</inkml:trace>
  <inkml:trace contextRef="#ctx0" brushRef="#br1" timeOffset="-47867.08">11397 9142 126 0,'0'11'317'0,"1"7"-32"0,-2-1-24 0,1-2-30 15,-3 3-24-15,3-1-30 0,-4 1-38 0,4 0-34 16,-1-2-44-16,1-3-52 0,-1 0-49 0,1-1-50 15,1-2-70-15,-1-1-112 0,0-3-293 0,1-3 129 16</inkml:trace>
  <inkml:trace contextRef="#ctx0" brushRef="#br1" timeOffset="-47662.5">11467 8975 138 0,'4'7'253'0,"6"3"-4"0,-2 3-5 15,-2 4-12-15,3 2-16 0,-1 8-15 0,-1 2-6 0,-1 4-9 16,-3 0-14-16,1 1-15 0,3 12-15 0,-4-10-7 16,3 11-19-16,-5 1-9 0,-2-2-10 0,1-10-10 15,-2 1-11-15,0-4-23 0,2-3-26 16,-2-1-27-16,0-4-31 0,-1-6-35 0,2-7-34 0,-3 0-24 16,3-3-29-16,0-3-55 0,-2-3-193 0,-2-2-433 15,5-1 192-15</inkml:trace>
  <inkml:trace contextRef="#ctx0" brushRef="#br1" timeOffset="-47308.94">11615 9116 133 0,'0'0'280'0,"2"-3"-27"0,-2 3-18 16,0 0-21-16,0 0-6 0,2 9-5 0,-1-2-11 15,1-1-14-15,-1-2-12 0,3 6-11 0,2-4 4 16,-5-1 0-16,5 0 3 0,1 1-3 0,-2-1-9 15,4 1-5-15,-4-1-16 0,3-2-9 0,1 0-7 16,1 0-14-16,-1 0-8 0,3-3-8 0,-3-2-7 16,1-2-13-16,0 4-22 0,4-2-36 0,-4-1-42 15,2 0-51-15,-2-3-50 0,2-1-38 0,-3-2-24 16,3-3-22-16,-1-3-31 0,1 0-224 0,-5-2-515 16,-1 1 228-16</inkml:trace>
  <inkml:trace contextRef="#ctx0" brushRef="#br1" timeOffset="-47130.93">11862 8995 382 0,'-3'-10'205'0,"2"6"35"16,-1-2 2-16,0 2-19 0,-3 1-15 15,5 3-1-15,0 0 6 0,-9 7-17 0,5 1-7 0,3 2-2 16,-5 5-25-16,3 2-16 0,1 1-15 0,0 10-14 16,0-2-5-16,0 1-9 0,4 2-13 15,-1 2-7-15,2 0-12 0,-1 1-5 0,1 4-11 16,-3 0-4-16,0-2-6 0,2 0-16 0,0-2-7 0,-2-2-10 16,2-1-15-16,-2-10-11 0,1-3-22 0,-1-3-16 15,3-1-28-15,-4-4-31 0,1 1-32 0,0-3-41 16,-2-4-50-16,2-2-255 0,-5 2-529 15,5-2 234-15</inkml:trace>
  <inkml:trace contextRef="#ctx0" brushRef="#br1" timeOffset="-46939.85">11670 9351 3147 0,'0'0'77'0,"0"0"-43"15,0 0-19-15,0 0 17 0,22 6 41 0,-17-4 6 16,3-1-7-16,2 1 3 0,-1-1-3 0,4-1 6 15,-3 2 0-15,7-2-11 0,-5 3-7 0,4-2-10 16,0 0-2-16,-2 1 0 0,-1 0-9 0,1-1-5 16,-1 0-7-16,-4 1-1 0,1 1-14 0,-1-2-35 15,0 1-39-15,-3-1-56 0,1 2-67 0,-5 1-61 16,2-2-80-16,-1 0-222 0,-3 2-593 0,0-4 263 16</inkml:trace>
  <inkml:trace contextRef="#ctx0" brushRef="#br1" timeOffset="-46761.62">11723 9551 154 0,'1'6'320'16,"0"0"4"-16,6-1-1 0,3 1-6 0,0 0-31 15,4 0-19-15,4-3-16 0,3 4-27 0,-1-2-19 16,4-1-22-16,2 0-16 0,-6 0-18 0,2-1-14 0,-2 0-18 16,-3 0-20-16,5-1-18 0,-11-1-42 0,3 3-40 15,-6-2-48-15,-2-1-45 0,-1-1-52 16,-5 0-47-16,8-3-53 0,-7-1-235 0,-1 4-523 15,-6-6 233-15</inkml:trace>
  <inkml:trace contextRef="#ctx0" brushRef="#br1" timeOffset="-46454.85">12115 8969 7 0,'0'0'316'0,"13"7"-16"0,-8-4-28 0,5-1-23 16,4 2-16-16,-2-2 0 0,5 4-12 0,0-2-9 15,2-1-21-15,-2 2-15 0,1 0-22 0,-5-3-13 16,5 2-16-16,-7-2-16 0,3 2-38 0,-4-1-46 16,-1 1-45-16,0-1-67 0,-5 2-48 0,0-1-52 15,-3 1-67-15,-2 2-138 0,-3-3-425 0,0 2 187 16</inkml:trace>
  <inkml:trace contextRef="#ctx0" brushRef="#br1" timeOffset="-46315.53">12212 9128 93 0,'-6'2'284'16,"2"0"-25"-16,1 1-15 0,3-3-6 0,-1 4-17 15,4 1-9-15,2 0-14 0,2-4-3 0,2 2-6 16,3-2-19-16,1 0-25 0,5-2-23 0,1 1-25 16,1 1-35-16,-2 1-37 0,1-4-48 0,-2 1-47 15,-3 0-49-15,3 1-49 0,-5 1-228 0,-7-1-429 16,3 1 190-16</inkml:trace>
  <inkml:trace contextRef="#ctx0" brushRef="#br1" timeOffset="-46111.2">12220 8903 114 0,'0'0'271'0,"0"0"-2"0,0 0-7 0,13 15-2 16,-8-7-4-16,2 4-10 0,0 1-5 0,6 12-14 16,-6-1-22-16,1-5-20 0,2 6-21 0,-5 0-16 15,-1 3-11-15,2-1-11 0,-2-2-25 0,0 0-28 16,-4 0-26-16,0-6-37 0,0-5-44 0,-3 5-44 0,2-5-50 15,-3-5-52-15,3 2-54 0,-4-4-214 0,1 0-486 16,-3-5 215-16</inkml:trace>
  <inkml:trace contextRef="#ctx0" brushRef="#br1" timeOffset="-45700.8">12130 9249 4 0,'0'0'322'0,"0"0"-23"0,0 0-7 15,-2 5-18-15,2-5-23 0,9 6-24 0,-3-2-21 16,4 0-12-16,3-1-9 0,0 1-13 0,5 0-4 15,0-1-17-15,0-2-10 0,2-1-11 0,-1-1-17 16,4 0-7-16,4-1-11 0,1-5-8 0,-6 4-6 16,-5-1-4-16,3 0-21 0,-1-1-10 0,0-1-7 15,-6 2-10-15,0 1-4 0,-4 0-2 0,0-3-10 16,-4 4-1-16,1 2-6 0,-6 0 3 0,0 0 8 16,0 0-6-16,1 6 3 0,-4 0 0 0,-4 1 8 15,-8 7-7-15,-7 2 0 0,0 0-1 0,-4 5 4 16,-4-1-4-16,-2 1-1 0,3-2-4 0,-2 3 2 15,1-3-4-15,3-1-3 0,0-1 2 0,4-2-15 16,6-3-7-16,2-5-14 0,5-1-8 0,1 0-18 16,1-5-12-16,2 4-6 0,2-5-8 0,4 0 3 15,0 0 2-15,0 0 5 0,0 0 9 0,5-13 7 16,5 7 4-16,-2 1 5 0,2-1 5 0,4 2 7 0,-2 1 8 16,-2 3 13-16,4-1 10 0,-2 4 8 15,-1 0 21-15,-2 4 11 0,0 0 21 0,0 1 14 16,-3 3 14-16,2 2-8 0,-4-1 4 0,0 0-9 15,-2 0-8-15,6 4-8 0,-6-3-4 0,-2 1-9 0,4-4-1 16,-3 2-1-16,-1-1-12 0,2-2-11 0,-2-1-22 16,2 0-30-16,-2-3-43 0,0 3-55 15,0-4-56-15,0-2-74 0,0-2-280 0,-4 5-588 16,4-5 261-16</inkml:trace>
  <inkml:trace contextRef="#ctx0" brushRef="#br1" timeOffset="-45398.02">12565 9239 187 0,'0'10'323'0,"-3"-1"-28"0,-2 5-28 0,-5 1-29 16,2 1-39-16,-2 3-24 0,-8 2-26 0,1 4-17 16,-2 0-14-16,0-3-11 0,3-1-7 0,-3-1 5 15,4-4 5-15,1-6 10 0,3-2 11 0,-1-2 6 16,2-1-8-16,0-2 0 0,2 0-11 0,-1-3-8 15,4 0-6-15,0 0-3 0,5 0 2 0,-9 2-10 16,9-2-5-16,-6 0-18 0,6 0-4 0,0 0-6 16,0 0-11-16,0 0-6 0,11 8 4 0,-2-4-8 15,5 1-7-15,0 1-1 0,7 2-8 0,-3 1 0 16,9 3-4-16,-3 1 0 0,1-1-4 0,-1 1-2 16,2-3-7-16,-7-1-14 0,0-2-29 0,1 3-38 15,-1-2-48-15,-4 0-63 0,0-2-70 0,-3-1-91 16,-3 0-219-16,-3-4-612 0,1 0 271 0</inkml:trace>
  <inkml:trace contextRef="#ctx0" brushRef="#br1" timeOffset="-45204.95">12834 8957 123 0,'0'0'360'0,"9"9"-5"15,-2-8-29-15,-2 2-27 0,3 6-29 0,-3-6-30 0,1 1-26 16,-1 3-11-16,0-1-32 0,-1-2-38 0,4 4-39 16,-3-1-52-16,-2 0-54 0,-1 0-55 0,-2 4-55 15,-1-4-61-15,-2 3-225 0,-1 1-442 0,-1-1 196 16</inkml:trace>
  <inkml:trace contextRef="#ctx0" brushRef="#br1" timeOffset="-45064.39">12722 9153 137 0,'-10'1'373'0,"-2"3"-25"0,6 0-13 0,1-1-37 15,2 0-28-15,1-2-24 0,-1 4-20 0,4 0-17 16,3-2-13-16,3 3-14 0,2-1-18 0,5-1-7 16,6 0-19-16,-2 2-10 0,2-1-24 0,1-4-30 15,10 4-38-15,-3-2-51 0,0 0-62 0,1-1-74 16,-6 0-79-16,-2-1-295 0,-2-2-569 0,-5 1 252 16</inkml:trace>
  <inkml:trace contextRef="#ctx0" brushRef="#br1" timeOffset="-44842.81">12898 9218 180 0,'-2'7'346'0,"0"2"-35"0,2 2-29 0,0 2-30 15,2 3-21-15,-2 2-24 0,1 1-21 16,2 2-19-16,1 4-15 0,-2 2-17 0,-2 1-11 16,3-3-12-16,-1 1-9 0,0-1-7 0,-2-7-4 15,1 1-6-15,-1-1-4 0,1 0-11 0,-2-3-6 0,1-3-7 16,-3 1-1-16,3-2-11 0,-2-1 0 15,-1-1-9-15,2 0-10 0,-2-5-12 0,1 3-21 0,-1-2-24 16,-1-4-32-16,-2 2-41 0,1-3-40 16,5 0-44-16,-13-3-56 0,5 0-223 0,-2-1-504 0,2-5 224 15</inkml:trace>
  <inkml:trace contextRef="#ctx0" brushRef="#br1" timeOffset="-44584.55">12750 9324 318 0,'-1'14'304'0,"-3"-9"-23"0,0 3-23 16,0 4-22-16,-6 1-26 0,2 1-20 0,-1 1-19 15,-1-1-19-15,4-2-30 0,-2 4-31 0,2-8-30 16,-3 5-34-16,5-9-33 0,0 3-35 0,3-2-32 16,0-2-13-16,1-3-17 0,0 0-8 0,19-5-19 15,-8-1 7-15,7-1 6 0,2 1 20 0,6-3 41 16,4 4 62-16,-1-1 52 0,4 0 30 0,-2 4 20 15,0 0 9-15,-5 2 1 0,3 0-10 0,-8 2-10 16,0-2-9-16,-2 1-21 0,-2 1-42 0,-6-1-68 16,1-1-99-16,-6 1-223 0,1-1-393 0,-7 0 174 15</inkml:trace>
  <inkml:trace contextRef="#ctx0" brushRef="#br1" timeOffset="-43964.35">13274 8995 201 0,'-2'10'239'16,"-1"3"-18"-16,-3 1-18 0,-2 1-20 0,-1 1-15 0,4-3-16 15,-3-2-16-15,1 2-9 0,-1-1-15 0,4-3-13 16,-1 1-6-16,0-3-13 0,1 1-2 16,-1-3-2-16,2-1 0 0,2-1 2 0,0 1-1 0,1-4 1 15,-4 6-7-15,4-6-6 0,-3 3-9 0,3-3-5 16,0 0-3-16,3 8-6 0,-3-5-3 0,1 5-2 15,2 3 0-15,-2 1-8 0,-1 4-4 0,0 2-3 16,0 0-9-16,0 2-21 0,0 0-33 0,-1 0-48 16,1-1-51-16,-3 0-63 0,2 0-220 0,-2-7-456 15,2 0 202-15</inkml:trace>
  <inkml:trace contextRef="#ctx0" brushRef="#br1" timeOffset="-43683.85">13233 9175 168 0,'8'-1'206'0,"0"1"-17"0,3 1-6 16,1 0-12-16,-1 2-3 0,2-2 4 0,-3 1-3 15,2 3-4-15,-1-2 8 0,-1 1-15 0,-1 1 0 16,0-3-2-16,-4 3-2 0,4 1-3 0,-1 0-3 0,-4 1 4 16,2-1-5-16,-1 3-16 0,-3 2-8 15,1 3-12-15,1 2-11 0,-1 0-8 0,-2 2-6 16,-1-1-11-16,1 2-9 0,2 0-2 0,-3-1-12 0,2 0-1 15,-2 2-4-15,4 0-10 0,-4-4-6 0,3 0-5 16,-2-1-15-16,3-4-20 0,-3 0-11 0,2-2-13 16,-2-1-15-16,0 0-17 0,-1-1-20 0,0-3-30 15,-1 1-26-15,1-1-30 0,0-4-29 0,-4 3-39 16,0-2-256-16,4-1-535 0,-15-2 238 0</inkml:trace>
  <inkml:trace contextRef="#ctx0" brushRef="#br1" timeOffset="-43532.65">13242 9360 28 0,'9'-3'282'0,"0"2"-18"0,0-2-27 16,1 1-23-16,3-3-19 0,0 2-24 0,-2-2-27 16,2-1-33-16,-3 5-46 0,-2-2-52 0,2 0-60 15,0 0-68-15,-4 2-146 0,0 2-282 0,-6-1 125 16</inkml:trace>
  <inkml:trace contextRef="#ctx0" brushRef="#br1" timeOffset="-43399.59">13282 9507 61 0,'1'6'305'0,"3"2"-5"0,1-3-15 0,1 1-27 16,1 2-23-16,2-3-24 0,1 0-33 16,0 0-35-16,9-2-47 0,-8 1-64 0,4-4-87 15,-4-1-104-15,1 2-156 0,3-2-342 0,-3-2 151 16</inkml:trace>
  <inkml:trace contextRef="#ctx0" brushRef="#br1" timeOffset="-43082.14">13540 9184 178 0,'5'-3'328'0,"0"1"-30"16,2 2-56-16,3-4-50 0,1 1-45 0,0-1-33 0,-1-3-17 15,5-1-7-15,3 4-9 0,-8-2-8 0,3-1-10 16,1 3-4-16,-5 2-3 0,0-4 1 0,1 3-8 16,-5 2 2-16,0 0 6 0,1 0-4 0,-6 1 4 15,10 0 13-15,-10 0 18 0,5 4 17 0,-4 4 12 16,-1-3 4-16,0 2 6 0,0 2 3 0,0-2-18 16,0 3-14-16,0 6-9 0,-1-1-8 0,-1 2 1 15,1 1-14-15,1 1-7 0,-1-1-7 0,2 8-4 16,-1-1-5-16,0-1-8 0,-1 2-2 0,1 3-4 15,-1-1 1-15,-3 1-4 0,1 3-11 0,1-1-8 16,-2-1-20-16,0 1-20 0,-1-3-26 0,-2-1-38 16,0-2-41-16,2-5-55 0,-3-2-49 0,3-6-51 15,0-5-206-15,-1-1-537 0,-1-5 238 0</inkml:trace>
  <inkml:trace contextRef="#ctx0" brushRef="#br1" timeOffset="-42966.01">13534 9392 67 0,'0'0'261'16,"10"1"-28"-16,-6 2-26 0,2 0-46 0,3 1-60 0,2 3-82 16,1-2-120-16,1-1-57 0,6 1-172 0,-4 2 77 15</inkml:trace>
  <inkml:trace contextRef="#ctx0" brushRef="#br1" timeOffset="-42500.58">14142 8946 118 0,'0'5'252'0,"1"1"-9"0,-2 4-6 0,-2 3-14 15,-2 2-7-15,-1 1-10 0,-4 3-15 16,-2 5-14-16,-1 0-20 0,-2-1-13 0,1 1-16 16,-4 0-21-16,1-2-26 0,2 0-15 0,3-6-18 0,0-3-13 15,4-3-14-15,2 0-18 0,-1-3-17 16,1-3-25-16,1-1-25 0,1 2-23 0,0-4-4 15,4-1-9-15,0 0 7 0,0 0 14 0,-2-11-6 16,5 6 33-16,1 1 10 0,3-1 18 0,-1 0 12 0,0 5 10 16,-6 0 13-16,12 5 6 0,-4 2 22 0,-1 2 8 15,-2 7 11-15,1 2 9 0,-3 8 4 0,1-1 5 16,-4 2-3-16,0 1-2 0,2 1-3 0,-4 2-6 16,2 0-4-16,0-3-8 0,0-1-7 0,-4-1-13 15,3-6-18-15,1-2-20 0,0-3-25 0,0-5-32 16,0-1-29-16,0-3-34 0,0-5-33 0,0-1-212 15,0 0-402-15,0 0 178 0</inkml:trace>
  <inkml:trace contextRef="#ctx0" brushRef="#br1" timeOffset="-42324.34">14189 9072 294 0,'12'-4'296'0,"5"4"-9"0,-4 0-21 15,1-2-24-15,3 2-17 0,-2-1-25 16,-3 1-24-16,-2 0-14 0,3 0-21 0,-4 1-15 16,-1 1-26-16,-2-2-36 0,3 1-50 0,-4 2-48 0,-1 1-44 15,-3 1-38-15,2-1-59 0,-3 3-190 0,-4-2-396 16,0 4 175-16</inkml:trace>
  <inkml:trace contextRef="#ctx0" brushRef="#br1" timeOffset="-42199.17">14217 9213 201 0,'-7'7'264'0,"3"-3"-24"0,0 0-14 15,3 0-9-15,-1-1-13 0,2-3-8 0,2 5-4 16,2-1-12-16,1-1-17 0,2 0-15 16,2-2-14-16,2-1-19 0,5 0-26 0,0-1-40 0,1 1-45 15,1-3-67-15,-4 3-78 0,-1-1-262 0,1 0-438 16,-2 1 194-16</inkml:trace>
  <inkml:trace contextRef="#ctx0" brushRef="#br1" timeOffset="-41731.8">14277 8982 20 0,'0'3'309'0,"3"4"-31"0,-2 1-27 16,3 2-26-16,-4 2-20 0,1 0-21 0,-1 4-15 16,3 0-17-16,-2 0-14 0,-1 2-12 0,0 1-11 0,0 0-7 15,-4 3-15-15,3-3-4 0,-3 6-13 16,0-1-5-16,-2-5-10 0,-3 4-8 0,1-4-6 15,1-3-2-15,-1 0-3 0,-1 0 4 0,3-6 10 0,0 0 14 16,3-4 5-16,-2 0-5 0,3-3 6 0,0 1 6 16,2-1 0-16,0-3-11 0,1 5 3 0,-1-5-18 15,0 0-3-15,15-2-3 0,-7 1-3 0,4-1-4 16,0-1-7-16,5 1-1 0,1-1-3 0,1 2 5 16,0 0-1-16,-1 1-3 0,1 0-2 0,-1 1-5 15,-5 0-7-15,1 2 1 0,-4-1-14 0,2 4-11 16,-3-1-17-16,-4 0-20 0,1 2-12 0,-2 1-9 15,-3 2-13-15,-2 1-3 0,-3-1-3 0,-4 2-2 16,-1 3 6-16,-1-2 5 0,-5-1 14 0,-2-1 18 16,5-2 16-16,-5 0 17 0,5-2 19 0,1-1 17 15,-2-1 17-15,4 0 13 0,0-3 6 0,3 1-6 16,1 0-4-16,1 1-5 0,0-2 0 0,3 0 1 16,1-2-6-16,0 6-7 0,1-1 3 0,3-2-2 15,1 1 1-15,4 0-3 0,-4 1-6 0,4-2 0 16,3 2-20-16,-1 1-19 0,3-2-33 0,1 0-41 15,2 5-48-15,-2-3-56 0,1 1-61 0,-1 1-90 16,1-4-172-16,-3 2-553 0,-1-2 244 0</inkml:trace>
  <inkml:trace contextRef="#ctx0" brushRef="#br1" timeOffset="-41422.2">14989 8874 131 0,'4'6'315'0,"1"-3"-13"0,2 2-19 0,0 1-19 16,2 0-19-16,3 1-21 0,-2-1-23 0,3 0-23 15,-3 1-18-15,6 1-13 0,1 0-24 0,-3-3-31 16,-4 1-54-16,7 2-59 0,-7-3-68 0,3-3-79 16,-3 0-237-16,-2-1-437 0,1 0 193 0</inkml:trace>
  <inkml:trace contextRef="#ctx0" brushRef="#br1" timeOffset="-40648.16">15342 8801 151 0,'-3'12'239'0,"2"-6"-24"0,-3 3-21 0,0 2-18 0,-1-1-20 15,-2 1-15-15,-1 3-19 0,-4 0-13 0,1-1-13 16,1 1-12-16,-1-1-8 0,-2 1-11 0,4-6-3 0,1 3-3 15,-2-5 1-15,2 2-1 0,-1-2 2 0,0-1 0 16,0 2 5-16,0-1 7 0,4-2 7 16,0-1 6-16,-1 1 5 0,3-2 1 0,-1 0-6 15,4-2-4-15,-4 7-4 0,4-7 1 0,-1 3 3 0,1-3-7 16,5 4-4-16,3-2-4 0,1-1-1 0,-3 0-5 16,7-1-3-16,1 0-2 0,4 0-8 0,1 0-4 15,-1 0-5-15,0-2-6 0,1 2-3 0,-1-1 0 16,-3 1-8-16,-2-1-13 0,1-1-16 0,-5 2-11 15,1 2-11-15,-1-2-14 0,-5 2-18 0,1-1 0 16,-5 3-1-16,0-1 9 0,0-3 4 0,-5 11 5 16,-3-4 1-16,-3 0 6 0,-5 4 3 0,-3-3 9 15,3 2 10-15,-10-1 12 0,8 4 12 0,-2-6 12 16,2 4 14-16,-2-1-4 0,4-1 5 0,-3 2 5 16,2-4 9-16,7-1 6 0,1-1-2 0,1-1 0 15,2-1 0-15,1-2 10 0,5 1-11 0,0-2 10 16,0 4-11-16,0-4-6 0,0 0 0 0,14 2-19 15,-5-2 11-15,4-2-5 0,-2 2-6 0,2-1-3 0,6 1-3 16,-6-3-6-16,1 1-5 0,-2 1-12 0,-2 1-21 16,1 0-4-16,-6 0-6 0,2 0-2 15,-3 1-13-15,-4-1-6 0,4 6 3 0,-6 1 1 16,-1-2 5-16,-5 2 5 0,0 1 6 0,-3-1 7 0,-1 4 7 16,-7-1 9-16,4 1 16 0,-3 0 4 0,1 0 7 15,2-3 7-15,-1 2 5 0,5 0 1 16,2-4-2-16,-1-1 1 0,3-1-4 0,2 0 1 0,1-1-2 15,3 0-9-15,1 0 16 0,0 2 6 0,0-5-5 16,8 6-2-16,-2-5 1 0,1 0-7 0,0 1-2 16,2-2-4-16,5 1 0 0,-1 1-11 0,1-2-6 15,0-2-13-15,0 2-14 0,-1 0-13 0,1-1-24 16,-1-2-21-16,-2 0-23 0,1-1-21 0,-5 4-24 16,1-2-20-16,-4-1-11 0,2 0-14 0,-4 0-17 15,-1 0-19-15,-1 3-5 0,1-7-144 0,-1 7-414 16,-7-3 1354-16,3 2-660 0,4 1 88 0,-8-2 62 15,8 2 35-15,-10 0 18 0,10 0 7 0,-9 3 8 16,4 0 11-16,1 4 3 0,0-1-5 0,2 2-3 16,-1 0-12-16,0 9 0 0,3-6-10 0,-1 7-10 0,1 2-7 15,1-2-9-15,-1 5-8 0,-1 4-3 16,4-9-11-16,-3 1-11 0,1 1-17 0,0-4-17 16,-2 2-25-16,1 0-35 0,1-2-35 0,-1-4-34 15,0-2-29-15,0-2-17 0,0-5-27 0,0 3-31 16,-1-4-154-16,1-2-413 0,0 0 183 0</inkml:trace>
  <inkml:trace contextRef="#ctx0" brushRef="#br1" timeOffset="-40363.84">15182 9433 239 0,'-5'-11'249'0,"1"2"-6"0,-2 6-13 0,1-2-14 0,-2 1-14 16,2 4-14-16,-5 4-13 0,-1-2-9 0,0 2-5 16,2 2-7-16,-3-1-15 0,1 2-4 0,-3 2-7 15,0 3-8-15,1 0-5 0,-1-2-5 0,0 0-12 16,-1 2-3-16,2 0-11 0,3-5 3 0,0 1-13 15,2-4-4-15,3 0-3 0,-1 2-7 0,2-3-1 16,0-1-9-16,0 2 0 0,3-2-2 0,1-2 4 16,0 5-3-16,0-5-2 0,2 9-8 0,6-6-6 15,-4 2-4-15,6 2 12 0,-1 3-16 0,9-1-4 16,-4 2 3-16,10 5-13 0,-1-3 8 0,0 2-2 16,4 0-3-16,-4-1-2 0,5 2-3 0,-1 0 11 15,1 0-12-15,-2-1-7 0,-3 0-6 0,1 0-17 16,0-1-17-16,-8-4-23 0,2-2-29 0,-6 2-32 15,1-4-35-15,-5 0-47 0,1-3-48 0,-7 1-302 16,3-3-600-16,-5-1 266 0</inkml:trace>
  <inkml:trace contextRef="#ctx0" brushRef="#br1" timeOffset="-40224.8">14943 9191 168 0,'0'0'287'0,"0"0"-45"0,0 0-58 16,0 0-55-16,0 0-58 0,21 6-66 0,-10-4-95 16,3 2-76-16,5 0-181 0,2 1 80 0</inkml:trace>
  <inkml:trace contextRef="#ctx0" brushRef="#br1" timeOffset="-39911.87">15839 9120 40 0,'-2'13'291'0,"-1"5"-30"0,2 0-23 0,-2 1-24 15,-1 0-22-15,3 0-19 0,-3 0-17 16,3 0-21-16,-2-3-22 0,2-4-29 0,-3 0-29 16,3-1-39-16,1-2-39 0,0-4-73 0,0 0-62 0,-1-1-125 15,-2-2-304-15,3-2 135 0</inkml:trace>
  <inkml:trace contextRef="#ctx0" brushRef="#br1" timeOffset="-39699.38">15886 8893 196 0,'3'16'305'16,"2"9"-6"-16,-2 3-13 0,1 3-19 0,-3 2-15 15,1 3-11-15,-2-1-12 0,0 0-24 0,-1 12-16 16,1-1-12-16,0 0-25 0,-2-12-6 0,0-1-21 15,2 1-16-15,-1-1-9 0,1-2-16 0,0-2-28 16,-1-3-28-16,1-5-27 0,-2-7-33 0,2-1-36 16,0-3-31-16,0-3-33 0,0-3-33 0,0-4-19 0,0 0-38 15,0 0-203-15,3-18-459 0,0 7 204 16</inkml:trace>
  <inkml:trace contextRef="#ctx0" brushRef="#br1" timeOffset="-39601.14">15963 9287 18 0,'4'-4'250'0,"2"2"-24"0,-2 1-19 15,1 0-19-15,-5 1-19 0,9 0-22 16,-9 0-39-16,10 1-45 0,-6 0-54 0,-4-1-76 0,9 0-153 16,-5 1-238-16,-4-1 106 0</inkml:trace>
  <inkml:trace contextRef="#ctx0" brushRef="#br1" timeOffset="-39234.63">16049 9019 166 0,'0'5'282'0,"1"3"-19"0,3-2-20 16,-3 5-25-16,3-3-19 0,2 4-11 0,-2 0 1 15,0-1-10-15,0 0-15 0,0 0-18 0,1-1-13 16,0-1-17-16,1-4-5 0,-1 3-9 0,2-7-11 16,0 1-11-16,1-4-13 0,0-2-20 0,1-3-14 15,0 1-15-15,3-8-9 0,-1-2-10 0,-2 0-2 16,1 0 0-16,0-3-2 0,-3 1-1 0,1 0 6 15,-3 2 10-15,3 0 12 0,-4 3 14 0,0 2 10 16,-3 3 23-16,3 2 15 0,-4 1 7 0,1 1-4 16,3 1-12-16,-4 3-3 0,0 0-5 0,0 0-5 15,0 0-5-15,4 15-10 0,-7-4 2 0,3 4-8 0,0 4-1 16,3 0-9-16,-3 5 3 0,0-5-8 16,1 6 13-16,-1 1-17 0,0 5-3 0,0-5 0 0,0 3-4 15,0-1-2-15,0 3-1 0,0 0-4 0,-4 2-28 16,3-3-27-16,-4 2-41 0,1-4-38 0,-1-2-30 15,1-6-25-15,0-6-20 0,0-3-22 0,3-4-32 16,-3-4-232-16,-4-2-529 0,4-1 234 16</inkml:trace>
  <inkml:trace contextRef="#ctx0" brushRef="#br1" timeOffset="-38884">16118 9328 225 0,'2'-4'267'0,"-2"4"8"0,7-2 4 0,-2 1-22 16,-5 1-7-16,11-2-20 0,-3 2-9 0,3 2-10 15,-2-2-10-15,3 1-16 0,-1 2-13 0,2 0-18 16,1 0 5-16,-1 0-34 0,-3 1-11 0,4 1-13 0,-2-1-12 16,-1 0-9-16,1 2-7 0,-3 0-4 15,1 0-14-15,-2 1-17 0,-3-1-17 0,-1 5-34 16,-1-3-24-16,-1 3-25 0,-4 2-14 0,1-1-8 0,-3 4-1 16,-2-4 6-16,-3 1 11 0,-4-3 5 15,3 3 9-15,-4-7 14 0,1 4 9 0,-1-3 17 16,-3-5 16-16,5 0 15 0,-5-1 20 0,4 1 20 0,-1-1 14 15,5 2 13-15,-2-3-6 0,4 1-6 0,1 0-3 16,1-1 10-16,5 0-14 0,-8 1-5 16,8-1-2-16,0 0 6 0,0 0-24 0,0 0 14 15,12 7-19-15,-2-5 11 0,1 1-15 0,2-2-3 0,4 4-5 16,0-1-9-16,4-1 7 0,-2 1-12 0,3-4 6 16,1 1-11-16,-1-1 9 0,-2-1 6 0,8-2-15 15,-6-1-16-15,6-1-47 0,-9-4-68 0,-2 2-86 16,2 0-115-16,-2-3-269 0,-2 0-645 0,-2 5 287 15</inkml:trace>
  <inkml:trace contextRef="#ctx0" brushRef="#br1" timeOffset="-38752.32">16748 9512 3 0,'5'10'356'0,"-3"3"-36"16,2-1-32-16,-4-1-24 0,0 6-20 0,-2 1-41 15,-2-2-39-15,-1-1-38 0,0 2-39 0,-3-1-33 16,4-2-34-16,-2-2-40 0,-2 1-52 0,3-2-75 15,-5 1-168-15,-2 0-342 0,3 0 151 0</inkml:trace>
  <inkml:trace contextRef="#ctx0" brushRef="#br0" timeOffset="-31366.66">17670 8935 259 0,'0'0'332'0,"9"3"-17"0,-5-1-21 15,-4-2-17-15,8 5-20 0,-2-3-15 16,-2 2-16-16,1 2-21 0,-1 0-22 0,5 0-16 0,1 4-15 16,-1-3-15-16,0 2-16 0,5 4-8 0,-1 0-12 15,1-3-16-15,0 3 2 0,-2-1-17 0,2 0-5 16,-1-1-9-16,0 2-1 0,-1-2-9 0,-2 3-3 15,3 1-2-15,-3-1-3 0,-2 2-6 0,-1 1-2 16,-1 1-8-16,-4 1-1 0,2 8-2 0,-7-2 0 16,2 3 11-16,-4-2-20 0,-1 1 12 0,-3-2-16 15,4-2 3-15,-2-3 0 0,3-2-3 0,1-2 0 16,-1-4-1-16,-1-1-1 0,2-1 5 0,-1-1-1 16,2-2 4-16,-1-4 2 0,2 1-8 0,-2 1 3 15,-1-4-2-15,4-1 4 0,-5 2-1 0,5-2 3 16,0 0-5-16,-11-8-2 0,7 5 0 0,1-2-3 15,-3-6-1-15,6 1-4 0,-1-2 13 0,1-5-8 16,1 0 2-16,3-2-6 0,0-1 5 0,4-5-1 16,2 0 2-16,0-2-4 0,3-2 1 0,-1 3-1 15,4-3-6-15,0 0 13 0,-1 1-15 0,1 3 11 16,-1 0 0-16,-2 1-3 0,0 2-3 0,-5 6 0 0,-1 0 6 16,0 3-6-16,-5 1 1 0,2 0 4 0,-1 2-3 15,-3 1 0-15,0 1-6 0,0 1-26 0,-3 0-28 16,2 2-24-16,-2-2-58 0,1 1-48 15,-2 1-58-15,1-1-93 0,1 3-206 0,-2-2-590 0,3-1 261 16</inkml:trace>
  <inkml:trace contextRef="#ctx0" brushRef="#br0" timeOffset="-30344.45">18446 8687 309 0,'3'-5'310'0,"-2"1"-17"0,3 1-27 16,-1 0-19-16,-3 3-20 0,0 0-12 0,0 0-10 16,0 0-3-16,0 0-17 0,1 13-18 15,-2-4-20-15,-3 1-11 0,1 0-13 0,-3 2-10 0,-1 0-13 16,3 4-7-16,-3-2-11 0,-1 2-11 0,0-1-6 16,3-2-4-16,-1-5-4 0,1 4-3 0,-2-2 5 15,2-2-14-15,1-2-5 0,1 0-3 0,1 0-7 16,-1-2 1-16,0 0-12 0,1 0 7 0,0-2-5 15,2 3 1-15,-4-4-2 0,4-1 0 0,-2 5-5 16,2-5-1-16,0 0-1 0,-3 6-4 0,3-6 1 16,-2 1-5-16,2-1 6 0,0 0-5 0,-4 6 2 15,2-5-4-15,2-1 1 0,0 0-4 0,-3 5 1 16,3-5 3-16,-2 1 1 0,2-1-5 0,0 0 3 16,0 0-4-16,-3 5 10 0,3-5-8 0,0 0 2 0,0 4-5 15,0-4 4-15,0 0-1 0,0 0 1 16,0 0 0-16,0 0 1 0,0 0-6 0,0 0 1 15,0 0 7-15,0 0-6 0,0 0 18 0,-2 4-18 16,2-4 20-16,0 0-20 0,0 0-3 0,0 0 6 0,0 0-3 16,0 0 1-16,0 0 6 0,0 0-3 15,0 0 1-15,0 0 2 0,0 0 1 0,0 0 1 16,0 0-2-16,0 0-7 0,0 0 5 0,13-8-4 0,-13 8 3 16,14 0-1-16,0-2-1 0,-1-1 3 0,6 3-4 15,-1-4-3-15,1 1 3 0,4 0 1 0,-2-1-2 16,-2 1-1-16,8-2 5 0,-6 2-3 15,-1 3-1-15,-3-5 3 0,0 2-4 0,-3 2-6 0,-4-3 5 16,2 3 9-16,-6 1-55 0,2-2-55 0,-4 1-75 16,-4 1-80-16,0 0-119 0,0 0-190 0,0 0-614 15,0 0 273-15</inkml:trace>
  <inkml:trace contextRef="#ctx0" brushRef="#br0" timeOffset="-30166.91">18437 8931 264 0,'-1'6'238'16,"1"-6"-19"-16,1 9-8 0,-1-4-14 0,0 7-3 16,0 0 0-16,0 5-2 0,-1 2-11 0,-2 8-10 0,-3 1-17 15,2-1-13-15,-1 1-18 0,0 1-10 16,0-1-15-16,2 1-27 0,-2-4-37 0,4 1-50 16,-2-5-53-16,3-4-58 0,3-7-49 0,-2 3-226 15,3-7-434-15,0 3 192 0</inkml:trace>
  <inkml:trace contextRef="#ctx0" brushRef="#br0" timeOffset="-29798.26">18597 8961 187 0,'5'-5'271'0,"-4"0"-20"15,3 3-23-15,0 0-19 0,0 1-21 0,1-2-14 16,-5 3-2-16,5-5-7 0,0 2-11 0,-1 0-8 15,1 3-14-15,-2-3-5 0,1 0-17 0,2 2-6 16,-2-2-10-16,0 0-5 0,-4 3-11 0,5-1-4 16,-5 1-3-16,0 0-7 0,9 4 3 0,-5 0-7 15,-1 1-2-15,1 2 0 0,0 5 3 0,0 4-1 16,-3 3-10-16,3 1 2 0,-1 5-9 0,-1 2 1 16,-1 1-3-16,-1 3 2 0,0 0-7 0,2 0-7 15,-1 1-3-15,0-4-2 0,2 3-2 0,-3-1-1 16,1-3-1-16,0-2-1 0,0 0-5 0,2 0 2 15,1-6-3-15,-1-2-2 0,-2 0 2 0,1-3-1 16,-2-4-1-16,3-3-3 0,-2-1-3 0,-1 0 2 16,2-2-2-16,0-2-9 0,-2-2-14 0,0 0-8 15,0 0-19-15,0 0-11 0,-5-10-19 0,2-1-19 0,0 0-24 16,-3-6-26-16,0 0-18 0,-3-7-16 0,-2 0-21 16,2-2-31-16,-4 3-218 0,4-1-486 15,-3-3 215-15</inkml:trace>
  <inkml:trace contextRef="#ctx0" brushRef="#br0" timeOffset="-29678.81">18547 9053 86 0,'0'0'190'15,"4"-7"-13"-15,2 4-21 0,-1 0-15 0,3 0-34 16,-3 0-49-16,4 0-42 0,0 2-95 0,-4 0-63 16,-5 1-155-16,12 1 69 0</inkml:trace>
  <inkml:trace contextRef="#ctx0" brushRef="#br0" timeOffset="-29531.22">18506 9161 312 0,'-1'2'321'0,"1"-2"-8"15,0 0-23-15,9 3-28 0,-9-3-26 0,10-3-22 16,-1 5-23-16,5-5-18 0,-1 3-15 0,4-2-30 16,0-1-47-16,4 0-53 0,-1-1-68 0,2-2-65 15,6 0-82-15,-9 3-210 0,2-3-428 0,-2-3 190 16</inkml:trace>
  <inkml:trace contextRef="#ctx0" brushRef="#br0" timeOffset="-29360.53">19075 8932 160 0,'0'0'267'0,"0"0"-22"0,0 0-30 15,0 0-18-15,0 0-30 0,-14 11-13 0,6-8-31 16,2 0-24-16,-2-1-26 0,1 0-32 0,0 1-35 15,-2-2-28-15,2-1-17 0,0 0-27 0,7 0-21 16,-13-3-30-16,5 0-119 0,-2-1-256 0,1-1 113 16</inkml:trace>
  <inkml:trace contextRef="#ctx0" brushRef="#br0" timeOffset="-29048.28">18922 8916 554 0,'-9'-4'87'0,"1"1"33"0,2 1 14 0,-2 2 2 16,-1 0-2-16,9 0 4 0,-10 5-1 0,6-2-3 16,0 3-1-16,-1 4 0 0,1 2 0 0,4-1 10 15,3 6 1-15,-2 3 3 0,5-6-9 0,1 3-16 16,-1-1-5-16,6 2-8 0,-1-5-7 0,3 2-14 15,3-2-8-15,3 6-10 0,-3-5-4 0,5 2-22 16,-6-5-18-16,-2 0-23 0,-1-5-25 0,-3-1-16 16,3 1-17-16,-4-3-22 0,-4-1-12 0,4-2-8 15,-5 1 1-15,-4-1 6 0,1-7 4 0,-1 7 16 0,-1-8 18 16,-2 4 32-16,-4 0 22 0,0-1 18 16,-3 0 15-16,-3 2 14 0,1 3 15 0,-1 0 12 15,-3 0 7-15,-1 7 8 0,0-1 5 0,0 0-2 16,2 2-8-16,-2 3-9 0,5 2-6 0,-1-1-4 15,0 1-9-15,8-2 2 0,1 0-10 0,-1 4 5 16,1-1-10-16,4-4-3 0,-2 2-5 0,5 2-7 0,1 0-26 16,3 1-25-16,-1-5-27 0,2 2-28 0,2 0-24 15,0-4-25-15,0-1-22 0,2-2-19 0,-2-1-18 16,0-3-14-16,3-4-33 0,-1-1-199 16,-3-5-465-16,3-3 206 0</inkml:trace>
  <inkml:trace contextRef="#ctx0" brushRef="#br0" timeOffset="-28926.93">19115 9099 239 0,'6'-15'283'0,"-2"7"-20"0,0 0-18 0,-3 3-17 16,2 2-21-16,-3 0-22 0,0 3-18 0,0 0-14 16,0 0-18-16,0 0-13 0,5 12-8 0,-5-5-12 15,1 5-11-15,0-1-15 0,-1 2-30 0,0 4-30 16,4-2-39-16,-4 3-48 0,1 0-62 0,2-2-54 16,-2-3-190-16,-1 4-407 0,1-5 180 0</inkml:trace>
  <inkml:trace contextRef="#ctx0" brushRef="#br0" timeOffset="-28584.57">19328 8871 194 0,'13'-3'231'0,"6"-1"-1"0,-4 6-10 0,1 0 0 0,-5-1-8 16,1 4-6-16,4 1-3 0,-5 1-2 15,1 0-5-15,-3 2-8 0,-1 1-6 0,-3 2-8 16,1-2-19-16,-1 6-7 0,-1-1-20 0,0 2-11 0,0-1-13 15,-4 3-10-15,0-5-12 0,0 0-6 16,-3 3-11-16,2-4-7 0,-3 5-23 0,0 0-30 0,3 0-34 16,-9 5-35-16,6-5-38 0,-5-2-26 0,4-4-20 15,1-2-1-15,0-3 1 0,-2-3-9 0,0 0-1 16,-1-2 6-16,1-3 14 0,-4-3 16 0,-1-1 19 16,0-2 18-16,0-1 7 0,-2-5 51 0,0 1 29 15,4 4 31-15,1-3 26 0,-1 3 14 0,2-3 14 16,0 5 11-16,2 2 10 0,1-2 1 0,3 3-8 15,-3 0-9-15,3-1-10 0,1-1-7 0,0 5-11 16,0-6-7-16,4 4-23 0,-2-2-28 0,5 1-46 16,-1-2-42-16,2 0-57 0,1 1-59 0,-2 2-229 15,-1-2-461-15,4 0 204 0</inkml:trace>
  <inkml:trace contextRef="#ctx0" brushRef="#br0" timeOffset="-28404.26">19345 8749 83 0,'-2'-5'305'0,"2"4"-28"16,0 1-19-16,0 0-21 0,0 0-15 0,0 16-5 16,0-4-5-16,0 5-7 0,2 8-10 15,-1 1-5-15,0 3-21 0,-2-4-10 0,1 6-10 0,0-2-21 16,-1 5-10-16,1-2-12 0,-3 0-14 0,1 2-30 16,-2-2-34-16,-2 0-39 0,-1-3-44 0,2 0-58 15,-3-5-66-15,4-9-74 0,-1 1-215 16,1-8-505-16,-2-2 225 0</inkml:trace>
  <inkml:trace contextRef="#ctx0" brushRef="#br0" timeOffset="-28260.77">19185 9226 176 0,'0'0'278'0,"0"0"-7"0,0 0-5 16,0 0-17-16,0 0-22 0,5 11-24 0,-1-9-21 16,0 2-24-16,3-1-7 0,-3 2-19 0,1-3-15 15,2 3-25-15,-1-2-29 0,4 1-35 0,1-1-42 16,0-1-39-16,4 0-44 0,2 1-42 0,2-2-243 15,3 2-413-15,0-1 182 0</inkml:trace>
  <inkml:trace contextRef="#ctx0" brushRef="#br0" timeOffset="-27548.97">19965 9522 183 0,'1'-10'269'0,"-1"10"-9"0,0-11-21 16,-1 4-13-16,-2-2-19 0,3-4-20 0,-1-4-10 0,1 0-10 15,-3-9-12-15,3-1-14 0,0-4-10 0,0-1-10 16,0-18-5-16,0 3-2 0,0 1-3 16,0-1-3-16,0 0-1 0,0 12-1 0,0-15 1 15,5 3 8-15,2 15-5 0,-2 2-8 0,1-1-13 16,3 3-3-16,1 3-9 0,-1 6-1 0,1 3-13 16,-1 1-4-16,2 7-2 0,-4-1-11 0,2 2-2 0,1 4-5 15,-1 1-5-15,-1 2-8 0,-1 1-2 16,1 2-7-16,-3 3-2 0,3 0-2 0,-4 4-5 0,1 4-13 15,-1 0-17-15,-3 5-15 0,-2 1-28 0,-3 5-16 16,-1 1-25-16,1-1-9 0,-4-3 0 0,3-4 9 16,-1-1 11-16,0-2 12 0,0-4 8 0,1 0 10 15,1-2 5-15,1-2 16 0,-2-1 16 0,3 0 13 16,0-1 12-16,1-4 10 0,1-1 5 0,1 5 3 16,-1-5 8-16,0 0 2 0,2 2 0 0,-2-2 5 15,9 2-4-15,-2-1 0 0,-1-1 2 0,1 2 0 16,1-1 2-16,-4 2-9 0,3 0-3 0,-4 2-2 15,1-1-4-15,0 2 3 0,0 3-3 0,1 1 2 16,-4 1-1-16,-1 1 2 0,0 0 0 0,-5-3 0 16,5 2-5-16,-1 0 2 0,-2-5-3 0,2 4-3 15,-4-5-20-15,5-1-18 0,-3 1-32 0,2-3-45 16,1-2-57-16,0 0-58 0,0 0-73 0,-13-7-167 16,8 4-503-16,4-3 222 0</inkml:trace>
  <inkml:trace contextRef="#ctx0" brushRef="#br0" timeOffset="-27416.32">20290 9041 275 0,'9'5'261'0,"-1"0"-9"0,-2 3-16 0,-2 1-22 15,1-1-16-15,-3 9-21 0,-2-6-13 0,-2 1-18 16,2 4-17-16,-2-2-11 0,0 1-29 0,1 0-41 16,-3-3-52-16,4 4-66 0,-3-7-84 0,-1 4-193 15,1-4-375-15,-2-2 166 0</inkml:trace>
  <inkml:trace contextRef="#ctx0" brushRef="#br0" timeOffset="-27268.1">20421 9122 223 0,'0'0'278'0,"6"9"-31"0,-2-4-23 0,-3 2-25 0,-1-1-21 16,3 0-19-16,-3 1-25 0,0 0-28 15,-3 3-33-15,3-1-50 0,0 2-56 0,0-4-60 0,3 2-194 16,-6 0-310-16,6-2 137 0</inkml:trace>
  <inkml:trace contextRef="#ctx0" brushRef="#br0" timeOffset="-26839.99">20745 8993 2 0,'4'2'366'0,"1"2"-29"15,-1-2-34-15,3 2-31 0,0-2-24 0,-2 2-42 16,4-1-40-16,-4 1-41 0,4 0-55 0,3-1-60 16,-3 2-55-16,1-4-61 0,-2 2-220 0,-1-2-353 15,1 1 156-15</inkml:trace>
  <inkml:trace contextRef="#ctx0" brushRef="#br0" timeOffset="-26733.91">20983 9010 69 0,'1'4'159'16,"2"0"-65"-16,-3-4-79 0,2 4-72 0,-2-2-60 0,0-2 26 16</inkml:trace>
  <inkml:trace contextRef="#ctx0" brushRef="#br0" timeOffset="-26634.82">21241 9010 23 0,'8'3'229'0,"-2"0"-63"16,-2-1-83-16,0-1-131 0,2 1-28 0,-2-1-82 15,-1 1 36-15</inkml:trace>
  <inkml:trace contextRef="#ctx0" brushRef="#br0" timeOffset="-26501.23">21388 9135 3189 0,'0'18'66'0,"-4"-2"-47"0,-1 2-7 0,0-2-4 0,-4 2-3 15,-4 3-4-15,-3-1-32 0,-2 0-38 16,4-3-29-16,-5 2-42 0,-3-2-41 0,9-3-35 15,-1-1-212-15,-3-3-463 0,5 0 205 0</inkml:trace>
  <inkml:trace contextRef="#ctx0" brushRef="#br0" timeOffset="-25683.58">21788 9616 181 0,'-4'2'256'16,"2"2"-14"-16,-1-2-14 0,3-2-11 0,-1 4-2 0,1-4-4 16,0 0-5-16,-5 1-6 0,5-1-17 0,0 0-16 15,-5-7-11-15,3 3-19 0,1-4-12 0,0 1-3 16,-2-7-10-16,1 3-4 0,-1-6-6 0,-1-2-8 16,1-8-9-16,-3-3-11 0,3-2-4 0,0-3-5 15,-2-11-3-15,1-1 6 0,-2-6-12 0,1 7-2 16,0-1 4-16,2 1-7 0,2 1 17 0,-2 0-13 15,6 8-1-15,-2 2-9 0,2 1-2 0,-1 1-10 16,6-2 1-16,1 4-3 0,-2 3 0 0,1 0-6 16,2 5 9-16,0 7 3 0,-1-1-20 0,0 2-3 15,3 1-3-15,-3 5-1 0,-1-1 0 0,2 1-2 16,-3 3-2-16,1 0 1 0,1 0-4 0,-3 5-1 16,-1 0-2-16,3 1 0 0,-3 0 0 0,3 1-1 15,-2 2-2-15,-1 3-2 0,-1 1-7 0,-1 3 4 16,-2 1-7-16,-1 6-9 0,-1 1-10 0,-3 0-3 15,-1-1-5-15,-8 8-4 0,4 0 6 0,-2-1-1 16,-3-4 2-16,-1 3 5 0,4-9 8 0,1 2-6 16,-1-2 6-16,1-6 11 0,1 1-6 0,3-1 3 0,2-4 5 15,0 2 6-15,-1-3 3 0,4 2 2 0,0-3 0 16,1-2 2-16,6 3 2 0,0-3-2 16,3 1-2-16,4 0 5 0,0-1-6 0,0 2 1 15,5 0 1-15,-2 2 0 0,2 2-1 0,0-3-1 0,-4 7-5 16,-5-4-4-16,4 1-1 0,-4 3-10 0,-4 0-4 15,0 0-3-15,-2 2-2 0,-3 1 3 0,-3 0 1 16,1 0 5-16,-2-2 2 0,-3 3 4 0,5-6-1 16,-5 3 3-16,0-2-3 0,0-4-8 0,2 1-13 15,1-4-15-15,-1 3-29 0,1-4-40 0,-2 0-49 16,6-1-45-16,0 0-267 0,-5-8-523 0,2 5 232 16</inkml:trace>
  <inkml:trace contextRef="#ctx0" brushRef="#br0" timeOffset="-25335.68">22308 8975 29 0,'0'0'393'0,"-1"-6"-6"0,1 6-32 15,-4-6-33-15,0 4-33 0,1-2-35 0,3 4-19 16,-9-3-26-16,5 2-19 0,4 1-22 0,-12-2-20 15,12 2-10-15,-9 3-13 0,4-1-10 0,1 3-6 0,-2 0 6 16,2-2-23-16,-2 4-6 0,2 2-16 0,1 5 0 16,-1-3-8-16,2 3-3 0,1 0-10 0,-1 5 0 15,2-1-9-15,0 0 0 0,2 1-2 16,-2-3 1-16,0 0-11 0,0-3-4 0,0 2 0 0,-4 1 0 16,3 0-8-16,-1-5-5 0,0 0 2 0,-1-3 0 15,1-2-4-15,0-1-3 0,0 0-2 0,-1-2 0 16,-1 1 4-16,-1-3-5 0,-4-1 0 15,3 0 2-15,-2-2-1 0,-2-3-6 0,-4 1-16 0,4 0-30 16,-8-4-39-16,1-1-37 0,-2 1-53 0,1 0-68 16,4-1-86-16,-5 1-243 0,4 0-621 0,3 2 274 15</inkml:trace>
  <inkml:trace contextRef="#ctx0" brushRef="#br0" timeOffset="-24432.55">23004 8688 110 0,'2'-3'266'0,"3"3"-16"16,-2-3-13-16,-3 3-19 0,4-3-14 0,-4 3-6 16,0 0-14-16,0 0-1 0,0 0-9 0,0 0-13 15,-4 13-11-15,-1-4-15 0,-3 0-16 0,-6 5-14 16,4 0-6-16,-6 1-17 0,2-2 2 0,-2 6-17 16,-5-1-4-16,7-4-11 0,0 0 2 0,1-2-12 15,1 1 4-15,0-1-11 0,1-5 0 0,2 1-2 16,0 0-3-16,1-3 1 0,0-1 2 0,2 2-2 15,2-5 3-15,0 5-4 0,2-4-2 0,-1 1 6 16,3-3 6-16,-4 1-4 0,4-1 3 0,0 0-3 0,0 0-2 16,0 0-3-16,12 6-1 0,-7-5 3 15,1-1-6-15,4 0-1 0,-2 2-3 0,1-2 24 16,-1 0-29-16,6-2 2 0,-5 2-3 0,4 0 0 16,-2 2-3-16,-1-2 0 0,2 1-6 0,-4 1-12 0,-1-1 8 15,1 1-18-15,-2 2 11 0,-1 0-8 16,-1 1-14-16,-4 1-8 0,0 2-9 0,-4 0-4 15,-1 3-5-15,0-3 3 0,-4 3 6 0,2-3 1 0,-2 3 3 16,-2-4 4-16,2 3 9 0,-1-4 4 0,1 0 8 16,2 0 5-16,-2 0 5 0,3-2 6 0,-1-1 7 15,4-1 2-15,-2 2 5 0,3-1 6 16,2-3 2-16,-3 3 3 0,2 0 4 0,1-3-2 0,0 0-3 16,6 4 4-16,-1-2 0 0,2-1-2 0,-1 0-3 15,3 2-4-15,-1-1-2 0,3-1-4 0,-1 1-1 16,-1 1-15-16,0-2-20 0,-2 2-18 0,-1 0-37 15,1 3-32-15,-1-3-25 0,0-1-10 0,-2 2-29 16,-1 2-8-16,-1-1-4 0,-1 0-3 0,-2 3 14 16,1-4 3-16,-2 3 17 0,-1-1 15 0,-3 3 15 15,-2-2 14-15,-1-1 10 0,3 2 2 0,-6 0-33 16,-2-2-143-16,1 0-295 0,-3 2 131 0</inkml:trace>
  <inkml:trace contextRef="#ctx0" brushRef="#br0" timeOffset="-24120.56">22754 9324 263 0,'7'-2'336'0,"-1"2"-13"0,3-3-15 0,-1 2-12 0,2-1-37 15,4-1-29-15,3 0-24 0,2-2-21 0,-1 3-15 16,2-2-25-16,1-1-12 0,-3-2-51 0,3 2-54 15,-2-1-64-15,2 1-80 0,-2 1-87 0,-6-2-233 16,1 2-470-16,-3-2 208 0</inkml:trace>
  <inkml:trace contextRef="#ctx0" brushRef="#br0" timeOffset="-23933.98">22983 9040 11 0,'10'-2'287'0,"-3"1"-19"0,4-2-13 0,4 0-24 0,-2 0-24 16,6-1-19-16,-2-2-18 0,2-1-11 0,-1 1-17 15,3 1-12-15,0 0-19 0,-4 1-39 0,2-1-51 16,-6 2-67-16,6-1-76 0,-7 1-226 0,-2-1-376 16,-4 7 167-16</inkml:trace>
  <inkml:trace contextRef="#ctx0" brushRef="#br0" timeOffset="-23780.49">23070 9153 3069 0,'-3'5'132'0,"2"-1"-53"15,0 2-53-15,1-2-10 0,0-4-2 0,6 2-3 16,1-2-3-16,3-5-4 0,0-1-5 0,4-2-8 16,4 2-10-16,-1-4-16 0,2 1-31 0,-4-1-46 15,3 0-51-15,1-1-67 0,-2 1-224 0,6-7-493 16,-10 7 218-16</inkml:trace>
  <inkml:trace contextRef="#ctx0" brushRef="#br0" timeOffset="-23616.38">23235 8839 252 0,'0'0'334'0,"-6"6"-25"0,2 0-11 0,0 5-9 16,0 3-19-16,0 4-30 0,0 1-16 0,3 6-15 15,0 1-20-15,-3 2-16 0,4-1-21 0,4 1 1 16,-2 1-27-16,2-1-16 0,0 3-4 0,1-1-20 15,2-2-17-15,0 0-57 0,2-2-73 0,-1-3-81 16,0-6-99-16,0 0-286 0,4-3-570 0,-2-6 253 0</inkml:trace>
  <inkml:trace contextRef="#ctx0" brushRef="#br0" timeOffset="-23454.67">23398 9117 3932 0,'-11'3'18'0,"-4"7"16"0,-2-3-37 15,-2 5-5-15,-4 0 8 0,5-2-4 0,0 0 0 16,0 0 0-16,4 2-3 0,-1-3-13 0,2 0-10 16,-1-2-19-16,5 0-23 0,-3 0-38 0,1 0-59 15,2-3-73-15,0 0-302 0,-5-3-589 0,8-2 261 16</inkml:trace>
  <inkml:trace contextRef="#ctx0" brushRef="#br0" timeOffset="-23338.82">23222 8953 2753 0,'9'-6'119'0,"2"-1"-80"0,-4 4-22 0,-1-2-24 16,1 4 0-16,0-1-14 0,0 1-39 0,-1 1-45 16,1 1-50-16,-1 1-81 0,0-1-154 0,-1 2-422 15,1 2 187-15</inkml:trace>
  <inkml:trace contextRef="#ctx0" brushRef="#br0" timeOffset="-23149.6">23434 8961 232 0,'3'3'339'0,"-3"1"-30"15,-3 0-31-15,6 9-26 0,-3-6-27 0,0 4-23 0,-3-2-18 16,3 1-20-16,0-2-18 0,3 2-13 16,-2 0-30-16,2-1-37 0,-1 0-49 0,0-1-54 0,0 3-61 15,4-3-58-15,-3-2-238 0,-1-3-425 16,2 0 188-16</inkml:trace>
  <inkml:trace contextRef="#ctx0" brushRef="#br0" timeOffset="-22933.98">23552 8683 100 0,'0'0'280'0,"0"0"-7"0,4 23-6 15,-2-5-11-15,-1 8-8 0,1 2-5 0,-2 3 1 16,0-1-2-16,2 3-25 0,-2 1-12 0,-1-2-22 15,4 15-18-15,-3-11-22 0,0 0-11 0,0 8-11 16,-2 5-17-16,1-15-8 0,0-2-15 0,-1 1-32 16,2-1-35-16,-1-3-41 0,-1-1-42 0,0-9-33 15,2-2-23-15,0-6-31 0,0 0-27 0,0-6-34 16,0 1-247-16,0-3-503 0,0-3 222 0</inkml:trace>
  <inkml:trace contextRef="#ctx0" brushRef="#br0" timeOffset="-22789.5">23631 9010 185 0,'4'4'252'0,"-3"3"-26"0,4-3-25 16,-1 2-20-16,0 1-33 0,-3-2-40 0,3 1-35 16,-4 1-42-16,4-3-59 0,-3 1-71 0,1-2-114 0,-2 1-231 15,0-4 102-15</inkml:trace>
  <inkml:trace contextRef="#ctx0" brushRef="#br0" timeOffset="-22401.73">23663 8735 167 0,'4'6'252'0,"2"2"-8"15,-1-1-6-15,2 0-10 0,0 1-6 0,2-1-7 16,-5-3-8-16,4 2-15 0,-3 1-20 0,1-5-20 15,2 2-12-15,-2-4-9 0,5 3-17 0,1-3-15 16,-5 2-22-16,3-5-24 0,0-1-24 0,3 0-23 16,0-9-22-16,-2 7-15 0,-2-4-14 0,0 1-9 15,5-2-4-15,-2-2 2 0,-3 4 5 0,2-5 6 16,-3 4 7-16,0-1 8 0,-2 3 15 0,2-1 19 16,-2 3 24-16,-2 0 20 0,0 0 9 0,-2 3 0 15,1 1 7-15,-3 2 11 0,0 0 24 0,0 0 17 16,9 11 10-16,-9-2-7 0,1 4-13 0,-1 4-6 15,-1 2-8-15,-3-1-9 0,1 6-4 0,0 1-9 16,1 4-3-16,-2-4-8 0,2 2-6 0,2 0-7 0,0-2-7 16,1 0-3-16,-2 1-2 0,1 0-7 15,-1 3-12-15,1-4-30 0,-2-2-35 0,1-2-32 16,-2-2-32-16,1-2-21 0,1-8-22 0,-1 0-17 16,1-3-14-16,1-4-28 0,-4 3-24 0,4-5-39 0,0 0-146 15,0 0-461-15,-13-16 205 0</inkml:trace>
  <inkml:trace contextRef="#ctx0" brushRef="#br0" timeOffset="-22166.95">23838 9050 230 0,'-9'-13'191'0,"4"4"33"0,-3 2 13 16,6 0-1-16,-1 3-3 0,3-1-21 0,-1 1-16 16,-2 0-23-16,3 4-10 0,0 0-9 0,7-3-2 15,-7 3-8-15,10 0-7 0,-10 0-14 0,14 5-14 16,-5-3-8-16,4 2-13 0,-4-1-10 0,1 2-7 16,0 0-9-16,-1 1-4 0,-1 0-24 0,-3 1-13 15,1-1-8-15,-4 1-15 0,-1 0-4 0,0 4-5 16,-5-1 5-16,-1 0 10 0,-1 1 8 0,-3 3 17 15,1-6 20-15,-2 3 15 0,1-4-1 0,3 3-2 16,-2-2-11-16,-1-3 4 0,4 1-9 0,1 0-3 16,0-1 0-16,0 0 3 0,3-1 5 0,1-1-6 15,0-3 0-15,5 8-7 0,-1-4-11 0,1 0-22 16,9-2-28-16,-1 1-22 0,5 0-33 0,0 2-43 16,2-1-45-16,2 0-45 0,9 0-53 0,-3 3-280 15,1-3-589-15,4 0 261 0</inkml:trace>
  <inkml:trace contextRef="#ctx0" brushRef="#br0" timeOffset="-21869.82">24421 8586 8 0,'4'-4'321'0,"2"4"-17"0,-6 0-17 15,12 0-27-15,-1 1-29 0,2 2-20 0,1-1-24 0,-1 1-20 16,3 2-16-16,2-1-36 0,-2-1-44 0,-5 1-59 15,-1 2-68-15,2-1-73 0,-4 1-228 16,-3 2-387-16,-4 1 171 0</inkml:trace>
  <inkml:trace contextRef="#ctx0" brushRef="#br0" timeOffset="-21748.17">24423 8776 170 0,'-3'5'279'0,"1"-2"-25"0,-2 0-17 0,4-3-17 15,2 7-25-15,0-4-22 0,5-3-19 0,2 2-30 16,3-2-28-16,1-2-42 0,6 1-65 0,-2-4-65 15,2 2-93-15,2-1-115 0,-2-2-306 0,0 0 135 16</inkml:trace>
  <inkml:trace contextRef="#ctx0" brushRef="#br0" timeOffset="-21580.95">24582 8541 3104 0,'-10'2'104'0,"7"2"-53"0,-1 0-25 16,-1 6-9-16,1 3 11 0,1 3 7 0,-1-1 0 15,0 4 1-15,1 2-1 0,1 2 7 0,-1 3-10 16,2-7-7-16,0 1-1 0,-1 0-4 0,1 5-15 16,0 0-34-16,-4 0-52 0,0-4-56 0,2-2-55 15,-1-5-54-15,0 3-243 0,-1-7-530 0,1 0 234 16</inkml:trace>
  <inkml:trace contextRef="#ctx0" brushRef="#br0" timeOffset="-21230.99">24361 8949 212 0,'0'0'324'0,"-9"-2"-27"0,9 2-24 0,0 0-28 0,0 0-25 16,0 0-24-16,0 0-18 0,17-2-17 0,-6 2-15 16,0-2-15-16,4 1-14 0,0-1-10 15,3 0-12-15,1 4-8 0,0-4-13 0,-2 2-6 16,-2 0-14-16,-2 0-10 0,0 4-18 0,-2-3-16 0,-2 1-9 16,-4 0-4-16,1 2-7 0,-3-1-6 0,0 0-3 15,-3 4-6-15,-2-2 1 0,-2 2 2 0,-2 0 0 16,-3 1-3-16,-1 0-4 0,-4 0-2 0,-3 3-2 15,1-1 4-15,-4-1 6 0,5-2-1 0,-1 0 4 16,0 1 3-16,3-4 4 0,3 1 1 0,1-4 3 16,3 4 4-16,1-4 2 0,0 0 4 0,1 1 1 15,4-2 4-15,-6 4-4 0,6-2 4 0,0-2 5 16,3 7 12-16,0-4 5 0,2 3 6 0,0 0 6 16,1 4 5-16,1-2 5 0,-2 3 4 0,5 4 4 15,-5-3-2-15,0 0-2 0,3 2-8 0,-5 1-3 16,4-3-5-16,-3 2-6 0,-3-3 0 0,3 0-8 15,-2 2-8-15,0-3-17 0,-2 1-37 0,0-2-44 16,0-2-62-16,0-3-64 0,1 2-272 0,-2-2-520 16,1-4 230-16</inkml:trace>
  <inkml:trace contextRef="#ctx0" brushRef="#br0" timeOffset="-20951.36">24730 9005 96 0,'0'7'302'0,"-1"-3"-28"16,-3 1-24-16,-4 0-26 0,-2 4-21 0,0-1-12 0,-7 2-13 15,1 0-10-15,0-1-2 0,0 1-8 0,-1 0-6 16,2-3-8-16,3 1-7 0,2-3-5 16,2 0-2-16,1-3-8 0,0 1-4 0,4 0-4 15,-1 1 3-15,1-2-5 0,3-2-7 0,-2 4-16 0,2-4-2 16,2 9-17-16,2-3-2 0,1-2-5 0,0 2-8 15,5 2-6-15,1 0-5 0,-1 1-1 0,4 0-10 16,-1 1-7-16,3-1-2 0,-3 3-27 0,1-2-32 16,-5-1-33-16,0-2-46 0,1 2-49 0,-1-4-52 15,-1 1-56-15,-3-3-292 0,1 2-609 0,1-4 270 16</inkml:trace>
  <inkml:trace contextRef="#ctx0" brushRef="#br0" timeOffset="-20757.63">24987 8672 3117 0,'8'-4'95'0,"-3"2"-38"0,-1 2-33 16,2 0-12-16,1 1 19 0,-2 0 3 0,1 3-11 16,-1 0-4-16,-1 2-2 0,1-1-4 0,-1 1-1 15,-2 1-3-15,2 0-11 0,-1 3-20 0,-2-1-31 16,-1 3-41-16,-1-1-54 0,-2-3-73 0,-2 4-267 15,-3 3-528-15,-2-2 234 0</inkml:trace>
  <inkml:trace contextRef="#ctx0" brushRef="#br0" timeOffset="-20618.58">24855 8883 35 0,'-3'2'364'0,"3"-2"-31"0,-2 3-32 0,2-3-26 16,0 0-25-16,9 5-15 0,-4-4-15 0,5-1-20 0,6 3-15 15,0-3-18-15,4 2-16 0,0-2-18 0,7 0-8 16,2 0-18-16,-7 2-33 0,-1 0-49 0,0-2-61 15,0 1-73-15,-3 1-79 0,2-1-287 0,-7 1-514 16,-2-1 227-16</inkml:trace>
  <inkml:trace contextRef="#ctx0" brushRef="#br0" timeOffset="-20152.78">25033 8896 166 0,'-1'4'287'0,"1"3"-23"0,0-1-25 0,-2 3-21 0,4 1-17 16,-1 0-5-16,2-1-7 0,-2 7-1 0,1 0-11 16,0-4-9-16,0 5-15 0,1-1-12 0,-1 0-11 15,2 3-4-15,-4-1-10 0,4 0-1 0,-4-1-11 16,1 2-4-16,-1-3-10 0,1 1 6 0,-1-1-8 16,-1-4-5-16,0-1-13 0,-3 2-4 0,4-2-2 15,-4-2-11-15,4 1-4 0,-1-3-2 0,0 0-7 16,-2-2-6-16,2 1-1 0,-2 0-8 0,2-2 1 0,-1-1 1 15,0-1-7-15,2-2-6 0,-1 6 3 16,1-6-5-16,-6 1 2 0,6-1-3 0,-9 0-3 16,9 0 5-16,-11-7-8 0,6 4 6 0,-1-1-3 15,0 1 3-15,-2-7 0 0,2 4-1 0,-2-4 1 0,-1 3-1 16,1-2 0-16,2-1-2 0,-2 2-5 0,3-3 17 16,-4 3-8-16,5 0-3 0,-1-1 3 15,0 0 2-15,1 3 3 0,0 0 5 0,2-2-3 0,-2 2 0 16,2-1-1-16,0 0-6 0,2 2 4 0,-1-4-6 15,2 4 3-15,1 1-5 0,0-4-3 0,2 4 2 16,0-2-6-16,2 0 4 0,-1 0 0 16,3 2 4-16,2 0-8 0,0-2 2 0,1 3 2 0,0 0-6 15,1-2-1-15,0 5 6 0,1-1 0 0,1-1-2 16,0 5 1-16,-2-4-3 0,5-2-5 0,-2 4-13 16,-1-1-57-16,-2-1-76 0,1 1-99 0,1 0-136 15,2 0-242-15,3 0-679 0,-6 1 301 0</inkml:trace>
  <inkml:trace contextRef="#ctx0" brushRef="#br0" timeOffset="-20038.12">25456 9247 202 0,'-4'18'279'0,"-2"2"-28"0,-1-4-36 16,1 1-51-16,-2-3-59 0,1 1-72 0,0-5-91 15,0 5-141-15,0-5-215 0,-3 1 95 0</inkml:trace>
  <inkml:trace contextRef="#ctx0" brushRef="#br0" timeOffset="-18981.25">25946 8824 142 0,'0'0'319'0,"7"-3"-10"0,-7 3-17 0,0 0-22 16,5-2-22-16,-5 2-17 0,9-1-19 0,-4 0-20 15,4 0-11-15,2-1-12 0,0-2-23 0,3 3-15 16,-2-2-12-16,0 1-15 0,4 1 1 0,-6-1-16 15,4 2-15-15,-2 0-3 0,-7 0-9 0,3 2-4 16,-1-1-10-16,-2 5-3 0,0 0 2 0,-2-2 2 16,1 7-9-16,-1 0 2 0,-4 4 14 0,-3 2 6 15,1 0-8-15,-3 2 1 0,3-1-6 0,-4 1-1 16,-2 4-3-16,3-7-8 0,2 3-6 0,0-2-1 16,2-5 2-16,0 3-4 0,1-2-1 0,1-3-3 15,0 0-6-15,1-3-3 0,2-1-1 0,1-1-1 16,-2-2-5-16,2 2-6 0,0-1-4 0,1-3-26 15,-1 2-38-15,-4-3-44 0,8-2-50 0,-8 2-55 16,5-7-49-16,-3 1-67 0,1 2-214 0,-3-8-590 16,1 3 261-16</inkml:trace>
  <inkml:trace contextRef="#ctx0" brushRef="#br0" timeOffset="-18834.94">26135 8681 202 0,'1'-6'322'0,"-1"3"-30"0,1-1-29 0,-1 4-26 15,0 0-23-15,0 0-23 0,0 0-23 16,5 8-21-16,-2-2-27 0,-1 0-30 0,2 0-40 16,0 1-54-16,-3 3-42 0,3 1-59 0,1-2-87 0,-1 3-134 15,-3-4-351-15,5 4 156 0</inkml:trace>
  <inkml:trace contextRef="#ctx0" brushRef="#br0" timeOffset="-18715.05">26309 9043 215 0,'2'6'239'0,"-1"1"-21"0,-1-1-26 0,0 0-35 0,-1-2-49 16,0 2-63-16,2-2-82 0,-1-4-153 0,-2 6-206 15,2-6 92-15</inkml:trace>
  <inkml:trace contextRef="#ctx0" brushRef="#br0" timeOffset="-18382.39">26597 8918 143 0,'0'0'208'0,"13"0"-19"16,-8-3-14-16,3 1-15 0,-2-4-10 0,2 3-3 16,-2-2-2-16,0-3-1 0,1 0 7 0,-2 1-18 15,-4 2 5-15,3-5 0 0,-4 4 2 0,0 0 7 16,0 1 10-16,0-1 11 0,-4 0 7 0,3 2-16 15,-3 2-17-15,-2 0-11 0,2-1-7 0,-4 3-9 16,8 0-14-16,-12 5-4 0,2 1-10 0,1 1-8 16,1 3-7-16,-4 3-5 0,3 0-3 0,2 2-14 15,-3 1-1-15,2 0 9 0,1 2-15 0,2-1-5 16,3 2-6-16,-1-1 2 0,2 1-5 0,1-1-8 16,2 1-4-16,2-1-6 0,3 1-16 0,-1-9-64 15,4 3-51-15,1-5-65 0,5-1-82 0,3-1-99 0,3-2-204 16,1-4-617-16,4-2 273 0</inkml:trace>
  <inkml:trace contextRef="#ctx0" brushRef="#br0" timeOffset="-18273.68">26977 9160 3829 0,'4'6'333'0,"-2"0"-223"0,0 1-52 0,-4 1-23 16,0-2-14-16,-2 2-4 0,1 4-11 0,-2-1-8 16,0-1-26-16,0 1-37 0,1-2-42 15,-1 2-40-15,2-4-47 0,-2 3-60 0,4-2-73 0,-3 3-221 16,3-1-593-16,0-3 263 0</inkml:trace>
  <inkml:trace contextRef="#ctx0" brushRef="#br0" timeOffset="-17033.21">28022 8743 24 0,'4'6'299'0,"0"2"-10"0,-1-2-12 0,2 3-12 15,1 1-16-15,-1-2-10 0,2 3-18 0,-1-2-12 16,0 1-8-16,2 1-19 0,-2 1-23 15,1-1-13-15,0 3-12 0,2-1-13 0,-2 3-17 0,-1-1-8 16,3-1-8-16,-4 3-11 0,0-3-7 0,0 5-5 16,-5-7-10-16,2 8 0 0,0-2-12 0,-4 7-3 15,0-5-3-15,2 6-2 0,-4-9-3 0,3 2-11 16,-4-1-3-16,4-1-1 0,-3-1-3 0,2-3 0 16,0-1-5-16,-3-1 0 0,3-2-1 0,0-3 0 15,-2 1 1-15,2-2 2 0,-1-1 4 0,-2-1 15 16,3 0 12-16,2-3-5 0,-4 3 2 0,4-3 6 15,0 0 2-15,-13-7-12 0,8 0 2 0,-3 0-6 16,2-6 3-16,0 0-11 0,-1-3-7 0,1-1-5 16,-1 0 8-16,1-9-10 0,3 8 1 0,1-1-2 15,2 0 6-15,0 1-4 0,1 2-2 0,2 4 0 16,1-4-4-16,-1 0 1 0,5 5 2 0,0 1-7 16,2-3 9-16,-2 5-7 0,3-2 7 0,-1 4-9 15,6-2 2-15,-5 2-2 0,6-1 0 0,2 1-1 16,-3 1 5-16,1-1-5 0,1 0 4 0,-1 2 11 15,1 0-19-15,-4 1 0 0,0 1 3 0,2-3 12 16,-3 2-12-16,-1 1 12 0,-5 0-17 0,3 1 3 16,-4 0 1-16,-1 1 0 0,-5 0-5 0,7-2 3 0,-7 2 3 15,7-1-11-15,-7 1 5 0,0 0 3 0,0 0-12 16,0 0-18-16,6-3-33 0,-6 3-44 16,0 0-65-16,0 0-75 0,-9-10-89 0,9 6-240 0,-2-1-628 15,4 0 278-15</inkml:trace>
  <inkml:trace contextRef="#ctx0" brushRef="#br0" timeOffset="-16630.63">28861 8730 161 0,'-3'-2'313'0,"2"-2"-19"0,1 4-18 0,-3-5-14 16,1 3-17-16,2 2-16 0,-4-5-21 0,1 3-22 15,3 2-8-15,-5-4-24 0,5 4-15 0,-9-1-15 16,4 0-10-16,5 1-15 0,-13 1-6 0,3 1-6 16,1 2-2-16,-4 1-6 0,-4 3-4 0,-1 0 6 15,-5 6-2-15,-3 2 4 0,1 0-7 0,-2 2-4 16,0 0-6-16,-2 0-2 0,0 3-10 0,1 0-5 15,-2-2-6-15,4 1-4 0,2 1-6 0,2-4 1 16,8-2-1-16,1 0-3 0,8-4 10 0,1 0-15 16,3 0-1-16,2 1 2 0,8 3 0 0,5-2-8 15,2-2-3-15,7 3-2 0,3-1 12 0,1-2-17 16,3 2 3-16,0-5 12 0,1 3-20 0,-2-4-3 16,1 0 2-16,-5 1 0 0,-4-2-7 0,0-1-9 0,-4-2-19 15,2-2-46-15,-8-1-48 0,-1 2-56 0,-3-4-60 16,-2 1-69-16,-1-1-272 0,0-1-633 15,-4-2 281-15</inkml:trace>
  <inkml:trace contextRef="#ctx0" brushRef="#br0" timeOffset="-16481.73">28623 9018 2891 0,'-5'-2'286'0,"-2"0"-116"0,6 0-92 0,-3-2-33 16,4 4-17-16,-1-3-9 0,1 3-3 0,5-4-4 15,-1 2-1-15,1 2-4 0,8-2 3 0,0 0-4 16,3 0-5-16,1 0 7 0,3 3-6 0,1 0-24 15,-3-1-27-15,-1 2-30 0,4 2-34 0,-4 0-35 16,-1-2-38-16,-2 0-54 0,-1 1-220 0,0 0-496 16,-3 2 220-16</inkml:trace>
  <inkml:trace contextRef="#ctx0" brushRef="#br0" timeOffset="-15851.03">29438 8432 42 0,'0'-3'319'0,"0"3"-13"0,0-4-8 0,0 4-12 15,0 0-29-15,-2-5-21 0,2 5-26 0,0 0-25 0,0 0-3 16,0 0 11-16,-3 13-5 0,1-2-14 0,0 4-22 15,2 2-11-15,0 1-13 0,0 0-9 0,-3 1-9 16,6 6-18-16,-1 1-8 0,0-1-13 16,-4 3-1-16,2 1-8 0,0-1-6 0,-2 2-2 0,-1-1-13 15,-1 2 2-15,1 3-7 0,-1-1-7 0,-1-4-1 16,1 0 3-16,-3-1 7 0,-1 1-14 16,2-2-8-16,1-2 16 0,2-7-18 0,-1-1-2 0,0 0 0 15,-2-1-4-15,5-3 0 0,-1-2 14 0,0 1-14 16,1-3-3-16,-1-3 2 0,1 2 1 0,0-2-1 15,-1-2 0-15,1 3 3 0,1-4 0 0,0-3-3 16,-1 5 5-16,1-5 0 0,0 0 0 0,1 4 1 16,-1-4-6-16,0 0-4 0,0 0-2 0,0 0 2 15,10-3-3-15,-10 3 4 0,13-3-4 0,-3 0 1 16,1 1-2-16,1-1 1 0,1 0-2 0,6 1 4 16,-1 0-2-16,1 2-1 0,4-2 1 0,-5 2-3 15,3 0 3-15,-2 1 0 0,-1-2-4 0,1 1 0 16,-2 0 2-16,-3 0-3 0,-3 0-2 0,-1 2-4 15,1-3-15-15,-4 1-27 0,1-1-29 0,-8 1-31 16,6 0-36-16,-6 0-38 0,5-5-43 0,-5 0-65 16,0 5-268-16,0 0-609 0,-1-4 270 0</inkml:trace>
  <inkml:trace contextRef="#ctx0" brushRef="#br0" timeOffset="-15402.15">30067 8465 171 0,'-13'6'324'0,"6"2"1"0,-5 1-5 16,1 4-7-16,-6 8-20 0,-2 2-23 0,1 4-28 15,1 2-20-15,2 2-27 0,-2 3-15 0,3-1-17 16,4 0-2-16,-4 11-31 0,5-10-10 0,1-1-14 16,3-2-7-16,0 2-11 0,0-5-7 0,5 3-10 15,-2-3-5-15,4 2-8 0,1-5-4 0,-1-6-10 16,3 6-4-16,0-6-4 0,1-1-8 0,0-1-25 16,-1-2-49-16,3 1-63 0,-1-1-73 0,-3-5-85 15,0-1-334-15,-3-3-649 0,3 0 288 0</inkml:trace>
  <inkml:trace contextRef="#ctx0" brushRef="#br0" timeOffset="-14715.65">30030 9397 19 0,'0'0'288'0,"0"0"-15"0,0 0-16 0,0 0-21 15,0 0-13-15,3-15-5 0,-2 9-24 0,0 1-13 16,1-1-11-16,-1-2-16 0,1 1-12 15,2-5-14-15,0 3-13 0,0-2-14 0,-2-1 4 16,3 3-22-16,-1-3-6 0,0-4-10 0,-1 4 5 0,2-5-15 16,-3 2-9-16,2 0-1 0,-3-2-1 0,3-1-3 15,-4 0-6-15,2-2 2 0,1 1-5 0,-1-5-4 16,0-2-3-16,0 1-3 0,1 0 0 0,0-6-4 16,3 5-1-16,-6-4 0 0,5-2-2 0,-1 1 1 15,1-4 0-15,-1-1 6 0,5 2-1 0,-1-1-1 16,-2 1 3-16,2 4 3 0,2 1 6 0,0 6-2 15,-1-3 1-15,-1 9-2 0,1-1-5 0,-1 3-2 16,-2 5 3-16,2 0 7 0,-2 4-18 0,0-3 3 16,-1 5-5-16,2 1 0 0,-1 2 0 0,2-1 0 15,-8 2-4-15,13 6 1 0,-7-4 1 0,2 5-2 16,-1 0-4-16,-1 2 2 0,-1 0-8 0,-3 1-9 16,2 0-19-16,-4 1-22 0,-2 1-28 0,2 4-22 15,-6 0-32-15,-1-1-25 0,-2 2-13 0,-3-1-7 16,3-1 4-16,-5 1 21 0,3-4 12 0,-1 1 13 15,3-5 35-15,2-1 27 0,-1-1 23 0,1-2 30 16,0-1 21-16,3-1 20 0,-2 1 15 0,2-3 18 16,4 0 11-16,-7 1 8 0,7-1-1 0,0 0-1 15,-5 3-4-15,5-3-5 0,0 0-6 0,0 0-6 16,0 0-9-16,0 0 1 0,8 7-3 0,-3-4 5 16,-2 0-13-16,3 3-3 0,-2 0-4 0,1 0-2 15,0 3 0-15,0 0-6 0,-2 1-2 0,-1 2-2 16,0 0 0-16,-1-1-2 0,-1 2 0 0,-1-3-6 15,1 2 2-15,-2 0 2 0,1-1-4 0,-1-3-9 16,-1-2-13-16,-1 2-18 0,1-3-33 0,0 0-46 0,-2 1-37 16,0-3-58-16,-2-1-88 0,3-1-195 15,4-1-523-15,-9-5 232 0</inkml:trace>
  <inkml:trace contextRef="#ctx0" brushRef="#br0" timeOffset="-14532.22">30444 8825 74 0,'4'3'315'0,"-2"4"-42"16,0 1-15-16,-4 3-4 0,0-2 1 0,-2 3-6 0,-1 1-3 15,0 0-17-15,-2 2-20 0,1 0-21 0,-4 0-24 16,5 2-18-16,-4 0-34 0,-3 0-42 0,-2-2-44 16,5-1-45-16,-1 3-54 0,0-3-60 15,3-6-47-15,5-1-80 0,-5-3-141 0,6 2-434 0,-1-6 192 16</inkml:trace>
  <inkml:trace contextRef="#ctx0" brushRef="#br0" timeOffset="-14366.82">30609 8969 56 0,'0'6'281'16,"-4"0"-28"-16,-2 1-20 0,-6 4-1 0,3-3 0 15,-5 4-4-15,0 0-12 0,1 0-19 0,-1-1-25 16,1 0-13-16,0 0-30 0,0 0-44 0,1 1-47 15,-2-3-63-15,0 2-77 0,3-2-99 0,0-4-164 16,2 0-393-16,3-1 175 0</inkml:trace>
  <inkml:trace contextRef="#ctx0" brushRef="#br0" timeOffset="-14167.64">30803 8813 40 0,'0'4'316'0,"3"3"-25"0,-2-5-21 15,2 4-21-15,-2-2-24 0,0 1-22 0,2-2-21 16,-3-3-24-16,2 5-14 0,1-3-52 0,-3-2-54 16,1 4-63-16,-1-4-75 0,0 0-91 0,0 0-125 15,0 0-341-15,0 0 150 0</inkml:trace>
  <inkml:trace contextRef="#ctx0" brushRef="#br0" timeOffset="-14041.93">30937 8817 77 0,'4'2'306'0,"-1"-1"-30"15,-1 3-27-15,-2-4-25 0,5 2-23 0,-5-2-21 16,4 2-17-16,-4-2-32 0,6 2-49 0,-6-2-50 0,0 0-61 16,0 0-64-16,13-6-82 0,-9 2-96 15,4 1-293-15,-2-1 129 0</inkml:trace>
  <inkml:trace contextRef="#ctx0" brushRef="#br0" timeOffset="-13952.05">31118 8804 45 0,'8'3'259'0,"-2"2"-22"0,-3-1-27 0,1-1-18 0,0 2-18 16,-2-1-22-16,-1 3-32 0,-1-3-51 15,-3 2-75-15,3-1-86 0,-4 1-135 0,-2 0-246 16,3 0 110-16</inkml:trace>
  <inkml:trace contextRef="#ctx0" brushRef="#br0" timeOffset="-13352.05">31074 9422 7 0,'-1'7'274'0,"1"-1"-8"0,0-4-10 0,0-2-9 0,0 6-4 15,0-6-18-15,0 0-12 0,0 0-13 0,0 0-17 16,0 0-15-16,8-11-9 0,-5 3-16 0,4-1-7 16,-3-1-13-16,-1-2-13 0,3 0-9 0,-3-6-9 15,1-1-1-15,1 0-18 0,2-7-5 0,-4-5-8 16,4 2-7-16,-3-3-5 0,0-3-5 0,1 0-2 16,-3 2-7-16,5 3 1 0,0 0-4 0,-3 4 4 15,1-4 1-15,-1 5-2 0,4-1 4 0,-1 2-4 16,-1-1-9-16,1 0 4 0,2 3-4 0,0-3-2 15,-4 6 1-15,4-4-4 0,1-1-1 0,1 0 0 16,-4 9 2-16,1-2-16 0,1 2 10 0,1 2-7 16,-1-2 3-16,0 9-6 0,1-4 11 0,-2 3-7 15,0 0-2-15,4 2 1 0,-3 2-2 0,2 0 0 16,1 0-3-16,-7 3 1 0,7-1-3 0,-4 1 3 16,-1 3-2-16,1-2-14 0,-2 2 10 0,2 0 0 15,-7 0 4-15,3 2-8 0,0 0-8 0,-4 1-10 16,-3 5-6-16,1-3-16 0,-6 4-12 0,-1 1-1 15,0 2 0-15,-5-3 4 0,3-1 6 0,2-2 7 16,2 0 5-16,-3-1 6 0,1-2 2 0,1 1 9 16,5 0 7-16,-5-2 12 0,3 1 8 0,1-2 8 15,2 3 9-15,2 2 13 0,-3 0-10 0,4 1 5 0,2 1-2 16,1 0-1-16,0-1 8 0,1 1-12 16,1 1-5-16,0 2-5 0,-2-2 6 0,1 1-5 15,-3-2-4-15,2 2-3 0,-1-2-8 0,-3 0-8 16,2 2-17-16,-2-3-19 0,-2-1-18 0,0 1-16 15,-3 0-16-15,1-2-21 0,-1-2-25 0,-1-1-39 16,3 0-22-16,-2-3-43 0,1 1-225 0,0-2-507 16,0 1 224-16</inkml:trace>
  <inkml:trace contextRef="#ctx0" brushRef="#br0" timeOffset="-12984.54">31626 8937 66 0,'0'-3'333'0,"0"3"-12"0,2-5 8 0,-2 5-29 15,3-3-17-15,-3 3-25 0,0 0-24 16,0 0-26-16,0 0-20 0,-9-5-17 0,9 5-14 16,-10-2-21-16,-1 4-11 0,4 1-11 0,0-2-12 0,-5 0 6 15,1 2-26-15,0 0-5 0,0 3-11 0,-1-1-6 16,0-1-8-16,3 0-1 0,0 1-4 0,-3 1-3 15,7-2-11-15,-4 0 6 0,0 2-3 16,5 0 1-16,3-3-12 0,-4 5 1 0,5-2-4 0,0 1 2 16,0-1-3-16,1 1-3 0,4 3-4 0,-2-2 2 15,-2-1-5-15,2-1-2 0,-1 1-7 0,1-1 4 16,-2-1-7-16,2 2 0 0,-3 0-4 0,2-1-12 16,-2 1-16-16,-2 2-17 0,-2-1-3 0,0-3-17 15,-1 3-1-15,-4 0-1 0,1-3-5 0,2 3 1 16,-2-5-4-16,-2 1-13 0,2 0-10 0,-1-3-15 15,4 1-19-15,-5-1-33 0,4-4-48 16,-1-1-250-16,-2 0-507 0,1-3 224 0</inkml:trace>
  <inkml:trace contextRef="#ctx0" brushRef="#br0" timeOffset="-12634.53">31714 8522 7 0,'0'0'313'0,"4"-4"-12"15,-4 4-11-15,2-2 1 0,-2 2-25 0,0 0-18 16,0 0-22-16,3-2-16 0,-3 2-15 0,0 0-11 15,0 0-18-15,11 10-12 0,-6-3-8 0,2 3-20 16,0 4-13-16,2 2-10 0,3 7-9 0,1 1-5 16,1 5-13-16,-1 2-11 0,0 2-6 0,1 13-3 15,-2 1 1-15,0 0-12 0,-7 1 0 0,-2-13-8 0,-10 12-5 16,2-12-6-16,-1-1 0 0,-3-2-7 16,-4-1-4-16,1-5-2 0,-3 1 0 0,-2-6-53 15,0-1-40-15,2-7-61 0,-2-1-70 0,-1-2-106 16,-2-5-237-16,-6-1-598 0,-5-4 265 0</inkml:trace>
  <inkml:trace contextRef="#ctx0" brushRef="#br0" timeOffset="-12288.59">32152 9371 207 0,'-3'3'49'15,"-7"-1"-92"-15,-4-2-46 0,-4 2 20 0</inkml:trace>
  <inkml:trace contextRef="#ctx0" brushRef="#br0" timeOffset="-7152.61">3273 10399 78 0,'0'0'270'0,"0"-5"-13"0,0 5-26 0,0 0-17 15,0-4-22-15,0 4-15 0,0 0-6 0,0 0 7 16,0 0-1-16,10 13 1 0,-5-4-10 15,0 3-13-15,3 2-14 0,-1 4-11 0,0 0-18 16,0 9-13-16,0-2-6 0,-5 6-9 0,-2-1-8 0,0 4-7 16,-2 13-8-16,-3-2-2 0,1-9-9 0,-4-1-9 15,1 0-1-15,-1-1-3 0,1-3-3 0,0 1-5 16,-2-1-2-16,1-4-1 0,-1-4-4 16,4-6-1-16,-1 0 0 0,-1-4-3 0,5-4 1 0,-2 0 8 15,0-3-6-15,0 2 2 0,3-5 0 0,-3 0 0 16,4 2 1-16,-4-2 2 0,4-3 1 0,0 0 5 15,0 0-6-15,0 0-4 0,8 5-2 0,-3-6-3 16,8 1-1-16,2-1 2 0,4-2-4 0,8 0 11 16,4 3-10-16,0-2-1 0,-1 2-7 0,2-1 2 15,0 1 10-15,-1 0-16 0,-3 1-2 0,0-1 2 16,-5 2-1-16,-5-2-2 0,1 2-2 0,0-1-21 16,-9-2-57-16,2 1-70 0,-6 0-88 0,2 1-119 15,-8-1-204-15,5-3-607 0,-5 3 269 0</inkml:trace>
  <inkml:trace contextRef="#ctx0" brushRef="#br0" timeOffset="-4371.89">1918 10696 258 0,'4'-3'385'0,"2"2"-35"0,3-4-31 0,0 0-32 16,6-1-22-16,2 0-32 0,1-2-24 0,1 3-18 16,1-1-18-16,7-2-22 0,0-1-11 0,-1 1-13 15,-6 3-14-15,2 2-7 0,-3-2-16 0,-1 4-11 16,-2-1-18-16,-3 0-54 0,1 2-60 0,-6 0-62 15,-2 2-71-15,2-2-59 0,-2 2-247 0,-6-2-531 16,0 0 236-16</inkml:trace>
  <inkml:trace contextRef="#ctx0" brushRef="#br0" timeOffset="-4194.61">2081 10459 147 0,'-5'0'211'0,"5"0"-3"15,0 0-8-15,0 0-5 0,2 15-12 0,-2-7-13 16,2 3-14-16,-2 2-18 0,0 2-14 0,3 3-10 16,-1-1-12-16,-2 1-12 0,4 1-20 0,-4-2-36 15,1 1-41-15,-2 7-56 0,1-8-50 0,0 1-61 16,-4 1-124-16,0-1-323 0,3-5 144 0</inkml:trace>
  <inkml:trace contextRef="#ctx0" brushRef="#br0" timeOffset="-3857.46">2016 10872 73 0,'3'4'140'0,"-1"0"-1"0,-2 2-11 16,3 4 5-16,-2-3-6 0,0 2 4 0,2 0 7 16,0 2-6-16,-2 0-4 0,1-1-1 15,0-3 1-15,0 3-4 0,-2-1-9 0,2-2-3 16,0-1-3-16,-1-1 1 0,-1-1-7 0,2 1 8 0,1-3-14 15,-1 1-1-15,-2-3-6 0,2 3-2 0,-2-3-5 16,0 0-8-16,7 0-4 0,-7 0-7 16,6-6-6-16,-2 1-7 0,1 1-7 0,-2-2-2 0,4-3-5 15,-2 1-2-15,3-1-3 0,-3 2-3 0,4-2-2 16,-3 3 0-16,1 1 0 0,-2 2-5 0,0 0 7 16,-1 1-12-16,1 2-4 0,-5 0 0 0,9 2 3 15,-8 1-6-15,3 3 1 0,-4 0-4 0,0 1 1 16,3 1-1-16,-6 2-3 0,6-1-9 0,-3-3-14 15,0 0-21-15,0-2-26 0,0 0-28 0,0-4-33 16,-3 4-39-16,3-4-59 0,0 0-241 0,0 0-506 16,0 0 224-16</inkml:trace>
  <inkml:trace contextRef="#ctx0" brushRef="#br0" timeOffset="-3418.13">2272 10545 24 0,'-2'13'191'0,"2"-1"-18"0,-1-2-16 15,1 3-10-15,0-3-13 0,0-3-1 0,1 1-6 16,1-1-7-16,0 0-11 0,0-2-5 0,0-2-6 16,2 0-5-16,-3-2-11 0,4 1-8 0,-5-2-1 15,13-2-9-15,-13 2-5 0,10-3 9 0,-2 3 8 16,2 0 5-16,-2 0 1 0,1 2-7 0,0 2-1 0,1 2-6 15,-2 1-5-15,-3 4-4 0,0 5-8 0,0-2-3 16,-2 9 3-16,-1 0-13 0,-2 2-4 16,-2 0-2-16,-1 2-1 0,-2 2-5 0,1-4-3 15,3 4 0-15,-7-4-7 0,3 2-2 0,-3-2 0 0,-3-2-9 16,3-5-12-16,-1 0-5 0,3-10-4 16,-2 3-2-16,-1-7 2 0,4 2 2 0,-4-3 0 0,2-5 5 15,7 2 6-15,-12-7 4 0,4 0 10 16,1-5-3-16,2-1 11 0,1-2-7 0,0-3 5 0,1 7 0 15,3 0 3-15,0 1 2 0,2 0 7 0,-1 4 3 16,3 0 8-16,1 2 1 0,1 1 1 0,3 4-1 16,0-1 1-16,4 4-7 0,-2 1 1 0,5 2-3 15,-5 3-5-15,6 1-4 0,-2 1-5 0,2 1-19 16,2 3-40-16,-4-2-58 0,2 1-77 0,-2-3-78 16,-2 3-232-16,-1-3-526 0,-3-4 234 0</inkml:trace>
  <inkml:trace contextRef="#ctx0" brushRef="#br0" timeOffset="-2826.83">3724 10521 36 0,'-8'4'322'16,"0"2"-4"-16,-2 3-6 0,0 1-9 0,-3 4-18 0,4 2-26 15,-5 7-24-15,4 2-21 0,3 6-23 0,-2 2-15 16,3 0-20-16,-3 1-16 0,5 0 5 15,-2-1-30-15,3 2-8 0,2 0-17 0,1-5-4 16,1 0-7-16,2-2-8 0,2-4-12 0,4 0-4 0,-1-6-6 16,2-2-23-16,-1 0-47 0,5-2-60 0,-4-1-82 15,2-2-101-15,-5-1-286 0,3-3-597 0,0-1 264 16</inkml:trace>
  <inkml:trace contextRef="#ctx0" brushRef="#br0" timeOffset="-2000.44">4075 10597 146 0,'-8'16'222'0,"-1"9"-18"0,-2 4-19 0,-2-3-16 16,-1 5-7-16,1-2-9 0,-1 3-13 0,-4-2-15 15,4-1-10-15,-2 1-10 0,2-1-12 0,-3-1-3 0,4-2-10 16,-2 0-6-16,2-4 6 0,3-3 2 0,1-6 1 16,0 0 5-16,0 1 7 0,0-6 0 15,1-1 0-15,-1-2-11 0,1-2-3 0,-1 0-3 16,1-2 0-16,-2-2-9 0,0-4-5 0,1 1-9 0,-3-5-9 16,-2-1 0-16,5-2-10 0,4 5-6 0,-5-10 3 15,2 0-7-15,3 2 2 0,0-1-3 0,1 5 0 16,-1-3-2-16,5 4-1 0,0-1 0 0,0 0-4 15,5 2-1-15,-1-2-1 0,1 4 2 0,3 3 6 16,1-3 2-16,2 4-1 0,2 1 7 0,2 4 2 16,3 2 1-16,1 5 2 0,-1-3-3 0,0 4-3 15,-4 0 0-15,4 3 3 0,-4 1-8 0,0 0-3 16,-1 1-1-16,1 0-3 0,-2 3 1 0,-1-1-4 16,-1 1 9-16,-1-4-13 0,0 0-6 0,-3-3 2 15,1 1 3-15,-1-3-3 0,-2 2-3 0,0-6-6 16,1 2-43-16,-3-3-36 0,0 0-44 0,0 1-51 15,-2-5-62-15,-1 3-64 0,1-3-234 0,0 0-577 16,0 0 256-16</inkml:trace>
  <inkml:trace contextRef="#ctx0" brushRef="#br0" timeOffset="-1814.29">4115 10867 231 0,'6'7'281'0,"2"0"-14"0,-4 6-23 15,-1 3-7-15,0 0-26 0,-3 4-6 0,4-2-7 0,-8 0-14 16,4 3-12-16,-3-3-19 0,1-3-15 16,1 2-11-16,-6 1-16 0,7-7-22 0,0 1-26 15,3-3-36-15,-6-2-45 0,3 0-59 0,-1-3-54 16,1-2-61-16,0-2-228 0,-1 3-455 0,1-3 201 16</inkml:trace>
  <inkml:trace contextRef="#ctx0" brushRef="#br0" timeOffset="-1620.19">4346 10901 2970 0,'13'5'82'15,"-4"1"-70"-15,-3 3-6 0,-1-1-2 0,-3 4-7 0,-2 4 13 16,-3 3-8-16,-1-1-1 0,-6 7 0 0,-4 2 6 16,4-5 10-16,-2 3 9 0,2-8-3 0,1-1-3 15,1 0-3-15,-2-3-5 0,5 0-26 0,-3-3-31 16,3-5-51-16,-4 2-60 0,5-3-96 15,-2-1-189-15,0-3-478 0,0 0 212 0</inkml:trace>
  <inkml:trace contextRef="#ctx0" brushRef="#br0" timeOffset="-1469.85">4545 10814 93 0,'8'1'304'0,"1"1"-30"16,-3 0-42-16,2-1-77 0,-3 0-71 16,-1 0-72-16,2 1-64 0,-6-2-132 0,9 1-199 0,-9-1 88 15</inkml:trace>
  <inkml:trace contextRef="#ctx0" brushRef="#br0" timeOffset="-1350.01">4728 10804 182 0,'1'3'264'0,"3"-1"-47"16,-4-2-72-16,0 6-95 0,4-4-100 0,-4-2-85 16,0 0-146-16,4 2 65 0</inkml:trace>
  <inkml:trace contextRef="#ctx0" brushRef="#br0" timeOffset="-1243.61">4961 10782 53 0,'2'2'261'0,"-2"-2"-27"0,8 3-23 15,-3-3-57-15,-1 3-74 0,-4-3-89 0,0 0-155 16,0 0-178-16,0 0 78 0</inkml:trace>
  <inkml:trace contextRef="#ctx0" brushRef="#br0" timeOffset="-1066.8">5155 10901 293 0,'-8'21'288'0,"-2"0"-14"0,-1 4-25 0,-1-3-27 0,2 0-20 16,1-6-26-16,-3 2-31 0,2-2-34 16,0-2-36-16,1 0-47 0,1 0-54 0,1-4-63 15,-1-2-76-15,-1-2-133 0,4-1-321 0,-2-2 142 16</inkml:trace>
  <inkml:trace contextRef="#ctx0" brushRef="#br0" timeOffset="-701.4">5412 10580 259 0,'5'7'283'0,"0"2"-30"16,-1 1-22-16,-4 6-20 0,0-1-24 0,-1 4-18 0,-3 4-14 15,0 5-13-15,-4-4-8 0,2 5-10 16,1 1 3-16,-3 0-19 0,3 1-8 0,-3 0-11 0,2 3-10 15,-2 0-4-15,1-3-9 0,-2 0-1 16,-3-2 12-16,2-6 1 0,2-5 14 0,1-3 12 0,2-5 9 16,-2 1-13-16,1-4-5 0,-2-2-7 0,-1-2-12 15,1-2-4-15,-2-3-7 0,-2-4-5 0,-4-2-10 16,2-4-2-16,-1-1 3 0,-2-8-19 0,3-3-5 16,0 2-4-16,5-3-6 0,5 7-3 0,2-1-2 15,2 2-4-15,2 4 1 0,2 3 0 0,5 1-2 16,1 1-1-16,2 1 3 0,7 4-5 0,-2 2 2 15,3 4 0-15,0-3 2 0,1 7 0 0,4 2-3 16,-4 0-1-16,3 4-2 0,-6-3-6 0,5 3-14 16,-5-2-30-16,5 4-35 0,-7-4-55 0,-3 1-45 15,0 1-43-15,-1-3-53 0,-3-1-266 0,-4-2-588 16,1-4 261-16</inkml:trace>
  <inkml:trace contextRef="#ctx0" brushRef="#br0" timeOffset="-452.43">5522 11014 115 0,'0'0'269'0,"0"0"-26"0,0 0-17 0,4 12-10 16,-1-6-21-16,-1 5-19 0,-2-3-17 0,1 6-13 16,0-3-3-16,3 4 1 0,-1-2-5 0,-1 3 6 15,-1-4-2-15,2 0-5 0,0 0-13 0,-2 0 16 16,4-2-11-16,-5-5 1 0,0 1-14 0,1 1-4 16,-1-6-7-16,2 2 1 0,-2-3-7 0,0 0-18 15,0 0-8-15,0 0-5 0,-5-13-9 0,2 4-7 16,2-5-4-16,-2-4-9 0,2 3-6 0,1-1-3 15,0 2 5-15,1 3-16 0,0-3-5 0,-1 3-5 16,3-1-2-16,0 2-2 0,-1-3 0 0,6 2-9 16,-2 0-20-16,-1 2-39 0,3-1-50 0,-2-1-63 0,3 2-77 15,-4-3-109-15,0 5-185 0,3-4-591 16,1 1 262-16</inkml:trace>
  <inkml:trace contextRef="#ctx0" brushRef="#br0" timeOffset="-252.38">5756 10580 368 0,'9'14'384'0,"2"4"-36"0,3 7-25 0,-5 3-37 0,2-1-36 16,0 0-18-16,-1 3-16 0,0 0-24 0,-2 0-18 16,0 0-17-16,-3 3-17 0,1-2-1 0,-3 5-29 15,-1-3-10-15,2 3-15 0,-5 0-34 16,-2 1-36-16,-4-3-52 0,-1 0-56 0,-2-1-62 0,-3-3-77 15,0-2-278-15,-1-4-551 0,-4-5 245 0</inkml:trace>
  <inkml:trace contextRef="#ctx0" brushRef="#br0" timeOffset="781.81">6451 10559 293 0,'0'0'323'0,"-6"0"-7"0,6 0-15 0,0 0-8 0,0 0-12 16,0 0-18-16,0 0-26 0,0 0-22 0,0 0-15 15,0 0-23-15,0 0-3 0,29-1-33 0,-10 1-7 16,-2 1-14-16,4-1-11 0,5 2-9 0,3 0-14 16,-1-1-8-16,0 4 3 0,2-2-20 0,-1 3-3 0,1-3-8 15,-3 2 1-15,0-1-6 0,-6-1-8 16,6 1-1-16,-5-1-6 0,-3-2-4 0,0 1 2 15,-2 1-11-15,-6-2-10 0,1-1-20 0,-6 0-47 16,2 1-63-16,-8-1-62 0,5-2-54 0,-5 2-42 16,0 0-61-16,1-3-180 0,-1 3-564 0,0 0 251 0</inkml:trace>
  <inkml:trace contextRef="#ctx0" brushRef="#br0" timeOffset="1330.85">6309 10634 96 0,'0'0'208'0,"0"0"-11"0,0 0-15 0,0 0-2 16,0 0-1-16,0 0-2 0,0 0-4 0,0 0-11 16,0 0-4-16,0 0-7 0,18 4-8 0,-18-4-2 15,4 5-7-15,-4-5-3 0,2 3-6 0,-1 2-6 16,2-2-1-16,-2 0-6 0,2 2-7 0,0 1-2 16,-2 2-6-16,0-2-1 0,2 1-3 0,-2 0-7 15,3 0-4-15,-3 1-5 0,2 3-4 0,0-3-1 16,-3 0-10-16,3 1-3 0,-1 1-6 0,0-2-4 15,-1 1-2-15,0-1-7 0,1-1 0 0,-2-2-3 16,2 2-2-16,1 2-6 0,-2-2-5 0,2-2 3 16,0 2-5-16,1 0 6 0,4 0 8 0,0-1-13 15,-1 0-12-15,2 1 4 0,4-1 3 0,-1 0-7 16,0-2-1-16,5 1 1 0,2 3-3 0,-1-3-3 16,5-2 4-16,-3-1 3 0,2 2 0 0,-1 0-6 15,2-4-2-15,-1 3-1 0,-1-3-1 0,7 0 4 16,-5 2 0-16,-4-1 0 0,3-1-2 0,-2 0 11 15,0-1-15-15,-4-1 1 0,3 2 1 0,-2-2-5 16,-3 1 5-16,-1-1 0 0,-3 0-8 0,-1 2 3 16,-4 0 1-16,3-2-5 0,-3 2-1 0,4-2 4 15,-9 2-7-15,6 0-12 0,-6 0-30 0,0 0-39 16,8 2-33-16,-8-2-49 0,0 0-40 0,0 0-42 16,0 0-62-16,-9 9-227 0,5-6-588 0,-5-2 261 0</inkml:trace>
  <inkml:trace contextRef="#ctx0" brushRef="#br0" timeOffset="1765.2">6429 11164 267 0,'0'0'312'0,"0"0"-9"0,0 0-8 15,0 0-6-15,0 0-8 0,0 0-16 0,0 0-22 16,0 0-22-16,0 0-25 0,0 0-2 0,0 0-39 16,7-9-12-16,-7 9-13 0,6-2-9 0,-6 2-12 15,0 0-10-15,14 0-11 0,-9-2-7 0,-5 2 6 16,13 0-21-16,-3 0-8 0,-5 0-4 0,7 0-5 15,-2 0-7-15,4-1-2 0,-1 1-5 0,6 0-6 16,-2 0-3-16,2 1-2 0,0-2 1 0,0 1-3 16,4 0 1-16,-3 0-9 0,1 1 3 0,1-1-2 15,6 2-3-15,-8-2 1 0,1 0 9 0,2 2-10 16,-3 0-4-16,1-1-1 0,-1 0 0 0,0 1-2 16,1-2 0-16,-3 0-6 0,-5 0 2 0,2 1 0 15,-6-1 2-15,4 0-3 0,-7-1 0 0,0 1-1 16,-6 0-3-16,11 0 2 0,-11 0 6 0,7-2-36 15,-7 2-31-15,0 0-33 0,0-4-45 0,0 4-51 0,0 0-60 16,-9-10-85-16,4 5-230 0,-1-3-613 16,1-1 272-16</inkml:trace>
  <inkml:trace contextRef="#ctx0" brushRef="#br0" timeOffset="2477.28">7728 10411 185 0,'0'0'329'0,"-2"-3"-23"15,2 3-26-15,-2-4-24 0,2 4-13 0,0 0-8 16,0 0 2-16,0 0-5 0,0 0-17 0,10 8-20 16,-5-2-20-16,-1-3-18 0,2 5-12 0,-2-1-14 15,1 1-10-15,0 1-13 0,3 3-13 0,-4-2-9 16,6 6-4-16,-5 0-11 0,-1 3-5 0,0 1-7 15,0 5-8-15,-3-6-5 0,2 6 1 0,-1 1-13 16,-2-2-1-16,0 3-1 0,0-5-7 0,0 7 0 16,0-4-3-16,-2 0-4 0,-1-6 4 0,2 1-8 15,-2-3 5-15,3 1-2 0,0-1-3 0,-1 2-4 16,1-3-2-16,0 0-1 0,-1-4 2 0,-2-2 1 16,3 2 1-16,0-3-4 0,0 2 5 0,-4-4-4 15,4 3-8-15,0-2 6 0,0-3-9 0,0 2 3 16,3-2 5-16,-2 1 3 0,2 0-8 0,-2-1 1 15,3 0 1-15,2-1-1 0,-1 1 0 0,5-1 6 16,-1-2-1-16,4 2-6 0,-1-1 2 0,3-2 0 16,2-1 2-16,2 2 2 0,-3-1-3 0,6 1 0 15,-3-2 1-15,-2 1 13 0,2-1-20 0,-2 0 6 16,-6 0-7-16,2 0 1 0,1 0-4 0,-2 3 5 0,-2-3-3 16,0 0-9-16,-1 2-1 0,-4-2-14 0,0 0-43 15,-5 0-46-15,7 2-56 0,-7-2-74 16,0 0-101-16,0 0-243 0,0 0-639 0,0 0 283 0</inkml:trace>
  <inkml:trace contextRef="#ctx0" brushRef="#br0" timeOffset="3014.04">8437 10360 245 0,'-9'2'333'0,"-4"2"-7"0,4 4-12 16,0-1-6-16,-1 6-15 0,-1 2-29 0,0 9-29 15,-1 1-19-15,4 5-17 0,1 3-23 0,2 2-17 16,0 2-9-16,2-5-15 0,4 3-11 0,-1 1-16 16,4-1-10-16,1 0-10 0,1-2-3 0,3-1-17 15,-4-4-3-15,5-1-9 0,-2 1-7 0,2-5-4 16,4-1-3-16,-5-5-9 0,-1-1-7 0,2-1-1 15,-2-1-22-15,-2-4-51 0,2 0-52 0,-3-1-62 0,1 3-68 16,1-6-93-16,-2 4-245 0,-4-4-615 0,3-1 272 16</inkml:trace>
  <inkml:trace contextRef="#ctx0" brushRef="#br0" timeOffset="3648.61">8713 11312 160 0,'0'0'312'0,"-7"-5"-21"16,4 1-11-16,-2 0-15 0,1-2-16 0,-1-3-19 16,0 0-6-16,-2-5-19 0,-3-4-10 0,5-7-15 15,-7 0-15-15,6-7-13 0,-4-1-19 0,-3-11-15 16,1-3-6-16,0-1-13 0,1 2-6 0,4-3 0 16,-2 1-9-16,5 14-3 0,1-3-10 0,2 1 1 15,1 4-7-15,3-3-9 0,-1 6-1 0,3 1-7 16,4 2-7-16,-4 2-3 0,3 8-3 0,-1-1-3 15,-1 3 12-15,4 0-14 0,-5 3-6 0,3 3 2 16,-3-2-13-16,4 3-1 0,-4 1 1 0,-4 2 3 16,6 1-5-16,-2-1 0 0,-1 2-6 0,-4 2 2 15,10 0-5-15,-10 0 1 0,8 4-3 0,-6 0 0 0,6 2-5 16,-6 0-1-16,1 4 1 0,1-1-18 0,-3 3-19 16,0 3-16-16,-1 2-14 0,-2 0-12 15,-2 3-8-15,-1-2-10 0,-3-2 1 0,3 2 10 16,-3-2 9-16,1-2 11 0,-1-3 7 0,4-2 16 0,-4-2 21 15,3 2 19-15,-1-4 18 0,2-3 15 0,0 0 15 16,3 1 15-16,1-3 5 0,-4 2-1 16,4-2-12-16,0 0-5 0,0 0-5 0,0 0-2 0,13-7-2 15,-4 5-4-15,-3-1-2 0,6 1 2 0,-3 1-5 16,1-1 8-16,-5 4-18 0,7-1 0 0,-2 4-7 16,-4-2-5-16,2 3 0 0,-2 2 9 0,1 1-10 15,-4 1 1-15,0 3-7 0,-3-3 1 16,1 3 5-16,-2-3-3 0,0 3 0 0,-2-4-2 0,1 2-2 15,-3-1-7-15,0-2-7 0,1-1-12 0,-2 0-24 16,0-3-43-16,1-1-58 0,-3 0-63 0,2-2-85 16,-3-1-226-16,4 0-574 0,-4-4 253 0</inkml:trace>
  <inkml:trace contextRef="#ctx0" brushRef="#br0" timeOffset="3807.09">8929 10724 117 0,'5'4'337'0,"2"2"-26"0,0 7-14 16,-4-3-26-16,-2 2-28 0,0 0-22 0,2 0-26 16,-5-2-21-16,2 2-15 0,0-1-18 0,-1 0-16 15,1-2-44-15,-2 4-62 0,-1-4-77 0,-1 1-85 16,2-4-272-16,-1 1-451 0,2-5 200 0</inkml:trace>
  <inkml:trace contextRef="#ctx0" brushRef="#br0" timeOffset="3967.66">9073 10803 241 0,'0'7'293'0,"3"1"-31"15,-7 0-25-15,0 5-25 0,3-2-17 0,-3 1-22 16,3 0-15-16,-6-2-19 0,4 5-17 0,-4-2-24 0,2-1-39 16,0-1-50-16,-3 0-64 0,3-3-68 0,-1 3-214 15,-3-2-365-15,1-2 162 0</inkml:trace>
  <inkml:trace contextRef="#ctx0" brushRef="#br0" timeOffset="4163.58">9293 10753 148 0,'4'2'357'0,"1"-1"-22"0,-1 2-29 0,1-2-36 0,-5-1-28 15,9 4-22-15,-5-2-27 0,-3 0-37 0,4-2-46 16,-1 3-49-16,-1 0-54 0,-3-3-44 0,5 5-48 16,-1-3-36-16,2-2-33 0,-6 0-35 0,8 1-115 15,-8-1-328-15,7-1 145 0</inkml:trace>
  <inkml:trace contextRef="#ctx0" brushRef="#br0" timeOffset="4267.29">9403 10775 323 0,'8'-1'169'0,"-2"1"33"0,-6 0 1 0,13 0-7 0,-8 0 1 15,-5 0-1-15,11 1-2 0,-3-1-14 0,-8 0-24 16,9 0-13-16,-4 0-19 0,4 0-20 0,-9 0-36 15,9-1-50-15,-4-1-53 0,3-1-52 0,-2 2-47 16,3-5-50-16,-4 4-156 0,3-1-366 0,-2-1 162 16</inkml:trace>
  <inkml:trace contextRef="#ctx0" brushRef="#br0" timeOffset="4331.46">9608 10734 134 0,'5'3'190'0,"-1"-1"-14"0,1 2-22 0,-4 0-38 16,3 0-45-16,-3 0-73 0,0 5-139 0,-2-2-151 15,-2 1 68-15</inkml:trace>
  <inkml:trace contextRef="#ctx0" brushRef="#br0" timeOffset="4830.2">9779 11251 91 0,'0'6'408'0,"0"-2"-21"0,0-1-27 15,0-3-34-15,-4 4-32 0,4-4-35 0,-6 0-30 16,6 0-23-16,0 0-20 0,-12-9-14 0,8 1-14 0,-1-1-20 15,-1-7-10-15,-1-1-21 0,2-9-10 0,-3-2-19 16,1-4-19-16,-2-1-12 0,0-14-13 0,-5-2-14 16,4-2-7-16,3-2-4 0,-2-1 0 15,2 2 0-15,-1-4-2 0,2 6 2 0,2 1 1 0,1 13-3 16,-1 1 0-16,6-2 4 0,-2 4 5 0,1 4 6 16,1 3 6-16,1 6 6 0,2 2 4 0,-1 2 0 15,1 7 7-15,0-1-11 0,3 4 3 0,0 1 10 16,-3 0-18-16,5 4-6 0,0 1 4 0,-1 0-2 15,0 3-5-15,1 0 0 0,-1 2-3 0,3 1-3 16,-5 2-2-16,1 0 0 0,1 0 7 0,-3 3-20 16,1 2 3-16,-1 1-3 0,-2 3-2 0,-1 0-3 15,0-1-5-15,-1 2-6 0,-2 1 0 0,0-3-3 16,-2 1-2-16,1-4 8 0,0-3 1 0,0 1 3 16,-2-1-1-16,3-3 4 0,0-1-5 0,-1 0 7 15,1-3-2-15,0-3 0 0,0 7-3 0,0-7 7 16,1 4-6-16,3-2 8 0,-3 1-2 0,-1-3-2 15,8 4-6-15,-4-1 0 0,-2 0-1 0,4 1-6 16,-2 2 3-16,-1 1-10 0,-2 4 2 0,2-1-2 0,-4 0 3 16,-1 3 2-16,0 0-1 0,-1-2 3 0,0 0 3 15,0 2 3-15,-2-5 5 0,2 1 0 16,-2 0-7-16,1 0-7 0,2-5-30 0,-5 1-39 16,5 1-54-16,-1-3-57 0,-2-2-72 0,2 3-255 0,3-4-571 15,-3 2 254-15</inkml:trace>
  <inkml:trace contextRef="#ctx0" brushRef="#br0" timeOffset="5199.34">10139 10692 73 0,'-5'-4'342'0,"-1"4"-9"0,6 0-19 0,-12-1-25 0,7 1-21 15,-6 1-9-15,3 3-17 0,-1-3-6 0,1 0-19 16,-1-1-25-16,0 2-15 0,1 2-21 16,-2-1-14-16,3 3-14 0,-2-2-10 0,0 5-7 0,3-3-14 15,-2-2-10-15,-1 3-2 0,5 1-14 0,-1-2-2 16,1 3-8-16,-1 0-6 0,4-2-5 0,-2 2-5 16,3-3-1-16,0 0-5 0,0 1-9 0,0 2 3 15,3 0-8-15,-2-1-1 0,3 0-2 0,1 2-11 16,-2-1 4-16,2 1-6 0,0 1-3 0,0 0-3 15,-4-3-13-15,3 3-10 0,-1 0-1 0,-2-3-8 16,-1 4 9-16,-1-2-8 0,-2-1 3 0,-1 0 2 16,3-2 6-16,-2-1-2 0,1 1 3 0,-6-4 9 15,6 1-5-15,-2-1 0 0,-4-2-9 0,0-1-21 16,8 0-27-16,-16-6-34 0,4 1-41 0,0-2-50 16,0-4-72-16,-5-1-298 0,5-1-610 0,-7-7 270 15</inkml:trace>
  <inkml:trace contextRef="#ctx0" brushRef="#br0" timeOffset="5473.32">10197 10437 76 0,'14'14'420'0,"4"4"-21"0,2 6-41 0,-2-2-29 0,1 5-29 16,0-4-28-16,-3 5-31 0,1 3-19 0,-1-6-22 15,-5 5-22-15,-3 2-16 0,-3 0-14 0,0-1-21 16,-2 2-17-16,-7-6-9 0,0 1-15 0,-1 0-36 16,-3-6-40-16,2-3-25 0,-3-3-48 0,-3 1-58 15,-3-5-79-15,1 1-106 0,-4-1-208 0,0-2-558 16,-3-4 247-16</inkml:trace>
  <inkml:trace contextRef="#ctx0" brushRef="#br0" timeOffset="5628.19">10759 11048 104 0,'8'9'222'0,"-6"-4"-93"0,-2-1-136 0,-2 2-68 16,-8-2-81-16,-3-1 36 0</inkml:trace>
  <inkml:trace contextRef="#ctx0" brushRef="#br0" timeOffset="10041.02">11914 10419 70 0,'0'0'343'0,"0"0"-17"0,0 0-18 15,0 0-2-15,0 0-28 0,4 13-20 0,-1-2-26 0,-2 4-14 16,2 5-4-16,-1 5-38 0,1 0-24 0,-2 3-9 15,-1-3-17-15,4 2-10 0,-2 0-16 0,-2-2-7 16,0-7-19-16,2 1-13 0,-4 1-42 0,1-4-62 16,-4 4-61-16,4-4-65 0,-2-3-73 0,-2-2-268 15,1-3-551-15,0-2 244 0</inkml:trace>
  <inkml:trace contextRef="#ctx0" brushRef="#br0" timeOffset="10364.9">11987 10190 1 0,'21'-16'251'0,"-2"4"-9"0,1-1-13 15,-1 3-10-15,2 4-7 0,-2 2-9 0,9-3-3 16,-6 6-9-16,-2 0-6 0,2 1-10 0,-2 2-6 0,0 2-8 16,-1 2 1-16,1 1-14 0,-2 3-3 0,0 2-14 15,-1 1-13-15,-2 0-3 0,2 9-9 16,-1 0-13-16,-4 4-9 0,0-1-4 0,-1 1-11 0,-3 0 6 15,2 2-21-15,-5 0-6 0,1 1-1 0,-1-1-7 16,2 0-6-16,-5 1 2 0,2 1-10 16,-4-2 2-16,-1 3-5 0,-2 1-7 0,2-3 7 15,-2-1-6-15,1 3 0 0,-1 0-4 0,-1-1 1 0,1-1 0 16,-1-1-6-16,0-4 0 0,3-3-1 0,-2-1-6 16,-2-4 1-16,3 0-1 0,-2-4-3 0,1-3-12 15,0-2-25-15,1-3-28 0,-2 0-39 0,1-1-37 16,-4-3-38-16,7 0-43 0,-14-11-63 0,5 4-243 15,-4-5-574-15,0-3 254 0</inkml:trace>
  <inkml:trace contextRef="#ctx0" brushRef="#br0" timeOffset="10527.37">12103 10439 179 0,'-1'-5'354'0,"2"1"-35"15,2 0-30-15,2 0-25 0,-1 2-28 0,5 0-22 16,1-2-17-16,-1 2-19 0,4 1-24 0,-3 1-16 15,0 0-14-15,2 1-19 0,-5 0-29 0,0 1-44 16,-1 3-55-16,-1 1-63 0,-1 0-66 0,-3 0-68 16,-1 0-177-16,-2 1-429 0,-2 1 190 0</inkml:trace>
  <inkml:trace contextRef="#ctx0" brushRef="#br0" timeOffset="10779.5">12091 10580 33 0,'-8'9'268'0,"0"1"-21"0,3-2-16 0,1 3-8 0,-1-1-14 0,5 0-15 16,-2 2-13-16,-1-2-19 0,3 2-15 15,-1-2-14-15,2 0-16 0,4-1-9 0,-1 1-16 16,-3-3-13-16,3-1-24 0,1-2-15 0,1 1-11 0,0 0-12 16,-2-4 2-16,2-1-2 0,-6 0 3 0,9-5-1 15,-4 2 8-15,0 0 3 0,3-1 5 0,-3-6 5 16,0 5-2-16,3-3-2 0,-3 2-2 0,1 3-5 16,-2-2 1-16,0 2-2 0,-1 1 0 0,-3 2-1 15,0 0-5-15,6 10 1 0,-3-6-4 0,-1 7-3 16,-1 0 5-16,-1-1-6 0,0 5-3 0,-1-3-1 15,1-1-5-15,1 2-20 0,-1-3-34 0,-1 0-46 16,1-3-45-16,0-1-59 0,-1 0-248 0,2-2-483 16,-1-4 213-16</inkml:trace>
  <inkml:trace contextRef="#ctx0" brushRef="#br0" timeOffset="10995.13">12644 10303 182 0,'10'1'284'0,"2"2"-19"0,-2-1-20 0,-1 2-13 15,-3 1-9-15,1-1-13 0,-3 0-10 0,3 2-10 16,-4-1-17-16,1 4-13 0,-1 2-22 0,0 0-10 0,-3 2-9 16,-3 0-19-16,2 4-6 0,1 1-16 0,-6 2-12 15,1-1-31-15,-4 6-36 0,4-2-45 16,1-5-48-16,-3-1-47 0,3 1-54 0,-2-3-68 0,0 0-134 15,-1-6-431-15,2 2 191 0</inkml:trace>
  <inkml:trace contextRef="#ctx0" brushRef="#br0" timeOffset="11264.28">12561 10532 273 0,'4'-4'294'0,"-4"4"-12"0,9-2-19 0,-4 1-28 16,4 0-23-16,-1 1-18 0,1 1-22 0,1 0-17 15,0 4-15-15,-2-1-17 0,2 3-17 0,-4 0-30 16,2 2-37-16,-3 0-33 0,0 2-35 0,-1 1-26 16,1 1-16-16,-4 0-8 0,0 3 7 0,1-1 12 15,-2 3 13-15,-2-5 25 0,0 1 33 0,1-5 34 16,-4 1 27-16,2 1 19 0,1-5 11 0,0 0 15 16,1 3 9-16,-3-3 7 0,4-4 11 0,0-2-5 15,-1 5-7-15,1-5-14 0,0 0-20 0,0 0-26 16,0 0-32-16,8-22-29 0,-5 13-44 0,4-3-47 15,-1-4-50-15,2-2-52 0,1-5-55 0,2-2-251 16,-2-1-527-16,0-1 233 0</inkml:trace>
  <inkml:trace contextRef="#ctx0" brushRef="#br0" timeOffset="11402.2">12795 10362 301 0,'0'0'304'16,"0"0"-14"-16,5 10-12 0,-5-4-11 0,0 1-22 15,0 4-23-15,0 2-25 0,0 0-15 0,0 2-17 0,0-2-18 16,0 3-20-16,0-1-13 0,1 0-12 15,2-4-22-15,-2 2-35 0,2-1-36 0,-1 0-48 0,-1 0-48 16,-1-3-41-16,2 2-41 0,-1-5-27 0,-1 1-44 16,-1-3-130-16,1 0-400 0,0-4 178 0</inkml:trace>
  <inkml:trace contextRef="#ctx0" brushRef="#br0" timeOffset="11629.41">12855 10326 6 0,'11'-13'155'0,"4"-1"5"0,2 3 6 0,0 2 5 15,2 2 1-15,0 3-6 0,2 1 6 0,-1 0 8 16,2 4 8-16,-3 4 1 0,-1 1-3 0,1-1-2 16,-2 4-4-16,-1 2-3 0,-4-2 1 0,1 2-7 15,-2-1-12-15,-2 2 0 0,0 3-26 0,-1-3-13 16,-2 1-16-16,-2-1-8 0,-1 1-7 0,-1 0-2 16,2-2-3-16,-4 3-18 0,1-2-14 0,-1 1-2 15,-1 0-18-15,1-2-24 0,-3 2-32 0,0 0-39 16,1-3-40-16,-3 3-59 0,-1-5-52 0,-2 1-58 15,0-1-262-15,-1-1-578 0,-1-3 256 0</inkml:trace>
  <inkml:trace contextRef="#ctx0" brushRef="#br0" timeOffset="11757.96">12967 10437 298 0,'12'0'271'0,"2"0"-21"0,-4-1-40 0,4 2-57 15,-2-1-66-15,-4 1-62 0,0 0-52 0,0 2-62 0,-2 1-108 16,0-1-212-16,-3 1 94 0</inkml:trace>
  <inkml:trace contextRef="#ctx0" brushRef="#br0" timeOffset="11863.94">13015 10544 239 0,'-4'2'235'0,"4"-2"-15"0,0 0-24 0,0 0-33 15,0 0-37-15,0 0-47 0,0 0-38 0,0 0-45 16,13-17-39-16,-8 8-55 0,3-2-95 0,-3 1-208 15,1-2 93-15</inkml:trace>
  <inkml:trace contextRef="#ctx0" brushRef="#br0" timeOffset="12016.77">13075 10392 239 0,'0'0'287'0,"0"0"-10"0,0 0-2 0,-3 15-2 0,2-8-14 16,-2 7-19-16,2-3-16 0,-3 6-23 0,2 2-14 16,0 0-20-16,1 2-15 0,1 6-16 0,-1-2-12 15,-3 1-17-15,4-1-9 0,-1 3-19 0,1-2-33 16,-3 1-44-16,1 4-50 0,-3-1-48 0,0 0-47 15,-2-2-38-15,3-10-19 0,3-1-17 0,-3-6 0 16,0-1 1-16,2-6-127 0,-2-1-371 0,-4-1 164 16</inkml:trace>
  <inkml:trace contextRef="#ctx0" brushRef="#br0" timeOffset="12348.71">12884 10682 5 0,'2'-8'270'0,"4"-1"-7"0,0 1-5 0,2 2-6 0,2 1-5 16,2 2-5-16,-2 3-16 0,4-2-8 0,-4 1 0 15,7 5-7-15,-2-1-14 0,2 1-16 16,-4 1-19-16,-2 1-12 0,4 1-22 0,0 3-10 16,-5-1-12-16,-3-1-10 0,1 3-10 0,-1-3-5 0,-2 5-34 15,-2 0-22-15,-1-1-20 0,-2 4-15 0,-2 2-16 16,-5-2-5-16,0 0-3 0,0 1 2 16,-6 0 2-16,1-2 6 0,0-5 10 0,-5 3 13 0,3-4 20 15,-4 0 5-15,0-2 17 0,0-4 30 0,0 2-4 16,2-5 6-16,2 0-3 0,1-3 1 0,3 3-9 15,1-2-1-15,2 1-12 0,2-1-9 0,1 1-1 16,4 1-8-16,-3-3-6 0,3 3-1 0,0 0 1 16,11-3 3-16,-1 0-7 0,4 0-6 0,3 3 11 15,3-3-12-15,2 3 0 0,6-1-4 0,-7 2 3 16,8-1-9-16,-2-1 5 0,-5 1-4 0,-1 1 1 16,1-2 2-16,-3 1-6 0,2 0 0 0,-2 0-44 15,-4-2-76-15,-6 1-105 0,3-2-151 0,-2 0-260 16,-2-4-686-16,-2 4 303 0</inkml:trace>
  <inkml:trace contextRef="#ctx0" brushRef="#br0" timeOffset="12492.35">13582 10915 387 0,'0'17'353'0,"-2"2"-36"15,-2-2-22-15,1-2-49 0,-1-2-59 0,2-1-61 16,-3-1-59-16,2 0-58 0,-3 0-66 0,2-2-88 15,-1 1-153-15,0-2-323 0,-2 3 144 0</inkml:trace>
  <inkml:trace contextRef="#ctx0" brushRef="#br0" timeOffset="13195.62">13899 10368 202 0,'-5'8'388'0,"-4"9"-4"0,-1 1-35 16,-3 7-36-16,5 4-24 0,-1 3-27 0,1 2-25 15,1 0-29-15,-2 14-15 0,3-1-17 0,2 1-13 16,4-13-16-16,4 0-19 0,-2-1-14 0,3-1-10 15,4-2-6-15,4-1-14 0,-3-2-12 0,3-2-6 16,5-2-7-16,-1-2-7 0,2-3-15 0,-3-7-27 16,-2-1-43-16,1 0-55 0,-1-6-64 0,-3-3-60 15,3-3-77-15,0-2-272 0,1-3-606 0,1-6 268 16</inkml:trace>
  <inkml:trace contextRef="#ctx0" brushRef="#br0" timeOffset="13331.03">14083 10324 3675 0,'3'-12'64'0,"-3"3"-44"0,1 3-5 16,-1 2-5-16,5 3-5 0,-5 1 6 0,0 0-10 0,8 8-9 15,-6-2-16-15,2 1-32 0,0-1-31 16,1 4-31-16,-1-1-29 0,5 2-31 0,-2-1-27 16,3-1-51-16,1-2-198 0,-1-1-491 0,2-3 216 15</inkml:trace>
  <inkml:trace contextRef="#ctx0" brushRef="#br0" timeOffset="13563.05">14401 10334 278 0,'0'0'250'0,"0"0"-18"0,3 9-19 0,-4-6-18 0,-2 2-20 15,-5 3-16-15,1-1-17 0,-1 2-5 0,-1 0-5 16,-5 2-6-16,1 2-9 0,-1-3-8 0,-1 2-5 16,-7 5-9-16,-1-2-1 0,6-2-3 0,-3 3 4 15,1-6 4-15,2-2 6 0,-1-1 8 0,3-1 6 16,2-2 8-16,4 2-9 0,-1-1-13 0,4-2-4 15,-2-1-9-15,6 0-11 0,-1 0-4 0,-1 1-8 16,4-3-13-16,0 0-5 0,7 8-5 0,-2-6-8 16,2-2 1-16,3 2-10 0,3-2 2 0,1 0-11 15,4-3-58-15,1 0-48 0,0-2-52 0,-2 1-70 16,1 1-85-16,-5 0-291 0,2-5-630 0,2 4 278 16</inkml:trace>
  <inkml:trace contextRef="#ctx0" brushRef="#br0" timeOffset="14046.1">14256 10289 3982 0,'-3'-5'137'16,"-1"3"-85"-16,4 2-39 0,-6 0 12 0,6 0 6 15,-4 10 0-15,0-3-2 0,4 3-5 0,-2 6-7 16,-1 2-3-16,1 1-2 0,2 0 4 0,-2 1-10 0,2 0 3 16,0 8 3-16,-2-3-13 0,-1 2-5 15,0-2-21-15,2 0-22 0,-5 2-18 0,1-2-6 16,1-7-6-16,0-1 7 0,-2 2 5 0,-1-1 8 15,0-1 7-15,0-8 6 0,1 2 6 0,-2 1 3 0,3-5 13 16,-5 1 18-16,3 0 18 0,1-4 34 16,3 1 20-16,1-1 4 0,-3-4-3 0,5 0-9 15,0 0-6-15,0 0-6 0,0 0-7 0,0 0-7 0,9-9-1 16,0 4 1-16,2-2-5 0,5-2-7 0,-1 3 3 16,5-3 4-16,-1 2-10 0,0 0-8 0,-2 3 1 15,1 3-1-15,4 0 2 0,1 2-5 16,-5 0-1-16,-3 1 1 0,-2 0-7 0,1 4 5 0,-6-2-7 15,-1 2 6-15,1 3-1 0,-4-4-6 0,-2 7 4 16,-2-4 2-16,-1 3 2 0,-3-1-5 0,-6 5 14 16,0-2-9-16,-5-1-1 0,-1 2 1 0,0-1 0 15,-1-2 1-15,-7 1 1 0,3 0 0 0,5-4-4 16,-3 3 0-16,2-5 3 0,0 1 1 0,6-1 3 16,4-3-1-16,0 0-1 0,2-2-1 0,-1 2-4 15,6-3 4-15,-1 4-12 0,1-4 4 0,9 2 14 16,3 2-8-16,0 1-4 0,6 1 3 0,2 0 2 15,6 2 1-15,5 3-5 0,-3-3 2 0,0 5-2 16,2-5-5-16,-5 2-2 0,3 0-33 0,0 1-47 16,-5-5-65-16,-2 3-71 0,-2-5-90 0,-9 0-312 0,3 2-674 15,1-3 299-15</inkml:trace>
  <inkml:trace contextRef="#ctx0" brushRef="#br0" timeOffset="14252">14741 10268 3273 0,'4'-3'191'0,"0"-1"-150"0,-3 2-19 16,-1 2 0-16,0 0 9 0,4 9 12 0,-8-2 2 16,2 4-8-16,-5 3-5 0,-3 2 0 0,-3 6-6 15,-2-1 6-15,-3-1-13 0,0 1-1 0,1 3-16 16,-2-4-33-16,-1 1-51 0,1 1-56 0,0-2-62 15,-3-3-65-15,8-6-260 0,1 0-569 0,-1-2 251 16</inkml:trace>
  <inkml:trace contextRef="#ctx0" brushRef="#br0" timeOffset="14864.68">14606 10466 154 0,'11'13'284'0,"0"2"-16"0,-4 3-12 16,1 2-18-16,-1 7-11 0,-1-2-7 0,-4 3 4 15,2-3-7-15,-1 0 4 0,-1 1-27 0,-2-5-22 16,2-2-15-16,-2 0-16 0,-2-4-13 0,4-3-14 16,-2-1-12-16,0-3-11 0,2-4-8 0,-2 2-7 15,0-2-7-15,0-4-14 0,0 0-12 0,0 0-16 16,0 0-3-16,1-14-5 0,4 8 2 0,-5-3-6 0,2 2-4 16,0-4 0-16,2 0-1 0,1 3 0 0,-1-5 4 15,0 3-6-15,1 0 0 0,0-2 0 16,0 2-4-16,0 0 1 0,-1 1 5 0,4-1 1 0,-3 2 0 15,1 0 2-15,-2 4 2 0,1-1 3 0,3 1 4 16,-3 0 4-16,5 1 4 0,-2 1-2 16,-3 4 4-16,3-2-8 0,1 0 5 0,-4 3-4 15,1-2-4-15,1 2-4 0,-2 1 7 0,1-1-13 0,0-1 4 16,-2 2-7-16,0-2 3 0,1-1-5 0,-5-1 0 16,5 3 2-16,-5-3-1 0,0 0-11 0,0 0-7 15,0 0-1-15,5-7-3 0,-5 2-1 0,2 1-1 16,-2-3 2-16,0 2 4 0,0-1 5 0,0 0 6 15,1 2 6-15,0 0 0 0,-1 4 7 0,3-6 9 16,-2 2-17-16,-1 4-2 0,5-5 4 0,-5 2-4 16,4 0-2-16,-4 3-4 0,9 0-25 0,-3-3-24 15,-2 2-26-15,1-2-20 0,-1 2-10 0,-4 1-3 16,13-3 3-16,-7 1 11 0,3-1 11 0,0 0 9 16,-2 1 11-16,-1-4 4 0,-1 5 10 0,4-2 10 0,-4 1 21 15,4 1 15-15,-4 0 19 0,-5 1 15 16,10 2 15-16,-7 0 15 0,1 2 19 0,-2 3 3 15,0-2 10-15,-1 6 2 0,-1-3-12 0,0 4-8 16,-1 0-6-16,-1 1-2 0,2 3-5 0,-3 0-8 0,0-4 0 16,0 3-7-16,0-1-1 0,0-5-4 15,-1 4-7-15,3 1 8 0,-2-5-10 0,-3 3-8 16,6-8-2-16,-1 8-5 0,1-5-2 0,0 0 7 0,1 1-10 16,-1-2 2-16,6 2 1 0,-2 0-3 0,0-2-1 15,1 3-7-15,4-1-5 0,0-1-18 16,1 0-48-16,3 3-55 0,-2-2-70 0,2 3-86 15,4-2-358-15,-3 3-692 0,5-7 307 0</inkml:trace>
  <inkml:trace contextRef="#ctx0" brushRef="#br0" timeOffset="15212.84">15370 10535 118 0,'0'0'208'0,"0"0"-5"16,0 0 5-16,0 0 7 0,15-9 10 0,-6 7 1 16,4-2 0-16,1 0-17 0,3 0-14 0,2-1-19 15,-1-1-12-15,0 1-19 0,1 0-13 0,0 1-15 0,0 1 0 16,-2 1-22-16,-6-1-16 0,2 0-37 0,1 2-48 16,-5 0-57-16,-1-1-70 0,1 1-81 15,-5-1-234-15,-4 2-484 0,0 0 214 0</inkml:trace>
  <inkml:trace contextRef="#ctx0" brushRef="#br0" timeOffset="15375.18">15564 10395 76 0,'-1'4'394'0,"1"0"-41"16,0 2-33-16,-2 4-22 0,0 1-29 0,1 8-20 16,-3 0-22-16,2-2-17 0,-2 4-16 0,1-2-31 15,0 0-15-15,2 8-14 0,-1-2-13 0,-1-6-18 16,3 0-23-16,-1 4-55 0,1 2-59 0,-3-6-77 15,3-1-82-15,0-3-312 0,0 0-546 0,0-7 242 16</inkml:trace>
  <inkml:trace contextRef="#ctx0" brushRef="#br0" timeOffset="15517.27">15545 10812 83 0,'0'0'355'0,"5"0"-37"0,-5 0-21 16,0 0-29-16,11-2-27 0,-5-1-52 15,0-1-61-15,3-2-54 0,0 0-46 0,1-1-47 16,3-5-54-16,0-1-85 0,-3 0-131 0,3-2-313 0,-4 2 140 16</inkml:trace>
  <inkml:trace contextRef="#ctx0" brushRef="#br0" timeOffset="15747.91">15724 10618 78 0,'5'-2'386'0,"2"1"-39"16,0-2-33-16,7-1-29 0,3-1-28 0,-1 1-31 15,5-2-19-15,6-3-21 0,0 3-20 0,1-1-17 16,0 0-11-16,1 0-18 0,-1 0-8 0,-5 2-9 16,8 0-12-16,-4-1-10 0,0 3-4 0,-6 1-12 15,1-1-2-15,-4 3-10 0,1 0-4 0,-6 2-6 16,-2 1-5-16,-2-2 1 0,-1 6-7 0,-4-3 6 16,2 2-9-16,-4 6-1 0,-2-2-2 0,-2-1-1 15,-3 4-4-15,0-3-8 0,1 2-17 0,-1 1-31 16,-3-1-38-16,-2 1-47 0,1 1-49 0,-2 0-58 15,-1-2-77-15,1 1-189 0,2-6-532 0,-3-2 235 16</inkml:trace>
  <inkml:trace contextRef="#ctx0" brushRef="#br0" timeOffset="15898.28">15995 10429 63 0,'0'0'309'0,"0"0"-30"16,0 0-28-16,-4 15-24 0,4-5-28 0,0-1-27 15,-2 2-37-15,0 2-28 0,2 0-39 16,-1 2-37-16,1-4-39 0,-3 5-37 0,3-7-51 16,0 9-186-16,-3-7-306 0,1 3 135 0</inkml:trace>
  <inkml:trace contextRef="#ctx0" brushRef="#br0" timeOffset="16129.77">15861 10519 44 0,'-8'1'296'0,"5"3"-11"0,-4 0-4 0,3 3-15 0,-1 4-21 16,1 2-10-16,0 3-1 0,3 2-5 0,2-1-11 16,-1 8-22-16,4-7-21 0,0 1-14 0,1 5-12 15,5-5-18-15,-3-3-8 0,-1 2-13 0,4-5-14 16,2 0-8-16,-2-1-11 0,0-3-3 0,3 2-12 16,1-1-1-16,-1-5-9 0,-2-1-7 0,7 2-1 15,0-4-2-15,0 0-5 0,0-1-8 0,0-1 1 16,0-3-28-16,-3-2-57 0,4 1-77 0,-3-3-88 15,1-2-119-15,-1 0-224 0,0-2-607 0,1 0 268 16</inkml:trace>
  <inkml:trace contextRef="#ctx0" brushRef="#br0" timeOffset="16299.39">16441 10330 276 0,'13'13'402'0,"3"6"-36"0,1 4-32 0,1 4-34 0,-3 3-30 15,-1 0-27-15,2 2-24 0,0 15-23 0,-5-16-14 16,2 15-23-16,-5-12-17 0,-1 12-22 16,-3-10-19-16,-1 10-29 0,-4 0-59 0,-3-1-75 0,0-10-95 15,-1 0-133-15,-3 0-191 0,-3-7-522 0,1-5 231 16</inkml:trace>
  <inkml:trace contextRef="#ctx0" brushRef="#br0" timeOffset="16526.02">16951 10828 4 0,'-1'12'401'0,"-7"3"-78"0,2 1-63 16,-11 6-78-16,-1-3-99 0,0 1-137 0,0 2-147 16,-3-2-216-16,0-2 97 0</inkml:trace>
  <inkml:trace contextRef="#ctx0" brushRef="#br0" timeOffset="18229.61">17725 10178 18 0,'9'-19'344'15,"0"3"-14"-15,-1 4-12 0,1-1-14 0,-3 2-16 0,-2 5-19 16,0-3-27-16,1 4-13 0,-2 0-22 0,2 1-18 16,-3 2-19-16,-2 2-18 0,0 0-17 0,8 11-12 15,-4-4 4-15,0 8-29 0,-2 6-15 0,1 5-1 16,-4 5-12-16,-1 3-7 0,0 1-4 0,-2 12-10 16,-4 1-2-16,4-15-9 0,-3 15-1 0,-1-12-5 15,3-3-5-15,-7 1 11 0,6-4-15 0,-2 4-5 16,3-9 2-16,0 1-1 0,-1-13-1 0,4-1 2 15,2-3 2-15,0 1-4 0,0-3-7 0,0 1 1 16,8-3 10-16,-3 0-15 0,-1 0 2 0,5-3 2 16,5-2 2-16,4 2-1 0,1-2-3 0,4 2 0 0,6-4-2 15,2 6-5-15,-3-2 5 0,0-2 1 0,-6 3-6 16,6-2 2-16,-5 0-7 0,-1 3 4 0,-4-3 1 16,1 1-10-16,-6-1-38 0,-1 1-48 15,-1-2-49-15,-2 0-59 0,-2 0-57 0,0 0-87 0,-1 2-217 16,-6-2-609-16,0 0 270 0</inkml:trace>
  <inkml:trace contextRef="#ctx0" brushRef="#br0" timeOffset="18477.42">18293 10107 135 0,'0'0'397'0,"-17"11"-19"0,11-3-42 0,-3 8-30 16,-3-1-23-16,0 9-30 0,-1-1-23 16,0 4-21-16,0 0-22 0,4-2-24 0,0 1-9 15,3-1-17-15,-2 0 5 0,7 1-33 0,1 0-6 16,0-7-12-16,1 7-18 0,3-7-1 0,5 6-7 0,1 0-9 16,3-3-5-16,0 3-50 0,0-3-49 0,0 2-59 15,0-4-64-15,2 4-58 0,-3-10-87 16,0 3-194-16,-1-2-553 0,3 1 244 0</inkml:trace>
  <inkml:trace contextRef="#ctx0" brushRef="#br0" timeOffset="19079.89">18530 11214 41 0,'0'0'325'0,"-10"-10"-22"0,8 3-19 0,-1 3-20 16,-2-11-17-16,0 5-22 0,-1-8-17 0,-1-1-21 15,2-6-16-15,-1-3-16 0,1-3-17 0,-2-2-12 16,2-2-15-16,-1-13-11 0,-2-1-13 0,3-2-7 15,0-4-7-15,-2 3-8 0,4-4-8 0,-4 0-7 16,6 1-3-16,-3 1-4 0,4 4 0 0,0 1 9 16,0 15 8-16,4 1 7 0,0 0 26 0,0 4-29 15,2 1 2-15,-2 3-7 0,1 7-5 0,0 1-12 16,3 2 0-16,-2 4 0 0,0 0-3 0,0 3-4 16,0 0-8-16,2 3 1 0,-2 1-2 0,0 1-6 0,0 1-1 15,0 2-4-15,0 2-2 0,2 1 4 0,-3 2-4 16,-1-2 0-16,2 6-1 0,0-2-7 15,-3 2-3-15,2 4-3 0,-2 1-2 0,-2 4-4 0,-1 3-17 16,-1-2-10-16,-5 8-12 0,2-3-13 0,-4 0-6 16,2-5 7-16,-1-3 3 0,0-1 7 0,2-7 5 15,1 0 8-15,0 0 5 0,1-4 9 0,-1 1 9 16,2-2 6-16,1 1 15 0,1-4 9 0,-7 1 4 16,7-1 4-16,0 0 1 0,-2 2 2 0,2-2-7 15,0 0 0-15,0 0-2 0,0 0-4 0,0 0-1 16,0 0 2-16,12 4 2 0,-6-1-5 0,-4 0-1 15,3 2-2-15,-1-1 1 0,0 6 1 0,0-1 20 16,-1 0-16-16,0 1-1 0,0 1 4 0,-3 0-5 16,1 0 2-16,-2 0-3 0,-2-3-6 0,3 1-4 15,-3-1-2-15,2-1-27 0,0-2-28 0,-3 2-40 16,0-4-48-16,2 1-48 0,-1 0-64 0,2 0-72 16,-4-1-209-16,5-3-578 0,-5 2 256 0</inkml:trace>
  <inkml:trace contextRef="#ctx0" brushRef="#br0" timeOffset="19257.36">18766 10372 167 0,'-1'4'331'0,"-1"2"-7"0,0 4-3 0,-1 2-30 15,-1-2-33-15,2 2-19 0,-2-1-31 0,1 1-16 16,1 0-23-16,-2 1-17 0,1 0-52 0,1 1-64 15,-1 1-69-15,2-2-68 0,1 0-77 0,-3 0-235 16,0-6-448-16,3 3 199 0</inkml:trace>
  <inkml:trace contextRef="#ctx0" brushRef="#br0" timeOffset="19396.18">18896 10399 185 0,'1'10'267'0,"-2"-7"-35"0,0 4-46 0,-3-1-71 0,1 1-77 16,2-1-87-16,0 0-114 0,1 1-176 0,-1-1 79 16</inkml:trace>
  <inkml:trace contextRef="#ctx0" brushRef="#br0" timeOffset="19644.32">19194 10455 191 0,'2'3'215'0,"2"2"-34"0,1 0-50 0,-2-1-61 16,1 0-57-16,-2 2-92 0,0 0-42 0,0 0-130 16,-1 1 58-16</inkml:trace>
  <inkml:trace contextRef="#ctx0" brushRef="#br0" timeOffset="20181.48">19306 10695 157 0,'3'6'176'0,"-3"2"-16"0,0 0-19 0,0-1-13 16,1-3-5-16,-2 5 5 0,2-2-1 0,-1 2-6 16,-1 0-2-16,1 0 0 0,-3 2-6 0,3-2-3 0,0 1-5 15,0-2 2-15,0 0-4 0,0-3 5 16,0-1 6-16,0 2 23 0,0-2 18 0,0-4 18 16,0 0-3-16,0 0-20 0,0 0-11 0,0 0-14 0,-2-14-7 15,-1 6-8-15,3-5-9 0,-4-3-12 16,4-1-12-16,-1-2-16 0,0-6 4 0,-3-4-7 15,4-1-2-15,0-3-9 0,-1-2-3 0,1-18-9 16,1-4-6-16,4 0-9 0,0 2 8 0,-2-1-6 0,3 2-8 16,3 2 0-16,1 18-2 0,2 4-2 0,1 2-2 15,1 3-1-15,1 5 3 0,-1 7-1 0,-6 6-3 16,3 0 0-16,-1 1-5 0,-1 1 6 0,2 4-6 16,-3 1 7-16,0 3-2 0,-3 0-1 0,1 0-1 15,2 7 2-15,-4-3-12 0,1 2 8 0,-1 3-5 16,0-2 8-16,-3 2-4 0,-1 1 5 0,3 1-6 15,-3 2-1-15,-4 1-2 0,0-2 9 0,0 3-6 16,-1 1-2-16,0-2-2 0,-5-1 2 0,2-2-1 16,-1 0-3-16,0 0 8 0,4-3-6 0,0-3 5 0,1-2-4 15,-1 0 2-15,1-2 9 0,-1-1-2 16,3 0 5-16,2-3-3 0,-4 3-4 0,4-3-1 16,0 0-2-16,0 0-2 0,0 0-3 0,0 0-3 15,0 0 12-15,0 0-11 0,0 0 13 0,16 0-13 0,-12 1 7 16,1 2-12-16,-1 0-5 0,0 2 1 0,2 0 4 15,-2 6 0-15,-4-2 13 0,1 1-14 16,2 1 11-16,-6 2-11 0,2-1 6 0,1 0-5 0,-2-1 18 16,0 0-17-16,-3-2-6 0,5 0-25 0,-1-3-38 15,-3 1-34-15,2-5-42 0,0 1-44 0,2-3-74 16,-2 3-300-16,2-3-620 0,0 0 275 0</inkml:trace>
  <inkml:trace contextRef="#ctx0" brushRef="#br0" timeOffset="20496.99">19697 10407 110 0,'0'0'353'0,"-1"-8"-20"0,-4 4-14 15,1 1-16-15,0 0-26 0,3-1-19 0,1 4-21 16,-9-3-26-16,3 3-14 0,6 0-16 0,-12 2-23 0,5 3-12 15,1 0-15-15,0 0-12 0,0 4-12 16,1-2-8-16,1 7-6 0,1-4-17 0,-1 4-2 16,2-2 1-16,3 4-10 0,0-1-5 0,2-4-7 0,-1 7-11 15,2-4 4-15,-2-3-9 0,0 1-2 0,1 4-7 16,-2-4-10-16,-2-1 1 0,1 0-16 0,-2-2 5 16,-1 1-6-16,1 0-9 0,-2-1-5 0,-1-3-10 15,1-2-17-15,-1-2-16 0,-4 1-33 0,0-1-35 16,-1-7-53-16,-6 0-52 0,1-6-76 0,-6-9-233 15,-1 1-581-15,3-8 257 0</inkml:trace>
  <inkml:trace contextRef="#ctx0" brushRef="#br0" timeOffset="20659.57">19995 10144 340 0,'27'20'400'0,"-3"3"-42"16,-2 3-33-16,-7 4-30 0,-1-1-14 0,-5 5-42 15,-5-3-8-15,-4 0-34 0,-8 4-22 0,0-1-18 0,-7-2-35 16,-2 0-48-16,-3-1-55 0,-12 11-56 16,-2-4-62-16,-7-1-76 0,5-4-309 0,-3-2-524 15,5-11 232-15</inkml:trace>
  <inkml:trace contextRef="#ctx0" brushRef="#br0" timeOffset="21229.09">20602 10324 164 0,'4'-2'396'0,"1"-1"-19"0,8 2-32 16,2-1-36-16,7 2-30 0,10 2-35 0,1-4-14 15,4 1-21-15,-1-1-22 0,4 2-17 0,11-1-19 0,-15 1-11 16,0-1-19-16,3 1-9 0,-6 1-11 16,2-1-9-16,-3 1-10 0,-4 2-13 0,-7-1-10 0,-3-2-6 15,-5 1-61-15,-3 1-56 0,-2-1-55 0,0 1-52 16,-5-2-38-16,1 1-41 0,-4-1-54 16,0 0-158-16,0 0-499 0,-19 0 222 0</inkml:trace>
  <inkml:trace contextRef="#ctx0" brushRef="#br0" timeOffset="21481.97">20683 10357 32 0,'0'0'247'0,"-8"3"-28"0,8-3-22 16,-4 2-16-16,2 1-18 0,-1 2-4 0,2-1 1 16,-2 1 4-16,2 0 3 0,0 3 2 0,1 1 1 15,0 2-2-15,-2 2 0 0,1-1 1 0,0 0 3 16,-2 0 3-16,2-1 0 0,-4 2-19 0,5-2-18 15,-3 0-10-15,2 2 1 0,0-4-22 0,2 2-6 16,0-2-11-16,2 0-7 0,2 0-9 0,1-1-7 16,3-2-6-16,2 3-7 0,4 2-1 0,2 0-3 15,4-2-7-15,-2-4-5 0,8 1 0 0,-1 2-10 16,2-2 1-16,-6-1-1 0,-2 0-3 0,-2-4-7 16,0 4-1-16,-6-2-12 0,1-1-47 0,-2 1-64 0,-4-2-68 15,-3 0-62-15,-4-1-74 0,9 2-315 16,-9 0-677-16,0-2 301 0</inkml:trace>
  <inkml:trace contextRef="#ctx0" brushRef="#br0" timeOffset="21639.91">20633 10872 129 0,'-4'6'427'0,"4"-3"-33"0,4 5-21 0,2-4-35 16,7 2-34-16,4-4-25 0,11 3-33 0,1-2-20 15,4 0-22-15,2-8-23 0,-3 7-13 0,2-1-16 16,-3-1-21-16,0 2-9 0,-1-2-19 0,-1 0-10 15,1-2-28-15,-11 1-71 0,2 1-87 0,-3 1-103 16,-4-1-139-16,-3 0-217 0,-4 0-596 0,-3 0 265 16</inkml:trace>
  <inkml:trace contextRef="#ctx0" brushRef="#br0" timeOffset="22462.41">21879 9957 233 0,'0'0'306'0,"0"0"-18"0,5-3-8 0,-5 3 3 0,0 0 5 15,6 11-14-15,-3 0-10 0,2 3-41 0,0 2-22 16,-1 10-27-16,-1 1-11 0,4 2-16 0,-4 4-17 16,-1 3-12-16,-4 11-10 0,-2 0-10 0,1-10-10 15,1-1-10-15,-6 10-10 0,-1-10-14 0,3 0 2 16,-3-2 4-16,5 2-11 0,-4-4-6 0,2-1-6 16,-2-5 12-16,2-1-16 0,2-8-1 0,2-4-12 15,-1-4 5-15,3 1-7 0,0-3 6 0,-3 0-3 16,2-3-5-16,5-1-1 0,-4-3-4 0,9 1 3 0,-1-1 0 15,1-3-1-15,2 1 3 0,3-3-7 16,4 0-4-16,1-1-1 0,-1 1 6 0,1 1-10 16,0-1 8-16,1 0-6 0,-1-1 2 0,1 4 0 15,-2-1 2-15,-4 0-5 0,0 3 0 0,0-2-2 0,-1 2-11 16,-1-3-45-16,-1 5-43 0,1-2-60 16,-6-2-45-16,4 1-55 0,-2-1-80 0,-2 1-219 15,1-1-605-15,-7 2 268 0</inkml:trace>
  <inkml:trace contextRef="#ctx0" brushRef="#br0" timeOffset="22701.92">22260 10094 368 0,'-7'10'373'0,"-3"4"-10"0,0 0-31 0,-2 10-36 15,0 2-29-15,-3 1-26 0,5 1-29 0,3-2-18 16,-2 3-20-16,4-5-15 0,2 3 1 0,1-4-30 16,2-4-14-16,3 2-4 0,4 2-15 0,-2-3-11 15,3-3-10-15,2-1-9 0,1 1-10 0,1-4-28 16,-1 1-50-16,2 2-53 0,2-7-67 0,-2 1-64 0,4-2-85 16,-6-2-240-16,7-3-574 0,-4 0 254 15</inkml:trace>
  <inkml:trace contextRef="#ctx0" brushRef="#br0" timeOffset="23065.15">22614 10114 329 0,'6'7'338'16,"-6"-2"-31"-16,-1 3-28 0,0 1-31 0,-2 2-23 15,1 1-23-15,-4 6-4 0,1-2-21 0,-1 2-19 16,-3 3-12-16,1 2-16 0,1 3-12 0,-1-1-13 15,-5 0-6-15,4-1-12 0,-4 2-14 0,3-5-9 16,1-1-5-16,-2-2-4 0,3-3-8 0,-3-1-2 16,2-3-6-16,0-5-3 0,0 1 8 0,-2-3 6 15,0-1 10-15,1-3 20 0,-1-3-4 0,-1 0-1 16,0-5-4-16,-3-1 10 0,2-3-18 0,4-4-9 16,-1-1-2-16,5-1-10 0,1-2 0 0,3 3-8 15,-2 1-2-15,6 5-9 0,-2 0-2 0,4 2-6 16,2 1 10-16,0 1-11 0,2 3 0 0,1 1 0 15,4 1-4-15,3 4-2 0,2 2 0 0,-2 1-3 16,1 2 0-16,0 0 2 0,0 2-2 0,-1 0-2 16,1 0 0-16,-1 2-16 0,0-2-33 0,-1 1-35 0,2-1-36 15,-4-1-37-15,-2 0-40 0,-1-2-32 16,1-2-44-16,-3 0-65 0,-2-1-193 0,1-1-571 16,-2-2 253-16</inkml:trace>
  <inkml:trace contextRef="#ctx0" brushRef="#br0" timeOffset="23208.78">22758 10362 262 0,'0'6'287'0,"0"-6"-26"0,-1 11-12 16,-2-2-19-16,3-1-10 0,0 4-20 0,-4 0-7 15,3 0-21-15,-3 5-14 0,-1-4-15 0,2 4-16 16,1-2-19-16,-2 3-33 0,1 1-43 0,0-1-57 16,-1 0-73-16,1-1-83 0,2 2-222 0,-1-3-435 15,2-3 193-15</inkml:trace>
  <inkml:trace contextRef="#ctx0" brushRef="#br0" timeOffset="23457.78">23015 10426 126 0,'-2'7'349'0,"0"-3"-19"0,1 1-31 15,-3 0-29-15,2 1-24 0,-2 2-26 0,0 2-24 0,-1 0-22 16,-3-3-42-16,2 8-50 0,-2-5-60 0,-1 1-67 16,-5 0-73-16,5 1-106 0,-5 0-120 15,5-2-372-15,-1-4 165 0</inkml:trace>
  <inkml:trace contextRef="#ctx0" brushRef="#br0" timeOffset="23629.25">23195 10246 101 0,'8'0'355'0,"2"1"-37"0,-5 1-31 0,2-2-31 16,-1 2-40-16,2-2-63 0,-8 0-65 0,9 0-67 15,-9 0-65-15,9-2-69 0,-3 2-160 0,-1-3-296 16,0 0 131-16</inkml:trace>
  <inkml:trace contextRef="#ctx0" brushRef="#br0" timeOffset="23734.34">23501 10209 43 0,'10'3'331'0,"-1"1"-42"0,-3-2-40 0,1 2-56 16,-3-2-85-16,-1-1-101 0,4 0-211 0,-7-1-220 15,9-4 98-15</inkml:trace>
  <inkml:trace contextRef="#ctx0" brushRef="#br0" timeOffset="24097.35">23864 10054 426 0,'0'9'393'16,"1"4"-33"-16,0 1-33 0,-1 2-37 0,-2 0-29 0,-2 2-24 15,0-1-35-15,-1 2-11 0,-3 5-21 0,3 0-14 16,-4-1-13-16,0 4-19 0,0-1-14 0,0 4-5 16,-5 0-21-16,1 2-17 0,-1-4-16 0,-7 1-21 15,2 0-10-15,-1-3-6 0,0-4-7 0,1 1 3 16,5-10-5-16,2-4 1 0,3-4-1 0,0-3-2 16,0-2 4-16,-1 0-2 0,-1-7 4 0,0-3-7 15,1-4 2-15,1-1-2 0,-2-8 1 0,-1-2-6 16,3 9 8-16,3-3 4 0,3 0 5 0,-2 3 12 15,4 5 15-15,1 0 3 0,0 1-9 0,1 3-5 16,2 0 0-16,1 2 4 0,-1 2-10 0,3 0 0 0,1 3-4 16,2 0-7-16,1 5 13 0,3-2-9 15,-1 4-2-15,-1-1-2 0,2 1 1 0,1 1-23 16,0 3-30-16,-4-4-36 0,2 1-41 0,-2-1-34 0,3-3-33 16,-4 2-19-16,1-4-29 0,1 0-20 0,0 0-29 15,-2-2-174-15,2-3-493 0,-4 2 218 16</inkml:trace>
  <inkml:trace contextRef="#ctx0" brushRef="#br0" timeOffset="24314">23777 10432 1022 0,'0'0'90'0,"10"-2"47"0,-7 1 25 0,-3 1 4 0,7 4 2 16,-7 0 5-16,5-2 1 0,-5 5-5 0,4-2-2 16,-4 1-12-16,0 2 7 0,4 1-10 0,-4-1-1 15,0 4-18-15,1 1-9 0,-1-2-14 0,0 2-9 16,0-1-7-16,0 2-8 0,0-2-11 0,0-3-8 16,4 3-6-16,-4-3-6 0,0-3 0 0,0-1-10 15,1 1 2-15,2-4-8 0,-2 1-12 0,-1-3 9 16,0 0 13-16,0 0-24 0,0 0 0 0,0 0-3 15,0-20-1-15,4 8-5 0,-3-3-2 0,3-3-3 16,-3 2 0-16,3-2 14 0,0 3-20 0,1-1-2 16,-1 1-7-16,2 5-5 0,-2-1-11 0,1 0-38 15,-1 3-40-15,4-2-47 0,-3-1-47 0,4 4-58 16,-3-4-71-16,1 3-235 0,0-2-602 0,4 1 266 16</inkml:trace>
  <inkml:trace contextRef="#ctx0" brushRef="#br0" timeOffset="24495.66">24145 10028 37 0,'6'2'421'0,"-1"3"-43"0,3 4-23 0,1 6-31 16,-1 2-29-16,1 7-30 0,1 0-23 0,-3 2-23 16,1 3-24-16,-3-1-22 0,0 4-14 0,-1 0-15 15,-3 1-18-15,-1 1-14 0,-1 2-18 0,-9 10-44 16,2-11-71-16,-5 13-80 0,-7 0-83 0,0-2-114 15,-3 1-200-15,-3 1-539 0,-3-1 239 0</inkml:trace>
  <inkml:trace contextRef="#ctx0" brushRef="#br0" timeOffset="25446.25">24864 10634 4378 0,'4'3'-11'0,"1"-2"17"0,-5-1-20 0,4 5 19 0,-3-1 13 16,1 0-15-16,0 1 3 0,-2-2-5 0,2 0 4 15,0 2-1-15,-2-2-1 0,0-3-1 0,0 6-7 16,0-1-36-16,0-5-60 0,0 3-81 0,0-3-102 16,-2 8-349-16,2-8-684 0,0 4 302 0</inkml:trace>
  <inkml:trace contextRef="#ctx0" brushRef="#br0" timeOffset="28129.18">31344 10071 236 0,'0'0'273'16,"0"0"-7"-16,0 0-4 0,0 0-7 0,0 0-5 15,0 0-9-15,0 0-8 0,0 0-9 0,0 0-23 16,2 11-18-16,0-6-12 0,-2 0-18 0,2-1-16 15,1 6-12-15,1-4-13 0,-2 6-8 0,1 0-11 16,1 2-6-16,-4-1-13 0,0 3-4 0,3 1-5 16,-3 0-11-16,0 1-4 0,0 0-5 0,-5 2-2 15,5-3-4-15,-3 1-2 0,1-1-4 0,0-1-8 16,0 0-5-16,2-1-2 0,0-2 2 0,0-1 9 16,0 1-14-16,0-5 0 0,0 6-6 0,2-5 3 15,0 1-3-15,-2-1 4 0,0-3-5 0,0 3 0 16,0-5-3-16,0 0 1 0,2 1 1 0,-4-2-1 15,2-3 1-15,2 6-8 0,-2-6 2 0,1 1 1 16,-1-1 3-16,0 0-4 0,2 3 0 0,-2-3 0 16,0 0-6-16,0 0 0 0,0 0 7 0,14-4-5 15,-9 1-5-15,-1 0 7 0,5 4-4 0,1-2 13 16,-4 1-13-16,1 0 4 0,1 0-4 0,1-2 5 0,-3 2 1 16,3-1-2-16,1 4 2 0,1-3-2 15,-1 1 3-15,3 4-3 0,-4-5-3 0,1 3-8 16,4 0 8-16,-4-2 3 0,3 0 5 0,1-1-5 15,-1 0-7-15,1 0 8 0,1-1-3 0,3-3 9 0,-8 1-5 16,4 0-1-16,-1-2-1 0,-1 2 1 16,0-3 1-16,-1 2 0 0,-1-2 2 0,-3 1 3 15,0 1-7-15,1-2 2 0,-2-1 4 0,-1 2-5 16,1-4 8-16,-2 3-3 0,0-6-3 0,0 3 3 0,-1-2-1 16,-2 0 5-16,-1-5-9 0,2 0-2 0,0-1 2 15,-4 1 2-15,2-1-2 0,-2-1 0 0,1 6-4 16,-1-6 6-16,0 9-2 0,0-5-8 0,0 7 11 15,2-1-3-15,-2 2-2 0,0 2-3 0,-1 0 3 16,3-1-8-16,-1 2 3 0,1-1 2 0,0 4-2 16,-3-3 5-16,3 3 1 0,-1-6-7 0,1 6 12 15,0 0-1-15,1-4 0 0,-1 4-1 0,0-5-1 16,0 5 1-16,2-5 0 0,-2 5-6 0,-2-6 6 16,4 3 1-16,-2 3-3 0,-2-8 0 0,2 4-6 15,0 4 8-15,-1-4 1 0,1 4 1 0,0-5 1 16,0 5 1-16,1-4 2 0,-1 4 1 0,-2-5-5 15,2 5-2-15,0-7 1 0,-1 4-7 0,1 3 9 16,-4-4 5-16,3 0 5 0,1 4-16 0,-3-4 0 16,-1 1 2-16,2-1-4 0,-2 1 11 0,-5-2-15 0,1 2 0 15,2 0 9-15,-4-3-7 0,-4 4 3 16,1-1-4-16,-3-3 2 0,-3 3-2 0,0-2 3 16,0 2 2-16,5 3 1 0,0-3 0 0,0 1 0 15,1 2 0-15,-1-2-3 0,2 1 6 0,5-1 10 16,-5 2-16-16,6 0-1 0,-2 0-1 0,8 0-57 15,-9 0-79-15,4 2-100 0,1 1-138 0,3 5-209 16,1-3-637-16,0 5 281 0</inkml:trace>
  <inkml:trace contextRef="#ctx0" brushRef="#br0" timeOffset="28261.37">32155 10669 134 0,'3'6'404'0,"0"0"-51"0,-2 0-39 15,-1-1-62-15,-4-2-90 0,-1-1-99 16,-3-2-112-16,-3-1-224 0,0-2-294 0,0-2 130 0</inkml:trace>
  <inkml:trace contextRef="#ctx0" brushRef="#br0" timeOffset="45685.33">1841 3696 133 0,'-11'0'266'0,"0"-1"-10"16,2-2-10-16,-2-1-10 0,3 4-5 0,2 0-16 15,1-2-7-15,-3 1-10 0,4-2-12 0,4 3-13 16,-10 0-14-16,10 0-18 0,0 0-13 0,-6-2-16 0,6 2-7 16,0 0-14-16,0 0-7 0,0 0-6 15,0 0 1-15,0 0-17 0,0 0-9 0,14 6-4 16,0-4-1-16,9 1-5 0,7 1 0 0,1-3-4 16,2 2-5-16,2 0-5 0,2 2-4 0,-3-2-1 15,4-1 0-15,-3-1-4 0,6 1 3 0,9-1-1 16,-14-1-4-16,-1 1-4 0,1 0 1 0,1 2 8 15,2-3-13-15,-6 0-3 0,3 0-1 0,-4 0 0 16,-2 0-1-16,-9-4 0 0,1 3 1 0,-2-1-2 16,-5 2-2-16,-3-2-2 0,2 2-7 0,-6-3-38 15,-3 1-66-15,-5 2-95 0,6-5-115 0,-6 5-228 16,0 0-595-16,0 0 263 0</inkml:trace>
  <inkml:trace contextRef="#ctx0" brushRef="#br0" timeOffset="49106.31">1739 12114 129 0,'0'0'329'0,"0"0"-3"0,0 0-11 16,14 6-12-16,-6-4-13 0,1 3-14 0,1 1-25 16,0-2-15-16,3 0-29 0,0 1-22 0,-2 2-15 15,6-1-20-15,-2 3-16 0,-4-5-8 0,2 4-9 16,0-4-19-16,0 3-8 0,-3-2-7 0,3-1-7 16,-4-1-16-16,-1 3-22 0,-2-3 8 0,0 1-45 15,-2-1-58-15,-1 4-68 0,-3-1-80 0,-3-1-81 16,-1 1-275-16,-2 1-607 0,0 0 268 0</inkml:trace>
  <inkml:trace contextRef="#ctx0" brushRef="#br0" timeOffset="49244.01">1643 12419 118 0,'-5'17'271'0,"4"0"-21"0,-1 2-25 15,1-2-18-15,1 0-25 0,0-1-30 0,0 2-47 16,0-1-53-16,1-1-68 0,1-2-75 0,0 4-152 15,0-2-262-15,0-6 115 0</inkml:trace>
  <inkml:trace contextRef="#ctx0" brushRef="#br0" timeOffset="49793.86">1707 12461 218 0,'10'-6'266'0,"-1"-2"-13"16,3 1-13-16,3 0-12 0,4 2-6 0,-4 0 4 15,3 2-1-15,0-2-14 0,0 1-14 0,0 1-24 16,1 1-11-16,0 0-14 0,-2 0-17 16,-3 1-11-16,0 1 0 0,-5 0-26 0,5 1 0 0,-5 0-7 15,0 2-14-15,-1 0-5 0,-3 2-3 0,0-1-13 16,-3 1 0-16,2 2-4 0,-1 0-12 0,-2 1-2 16,-1 3-3-16,0 1-3 0,-1-2-11 0,1 3-11 15,-3-1-23-15,-1 0-21 0,-1-1-12 0,0 3-28 16,-5 2-17-16,0-2-10 0,-2-1-16 0,0 1 2 15,0-2-5-15,-1-5 15 0,0 2 2 0,1-3 17 16,1 2 5-16,1-6 15 0,2-2 22 16,0 3 21-16,1-1 22 0,3-2 16 0,4 0 4 0,0 0 2 15,-7 0 8-15,7 0 15 0,0 0 16 0,0 0 5 16,5-9 11-16,0 5-4 0,1-1 5 0,3-1-3 16,1 0 6-16,2 2-6 0,-1-2-12 0,2 2-4 15,0-2 0-15,0 0-6 0,0 0-9 16,-2 3-2-16,-2-1-4 0,4-2-5 0,-3 3-6 0,-4-1-5 15,2 2-5-15,0-1-12 0,-3 2-3 0,-1 0 4 16,0 0-12-16,-4 1 1 0,0 0-8 0,6-2 2 16,-6 2 1-16,0 0 0 0,0 0 1 0,1 7 4 15,-1-7 2-15,-4 10 0 0,1-1 8 0,0 1-9 16,-1 2 5-16,0-2 4 0,-1 0 0 0,1 3 8 16,3-7-1-16,0 7 7 0,0-6 6 0,1-2 10 15,0 1 2-15,0-1 3 0,0 0 7 0,1-2-5 16,0 1 0-16,-1-4-6 0,4 4-5 0,1-3 2 15,-5-1-7-15,0 0 0 0,14-5-6 0,-9 2 1 16,0-1-11-16,3-1-17 0,-4 0-38 0,1-1-26 16,-1 1-59-16,-3-2-38 0,0 0-44 0,1 1-31 15,-2-2-32-15,0 0-185 0,-2 5-503 0,0-3 222 16</inkml:trace>
  <inkml:trace contextRef="#ctx0" brushRef="#br0" timeOffset="49910.05">2037 12611 251 0,'-7'5'115'0,"-1"1"46"15,-2 5 21-15,-2-1 1 0,-1 6-13 0,-5 1-8 16,0 3-6-16,0 0-6 0,0 3-12 0,0-1-9 15,-1 1-14-15,3 1-9 0,3-3-11 0,-1 2-10 16,4-5-12-16,1-1-23 0,1 2-37 0,-2-3-50 16,2 3-60-16,5-8-63 0,-3 3-180 0,1-1-369 15,1-3 163-15</inkml:trace>
  <inkml:trace contextRef="#ctx0" brushRef="#br0" timeOffset="50057.35">1823 12912 111 0,'12'4'294'0,"-2"1"-3"0,5 1-17 0,2 1-14 16,-3 0-18-16,5 3-18 0,-1-2-25 0,-4 2-16 16,5-1-17-16,-2 0-23 0,2-1-15 0,-2 3-14 15,1-6-46-15,-3 3-63 0,0 1-73 16,-2-4-100-16,-2 1-243 0,1-1-446 0,-6 0 197 0</inkml:trace>
  <inkml:trace contextRef="#ctx0" brushRef="#br0" timeOffset="50362.61">2157 12455 209 0,'6'0'231'0,"3"0"-18"0,-1 0-13 0,2 1-3 15,0-1-1-15,2 2-3 0,-2-2-6 16,-2 0-9-16,-1 0-4 0,4 0-20 0,-5 0-7 15,0 0-12-15,-6 0-13 0,12 3-13 0,-7 0-4 0,0 2-6 16,-1 0-4-16,2 5-13 0,-1 0 0 0,-1 7-6 16,-3 1-11-16,1 7-5 0,-4 4-2 0,2-1-8 15,0 1-4-15,-3-3-7 0,1 1-1 16,0-2-8-16,-1-6 1 0,2 0-17 0,1-1-19 0,0-1-20 16,0 0-32-16,-3-4-28 0,2-2-28 0,0-3-27 15,0 2-27-15,1-4-32 0,-2-1-32 0,-2-1-202 16,-1-1-467-16,-1-2 207 0</inkml:trace>
  <inkml:trace contextRef="#ctx0" brushRef="#br0" timeOffset="50479.9">2175 12684 257 0,'6'2'248'0,"3"-2"-27"0,0 4-27 0,1-1-26 15,-1 2-53-15,-1 0-57 0,-2 3-53 0,4 0-40 0,-4 1-49 16,-3 2-108-16,0 0-207 0,-3 3 93 0</inkml:trace>
  <inkml:trace contextRef="#ctx0" brushRef="#br0" timeOffset="50593.89">2210 12915 22 0,'-6'10'277'0,"1"0"-6"0,0-4-10 0,4-1 5 15,-2 0 0-15,2 1-19 0,1-6-19 0,1 3-25 16,-1-3-21-16,0 0-25 0,0 0-29 16,9-14-29-16,-4 7-40 0,3-7-51 0,1 1-61 0,-2-2-64 15,6-7-77-15,-6 5-191 0,-4-2-418 0,4-6 185 16</inkml:trace>
  <inkml:trace contextRef="#ctx0" brushRef="#br0" timeOffset="50732.08">2346 12605 188 0,'4'0'327'0,"-4"0"-20"0,10 4-7 0,-5 3-17 0,-1-1-30 16,1 0-22-16,-1 5-26 0,1 1-22 0,0-3-14 16,0 2-21-16,-1 0-25 0,-1 0-45 0,2-1-45 15,-4 1-54-15,2 0-58 0,-2 5-76 0,3-4-79 16,-4 1-157-16,1 3-421 0,-1-5 187 0</inkml:trace>
  <inkml:trace contextRef="#ctx0" brushRef="#br0" timeOffset="50964.35">2446 12437 16 0,'14'-4'194'0,"-1"1"-4"0,0 0-3 16,0 4 0-16,5 2-3 0,0 2-1 0,0-1-3 0,-8 0-1 15,8 5-8-15,-5-4-5 0,2 5-16 16,-3 0-9-16,-2-2-4 0,4 3-12 0,-2 2-1 0,-2 0-15 16,-1 0-8-16,1 3-9 0,-2 0-11 0,-1-1-7 15,0 4 1-15,-1 1-16 0,0 2-7 0,-2-1-33 16,0 7-34-16,-4-9-41 0,3 8-40 16,-3-2-36-16,-4 1-34 0,1-8-23 0,1 0-28 15,-5-3-168-15,1 2-415 0,-2-7 184 0</inkml:trace>
  <inkml:trace contextRef="#ctx0" brushRef="#br0" timeOffset="51106.75">2513 12543 187 0,'8'-9'176'0,"1"2"-41"0,-4 2-40 0,4-1-74 0,-4 5-78 16,-1-2-37-16,-4 3-100 0,0 0 45 15</inkml:trace>
  <inkml:trace contextRef="#ctx0" brushRef="#br0" timeOffset="51226.96">2458 12696 3 0,'0'0'217'0,"0"0"-46"0,0 0-58 0,0 0-63 0,4-18-75 15,1 8-64-15,-2 1-95 0,2-4 43 16</inkml:trace>
  <inkml:trace contextRef="#ctx0" brushRef="#br0" timeOffset="51381.74">2562 12480 216 0,'5'6'293'0,"-5"-1"-8"15,4 8-13-15,1 2-17 0,-4 6-19 16,2 3-19-16,-2 3-9 0,0 3-21 0,2-2 0 16,-6-1-30-16,6 5-16 0,-2-3-13 0,3-1-13 15,0-2-13-15,0 3-20 0,-3-2-38 0,3 3-44 16,-3-4-55-16,-1 3-42 0,0-3-30 0,3-7-22 15,-2-3-17-15,0-4-25 0,-1-5-19 0,0 1-145 0,0-1-386 16,-1-3 171-16</inkml:trace>
  <inkml:trace contextRef="#ctx0" brushRef="#br0" timeOffset="51705.63">2494 12809 68 0,'4'1'285'0,"1"0"-11"0,3 0-17 0,1 5-23 16,1-4-14-16,0 3-4 0,4-2-19 0,-2 1-13 16,-1-2-8-16,1 3-23 0,-2-3-20 0,0 2-11 15,-1-1-17-15,-1 2-22 0,-3 3-45 0,4 1-36 16,-5 1-44-16,-3-1-38 0,-1 7-36 0,-1-5-20 16,-3 7-5-16,0-6 1 0,-6 3 13 0,3 0 30 15,1-4 34-15,-3-4 26 0,-5-3 31 0,1 3 31 16,3-4 21-16,-3 3 30 0,3-5 22 0,2 3 16 15,2-3 11-15,2 3 0 0,-1-3 7 0,1 1-2 0,4-2-2 16,-6 1-17-16,1-1-13 0,5 0-6 16,0 0-10-16,0 0 2 0,14 9-17 0,-8-7-8 15,4 0-9-15,3-2-8 0,-3 2-17 0,4 1-28 16,-1-3-33-16,4 1-37 0,-4 1-43 0,6-1-49 16,-1-1-44-16,-1 2-47 0,-2-1-180 0,-3 4-472 15,0-2 209-15</inkml:trace>
  <inkml:trace contextRef="#ctx0" brushRef="#br0" timeOffset="52161.17">2852 12491 2894 0,'6'0'104'15,"2"0"-73"-15,-3 2-12 0,2 2-10 0,3 1 9 16,-3 0 24-16,2-1-3 0,2 3 3 0,-1 1 9 16,0-1 15-16,5 3-5 0,-3-5 14 0,3 6-1 15,-2 0-7-15,1 0-7 0,0 1-4 0,-1 1-6 16,1 2-2-16,-1 0-9 0,-1 2-4 0,0 6-2 16,-2 1-9-16,-3 1 2 0,-1 0-4 0,-5-6-3 15,-2 3-3-15,1-3 0 0,-1-2 3 0,-3 2-3 16,-2-1 3-16,1-4-6 0,-3 1 2 0,-4-2 3 15,1-3-4-15,2-4 0 0,-9 4 5 0,0-3 6 16,0-3-10-16,1-3 1 0,4-1-1 0,0-3-4 16,0 2 1-16,3-3 0 0,-1 2 1 0,6 1-13 15,-1-1-1-15,2 0-2 0,2-2-4 0,2 4 3 16,0 0-9-16,0 0 9 0,19 0 1 0,-4 2-2 16,3 2 3-16,2-1 2 0,1 3 8 0,-1-2-11 15,10 4 1-15,-2-2 1 0,-1 0 1 0,-3 5 0 16,-4-5-5-16,6 3 0 0,-6-4 0 0,-3 3-4 15,1-2-4-15,-8-1-6 0,2 1-27 0,-2-4-30 16,-5 4-39-16,0-4-31 0,2 1-28 0,-6 1-40 16,-1-4-36-16,-1 7-45 0,-6-1-187 0,1-1-522 15,-7-1 231-15</inkml:trace>
  <inkml:trace contextRef="#ctx0" brushRef="#br0" timeOffset="52699.28">1620 13349 122 0,'0'0'268'0,"0"0"-11"0,4-2-10 15,-4 2 0-15,0 0-15 0,10 0 2 0,-10 0-5 16,9-1-9-16,-1 1-18 0,2 1-21 0,0-2-16 15,4 1-16-15,-4 1-8 0,8-1-20 0,-1 0-9 16,2 2-13-16,4-2-3 0,-2 1-12 0,5-1-12 16,-3 2-1-16,5-2-17 0,1 1 2 0,0 3-2 15,-2-2-9-15,1-1 0 0,3 1-10 0,-3 0 7 16,0 0-8-16,0-2-6 0,-5 5 0 0,5-5-6 16,3 1-2-16,-3 4 2 0,1-5-2 0,1 3-2 15,-10 1-2-15,10-2-3 0,-1 2 9 0,2-1-15 16,-2 2-1-16,2 1 2 0,-5 0 4 0,5-2-4 15,-1 1 0-15,0-2-1 0,1 1-2 0,-3 0-2 16,4-3 6-16,-3-1-1 0,1 2-4 16,-1-4-2-16,-1 1-3 0,-1-1 6 0,0-1-4 0,-4 0 1 15,5 1 0-15,-6 0-6 0,-2-4 2 0,2 3-9 16,-2-4-37-16,1 1-77 0,-5 1-96 0,1 1-123 16,-7 1-234-16,2 1-625 0,-2 0 276 0</inkml:trace>
  <inkml:trace contextRef="#ctx0" brushRef="#br0" timeOffset="52830.18">3363 13359 328 0,'4'1'368'16,"2"0"-37"-16,-6-1-68 0,5 3-109 0,-5-3-133 16,3 1-146-16,-3-1-99 0,0 0-241 0,0 0 106 15</inkml:trace>
  <inkml:trace contextRef="#ctx0" brushRef="#br0" timeOffset="55414.26">5042 11998 233 0,'0'0'338'16,"8"10"-8"-16,-3 0-9 0,-1 2-22 0,4 4-30 16,-2 2-25-16,1 7-25 0,0 4-13 0,0-1-26 15,1 6-24-15,-2 1-9 0,3 9-19 0,-3-10-6 16,-2-2-21-16,2 2-5 0,-1-2-3 0,0 0-20 15,-1 0-10-15,2 0-12 0,-3-1-10 0,1-4-43 16,0-1-52-16,-3-6-59 0,-1 5-65 0,1-8-49 16,2-6-63-16,-3 1-185 0,0-6-514 0,0 3 228 15</inkml:trace>
  <inkml:trace contextRef="#ctx0" brushRef="#br0" timeOffset="55744.06">5019 12393 1 0,'0'0'293'0,"2"-6"-6"0,-2 6-10 16,-4-3-13-16,4 3-1 0,-7-1-9 0,7 1-7 0,0 0-13 15,-17 4-20-15,8-1-27 0,1 3-17 16,-2 1-18-16,-3 4-11 0,0 3-15 0,7 1-12 16,-4 0-12-16,-1 10-9 0,3-9-7 0,1 1-10 15,2 4-8-15,2-2-9 0,-1-2-1 0,3 0-6 0,1 1-7 16,1-4-4-16,2 0-1 0,2-1 8 0,0 0-20 16,3-2-4-16,3 1-5 0,5-1 0 15,-1-3-15-15,2 0-27 0,2-4-42 0,-2 1-49 16,2-4-53-16,1 0-76 0,1-2-72 0,-2-1-212 0,1-4-570 15,0 0 252-15</inkml:trace>
  <inkml:trace contextRef="#ctx0" brushRef="#br0" timeOffset="55894.02">5273 12506 181 0,'0'4'403'0,"-2"2"-39"0,2 4-37 0,0 0-19 16,0 2-47-16,-1-1-28 0,1 1-27 0,1 0-26 15,1 1-64-15,-2 3-57 0,1-4-62 0,-2 3-59 16,1-2-66-16,3-4-62 0,-3 3-187 0,0-4-406 16,0-3 180-16</inkml:trace>
  <inkml:trace contextRef="#ctx0" brushRef="#br0" timeOffset="56043.81">5187 12286 139 0,'6'-3'304'16,"-6"3"-51"-16,13 3-76 0,-6-3-83 0,-1 1-91 15,0 1-165-15,-6-2-175 0,8 0 77 0</inkml:trace>
  <inkml:trace contextRef="#ctx0" brushRef="#br0" timeOffset="56564.06">5366 12436 148 0,'0'11'256'0,"0"0"-13"0,0 3-15 0,-4-1-22 0,4-2-8 15,0 2-9-15,-3-1-13 0,2 0-9 0,-1-2-2 16,2-1-1-16,0-3-5 0,-2 0-5 0,4-1 0 16,-2-2 2-16,0 0-8 0,0-3-13 0,2 5-14 15,-2-5-11-15,0 0-10 0,0 0-12 0,4-11-6 16,-4 4-1-16,1-3-8 0,-1-1-9 0,3-4-9 15,-2-1-8-15,0 3-3 0,2 3-2 0,2-3-10 16,-4 3-4-16,3-1-1 0,0-1-10 0,1 4 7 16,0 2-7-16,3-2-3 0,-2 1 2 0,2 1-2 0,1 2-2 15,-1-2 1-15,-1 4-10 0,3-1 6 16,-3 2 0-16,3 1-1 0,-2 3-1 0,-1-1 10 16,-1 1-15-16,0 1 2 0,0 1 3 0,-2 4 0 15,0 1-4-15,-3 1-1 0,2-1 2 0,-1 2-5 0,0 1 2 16,-1 4 1-16,0-6 0 0,-1 5 4 15,0-4-2-15,-1-3-3 0,1 0-3 0,0-2 4 16,0-1-4-16,-1-1 7 0,-1-1 0 0,2-1-2 16,0-3 12-16,0 0-2 0,0 0 1 0,0 0-4 0,0 0-4 15,-6-14-2-15,3 3-3 0,3-2-3 0,-1-4-1 16,1 1-1-16,1 1-3 0,1-1 1 0,2 0-8 16,1 0 14-16,0 5-5 0,2 0 0 15,1 2 3-15,0 1-5 0,2 1 3 0,0 1 3 0,-1 2-1 16,0 1 3-16,4 2 15 0,-3 1-15 0,-2 2-7 15,-3 2 6-15,5 0 2 0,-2 2-3 0,-3 2-1 16,0-1 4-16,4 3-4 0,-5-1 0 0,1 1-6 16,-1 0 8-16,0 2-4 0,-3 1 0 0,4-2 0 15,-4-3-12-15,3 4-33 0,-1-3-52 0,-6 2-66 16,3-1-85-16,0 1-114 0,-1-2-187 0,-2 2-598 16,2-5 265-16</inkml:trace>
  <inkml:trace contextRef="#ctx0" brushRef="#br0" timeOffset="58627.64">6593 11912 105 0,'5'0'314'0,"-5"0"-20"0,11 3-19 0,-6 0-9 16,1 3-8-16,-1 3-9 0,1-1-11 0,-1 5-3 15,4 3-23-15,-6 1-20 0,3 1-18 0,-2-1-21 16,1 4-10-16,-4 4-15 0,4-2-9 0,-1 0-19 15,-4 3-10-15,1 0-3 0,-1 7-15 0,-1-3-2 16,1 3-10-16,0 0-4 0,-4 0-2 0,2 3-9 16,-1-3-2-16,0 1-9 0,0 1-1 0,3-2-5 15,-3 0 0-15,2-4 6 0,-1-1-17 0,2-9 3 16,0 0-5-16,-3-2 0 0,2-2-2 0,1-4 0 16,-2-2 3-16,2 1-7 0,-1-4 0 0,1 0 2 15,0-3 6-15,0 1-7 0,-3-1 6 0,3-3 9 16,-6 1-17-16,6-1 14 0,0 0-14 0,0 0 2 15,-5-8 13-15,1 4-16 0,3 0 10 0,0 2-19 16,1 2 2-16,0 0-3 0,0 0 4 0,2-8 1 0,-2 8 4 16,7-2-5-16,1 1-1 0,2-1 1 0,2 0-3 15,2 0 5-15,3 1 1 0,2-2-3 16,3 2 2-16,-2 1-3 0,2-1 0 0,0 2-3 16,-2-1 3-16,3 0-6 0,0 0 9 0,-4 0 2 0,-1 1-6 15,0 1 5-15,-5-1-9 0,0 0 3 0,-7 0 1 16,2-1-43-16,-3 1-56 0,-5-1-46 15,8 0-60-15,-8 0-69 0,0 0-347 0,0 0-673 16,-12-8 298-16</inkml:trace>
  <inkml:trace contextRef="#ctx0" brushRef="#br0" timeOffset="59027.85">7053 12014 24 0,'-5'11'339'0,"-1"7"-6"0,3 7-9 16,-5 0-9-16,2 4-35 0,1 4-22 0,1 1-25 16,1-4-25-16,-1 3-13 0,3-2-21 0,2-3-16 15,4 2-18-15,-2-3-14 0,1-1-12 0,1-2-18 16,1-6-1-16,3 1-7 0,-1-2-9 0,4-2 0 15,0 1-15-15,1-3-13 0,1 2 2 0,1-3-19 16,2-2-35-16,0 1-54 0,-1-3-59 0,0 1-73 0,3-6-88 16,-8 2-263-16,2-3-584 0,-1 0 259 15</inkml:trace>
  <inkml:trace contextRef="#ctx0" brushRef="#br0" timeOffset="59477.99">7403 12077 3514 0,'0'0'129'0,"3"-5"-99"0,-3 5-26 16,0 0 4-16,0 0 1 0,0 0-1 0,0 0-3 16,5 15 5-16,-8-9 3 0,3 5 7 0,-2 0 19 15,-1 8 6-15,-2 0 9 0,1 0-5 0,-2 6-2 16,-1-6-6-16,0 6 0 0,-2-2-7 0,1-4-5 15,0 1-8-15,2-1 2 0,-3 0-1 0,4-2-2 16,-5-2-6-16,2-1 6 0,-1-4 1 0,3 0-3 16,-1-1-1-16,-3-2 0 0,1 0 14 0,0-3-13 15,-2 1-3-15,2-4 1 0,-3-1 2 0,1-1-1 16,3-2-4-16,-6-6 2 0,3 1-3 0,0-3-2 16,0-2-4-16,-2-1 17 0,5-1-16 0,3 6-8 15,0-7-1-15,0 8 6 0,4-3-9 0,1 7-2 16,1-3 7-16,-1 1-5 0,5 4 2 0,0-2 2 15,7 2-3-15,-6 7 3 0,4-4-1 0,3 2 6 16,4 3-8-16,-3 4 4 0,1 1 1 0,-1-3 4 16,-1 5 1-16,4-1-5 0,-5 3-2 0,1 0 1 15,-3-3 16-15,3 2-14 0,-3-2-7 0,2 1 6 0,-1-1-5 16,-2 1-4-16,-1-1 6 0,0-5-7 0,-1 5 1 16,-3-5-35-16,2 1-44 0,-3-1-51 15,0-1-56-15,-2-3-48 0,3-1-57 0,-4-2-283 0,0 0-630 16,0 0 279-16</inkml:trace>
  <inkml:trace contextRef="#ctx0" brushRef="#br0" timeOffset="59648.87">7546 12350 245 0,'0'12'333'0,"4"4"-7"0,-4 1-10 15,-3 2-14-15,2-2-28 0,1 2-23 16,-4 2-26-16,4-3-24 0,0 1-14 0,-1-1-23 0,-2-1-18 15,3-6-31-15,-1 7-46 0,2-6-49 0,-1 1-57 16,0-4-65-16,0-1-69 0,3-3-78 0,-6-2-188 16,6-1-471-16,-3-2 209 0</inkml:trace>
  <inkml:trace contextRef="#ctx0" brushRef="#br0" timeOffset="59823.17">7701 12408 3522 0,'8'4'91'0,"-1"-2"-62"16,-2 3-6-16,0-1-13 0,0 1 3 0,-1 0-10 15,-2 1-11-15,0-2-23 0,2 0-30 0,-4 2-36 16,1-3-36-16,-1 2-39 0,4-2-41 0,-4 1-64 16,0-4-174-16,0 0-486 0,0 0 215 0</inkml:trace>
  <inkml:trace contextRef="#ctx0" brushRef="#br0" timeOffset="59945.91">7775 12316 78 0,'6'-1'130'0,"-6"1"-64"16,8-1-86-16,-8 1-23 0,0 0-46 0,8 0 21 16</inkml:trace>
  <inkml:trace contextRef="#ctx0" brushRef="#br0" timeOffset="60035.84">7965 12305 26 0,'8'3'194'16,"-3"-3"-28"-16,-5 0-26 0,8 0-80 0,-8 0-97 0,2-3-55 16,-2 3-99-16,0 0 44 0</inkml:trace>
  <inkml:trace contextRef="#ctx0" brushRef="#br0" timeOffset="60348.01">8322 12107 78 0,'3'3'154'16,"-2"1"4"-16,0-2-3 0,2 1 0 0,-1 0-5 16,-2-3-17-16,3 5-13 0,-2-1-16 0,-1-4-24 15,1 5-48-15,-1-5-88 0,0 0-155 0,0 0-228 16,0 0 101-16</inkml:trace>
  <inkml:trace contextRef="#ctx0" brushRef="#br0" timeOffset="60637.3">7901 12369 315 0,'0'0'414'0,"4"2"-34"0,-4-2-45 0,5 2-40 16,-1 0-52-16,-4-2-56 0,0 0-44 0,10 0-51 15,-7 1-46-15,-3-1-44 0,6 2-53 0,-2-1-66 16,-4-1-87-16,4 3-143 0,-1-1-376 0,-3-2 167 16</inkml:trace>
  <inkml:trace contextRef="#ctx0" brushRef="#br0" timeOffset="60796.18">8198 12371 15 0,'4'2'340'0,"-3"1"-33"0,-1-3-29 0,6 2-28 0,-6-2-27 16,4 3-39-16,-4-3-59 0,0 0-75 15,0 0-85-15,3 2-96 0,-3-2-137 0,0 0-290 16,0 0 129-16</inkml:trace>
  <inkml:trace contextRef="#ctx0" brushRef="#br0" timeOffset="61563.29">8617 12104 172 0,'1'8'362'0,"2"-2"-9"0,-2 4-24 0,0 1-28 15,-1 3-23-15,-1 1-29 0,1 0-16 16,-1 5-16-16,-2-1-24 0,2 0-19 0,-3 0-19 16,-2 8-11-16,-2-2-16 0,3 3-14 0,-4-2-16 0,-2 2 0 15,2-2-14-15,-2 1-11 0,1-2-13 0,0-6 0 16,1 5 4-16,0-6-15 0,-2-3-9 15,2 1-8-15,0-9 3 0,0 2-3 0,-4 0-2 16,4-4 1-16,-5-2-4 0,5-1-5 0,-5-2 2 0,1-2-17 16,0-5-3-16,-4-2-16 0,1-4-2 0,1-9-3 15,-3 1-6-15,4-2 4 0,5-2 2 0,0 6 7 16,4-6 1-16,1 6 5 0,4 0 2 16,1 3-1-16,2 5 11 0,2 3 6 0,3 1 9 0,1 1-1 15,2 0 0-15,3 6 2 0,4 0-5 0,-1 6 4 16,-1-3-4-16,2 4-1 0,1 0 1 0,2 4-2 15,2 1-1-15,-5-2-7 0,-2 1 1 0,2 0 2 16,-2 1 0-16,0 0-4 0,-2 0-5 0,3-1 2 16,-2 0 1-16,-1 1-5 0,0-4-7 0,-5 2-32 15,0-3-50-15,-1-2-53 0,-3 1-64 0,-4 0-64 16,6-4-86-16,-7 1-204 0,0-3-605 0,1 3 268 16</inkml:trace>
  <inkml:trace contextRef="#ctx0" brushRef="#br0" timeOffset="61915.64">8705 12362 281 0,'3'4'315'0,"-2"1"-30"16,2 0-31-16,-3 1-22 0,1-1-27 0,0 5-18 0,0 0-18 16,-1-3-15-16,3 2-21 0,-3 2 0 15,0 0-9-15,1 2-9 0,1 1-9 0,-1-3-9 16,-1-1-7-16,0 3-10 0,3-3-5 0,-3 0-4 15,0-3-2-15,0-1 4 0,1 0-1 0,-1-1 9 0,0-1 8 16,0 0 2-16,0-4-13 0,0 0 2 0,0 0-13 16,-4 3-4-16,4-3-7 0,0 0-6 0,0 0-2 15,-8-11-7-15,7 6-8 0,0 0-4 16,1-1-3-16,-3-1-3 0,7-4-4 0,-3 4-4 0,3-5 5 16,0 4-4-16,6-4-3 0,-2 1 0 0,2 0-4 15,3-5-6-15,-2 3 5 0,3 2-3 0,0-1 4 16,-1-1-4-16,2 0 1 0,1 2-7 0,-2 2 2 15,0-2-7-15,-5 5-6 0,4-3-9 0,-3 0-29 16,-2 5-35-16,2-2-40 0,-5 2-46 0,-1 2-59 16,0 1-63-16,-2-2-262 0,1-3-599 0,-1 4 265 15</inkml:trace>
  <inkml:trace contextRef="#ctx0" brushRef="#br0" timeOffset="62194.85">8966 11851 204 0,'8'7'290'0,"6"5"-16"0,-7-4-12 16,4 7-8-16,1 2 1 0,0 6-1 0,3 3-9 15,3 2-23-15,-4 1-21 0,-5 2-19 0,3 4-17 16,-2 9-17-16,-4 5-15 0,1-2 2 0,-6 0-33 16,-1 6-10-16,-4-3-10 0,0 1-23 0,-2 1-32 15,-3-2-35-15,-1 3-40 0,-6-4-52 0,5-1-37 16,-6-3-59-16,3-12-63 0,-10 5-214 0,5-6-513 16,0-2 226-16</inkml:trace>
  <inkml:trace contextRef="#ctx0" brushRef="#br0" timeOffset="64439.15">6060 11866 198 0,'0'0'221'0,"0"0"-18"0,0 0-17 15,0 0-9-15,0 0-16 0,0 0-15 0,0 6-8 16,0-6-3-16,0 0-3 0,0 0-8 0,0 6-5 15,0-6-8-15,1 5-6 0,-1-5-6 0,-1 6-4 16,1-6-7-16,0 5-1 0,0-2-2 0,0-3-6 16,-3 6-10-16,3-1-1 0,0-5-3 0,-1 6 0 15,-2-4-7-15,3 4-3 0,-2-2-6 0,2 2-3 16,-1-1 4-16,-2-1-15 0,2 3-4 0,-3 1-3 16,4-2-2-16,-4 2 1 0,3 0-4 0,-2 3-3 15,2-2 7-15,-3 1-11 0,1 0-2 0,2 0 6 16,0-1 4-16,-3 1 2 0,3 3-3 0,-2-1 3 15,2 5-2-15,1-2 3 0,0 3 9 0,1-1 8 16,2 2-4-16,-3 6 13 0,0 2-13 0,1 0-4 16,3 1-8-16,-2 1 3 0,1-1 0 0,-2 0-7 15,2 0 1-15,-2 1-4 0,2 0-1 0,-1-3-6 16,2 2 1-16,0-3 4 0,5 1 6 0,-8-6-14 16,7 6-1-16,0-1 1 0,-2-6 0 0,2 2-1 15,2 0-2-15,3 2-1 0,-5-5 0 0,3-1 2 16,-1-1-5-16,0-1 4 0,2 1-1 0,-2-3 3 15,1 3-5-15,1-4 2 0,-3-2-1 0,1 0-1 16,-3-4 0-16,2 2 9 0,-3 0-14 0,0-3 6 16,-1 0-7-16,2 1 3 0,-5-2-4 0,1-2 0 15,2 1 0-15,-2 0-9 0,-3-3-21 0,2 4-47 16,-2-4-61-16,0 0-90 0,0 0-127 0,0 0-217 16,-14 1-621-16,14-1 275 0</inkml:trace>
  <inkml:trace contextRef="#ctx0" brushRef="#br0" timeOffset="65178.42">9243 11855 275 0,'0'0'292'0,"0"0"-19"16,0 0-22-16,11 7-15 0,-6-4-12 0,-3 2-2 15,3 3-2-15,0 0-8 0,3 2-6 0,2 4-9 16,-2 1-14-16,1 1-13 0,5 7-19 0,-4-4-14 16,3 3-16-16,0 1-9 0,0-1-10 0,1 0-6 15,-3 2-12-15,3 1-10 0,-2-2-8 0,1 4 5 16,-1-2-19-16,-3 1 2 0,0 4-10 0,0 1 1 16,-4 2-9-16,-1-2 1 0,-4 5-7 0,0 0-1 15,-4 0-5-15,-1 0 7 0,0 0-14 0,-1 1-1 0,0-5-4 16,-1-1-5-16,-1 1 6 0,1-5-4 15,1 1-1-15,2-9-6 0,2 1 5 0,-1-4-3 16,-2 1-4-16,3-6 2 0,-5 2 1 0,5-2-24 16,-2-3-23-16,-1 2-38 0,0-2-50 0,-2 0-57 0,1-4-68 15,1 1-87-15,-2-4-221 0,0 0-612 16,-1-1 271-16</inkml:trace>
  <inkml:trace contextRef="#ctx0" brushRef="#br0" timeOffset="67088.33">10121 12110 137 0,'4'4'296'0,"-4"-4"-10"0,0 0-14 0,10-2-16 15,-2 2-17-15,-2 0-8 0,3 0-12 0,0-2-10 16,4 2-18-16,0 0-10 0,-3 0-9 0,11 2-23 15,-4-4-11-15,3 2-14 0,0 0-3 0,-1 2-17 16,3-2-15-16,6 0-6 0,-5 0-5 16,-5 2-10-16,5-2-9 0,-1-2-5 0,-3-1-3 0,3 0-5 15,-2 1-5-15,-5-1-8 0,1 2 18 0,-5-2-24 16,3 1-8-16,-5-2-3 0,0 4-37 0,-5-1-28 16,-4 1-46-16,9 0-52 0,-9 0-59 0,0 0-65 15,0 0-272-15,0 0-586 0,-13 8 259 0</inkml:trace>
  <inkml:trace contextRef="#ctx0" brushRef="#br0" timeOffset="67399.39">10147 12393 50 0,'0'0'351'0,"0"0"-9"0,0 0-15 16,18-6-12-16,-12 6-17 0,4-2-25 0,3 1-24 0,0-1-23 15,9 3-15-15,-2-3-30 0,8 2-13 0,2-2-18 16,4 4-11-16,-2-2-13 0,1-3-16 16,2 4-11-16,-2 1-5 0,0-2-11 0,-2 0-16 15,1 0-1-15,-12 1-9 0,2-2-7 0,-5 2 0 0,-7 0-6 16,4 0-7-16,-4-1-5 0,-1 0-1 15,-4 1-6-15,0-1 3 0,-5 0-12 0,4-3-28 0,-4 3-35 16,-1-6-58-16,-3 2-70 0,-1-2-82 0,-4 2-360 16,0-5-668-16,-5-1 296 0</inkml:trace>
  <inkml:trace contextRef="#ctx0" brushRef="#br0" timeOffset="68629.29">12024 11709 227 0,'5'-3'275'0,"-5"3"-16"0,3-1-9 15,-3 1-7-15,0 0-7 0,0 0-10 0,13 3-10 16,-9 0-14-16,-4-3-10 0,6 4-18 0,0 0-11 16,-5 1-4-16,2 2-8 0,0 1-10 0,-1 3-13 15,-2 1-6-15,-4 7-15 0,-1 6-12 0,-5 2-14 16,-5 4-5-16,-2-2-7 0,-7 11-6 0,1 0-7 16,1-10-11-16,2 0-3 0,-1-1-3 0,2-1-4 0,-3 1-1 15,3-5-9-15,-3 1-1 0,3-4-3 0,3-3-2 16,0-4 9-16,5-2-10 0,-2-2 0 0,3-3 0 15,0-1-6-15,-1 0 1 0,0-4-3 16,-1 0-5-16,1-3 8 0,2 0-19 0,-3-5-7 0,1 0 2 16,2-1 2-16,1-3-8 0,-1-3 2 0,0 3-1 15,3 0 7-15,1-1-4 0,1-2-2 0,0 1 5 16,3 2-2-16,0-1 0 0,1 2 6 16,2-1-2-16,1 0 6 0,2 2 4 0,1 0 6 0,2 1-2 15,2 1 12-15,-1 2-5 0,0-1 3 0,5 1 1 16,-1 2 11-16,-2-1-10 0,2 2-3 0,0 1 1 15,1 3 1-15,-1-2-3 0,1 4 1 0,-3 0 7 16,5 3-14-16,-5-2 6 0,2 5-5 0,-3-3-1 16,2 4 0-16,-3 1 1 0,2 2-2 0,-2 1 1 15,-5-6-3-15,1 0-2 0,3 1 2 0,-2-1 1 16,-2-1-6-16,1 1 6 0,0-2-4 0,-1-1 0 16,1-3-2-16,-1 2 1 0,-3-2 0 0,3 0-1 15,-3-2 0-15,3 1-1 0,-1 0-5 0,-3-3-5 16,0 0-23-16,5 0-30 0,-5 0-49 0,0 0-57 0,0 0-64 15,1-8-71-15,-1 8-287 0,-1-7-639 16,1 2 283-16</inkml:trace>
  <inkml:trace contextRef="#ctx0" brushRef="#br0" timeOffset="68870.23">12083 12062 36 0,'1'4'283'0,"-1"-4"-6"16,0 5-18-16,0 0-11 0,-1 2-7 0,2 1 0 15,-1 3-10-15,-1 1-5 0,1-1-7 0,0 4-10 16,-2 3-10-16,-1-4-26 0,4 5-18 0,-2-3-13 16,0-4-12-16,-1 1-17 0,1 3-18 0,1 0-11 15,0-5-27-15,-2 1-35 0,0-2-30 0,-2-1-34 16,3 1-42-16,-2-4-42 0,2 0-48 0,1-1-58 15,0 1-264-15,-6-4-537 0,5 0 238 0</inkml:trace>
  <inkml:trace contextRef="#ctx0" brushRef="#br0" timeOffset="69035.6">12258 12172 85 0,'1'5'300'0,"-1"1"-29"0,0 0-27 0,-1-1-27 16,0 1-29-16,-3 1-38 0,1 0-37 0,-2-2-43 16,0 2-47-16,1 2-59 0,2-4-61 0,-2 0-158 15,0 0-276-15,0-1 122 0</inkml:trace>
  <inkml:trace contextRef="#ctx0" brushRef="#br0" timeOffset="69198.43">12456 12056 139 0,'6'2'257'0,"-6"-2"-29"0,10 0-29 0,-5-2-44 0,0 1-49 16,-5 1-56-16,11-5-55 0,-6 2-81 0,-1 2-89 16,1-2-187-16,1 0 83 0</inkml:trace>
  <inkml:trace contextRef="#ctx0" brushRef="#br0" timeOffset="69321.23">12769 12008 19 0,'4'6'289'0,"1"-5"-26"0,-2 2-28 15,1 0-22-15,-2-2-28 0,1 1-35 0,-3-2-44 16,4 4-50-16,-4-4-60 0,0 0-82 0,0 0-152 16,0 0-257-16,0 0 113 0</inkml:trace>
  <inkml:trace contextRef="#ctx0" brushRef="#br0" timeOffset="69829.53">13294 11790 3390 0,'3'2'122'0,"-2"3"-81"0,1 2-24 16,-1 1-6-16,-2 1-3 0,-1 4 9 0,1-1-8 16,-2 6-3-16,0-2-3 0,-2 1 15 0,-3 7 19 15,2-6 4-15,-2 7 5 0,-1 0-3 0,3 2-1 16,-6 1-7-16,4 0-3 0,-2 1-2 0,0 3-4 15,-3-4 6-15,3-2-12 0,-2-1 0 0,1 0-1 16,2-10 6-16,1-1 12 0,1-4 0 0,-1 0-3 16,0-5 1-16,-2 0-3 0,0 1-1 0,1-5 0 15,-3-1-11-15,0-1 8 0,-1-5-10 0,-2-1 4 0,-1-1-6 16,1-3 3-16,1-2-3 0,-3-1-7 0,7-3-2 16,-3-6 2-16,4 6-5 0,4 2 2 15,1 2 1-15,3-4-8 0,-2 7 4 0,6 0-5 16,-3 3 4-16,5 1 7 0,-1 1-9 0,4 3 3 0,1-1 5 15,2 2-11-15,3 1 6 0,-1 1 4 0,5 5-7 16,-3-1 7-16,3 4-6 0,-3 0 1 0,2 0-4 16,-2 0 1-16,2 1-1 0,-3-1 0 0,1 1 6 15,-2 2-27-15,1-1-26 0,-5-1-35 0,0-1-45 16,1 2-48-16,-5-3-48 0,3 0-45 0,-3-1-51 16,-1-1-224-16,1-3-589 0,0 2 260 0</inkml:trace>
  <inkml:trace contextRef="#ctx0" brushRef="#br0" timeOffset="70126.51">13306 12177 25 0,'0'0'290'0,"10"6"-9"0,-7-3-13 0,2 1-16 15,-3 2-20-15,2 1-23 0,-4 5-14 0,3-1-6 16,-2 0-13-16,2 5-5 0,-5 1-7 0,2-1-15 16,0 3-10-16,-1-2-14 0,-1 2-11 0,0-1-8 0,1-2-13 15,0-4-8-15,-1-1 7 0,1-1 2 16,1-3 7-16,0-1 1 0,0-2-2 0,0-1-8 15,0-3-9-15,0 0-11 0,0 0-3 0,0-13-7 16,3 4-8-16,-2-3-7 0,3-5-6 0,0 0-5 0,2-2-7 16,1 0 9-16,0 2-15 0,2 3-6 15,0-1-1-15,2-2-1 0,1 3 0 0,-2 1-2 16,3 0-2-16,1 3 0 0,3-2-7 0,-2 4 1 16,-2 2 0-16,1-5 3 0,-1 10-4 0,-2-6-2 0,2 1 1 15,1 3-27-15,-2 1-34 0,0-1-57 0,-3 1-68 16,-2 0-85-16,-1 2-118 0,-2-1-197 15,-4 1-630-15,7-2 279 0</inkml:trace>
  <inkml:trace contextRef="#ctx0" brushRef="#br0" timeOffset="72011.75">14487 11755 250 0,'0'0'256'0,"-9"-2"-24"15,1 5-24-15,-1-1-16 0,-6 4-13 0,0-2-7 16,-4 2-8-16,7-1-9 0,-6 3-4 16,0-1-13-16,-1 0-11 0,3-1-9 0,0 3-13 0,-2-2-4 15,3 4-19-15,-2-5-7 0,7 2-4 0,-3 0-7 16,3 0-6-16,-3 0 13 0,-2 6-9 0,6-6 4 15,0 1-4-15,-1 2 0 0,3-1-6 0,0 0-5 16,0 0 0-16,1 0-9 0,1 0-3 0,1-1-5 16,0 2 0-16,2-4 2 0,-1 5-2 0,2-7-4 15,1 3 2-15,-2-2-5 0,2 0 5 0,0-1-9 16,0-2-2-16,0-3-2 0,0 5 1 0,0-5 4 16,0 5-5-16,0-5 1 0,0 0 12 0,0 0-2 15,0 0 2-15,0 0-5 0,0 0-8 0,0 0 6 16,0 0-6-16,6-16-1 0,-6 8 0 0,0 4 5 15,1-2-3-15,0-1 8 0,0 2 1 0,1-2-6 0,-1 3-5 16,0 1 11-16,-1-1-14 0,2-2 4 16,-2 6 5-16,1-4-10 0,-1 4 9 0,0 0-15 15,0 0 4-15,0 0-1 0,0 0 0 0,0 0 4 0,8 14-5 16,-3-6 1-16,-2 3-8 0,0 2 3 16,1 2 0-16,1-1-2 0,-1 4 6 0,-2 0-6 15,0 1-5-15,-1-1-3 0,0 2 2 0,-1 6-12 16,0-9-26-16,0-4-33 0,-1-1-41 0,1-1-40 0,-3 2-42 15,1-4-42-15,2-3-56 0,0 0-262 0,-1-1-601 16,2 1 266-16</inkml:trace>
  <inkml:trace contextRef="#ctx0" brushRef="#br0" timeOffset="72359.81">14124 11995 267 0,'4'-4'248'0,"1"2"-11"0,3 2-27 0,-1 0-17 15,3 0-19-15,2 0-17 0,-2 0-14 0,3 0-10 16,0 0-9-16,2 0 0 0,1 1-8 0,0 0-7 16,0-1-7-16,-4 0-7 0,1 2-5 0,-3-4-6 15,3 2 1-15,-8 0 8 0,3-1 0 0,-3 1 10 16,2 1 5-16,-7-1 4 0,8 2 8 0,-4-1-5 16,-4-1 0-16,5 1-22 0,-2 2-4 0,-3-3-14 15,4 5-5-15,-1-3-3 0,0 1-6 0,-1 3-9 16,0-1-7-16,0 0 0 0,0 4-9 0,0-2 0 15,-1 3-3-15,1 2 0 0,-1-2-8 0,2 7-2 16,-1 0-1-16,1-2-6 0,-2 1-2 0,3 2 6 0,-3-1-6 16,0 2-7-16,3 0-2 0,-3-1 4 15,1-1-5-15,-1 2 1 0,-1-8-6 0,1 4-13 16,-2-2-16-16,1-2-16 0,0-3-16 0,0 3-14 0,0-3-19 16,0-3-12-16,-1-1-17 0,-2 2-16 15,3-6-21-15,-2 2-13 0,2-2-19 0,-9-1-21 0,9 1-26 16,-7-10-222-16,0 3-501 0,-1-5 221 0</inkml:trace>
  <inkml:trace contextRef="#ctx0" brushRef="#br0" timeOffset="72502.83">14210 12100 194 0,'0'0'273'0,"11"1"-19"0,-4-1-25 0,0 1-26 16,0-2-24-16,1 1-22 0,0 0-39 0,-8 0-59 15,9 2-66-15,-4-2-90 0,-5 0-164 0,8 1-282 16,-7 2 125-16</inkml:trace>
  <inkml:trace contextRef="#ctx0" brushRef="#br0" timeOffset="72643.74">14256 12225 35 0,'6'2'269'16,"8"0"-16"-16,-5 4-23 0,4-2-22 0,-2 0-21 0,9-3-21 15,-4 3-21-15,-3 1-29 0,1 0-43 16,-1-1-58-16,-2-1-69 0,2 0-94 0,-3 0-102 16,2-2-269-16,-5 2 119 0</inkml:trace>
  <inkml:trace contextRef="#ctx0" brushRef="#br0" timeOffset="73047.01">14577 11851 135 0,'0'0'298'16,"0"0"-32"-16,7 0-26 0,-7 0-23 0,0 0-21 0,4 10-21 16,-3-7-17-16,2-2-17 0,-1 2-14 0,1 1-16 15,1-4-13-15,-2 3-8 0,5 0-11 16,-1-3-9-16,-1 2-8 0,3-1-4 0,0-1-7 0,0 2 1 15,1-2-13-15,-1 1-2 0,1-2-1 0,-1 2-1 16,-1 1 0-16,1-1 0 0,-3 1 1 0,4 0 7 16,-4 0 5-16,0 2 5 0,0-1 4 0,2 2 4 15,-6 0 8-15,3 1 3 0,-2 0 2 0,1 4-3 16,-2 1 3-16,3-1 7 0,-4 1 2 0,0 1-5 16,0 1-4-16,0 3-9 0,0 1-8 0,0 1 1 15,0 1-10-15,0 0-4 0,-1 0-4 0,-2 2-6 16,3 4 0-16,0 1-3 0,-1 1-6 0,-4-1 1 15,4 0-2-15,-2 1-7 0,-1 0-4 0,0-7 0 16,3-1-7-16,-3-1-20 0,0 0-16 0,1 0-36 0,-4-5-28 16,6-2-40-16,-4-2-32 0,-2-3-33 0,4 0-34 15,0-5-45-15,3-1-245 0,-14-2-566 16,8-6 250-16</inkml:trace>
  <inkml:trace contextRef="#ctx0" brushRef="#br0" timeOffset="73187.61">14565 12121 90 0,'0'0'306'0,"0"0"-9"0,0 0-16 0,13 7-28 0,-7 1-25 16,-1-5-24-16,0 3-19 0,0 2-20 0,2-5-20 15,-1 5-30-15,0-1-45 0,4-3-58 0,-3 4-68 16,5-7-76-16,-3 5-229 0,0-5-391 0,3 2 174 16</inkml:trace>
  <inkml:trace contextRef="#ctx0" brushRef="#br0" timeOffset="73569.8">15182 11706 332 0,'4'-1'310'0,"-4"1"-24"0,0 0-29 0,0 0-24 16,-1 10-24-16,-2-4-23 0,-2 1-18 0,-3 4-20 15,2 3-29-15,-4 1-38 0,-8 7-40 0,1 0-37 0,-1 0-28 16,2-1-20-16,-1 0 1 0,0-1-3 0,4-4 3 16,0-4 13-16,-1 1 11 0,2-3 14 15,3-1 20-15,-1-1 23 0,4-2 24 0,-1-1 21 0,6-2 14 16,-3 2 2-16,3-2 0 0,1-3 3 0,6 4 7 15,1-1-5-15,2-1 5 0,6-2-6 0,3 2-10 16,2-2-10-16,3 0-9 0,9 0-10 16,0-2 7-16,0 2-20 0,0 0-9 0,0-1-10 0,0 1-28 15,-3 4-40-15,-2-5-48 0,-4 1-63 0,-5 0-62 16,1-2-85-16,0 2-187 0,-6 2-521 0,-1-5 231 16</inkml:trace>
  <inkml:trace contextRef="#ctx0" brushRef="#br0" timeOffset="73766.38">15185 11897 197 0,'-4'13'283'16,"4"3"-14"-16,-3 5-17 0,2 4-23 0,1 3-20 16,0-4-9-16,0 5-9 0,0-3-3 0,0 3-16 0,0 2-12 15,1-4-21-15,-1 1-11 0,3-1-17 16,-3-2-10-16,0-6-14 0,-3-3-13 0,6-1-31 15,-6-2-35-15,3-1-37 0,0-6-44 0,0 0-38 0,-1 0-36 16,1-4-45-16,-1 0-224 0,1-2-448 0,0 0 198 16</inkml:trace>
  <inkml:trace contextRef="#ctx0" brushRef="#br0" timeOffset="73894.85">15038 12183 171 0,'0'0'287'0,"0"0"-17"0,0 0-22 0,5-6-24 0,1 4-29 15,-1-1-38-15,0 3-41 0,3-1-48 0,2-2-52 16,1-4-58-16,0 1-66 0,3 3-159 0,-1-9-290 16,2 5 128-16</inkml:trace>
  <inkml:trace contextRef="#ctx0" brushRef="#br0" timeOffset="74213.3">15385 11778 307 0,'3'6'295'0,"-3"1"-19"0,0 2-31 0,-3 1-28 15,3 6-17-15,0-3-23 0,0 3-19 0,-5 1-16 16,0 0-14-16,4-1-12 0,-2 0-12 0,1-3-11 16,2-3-9-16,-3 0 3 0,3 0 5 0,-1-4 0 15,1-1 6-15,-3-1 29 0,3 0-1 0,0-4-3 0,3 4-10 16,-3-4-9-16,1 2-17 0,-1-2 8 15,0 0-25-15,0 0-6 0,0 0-8 0,0 0-1 0,18-5-11 16,-13 3-4-16,0-1-7 0,3 0 0 0,-3 3 2 16,5-1-9-16,1-2-2 0,-1 3-6 0,2-2-1 15,1 1-9-15,-1 0 1 0,3-1-25 0,-1 1-34 16,3-2-38-16,-4 3-31 0,1 0-41 16,-3 2-28-16,4 0-25 0,-3 0-27 0,-2-1-46 0,-1 2-191 15,-4 0-516-15,2 1 229 0</inkml:trace>
  <inkml:trace contextRef="#ctx0" brushRef="#br0" timeOffset="74360.6">15392 12085 326 0,'-7'2'317'0,"1"1"-22"15,2-2-14-15,4-1-19 0,-1 4-16 0,1-4-27 16,0 0-15-16,11 6-21 0,1-5-13 0,-2 0-16 16,4-1-20-16,3 1-8 0,3-1-20 0,3-1-15 15,-2-1-31-15,0-1-41 0,6 1-48 0,-5 1-63 16,-4-1-66-16,1 0-82 0,-5 1-206 0,0 0-483 15,-4-1 213-15</inkml:trace>
  <inkml:trace contextRef="#ctx0" brushRef="#br0" timeOffset="74676.21">15526 11711 213 0,'0'0'291'0,"6"6"-24"0,-4-2-22 0,-1 1-13 16,-1 2-11-16,1 3-3 0,-2 0-3 0,1 2-5 15,-1 5-2-15,-1-3-18 0,1 5-14 0,1-1-8 16,-2 0-15-16,-1 3-18 0,0 4-10 0,0 0-14 16,-1 3-11-16,-1-3-9 0,-3 3-7 0,-1 0-9 15,1-3-9-15,2 2-3 0,-2-3-12 0,3-5-6 16,0-2 0-16,-1 1-8 0,0 1-4 0,0-5-5 15,2 2 2-15,1-4-3 0,-1 0-7 0,0-2-1 16,1-1-4-16,-2 0-9 0,4-3-20 16,-2 1-29-16,-3-2-36 0,5-2-34 0,-2 3-45 0,1-4-48 15,-1 1-49-15,-1 0-72 0,-1 2-176 0,1-4-546 16,0 1 242-16</inkml:trace>
  <inkml:trace contextRef="#ctx0" brushRef="#br0" timeOffset="75061.97">15522 12122 83 0,'4'3'268'0,"-4"-3"-6"0,0 0-10 0,0 0-5 0,0 0-8 15,0 0-8-15,0 0-7 0,0 0-5 0,0 3-11 16,0-3-11-16,0 0-10 0,0 0-24 16,0 0-16-16,0 0-12 0,0 0-7 0,1 6-4 0,-1-6-15 15,2 3-2-15,-2 0-13 0,2 2-10 0,-2 0-5 16,1-2-9-16,2 2-4 0,1 2-2 16,-1-1-11-16,3 1 1 0,-2 2-8 0,3 1-2 15,1 0-4-15,3 1-2 0,-3 0-4 0,6 3-7 0,-1 0 3 16,1 0-2-16,0 1-8 0,-1-4 5 0,1 1-5 15,0 1-1-15,0-1-7 0,-1 1 8 0,-2-1-8 16,1-5-5-16,-3 3 1 0,1-2 6 0,0-2-3 16,-1 0-10-16,-4-1 2 0,0 0-1 0,2-2-20 15,-5 0-67-15,-1-1-103 0,2 0-135 0,-3-2-335 16,0 5-711-16,0-5 315 0</inkml:trace>
  <inkml:trace contextRef="#ctx0" brushRef="#br0" timeOffset="75181.9">16111 12409 3545 0,'7'5'84'0,"-5"-3"-266"0,1 1-171 0,-1-1-78 16,-2-2-14-16,-6 6-480 0,2-2 213 0</inkml:trace>
  <inkml:trace contextRef="#ctx0" brushRef="#br0" timeOffset="90844.67">17066 11669 222 0,'-6'1'327'0,"-1"0"-11"0,-3-1-22 0,2 1-16 0,1-1 1 16,-1 1-25-16,8-1-25 0,-14 2-24 0,9-1-15 15,0 2-22-15,-1-3-15 0,3 4-13 0,-1 2-22 16,-1 6-4-16,1 5-22 0,0 9 5 0,2 2-11 15,0 4-7-15,-2 4-7 0,6 13-11 0,-1-3-7 16,2 2-5-16,2-15-7 0,1 13-4 0,3-11 1 16,-1-4-9-16,-1 2-5 0,2-3 3 15,3 5-5-15,-1-5-3 0,5 0-8 0,-1-7-36 0,1 1-49 16,1-3-77-16,-3-6-93 0,3-2-365 0,2-4-657 16,-4-2 290-16</inkml:trace>
  <inkml:trace contextRef="#ctx0" brushRef="#br0" timeOffset="94226.08">17618 11634 130 0,'0'0'310'0,"1"-6"-20"15,-1 3-21-15,0 3-16 0,0 0-12 0,0 0-3 16,0 0 10-16,0 0-20 0,11 12-19 0,-5-2-23 0,-2 1-16 16,-2 1-18-16,1 5-12 0,-3 10-16 15,-1-1-7-15,-2 5-15 0,-5-1-10 0,-2 1-7 16,-1 1-12-16,-5 0-5 0,-3 9-13 0,0-10-3 15,2 1-12-15,-3-4 1 0,-2 4-4 0,4-9 0 0,-1 3-9 16,1-2 0-16,5-9-6 0,1-1-3 0,2-4-5 16,1 1 7-16,-1-4-1 0,2 0-3 0,0-2-2 15,2-4-10-15,-1-1 11 0,-4 0-2 0,3-4-3 16,-1-4-1-16,0 1-5 0,-4-5-3 0,3-1 8 16,0-2-4-16,2-1-5 0,-1 2-1 15,5 1 5-15,3 1-4 0,-3 0 2 0,4 1-3 0,0 1 3 16,2 3-2-16,0 1 3 0,3-1-4 0,2 4 3 15,0-2 5-15,6 1-8 0,-4 2 4 0,6 4-1 16,2 2 5-16,1-2-2 0,-3 4-3 0,3-1-3 16,-4 3 4-16,3 1 14 0,-3-1-17 0,-3 0 1 15,0 1-7-15,0 1 1 0,-1 0 7 0,-1 1-5 16,-2-3 2-16,-1 4-1 0,0-5-5 0,-2 5-21 16,1-4-42-16,-1 3-46 0,-3-3-58 0,2-2-54 15,-3-1-73-15,0 3-267 0,0-5-615 0,0 1 272 16</inkml:trace>
  <inkml:trace contextRef="#ctx0" brushRef="#br0" timeOffset="94389.22">17628 12003 287 0,'4'5'311'0,"0"3"-17"0,-2 1-10 16,0 5-10-16,-1-3-14 0,0 5-12 0,-1 0-21 15,0-3-15-15,0 2-23 0,2 2-21 0,-2 0-16 16,-2-2-19-16,2-2-11 0,2 1-15 0,-2-3-43 15,1 2-42-15,0-4-60 0,0 4-69 0,-1-5-76 16,2-2-91-16,-2-1-185 0,1 0-497 0,-1-5 220 16</inkml:trace>
  <inkml:trace contextRef="#ctx0" brushRef="#br0" timeOffset="94562.99">17825 12134 298 0,'0'18'334'0,"-1"-1"-35"16,-1 0-32-16,0 0-23 0,-1 1-27 0,-3-2-21 16,4-3-16-16,-5 2-19 0,6-4-26 0,-2-1-31 15,2-2-43-15,0 0-54 0,-2-4-64 0,2 1-69 16,1-2-81-16,0-3-146 0,-3 2-381 0,3-2 169 16</inkml:trace>
  <inkml:trace contextRef="#ctx0" brushRef="#br0" timeOffset="94708.74">17959 12012 2925 0,'9'4'58'16,"-1"2"-41"-16,-3-3-22 0,0 5 3 0,0-2-12 16,2-4-25-16,-1 4-35 0,-5-4-44 0,3 1-62 15,-1-2-248-15,-1 2-464 0,-2-3 205 0</inkml:trace>
  <inkml:trace contextRef="#ctx0" brushRef="#br0" timeOffset="94847.2">18252 11953 37 0,'1'5'319'0,"0"-1"-33"0,-1 0-28 16,2 1-29-16,-4-1-32 0,2 0-51 0,0-4-65 15,-2 7-63-15,2-4-77 0,0-3-193 0,0 0-273 16,0 0 120-16</inkml:trace>
  <inkml:trace contextRef="#ctx0" brushRef="#br0" timeOffset="94960.06">18405 11970 163 0,'0'2'231'0,"0"-2"-66"16,3 4-97-16,-3-4-104 0,0 0-63 0,0 0-106 15,0 0 46-15</inkml:trace>
  <inkml:trace contextRef="#ctx0" brushRef="#br0" timeOffset="95099.11">18543 12014 214 0,'2'8'301'0,"0"6"-9"0,-4-3-22 0,-2 6-21 0,1-2-25 16,-1 2-23-16,0-5-21 0,-2 2-17 16,1 3-19-16,-1-1-17 0,2-5-26 0,-1 4-45 0,1-5-61 15,0 5-66-15,0-5-77 0,0 2-235 0,1-1-416 16,-1 0 185-16</inkml:trace>
  <inkml:trace contextRef="#ctx0" brushRef="#br0" timeOffset="95495.25">18891 11731 4485 0,'6'2'-1'0,"-2"4"5"16,1-2 5-16,-2 3-6 0,1 1-4 0,-3 2 2 16,-2 3 7-16,1 3-8 0,-4 2 6 0,-1-1-3 15,-2 1 1-15,-2 4-3 0,-1 6-5 0,0-2 5 16,-3-1 1-16,4 3-4 0,-5-1 1 0,5 3 0 16,0-1 3-16,-5-3-1 0,3 5-3 0,0-7-2 15,-1-1-1-15,3-6 4 0,4-6 1 0,-2 0 4 0,0-4 2 16,0-1-2-16,2-2 8 0,-1-3-8 0,-6-2 2 15,2-3 3-15,1-2-2 0,-5-6 0 16,1-2-3-16,-2-10 2 0,2-2 3 0,0-4-7 16,3 2 2-16,6 0-1 0,3 8 0 0,1 1-1 0,1 3-6 15,3 4-3-15,0-1 7 0,2 4 1 16,2 2-7-16,-2 1 8 0,6 3-2 0,-2 1 1 0,3 3 0 16,0 0 1-16,-1 4-5 0,5 2 2 0,-2 1 3 15,1-1 2-15,-2 2-7 0,2 1-8 0,-3 1-6 16,0 0-31-16,-2 1-58 0,-2-3-56 0,-1 0-71 15,2-2-71-15,-5 0-314 0,2-1-670 0,-2-1 296 16</inkml:trace>
  <inkml:trace contextRef="#ctx0" brushRef="#br0" timeOffset="95760.2">18952 12071 9 0,'7'1'338'0,"-6"3"-35"0,1-1-27 0,-2 2-21 15,2 0-18-15,-2 1-24 0,-2 1-20 0,2 5-13 16,-1-4-8-16,0 6-2 0,1 2-4 0,0-2-10 15,0-2-13-15,0 4-11 0,0 2-9 0,1-2-11 16,-1-3-7-16,1-4-10 0,-1 0 3 0,2-3 7 16,-1 0-2-16,0-2-7 0,-1-4-2 0,2 1-7 15,-2-1-12-15,0 0 3 0,2-18-17 0,1 8-7 0,-2-1-6 16,2-1 1-16,-2-5-13 0,3 0-2 16,-2 1-2-16,3 5-6 0,-2-5-3 0,1 1-6 15,2 2-6-15,-3 1 2 0,4-3-6 0,0 5-4 16,0-1-11-16,1 3-22 0,1-3-42 0,-3 4-47 0,2 0-67 15,-3 1-85-15,3 3-370 0,-3-2-693 0,4 2 306 16</inkml:trace>
  <inkml:trace contextRef="#ctx0" brushRef="#br0" timeOffset="96172.76">19494 11606 116 0,'4'9'365'0,"-3"2"-13"0,2 2-12 0,-2 5-30 15,-5-3-33-15,4 5-23 0,-1-1-28 0,1-2-18 0,0 2-27 16,0-4-17-16,0 2-17 0,0 0-35 16,4-1-49-16,-3 0-58 0,2 2-66 0,-2-8-71 15,0 3-56-15,4-4-76 0,-2-3-149 0,-2 1-447 0,3-5 198 16</inkml:trace>
  <inkml:trace contextRef="#ctx0" brushRef="#br0" timeOffset="96476.46">19508 11583 154 0,'5'-5'252'0,"-2"-2"-22"0,3 3-17 16,2 1-7-16,5-3-17 0,-3 2-10 0,7 1-9 15,2 2-7-15,-1-1-7 0,1 2-7 0,1-1-10 16,1 0-11-16,-1 2-2 0,2-2-9 0,-2 1-7 16,-2 0-3-16,0 0-3 0,-4 1-6 0,0-1 0 15,-1 1 1-15,0 1-6 0,-3-1 0 0,-2-1-6 16,-2 3-10-16,-1 1-5 0,1 2-1 0,0-2-4 15,-4 1-9-15,1 2-5 0,-1 2-6 0,0 2-1 16,-2 1-8-16,0 0-4 0,2 4 1 0,-2 0-8 16,0-1 13-16,-2 1-19 0,4-2-2 0,-2-1-2 15,0 1-7-15,0-2 6 0,2-1-4 0,0 2 0 16,-1-3 1-16,4 1-10 0,-5 0 0 0,2-1 2 16,-2 0-27-16,2-1-34 0,-2-1-28 0,0-2-40 15,-4 1-42-15,1-2-36 0,0 0-38 0,1 1-49 16,-2-3-224-16,-3 0-554 0,1-1 245 0</inkml:trace>
  <inkml:trace contextRef="#ctx0" brushRef="#br0" timeOffset="96687.36">19546 11743 87 0,'0'0'312'0,"0"0"-27"16,0 0-26-16,0 0-19 0,25-3-24 0,-14 2-12 15,2-2-7-15,1 0-7 0,3 0-4 0,1 1-24 16,-3-4-17-16,4 3-15 0,-6 1-11 0,6-1-16 16,-7 3-14-16,-1-3-20 0,-2 3-35 0,0-2-46 15,-3 2-48-15,-6 0-49 0,8 2-44 0,-8-2-32 16,0 0-55-16,6 1-138 0,-6-1-410 0,0 0 181 16</inkml:trace>
  <inkml:trace contextRef="#ctx0" brushRef="#br0" timeOffset="96877.74">19665 11832 209 0,'4'1'266'16,"3"-1"-9"-16,0 1-11 0,1-1-15 0,2-1-6 0,0 2-17 16,2-2-15-16,-2 2-21 0,2-2-14 15,-2 1-18-15,0 0-12 0,2 1-15 0,-1 1-16 16,-3-4-24-16,-1 4-27 0,0-2-41 0,-1 0-41 15,-6 0-40-15,9 1-58 0,-9-1-43 0,8 0-214 0,-8 0-423 16,0 0 186-16</inkml:trace>
  <inkml:trace contextRef="#ctx0" brushRef="#br0" timeOffset="97096.34">19490 11950 198 0,'-5'1'343'0,"4"2"-10"0,1-3-9 15,1 5-8-15,4-2-26 0,-1-3-25 0,5 2-16 16,5-2-27-16,3 1-19 0,2-2-21 16,9-1-13-16,0 0-22 0,4-1-15 0,0-3-8 15,4 1-13-15,0 0-11 0,-2 1-8 0,1 0-13 0,-1-3-14 16,1 0-8-16,-3 3 5 0,-2-1-26 0,-2 0-13 16,-8 1-35-16,-1 0-46 0,-4 1-54 0,-3 2-62 15,-3 1-69-15,-2-2-75 0,-2 2-217 0,-5 0-578 16,7-2 256-16</inkml:trace>
  <inkml:trace contextRef="#ctx0" brushRef="#br0" timeOffset="97248.4">19689 11973 3 0,'-11'13'283'16,"3"-4"-29"-16,3 1-20 0,-3 1-20 0,0 4-23 15,1-5-19-15,2 2-15 0,0-3-16 0,1 1-18 0,3 2-22 16,0-1-48-16,0 0-56 0,-1-2-69 15,4 1-87-15,-2-2-123 0,0-4-306 0,1 0 135 16</inkml:trace>
  <inkml:trace contextRef="#ctx0" brushRef="#br0" timeOffset="97525.27">19824 11903 234 0,'2'12'298'0,"0"-1"-11"0,-2 4-10 0,0 4-8 16,1 0-4-16,0 2-5 0,1-3-3 0,-2 0-19 0,2 2-26 15,1 5-21-15,-3-8-15 0,1 3-22 0,2 3-11 16,-2-3-14-16,0 6-19 0,2-6-4 0,-3 0-16 16,1-3-8-16,0-1-5 0,2 4-7 0,-2-6-13 15,0 1 1-15,0-2-15 0,1-1-4 0,-2 0-7 16,2 0-19-16,-2-4-25 0,2 3-24 0,0-4-23 15,-2-1-24-15,0 0-22 0,-2-2-21 0,2 0-22 16,0 0-21-16,0-4-22 0,-2 6-12 0,2-6-35 16,0 0-229-16,0 0-505 0,0 0 224 0</inkml:trace>
  <inkml:trace contextRef="#ctx0" brushRef="#br0" timeOffset="97702.56">19751 12100 150 0,'4'-4'271'0,"-4"4"-28"15,5-5-23-15,-4 1-23 0,2 0-20 0,-2-1-30 16,3 1-38-16,-2-1-43 0,0 1-47 0,-1-1-53 16,4-2-90-16,-2 3-117 0,-2 1-259 0,2-2 115 15</inkml:trace>
  <inkml:trace contextRef="#ctx0" brushRef="#br0" timeOffset="98127.83">19710 12047 123 0,'5'0'287'0,"-5"0"-17"0,4-1-21 15,-4 1-23-15,9-2-24 0,-9 2-20 0,5-3-19 0,-1 3-18 16,-4 0-13-16,4-5-32 0,-3 2-42 15,4 1-59-15,-1-1-63 0,0 0-71 0,-4 3-189 16,10-3-349-16,-6 3 156 0</inkml:trace>
  <inkml:trace contextRef="#ctx0" brushRef="#br0" timeOffset="98359.7">19714 12190 234 0,'0'0'281'0,"10"-3"-22"16,-10 3-26-16,12-4-19 0,-10 2-25 0,5 1-14 16,-2-1-21-16,0-2-24 0,1 2-29 0,-2 2-53 15,-4 0-63-15,6-3-79 0,-6 3-225 0,3-3-344 16,-3 3 152-16</inkml:trace>
  <inkml:trace contextRef="#ctx0" brushRef="#br0" timeOffset="98500.25">19646 12318 26 0,'0'0'287'0,"0"4"-9"0,0-4-22 0,0 0-26 15,0 0-27-15,0 0-43 0,0 0-32 16,9-11-30-16,-5 5-37 0,4-2-36 0,-2 1-45 15,3-2-44-15,-2-1-64 0,3-1-129 0,0-2-279 0,-1 0 124 16</inkml:trace>
  <inkml:trace contextRef="#ctx0" brushRef="#br0" timeOffset="98759.2">19864 12110 179 0,'11'-6'247'0,"-3"2"-24"0,3-1-16 0,-2 0-16 0,1 2-12 16,-1-2-14-16,0 0-13 0,-1 0-2 0,2 2-10 15,2-1-8-15,-3 1-9 0,2-1-11 0,-2-1-10 16,1 2-10-16,2 0-9 0,-2 2-9 15,-1-2-10-15,2 1-3 0,-2 0-9 0,-1 0-1 0,1 2-8 16,-3 0-8-16,2 3 2 0,-1-2-7 0,-2 1 3 16,2 1 8-16,-4 1 3 0,1 1 5 0,-2 2 0 15,2-1 2-15,-4 2-2 0,1 1-4 0,-2 1-4 16,1 1 0-16,-4 1-3 0,0 4-6 0,-3 2-3 16,-1-1-1-16,2 0-2 0,-1 0-13 0,-1-1-11 15,0 2-18-15,1-8-21 0,0 0-25 0,0-3-22 16,2-2-17-16,-1-3-23 0,1-1-32 0,5-1-32 15,-12-7-34-15,6-1-203 0,-3-2-459 0,1-5 204 16</inkml:trace>
  <inkml:trace contextRef="#ctx0" brushRef="#br0" timeOffset="98867.96">19953 12152 430 0,'-1'-11'111'0,"1"6"55"15,-3 0 19-15,3 1 2 0,0 4 4 0,3-4 7 16,-3 4 8-16,0 0 6 0,0 0-3 0,14 11-4 16,-7-5-17-16,0 2-19 0,0 0-16 0,1 2-18 15,-1 1-9-15,4 2-15 0,-3-4-16 0,2 4-30 0,3 2-46 16,-4-1-60-16,0 1-70 0,-3-3-95 15,-1-2-295-15,1 3-542 0,0-1 239 0</inkml:trace>
  <inkml:trace contextRef="#ctx0" brushRef="#br0" timeOffset="99315.75">20154 11950 227 0,'11'-3'345'0,"2"2"-10"16,7-2-14-16,1 1-29 0,-1 0-19 0,8-2-29 16,0 1-22-16,3 0-21 0,-3 2-20 0,-6-1-21 15,0 1-11-15,-1-2-41 0,0 2-57 0,-3 1-73 16,-3 1-87-16,-3-2-103 0,-5 1-249 0,2-2-500 16,-2 2 221-16</inkml:trace>
  <inkml:trace contextRef="#ctx0" brushRef="#br0" timeOffset="99529.44">20326 11739 35 0,'0'10'327'0,"0"0"-9"0,0 7-13 0,0 1-19 15,-2 3-14-15,0-3-8 0,0 0-8 0,0 3-16 16,2-2-22-16,-1 6-22 0,1-6-20 0,-4 6-17 15,4-6-18-15,-5 2-18 0,2 3-38 0,-3-5-48 16,4 0-54-16,-5-2-56 0,0 1-54 0,0-1-60 16,1-5-54-16,0-1-225 0,2-2-505 0,-2-2 225 15</inkml:trace>
  <inkml:trace contextRef="#ctx0" brushRef="#br0" timeOffset="99675.19">20324 12047 269 0,'9'6'300'0,"5"3"-22"0,-2 1-19 0,5 1-25 0,-4 2-22 16,0 0-26-16,1-1-17 0,0 3-20 0,0-1-17 16,0-2-30-16,1 0-47 0,-5 3-66 0,4-4-71 15,-2-1-96-15,-2-4-168 0,-2 4-374 0,1-2 165 16</inkml:trace>
  <inkml:trace contextRef="#ctx0" brushRef="#br0" timeOffset="104845.42">20825 11581 43 0,'0'0'354'0,"0"0"-4"16,0 0-10-16,0 0-33 0,0 0-21 0,2 16-24 16,-2-13-26-16,8 2-24 0,-3-2-20 0,1 1-12 15,2-1-23-15,5 1-19 0,-2-1-7 0,6 1-17 16,-3-2-7-16,5 2-14 0,-6-4-6 0,-2 2-20 16,3-2-7-16,-2 1-28 0,-6-1-58 0,3 2-73 0,-5 1-82 15,0 0-94-15,-4-3-254 0,-3 8-571 0,2-3 253 16</inkml:trace>
  <inkml:trace contextRef="#ctx0" brushRef="#br0" timeOffset="105008.28">20676 11851 200 0,'-3'4'399'0,"-1"-3"-45"0,2 1-24 0,2-2-40 16,6 6-25-16,0-6-25 0,7-2-18 0,1 1-28 15,5-2-22-15,1 0-15 0,2-1-7 0,6 0-27 16,4-2-14-16,-4 1-23 0,0 2-46 0,-7 2-66 15,-2 0-60-15,0 1-74 0,0 0-75 0,-6 0-236 16,-3 1-510-16,-1 0 226 0</inkml:trace>
  <inkml:trace contextRef="#ctx0" brushRef="#br0" timeOffset="105189.23">20918 11766 2802 0,'-5'-1'205'0,"5"1"-125"0,-12 1-35 0,2 4-19 0,2 0 8 16,-2 4 0-16,-4 4-6 0,1 4-4 0,-6 4-2 15,1-1 10-15,4 2 7 0,1 0-1 16,3-4-6-16,-3 5-2 0,4-7-4 0,4 0-2 16,-5 0-10-16,2 0-13 0,3-5-26 0,-2 1-27 0,-1 1-34 15,3-1-30-15,-2-3-33 0,0 0-28 0,2-3-30 16,0-1-55-16,0-2-149 0,-2-1-445 16,2-2 198-16</inkml:trace>
  <inkml:trace contextRef="#ctx0" brushRef="#br0" timeOffset="105490.63">20767 11899 50 0,'5'4'253'0,"-1"3"-11"0,-2 2-13 0,1 1-6 15,-3 2-5-15,0 1-4 0,0 3 1 0,-4 0-5 16,-1 1-11-16,1-1-7 0,1-2-13 0,1-3-22 16,-2 1-7-16,3 1-21 0,-3-1-4 0,4-2-6 15,-2 2 1-15,-1-1-7 0,3-5-7 0,0 1-7 16,1 2-4-16,3-4-13 0,0 2-13 0,1 0-2 15,0-1-6-15,4 2 4 0,0-2-12 0,0 2-7 16,1-2-4-16,6 2-3 0,2-2-2 0,-7-1-2 16,2-1-4-16,1 0-3 0,3 2 1 0,0-2-8 15,-4-2-4-15,1 1 7 0,-1-1-8 0,1-2-4 16,-1-1 1-16,-2 2 3 0,2-2-2 0,-4 0-8 0,0 1-6 16,-4 0 22-16,0-2-32 0,2 0-22 15,-2 0-35-15,-4-4-49 0,2 3-56 0,-2-1-59 16,3-5-65-16,-4 3-297 0,-4-4-643 0,4-2 284 15</inkml:trace>
  <inkml:trace contextRef="#ctx0" brushRef="#br0" timeOffset="105649.15">21272 11628 97 0,'0'0'296'0,"4"3"-29"0,-4-3-27 15,4 4-24-15,-2-2-34 0,2 1-37 0,-1 1-48 16,0 2-52-16,0-3-56 0,3 1-71 0,-1 1-167 16,-1-2-270-16,3-2 120 0</inkml:trace>
  <inkml:trace contextRef="#ctx0" brushRef="#br0" timeOffset="105908.27">21534 11554 232 0,'-10'11'252'0,"1"-4"-20"0,-5 5-21 0,-2 1-12 16,-8 4-10-16,1 0-7 0,0-1-4 0,1 3-6 16,-1 0-9-16,2-3-8 0,3 2 0 0,4-6-9 15,-1 0-8-15,5-4 3 0,0 3-14 0,1-5-1 16,5 1 3-16,-2 0-1 0,2-2 2 0,0-2-16 16,2 1-4-16,-1-1-22 0,3 1-7 0,0-4-3 15,3 7-10-15,-2-3-3 0,0 0-12 0,6-2 4 16,-1-1-8-16,-1 0-9 0,3 0-2 0,0-2-8 15,0 1-2-15,3-1-7 0,-4-2-8 0,4 3-5 16,0-1-42-16,-3 1-45 0,-2 0-52 0,-6 0-62 16,12 1-59-16,-9-1-54 0,1 3-250 0,-4-3-601 0,0 7 266 15</inkml:trace>
  <inkml:trace contextRef="#ctx0" brushRef="#br0" timeOffset="106058.32">21241 11924 130 0,'-10'7'336'0,"9"-5"-25"0,-6 0-13 16,3 0-13-16,3 1-8 0,1 1-14 0,0-4-15 15,0 0-25-15,4 4-21 0,4-2-11 0,3-4-16 16,3 1-20-16,0 0-12 0,6-2-24 0,0-1-7 16,0-1-18-16,-2 0-26 0,1 0-49 0,-1 2-53 15,4-2-55-15,-8 4-56 0,-1 0-52 0,1-1-42 16,-4 2-253-16,-1-2-531 0,-4 1 236 0</inkml:trace>
  <inkml:trace contextRef="#ctx0" brushRef="#br0" timeOffset="106202.29">21479 11868 156 0,'0'0'358'0,"-13"2"-30"16,8 0-24-16,-3 4-11 0,-2 0-15 0,0 6-16 16,-7 0-11-16,3-2-26 0,0 4-25 0,-1-2-16 15,1 3-20-15,-5 2-18 0,2-2-15 0,3-1-12 16,2 2-29-16,1-3-43 0,1 2-59 0,1-2-72 16,-3 1-76-16,7-5-84 0,0 2-262 0,0-1-549 0,-3-2 243 15</inkml:trace>
  <inkml:trace contextRef="#ctx0" brushRef="#br0" timeOffset="106355.29">21383 12025 157 0,'8'3'405'0,"1"0"-40"0,-2 2-12 15,2 3-31-15,4-2-30 0,-3 6-27 16,7-2-29-16,-4 3-24 0,1 0-21 0,-1-1-21 16,-1-1-17-16,2 1-17 0,1-2-15 0,0 2-24 0,-2-2-56 15,-2-3-66-15,-1 4-74 0,2 2-87 16,-3-3-103-16,-2-4-198 0,1 4-526 0,-3-4 233 15</inkml:trace>
  <inkml:trace contextRef="#ctx0" brushRef="#br0" timeOffset="106848.52">22059 11526 3737 0,'10'-4'25'0,"-1"2"-14"0,-5 0-15 0,1 2-23 16,-5 0 13-16,13 4-5 0,-12 0-5 0,-1 1-2 16,-1-1 1-16,-7 6 3 0,-1-1 2 0,-1 5 2 15,-4 1 3-15,-4 3 1 0,-2-1 2 0,1 2 4 16,1 0-2-16,-3-2-1 0,7-1 4 0,-2-2-1 16,-1-2 2-16,-5 4 9 0,4-4 10 0,4-2 16 15,-1 1 4-15,6-4 15 0,-1 0 6 0,3-2 27 16,0-1-4-16,0-1-1 0,4 0-11 0,0 0-9 15,0-1-6-15,3-2 3 0,-1 3-13 0,1-3-6 16,0 0 1-16,8 7-3 0,-2-6-2 0,1 2-5 16,5 0-5-16,-3-2-2 0,4 1-1 0,-3 1-2 0,-1-1-7 15,-1 1 3-15,2-1-9 0,-5 4 2 0,3-3 1 16,0 3-3-16,-2-1 1 0,-5 0 0 16,3 0-2-16,-3 1 3 0,2-1 5 0,-2 1-5 0,-1-1-6 15,3-1 12-15,-3 1-3 0,1-1 8 0,-2 0-12 16,1-4 3-16,1 8-6 0,-1-5 3 0,3 1 3 15,-3-4-1-15,0 6 7 0,1-3-7 16,2 1 11-16,-1 0-13 0,1-1 15 0,0 2-22 0,1-2 4 16,0 0 1-16,0 2-4 0,1-2 2 0,-1-1-7 15,1 2-1-15,1-2-26 0,-2 1-35 0,1-1-35 16,-1 2-39-16,0-1-41 0,0 2-32 0,-3-2-18 16,0 4-5-16,1-2-7 0,-2 2-9 0,-2 3-8 15,2-2-158-15,-3 1-456 0,-1 3 202 0</inkml:trace>
  <inkml:trace contextRef="#ctx0" brushRef="#br0" timeOffset="107111.31">21975 12074 1312 0,'-7'10'-9'15,"0"1"46"-15,2-2 35 0,-1 1 16 0,3-2 14 0,0-1 16 16,1 0 11-16,-1-2 15 0,2 0 13 0,1 2 7 16,-1-4 3-16,2 3 9 0,-1-2-5 0,0-4-9 15,1 3-18-15,-1-3-8 0,0 0-2 0,13-3-27 0,-7-1-9 16,2-2-13-16,3 2-6 0,5-9-20 0,-2-1-19 16,-1 1-35-16,1-2-35 0,-2-1-42 0,5-7-37 15,-7 6-29-15,0-2-28 0,2 2-12 16,-2 1-5-16,-1-1 14 0,0 2 22 0,1-1 27 0,-2 4 31 15,-3 2 32-15,0 1 34 0,-1 2 35 0,1 1 32 16,-1 2 22-16,-2 0 16 0,0 1 12 0,-2 0 16 16,0 3 16-16,0 0 14 0,0 0-1 0,0 0-10 15,7 8-12-15,-5 0-13 0,-2 1-4 0,1 1-12 16,-1 3-7-16,0-1-8 0,-1 4-10 0,2-2-5 16,-1 3 1-16,1 1-13 0,2-4 6 0,-2 0-30 15,2 3-30-15,-2-1-45 0,3 2-50 0,-4-1-60 16,0 0-51-16,0-1-68 0,-3-5-281 0,2-1-611 15,0-4 271-15</inkml:trace>
  <inkml:trace contextRef="#ctx0" brushRef="#br0" timeOffset="107426.63">22221 11764 125 0,'9'-17'170'15,"2"3"-19"-15,1 0-9 0,-3 6-5 0,0 0 5 16,5 1 0-16,-3 1 4 0,0 3 7 0,-1 1 1 15,2 1 8-15,-2-1-7 0,0-1-6 0,-2 5-2 0,0-1-2 16,-2-1 8-16,0 1-2 0,-1 1 1 0,1-2 6 16,-3 2 5-16,1 0-1 0,0 1-24 15,0 1-11-15,0 0-17 0,-3 1-12 0,0 4-7 0,2-1-3 16,-3 3-14-16,1 0-4 0,0 3-12 0,1 2 3 16,-2 3-8-16,1 0-7 0,0 2-1 15,1 2-12-15,-2-1-2 0,1 3-3 0,1 5-3 16,1-6-5-16,-3 1 0 0,1-4 0 0,-1-2 0 0,2 6-3 15,-2-8-8-15,0 3-1 0,1-2 0 0,0-1-3 16,-1 0-13-16,1-5-17 0,-1-2-42 0,2 0-31 16,-4-6-33-16,1 4-32 0,0-5-29 0,0 1-28 15,-1 0-39-15,2-4-45 0,0 0-196 0,0 0-541 16,-13-16 240-16</inkml:trace>
  <inkml:trace contextRef="#ctx0" brushRef="#br0" timeOffset="107581.83">22271 11926 126 0,'0'0'292'0,"0"0"-14"0,0 0-19 0,8-2-20 15,-8 2-18-15,6-2-25 0,-6 2-22 16,5 0-19-16,1-3-17 0,-6 3-27 0,7-1-48 16,-7 1-69-16,5-2-84 0,-5 2-107 0,4-1-130 0,-4 1-353 15,0 0 156-15</inkml:trace>
  <inkml:trace contextRef="#ctx0" brushRef="#br0" timeOffset="107725.92">22290 11972 198 0,'4'6'288'0,"0"2"-17"0,1-5-28 0,-1 1-27 16,1 1-21-16,3 0-30 0,-3-2-44 0,0 0-53 15,0 3-63-15,2-3-87 0,-1 1-200 0,-1-2-305 16,0 2 135-16</inkml:trace>
  <inkml:trace contextRef="#ctx0" brushRef="#br0" timeOffset="107918.95">22155 12203 3813 0,'-4'9'131'0,"-1"-2"-78"0,1 0-15 0,3-1-16 15,2-1 5-15,3 2 0 0,4 0 0 0,2-1-5 16,1-4 2-16,8 3 1 0,1-4 0 0,9 3-3 15,3-4-3-15,-4 2 0 0,3-2 3 0,1-2-7 16,-1 1-6-16,-2-1-8 0,-1 0-19 0,0 0-34 16,-9-1-35-16,-1 1-54 0,-4-1-56 0,-2 1-62 0,-2-3-77 15,-4 2-207-15,-2-1-586 0,-1 1 259 0</inkml:trace>
  <inkml:trace contextRef="#ctx0" brushRef="#br0" timeOffset="108397.36">22928 11483 2645 0,'0'0'112'0,"0"0"-56"0,-7 0-43 15,7 0 2-15,-7 8-4 0,1-2 2 16,-3 3 4-16,0 0-4 0,0-1-4 0,-4 6 2 15,0 0-2-15,3-1-6 0,-1-1-14 0,3-2-25 0,0 1-37 16,-1-2-48-16,0-1-54 0,3-1-244 0,-2-2-453 16,3 2 201-16</inkml:trace>
  <inkml:trace contextRef="#ctx0" brushRef="#br0" timeOffset="108653.75">22868 11551 81 0,'19'-8'216'0,"-1"0"-3"0,0 7-1 16,1-2-1-16,0 1-10 0,-1 1-5 0,3 4-11 15,-8-3-3-15,0 2-7 0,2 0-11 0,-3 2-1 16,-1-4-6-16,-4 6-7 0,2-3-7 0,0 3 5 16,-4-2 5-16,0 2-20 0,-1-1-14 0,-2 2-8 15,0 3-8-15,-2 1-11 0,1 0-11 0,-2 6-7 16,-1 1-7-16,0 4-12 0,-3 0-2 0,1 5 0 16,0 2-6-16,1-4-10 0,-2 0 3 0,2 2-5 15,-1-1-6-15,3 0 0 0,-2-7-18 0,2 6 8 16,2-7-4-16,-2-1-3 0,2 0-4 0,-1-1-3 15,2-5-15-15,-1 2-27 0,-1-3-26 0,0 0-32 16,0-5-29-16,0 3-31 0,0-2-25 0,0-1-25 0,0-2-35 16,0-3-46-16,-3 4-179 0,3-4-502 0,0 0 223 15</inkml:trace>
  <inkml:trace contextRef="#ctx0" brushRef="#br0" timeOffset="108861.45">22899 11769 39 0,'5'-1'311'0,"1"0"-14"0,1-1-17 0,-1-1-21 16,-1 3-23-16,1-3-20 0,0 2-22 0,0-2-22 16,-1 3-13-16,-5 0-19 0,5-2-15 0,-5 2-20 15,9 5-31-15,-4-4-51 0,-2 4-55 0,-2-1-58 16,2 0-56-16,-2 5-74 0,-1-1-137 0,-4 1-387 15,0 0 171-15</inkml:trace>
  <inkml:trace contextRef="#ctx0" brushRef="#br0" timeOffset="108974.83">22903 11891 210 0,'0'0'254'0,"0"0"-22"0,3 5-27 0,-3-5-19 16,9 1-23-16,-3-1-31 0,0 0-50 15,-6 0-50-15,11 2-59 0,-6-1-77 0,2 0-124 0,-2-1-246 16,-5 0 108-16</inkml:trace>
  <inkml:trace contextRef="#ctx0" brushRef="#br0" timeOffset="109307.13">22892 11843 293 0,'-3'8'294'0,"-3"-1"-10"15,-1 7-8-15,0 5-7 0,1 2-6 0,0 2-8 16,2-5-3-16,1 2-20 0,-1 5-25 0,3-4-21 15,0-3-15-15,1 7-20 0,-2-5-15 0,4-2-11 16,0-3-15-16,3-1 1 0,-1 0-18 0,-1-2-8 16,2-5-6-16,1 3 8 0,1-1-24 0,-1 1-8 15,4-4-2-15,2 0-8 0,3 3-8 0,-6-2 5 16,5-1-5-16,0 1-9 0,0-4-5 0,3 2 0 16,-3-1-1-16,3-2 1 0,-3-1-10 0,4 2 6 15,-4-2-4-15,4-1-4 0,-1 0-4 0,-1 1 0 16,-3-2 2-16,-1 2-7 0,2-2 4 0,-1 0-3 15,-3-3 5-15,2 3-5 0,-3-4 18 0,-4 0-9 0,0 2-7 16,0-1-7-16,-2-2-6 0,-1 0-19 16,-2 0-28-16,3-1-43 0,-6 1-43 0,2 0-50 15,-4-2-51-15,0-3-71 0,-3 7-266 0,4-5-628 0,-1 5 278 16</inkml:trace>
  <inkml:trace contextRef="#ctx0" brushRef="#br0" timeOffset="109547.86">23631 11353 3965 0,'0'0'151'0,"-8"0"-94"0,8 0-58 0,-9 3-15 0,4 1 1 15,-5 2 2-15,2 0 10 0,-2 3-4 0,-4 2 3 16,1 0-2-16,-1 0 4 0,2 1 0 0,0-1-2 16,1 2 0-16,-1 1-29 0,4-6-45 0,-2 9-53 0,-1-5-65 15,3 1-61-15,-2-1-311 0,-2 1-613 0,6-4 272 16</inkml:trace>
  <inkml:trace contextRef="#ctx0" brushRef="#br0" timeOffset="109741.74">23590 11430 78 0,'9'3'302'0,"4"1"-15"0,-4 2-10 15,1-2-14-15,0 0-10 0,2 3-7 0,-4 0-10 16,-3-3-16-16,2 2-20 0,-2 0-22 16,0 0-19-16,-1 0-17 0,0-2-18 0,-1 2-25 0,-1 3-48 15,2-5-47-15,-3-2-52 0,1 3-46 0,-2 1-37 16,0-2-39-16,0-4-44 0,0 6-197 0,-2-2-445 15,2-4 198-15</inkml:trace>
  <inkml:trace contextRef="#ctx0" brushRef="#br0" timeOffset="109877.37">23669 11523 111 0,'0'0'267'16,"4"12"-6"-16,-3-8-5 0,-1 2-15 0,2 0-12 0,-2-3-23 15,1 7-21-15,-1-5-17 0,1 2-18 0,-1 0-14 16,2-1-21-16,-4 2-44 0,2 1-50 0,-1 1-56 15,-3 2-75-15,2-3-75 0,-6 4-164 0,-1-5-376 16,5 2 167-16</inkml:trace>
  <inkml:trace contextRef="#ctx0" brushRef="#br0" timeOffset="110179.4">23548 11726 299 0,'0'0'292'0,"0"0"-28"15,0 0-18-15,-1 4-16 0,1-4-19 0,0 0-16 16,0 0-12-16,11 3-7 0,-7-3-11 0,3 1-10 0,1 1-8 15,-3-2-19-15,3 1-16 0,2 1-10 0,-1-2-4 16,0 0-16-16,3 1-9 0,-6-1-10 0,2 3-4 16,-2-2-14-16,-2 1-4 0,0-1-9 0,1 3-4 15,-2 0-18-15,-3 0-6 0,0 3-10 0,-3-2-7 16,-1 2-4-16,-1 2-6 0,-4-3 0 0,4 2 1 16,-5 0 3-16,-2 1 3 0,3-2 6 0,-2 1-2 15,1-2 4-15,-1 2 9 0,1 0 4 0,2 1 3 16,1-1 4-16,2 0 7 0,-4 1-2 0,2-2 6 15,2-2-3-15,0 4 1 0,3-3-4 0,-1 3 1 16,2-1-3-16,-3-1 4 0,3 1-9 0,1 0-3 16,-2 0-27-16,1-2-27 0,0 0-32 0,0 4-33 15,1-7-37-15,-3 3-29 0,2 0-26 0,1-2-33 16,0-4-173-16,0 0-444 0,0 0 197 0</inkml:trace>
  <inkml:trace contextRef="#ctx0" brushRef="#br0" timeOffset="110457.06">23515 11932 166 0,'5'-10'122'16,"1"2"41"-16,-2-1 22 0,3 1 4 0,-2 2-6 15,3-2-5-15,-2 3 3 0,0 2-3 0,3-2-6 0,1 3-8 16,-1-2-9-16,0 2-8 0,4 1-12 0,-4-2-7 16,-3 3-13-16,3 3-12 0,-1-2-11 0,-2 2-14 15,-2 0-17-15,3 1-28 0,-5 2-34 0,2-1-28 16,-4 3-27-16,0 1-20 0,-4 1-19 0,3 2-9 16,-3 0-3-16,-4 4 2 0,-6-1 2 0,4 2 22 15,-3-5 16-15,-1 0 29 0,1 1 42 16,-2-2 35-16,5-2 30 0,-1-4 19 0,0 0 19 0,1-1 19 15,0-1 22-15,2 1 12 0,2-2 9 0,0 0-16 16,3 0-14-16,3-2-17 0,0 0-11 0,-6 0-23 16,6 0-5-16,0 0-16 0,0 0-6 0,0 0-20 15,17-6-28-15,-7 2-34 0,2 1-35 0,1-1-39 16,4 2-40-16,5 1-38 0,-4-2-40 0,5 3-66 16,4-2-213-16,1 2-530 0,3 0 234 0</inkml:trace>
  <inkml:trace contextRef="#ctx0" brushRef="#br0" timeOffset="110957.89">24421 11372 281 0,'-7'4'265'0,"-1"2"-12"0,-3 2-13 0,0 0-12 16,-4 1-12-16,-1 1-10 0,0-1-10 0,-1 2-15 15,0-1-22-15,-1 1-8 0,7-5-16 0,-2 5-13 16,-1-1-4-16,1-2-17 0,4 0-8 0,-1 0-12 16,1-1-8-16,1-1-6 0,3-2-7 0,-2 1-2 15,3-2-9-15,0 0 1 0,1-1-4 0,1 2-3 0,-1-2-11 16,3-2-2-16,-4 3 9 0,4-3-16 15,-2 3 1-15,2-3-4 0,0 7-3 0,0-3 3 0,0 1-5 16,0-1 0-16,0 3-5 0,1 4 1 0,0-1 0 16,-1 2-6-16,2 3 10 0,-1 2 4 0,0-1-5 15,-1 0-4-15,0 3-10 0,0-4-17 0,-1 1-27 16,1-4-31-16,0-2-30 0,-1 2-40 0,1 0-42 16,0-7-46-16,0 2-267 0,0-1-540 0,0-3 239 15</inkml:trace>
  <inkml:trace contextRef="#ctx0" brushRef="#br0" timeOffset="111274.73">24229 11576 191 0,'7'-4'225'0,"0"1"-5"16,1 1-6-16,-1 2-4 0,4-2-5 0,-1 2-7 16,-4 3-5-16,3-4-9 0,-1 1-11 0,0 1-6 15,1 0-13-15,-2 0-9 0,2 1-9 0,-2-1-6 16,0 2-1-16,1-1-2 0,-2 1 3 0,-2 0-4 15,3 2-12-15,1 2-2 0,-1 0-8 0,-1 1-9 0,-3 0-11 16,3 1-8-16,1 3-2 0,-4-1-12 16,1 4-5-16,0-2-2 0,-1 3-8 0,-1 1 0 15,0-1-6-15,0-1-9 0,-2 4-7 0,1-5 3 0,3 3-5 16,-4-3 24-16,3 2-35 0,-1-3 13 16,-2-1-16-16,0 1 8 0,4-2-13 0,-4-3-2 15,1-1-8-15,-1 0 0 0,0-1-5 0,0-1-14 16,-1-2-21-16,1-3-19 0,0 6-16 0,0-6-22 0,-4 1-21 15,4-1-20-15,0 0-23 0,-12-7-23 0,6 2-34 16,1-1-36-16,-4-2-240 0,-1 0-541 0,0-1 240 16</inkml:trace>
  <inkml:trace contextRef="#ctx0" brushRef="#br0" timeOffset="111406.42">24266 11751 186 0,'0'0'270'0,"4"-4"-26"16,-4 4-27-16,5-4-17 0,-1 1-21 0,2 0-15 15,3 3-14-15,2-4-20 0,0 4-12 0,-2-2-22 16,-1 2-23-16,-1 2-50 0,1-2-52 0,-2 4-50 16,1-2-64-16,-2 2-158 0,-1-1-324 0,-3 2 144 15</inkml:trace>
  <inkml:trace contextRef="#ctx0" brushRef="#br0" timeOffset="111509.92">24334 11855 95 0,'-1'7'243'0,"-2"3"-11"15,3-4-8-15,0-1-9 0,-1 3-9 0,2-2-13 0,0 2-15 16,2 1-15-16,0-2-18 0,-1-2-12 15,1 2-25-15,-1-1-44 0,3-1-58 0,-2 1-74 16,2-2-110-16,-1-1-149 0,-2-1-353 0,4-1 156 16</inkml:trace>
  <inkml:trace contextRef="#ctx0" brushRef="#br0" timeOffset="111960.57">24564 11558 199 0,'4'-4'300'16,"2"1"-28"-16,3-1-30 0,-4 2-25 0,5-4-20 0,-3 4-17 15,1 0-11-15,-2 0-22 0,3 0-18 0,-3 0-10 16,1-1-10-16,0 3-12 0,6 0-11 16,-8-3-4-16,4 2 1 0,1 1-2 0,-5 0 1 0,3 1-1 15,-3 2 1-15,2-1 2 0,0 1 6 0,-3 1 10 16,1 3 2-16,-1-2 1 0,0 6-3 0,-1-1-7 15,-1 0-8-15,2 1-8 0,0 3-5 0,-3 2-5 16,0 4-7-16,1-3-12 0,-4 2-1 0,1 1-2 16,0 5-11-16,2-6 2 0,-1 8-11 0,-4-2 4 15,-1 2-5-15,3 0-3 0,-5 0 1 0,2-2-7 16,-3 3 2-16,1-2-5 0,0-1-5 0,1-7-20 16,-2 0-13-16,-1-5-10 0,4-1-21 0,0-3-12 15,1-3-20-15,-1-3-15 0,1 0-15 0,-1-3-18 16,5 0-17-16,-14-8-13 0,8-1-27 0,-2-4-10 15,0-6-9-15,3 1-11 0,-2-4 0 0,3-4 15 16,2 7 33-16,2 0 60 0,0 5 74 0,2 3 33 16,-1 1 19-16,0 1 17 0,2 1 11 0,-2 3 18 15,0 0 9-15,1 2 6 0,0 2 0 0,-2 1-3 0,0 0-6 16,12 0-10-16,-12 0-4 0,5 2-10 0,-1 2-16 16,0-3-43-16,-2 1-59 0,3 1-87 15,-5-3-192-15,7 0-386 0,-7 0 170 0</inkml:trace>
  <inkml:trace contextRef="#ctx0" brushRef="#br0" timeOffset="113690.7">25305 11340 285 0,'0'0'293'0,"0"0"-14"15,0 0-18-15,0 0-15 0,-10 7-17 0,6-3-19 0,-3 2-17 16,-1-1-19-16,-2 1-15 0,1 2-11 0,-2-2-22 15,1 2-9-15,0-1-14 0,0 0-9 0,0 3-11 16,-2-4-10-16,4 2-5 0,-3-2-9 0,3 2-4 16,-1-3 1-16,0 1-14 0,2 0-3 0,3 0-1 15,-3-3-6-15,5-2 8 0,-2 2 4 0,0 0 1 16,0 0-1-16,4-3-5 0,-6 3-3 0,6-3-4 16,-4 3-4-16,4-3 0 0,-2 3-6 0,2-3 1 15,0 0-3-15,-6 6 0 0,5-2-3 0,-3 0 1 16,-1 4 0-16,1-1-1 0,-2 3-2 0,2-1-4 15,-1 3 4-15,1-1-3 0,-1 1-3 0,0 5 0 16,-1-1 3-16,1 0-2 0,-1 2-2 0,0 7 1 16,2-5-9-16,-3 4 0 0,3 3-4 0,1-2-12 15,-1 1-20-15,-1-1-26 0,4-6-34 0,-2 0-40 16,1-2-36-16,0 2-37 0,2-6-36 0,-1-1-270 16,1-2-557-16,-2 0 247 0</inkml:trace>
  <inkml:trace contextRef="#ctx0" brushRef="#br0" timeOffset="114058.9">24996 11665 26 0,'2'-11'216'0,"2"1"-22"0,4 3-11 0,0 1-3 16,2-1-8-16,3 2-6 0,1 2-8 0,4-2-13 16,2 3-9-16,-2 1-11 0,5-1-7 0,4-1-10 0,-7 3-8 15,1 2 0-15,7-2 3 0,-1 3-5 16,1-3-1-16,-8 0-6 0,-2 1-3 0,0-1-3 15,1-1-1-15,-5-1-9 0,-1 2 3 0,-3 0-3 0,2 2-5 16,-3-2 2-16,0 0 2 0,-3 0 3 0,0 0 2 16,0 0-2-16,-3 1 3 0,-3-1-3 0,9 5-1 15,-4-4-6-15,-1 2-2 0,1 1-9 0,-1-1-1 16,0 4 0-16,-1-2-8 0,2 2-8 0,-4 3-1 16,1 2-2-16,2 4-6 0,-4 0-6 0,2 4 3 15,-4 5-8-15,2-1 2 0,-2 1-2 0,4 1-2 16,-6-5-3-16,3 4-6 0,-1 2 0 0,-3-2-3 15,2-1 11-15,-2 0-18 0,2-5 6 0,2-2-7 16,-3-2-9-16,3-2-8 0,0-1-24 0,-2-3-35 16,1-2-28-16,0 1-32 0,0-3-21 0,-2 2-24 15,-1-2-23-15,1-2-17 0,-1 0-28 0,0-3-47 16,-2 0-160-16,-3-3-492 0,0 1 219 0</inkml:trace>
  <inkml:trace contextRef="#ctx0" brushRef="#br0" timeOffset="114220.98">25161 11819 112 0,'0'6'225'16,"0"5"-24"-16,-3-4-19 0,3 3-20 0,0 1-16 0,0-6-29 16,-2 4-30-16,-1-3-33 0,3 1-42 15,-1-1-40-15,1 2-49 0,-3-3-123 0,3-1-214 16,-5-2 94-16</inkml:trace>
  <inkml:trace contextRef="#ctx0" brushRef="#br0" timeOffset="114493.36">25161 11848 185 0,'5'-3'180'0,"0"-2"1"0,3 4 0 16,-1-1-5-16,1 1-1 0,1 2-8 0,0 1-12 0,0-1-14 16,0 4-13-16,-3-3-12 0,2 4-7 15,-3-1-17-15,-1 5-36 0,-3 0-30 0,-3-1-27 0,0 1-22 16,-2-1-20-16,-1 1-11 0,-2 2-15 15,2-3-6-15,-2 1 2 0,-1-1 1 0,-2-1 4 0,3 0 8 16,-2-1 8-16,0 1 21 0,-3-5 27 0,3 4 32 16,4-4 31-16,1 0 28 0,-1-3 33 0,5 0 1 15,-5 2-6-15,5-2-9 0,0 0-12 0,0 0-1 16,0 0 2-16,0 0-1 0,0 0-7 0,23-5-6 16,-14 3-8-16,6 1-7 0,-3-3-7 0,2 1-7 15,-1 0-11-15,1 2-25 0,-3-2-58 0,1-2-50 16,0 2-74-16,0-1-96 0,3-1-133 0,-4 3-428 15,0-4 190-15</inkml:trace>
  <inkml:trace contextRef="#ctx0" brushRef="#br0" timeOffset="114679.19">25753 11458 306 0,'7'7'283'0,"-3"-4"-19"0,-3 1-14 16,3 0-16-16,-4 1-21 0,0 1-24 0,1 0-19 16,-1 0-14-16,0 2-22 0,3 1-39 0,-3 1-58 15,-3-1-65-15,3 1-74 0,0-1-81 0,-1 1-154 16,1-1-364-16,0-4 162 0</inkml:trace>
  <inkml:trace contextRef="#ctx0" brushRef="#br0" timeOffset="115026.02">25859 11253 23 0,'6'-6'231'0,"2"2"-12"16,1 0-5-16,-1 0-6 0,3 1-8 0,-1 3-4 0,1-1-12 16,2-1-6-16,1 2-9 0,-1 0-4 0,-3 2-10 15,4-2 0-15,-5 0-9 0,3 0-5 0,-1 1-5 16,-2-1-5-16,-1 0-2 0,-2 2-19 15,2-2 1-15,-3 1-3 0,2-1-11 0,-1 4-6 0,-1-1-2 16,0 0-12-16,0 2-4 0,-2 1-5 0,2 2-4 16,-1 1-7-16,-2 2-3 0,1 2-4 0,-2-2-5 15,3 5-2-15,-3 1-7 0,-1-2-5 0,0 1-4 16,0 1-8-16,0-5 6 0,0 5-6 0,-1-2-2 16,0-2 0-16,-2-1-3 0,2-2 0 0,1 0-6 15,-1-1-5-15,-1 1-3 0,0-3-16 0,1-2-22 16,-2 2-23-16,0-3-24 0,1-1-20 0,-2 2-25 15,-2-1-22-15,-1-3-24 0,1 0-11 0,-2 0-18 16,2 1-30-16,-7-4-49 0,3 4-162 0,-2-4-483 16,-2-1 214-16</inkml:trace>
  <inkml:trace contextRef="#ctx0" brushRef="#br0" timeOffset="115187.02">25805 11419 170 0,'5'-4'218'0,"-5"4"-2"15,12-1-4-15,-5-1-3 0,2 2-10 0,1-4-12 16,3 0-12-16,-1 1-13 0,-1 2-18 0,5-2-9 16,-5 0-17-16,4 1-14 0,-6-1-18 0,-2-1-21 15,4 3-33-15,-6-1-54 0,-1 2-60 0,-4 0-55 16,5-1-78-16,-5 1-115 0,0 0-357 0,0 0 158 16</inkml:trace>
  <inkml:trace contextRef="#ctx0" brushRef="#br0" timeOffset="115357.34">25836 11487 219 0,'6'4'235'0,"-1"1"-8"0,4-4-9 0,-1 3-10 0,-1 1-12 16,2-2-14-16,3 0-20 0,-2-1-17 16,-3-1-17-16,-1 0-17 0,1-1-28 0,0 0-55 15,-3 2-53-15,-4-2-68 0,6 0-75 0,-6 0-142 16,0 0-335-16,0 0 149 0</inkml:trace>
  <inkml:trace contextRef="#ctx0" brushRef="#br0" timeOffset="115516.08">25673 11551 137 0,'-5'0'288'0,"5"0"-14"0,0 0-2 0,0 0-2 0,14 8-7 16,-1-5-13-16,6 0-14 0,4 0-13 15,7-3-18-15,3 1-18 0,3-1-16 0,1-2-19 0,0-1-17 16,4 0-13-16,-6 0-13 0,0-1-15 0,-2 1-27 15,-2 0-48-15,-10 0-64 0,-4 1-67 0,-3-2-74 16,0 0-81-16,-9 3-211 0,4 0-517 0,-5-1 229 16</inkml:trace>
  <inkml:trace contextRef="#ctx0" brushRef="#br0" timeOffset="115659.01">25897 11551 284 0,'-9'7'267'0,"-6"3"-22"0,4 2-22 0,0 0-26 15,3-3-15-15,2 4-19 0,1-3-18 0,0 1-17 16,0 0-18-16,1 0-35 0,1 1-45 0,1 1-44 16,-1-3-59-16,3 1-48 0,-1 0-187 0,-2-3-331 15,3-2 146-15</inkml:trace>
  <inkml:trace contextRef="#ctx0" brushRef="#br0" timeOffset="115909.59">25859 11657 121 0,'7'-10'179'0,"1"0"-21"0,2-5-9 0,3 5-6 0,-3 3-3 15,3-1 2-15,-2 3 2 0,2 0 0 0,1 1 0 16,-1 2-4-16,2 1 3 0,-2 1-3 0,1 1 2 16,0 1 3-16,0 2-3 0,-1 1-2 0,-1 0-2 15,-2-2 8-15,-1 5-6 0,0-1 1 0,-4 0-7 16,1-1-12-16,-1 3-5 0,-2 1-15 0,0 0-8 16,-1 1-10-16,-1 0-7 0,-1-1-10 0,0 1-5 15,2 0-6-15,-2-2-8 0,-2 1-6 0,1-1 4 16,0 1-21-16,0-1-21 0,-1 0-37 0,1 0-24 15,-2 0-37-15,-1 0-32 0,1-2-29 0,-2 1-24 16,-2 1-22-16,3-4-12 0,1 0-15 0,-3 0-39 16,3-2-158-16,-5-2-461 0,2-1 205 0</inkml:trace>
  <inkml:trace contextRef="#ctx0" brushRef="#br0" timeOffset="116163.5">25953 11705 108 0,'13'0'209'0,"-3"0"-16"16,0 0-19-16,-2 0-18 0,0 1-18 0,-1 2-22 0,-4 0-29 16,1 2-55-16,-2-2-60 0,1 2-66 0,-3 0-89 15,-3-2-196-15,1 3 87 0</inkml:trace>
  <inkml:trace contextRef="#ctx0" brushRef="#br0" timeOffset="116310.65">25902 11809 161 0,'4'6'200'0,"-4"-6"-17"0,8 1-3 0,-2-1-13 16,2 2-12-16,-1-2-19 0,2 0-10 0,3 0-15 16,-1-2-13-16,-2 4-17 0,1-2-32 0,-2-2-52 15,0 2-50-15,-1-4-46 0,1 4-150 0,-3-3-270 16,2 1 120-16</inkml:trace>
  <inkml:trace contextRef="#ctx0" brushRef="#br0" timeOffset="116480.45">26050 11753 27 0,'0'-6'201'0,"0"6"18"0,2-4 2 16,-1 0-17-16,-1 4-14 0,-1-3-15 0,1 3-16 15,0 0-12-15,0 0-6 0,-2 14-9 0,1-8-9 16,1 5-10-16,-4-2-10 0,4 4-10 0,-4 2-9 0,4 1-8 16,-3 1-6-16,0 1-8 0,2-1-4 15,-3 4-10-15,0-2-4 0,0 1-7 0,0-1-7 16,-1 0-23-16,1 0-19 0,-2-2-18 0,2-1-20 16,0-4-21-16,1 1-22 0,-3-4-4 0,2 0-28 0,3-3-3 15,-1-1-7-15,-1-2-10 0,2 0-22 16,1-3-119-16,0 0-308 0,0 0 136 0</inkml:trace>
  <inkml:trace contextRef="#ctx0" brushRef="#br0" timeOffset="116622.12">25942 12039 572 0,'-3'-11'7'0,"1"1"50"0,-2-3 35 0,2 3 13 16,0-1 8-16,-1-1 0 0,3 2 6 0,0 5 5 15,0-1-6-15,0-1-5 0,2 3 4 0,-1 1-8 16,0 0 4-16,-1 3 2 0,5-1 0 0,-5 1-9 16,9 0-3-16,-9 0-5 0,14 2-11 0,-10 0-8 0,3 2-11 15,-1-2-5-15,0 2-12 0,-1 0-7 0,-1-2-40 16,1 3-43-16,-1-1-50 0,-1 2-56 15,-2-3-34-15,-1 2-214 0,0 3-424 0,-4-3 187 16</inkml:trace>
  <inkml:trace contextRef="#ctx0" brushRef="#br0" timeOffset="116775.79">25946 12031 242 0,'0'0'308'0,"-5"2"-16"16,5-2-17-16,0 0-13 0,-4 1-6 0,4-1-13 16,0 0-11-16,0 0-28 0,0 0-20 15,0 0-18-15,7 6-18 0,-7-6-15 0,14 0-14 0,-3 1-12 16,1-1-19-16,1-1-28 0,0 0-38 0,1-1-32 15,-1 2-38-15,1 0-43 0,0 0-24 0,0 0-31 16,3 2-40-16,-4-1-74 0,-1 0-155 16,-2-1-448-16,2 0 198 0</inkml:trace>
  <inkml:trace contextRef="#ctx0" brushRef="#br0" timeOffset="117003.33">26471 11376 242 0,'0'0'342'0,"0"0"-38"0,0 0-29 0,0 0-26 16,1 13-23-16,-2-8-17 0,-3 1-23 0,0 2-20 15,-1-1-17-15,-3 0-12 0,3 4-15 0,-4-2-20 16,4 2-39-16,-8 4-53 0,3 0-51 0,1-1-59 15,-5 3-54-15,0-5-78 0,-6 5-145 0,6-7-406 16,3-2 180-16</inkml:trace>
  <inkml:trace contextRef="#ctx0" brushRef="#br0" timeOffset="117142.26">26503 11436 64 0,'25'-3'205'0,"-3"3"-9"0,5 1-4 0,-7-1-7 16,-2-1-17-16,4 4-18 0,-3-2-12 15,-2 1-24-15,-3 1-40 0,-4-1-54 0,2 1-75 0,-2 1-188 16,-3-2-261-16,-2-2 116 0</inkml:trace>
  <inkml:trace contextRef="#ctx0" brushRef="#br0" timeOffset="117294.69">26600 11618 197 0,'-8'26'307'16,"-1"1"-6"-16,2 3-11 0,0 2-10 0,-2-1-19 15,3-3-25-15,2 2-26 0,-2-1-23 0,-2-2-14 16,2-2-19-16,3-6-20 0,-1 0-37 0,2-2-47 16,2-2-50-16,-3-2-59 0,2-1-65 0,0-2-93 15,-2-3-197-15,2-1-447 0,-1-2 199 0</inkml:trace>
  <inkml:trace contextRef="#ctx0" brushRef="#br0" timeOffset="117707.99">27079 11393 2 0,'1'7'296'15,"2"-3"-30"-15,-2 1-28 0,-1 0-21 0,0 1-21 0,0 0-24 16,0-2-24-16,4 3-36 0,-4-2-46 0,0 0-51 16,0 1-64-16,1-1-66 0,2-1-146 0,-2-1-283 15,-1-3 125-15</inkml:trace>
  <inkml:trace contextRef="#ctx0" brushRef="#br0" timeOffset="117976.54">27359 11369 67 0,'3'6'186'0,"-1"0"-4"0,-2-2-12 0,0 4-12 16,-5-1-16-16,0 2-10 0,-3 0-15 15,-1 4-13-15,-5 2-12 0,1-3-15 0,-10 2-11 0,3 4-7 16,3-7-7-16,-8 4-1 0,6-5 1 0,-1-2 6 15,3 1 21-15,-3-1 16 0,1-1 16 0,4-7 19 16,2 4 18-16,0-2 11 0,4-1 12 0,0 3 1 16,4-2-12-16,0-1-15 0,-2 0-17 0,7-1-11 15,-7 2 0-15,7-2-32 0,0 0 2 0,0 5-10 16,0-5-5-16,10 7-10 0,-1-4-11 0,3 3-7 16,-1-3-7-16,7 1-2 0,0-1-25 0,-1-1-44 15,3 2-59-15,1-2-80 0,-1-5-96 0,1 0-313 16,-2 1-630-16,1-3 279 0</inkml:trace>
  <inkml:trace contextRef="#ctx0" brushRef="#br0" timeOffset="118541.21">27163 11343 207 0,'0'0'365'0,"-6"4"-42"15,6 2-29-15,1 3-23 0,1-5-35 0,-2 6-23 16,1 3-19-16,-1-1-16 0,2 1-24 0,1 4-12 0,1 1-14 16,-3 1-12-16,-1 0-14 0,0 1-7 0,-2 7-12 15,-2-8-7-15,-3 4-10 0,2 1-4 0,-6-2-8 16,3-3-5-16,2-2-8 0,-2 1-4 0,3-2 0 16,-3 0-1-16,2-2-5 0,2-2 6 0,-1 0-7 15,2-2 1-15,-2 1 9 0,5 0 7 0,0 1 0 16,4-1-3-16,-3 0-1 0,2-1-4 0,2 2-8 15,0-1 3-15,0-1-10 0,3 1 1 0,2-1 7 16,-1 0-20-16,3 1-6 0,-1-2-5 0,2 1-54 16,-2-2-19-16,0 0-25 0,0-3-22 0,2-1-20 15,-3-1-17-15,0 1-17 0,2-4-8 0,-1-1-3 16,-3-3 5-16,3-2 9 0,1-3 13 0,-3 2 21 16,0-2 29-16,-3-2 14 0,2 1 22 0,-4-1 20 15,-3 0 20-15,4-2 22 0,0 4 30 0,-5 1 25 16,-5-3 7-16,5 5 6 0,-5 2 4 0,1 1 3 15,-1 0 7-15,-3 3-3 0,-2 0 6 0,-4 4-5 16,1 3-3-16,-5 2-7 0,1-2-3 0,3 4-8 16,-2-3-4-16,3 4-7 0,2-1-11 0,-3 2-10 15,2 1-13-15,0-1-9 0,0 1-11 0,3-3-2 16,-1-1-1-16,0-2 7 0,3-1 3 0,2-3 18 16,1-1 18-16,-1-2 17 0,0 2 16 0,5-3 18 0,0 0 7 15,-11-7 2-15,9 3-4 0,1-1 3 0,1-2-7 16,1 1 1-16,-1-4-8 0,4 0 3 0,0-1-26 15,5-5 2-15,2-1-7 0,5-2-10 0,2-1-10 16,0 2-21-16,-1-4-33 0,4 4-35 0,-2-2-39 16,0 1-45-16,2 2-45 0,-3-1-34 0,3 0-53 15,-7 3-200-15,7-5-520 0,-6-2 230 0</inkml:trace>
  <inkml:trace contextRef="#ctx0" brushRef="#br0" timeOffset="118874.24">27479 11396 224 0,'0'4'205'0,"-4"2"-23"0,2 0-11 16,-1 3-2-16,1 1-5 0,0-1-7 0,-3 1-10 15,3 1-12-15,0-1-9 0,2-1-12 0,-5 2-10 16,4-1-14-16,1 1-5 0,1-5-9 0,-1 2-9 16,2-1-5-16,1-5-4 0,2 2-4 0,3-1-1 15,-3-6-2-15,9 3-3 0,-3-5-3 0,0 0-2 16,7-3-1-16,-4 2 0 0,0-1 1 0,-1 2 4 15,0-1-2-15,-4 2 0 0,1 2-2 0,-5 0-1 16,3 0-1-16,-2-1 1 0,-2 2 4 0,-4 1 6 0,8 2 7 16,-8-2 10-16,2 8 2 0,-2 2 5 0,-1-1 3 15,-2 1 1-15,-2 5-5 0,-1 1-11 16,-2 1-5-16,-5 6-3 0,4 0-1 0,-3 0-5 0,3-6-5 16,-2 9 1-16,0-3-10 0,-1 2-1 0,2-2-7 15,-4 3-3-15,1-4-6 0,-1 3-16 0,5-5-36 16,-2-2-42-16,-3 2-51 0,2-4-57 0,-2-4-65 15,7-3-53-15,-1-2-237 0,0-4-582 0,2-2 258 16</inkml:trace>
  <inkml:trace contextRef="#ctx0" brushRef="#br0" timeOffset="119028.14">27392 11779 174 0,'9'8'341'0,"-1"5"-34"0,1 2-26 0,9 4-17 16,0-2-28-16,-4 0-21 0,7 1-20 0,0-1-21 15,-5-4-13-15,1-1-18 0,1 1-18 0,-4-1-21 16,6-1-40-16,-3 0-56 0,-2 0-72 0,1-2-86 16,-6-1-280-16,-1-3-465 0,-1 2 205 0</inkml:trace>
  <inkml:trace contextRef="#ctx0" brushRef="#br0" timeOffset="119473.96">27898 11193 7 0,'11'6'300'0,"-4"1"-2"0,3 3-14 16,3 5-4-16,1 1 5 0,0 6-17 15,4 1 5-15,-5 3-37 0,1 0-21 0,-4 2-18 0,4 3-15 16,-2 2 0-16,-2 0-39 0,-3-1-6 0,-2 6-14 16,-2 7-12-16,-6 3-11 0,-1-14-10 0,-6 12-12 15,-7 0-9-15,0-1-8 0,2-12 0 16,1 0-10-16,-1-2-5 0,-1 0-8 0,1-4 0 0,2 1-7 16,0-6-11-16,3-6-4 0,1 3-38 0,-2-6-63 15,-1-1-66-15,2-3-79 0,1-2-105 0,-4-2-232 16,3-3-613-16,-3-2 272 0</inkml:trace>
  <inkml:trace contextRef="#ctx0" brushRef="#br0" timeOffset="119605.26">28249 12081 4416 0,'12'4'12'0,"0"0"-45"15,-3 0-118-15,2 0-158 0,-2 1-82 0,-2-1-83 16,-2-3-38-16,-3 0-555 0,-2-1 246 0</inkml:trace>
  <inkml:trace contextRef="#ctx0" brushRef="#br0" timeOffset="124492.59">2001 13812 144 0,'0'-3'360'0,"0"3"-37"0,0 0-16 15,0 0-10-15,0 0-15 0,0 0-20 0,10 13-18 16,-5-7-30-16,1-1-18 0,4 3-17 16,-3 0-19-16,3 2-19 0,1-3-13 0,-1 2-14 0,0-1-12 15,4 0-2-15,-5 1-17 0,3-3-44 0,-2 0-64 16,-4-2-78-16,1 2-80 0,-4 0-81 0,0 2-253 15,-3 3-560-15,-3-3 248 0</inkml:trace>
  <inkml:trace contextRef="#ctx0" brushRef="#br0" timeOffset="124775.95">1896 14050 133 0,'5'2'196'0,"4"2"-9"15,0 2-8-15,0-2-13 0,0 4-9 0,0 2-5 16,5 2-8-16,-3 2-3 0,0 0-11 0,-2 2-1 16,-2 2-9-16,0 5-3 0,-2 4 5 0,-1 0 12 0,1 0 5 15,-4 1 4-15,-2-2 1 0,2-1-4 0,-2-6-15 16,-3 7-15-16,3-10-2 0,-1 0-7 16,0-1-22-16,1-3-5 0,-1-5 2 0,4 0-17 15,-4-1-5-15,2 0-9 0,0-3-3 0,-1 0-9 16,2 1-10-16,-1-4-12 0,0 0-19 0,0 0-42 15,12-7-35-15,-7-1-39 0,0-3-37 0,1-5-41 0,2-1-42 16,0 0-230-16,-3-6-512 0,-3-4 226 0</inkml:trace>
  <inkml:trace contextRef="#ctx0" brushRef="#br0" timeOffset="124905">2139 14006 154 0,'10'-7'208'0,"-2"5"0"0,1-4-10 0,2 5-7 0,-1 0-3 16,2-1-8-16,2 0-12 0,-2 4-10 0,1-4-14 15,0 6-15-15,1-4-11 0,-1 0-14 16,5 1-11-16,-4 0-14 0,4 2-36 0,-5-1-67 16,-3 0-90-16,4 3-258 0,-5 0-401 0,0-1 179 15</inkml:trace>
  <inkml:trace contextRef="#ctx0" brushRef="#br0" timeOffset="125146.28">2355 14126 219 0,'-4'14'301'16,"0"2"-36"-16,3 2-27 0,-7 1-23 0,4 4-22 15,3-3-25-15,-3-2-17 0,-1 0-23 0,4-1-16 16,1-1-13-16,-3-6-8 0,6-1-9 0,-3-2-10 16,5-2-8-16,-5 0-6 0,0-2-5 0,2 0-1 15,1-1 1-15,1-1 6 0,-4-1 3 0,9 0 1 16,-9 0-4-16,14-3-3 0,-9 3-6 0,0-4-5 15,3 1-7-15,0-1-5 0,-1-1-13 0,2 1-44 16,-5 1-57-16,0 0-64 0,2-2-80 0,-2 4-213 16,-4 1-474-16,4-1 210 0</inkml:trace>
  <inkml:trace contextRef="#ctx0" brushRef="#br0" timeOffset="125424.04">2244 14279 71 0,'0'0'334'0,"-7"3"-31"0,5-1-32 0,-2 3-26 15,1-1-21-15,2 1-22 0,0 3-19 0,0 1-19 16,1 1-16-16,1-1-15 0,-1 3-21 0,2-3-25 16,1 4-35-16,-2-3-37 0,2 1-43 0,-2 2-36 15,1 5-30-15,0-1-38 0,-1-6-12 0,-2 2-7 16,1-2 14-16,0 0 21 0,-2-3 36 0,1-3 42 16,1-1 39-16,-1 1 28 0,1-1 27 0,0-4 12 15,0 5 11-15,0-5 6 0,0 0-1 0,1 4-6 16,-1-4-5-16,0 0-4 0,0 0 3 0,5 0 4 15,-5 0-6-15,11 0-2 0,-4-2-8 0,2 1-3 16,-1 2-3-16,2-1-5 0,4 0-3 0,-5 2-11 16,4-1-3-16,-2 1-19 0,1-1-47 0,-1 1-54 15,1 1-65-15,-2-1-86 0,3 2-145 0,-8-3-415 16,4-1 184-16</inkml:trace>
  <inkml:trace contextRef="#ctx0" brushRef="#br0" timeOffset="125589.09">2511 14168 152 0,'1'4'211'0,"2"4"-14"16,-1 1-17-16,-2 2-21 0,0 4-17 0,3-5-21 16,-1 6-25-16,2 0-42 0,-4 0-52 0,4 0-58 15,-1-2-154-15,-1 1-227 0,-2-2 100 0</inkml:trace>
  <inkml:trace contextRef="#ctx0" brushRef="#br0" timeOffset="125907.7">2562 14001 104 0,'9'2'206'15,"-3"1"-10"-15,3 2-6 0,-1-2-8 0,-3 1-4 0,3 0 0 16,-3 1-2-16,2 2-7 0,0-1 4 0,2 1-15 16,-3 2-5-16,-2 0-9 0,4-3-9 0,-3 2-11 15,4 0-6-15,-4 4 2 0,1 0-10 16,1 3-11-16,-2-2-16 0,2 4-2 0,0 1-12 16,-2-1-2-16,-1 1-9 0,0-2-7 0,-1 5-6 0,1-5 6 15,1 1-16-15,-1 0-3 0,-1-1-2 16,-2-4-3-16,2-2-3 0,-1 0-5 0,-1-2-1 15,2 0-6-15,-3-2-4 0,0-1 1 0,0-2-13 16,0 1-38-16,0-4-33 0,-4 6-33 0,4-6-36 16,-6 0-41-16,6 0-46 0,-13-1-244 0,3-4-512 15,-1 3 227-15</inkml:trace>
  <inkml:trace contextRef="#ctx0" brushRef="#br0" timeOffset="126078.44">2535 14183 217 0,'9'0'232'0,"1"0"-23"0,-2 0-20 15,7 1-20-15,-2 1-17 0,0-1-12 0,0 1-21 16,-3-2-32-16,4 2-44 0,-4 1-43 0,-2 0-58 16,-1-1-55-16,0 1-118 0,-5 4-251 0,0 0 111 15</inkml:trace>
  <inkml:trace contextRef="#ctx0" brushRef="#br0" timeOffset="126209.02">2593 14314 109 0,'-3'4'313'16,"-2"0"-23"-16,5-1-17 0,-4-1-23 0,4-2-29 16,-1 4-20-16,1-4-23 0,2 3-15 0,2 2-20 15,3-3-15-15,4-2-15 0,1 2-20 0,-2-1-49 16,4 1-45-16,-1-2-52 0,1 1-53 0,2-1-66 16,-2 0-193-16,-2 0-395 0,-1 0 175 0</inkml:trace>
  <inkml:trace contextRef="#ctx0" brushRef="#br0" timeOffset="126395.45">2834 14055 75 0,'0'0'269'0,"0"0"-17"0,0 0-17 0,13 11-11 0,-9-6-12 16,1 4-12-16,-1 1-20 0,0 2-13 0,1 4-17 15,1 0-17-15,0 2-14 0,-1 0-11 0,1 1-12 16,-3 0-18-16,3-2-13 0,-1 4-36 0,-4-3-40 15,3 1-36-15,-3-4-43 0,-1-1-34 0,0-2-25 16,1-5-8-16,-1 1-11 0,0-4-140 0,-1 0-334 16,-5-4 149-16</inkml:trace>
  <inkml:trace contextRef="#ctx0" brushRef="#br0" timeOffset="126826.37">2963 13880 26 0,'8'0'256'0,"-1"1"-16"0,0 1-14 0,-2-1-14 0,0 2-7 15,0-1 0-15,3 0 4 0,-3 4-14 0,-1-4-7 16,1 1-11-16,-1-3-15 0,-4 0-8 0,10 4-10 16,-5-1-9-16,-5-3-16 0,12 3-5 0,-8 0-4 15,-1-2-10-15,-3-1-14 0,10 3-2 0,-6-1-2 16,-1 2-10-16,2-1-8 0,-1 2-7 0,1-2-8 15,0 4-1-15,0 1-5 0,0 0 6 0,0 2-15 16,1 4-1-16,-3 1-6 0,5 1-7 0,-3 3 2 16,3 6-1-16,-2 0-2 0,-1 0-2 0,2 1-9 15,-5 2 9-15,3-1-4 0,1 0-1 0,-4 5-1 16,2-3 6-16,1-1-11 0,-4-2 2 16,4 2-2-16,-3-8-3 0,0 0 0 0,-1 1 4 0,2-1-7 15,-3-2 3-15,4-1 12 0,-4 2-17 0,2-2 2 16,1-1-1-16,-2-4-2 0,2 0 3 15,-3-3 0-15,0-1 9 0,1-2-17 0,-1 3 5 0,0-5-1 16,0-4 0-16,0 6 1 0,0-6-1 0,-1 7-10 16,1-7-16-16,-4 5-19 0,4-5-24 15,0 0-22-15,-17-15-19 0,9 8-19 0,-1-2-17 16,-1 3-14-16,-3-7-14 0,1 3-13 0,4 0-13 0,-4-3-11 16,0 1-8-16,-1-1-157 0,3 5-411 15,-2-4 182-15</inkml:trace>
  <inkml:trace contextRef="#ctx0" brushRef="#br0" timeOffset="127002.74">3018 14121 149 0,'9'-2'174'0,"4"-1"-11"0,-3 1-13 0,-1 0-8 15,1 2-17-15,-2 2-9 0,2-1-13 16,2 3-10-16,-7-2-24 0,0 1-30 0,0 0-48 15,-1 0-54-15,-2 1-49 0,0 1-79 0,-2 1-204 16,0-2 90-16</inkml:trace>
  <inkml:trace contextRef="#ctx0" brushRef="#br0" timeOffset="127192.27">3025 14261 27 0,'5'0'264'0,"-5"0"-23"0,10 1-22 0,-5-1-21 16,3 0-21-16,-2 2-18 0,-6-2-17 16,15-3-14-16,-7 2-13 0,-1 1-12 0,4 0-17 15,-3 1-33-15,2 0-45 0,-4 1-59 0,3-2-79 16,-4 2-161-16,0 0-313 0,-5-2 139 0</inkml:trace>
  <inkml:trace contextRef="#ctx0" brushRef="#br0" timeOffset="127680.25">3377 14230 148 0,'0'0'326'0,"0"0"-23"16,3 3-20-16,-3-3-27 0,0 0-23 0,0 0-13 15,0 0-14-15,0 0-5 0,5 1-23 0,-5-1-7 16,2 2-17-16,-2-2-20 0,4 1-7 0,-4-1-13 16,0 0-11-16,4 3-11 0,-4-3-8 0,4 1-3 15,-4-1-11-15,5 5-7 0,-5-5-6 0,1 2-1 16,-1-2-14-16,0 0 1 0,0 0-5 0,4 3 0 15,-4-3-6-15,0 0-4 0,0 0 2 0,0 0-8 16,0 0 3-16,0 0-7 0,0 0 4 16,0 0-7-16,0 0-2 0,0 0 2 0,0 0-5 0,0 0 3 15,0 0-7-15,0 0-2 0,0 0 2 0,0 0 2 16,0 0-2-16,0 0 0 0,0 0 2 0,0 0 3 16,0 0-1-16,0 0 0 0,0 0-1 0,0 0 0 15,0 0 12-15,0 0 2 0,0 0-3 0,0 0-1 16,0 0-8-16,-5-14 4 0,5 14-7 0,-7-3 0 15,5 1 2-15,-2-1-5 0,4 3-6 0,-4-4-1 16,4 4-4-16,-3-3 0 0,3 3-9 0,0 0-4 16,0 0-5-16,-7-3-13 0,7 3-24 0,0 0-44 15,1-3-53-15,-1 3-60 0,0 0-82 0,0 0-258 16,0 0-604-16,0 0 268 0</inkml:trace>
  <inkml:trace contextRef="#ctx0" brushRef="#br0" timeOffset="127963.24">3454 14405 86 0,'1'4'276'0,"-1"-4"-7"0,4 5-14 0,-4-5-13 16,0 0-13-16,0 4-10 0,0-4-10 0,0 0-15 15,4 2-21-15,-4-2-11 0,0 0-12 0,0 0-19 0,4 2-9 16,-4-2-16-16,0 0-14 0,0 0-14 0,0 0-40 16,0 0-61-16,0 0-71 0,0 0-101 0,0 0-259 15,0 0-490-15,0 0 217 0</inkml:trace>
  <inkml:trace contextRef="#ctx0" brushRef="#br0" timeOffset="134680.29">4733 13443 277 0,'-4'7'286'0,"3"-1"-22"0,-4 3-16 16,1 1-11-16,-1 6-9 0,-3 1-11 0,-2 1-7 15,0 4-11-15,-4 2-14 0,0 1-11 0,0-4-26 16,-1 4-11-16,-1-2-16 0,1-2-10 15,1 0-19-15,-2 1-5 0,5-5-11 0,-1 1-12 0,-3 3-6 16,5-6-18-16,-7-1-26 0,10-5-30 0,-3 1-30 16,3-1-27-16,1-5-24 0,0 4-34 0,1-5-46 15,1 0-13-15,4-3-16 0,-5 3-29 0,5-3-149 16,0 0-416-16,-1-15 184 0</inkml:trace>
  <inkml:trace contextRef="#ctx0" brushRef="#br0" timeOffset="134845.08">4659 13566 249 0,'12'3'282'0,"-1"0"-14"16,2 3-16-16,-3-1-8 0,4 6-4 0,0-2-6 15,0 4-16-15,0-4-19 0,-1-1-24 0,0 0-7 16,1 3-17-16,1-2-20 0,1-2-14 0,0 2-15 16,-4-2-32-16,4 3-56 0,-6-3-65 0,3 4-67 15,-1-5-74-15,-5 0-268 0,0 1-496 0,2 1 220 16</inkml:trace>
  <inkml:trace contextRef="#ctx0" brushRef="#br0" timeOffset="134999.19">4784 13766 188 0,'-1'5'308'0,"1"1"-32"15,1 2-21-15,-1 1-32 0,2 1-13 0,-4-3-53 16,4 2-48-16,-2 1-50 0,1 1-44 0,-1 1-63 15,0-1-60-15,0 2-166 0,0 1-298 0,0-3 132 16</inkml:trace>
  <inkml:trace contextRef="#ctx0" brushRef="#br0" timeOffset="135391.01">4724 13966 212 0,'0'0'263'0,"0"0"-23"0,0 0-29 15,0 0-17-15,-1 4-9 0,1-4-18 0,0 0-7 16,9 4-7-16,-7-1-9 0,2 0-7 0,4 1-13 15,-4 1-8-15,1-4-9 0,5 3-11 0,-3-1-8 16,-1-1-4-16,0 4-9 0,2-3-7 0,0 3-1 16,-3-1-8-16,0 0 0 0,0 2-7 0,1 1-1 15,-3-3-5-15,-1 3-6 0,0 4-3 0,-1-5-4 16,-2 4-2-16,-2-3-4 0,1 3-8 0,-3-2 0 16,-3 1 0-16,3-1-7 0,-3 1-3 0,-2-1-4 15,1 1-8-15,0-4-3 0,-1-1-9 0,-7 4-5 16,7-4 22-16,-4-2 1 0,-3 0 6 0,2-1-2 15,2-2 3-15,0 0 8 0,3 0 7 0,1-2 13 16,2 2 17-16,0-2 11 0,3-1 12 0,4 3-2 16,-7 0-9-16,7 0-9 0,0 0 9 0,0 0-19 15,0 0-20-15,0 0 14 0,0 0-5 0,18 7 0 16,-7-4-6-16,1 2 0 0,2 1-9 0,0 1 5 16,2 0 2-16,1 4-14 0,2-4 22 0,-6 4-19 15,2-4-6-15,1 4 2 0,0-3-5 0,-4-2-5 16,-2 1 5-16,0 0 0 0,0-3-6 0,1 0 14 15,0 0-34-15,-5-2-48 0,0 1-51 0,-3 0-55 16,1-2-68-16,1 0-88 0,-5-1-255 0,0 0-630 16,0 0 279-16</inkml:trace>
  <inkml:trace contextRef="#ctx0" brushRef="#br0" timeOffset="136722.87">5543 14352 59 0,'0'0'309'0,"0"0"-20"0,0 0-20 15,-9-11-16-15,7 3-13 0,-1-1-7 0,0-1-10 16,-1-7-19-16,0 0-5 0,0-8-21 15,0-3-16-15,0-2-12 0,2-3-15 0,-1-1-12 0,2-13-10 16,0-2-18-16,-2 4-4 0,3-7-11 0,3 5-9 16,2 0 10-16,1 1-24 0,-1 11-4 0,1 1-5 15,6 0-4-15,-2 1-8 0,3 2-2 0,0 3-9 16,1 2 6-16,0 2-7 0,0 2-3 16,0 7 2-16,-1 0-4 0,4 2 0 0,-5 3-6 0,5-1 0 15,-3 4-4-15,3 0-3 0,-4 4 2 0,-3 1-3 16,1 2 2-16,-4 0-3 0,-1 2 2 0,-1 1-1 15,0 3-5-15,-1 2-4 0,-4 3-2 0,0 5-3 16,-4 0-2-16,-1 1-7 0,-1 0-9 0,-3-2-4 16,-1 4 0-16,-2-3 3 0,2 0-2 0,-2-1 4 15,2-2 2-15,0 0 6 0,0-4 3 0,2-3 5 16,3 0 1-16,-2-4 0 0,1 2 7 0,0-1 12 16,2-1 11-16,0-1 6 0,4-1 7 0,-6 1-8 15,6-1-2-15,0 0-4 0,0 0-4 0,0 0 0 16,0 0-2-16,0 0-3 0,0 0 0 0,0 0 6 15,25-1-6-15,-18 1 0 0,-1 1-8 0,2 1 0 16,1 1-4-16,-2 3 4 0,2-2-6 0,-4 4-4 16,2 0 4-16,-4 1-9 0,0 4 2 0,-3 0-2 15,-3 1 1-15,2-4 0 0,1 6 4 0,-2-4 0 16,-3-2-1-16,1 1-4 0,0 0-4 0,0-1-3 16,-1-2-8-16,0-2-12 0,1 0-20 0,-2-1-30 15,1-3-39-15,-3 4-50 0,1-3-50 0,-4-2-297 16,2 1-569-16,0-1 251 0</inkml:trace>
  <inkml:trace contextRef="#ctx0" brushRef="#br0" timeOffset="136955.45">5886 13815 142 0,'3'5'283'0,"-6"1"-13"0,3 0-16 15,-1 1-1-15,-2-1-15 0,2 0-4 0,0 1-8 16,-2-1-15-16,3 0-19 0,-1 1-11 0,1-1-22 16,0 0-18-16,0 2-11 0,1 0-7 0,-2 3-21 15,2 0-6-15,-2-2-12 0,1 2-13 0,0 0-1 16,0 1-15-16,-3-2-17 0,3 0-46 0,0 1-60 16,0 0-71-16,-2-2-80 0,-1 0-302 0,3 0-562 15,0-5 249-15</inkml:trace>
  <inkml:trace contextRef="#ctx0" brushRef="#br0" timeOffset="137154.58">6195 13902 3726 0,'8'3'127'0,"-4"3"-86"0,-2-2-19 0,2 2-8 15,-4 6-5-15,-2-2 1 0,-6 5-2 0,2 0 0 16,-3 2-1-16,0 1-1 0,-5 2 0 0,2-4 0 15,-2-1 0-15,1-2-1 0,2 2-3 0,-2-1 3 16,4-5-27-16,-1 2-38 0,-3-3-43 0,4-1-67 16,-1-3-88-16,-2 1-309 0,2-1-612 0,0-4 271 15</inkml:trace>
  <inkml:trace contextRef="#ctx0" brushRef="#br0" timeOffset="137393.28">6341 13877 124 0,'0'0'304'0,"0"0"-29"16,6 0-28-16,-6 0-27 0,0 0-20 0,6 3-24 0,-5-2-25 15,-1-1-40-15,4 2-47 0,-4-2-51 16,5 4-55-16,-3-2-59 0,-2-2-190 0,3 7-315 16,-3-7 141-16</inkml:trace>
  <inkml:trace contextRef="#ctx0" brushRef="#br0" timeOffset="137506.75">6489 13861 192 0,'0'0'245'0,"9"0"-23"0,-9 0-26 0,7 1-31 15,-7-1-45-15,0 0-55 0,2 2-63 0,-2-2-62 16,0 0-132-16,0 0-207 0,0 0 93 0</inkml:trace>
  <inkml:trace contextRef="#ctx0" brushRef="#br0" timeOffset="137624.7">6654 13839 192 0,'0'0'242'0,"4"6"-29"0,-4-3-38 16,0-3-81-16,0 0-104 0,0 4-141 0,0-4-165 15,0 0 73-15</inkml:trace>
  <inkml:trace contextRef="#ctx0" brushRef="#br0" timeOffset="138225.42">6934 14145 160 0,'-4'27'276'15,"-1"3"-32"-15,1 1-33 0,-1-3-35 0,-4 1-24 0,1 2-17 16,2-5-10-16,0-2-16 0,3-6-6 0,-4-2-15 16,4-3-3-16,-1-4-8 0,0 1-8 0,2-4-3 15,-1-2-4-15,0-1-16 0,0-1-17 16,3-2-14-16,0 0-20 0,-12-7-6 0,10 2 0 16,-3-2-2-16,1-6 4 0,0-3 8 0,0-3 6 0,0 0 9 15,2-6-1-15,-1 6 7 0,-1-7 3 0,3 0 1 16,0-3 6-16,-1 3 3 0,1-5 3 0,2-1 8 15,-1 0 0-15,2-16 7 0,-1 15 1 16,0-16 7-16,1 13 3 0,-1-12 0 0,3 4 1 16,1-3 10-16,-3 13-2 0,5 2 1 0,0-2 7 0,1 4 5 15,0 2 4-15,-1 2 2 0,2 3-7 0,-1 4-8 16,2 1-3-16,-1 4-13 0,-4 3-7 0,3-1-8 16,1 4 1-16,-3 0-6 0,2 1-7 15,-3 4-4-15,3-1-2 0,-3 2-4 0,0 0-2 0,-5 2 1 16,9 5-11-16,-5-1 4 0,-2 2 3 0,0 1-1 15,-1 1-11-15,3 3-1 0,-4 1-4 0,1 0 0 16,-2 3-8-16,-3-4-3 0,4 9 6 16,-1-9-5-16,-2 2-1 0,1-1-1 0,-1-2 10 15,-1-1-5-15,3-2 0 0,0-1 1 0,-2 0 2 0,3-2 0 16,0 1-3-16,0-5 6 0,-1 5-2 0,1-5-6 16,-3 4 16-16,3-4-10 0,0 4-4 0,0-4-2 15,0 0 1-15,8 4 1 0,-4-1 5 0,0-3-3 16,1 4-3-16,1 0 5 0,0 2 0 0,1 0-8 15,0 6-1-15,0-3-5 0,0 5-5 0,-1 0-1 16,0 4-4-16,0-1 4 0,-2 1 1 0,1-1 2 16,-4-1 6-16,2 1 0 0,0-4 3 0,-3-1 0 15,0-2 5-15,-2 3 3 0,0-3 8 0,-2-3 9 16,-2-1 2-16,-1 1 4 0,0-2 8 0,-4-1-27 16,-1-1-11-16,0-3-22 0,-1 0-38 0,-2-2-39 15,1 0-49-15,1 2-53 0,3-3-69 16,-3 0-200-16,4-1-519 0,1 2 229 0</inkml:trace>
  <inkml:trace contextRef="#ctx0" brushRef="#br0" timeOffset="138595.95">7285 13807 185 0,'0'0'325'0,"-5"-5"-24"0,4 2-20 16,1 3-21-16,-6-3-19 0,2 1-13 0,4 2-9 15,-7-5-13-15,3 5-19 0,4 0-22 0,-8 0-10 16,8 0-11-16,-8 2-4 0,8-2-26 0,-8 3-7 16,3 2-16-16,1 0-5 0,2 1-15 0,-3 0-5 15,2 5-1-15,1 2-9 0,2-1-7 0,-3 5 10 16,6 3-17-16,-1-1-8 0,3 6 0 0,2 0-6 15,-1-1 0-15,0 0-3 0,0 1-3 0,-4-1-2 16,1-5-5-16,-1 1-2 0,-2-2-2 0,-1-1-3 16,0 0 10-16,-4 1-11 0,-1-4-4 0,-1 1-2 15,0-5-1-15,-2-1 0 0,0 0 0 0,-2-3-7 16,0 0 0-16,-2-5-4 0,-5 0-20 0,4-3-27 16,-3-6-29-16,-1 1-42 0,0-2-41 0,4-1-39 15,-2-2-50-15,3 0-265 0,3 2-568 0,2-4 252 16</inkml:trace>
  <inkml:trace contextRef="#ctx0" brushRef="#br0" timeOffset="139064.07">7748 13683 51 0,'0'6'324'16,"1"1"-19"-16,0 5-27 0,2-2-14 0,-6 2-37 16,3 2-25-16,0-3-21 0,0 0-17 0,3 0-18 15,-3 1-27-15,0-2-46 0,0 1-54 0,0-1-54 16,0-4-54-16,0 0-60 0,0 1-198 0,0-3-376 16,-3-1 167-16</inkml:trace>
  <inkml:trace contextRef="#ctx0" brushRef="#br0" timeOffset="139373.8">7866 13449 30 0,'8'0'259'0,"2"3"-11"16,-1 1-19-16,-1 1-13 0,0-2-8 0,-3-1-6 15,2 4 2-15,-2-1-4 0,4 1-5 0,-6 0-5 16,1-2 0-16,0 2-21 0,0 2-11 0,5 0-14 15,-5 3-13-15,-1 0-13 0,1 4-14 0,2 1-8 16,0 0-8-16,-2 2-7 0,-3 4-9 0,3-3-7 0,-2 7-11 16,2 0 3-16,-4-2-10 0,0 3-5 15,3-4-5-15,-2 2-5 0,-1-7-2 0,1 2-3 16,2-3 0-16,-2-1-10 0,-1 0 1 0,3-4 9 0,-2-3-19 16,-1 3-8-16,0-8-21 0,0 3-33 0,0-2-24 15,0-1-25-15,-1-2-30 0,1-2-35 16,-8 1-33-16,8-1-40 0,0 0-48 0,-15-7-167 15,3-1-493-15,1-2 218 0</inkml:trace>
  <inkml:trace contextRef="#ctx0" brushRef="#br0" timeOffset="139523.23">7753 13696 3046 0,'0'0'99'0,"0"0"-61"0,13 9-23 0,-7-6-4 0,3 1 14 15,0-2 4-15,0 2-4 0,3 0-6 0,-1-2-3 16,-1 2-5-16,3-2 2 0,-1 1-1 0,-2-2 2 15,0 4-6-15,-2-5-2 0,0 1-22 16,-3 3-42-16,1-1-64 0,-2-1-57 0,0-2-71 0,-4 0-211 16,-2 7-498-16,0-2 220 0</inkml:trace>
  <inkml:trace contextRef="#ctx0" brushRef="#br0" timeOffset="139839.93">7822 13841 260 0,'1'5'271'0,"2"0"-10"16,2 2-8-16,-1-3-16 0,5 3-24 0,-4-3-19 15,3 3-8-15,1-1-8 0,1-1-8 0,-1 1-11 16,1-1-16-16,1 1-17 0,-2 0-16 0,2-4-4 16,0 7-14-16,-2-4-8 0,-2 1-9 0,0-1-7 15,-1 1 5-15,1 1-22 0,-2-1-9 0,-5 2-2 16,1 1-6-16,-2 1-3 0,-3-1-8 0,-1 3 2 16,-4 1-5-16,-1 2 0 0,-3 1 2 0,-1-2 3 15,-5 6-11-15,2-4 0 0,1 2-2 0,-2-5 0 0,0-1 1 16,4-1 1-16,-1-1 6 0,3-1 9 15,3-3 9-15,4-1 0 0,-3-2-2 0,6 1-11 16,-2 0 8-16,0-2-9 0,2 1 3 0,2-3-3 16,0 0-2-16,6 4-6 0,0-1 0 0,3-3-1 15,3 1-3-15,-2 1 2 0,4 1-5 0,4-2-4 16,1-1 1-16,1 0-1 0,0 3-12 0,-1-1-32 16,1-1-33-16,0 6-35 0,1-3-42 0,2-1-57 15,4 2-57-15,-3 6-278 0,3-2-585 0,0 0 259 16</inkml:trace>
  <inkml:trace contextRef="#ctx0" brushRef="#br0" timeOffset="140455.74">8925 13445 22 0,'6'2'324'0,"0"3"-16"0,-1 1-18 0,-1 2-20 16,-1 3-17-16,0 2-20 0,-3-1-7 0,-1 5-21 15,-4 3-14-15,1-1-21 0,-3 6-13 0,-3 0-19 16,-1 2-10-16,-1 2-14 0,-1 0-10 0,2-1-13 16,-5 1-7-16,1-1-12 0,1 2-9 15,0-4-3-15,-1-1-9 0,-2-1-1 0,2-5-3 0,2-5-7 16,1 0-2-16,3-7-3 0,-2 2 2 0,2-3-1 15,0-3 16-15,-4-3-16 0,2 0-4 0,-1-1-2 16,1-4-1-16,-5-7-3 0,5 2-5 0,-2-2-3 16,2-4 1-16,3 0 1 0,-1-3-1 0,5 2-10 15,2 5-1-15,2-1-6 0,0 2 5 0,2 1-5 16,2 0 3-16,-1 5-3 0,4 2-5 0,2-2 2 16,1 4 1-16,3-1 2 0,5 4-2 0,1-1 15 15,-2 5-15-15,2 0 2 0,-1 1 0 0,2 3 0 16,3 3-8-16,2-1 8 0,-10-3-2 0,2 2 6 15,-2 2-9-15,-1-1 6 0,-1 0 1 0,0-1-5 16,-2 1-1-16,-2-5 6 0,0 2-4 0,-1-1-3 16,-2-1-1-16,-1-3 1 0,0 2-2 0,-2-2 0 15,0-1 10-15,-1-1-31 0,-2-2-33 0,0 0-37 16,0 0-51-16,0 0-61 0,0 0-57 0,0 0-299 16,-9-15-611-16,4 7 270 0</inkml:trace>
  <inkml:trace contextRef="#ctx0" brushRef="#br0" timeOffset="140630.45">9067 13726 47 0,'6'10'352'0,"-2"3"-29"16,0 3-8-16,-4 0-15 0,1 2-14 0,-2-1-37 16,-2 1-22-16,1 0-20 0,-2 0-16 0,0-1-29 15,3-1-10-15,-3-3-21 0,4 1-13 0,-1-3-18 16,-2 1-6-16,3-3-37 0,-1 1-52 0,-2-4-65 15,2 0-65-15,-1-1-56 0,0-1-97 0,-2-2-168 16,4-2-482-16,0 0 213 0</inkml:trace>
  <inkml:trace contextRef="#ctx0" brushRef="#br0" timeOffset="140850.87">9256 13778 337 0,'5'2'314'0,"-5"-2"-31"0,5 1-27 0,-5-1-27 16,0 0-26-16,0 0-24 0,8 2-47 0,-8-2-51 0,4 1-61 15,-4-1-70-15,0 0-70 0,0 0-191 0,0 0-337 16,0 0 150-16</inkml:trace>
  <inkml:trace contextRef="#ctx0" brushRef="#br0" timeOffset="141009.13">9449 13733 73 0,'3'3'273'0,"-1"0"-26"0,-1 1-24 0,2 0-20 0,-2 1-25 15,-1-5-15-15,2 6-19 0,0-3-15 0,-2-3-25 16,1 4-35-16,-1-4-42 0,3 3-43 0,-3-3-39 15,0 0-42-15,4 1-46 0,-4-1-111 0,0 0-275 16,0 0 121-16</inkml:trace>
  <inkml:trace contextRef="#ctx0" brushRef="#br0" timeOffset="141105.45">9531 13740 26 0,'6'0'227'0,"-2"-1"-14"0,-4 1-1 16,0 0 0-16,12 1-2 0,-10 2-10 0,2 0-14 16,-4-3-20-16,5 3-15 0,-2-2-19 0,-3-1-18 15,3 5-43-15,-3-5-56 0,0 0-70 0,6 3-96 16,-6-3-171-16,0 0-349 0,5 0 156 0</inkml:trace>
  <inkml:trace contextRef="#ctx0" brushRef="#br0" timeOffset="141490.53">9903 13510 184 0,'2'2'314'0,"2"2"-32"16,-4 1-26-16,1 1-25 0,-1-1-27 0,3 2-14 15,-3 1-7-15,1 2-11 0,-1-1-6 0,2 5-2 16,-2 1-28-16,2-2-19 0,-2 4-5 0,0 2-13 16,0-1-11-16,-2 6-7 0,-1 2-8 0,-1 1-8 15,0 0-8-15,-2 0-6 0,-2 0-5 0,3-8-4 16,-3-5-7-16,3-2-2 0,-1 0-2 0,0-2 0 16,-2-4-2-16,0 0-1 0,-3-3 5 0,-1 1 1 15,1-2-2-15,-3-4 7 0,1-2 4 0,-5-1-1 16,4-5 6-16,-4 0 7 0,4-2-15 0,0-2-6 15,1-2 3-15,0 2-7 0,7 2-1 0,0 2-5 16,0 2 1-16,4 0-6 0,1 2-1 0,1 0-1 16,2 1-10-16,2 4 7 0,1 0-7 0,-5 1 5 15,17 2-1-15,-7 3 7 0,3 1-15 0,2 3 2 0,-1 2 1 16,3 0-2-16,-2 3-1 0,2-2 12 16,-2 1-12-16,2 1-3 0,-3-3 1 0,2 0 5 15,-4-5-49-15,1 5-47 0,-2-3-50 0,-4 0-59 16,3-6-76-16,-4 2-304 0,-2-1-625 0,-4-3 277 0</inkml:trace>
  <inkml:trace contextRef="#ctx0" brushRef="#br0" timeOffset="141790.43">10004 13777 281 0,'5'9'269'0,"0"1"-25"0,1 1-25 0,-3 0-20 16,2 5-21-16,-1-2-15 0,-2 2-10 15,3 0-7-15,-2 1-10 0,-4 0-6 0,2-1-7 0,0 1-8 16,-1-2-5-16,2 2-1 0,-2-5-1 0,0-2 10 16,0-3 9-16,1-1 3 0,-1-2-6 0,1-1-9 15,-1-3-8-15,0 0-8 0,0 0-12 0,0-13-8 16,2 0-6-16,-2 0-9 0,1-5-7 0,0-3-6 16,2 0-9-16,2 2-1 0,0 2-1 0,-1-1-9 15,1 1-11-15,-1 5 23 0,2 1-26 0,0-1-2 16,2 4-5-16,-2-1 4 0,2 3-11 0,2-1-6 15,-1 4 6-15,-1-2 14 0,1 2-12 0,5 2-4 16,-4-2 1-16,0 1 1 0,3 2-4 0,-1-1-37 16,-1-1-45-16,2 1-60 0,-2 1-65 0,1-1-74 15,-6 2-296-15,0-2-625 0,-6 1 277 0</inkml:trace>
  <inkml:trace contextRef="#ctx0" brushRef="#br0" timeOffset="143156.25">10874 13346 66 0,'7'0'300'0,"-7"0"-13"0,5 1-17 0,-3 4-19 0,-4 0-18 15,-2 3-12-15,-1-1-12 0,-3 4-11 0,-6 2-9 16,1 3-13-16,-1-3-6 0,0 1-15 0,-3-3-15 16,2 4-11-16,-7 3-12 0,8-7-27 0,0 2-14 0,1-4 8 15,3-2-22-15,-1 2-4 0,3-5-9 0,3 1 16 16,0-1-14-16,0-2-5 0,0 2-2 16,3-2-7-16,-1 0 1 0,0 1-8 0,2 1-8 15,1-4 3-15,-3 6 1 0,6 2-10 0,-1-1 15 0,0 5-14 16,1 5-1-16,1-2-2 0,1-1-6 15,-2 5 3-15,1-2-13 0,-3 1-33 0,1 1-43 0,-2 0-42 16,0-2-48-16,0 2-56 0,2 1-63 16,-2-4-233-16,-2-5-561 0,4-1 249 0</inkml:trace>
  <inkml:trace contextRef="#ctx0" brushRef="#br0" timeOffset="143472.95">10748 13571 13 0,'5'-1'237'0,"1"1"-17"0,-6 0-18 0,15 2-9 0,-7-1-5 16,1 2-1-16,-1 1-3 0,-1-3-9 15,2 1-3-15,0 1-12 0,0 0-5 0,-1-3-2 0,-3 4-3 16,0 0-9-16,5-2-2 0,-6 1-6 0,2 3-3 16,0-2-10-16,-2 0-13 0,-1 7-7 0,1-3-12 15,1 1-7-15,-1 2-7 0,-3 0-9 0,2-1-5 16,-1 1-10-16,1 1-5 0,0 1 0 0,-1-2-4 15,1 2-6-15,-2 0-1 0,3-1-10 0,-3-1 2 16,0 2-3-16,2-2-4 0,-3 0-5 0,0-2-8 16,0 2-3-16,0-2-11 0,-1-1-16 0,-1-3-23 15,1 4-14-15,-3-3-16 0,2-2-14 0,-1 1-10 16,-1 2-16-16,0-4-20 0,-1-3-19 0,-1 4-11 16,-2-2-20-16,8-2-16 0,-15-2-24 0,6-1-172 15,-5 2-431-15,-3-7 192 0</inkml:trace>
  <inkml:trace contextRef="#ctx0" brushRef="#br0" timeOffset="143595.95">10668 13724 189 0,'4'-3'253'0,"2"1"-11"0,1 1-11 0,2 1-19 0,1 0-18 16,0 0-19-16,2 0-16 0,0 1-18 16,0 0-10-16,0 1-17 0,-4 2-36 0,0 0-54 15,-3-1-67-15,0 1-89 0,3 2-196 0,-7-2-356 16,1 1 158-16</inkml:trace>
  <inkml:trace contextRef="#ctx0" brushRef="#br0" timeOffset="143723.68">10802 13900 108 0,'7'2'264'0,"-7"-2"-31"16,10 1-46-16,-10-1-47 0,10-1-53 0,-3 1-41 15,-1-2-70-15,2 1-65 0,-3-1-70 16,5 1-172-16,-5-4 76 0</inkml:trace>
  <inkml:trace contextRef="#ctx0" brushRef="#br0" timeOffset="144040.53">11025 13558 135 0,'9'-3'249'0,"2"1"-26"0,1 2-22 0,1 0-19 0,2-1-12 16,0 2-13-16,3 0-1 0,-4 2-5 15,3-1 0-15,-4 1-9 0,1-1-8 0,-3-1-5 16,1 3-9-16,-1-1-10 0,-6 1 0 0,4-2-4 16,1 3-1-16,-3 1 2 0,-2-1-5 0,0 0-1 0,-1-1 3 15,1 4-7-15,-4 0-12 0,3 3-7 0,-3 0-6 16,-1 0 2-16,0 2-20 0,0-2-2 16,3 2-4-16,-3 3-9 0,0 2 0 0,-3 2-5 15,3 3-5-15,0 4-1 0,-1-4-8 0,1 0-3 0,-4-4 2 16,3 0-5-16,-4 1 0 0,5-2 5 0,0-3-32 15,-4-4-12-15,4 0-19 0,-1-5-14 0,-3 0-21 16,1-1-27-16,1-2-29 0,-2-2-31 0,4-1-26 16,0 0-35-16,-14-5-35 0,6-3-183 0,-2-5-483 15,1 1 214-15</inkml:trace>
  <inkml:trace contextRef="#ctx0" brushRef="#br0" timeOffset="144161.34">11159 13747 190 0,'11'2'266'0,"-3"1"-24"0,-4-2-19 0,3 2-23 16,-2 2-23-16,2-1-22 0,-2-3-37 0,0 2-42 16,-1 0-47-16,0-1-49 0,1 1-60 0,0-2-183 15,-3 4-285-15,-2-5 127 0</inkml:trace>
  <inkml:trace contextRef="#ctx0" brushRef="#br0" timeOffset="144668.11">11619 13216 320 0,'0'0'350'0,"0"0"-30"0,0 0-26 0,10 18-23 0,-10-7-39 15,4 3-12-15,-4-3-31 0,1 8-17 16,1-2-12-16,2-1-24 0,-1 2-10 0,0-1-20 0,0 2-45 16,-1-2-56-16,-2 2-58 0,0-1-64 0,4-3-65 15,-3 1-253-15,-2-3-472 0,1-4 209 0</inkml:trace>
  <inkml:trace contextRef="#ctx0" brushRef="#br0" timeOffset="145006.86">11728 13103 69 0,'13'-5'206'0,"-1"3"-11"16,5-3-11-16,-3 5-5 0,-1 0 1 0,-2 0-3 16,3 0 3-16,-1 0-10 0,-2 2-7 0,-3 1-2 15,1-1-6-15,-1 0-3 0,3 0-8 0,-6 1-7 16,2 0-7-16,-2 0-2 0,1 0 1 0,-2 2-6 15,0-1 4-15,1 1-7 0,-2 3-11 0,-2-4-9 16,4 4-8-16,-5 3-8 0,3 1-10 0,-2 0 8 16,4 2-19-16,-5 0-8 0,0 2-6 0,3 2-8 15,-1 1 1-15,-2-4-3 0,3 3-7 0,-3 0-4 16,1 0-3-16,2-2-3 0,-1 1-4 0,1 0-1 16,-3-5 0-16,0 0-2 0,1-1 1 0,-1 2-8 15,0-3-13-15,-1-1-16 0,-2 2-23 0,3-6-32 16,-2 3-40-16,-1-4-25 0,-1 1-24 0,3-1-27 15,-3-1-36-15,-1-2-22 0,0-1-251 0,5 0-541 0,-13-1 241 16</inkml:trace>
  <inkml:trace contextRef="#ctx0" brushRef="#br0" timeOffset="145345.44">11701 13264 101 0,'5'-3'344'0,"4"2"-10"0,1-4-27 0,-2 3-19 15,2 1-30-15,0-1-25 0,3-1-26 0,-3 1-18 16,2 0-12-16,-2 0-29 0,-2 2-17 0,2-1-30 16,-4 1-48-16,-6 0-64 0,11 1-68 0,-8 1-73 15,-1 2-93-15,-1 0-153 0,-1-4-430 16,-3 10 190-16</inkml:trace>
  <inkml:trace contextRef="#ctx0" brushRef="#br0" timeOffset="145508.64">11729 13384 68 0,'4'2'272'16,"1"1"-13"-16,3-1-19 0,0 1-21 0,3-2-22 15,-3 0-19-15,2 0-26 0,0 0-9 0,-2-1-14 16,3 2-15-16,-2-2-16 0,-1 0-36 0,-2 1-65 15,-1 0-77-15,4 0-91 0,-9-1-143 0,5 4-338 16,-5-4 150-16</inkml:trace>
  <inkml:trace contextRef="#ctx0" brushRef="#br0" timeOffset="145706.11">11539 13535 47 0,'-3'4'357'0,"4"-2"-9"16,-1-2-4-16,8 4-36 0,4-3-31 0,5-2-27 15,6-3-24-15,7 2-19 0,4-3-21 0,1 1-16 16,3-4-18-16,13 0-13 0,-1-1-19 0,-10 4-12 16,11-4-14-16,-14 1-4 0,4 2-10 0,-2-2-10 15,-3 1-4-15,1 0-10 0,-1 1-11 0,-5 1-48 16,-12 1-58-16,-1 3-72 0,-7-1-80 0,2 1-93 16,-8-1-198-16,-1 2-546 0,-4 0 241 0</inkml:trace>
  <inkml:trace contextRef="#ctx0" brushRef="#br0" timeOffset="145840.48">11765 13550 19 0,'-11'8'341'0,"0"4"-41"0,5 1-26 0,-2-3-28 16,2 5-31-16,2-5-40 0,-1 3-48 16,-3 2-39-16,4 0-44 0,3-2-46 0,-3 3-46 0,4-4-59 15,-4 4-172-15,3-4-302 0,-4 5 134 0</inkml:trace>
  <inkml:trace contextRef="#ctx0" brushRef="#br0" timeOffset="146140.17">11826 13559 44 0,'4'10'293'0,"1"-1"-12"16,-1 2-15-16,2-1-15 0,-2 0-4 16,-4 3-10-16,1 2-9 0,1-3-9 0,-2 1-19 15,-2 3-12-15,4 0-23 0,-4 1-18 0,1-2-10 0,1 5-15 16,0 0-9-16,-3 4-21 0,2-4-1 0,1 6-14 16,-5 0-2-16,4 1-13 0,0 0-10 0,-1 0-4 15,-1-2-3-15,1 0-20 0,0-6-17 0,-1 0-30 16,-1-1-17-16,2-1-22 0,2 0-19 0,-2-4-19 15,-1-4-21-15,1-2-10 0,-1 1-19 0,0-4-32 16,2-1-44-16,1-3-210 0,-7 2-470 0,7-2 207 16</inkml:trace>
  <inkml:trace contextRef="#ctx0" brushRef="#br0" timeOffset="146341.75">11729 13664 107 0,'0'0'252'0,"4"-3"-23"15,-4 3-27-15,5-1-18 0,-5 1-16 0,5-2-18 16,-5 2-21-16,4-1-26 0,-4 1-22 0,7-3-20 16,-3 2-25-16,-4 1-31 0,7-1-34 0,-3-1-41 15,-4 2-40-15,7-3-140 0,-7 3-270 0,7 0 119 16</inkml:trace>
  <inkml:trace contextRef="#ctx0" brushRef="#br0" timeOffset="146566.07">11747 13766 184 0,'6'2'289'0,"-6"-2"-15"0,0 0-5 0,5 1-25 0,-5-1-22 16,0 0-18-16,0 0-17 0,6 2-21 0,-6-2-24 15,0 0-35-15,0 0-30 0,6-5-44 16,-6 5-56-16,0 0-61 0,0 0-71 0,1-1-201 16,-1 1-386-16,0 0 170 0</inkml:trace>
  <inkml:trace contextRef="#ctx0" brushRef="#br0" timeOffset="146731.34">11706 13916 45 0,'0'0'301'0,"0"0"-14"16,0 0-20-16,8 3-21 0,-8-3-23 16,6 0-22-16,-6 0-26 0,0 0-24 0,9-3-40 15,-4 2-46-15,-2-2-57 0,-2-3-67 0,3 2-61 0,0 1-59 16,-4-5-108-16,1 3-312 0,3-1 139 0</inkml:trace>
  <inkml:trace contextRef="#ctx0" brushRef="#br0" timeOffset="146989.28">11779 13721 47 0,'10'-5'255'0,"0"1"-16"0,4-1-15 0,2-3-19 0,4 3-18 15,-2 0-13-15,10-2-4 0,-5 2-5 0,-2-1-7 16,-1 1-9-16,7-1-12 0,-5 3-10 0,4-2-13 15,-6 0-5-15,1-1-14 0,1 4-12 0,-3-2-4 16,-1 2-10-16,-1 0-6 0,-4 1-7 0,-3 1-2 16,-1-2-8-16,-2 5-3 0,0-1 5 0,-1 0-2 15,-3 2-2-15,-1 0-4 0,-2 2-6 0,0 2-3 16,-2 1 9-16,-2 3-15 0,-4 4-5 0,2-2-12 16,-4 1-4-16,-6 8-28 0,6-7-19 0,-4-1-16 15,1 2-19-15,-5 5-23 0,2-2-24 0,0-5-19 16,2-2-21-16,-2-2-37 0,0 0-40 0,0-4-126 15,-2-1-398-15,0-3 176 0</inkml:trace>
  <inkml:trace contextRef="#ctx0" brushRef="#br0" timeOffset="147128.96">11905 13822 57 0,'8'0'256'0,"4"-1"-16"0,0 1-2 0,0 3-7 16,2 1-9-16,5 1-17 0,-1 1-16 0,0-1-22 15,1 2-16-15,-1 0-13 0,1-1-16 0,0 2-14 16,-2 0-11-16,2-2-23 0,-2-1-49 0,-3 1-63 15,-4-1-79-15,5-4-88 0,-5 2-155 0,1-1-390 16,0-2 172-16</inkml:trace>
  <inkml:trace contextRef="#ctx0" brushRef="#br0" timeOffset="147453.32">12432 13597 4431 0,'1'3'14'0,"0"3"-34"0,3-4 13 0,1-1-4 0,7 2 12 16,6-4-4-16,0-2 6 0,11-3-19 0,-1 1-26 15,3-6-14-15,2 5-3 0,0-4-8 0,2 2-7 16,-6-3-9-16,-2 4-24 0,-9 0-55 0,0 4-33 16,-3-3-68-16,-2 4-285 0,-8 1-592 0,3-2 262 15</inkml:trace>
  <inkml:trace contextRef="#ctx0" brushRef="#br0" timeOffset="147678.65">12503 13347 3361 0,'4'-3'87'0,"-2"0"-11"0,-2 3-77 15,6 0 3-15,-6 0-2 0,6 9-1 0,-1-2 7 16,-1 2-8-16,0 4 1 0,-3 2 5 0,2 3 8 15,-3 1 18-15,0-1 1 0,0 2 8 0,1 0 0 16,-2 6 0-16,-3-8-9 0,0 6-3 0,0-4-2 16,-2 5-9-16,-3 0-12 0,1-6-35 0,2-1-45 15,-5 7-54-15,-2-3-55 0,4-5-64 0,-3-1-277 16,1 2-569-16,1-3 252 0</inkml:trace>
  <inkml:trace contextRef="#ctx0" brushRef="#br0" timeOffset="147843.68">12543 13693 256 0,'18'8'392'0,"0"0"-41"0,0 1-34 0,6 6-29 0,-6-5-23 15,6 2-27-15,-5-2-27 0,-3-3-25 0,2 2-24 16,-5 0-12-16,-1-2-19 0,-2-1-38 16,-1 0-43-16,0 1-41 0,-4-1-52 0,-1-1-62 15,0 0-80-15,-1 2-276 0,-3-3-500 0,-3 0 221 16</inkml:trace>
  <inkml:trace contextRef="#ctx0" brushRef="#br0" timeOffset="148384.42">12989 13316 309 0,'5'3'319'0,"4"0"-4"0,-2 2-16 0,4-2-7 16,-2 0-26-16,3 1-25 0,-1 0-27 15,2-1-23-15,1 0-14 0,-1 0-19 0,1 0-22 16,2 2-15-16,-3-3-10 0,1 2-14 0,-1-2-62 0,-3 3-65 15,-1 1-70-15,-4-1-72 0,0-1-69 0,-2 3-216 16,-2 0-494-16,3 2 219 0</inkml:trace>
  <inkml:trace contextRef="#ctx0" brushRef="#br0" timeOffset="148542.66">13010 13550 140 0,'-3'2'350'0,"-1"0"-35"0,4-2-34 16,0 5-27-16,0-5-25 0,4 5-23 0,0-4-23 15,5 0-15-15,1 2-21 0,4-3-4 0,0-1-31 16,6 1-36-16,-1-3-42 0,0 2-51 0,1 1-56 0,-1-2-72 16,3 2-88-16,-12 0-129 0,4 0-392 15,-1 0 173-15</inkml:trace>
  <inkml:trace contextRef="#ctx0" brushRef="#br0" timeOffset="148711.14">13223 13496 2888 0,'-5'3'127'0,"0"2"-92"0,-3 2-14 16,-1 1-15-16,3 2 2 0,-4 4-2 0,1 1 0 16,-3 0-1-16,4 3-3 0,1-1 2 0,-3-3-4 15,3 4 1-15,1-4 1 0,-1 1-5 0,2-2 3 16,-1 2-11-16,0 2-25 0,2-9-32 0,-1 3-42 16,1 0-37-16,1-3-44 0,-1 2-61 0,-1-6-131 15,3 1-414-15,-1 1 184 0</inkml:trace>
  <inkml:trace contextRef="#ctx0" brushRef="#br0" timeOffset="149043.07">13210 13628 235 0,'-1'13'261'16,"1"0"-9"-16,-4-1-12 0,3 4-15 0,-7-1-7 15,3 2-4-15,0-1-4 0,1-3-7 0,0 3-10 16,0-4-3-16,1 0-27 0,-1 1-5 0,1-4-17 15,2 1-18-15,-2 1-8 0,3-3-11 0,-1 2-10 16,2-5-10-16,2 1-6 0,-2 3-12 0,4-4-4 16,-1 1-4-16,5 0 5 0,0 0-17 0,4 3-5 15,1-5-9-15,1 4 4 0,2-4-5 0,2 0-5 16,-2 2 2-16,2-1-1 0,0-2-4 0,-2 0-3 16,0-1-3-16,0-1-3 0,-3 0-2 0,-1-1 4 15,1 2-5-15,-8-2 2 0,2 0 5 0,1-2-3 16,-3 1 10-16,-2-1-9 0,3-4 1 0,-5 0-3 15,2-1 5-15,1-5-7 0,-4-1 0 0,1-4-4 16,-2 2 0-16,-2-4-7 0,-1-6-4 0,-1 0-8 16,-4-2-48-16,3 1-46 0,-4-2-61 0,1 3-65 15,2 0-66-15,-3 2-276 0,1 4-621 0,3 2 275 16</inkml:trace>
  <inkml:trace contextRef="#ctx0" brushRef="#br0" timeOffset="149231.84">13606 13266 3246 0,'0'0'152'0,"8"2"-110"0,-4-1-21 0,-4-1-10 0,5 3-6 16,-5-3 3-16,4 1-7 0,-4-1-2 16,5 5 4-16,-4-3-1 0,3 2-6 0,0 1-19 15,-3-3-27-15,3 3-35 0,0-3-44 0,-3 5-54 16,3-4-80-16,1 1-197 0,-1-1-496 0,0 1 220 0</inkml:trace>
  <inkml:trace contextRef="#ctx0" brushRef="#br0" timeOffset="149541.16">13884 13211 199 0,'0'0'235'0,"2"5"-15"16,0 1-13-16,-1-1-13 0,-1 0-10 0,-1 0-10 15,-1 3-5-15,0 0-15 0,-1 3-12 0,-2 0-16 0,-4-2-8 16,3 5-13-16,-6 2-15 0,0-3-5 0,1 3-6 16,-8 2-12-16,6-3-5 0,-6 4-8 0,6-7-1 15,-1-1-6-15,0 1 0 0,1-2 2 16,-2-1 0-16,6-2 12 0,-2-1 10 0,2-2 7 0,1 2 8 16,3-3 2-16,1 0-2 0,-1 0-5 0,4-1-8 15,1-2-5-15,-3 6-7 0,3-6-1 0,4 4-11 16,2-1-4-16,2-2-2 0,0-1-7 0,2 2 10 15,3-1-15-15,0-1-5 0,4-1 2 0,-4-1-7 16,2 2-2-16,-2 0 17 0,5 0-28 0,-5-3-32 16,-3 0-50-16,3 3-56 0,-8 0-72 0,-5 0-66 15,9 2-301-15,-4-1-617 0,-5-1 274 0</inkml:trace>
  <inkml:trace contextRef="#ctx0" brushRef="#br0" timeOffset="149710.68">13661 13616 61 0,'-6'0'338'0,"5"6"-30"0,1-1-19 16,0-2-14-16,0-3-27 0,7 5-13 0,-3-3-31 16,8 0-23-16,2-2-14 0,-1 0-18 0,6 0-14 15,1-2-17-15,2 1-11 0,7-4-14 0,-8 2-33 16,-1 2-38-16,-1-1-47 0,-2 1-42 0,2-4-51 16,-6 2-22-16,0 1-42 0,-3-3-48 0,-4 2-142 15,-1-3-402-15,-1 1 178 0</inkml:trace>
  <inkml:trace contextRef="#ctx0" brushRef="#br0" timeOffset="149857.7">13942 13551 189 0,'-2'-4'184'0,"-1"1"30"0,-3 0 4 0,2 1-2 16,-3 0-1-16,7 2 2 0,-11 2-1 0,5 0-10 0,1 2-9 16,-3-2-14-16,6 3-11 0,-5 2-18 15,2-1 6-15,0 2-20 0,1 2-20 0,-1 0-10 16,1-1-12-16,3 1-10 0,-3 0-7 0,0 3-16 16,-5 1-9-16,4 2-17 0,1 1-30 0,-1-3-38 0,-3 4-44 15,-2 1-47-15,1-3-46 0,0 1-46 16,-2 0-58-16,1-4-177 0,1-4-483 0,-1-2 215 15</inkml:trace>
  <inkml:trace contextRef="#ctx0" brushRef="#br0" timeOffset="150024.38">13769 13723 112 0,'5'1'294'0,"6"5"-1"0,2 0 7 0,1 1-1 16,1 2-23-16,8 5-28 0,2 1-22 0,-10-2-13 15,2 0-19-15,5 1-21 0,-3-2-15 0,-3 0-17 16,2-2-11-16,-1 3-19 0,-2-4-12 0,2-2-10 15,-6-1 1-15,-2 1-42 0,0-5-49 0,-4 1-57 16,-1-2-64-16,0 1-73 0,-4-2-70 0,0 0-211 16,0 0-515-16,0 0 228 0</inkml:trace>
  <inkml:trace contextRef="#ctx0" brushRef="#br0" timeOffset="150855.4">14389 13303 24 0,'6'3'271'0,"-6"-3"-17"15,8 5-9-15,-7-2-15 0,1-1-13 0,0 4-15 16,-2 0-16-16,-2 3-13 0,1 1-13 0,-1 1-13 0,-2 0-18 16,-3 0-10-16,2 5-13 0,-1 0-10 0,-1 0-10 15,-1-1-11-15,-3 0-5 0,0-1-5 16,-2 3-8-16,0-4-6 0,-1-1-5 0,3 2-3 0,-1-2-4 16,2-4-4-16,-2 3-2 0,0 0-5 0,0-4-3 15,3-1-1-15,1-2-1 0,0 3 12 0,3-4 18 16,1-1 11-16,0 1 8 0,1-2 9 0,3-1 8 15,-4 5-6-15,4-5-9 0,0 0-11 0,0 0-5 16,0 0-5-16,11-9-5 0,-6 7-6 0,6-4-5 16,-2 4-2-16,4-3-6 0,1 4-1 0,2-2-3 15,-4 0-4-15,1-1-3 0,6 4 0 0,-5-1-2 16,0-1-1-16,-1 4-9 0,-3-2 1 0,2 4 0 16,-5-3-2-16,2 2 2 0,-2-2-10 0,-2 4-2 15,-3 0-5-15,1 4-2 0,-3 0-8 16,-3 0-8-16,0 1-3 0,-1 2-4 0,-4-2 5 0,-2 5 3 15,2-6-1-15,-2 0 5 0,2-1 2 0,2 0 2 16,-2 0 5-16,2-1-1 0,2-3 3 0,-1-2 5 16,1 1 4-16,0 2 9 0,3 0 6 0,1-5 4 15,-4 4 1-15,4-4 2 0,0 0 8 0,4 3 1 16,-4-3 3-16,0 0-2 0,13 0-2 0,-13 0-6 16,15-4 12-16,-3 1-15 0,-1 3-6 0,-1-3-19 15,-3 3-30-15,0-2-43 0,1 0-56 0,-2 4-69 0,-6-2-74 16,11 0-315-16,-7 2-642 0,-2 1 285 0</inkml:trace>
  <inkml:trace contextRef="#ctx0" brushRef="#br0" timeOffset="150999.28">14374 13884 183 0,'0'5'334'0,"0"-5"-23"0,0 0-10 16,2 2-20-16,-2-2-17 0,0 0-30 15,0 0-33-15,13-8-14 0,-7 2-47 0,4-2-34 0,2-3-49 16,-1-2-50-16,3 0-49 0,0-3-42 0,4-3-43 15,-5 3-41-15,2-7-197 0,-2-2-394 0,0 4 175 16</inkml:trace>
  <inkml:trace contextRef="#ctx0" brushRef="#br0" timeOffset="151138.77">14594 13581 89 0,'4'-8'312'0,"0"5"6"0,0-2-7 0,-2 2-6 16,1-1-15-16,-2 1-29 0,-1 3-15 0,5-3-36 16,-5 3-27-16,0 0-11 0,0 0-16 0,3 14-19 15,-3-4 1-15,1-2-34 0,0 5-6 0,-1 2-8 16,4 1-12-16,-2 2-6 0,1 7-24 0,-1-7-39 15,0 0-66-15,0-1-59 0,0 11-61 0,-1-8-76 16,2 5-251-16,-3 1-546 0,0-8 241 0</inkml:trace>
  <inkml:trace contextRef="#ctx0" brushRef="#br0" timeOffset="151506.2">14754 13358 90 0,'5'-3'260'16,"2"0"-14"-16,-1-2-8 0,-1 4-17 0,3-2-17 15,-1-1-8-15,2 1-3 0,-1 0-6 0,-2 1-9 16,1 1-8-16,-1-2-10 0,2 1-3 0,-3 1-22 0,0-1-11 16,0-1-4-16,0 2-10 0,-5 1 6 15,9 0-17-15,-9 0-3 0,10 3-4 0,-6-2-13 0,0 1-2 16,0 1-5-16,0 3-12 0,0-2-4 15,2 6-3-15,-1 1-6 0,-1-1-9 0,1 2-2 16,-1 6-2-16,2-1-5 0,-2 1-2 0,0 1 5 16,1 7-11-16,-1 0 0 0,1-2 2 0,-2-4-4 0,-2 8-8 15,4-4 5-15,-5-5 1 0,1 2-2 0,2-1-9 16,-2-1 2-16,-1 0-1 0,3-1-1 16,-1 2 0-16,1-7-3 0,-3 3 1 0,1-6-7 15,3 1 6-15,-3 0-1 0,2-5 0 0,-2-1-4 0,-1-1-13 16,3-1-29-16,-3-3-32 0,-3 6-51 0,3-6-44 15,-1 3-51-15,1-3-60 0,0 0-265 0,0 0-592 16,-12-10 261-16</inkml:trace>
  <inkml:trace contextRef="#ctx0" brushRef="#br0" timeOffset="151695.43">14750 13600 104 0,'0'0'344'16,"0"0"-15"-16,0 0-20 0,0 0-19 0,0 0-28 16,-1-3-25-16,1 3-23 0,0 0-22 0,10-8-23 15,-6 5-28-15,4 1-34 0,-3-2-49 0,0 0-45 16,0-3-63-16,-1 3-68 0,2 1-65 0,-1 0-220 16,-1 2-438-16,-4 1 194 0</inkml:trace>
  <inkml:trace contextRef="#ctx0" brushRef="#br0" timeOffset="151875.02">14699 13680 164 0,'9'4'249'0,"-4"-1"-15"16,5 0-16-16,2 1-14 0,2-2-9 0,0-1-6 15,0 3-16-15,0-3-19 0,0 2-11 0,-1-1-9 16,1-1-23-16,-5 0-27 0,-1 1-41 0,-2-1-51 0,-2 1-59 15,2-2-73-15,-5 4-207 0,-1-1-376 16,-3 4 167-16</inkml:trace>
  <inkml:trace contextRef="#ctx0" brushRef="#br0" timeOffset="152139.45">14371 13864 160 0,'-3'2'387'0,"3"-2"-28"0,0 0-34 0,0 0-30 16,0 0-28-16,19 3-22 0,-1-2-26 16,1-2-21-16,2 0-19 0,8 3-17 0,3-3-14 0,4 0-16 15,1 1-14-15,2 0-12 0,14-4-8 16,-3 2-9-16,2-1-11 0,1 2-7 0,-2-2-5 0,1-1-9 16,-12 2-6-16,-2-1 7 0,16 1-16 0,-18-1-7 15,2 1-1-15,-4 2-4 0,-2 0-1 0,-1-3-1 16,-5 3 7-16,-7 0-20 0,-6-1 0 0,1 1-7 15,-3 0 3-15,-3 0-80 0,-2 0-82 0,-6 0-110 16,0 0-351-16,0 0-662 0,0 0 292 0</inkml:trace>
  <inkml:trace contextRef="#ctx0" brushRef="#br0" timeOffset="152296.31">15640 13872 445 0,'5'3'399'16,"-3"2"-45"-16,2-2-32 0,-1-3-35 0,-3 0-38 16,0 0-70-16,0 0-72 0,0 0-72 0,-10 6-82 15,3-8-88-15,-3 2-232 0,0-1-395 0,-3-1 175 16</inkml:trace>
  <inkml:trace contextRef="#ctx0" brushRef="#br0" timeOffset="157279.68">16230 13278 218 0,'0'5'335'0,"0"2"-25"15,-4 3-25-15,3 2-25 0,-3 4-22 16,0 2-27-16,-2-4-20 0,2 3-19 0,-1-1-19 0,1 1-18 15,0-1-14-15,3-5-25 0,0 1-55 0,-1 1-58 16,1-1-62-16,1 0-60 0,1-4-84 0,-1 2-162 16,2-3-417-16,-1 0 185 0</inkml:trace>
  <inkml:trace contextRef="#ctx0" brushRef="#br0" timeOffset="157590.23">16285 13191 183 0,'3'-1'273'0,"-1"-2"-21"0,1 0-17 16,-3 3-18-16,9-1-14 0,0 1-13 0,-2-3-10 15,1 3-11-15,2 0-2 0,2-2-12 0,1 2-12 16,0 0-13-16,4-3-9 0,-3 3-8 0,5 0-9 16,-1 3-15-16,-5-3-8 0,1 0-6 0,-1 3-5 15,1-1-8-15,-4-2-3 0,-2 1-1 0,0 1-2 16,-1 1 0-16,0-1 9 0,-1 0 12 0,-1 2 8 15,-1-1-9-15,1 0-7 0,-3 3-8 0,1 0-8 16,0 1 1-16,-1 0-9 0,-2 0-3 0,-1 3-7 16,1-1 0-16,-3 1-3 0,2 2-7 0,-2 0-4 15,0-5 0-15,-1 3-7 0,-1 0-2 0,2-1-20 16,-1 0-46-16,1 1-45 0,-1-1-51 0,0 2-51 16,0 0-56-16,-2-4-66 0,-2 1-206 0,4 0-573 15,-5-1 255-15</inkml:trace>
  <inkml:trace contextRef="#ctx0" brushRef="#br0" timeOffset="157761.61">16382 13308 97 0,'-8'10'258'0,"5"-4"-11"16,-4 4-18-16,0 5-12 0,-1 1-9 0,-5 2-12 15,4-1-12-15,3-1-15 0,-3 1-15 16,0-1-16-16,3-1-17 0,-1-1-12 0,2 2-31 0,1-5-49 15,3 0-57-15,-4 0-45 0,4-5-67 0,-2 0-70 16,-1-1-121-16,4-3-358 0,0-2 158 0</inkml:trace>
  <inkml:trace contextRef="#ctx0" brushRef="#br0" timeOffset="157926.18">16378 13391 7 0,'6'5'282'0,"-1"-3"-22"0,0 3-16 15,4 4-21-15,-6-6-22 0,5 7-16 0,-3-4-18 16,0 2-14-16,3-2-14 0,-3-1-16 0,0 3-11 16,3-2-14-16,-4 1-31 0,1-3-46 0,0 2-63 15,0-1-70-15,-1 0-76 0,-3-2-136 0,3 0-350 16,-1 0 155-16</inkml:trace>
  <inkml:trace contextRef="#ctx0" brushRef="#br0" timeOffset="158089.78">16639 13390 99 0,'1'6'227'0,"-1"1"-23"0,0 2-20 15,0-1-14-15,-1 3-23 0,1 1-13 0,-2-3-15 16,-1 4-22-16,3-1-28 0,-3 0-38 0,3-2-43 16,-1 0-35-16,1-3-69 0,-2 0-102 0,0-2-236 15,2 0 104-15</inkml:trace>
  <inkml:trace contextRef="#ctx0" brushRef="#br0" timeOffset="158574.77">16762 12890 177 0,'0'0'260'0,"4"-1"-5"16,-4 1-9-16,0 0-10 0,5-3-8 0,-5 3-7 0,0 0-2 16,0 0-13-16,0 0-11 0,0 0-9 0,0 0-19 15,5-2-7-15,-5 2-9 0,0 0-20 16,0 0-15-16,0 0-13 0,0 0-7 0,0 0-9 0,0 0-8 16,2 9-8-16,-2-5-6 0,0-4-6 0,2 6-6 15,-1-1-2-15,-1 1-9 0,3-1-4 0,-2 3 0 16,-2-2-7-16,2 2-3 0,0 1-5 15,-1 1 0-15,1 0 1 0,-1 1-4 0,2 2 0 0,-1-1-3 16,0 0-9-16,1 4 9 0,-2 3-4 0,1-3-3 16,3 4 4-16,-3 0-5 0,3-1 1 0,-3 9-4 15,3-1-2-15,0 5 0 0,-1 0 7 0,0 1-9 16,2 15 1-16,-1 2-7 0,-3-14 3 0,1 11 1 16,-2 0 5-16,0-11-4 0,-2 13 3 0,-1-15-4 15,1 3 5-15,2-3-10 0,-6 1 7 0,2-4-4 16,1-4 3-16,1 0 11 0,0-10-15 0,1 0 1 15,0-5 4-15,-2-1 0 0,3-3-4 0,-2-1 0 16,1 0 10-16,-2-4-2 0,2-1 1 0,1-2 3 16,-4 4-10-16,4-4 8 0,0 0-1 0,0 0-8 15,-16-9-17-15,8-1-32 0,-5-2-31 0,1 1-52 16,-3-1-59-16,0 0-66 0,-2 0-336 0,-2 4-642 16,1-3 284-16</inkml:trace>
  <inkml:trace contextRef="#ctx0" brushRef="#br0" timeOffset="162672.21">17406 13784 115 0,'0'0'316'15,"0"0"-18"-15,0 0-13 0,-5-10-21 0,4 4-19 0,-1 3-10 16,2-3-6-16,-1 0-15 0,-2 0-14 0,1-2-15 16,0 0-15-16,2-2-19 0,-1-2-13 0,0-3-14 15,-4-1-14-15,5 3-11 0,0-6-12 16,0-11-2-16,-1 5-9 0,2-4-10 0,-1-6-9 0,4-1-5 16,-2-15-3-16,1 1-5 0,-1 1-5 0,4-3-2 15,0-1-7-15,2 3 10 0,3 4 4 16,-1 13-6-16,3-2 0 0,-3 4-7 0,3 4-2 0,0 2-1 15,2-2-2-15,-1 6-5 0,-1 7 0 0,-3 1-1 16,-1 4-7-16,3 0-1 0,-6 2-6 0,4 1 4 16,-2 1-7-16,-3 4 3 0,3-1-3 0,-3 1 1 15,-5 1 0-15,13 4 0 0,-9 1-7 0,-1 1 0 16,-3 2 0-16,-2 4-2 0,-1 4-24 0,-5 0-24 16,-3 9-34-16,0 2-29 0,-2-4-30 0,-4 4-29 15,4-2-19-15,-1 0-20 0,0-3-5 0,0 2 4 16,5-10 7-16,0 2 27 0,0-5 18 0,4-1 21 15,-1-1 21-15,3-2 34 0,-3-1 40 0,3-3 41 16,2 1 43-16,-1-1 25 0,2-3 12 0,0 5 4 16,0-5 0-16,0 0 8 0,10 0 9 0,-10 0 11 15,15-5 2-15,-4 2 9 0,1 3 0 0,-2-1-2 0,-1 1-8 16,0 1-8-16,0 2-6 0,-4-3-9 16,4 2-7-16,-4 1 1 0,-1 0-9 0,-1 3-5 15,-1-1 1-15,1 6-19 0,-6 1-2 0,2-3-2 16,-3 2-11-16,0 2 2 0,0-2-5 0,-1 0-4 15,-1 0-3-15,1-1-11 0,-3-3-13 0,4-1-19 0,-1 0-18 16,-1-1-23-16,2-1-41 0,-2-1-36 16,-1-2-41-16,1-1-35 0,6 0-66 0,-12-1-222 15,7-4-545-15,0 3 241 0</inkml:trace>
  <inkml:trace contextRef="#ctx0" brushRef="#br0" timeOffset="162833.03">17674 13283 278 0,'5'11'288'0,"-5"4"-6"0,0 3-11 0,-1-1-9 16,-1 1-11-16,0-1-13 0,-3-1-19 0,4-2-20 15,-2-1-23-15,1-1-16 0,-1 1-19 16,2-2-13-16,2 0-25 0,-3-3-56 0,0-1-56 0,1 0-58 16,0-1-58-16,0-1-70 0,-1-2-247 0,0 1-477 15,2-4 211-15</inkml:trace>
  <inkml:trace contextRef="#ctx0" brushRef="#br0" timeOffset="163028.66">17897 13364 2814 0,'7'4'134'16,"-3"4"-92"-16,-1 1-22 0,-3 2-9 0,-4 2 16 0,-1 3 17 15,-3 2 9-15,-3-2-10 0,-2-1 0 0,3 1 3 16,-2-1-3-16,-1-4 0 0,6 0-6 0,-1-2-2 15,-1-1-7-15,4-1-11 0,0-1-33 16,-3-1-53-16,2-2-55 0,-2-2-59 0,4-1-64 0,4 0-227 16,-13-2-513-16,8 0 228 0</inkml:trace>
  <inkml:trace contextRef="#ctx0" brushRef="#br0" timeOffset="163189.32">17976 13284 93 0,'9'6'287'0,"-3"-5"-27"0,2 2-26 0,-2-2-17 15,3 1-39-15,-5-2-38 0,-4 0-43 0,12-1-51 16,-5 1-62-16,-3-1-65 0,2-1-162 0,1 0-262 16,-2 0 115-16</inkml:trace>
  <inkml:trace contextRef="#ctx0" brushRef="#br0" timeOffset="163324.43">18234 13278 91 0,'4'2'294'16,"1"1"-27"-16,0 3-27 0,-2-4-22 0,-1 2-25 15,1-3-21-15,-3-1-34 0,5 2-39 0,-5-2-35 0,1 4-45 16,-1-4-48-16,0 0-45 0,0 0-61 16,9-6-125-16,-4 3-281 0,2-1 125 0</inkml:trace>
  <inkml:trace contextRef="#ctx0" brushRef="#br0" timeOffset="163429.52">18395 13278 214 0,'5'1'208'0,"3"0"-10"0,-3 2-2 16,-5-3-2-16,5 6-10 0,0-6-21 0,-1 1-17 16,-4-1-30-16,4 3-52 0,-4-3-70 0,0 0-75 15,0 0-185-15,0 0-289 0,0 0 128 0</inkml:trace>
  <inkml:trace contextRef="#ctx0" brushRef="#br0" timeOffset="164058.79">18566 13962 227 0,'-2'3'290'0,"2"-3"-8"15,-2 4-6-15,2-4 2 0,0 0-17 0,0 0-17 0,0 0-13 16,0 0-17-16,4-14-24 0,-4 2-21 0,0-4-18 15,0 0-11-15,4-12-19 0,-4 0-5 0,3-3-9 16,-1-3-14-16,-3-4-6 0,4-11-7 16,-1 0-8-16,-2-3-4 0,0-3-6 0,-2 2-8 0,2-1 0 15,2-2-8-15,-1 2 1 0,2 0-6 0,3 0-5 16,-2 4-2-16,0 4 0 0,5 11-6 0,1 6-2 16,3 1-6-16,-3 2 6 0,8 4-8 0,-10 5-7 15,2 4-2-15,-2 1 0 0,2 4-3 0,-1 1 1 16,-3 3-7-16,3 1 3 0,-2 0 2 0,-1 0-9 15,2 5 2-15,-8-2 0 0,10 4 2 0,-6 2 2 16,-1 0-3-16,-3 3 2 0,-1 2-5 0,-1-1 9 16,0 2-13-16,-3 2 2 0,-1 4-7 0,0-4-8 15,-1-3 4-15,2 3 5 0,-2-3-3 0,1-1 3 16,4-3 1-16,-3 1 4 0,1-2-2 0,1-2-1 16,-1 0 15-16,3 1-22 0,0 0 12 0,-2-3-3 15,3-2 2-15,0 5-2 0,0-5 5 0,1 4-2 16,-1-4 1-16,6 5-1 0,-1-1 0 0,-1-2 5 15,-1 6-4-15,1-4 1 0,2 3 1 0,-2 3 6 16,-1 1 4-16,-2 1-2 0,-1 4-7 0,-1-1 1 16,0-3-8-16,-2 0-11 0,-1 0-21 0,-3 4-21 15,4-4-29-15,1-2-39 0,-1 0-42 0,0 0-52 16,1-2-49-16,1-1-239 0,-1-1-552 0,2-2 244 16</inkml:trace>
  <inkml:trace contextRef="#ctx0" brushRef="#br0" timeOffset="164404.95">18960 13210 137 0,'0'0'333'0,"4"-1"-10"0,-4 1-6 16,0 0-15-16,0 0-28 0,0 0-20 0,0 0-30 16,0 0-11-16,0 0-24 0,0 0-17 15,0 0-20-15,0 0-11 0,0 0-17 0,0 0-10 16,-17 6-2-16,13-3-22 0,1 1-10 0,0 0 4 0,-2 0-19 15,1 2-4-15,-1-1-10 0,2 2-4 0,0 0-3 16,-1 2-6-16,0-1-6 0,1-1 14 0,-2 3-20 16,4-2 4-16,0 3-6 0,2-1-2 15,-1 0-1-15,0 1-8 0,0-1 0 0,0 2 1 0,0-1-8 16,-1 1-1-16,-1 1 2 0,-4-1-4 0,6-1 2 16,-3 2 18-16,1 0-21 0,-3-1 3 0,1-1-2 15,-4-2-4-15,3 2 4 0,-4-3-1 16,0-1-1-16,1 0 3 0,2-3 3 0,-3 0-11 0,0-1-1 15,-2-2 5-15,-1-2-19 0,1-2-40 0,-2 0-59 16,1-4-73-16,3-2-83 0,1 0-325 0,-1-5-646 16,1-1 285-16</inkml:trace>
  <inkml:trace contextRef="#ctx0" brushRef="#br0" timeOffset="165043.73">19513 13068 142 0,'8'0'365'0,"1"0"-17"0,4 0-21 0,0 3-32 16,-1-2-26-16,6-1-28 0,4 2-19 0,-3 1-21 15,9-1-11-15,-7 2-29 0,5-2-17 0,4 2-18 16,-11-2-12-16,0-2 8 0,-1 3-19 0,-1 0-37 16,-6-3-75-16,1 1-76 0,-7 1-84 0,1-1-87 15,-2-1-231-15,-4 0-526 0,4 2 233 0</inkml:trace>
  <inkml:trace contextRef="#ctx0" brushRef="#br0" timeOffset="165505.06">19594 12966 187 0,'-4'7'294'0,"0"2"-15"15,2 4-16-15,-2 0-14 0,1 4-15 0,-1 1-15 16,-1 0-17-16,3 1-23 0,-1 1-16 0,1-2-17 16,-2 3-13-16,1-4-17 0,-2-1-12 0,5 3-12 15,-1-4-4-15,-1-5-12 0,0 2-9 0,2-4-1 16,-6 2-10-16,6-4-6 0,0 1 1 0,-3-2-5 15,3 0 5-15,0-2 21 0,0-3 17 0,0 0-1 16,0 0 2-16,0 0-19 0,0 0-7 0,0 0 1 16,13-11-14-16,-7 8-11 0,2-3-3 0,1 1 3 0,2-1-7 15,-2 2-10-15,4 1-3 0,0-1 3 16,1 3-6-16,1-1 3 0,-2 1-7 0,6 1-2 16,-6 1-1-16,2 0 2 0,2 0 1 0,-2 0-2 0,2 3-1 15,-1-1-1-15,-1 1 0 0,-3 1 6 0,1 0-10 16,-1-2-3-16,-2 4 4 0,-1-2 4 15,1-1-6-15,0 3-2 0,-6-4 0 0,3 3 3 0,-2-1 4 16,2 0-3-16,-3 1-6 0,-1 0 6 0,-1-2-4 16,-1 2-2-16,2 1 7 0,-3 1-4 0,0 2-5 15,-4-1 2-15,2 3-3 0,-4-1 3 16,3 0 2-16,-5 5-5 0,4-2 2 0,-3 3 3 0,-1-1 3 16,-1 1-8-16,3 0-2 0,-3-1 4 0,1 1-3 15,-2-1 4-15,1 0-10 0,0 0-6 0,-6 0-24 16,5 1-43-16,0-5-41 0,-2 1-42 0,1-4-43 15,2 0-30-15,-1-5-40 0,0-1-265 0,-2-1-587 16,-2-4 260-16</inkml:trace>
  <inkml:trace contextRef="#ctx0" brushRef="#br0" timeOffset="165622.21">19539 13483 349 0,'-1'-3'332'0,"-2"0"-36"16,3-2-30-16,0 5-30 0,0-6-20 0,0 6-23 15,9-2-21-15,-1 2-17 0,5-2-16 0,6 1-24 16,-3-1-38-16,5 2-58 0,7-1-55 0,-8 1-63 0,10-2-72 15,-10 2-206-15,11 0-408 0,-2 2 181 0</inkml:trace>
  <inkml:trace contextRef="#ctx0" brushRef="#br0" timeOffset="166272.74">20731 12978 100 0,'-6'11'316'0,"1"0"-17"16,-7 5-22-16,-2 5-25 0,1 1-12 0,-3-1-15 16,-2 1-20-16,3-1-19 0,-6 3-13 0,6-3-22 15,-3 2-12-15,1 0-19 0,2-2-10 0,2-4-13 16,0-1-8-16,2-1-11 0,1-1-4 0,0-3-7 16,2-1-8-16,-3-1 0 0,3-3-11 0,0 0-4 15,2-4-6-15,-1 1-4 0,-2-1 5 0,2-2-9 16,-1-3 10-16,-1-1 5 0,0-2-2 0,0-3 5 15,4-1 0-15,-3-6 11 0,1 1-3 0,3 0 1 16,-3-1-7-16,6 5-5 0,1 0 2 0,-1 2 5 16,2 0-22-16,-1 2-7 0,4 2-1 0,1 1-1 15,1 1-5-15,2 1 3 0,4 5-1 0,0 0-1 16,-1 3-1-16,5 2-5 0,0 0-4 0,-2 3 2 0,1 0 2 16,-1 2 12-16,3-1-20 0,-5 1 4 15,1 3-3-15,0-2-4 0,-4-1 10 0,2 1-8 16,-3-4 2-16,-3 1-3 0,3-2-4 0,-2 1-13 15,-1-3-40-15,-2 0-46 0,1-1-59 0,-3-2-58 0,2-1-46 16,-2-1-55-16,0 2-226 0,-1-4-590 16,0 0 261-16</inkml:trace>
  <inkml:trace contextRef="#ctx0" brushRef="#br0" timeOffset="166423.61">20777 13196 86 0,'4'4'313'0,"1"5"-33"0,-3 3 3 0,0 1-26 0,-2 1-9 15,0 4-17-15,0 0-20 0,-4 0-15 0,4-1-14 16,-4 0-20-16,3-4-21 0,1 3-8 0,0-1-21 16,-3-4-44-16,2 0-61 0,1 1-70 0,-1-1-79 15,2-3-96-15,-1-2-174 0,0-1-445 0,0-3 197 16</inkml:trace>
  <inkml:trace contextRef="#ctx0" brushRef="#br0" timeOffset="166596.02">21006 13393 57 0,'0'9'322'0,"-3"1"-35"0,2 0-25 16,0 1-27-16,-2-4-25 0,-1-1-22 0,3 0-27 16,1 0-30-16,-4-2-36 0,4-1-46 0,-5-2-60 15,5-1-66-15,-1 5-108 0,1-5-103 0,0 0-311 16,0-13 138-16</inkml:trace>
  <inkml:trace contextRef="#ctx0" brushRef="#br0" timeOffset="166754.88">21231 13228 29 0,'6'2'292'0,"-2"1"-28"0,1-1-26 0,-1 0-42 16,1 1-50-16,-5-3-42 0,7 1-35 0,-7-1-36 15,7 0-33-15,-7 0-41 0,7 0-36 0,-7 0-133 16,6-4-226-16,-1 1 101 0</inkml:trace>
  <inkml:trace contextRef="#ctx0" brushRef="#br0" timeOffset="166863.15">21391 13199 36 0,'5'1'207'16,"-5"-1"-19"-16,8 2-14 0,-8-2-15 0,5 1-20 15,-5-1-10-15,7 2-14 0,-7-2-10 0,9 1-11 16,-9-1-19-16,8 2-52 0,-3-4-67 0,-5 2-190 0,10-1-253 15,-2-1 112-15</inkml:trace>
  <inkml:trace contextRef="#ctx0" brushRef="#br0" timeOffset="167390.25">22126 12912 8 0,'-3'6'312'16,"3"4"-14"-16,-4 2-21 0,2 0-23 0,-2 5-16 0,-3 3-2 15,2-4-29-15,-5 10-7 0,1-8-20 0,4 7 1 16,-9 1-36-16,1 2-15 0,0-3-9 16,-3 2-13-16,4-2-18 0,0 0-4 0,-3-1-7 0,1-1-8 15,5-6-12-15,0-2-1 0,-2-2-6 0,2-2-7 16,3-3 2-16,-1 1-11 0,-3-4 7 0,4 0-2 15,-2-3 0-15,0 0-2 0,-2-5 4 0,-3 1-2 16,4-2-4-16,-1-2 0 0,1-2-3 16,-2 0-3-16,-1-3-4 0,2-3 14 0,1-1-16 0,0 1-5 15,5-4 8-15,3 7-2 0,1 0 4 0,1 1-13 16,-1 3 2-16,4-1-7 0,-1 2 2 0,2 1-3 16,1 1-2-16,1 2-9 0,4 4 9 15,0 1-5-15,1 0 4 0,-2 2-2 0,3 1 15 0,-3 0-18 16,4 1-4-16,-5 1 11 0,7 1-13 0,-2 0-31 15,0 0-52-15,-5-1-56 0,-2-2-58 0,-2-1-64 16,3 1-323-16,-4-2-633 0,2-3 280 0</inkml:trace>
  <inkml:trace contextRef="#ctx0" brushRef="#br0" timeOffset="167640.68">22104 13273 227 0,'1'6'315'0,"-1"1"-31"0,0 3-26 16,0 2-27-16,-1-1-20 0,-2 1-23 15,-2 4-17-15,4-1-4 0,-2 1 2 0,2 1-1 16,0 0-12-16,-2-4-8 0,3-2-14 0,-1 2-4 16,1-4-1-16,-3-2-18 0,3 0-11 0,0-2-7 0,-1 1-6 15,1-3 7-15,0-3-11 0,0 0 4 16,0 0-17-16,0 0-15 0,13-17 0 0,-7 7-6 16,2-4-7-16,-7 2-4 0,7-2-8 0,0-1 0 15,3 1-5-15,-6 3-7 0,6-4 4 0,-1 3-10 0,1-1-14 16,1 1-28-16,0-1-31 0,0 1-48 15,1 1-53-15,-1-1-55 0,6 3-93 0,-5 0-240 16,6-1-595-16,-2 0 264 0</inkml:trace>
  <inkml:trace contextRef="#ctx0" brushRef="#br0" timeOffset="168648.62">22820 12835 172 0,'0'0'348'0,"0"0"-27"0,0 0-17 15,-8 18-13-15,3-7-17 0,-4 5-19 0,1-3-19 16,3 3-24-16,-4 3-23 0,0-4-24 0,0 3-12 15,1 0-18-15,-3 8-22 0,3-9-66 16,-2 8-72-16,-3-3-79 0,3-4-71 0,2-2-104 0,-6 0-160 16,9-6-475-16,0 2 209 0</inkml:trace>
  <inkml:trace contextRef="#ctx0" brushRef="#br0" timeOffset="168787.2">22739 13044 132 0,'6'-8'315'0,"-2"0"-28"16,1 2-19-16,-1 0-29 0,0 1-23 0,5-3-19 15,-3 1-18-15,1 2-19 0,-1 0-14 0,4-2-19 16,0 1-15-16,-2-2-35 0,0 3-55 0,-3-1-68 16,1-1-67-16,3 1-85 0,-5 0-156 0,1 2-383 15,-2-3 170-15</inkml:trace>
  <inkml:trace contextRef="#ctx0" brushRef="#br0" timeOffset="168937.69">22825 12956 30 0,'-3'4'271'0,"2"0"-9"0,-2 3-17 0,1-1-25 0,2-2-18 16,-3 2-19-16,3 1-20 0,0-4-18 16,0 2-16-16,0 1-17 0,0-2-51 0,0-1-54 15,0-3-53-15,3 7-62 0,-3-7-72 0,0 0-103 16,0 2-306-16,0-2 135 0</inkml:trace>
  <inkml:trace contextRef="#ctx0" brushRef="#br0" timeOffset="169321.83">23010 12802 101 0,'0'6'260'0,"-1"0"-12"16,1 5-19-16,-3-7-19 0,3 6-21 0,-4-2-18 15,2 3-17-15,-2-3-14 0,0 4-18 0,-2-3-20 16,-1 3-31-16,-2-3-36 0,4 4-31 15,-4-2-30-15,3-2-24 0,-4 1-13 0,3-1-14 0,-2 1 2 16,4-4-9-16,1-1 12 0,-1 1 3 0,3-3 13 16,0 0 6-16,0-1 3 0,2-2-3 0,0 0 5 15,0 0 7-15,0 0 8 0,0 0 4 0,-3-13 0 16,3 10 3-16,0-1 6 0,3 0-4 0,-2-2 6 16,2 2 6-16,1 1 7 0,-2-1 5 0,3-2 4 15,0 2-2-15,2 1 13 0,0 1-1 0,-2-3 22 16,7 0 3-16,-2 3 18 0,2-3 13 0,-2 2 9 15,0 0 0-15,-1 2 4 0,3-3-5 0,-1 1-1 16,2 3-2-16,-2-3 0 0,0 1-9 0,0-2-3 16,1 2 2-16,-2-1-13 0,-1-1-6 0,2 3-3 15,-6-2-9-15,3 1-23 0,-3 1-37 0,0-2-40 16,0 1-52-16,0-1-81 0,-1 0-122 0,-4 0-343 16,0 3 152-16</inkml:trace>
  <inkml:trace contextRef="#ctx0" brushRef="#br0" timeOffset="169500.27">23088 12902 127 0,'0'0'263'0,"0"0"-18"0,0 0-13 0,0 0-15 0,2 6-5 16,-2-6-13-16,4 1-13 0,-4-1-17 0,4 3-17 15,-4-3-15-15,3 4-13 0,-1-1-15 16,0 0-23-16,-1 2-36 0,-1 0-46 0,-3 2-56 15,-1 0-65-15,-1 1-79 0,-1 0-163 0,-4 1-386 0,3-1 170 16</inkml:trace>
  <inkml:trace contextRef="#ctx0" brushRef="#br0" timeOffset="169654.63">22938 13075 236 0,'-1'4'304'0,"1"-4"-18"0,0 0-17 15,-3 4-18-15,3-4-21 0,0 0-18 0,0 0-21 16,0 0-19-16,17-6-13 0,-7 1-23 15,-1 1-15-15,0 1-29 0,3-2-37 0,-3 1-41 16,0 0-50-16,-3 2-50 0,3-1-42 0,-4 0-48 0,3 0-208 16,-3-1-416-16,1 0 184 0</inkml:trace>
  <inkml:trace contextRef="#ctx0" brushRef="#br0" timeOffset="169956.67">23033 12996 54 0,'0'0'241'0,"-4"4"-14"0,4-4-9 16,-3 5-12-16,2-2-9 0,1 1-8 0,-2 0-8 15,-2 2-8-15,3-1-10 0,-2 1-11 0,2 0-11 16,-2 1-14-16,3-1-12 0,-1 3-13 0,-3-4-10 16,2 6-12-16,-5-3-24 0,3 0-35 0,-2 2-40 15,-2-2-42-15,3 3-33 0,-4-4-26 0,0 3-20 16,0-3-8-16,4 0-4 0,-3-2 6 0,2-2 19 16,-1 0 18-16,1-1 27 0,1 1 30 0,0 0 34 15,1-1 26-15,4-2 32 0,-9 1 16 0,9-1 21 16,-5 3 13-16,5-3 11 0,0 0 2 0,0 0-4 15,0 0-1-15,0 0-1 0,0 0 1 0,0 0-1 16,17 0 5-16,-17 0 7 0,17 0 1 0,-7-1-3 16,2-1-2-16,1 1-8 0,1-1-4 0,3-2-7 15,0 2-9-15,-1-2-13 0,-3 0 0 0,0 4-18 16,-2-3-29-16,-3 1-54 0,-3 0-61 0,0-1-74 16,-1 3-68-16,-4 0-254 0,0 0-535 0,0 0 237 15</inkml:trace>
  <inkml:trace contextRef="#ctx0" brushRef="#br0" timeOffset="170114.21">22758 13289 202 0,'-4'2'330'0,"4"0"-23"0,0-2-19 15,0 5-10-15,7-3-7 0,-1 0-12 16,7-1-19-16,6-1-14 0,2-3-22 0,9 0-18 16,0-1-20-16,0 0-14 0,3-2-17 0,3 2-18 0,-4 0-18 15,0-2-20-15,-2 2-47 0,-9 3-67 0,0-3-69 16,-3 4-75-16,-1-1-102 0,-5 1-215 15,-3 1-536-15,0 0 237 0</inkml:trace>
  <inkml:trace contextRef="#ctx0" brushRef="#br0" timeOffset="170691.3">23099 13155 208 0,'0'0'245'0,"0"0"-10"0,0 0-10 0,0 0-4 16,0 0-9-16,4 7-4 0,-4-7-13 15,2 3-15-15,-2-3-12 0,0 6-13 0,0-3-13 0,1 1-4 16,1-1-4-16,0 2-7 0,-2 0 1 0,2 1-3 16,1 0-14-16,-3 1-11 0,0 1-5 0,0 3 2 15,2 0-24-15,-4 0-5 0,2-1 3 0,0 4-7 16,-3-3-6-16,6 1-4 0,-6 1-9 0,6-2 9 15,-3 1-15-15,-3 1-5 0,6-1 0 0,-3-2-7 16,-3 1-1-16,3 2-2 0,0-2-2 0,0-1 7 16,0 1-12-16,-4-3-3 0,4 3 1 0,-1-5-3 15,0 2 2-15,1-2-2 0,0-1 1 0,-1 3-4 16,1-2-4-16,-2 0 4 0,2-1-3 0,0 0-1 16,0 0-4-16,-2 0 7 0,2-2 0 0,-2 1-5 15,1-1 0-15,0 1 3 0,1-4-4 0,-1 7 1 16,-1-4-2-16,2-3 3 0,-2 6 1 0,-1-4-2 15,3 2-4-15,-2-1 5 0,0 1-3 0,-1-1 2 16,0 1 0-16,3-4-1 0,-1 6-2 0,0-2 3 16,1-4-5-16,-4 4 15 0,4 0-14 0,-2-1-5 15,2-3 5-15,-4 4 2 0,4-4 5 0,-1 5-7 16,0-3 1-16,1-2 6 0,0 0-4 0,-3 4-3 16,3-4 1-16,0 0 4 0,0 0-4 0,-4 2-1 15,4-2 0-15,0 0 3 0,-5 2 0 0,5-2-3 0,0 0 2 16,-7 3 7-16,3-3-7 0,4 0-2 15,0 0-1-15,0 0 1 0,-6 1-3 0,6-1-1 16,0 0 0-16,-7 0 0 0,7 0-9 0,0 0-16 16,-10-4-10-16,6 2-30 0,2 0-27 0,-5-2-29 0,5-1-25 15,-2 0-22-15,-3 1-25 0,1-3-30 0,2 1-38 16,-5-4-231-16,1 2-538 0,-2-1 238 16</inkml:trace>
  <inkml:trace contextRef="#ctx0" brushRef="#br0" timeOffset="170816.03">22854 13416 51 0,'0'0'292'0,"-1"-4"-23"16,1 4-20-16,0 0-24 0,2-5-20 0,-2 5-24 16,3-3-24-16,-3 3-21 0,5-2-20 0,3 1-27 15,-8 1-22-15,18 0-20 0,-4-1-34 0,-2 1-38 16,6-3-48-16,4 2-56 0,1 0-183 0,5 3-338 16,0-3 150-16</inkml:trace>
  <inkml:trace contextRef="#ctx0" brushRef="#br0" timeOffset="171218.44">23627 12878 323 0,'-10'12'308'0,"-3"3"-10"16,0-1-18-16,1 2-14 0,-4 0-17 0,-3 5-19 15,6-4-22-15,-3 2-23 0,2-5-18 0,0 3-13 0,0-3-21 16,2 1-24-16,-2 0-39 0,5-1-43 16,-1-1-40-16,-3-1-44 0,3-1-35 0,2 0-41 15,-2-2-37-15,6-4-48 0,0 1-170 0,-1-1-419 0,0 0 185 16</inkml:trace>
  <inkml:trace contextRef="#ctx0" brushRef="#br0" timeOffset="171471.48">23474 13069 86 0,'3'5'236'0,"-1"1"1"0,1 3-5 0,2 0-1 15,-5 4-3-15,2 4-9 0,-4 1-8 0,0 0-9 16,1 2 5-16,-3-1-31 0,2 6-17 0,-2-1-3 16,0-3-23-16,-2 3-16 0,2-5 1 0,-1 1-23 15,0-1-9-15,2-2-11 0,1 0 2 0,-5-2-22 16,6-4-14-16,-2 1-32 0,2-5-28 0,0 2-36 16,-2-5-38-16,2-1-40 0,1 2-54 0,0-5-58 15,0 0-198-15,0 0-479 0,0 0 212 0</inkml:trace>
  <inkml:trace contextRef="#ctx0" brushRef="#br0" timeOffset="171873.11">23810 12845 138 0,'0'-4'304'0,"0"4"-28"15,0 0-33-15,0 0-20 0,0 0-22 0,0 0-20 16,-22 12-9-16,8-3-26 0,1 1-15 0,-3 2-15 16,-1 1-9-16,2-1-13 0,-4 6-8 0,5-5-10 15,-3-1-3-15,4 0-11 0,-1 1-5 0,5-4-2 0,0-2-9 16,0-2 5-16,0 3 2 0,4-2 1 16,-2-2 4-16,4 2 7 0,-1-3 6 0,0 0 2 15,-1 0 6-15,4 0 0 0,1 2 10 0,0-5-1 16,0 0-7-16,0 0-17 0,0 0-3 0,0 0-6 0,15-2-3 15,-6-2-3-15,0 1-7 0,4 1-9 0,-3-2-2 16,4 2-1-16,8-2-1 0,-8 0-9 0,3 2-3 16,1-2 8-16,-6 2-6 0,9-1-3 0,-2 2-3 15,0 0-3-15,0 0-1 0,-1-3 3 0,0 1-2 16,1-1 5-16,1 2-9 0,0-4-2 0,2 3 6 16,-8 2 0-16,5-3-10 0,-2 1-13 0,0 2-28 15,-4-3-29-15,-1 1-29 0,-5 2-30 16,1 0-36-16,-3 0-55 0,0 0-33 0,-5 1-64 0,0 0-178 15,4-2-534-15,-4 2 236 0</inkml:trace>
  <inkml:trace contextRef="#ctx0" brushRef="#br0" timeOffset="172072.83">23613 13115 108 0,'-4'11'255'15,"3"-1"-10"-15,-4-1-9 0,1 2-12 0,4-1-3 16,-4 2-27-16,4-1-10 0,-1-3-18 0,-2 1-17 16,2 1-14-16,1 2-18 0,0-3-10 0,0 2-17 15,0 0-32-15,0-2-36 0,0-1-42 0,0-1-27 16,0 3-32-16,0-1-23 0,0-2-24 0,0-1-54 16,-2 1-147-16,2-2-353 0,-2 1 157 0</inkml:trace>
  <inkml:trace contextRef="#ctx0" brushRef="#br0" timeOffset="172608.25">23726 13053 256 0,'0'0'256'0,"5"-4"-16"0,-5 4-10 0,0 0-11 15,0 0-18-15,0 0-21 0,0 0-14 0,0 0-16 0,5 0-13 16,-5 0-15-16,0 0-12 0,0 0-11 16,0 0-13-16,0 0-7 0,0 0-6 0,0 0-11 0,0 0-6 15,0 0-4-15,0 0 5 0,0 0-14 16,5 6-3-16,-4-3-6 0,1 0-3 0,-2 1-1 16,0-4-5-16,0 7 0 0,0 0-4 0,0-2 3 0,1 2 2 15,0-2-5-15,-1 2 4 0,1 0-6 16,-2-1-3-16,2 3-3 0,-2-4 1 0,2 6 0 0,-1-1-2 15,2-3 1-15,-2 3 1 0,0-3-3 16,0 1 3-16,-2 0 2 0,2-2-3 0,3 2 9 0,-4 1-9 16,-1-2-1-16,4 0-3 0,-2-1 12 0,-4 1-6 15,5 0 3-15,0 0-1 0,-1 2 2 0,2-1 0 16,-1-1-6-16,-2 3-3 0,-1-3 14 0,2-1-4 16,2 4-2-16,-2 0 2 0,0-5-2 0,-2 5-8 15,4 0 1-15,-1-4 3 0,0 3 0 0,-1 1-2 16,-1 1-3-16,1-1 9 0,0-2-13 0,0 3 1 15,-1-2-2-15,2 3 1 0,-1-1-4 0,0 0 0 16,0-1 4-16,3 2-2 0,-2 0-1 0,-1 1-5 16,2-1 2-16,0 4 2 0,3 0 3 0,-5 0 0 15,0 0 8-15,2 0 1 0,-2-1 1 0,0-2 11 16,0 4-12-16,0-6 1 0,-1 5-3 0,-2-2-3 16,3-1-2-16,0-2 3 0,-5 0-4 0,5-2-4 15,-1 0-12-15,0-3-45 0,0 2-59 0,-2-5-91 16,0 0-128-16,2 0-195 0,-4 0-571 0,5-3 253 15</inkml:trace>
  <inkml:trace contextRef="#ctx0" brushRef="#br0" timeOffset="172755.75">24294 13639 398 0,'4'2'395'0,"1"0"-119"0,-1 2-126 0,0-2-167 15,-4 2-184-15,0-4-217 0,0 0 96 0</inkml:trace>
  <inkml:trace contextRef="#ctx0" brushRef="#br0" timeOffset="175711.39">24765 12976 82 0,'0'0'287'16,"0"0"-7"-16,0 0-1 0,0 0 6 0,0 0-1 0,0 0-3 15,2 15-25-15,0-5-20 0,0 1-27 0,1 1-19 16,0 0-20-16,-1 5-13 0,-1 8-20 16,-1-7-13-16,2 1-10 0,-2 2-14 0,2-2-10 15,-2 1-9-15,4 4 18 0,-3-4-41 0,-1 0-6 0,1-1-13 16,0-2-50-16,1-3-60 0,0-6-62 0,1 3-59 16,0-5-53-16,-2-2-71 0,0 0-171 15,-1-4-529-15,0 0 234 0</inkml:trace>
  <inkml:trace contextRef="#ctx0" brushRef="#br0" timeOffset="176020.86">24802 12993 3489 0,'0'-7'229'0,"0"0"-149"0,0 0-55 16,1 0-28-16,5 2-2 0,1-3 10 0,2 2-1 0,0 1-2 16,3-1-2-16,5 0-3 0,-3 2 6 0,4 1 3 15,2-1-1-15,2 2-3 0,0-2-1 0,5 3 18 16,1-2-14-16,-6 3-6 0,6 0 7 0,-7 1 2 15,1 2 7-15,0-1 9 0,-7 0 4 0,6 0-3 16,-5 1-3-16,-3 0-3 0,-1 1 0 0,0 1-5 16,0 1 4-16,-1-2 1 0,-2 4-6 0,-4 0 1 15,2-1-1-15,-5 0-2 0,2 2-1 0,0 4 2 16,-4-2-4-16,0 1 4 0,0-2-1 0,-1 1-8 16,-2 2 4-16,1-1-4 0,-1-1 1 0,2 1 11 15,-3 2-19-15,1-3 7 0,-2 3-5 0,0-1-7 16,1-4-14-16,-2 2-17 0,1 1-38 0,-3-2-38 15,-1-1-39-15,-2 1-41 0,-1-2-46 0,2-1-41 16,-3-3-230-16,-1-1-554 0,0-3 246 0</inkml:trace>
  <inkml:trace contextRef="#ctx0" brushRef="#br0" timeOffset="176158.78">24895 13110 156 0,'0'0'302'0,"-2"-3"-28"0,2 3-28 0,6-6-22 16,0 5-20-16,-1-1-16 0,8-2-13 0,1 3-11 15,4-3-17-15,3 0-12 0,0 1-18 0,0-1-10 16,-1-2-12-16,0 5-29 0,-3-4-54 0,-3 1-56 16,-4 1-68-16,2 0-80 0,-4 0-186 0,-1-1-409 15,-3 1 181-15</inkml:trace>
  <inkml:trace contextRef="#ctx0" brushRef="#br0" timeOffset="176397.33">24974 12666 124 0,'0'0'298'0,"0"0"-4"0,0 23 9 0,0-12-21 15,0 5-3-15,-1 2-25 0,1 6-13 16,-3 4-29-16,2-2-26 0,2 5-10 0,-1-2-25 16,0 1-12-16,2 1-12 0,-4 1-13 0,4-1-14 15,-1-2-5-15,-1-1-17 0,1-3-6 0,-1-1-7 0,2-4-4 16,-2-3-10-16,0 0 7 0,1-1-26 0,-2-5-23 15,-1 2-47-15,1 0-49 0,-3-1-54 0,-1-3-44 16,0 2-42-16,-1-2-44 0,-1-4-205 16,-2 1-514-16,4-3 227 0</inkml:trace>
  <inkml:trace contextRef="#ctx0" brushRef="#br0" timeOffset="176516.26">24832 13272 202 0,'-5'3'265'0,"5"-3"-20"15,-1 3-22-15,0-1-17 0,1-2-16 0,5 9-22 0,-1-7-17 16,2 2-14-16,0-2-13 0,5 1-14 0,0 0-13 15,5-1-22-15,-1-1-45 0,1 1-50 0,6-2-66 16,0 0-85-16,-3 3-154 0,3 0-351 16,-2-2 156-16</inkml:trace>
  <inkml:trace contextRef="#ctx0" brushRef="#br0" timeOffset="180189.08">27414 13305 4237 0,'10'6'-33'0,"0"2"1"0,-3 1 29 0,1 4-2 15,-3 4-7-15,-2 0-18 0,-9 1-69 0,0-1-53 16,-5 0-61-16,-3-1-75 0,-7 5-274 0,1-1-608 0,-5 4 268 16</inkml:trace>
  <inkml:trace contextRef="#ctx0" brushRef="#br0" timeOffset="185254.58">4167 14690 238 0,'0'0'306'0,"0"0"-28"0,5-1-20 16,-5 1-17-16,0 7-10 0,3 1-15 0,-2-3-16 15,-2 7-18-15,2 6-20 0,-2-1-15 0,1 2-16 16,0 8-10-16,0 0-11 0,0-1 1 0,0 3-7 16,1-4-8-16,-1 2-16 0,2-2 4 0,-3 1-11 15,1-1 5-15,0 2-3 0,1-1 1 0,-1-1-15 16,-1 0 6-16,1 0-29 0,-2-7 8 0,-1-1-5 16,-1 2 2-16,2-1-3 0,-2 2-4 0,3-9-3 15,-3 0-1-15,3-2-3 0,-2-2 1 16,3-1-2-16,-1-3-5 0,-1 2 2 0,2-2-1 0,0-3-5 15,0 4-2-15,0-4-4 0,2 4 1 0,-2-4-2 16,6 3-6-16,-1-3 1 0,-5 0 2 0,21-2-4 16,-10-1 3-16,8 0 4 0,1 2-2 0,0-1-6 15,3-2 2-15,4 1-2 0,-8 2-2 0,3-1 3 16,-1-1-4-16,6 3 1 0,-10 0-7 16,1-1 9-16,-7 1-2 0,3 0-7 0,-3 0 5 0,-4 1-2 15,1-2-15-15,-8 1 15 0,10 1-3 0,-6-1 13 16,-4 0-26-16,0 0-41 0,5-3-46 0,-5 3-60 15,0 0-57-15,-13-10-80 0,4 3-275 16,2-3-623-16,-2-2 276 0</inkml:trace>
  <inkml:trace contextRef="#ctx0" brushRef="#br0" timeOffset="185536">4513 14799 155 0,'0'0'368'0,"-7"0"-27"0,7 0-28 0,0 0-28 0,-4 11-24 16,1 0-30-16,3 5-21 0,3 4-22 0,-3 6-16 16,0 0-16-16,4 2-17 0,1 0-15 15,0 0-4-15,0 1-19 0,3 1-13 0,1-5-9 0,-2 0-7 16,6 2-7-16,-5-10-5 0,2-1-10 0,3 1-2 15,-3 0-10-15,4-2-4 0,-2 1-7 0,3-3-1 16,-1-1-13-16,0-1-61 0,-5-4-64 0,1-1-72 16,2-2-94-16,-6 0-246 0,-2-2-568 15,-2-1 252-15</inkml:trace>
  <inkml:trace contextRef="#ctx0" brushRef="#br0" timeOffset="186022.32">4922 14805 242 0,'0'0'279'0,"0"0"-24"0,0 0-18 16,0 0-20-16,0 0-4 0,0 0-6 0,-1 13-10 15,1-4-10-15,-4 7-17 0,-2 2-12 0,2 0-14 16,-4 8-5-16,3 0-17 0,-4 3-10 0,2-2-10 15,-2 0-12-15,1 2-2 0,0-1-19 0,-3-6 3 16,4-3-14-16,1-2-1 0,-2 2-5 0,-3-2 0 16,5-2-4-16,-2-5 0 0,-1-1-3 0,4 0-3 15,-3-4-8-15,-1 1-1 0,-1-2-4 0,1-2 1 16,0 0-8-16,-4-4 8 0,3 0-7 0,1-3 1 16,-1-1-5-16,-2-1-9 0,1-7 10 0,-1 0-5 15,5 5 0-15,-2-3 0 0,4-1-5 0,-2 4 0 0,4 1-7 16,1-2 0-16,2 4-4 0,2 0-2 15,0-2 2-15,3 3 0 0,1 1 0 0,5 0 12 16,-1 0-12-16,3 2 4 0,2 5-10 0,3 0 3 16,1-2 2-16,-1 3 7 0,1 2-4 0,-1 1-1 15,-1 0 9-15,-1 1-13 0,0 0 3 0,-2 2 2 0,1-1 2 16,-3-1-6-16,1 2 4 0,-1-3-2 16,-3 2 2-16,1 1 9 0,-2-4-6 0,1 3-3 15,-4-3-4-15,0-2 4 0,0 0-3 0,-4 1 4 16,2-2-4-16,2 0-7 0,-5 0-11 0,0-3-30 15,0 0-44-15,0 0-50 0,0 0-55 0,0 0-47 16,0 0-47-16,-8-14-209 0,6 10-543 0,-2-6 241 0</inkml:trace>
  <inkml:trace contextRef="#ctx0" brushRef="#br0" timeOffset="186204.08">5053 15050 262 0,'2'5'273'0,"0"2"-12"0,0 2-14 0,-1 2-18 0,-1 0-6 16,2 0-9-16,-2 1-4 0,0 6-15 16,0 0-16-16,1 1-19 0,-2-3-13 0,2 2-13 15,0-1-12-15,-1-1-14 0,0 1-15 0,3-4-11 16,-6 1-36-16,2-1-47 0,2 0-51 0,-2-3-52 16,0 1-66-16,-1-1-73 0,1-5-194 0,-1 0-471 15,0 1 209-15</inkml:trace>
  <inkml:trace contextRef="#ctx0" brushRef="#br0" timeOffset="186371.81">5233 15198 162 0,'4'7'300'16,"-2"-1"-18"-16,1 5-23 0,-3 0-24 0,4 0-28 15,-5-1-20-15,-2 2-20 0,3-1-26 0,0 1-35 16,0 0-45-16,-3-4-46 0,3 1-58 0,0 0-64 15,-2-3-222-15,-2-2-357 0,3 0 159 0</inkml:trace>
  <inkml:trace contextRef="#ctx0" brushRef="#br0" timeOffset="186538.25">5321 15054 154 0,'3'5'247'0,"0"1"-26"16,1-3-20-16,2 1-28 0,-1 1-49 0,0 0-48 16,-2-2-70-16,3 0-89 0,-4 0-104 0,2-1-202 15,0-1 89-15</inkml:trace>
  <inkml:trace contextRef="#ctx0" brushRef="#br0" timeOffset="186670.39">5531 15071 39 0,'5'1'291'16,"0"4"-36"-16,0-3-62 0,0-1-72 0,-1 3-88 15,-1-2-79-15,2-1-102 0,-5-1-160 0,6 3 71 16</inkml:trace>
  <inkml:trace contextRef="#ctx0" brushRef="#br0" timeOffset="186976.42">5968 15001 3365 0,'11'4'56'0,"-3"2"-7"0,2-1-21 0,-5 2-32 0,3 4 35 16,-7-1 8-16,3 4-13 0,-4 0-4 0,0 4-3 16,0-3 0-16,0 3-1 0,-2-2 5 0,-1 1 2 15,0 1-7-15,0-1 5 0,0 1-8 0,-1 0-3 16,0-1 7-16,-1 2-8 0,1 1-16 0,-1 3-29 16,0-4-38-16,-1 0-33 0,-2-2-38 0,-2-1-31 15,0-5-48-15,3 0-55 0,-3-2-187 0,0-4-503 16,-3-2 223-16</inkml:trace>
  <inkml:trace contextRef="#ctx0" brushRef="#br0" timeOffset="187554.23">6249 14927 214 0,'1'13'212'0,"2"2"-20"0,-3 3-22 15,-4 2-11-15,5 5-12 0,-6 3-9 0,1 1-14 16,-6-2-11-16,1 1-10 0,0 0-4 0,-1-3-2 16,1 0-2-16,3-6-4 0,-2-5 4 0,-1 0 10 15,1-4 13-15,1-1 11 0,-2-1 5 0,0-6-3 16,-1 0-7-16,-2-4-7 0,-2 0 0 0,1-1-8 16,-3-6 0-16,0-2-8 0,1 1 2 0,6 2-2 15,-5-6-4-15,5-1 0 0,5 7-12 0,-1-3-5 16,1 5-12-16,4-1-17 0,-2 1-7 0,4-3-7 15,-1 5 0-15,5-1-5 0,3 1-8 0,3 0-1 16,1 3-2-16,0 1 1 0,6 1-3 0,0 0-4 16,-1 4-1-16,1-1-4 0,0 2 0 0,-1 2 10 15,1-3-47-15,-2 5-70 0,-3-3-72 0,-1 1-90 16,-4-2-375-16,-3-5-687 0,2 2 305 0</inkml:trace>
  <inkml:trace contextRef="#ctx0" brushRef="#br0" timeOffset="187837.08">6358 15139 14 0,'5'6'315'0,"-3"5"-33"0,2 5-23 16,0 1-31-16,-2-4-23 0,1 1-17 0,0 3 0 16,0-6 3-16,-1 5 4 0,-1 0 0 0,-1-5 3 15,1 0-9-15,-1-4-12 0,3-1-14 0,-3-2-19 16,0 1-8-16,0 0-5 0,0-3-4 0,0-2-6 15,0 0-16-15,0 0-4 0,0 0-32 0,-9-9 8 16,5 3-4-16,1 2-10 0,1-6-3 0,-1-1-6 16,2 3-3-16,-2-3-9 0,3 1-9 0,0 0-6 15,2-1 0-15,-1 1-9 0,2 2-7 0,2-2 0 16,0-1-16-16,1 2-39 0,2-3-54 0,2 3-62 16,-1-1-71-16,2-2-77 0,-1 5-296 0,-1 0-654 15,2 1 290-15</inkml:trace>
  <inkml:trace contextRef="#ctx0" brushRef="#br0" timeOffset="188169.04">6641 14762 218 0,'4'4'339'0,"5"2"-18"0,-2 3-25 0,1 1-14 15,5 3-1-15,-4 1-12 0,1 4-29 0,3 3-17 16,0 1-26-16,1 4-20 0,-2-1-13 0,-1 3-18 15,-3-1-16-15,-2 2-15 0,2 4-11 0,-4-3-13 16,-1 3-6-16,-3-3-16 0,0 1-31 0,-1-4-34 16,-1-1-40-16,-1 1-40 0,-1-10-51 0,0 2-62 15,-1-5-71-15,-1 3-258 0,-3-6-559 0,0 3 248 16</inkml:trace>
  <inkml:trace contextRef="#ctx0" brushRef="#br0" timeOffset="188800.28">7280 14940 287 0,'0'0'277'0,"0"0"-19"0,0 0-13 0,0 0-15 16,0 0-11-16,0 0-1 0,0 0-7 0,18-2-1 16,-9 1-4-16,3 2-8 0,-1-3-10 0,2 1-18 15,6 0-15-15,3-2-21 0,5 1-20 0,1-2-10 16,2 1-1-16,-4-1-11 0,2 2-9 0,0-1-3 15,3 1-9-15,-4 0 3 0,-6 1-21 0,1 1-7 16,0-2-1-16,6 1-11 0,-8 1 1 0,-2-1-9 16,0 1-12-16,-5-2-55 0,1 0-58 0,-6 2-59 15,-3 0-67-15,3-1-75 0,-6-2-260 0,-2 3-606 16,0 0 268-16</inkml:trace>
  <inkml:trace contextRef="#ctx0" brushRef="#br0" timeOffset="189288.78">7273 15101 123 0,'0'0'290'0,"0"0"-14"16,0 0-20-16,0 0-17 0,0 0-10 0,0 0-8 16,0 0-9-16,0 0 0 0,0 0-8 0,0 0 2 15,0 0-16-15,0 0-13 0,0 0-18 0,0 0-19 16,0 0-10-16,0 0-27 0,16-2 2 0,-16 2-10 15,9-2-13-15,-9 2-7 0,13 2-3 0,-5-2-7 16,3 0-7-16,-2 2-4 0,5-1-6 0,-1 1-6 16,2-2-5-16,-2 3-4 0,5-2 1 0,-1 1-9 15,2 0-2-15,0-1 6 0,1 2-7 0,2-1-16 16,1 1 13-16,-4-1-1 0,3 1 15 0,1-2-5 16,-1-1-23-16,-1 2 4 0,1-2-1 0,-1 0 4 15,-1 0-6-15,0 1-15 0,-2 1 13 0,0-1 6 16,-1 0 1-16,-2-1-6 0,-3 1-1 0,-1 1-5 15,-2-2 2-15,-1 0-2 0,-3 2 1 0,0-2-1 16,0 1-9-16,-5-1-56 0,0 0-45 0,0 0-61 16,0 0-93-16,0 0-115 0,-19-7-192 0,10 3-619 15,-2 4 274-15</inkml:trace>
  <inkml:trace contextRef="#ctx0" brushRef="#br0" timeOffset="190236.94">8695 14486 42 0,'1'-3'221'0,"1"-2"-9"0,-1 2-15 0,3 0-1 0,-4 3-13 16,2-4-8-16,-1 0-11 0,-1 4-10 16,0 0-6-16,0 0-21 0,0 0-13 0,7-3-8 0,-7 3-3 15,0 0 1-15,0 0 4 0,0 0-7 0,0 0 0 16,8 5 4-16,-8-5-4 0,4 6-4 15,-4-6-3-15,2 5-11 0,-1 1-2 0,3 1-5 0,-4 0-8 16,3 4-4-16,-2 2-11 0,1 2-4 0,0 3-2 16,-1 0-3-16,0 7-6 0,1 0-4 0,-1 2-2 15,-1-2 6-15,0 5 1 0,0-4-10 16,0-1 0-16,0 1-5 0,0 0 1 0,0-1-2 0,1 1 31 16,2 2-4-16,-3-9-5 0,-2 6-3 15,2-1-5-15,0-5 2 0,0 1-8 0,0-4-3 0,0 2 0 16,-1 2-8-16,0-2-8 0,0 2 10 0,-2-4-8 15,2-5-2-15,-1 6 0 0,0-9 1 0,1 2-4 16,-2-3-1-16,-1-2 2 0,3 0-3 16,-1-1 2-16,-1 2 2 0,3-1-2 0,-1-1-3 0,1 0 3 15,0-4 3-15,-2 4 2 0,2-4-1 0,-1 3 5 16,1-3-13-16,0 0 1 0,0 0 6 0,0 0-7 16,4 4-5-16,-4-4 8 0,6 0-7 0,-6 0-1 15,9 0 5-15,-9 0-4 0,14 1 0 16,-2-3 0-16,-2 2-11 0,3 1 16 0,2-2-7 0,3 1 23 15,1 0-37-15,3-1 27 0,-3 1-12 0,-1 0 4 16,5 0 1-16,-4 0-8 0,0-2 7 0,2 2-2 16,-5 0 1-16,3 0-4 0,-6 0 13 0,1-1-11 15,-1 1-1-15,-4-2 1 0,1 2 2 0,-1 0-3 16,-1-1 3-16,-3 1-2 0,-5 0 5 16,0 0 3-16,10-1 4 0,-6-1-3 0,-4 2 1 0,-1-6-11 15,1 2-25-15,-3 1-44 0,-3-6-50 0,1 2-56 16,-3-3-78-16,0 1-83 0,-6-3-263 0,8 5-648 15,-3-3 287-15</inkml:trace>
  <inkml:trace contextRef="#ctx0" brushRef="#br0" timeOffset="190587.54">9265 14472 129 0,'-4'6'337'0,"-6"3"-6"16,1 6-5-16,1 4-9 0,1 9-10 0,0-1-22 15,1 6-37-15,0-1-26 0,-2 1-23 0,4 2-23 16,3 3-7-16,-3-5-22 0,4 1-15 0,0-2-14 16,4-1-6-16,2 0-10 0,-1-1-17 0,2-3-9 15,3-2 6-15,-3-6-27 0,5 3-4 0,0 1-6 16,-1-8-5-16,3 0-3 0,5 3-8 0,-2-5-30 16,-2 1-50-16,3-4-57 0,-3 2-66 0,-2-1-85 15,3 1-335-15,-4-3-644 0,0-3 285 0</inkml:trace>
  <inkml:trace contextRef="#ctx0" brushRef="#br0" timeOffset="191555.13">9545 15352 201 0,'1'4'249'0,"-1"-4"-8"0,0 0-5 16,0 0-1-16,0 0-1 0,0 0-11 0,0 0-6 16,0 0-15-16,0 0-5 0,-5-13-11 0,5 7-8 15,0-1-15-15,-1 0-20 0,-2-5-13 0,3 2-9 16,-4-2-4-16,2-4-20 0,-2-3-13 0,-1-5-5 15,0-2-11-15,-3-3 0 0,4 0-8 0,-6-2-8 16,5-4-4-16,-1-1-8 0,-3-12-3 0,-2 3-6 16,5-1 2-16,-2-2-2 0,4 12-8 0,3 0-3 15,-1 1 2-15,2 1-3 0,2 3-7 0,1 0-3 16,3 4 1-16,-1 2-1 0,0 6-1 0,3 2-3 16,1 3 0-16,-4 3-2 0,0 0 1 0,3 2-1 15,1 2-9-15,-3 1-1 0,2 0 10 0,0 1 3 16,-1 4-6-16,1-1-1 0,-3 2-3 0,-5 0 14 15,14 3-6-15,-6-1 5 0,-2 1-14 0,-2 3-1 16,4 1 3-16,-3 0 1 0,0 5-5 0,-3-1 3 16,0 1 3-16,0 1-7 0,-2 4 2 0,0-5 1 15,0 3 1-15,0 4 1 0,-2-5-2 0,-4 4 2 16,4-1-4-16,-4-2 4 0,3-3-4 0,-2 0 1 16,0 0 4-16,0-5-7 0,1 0 7 0,-2-2 0 15,1 1-3-15,1-2 8 0,0 0-2 0,0-2 20 16,0-1-11-16,0 2-5 0,4-3 7 0,0 0-1 15,0 0-1-15,0 0 0 0,0 0-4 0,0 0-4 16,-10-6-1-16,10 6 0 0,0 0-3 0,0 0 1 16,0 0-6-16,14-2 0 0,-14 2 3 0,13 0-2 15,-8 0 5-15,4 2-9 0,-1-2 6 0,1 5 6 16,2-2-6-16,-3 2 4 0,-2 0 11 0,-1 2-15 16,0 1 0-16,0-2 0 0,0 4 1 0,-1-3 1 15,-1 0 1-15,-1 1-1 0,1 0 2 0,-2 1-2 16,1-2-2-16,-4 0 1 0,1-2-2 0,1-1 1 15,-1 5 3-15,-2-5 0 0,-1-1 2 0,0 3-8 16,1-3 45-16,-2 0-8 0,-2 0-1 0,1 0-14 16,-1-1-25-16,0 0-35 0,-3 1-37 0,-2 1-41 15,3-2-45-15,-1 1-51 0,2-3-42 0,-1 2-286 16,-1 0-592-16,2 1 261 0</inkml:trace>
  <inkml:trace contextRef="#ctx0" brushRef="#br0" timeOffset="191763.58">9771 14768 68 0,'0'0'320'16,"4"6"-13"-16,0-3-11 0,-3 3-11 0,-1 1-8 15,3 0-19-15,-1 5-9 0,-2-2-6 0,0 3-21 16,0 1-35-16,4 3-21 0,-4-4-18 0,0 4-13 15,3-1-16-15,-3-3-46 0,0 0-79 0,0 3-86 16,-3-5-102-16,6 0-317 0,-6-4-552 0,3 0 244 16</inkml:trace>
  <inkml:trace contextRef="#ctx0" brushRef="#br0" timeOffset="191962.11">10037 14868 98 0,'2'9'422'0,"-2"3"-44"0,2 1-46 0,-4 3-25 16,0 2-28-16,-3 0-29 0,-4-1-28 15,3 2-21-15,0-1-20 0,-1 1-20 0,-1 0-21 16,-2-4-15-16,2 1-17 0,3-6-35 0,-3 0-39 16,2 0-53-16,1-4-52 0,-3 1-77 0,0-5-93 15,1-1-231-15,3-1-512 0,4 0 227 0</inkml:trace>
  <inkml:trace contextRef="#ctx0" brushRef="#br0" timeOffset="192158.04">10201 14843 253 0,'2'3'308'15,"1"0"-28"-15,2 2-28 0,-3-2-24 0,-1 1-23 16,2-1-22-16,1 3-24 0,-1-4-49 0,-2 0-54 16,-1-2-69-16,4 5-94 0,-3-1-212 0,-1-4-347 15,4 1 154-15</inkml:trace>
  <inkml:trace contextRef="#ctx0" brushRef="#br0" timeOffset="192320.9">10446 14811 346 0,'3'5'310'16,"2"2"-22"-16,0-1-37 0,-3-1-25 0,1-1-20 15,-1 1-30-15,1-1-43 0,-2 1-42 0,0-3-50 16,-1-2-54-16,0 0-57 0,0 0-60 0,0 0-180 16,0 0-334-16,0 0 148 0</inkml:trace>
  <inkml:trace contextRef="#ctx0" brushRef="#br0" timeOffset="192419.99">10547 14800 16 0,'0'0'274'0,"10"2"-27"0,-5 0-24 0,-5-2-23 0,5 1-42 16,-1 1-74-16,-4-2-103 0,0 0-179 0,5 1-213 15,-5-1 94-15</inkml:trace>
  <inkml:trace contextRef="#ctx0" brushRef="#br0" timeOffset="192531.02">10759 14827 324 0,'0'6'256'0,"3"1"-90"0,-3 0-129 0,-2 1-168 16,1 0-141-16,-1 2 63 0</inkml:trace>
  <inkml:trace contextRef="#ctx0" brushRef="#br0" timeOffset="193203.76">10879 15468 221 0,'-1'9'279'0,"1"-2"-5"16,-1 0 0-16,-2-2 6 0,3-3-18 0,0-2-12 15,0 0-29-15,0 0-21 0,0 0-20 0,-9-12-12 16,9 5-15-16,-1-4-8 0,-2 1-11 0,2-2-8 15,-4-5-8-15,0-1-12 0,1 1-10 0,0 0-6 16,3-1-8-16,-3-2-4 0,-1-1-1 0,-4-2-11 16,1-4-5-16,3-1-3 0,0-3 3 0,-3-3-10 15,2 0-8-15,-3-14-2 0,0-2-7 0,-5 2-3 16,4-1 0-16,-1-1-5 0,0 0-5 0,7 1 16 16,-1 4-24-16,0 11 5 0,5 1 7 0,-1 2-5 15,3 4 3-15,0 2-6 0,0 10-6 0,3-2 6 16,0 1-6-16,-3 5-3 0,4 2 0 0,-1 1-7 15,3 0-1-15,-3 4 0 0,4-2 0 0,1 0 3 16,0 4-3-16,3-1 6 0,0 3 1 0,1 0-15 16,1 0 2-16,2 0 7 0,1 3-1 0,1-1 2 15,-2 3-2-15,-3-1 0 0,1 3 1 0,-1-3 14 16,-4 1-22-16,-1 2 2 0,3-1 4 0,-3 3-7 16,0-3-6-16,-3 5-3 0,0-1-8 0,-4 3 1 15,0-3 0-15,-6 2 10 0,4-1-12 0,-6-2 3 16,2 1 1-16,-4 1 0 0,2-3 5 0,-5-2 6 15,-1 2 4-15,2-2 1 0,-3 0 4 0,0-2 14 16,-1-1-15-16,1 0 10 0,3 0 1 0,-2-1 5 16,5 1-3-16,1-3 0 0,-1 1 1 0,1-1 6 15,2 2-13-15,4-2-7 0,-5 2 4 0,5-2-3 16,-1 5 3-16,1-5 1 0,5 6-4 0,0-3 4 16,1 1-5-16,4 3 0 0,0 0 2 0,1 1 5 15,-1 1-4-15,3-1 2 0,1 3-3 0,-8 1 0 0,5-1-7 16,-4 0-9-16,-2 1-4 0,-1 1 0 0,-1-3-1 15,-2 2 4-15,-1-2-2 0,-1-1 8 0,-2 1-1 16,-2-1 2-16,-1-1-7 0,-4-3 13 16,-3 2-2-16,0-1-4 0,-5-4-5 0,-1 1-13 0,2 0-27 15,-2-2-29-15,0 2-26 0,1-3-33 0,0-3-44 16,5 1-52-16,1 0-58 0,1-1-204 16,2 1-542-16,3-1 240 0</inkml:trace>
  <inkml:trace contextRef="#ctx0" brushRef="#br0" timeOffset="193692.41">11205 14734 159 0,'0'0'288'16,"-6"0"-18"-16,6 0-19 0,-10 0-11 0,10 0-10 15,-11 3-4-15,6-1-1 0,0-1-2 0,-1 0-9 16,1 3-14-16,-1-2-15 0,1 3-17 0,0-2-18 0,1 1-8 16,-2 1-11-16,1-1-15 0,1 0 3 15,0-1-36-15,-1 1 6 0,1 1-12 0,0 0-9 16,-1-3 0-16,3 1-9 0,-1 2-11 0,1 0-3 0,-1-4-5 15,2 3 2-15,-1-1-7 0,0 1-3 0,2 1-4 16,-1-2-5-16,2 2 2 0,-1 0-8 0,1-1-1 16,3 3-2-16,0 0 3 0,0-1-6 15,2 4 14-15,2-5-11 0,-1 5-6 0,1-3 2 16,2 2-1-16,-1-2 3 0,0 2-8 0,3-2-2 0,-1 4 1 16,2-1 1-16,-5-1-3 0,1-2-16 0,-2 0 14 15,1 3-3-15,0-1-5 0,-2 1-5 0,-2-1-3 16,-3-1-13-16,3 3 6 0,-4-4-12 0,0 0 16 15,-3-1 3-15,2 3 3 0,0-3 3 0,-3 1 5 16,0-1-2-16,-5-3-3 0,4 2-2 0,-4 0 3 16,-2-3-1-16,-1 0-17 0,-2 0-4 0,0-2-18 15,-1-2-29-15,1 0-26 0,-3-2-28 0,3-1-37 16,-1-1-50-16,-2-3-60 0,3 1-237 16,1 0-559-16,4-1 248 0</inkml:trace>
  <inkml:trace contextRef="#ctx0" brushRef="#br0" timeOffset="194072.15">11333 14512 85 0,'2'4'281'0,"0"-2"-21"0,-2-2-16 0,7 4-11 15,-3 2-10-15,4 0-13 0,0-1-16 0,1 1-15 0,1 3-15 16,4 1-10-16,-3 0-10 0,7 5-3 0,-4-2-8 15,4 6-13-15,1 1-9 0,-1 3-12 0,0-1-4 16,-4 3-7-16,0 3-9 0,-6 1-7 0,1 0-11 16,-4 3-1-16,0 3-7 0,-6 3-6 0,-3-6-8 15,1 2-2-15,-4-1-6 0,-1-1-16 0,-2-3-30 16,-3-4-44-16,0-2-57 0,-3-1-83 0,-1-2-346 16,-1-8-588-16,-1-2 261 0</inkml:trace>
  <inkml:trace contextRef="#ctx0" brushRef="#br0" timeOffset="194220.27">11891 15116 3421 0,'13'2'13'0,"-5"2"-314"0,-2-3-260 0,-2 0 132 15,-4-1-465-15,0 0 206 0</inkml:trace>
  <inkml:trace contextRef="#ctx0" brushRef="#br0" timeOffset="208575.34">12854 14633 39 0,'0'0'271'0,"0"-4"-25"0,0 4-19 16,0 0-17-16,0 0 2 0,0 0 4 0,0 0-7 15,6 11-5-15,-2-4-11 0,-2 1-16 0,2 1-10 16,-1 0-21-16,-1 1-14 0,1 0-14 0,1 2-14 0,-2-2-8 16,2-1-8-16,0 3-11 0,0-1-12 0,0-3-21 15,-2 1-36-15,2 1-46 0,-3 0-37 16,1-3-35-16,0 1-39 0,-2 0-42 0,0-1-39 16,2-2-180-16,-2 2-443 0,0-4 196 0</inkml:trace>
  <inkml:trace contextRef="#ctx0" brushRef="#br0" timeOffset="208874.2">12921 14522 29 0,'4'-4'221'0,"3"0"-21"0,2 1-20 16,3 0-11-16,1 2-6 0,6-1-8 0,-1-1-3 15,3 3-2-15,-1-2-8 0,-1 4-4 0,4-4-10 16,4 4-7-16,-6 1-6 0,-1 0-8 15,0-1-11-15,1 2-10 0,-3-2-4 0,-5 1-5 16,1 0-4-16,-5 1 3 0,2-1-1 0,-3 2 0 16,-1 0 0-16,-1-1-1 0,-3 2-1 0,4 0 3 15,-5 3 2-15,-1-2-2 0,-1 5 11 0,2-2-13 16,-6 5-15-16,0-1-8 0,0-3-2 0,1 5-6 16,-1-4-4-16,-1 0-8 0,-1 1 2 0,1-2-6 0,-1 6-9 15,-3-4-4-15,3 3-27 0,-1-1-42 16,-3-5-38-16,4-1-42 0,-2 3-38 0,-1-4-34 0,-1 0-28 15,-2-1-23-15,-2 0-179 0,0 0-472 16,-5-4 209-16</inkml:trace>
  <inkml:trace contextRef="#ctx0" brushRef="#br0" timeOffset="209017.83">12907 14697 94 0,'0'0'245'0,"11"-1"-16"0,3 0-19 0,1 1-20 16,0 0-21-16,3-2-15 0,5-2-19 15,-1 1-13-15,6 3-15 0,-9-1-21 0,2-2-42 0,-2 3-61 16,-1-3-77-16,-4 3-185 0,-4-2-303 0,-1 2 134 16</inkml:trace>
  <inkml:trace contextRef="#ctx0" brushRef="#br0" timeOffset="209236.21">13024 14356 230 0,'2'12'250'0,"6"6"-16"15,-3 7-12-15,0-6-7 0,0 13-9 0,-1-3-8 16,1 4-8-16,-2 1-19 0,-1-1-15 0,1 0-15 0,-2-3-12 16,0 5-17-16,-1-3-13 0,0-1-15 15,-1 1-18-15,-1-4-42 0,-4 1-49 0,0 1-57 16,1-4-66-16,-4-1-52 0,4-6-179 0,-5-3-410 15,2-1 181-15</inkml:trace>
  <inkml:trace contextRef="#ctx0" brushRef="#br0" timeOffset="209403.29">12979 14996 275 0,'18'2'281'15,"1"4"-15"-15,0-6-27 0,3 4-19 0,-1-3-26 16,0 2-17-16,-1-3-14 0,2 3-19 0,-4 0-10 15,0-1-20-15,-5-1-10 0,1 0-35 0,-4 0-60 0,-1 1-79 16,0-2-98-16,-9 0-191 0,5-2-388 16,-5 2 172-16</inkml:trace>
  <inkml:trace contextRef="#ctx0" brushRef="#br0" timeOffset="209988.2">13641 14331 368 0,'4'-4'355'0,"2"2"-35"0,4-2-26 0,2 1-25 16,8 0-25-16,1 2-22 0,8-1-19 0,1 1-23 15,0 2-14-15,2 1-18 0,-4-2-14 0,3 2-15 16,-2 0-9-16,1 2-13 0,-9-1-7 0,0-1-5 16,-1 1-21-16,-2-2-10 0,0 1-34 0,-5 1-50 15,-7-2-49-15,2 1-47 0,-3-1-31 0,3 0-52 16,-8-1-27-16,5 0-22 0,-5 0-151 0,0 0-441 15,0 0 196-15</inkml:trace>
  <inkml:trace contextRef="#ctx0" brushRef="#br0" timeOffset="210154.82">13773 14218 168 0,'-11'0'248'0,"1"1"-11"0,0 4-4 16,0 4-19-16,-1 4-10 0,3 1-11 0,1 5-6 15,-3 5-5-15,0 4-6 0,5-3-10 0,-2 4-8 16,5-5-6-16,-1 4-25 0,-1-1-12 0,4-8-15 15,3 6-12-15,-2-6-18 0,2 0-26 0,-2 0-45 16,0-1-48-16,2-8-52 0,-2 2-50 0,4-2-58 16,-2 0-217-16,-2-2-460 0,4-5 203 0</inkml:trace>
  <inkml:trace contextRef="#ctx0" brushRef="#br0" timeOffset="210393.2">13890 14215 208 0,'4'24'279'0,"-4"3"-18"0,4 3-19 0,-3-1-20 16,-1-2-7-16,0 4-11 0,0 0-14 0,-1-4-10 16,1 0-13-16,-1 1-18 0,1-3-19 0,-3-5-9 15,3-2-16-15,3 3-8 0,-3-4-12 0,1 0-12 16,-1-2-18-16,1-3-24 0,-1-1-36 0,0-2-37 15,0 1-38-15,0-1-34 0,-1-3-32 0,0-1-43 16,-2-1-50-16,-1 2-128 0,-1-5-397 0,5-1 176 16</inkml:trace>
  <inkml:trace contextRef="#ctx0" brushRef="#br0" timeOffset="210535.82">13687 14518 33 0,'7'-2'242'0,"-1"2"-18"15,-6 0-22-15,13 0-19 0,-2-1-19 0,-3 0-18 16,2 1-15-16,1 0-13 0,0 0-22 0,-5-2-42 16,2 2-54-16,-1-1-70 0,0 1-185 0,-7 0-274 15,6 5 121-15</inkml:trace>
  <inkml:trace contextRef="#ctx0" brushRef="#br0" timeOffset="210705.57">13674 14564 277 0,'0'0'265'0,"4"4"-25"16,0-2-26-16,-4-2-19 0,11 1-22 0,-4 0-16 16,0 0-17-16,0-1-15 0,2 0-17 0,-3 0-25 15,2 0-33-15,0 1-31 0,-1 1-40 0,-2 2-31 16,0-1-52-16,-1-3-42 0,0 6-142 0,-1-4-311 16,-3 3 139-16</inkml:trace>
  <inkml:trace contextRef="#ctx0" brushRef="#br0" timeOffset="210864.52">13756 14622 118 0,'0'0'172'0,"0"0"3"15,0 0-15-15,0 0-18 0,0 0-12 0,0 0-11 16,0 0-4-16,0 0-6 0,0 0-13 0,0 0-4 16,14-7-4-16,-14 7-8 0,6 6-3 0,-3-5-2 15,1 4-6-15,-2 1-7 0,-2 0-3 0,0 1-3 16,-2 4-7-16,-3-2-1 0,1 2-11 0,-3 3-3 16,0 0-4-16,-3 1-2 0,-2-1-1 0,0-1-6 15,0-2-7-15,-1 0-9 0,-1 0-16 0,5-4-26 16,0-3-25-16,0 1-37 0,-1-4-33 0,-3-1-193 15,3 0-351-15,-2 0 156 0</inkml:trace>
  <inkml:trace contextRef="#ctx0" brushRef="#br0" timeOffset="210989.16">13738 14720 28 0,'19'-2'194'0,"-2"2"-18"16,1-2-10-16,-5 4-21 0,3-2-13 0,-7 0-14 15,1 3-37-15,-1-1-32 0,-1-1-35 0,-3 2-43 16,-1 1-44-16,-3 1-95 0,2-1-180 0,-3 3 81 15</inkml:trace>
  <inkml:trace contextRef="#ctx0" brushRef="#br0" timeOffset="211079.26">13770 14797 214 0,'0'0'193'0,"0"0"-42"0,0 0-60 0,0 0-74 16,1-7-128-16,-1 7-121 0,8-5 53 0</inkml:trace>
  <inkml:trace contextRef="#ctx0" brushRef="#br0" timeOffset="211355.55">13917 14758 71 0,'-1'8'308'0,"-2"0"-16"15,0 3-19-15,0 1-27 0,-6 2-29 0,1 1-16 16,-1-1-12-16,3 1-28 0,-6 2-14 0,7-1-15 16,-4-2-1-16,0 2-31 0,0 1-51 0,3 0-52 0,-2-1-53 15,-6 7-61-15,5-6-41 0,-2-2-38 16,-1 2-136-16,1-3-359 0,1-6 160 0,-1 1 1367 15,4-3-878-15,-2-1 65 0,2-3 37 0,1 0 26 16,2-1 20-16,-1 0 14 0,5-1 9 0,-5 2 0 16,5-2-8-16,0 0-14 0,0 0-3 0,0 0 7 15,0 0-5-15,18-5-3 0,-4 3-6 0,-1-1-8 16,4 0-9-16,3 3-10 0,1 0-6 0,1-3-9 16,1 1-5-16,4 2-8 0,-5 0-23 0,1 0-40 15,-4 3-42-15,0-3-48 0,-4 0-53 0,2 2-64 0,-4 0-191 16,-2-1-453-16,-4 1 201 0</inkml:trace>
  <inkml:trace contextRef="#ctx0" brushRef="#br0" timeOffset="211687.16">14391 14387 53 0,'0'0'338'16,"0"0"-29"-16,4 6-33 0,-7 2-32 0,-3-4-29 15,-3 7-34-15,-4 1-32 0,-1-1-45 0,-2 2-39 16,-6 0-43-16,-5 5-45 0,4-1-38 0,-4 1-40 16,2 0-23-16,0 1-11 0,1-6 8 0,0 2 28 15,5-5 53-15,3-1 53 0,0 1 43 0,4-4 33 16,3 0 26-16,0-3 18 0,4 0 8 0,1 1 3 15,0-1-12-15,4 1-3 0,0-4 0 0,4 6-5 16,4-3-5-16,2 1-5 0,3 0-13 0,5-2-8 16,0 2-11-16,3-2-7 0,1-2-9 0,-1 2-39 15,7 1-50-15,-6-1-61 0,-1-1-61 0,-1-1-67 0,0 0-202 16,-7 0-455-16,1-1 201 0</inkml:trace>
  <inkml:trace contextRef="#ctx0" brushRef="#br0" timeOffset="212303.76">14327 14646 339 0,'-5'4'312'0,"4"1"-23"0,-3 0-19 0,3 1-25 16,-3 7-25-16,1-2-20 0,-2 4-20 0,4 2-9 15,1 0-19-15,0 2-13 0,-1 4-11 0,-2 4-10 16,3-2-15-16,0 4-13 0,-1 2-10 16,-3-2-7-16,3-2-5 0,-2 3-10 0,-1-5-5 0,3-7-5 15,-2 0-10-15,2-2-9 0,0-6-13 0,-2-4-17 16,2-1-27-16,-3-2-23 0,1-1-27 15,3-2-15-15,-11-5-9 0,7 0-2 0,-1-5 5 16,-1 0 0-16,0-1 3 0,-1-3 9 0,-3-5 12 16,1 4 7-16,3-1 15 0,-1 0 24 0,3 4 17 0,0-3 27 15,2 3 9-15,1 2 8 0,1 0 13 0,0 1 6 16,-2 2 0-16,4-2-3 0,-2 4-4 16,3-4-4-16,0 4-2 0,1-1-7 0,1-1-1 15,3 0-5-15,2-1-3 0,0 1 1 0,-1-1-5 16,5-2 1-16,-5 1-2 0,6-3-3 0,3-6 3 0,-4 7-3 15,3-1-5-15,-8 5 2 0,1-5-2 16,4 4 20-16,-2 0 15 0,-3 2 12 0,0 1 5 16,-3 1 1-16,0 1 6 0,-1 2 8 0,-1-1-8 0,-4 2 11 15,0 0-4-15,11 6-4 0,-11 0-7 0,2-1-7 16,-2 2 0-16,1 2-7 0,1 1-7 0,-1-1 1 16,-1 4-21-16,1-3-21 0,-1 0-44 0,3 3-42 15,-3 2-36-15,0-3-34 0,0-1-23 16,-3-2-22-16,3-3 0 0,3-1 14 0,-3-1 3 15,0-4 4-15,0 0 2 0,0 0 6 0,0 0 11 0,3-15 19 16,-3 5 7-16,0-3 15 0,2 1 16 0,0-5 13 16,3 1 21-16,1 2 29 0,0 3 34 0,4 3 27 15,-1-2 12-15,0 1 29 0,5-1 0 0,-1 3 5 16,1 1 2-16,-1 3-2 0,0 2-3 16,-2 1 3-16,5 1 2 0,-5 6 4 0,0 1 4 0,-2 0 3 15,3 5 7-15,-4 4 8 0,-1-2 8 0,-4 2 8 16,-1-2 10-16,0 3 7 0,-2-6 7 0,-2 1-2 15,1 1-7-15,0-3-11 0,-2-3-6 0,1 1-12 16,0-3-7-16,0 1-15 0,-1-3-8 16,2-1-15-16,-2-1-36 0,3-2-47 0,0 0-56 0,0 0-50 15,0 0-58-15,0 0-71 0,9-14-251 0,0 7-558 16,9-4 248-16</inkml:trace>
  <inkml:trace contextRef="#ctx0" brushRef="#br0" timeOffset="212919.55">15103 14402 8 0,'0'3'276'0,"0"6"-20"0,-3-2-24 0,0 2-13 15,-3 4-23-15,-1 2-17 0,-3 1-13 0,1 0-12 16,0 1-18-16,-2-2-13 0,0-1-12 16,2 4-8-16,-5-4-11 0,4 1-11 0,2-7-7 0,-1 6-8 15,0-5-6-15,4-5 1 0,1 2 9 0,3 0 1 16,-3-3-7-16,3 3-1 0,-2-4-9 0,3-2-2 15,0 3-7-15,0-3 0 0,0 0-4 0,9 3 0 16,-5-1-2-16,1-1-7 0,2 1-5 16,0-2 0-16,-3 2-2 0,4 1-1 0,-2-1 0 0,-1 3-8 15,0-1 0-15,0 1 2 0,-2 2-4 0,-2 3-5 16,-1 1 1-16,0-3 2 0,-2 4-6 0,0 0 4 16,0-4-1-16,-2 1 3 0,-1-1 5 0,2 0 3 15,2 0 7-15,1-3 4 0,-1 1 0 0,0-1 7 16,1-2-3-16,1 1-4 0,1 1-6 0,-2-5-1 15,8 5-5-15,-3-4-3 0,2 0 5 0,-1 0-42 16,2 0-38-16,-1-1-44 0,1 0-45 0,-3 1-40 16,2 1-33-16,1 0-33 0,-6 3-215 0,0 1-507 15,1 0 225-15</inkml:trace>
  <inkml:trace contextRef="#ctx0" brushRef="#br0" timeOffset="213046.05">15069 14922 126 0,'-2'7'178'0,"1"-1"9"0,1 0-4 15,0 0 6-15,0 1-6 0,0-3-1 0,0-1-3 16,3 1-7-16,-1-3-9 0,-2-1-5 0,8 0-4 15,-8 0-15-15,11-4-14 0,-2-1-10 0,3-3-8 16,3-3-26-16,0 0-50 0,-2-1-60 0,0-3-78 16,2 1-67-16,-3-2-217 0,-1 0-423 0,2-8 188 15</inkml:trace>
  <inkml:trace contextRef="#ctx0" brushRef="#br0" timeOffset="213354.12">15361 14464 263 0,'-8'8'302'0,"2"0"-29"0,-5 3-28 0,0 3-25 16,-5-1-23-16,2 3-19 0,-6 3-18 0,8-4-16 15,-1-3-17-15,0 1-12 0,3 2-18 0,4-5-28 16,0 1-38-16,1-4-34 0,3-2-39 0,-2 1-29 16,1-1-12-16,1-3-14 0,2-2-6 0,0 0-5 0,0 0 15 15,0 0 22-15,2-13 25 0,2 9 23 16,0 1 32-16,1 2 10 0,-2-2 12 0,2 0 5 15,-5 3 16-15,9 2 12 0,-7 2 11 0,1 2 9 16,-2-1 5-16,0 6 9 0,-1 2 5 0,0 5-4 16,2 1-1-16,-1 6-9 0,-2 0-6 0,1 1-9 15,1 1-6-15,0 1-6 0,2 2-8 0,1 0-5 16,0 1-9-16,-3-1 9 0,3-3-15 0,-1 1-9 16,-1 0-22-16,0-10-32 0,-1 1-27 0,-1-6-32 15,3-2-38-15,-2-2-35 0,-1-4-29 0,2-2-42 0,-2 0-149 16,0-3-413-16,0 0 182 0</inkml:trace>
  <inkml:trace contextRef="#ctx0" brushRef="#br0" timeOffset="213558.57">15420 14289 245 0,'4'2'281'0,"-2"2"-26"16,1-1-24-16,1 4-26 0,-3-4-20 0,3 3-19 0,-2 2-16 16,1-3-15-16,-2 1-12 0,3 1-16 0,-2 0-17 15,0 1-37-15,-1 3-57 0,-2-3-70 16,1 3-73-16,-2 0-187 0,0-2-362 0,-2 4 161 16</inkml:trace>
  <inkml:trace contextRef="#ctx0" brushRef="#br0" timeOffset="213735.73">15296 14518 127 0,'0'0'300'0,"15"0"-15"0,-8 0-18 0,5 0-20 15,0 1-20-15,-1 1-23 0,2-4-7 0,-1 4-12 16,2-2-16-16,0 0-9 0,0 0-25 0,0 0-16 16,4-2-16-16,-7 2-34 0,1 2-49 15,-3-1-60-15,-3-1-65 0,-1 2-64 0,0 0-80 0,-2 1-127 16,-3-3-406-16,-1 7 180 0</inkml:trace>
  <inkml:trace contextRef="#ctx0" brushRef="#br0" timeOffset="213860">15424 14589 76 0,'1'4'254'16,"2"-2"-10"-16,-3-2-13 0,6 5-15 0,0-5-22 0,2 4-19 16,-3-2-18-16,2 0-18 0,0-1-14 0,3 2-14 15,-2 0-26-15,-2 0-54 0,0 1-62 0,-1-4-73 16,0 5-214-16,-3 1-343 0,0-2 152 15</inkml:trace>
  <inkml:trace contextRef="#ctx0" brushRef="#br0" timeOffset="213985.34">15456 14758 195 0,'0'0'239'0,"4"6"-13"0,-2-4-25 0,2-2-18 16,-4 0-15-16,0 0-20 0,15-2-36 0,-8 0-38 15,-1-1-37-15,2 0-46 0,1-3-46 0,0-1-37 16,-4 0-37-16,1 2-88 0,-1-4-234 0,0 2 104 15</inkml:trace>
  <inkml:trace contextRef="#ctx0" brushRef="#br0" timeOffset="214107.25">15550 14652 105 0,'-2'-3'250'0,"2"3"-17"0,0 0-13 0,0 0-6 15,0 0-1-15,0 0-13 0,0 0-17 0,0 0-16 16,-6 15-13-16,6-7-17 0,-1 2-12 0,1-1-11 16,-2 5-18-16,-1-1-7 0,2 3-13 0,0-3-31 15,1-1-50-15,-3 8-55 0,-2 5-66 0,0 0-63 16,-2 0-185-16,-4 0-405 0,3 1 180 0</inkml:trace>
  <inkml:trace contextRef="#ctx0" brushRef="#br0" timeOffset="214242.18">15401 15059 39 0,'-3'3'336'0,"2"1"-10"15,-3-2-19-15,4-2-9 0,0 0-27 0,0 0-28 16,0 0-25-16,0 0-25 0,14-2-18 0,-2-2-14 16,0 0-15-16,6-2-20 0,0-3-23 0,1 3-30 15,4-2-43-15,-3 1-39 0,6-1-40 0,-4 3-47 16,-3 1-47-16,3 0-57 0,-3 2-225 0,-6 2-461 15,0 0 205-15</inkml:trace>
  <inkml:trace contextRef="#ctx0" brushRef="#br0" timeOffset="214665.25">15964 14423 93 0,'5'5'301'0,"3"0"-23"0,1 2-26 0,0 0-30 16,1 2-21-16,-1-3-20 0,3 3-21 0,-1 1-45 16,1 0-52-16,-3-4-51 0,2 2-62 0,5-1-57 15,-4-1-181-15,-3 0-310 0,3-3 138 0</inkml:trace>
  <inkml:trace contextRef="#ctx0" brushRef="#br0" timeOffset="-214576.6">16343 14423 105 0,'-2'5'216'16,"0"1"-25"-16,-5 3-19 0,2 3-11 0,-2 1-21 16,-5 2-16-16,-2-1-9 0,0 8-17 0,0-5-4 0,-8 2-10 15,8-3-9-15,-7 4-7 0,1 1-6 16,-1-3-1-16,0-1 6 0,2 0 8 0,2-7 7 16,2 1 16-16,4-3 9 0,0-2 10 0,2 0 20 0,-1 0-2 15,8-3 2-15,-2 1-17 0,1-2-6 0,3-2 0 16,0 0-19-16,3 3-13 0,-3-3-3 0,10 0-7 15,0 0 8-15,3-3-24 0,3-3-8 16,2 0-13-16,2 2-38 0,-4-7-48 0,2 4-49 0,-1 0-53 16,-2-1-65-16,2 3-62 0,-6 1-189 0,1 1-508 15,-5-4 226-15</inkml:trace>
  <inkml:trace contextRef="#ctx0" brushRef="#br0" timeOffset="-213644.37">16116 14389 90 0,'0'0'264'0,"3"15"-21"0,-3-5-17 0,4-1-17 15,-3 5-16-15,3 4-3 0,-2-1-10 0,1 8-8 16,0 0-11-16,-2 1-20 0,0-1-11 0,-1 4-15 16,-2 2-12-16,-1-4-10 0,-1 0-7 0,-1 4-10 15,-3-6-10-15,2 1-4 0,0-8-7 0,0-1-5 16,1-3 2-16,0-2 21 0,3-4-6 0,1 0 9 15,-2 0-2-15,3-3 8 0,-4 2-16 0,4-2-4 16,0-3 1-16,0 4-4 0,0-1-6 0,0 0-7 16,0-1-4-16,3 5-4 0,-1-5-1 0,1 2-4 15,-1 0-2-15,1 0-5 0,2 0-3 0,0 1-6 16,0-1 1-16,0-2-1 0,2 4 0 0,0-3-8 16,1 1 5-16,1-1-7 0,0 0-1 0,2-2 1 15,0-3-4-15,1 1 3 0,1-1-1 0,-4-1 0 16,5 1-4-16,-4 0-4 0,2 0 0 0,-2 1 8 15,-1 1-10-15,-4-1-10 0,2 0-4 0,-2 2 6 16,-4 3-7-16,-1-3 0 0,0 5 4 0,-5-4 1 16,4 2 1-16,-6 2-4 0,2-1 2 0,-4 1 4 15,-1-2 1-15,1 1 3 0,0-3 2 0,-5 0-5 16,5 0 6-16,-3-1 2 0,2-2 2 0,1-1 4 16,-2-4-3-16,1 1 10 0,1-2-10 0,1-2 3 15,3-1-1-15,-3-2-9 0,4 1 3 0,1-3-25 16,1-3-13-16,1-1-12 0,2-1-18 0,2 0-10 15,2 1-11-15,6-3-20 0,0-6-16 0,3 0-12 16,0 3-11-16,2-3-8 0,1 0-9 0,2-2 18 16,-1 1-12-16,1-3 12 0,3-1 6 0,-3 3 23 15,2 2 14-15,0 0 23 0,0 1 24 0,-1 4 22 0,-1 1 30 16,-5 4 9-16,3 4 22 0,-7-3 11 0,-1 6 4 16,0-1 9-16,1 4 9 0,-2-1 3 15,0 4 7-15,-3-3 5 0,4 2 3 0,-4 2 6 16,0-1-1-16,-5 2 1 0,12 6-6 0,-7-1-1 15,-2 0 2-15,0 4-8 0,0 3-8 0,-3 3-4 0,0 1-5 16,0 2-5-16,-3 0-4 0,2-1-3 0,-6 4-6 16,1 2-1-16,1-4-2 0,0 1-5 0,0-3-2 15,-2-2-2-15,5-2-2 0,-2-3-1 16,0-2-1-16,3-5 2 0,-2 5 5 0,3-3 10 0,-1-2 6 16,1-3-6-16,0 0-5 0,0 0-4 0,5-16 1 15,-5 11-5-15,4-8-5 0,2 1-3 0,-2 2 5 16,4-7-8-16,-2 8 1 0,1-2-3 0,0-1-3 15,0 5-3-15,0-1 0 0,2 3 2 0,0 2 3 16,-1 1 2-16,-2 4 2 0,6 1 7 0,-5 2-6 16,2 0 6-16,-1 4 14 0,-2-1-6 0,1 3 3 15,-1 2 7-15,-2 1 4 0,1 2 3 0,-1 0-2 16,1 0-3-16,-4 0-2 0,-1 0-4 0,0 2 0 16,-5-2-5-16,1 1-3 0,-1-1-3 0,0 1-1 15,-1-2-3-15,-4 0-3 0,1 2-5 0,-4-5-15 16,0-1-6-16,0 0 1 0,2-5-3 0,-2-2 4 15,3-2 5-15,-3-3-2 0,1-3-1 0,2-2 5 16,-1-1 4-16,2-2 9 0,2 2 5 0,5 1 10 16,-1 0-4-16,2 2 0 0,2-2-3 0,3 0 1 15,1 4-7-15,7 0 4 0,-1 0-7 0,10 2 4 16,0 0-1-16,9 5 0 0,-5 1 1 0,2 2-2 16,1 1-6-16,-2 0-3 0,-2 2-34 0,-2-3-50 15,-4 1-57-15,0-1-81 0,-1 0-99 0,-5-2-206 16,6-1-571-16,-10-2 253 0</inkml:trace>
  <inkml:trace contextRef="#ctx0" brushRef="#br0" timeOffset="-210827.45">17466 14450 157 0,'5'-9'313'0,"-4"4"-11"15,1-2-13-15,-2 1-27 0,0 4-24 0,-2-3-14 16,-1 3-29-16,-1-3-15 0,0 4-20 0,4 1-20 15,-17 1-11-15,7 1-13 0,-2 1-11 0,-1 1-10 16,0 0-9-16,-4 2-12 0,-1 0-11 0,3 0-4 16,-2 0-6-16,2 0-3 0,2-3-4 0,-1 1-4 15,1 1-5-15,-1-3-7 0,4 1 2 0,2 0-5 16,-1-3-1-16,3 2 5 0,0-1 3 0,0-1-4 16,3 2-6-16,3-2-4 0,-7 3 2 0,5 1-1 15,0 3-2-15,2 2-1 0,0 5-3 0,0 2 2 16,0 5-3-16,-3 7-3 0,0-1-2 0,1 0 5 15,-1 0-7-15,0 0-2 0,2 1-9 0,0-3-15 0,1-4-46 16,-3-3-27-16,3-1-36 0,0-2-35 16,0-2-31-16,2-3-23 0,-1-1-34 0,0-3-201 15,0 0-488-15,-1-4 216 0</inkml:trace>
  <inkml:trace contextRef="#ctx0" brushRef="#br0" timeOffset="-210544.03">17180 14666 171 0,'-2'-16'202'16,"0"-1"-13"-16,2 6-6 0,1 3-10 0,0-4-14 15,1 5-15-15,3-1-8 0,0 1-8 0,1 0-8 16,3 5 1-16,1 1-4 0,2-1-3 0,3 2-2 0,-2 2-2 16,1 0-1-16,0-1-10 0,-2 2 1 15,1 2 3-15,-2-3 4 0,2 4 0 0,-3 0 0 16,-1 1-8-16,1-3-2 0,-1 4-2 0,-2-1-7 16,-1-1-6-16,1 3-11 0,-1-1 3 0,-2 2-10 15,-1 0-13-15,1-1-3 0,-1 4-7 0,-2 0-3 0,0 2 12 16,1 2-21-16,-1-1-7 0,3 1 2 15,-3-4-3-15,1 3-5 0,0 0-4 0,-2-3 3 16,1-1-5-16,0 1 4 0,1-1 1 0,-1 1 9 16,0-2-17-16,-1-1-4 0,0-3-5 0,0 1-12 0,-1-1-19 15,0-4-30-15,-2 1-26 0,0 3-31 16,-2-2-21-16,-2-3-35 0,0 0-26 0,-3-3-20 0,-1 0-46 16,-1-1-181-16,-7-3-486 0,1-2 215 15</inkml:trace>
  <inkml:trace contextRef="#ctx0" brushRef="#br0" timeOffset="-210420.04">17145 14750 63 0,'-1'-5'242'0,"2"0"-17"0,-1 2-17 16,7 0-7-16,-1 2-14 0,7-1-21 0,-2-2-15 15,6 0-18-15,-2 7-12 0,3 1-14 16,-1-3-13-16,-3 1-45 0,1-1-54 0,-5 1-59 0,3 1-55 16,-4 1-175-16,-4 0-317 0,-1-1 140 0</inkml:trace>
  <inkml:trace contextRef="#ctx0" brushRef="#br0" timeOffset="-210297.56">17270 14843 92 0,'0'4'238'0,"0"-4"-21"0,6 7-18 16,-3-6-23-16,3-1-17 0,0 3-14 0,5 1-23 15,-2-3-5-15,5 0-31 0,-1 3-43 0,0-4-41 16,1 2-41-16,-2-2-66 0,0 0-137 16,0 1-263-16,-2-1 117 0</inkml:trace>
  <inkml:trace contextRef="#ctx0" brushRef="#br0" timeOffset="-209976.78">17540 14512 177 0,'5'-9'205'16,"3"2"-18"-16,-2 0-24 0,2 1-16 0,2 1-9 0,-1 2-11 16,1 0-9-16,2 3-6 0,-2-1-5 0,-2 1-5 15,3 0 3-15,-3 1 11 0,1-1-6 0,1 3-2 16,0 0 1-16,-5 0 4 0,3-1-4 0,-3 2 16 15,1 0-4-15,-3 1 1 0,2-2 3 0,-3 3-4 16,1-1-11-16,-1 1-9 0,0 0-13 0,0 0-4 16,0 3 3-16,-1 3-17 0,2-2 7 0,-3 3-23 15,2 5-4-15,0 0-5 0,0-2-6 0,-2 1-7 16,0 2-1-16,0 7-2 0,-2-1-2 16,0 3-12-16,-3-3 10 0,4 1-8 0,-1 0-4 0,0 3 4 15,-3-3-3-15,5-7-3 0,-4 0-6 0,4-1 1 16,-2-4-4-16,0-3-16 0,2-2-33 0,0-4-35 15,-2 2-34-15,0-3-47 0,1-2-48 0,1-2-53 16,0 0-257-16,-10-7-562 0,6-2 249 0</inkml:trace>
  <inkml:trace contextRef="#ctx0" brushRef="#br0" timeOffset="-209863.2">17558 14723 3025 0,'0'0'43'0,"5"0"-28"16,-1 3-18-16,6 2-3 0,-1-2-26 0,3 3-31 15,-1-3-55-15,2 1-74 0,1 1-254 0,-3-1-481 16,2-2 214-16</inkml:trace>
  <inkml:trace contextRef="#ctx0" brushRef="#br0" timeOffset="-209650.53">18262 14177 3541 0,'0'0'24'0,"5"-3"-35"0,-5 3-78 0,0 0-40 0,0 0 6 16,0 0 12-16,0 0-7 0,-9 12-26 0,5-7-25 15,1 3-30-15,-5 2-48 0,-1 0-125 0,-4 3-401 16,3 1 179-16</inkml:trace>
  <inkml:trace contextRef="#ctx0" brushRef="#br0" timeOffset="-209511.96">18012 14385 215 0,'-7'5'249'0,"5"2"-26"0,-3-1-26 16,-2 0-18-16,2 5-25 0,1-1-34 0,-1 1-37 15,1-2-39-15,3 2-35 0,-4-1-29 0,5-4-34 0,0 0-39 16,0 1-37-16,0-1-66 0,0-3-213 15,0 0 94-15</inkml:trace>
  <inkml:trace contextRef="#ctx0" brushRef="#br0" timeOffset="-209092.83">18085 14445 57 0,'17'-8'224'0,"0"-1"-18"0,0 3-9 0,-2-1-7 16,2 0-16-16,-6 3-17 0,3 1-15 0,-1-2-14 16,1 0-14-16,-5 4-15 0,-1 0-3 0,-2 1-13 15,2 1-10-15,-3 0-13 0,-1 1-11 0,-2 3-20 0,-2 0-13 16,0 1-11-16,-2 3 0 0,0 0-9 15,-3 1 3-15,-2 0-4 0,0 1 9 0,-4 3-6 16,3-5 2-16,-5 1 13 0,0 1 14 0,2 2 18 16,2-6 11-16,1 5 7 0,3-3 1 0,-4-1 7 0,4-1 2 15,0 1 1-15,2-1 0 0,2-1 1 0,1-1-8 16,0 1-4-16,0-1-1 0,1 0-4 16,2 0-7-16,2-1-6 0,-1 1-9 0,2 0-1 15,-1 1-4-15,1-2-6 0,5 3-3 0,-1 0-2 0,-1 0-16 16,-2 0-17-16,-1 1-18 0,-2 1-7 0,2 2-2 15,-2-5 0-15,1 4 4 0,-2-6 4 0,-2 3 2 16,2-1 0-16,-2-1 5 0,0-1 6 16,-2 2 2-16,1-2 10 0,-1 0 2 0,1 2 2 0,-3-3 11 15,3 2 5-15,0 1 11 0,-4-1 5 0,4 3 3 16,0-1 5-16,0 1-1 0,-1 0-5 0,0 3-3 16,-2-3 0-16,3 2-9 0,0 0 2 0,0 1 1 15,0-1-5-15,0 1-3 0,0-5 1 0,0 6-2 16,3-7-3-16,-2 1-3 0,-1-1-4 0,1 1 0 15,2-3-1-15,-2 1-6 0,2-3-7 0,-3-1-20 16,0 0-37-16,12-4-43 0,-5 0-49 0,2-5-58 16,-3 1-232-16,7-6-486 0,-4 5 216 0</inkml:trace>
  <inkml:trace contextRef="#ctx0" brushRef="#br0" timeOffset="-208839.39">18486 14408 57 0,'11'3'286'0,"-6"0"-19"0,3-2-25 15,-1 0-24-15,-2 3-21 0,2-2-23 0,1-1-16 16,0 3-17-16,1-1-20 0,3 0-65 0,-7 0-64 16,3 0-72-16,6-3-99 0,-9 2-96 0,7 0-299 15,-2-2 133-15</inkml:trace>
  <inkml:trace contextRef="#ctx0" brushRef="#br0" timeOffset="-208625.82">18773 14347 2827 0,'0'0'195'0,"7"5"-132"0,-7-1-22 15,-2 4-12-15,-3 2 11 0,-1 2 12 0,1 6 4 16,-2 0-9-16,-3 6 0 0,-1-1 13 0,-1 2-4 16,2 3 8-16,-3 1-12 0,-1 0-1 0,0-1-12 15,0 0 0-15,0 1-10 0,4-1 0 0,-3 0-8 16,-1-2-5-16,1-4-6 0,3-4-35 0,1-3-21 16,3-3-10-16,-1-4-17 0,-2-1-22 0,2-3-26 15,-1-1-21-15,0-3-20 0,-4-4-28 0,1-1-27 16,1-3-10-16,-3-3-15 0,2-3-137 0,-3 1-408 15,1-4 181-15</inkml:trace>
  <inkml:trace contextRef="#ctx0" brushRef="#br0" timeOffset="-208495.16">18390 14647 109 0,'5'-1'206'0,"-1"-1"-6"15,-4 2-5-15,15 3-4 0,-2 2 8 0,1 2 3 16,4 0-5-16,1 4-10 0,3 5-4 0,-2 0 9 16,2 1 8-16,0 4-15 0,-2-4-15 0,2 0-17 15,-3 1-15-15,3-1-16 0,-7-3-14 0,8 2-10 16,-7-4-15-16,3-2-8 0,-1 1-28 0,-1-2-91 15,1-4-109-15,-1 4-150 0,2-9-187 0,-1-2-532 16,-3-5 236-16</inkml:trace>
  <inkml:trace contextRef="#ctx0" brushRef="#br0" timeOffset="-208361.59">19200 14884 4209 0,'-4'18'-34'0,"-1"2"17"0,1-2-17 0,2 7-98 15,-2 0-41-15,-1-1-62 0,-1-4-110 16,2-2-196-16,-1 2-584 0,-2 4 259 0</inkml:trace>
  <inkml:trace contextRef="#ctx0" brushRef="#br0" timeOffset="-206609.78">20561 14105 19 0,'-6'-9'298'0,"2"-3"-7"0,0 0-4 16,0 4-8-16,1-3-7 0,1 5-16 15,0-1-21-15,0 3-21 0,1-2-19 0,1 3-20 0,-2 0-22 16,2 3-14-16,-2-5-15 0,2 5-6 0,0 0-13 16,4 15-10-16,-1-2-13 0,1 6-4 0,-2 11-10 15,-1 2-4-15,3 17-10 0,0-2-6 0,-8 3-2 16,0 1-7-16,1-2-1 0,1-2-7 0,-3 1-4 15,5-12 1-15,0-2 0 0,0 0-7 0,5-5-3 16,0-4 1-16,1 0-7 0,-3-6-4 0,6-3-2 16,-4 1-3-16,2-7 5 0,-1-1-4 0,-1 1 0 15,0-7-5-15,-1 1-11 0,0-1-6 0,-4-3 2 16,4 0-10-16,-4 0-5 0,1-9-6 0,-2 1 1 16,-2 0-1-16,1-6-1 0,-5-4 6 0,1-2 7 15,-3-2 4-15,-3-1 3 0,1-2 2 0,-7 2 6 16,4 2 10-16,-4-1 12 0,6 8 15 0,3 5 8 15,-1-1 8-15,3 7-13 0,1 0 2 0,-2 3-6 16,3 0 1-16,-2 3 2 0,0 5-4 0,-1 4-5 16,2 3 1-16,-1 5-4 0,2-1-1 0,0 4-4 15,5 2-2-15,0-4 4 0,3 3-2 0,0-5 3 16,1-2-3-16,1 1-7 0,3-3 2 0,2-2-5 16,2 2 2-16,1-2-2 0,-1-1 4 0,4-4-10 15,-1 0 6-15,-2-3 11 0,5-2-22 0,-2-2-35 16,-2-2-49-16,4-2-48 0,0-5-52 0,0 1-42 15,0-3-57-15,0-1-222 0,-2-8-556 0,2-6 247 16</inkml:trace>
  <inkml:trace contextRef="#ctx0" brushRef="#br0" timeOffset="-206484.45">20767 14543 41 0,'0'-4'352'16,"1"2"-12"-16,-1 2-26 0,0 0-18 0,0 0-27 16,0 0-25-16,-1 17-25 0,-1-7-22 0,2-1-14 15,-2 2-24-15,2 1-20 0,0 0-9 0,0 1-15 16,0-1-16-16,2-1-10 0,1 0-40 0,1 0-66 15,0-1-61-15,-2-1-58 0,2-5-64 0,0 0-47 16,0 0-180-16,0 0-461 0,-4-4 204 0</inkml:trace>
  <inkml:trace contextRef="#ctx0" brushRef="#br0" timeOffset="-206343.32">20777 14318 204 0,'1'0'280'15,"-1"0"-27"-15,8 0-27 0,-8 0-24 0,9 0-24 16,-5 3-54-16,-4-3-69 0,13 1-70 0,-8-1-87 16,0 2-133-16,-5-2-253 0,14-2 112 0</inkml:trace>
  <inkml:trace contextRef="#ctx0" brushRef="#br0" timeOffset="-205825.75">20951 14483 168 0,'-4'17'235'0,"2"2"-21"0,-3 1-24 16,-2 5-10-16,0 0-9 0,3-6-6 0,0-3-2 16,0 1-9-16,1-6-4 0,1-1-6 0,1-3-6 15,-1 0-9-15,2-3 4 0,0 2 12 0,0-6 12 16,0 0-16-16,0 0-13 0,0 0-12 0,7-15-13 16,-5 3-12-16,4-6-6 0,-1-1-9 0,3-6-6 15,0 1-5-15,1 2-11 0,-1 4-4 0,1 0-6 16,2 2-5-16,-1 0 1 0,-5 5-8 0,4 3-8 15,-1-1 0-15,2 1-1 0,-1 2-7 0,-1 4 2 16,1 2 1-16,1 0-3 0,-5 1 4 0,2 2-4 16,0 6-4-16,0-3-4 0,-2 4 3 0,-3 0-7 15,4 6 4-15,-4 1-5 0,-1 1 0 0,-1 1 2 16,2-2 1-16,-4 2-2 0,1 1 4 0,0-2-5 0,0 0 2 16,-2-1-3-16,0-6 7 0,1 1 12 15,-1-2-19-15,2-4 16 0,0 2-13 0,1-4 2 16,-4 0 3-16,4-4 3 0,0 3-1 0,0-3 2 15,0 0 15-15,0 0-25 0,-4-22-4 0,5 12 0 0,1-8 6 16,3-1-5-16,-2 0 2 0,3 0-4 16,0 0 4-16,1 0-3 0,1 3 3 0,3-2-1 0,-4 8-9 15,2 0 3-15,3 3 4 0,-3 0-6 16,2 2 1-16,1 5 4 0,-3-3-3 0,3 5-2 16,-3-1 4-16,-1 4 3 0,1 3-1 0,0 0-4 0,-3 0 4 15,2 2 10-15,0 5-17 0,-1-2 5 16,-3-3-3-16,1 5 7 0,-1-2-2 0,-1 3 0 15,-2-7-3-15,2 5 0 0,-3-3 6 0,0-1-4 16,-2 1 0-16,2-1 7 0,-1-3-18 0,0-1-18 0,-2 0-38 16,2-1-52-16,-3-1-67 0,0-1-92 0,0 1-297 15,4-4-624-15,-7 0 276 0</inkml:trace>
  <inkml:trace contextRef="#ctx0" brushRef="#br0" timeOffset="-205261.03">22210 13985 90 0,'4'-1'312'0,"-4"1"-14"15,0 0-13-15,2 10-6 0,0-3-9 0,-1 3-14 16,-1 1-22-16,0 6-26 0,-1 0-18 0,-2 4-9 16,2 5-28-16,-2 3-14 0,2 0-14 0,-2 1-10 0,-2 1-12 15,0 2-17-15,-1-2-6 0,-3 1 6 16,1-1-23-16,-1 2-6 0,2-1-4 0,-2-3-6 16,2 0-3-16,1-1-6 0,-3 0-2 0,1-2 0 15,-1-1-11-15,4-7-3 0,1-1-1 0,-1-7-3 0,0-1 5 16,5-1-7-16,-4-2-3 0,4-1 17 15,-1 0-19-15,-2-1-2 0,3 0 3 0,0-1 1 16,0-3-7-16,4 4 7 0,0 0-6 0,1-3 8 16,8 1-10-16,-3 1 0 0,4-2 1 0,-1 2 13 0,7-3-11 15,0 1-1-15,1 1-3 0,2-1-1 0,-3 2-1 16,9 1-3-16,-6 0 4 0,-3-1-10 16,3-2 7-16,-2 2 3 0,1-2-5 0,-2 1 3 15,-2-1-28-15,-7-4-50 0,-4 2-75 0,-1 0-92 0,-1-1-369 16,-1 1-663-16,-4 1 294 0</inkml:trace>
  <inkml:trace contextRef="#ctx0" brushRef="#br0" timeOffset="-204441.48">22501 14965 132 0,'0'0'267'0,"0"0"-21"0,0 0-16 0,0 0-14 0,0 0-8 16,0 0-14-16,0 0-10 0,1-11-14 0,-1 4-15 15,3 3-12-15,-3-3-8 0,1-2-16 0,3-2-14 16,-2 1-8-16,1-6-10 0,1-2-8 0,-1 0-6 16,-1-9-10-16,3-1-7 0,-1 0-2 0,0-3-6 15,0-4-8-15,0 2-1 0,1 0-3 0,0-2-3 16,5-14 0-16,-3 16 5 0,-1-3-2 0,0 2 7 15,3 0 4-15,-4 2 1 0,3-2 6 0,0 4 7 16,2 1 7-16,-2 1-10 0,2 0-9 0,3 6 7 16,-4-4-16-16,-2 9-3 0,5 0 13 0,-3 1-20 15,0 3-3-15,2 1-7 0,-2 3-9 0,0 1 20 16,-4 1-14-16,5 2-9 0,-5 3 2 0,3-1 0 16,0 2-5-16,-8 1-2 0,11 4 2 0,-7-1 2 15,1 2-1-15,-2 5-1 0,-2 0 7 0,-1 2-10 16,0 4-2-16,-1 0-6 0,-4 1 2 0,-2 0-9 15,1 2-6-15,-7 5 2 0,3-2-8 0,-3-5 7 16,3 1 2-16,-3-4 1 0,4 1 4 0,-2-2-4 16,4-3 3-16,-2-2 4 0,4 1 1 0,-1-5 4 15,3 2 0-15,-1-3 0 0,1 0 6 0,1 0 11 16,2 2-3-16,0-5 3 0,0 0-1 0,0 0-3 16,9 3-1-16,0-2 2 0,-1-1 1 0,3 0-3 15,-3 0-1-15,2 1 10 0,-1 1-12 0,0 0-3 16,0-2-5-16,-4 6 4 0,3-2 3 0,-3 0-2 15,0 0-1-15,-2 5-4 0,-1-4 21 0,1 5-6 16,-3 0-13-16,-3-1-2 0,2-3 1 0,0 4-1 16,-3-1-11-16,1-3-3 0,-2 0-15 0,4-2-55 15,-2 0-38-15,-2-1-50 0,4 0-50 0,1-3-57 16,0 0-247-16,0 0-572 0,0 0 253 0</inkml:trace>
  <inkml:trace contextRef="#ctx0" brushRef="#br0" timeOffset="-204273.09">22942 14403 104 0,'1'8'276'0,"2"2"2"0,-3 2-13 0,-3 3-12 15,2 2-15-15,-4 1-8 0,-4-1-22 0,4 1-18 16,1 0-13-16,-1 1-26 0,1-1-8 0,-1 2-19 16,1-2-60-16,2 2-51 0,-3-2-53 0,1-1-48 0,3-1-49 15,-3-7-46-15,2 4-195 0,-1-3-409 16,1-1 181-16</inkml:trace>
  <inkml:trace contextRef="#ctx0" brushRef="#br0" timeOffset="-203953.28">22598 14140 320 0,'-11'8'339'0,"6"2"0"0,-3 2-27 0,-2 5-34 15,-4 6-22-15,1 2-22 0,-1-3-32 16,1 3-20-16,-1 1-13 0,5-3-21 0,0 1-20 15,0-1-3-15,3-3-12 0,4-2-18 0,2 3-4 16,1-3-17-16,3-1-7 0,2 2-9 0,4 0-13 16,-1-2-26-16,5-1-43 0,4 1-55 0,1 3-80 15,4-4-90-15,-2 0-266 0,2-3-555 0,1-1 245 16</inkml:trace>
  <inkml:trace contextRef="#ctx0" brushRef="#br0" timeOffset="-203600.29">23324 14502 3237 0,'4'1'204'0,"-4"-1"-143"16,6 5-24-16,-6-1-23 0,-1 3-3 0,-4 2 0 16,-2 2 2-16,-4 4 6 0,-3-1 6 0,3 1 6 15,-1-2 3-15,0 2-7 0,-1-2 4 0,1 2-8 16,3-7-3-16,-2 4-6 0,-2-5-17 15,5 1-28-15,-2 0-34 0,1-1-39 0,-1-3-40 0,0 2-53 16,3-4-59-16,-3-1-246 0,1 1-545 0,1-5 241 16</inkml:trace>
  <inkml:trace contextRef="#ctx0" brushRef="#br0" timeOffset="-203377.09">23450 14433 185 0,'8'0'285'0,"-8"0"-21"0,0 0-19 0,6 1-22 0,-6-1-20 15,0 0-18-15,7 2-18 0,-3-1-23 0,1 1-13 16,-5-2-33-16,10 0-59 0,-6 1-78 0,3 0-87 15,-5 1-208-15,2 0-363 0,-4-2 161 0</inkml:trace>
  <inkml:trace contextRef="#ctx0" brushRef="#br0" timeOffset="-203240.6">23641 14429 59 0,'0'0'268'0,"7"4"-25"0,-7-4-29 0,1 4-40 0,-1-4-48 15,0 0-59-15,0 0-54 0,4 2-68 0,-4-2-131 16,0 0-200-16,0 0 90 0</inkml:trace>
  <inkml:trace contextRef="#ctx0" brushRef="#br0" timeOffset="-203138.78">23811 14414 107 0,'0'2'140'0,"0"-2"-87"0,4 2-103 16,-4-2-55-16,0 4 25 0</inkml:trace>
  <inkml:trace contextRef="#ctx0" brushRef="#br0" timeOffset="-202976.93">23949 14647 92 0,'-10'17'286'15,"-3"5"-10"-15,-3-3-19 0,0-1-25 0,-1 2-26 16,2-5-21-16,0-4-19 0,2 3-15 0,-1-4-20 15,0 1-25-15,1-3-64 0,-1-2-64 0,7-2-92 16,-4 0-219-16,4-3-360 0,-1-2 160 0</inkml:trace>
  <inkml:trace contextRef="#ctx0" brushRef="#br0" timeOffset="-202270.08">24135 14814 2 0,'-3'2'235'0,"-1"1"-1"0,2 1-15 0,-2-1-6 15,1 0-10-15,3-3-7 0,-4 1-3 0,4-1 1 16,0 0-4-16,0 0-3 0,0 0-9 15,0 0-16-15,-7-7-12 0,7 2-9 0,0-1-12 0,1-2-9 16,0-5-9-16,1-3-6 0,-1-1-9 0,1-2-4 16,0-6-5-16,0-3-13 0,3-3-2 0,-1-2-11 15,1-2 0-15,0-13-6 0,-1 0-9 0,1-2 2 16,2 0-5-16,-3-1-7 0,3 1-7 0,0 4 16 16,-1 10-18-16,2 3-3 0,2 3-5 0,0 0-3 15,0 4 1-15,3 3-2 0,-4 6-2 0,0 2-5 16,0 6 13-16,0-1-21 0,0 3 6 0,-1-2 0 15,3 4-1-15,-1 0-8 0,2 1 3 0,-2 2-1 16,3 3 2-16,-2 0-1 0,1-1-2 16,-2 4-5-16,1 1 7 0,-2-1-1 0,1 3-3 0,-2 0 3 15,-1 0-2-15,-1 1 2 0,-3-2-3 0,-1 5 2 16,-2 0-9-16,-4 0 11 0,2 0-23 0,-3 5-5 16,-2-1-5-16,-1-1 4 0,0-3-1 0,-1 2 3 15,-3-1 5-15,3-2 2 0,0-1 5 0,3-3 1 16,-3 0 5-16,3-2 11 0,1 0 1 0,1-1 3 15,1 0 3-15,1 2-6 0,-1-3 0 0,3 3 0 16,0-5 2-16,3 7-4 0,-1 1 0 0,3-2 4 16,0 5-9-16,1-3 21 0,-1 5-19 0,1-3 5 15,-2 2-3-15,0 4 1 0,-2-4 1 0,1 1-5 16,-3-1-8-16,1-2-11 0,-3 3-2 0,2-3-3 16,-3 0-26-16,2-5-12 0,-2 3-14 0,-1-3-20 15,2-2-35-15,-3 1-50 0,0-1-73 0,-1-2-243 16,6-1-541-16,-7 0 240 0</inkml:trace>
  <inkml:trace contextRef="#ctx0" brushRef="#br0" timeOffset="-201954.68">24629 14421 324 0,'-6'-3'309'0,"-4"0"-8"0,1-1-17 0,-4 4-20 16,-4-3-12-16,-1 2-21 0,6 1-19 0,-1 1-13 15,0 0-24-15,0 1-21 0,-1 1-15 0,5 1-12 16,0-1-7-16,-1 3-16 0,5 3-18 0,1-2-7 16,-2 2-3-16,4 0-4 0,1 2-9 0,4 0-8 15,-1-1-5-15,2 5-4 0,1-5-3 0,-1 1-10 16,2 0 0-16,-2 0-7 0,0-2-1 0,0 1-3 15,-3-4-6-15,-1 1-11 0,0-1-10 0,-4 0-17 16,3 1-19-16,-4-1-17 0,-3 0-18 0,-1-1-12 16,-1-2-18-16,-1 2-19 0,0-2-44 0,0-2-48 15,-2 1-73-15,3-2-165 0,2 0-493 0,-2-3 219 16</inkml:trace>
  <inkml:trace contextRef="#ctx0" brushRef="#br0" timeOffset="-201686.47">24758 14218 224 0,'4'-2'335'16,"-4"2"-13"-16,0 0-4 0,0 0-23 0,12 9-31 15,-5 0-26-15,1-2-26 0,1 7-1 0,1 4-39 16,3 5-13-16,-4 5-15 0,0-2-17 0,-5 2-12 16,-2 3-18-16,-3-1-5 0,-3 3-10 0,-2-2-12 15,-2 2-34-15,-1-3-55 0,-5-1-65 0,-1 0-76 16,-3-1-98-16,-4-3-241 0,-2 2-540 0,-2-5 238 16</inkml:trace>
  <inkml:trace contextRef="#ctx0" brushRef="#br0" timeOffset="-200673.97">22117 13764 137 0,'0'0'248'0,"0"0"-10"0,0 0-12 16,-3-3-15-16,3 3-14 0,0 0-16 0,0 0-13 15,0 0-17-15,0 0-8 0,-4-5-12 0,4 5-6 16,0 0-10-16,0 0-7 0,0 0-4 0,0 0-2 0,0 0-8 15,-5 10-7-15,1-10-1 0,-1 3-3 16,1 2-3-16,2-2-2 0,-2 3-8 0,-2-3-4 16,-3 5-5-16,1-1 1 0,-1 0 1 0,-3 1-7 0,1 2-5 15,-3 0-3-15,1 0 4 0,0 2-3 0,-1 2 2 16,-5 4 2-16,3 3-9 0,0 1 0 16,0 2-8-16,0 2-15 0,2 3 2 0,0 3-5 15,0 11-2-15,-3 3-1 0,3 1-2 0,4 0-2 0,0 0 2 16,3 0 1-16,4-12-6 0,-2 0-2 0,3 13 2 15,2-13-2-15,4 9 11 0,-1-9-8 0,0-1-2 16,3-5-1-16,0 2 2 0,3-2-6 16,1-3 1-16,-1-4 0 0,0-3-2 0,0 4 1 0,-3-4 0 15,2-2-1-15,1-3 0 0,-4 2-3 0,4-5-8 16,-4 0-38-16,-1-1-68 0,0-1-81 0,0 2-99 16,-4-4-282-16,1-1-625 0,2 1 276 15</inkml:trace>
  <inkml:trace contextRef="#ctx0" brushRef="#br0" timeOffset="-200011.24">25034 13896 157 0,'9'6'307'0,"3"7"-1"16,1 0 7-16,4 8-12 0,0 2-30 0,-2 1-26 0,2 4-20 15,-3 0-25-15,-1 3-17 0,0 2-19 16,5 10-15-16,-11-8-20 0,6 10-9 0,-7-10-14 16,-1 13-14-16,-2-2-6 0,-3-12-8 0,-1 3-13 15,-2-4 11-15,-5 13-18 0,0-11-12 0,1-1-1 16,-2-5-11-16,-1 2-1 0,0-2-2 0,-4-1-10 16,0-5-13-16,-2 0-25 0,2-7-37 0,4-5-52 15,-7 3-71-15,1-6-88 0,-10 1-274 0,8-3-583 16,-2-2 258-16</inkml:trace>
  <inkml:trace contextRef="#ctx0" brushRef="#br0" timeOffset="-199189.89">25797 14246 195 0,'0'0'243'0,"0"0"-8"0,0 0-7 0,-9 0-7 0,9 0-14 16,0 0-16-16,0 0-14 0,0 0-11 0,0 0-16 15,0 0-7-15,0 0-6 0,26 3-11 0,-13 0-3 16,-2-2-7-16,10 1 7 0,3 4-3 0,-1-2-9 0,6 0-6 16,-10-1-12-16,9 1-10 0,-7-2-9 0,7 2-7 15,-6-2-6-15,-2 3-3 0,-2-4-10 16,3 2 3-16,-5-2-15 0,3 0 1 0,-8 0-3 15,0 0-4-15,-2 0-4 0,-2-1 0 0,0 0-5 0,-7 0-6 16,10 0-6-16,-10 0-34 0,8-1-24 0,-7-1-19 16,-1 2-12-16,0 0-17 0,0 0-10 15,0 0-22-15,0 0-32 0,0 0-34 0,-9-8-27 16,4 8-45-16,-7-1-148 0,5 2-449 0,-6 1 199 16</inkml:trace>
  <inkml:trace contextRef="#ctx0" brushRef="#br0" timeOffset="-198889.04">25774 14509 183 0,'0'0'261'0,"0"0"-15"15,0 0-10-15,14-1-21 0,-14 1-9 0,14-3-10 16,-1 0-5-16,5 3-9 0,-1 0-9 0,3-2-10 16,2 4-12-16,7-4-7 0,-1 4-7 0,-1-1-14 15,-5 1-7-15,-2-2-11 0,3 2-10 0,-2-1-11 16,-3-1-6-16,-2 0-14 0,4 1 9 0,-11 0-22 16,3 0-8-16,0 0-4 0,-1-1-32 0,-4 2-38 15,0-4-33-15,-3 4-35 0,-4-2-44 0,5-3-41 16,-5 3-47-16,4-3-238 0,-4 3-507 0,0 0 225 15</inkml:trace>
  <inkml:trace contextRef="#ctx0" brushRef="#br0" timeOffset="-196672.32">27218 14015 124 0,'0'0'227'0,"-5"-1"-13"0,5 1-14 0,-6-3-19 16,6 3-6-16,-5-2-12 0,5 2-13 16,-7-1-10-16,7 1-14 0,-7 0-7 0,7 0-13 0,-8 0-9 15,8 0-11-15,-10 0-9 0,5 3-7 0,-3-2-5 16,2 1-9-16,-3-1-3 0,1 2 0 0,-1-1-3 16,-1 2-3-16,1-1-1 0,1 0-2 15,2 0-1-15,-6 3-6 0,3-1 4 0,0 3-8 0,-1-4 3 16,5 2 1-16,-3-2-1 0,3 1 1 0,0 1-2 15,-2 1 5-15,2-2-4 0,-1 2-4 0,3-2-5 16,1-1 1-16,0 5 0 0,2-3-5 0,0-2-3 16,0 2 0-16,1 3-4 0,0-5 4 0,2 1-2 15,1 2-3-15,0-1-3 0,-1-2 4 0,6 5-5 16,-4-5 0-16,0 1 4 0,5 1 2 0,-2-2 0 16,1 2-1-16,-4-3-1 0,3 3 2 0,1-4-2 15,-4 0 1-15,4 2-4 0,-4 1-1 0,2-1 1 16,0 0-4-16,1 0-2 0,-3-1 2 0,2 1 3 15,-2 0-7-15,0 1 1 0,0 0 2 0,0 1 8 16,-3-1-7-16,4 1 2 0,-4 1-3 0,1 1-3 16,-1-3 6-16,-2 2-7 0,2 0 0 0,0 2 0 15,-4-1 2-15,-2 1-2 0,1-1 1 0,-1-3-7 16,-1 4-9-16,-1-1-10 0,-1 2-7 0,-3-2-8 16,0 0-7-16,1 1 1 0,-4-2-4 0,4-1 2 15,-5 3 2-15,5-4 0 0,-1 2 1 0,-3-1 7 16,4-2 3-16,-2-1 1 0,-2-1 6 0,3-1 4 15,-2 0 3-15,3-1 7 0,-1 1 1 0,0-1 4 16,-1-2 12-16,1-1 12 0,3-1 12 0,-2 2 7 16,3-2 8-16,-1 0-3 0,3-2-5 0,-1 3 2 15,1-2-12-15,3-1-16 0,-3 2-42 0,3-3-56 16,1 0-89-16,1 2-122 0,3-2-164 0,-3 0-499 16,3 3 222-16</inkml:trace>
  <inkml:trace contextRef="#ctx0" brushRef="#br0" timeOffset="-196541.37">27620 14679 4050 0,'14'7'23'0,"-3"-2"-70"0,-2 0-400 0,-4 1-150 0,2-3-646 16,-5 1 285-16</inkml:trace>
  <inkml:trace contextRef="#ctx0" brushRef="#br0" timeOffset="-154129.37">2476 16170 149 0,'-13'3'169'0,"3"-3"6"0,-2 0 10 0,0 0 4 0,3 2-5 16,-1-4-2-16,5 4-4 0,-3-2-7 0,-1-2-1 16,3 4-3-16,-2-2-14 0,3-2-9 15,5 2-8-15,-12 0-10 0,6 0-3 0,1 2-4 0,-3 0-11 16,8-2-8-16,0 0-10 0,0 0-11 0,0 0-7 15,0 0-8-15,0 0 3 0,0 0-17 0,0 0 2 16,35-4-3-16,-7 4-4 0,3 0-7 16,2 0-8-16,3-5 0 0,2 5-5 0,0-4 3 0,3-5-1 15,13 2-3-15,-17-2-6 0,0 4 5 16,-1 0-3-16,-4-4-4 0,0 2-1 0,-4 3-1 16,-7 3-4-16,0-1-1 0,-2 2-8 0,-5-1-1 15,-4 0-20-15,2 1-44 0,-6-2-50 0,2 0-53 16,-6 1-66-16,-2 1-51 0,0 0-207 0,0 0-531 15,0 0 235-15</inkml:trace>
  <inkml:trace contextRef="#ctx0" brushRef="#br0" timeOffset="-153919.08">2350 16293 89 0,'0'0'252'0,"14"8"-10"0,-4-5-12 15,9-1 22-15,-2 4-6 0,5-1-15 0,8-4 0 16,2-1-6-16,0 0-10 0,1 0-17 0,2-1-27 16,1-2-31-16,-1 1 1 0,0-1-13 0,-4 0-27 15,-2-2 1-15,-7 3-11 0,1 1-31 0,-4-1-35 16,-2 1-59-16,-6-2-62 0,-2 3-66 0,3-2-84 16,-7 4-226-16,1-4-512 0,-6 2 227 0</inkml:trace>
  <inkml:trace contextRef="#ctx0" brushRef="#br0" timeOffset="-153571.8">2746 15871 208 0,'6'0'270'0,"2"2"-14"16,-2 2-5-16,6 0-9 0,-2 2-5 0,4-1-15 15,3 3 1-15,-2 1-4 0,5 1-19 0,-3 0-21 16,9 4-20-16,-7-2-7 0,3 1-18 0,-4-1-17 16,-1 1-10-16,8 0-4 0,-9-1-16 0,-3-1-5 0,4 2-4 15,-7 1-10-15,5 1 1 0,-3 1-7 16,-3 7-3-16,0 0 0 0,-6 5-14 0,-4 0-4 16,0 2-14-16,-7 3 8 0,-2-1-3 0,-2 2-6 15,-8 10 2-15,6-12-3 0,-1 1-25 0,-6-4 20 16,6 2-3-16,-3-2 0 0,0-3-3 0,-1 0 8 15,2-2-8-15,2-2 4 0,-2-3-6 0,6-5-5 16,1-2-2-16,1-3 1 0,2-2 1 0,0 1 2 16,3-5-7-16,0 2 5 0,0-3-7 0,2 3-10 15,2-5-27-15,-3 1-82 0,3-1-136 0,0 0-388 16,0 0-698-16,0 0 309 0</inkml:trace>
  <inkml:trace contextRef="#ctx0" brushRef="#br0" timeOffset="-152531.23">4182 15976 112 0,'-1'-5'228'0,"1"5"-25"0,0-6-23 0,0 6-18 16,0 0-17-16,0 0-14 0,1-3-13 16,-1 3-12-16,0 0-10 0,0 0-9 0,0 0-8 15,0 0-8-15,0 0-10 0,9 7-5 0,-9-7-8 16,2 7-4-16,-2-7-3 0,1 3-1 0,0-2-4 0,-1-1-4 16,2 4 0-16,-2-4-3 0,0 0 5 0,0 0 3 15,-2 6 1-15,2-6-4 0,0 0 7 16,0 0-3-16,0 0 3 0,0 0-3 0,-2 3 3 15,2-3-4-15,0 0-2 0,0 0 1 0,0 0-2 16,0 0 0-16,0 0-1 0,0 0-1 0,0 0 6 16,0 0-9-16,0 0-9 0,0 0 4 0,0 0-3 15,0 0-5-15,0 0-6 0,0 0 1 0,0 0-2 0,0 0 1 16,0 0-6-16,0 0-1 0,0 0-6 16,0 0 0-16,0 0-9 0,0 0-1 0,0 0 0 15,0 0-4-15,6-12-4 0,-6 12-2 0,0 0-6 16,8-1 7-16,-6 0 2 0,-2 1 1 0,3-6 2 15,-1 2 7-15,-2 4 1 0,2-7 1 0,-2 3 2 16,0 4 4-16,0-9-3 0,-2 4 2 0,1-1 6 16,1-1 0-16,-1 3 0 0,-2-2 1 0,2-3 6 15,-2 3 3-15,0 0 6 0,0-1 7 0,2 1 10 16,-2 0 6-16,1 4-1 0,0-1 0 0,1 0-6 16,1 3-5-16,0 0-2 0,0 0 6 0,0 0 21 15,10 23 1-15,-1-7 5 0,-4 12-1 0,2-2-9 16,-1 7 3-16,1 2-2 0,0 14-3 0,-3-2-5 15,-3-10-5-15,3 8-1 0,1-11-10 0,-1 0 2 16,0-2-9-16,0-1-2 0,-2-2-2 0,3-3 3 16,-1-1-3-16,0-5 0 0,0-4-6 0,-3 2-1 0,3-8-9 15,-4 3 2-15,1-4-13 0,2-3 11 16,-3 1-36-16,2-3-27 0,-2-1-38 0,0-3-32 16,-6 4-30-16,6-4-28 0,0 0-21 0,-11-15-37 15,4 7-191-15,-3-5-475 0,-2-3 209 0</inkml:trace>
  <inkml:trace contextRef="#ctx0" brushRef="#br0" timeOffset="-152313.54">4126 16238 216 0,'0'0'244'0,"-16"0"-14"0,4 3-3 16,2 2-4-16,-4-2 4 0,4 3-2 0,-6 5-1 16,7-3-5-16,-2 5-3 0,3 2-20 0,2 1-18 15,2 3-14-15,1 0-10 0,2 1-23 0,5 0-12 16,-3-3-10-16,4 1-10 0,2 0-12 0,-1 1-5 15,3-4-13-15,0 0-9 0,5-3 1 0,-5-3-9 16,6 2-7-16,2-3-11 0,-2 0-2 0,2-2-11 16,6 1-30-16,-4-5-55 0,0 0-57 0,0-2-73 15,1-1-76-15,-1-1-278 0,1-4-594 0,-3 0 264 16</inkml:trace>
  <inkml:trace contextRef="#ctx0" brushRef="#br0" timeOffset="-152141.4">4493 16311 174 0,'0'4'416'0,"0"2"-47"16,0 6-34-16,-3-1-26 0,2 1-46 15,1 6-14-15,0-2-36 0,0 0-16 0,0-2-26 16,1 0-16-16,2 0-22 0,0 0-17 0,-1-3-17 16,2-1-28-16,0 1-47 0,-3-3-52 0,3 1-44 15,1-2-42-15,-4-4-38 0,3-1-43 0,-4 0-57 16,0-2-162-16,0 0-448 0,0 0 199 0</inkml:trace>
  <inkml:trace contextRef="#ctx0" brushRef="#br0" timeOffset="-151995.44">4416 16088 134 0,'0'0'256'15,"5"-3"-29"-15,-5 3-16 0,0 0-38 0,0 0-41 16,13 0-46-16,-13 0-32 0,0 0-37 0,14 2-46 15,-14-2-57-15,10 3-111 0,-6-2-211 0,-4-1 94 16</inkml:trace>
  <inkml:trace contextRef="#ctx0" brushRef="#br0" timeOffset="-151480.78">4598 16255 144 0,'2'25'238'0,"0"-7"-20"0,-2-1-22 15,1 2-15-15,-1-1-17 0,2-1-4 0,-2-3-9 16,0 2-3-16,0-4-6 0,0 0-4 15,2-4-2-15,-2-2-7 0,0 3 1 0,0-6-5 16,0 2-11-16,1-3 18 0,-1-2 7 0,1 6-13 16,-1-6-7-16,0 0-35 0,1-14 9 0,1 3-4 15,-2-5-13-15,0-1-4 0,0-3-8 0,1-6-7 0,0-1-9 16,1 10-4-16,0-2 7 0,1 3-15 16,2-1-7-16,-2 6-4 0,0 0-5 0,2 4 5 15,-1-3-11-15,0 4-1 0,-1 1 2 0,2 1-1 16,-5 4 1-16,7-2-4 0,-7 2-6 0,0 0 1 15,14 11-1-15,-10-5 1 0,0 2-1 0,0 2-2 16,1 3 0-16,-1 3 0 0,0-1 1 0,-2 2 2 16,3-1-8-16,-2 3 3 0,2-2-16 0,-4 0 18 15,2-7 1-15,-3 3-2 0,1-3 3 0,-1-1-1 16,3-2-2-16,-2 0 12 0,-1-4 3 0,0 3 3 16,0-6 6-16,0 1-2 0,0-1-6 0,0 0-18 15,0-14 17-15,0 2-7 0,0 0 9 0,0-6-5 16,5-1-4-16,-4 0 9 0,2-1-12 0,-2 3 2 15,4-2-5-15,2 5 2 0,-6 1-7 0,7 2 6 16,-2 2-1-16,-1 4 0 0,-1-1 3 0,1 3-3 16,2 1-3-16,-7 2 1 0,0 0-3 0,20 7 7 15,-12 0-3-15,-1 1 2 0,1 2 1 0,0 5 0 16,-2 1-1-16,2 1-1 0,-1 2 1 0,1-2 0 16,-2 8-1-16,1-9-1 0,-2 4-4 0,0-3-2 15,-3 2 3-15,0-5 0 0,-1 0-4 0,0-2 1 16,-1-2 0-16,2 2-3 0,-4-5-3 0,4 0-22 15,-4 1-45-15,2-4-52 0,-1 1-64 0,1-5-81 16,-6 6-321-16,6-6-642 0,0 0 285 16</inkml:trace>
  <inkml:trace contextRef="#ctx0" brushRef="#br0" timeOffset="-149808.87">5629 15781 289 0,'0'0'273'16,"0"0"-10"-16,5 16-13 0,-2-8-11 0,-2 3-16 0,3 7-12 16,-1 2-16-16,-3 6-15 0,1 2-20 0,0 0-16 15,-2 3-9-15,0 1-15 0,-2 2-8 16,3 13-13-16,0-11-11 0,0-1-6 0,0 0-10 0,0 1-4 15,0-4-11-15,3-2-5 0,-3-2-5 16,1-3-3-16,-2-4 4 0,1-4-11 0,-3 1-4 16,2-6-1-16,-2 0-5 0,3-3 1 0,0-2-4 0,-1-3 1 15,2 2 1-15,-2-1 1 0,-2-2 2 16,3-3-12-16,0 5 2 0,0-5-2 0,0 0-3 16,3 2-2-16,-3-2 5 0,0 0-6 0,0 0-3 15,18-4 1-15,-12 2-1 0,3-1 9 0,5 2-8 16,4-4-6-16,2 5 4 0,-3-3-2 0,3 2-4 15,0 4 3-15,0-3 4 0,-1 1-3 0,3 2 0 16,-5-1 9-16,-1-1-15 0,1 4 3 0,-4-3-4 16,-1 4 4-16,-3-1 1 0,1-2-9 0,-2 3-6 15,-1-3-5-15,-3-2-21 0,-1 0-44 0,2 1-54 16,-5-2-65-16,0 0-81 0,0 0-249 0,0 0-573 16,0 0 254-16</inkml:trace>
  <inkml:trace contextRef="#ctx0" brushRef="#br0" timeOffset="-149470.02">6102 15925 247 0,'-9'15'363'0,"-1"0"-32"0,-3 10-31 0,3 3-27 16,1 0-29-16,0 1-23 0,5 2-16 0,-4-3-25 16,7 0-13-16,-2-1-18 0,6-7-15 15,1 3-14-15,1-4-15 0,0-1-13 0,3 2-8 0,6-4-11 16,-4-2-2-16,7 0-9 0,-3 0-14 0,4-2-2 15,0-3-9-15,1 0-17 0,0-3-50 0,-2-2-65 16,0-1-72-16,0-3-80 0,-3-3-259 16,-4 0-548-16,3-3 243 0</inkml:trace>
  <inkml:trace contextRef="#ctx0" brushRef="#br0" timeOffset="-149058.21">6415 15893 112 0,'0'0'321'15,"5"9"-29"-15,0-5-27 0,-5 8-21 0,0-3-19 16,-5 8-10-16,1 1-9 0,1 0-11 0,-3 0-15 0,1 10-17 16,-1-2-16-16,1-1-12 0,-2 3-14 15,1-2-12-15,0 2-14 0,-1 0-6 0,0-3-13 16,0-1-11-16,0-1 1 0,-1-6-13 0,-1-1 0 15,0-2-3-15,0 0 0 0,0-3-3 0,-1-2-6 16,-2 0-4-16,2-6 2 0,-4 1-10 0,-3-4 12 16,-2-1-21-16,1-5 6 0,0-1-4 0,1-4-2 15,1-2-3-15,-2-6-2 0,3-1-8 0,4 4 2 16,4 2-1-16,2-1-1 0,1 4 2 0,3 0-3 16,0 3-3-16,2 2-3 0,0-2 3 0,6 1-9 15,-1 4 9-15,7 0 4 0,-3 3-2 0,7 3-1 16,2-2-4-16,1 8 1 0,-1-2 5 0,3 0-2 15,-3 1 11-15,6 5-14 0,-1 3-5 0,-6-6 2 16,-2 0 6-16,1 2-1 0,1-4 1 0,-2 6-4 16,0-4 0-16,-1 0 0 0,-8-2-5 0,5 0-9 15,-5 0-5-15,-1-1-33 0,1-3-48 0,-4 1-48 16,2-4-61-16,0-1-66 0,-5 0-251 0,0 0-571 16,0 0 253-16</inkml:trace>
  <inkml:trace contextRef="#ctx0" brushRef="#br0" timeOffset="-148886.21">6530 16205 82 0,'4'1'350'0,"0"5"-34"15,0 0-31-15,-3 0-25 0,5 5-22 0,-5 0-23 16,1 1-24-16,-1 3-20 0,-1 1-16 0,1 1-13 16,2 0-21-16,-1 0-7 0,1 1-18 0,0 0-20 15,-1 0-32-15,0 0-63 0,1-1-59 0,-3 2-66 16,2-8-67-16,-2-2-190 0,-2 3-435 0,2-6 193 15</inkml:trace>
  <inkml:trace contextRef="#ctx0" brushRef="#br0" timeOffset="-148600.47">6793 16202 126 0,'0'0'381'0,"0"0"-45"0,0 0-33 0,0 0-29 15,0 0-25-15,0 0-28 0,3 2-22 0,-3-2-20 16,0 0-18-16,2 2-20 0,-2-2-17 0,0 0-24 15,0 0-34-15,0 0-40 0,3 3-41 0,-3-3-44 16,1 6-36-16,-1-6-55 0,0 4-55 0,0-4-189 16,2 3-426-16,-2-3 188 0</inkml:trace>
  <inkml:trace contextRef="#ctx0" brushRef="#br0" timeOffset="-148362.61">7002 16158 3219 0,'5'1'109'0,"-1"1"-78"15,-4-2-12-15,7 1-13 0,-7-1 0 0,0 0-5 16,8 0 2-16,-8 0-3 0,3 3-12 0,-3-3-25 15,0 0-34-15,0 0-47 0,0 0-40 0,0 0-60 16,2 3-246-16,-2-3-501 0,0 0 221 0</inkml:trace>
  <inkml:trace contextRef="#ctx0" brushRef="#br0" timeOffset="-148223.58">7198 16161 106 0,'6'3'289'0,"-1"0"-22"15,0-2-34-15,0-1-29 0,1 5-58 0,-2-3-61 16,-1 0-54-16,-3-2-71 0,7 0-88 0,-4 3-72 16,-3-3-214-16,6 0 94 0</inkml:trace>
  <inkml:trace contextRef="#ctx0" brushRef="#br0" timeOffset="-147494.26">7739 15824 42 0,'0'0'265'0,"0"0"-7"0,0 12-14 15,-2-5-9-15,-1 4-10 0,0-3-11 16,0 4-14-16,-1 4-19 0,1 0-13 0,-6 2-7 15,4 0-17-15,-3 7-15 0,-1 3-15 0,-1-2-10 16,1 0-12-16,0 2-4 0,-3 1-12 0,3-4-5 16,-2-3-10-16,5-3-3 0,-4-2-3 0,2 1 7 15,2-7-7-15,1-2 4 0,-3 1-5 0,3-2 2 16,0 0-6-16,1-4-4 0,-1 0-4 0,-7-3-8 0,6-1-1 16,6 0 6-16,-12-6-11 0,2-2-9 15,3-8-2-15,-4 3-3 0,4-15 1 0,-1 3 0 16,2 0-5-16,0 4-1 0,5 3-2 0,1 2-2 15,0 4 2-15,1-1 0 0,2 4-8 0,-2-2 8 16,3 5-4-16,0 0 0 0,2 2 2 0,2 2 1 16,2 2-1-16,3 2-1 0,-3-1 0 0,7 6 3 15,-2 1-2-15,1 5 0 0,1-3 1 0,0 3 0 16,-2 2-3-16,4 4 2 0,0 2 0 0,-6-5-1 16,0-1 1-16,1-1-2 0,-1 0-5 0,0-1-4 15,1 0-5-15,-8-4-11 0,2 0-38 0,2-4-45 16,-6 3-43-16,1-5-44 0,-1 2-39 0,0-3-62 15,-3 1-189-15,-1-3-521 0,0 0 230 0</inkml:trace>
  <inkml:trace contextRef="#ctx0" brushRef="#br0" timeOffset="-147215.19">7848 16120 98 0,'1'4'258'0,"4"3"-16"15,-1 5-13-15,0-3-23 0,0 3-15 0,1 4-15 16,-3 0-6-16,1-1-6 0,1 3-11 0,0-3-16 15,-2 3-12-15,1-1-10 0,-1 0-9 0,1-1-16 16,-1-7 6-16,0 3 0 0,0-2 2 0,-1-3 9 16,-1-1 4-16,2-1-9 0,-1-3 2 0,-1-2 3 15,0 0-25-15,0 0-5 0,0 0-10 0,-4-17-6 16,2 2-12-16,0 1-4 0,1-5-7 0,1 0-2 16,0-1-3-16,1 3-8 0,3-2 12 0,0-5-13 15,-2 6-4-15,4 4-7 0,-3 1 1 0,5-2 0 16,-3 5-3-16,4 1-5 0,-2-1 11 0,0 2-20 15,1-1 4-15,2 1-7 0,0 2-37 16,-2 1-47-16,2-1-51 0,-1 0-61 0,0 3-70 0,0 0-261 16,-4-1-576-16,-1 0 255 0</inkml:trace>
  <inkml:trace contextRef="#ctx0" brushRef="#br0" timeOffset="-147047.95">8126 15843 3014 0,'9'5'29'0,"-2"1"-7"0,4 4-10 0,-2 2 23 0,0 5 39 16,1-1 6-16,3 6-13 0,-4 5-14 0,1-1-7 16,-1 2 1-16,-5 2-7 0,4 2-3 0,-2 2-2 15,-1 1-5-15,-5 12-4 0,0-12-9 0,-1 13-16 16,-3-12-38-16,-1-2-51 0,4 2-61 16,-3-2-72-16,-4 1-308 0,-1-7-572 0,-9 0 254 0</inkml:trace>
  <inkml:trace contextRef="#ctx0" brushRef="#br0" timeOffset="-146346.5">5421 15773 229 0,'-8'-1'249'0,"8"1"-18"0,0 0-10 0,-10 5-14 16,6-3-4-16,0 2-3 0,2 6-10 0,-1-1-2 15,2 7-14-15,-2 9 0 0,2 2-16 0,1 5-10 16,0 0-19-16,0 2-13 0,5 16 4 0,-5 4-20 16,5-3-9-16,-5-1-9 0,7 0-6 0,-5-3-9 15,7 0-3-15,-5-13-11 0,1 1 7 16,3 0-16-16,1-2-9 0,-3-1-4 0,3-2-2 15,1-5-11-15,4 2-2 0,0-6-34 0,4-2-56 16,3-2-83-16,-3-6-120 0,7 0-253 0,-1 1-574 0,-3-8 254 16</inkml:trace>
  <inkml:trace contextRef="#ctx0" brushRef="#br0" timeOffset="-145630.05">8500 15737 64 0,'6'27'288'0,"7"2"-8"0,-3 7-4 16,0-6-7-16,4 3-9 0,-2 0-20 0,4 10-18 0,-3-10-24 16,-3 0-18-16,3 16-14 0,-4-2-16 0,1-2-20 15,-5-9-15-15,-5-1-7 0,-1-1-14 16,-4 15-10-16,1-16-14 0,-1 1-7 0,-3-1-9 16,3-4-7-16,-4 0-8 0,3-1-11 0,-4-3-21 15,3-9-13-15,-5 1-16 0,3-4-21 0,-2 0-23 16,1-3-34-16,0-1-50 0,0-3-64 0,-7 1-259 0,2-1-510 15,1-3 226-15</inkml:trace>
  <inkml:trace contextRef="#ctx0" brushRef="#br0" timeOffset="-144376.4">9154 15998 87 0,'0'0'332'0,"14"1"-15"0,-14-1-6 16,10 0-18-16,-2 0-10 0,4 3-28 15,0-1-14-15,0-4-10 0,8 5-42 0,-3-2-14 0,2 1-19 16,4-1-14-16,6 1-11 0,-2-1-14 0,2 1-16 15,1 1-9-15,-1-3-6 0,1 1-6 0,-1 2-8 16,-2-1-14-16,1-2-3 0,-6 3-2 0,1-2-7 16,-2 1-5-16,-3-1 7 0,1 0-14 0,-1-1 3 15,-1-1-2-15,-4 0-14 0,-2-1-1 0,-3 2-3 16,-2-3 2-16,2 3-5 0,-3 3 1 0,-5-3 2 16,9 0-8-16,-9 0-6 0,0 0-4 0,0 0-22 15,0 0-31-15,0 0-40 0,0 0-54 0,0 0-33 16,0 0-26-16,0 0-46 0,-18-4-21 15,18 4-226-15,-14 1-542 0,4 4 241 0</inkml:trace>
  <inkml:trace contextRef="#ctx0" brushRef="#br0" timeOffset="-144053.16">9218 16189 137 0,'12'0'285'0,"-12"0"-10"0,12-2-12 15,-7 2-10-15,7-1-7 0,-1-1-19 0,2 2-5 16,6-1-24-16,4 1-12 0,5-3-20 0,0 3-16 15,-1 0-14-15,3 1-12 0,-1 2-19 0,0 0-4 0,2 0-11 16,0-1 2-16,-3 0-20 0,-6 0-10 16,-2 0-7-16,1 2-6 0,-2-1-4 0,-4 0-5 15,-4-2-3-15,-3-1-9 0,0 0-19 0,-6 2-32 16,2-1-54-16,-4-1-64 0,0 0-85 0,0 0-305 16,0 0-576-16,0 0 255 0</inkml:trace>
  <inkml:trace contextRef="#ctx0" brushRef="#br0" timeOffset="-143145.3">10722 15879 208 0,'0'0'248'0,"0"0"-18"15,0 0-12-15,0 0-18 0,4-3-13 0,-4 3-21 16,0 0-16-16,0 0-14 0,0 0-12 0,0 0-8 15,0 0-13-15,0 0-5 0,0 0-7 16,0 0-7-16,0 0-5 0,0 0-5 0,0 0 0 0,0 0-3 16,0 0-4-16,0 0 0 0,0 0-6 0,0 0-2 15,0 0-8-15,-9-5-3 0,9 5-3 16,0 0-6-16,-14 2-2 0,14-2-1 0,-13 0-4 0,7 1 4 16,-2 2-11-16,0-1-2 0,-2-1 0 0,-2 0 5 15,1 2-11-15,1 0 2 0,-3-1-2 0,-1 1 5 16,1-2 6-16,1 2 3 0,-1 1 11 15,2 0-3-15,-1-2 4 0,0 0-12 0,1 2-7 0,0 1 3 16,2-3 3-16,3 2-5 0,-2-2-5 16,1 2-2-16,0-2 2 0,3 3-3 0,2-3-7 15,-3 3 8-15,5 0-4 0,-3-1-3 0,3 2 0 16,2-2 1-16,-1 1 1 0,3 1-6 0,-1 0-1 0,3-4 2 16,-3 4 1-16,1 0 0 0,0-1-1 0,1-1 1 15,2 2-5-15,-1-2-1 0,0 2-2 16,1-1 3-16,-1-1 2 0,0 2-5 0,2-2 1 15,0 2 2-15,-2-1-8 0,3-1 7 0,-2 0 2 16,0 2-6-16,6 4 3 0,-4-5 0 0,0 2 4 0,0 0-5 16,1-2 4-16,2 3-3 0,-3-3-2 0,2-2 5 15,-3 2-3-15,1 1 0 0,1 0 0 0,-1-2 1 16,-1 2 0-16,-3 0-2 0,4-2 1 16,-3 5 0-16,-1-5-3 0,-1 2 0 0,1 3 1 15,0-2-3-15,-1 1-3 0,-4-2-1 0,2 2 0 0,0 1-3 16,-2 0 1-16,-3 1 0 0,3-4 3 0,-2 2-3 15,-3 0 5-15,2 2 1 0,-2-3 3 0,1-1 12 16,0-2-11-16,-1 0 2 0,0 1 0 16,-3-1 4-16,2-2 0 0,0-1 3 0,-2 1-6 15,0-2 7-15,1 0-2 0,-5-2-2 0,2 1 2 16,-3-1-6-16,4-4 3 0,-5 1-5 0,1 0 1 0,3-2 1 16,-4-3-3-16,2 5-2 0,1-2-7 0,1-1-14 15,1 0-48-15,-1 0-72 0,2 0-105 0,-1-2-343 16,3 1-640-16,2-1 283 0</inkml:trace>
  <inkml:trace contextRef="#ctx0" brushRef="#br0" timeOffset="-141714.88">11343 16052 85 0,'0'0'261'0,"5"0"-13"16,-5 0-7-16,9-2-4 0,-2 0-7 0,2 0-8 15,1-1-9-15,1 0-9 0,1 0-17 0,2 3-14 16,1-4-16-16,3 2-19 0,-3 1-12 0,6-2-8 15,-11 3-13-15,7-1-9 0,-5 1-10 16,2 0-7-16,-2 0-7 0,7 1-8 0,-2 1-3 0,1-2-7 16,1 1-3-16,-6-1-5 0,3 1-2 0,0-1-9 15,1-2-2-15,0 2-3 0,5-2-3 0,-6 2-3 16,2-1-2-16,-1-1-2 0,-3 1-3 16,0-1-2-16,1 2 5 0,-2-3-8 0,-2 3 8 15,1 0-11-15,-3 0 1 0,-1 0-5 0,-2-1 1 16,0 1 2-16,-6 0-6 0,8-3-2 0,-8 3-4 0,0 0-5 15,5 0-20-15,-5 0-38 0,0 0-38 0,0 0-33 16,0 0-36-16,0 0-43 0,-19-3-37 0,9 3-232 16,1 1-527-16,-3 4 233 0</inkml:trace>
  <inkml:trace contextRef="#ctx0" brushRef="#br0" timeOffset="-141399.81">11435 16237 195 0,'0'0'283'0,"0"0"-19"0,0 0-19 0,0 0-22 15,0 0-9-15,0 0-3 0,0 0-5 0,19-6-10 16,-14 6-16-16,7 0-16 0,2-1-18 0,-1 0 4 15,8 1-29-15,0 1-6 0,-1 0-10 0,9 3-14 16,-1-5-11-16,1 2-5 0,-1-3-6 0,0 0-7 0,2 4-4 16,-2 0-6-16,-9 1-7 0,3-1-3 0,-2-1-5 15,-2 1-5-15,1 1-1 0,-4-3-8 16,-3 1-2-16,-6 0-5 0,2 0 5 0,1-1-23 16,-5 0-19-16,-4 0-28 0,6 2-51 0,-6-2-54 15,0 0-66-15,0 0-70 0,0 0-200 0,0 0-531 0,-19-10 236 16</inkml:trace>
  <inkml:trace contextRef="#ctx0" brushRef="#br0" timeOffset="-140579.41">13150 15815 194 0,'0'0'303'0,"0"0"-23"16,0 0-27-16,0 0-18 0,0 0-17 0,0 0-13 0,0 0-18 16,0 0-5-16,0 0-11 0,0 0-12 0,5 9-10 15,-3-4-15-15,0 0-9 0,-1 4-10 0,-1-1-11 16,-1 6-11-16,1 2-7 0,-5 2-11 15,-1 7-7-15,-3 0-3 0,-3 2-12 0,1-2-8 16,-5 5 1-16,2-2-4 0,0 0-6 0,4 1-4 0,-3-2 0 16,1-2-6-16,-1 5-2 0,4-12 0 0,-5 4-3 15,3-8 1-15,0 1-4 0,3-5 0 0,-1-2 0 16,0 2-5-16,0-3 2 0,3-3 0 16,-4 4-3-16,0-4 0 0,3-4 1 0,-3 0-4 0,0-1 0 15,0-4-9-15,-2-2 0 0,-2-5 10 16,1-1-13-16,-1-2-3 0,0-7 5 0,5 6-2 0,-5-7 3 15,4-1 4-15,3 6-3 0,2 2 3 0,4-1 4 16,-4 0-5-16,5 5-2 0,0 2 3 16,0 0-4-16,0 3 1 0,5 1 0 0,-4 0 3 15,7 3-6-15,-3 0 3 0,4 2 3 0,1 1-5 16,3 1-4-16,-1 3 11 0,-1 2-9 0,6 2 7 16,-5-1-1-16,3 3 3 0,0 4-4 0,0-2-3 0,6 6 6 15,-6-4 9-15,-1-1-12 0,4 7-4 0,-4-7 0 16,0-2 6-16,-1 1 7 0,0 0-11 15,-4-4-3-15,1 2 4 0,-3-3-4 0,2-1 0 16,-1 1-3-16,-2-1-6 0,0-2-6 0,-3-1-34 16,1 1-54-16,-1-3-49 0,-3-1-57 0,0 0-57 15,0 0-263-15,0 0-577 0,2-9 255 0</inkml:trace>
  <inkml:trace contextRef="#ctx0" brushRef="#br0" timeOffset="-140365.25">13214 16023 25 0,'0'0'270'0,"5"-2"-9"0,-5 2-7 16,4 6-6-16,-4-2-6 0,0 4-9 0,3 2-6 15,-1 2-9-15,-2 0-14 0,0 5-24 0,-2 1-24 0,-1 3-11 16,3 1-15-16,3-3-15 0,-3 1-11 16,0-1-11-16,0-1-11 0,0 1-6 0,0-2-12 15,2 0-8-15,-2 1-5 0,0-5-11 0,0-4-11 16,0 1-21-16,0-1-40 0,0-2-33 0,0-3-35 15,-2 0-48-15,-1-2-55 0,3-2-69 0,0 0-177 16,0 0-486-16,-9-13 215 0</inkml:trace>
  <inkml:trace contextRef="#ctx0" brushRef="#br0" timeOffset="-140164.98">13421 16067 165 0,'5'2'276'0,"-2"0"-16"0,-3-2-30 15,1 4-24-15,3 0-21 0,-3-2-20 0,-1-2-19 16,0 6-26-16,3-3-51 0,-3-3-67 0,4 4-84 16,-4 0-209-16,0-4-315 0,0 0 141 15</inkml:trace>
  <inkml:trace contextRef="#ctx0" brushRef="#br0" timeOffset="-140034.78">13605 16024 149 0,'0'0'131'0,"0"0"-78"0,0 0-109 16,0 0-60-16,0 0 27 0</inkml:trace>
  <inkml:trace contextRef="#ctx0" brushRef="#br0" timeOffset="-139933.47">13792 16037 42 0,'6'6'228'0,"-2"-1"-23"0,1-1-18 0,-1-1-21 15,0 0-39-15,-1 1-63 0,0 0-98 0,-2-2-131 16,-1-2-177-16,0 0 78 0</inkml:trace>
  <inkml:trace contextRef="#ctx0" brushRef="#br0" timeOffset="-139497.38">14207 15849 147 0,'0'0'194'0,"0"6"16"0,1-3 9 0,1 1-6 0,-1 2-5 16,0-1-15-16,2-1-14 0,0 3-14 0,-1 2-16 15,0 0-14-15,2 1-13 0,-4 1-10 0,0 0-10 16,2 2-10-16,-2 2-1 0,-2 2-9 16,2-1-7-16,-4 1-5 0,-1 2-9 0,3 0-4 0,-3 5-5 15,-3 0-7-15,2 1-7 0,-3 0-6 16,-2-9 0-16,1 1-1 0,2-1-26 0,-3-1 0 0,2-5 6 16,0-1 12-16,3-2 8 0,-4-2 7 0,-2-2 6 15,2-3 0-15,-2-3-1 0,2 0 1 0,-4-1-8 16,1-2-2-16,-2-1-5 0,0-7 1 15,-1 5 4-15,6 1-1 0,0-4 6 0,3 0-8 16,1 6 2-16,2-5-1 0,2 3-6 0,-1-4 0 0,4 5-3 16,2-2-5-16,1 2 4 0,3-1-8 0,1 1 2 15,1 1-5-15,1 2 0 0,4-2 1 16,-1 3 6-16,1 0-7 0,2 1-5 0,-3 1-1 0,7 1 1 16,-6 1 2-16,1 2-1 0,-1 0-3 15,0-1-6-15,4 4 6 0,-6-4-6 0,2 0 3 0,-4 2-3 16,0-2-16-16,0 1-48 0,-6-1-65 0,3-1-78 15,-2-1-89-15,-5 0-243 0,0 0-587 0,6 3 260 16</inkml:trace>
  <inkml:trace contextRef="#ctx0" brushRef="#br0" timeOffset="-139196.29">14372 16087 219 0,'1'6'258'15,"2"3"-22"-15,-1-5-30 0,1 6-15 0,-2 3-19 16,0-5-5-16,2 9-12 0,-3-4-6 0,1 1-10 16,2 4-9-16,-3-2-15 0,1 0-9 0,-1 1-7 0,1-6-3 15,-2 1 0-15,2-2 4 0,-1-4 11 0,2 0 11 16,-2-1-3-16,0-1-9 0,0-4-2 0,0 0-13 16,0 0-12-16,0 0-5 0,0-15-10 15,0 7 9-15,0 0-22 0,1-3-8 0,3 0-5 16,-3-1-4-16,0 0-2 0,3 3-8 0,-1-3 0 0,1 4-1 15,1-2-8-15,0 1-3 0,0-1 1 0,2 2-6 16,1-2-2-16,3 1-3 0,1 3-7 16,-3 1-21-16,0-1-56 0,4 0-60 0,-3 1-77 0,3 3-98 15,0-2-224-15,-3 2-580 0,-1 2 256 16</inkml:trace>
  <inkml:trace contextRef="#ctx0" brushRef="#br0" timeOffset="-138431.48">15358 15616 191 0,'0'7'325'0,"-1"-1"-11"0,-3 1-19 16,-1 3-25-16,0-2-13 0,-2 1-15 16,0 1-13-16,1-3-4 0,-2 4-48 0,2-3-4 15,-1-1-16-15,1 1-11 0,-2-1-6 0,2 1-24 16,-2-3-12-16,-1 2-13 0,-3 0-7 0,-4-1-4 16,1 1-6-16,-2-2-17 0,1 0 0 0,3-4-5 0,0 0-12 15,3 0 8-15,-3-1-8 0,-1 0 2 16,6-1-8-16,-3 0 3 0,-1 1-3 0,8 1-6 15,4-1-3-15,-10 1-6 0,10-1-3 0,-4 5-1 0,4 2 3 16,-3 3-2-16,3 0-7 0,0 2 4 0,3 5-6 16,-3 2-5-16,2 0 1 0,0 7-3 15,1 0-7-15,1 3-7 0,-2-3-48 0,-1 3-50 16,2-8-49-16,-3 4-66 0,5-6-77 0,-5 1-266 16,0-4-616-16,0-3 272 0</inkml:trace>
  <inkml:trace contextRef="#ctx0" brushRef="#br0" timeOffset="-138080.45">15103 15843 2 0,'6'0'240'0,"-2"-1"-27"16,1-1-15-16,6 2-24 0,-4 2-14 16,7-2-12-16,-2-2-5 0,-1 4-1 0,2-4-8 0,2 4-4 15,-1-2-7-15,4 0-10 0,-5-2-4 16,2 4-5-16,-2-2-6 0,-2-2-4 0,1 2-1 15,-2 0-4-15,-2 0 0 0,-3 0 6 0,4 0 1 0,-9 0 6 16,9 2 8-16,-9-2 2 0,5 1-2 16,-1 1-1-16,-3 1-11 0,-1-3-10 0,5 3-11 15,-2 2 0-15,-3 0-14 0,1-1-1 0,-1 2-10 16,0 2-6-16,4 0-4 0,-4 3-4 0,4 2-6 16,-3-1-3-16,3 3 11 0,0 2-13 0,1 1 1 0,0 2-6 15,-1-1-3-15,0 0-3 0,-2 6-9 16,2-6 6-16,-1-1 4 0,1-1-3 0,-2 2-8 15,2-3 5-15,-4-6-9 0,5 3 3 0,-4-1-6 16,2-3-3-16,-2 1-9 0,2-4-9 0,-2-5-33 16,0 5-29-16,-1-2-36 0,-1-1-31 0,1-3-58 0,0 0-62 15,0 0-285-15,0 0-601 0,-9-11 266 0</inkml:trace>
  <inkml:trace contextRef="#ctx0" brushRef="#br0" timeOffset="-137922.28">15210 15965 3637 0,'16'6'43'0,"-11"-4"-40"0,-5-2 5 0,11 0-2 0,-4 3-5 15,0-3 2-15,1 0-2 0,0 1-21 0,-1 1-55 16,-7-2-52-16,14 0-59 0,-9 0-70 16,-5 0-251-16,8 0-549 0,-8 0 244 0</inkml:trace>
  <inkml:trace contextRef="#ctx0" brushRef="#br0" timeOffset="-137748.1">15256 16074 5 0,'0'0'381'0,"5"3"-40"0,-2-1-35 0,2-1-28 16,0 3-30-16,2-2-22 0,5-1-23 16,-5 2-18-16,2-1-23 0,5-1-15 0,-3 2-15 15,2-1-18-15,1 0-36 0,-1 2-55 0,6-4-52 16,-5 0-62-16,0 0-68 0,-1 0-82 0,0-2-145 15,3-1-416-15,-2 0 185 0</inkml:trace>
  <inkml:trace contextRef="#ctx0" brushRef="#br0" timeOffset="-137344.97">15663 15715 304 0,'7'3'278'0,"-7"-3"-27"0,3 5-34 0,-2-2-37 0,3 0-14 16,-3-1-23-16,3 0-13 0,-1 2-14 15,1-4-11-15,2 3-8 0,-1 0-11 0,0-1-8 0,2-1-8 16,0 2-9-16,1-3-1 0,1 3-8 0,-3-3-2 16,3 0 9-16,0 2-2 0,-2-4 5 15,0 2-1-15,-2 0-4 0,-5 0-1 0,13 0 0 16,-8 2 0-16,-1-1 3 0,-4-1 8 0,9 3 8 15,-4 1-2-15,-4 0 12 0,2 3 2 0,-2-3 1 0,-1 2-2 16,4 4-10-16,-4-1-4 0,1 2-4 0,-1 2-6 16,0-3-11-16,0 8-3 0,3-1-3 15,-3 1-4-15,0-1-3 0,1 4-8 0,-1-2-4 16,0 4-3-16,3 4 2 0,-2-8-3 0,-1 6-4 16,3 1-1-16,-3-6 0 0,1 6-4 0,0-2-2 0,-1-5-4 15,4 3 17-15,-4-5-17 0,4-2 1 0,-4 1-2 16,0-3-5-16,0-4-2 0,-4-2-6 15,4 0 0-15,-1-2-23 0,-2 0-42 0,3-5-42 16,-5 0-60-16,5 0-73 0,-10-9-92 0,-4 1-211 16,2-6-594-16,-1-1 263 0</inkml:trace>
  <inkml:trace contextRef="#ctx0" brushRef="#br0" timeOffset="-137235.43">15728 15954 213 0,'8'1'295'0,"-5"2"-83"0,5 0-91 0,2-2-129 16,-1 2-132-16,0 0-149 0,5 2 66 0</inkml:trace>
  <inkml:trace contextRef="#ctx0" brushRef="#br0" timeOffset="-136495.76">16517 15477 216 0,'-2'4'310'15,"0"6"-37"-15,-4 1 0 0,-4 3-28 0,-5 10-26 16,-2-2-28-16,-3 2-21 0,-2-2-20 0,0 1-28 0,-1 5-29 15,3-7-26-15,-4 3-21 0,3 1-18 16,1-4-16-16,-2 0-9 0,4-4-2 0,4-3 0 16,-3-4 3-16,6-1 2 0,3-1 13 0,3-6 30 15,1 3 18-15,3 2 10 0,-2-7 3 0,3 0 3 16,0 0 3-16,9 6 4 0,3-6 6 0,3 0 2 0,8-1-16 16,9 1-4-16,0-2-9 0,3-1-8 0,1 3-5 15,-1 0-11-15,4 3-3 0,-2-1-30 16,-4-2-42-16,1 3-72 0,-2 0-71 0,0-1-93 15,-4 3-243-15,-1-4-550 0,-9 4 244 0</inkml:trace>
  <inkml:trace contextRef="#ctx0" brushRef="#br0" timeOffset="-136269.1">16451 15765 199 0,'-5'10'352'0,"1"6"-36"0,-1-1-30 0,5 6-28 16,-2-2-28-16,2 0-20 0,2 6-23 0,-2 2-18 16,4 2-23-16,0 1-8 0,1-7-6 0,0 5-22 15,0 1-8-15,3-2-11 0,-2 2-10 0,1-1-11 16,-1-3-6-16,2-6-21 0,-6-1-20 0,5-2-30 16,-4-5-31-16,0-2-25 0,1 0-29 0,-4-2-25 15,1-5-25-15,-1 2-19 0,0-4-22 0,0 0-20 16,0 0-165-16,0 0-396 0,-14-8 175 0</inkml:trace>
  <inkml:trace contextRef="#ctx0" brushRef="#br0" timeOffset="-136129.51">16335 16049 265 0,'4'-3'309'16,"0"0"-34"-16,2 0-23 0,2 0-28 0,3-1-26 15,7 0-44-15,2-2-48 0,1-3-49 0,6 1-50 16,2 0-59-16,1-5-72 0,-4 7-155 0,0-6-301 15,1 5 133-15</inkml:trace>
  <inkml:trace contextRef="#ctx0" brushRef="#br0" timeOffset="-135814.62">16874 15587 112 0,'0'0'364'0,"4"6"-37"0,-6 3-32 16,-1 0-37-16,-1 3-32 0,0 3-21 0,-2-3-21 16,0 4-17-16,3 2-13 0,-1 2-14 0,-2-3-23 15,3-1-8-15,-1 1-17 0,-1-5-9 0,3-1-4 0,1-1-8 16,-1-3-11-16,2-1 1 0,-2 0-6 16,0 0 8-16,2-3 26 0,0-3 22 0,4 4-7 15,-4-4-12-15,0 0-3 0,0 0-5 0,0 0-9 16,0 0-19-16,14-7-3 0,-9 5 1 0,-1-2-8 15,1 0-5-15,0 2-10 0,4 0 0 0,-1 1 14 16,-2-2-23-16,6 0-3 0,-1 2-6 0,0-2-5 16,1 3-14-16,-1-1-45 0,-1 1-47 0,1 2-45 15,-2 0-53-15,-1 1-70 0,1 0-69 0,-3 1-197 16,-1 1-576-16,-1 1 255 0</inkml:trace>
  <inkml:trace contextRef="#ctx0" brushRef="#br0" timeOffset="-135676.02">16855 15925 207 0,'0'2'367'0,"0"-2"-36"0,0 0-33 0,0 0-33 16,10 7-24-16,-5-7-25 0,3 0-20 0,5 0-21 15,5-3-19-15,2 3-15 0,1-1-40 0,0 1-58 16,8-3-58-16,-8 3-65 0,7-2-76 0,-8 2-259 16,-3-1-449-16,0 1 199 0</inkml:trace>
  <inkml:trace contextRef="#ctx0" brushRef="#br0" timeOffset="-135403.8">16977 15593 143 0,'-4'7'285'0,"2"-2"-27"0,2 1-27 0,0 1-25 0,0 2-8 16,0 4-2-16,0-1-2 0,3 4-5 0,-4 3-14 15,-2-1-12-15,2 3-16 0,-2 5-15 0,-2 1-10 16,-5 3-14-16,6 1-12 0,-5 0-8 0,0 4-15 16,-1-3-1-16,-3 1-12 0,-2-2-4 0,2 4-8 15,0-4-2-15,1 0-10 0,1-6 0 0,-1 3-5 16,1-5-8-16,0 1-5 0,1-8-10 0,1-4-25 16,2-1-34-16,3-2-34 0,-2-2-42 0,0-3-44 15,1-1-49-15,-1-1-242 0,1-2-499 0,5 0 221 16</inkml:trace>
  <inkml:trace contextRef="#ctx0" brushRef="#br0" timeOffset="-135081.19">16900 16023 164 0,'0'0'230'16,"0"0"-11"-16,0 0-1 0,0 0-2 0,6 1-6 16,-6 2-9-16,4 1-14 0,0-2-6 0,0 2-9 15,2 1-5-15,-1 1 9 0,4 0-9 0,-1-1-10 16,1 4-2-16,-2 0-18 0,6 2 1 0,1 1-8 16,-1 0-18-16,1-1-9 0,1 5-8 0,1-3-21 15,-1 3 4-15,-1-3-8 0,2-1-6 0,1 1-22 16,-1-2 6-16,-1 1-1 0,-1-3-4 0,-2 0-8 15,3-1-1-15,-1 0-22 0,-4-3 14 0,-1 1 0 16,0 0-3-16,-2-5-9 0,-1 2-35 0,-4-2-57 16,2 1-61-16,-4-2-85 0,0 0-115 0,0 0-223 15,7-8-608-15,-9 3 268 0</inkml:trace>
  <inkml:trace contextRef="#ctx0" brushRef="#br0" timeOffset="-134941.67">17558 16168 4479 0,'5'5'-14'0,"5"1"-20"0,-3-2-13 0,-2-1-190 15,0-2-164-15,-2 1-224 0,-1 2-676 0,-2-4 300 16</inkml:trace>
  <inkml:trace contextRef="#ctx0" brushRef="#br0" timeOffset="-133553.26">27365 15699 237 0,'0'0'278'0,"0"0"-19"0,0 0-14 0,0 0-17 16,0 0-4-16,-7 13-6 0,4-4-8 0,-1 4-18 15,-1 5-21-15,3-2-16 0,-1 3-14 16,-1 6-9-16,-1-6-15 0,5 1-10 0,0 6-9 15,5-1-11-15,-5-8-10 0,3 1-4 0,-2 0-9 0,2 0-4 16,-1-1-7-16,1-6-8 0,-1 5-2 0,-2-6-10 16,3 0-4-16,-3 1-5 0,0-4-4 0,1-1-10 15,-2-1-9-15,2 0-40 0,-2-1-39 0,1-4-35 16,0 6-48-16,0-6-43 0,0 0-39 0,0 0-223 16,0 0-505-16,0 0 225 0</inkml:trace>
  <inkml:trace contextRef="#ctx0" brushRef="#br0" timeOffset="-133047.39">27346 15743 20 0,'8'-2'199'0,"0"1"-13"15,0-2-6-15,3 2-10 0,0-2-10 0,3 0-12 16,-1 2-15-16,5-4-9 0,-3 4-9 15,3-2-16-15,1 1-6 0,-1-1-10 0,0 2-6 16,-1-1-9-16,2 2-5 0,-2-2-8 0,-1 2-4 16,-2 2-2-16,0 0-5 0,0-1-4 0,0 2 2 15,-3 0-8-15,1-1 0 0,-3-2 0 0,2 3-4 0,-4 0 1 16,2-2-3-16,-2 0 1 0,-4-1 4 16,4 2 0-16,-7-2-2 0,6 1 6 0,-6-1 3 15,6 2 5-15,-6-2 4 0,0 0-1 0,4 1 4 16,-4-1 2-16,0 0-4 0,0 0 6 0,0 0-10 15,0 0 0-15,7 0-1 0,-7 0-3 0,0 0-4 16,0 0-4-16,0 0-2 0,0 0 2 0,0 0 2 16,1 6 0-16,-1-6 3 0,-1 6-4 0,1-3 10 15,0 1-12-15,-3 4-7 0,3-1-4 0,0 1 3 16,0 3-5-16,-1-2 8 0,1 4-11 0,-3-2-2 16,2 0-2-16,-2 3 3 0,2-3-3 0,1 3-5 15,-1-3 10-15,1 3-12 0,0-3 1 0,-4 1 1 16,4-2-2-16,0 2 2 0,0-1-5 0,0-2 3 15,0 1-3-15,0-3-3 0,0 5 5 0,0-6-3 16,-1 0 0-16,1 1-1 0,0 0-3 0,0-2 7 16,0-1-6-16,0 0-1 0,-3 1-1 0,3-2 7 15,0-3-16-15,0 7-15 0,0-7-19 0,-1 3-30 16,1-3-38-16,0 0-39 0,-1 3-53 0,1-3-56 16,0 0-217-16,-16-2-518 0,9 2 229 0</inkml:trace>
  <inkml:trace contextRef="#ctx0" brushRef="#br0" timeOffset="-132829.13">27287 16073 210 0,'0'0'271'0,"30"-2"-12"0,-20 2-13 0,12 0-17 0,-3 1-9 16,10-1 3-16,2 1-5 0,0-1-26 0,-1 2-12 15,5 0-21-15,-2 1-15 0,-1 0-6 0,-1-1-22 16,-3-1-8-16,-1 1-11 0,-7 1-15 0,1-3-7 16,-5 1-12-16,-2-1-50 0,-6 0-78 0,0 0-111 15,-2-2-325-15,-2-1-542 0,-4 3 240 0</inkml:trace>
  <inkml:trace contextRef="#ctx0" brushRef="#br0" timeOffset="-132678.08">27911 16170 2747 0,'5'3'88'0,"2"-1"-75"0,-4 0-175 16,-3-2-128-16,0 0-66 0,0 0 16 0,0 0-369 16,-11-9 163-16</inkml:trace>
  <inkml:trace contextRef="#ctx0" brushRef="#br1" timeOffset="-42568.06">25544 12489 157 0,'0'0'223'0,"-4"-3"-6"0,4 3-4 16,0 0-4-16,0 0-1 0,-5-1-8 0,5 1-6 15,0 0-5-15,0 0-6 0,0 0-8 0,0 0-11 16,0 0-6-16,0 0-19 0,0 0-3 0,0 0 2 16,0 0-14-16,0 0-11 0,8 8-11 0,-3-1-11 15,-4 0-3-15,3 1-12 0,4 0-7 0,-3 2-9 16,0 1-5-16,5-1 0 0,-5 1-4 0,6 4-8 15,-5-5-3-15,2 3 1 0,-1-4-2 0,0 1-12 16,-1 3-2-16,-2-7-1 0,6 4-4 0,-5-3-6 16,-2-3 0-16,1 2-13 0,0-1-35 0,-2-1-46 15,-1 0-47-15,1-2-49 0,-2-2-58 0,-3 6-60 0,3-6-228 16,-10 0-565-16,5 0 250 0</inkml:trace>
  <inkml:trace contextRef="#ctx0" brushRef="#br1" timeOffset="-42406.19">25387 12739 123 0,'-1'10'230'0,"-2"2"-14"0,6-1-21 0,-6 3-19 15,3-3-20-15,3 3-15 0,-2 2-15 16,-1-4-14-16,3 0-17 0,0 3-32 0,-1-1-35 0,0-4-39 16,1 3-33-16,1-2-34 0,-1-3-16 0,0 2-33 15,0-2-92-15,-2-4-235 0,0 3 104 16</inkml:trace>
  <inkml:trace contextRef="#ctx0" brushRef="#br1" timeOffset="-41801.49">25534 12829 191 0,'9'-2'265'0,"1"1"-12"0,0-2-12 0,3 2-9 0,-3 1-12 15,2-2-6-15,1 2-10 0,-1-1-14 0,0 0-9 16,5-2-7-16,-1 2-15 0,0 2-17 0,1-1-10 15,-4-1-16-15,1 2-9 0,2-1-9 0,-5 4-8 16,3-1-8-16,-4-2-12 0,3 2 12 0,-3 0-20 16,1 1-5-16,-5-2-10 0,2 2-5 0,-3 0-5 15,0-2-3-15,1 3 4 0,-4-2-13 0,-1 3-3 16,-1 0-5-16,-1 0-1 0,-1 0-5 0,0 0-3 16,-3 2 0-16,-2 1-7 0,0 0-8 0,-2 0 1 15,-4 2-17-15,1-1-9 0,2-3-14 0,1 1-14 16,-5 2-6-16,1-2-10 0,-3-1-3 0,2 3 1 15,3-4 8-15,-1 1 6 0,0-1 7 0,1 1 5 16,0 0 3-16,1-1 8 0,0-1 5 0,4-2 8 16,0 0 8-16,3-1 8 0,-4 1 8 0,6 0 12 15,1-3 11-15,-3 3 14 0,3-3 23 0,0 3-6 16,0-3 1-16,7 3 5 0,-7-3 0 0,9 2 6 16,-9-2 3-16,10 0 0 0,0-2 5 0,0-1-8 15,1 0-8-15,0 0-7 0,-1-1 1 0,-1 0-6 16,5-1-5-16,-5 2-8 0,0 0-3 0,0 0-9 15,-2 2-18-15,0-1-20 0,-3 0-37 0,-4 2-27 16,5-2-20-16,-5 2-18 0,0 0-16 0,0 0-9 16,0 0 3-16,0 0 0 0,0 0 20 0,0 0-2 15,-5 12 12-15,1-8 12 0,-1 1 9 0,-3 2 8 16,0-1 18-16,1 0 13 0,1 1 11 0,-1 0 10 16,-2 4 13-16,2-3 14 0,-1 1 10 0,0 2-1 15,2-1 24-15,-2-1 10 0,2 2 5 0,1-1 6 0,1 1 10 16,3-2 4-16,-1-2 2 0,1 1 0 15,1-3 5-15,3 1 0 0,-1 0-3 0,3-3-1 16,-1 1-7-16,3-2-1 0,1 1-5 0,0-2-3 16,1-2-6-16,3-2-8 0,-2 1-3 0,2-2-14 15,-4 0-26-15,-1-1-24 0,-1-1-40 0,-1-2-37 16,-1 3-38-16,-4-7-42 0,1 2-55 0,-2 1-132 16,-3 1-407-16,0 1 180 0</inkml:trace>
  <inkml:trace contextRef="#ctx0" brushRef="#br1" timeOffset="-41673.81">25705 13115 144 0,'-4'3'171'0,"-7"1"22"0,2 1 11 0,-1 0-9 0,-3 4-11 15,0-2-8-15,-2 6-7 0,-2-2-5 0,2 4-6 16,-3 1-10-16,-4 3-13 0,7-4-11 16,-7 3-12-16,8-1-15 0,1-3-21 0,-1-2-25 0,3 5-30 15,-1-1-40-15,0-1-56 0,1-2-63 0,2 0-69 16,2-2-141-16,0-5-376 0,3-1 167 16</inkml:trace>
  <inkml:trace contextRef="#ctx0" brushRef="#br1" timeOffset="-41510.28">25438 13286 47 0,'5'-2'271'0,"-5"2"-1"0,16 2-3 0,-6 1-3 16,0 1-28-16,9 0-15 0,-3 4-15 0,1 1-5 15,10-1-7-15,-10 3-8 0,7 3-13 0,-5-3-16 16,6-1-15-16,-2 4-18 0,-5-5-7 0,1 2-15 16,-1-1-11-16,-1-2-7 0,1 2-30 0,0-1-29 15,-1-2-39-15,-6-1-45 0,1 0-48 0,-2-2-49 16,0-1-54-16,-2-2-60 0,-3 4-166 0,0-7-473 15,-5 2 209-15</inkml:trace>
  <inkml:trace contextRef="#ctx0" brushRef="#br1" timeOffset="-40500.12">26021 12789 84 0,'0'0'284'15,"10"2"-32"-15,-7 0-22 0,-3-2-22 0,6 3-18 16,-6-3-10-16,5 1-3 0,-5-1-11 0,9 3-11 16,-5-1-8-16,2-1-15 0,2 0-7 0,-2 1 2 15,2-1-17-15,0 1-8 0,-2 0-4 0,3 2-12 16,-2 1-3-16,-2 0-7 0,-1 3-8 0,-1 2-5 16,1 2-8-16,-3 2-1 0,-4 6-6 0,1-1-8 15,-4 4-2-15,0-4 0 0,-1 9-12 0,1-3 5 16,-3 2-7-16,2-4-11 0,0-4-15 0,3-2-18 15,-4 6-13-15,3-6-10 0,1-3-13 0,2-4-6 16,-1-1-6-16,2 0-10 0,-2-3-10 0,1-3-8 16,-1 0-5-16,-1-2 1 0,4-1-9 0,0 0-4 15,0 0-1-15,-14-7 0 0,9 1 12 0,0-4 2 16,-3 0 16-16,-3-5-3 0,2 0 16 0,1 4 19 16,-1-5 28-16,4 5 22 0,1 0 23 0,1 1 21 15,1 6 7-15,0-4 5 0,0 2 16 0,4 3 0 16,0-1 4-16,2 1 10 0,-4 3-1 0,10 0 0 0,0 0-6 15,0 2-8-15,0-1-4 0,1 3-6 16,-6-1-7-16,6 2-4 0,-5 2-7 0,0 1-7 16,-2 3-12-16,-1 1-10 0,-3 6-9 0,-3-1 0 15,2 0-6-15,-5 0 0 0,2-1 0 0,-1 2 3 0,-2-3 3 16,3-1 8-16,-2 2 9 0,1-4 5 16,0 0 7-16,1-2 12 0,0 0-7 0,0-3-1 15,4 0 1-15,-1-2 3 0,-2-1 9 0,6 0 4 16,-3-4 0-16,1 3-3 0,-1-3-7 0,0 0-8 15,17-11 9-15,-6 4-23 0,2-5-6 0,1-2-5 0,-1 0 1 16,6-9-4-16,0 1-7 0,-1-3-2 16,-2-1-7-16,-1 0 2 0,0-2 6 0,-1-1-11 15,-1 3 1-15,-2 2 3 0,1-1-5 0,-7 7 8 16,3 3 8-16,-2 7 9 0,-1-2 3 0,2 3 9 0,-5 1 4 16,1 1 3-16,1 2 5 0,-4 3 3 0,0 0-7 15,0 0 0-15,11 6 0 0,-8 2-9 0,1-1-5 16,-3 1 17-16,0 2-15 0,-1 4 0 0,4 2-2 15,-4-7-11-15,3 8 2 0,-3 0-5 0,1-5 15 16,-2 4-25-16,-1-1-30 0,2-2-25 0,-1-1-28 16,0-3-14-16,1-2-11 0,0-2 2 0,-3-2 4 15,3-3 1-15,0 0 10 0,0 0 10 16,0 0 12-16,9-11 7 0,-6 3 11 0,-3-4 12 16,1 0 4-16,3-6 10 0,-2-1 0 0,-2-6 10 0,0-2 8 15,1 0 3-15,2-4 6 0,-3 0 7 0,8 3 8 16,-3 0 3-16,4 3 6 0,-2 8 2 0,2 0 6 15,-2 7 1-15,6-1 6 0,-4 3 4 0,7-1-1 16,-6 4 7-16,3 2 7 0,-4 0 1 0,5 0 6 16,-1 1 17-16,1 2-10 0,-1 0 1 0,-3 1-3 15,2 2-8-15,-2-2 12 0,2 2-19 0,-4-1-4 16,1 1 0-16,1 1-4 0,1-1-1 0,-5 3-7 16,3-2 3-16,0 4-8 0,-3-1-16 15,1 0 12-15,-1 5-3 0,2-4-2 0,-5 6-1 0,1 0-1 16,-2 3-6-16,0-2-2 0,0 1 2 0,-2 0-4 15,-2 2-2-15,2-3-3 0,-2-3 2 0,-2 1 1 16,1 4-2-16,-2-6-4 0,1 1 1 0,1-1 1 16,1-3-3-16,-3-1-5 0,3-1-4 0,0 0-6 15,0-1-2-15,-1-2-5 0,1 2-9 0,-3-2-8 16,1-2-6-16,4-1-9 0,-5 4-9 0,-1-3-8 16,6-1-6-16,-7 0-13 0,7 0-20 0,-13-3-19 15,7 0-2-15,1-3-13 0,-3 1-6 0,-1-2-15 16,3 0-15-16,-2-3-18 0,-1 4-165 0,0-3-395 15,-1 0 175-15</inkml:trace>
  <inkml:trace contextRef="#ctx0" brushRef="#br1" timeOffset="-40338.24">26358 12939 19 0,'0'0'172'0,"-5"-4"-16"16,5 4 1-16,0 0-2 0,-5-1-4 0,5 1-2 16,0 0-5-16,0 0-8 0,0 0-9 0,0 0-1 15,15-3 5-15,-7 1-2 0,2 1-1 0,3 0 1 16,-3-1-5-16,10-1-14 0,-8 2-11 0,5-2-9 0,-4 1-8 15,-2 2-8-15,2-2-12 0,-3 2-24 16,-1 0-40-16,-4-2-46 0,-1 1-45 0,-4 1-52 16,0 0-66-16,0 0-155 0,4 5-395 0,-4-5 176 15</inkml:trace>
  <inkml:trace contextRef="#ctx0" brushRef="#br1" timeOffset="-39804.26">26430 12905 182 0,'0'0'213'0,"0"0"-12"16,0 0-12-16,0 0-7 0,0 0-7 0,0 0-5 0,0 0-7 16,0 0-5-16,4 14-9 0,-3-8-9 15,-1 5-11-15,0 1-8 0,1 1-10 0,-2 3-7 16,2 3-10-16,-1-1-5 0,-1 1-12 0,1 0-7 16,-4-3-11-16,3 3-6 0,-2 2-6 0,0-4-15 0,3 1-15 15,-6 0-12-15,5-2-13 0,1-2-13 16,-4-2-11-16,-1 0-22 0,5 0-6 0,-1-3-12 15,-3 1-14-15,0-4 3 0,2 1-8 0,-1-2 12 16,-1-4 4-16,-3 2-6 0,0-3 0 0,7 0 0 16,-14-4 3-16,6-1 16 0,-2-3 19 0,1-2 19 0,5 2 21 15,-2-1 17-15,1 0 19 0,-3 0 13 0,3 0 18 16,4 3 15-16,0-2 10 0,-1 3 7 16,0-1 4-16,2 0 2 0,0 4-2 0,0 2 4 15,5-6 18-15,-2 4-12 0,2 1-4 0,-5 1-3 0,14 0-7 16,-7 0-7-16,1 3-6 0,1-3 2 0,1 3-18 15,0 1-8-15,1 0-9 0,-4 2-13 0,2 0-24 16,-4-1-21-16,4 3-19 0,-4 1-24 16,-2 3-29-16,-2 0-25 0,-1 0-15 0,-1 0-13 0,-2 2-4 15,-2 4 2-15,0-1 14 0,-4-2 16 0,0 0 24 16,3-4 25-16,-2-2 27 0,3 0 31 0,-1-2 26 16,-1-1 20-16,3 0 23 0,1-1 10 15,-2-1 11-15,2 0 5 0,2 0 7 0,0-2-16 0,1-2-7 16,-4 5-2-16,4-5-5 0,-2 3-6 0,2-3-4 15,0 0-5-15,3 5-5 0,-3-5-7 0,6 4-7 16,2-4 8-16,-2 1-27 0,1 0-21 16,4 2-10-16,-1-2-10 0,1 1-9 0,0 2-24 0,3-2-31 15,-1 1-28-15,1 0-34 0,-1 2-39 0,5-3-37 16,-5 0-255-16,0 0-517 0,-1-1 229 0</inkml:trace>
  <inkml:trace contextRef="#ctx0" brushRef="#br1" timeOffset="-39233.86">26891 12722 244 0,'7'0'245'0,"-7"0"-14"0,0 0-10 16,0 0-10-16,6 6-6 0,-6-6-13 0,1 6-11 16,2-3-10-16,-2 0-9 0,2 3-5 0,-2-2-15 15,0 2-11-15,3 0-4 0,-4 0 1 0,3 4-7 16,-1 1-11-16,1-3-10 0,-2 5-12 0,2-2-4 15,-2 5-9-15,3-3-5 0,-3 2-9 0,0 3-12 0,2-2 3 16,-2 1-4-16,2 0-4 0,-1 0-12 0,-1 3 2 16,2-1-6-16,-3-2-2 0,1 1 2 0,-1 1-8 15,2-1 0-15,-4 0 1 0,4 1-6 16,-1-2-1-16,-1 0 0 0,1-1 8 0,-2 0-12 0,1 0 3 16,0 1-3-16,1-3-8 0,-1-3 6 15,0 3 0-15,0-2-3 0,0 0 2 0,0-2-1 16,2 3-3-16,-4-2 3 0,2 0 4 0,-1-2-6 15,1-1-2-15,0 0 6 0,0 2-2 0,0-4-3 0,0 0 3 16,0 1-3-16,-1-1 1 0,1 0 0 0,0 0 3 16,0 0-6-16,1 0 1 0,-2-1-1 0,1-1 6 15,1 0-9-15,0 1 19 0,-1 0-11 16,0-2-6-16,0 1 9 0,0-4-4 0,0 8-3 0,0-5-2 16,0 0 9-16,0-3-6 0,0 7 0 0,0-7-3 15,0 5 0-15,0-5 1 0,0 0-1 0,2 4-1 16,-2-4 4-16,0 0-5 0,0 3-6 0,0-3 3 15,0 0-34-15,0 0-57 0,0 0-79 0,0 0-125 16,-10-9-284-16,8 5-631 0,-2-2 279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1:11:05.1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2217 644 2 0,'0'0'280'0,"0"0"-3"0,0 0-25 16,0 0-18-16,0 0-18 0,0 0-18 16,0 0-18-16,0 0-19 0,0 0-16 0,0 0-12 15,0 0-17-15,0 0-10 0,0 0-10 0,0 0-13 16,0 0-6-16,0 0-5 0,-36 35-11 0,27-20 22 16,-9 4-7-16,-1 1-4 0,5-5-8 0,-5 4-8 15,6-4-8-15,0-2-5 0,0 2-9 0,1 1-1 16,-2-3-5-16,2-3 0 0,2 2-10 0,1-3 6 15,3-2-3-15,-2 0 0 0,3 0-9 0,0-3 6 16,1 1-1-16,0-3 3 0,1 1 1 0,1-1 4 16,2-2-5-16,-4 3 0 0,4-3 3 0,-1 3 1 15,1-3-9-15,0 0 2 0,0 0-3 0,0 0-6 16,0 0 5-16,0 0 0 0,9 1-5 0,-9-1 0 16,0 0-1-16,19-3-2 0,-6 2-2 0,-4-2-2 15,1 2-14-15,1-2 17 0,1 3 0 0,1-2-1 16,0 2 0-16,0 0 0 0,0-1 1 0,1 1-13 15,-2 1 14-15,-2-2 0 0,0 1-4 0,2 0-8 16,-12 0 9-16,13 2 0 0,-6-2 0 16,-7 0-1-16,10 3 2 0,-10-3-5 0,7 2-4 15,-5 2 8-15,1-1 1 0,-3-3-2 0,-1 12-3 16,-3 0 6-16,0-1-5 0,-5 3 2 0,0 5-2 16,-1-3 2-16,-4 6-4 0,1-5 6 0,3-2-3 15,-3 2 3-15,3-3 1 0,-2-1-4 0,5-2 2 16,-1-1 0-16,0 0 0 0,2-1-4 0,-1-1 9 15,5-4-5-15,-3 1 2 0,1 1 0 0,0-2-1 16,4-4 4-16,-1 4-2 0,1-4 0 0,-3 6 3 16,3-6-5-16,0 0 1 0,0 0 3 0,0 0-4 15,0 0-3-15,0 0 1 0,21-9 0 0,-14 4-2 16,5-1 3-16,-2-1-1 0,0 3-2 0,2-2 3 16,-1 0-1-16,5-3-4 0,-2 5 9 0,-4-2-8 15,4 0-2-15,-2 2 8 0,3-5-4 0,-4 5 0 16,0 1 1-16,-4-2-2 0,2 0-2 0,-1 3 7 15,-3-2-6-15,2 2-1 0,-1 1 7 0,-6 1-6 16,7-3 3-16,-7 3-10 0,3-5-26 16,-3 5-40-16,0 0-58 0,0 0-84 0,0 0-329 15,0 0-591-15,-16 22 262 0</inkml:trace>
  <inkml:trace contextRef="#ctx0" brushRef="#br0" timeOffset="188.3">2028 1373 188 0,'0'0'326'0,"7"0"-18"0,-7 0-21 0,0 0-23 15,18-4-25-15,-8-1-21 0,0-1-25 0,3 1-28 16,2-4-11-16,2-2-14 0,0 5-10 16,2-5-17-16,2 3-11 0,-6-1-21 0,4-1-38 0,2 3-43 15,-2-1-48-15,0 0-55 0,-1 4-84 16,-5-1-249-16,-2 0-472 0,-3 1 209 0</inkml:trace>
  <inkml:trace contextRef="#ctx0" brushRef="#br0" timeOffset="380.17">2323 1104 167 0,'5'-3'275'0,"0"-2"-4"16,5 0-22-16,2-1-11 0,2-2-11 0,5 1-15 15,-4 1-13-15,2-3-16 0,1 2-15 0,0-2-21 16,-1 1-17-16,-1 2-11 0,-2-4-29 0,0 7-38 16,-1-1-43-16,-4-1-57 0,-2 3-63 0,0 0-77 15,-7 2-211-15,0 0-431 0,5 12 192 0</inkml:trace>
  <inkml:trace contextRef="#ctx0" brushRef="#br0" timeOffset="532.99">2378 1198 185 0,'0'0'243'0,"0"0"-8"16,0 0-11-16,0 0 1 0,0 0-22 0,0 0-6 16,32-7-17-16,-19-1-24 0,1 1-8 0,2-2-12 15,0 1-18-15,0-2-24 0,-2 3-28 0,-1-1-31 16,-5 3-28-16,3 2-47 0,-2-2-36 0,0 0-59 16,-4 2-68-16,3-2-130 0,-4 2-361 0,-3-1 159 15</inkml:trace>
  <inkml:trace contextRef="#ctx0" brushRef="#br0" timeOffset="980.63">2196 739 145 0,'0'0'280'0,"0"0"-14"0,0 0-13 0,0 0-19 15,0 0-26-15,0 0-8 0,0 0-17 16,0 0-15-16,0 0-11 0,0 0-10 0,0 0-15 15,0 0-10-15,0 0-16 0,0 0-7 0,0 0-5 16,0 0-10-16,0 0-9 0,0 0-10 0,0 0-6 16,0 0-18-16,0 0 8 0,39 28-5 0,-39-28-6 15,14 15-6-15,-6-8 6 0,-8-7-8 0,20 22 2 16,-10-7-4-16,4-3 1 0,-4-1-4 0,3 3-1 16,4 1-6-16,-4 1-5 0,-1-2 6 15,1 1-2-15,4 0-4 0,-1 5 0 0,0-5-1 0,2 4-4 16,-3-4 2-16,5 4 1 0,-2-1-6 15,3 2 5-15,-5 1-7 0,6-1 4 0,1 4-1 16,-1 0-1-16,-3 1 0 0,4-3 8 0,-1 5-10 16,-3-5 0-16,4 2-2 0,1-1 2 0,-2-3 3 15,-2 3 2-15,1-2-1 0,-2-4-4 0,0 4 7 16,-6-5-8-16,6 2 4 0,-4-4-4 0,-1 1-1 16,-1-6 1-16,0 3 8 0,-4 0-5 0,0-6-2 15,1 4 3-15,-3-3 1 0,-1-1-6 0,-1-2-1 16,-1 2 4-16,2-4 1 0,-6-2-1 0,5 3 6 15,-5-3-2-15,0 0 2 0,0 0 4 0,0 0-34 16,0 0-48-16,0 0-72 0,0 0-68 0,-23-25-95 16,9 17-211-16,-1-3-556 0,2-1 247 0</inkml:trace>
  <inkml:trace contextRef="#ctx0" brushRef="#br0" timeOffset="1186.29">2873 1156 92 0,'-9'17'305'0,"-3"-2"-14"0,-6 5-10 15,-1 4-18-15,2-4-17 0,-3 1-26 0,4 1-18 16,-3-2-21-16,9-4-24 0,-3-1-11 0,3 2-14 16,-1-6-22-16,2-2-25 0,0-1-37 0,4-3-40 15,-3 1-52-15,2-3-52 0,6-3-62 0,-14 0-254 16,14 0-446-16,-18-6 197 0</inkml:trace>
  <inkml:trace contextRef="#ctx0" brushRef="#br0" timeOffset="1315.59">2621 958 212 0,'5'-1'255'15,"-5"1"-38"-15,10-3-55 0,-10 3-41 0,0 0-47 0,17 4-61 16,-7-2-80-16,-3 1-98 0,2 0-178 15,1 1 78-15</inkml:trace>
  <inkml:trace contextRef="#ctx0" brushRef="#br0" timeOffset="1724.18">3252 894 213 0,'0'9'275'0,"1"4"-25"15,-1 3-22-15,3-2-26 0,-2 3-20 0,2-3-14 16,-2 4-22-16,-1-1-11 0,5-2-24 0,-5-3-25 15,4 4-30-15,-1-5-36 0,-2 0-44 0,1 0-58 16,1-4-44-16,1-3-181 0,-2 2-332 16,1-1 146-16</inkml:trace>
  <inkml:trace contextRef="#ctx0" brushRef="#br0" timeOffset="1983.31">3305 666 197 0,'0'0'276'16,"22"42"-7"-16,-18-24-17 0,0 7-18 0,-1 4-21 15,2 1-17-15,-3 2-23 0,-1 2-15 0,3 1-17 16,3 11-12-16,-3 2-9 0,0-2-16 0,-2-12-9 16,4 13-9-16,-4-15-9 0,0 0-6 0,1-1-4 15,-3 0-11-15,4-3-3 0,-1-1 3 0,1-2-12 16,-1-5-9-16,0-2 2 0,-1-2-13 0,-2 0-9 15,1-1-25-15,3-5-27 0,-4 1-25 0,0-5-37 16,0-6-50-16,0 6-60 0,0-6-227 16,0 0-471-16,0 0 208 0</inkml:trace>
  <inkml:trace contextRef="#ctx0" brushRef="#br0" timeOffset="2167.94">3414 1027 132 0,'3'-3'304'0,"-3"3"-39"0,0 0-25 0,0 0-14 16,0 0-19-16,5 7-16 0,-1-2-14 15,-4-2-19-15,5 2-16 0,0-1-11 0,0 0-15 16,0 2-12-16,-1 0-28 0,1 0-28 0,3 1-45 16,-3-1-59-16,0 3-62 0,2-5-76 0,-2 5-165 15,-1-4-389-15,-1 0 173 0</inkml:trace>
  <inkml:trace contextRef="#ctx0" brushRef="#br0" timeOffset="2499.34">3529 786 172 0,'0'0'264'0,"0"0"-23"16,0 0-26-16,0 0-18 0,0 0-19 0,3 41-16 15,-2-23-14-15,0-1 10 0,-1 1-10 0,2-2-7 16,0 2-15-16,0 0-3 0,-1-8-11 0,-1 3-7 16,2 1-5-16,1-6 4 0,0 2-8 0,-2-1-6 15,1-4-6-15,0 2-9 0,3-2-7 0,-2-2-8 16,0 2-7-16,2 0-8 0,0-3 4 0,-1 1-7 16,1 2-1-16,4-4-8 0,-2 0 6 0,3 0-8 15,1-2-3-15,1 1-9 0,-3-1 1 0,5-2-1 16,-4 2-1-16,3-1-2 0,1-2-4 0,0 2 3 15,0-3-3-15,1-1-7 0,-1 4-28 0,-1-3-30 16,1 1-31-16,-2-1-38 0,-1 2-36 16,1-1-33-16,-2-1-43 0,-5-1-233 0,0 2-505 0,0 1 224 15</inkml:trace>
  <inkml:trace contextRef="#ctx0" brushRef="#br0" timeOffset="2782.22">3726 761 74 0,'0'0'213'0,"0"0"-13"0,0 0-9 0,0 0-6 16,0 0 5-16,0 0-7 0,0 0-1 0,0 0-4 15,0 0 0-15,0 0-10 0,18 50-2 0,-13-34-11 16,0 3-17-16,0 6-12 0,1 0-14 0,-1 0-9 16,2 5-3-16,-3-1-15 0,0 0-7 0,2 4-9 15,-3-1-7-15,0-1 0 0,-2 2-5 0,1-1-8 16,5-2-6-16,-4-3-4 0,1 0-4 0,1-2 0 15,-2-4-3-15,-2-2-5 0,2-4-6 0,-2 3 4 16,3-6-8-16,-4-2-1 0,5 1 2 16,-5-4-9-16,0 0-11 0,0 1-8 0,1-7-18 15,-1-1-21-15,0 11-16 0,0-11-39 0,0 0-19 16,0 0-32-16,0 0-25 0,-6 1-35 0,6-1-45 16,-9-13-145-16,0 4-439 0,1-1 194 0</inkml:trace>
  <inkml:trace contextRef="#ctx0" brushRef="#br0" timeOffset="2957.04">3642 1245 277 0,'-4'-3'286'0,"4"3"-8"0,0 0-13 15,0 0-10-15,15-4-15 0,-6 2-25 0,3 1-22 16,-1-1-18-16,2-1-14 0,1 2-20 0,5-1-9 16,0 2-32-16,-3-3 4 0,3 3-4 0,0-1-12 15,-1-1-10-15,-4 1-7 0,0 0-14 0,-1 2-4 16,-3 0-45-16,-10-1-35 0,14 0-55 0,-1 3-60 15,-9 0-76-15,0 0-250 0,-4-3-507 0,1 8 224 16</inkml:trace>
  <inkml:trace contextRef="#ctx0" brushRef="#br0" timeOffset="3161.35">3669 1377 266 0,'-7'3'306'0,"7"-3"-25"15,-5 5-27-15,5-5-16 0,8 6-13 0,1-1-8 16,2 0-23-16,2-1-16 0,6 2-20 0,2-1-12 15,7 0-12-15,1 0-17 0,4 0-9 0,-1 0-8 16,2-3-13-16,0 4-8 0,-1-5-5 0,-1-2-23 16,-2 3 11-16,-9-2-7 0,1 0-9 0,-4 0 1 15,-4-1-7-15,-2 0-9 0,-12 1-17 0,16 0-25 16,-12-4-21-16,-4 4-24 0,6-3-31 0,-6 3-29 16,0 0-57-16,-6-11-53 0,6 11-243 0,-23-6-506 15,4 2 224-15</inkml:trace>
  <inkml:trace contextRef="#ctx0" brushRef="#br0" timeOffset="3820.98">4460 483 138 0,'0'0'334'0,"0"0"-24"16,0 0-28-16,0 0-29 0,0 0-22 0,0 0-25 15,46 23-31-15,-46-23-4 0,28 15-14 0,-9-9-14 16,-1 5-13-16,1-5-18 0,8 5-5 0,-12-2-11 16,4-2-9-16,-1 3-11 0,-18-10-8 0,27 14-13 15,-14-1-23-15,-4-2-42 0,1 0-16 0,-10-11-34 16,6 25-10-16,-3-16-9 0,-3-9-7 16,-4 24 1-16,4-24-5 0,-19 23 15 0,1-13 6 15,-5 1 5-15,-1 1 15 0,-3-5 33 0,-1 0 25 16,9-2 28-16,19-5 13 0,-41 6 17 0,24-5 18 15,17-1 21-15,-24 4-3 0,24-4-6 0,0 0-9 0,0 0-10 16,0 0-9-16,0 0-8 0,0 0-7 16,0 0-6-16,0 0-6 0,0 0 0 0,0 0-8 15,0 0-3-15,74-15-3 0,-42 11-6 0,3-1 4 16,2-1-4-16,-2 2-2 0,1 1-5 0,-1-2 2 16,1 1-2-16,-3 2-2 0,-1-3-6 0,-3 5-10 15,-29 0-31-15,33 0-50 0,-33 0-45 0,0 0-44 16,31 3-19-16,-31-3-42 0,0 0-37 0,0 0-154 15,0 0-461-15,0 0 203 0</inkml:trace>
  <inkml:trace contextRef="#ctx0" brushRef="#br0" timeOffset="3991.74">4578 783 186 0,'0'0'253'0,"0"0"-28"0,-25 11 5 16,25-11 0-16,0 0-15 0,-4 25-9 0,4-14-11 15,4 3-15-15,-1 1-14 0,-1 3-12 0,2-1-13 16,1 3-14-16,-1-1-10 0,3 0-14 0,-3 2-7 15,3-3-17-15,-3 2-15 0,0-5-36 0,-2 1-33 16,1-5-37-16,0 0-44 0,1 0-27 0,-1-4-35 16,-2-3-21-16,2-1-31 0,-3 0-172 15,0-3-403-15,0 0 178 0</inkml:trace>
  <inkml:trace contextRef="#ctx0" brushRef="#br0" timeOffset="4178.41">4622 821 202 0,'3'11'268'0,"1"1"-16"0,-1 1-17 0,2 3-27 15,-1-1-13-15,-1 2-17 0,1-2-21 0,-2 1-12 16,1 0-15-16,-1-5-20 0,2 3-26 16,-1 1-33-16,-3-4-30 0,1 1-39 0,0-2-38 0,2 1-39 15,-3-5-39-15,0 0-38 0,0-3-122 0,0-3-318 16,0 0 141-16</inkml:trace>
  <inkml:trace contextRef="#ctx0" brushRef="#br0" timeOffset="4314.18">4549 942 176 0,'0'0'184'0,"0"0"-8"0,-5 9-16 16,3-6-12-16,2 3-18 0,-3-1-18 0,2 3-1 15,-2-2-19-15,2 1-34 0,2 5-24 0,-1-3-43 16,-1-3-54-16,1 2-156 0,-3-2-236 0,3 0 105 15</inkml:trace>
  <inkml:trace contextRef="#ctx0" brushRef="#br0" timeOffset="4713.21">4764 917 67 0,'0'0'187'0,"9"0"-14"0,-9 0-20 0,5 4-17 16,-5 1-14-16,0 2-14 0,-1 2-10 15,-3 0-22-15,-1 0-11 0,-3 4-17 0,-2 3-14 16,1-4-4-16,-4 1-13 0,0 1 8 0,3-1 8 16,-4-2 8-16,5-2 18 0,0-1 3 0,-2-2 19 15,3 2 18-15,0-3 8 0,2-2 6 0,2 1 9 16,-1-3-2-16,5-1-4 0,-4 5-13 0,4-5-6 16,0 0-13-16,0 0-7 0,0 0-13 0,0 0-3 15,23-7-1-15,-11 2-13 0,0 1-1 0,6 1-2 16,1-4-9-16,3 1-4 0,-1 1 0 0,8 1-3 15,-8 0-2-15,-2 0-2 0,1 2-3 0,-2 1-8 16,-4 0 4-16,-3 1-3 0,1 1-2 0,-3 1 0 16,-3 0 0-16,2 3 16 0,-4 0-1 0,-2 1 15 15,2 2-3-15,-4 3-4 0,0-1-3 0,-1 0-3 16,-4 8-4-16,-3 0 0 0,-2-3 1 16,-3 7-4-16,-2 0 1 0,5-4-5 0,-4 7-11 15,-2-2 11-15,2 0-7 0,-1-2 5 0,2 0-10 0,0-5-11 16,7 1-27-16,-4-4-32 0,3-4-28 0,1-2-33 15,1-2-25-15,-3-2-39 0,8-3-48 0,0 0-228 16,-19-3-503-16,10-4 223 0</inkml:trace>
  <inkml:trace contextRef="#ctx0" brushRef="#br0" timeOffset="4874.96">4640 1248 93 0,'15'7'265'0,"-3"-4"-4"15,1 8-14-15,-1-1-24 0,5 3-9 0,6 3-6 16,-9-4-12-16,13 6-11 0,-13-6-13 0,8 8-18 15,-1-4-13-15,1 0-14 0,-5-5-12 0,-1-3-18 16,0 3-2-16,-4-4-16 0,0-1-39 0,-3-1-16 16,-4 0-40-16,0-3-48 0,-5-2-61 0,5 5-81 15,-5-5-216-15,0 0-455 0,0 0 202 0</inkml:trace>
  <inkml:trace contextRef="#ctx0" brushRef="#br0" timeOffset="5363.44">5448 913 171 0,'14'-2'305'0,"5"1"-23"16,1-2-23-16,10 1-21 0,-1-1-18 0,-1-1-20 15,2 0-21-15,2-3-17 0,-2 4-16 0,-8 1-31 16,6-2-34-16,-28 4-47 0,41-5-57 0,-22 1-76 16,-19 4-80-16,23-6-170 0,-23 6-378 0,0 0 168 15</inkml:trace>
  <inkml:trace contextRef="#ctx0" brushRef="#br0" timeOffset="5817.16">5500 564 7 0,'0'0'197'0,"0"0"-4"0,0 0-3 0,0 0-3 16,0 0-8-16,0 0-3 0,23 49-5 16,-12-26-11-16,-3-4-9 0,1 9-10 0,3 1-12 15,-5-1-11-15,6 6-6 0,-4 0-14 0,4 11-8 16,-7-9-6-16,7 13-7 0,-5-4-10 0,-2-8-4 15,1 9-6-15,-5-13-7 0,7 0-3 0,-4 0-2 16,3-2-2-16,-3-3-1 0,-1-8-3 0,-2 0 1 16,6-2-9-16,-4-4-3 0,0 3-1 0,-3-6-5 15,0-2 0-15,0-1-3 0,2-1-3 0,-3-2 5 16,0-5-6-16,0 8 0 0,0-8-6 0,1 6-17 16,-1-6-12-16,0 0-18 0,0 0-8 0,0 0-6 15,-14-19-1-15,8 9 0 0,-7-8 1 0,3 3 6 16,-5-7 5-16,-1 2-1 0,5 3 20 0,-1 0 8 15,-1 1 11-15,2 3 9 0,-1 1 8 0,7 1 14 16,-5 1 17-16,4 4 15 0,0 1 15 0,3-2-4 16,-1 4-5-16,0 1-11 0,4 2-7 15,-3-7 2-15,3 7-10 0,-3-7-2 0,3 7-12 16,0 0-2-16,7-9-2 0,-3 5-5 0,2 2-4 16,0-2-22-16,6 0-23 0,-3-1-25 0,3-1-47 15,3-2-45-15,-1 0-65 0,4-1-60 0,-6 5-151 16,4-3-460-16,-4 0 204 0</inkml:trace>
  <inkml:trace contextRef="#ctx0" brushRef="#br0" timeOffset="6314.76">5854 536 106 0,'0'0'147'0,"0"0"-17"0,0 0-8 16,0 0-2-16,-13 42-1 0,13-42-1 0,-10 17 2 15,10-17 4-15,-5 11 3 0,5-11 2 0,0 0 9 16,0 0 7-16,-9 15 5 0,9-15-3 0,0 0-10 15,0 0-4-15,0 0-7 0,0 0-16 0,0 0-6 16,0 0-12-16,0 0-8 0,0 0-1 0,33 5-12 16,-33-5-10-16,0 0-8 0,42-2-5 0,-42 2-6 15,31 0-6-15,-31 0 0 0,37 2-3 0,-37-2-7 16,37 5 0-16,-19-3-6 0,-18-2 1 0,27 6-2 16,-12 3-3-16,-15-9-2 0,22 10 2 0,-22-10-15 15,17 13-9-15,-17-13-7 0,9 12-4 0,-9-12-4 16,0 0 3-16,5 19 2 0,-5-19-1 0,0 0 3 15,0 0 2-15,-27 23 0 0,14-17 3 16,-6 1 2-16,1 0 1 0,18-7 14 0,-32 12 13 16,13-6-7-16,19-6 1 0,-24 8-4 0,24-8 7 15,-21 11-3-15,21-11 0 0,-18 10 1 0,18-10-3 16,-15 15 4-16,15-15-6 0,-12 17 1 0,9-8 2 16,-1 2-1-16,2 1 0 0,0-1-2 0,2 2-21 15,0-1-17-15,0 6-34 0,1-2-34 0,-1 0-54 0,1-3-55 16,1-2-61-16,-2 0-156 0,0-2-458 0,1-1 204 15</inkml:trace>
  <inkml:trace contextRef="#ctx0" brushRef="#br0" timeOffset="6612.53">5908 882 277 0,'0'0'255'0,"0"0"-26"0,0 0-23 0,13-15-11 15,-13 15-20-15,0 0-8 0,0 0-5 0,25-9-8 16,-25 9-5-16,23-3-6 0,-23 3-6 0,23-6-18 15,-23 6-7-15,0 0-10 0,37-4-13 0,-37 4 5 16,28-1-24-16,-28 1-1 0,27 0-11 0,-27 0-6 16,0 0-6-16,0 0-3 0,38 2-5 0,-38-2-8 15,0 0 0-15,20 6-2 0,-20-6 0 16,11 5-7-16,-6-3-1 0,-1 2-2 0,1 0 2 0,-1 0-6 16,1 1 3-16,-2 1-2 0,-1 0-2 0,1 0-3 15,-1 0-2-15,2 2 4 0,-4 0-4 0,3-1-1 16,-2 2 4-16,-1-3-14 0,0 5-19 0,0 0-27 15,-4 0-28-15,0 0-33 0,-1-2-45 16,-2 1-28-16,-5 2-32 0,2-2-23 0,-5-2-163 16,-2-2-432-16,-2 1 192 0</inkml:trace>
  <inkml:trace contextRef="#ctx0" brushRef="#br0" timeOffset="6741.7">5982 1071 415 0,'-17'3'122'0,"3"0"39"0,1-1 6 0,4 1 7 0,2-2 11 16,0 1 13-16,7-2 11 0,-10 3-16 0,10-3-17 15,-5 0-11-15,5 0-28 0,0 0-12 0,0 0-8 16,0 0-18-16,0 0-6 0,23-5-11 0,-4 1-7 15,2 2-7-15,-2-4-8 0,14-1-3 0,-6 3-8 16,1-4-4-16,-1 2-25 0,-8 4-49 0,2 0-58 16,-1-1-74-16,-3 1-64 0,-3 2-224 0,-3 0-485 15,-3-1 214-15</inkml:trace>
  <inkml:trace contextRef="#ctx0" brushRef="#br0" timeOffset="6968.76">6043 911 77 0,'0'0'221'0,"0"0"-15"0,-9 9-2 0,12-3-8 15,-3 1 0-15,1 4-10 0,-1 0-12 0,0 1-15 16,-1 4-6-16,1 0-16 0,-4 1-16 0,4 4-8 16,-4-2-14-16,0 8-7 0,-2 0-10 0,0-3-11 15,-1 4 0-15,-2-2-28 0,-1 0-20 0,-2-2-29 16,2 0-27-16,1-7-27 0,2-1-38 0,1-3-9 15,1-2-12-15,0-4-7 0,-1-2-18 0,2-2-19 16,4-3-132-16,-5 7-319 0,5-7 140 0</inkml:trace>
  <inkml:trace contextRef="#ctx0" brushRef="#br0" timeOffset="7159.53">6038 1167 21 0,'9'8'256'0,"1"-2"-4"0,3 4-4 15,1 0-6-15,-5-1-14 0,3 2-3 16,-1 1-18-16,1 1-25 0,-1-2-7 0,0 3-26 16,0-1-12-16,0-2-19 0,2 1-3 0,-4-4-15 15,0 2-9-15,1-2-7 0,-1 3-12 0,-2-5-4 16,-1 2-23-16,4-2-36 0,-6 0-60 0,1 1-79 16,-4-4-103-16,-1-3-202 0,3 8-472 0,-3-8 209 15</inkml:trace>
  <inkml:trace contextRef="#ctx0" brushRef="#br0" timeOffset="8449.2">2255 1702 246 0,'0'0'263'0,"0"0"-27"0,0 0-14 16,10 0-21-16,-10 0-1 0,5-1-12 0,-5 1-18 16,13 0-5-16,-5 1-15 0,3-1-16 0,1 0-8 15,2 2-6-15,-4-2-18 0,9 1-7 0,-6 1-8 16,9-1-8-16,-4 0 3 0,4-1-21 0,-1 1-3 15,7-1-8-15,-2 2 0 0,2-2-10 0,0 0-1 16,-1 0-5-16,4 0-4 0,-2 0 3 16,-1-2-7-16,3 1 1 0,-3 1-6 0,0-2-3 0,3 2-1 15,-2-3-2-15,2 1-3 0,-2 2 2 0,2-3-4 16,-3 2 9-16,1-2-7 0,3 0-5 0,-1 5 4 16,0-5-5-16,-1 1 3 0,0 1 0 15,-3-1-3-15,3 4 0 0,1-7-1 0,-3 5-1 16,-1 0 0-16,4 0-3 0,-10 0 3 0,2 0 2 0,7-1-4 15,-5 1 0-15,5 0 1 0,-10-2 2 16,2 2 6-16,0 0-8 0,-1 0-3 0,1 2 3 16,0-5-5-16,-3 1 4 0,4 2-1 0,-1 0 1 15,-2 0-2-15,2 0 0 0,-2 0 5 0,3 0-5 16,-2 0 1-16,7-4-3 0,-7 5 6 0,0-2-8 16,2 2 3-16,5-1 3 0,-1-1-2 0,-4 2 10 15,3-2-10-15,-5 1 3 0,1 0-1 0,1 0-1 16,8-3 3-16,-11 3-7 0,11 0 14 0,-3-1-11 15,3 1 2-15,-3-2-1 0,0 1-3 0,1 1 1 16,-6-2 3-16,5 1 0 0,-2 1 0 0,2 0-2 16,1 0 7-16,-6 0-10 0,-1 0 1 0,6 0 5 15,0 0-4-15,-2-2 0 0,-3 4 2 0,5-5-1 16,0 1 3-16,-8 4-5 0,9-2 2 0,-10 0 0 16,9-2 0-16,-8 5 1 0,11-4-1 0,-13 2 0 15,10-4 1-15,3 5 0 0,-12-1 2 0,3-2-5 16,5 2 2-16,-6-2 6 0,1 1-7 0,0 0 2 15,8 0 0-15,-9 0 0 0,1-2-1 0,6 2-2 16,-8 0 5-16,1 0-2 0,2 0-1 0,5-1 2 16,-7 1-1-16,6 0 2 0,0-3-4 0,-4 3 2 15,-1 0-1-15,-2-2-4 0,7 4 7 0,-5-4-8 16,1 2 7-16,4 2-3 0,-7-4 3 16,3 2 1-16,-4 0-7 0,3 0 3 0,-2 0 2 15,1 0 0-15,-1 0-4 0,1 0 5 0,-1 2 0 16,2-4-1-16,-3 0-2 0,3 4 3 0,-3-2-4 15,12 5 5-15,-13-5-6 0,2 0 6 0,1 1-1 16,-1-2-2-16,-2 1-3 0,4-3 4 0,7 7 2 16,-10-4-2-16,3 0 0 0,-3 0 0 0,4-1-1 15,-1 2 2-15,0-2-3 0,-1 1 3 0,1 0 1 16,1-5-4-16,-3 5 3 0,10-2-2 0,-10 2 4 16,2-1-4-16,6-2 1 0,-1 5-1 0,1-2-1 15,-6 0 3-15,-2 0-3 0,11 0 2 0,-12 1 0 16,0-1-1-16,3 0 3 0,-2-1-1 0,1-1-2 15,-3 2-1-15,1 0 0 0,1 0-1 0,-4 3 2 16,1-6-1-16,0 3 3 0,-3 0-1 0,-1-1-5 16,2 0 10-16,-2 1-6 0,0 0 4 0,-13 0-5 15,18-2 2-15,-18 2 2 0,14 0-5 0,-14 0 6 16,14-1-2-16,-14 1-4 0,12 1 2 0,-12-1-3 16,0 0 5-16,0 0-2 0,12-1 3 0,-12 1-7 15,0 0 4-15,0 0 5 0,0 0 8 0,0 0-7 16,7-5-5-16,-7 5-31 0,0 0-88 0,0 0-113 15,0 0-321-15,-22-6-596 0,12 3 265 0</inkml:trace>
  <inkml:trace contextRef="#ctx0" brushRef="#br0" timeOffset="8597.42">6934 1642 2952 0,'8'7'-232'0,"-1"-6"-352"0,-3 1 228 0,3-2-386 16,-7 0 170-16</inkml:trace>
  <inkml:trace contextRef="#ctx0" brushRef="#br0" timeOffset="15489.03">1487 2742 19 0,'0'0'242'0,"0"0"-10"0,0 0-15 0,0 0-12 0,0 0-12 16,0 0-11-16,0 0-14 0,0 0-11 0,0 0-14 15,0 0-7-15,0 0-12 0,0 0-1 16,0 0-12-16,0 0-7 0,0 0-8 0,0 0-4 0,0 0-8 16,0 0-6-16,0 0-1 0,4-2-3 0,-4 2-3 15,0 0-1-15,0 0-6 0,0 0-2 0,0 0-1 16,0 0-4-16,0 0-14 0,0 0 11 15,0 0-5-15,0 0 1 0,0 0-5 0,0 0-6 16,0 0-7-16,0 0 1 0,0 0-4 0,0 0-1 16,0 0 2-16,0 0-10 0,0 0-2 0,5 17-2 15,-5-12 3-15,1 4-2 0,3 3-6 0,-1 1 4 16,-2 5-5-16,3 1-4 0,-3 8 5 0,2 0-4 16,-3-2 1-16,1 4 0 0,2-1 1 0,-6-3 5 15,6 0-6-15,-3-6-1 0,-3-1 1 0,7-5-7 16,-3 3 6-16,-1-6-3 0,4 3 3 0,-4-1-6 15,4-5 3-15,-3-1 0 0,-1 0 0 0,0-1-2 16,2-3-12-16,0 1-30 0,-2 1-45 0,0-4-51 16,0 0-79-16,0 6-109 0,0-6-195 0,0 0-562 15,0 0 250-15</inkml:trace>
  <inkml:trace contextRef="#ctx0" brushRef="#br0" timeOffset="15683.87">1670 3146 236 0,'1'3'313'0,"-1"-3"-32"0,4 4-26 0,-4-4-32 15,0 5-55-15,0-5-62 0,0 0-79 0,0 2-120 16,0-2-160-16,0 0-274 0,0 0 122 0</inkml:trace>
  <inkml:trace contextRef="#ctx0" brushRef="#br0" timeOffset="41898.87">2524 2338 98 0,'3'-3'313'0,"-3"3"-6"16,0 0-5-16,0 0-12 0,0 0-8 0,0 0-27 15,0 0-22-15,6-2-32 0,-6 2-7 0,0 0-25 16,6 5-15-16,-1-4-11 0,-5-1-13 15,10 3-13-15,-2-1-14 0,-2 0-10 0,3 1-12 16,-1 1-5-16,1 0-8 0,1-1-6 0,-2 0-6 16,-1 1-13-16,0-1-8 0,3 3-25 0,-4-3 5 15,-3 1-34-15,3 1-45 0,-3 2-43 0,-2-1-34 0,1 3-37 16,-4 0-36-16,0-4-38 0,-2 5-225 0,-3-2-515 16,1 1 229-16</inkml:trace>
  <inkml:trace contextRef="#ctx0" brushRef="#br0" timeOffset="42012.81">2454 2614 39 0,'-2'15'152'0,"1"1"-12"0,1 2-38 0,0 1-46 0,1-5-60 16,-4 4-78-16,1-1-87 0,1-2 39 0</inkml:trace>
  <inkml:trace contextRef="#ctx0" brushRef="#br0" timeOffset="42463.4">2549 2570 112 0,'9'-3'205'0,"0"-1"-5"0,4 1-5 0,-3 3 2 15,7 0-3-15,-2-2-2 0,-1 2 0 0,7-1-9 16,-1 1-3-16,0-2-8 0,0 4-8 0,0-2-12 15,0 0-7-15,1 0-15 0,-2-3-11 0,-1 3-10 16,1 0-15-16,-1-2-3 0,-3 2-3 0,-1 0-21 0,-2 0-1 16,-1 0-11-16,-2 0-4 0,2 2 3 15,-4-2-12-15,-2 1-2 0,3 1-3 0,-3-1-2 16,-2 4-1-16,1-1-4 0,-2 0 5 0,-2 6-17 16,-2-2 0-16,-1 4-15 0,-1-4-20 0,-7 8-27 15,3-6-27-15,-2 3-21 0,2-4-20 0,-3 0-12 16,-1 2-13-16,-1-6-6 0,3 1 0 0,-2 2 4 15,0-2 7-15,-1-1 2 0,4-2 10 0,-5 1 9 16,5 2 17-16,-4-6 17 0,4 3 18 0,-1 1 14 16,5 0 22-16,-3-3 16 0,3 2 25 0,1 0 17 15,1-3 11-15,3 0 17 0,-4 2 6 0,4-2 8 16,-3 2 5-16,3-2 0 0,0 0 2 0,0 0-2 16,0 0-2-16,0 0 0 0,0 0 2 0,0 0-3 15,18-3-6-15,-8 1-9 0,3-3-7 0,-3 0-4 16,3 1-5-16,1 1-16 0,0-2-23 0,-2 2-43 15,-2 0-51-15,3-1-51 0,-3 1-68 0,-4 2-249 16,1-2-490-16,-1 3 216 0</inkml:trace>
  <inkml:trace contextRef="#ctx0" brushRef="#br0" timeOffset="42654.57">2792 2852 132 0,'-4'13'180'0,"0"-7"-18"0,4 1-7 0,0-2-8 16,0 0-16-16,4-3-3 0,1 2-12 0,-1 0-5 16,1-1-11-16,4-3-8 0,4-3-3 0,-3 0-14 15,3-2-6-15,4-4-6 0,-2 1-9 0,-1-1-15 16,-3 2-28-16,1-5-46 0,1-3-56 0,-7 6-72 16,2 1-99-16,-2-3-282 0,-2 3 125 0</inkml:trace>
  <inkml:trace contextRef="#ctx0" brushRef="#br0" timeOffset="42795.25">2657 2971 53 0,'-21'20'239'0,"2"2"-30"16,0-1-37-16,3 1-50 0,1-2-50 0,5-5-68 16,-3 1-70-16,-1 4-69 0,6-2-145 0,-2-4 65 15</inkml:trace>
  <inkml:trace contextRef="#ctx0" brushRef="#br0" timeOffset="42971.32">2640 3066 239 0,'11'5'311'0,"6"1"-19"16,-3 5-22-16,4-5-23 0,-3 2-24 15,3 0-17-15,0-1-12 0,1 2-21 0,3-3-11 16,-4 2-16-16,6 4-14 0,-4-1-19 0,-1-1-21 15,-2-1-40-15,-1 3-65 0,-1 0-81 0,0-1-81 16,-2 1-254-16,-4-3-464 0,-2-3 206 0</inkml:trace>
  <inkml:trace contextRef="#ctx0" brushRef="#br0" timeOffset="43178.23">3288 2699 326 0,'5'3'310'0,"1"-1"-29"0,0 1-22 16,1 3-36-16,-2-3-20 0,0 2-17 0,4 0-23 16,0 1-19-16,-1 0-30 0,1 0-66 15,-1 1-85-15,4-1-126 0,-9-3-181 0,3 3-370 16,1-3 163-16</inkml:trace>
  <inkml:trace contextRef="#ctx0" brushRef="#br0" timeOffset="43445.72">3492 2513 2536 0,'0'0'60'0,"0"0"-46"0,0 0-11 0,10 4-3 16,-7-1 3-16,-2 4 0 0,2-1 5 0,-1 3 3 15,0 1 20-15,-1 2 9 0,0 3 18 0,1 1 2 16,-2 5 3-16,0 4-11 0,0 0 11 0,-3 1-4 16,-2 3-2-16,-3 1-8 0,-1 2-2 0,-1 1-19 15,-4 0 7-15,-4 10 3 0,4-9-9 0,-9 7-3 16,5-10-19-16,3 0 21 0,-3-2-4 0,1 2-4 16,-2-4-3-16,0-2-2 0,2-1-15 0,1-5-15 15,3-5-23-15,-1 1-32 0,-3-5-38 0,2-1-43 16,-3-3-40-16,2-2-51 0,3-2-204 0,-9-2-481 15,4-2 214-15</inkml:trace>
  <inkml:trace contextRef="#ctx0" brushRef="#br0" timeOffset="43761.79">3086 2883 157 0,'0'0'221'0,"0"0"-19"0,0 0-11 15,18 4-5-15,-18-4 5 0,9 3 5 0,-5-2-6 16,1 3-5-16,2 2-22 0,1 0 0 0,-2-1-14 16,2 4-13-16,1-3-3 0,0 5-11 0,-1-5-10 15,2 4-9-15,0-1-8 0,3 2-3 0,-3-3-2 0,4 4-6 16,-2-2 1-16,2 0-3 0,-5-1-7 0,5 1-1 16,-4 1-6-16,5 1-10 0,-1-1-11 15,-3 0 9-15,4 3-4 0,0-1 3 0,0 1-4 16,1-1-25-16,0-1 10 0,-3 1-1 0,4 1-1 15,-3-1 2-15,0 1-23 0,0-1 11 0,0-1 6 16,0 1-11-16,0-3-1 0,-2 1-6 0,-1-1-6 16,-2-4-8-16,1 1-55 0,-2-2-67 0,-3 1-74 15,2-2-111-15,-4-3-269 0,1 4-625 0,-4-5 277 16</inkml:trace>
  <inkml:trace contextRef="#ctx0" brushRef="#br0" timeOffset="65138.28">4884 2636 171 0,'4'3'232'0,"1"3"-5"15,0-1-17-15,-1 2-9 0,1-1-15 0,3 0-3 16,-1-1-11-16,-2 0-15 0,3-1-12 0,1 3-12 16,-3-3-10-16,2-2-16 0,4 4-9 0,-2-6-16 15,0 5-32-15,-1-5-61 0,1 3-60 0,-3 0-72 16,-1 0-233-16,-2 1-406 0,0 0 179 0</inkml:trace>
  <inkml:trace contextRef="#ctx0" brushRef="#br0" timeOffset="65459.53">4893 2926 122 0,'6'-3'238'0,"2"0"-10"0,2-3-15 0,-2 0-16 0,2 4-14 16,3-2-14-16,-4-2-13 0,0 1-13 0,1 2-12 15,-1 2-13-15,-1 1-10 0,-2 0-6 16,7 1-16-16,-3-1-11 0,-1 3-6 0,2 4-3 0,-3 2-7 15,4 3 3-15,-2-3-5 0,0 7 1 0,-2 3 4 16,-3 0 5-16,4 3 5 0,-3 2-3 0,-1-4-2 16,1 5-9-16,-3-4-4 0,6-4-1 0,-5-1-5 15,2-1-5-15,-2-4-5 0,2 0-2 0,1-2-2 16,-2 0-7-16,-1-3 7 0,1 0-13 16,-1-2-2-16,1-2-1 0,-1-1-23 0,2-1-24 0,-6 0-31 15,9-5-21-15,-2 3-22 0,-1-7-15 0,-2 1-18 16,3 0-16-16,-1-3-7 0,-5-6-14 0,3 0-6 15,0-6-24-15,-7-3-141 0,0-1-373 0,1-2 166 16</inkml:trace>
  <inkml:trace contextRef="#ctx0" brushRef="#br0" timeOffset="65601.31">5187 2751 87 0,'0'-6'231'0,"0"2"-16"0,0 4-16 0,0-3-8 16,0 3-18-16,0 0-13 0,0 0-6 0,0 0 5 15,0 0-11-15,0 0-16 0,0 0-10 16,0 0-13-16,0 0-16 0,0 0-8 0,4 16-26 15,-4-13-33-15,2 2-39 0,1 0-36 0,-2 1-38 16,2-3-51-16,-2 4-51 0,-1-2-123 0,4-1-337 16,-3 0 150-16</inkml:trace>
  <inkml:trace contextRef="#ctx0" brushRef="#br0" timeOffset="65794.25">5307 2581 86 0,'0'0'229'0,"8"4"-14"0,-8-4-18 0,6 3-18 0,-3-2-13 15,0 2-17-15,0 0-16 0,1 2-14 0,1-2-11 16,1 1-13-16,-2 2-30 0,0 0-57 0,2 1-48 16,2 0-76-16,-3 2-150 0,0 1-288 0,-2 7 128 15</inkml:trace>
  <inkml:trace contextRef="#ctx0" brushRef="#br0" timeOffset="66060.17">5382 2807 106 0,'4'-3'220'0,"3"-1"-20"0,-5 0-25 0,6 2-11 16,-2 0-19-16,2-2-15 0,0 2-11 0,-2-1-13 15,4 3-10-15,-2 0-16 0,0 2-3 16,3-2-11-16,-1 4-2 0,-1-1-10 0,0 3-1 15,0 1-3-15,0 1-7 0,-4 0 2 0,-1 3-1 16,-1 8-5-16,2-5 9 0,-3 5-13 0,-3 0 1 16,0 4 1-16,-1-3-2 0,-3 5-5 0,-1-1-2 15,0 2-2-15,-2 1-5 0,-1 0 0 0,1-3-6 16,1 0-4-16,0-6-21 0,-2 0-16 0,2-1-35 16,1-5-23-16,0-2-8 0,3-1-15 0,0-3-17 15,-5 0-17-15,6-2-15 0,-5-2-114 0,7-2-292 16,-13 1 129-16</inkml:trace>
  <inkml:trace contextRef="#ctx0" brushRef="#br0" timeOffset="66323.24">5380 2970 139 0,'0'0'206'16,"10"0"-3"-16,-10 0-17 0,12 4-3 0,-5-1-4 15,1 3 0-15,1 2-3 0,0 2-8 0,4-2-5 16,-3-1-6-16,4 5-8 0,-1 0-16 0,3 1 7 15,-3-3-10-15,4 2-11 0,-2-2-3 0,0-1-21 16,2 4 9-16,1-4-13 0,-4 1-10 0,1-1-8 16,1 0-1-16,-5-4-6 0,3 5-10 15,-2-3-16-15,-1 0 8 0,-2-1-1 0,3-1-8 0,-2 2-1 16,0-2-8-16,-3-1 6 0,-1-1-11 0,0 1 1 16,-1-2-3-16,0 0-2 0,-5-2 3 0,7 3-12 15,-7-3 4-15,5 3-1 0,-5-3-3 0,0 0-27 16,0 0-52-16,0 0-71 0,0 0-91 0,0 0-333 15,0 0-607-15,0 0 269 0</inkml:trace>
  <inkml:trace contextRef="#ctx0" brushRef="#br0" timeOffset="67360.02">5900 2521 123 0,'0'14'216'0,"3"-11"-18"0,-3 3-14 0,1 1-2 15,1-1 24-15,1 4-9 0,1 0-12 0,-2 1-4 16,5 5-6-16,2 1-9 0,-2 1-7 0,2 0-6 16,4 7-18-16,-1-2-7 0,-2 0-13 0,3 3-8 15,-2-4-7-15,2 4-15 0,-2-2-7 0,1-2-6 16,-1 1-7-16,0 4-5 0,-1-2-7 0,3 0-2 16,-7-6-4-16,3 4-5 0,0 1-8 0,-2 1 3 15,0-1-4-15,-3-4-2 0,1-1-4 0,0 6-7 16,-1-6 2-16,2-3 0 0,1 1-7 0,-2 0 2 15,0 0-7-15,-1-7 3 0,0 1 0 0,2-1-5 16,-2-2 1-16,0-1-1 0,-2-3-13 0,1 4 15 16,-1-5-8-16,0 2 0 0,0-2 14 0,-1-1-7 15,-1-2 6-15,3 4 13 0,-3-1 4 0,0-3 7 16,0 0 15-16,0 0-9 0,0 0-9 0,0 0 1 16,0 0-2-16,0 0-8 0,0 0-7 0,0-14 3 15,-3 8-3-15,2 1 4 0,1-1-8 0,0-2-3 16,-2 0-5-16,-2 0 5 0,4-1-1 0,-3-2 0 15,6 1-1-15,-3-2-2 0,-2-1-10 0,4-4 4 16,-2-1-3-16,1-1 0 0,2-1-2 0,0-9 1 16,5 4 1-16,-3-2-9 0,-1 2 1 0,1 0-2 15,2-2-1-15,-1 1 8 0,0-2-5 0,2 3 0 16,-3 0 2-16,0 0-1 0,2 7-2 0,-4-2 2 16,4-2 3-16,-5 0 1 0,5 4 0 15,-3 0 0-15,-3-1-2 0,0 3-1 0,2 0 1 0,-3 4 2 16,1 0 4-16,-1 2-1 0,0-1-4 15,0 0 1-15,-1 3-8 0,-2-1-14 0,3 2-32 0,0 0-44 16,0 0-48-16,0 1-71 0,0 0-88 0,0 2-251 16,-1 1-604-16,1 3 267 0</inkml:trace>
  <inkml:trace contextRef="#ctx0" brushRef="#br0" timeOffset="67570.14">6547 3088 64 0,'-10'25'229'0,"-3"0"-9"16,-1 1-14-16,-2-1-17 0,1-1-26 0,2 1-13 15,4-6-14-15,-1-3-19 0,2-1-20 0,3-5-44 16,3 1-50-16,-1-4-64 0,3 0-94 0,-4 1-81 0,2-2-255 15,2-4 114-15</inkml:trace>
  <inkml:trace contextRef="#ctx0" brushRef="#br0" timeOffset="68309.71">6797 2432 180 0,'-12'3'254'0,"5"2"-24"0,-6 7-24 0,-7 5-22 16,-3 2-16-16,-5 3-22 0,-3 0-9 0,-7 8-10 15,8-8-25-15,1 1-37 0,2 1-29 0,-1 2-20 16,2-4-12-16,3 0 4 0,0-2-3 0,4-1-1 15,5-5-1-15,1-1 7 0,3-5-6 0,4 0 4 16,1-2 14-16,2 0 16 0,2-1 7 0,2 0 9 16,2-2 4-16,2 2 1 0,4-4 3 0,2 4 1 15,3-3 6-15,0-2-2 0,8 2-1 0,1-1-4 16,5-4-7-16,2 5-2 0,-1-1-9 0,0-2-4 16,1 1-6-16,-11 0-35 0,1-2-44 0,2 2-39 15,-4-1-40-15,4 0-33 0,-8-1-43 0,0 1-164 16,-4-2-392-16,0 3 174 0</inkml:trace>
  <inkml:trace contextRef="#ctx0" brushRef="#br0" timeOffset="68472.66">6691 2744 1 0,'-5'6'249'0,"1"1"-15"16,-1 5-7-16,1-2-5 0,-2 6-15 0,2 2-17 15,0 7-19-15,0-5-17 0,3 6-13 0,1 0-10 16,0 5-14-16,1-1-13 0,2 0-14 0,-3 3-24 15,-3-1-35-15,6 3-47 0,-3-4-42 0,3-3-27 0,-3-1-70 16,2-8-23-16,-1-2-130 0,-1-6-333 0,0-1 148 16</inkml:trace>
  <inkml:trace contextRef="#ctx0" brushRef="#br0" timeOffset="68625.84">6470 3095 267 0,'-1'-1'274'0,"1"1"-26"15,-3-6-23-15,3 6-26 0,5-3-19 0,3-2-18 16,-2 2-17-16,7-1-16 0,5-3-26 0,-1-1-35 16,0 0-42-16,3 2-41 0,5-5-52 0,0-1-51 15,-6 5-61-15,0-3-96 0,-3 1-297 0,1 1 132 16</inkml:trace>
  <inkml:trace contextRef="#ctx0" brushRef="#br0" timeOffset="68779.25">6819 2863 160 0,'0'8'259'0,"-3"2"-30"0,2 0-22 16,0 3-19-16,1 4-22 0,0-5-22 0,0 4-32 15,1-1-43-15,-1-3-37 0,1 4-55 0,2 0-51 16,-2-5-35-16,2 1-118 0,1-2-246 0,-4-3 110 16</inkml:trace>
  <inkml:trace contextRef="#ctx0" brushRef="#br0" timeOffset="69080.49">6921 2846 184 0,'8'-1'204'0,"-3"1"-9"0,4 1-16 0,-3 1-10 16,2-1-6-16,1 4-10 0,-1 0-12 15,0 2-11-15,-1 0-10 0,-2 2-13 0,0 0-11 16,-1 2-10-16,0-1-9 0,-2-1-36 0,1 8-22 15,-4-7-40-15,-1 3-25 0,-4 3-31 0,0-1-26 0,0-3 0 16,0 1 12-16,-4-2 15 0,5-1 21 0,0-3 27 16,0-2 36-16,-2 2 9 0,3-6 22 15,-2 4 18-15,1-5 8 0,0 3 23 0,5-3 14 16,-8 1 13-16,8-1 10 0,-8 2 5 0,8-2-8 16,-5 2-5-16,5-2-14 0,-1 2-14 0,1-2-10 15,0 0-18-15,0 0-10 0,0 0-10 0,15 0-34 16,-15 0-34-16,21-3-47 0,-11 3-52 0,4-1-38 15,4-1-77-15,-5 2-134 0,5 0-406 0,2 0 180 0</inkml:trace>
  <inkml:trace contextRef="#ctx0" brushRef="#br0" timeOffset="69560.16">7251 2521 106 0,'0'0'176'0,"0"0"-18"0,0 0-5 16,0 0-6-16,0 0-1 0,6 11 2 15,-5-5 0-15,2 0-1 0,-2 1-4 0,1 2 3 16,-2 2-9-16,1 6 0 0,-1 2-1 0,3 0 1 0,-2 5 0 16,-1-5-5-16,0 2-5 0,1 5-5 0,0-1-1 15,1 3-14-15,-1-3-6 0,-1-6-12 0,1 0-3 16,3-2-9-16,0 8-7 0,2-5-10 16,-3-2-2-16,3-2-8 0,-1-2-2 0,3 1-4 15,0 1-5-15,2-1-7 0,-5-5-1 0,4 2-5 16,1-2 4-16,-2-2-4 0,-3 2-6 0,4-4 5 15,0-2-8-15,-2 4 1 0,4-5-4 0,0 2 1 0,-2-3-7 16,-1 1 9-16,3-5-7 0,-11 2-10 16,14-1-8-16,-6-2-12 0,1-2-14 0,1 0-11 15,-3-2-17-15,0-1-14 0,2 1-9 0,-4-4-5 16,3 3-6-16,-3-2-19 0,-1 2 0 0,1-1-9 16,-2 0-9-16,-1-1 3 0,-1-1-16 0,2 0 0 15,1 3-3-15,-3-5-9 0,-1 0-8 0,0 1 1 16,0 1 3-16,0-2-122 0,1-3-305 0,-2 4 135 15</inkml:trace>
  <inkml:trace contextRef="#ctx0" brushRef="#br0" timeOffset="69846">7541 2775 565 0,'0'-11'-11'0,"-3"0"21"0,2-2 26 16,1 0-3-16,-2-2 1 0,0 2-2 0,1-3 5 15,-3 2-5-15,3-1 5 0,-3-1 13 0,4-2-4 16,-2 0 4-16,0 0 9 0,1 3 6 0,-2-3 10 16,2 5 11-16,1 2 5 0,0 1 10 0,0 3 6 15,0 2 2-15,0 0-6 0,0 1 1 0,0 4-1 16,-2-7-5-16,2 7-6 0,0 0 7 0,0 0 15 15,0 0 18-15,0 0 8 0,2 13-9 0,-1-2-19 16,2 3-7-16,0 4-5 0,-1 7-12 0,2 0-10 16,1 4-5-16,0 1-12 0,-1-1-2 0,0 4-6 15,1-1-1-15,0 2-6 0,0-3-4 0,3 2-4 16,1 0 6-16,0-2-13 0,0 0-1 0,0-1-4 16,0-3 8-16,1-2-17 0,0 0-1 0,-2-7-2 15,2 1-2-15,0-2 4 0,-1-2-12 0,-2 0 9 16,-2-5-5-16,1 0-2 0,-1-2-7 0,-4-1-37 15,2-1-57-15,-1-4-58 0,-2-2-83 0,-2 6-95 16,2-6-183-16,0 0-558 0,0 0 247 0</inkml:trace>
  <inkml:trace contextRef="#ctx0" brushRef="#br0" timeOffset="70268.13">8071 2394 105 0,'3'7'289'0,"-3"-1"-18"0,1 8-27 0,1 3-23 16,-2 1-19-16,0 1-23 0,2 5-17 0,-1-4-18 16,2 5-15-16,2 0-15 0,0 0-32 0,-2-5-44 15,3 4-43-15,-2-5-42 0,1 1-36 0,1-6-43 16,-1-3-36-16,-1-1-132 0,-1-2-317 0,1-2 142 16</inkml:trace>
  <inkml:trace contextRef="#ctx0" brushRef="#br0" timeOffset="70554.45">8154 2251 75 0,'12'4'225'0,"-7"-1"-13"0,5 6-2 16,-2 1-8-16,-3 1-3 0,4 3 5 15,1 0-4-15,-1 1-4 0,0 0-8 0,4 2-10 0,-3-1-7 16,0 1-12-16,2 0-9 0,-2 5-15 0,0-5-3 15,6 6-30-15,-6-6-4 0,1-1-9 0,0 2-7 16,-2-2-9-16,-2 0-7 0,3 3-5 16,-2-4-9-16,-1 1-1 0,-4-3-8 0,2 4-4 15,0-6-6-15,2 3 2 0,-6-3-7 0,3-2-1 16,-4-2-7-16,4-1-10 0,-4 0-27 0,0-1-23 16,0 0-27-16,0-5-38 0,-4 4-33 0,4-4-53 0,-9 0-38 15,9 0-41-15,-19-9-178 0,3 0-486 16,1-1 215-16</inkml:trace>
  <inkml:trace contextRef="#ctx0" brushRef="#br0" timeOffset="70675.89">8147 2488 29 0,'0'0'193'0,"-8"-2"-30"0,8 2-30 0,0 0-38 0,0 0-41 15,0 0-37-15,0 0-40 0,0 0-88 0,0 0-119 16,21 3 54-16</inkml:trace>
  <inkml:trace contextRef="#ctx0" brushRef="#br0" timeOffset="71045.1">8234 2624 146 0,'5'4'159'0,"1"4"-12"0,1-2-17 15,-2 2-11-15,0 0-20 0,4 0 2 0,-6 3-17 16,3-3-6-16,-1 2-10 0,0 0-14 0,-2-1-9 16,2 0-19-16,-2 2-10 0,-1-1-8 0,-1-1-6 15,-2-3-1-15,-1 4-1 0,-1-3 5 0,0 2-4 16,-2 0 13-16,0-1-15 0,-3-2 8 0,2 3-1 16,-7-5 2-16,0 7-18 0,-2-2 26 0,1 2 9 15,-4 0 0-15,1-3 12 0,-2 3 3 0,0-1 13 16,2 0 16-16,0-2 8 0,2 1 1 0,4-2 17 15,3-1 13-15,2 0 3 0,1-3 1 0,-1 0-1 16,4-1 1-16,2-2 0 0,-5 6 7 16,5-6 3-16,5 8 0 0,-1-5-10 0,1-2-12 0,4 5-9 15,2-3-3-15,0 0-14 0,2-2-3 0,4 2-9 16,-6-1-11-16,8-1-8 0,-3-1-14 0,1 2-29 16,-4-2-43-16,7 2-58 0,-2-6-58 0,-1 3-71 15,-2 1-278-15,-2 1-550 0,-4 1 243 16</inkml:trace>
  <inkml:trace contextRef="#ctx0" brushRef="#br0" timeOffset="71694.66">8772 2532 226 0,'4'6'261'0,"-1"2"-10"0,1 3-12 0,1 2-11 16,2-2-12-16,0 7-13 0,1-1-9 0,-3-1-22 15,4 1-19-15,-3 0-13 0,2-1-20 0,1 1-6 0,0 0-14 16,1 6-8-16,-1-5-11 0,-1-1-6 0,5-3-9 16,-4 2-4-16,0-3-12 0,-1-3-1 0,-1-1 1 15,1 0 12-15,-4-3 5 0,3-2 2 16,-3 0-5-16,-2 1 2 0,2-3-7 0,-4-2 0 15,5 4-2-15,-5-4-4 0,0 0-8 0,0 0 2 16,9-8-10-16,-7 1 2 0,-1-2-6 0,-1-4-7 16,4-3-7-16,-3 1 2 0,-1-5-2 0,2 2 0 0,0-8-4 15,-2 8-1-15,0-7-4 0,2 6 0 0,0-8-4 16,2 6 0-16,-2-3-5 0,2 7-3 16,-1-3-18-16,2 4-17 0,2-3-34 0,-3 7-36 15,2 2-43-15,1-1-40 0,3 1-51 0,-5 3-48 16,0 3-204-16,0 1-535 0,2 4 237 0</inkml:trace>
  <inkml:trace contextRef="#ctx0" brushRef="#br0" timeOffset="71847.2">9105 2795 227 0,'-1'10'229'0,"1"-2"-13"0,0-1-14 0,-1 0-18 16,2-1-17-16,-1 2-17 0,0-3-19 0,0 1-10 15,-1-1-17-15,1-5-22 0,1 7-42 0,-1-7-48 16,1 6-67-16,-1-6-70 0,0 0-127 0,0 0-292 16,0 0 129-16</inkml:trace>
  <inkml:trace contextRef="#ctx0" brushRef="#br0" timeOffset="72309.78">9564 2464 116 0,'0'0'279'0,"0"0"-18"0,4-2-22 0,-4 2-18 15,0 0-17-15,0 0-21 0,0 0-10 0,0 0-25 16,0 0-16-16,0 0-16 0,0 0-8 15,-18 4-14-15,13 0-8 0,0-3-11 0,-4 3-4 16,4-1-7-16,-4 3-6 0,-3-1-6 0,2 0-7 16,1-1 0-16,0 1 3 0,-1 2-4 0,1 0 2 0,0 0 2 15,0 1 4-15,0-2-3 0,1 2 3 0,2 0-5 16,1 2 1-16,-1-3-4 0,2 3 2 16,1-3 0-16,3 4 5 0,0-6 1 0,2 5-4 15,0-3-3-15,2 4-3 0,2-4-6 0,-1 3-7 16,3-2 4-16,-1 1-3 0,1-1-7 0,1 0 1 15,-2 0-2-15,0-2-3 0,2 2-3 0,-1 1-3 16,1-2-5-16,-4 1-1 0,-1 1-6 0,1-4-6 16,-1 5 2-16,-3-2-2 0,-2 3 2 0,1-3-3 15,-3 2 5-15,2-3 1 0,-7 2 2 0,6 0 3 16,-2-2 1-16,0-1-1 0,-1-1 2 0,-1 1 1 16,-2-4-4-16,4 0 0 0,-4 0-15 0,8-2-40 15,-14-3-68-15,6 2-83 0,-3-1-114 0,2-3-211 16,2 4-570-16,-2-4 252 0</inkml:trace>
  <inkml:trace contextRef="#ctx0" brushRef="#br0" timeOffset="72437.28">9766 2870 94 0,'0'0'137'0,"0"0"-80"16,0 0-105-16,0 0-52 0,8-6 23 0</inkml:trace>
  <inkml:trace contextRef="#ctx0" brushRef="#br0" timeOffset="75279.3">11075 2205 164 0,'0'0'275'0,"-4"3"-5"0,4-3-15 16,-4 5-12-16,4-5-12 0,0 4-14 0,0-4-18 16,4 3-9-16,1 0-13 0,0-2-14 0,7 0-15 15,7 1-12-15,0 0-14 0,10-1-10 0,2-2-13 16,2 1-9-16,0 0-4 0,3-2-16 0,3 0-6 15,-4 1-2-15,2-2-1 0,3 1-12 0,-8 0-3 16,1-1-7-16,0 2-7 0,-6 1 3 0,-6 0-7 16,-2 0-6-16,-1-3-3 0,-5 3-47 0,-1-2-51 15,1 1-61-15,-4-1-63 0,-1-1-55 0,-3 2-242 16,-3-2-540-16,-2 3 239 0</inkml:trace>
  <inkml:trace contextRef="#ctx0" brushRef="#br0" timeOffset="75676.22">11379 2224 110 0,'0'0'183'15,"-1"6"-13"-15,1-6-8 0,0 5-8 0,1-2-7 0,-1-3-9 16,0 7-14-16,-1-1 5 0,1-5-10 0,0 5-4 16,-2 0 0-16,2 0 1 0,-1-2-6 15,1 5 2-15,-2-4-4 0,0 3-4 0,0-1 0 16,-1 0-6-16,2 0-4 0,-3 3 2 0,0 2-9 16,1 0-1-16,0 0-7 0,-4 7-7 0,4 0-1 15,-4 4-5-15,1 5-8 0,3-1 0 0,-3 1-8 0,-3 4-2 16,1 0-6-16,-1 4-2 0,-5-1-6 15,4 11-1-15,2-14-2 0,-2 1 3 0,2-4 12 16,3 2-10-16,0-5-6 0,1 2 3 0,3-1-5 16,-4-9-4-16,5 2 3 0,0-4-7 0,0-4 0 15,0-1 0-15,1-3-5 0,-2 2-3 0,2-4 0 16,-1 0-2-16,4-1-8 0,-4-5-31 0,1 3-30 0,-1-3-43 16,0 0-55-16,0 0-63 0,13-15-64 15,-5 6-214-15,2-5-538 0,-5 6 239 0</inkml:trace>
  <inkml:trace contextRef="#ctx0" brushRef="#br0" timeOffset="76124.67">11709 2608 129 0,'0'0'171'0,"-4"8"-7"0,4-8-6 15,0 0-8-15,0 0-2 0,-3 3-12 0,3-3-1 16,0 0-3-16,-5 4-10 0,5-4-5 0,0 0-8 15,0 3-9-15,0-3-6 0,-4 3-3 0,4-3-9 16,-1 4-10-16,1-4-7 0,-3 5-5 0,3-5-6 16,0 0 1-16,0 0-10 0,0 0 6 15,0 0-17-15,0 0-1 0,0 0-1 0,0 0-1 16,0 0-5-16,0 0-3 0,0 0-2 0,0 0-5 0,17-10 4 16,-13 9-4-16,-4 1 0 0,1-4 2 0,-1 4 5 15,3-4 4-15,-3 4 4 0,0 0 12 0,0 0 8 16,-3-6 10-16,3 6 0 0,0 0-2 0,-5-5-7 15,5 5-2-15,0 0-7 0,-5-1-1 16,5 1-10-16,0 0-3 0,0 0-17 0,-4-1-31 16,4 1-43-16,0 0-51 0,0 0-43 0,0 0-62 0,0 0-52 15,0 0-148-15,0 0-452 0,0 0 201 0</inkml:trace>
  <inkml:trace contextRef="#ctx0" brushRef="#br0" timeOffset="76562.85">11692 2795 171 0,'0'0'233'0,"-9"1"-6"0,9-1-17 0,0 0-12 0,-1 4-9 16,1-4-11-16,-3 2-13 0,3-2-5 0,0 0-23 16,0 0-12-16,0 0-12 0,0 0-7 0,0 0-13 15,-1 5-7-15,1-5-8 0,-3 3-5 0,3-3-10 16,0 0 0-16,0 0 3 0,4 6-7 0,-4-6-3 15,4 1-6-15,-4-1-2 0,0 0-3 16,0 0-3-16,9 3-5 0,-9-3-1 0,0 0 0 16,0 0-6-16,5 1 1 0,-5-1 11 0,0 0-3 0,0 0 7 15,0 0 4-15,0 0 9 0,0 0 7 0,0 0-1 16,0 0-7-16,0 0-14 0,0 0-8 0,0 0 4 16,0 0-14-16,0 0 3 0,0 0-5 0,-8-14-21 15,8 14-30-15,-2-3-38 0,2 3-51 0,0 0-55 16,0 0-74-16,5-8-290 0,-5 8-579 15,0 0 256-15</inkml:trace>
  <inkml:trace contextRef="#ctx0" brushRef="#br0" timeOffset="79025.98">12288 2334 163 0,'-2'-3'243'0,"2"3"-10"15,0 0-14-15,0-5-6 0,0 2-11 0,0 3-8 16,-4-4-11-16,4 4-11 0,0-5-9 15,0 5-13-15,0 0-11 0,-1-5-6 0,1 5-11 0,0 0-13 16,0 0-8-16,0-6-7 0,0 6-13 0,0 0-6 16,0 0-7-16,1-4-7 0,-1 4-7 0,0 0-2 15,0 0-7-15,0 0 0 0,0 0-6 0,0 0-5 16,0 0-2-16,0 0-5 0,0 0 1 0,0 0-2 16,0 0-4-16,6 14-2 0,-4-12 2 15,1 3 1-15,1-1-5 0,-1 1-1 0,2 0 0 0,-1 2-1 16,0 0 0-16,2-1 0 0,2 3-1 0,-4-2-1 15,2 3-2-15,2-2 1 0,-4 0-12 0,1 1 7 16,3-1-2-16,-2-1 5 0,-1 0-2 0,0 4-7 16,2-3 4-16,-2 2-3 0,0-2 3 15,4-1-1-15,-4 1 1 0,0 1-3 0,-1 1 1 16,2-1 0-16,-1-2 2 0,-1-1-2 0,3 3 0 0,-4 0 2 16,1-2-4-16,0-1 4 0,-1 0-3 0,2 4-3 15,-2-4 3-15,3 2 2 0,-4-1-4 16,2 0 5-16,-1 1-5 0,1-2 1 0,-1 4 3 0,4-2-5 15,-4 0 1-15,1-1 2 0,1 0-5 16,-1 1 4-16,2 1-4 0,-3-1 2 0,4 0 1 16,-5-2-3-16,3 2 7 0,-1 0-2 0,0-2-1 0,0 0 0 15,1 2 4-15,0-1-6 0,-1 0 3 0,1-3-1 16,0 6-3-16,-1-5 5 0,0 2-2 16,0-1 0-16,-3-1-5 0,5 1 4 0,-2 1 1 15,-1-1-2-15,2-1 1 0,0-2 4 0,-1 3-3 16,0-1-5-16,2 1 4 0,-2-4-3 0,-3 3 4 15,4-2-3-15,-1-2 4 0,-3 1 0 0,-1-2-3 0,4 4 0 16,-4-4 5-16,0 0-1 0,5 3 2 16,-5-3-2-16,5 1 10 0,-5-1 2 0,0 0 6 15,0 0-6-15,0 0 1 0,0 0 0 0,0 0 2 16,0 0-6-16,3-8 1 0,-3 8-5 0,-1-8 1 16,2 4-2-16,-2-3-4 0,2 2-5 0,-1 1 4 15,0-4 2-15,0 1-2 0,1 0 0 0,0 0-3 0,1 1-6 16,-1-6 7-16,0 1 6 0,1 3-6 15,-2-3 1-15,2 0-4 0,-1 0 6 0,2 1-6 16,0-2 5-16,-1 0-6 0,1 2 3 0,-2-6 2 16,4 0-4-16,-1 1 5 0,-2-1-1 0,1-3-1 15,1 0-8-15,-2 1 9 0,1-1-1 0,3 1-3 16,-3 1 0-16,-3 0 1 0,6-1-1 0,-6 2-1 0,0 0 2 16,1 0 2-16,-1 5-5 0,3-6 8 15,0 7-4-15,-1 0 2 0,-2-3-3 0,0 2-3 16,0 2 0-16,1-2 2 0,2 0 0 0,-6-1 6 15,3 6-7-15,0-5 2 0,0 4-3 0,-1-5 3 16,2 3 1-16,2-3-3 0,-7 2-4 0,4 3 2 16,0-1-1-16,0 1-14 0,0 1-21 0,0 0-29 15,1 0-27-15,-1 0-32 0,-1 2-46 0,2-3-47 16,-1 3-56-16,-1-1-231 0,2 0-550 0,2-1 243 16</inkml:trace>
  <inkml:trace contextRef="#ctx0" brushRef="#br0" timeOffset="79476.12">12874 2488 73 0,'0'0'220'0,"0"0"-15"0,0 0-12 0,0 0-8 0,5 3-1 16,-5-3-1-16,12 0-13 0,-5-3-3 0,6 4-7 15,1-2-8-15,4-1-9 0,1 2-9 0,3 0-8 16,-3-3-14-16,3 3-5 0,6-1-11 0,0 2-3 16,-7-2-9-16,0 2-7 0,7-1-3 0,1 0 4 15,-8 1-19-15,1-1-3 0,6 2-5 0,-1 0-4 16,-5-2-5-16,-3 0-6 0,3 0-1 16,-1 0-5-16,0 0-4 0,7 0-6 0,-9-2 2 15,0 2-5-15,2-2-6 0,-1 4-9 0,-2-4-21 0,-4 2-21 16,0 2-19-16,-1-2-17 0,-2-2-24 0,-2 2-24 15,-4 0-19-15,-5 0-31 0,12-2-28 0,-7 1-51 16,-5 1-127-16,0 0-412 0,4-4 182 16</inkml:trace>
  <inkml:trace contextRef="#ctx0" brushRef="#br0" timeOffset="79875.23">13407 2251 135 0,'0'0'219'0,"0"0"-15"0,0 1-16 16,0-1-13-16,0 6-5 0,0-6-8 0,4 9-3 15,-4-5-12-15,6 2-7 0,-1 5-12 0,-1-9-9 16,5 7-7-16,0-1-14 0,0 1-6 0,0 0-6 15,-1 0-6-15,2 1-8 0,-2-1-5 0,1 1-6 16,-2-2-5-16,2 3-6 0,0-2-2 0,-1 1-8 16,1-4 0-16,-2 6-3 0,0-5-1 0,-1 4-4 15,-3-4-1-15,4 2-7 0,-3 1 3 0,1 0-2 16,-3-1 4-16,0 1 4 0,-2 0 8 0,0 1 5 16,-2 0 5-16,-4 4 0 0,-4 0-3 0,5 1 5 15,-8 1 1-15,-3 3-6 0,-5-3-2 0,0 1-3 16,-5-2 0-16,3 0-9 0,5-4-3 0,3 0-5 15,-2-1 3-15,3 0-7 0,3-5 3 0,0 2-4 16,1-3 2-16,1 1-13 0,4-1 0 0,0-2 1 16,-1-3-28-16,1 3-53 0,5-3-68 0,0 0-77 15,0 0-76-15,-4-11-236 0,4 11-570 0,7-8 253 16</inkml:trace>
  <inkml:trace contextRef="#ctx0" brushRef="#br0" timeOffset="80458.5">13845 2296 139 0,'-10'8'227'0,"9"-5"-5"0,-3 0-5 0,0 3-8 0,0 3-7 16,-1 0-7-16,-1 3-4 0,2 5-11 0,-1-3-6 16,1 5-7-16,0-1-5 0,2 1-6 0,0 1-5 15,4 0-12-15,0-1-15 0,0 2-13 0,1-5-13 16,3 1-9-16,0 1-4 0,4-1-11 0,-1-3-2 15,0 0-5-15,0-2-9 0,1 2-5 0,3-4-3 16,0 2-3-16,-3-3-4 0,-1-1-1 0,4 0-5 16,-2-2-3-16,3 0-5 0,-2-1-1 0,4 0-7 15,-3-2 10-15,4-1-8 0,-4-1 0 0,4-2-6 16,0-3-1-16,1 1-6 0,-3-3 2 0,3 1-5 16,-1-4-13-16,-2 1-17 0,-1-2-23 0,-4 3-17 15,3-6-27-15,-4 4-26 0,-1-2-30 0,-2 0-28 16,1-1-32-16,-4 0-14 0,3-6-37 0,-4 2-191 15,-1 6-485-15,1-3 215 0</inkml:trace>
  <inkml:trace contextRef="#ctx0" brushRef="#br0" timeOffset="81072.72">14148 2132 116 0,'0'0'217'0,"0"0"-18"0,0 0-13 0,0 0-14 16,0 0-17-16,0 0-9 0,0 0-13 0,0 0-8 15,0 0-5-15,0 0-8 0,0 0-10 0,0 0-3 16,0 0-8-16,-2 12 2 0,2-12-13 0,0 0-2 16,0 0-7-16,0 4 0 0,0-4-5 0,0 0 2 15,2 3-3-15,-2-3 5 0,2 5 3 0,-2-5 3 16,0 7-7-16,2-5-1 0,-2-2 0 0,0 5-2 16,0-1-7-16,1-1 0 0,-1-3-2 0,3 7 0 15,-2-3-5-15,-1 0 4 0,1 0-9 0,-1 1-4 16,2-1-3-16,-2-1-2 0,0 2 1 0,1 1-9 15,-1-1 0-15,1 0-4 0,-1 1-3 0,2 0-2 16,-2 4-7-16,0-4 2 0,1 4-2 0,0-3 1 16,0 7-1-16,-2-4-3 0,1-1 2 0,1 3 0 15,1-2 12-15,-2 0-15 0,0 5 0 0,0-2-3 16,1 0 1-16,0-1 10 0,3 3-8 0,-1-1-2 16,2 4-4-16,-4 0 9 0,3-2-11 0,-2-1-2 15,2-1 5-15,-2 0 0 0,3 2-1 0,-3 1 0 16,3 1 0-16,-1-2-1 0,2 0 4 0,-2 4-1 15,0-7-5-15,0 5 3 0,1-4-1 0,-1 2-3 16,-1 0 3-16,-2-3 1 0,5 2-4 0,-5-1 3 16,2 2-5-16,-2-6 6 0,3 2 1 0,-3 0 3 15,2-2-10-15,-2-1 1 0,3 0 5 0,-2-1 0 16,-2-2-4-16,2 2 16 0,-1-4-14 0,-1 0 2 16,5 2 0-16,-5-1-3 0,0-5 10 0,3 5-8 15,-3-5 2-15,1 4 7 0,-1-4-15 0,0 0 5 16,4 4-7-16,-4-4-65 0,0 0-84 0,0 0-115 15,0 0-330-15,0 0-649 0,0 0 288 0</inkml:trace>
  <inkml:trace contextRef="#ctx0" brushRef="#br0" timeOffset="83466.03">14823 2117 123 0,'0'0'197'0,"0"-4"0"0,0 4-7 0,0 0 1 16,0 0-10-16,0 0-8 0,0 0-17 0,0 0-13 15,0 0-12-15,0 0-9 0,0 0-3 0,-1 11-2 16,2-3 3-16,0 2-3 0,1 3-1 0,3 3-13 16,-2 0 2-16,0 3-22 0,0-1-3 0,1 0-9 15,-2 0-11-15,1-2-1 0,2 3-12 0,-3-7-8 16,0-2-12-16,-1 1-42 0,3-2-42 0,-3-2-38 15,1-1-32-15,0 1-54 0,-1-3-23 0,0 1-194 16,-1-1-432-16,0-4 192 0</inkml:trace>
  <inkml:trace contextRef="#ctx0" brushRef="#br0" timeOffset="83859.34">14910 1988 45 0,'0'0'253'0,"5"0"-19"0,0-1-12 0,0-3-15 0,-5 4-9 15,12 0-14-15,-7-1-10 0,-5 1-15 16,11 0-13-16,-4 0-6 0,-1 0-13 0,2 0-6 0,0 0-12 16,-1-2-8-16,2 2-7 0,-2 2-9 15,0-2-1-15,2 0-5 0,-2 3-5 0,-1 0-7 16,0 1 1-16,1 0-4 0,0 1-5 0,-2 0-5 15,-2-1-3-15,1 3-2 0,0 0 0 0,0 3 10 0,1 1-20 16,-2 0 24-16,-1 0 0 0,2 4 0 0,-2 2 2 16,1-1 2-16,-1-4-13 0,2 6 2 15,0-3-8-15,-3 2-6 0,2 0 3 0,1 2-11 16,-4-7-3-16,2 5-6 0,-1-5-2 0,-1 1 3 16,2-3-3-16,-2 1 3 0,2-1-9 0,0-1 1 15,0 1-10-15,-1 0-1 0,2-4 0 0,-6 2-5 16,3-5-29-16,0 3-27 0,0-3-21 0,3 4-19 0,-3-3-25 15,-3 1-15-15,2-1-14 0,-3-1-13 16,4-3-19-16,-9 1-25 0,9-1-16 0,-14-4-46 16,5 0-154-16,0 1-456 0,-5-2 203 0</inkml:trace>
  <inkml:trace contextRef="#ctx0" brushRef="#br0" timeOffset="84293.99">14864 2217 82 0,'-3'-4'239'0,"0"1"-9"0,3 3-23 0,-4-3-19 0,4 3-22 15,0 0-11-15,0 0-17 0,0 0-11 0,7-7-12 16,-3 6-12-16,1-2-16 0,2 2-4 0,-1 0-12 16,-6 1-6-16,10 0-18 0,-10 0-25 0,9 1-21 15,-9-1-33-15,8 4-34 0,-8-4-22 0,5 6-19 16,-5-1-6-16,4 1-3 0,-4-1 14 0,0 3 14 16,0-1 8-16,0-1 6 0,0 3 12 0,1-5 30 15,3 7 14-15,-3-6 16 0,-1 4 27 0,4-1 2 16,-4-1 11-16,4-1 15 0,-3 2-2 0,3-2 14 15,-3 4-1-15,3-3 2 0,0 2 3 0,0 1 2 16,2 0-1-16,-2-1-10 0,-1 3-3 0,-1-3-7 16,2 2-3-16,-4 1-8 0,0 0-5 0,3 0 3 15,-3 1-3-15,0-1-1 0,-3-1 0 0,2 3-3 16,-2-1-2-16,1 3 5 0,-2-4 7 16,-3 0 7-16,1-2 5 0,2 1 9 0,-1-3 9 0,1 0 8 15,-1-1 5-15,0-3 3 0,1 1-7 0,3 0 23 16,1-2 5-16,-3 1 5 0,3-4-6 0,-1 4-3 15,1 0-13-15,0-4 1 0,0 0-15 0,1 5-3 16,2-3-8-16,2 1 0 0,-5-3-6 16,6 3-8-16,1-1-6 0,-1 0-5 0,1-1-12 15,0-1-28-15,6 0-25 0,1 0-27 0,-2 0-29 16,4 1-34-16,3-3-23 0,-1-1-28 0,0 1-29 0,3-4-25 16,0 3-42-16,-4-1-208 0,-2-1-508 15,3 0 225-15</inkml:trace>
  <inkml:trace contextRef="#ctx0" brushRef="#br0" timeOffset="84453.69">15323 2358 143 0,'0'0'382'0,"4"-1"-35"0,-4 1-14 16,9-4-17-16,-2 3-33 0,-2-1-25 0,5 1-26 15,2 0-25-15,-2-3-14 0,3 1-23 0,0-1-29 16,5 0-39-16,-2-1-56 0,4 3-76 0,-3-1-70 15,3-4-105-15,-4 5-265 0,2-2-509 0,1 0 225 16</inkml:trace>
  <inkml:trace contextRef="#ctx0" brushRef="#br0" timeOffset="84795.72">15714 1945 3741 0,'0'0'-6'0,"0"0"49"0,0 0-29 16,0 0-9-16,0-4-15 0,0 4 1 0,0 0 9 16,0 0-3-16,0 0 3 0,0 0 0 0,-4 14-2 15,3-8-1-15,-2 2-1 0,1-1 5 0,-4 4-2 16,0-2-11-16,-1 3-24 0,-1 3-25 16,-1 1-28-16,-4 6-24 0,2-6-24 0,-6 8-15 0,7-8-19 15,-2 1 1-15,2-9 10 0,5 2 9 0,-3 0 39 16,3-6 36-16,5-1 13 0,0-1 24 0,0-2 17 15,0 0 19-15,9-11 18 0,-1 6 19 0,3-4 20 16,2 1 16-16,5 0 16 0,-4-2 7 0,4 3 10 16,-3-2 1-16,2-1 4 0,-2 4 1 15,4-3-3-15,-5 4-8 0,4 0-11 0,-7 0-7 0,2 4-4 16,-1-5-15-16,2 2-5 0,-4 2-42 0,2 0-48 16,-1-2-60-16,-4 3-64 0,6-1-89 0,-7 1-257 15,3-2-545-15,-3-1 241 0</inkml:trace>
  <inkml:trace contextRef="#ctx0" brushRef="#br0" timeOffset="84975.3">15777 2216 295 0,'-7'23'282'16,"-1"4"-14"-16,4-3-13 0,1 3-19 0,-2 2-15 15,2-1-23-15,-1 0-24 0,2 1-13 0,0 2-16 16,1-5-18-16,1 2-13 0,0-3-11 0,-1 1-10 15,2-8-30-15,0-1-47 0,1-3-53 0,0-5-50 0,2-2-71 16,-4 0-89-16,1-2-124 0,-1-5-401 16,7 0 177-16</inkml:trace>
  <inkml:trace contextRef="#ctx0" brushRef="#br0" timeOffset="85171.38">16113 2216 3620 0,'2'1'-20'0,"3"1"7"0,-1 3-4 0,-1 0 12 15,-2 1-2-15,1 4-1 0,0-3 0 0,-1 5-12 16,-1-5-19-16,1 6-18 0,-2-3-22 0,-2 2-16 16,3-2-27-16,-2 1-27 0,-1 0-48 0,1 1-59 15,-1-1-166-15,1-3-456 0,0-1 202 0</inkml:trace>
  <inkml:trace contextRef="#ctx0" brushRef="#br0" timeOffset="85508.95">16229 2086 112 0,'5'-3'242'0,"3"2"-11"0,-1 1-15 0,0 0-7 16,-2-3-10-16,-5 3-5 0,13 3-7 0,-7-3-7 15,-1 0-12-15,1 0-9 0,0 1-6 0,0 1-8 16,0 1-4-16,-1 0-9 0,1 0-8 0,-1 4-8 16,0-4-8-16,-1 3-4 0,2 1-7 0,-2-3-5 15,0 9-4-15,-2-5-4 0,3 5-10 16,-2 2-5-16,0 0-8 0,-1 1-1 0,1-3-7 16,-2 0-5-16,0 5-6 0,3-8-3 0,-3 4-2 0,2-4-5 15,-3 1 0-15,2 2 0 0,2-2-7 0,-1 1-1 16,-2-3-2-16,2 0-9 0,-1-2-1 0,-2-1 0 15,3-2 0-15,-3 4-7 0,0-6-13 0,0 4 16 16,-1-1-8-16,1-2-16 0,0-3-25 0,-2 6-23 16,0-3-35-16,2-3-31 0,-7 2-28 15,3 0-31-15,-2-2-33 0,6 0-45 0,-11-3-234 0,4 0-541 16,1 0 241-16</inkml:trace>
  <inkml:trace contextRef="#ctx0" brushRef="#br0" timeOffset="85679.78">16199 2270 215 0,'6'-1'263'16,"1"-1"-21"-16,6-1-25 0,-4-1-23 0,5 1-19 0,0 1-16 16,3-1-20-16,-5 2-29 0,0 1-48 15,1-5-53-15,-6 8-71 0,1-3-77 0,0 0-125 16,-4 2-286-16,-2 1 126 0</inkml:trace>
  <inkml:trace contextRef="#ctx0" brushRef="#br0" timeOffset="85808.04">16211 2386 271 0,'-9'9'273'0,"5"-3"-18"15,-4-2 0-15,5 1-8 0,-2 1-13 0,2-3-13 16,3-3-18-16,1 2-22 0,-1-2-15 0,9 3-20 16,-4-3-28-16,8-1-49 0,6-1-65 0,3-2-68 15,-3-3-107-15,4 2-231 0,4-4-435 0,1-1 193 16</inkml:trace>
  <inkml:trace contextRef="#ctx0" brushRef="#br0" timeOffset="85958.52">16575 2202 113 0,'-1'6'320'0,"0"0"-33"0,1 0-37 0,-2 1-18 0,2 2-26 16,2 1-21-16,-1-1-50 0,0 2-42 0,1-1-50 15,-1 1-56-15,0-2-86 0,0 2-193 0,1-4-317 16,-1 0 140-16</inkml:trace>
  <inkml:trace contextRef="#ctx0" brushRef="#br0" timeOffset="86327.83">16676 2157 28 0,'8'-9'259'16,"-2"0"-21"-16,2 2-14 0,0-1-12 0,-1 4-11 15,3-3-5-15,-1 1-7 0,3 4-7 0,-6-1-12 16,2 3-14-16,2-1-14 0,3 1-11 0,-1 0-15 0,0 1-8 16,-4-1-13-16,4 3-7 0,0-1-22 0,1-2 3 15,-3 6-7-15,-1-4-6 0,1 3-1 16,-1-4-10-16,4 5-1 0,-4-1-6 0,-1 1-2 0,-1-5-5 16,4 5-6-16,-6-3-4 0,2 2-12 15,1 0-2-15,-4-1-13 0,0 0-22 0,-2 1-24 16,0 0-18-16,-4 0-19 0,1 1-8 0,-3 2-11 0,-6 0-20 15,0 3-11-15,-6-2-5 0,-8 4 0 0,-1 2 2 16,-1-2 10-16,-3-4 22 0,2 5 42 16,-3-3 42-16,6-2 39 0,0 3 30 0,6-5 22 15,1 1 12-15,2 0 13 0,3-1 6 0,1-3 13 16,2 3 1-16,3-4 7 0,-1 0 2 0,3 0-1 16,-1-2 1-16,5-1-14 0,0 0-11 0,0 0-21 0,0 0-33 15,0 0-26-15,27-10-34 0,-9 2-33 16,0 1-29-16,0-1-28 0,2 2-33 0,-1-1-40 15,2-1-48-15,-6-1-169 0,3 4-432 0,-3-3 191 16</inkml:trace>
  <inkml:trace contextRef="#ctx0" brushRef="#br0" timeOffset="86542.42">16793 1802 55 0,'0'0'305'16,"-3"17"-14"-16,0-7-16 0,1 7-17 0,-2 1-20 16,-1 1-4-16,2 11-18 0,-2-2-13 0,-1 7-15 15,-1-1-14-15,1 1-21 0,-3 14-18 0,-2-3-11 16,-5 3-13-16,2-5-12 0,1 5-14 0,3-15-28 16,-3 11-60-16,3-14-61 0,0 3-66 0,2-6-84 15,1-4-251-15,0-8-504 0,5-8 223 0</inkml:trace>
  <inkml:trace contextRef="#ctx0" brushRef="#br0" timeOffset="86673.99">16711 2267 3089 0,'0'0'72'0,"9"6"-48"16,-4 0-19-16,0 4 3 0,0 3-1 0,4 2-1 16,-1 2-8-16,-1 1-36 0,5 7-58 0,-5-7-54 15,6 4-79-15,1 2-221 0,-1 4-487 0,6-5 216 16</inkml:trace>
  <inkml:trace contextRef="#ctx0" brushRef="#br0" timeOffset="87194.07">17481 1838 14 0,'-15'8'219'0,"-2"0"-19"0,-1 3-20 0,-1-1-20 0,-3 3-11 16,2-3-17-16,5-1-14 0,-2-2-12 15,4-1-11-15,3-1 1 0,0 2-1 0,2-6-7 16,2 4 0-16,-2-2-8 0,4 0-3 0,-1-2-1 16,5-1 6-16,-4 3-9 0,4-3-9 0,-3 3-10 15,3-3-7-15,0 0-4 0,-4 3-9 0,4 0 0 16,0 3-4-16,2 1-2 0,-7 5 1 0,8 0-9 0,-6 1-3 16,2 4-6-16,0 1-19 0,-2 9-22 15,3-13-33-15,-2 5-33 0,0-1-40 0,0-3-46 16,0 1-156-16,0 0-365 0,2-3 161 0</inkml:trace>
  <inkml:trace contextRef="#ctx0" brushRef="#br0" timeOffset="87611.3">17360 1920 70 0,'9'-6'134'16,"0"5"-12"-16,-4-3-11 0,8 2-8 0,-3 1-9 15,-1 1-2-15,0 1-15 0,-2-1-8 0,1 0 11 16,1 1 4-16,-1 0 0 0,-2 3 0 0,1-3-5 16,-2 2 6-16,2 0-6 0,-3 1 2 0,-1-1 1 15,1 2 3-15,-2-2-1 0,1 3 6 0,-1-1-3 16,-2 1 1-16,0-1-1 0,2 2 3 0,-2-1-3 16,0 3 1-16,-2-3 7 0,2 4-6 0,-4-3-4 15,3 5 1-15,-1 0-1 0,0-1-2 0,0 1-3 16,0 3 0-16,0 3-8 0,-1-1 0 0,1 0-7 15,-2 2 0-15,0-1-11 0,4 2 3 0,0 6-13 16,0-2-1-16,-4 2-3 0,3-6-1 0,0 2-5 16,1 6-5-16,-2-3-3 0,1 0-1 0,0-2-5 15,0-2 0-15,-1-1-2 0,-3-1 1 0,3 5-6 16,2-6 7-16,-3 1-11 0,1-3-1 0,2 1 2 16,-3 0 3-16,2-4-8 0,0 0 5 0,-1 0-8 15,1-2 3-15,1 0 0 0,-3-3-3 0,3 1-3 16,0-4-2-16,-1 3 2 0,1-5-23 15,-1 3-28-15,-1-5-19 0,2-1-25 0,0 0-20 0,-9 0-16 16,9 0-16-16,0 0-21 0,-12-9-29 0,4-1-31 16,2 1-219-16,-7-4-484 0,5-6 214 0</inkml:trace>
  <inkml:trace contextRef="#ctx0" brushRef="#br0" timeOffset="87835.64">17338 2044 56 0,'4'-2'180'16,"1"1"-10"-16,3-1-3 0,-8 2-15 0,9-1-17 15,-9 1-7-15,6 0-10 0,1 0-16 0,-7 0-7 16,10 3-19-16,-4-3-22 0,-1 1-29 0,0 1-25 15,2-2-25-15,-2 1-46 0,-5-1-31 0,11 0-108 16,-7 1-228-16,-4-1 101 0</inkml:trace>
  <inkml:trace contextRef="#ctx0" brushRef="#br0" timeOffset="88013.49">17346 2148 180 0,'0'0'205'15,"1"5"-7"-15,-1-5-3 0,9 3-9 0,-5-1-4 16,0-1-17-16,2 2-10 0,1-3-19 0,-1 2-10 16,1-1-15-16,0 1-16 0,-1 0-28 0,1-1-43 15,-7-1-56-15,12 3-43 0,-12-3-56 0,9 3-168 16,-6-1-321-16,-3-2 142 0</inkml:trace>
  <inkml:trace contextRef="#ctx0" brushRef="#br0" timeOffset="88336.37">17259 2291 194 0,'0'0'236'0,"0"0"0"15,0 0-6-15,11-1-4 0,-11 1-9 0,8-2-6 16,1 2-16-16,-1-3-7 0,2 1-13 0,-1-1-16 16,1-1-17-16,-1 1-6 0,1 1-16 15,3 2-15-15,-5 0-5 0,-2 0-12 0,4 2-11 16,0-1-8-16,-2 2-7 0,-3 0-8 0,1 2-7 16,-3 0-8-16,2 1-6 0,-3 0-2 0,-1 1-9 0,-1 1-1 15,-1 2-3-15,-3 0-9 0,1-1-20 0,-2-1-20 16,3 1-26-16,-3-1-32 0,-1 1-21 0,0-6-42 15,-2 2-43-15,2-5-42 0,-2 3-190 16,-1-2-462-16,9-1 205 0</inkml:trace>
  <inkml:trace contextRef="#ctx0" brushRef="#br0" timeOffset="88491.97">17503 2216 61 0,'23'-3'249'0,"1"-3"-20"0,6 1-13 15,-2-2-34-15,-8 4-14 0,7-4-19 0,-8 5-11 16,9-6-21-16,-7 7-22 0,-2-3-44 0,4 0-48 16,-9 2-45-16,8-5-62 0,-9 5-148 0,-2-1-273 15,6-3 120-15</inkml:trace>
  <inkml:trace contextRef="#ctx0" brushRef="#br0" timeOffset="89457.92">17778 1764 146 0,'0'0'208'0,"0"0"-3"0,0 0-7 0,0 0-13 16,0 0-6-16,1 11-10 0,-1-6-15 15,0-5-12-15,4 6-7 0,-4-3-12 0,-1 3-7 16,-2 0-1-16,3-3-18 0,0 3-5 0,4-3-8 0,-5 4-5 16,1-3 0-16,1 4-11 0,-1-2-3 0,0 2 4 15,0 2-4-15,0-1 0 0,0-3-2 16,4 6-4-16,-3-5-8 0,-1 3-1 0,1-2-6 15,-1 3-4-15,3 2 0 0,-3-6-6 0,1 5-1 16,2-2-5-16,-3-1 3 0,2 1-4 0,0-2-4 16,-1 3-2-16,0-3-2 0,-1 1 0 0,0-1-4 15,0 1-3-15,0 2-3 0,3-4 3 0,-2 3-1 16,0-2-1-16,1 0-2 0,-2 0 0 0,1-1 1 16,0 0-1-16,-1 1-1 0,0-2-6 0,3 0 6 15,-3-1-5-15,1 3 1 0,-2-2-1 0,2 0 2 16,1-1-2-16,0 3 3 0,-1-2-1 0,0 1 2 15,-1-2-3-15,0 2 0 0,0-1 1 0,0 1-4 16,1-1 3-16,1 0-4 0,-1 0-1 0,-1 2 5 0,0-2-3 16,0 2 1-16,0-2 1 0,0-1-2 15,0 1 3-15,0-1-1 0,0 3-3 0,0-2 6 16,0-1-7-16,3 2 0 0,-6-2 2 0,3-5 7 16,0 8-6-16,0-1-4 0,0-3 5 0,0 2-3 15,3-2-1-15,-3-4 4 0,-3 9-2 0,3-4 2 16,0-5-1-16,0 7 9 0,0-1-13 0,0-6 5 15,-1 7-2-15,1-1-3 0,-2 0 4 0,2-6-2 16,2 8 1-16,-4-3-1 0,2-5 0 0,0 9 0 16,-1-6-1-16,1-3 0 0,-1 10 1 0,0-6 2 15,-1 1-3-15,2-5 2 0,0 10-2 0,-2-6 4 16,2-4-3-16,0 10 1 0,0-6-3 0,0-4-1 16,-1 6 5-16,1-6 2 0,0 10-3 0,-3-7-1 15,3-3-1-15,0 8 0 0,0-4 1 0,0-4-2 16,-1 7 3-16,1-7-1 0,1 6 2 0,-1-6-2 15,0 9 1-15,0-9 0 0,-1 6 0 0,0-2 1 16,1-4-2-16,0 0 0 0,0 9 1 0,0-9-2 16,-3 4 0-16,3-4 0 0,0 6 1 0,0-6-2 15,-1 6 0-15,1-6 3 0,0 0 1 0,-3 9 1 16,3-9-3-16,-1 3 2 0,1-3 1 0,0 0-3 16,-1 7 0-16,1-7-1 0,-3 4 5 0,3-4-1 15,0 0 1-15,-4 5-7 0,4-5 8 0,0 0 0 16,-4 3-3-16,4-3 2 0,0 0 2 0,0 0-4 15,0 0 5-15,-6 3 0 0,6-3 7 0,0 0-1 16,0 0 0-16,0 0 1 0,0 0 15 0,0 0-13 16,-4 5 6-16,4-5-7 0,0 0 11 0,0 0-15 15,-13-2 2-15,13 2-2 0,0 0-5 0,-10 0-5 16,10 0-9-16,-10-5-9 0,3 4-10 0,7 1-8 16,-10-3-10-16,6 0-9 0,-2 0-9 0,0-1-12 15,1 1-14-15,-1-3-14 0,1-2-21 0,-2 0-18 16,0-1-24-16,2-2-29 0,1-6-25 0,-1 7-182 15,0-2-434-15,0-4 192 0</inkml:trace>
  <inkml:trace contextRef="#ctx0" brushRef="#br0" timeOffset="89637.26">17710 2235 145 0,'0'0'259'15,"7"-2"-20"-15,-7 2-18 0,0 0-24 0,0 0-17 16,0 0-21-16,12 5-15 0,-12-5-13 0,9 3-17 16,-5-2-17-16,3 2-38 0,1-2-32 0,-4 4-29 0,-4-5-45 15,13 1-33-15,-5-1-29 0,-8 0-42 0,14 2-114 16,-10 1-285-16,1-2 127 0</inkml:trace>
  <inkml:trace contextRef="#ctx0" brushRef="#br0" timeOffset="89876.37">17651 2138 123 0,'27'-6'183'0,"-15"4"-16"0,0 1-18 0,3 1-20 0,-2 0-9 16,6-2-14-16,1 2-8 0,-1 0-10 0,-2 0-17 16,3 2-18-16,-4-1-20 0,3 1-33 0,-3 0-50 15,-2-1-44-15,-1 1-102 0,-2-1-213 0,1-1 94 16</inkml:trace>
  <inkml:trace contextRef="#ctx0" brushRef="#br0" timeOffset="90053.14">18139 2513 131 0,'-1'6'74'0,"-1"-4"-109"0,2-2-37 16,-7 6 17-16</inkml:trace>
  <inkml:trace contextRef="#ctx0" brushRef="#br0" timeOffset="115274.64">18978 1859 135 0,'0'0'295'0,"5"7"-33"0,-4-2-26 0,-1 6-25 0,2 1-21 15,-4-3-18-15,1 4-15 0,1 3-16 0,0 0-15 16,-1 3-10-16,2-3-15 0,-1 3-5 0,1-2-12 16,4 8-7-16,-5-6-8 0,2-3-8 0,-4-1-10 15,2 4 1-15,0-9-9 0,2 4-1 0,0-6-12 16,-2 2 4-16,3-1 0 0,-1 2-2 0,2-1-3 15,1 1-1-15,-1 0 5 0,1 1 10 0,4-1 6 16,-2 4-2-16,-1-5-4 0,-1 2 5 0,4-3-24 16,-4 2 9-16,3-2-9 0,-2 2-5 15,1-3-25-15,0 1-47 0,2-1-52 0,-1 1-51 0,2-2-71 16,-2-1-227-16,-3 0-491 0,1-3 218 0</inkml:trace>
  <inkml:trace contextRef="#ctx0" brushRef="#br0" timeOffset="115471.52">19172 2075 221 0,'-6'14'271'0,"5"-2"-12"0,-2 0-17 0,0 4-18 0,1 1-14 16,-2 12-20-16,1-4-17 0,-1 0-18 16,2 4-14-16,-2-3-14 0,0 3-9 0,2-4-15 15,1-1-13-15,-3-3-10 0,1-2-24 0,1-3-48 16,0 2-38-16,0-6-32 0,-1 1-23 0,2-7-24 15,-2 1-4-15,-3-1-14 0,5-3-1 0,-7-1-13 16,2-4-18-16,-6 0-127 0,-6-2-309 0,-1-3 136 16</inkml:trace>
  <inkml:trace contextRef="#ctx0" brushRef="#br0" timeOffset="115595.65">18813 2280 77 0,'-6'-9'249'16,"-1"2"-24"-16,3 0-20 0,3 2-21 0,-1-1-18 15,2 6-17-15,6-8-14 0,0 5-13 0,3-2-17 16,2-2-11-16,2 3-26 0,8-1-21 0,1-1-35 15,3-1-29-15,3 1-28 0,-1-2-34 0,1-3-29 16,-2 1-40-16,-6 3-93 0,7-3-259 0,-4-1 115 16</inkml:trace>
  <inkml:trace contextRef="#ctx0" brushRef="#br0" timeOffset="115974.04">19278 2058 115 0,'8'-1'210'16,"-4"1"-12"-16,-4 0-16 0,7 4-7 0,-3-2-11 15,0 2-5-15,-3 0-9 0,-1 2-10 0,0 2-12 16,-1-2-13-16,1 4-3 0,-1-1-17 0,2 1-8 15,-1 0-20-15,1-1-28 0,-1 5-28 0,0-4-37 16,3 0-29-16,-2-1-18 0,-1 0-32 0,3-2-21 16,-2-3 0-16,2 1 5 0,-3-5 18 0,2 6 3 15,-2-6 6-15,0 0-12 0,0 0 10 0,0 0 17 16,10-13 25-16,-9 8 18 0,-1-2 8 0,2 0 15 16,-1-3 5-16,-1-1 16 0,0 2 12 0,5-2 29 15,-3 5 5-15,0-4 13 0,2 3 14 0,-1 0-3 16,0 2 6-16,0 1 0 0,3 4 6 0,-2-5-6 15,1 3-4-15,0 0-2 0,1 2-7 0,-6 0-4 16,8 2-8-16,-4 3-3 0,0-3-8 0,-1 2-3 16,-1 4-5-16,-2-4-1 0,3 6-8 0,-5 0-9 15,1-1-1-15,0 5-5 0,-2-3-2 0,2 0-5 16,-2 1 13-16,1 0-10 0,-1-1-2 0,0 1 6 16,0-5-4-16,2 3 12 0,-2-4 2 0,3 3 15 15,0-3 3-15,0-2 6 0,-1 1-1 0,2 1-2 16,-1-6-4-16,0 0-8 0,0 0-18 0,19-3-26 15,-10-3-39-15,3 3-40 0,-1-3-55 0,2-6-81 16,-3 6-132-16,0-2-383 0,3-3 169 16</inkml:trace>
  <inkml:trace contextRef="#ctx0" brushRef="#br0" timeOffset="116118.62">19589 1865 216 0,'0'0'245'0,"0"0"-21"0,0 0-18 15,0 0-18-15,0 13-23 0,-2-6-12 0,4-1-16 16,-1 5-10-16,2 0-17 0,-1-1-23 0,-1 2-51 0,1-1-50 16,0 0-65-16,3 2-86 0,-3 2-108 0,0-2-296 15,1-3 131-15</inkml:trace>
  <inkml:trace contextRef="#ctx0" brushRef="#br0" timeOffset="116440.65">19847 1657 64 0,'7'0'226'16,"1"0"-10"-16,1 0-7 0,1 1-9 0,-1 2-11 16,2-1-7-16,0 4-6 0,-5-2-12 0,6 3-5 15,-3 1-10-15,1-1-6 0,-1 2 1 0,0 0-11 0,1 2-1 16,-1-1-5-16,-1 5-9 0,-2-1-14 15,2-3-3-15,-2 6-6 0,-2 0-10 0,0 1 3 16,0-5-16-16,0 4-10 0,1-2-5 0,-3 1-3 16,1-1-4-16,-3-3-7 0,1 6 2 0,-1-8-9 15,-1 2-1-15,0 5-7 0,-1-6-1 0,1-1-20 0,0-3 25 16,1 1-12-16,-3-1-11 0,3 0-13 16,-1-2-12-16,0 0-24 0,-1-2-14 0,1 1-23 15,-1 0-17-15,0-1-24 0,2-3-29 0,-5 1-51 16,5-1-63-16,-11-1-201 0,-1-2-501 0,3-1 221 15</inkml:trace>
  <inkml:trace contextRef="#ctx0" brushRef="#br0" timeOffset="116600.42">19687 1896 106 0,'0'0'282'0,"0"0"-25"0,0 0-11 16,0 0-20-16,0 0-17 0,24-5-16 0,-3 4-18 15,-11 0-17-15,7-3-20 0,-2 2-28 0,3-1-30 16,-1 0-55-16,-2 3-61 0,-4 0-83 0,1 1-223 16,-3 1-370-16,-3 0 164 0</inkml:trace>
  <inkml:trace contextRef="#ctx0" brushRef="#br0" timeOffset="116757.18">19765 1967 146 0,'0'0'242'0,"14"0"-27"0,-7 2-18 0,0-2-28 16,0 1-10-16,2 0-26 0,-2 1-41 0,3 2-45 15,1-1-65-15,-1 0-72 0,-1 2-126 0,0 2-233 16,-3-3 103-16</inkml:trace>
  <inkml:trace contextRef="#ctx0" brushRef="#br0" timeOffset="116916.56">19687 2165 2 0,'0'0'342'0,"0"0"-26"0,0 0-30 0,19-1-29 15,-10-1-24-15,9-2-25 0,3-1-11 0,6-3-23 16,1 3-24-16,2-1-25 0,-2-1-47 0,0 3-50 16,-1 0-59-16,-5 0-64 0,-3-1-74 0,-5 3-182 15,-1 1-379-15,-1-2 169 0</inkml:trace>
  <inkml:trace contextRef="#ctx0" brushRef="#br0" timeOffset="117207.26">19899 1829 174 0,'-1'11'267'0,"-2"-5"-22"16,3 4-12-16,0 3-2 0,-1 2-5 0,1 4-9 15,-4 2-8-15,6 6-22 0,-4-1-2 0,2 0-10 16,0 2-16-16,0-3-15 0,2 1-14 0,-2-1-13 16,0 2-14-16,0 2-5 0,-2-1-12 0,1-2-12 15,-2 1-1-15,2-1-11 0,1-1-9 16,-2-6-3-16,0-7-5 0,2 6-1 0,-3-5-8 16,3-1-2-16,-2-1-4 0,4 0-9 0,-2-4-1 15,0 0-21-15,0-2-40 0,0 2-33 0,3-3-30 0,-6 1-21 16,3-5-25-16,-3 7-11 0,-1-5-17 0,4-2-26 15,0 0-37-15,0 0-168 0,-15-4-441 0,10 0 195 16</inkml:trace>
  <inkml:trace contextRef="#ctx0" brushRef="#br0" timeOffset="117343.32">19757 2329 84 0,'-6'-3'321'16,"6"3"-15"-16,3-6-22 0,0 3-8 0,4-4-17 15,3 1-10-15,5-2-25 0,3-1-21 0,8-7-22 0,-1 10-17 16,2-8-12-16,3 1-18 0,-1-1-41 15,0 3-44-15,2-3-74 0,-5 0-82 0,2 3-110 0,-8 1-222 16,-1 3-475-16,-2-1 211 0</inkml:trace>
  <inkml:trace contextRef="#ctx0" brushRef="#br0" timeOffset="117474.75">20446 2225 4266 0,'4'10'137'0,"-3"-3"-117"15,2 0-14-15,0-4-66 0,-3-1-49 0,0-2-60 16,2 3-60-16,-2-3-64 0,0 0-303 0,0 0-643 16,-2 8 284-16</inkml:trace>
  <inkml:trace contextRef="#ctx0" brushRef="#br0" timeOffset="119068.28">1641 4459 107 0,'0'0'304'0,"0"0"-26"0,-3 1-20 0,3-1-14 16,0 12-2-16,1-2-6 0,1 5-12 0,0 1-24 16,-2 3-16-16,1 8-15 0,1-2-8 0,-1 0-20 15,-1 0-15-15,0-8-13 0,2 2-7 0,-2-1-12 16,2-1-13-16,0 0-7 0,-2-1-9 0,1-3-11 16,-1-1-7-16,3-2-29 0,-3-2-39 0,0-3-35 15,0-2-31-15,0 0-24 0,0-3-30 16,0 0-33-16,0 0-29 0,0 0-30 0,0 0-184 0,-4-13-452 15,2 4 200-15</inkml:trace>
  <inkml:trace contextRef="#ctx0" brushRef="#br0" timeOffset="119237.35">1546 4238 28 0,'0'0'264'0,"3"-3"-7"0,-3 3-17 15,0-3-20-15,0 3-22 0,0 0-23 0,1-7-17 16,-1 7-29-16,0 0-41 0,2-2-67 16,-2 2-70-16,8-3-76 0,-8 3-143 0,6 0-289 0,-6 0 127 15</inkml:trace>
  <inkml:trace contextRef="#ctx0" brushRef="#br0" timeOffset="119419.46">1851 4449 135 0,'8'29'273'0,"0"-4"-29"0,-6 7-26 0,2-6-20 15,-4 3-19-15,0-2-18 0,-3-2-18 0,3 3-13 16,-1-3-12-16,-1-6-17 0,-1-1-35 0,-2-2-40 16,3 0-30-16,-2-1-36 0,0-3-36 0,0-2-49 15,0-1-167-15,0 1-315 0,-5-2 140 0</inkml:trace>
  <inkml:trace contextRef="#ctx0" brushRef="#br0" timeOffset="119596.29">1421 4571 192 0,'0'13'274'0,"4"12"-18"15,-2 0-22-15,4-2-25 0,-1 4-20 0,3-4-18 16,0-4-15-16,2-3-16 0,-1 2-13 0,4-2-16 15,-3-3-31-15,4-1-44 0,-1-2-49 0,1-1-59 16,1-1-64-16,-1-1-190 0,-2-6-353 0,3 1 156 16</inkml:trace>
  <inkml:trace contextRef="#ctx0" brushRef="#br0" timeOffset="121206.72">2618 4113 101 0,'-2'-4'262'0,"-1"2"-24"0,3 2-23 0,-4-3-24 15,4 3-21-15,0 0-16 0,0 0-13 0,0 0-13 16,4 19-1-16,4-1-3 0,2 9-3 0,4 5-10 15,-1 0-6-15,7 12-5 0,-6-11-7 0,7 11-4 16,-1 5-6-16,-4-3-4 0,0-2-6 0,-7-8-2 16,0-3-4-16,5 13-4 0,-2-15-2 0,-2 1 3 15,-4-3-18-15,3 0 2 0,-1-3-8 0,1-2-4 16,-2-5 1-16,0-2-3 0,-2-5 2 0,-1-2 1 16,1 1-2-16,1-3 0 0,-2-2-2 0,-1 0-1 15,-1-2 7-15,1-1 7 0,-1 0-2 0,-2-3-5 16,0 0 1-16,0 0-9 0,9-9-1 0,-6-2-4 15,-2-5-6-15,2-3 0 0,-1-11-3 0,3 2-9 16,-5-2-5-16,4-3 1 0,0-2-7 0,1 3 0 16,-2 1-1-16,3-1 1 0,-1 3-2 0,2 3 0 15,0-1-4-15,-2 10 3 0,4-1 1 0,-1 2 6 16,-3 5-10-16,0-1 5 0,4 1-1 0,-1 1 1 16,-2 1-6-16,1 2-12 0,-1-1-20 0,3-1-17 15,-4 1-20-15,3 1-23 0,-2-4-19 0,3 7-23 16,-3-4-15-16,-1 1-24 0,3 1-38 0,-4 3-220 15,-1 0-476-15,0 2 210 0</inkml:trace>
  <inkml:trace contextRef="#ctx0" brushRef="#br0" timeOffset="121367.26">2802 4557 2537 0,'-1'9'67'0,"-3"-2"-42"0,3-2-24 16,2 1 13-16,-1-1-6 0,4-1 4 0,1 1 2 0,-1 0 2 15,1-1-2-15,8-1 0 0,-3 0 1 0,3-1 0 16,0-2-2-16,6 1 0 0,-3-1-17 0,3 0-49 16,-2 1-58-16,2-2-58 0,-6 4-239 0,-2 0-440 15,1 0 196-15</inkml:trace>
  <inkml:trace contextRef="#ctx0" brushRef="#br0" timeOffset="122615.26">3684 4186 146 0,'5'-2'229'0,"-5"2"-8"0,0 0-9 0,8 6-7 16,-4-2-13-16,1 0-7 0,-1 1-13 0,-2 3-8 0,3 1-13 15,-2 3-10-15,1 4-8 0,-4 2-16 0,-3 6-10 16,-2 0-12-16,-4 3-3 0,-5 1-16 0,-1 1-5 16,-2 1-9-16,-2-4-1 0,2 2-7 0,-2-4-5 15,2 2-7-15,0-6-4 0,0 0-4 0,5-7 0 16,0 0-5-16,-1-2 5 0,0 0-12 16,-2-2-1-16,2 0-2 0,-1-3 0 0,5 0 0 0,-3-3-2 15,1-3 0-15,2 0 0 0,-3 0-1 0,-1-3-2 16,2-5-2-16,2 0 10 0,-1-1-16 0,-1-3 0 15,0-3-1-15,2-1 2 0,4 0 0 0,1 4 2 16,2-6 0-16,1 5 6 0,2 4-3 16,1-2 3-16,2 5-2 0,1-3 3 0,2 5 5 15,3-2 12-15,4 3 17 0,-1 3-12 0,6 1 0 16,-1 1-4-16,1 4-1 0,-2 1-3 0,3 2-1 0,-3-2-1 16,1 3 0-16,-4 1-11 0,1-1 8 0,-2 0-7 15,2 1 4-15,-5-3-5 0,2 4-3 16,-2-2-6-16,-1-1 3 0,0 0-1 0,-1 1-14 15,-2-1-27-15,0 0-32 0,-2 0-40 0,0-2-44 16,0 2-37-16,1 0-37 0,-4-5-41 0,3 3-233 16,-8-2-537-16,4-5 237 0</inkml:trace>
  <inkml:trace contextRef="#ctx0" brushRef="#br0" timeOffset="122806.08">3819 4432 224 0,'3'8'260'0,"0"3"-11"16,-2 4-11-16,1 3-10 0,-2-1-3 0,0 2-10 15,3-1-13-15,-3 3-18 0,0-3-19 0,0 1-13 16,1-1-19-16,3-1-12 0,-4 0-13 0,1-1-14 16,1-2-15-16,0-4-40 0,-1 1-39 0,2-1-55 15,-3-3-52-15,0-1-55 0,1 0-45 0,-2 0-191 16,1-6-431-16,0 0 191 0</inkml:trace>
  <inkml:trace contextRef="#ctx0" brushRef="#br0" timeOffset="122985.62">4002 4538 2867 0,'9'7'42'0,"-4"3"-26"0,0 1-1 0,-1 5-6 15,-6 0-6-15,2 2 1 0,-5 0 0 0,1 1 0 16,0-2 0-16,-1 1-1 0,1-2 1 0,-3-2-6 15,5-3-21-15,-1-1-24 0,-2-3-27 0,3 0-28 16,1-1-25-16,-1-2-41 0,2-4-57 0,-7 4-144 16,3-2-398-16,4-2 177 0</inkml:trace>
  <inkml:trace contextRef="#ctx0" brushRef="#br0" timeOffset="123389.93">4530 4246 211 0,'0'13'222'0,"-1"4"-19"0,-6-1-23 0,2 12-13 15,-6 0-24-15,-2-1-9 0,-4 2-13 0,3-1-13 16,-2 4-11-16,2-4-8 0,-3 3-6 0,6-2-11 0,-7-3-6 15,4-1-6-15,2-2-1 0,1-10-11 0,2 2 1 16,-2 0-1-16,5-4 3 0,-3-3 4 0,1-1 8 16,3-3-2-16,-5-1-1 0,5-2 6 15,-3-2 2-15,-1-3-9 0,-1-3-6 0,1 0-2 16,0-4-2-16,-1-2-10 0,2-2 3 0,3 4 0 16,0-4 2-16,1 5 0 0,2-1 0 0,0 1 9 15,0 6-7-15,4-4-5 0,0 3-6 0,-1-1 0 0,4 2-2 16,-5 4 4-16,13-4 5 0,-7 4 7 15,6 0 2-15,-1 2-2 0,1 0-5 0,-1 1-3 16,2 0-6-16,1 3-2 0,-1 1-6 0,2-1-16 16,-3-1-19-16,-2 2-35 0,1-1-41 0,0 1-48 15,-1 2-51-15,1-3-60 0,-4 2-261 0,-3-1-545 16,3 0 241-16</inkml:trace>
  <inkml:trace contextRef="#ctx0" brushRef="#br0" timeOffset="123712.4">4517 4484 187 0,'0'0'217'0,"9"0"-19"0,-9 0-21 0,13 0-13 0,-7 0-10 16,2 1-4-16,0 2-10 0,1 3-3 0,2 1-9 15,-3-2-9-15,1 5-15 0,0-3-14 0,-3 6-4 16,-1-1-14-16,2 1-12 0,-3 3-16 0,-2-3-9 15,-2 4-13-15,1-1-2 0,-2-4-1 0,0 1-3 16,1-2 13-16,-4-1 18 0,3 0 27 0,-3-3 21 16,0 2 10-16,0-5 7 0,-1 1 2 0,-1 0 7 15,2-1-7-15,-3-2-15 0,1 0-4 0,6-2-10 16,-7 6-6-16,7-6-6 0,-3 3-9 0,3-3-8 16,0 0-3-16,0 0-9 0,-7 3-4 0,7-3-8 15,0 0-6-15,0 0-3 0,0 0-4 0,14 9-6 16,-7-8-22-16,3-1-36 0,1-1-46 0,2 2-57 15,1 0-60-15,4-3-47 0,1 0-278 0,-6 1-577 16,9 0 256-16</inkml:trace>
  <inkml:trace contextRef="#ctx0" brushRef="#br0" timeOffset="124061.2">5039 4299 228 0,'-13'2'282'0,"3"0"0"0,-3 2-10 0,-2 3-11 15,-2 0-13-15,4 6-9 0,-5-1-12 0,5 3-20 0,-3 6-24 16,3 2-12-16,-1 2-14 0,4 1-17 0,2 2-13 16,2-3-19-16,2 0-4 0,4-6-9 15,0-2-6-15,2-1-7 0,4 1-11 0,0-1-16 16,3-1 6-16,4-1-6 0,-2-2-9 0,3 0-7 16,-1-2-19-16,-4-4-31 0,2 1-39 0,1-3-46 15,-3 0-47-15,1-2-36 0,-1-2-39 0,-2 0-41 0,-7 0-224 16,11-4-522-16,-7 0 232 0</inkml:trace>
  <inkml:trace contextRef="#ctx0" brushRef="#br0" timeOffset="124202.67">4888 4484 142 0,'0'0'253'0,"4"-3"-26"0,2 0-23 0,-1 3-18 15,9-2-22-15,-1 2-27 0,5-3-25 16,-3 3-34-16,7 0-43 0,0 2-47 0,5-4-61 15,-7 2-170-15,-2 0-262 0,1 0 117 0</inkml:trace>
  <inkml:trace contextRef="#ctx0" brushRef="#br0" timeOffset="124894.27">5242 4073 121 0,'0'0'217'0,"0"0"-9"0,0 0-13 16,0 0 0-16,0 0-5 0,0 0-2 0,0 0 2 15,0 0 0-15,13 9-2 0,-11-5 0 0,1 2-14 16,1 0-3-16,-1 1-15 0,3 1-8 0,-1 0-14 16,0 0-10-16,-1 2-10 0,1-1-15 0,-1 2-6 15,-1-2-11-15,3 2-9 0,-1-1 3 0,2 2-15 16,-2 3-6-16,0-3-2 0,2-2-6 0,-2 3-2 16,1-3-9-16,2 2 1 0,-3 3-5 0,0-4-8 15,3 4 11-15,1 0-8 0,-3 0-12 0,2 1 3 16,1-1-1-16,0-1-1 0,-3 2-4 0,5-1 6 15,0 1-11-15,-3 1 6 0,-1 0-7 0,4-2 3 16,0 3 3-16,-1-2-4 0,-1 1-2 0,4-1-4 16,-3 0 6-16,3 0 0 0,-3-2 0 0,1 1-2 15,-1 0-1-15,-1-1-1 0,-2-5-1 16,-2 3-2-16,3-5 3 0,1 3-2 0,-4-4-2 0,-1-3 1 16,0 6-4-16,0-5 1 0,-3-1 1 0,4 1 1 15,-4-2 0-15,3 0 1 0,-4-2-3 0,3 2 3 16,-3-2-2-16,0 0-1 0,0 0 6 0,0 0-7 15,5-11 14-15,-4 5-14 0,2-6 5 0,-3 2-6 16,1 0 3-16,2-2 4 0,-1 0-6 16,3-7-3-16,-1 2 3 0,1-11 2 0,-1 1 3 0,1-4-5 15,1 2 13-15,2-3-16 0,-3 1-1 0,0-1 4 16,0 2 1-16,-1-2-5 0,1-3-2 0,4 6 5 16,-4 0-1-16,2 1-1 0,1 0 2 15,-5 9 0-15,2 4 2 0,-2-2-4 0,-1 1 4 0,1 5-2 16,-2 2 2-16,3-1 1 0,-3 4-2 0,1-3 3 15,-1 5-3-15,0 1 4 0,1-3-1 0,-2 2-9 16,2 1-7-16,-2 3-27 0,2-3-21 0,-2 3-23 16,0-5-29-16,0 5-18 0,0 0-21 0,0 0-16 15,0 0-22-15,0 0-28 0,6 14-36 0,-5-7-181 16,0 0-474-16,-1 2 210 0</inkml:trace>
  <inkml:trace contextRef="#ctx0" brushRef="#br0" timeOffset="125480.5">6167 4703 123 0,'-1'11'344'0,"-2"-2"-33"0,-2 3-30 15,-1 3-31-15,-3 0-49 0,1-2-51 0,1 1-56 16,-3-1-59-16,2-1-74 0,0-5-73 0,4 4-161 16,-5-4-296-16,7-1 131 0</inkml:trace>
  <inkml:trace contextRef="#ctx0" brushRef="#br0" timeOffset="126835.3">7750 4004 236 0,'0'0'264'0,"0"0"-14"0,0 0-18 15,0 0-9-15,10-3-7 0,-4 1-2 0,9 1 9 16,2-1-7-16,5 1-9 0,6-3-1 0,2 3-16 16,1 0-15-16,2 0-19 0,-1-1-8 0,3 2-22 15,-3 0-12-15,1 2-7 0,-1-2-9 16,-1-2-14-16,-3 2-7 0,1 0-3 0,-6 2-8 0,5-2-2 16,-7 1-12-16,-2 1-18 0,-1-3-16 0,-6 2-29 15,0-1-28-15,-1 1-24 0,-2-1-22 0,-1 3-20 16,0-3-16-16,-8 0-23 0,10 0-16 15,-5 0-25-15,-5 0-24 0,0 0-38 0,0 0-204 16,0 0-487-16,0 0 216 0</inkml:trace>
  <inkml:trace contextRef="#ctx0" brushRef="#br0" timeOffset="127067.31">8033 4088 160 0,'0'19'296'0,"0"9"-6"0,-1 0-3 0,-3-2-4 16,0 5 1-16,-1 1-4 0,1-2-37 0,4 4-21 15,-1-2-19-15,1 2-6 0,-1-1-23 16,1-5-5-16,1 1-23 0,3-3-31 0,-3-7 7 0,-1 0-9 16,5-3-30-16,-5-4 10 0,4 0-17 0,-4-2-30 15,1-4-48-15,2 3-46 0,-3-1-50 0,0-7-46 16,-3 3-93-16,3-4-323 0,-1 2-604 15,1-2 267-15</inkml:trace>
  <inkml:trace contextRef="#ctx0" brushRef="#br0" timeOffset="127589.4">8753 3827 189 0,'-11'24'306'0,"-1"4"-11"0,1 5-12 16,-3 14-7-16,-1 1-4 0,9-2-3 0,-2 4-7 16,3-5-11-16,-3 2-21 0,7-16-34 0,-2 2-24 15,6-3-20-15,-2-1-25 0,2 1-1 0,4-2-27 16,1-2 10-16,-3-8-8 0,4 0 1 0,0-2-39 16,0-2 7-16,0 2-5 0,2-2-17 0,0-8-21 15,-2 4-39-15,1-5-48 0,-3-1-49 0,1 1-53 16,-1-4-57-16,5-1-76 0,-8-2-245 0,5-5-583 15,0 1 259-15</inkml:trace>
  <inkml:trace contextRef="#ctx0" brushRef="#br0" timeOffset="128023.6">9149 3952 275 0,'0'5'280'0,"-2"1"-9"0,-1 5-17 0,-3 4-14 16,4 1-13-16,-7 5-19 0,3 3-18 16,-3 1-16-16,-4 1-13 0,3 0-13 0,-2 0-15 0,-1 3-12 15,1-7-15-15,1 4-11 0,0-3-8 0,3-8-9 16,0 1-7-16,1-4-6 0,1 1-3 0,-1-2-4 15,2 0 2-15,0-7-3 0,0 2 0 0,-2-1-2 16,1 0-5-16,1-5-1 0,-2 2-1 0,-1-2-3 16,0 0-3-16,-2-2 1 0,-3-5-7 0,4-2-7 15,-1-1-2-15,-3-4-6 0,0-1-8 0,3 1 6 16,-2-1 0-16,6 0-1 0,1 5 2 0,-2 2-2 16,6 0 6-16,-3 2 1 0,3 2-17 0,1-1 7 15,3 3-3-15,-1-3 7 0,6 5-11 0,-8 0 12 16,19 5 0-16,-9 2-1 0,7-3 11 0,0 4-9 15,-2 0-9-15,3 1 2 0,-2 1-1 0,0-1 1 16,0 1-5-16,1 0 5 0,-2-1-12 0,-1 1 10 16,0 1 1-16,-1-5 3 0,-4 0-39 0,1 2-33 15,2-1-40-15,-7 0-39 0,0 1-43 0,4-1-44 16,-4-3-40-16,0-1-59 0,-5 0-193 0,3-1-555 16,-3-2 246-16</inkml:trace>
  <inkml:trace contextRef="#ctx0" brushRef="#br0" timeOffset="128226.42">9247 4196 239 0,'2'11'284'0,"-2"5"-12"0,-2 0-13 16,2 2-7-16,-2 1-10 0,-1-3-11 0,0 3-12 15,0 5-25-15,-1-5-15 0,1-3-22 0,3-2-11 16,-2 3-17-16,-2-1-24 0,4-4-28 0,-1 0-41 15,1 0-40-15,-2-6-49 0,2 0-39 0,0 1-33 16,0-7-46-16,5 6-40 0,-3-2-184 0,-2-4-427 16,0 0 190-16</inkml:trace>
  <inkml:trace contextRef="#ctx0" brushRef="#br0" timeOffset="128392.57">9337 4219 3370 0,'5'-2'171'0,"1"1"-88"0,2-1-32 15,-1 1-20-15,4-1-1 0,3 2 3 0,-1 0-10 16,4-2 1-16,0 2-4 0,2 0-5 0,-1 0-1 16,1-2-2-16,3 2-1 0,-4 0-17 0,0-3-19 15,2 3-28-15,-3 0-36 0,-1 3-45 0,-1-3-55 16,-2-3-57-16,-1 2-279 0,-2 1-568 0,-1 0 252 16</inkml:trace>
  <inkml:trace contextRef="#ctx0" brushRef="#br0" timeOffset="128605.17">9513 4066 198 0,'-4'10'385'0,"0"6"-13"0,-2 3-13 0,2 0-36 0,0 7-29 16,3-7-25-16,-3 1-33 0,4 4-23 0,-2-4-16 15,4 0-25-15,-1-1-27 0,2-1 2 0,-2 3-30 16,3-3-2-16,0 8-8 0,2-11-15 0,-2 0-18 15,0-3-35-15,0-2-50 0,1 1-44 0,0-3-48 16,-2-2-46-16,0-2-43 0,4-3-58 0,-3-1-266 16,-4 0-559-16,6-4 247 0</inkml:trace>
  <inkml:trace contextRef="#ctx0" brushRef="#br0" timeOffset="129025.75">10046 3967 208 0,'4'9'217'0,"-2"1"-9"0,-4 0-10 0,2 4-9 0,-4 4-9 15,-1 0-15-15,-2 2-13 0,0 5-15 0,-3 1-15 16,-2 2-9-16,4-2-12 0,-2 3-8 0,4-4-10 15,-3-1-10-15,1-5-8 0,-1-1-4 0,0-3-3 16,4-2-6-16,0-4-7 0,0 0 1 0,-1-2 11 16,3-1 11-16,0-1 16 0,2-4-2 0,-4-1-2 15,5 0 0-15,-10-3-5 0,3-4-2 0,1 0-4 16,0-4-8-16,-1 2 5 0,3-4 2 0,-4-2-3 16,4 3 22-16,0 1-9 0,0 0-4 0,1 1-6 15,1 2-15-15,2 0 7 0,-2 2-23 0,1 3 7 16,1-1-5-16,0 4 1 0,3-4-9 0,-3 4-2 15,0 0-3-15,14 8 3 0,-4-2-6 0,-2 3-4 16,2 0-2-16,5 2-2 0,-2 1 9 0,-3 2-2 16,4-1-11-16,2 0-1 0,-2 0-6 0,-4 2-29 15,5-5-39-15,-3 1-52 0,-3-3-60 0,0 1-66 16,-2 1-74-16,0-4-251 0,-1 3-612 0,-1-2 271 16</inkml:trace>
  <inkml:trace contextRef="#ctx0" brushRef="#br0" timeOffset="129363.69">10143 4198 165 0,'10'3'265'0,"-2"-1"-23"0,2-1-22 0,3 4-22 16,-3-3-21-16,-1 3-16 0,4-1-17 0,-3 2-16 15,-1 0-12-15,1-2-20 0,-2 5-18 0,-2-1-17 16,1 0-11-16,-1 2-9 0,-2 1-5 0,-3 0 1 16,-2 0-9-16,-2-1 9 0,-2 1 20 0,2-2 14 15,-3 1 20-15,2-3 17 0,-2 2 16 0,0-2 16 16,-1-4 7-16,1 3 5 0,2 0-14 0,-1-4-11 16,1 0-9-16,1 1-12 0,3-3-6 0,-7 3-17 15,6 1-3-15,-2-1-15 0,3-3-9 0,0 0-11 16,0 0-9-16,0 0-4 0,9 5-7 0,-4-5-2 15,-5 0-15-15,13 0-33 0,-5 0-52 0,3 0-47 16,-2 0-42-16,1 0-50 0,4-1-65 0,-3 1-274 16,1-1-599-16,-4-2 265 0</inkml:trace>
  <inkml:trace contextRef="#ctx0" brushRef="#br0" timeOffset="129590.48">10265 3866 261 0,'12'13'285'0,"5"8"-27"0,-2-1-26 0,1 5-15 16,1 4-9-16,0 2 11 0,2 14 1 0,0 0 3 15,-3 1-19-15,-1 2-22 0,-5 2-18 0,-5 0-31 16,-2 2-42-16,2-1-51 0,-7-2-62 0,-5 8-66 15,-6-3-78-15,-2-3-93 0,-3-1-142 0,-5-4-433 16,5-11 191-16</inkml:trace>
  <inkml:trace contextRef="#ctx0" brushRef="#br0" timeOffset="130793.91">10960 4134 148 0,'0'0'304'15,"0"0"-1"-15,0 0-20 0,20 0-16 0,-5-2 28 0,5 2-20 16,0 0-30-16,11-2-15 0,1 2-24 0,0-2-22 16,1 1-18-16,1 0-7 0,-2-1-25 15,3 2-32-15,-3 0-8 0,-2-1 3 0,-8-1-26 16,-3 2 12-16,2 0-7 0,-5-1-47 0,-3-1-57 16,-4 2-55-16,0 0-58 0,-5 2-73 0,-4-2-87 0,0 0-197 15,0 0-539-15,0 0 239 0</inkml:trace>
  <inkml:trace contextRef="#ctx0" brushRef="#br0" timeOffset="130955.59">11071 4263 274 0,'6'3'312'0,"1"-1"-9"0,4 1-19 0,3-3-17 16,8 0-18-16,7 2-18 0,5-4-14 15,1 1-20-15,1-2-19 0,-4 0-20 0,-1 2-12 16,-1-1-32-16,-3 1-51 0,-6 0-49 0,-1-1-59 0,-1 2-60 15,-7 0-81-15,-2 0-260 0,-1 0-482 0,-3 0 214 16</inkml:trace>
  <inkml:trace contextRef="#ctx0" brushRef="#br0" timeOffset="131248.82">11935 3871 9 0,'0'0'393'0,"9"-4"-23"0,1 3-20 0,3 0-36 15,5 0-27-15,5 0-28 0,6 0-23 0,4-2-25 16,-2 1-20-16,2-2-21 0,-1 2-4 0,1-1-28 15,-1 0-14-15,-2 3-26 0,-1-4 5 0,-9 1-14 0,1 3-30 16,1-2-46-16,-3 1-57 0,-6 0-55 16,-3-1-48-16,-3 2-46 0,0 0-44 0,-2-3-43 15,-5 3-150-15,0 0-467 0,5-1 207 0</inkml:trace>
  <inkml:trace contextRef="#ctx0" brushRef="#br0" timeOffset="131460.49">12156 3843 246 0,'-9'9'282'0,"4"3"6"16,-3 2 3-16,3 6 8 0,-3 2 3 0,2 3-4 16,1 3-41-16,1 2-21 0,-1 1-21 0,2 2-25 0,2 1-20 15,1-3-9-15,-3 2-19 0,2 0-42 0,1-3 18 16,0-1-9-16,1-2-12 0,2-2-15 16,-3-3-1-16,0-5-15 0,0 2-2 0,1-4-5 0,-1-3-14 15,3-2-3-15,-2-1-6 0,0-4-16 16,2 0-28-16,-3 0-35 0,1-4-49 0,-1-1-49 0,0 0-54 15,0 0-71-15,0 0-80 0,4-16-189 0,-4 7-578 16,4-3 256-16</inkml:trace>
  <inkml:trace contextRef="#ctx0" brushRef="#br0" timeOffset="131955.98">12832 3878 34 0,'-1'6'297'0,"-2"1"-24"0,1 3-24 16,-1 3-25-16,1 4-11 0,-2 0-17 0,-2 2-10 15,0 4-16-15,-4 2-14 0,1 0-15 0,-3 2-12 16,1-2-12-16,2 3-12 0,-4-2-10 16,1-1-10-16,1 2-6 0,-4-5-10 0,5-4-5 15,1-2 1-15,-4-2 5 0,1 0 3 0,3-5 10 0,-1-1 0 16,1 2 5-16,-1-5-3 0,4-2-3 0,-6-2-9 16,5 1-4-16,-4-4-3 0,1 1-3 0,1-2-7 15,-1-4 0-15,-3-4-5 0,4 4-6 0,0-6-6 16,-1-3 1-16,1 0-7 0,1 0-5 0,3-1-1 15,1 1-3-15,1 0 0 0,0 3-8 0,3 3 1 16,0 0-1-16,0 2 1 0,3 0 6 0,2 2-16 16,1 3 3-16,0-1-20 0,2 1 18 0,2 3 0 15,-2 2-3-15,6-1 3 0,1 5 1 0,2 0-9 16,2 2 5-16,-5 0-3 0,2 4 10 0,0-3-8 16,0 3 1-16,-2-2-2 0,1 0-2 0,-1 1-15 15,-4-3-37-15,-1-2-35 0,0 3-36 0,1 0-44 16,-2-2-63-16,-3-1-66 0,-1 0-273 0,1-2-616 15,-1-1 273-15</inkml:trace>
  <inkml:trace contextRef="#ctx0" brushRef="#br0" timeOffset="132134.04">12860 4184 3870 0,'1'2'80'0,"1"4"-70"0,0 0 2 0,1 3 4 0,-1 0-1 16,2 1 5-16,-1 0 0 0,-1 2-3 0,0 0 2 15,-1 1-2-15,1 4 2 0,0-1-8 0,-1 1 5 16,3-6-2-16,-3 8-2 0,1-5-5 0,0-2-15 16,-1 1-25-16,0-2-26 0,2-3-29 0,-2 2-35 15,1-3-50-15,-2-3-55 0,1 2-71 0,-1-6-229 16,0 3-571-16,0-3 253 0</inkml:trace>
  <inkml:trace contextRef="#ctx0" brushRef="#br0" timeOffset="132333.62">13144 4105 293 0,'13'-1'405'0,"7"1"-42"16,-1-1-34-16,8-1-50 0,-4-1-23 0,6 0-13 15,-7 2-27-15,6-1-24 0,-7 2-20 0,-1-1-17 16,3 2-35-16,-1-1-36 0,-3 0-66 0,0 0-74 15,-6 0-90-15,5 0-97 0,-10 2-204 0,-2-4-484 16,2 2 214-16</inkml:trace>
  <inkml:trace contextRef="#ctx0" brushRef="#br0" timeOffset="132510.51">13282 3957 4642 0,'-7'7'-51'0,"1"2"65"0,2 2-28 0,-1 8 16 15,0-1 4-15,5 9 16 0,-4-2-20 0,3 0-6 16,1 1 7-16,0-1-5 0,1-4 4 0,0 4-7 16,1 0 5-16,-1-7-18 0,5 1-36 0,-2 0-48 15,-3-2-52-15,2 1-71 0,0-1-87 0,-2-6-314 16,-1 3-677-16,1-6 299 0</inkml:trace>
  <inkml:trace contextRef="#ctx0" brushRef="#br0" timeOffset="132942.06">13995 3807 3741 0,'0'0'163'0,"0"0"-148"16,0 0-14-16,0 0-6 0,0 0 13 0,26-4-17 15,-5 4 8-15,6-2 0 0,4-1 2 0,-2 1 0 16,7 2 4-16,0-2-2 0,0 3 0 0,3-2-1 16,-6-1 1-16,0 4-2 0,-1-1-2 0,0 0-19 15,-2-1-43-15,-3 2-45 0,-7-2-58 0,-1 2-70 16,-2-1-63-16,-7 2-208 0,-2-3-549 0,-3 1 244 15</inkml:trace>
  <inkml:trace contextRef="#ctx0" brushRef="#br0" timeOffset="133140.07">14290 3807 202 0,'-10'10'338'0,"-3"8"-13"15,-1 6-1-15,0 1-27 0,5 4-27 0,-1 2-19 16,1 1-26-16,1-1-23 0,3 3-19 0,1-2-21 15,0 4-11-15,3-4-13 0,1 0-22 0,0 2-6 16,1-3-13-16,1-2-9 0,-4 0-10 0,4-4-9 16,-1 2-15-16,-2-8-36 0,2-1-45 0,-2 0-43 15,1-6-41-15,1-1-48 0,-1-2-47 0,-1-4-62 16,1-3-209-16,0-2-515 0,0 0 228 0</inkml:trace>
  <inkml:trace contextRef="#ctx0" brushRef="#br0" timeOffset="133772.79">14875 3766 270 0,'0'0'269'0,"0"0"-13"15,-5 12-13-15,3-2-17 0,-2 2-12 0,-2 4-9 16,-1 0-15-16,1 4 22 0,-6 7-13 0,0 1-19 16,0 1-16-16,-2-1-14 0,4 3-15 0,-4 2-10 15,0-2-16-15,-2-2-9 0,1-1-8 0,2-1-9 16,0-2-12-16,3-1-7 0,1-7-3 0,0-3-7 15,2 1-4-15,0-5 3 0,1-1 4 0,1-2-1 16,-2 0 1-16,4-4-6 0,-1-1 7 0,-1 0-26 16,5-2 18-16,-11-4-7 0,5 0-5 0,1-5-1 15,0 2-6-15,0-5-5 0,-2-4-10 0,2-1 0 16,-2-8-9-16,4 5-3 0,-1 1-3 0,4-2-3 16,-1 4 4-16,-1 2-2 0,4 2 6 0,-4 4-6 15,4 2-3-15,-2 0 9 0,1 2-7 0,3-1 1 16,-1 5-2-16,4 1 9 0,-7 0-4 0,13 6 1 15,-4 1 2-15,2 0-1 0,-2 2-2 0,4 3 6 16,1-1-1-16,-2 4-2 0,0-2-1 0,-1 1 0 16,0-1 2-16,1 1-1 0,-1-1 1 0,-3-5-9 15,2 4-38-15,-2-3-51 0,-3 0-51 0,-1 0-53 16,1 0-53-16,-4-4-84 0,2 1-234 0,0 0-612 16,0-4 271-16</inkml:trace>
  <inkml:trace contextRef="#ctx0" brushRef="#br0" timeOffset="134124.49">14947 4064 176 0,'6'0'202'0,"2"2"-22"0,1-1-15 0,-1-1-13 0,-1 2-3 16,1-1-2-16,0 2 2 0,1-3-8 0,3 3-10 15,-3 0-11-15,2 0-10 0,1 1-11 0,-5-2-10 16,3 2-8-16,-2-1-11 0,-2 0-6 0,-1 3-7 16,-1 0-6-16,-1 0-6 0,-1 2-4 0,-2 0-3 15,0 0 1-15,-4 1 0 0,-1 1 5 0,0 1 10 16,0 1 8-16,-1-2 12 0,-2 1 12 0,0 0 18 16,0-2 6-16,0 3-2 0,1-3 23 0,2 0 6 15,1-1-14-15,-1-2-16 0,3-2-7 0,-1 2-10 16,3-1-10-16,-1 1-11 0,-2-2-9 0,3 0-7 15,3 1-3-15,-1 0-1 0,1-2-11 0,-1 2-3 16,4-2-1-16,-1 1-6 0,2-2 6 0,5 1-20 16,-3 0-11-16,4-3-14 0,3 0-63 0,-3 0-89 15,0 0-120-15,2-3-365 0,3 0-700 0,-4 1 311 16</inkml:trace>
  <inkml:trace contextRef="#ctx0" brushRef="#br0" timeOffset="134252.23">15460 4353 4652 0,'2'7'-69'0,"1"-1"-275"0,-2-2-102 15,-1 1-90-15,0 0-8 0,0 0-587 0,-4-1 260 16</inkml:trace>
  <inkml:trace contextRef="#ctx0" brushRef="#br0" timeOffset="159605.42">18174 3493 121 0,'-23'1'297'0,"23"-1"-22"16,-9 4-11-16,3-1-16 0,-1 0-9 0,-2 4-9 0,0 2-10 15,0 0-4-15,-1 7-6 0,1-2-2 16,-2 9-11-16,1-7-13 0,1 7-13 0,0 2-25 0,1-1-5 16,-2 2-14-16,2 2-19 0,4 1-5 0,2-3-9 15,-1 2-11-15,-1-1-7 0,4-2-7 0,3 0-8 16,-3 0-9-16,4-6 6 0,-2-1-25 15,5 2-14-15,-1-2-10 0,3-1-23 0,-1-3-33 16,2 2-41-16,-2-3-55 0,0-4-54 0,-1 0-68 0,1-2-320 16,-5 0-632-16,4-1 279 0</inkml:trace>
  <inkml:trace contextRef="#ctx0" brushRef="#br0" timeOffset="160006.84">18630 3296 195 0,'-8'8'284'16,"1"1"8"-16,2-1-27 0,-5 0-26 0,3 2-22 0,-7 3-23 16,1-1-20-16,-1 1-21 0,3 4-39 15,-2-2-50-15,-4 3-55 0,-3 1-63 0,1 0-42 16,4-5-45-16,-1 1-31 0,1-2-118 0,-1 0-314 0,2 1 139 16,5-3 1252-16,3-4-790 0,-2 3 35 0,2-6 40 15,0 3-11-15,3-1 16 0,-1-1 14 16,4-1 4-16,-4-2 10 0,4-2 11 0,-1 6 2 15,1-6 1-15,5 6 6 0,-2-4-6 0,3 0-4 16,-1-1-8-16,4-1-7 0,4 2-11 0,1-2-11 0,-4 0-9 16,6 0-25-16,0 0-36 0,3-2-43 15,-6 2-45-15,0 0-55 0,1 0-59 0,-1 0-216 16,-4 2-444-16,-3-4 196 0</inkml:trace>
  <inkml:trace contextRef="#ctx0" brushRef="#br0" timeOffset="160205.19">18522 3602 98 0,'-5'12'320'0,"-1"2"-15"0,0 6-11 15,0 3-22-15,-5 1-18 0,4-2-12 0,-1 4-22 16,2-6-18-16,-2 6-12 0,2-1-22 0,-1 2-16 16,5-1-13-16,-1 5-15 0,2-1-13 0,1-1-27 0,0-4-35 15,-3 5-30-15,6-7-33 0,-2-2-30 16,2-4-27-16,-2-1-34 0,0-2-36 0,3-4-44 15,-1-2-60-15,-2-1-162 0,-5-3-440 0,4-2 195 16</inkml:trace>
  <inkml:trace contextRef="#ctx0" brushRef="#br0" timeOffset="160351.66">18367 3923 157 0,'0'-6'306'15,"0"3"-20"-15,0 3-25 0,0-5-29 0,3 0-22 16,0 2-21-16,1 0-16 0,3-4-21 0,0 1-14 15,7 2-18-15,-1-3-33 0,5-3-41 0,0 1-52 16,1 0-56-16,4-5-62 0,-5 5-92 0,-4 0-110 16,3 2-351-16,-1-4 156 0</inkml:trace>
  <inkml:trace contextRef="#ctx0" brushRef="#br0" timeOffset="160523.85">18675 3682 186 0,'0'0'337'0,"-10"13"-16"0,7-12-20 0,-2 5-17 15,4 1-23-15,-2-1-24 0,3 2-22 0,-1 1-15 16,-2-1-31-16,3 0-15 0,0 1-38 0,3 0-12 16,-2 2-41-16,-1 0-46 0,0-1-45 0,4 3-55 0,-4-1-46 15,0-1-32-15,0-4-19 0,3-2-8 16,-1 0-16-16,-2-1-128 0,4 0-360 0,-1-3 159 16</inkml:trace>
  <inkml:trace contextRef="#ctx0" brushRef="#br0" timeOffset="160717.64">18708 3712 119 0,'5'-5'180'0,"-2"0"-8"0,2-1-8 0,-2 5-3 16,2-3-9-16,2-1-5 0,1 1-11 0,0 2-6 15,-1 1-4-15,2-1-3 0,1 2 0 0,1 0-4 16,-1 0 0-16,1 0-6 0,-2 0-3 0,3 5-7 0,-2-3-8 16,-1 2-7-16,-1-4-4 0,-1 4-9 15,0-1-9-15,-1-2-7 0,1 2-7 0,-1 0-7 16,-1 2-13-16,-2-2-17 0,-1 1-26 0,-2 0-21 15,0 5-24-15,-1-2-29 0,-2 4-36 0,-3-2-38 16,-3 1-53-16,1 2-160 0,-7 1-403 0,2-2 178 16</inkml:trace>
  <inkml:trace contextRef="#ctx0" brushRef="#br0" timeOffset="160837.56">18741 3845 160 0,'-8'0'250'0,"4"1"4"0,-1-1 2 0,5 0 1 16,-8 2-4-16,8-2-14 0,-4 1-18 0,4-1-19 15,0 0-19-15,0 0-13 0,0 0-11 0,0 0-16 16,26-1-16-16,-12-1-11 0,1 1-29 0,5-3-47 15,-2 6-46-15,0-2-64 0,1 3-68 0,4-1-73 16,-11 2-238-16,6-1-487 0,-7 2 216 0</inkml:trace>
  <inkml:trace contextRef="#ctx0" brushRef="#br0" timeOffset="161326.12">19337 3353 230 0,'0'0'224'0,"-15"4"-23"0,7-2-12 0,-5 2-3 16,-2 2-7-16,-2 2-9 0,2-3-12 0,-2 4-15 0,-1-2-13 15,-1 2-12-15,3-1-13 0,0 1-10 0,1 1-7 16,-2-3-3-16,8 0 1 0,-2-1-1 0,2 0-5 16,-1-1-4-16,2 1-1 0,0 0-3 0,-2 1-4 15,5 0-4-15,-3 0-8 0,3 2-4 16,-1 1 2-16,2 5-15 0,-1-4 0 0,1 1-8 0,2-1-1 16,0 2-11-16,2 4-14 0,0 0-21 0,0 1-19 15,0-3-15-15,2-2-29 0,0 5-23 16,-2 0-30-16,0-6-10 0,1-2-33 0,3 5-30 15,-4-6-178-15,0 1-415 0,0-4 184 0</inkml:trace>
  <inkml:trace contextRef="#ctx0" brushRef="#br0" timeOffset="161639.66">19080 3623 52 0,'5'-4'119'15,"0"-2"-1"-15,2 3-9 0,-1 0-4 0,6-2-7 16,-3 3 12-16,0-2-8 0,2 1-5 0,-1 1 1 0,-1 2-1 15,3-2 1-15,-6 1 2 0,2 2-4 0,-1-1 2 16,2 1-1-16,-4-1 4 0,-5 0 4 16,11 1 1-16,-5-1 6 0,-3 5 4 0,4-3 5 15,-6 2 4-15,2 3 8 0,2-3 0 0,-5 3 22 16,4 2 0-16,-3 0-14 0,3 1-14 0,-4-1 5 0,4 0-34 16,-4 7-1-16,0-7-14 0,1 2-6 0,2 1-13 15,-1 1 12-15,1 2-19 0,-2-3-4 16,-1 1-12-16,0 2 3 0,0-3-9 0,1 4-8 15,2-5-9-15,-3 2-9 0,-3-2-20 0,2-1-15 16,1 0-16-16,0 3-19 0,-4-6-18 0,4 1-14 0,0-1-14 16,-2-1-10-16,-2 0-16 0,4-1-12 0,-2-2-14 15,0 0-8-15,2-3-35 0,-5 2-15 0,5-2-213 16,0 0-465-16,-15-6 206 0</inkml:trace>
  <inkml:trace contextRef="#ctx0" brushRef="#br0" timeOffset="161792.47">19080 3696 264 0,'5'5'237'0,"2"-5"-44"16,-1 0-52-16,-6 0-55 0,14 0-67 0,-9 0-67 0,3 0-101 15,-4 1-162-15,-4-1 73 0</inkml:trace>
  <inkml:trace contextRef="#ctx0" brushRef="#br0" timeOffset="161939.53">19092 3826 187 0,'0'0'257'0,"5"2"-21"0,-4 0-27 16,4 0-20-16,3 2-26 0,-2 0-26 0,3 1-30 15,-1-2-24-15,3 1-42 0,1-2-44 16,1-1-48-16,1 3-58 0,-3-3-132 0,2-1-262 15,-2-1 116-15</inkml:trace>
  <inkml:trace contextRef="#ctx0" brushRef="#br0" timeOffset="162323.46">19451 3466 6 0,'0'0'162'16,"0"0"-14"-16,0 0-17 0,6 5-11 0,-6-5-5 16,5 2-22-16,-5-2-10 0,8 2-7 0,-3-1-5 15,4-1-6-15,-3 1-3 0,2-2-3 0,2 2 4 16,-1-1-1-16,-4-1 7 0,4 1 1 0,-5-1 2 16,5-1 5-16,-9 2 4 0,12 0 2 0,-7 0 5 15,-5 0 6-15,4 2 8 0,-4-2 5 0,5 1 8 16,-2 1 7-16,-1 2 7 0,-1-1 4 0,-1-3 4 15,0 10 4-15,0-4 6 0,-3 4-17 0,5-1-1 0,-6 6-22 16,4-2-9-16,0 2-5 0,-1-1-13 0,-1 4-9 16,2 0-8-16,2-2-6 0,-2 3-4 15,-2 6 5-15,2-7-20 0,0 1 1 0,-1 5-12 16,0-2 0-16,0-3-12 0,-2 0-16 0,2 1-18 16,-2 0-15-16,2-2-12 0,-2-3-10 0,1 0-20 0,-1-4-16 15,0 0-19-15,2-1-12 0,-5-1-19 0,2-4-22 16,0-1-22-16,2-1-28 0,-2-2-21 15,-4-1-211-15,8 0-481 0,-19-8 214 0</inkml:trace>
  <inkml:trace contextRef="#ctx0" brushRef="#br0" timeOffset="162419.22">19389 3714 210 0,'3'-5'181'0,"-3"5"-47"0,9-2-70 0,-3 2-90 0,-6 0-69 15,21 0-100-15,-8 0 44 0</inkml:trace>
  <inkml:trace contextRef="#ctx0" brushRef="#br0" timeOffset="162850.26">20073 3267 250 0,'-13'6'296'0,"7"1"-27"15,-4 2-29-15,-4 3-21 0,-3 1-24 0,-3 4-20 16,-3-2-16-16,1 2-19 0,0 0-21 0,-1 1-31 15,5 2-26-15,2-4-36 0,-2 1-40 0,1-5-39 16,2 1-46-16,5-4-32 0,1 1-34 0,0-3-131 16,1 0-321-16,2-3 141 0</inkml:trace>
  <inkml:trace contextRef="#ctx0" brushRef="#br0" timeOffset="163028.53">19842 3484 40 0,'9'5'190'0,"-4"4"-8"0,-1 0 0 0,-2 3 0 16,0 8-9-16,-4-2 0 0,2 2 3 0,0 4 1 15,0-4-3-15,-2 4-8 0,2 4-5 0,0-2-13 16,-2-4-13-16,2-3-15 0,-1 0-11 0,0 6-12 16,-1-6-15-16,1-3-19 0,1 1-26 0,0-1-25 15,-2-1-26-15,2 0-26 0,-3-6-32 0,3 0-33 16,-1-2-28-16,2-2-34 0,-1-1-43 0,0-4-130 16,0 0-368-16,-2 1 163 0</inkml:trace>
  <inkml:trace contextRef="#ctx0" brushRef="#br0" timeOffset="163422.82">20178 3254 163 0,'0'0'223'0,"0"0"-23"15,0 0-21-15,0 0-22 0,-8 12-18 0,7-8-15 16,0 0-15-16,-2 1-10 0,2 0-7 0,1-1-12 16,1 0-5-16,4 0-7 0,-2-2-9 0,1-1 0 15,1 2-7-15,2-2-1 0,0-1 4 0,0 0-1 16,1 0 8-16,1-2-5 0,0 0-2 0,-3 2-15 16,2-1-3-16,0 1-4 0,-8 0-11 0,10 1-18 15,-6 1-33-15,0 0-32 0,-2 1-27 0,0 0-21 16,-2-3-18-16,-3 8-11 0,0-4-8 0,0 0 5 15,-1 2 14-15,1-2 10 0,-3 2 45 0,-3-2 39 16,0 2 10-16,-1 2 24 0,-1-1 27 0,-1 0 17 16,1-1-1-16,-1 3 0 0,-4-2 16 0,2 2 11 15,5-2-3-15,-1 0 6 0,-1 2 1 0,4-1-2 16,-2-1-5-16,0 0-8 0,4 1-6 0,-1 0-12 16,1 0-33-16,1 1-41 0,0 0-45 0,1-2-52 15,0 2-158-15,0 0-308 0,1 2 136 0</inkml:trace>
  <inkml:trace contextRef="#ctx0" brushRef="#br0" timeOffset="163593.69">20237 3473 122 0,'10'0'208'0,"3"-2"-10"0,-2 2-13 0,2 2-8 0,-2-2-3 15,0 2-2-15,0 0-13 0,-1-1-10 0,-4 2-15 16,1 0-10-16,2-3-14 0,-4 3-21 0,-1 1-32 15,0 0-45-15,-3-1-50 0,-1 1-57 0,-1 1-69 16,-4 1-132-16,-3-2-320 0,-5 2 142 0</inkml:trace>
  <inkml:trace contextRef="#ctx0" brushRef="#br0" timeOffset="163724.9">20104 3585 70 0,'0'0'306'0,"-5"2"-37"0,5-2-25 0,0 0-21 16,0 0-26-16,0 0-23 0,12 2-22 0,0-3-24 15,-2 0-30-15,3 1-42 0,-3-2-50 16,4 1-56-16,-1 1-77 0,1 0-164 0,-5 0-316 0,4 0 140 16</inkml:trace>
  <inkml:trace contextRef="#ctx0" brushRef="#br0" timeOffset="163881.98">20225 3532 135 0,'-9'6'328'0,"-1"2"-29"15,2 1-31-15,-4 2-25 0,-1 2-22 16,0 0-21-16,-1 2-20 0,1-2-20 0,3 1-12 0,-2 0-25 16,5-3-39-16,-6 1-48 0,4 5-51 0,-1-1-64 15,-2-3-65-15,5 4-68 0,-4-1-118 16,4-6-356-16,-1-1 157 0</inkml:trace>
  <inkml:trace contextRef="#ctx0" brushRef="#br0" timeOffset="164143.85">20283 3638 273 0,'11'12'276'16,"-2"1"-27"-16,1 3-23 0,-5 0-23 0,3-4-17 16,1 5-14-16,-4-2-14 0,2 0-2 0,0 1-13 0,-4-1-6 15,-2 1-16-15,4 0-10 0,-5-1-14 16,3 2-15-16,-6 0-9 0,3 2-22 0,-5 0-9 0,1 0-9 15,-5 3-13-15,-1-4-5 0,2-2-1 16,1 1 0-16,0 1-3 0,-1-4-1 0,1-4-6 16,3 0-10-16,-4-2-12 0,3-1-13 0,-1-3-18 0,0-1-19 15,1 0-27-15,-1-3-15 0,6 0-25 0,-12-6-33 16,7 2-17-16,-4-3-151 0,0-1-363 16,-3-6 161-16</inkml:trace>
  <inkml:trace contextRef="#ctx0" brushRef="#br0" timeOffset="164303.67">20168 3775 138 0,'-12'7'160'0,"3"-1"-13"16,-1 0-15-16,1 0-16 0,-2 1-8 0,2-1-27 15,2-2-31-15,0-1-37 0,4 0-50 0,-1 0-115 0,4-1-163 16,0-2 72-16</inkml:trace>
  <inkml:trace contextRef="#ctx0" brushRef="#br0" timeOffset="164440.41">20295 3846 171 0,'-9'11'256'0,"-1"-3"-11"16,-1 5-18-16,-3-3-22 0,4-3-23 0,1-1-20 15,2-3-20-15,1 2-36 0,1-4-43 0,1 2-49 16,4-3-56-16,0 0-74 0,0 0-154 0,0 0-291 15,0 0 129-15</inkml:trace>
  <inkml:trace contextRef="#ctx0" brushRef="#br0" timeOffset="164684.7">20642 3650 171 0,'-12'10'279'15,"-3"0"-6"-15,2 2-5 0,-5 2-10 0,4 2-3 16,-1-5-2-16,2 0-15 0,4 0-33 0,-2 3-12 16,4-6-21-16,2 3-17 0,1-1-9 0,-1 0-17 15,4-1-15-15,0 1-12 0,1 2-14 0,0-3-7 16,3-1-13-16,1 1-10 0,0 1-10 0,0-4-9 16,1 1-22-16,3-1-26 0,-1 0-41 0,2 0-41 15,-1-1-47-15,2-3-56 0,-1 2-67 0,3-1-218 16,-2 0-516-16,0 0 228 0</inkml:trace>
  <inkml:trace contextRef="#ctx0" brushRef="#br0" timeOffset="165607.59">21020 3255 220 0,'-9'11'227'0,"0"2"-21"15,-4 2-21-15,3 0-21 0,1 1-17 0,0-2-15 16,0 0-12-16,6-1-16 0,1-2-12 0,-3 0-6 15,4-3-10-15,0 1-11 0,1-1-5 0,1-3-4 16,-1 0-8-16,1-1 8 0,-2 1 10 0,1-5 0 16,0 6 7-16,0-6 0 0,-1 2 8 0,1-2 5 15,0 0 1-15,3 2-5 0,-3-2-5 0,0 0-4 16,0 0-5-16,0 0 1 0,9-7-17 0,-5 2-4 16,6 1-2-16,-2-4-4 0,1 3-5 0,2-1-1 15,5-5-4-15,-5 9-4 0,2-7-1 0,-4 1-6 16,5 4-4-16,2-5 3 0,0 4-8 0,0-4-8 15,-3 5-12-15,3-1-16 0,-1-1-14 0,-3 3-30 16,-1-2-22-16,1 1-31 0,-6 4-45 0,1-3-45 16,-1 2-45-16,-2-1-142 0,-4 2-431 0,0 0 191 15</inkml:trace>
  <inkml:trace contextRef="#ctx0" brushRef="#br0" timeOffset="166525.17">21080 3439 30 0,'0'0'264'16,"9"3"-8"-16,-6 1-18 0,-1-2-8 0,2 2-13 16,0-2-14-16,-1 3-16 0,-1-2-20 0,1 1-15 15,2 3-18-15,1-3-16 0,-2 1-34 0,4 2-37 16,-5-2-52-16,5 1-60 0,0-3-67 0,1 4-223 16,-3-4-383-16,-1 0 170 0</inkml:trace>
  <inkml:trace contextRef="#ctx0" brushRef="#br0" timeOffset="166706.19">21355 3244 137 0,'-5'4'219'0,"-3"5"-16"0,-2 0-14 15,0 1-15-15,3-1-15 0,-2 1-16 0,0 4-17 16,6-3-24-16,-2 3-40 0,-4 0-45 0,-2 1-38 15,5-1-38-15,-2-2-44 0,3-2-122 0,0 4-244 16,0-4 108-16</inkml:trace>
  <inkml:trace contextRef="#ctx0" brushRef="#br0" timeOffset="166861.19">21280 3396 61 0,'17'-8'184'0,"-1"-3"-7"15,2 3-6-15,-2-1-10 0,1-1-9 0,0 4-5 16,0-4-11-16,0 3-6 0,-6 3-9 0,1-2-11 15,2 3-10-15,-4-1-13 0,-1 1-13 0,-1 2-32 16,-2-2-29-16,-2 2-34 0,0 0-51 0,-4 1-65 16,5-3-136-16,-5 3-296 0,0 0 131 0</inkml:trace>
  <inkml:trace contextRef="#ctx0" brushRef="#br0" timeOffset="166988.26">21311 3396 59 0,'-1'3'163'0,"0"2"-17"0,0-2-27 16,-1 1-12-16,4 0-22 0,-1 1-21 0,-1-1-25 16,2 1-42-16,0 0-51 0,-1 0-68 0,0-1-130 15,-1 1 58-15</inkml:trace>
  <inkml:trace contextRef="#ctx0" brushRef="#br0" timeOffset="167149.46">21263 3520 180 0,'0'0'260'0,"0"0"-26"0,6 6-24 0,-6-6-20 0,0 0-17 16,13-7-18-16,-8 5-18 0,3 1-13 0,-1-1-21 15,1 1-35-15,0-1-42 0,-2 1-51 0,3 0-31 16,1-1-26-16,-2 2-26 0,1-3-37 16,-3 2-96-16,1-1-261 0,-1-1 116 0</inkml:trace>
  <inkml:trace contextRef="#ctx0" brushRef="#br0" timeOffset="167271.42">21402 3482 349 0,'0'0'95'0,"0"-4"26"0,0 4-7 0,0 0-2 0,0 0-2 15,0 0 3-15,0 0 7 0,0 0 1 0,-21 6 3 16,17-5-1-16,-1 2 5 0,-2 2 1 16,1 0-6-16,-2-2-11 0,2 3-11 0,1 0-12 15,-1-2-13-15,0 6-44 0,-1-3-44 0,-1 4-43 0,0-4-63 16,-3 5-72-16,-1 3-130 0,3-6-346 0,-1 1 153 16</inkml:trace>
  <inkml:trace contextRef="#ctx0" brushRef="#br0" timeOffset="167413.19">21188 3646 225 0,'0'0'240'0,"12"-7"-8"16,-3 6-11-16,0-3-10 0,3-2-14 0,-1 3-12 0,6-2-9 15,-3 1-8-15,-1 1-18 0,-1-1-16 0,1 2-13 16,1-1-25-16,-1 0-38 0,-3 2-51 16,2 1-55-16,-6-2-74 0,1 0-61 0,-7 2-162 15,2 7-374-15,-3-3 166 0</inkml:trace>
  <inkml:trace contextRef="#ctx0" brushRef="#br0" timeOffset="167572.5">21090 3771 129 0,'-4'4'331'0,"2"-2"-34"0,2-2-30 0,0 0-27 16,0 0-25-16,0 0-20 0,24-8-16 0,-3 1-8 16,4-5-23-16,2 3-14 0,1 2-10 0,0-1-18 15,3-1-30-15,-2 5-45 0,-8-2-66 0,8 1-56 16,-1-1-70-16,-7 5-232 0,-2-1-426 0,0 1 189 15</inkml:trace>
  <inkml:trace contextRef="#ctx0" brushRef="#br0" timeOffset="167752.82">21363 3707 117 0,'-3'2'300'15,"-2"2"-27"-15,4-3-17 0,-2 2-23 0,3-3-12 16,-1 12-12-16,0-2-8 0,2-3-11 0,-2 6-12 15,4-5-14-15,0 4-15 0,-2 1-15 0,4 4-16 16,-1-2-16-16,-3 1-24 0,3-1-31 0,-2 4-41 16,-1-2-46-16,-4 1-46 0,3-2-48 0,-2-3-30 15,-1-3-66-15,1 2-157 0,-5-5-420 0,5 2 186 16</inkml:trace>
  <inkml:trace contextRef="#ctx0" brushRef="#br0" timeOffset="167880.27">21246 3881 147 0,'0'0'278'0,"-1"-5"-16"0,1 5-21 16,-4-5-21-16,4 5-22 0,0 0-23 0,0 0-18 16,0 0-23-16,5-7-31 0,-5 7-40 0,8 0-48 15,-8 0-49-15,18-4-78 0,-8 3-197 0,5-4-333 16,2 2 149-16</inkml:trace>
  <inkml:trace contextRef="#ctx0" brushRef="#br0" timeOffset="168122.98">21826 3369 3786 0,'0'-3'257'0,"0"3"-155"16,0 0-58-16,2-3-27 0,-2 3-3 0,0 0-5 15,0 0-10-15,0 0 7 0,0 0 6 0,11 6-14 16,-7-2-16-16,0 0-9 0,2-2-18 0,-2 3-26 16,-3 0-42-16,3 2-54 0,-4 2-76 0,0 0-65 15,-4 3-234-15,-2 1-588 0,-5 0 261 0</inkml:trace>
  <inkml:trace contextRef="#ctx0" brushRef="#br0" timeOffset="168255.56">21646 3590 234 0,'-5'2'376'0,"1"1"-36"0,3-2-46 0,1-1-32 0,-4 5-23 16,4-5-21-16,10 2-52 0,-2-1-26 0,5-1-36 16,-2 0-23-16,9 0-29 0,-1 0-40 0,1-1-50 15,-2 2-63-15,1-2-63 0,-1 0-206 0,-5-1-399 16,0 0 177-16</inkml:trace>
  <inkml:trace contextRef="#ctx0" brushRef="#br0" timeOffset="168473.42">21853 3601 211 0,'-6'3'371'0,"2"2"-28"0,-1-1-19 0,1 2-3 0,-2 0-40 16,1 3-30-16,-3-1-11 0,4 2-25 0,-2 2-12 16,2 1-38-16,-3 3-12 0,6 0-27 0,-4 2-4 15,3 1 4-15,0 1-29 0,0-1 8 0,2 0-16 16,-1-2-9-16,3 0-7 0,1 0-30 0,-1-6 13 16,2 1-7-16,-3-2-4 0,3 0-6 0,-1-5 3 15,-3 1-8-15,0-3 2 0,0 1 2 0,0-4 0 16,0 0-3-16,0 0 1 0,-12-2-8 0,12 2-11 15,-15-11-41-15,1 1-48 0,-3 1-46 0,-3-1-51 16,2 1-50-16,-8-4-71 0,-1 4-300 0,7 1-640 16,1 2 284-16</inkml:trace>
  <inkml:trace contextRef="#ctx0" brushRef="#br0" timeOffset="168924.04">22453 3241 84 0,'-14'11'292'0,"-8"7"-21"0,3 0-17 0,-2-2-21 0,1 3-22 16,2-7-22-16,1 1-17 0,2 0-25 16,2-1-28-16,-1-1-53 0,5-1-47 0,0-3-49 0,0 3-50 15,1-1-47-15,0-2-177 0,3 1-328 16,-1-3 145-16</inkml:trace>
  <inkml:trace contextRef="#ctx0" brushRef="#br0" timeOffset="169088.11">22276 3411 135 0,'3'6'197'0,"3"4"13"0,-2 2-10 0,-4 5-7 16,0 2-11-16,1 0-9 0,-1 7-9 0,4 0-5 16,-5 2-10-16,-2-2-2 0,2 1-12 0,1-1-11 15,-4 1-16-15,4-6-12 0,-2-1-15 0,4-2-29 16,-7-1-25-16,5-4-28 0,-1-1-31 0,-3 1-38 15,2-3-34-15,0-1-34 0,2-5-38 0,0 3-160 16,-2-2-363-16,2-5 162 0</inkml:trace>
  <inkml:trace contextRef="#ctx0" brushRef="#br0" timeOffset="169524.41">22748 3182 74 0,'0'0'182'0,"-11"9"-17"0,4-4-17 0,-5 1-20 16,1 3-14-16,2-3-10 0,-2 2-6 0,-1-3-7 15,3 3 6-15,5-4 2 0,-3-2 6 0,4 0 1 16,-2 3-4-16,3-4-4 0,2-1-11 0,-3 3-4 15,3-3-4-15,0 0 4 0,0 0 2 0,13 2 2 16,-6-2-5-16,0 0-6 0,-1 3-4 0,4-3-6 16,-3 1-5-16,0 1-9 0,1-2-11 0,0 3-18 15,-2 0-31-15,3-1-31 0,-4 0-42 0,-1 1-36 16,0-2-22-16,-2 4-17 0,1-2-10 0,-2 1 6 16,-1-4 10-16,-6 6 4 0,2-2 22 0,0 0 27 15,-3 2 33-15,-4-2 30 0,1 0 48 0,-1 2 15 16,0 0 23-16,-7 2 18 0,6 1 0 0,-4-1 5 15,6 1 7-15,0-3-2 0,-3 5 3 0,4 0 0 16,-1-4 0-16,2 5-6 0,2-2-7 0,-2-1-1 16,4 2-5-16,-2-2-29 0,2 2-31 0,3 2-41 15,-3-2-34-15,4 0-52 0,0 1-41 0,-4 0-145 16,3-4-335-16,-2 1 148 0</inkml:trace>
  <inkml:trace contextRef="#ctx0" brushRef="#br0" timeOffset="170161.04">22626 3498 177 0,'9'-7'185'0,"-1"0"-10"0,2 2-3 16,1 1-11-16,0-1-8 0,2 2-1 0,-2 1-10 16,2 1-1-16,0 1-6 0,-3-1-9 0,4 1-3 15,-2 1-15-15,-2 0-9 0,0 0-10 0,-2 2-9 16,2-1-9-16,-2 0-9 0,-3 2 0 0,0 0-23 16,-4-1-17-16,2 2-24 0,-2 0-18 0,-2 1-14 15,0-2-8-15,-1 2-16 0,-3 0 0 0,1-3 0 16,-2 4 3-16,0-6 0 0,-1 4 10 0,-3-2 10 15,-3 0-3-15,0-2 18 0,-1 2 4 0,4-3 16 16,-3 0 18-16,3 0 22 0,1 0 8 0,-1-1 5 16,1 1 6-16,9 0 10 0,-8 0 10 0,8 0 13 15,-9-3-8-15,9 3-16 0,0 0-11 0,-5 0-21 16,5 0-19-16,0 0-29 0,0-6-29 0,0 6-20 16,0 0-23-16,14-5-16 0,-9 4-16 0,6-4-18 15,0 3 0-15,-2-1-7 0,1 0 3 16,1 1 10-16,-4 0 9 0,3-3 19 0,2 2 23 0,-6 0 27 15,2 0 36-15,-2 0 24 0,1 0 22 0,-5 2 21 16,2-2 14-16,-4 3 9 0,0 0 8 0,0 0-5 16,0 0 2-16,0 0 4 0,0 0 0 0,-27 11-1 15,13-3-1-15,-7 1 3 0,-4 1-6 16,1 2-2-16,5-2-7 0,0-3-7 0,3 1-8 16,0-1-10-16,2 2-13 0,0 2-24 0,1-2-32 0,-4-1-23 15,8 0-26-15,1-3-14 0,1 1-9 0,2-2 3 16,-2-2 22-16,4 0-8 0,3-2 8 0,-3 3 2 15,3-3 13-15,0 0 2 0,0 0 7 0,0 0 15 16,10-13 12-16,0 7 10 0,-1 0 11 16,-1 0 5-16,4 1 18 0,-1 2 0 0,2-1 14 0,1 3 8 15,0 0 12-15,2 2 10 0,1 0 7 0,2 4 9 16,-2-1-2-16,-2 2 6 0,3 1-2 0,-4 1 0 16,3 3-2-16,-6-1-4 0,1 5 0 0,-7-5-5 15,4 7-6-15,-3 9 0 0,-3-9-1 16,-3 1-5-16,0 1-5 0,-1 1-4 0,-6 3-4 15,6-6 0-15,-8 4-7 0,4-4-1 0,-3-1-6 0,3-2-1 16,-3 3-2-16,0-9-2 0,2 3-3 0,1-4-6 16,0 0-3-16,-4-1-1 0,4-1-24 0,1-1-22 15,-3-4-22-15,0 0-32 0,-2 0-29 0,3-4-24 16,-3-1-30-16,0-1-28 0,0-2-40 16,-1-3-194-16,-3 0-461 0,-1-3 205 0</inkml:trace>
  <inkml:trace contextRef="#ctx0" brushRef="#br0" timeOffset="170483.74">22707 3664 138 0,'-4'3'174'0,"-5"3"-9"15,0 0-15-15,-3-1-11 0,3 2-14 16,0-3-11-16,-1-1-7 0,2 1-13 0,1 1-8 0,1-3-3 15,1-1-17-15,2 2-17 0,3-3 6 16,-6 1-8-16,6-1-9 0,0 0-4 0,0 3-3 16,0-3-3-16,0 0-1 0,0 0-8 0,13 0 0 0,-13 0 1 15,7 0-10-15,-7 0 5 0,0 0-2 16,4 4 4-16,-4-4 0 0,1 3 4 0,-1 0 12 0,0-3 5 16,-1 7 12-16,-1-1 1 0,-1-3 3 15,0 4-3-15,0-3-5 0,-2 1-9 0,1 0-5 16,0 0 0-16,1-1-7 0,0 0-7 0,0-2-15 0,-1 1-12 15,3 1-14-15,0-1-14 0,1-3-19 0,-3 3-20 16,3-3-14-16,0 0-22 0,0 0-26 0,0 0-38 16,0 0-100-16,0 0-299 0,0 0 132 0</inkml:trace>
  <inkml:trace contextRef="#ctx0" brushRef="#br0" timeOffset="170760.15">22728 3743 60 0,'-6'5'170'0,"1"1"-6"0,0 2-4 0,-4-3 2 15,0 4 1-15,-2-1-1 0,-3 0-3 0,0 3-4 16,0-1-4-16,1 3-10 0,1-7-13 0,2 0-16 16,1-1-9-16,-2 0-12 0,2 0-16 0,4-3-25 15,1 2-27-15,-4-1-37 0,-1-2-47 0,9-1-61 16,-6 0-217-16,6 0-367 0,-11-3 162 0</inkml:trace>
  <inkml:trace contextRef="#ctx0" brushRef="#br0" timeOffset="171088.24">22997 3621 112 0,'-19'10'222'0,"2"1"-11"0,-6 0-10 15,-1 3-10-15,1 3-8 0,5-6-11 0,0 1-3 16,4-4-8-16,2 0-5 0,3 1-4 0,1-4-4 16,-1-2-3-16,3 3-8 0,-1-1-12 0,6 0-6 15,0-1-11-15,1 2-10 0,0-3-7 0,2 1-9 16,2-1-8-16,2 2-6 0,3 2-7 0,0-3-7 16,2 4-3-16,4 2-11 0,0-1 10 0,4 1-13 15,-5-1-6-15,4-1-13 0,0 0-20 0,-4 2-25 16,5-3-27-16,-3 0-30 0,-2-1-30 0,1-1-35 15,-6-1-35-15,5 1-34 0,-4-2-41 0,-1 0-137 16,-1-1-429-16,0-1 189 0</inkml:trace>
  <inkml:trace contextRef="#ctx0" brushRef="#br0" timeOffset="171441.08">23443 3352 150 0,'7'0'263'0,"-7"0"-26"0,0 0-26 0,0 0-21 15,0 0-17-15,0 0-18 0,-3 7-13 0,-1-3-13 16,2 0-16-16,-7 2-8 0,-3 1-11 0,1 4-12 15,-6-3-10-15,-1 3-5 0,-1 0-6 0,1-2-7 16,3 1 4-16,1-4 10 0,1 2 8 0,4 0 4 16,-3-3 4-16,2 3 7 0,0-2 1 0,2 1 5 15,2-2-4-15,-3 2 1 0,4 0-5 0,0-1-10 16,1 0-8-16,0 1-9 0,0-1-7 0,3 3-5 16,-4-4-2-16,5 4-11 0,0-2-17 0,4-2-25 15,-3 4-29-15,0-1-38 0,3-2-42 0,0 2-47 16,0 1-44-16,-3-2-49 0,4-1-213 0,-3 1-505 15,-1 0 224-15</inkml:trace>
  <inkml:trace contextRef="#ctx0" brushRef="#br0" timeOffset="171738.47">23317 3530 162 0,'0'0'240'0,"7"-3"-24"0,-3 3-13 0,-4 0-24 0,8 0-8 16,-8 0 0-16,9 0-1 0,-9 0 8 0,8 3-4 15,-5-3-5-15,2 2-6 0,-1 1-3 0,1 0-6 16,-1 4-14-16,1-4-20 0,-1 4-2 0,0 0-13 16,1 2-9-16,-1 1-7 0,-2 0-10 0,2 1-7 15,0 1-5-15,-1-1-11 0,-1 6-3 0,-2-4-2 16,3-2-6-16,-2 2-7 0,2 3 0 0,-1 1-8 16,-2-6-1-16,0 3-2 0,0-3-9 0,4 0 1 15,-3-1 9-15,-1-3-16 0,0 3 1 0,0-4 1 16,3-2-7-16,-3 1-3 0,0-1-3 0,0-4-16 15,1 6-14-15,-1-6-15 0,-4 5-22 0,4-5-20 16,0 0-23-16,0 0-33 0,-14-12-25 0,12 6-59 16,-5-3-38-16,1 1-192 0,-7-4-493 0,4 2 219 15</inkml:trace>
  <inkml:trace contextRef="#ctx0" brushRef="#br0" timeOffset="171958.05">23271 3627 64 0,'3'-4'239'0,"1"4"-27"0,0-3-17 0,1 2-25 0,7-1-17 16,-5 2-26-16,6-2-34 0,-4 2-24 0,-1 1-23 16,1 2-21-16,-3 1-19 0,-1 0-9 0,0 3-3 15,-1 1-9-15,-4 1-9 0,-4 0 24 0,1 1 11 16,-2 2 29-16,-1 2 34 0,-3 2 26 0,-1-1 24 16,4-5 19-16,-2 1 5 0,2-3 7 0,1 2-1 15,2-5-11-15,-1 1-13 0,0-1-10 0,3 1-26 16,1-3-32-16,-1 0-35 0,1-3-52 0,0 0-62 15,0 0-57-15,16-3-80 0,-8 0-176 0,1-1-432 16,2-3 191-16</inkml:trace>
  <inkml:trace contextRef="#ctx0" brushRef="#br0" timeOffset="172339.5">23598 3454 246 0,'5'-2'211'0,"1"1"-36"0,-2-1-38 0,4 1-20 16,-3-1-15-16,0 1-9 0,0-2-6 16,4 2 3-16,-4 0-3 0,3-1-6 0,-3-1-11 0,4 2-3 15,-4-1-6-15,1 0-2 0,0 1-2 0,-6 1 5 16,9-2 2-16,-4 2 10 0,-5 0 4 16,7 0 8-16,-7 0 6 0,5 2 1 0,-1 1 0 15,-2 0 3-15,0 1-7 0,-1 0-6 0,2 2 10 16,-2 2-5-16,2 1 2 0,-2 1-1 0,1 1-2 0,0 2-4 15,-1 1-6-15,0 2-9 0,1 0-3 16,-1 2-9-16,-1 2 0 0,0-2-8 0,0-1-5 16,0 2-8-16,0 0 0 0,-1 1 0 0,-1 5-7 0,1 0-4 15,0 1 0-15,-2-6-2 0,1-2-6 16,-3-2-2-16,3 1-3 0,0 2-4 0,-2-5-6 16,1-3-6-16,0 0-12 0,-1-2-8 0,0-1-10 0,1-3-7 15,-2 1-13-15,1-3-13 0,-1-1-32 16,-1-2-21-16,6 0-26 0,-18-3-22 0,12-5-24 15,-3 0-22-15,1-1-23 0,-5-2-165 0,-1-5-436 16,1 0 193-16</inkml:trace>
  <inkml:trace contextRef="#ctx0" brushRef="#br0" timeOffset="172433.23">23569 3679 120 0,'0'0'164'0,"5"-2"-13"0,-5 2-18 0,8 0-9 15,-8 0-34-15,0 0-32 0,17 0-49 0,-13-3-75 16,2 6-65-16,-6-3-141 0,12-4 63 0</inkml:trace>
  <inkml:trace contextRef="#ctx0" brushRef="#br0" timeOffset="172674.38">24163 3325 218 0,'0'0'281'0,"6"-2"-23"0,-6 2-19 0,5 0-22 15,-5 0-16-15,0 0-19 0,0 0-14 0,5 3-19 16,-5-3-14-16,0 8-18 0,-1-4-33 0,0 2-39 16,-6 3-50-16,0 1-45 0,-5 4-53 0,-1 3-44 15,-2-4-42-15,-4 6-111 0,2-6-325 0,2 0 143 16</inkml:trace>
  <inkml:trace contextRef="#ctx0" brushRef="#br0" timeOffset="172821.03">23993 3516 170 0,'-7'5'125'0,"0"1"33"16,2-3 25-16,-2 1 14 0,5 0-8 0,-2-3-10 16,4-1-13-16,-3 4-14 0,3-4-13 0,0 0-8 15,0 0-8-15,11 6-7 0,-3-4-10 0,3-1-9 16,0 2-9-16,3-1-7 0,4 0-12 0,0 2-13 16,-1-3-18-16,2 1-28 0,-6 2-24 0,4-3-31 15,-4 2-34-15,0 0-34 0,-1-3-44 0,-1 2-46 16,-3 0-124-16,-3-1-355 0,0 1 157 0</inkml:trace>
  <inkml:trace contextRef="#ctx0" brushRef="#br0" timeOffset="173016.69">24151 3521 85 0,'0'0'253'16,"0"0"-16"-16,0 0-20 0,0 0-11 0,-10 6-8 16,7 1 8-16,2 1-7 0,-1 2 10 0,-1 2 2 15,2 6-5-15,-2 1-19 0,2 5-18 0,-2-5-10 16,1 6-21-16,1 1-7 0,1 0-13 0,0-6-21 15,0 5-3-15,0-6-9 0,0-3-10 0,0 0-11 16,2 1-5-16,1 0-9 0,-3-5-20 0,0-2-12 16,0 1-23-16,-2-6-19 0,4 2-24 0,-1-3-23 15,0-1-27-15,-1 3-31 0,0-6-33 0,-1 3-51 16,1-3-60-16,0 0-174 0,0 0-484 0,-15-5 216 16</inkml:trace>
  <inkml:trace contextRef="#ctx0" brushRef="#br0" timeOffset="173166.89">23944 3754 226 0,'9'-2'267'0,"3"-2"-34"0,7-1-31 0,0 3-36 16,4-5-33-16,5 4-21 0,0-5-26 0,0 1-28 16,-6 4-28-16,-3-3-38 0,7-2-65 0,-7 5-166 15,-4-5-259-15,3 2 115 0</inkml:trace>
  <inkml:trace contextRef="#ctx0" brushRef="#br0" timeOffset="173322.54">24329 3567 297 0,'-1'4'294'0,"1"2"-25"0,-2 1-32 0,2-1-28 0,2 0-36 15,-1 2-25-15,0 0-21 0,2-1-28 16,-2 2-24-16,2 1-53 0,-1-3-67 0,1 3-73 15,-2-2-181-15,0-1-321 0,3 0 142 0</inkml:trace>
  <inkml:trace contextRef="#ctx0" brushRef="#br0" timeOffset="173653.55">24436 3539 163 0,'0'0'234'0,"12"3"-17"0,-6-2-12 16,3 1-11-16,0-2-3 0,1 1-7 16,-2 1-9-16,3 1-17 0,-2 0-15 0,0 0-14 15,-1 0-12-15,2 1-19 0,-2-1-26 0,-2 1-27 16,-1 1-29-16,-1-2-26 0,-1 2-32 0,-3-1-15 16,-3 0-18-16,-1 0-16 0,1 4-8 0,-1-2-4 0,-4 0 13 15,-1 1 0-15,-1-2 24 0,1 1 24 0,0-1 17 16,-1-2 17-16,1 1 16 0,-2 0 15 15,6-2 19-15,-5 3 18 0,3-2 21 0,3-2 10 16,-1 2 12-16,5-3 3 0,-7 3-3 0,7-3-7 16,-4 0-12-16,4 0-5 0,0 0-8 0,0 0-12 15,0 0-21-15,0 0-27 0,26-3-30 0,-17 2-46 0,-2-2-48 16,9 0-67-16,-5-1-191 0,-4 2-401 16,4-1 178-16</inkml:trace>
  <inkml:trace contextRef="#ctx0" brushRef="#br0" timeOffset="173938.3">24730 3175 103 0,'9'7'210'0,"4"5"10"0,-5 0-1 16,2 1 0-16,-1 4 5 0,-2 2-4 0,0 3-1 15,-1 4-6-15,1-1 5 0,-4 4-26 0,-1-1-19 16,-4 1-17-16,-3 0-13 0,2 3-9 0,-4 0-13 16,-1-1-15-16,-1 1-8 0,-3 0-12 0,-1 0-10 0,-4-3-22 15,2 3-49-15,-6-4-86 0,2 0-108 16,0-2-335-16,-1-3-567 0,3-6 252 0</inkml:trace>
  <inkml:trace contextRef="#ctx0" brushRef="#br0" timeOffset="184195.46">9406 4609 70 0,'0'0'162'0,"0"0"-10"16,-4-3-10-16,4 3-1 0,0 0-6 0,0 0-5 0,0 0-8 15,0 0-8-15,0 0 0 0,0 0-4 0,0 0 2 16,0 0-9-16,0 0-2 0,0 0 1 15,0 0-5-15,0 0-1 0,0 0-7 0,0 0 3 16,0 0-3-16,0 0-6 0,0 0 9 0,0 0-11 16,0 0-3-16,0 0 1 0,0 0-5 0,0 0-1 0,0 0-3 15,0 0-5-15,0 0-12 0,0 0-1 0,0 0 0 16,0 0-10-16,0 0 2 0,0 0-6 0,0 0-7 16,0 0-3-16,11-2-1 0,-11 2-1 15,10-1-3-15,-3 1 0 0,4-2-3 0,0 0-1 0,0 1-2 16,3 1 0-16,-1 0-3 0,1 0-4 0,-1-1-3 15,1 1 4-15,0-1-2 0,5 1-1 16,-4-1 9-16,-2-1-11 0,3 2 2 0,-4-1-3 16,4 2-2-16,-5-2 6 0,2 2-10 0,-3-1 2 15,-1 0 2-15,1 2 2 0,-2-2-5 0,-3 0 3 0,3 0 10 16,-8 0-12-16,11 0 0 0,-7 1 0 0,-4-1 2 16,8 0-3-16,-8 0 1 0,5 1-4 15,0 0 5-15,-5-1 9 0,0 0-11 0,5 1 4 16,-5-1-4-16,0 0 0 0,0 0 0 0,8 0 0 15,-8 0-2-15,0 0 0 0,0 0-1 0,0 0 6 0,0 0 10 16,0 0-8-16,0 0-3 0,0 0 5 0,0 0 1 16,0 0-3-16,0 0 0 0,0 0 3 15,0 0-4-15,-21 4-3 0,12-1 2 0,-1-2-1 0,0 2-3 16,-2 0 2-16,-2 0-1 0,-2 1-3 0,-3-1 0 16,2 0-1-16,-2 0-6 0,1 2 8 0,0-3-2 15,0 1-1-15,4 0 2 0,0 0 0 0,1 0 1 16,-1-1-1-16,4-1 0 0,1-1 2 0,-4 2-4 15,4-1 4-15,4-1 2 0,-3 0-1 0,3 3-3 16,5-3 3-16,-10 0-2 0,10 0 0 0,-5 0 0 16,5 0 0-16,0 0 1 0,0 0-1 0,-6-3 2 15,6 3-5-15,0 0 16 0,0 0-14 0,0 0 0 16,9-6 1-16,-4 2 1 0,2 2-1 0,-2-1-1 16,6-1 2-16,-1 3-1 0,1-4 2 0,1 2 0 15,2 0 14-15,-1 0-14 0,3 0-1 0,1 0 0 16,2-1 0-16,-6 3 0 0,5 1 3 0,-5-2-2 15,-1 1 1-15,1-1 2 0,-1 2 1 0,-1-1-7 16,-2 1 5-16,-2 0 0 0,-1 0-3 0,-6 0 11 16,11-2-9-16,-11 2-2 0,8 0-1 0,-8 0-1 15,0 0 1-15,0 0-2 0,0 0 2 0,0 0-7 16,0 0 7-16,0 0-7 0,-22 5-2 0,12-2 3 16,0-3 2-16,-3 0-3 0,0 2 2 0,-2-2 11 15,-2 2-12-15,3-1 1 0,-2 0 3 0,2-1-2 16,1 2 1-16,-1 1-1 0,5-3 3 0,-3 2-2 15,1-2 1-15,3 1 1 0,3-1 0 0,-3 0 1 16,8 0 1-16,-11 0-3 0,11 0 10 0,-8 0 9 16,8 0-8-16,-5 0 2 0,5 0-2 0,0 0-1 15,0 0 2-15,-6-1 1 0,6 1-5 0,0 0 2 16,0 0-1-16,0 0 14 0,0 0-2 0,19-5-10 16,-13 4-6-16,2 1 7 0,-2-1-4 0,6 0-2 15,-1 0 3-15,1-1-2 0,-3 2-2 0,5-1 2 16,-4 1-3-16,3 1 8 0,-3-1-2 0,-1 0-1 15,2 2-1-15,-3-2-2 0,-1-2 0 0,-2 5-1 16,-5-3 2-16,10-1-2 0,-10 1 0 0,6 1 2 16,-6-1-1-16,0 0-1 0,0 0 1 0,7-1-2 15,-7 1-2-15,0 0-1 0,0 0 1 0,0 0-1 16,-22 2 8-16,14-2-10 0,1 0-1 0,-5 0-3 0,2 0 2 16,0 1 0-16,-3 0 5 0,4-1-4 15,-4 2 3-15,3-1-4 0,1-1 11 0,-1-1-2 16,-3 2-5-16,4-1-2 0,0 0 3 0,-1 0 1 15,10 0-1-15,-12 0-1 0,6-1 6 0,6 1-8 16,-9 1 4-16,4 1 1 0,5-2 13 0,-6 0-6 0,6 0-1 16,0 0-1-16,0 0 0 0,-7 1 0 15,7-1 0-15,0 0 1 0,0 0-5 0,0 0 2 16,0 0-1-16,0 0 2 0,0 0 5 0,0 0-9 16,0 0 1-16,0 0 2 0,27-1-1 0,-17 1 1 0,-1 0-2 15,4 1 3-15,0-2-4 0,-2 2 5 16,2-1-3-16,0 0 1 0,0 2-2 0,0 1 2 15,0-5-3-15,-1 2-1 0,2 2-1 0,-4-2 2 16,2-2 5-16,-1 2-5 0,-2-1 1 0,0 1 0 16,-4 0-2-16,-5 0 3 0,14-2-1 0,-7 2 1 0,-1-1-2 15,-6 1-1-15,8 0 2 0,-8 0 8 16,0 0-11-16,7-2 2 0,-7 2-1 0,4-1 0 0,-4 1 0 16,0 0-3-16,0 0-5 0,0 0-1 0,0 0-6 15,8-2-13-15,-8 2-17 0,0 0-29 16,0 0-35-16,0-3-40 0,0 3-52 0,0 0-50 0,0 0-223 15,0 0-513-15,0 0 227 0</inkml:trace>
  <inkml:trace contextRef="#ctx0" brushRef="#br0" timeOffset="185138.92">9610 4729 83 0,'0'0'209'0,"-1"-5"-14"0,1 5-10 16,0 0-12-16,0 0-8 0,-1-3-5 0,1 3-13 0,0 0-6 15,0 0-10-15,0 0-9 0,0 0-6 0,0 0-9 16,0 0-11-16,0 0-2 0,0 0 4 16,-4 13 5-16,4-7-1 0,1 4 3 0,0 0-1 0,1 8 0 15,-2 1 0-15,3 6-6 0,1 1-10 16,-1 5-4-16,1-3-9 0,2 1-5 0,-2 2-7 0,2-3-4 16,-1 0-6-16,3-1-9 0,0-4-4 0,-1 2-2 15,2-2-2-15,-1-4-5 0,0-2-4 0,-1-2-2 16,-2 1-3-16,3-3-2 0,-4-1-5 15,2-2 2-15,-1 1-1 0,-1-3-6 0,-1-2-1 0,-2 2-20 16,0-3-18-16,-1 0-18 0,-1 0-22 0,1-2-24 16,-4 0-23-16,0-1-14 0,4-2-25 0,-11 1-15 15,11-1-26-15,-17-6-15 0,8 3-21 16,-7-7-156-16,0 3-420 0,0-2 186 0</inkml:trace>
  <inkml:trace contextRef="#ctx0" brushRef="#br0" timeOffset="185439.12">9454 5146 93 0,'0'0'163'16,"0"0"-3"-16,0 0 0 0,0 0-6 0,19 7 4 0,-11-5-6 15,1 2-5-15,1 2-2 0,3 1-1 0,1 0-6 16,0 3-2-16,2 2 0 0,-1-2 4 0,-2 2-1 16,2 1-12-16,-2 2-2 0,2-3-8 15,-4 2-11-15,2 0-3 0,0-1-4 0,-4-4-10 0,1 3-5 16,-1-3-4-16,0 1-9 0,0-3-5 0,0 1-7 15,-4-3-3-15,0 0-8 0,0-1-7 0,3-2-3 16,-2 1-1-16,1-3-4 0,-1-2-7 0,2-1 2 16,1-3-4-16,0-2-9 0,0 0 20 0,6-7-17 15,-2 2-6-15,-2-1 4 0,1-4-1 0,-2 1-1 16,0 3-4-16,0-4-3 0,-2 1-1 0,2 1-15 16,-1 2-30-16,-4-2-36 0,-1 7-46 0,0-1-52 15,0 5-63-15,-4 2-72 0,0 0-161 0,0 3-506 16,0 0 224-16</inkml:trace>
  <inkml:trace contextRef="#ctx0" brushRef="#br0" timeOffset="186007.38">9297 5565 22 0,'-3'2'252'0,"3"-2"-22"16,0 0-14-16,0 0-13 0,0 0-13 0,0 0-18 16,0 0-13-16,3 6-8 0,-3-2-4 0,1-1-6 15,2 2-6-15,-2 2-9 0,3 4-11 0,-3 0-6 16,3 3-5-16,-1 3-2 0,0 4-4 0,1 2-7 16,0 3-4-16,0-2-8 0,1 0-4 0,-1 2-6 15,-4-1-6-15,5-1-4 0,0 1-5 0,0-6-6 16,-2-4 5-16,2 1-4 0,-3-3-1 0,2-1-5 15,0-5-5-15,-1 4-5 0,-1-6 1 0,2 1-6 16,-3-1-5-16,1-3-1 0,0 2-2 0,1-2 0 16,-3-2-3-16,0 0 0 0,7-7-1 0,-3 0-1 15,0-2-7-15,1-3 8 0,1-5-9 0,1 0 7 16,-2 1-7-16,-1-4-1 0,4-3 1 0,-1 5-5 16,0-2-3-16,-2 3 2 0,1-1 2 0,2 3 0 15,-2 0-2-15,3 1-2 0,-5 3 2 0,1 2-2 16,0-1-6-16,0 3-11 0,-1 1-16 0,1 0-25 15,-1 0-26-15,0 1-22 0,1 2-19 0,-1-2-14 16,1 1-15-16,0 1-15 0,0-1-10 0,3-1 5 0,-3 1-10 16,3 2 4-16,-3-1-5 0,1 2-3 15,1-4-120-15,-2 3-333 0,0-3 147 0</inkml:trace>
  <inkml:trace contextRef="#ctx0" brushRef="#br0" timeOffset="186130.26">9632 5598 97 0,'0'0'133'0,"0"0"11"0,6 0 3 0,-6 0 2 0,0 0-2 16,0 0-1-16,5 8 5 0,-5-5-6 0,2-1-5 15,-2 3-5-15,2 2-13 0,-4-2-5 16,2 3-14-16,0 1-11 0,0-1-7 0,-2 2-15 16,1 0-25-16,1 1-28 0,-1-1-28 0,1 0-42 0,-2 1-44 15,2-2-33-15,0 1-186 0,-1-4-342 0,1-1 152 16</inkml:trace>
  <inkml:trace contextRef="#ctx0" brushRef="#br0" timeOffset="186357.28">9730 5575 47 0,'8'-2'258'0,"2"0"-13"0,2 1-13 15,-2-1-13-15,0 2-16 0,2 0-13 0,-1 2-11 0,-1-1-11 16,1 1-12-16,-1-1-15 0,0 3-9 0,-1-1-16 16,1 0-7-16,0 3-10 0,-3-4-7 0,-1 2-12 15,3 3-10-15,-4-1-6 0,0-5-7 16,0 5-8-16,-1 1-7 0,0-2-12 0,0 2-25 15,-3 0-26-15,-1-1-27 0,2 6-26 0,-5-3-31 0,-1 1-32 16,-1-1-32-16,-3 1-39 0,-6 1-163 0,-1 1-401 16,-4-3 178-16</inkml:trace>
  <inkml:trace contextRef="#ctx0" brushRef="#br0" timeOffset="186476.68">9738 5776 109 0,'-12'2'195'0,"2"1"22"0,1-2-1 0,4 1-5 0,0-2-8 16,1 2-9-16,4-2-14 0,0 0-22 0,0 0-5 15,0 0-8-15,0 0-8 0,17-8-3 0,-5 6-10 16,4-2-16-16,3-2-10 0,3 1-12 0,-3 3-5 15,1-4-17-15,0 1-28 0,0 3-32 0,-1-2-57 16,-1 2-49-16,-4 0-71 0,-1-1-249 0,-4 2-455 16,1 1 202-16</inkml:trace>
  <inkml:trace contextRef="#ctx0" brushRef="#br0" timeOffset="186739.36">9816 5447 276 0,'-4'17'298'0,"0"3"-15"15,0 5-11-15,-2 2-14 0,3 2-15 0,1 3-17 16,-2-1-20-16,0 5-20 0,2-2-16 0,-1 0-12 16,2 0-23-16,-3 1-14 0,3 0-11 0,-1-1-13 15,2-3-8-15,0-1-10 0,-1 0-4 0,4-3-4 16,-3-8-8-16,1-2-17 0,-1-3-3 0,4-4-3 15,-3-2-10-15,-1-1-8 0,3-3-13 0,-2-1-23 16,-1-3-33-16,0 0-30 0,0 0-35 0,8-11-51 16,-6 0-66-16,1 1-265 0,-2-6-536 0,3-1 238 15</inkml:trace>
  <inkml:trace contextRef="#ctx0" brushRef="#br0" timeOffset="187070.43">10350 5367 97 0,'0'0'319'0,"0"0"-38"0,0 0-27 16,0 0-26-16,-23 11-24 0,14-5-8 0,-6 1-32 15,-4 1-18-15,0 2-14 0,-5 4-16 0,-1 1-10 16,-2-3-10-16,3 3-13 0,-3-2 1 0,10-3-13 15,-2 0-7-15,0-4-8 0,2 3-5 0,1-2-3 16,5-2-9-16,1 0 1 0,1 0 5 0,2-2-1 16,2-2-4-16,-2 2 5 0,5-1-6 0,-6-1-1 15,7 4 0-15,-2-1-7 0,3 1 2 0,-1-1-1 16,1 4-4-16,1-1-3 0,-2 5-3 0,2-3-3 16,-1 5 2-16,0 1-6 0,0 2-1 0,0-1-14 15,3 2-16-15,-3-1-25 0,0-2-29 0,1 3-37 16,-1-1-39-16,0-4-37 0,0 0-42 0,0-4-211 15,0 2-473-15,0-6 209 0</inkml:trace>
  <inkml:trace contextRef="#ctx0" brushRef="#br0" timeOffset="187421.49">10050 5584 185 0,'2'-3'172'0,"3"1"-4"16,-5 2-23-16,7-1 4 0,-7 1-9 0,10-1-5 15,-5 1-7-15,0-2-1 0,-5 2-9 0,12 2-2 0,-6-2-2 16,-2 1-6-16,1 0-4 0,-5-1-10 0,14 1-5 16,-9 3-5-16,3-2-5 0,-3 2-3 15,4 1 0-15,-4 0 6 0,0 2-3 0,3 0 4 16,-3 2-3-16,4-1 1 0,-5 3-3 0,1 0 2 0,0-1-3 16,0 2-4-16,-2-1-3 0,2 2-2 0,-3-1-10 15,2 0-3-15,-1 0-8 0,-2 0-2 16,0 0 0-16,2 1-8 0,-3-3-2 0,2 3-3 15,-2-2-7-15,2 0 11 0,-2 0-18 0,1-3 2 0,2 2-1 16,-3-3-4-16,1-1-5 0,0 0 10 0,0 0-9 16,1-3-2-16,-2 1 3 0,0-4-12 0,0 6 2 15,1-4 1-15,-1-2-28 0,0 0-19 0,0 0-19 16,0 0-28-16,0 0-44 0,0 0-28 16,0 0-34-16,0 0-31 0,-19-11-35 0,11 7-172 0,-2-4-469 15,1-1 208-15</inkml:trace>
  <inkml:trace contextRef="#ctx0" brushRef="#br0" timeOffset="187551.2">10047 5688 22 0,'7'-2'262'0,"-7"2"-17"16,12-1-17-16,-4 2-23 0,0-1-21 0,4 2-21 16,-1-1-25-16,-1 2-37 0,1 1-42 0,-3-1-56 15,-1 1-62-15,1-1-68 0,-4 2-111 0,0 6-257 16,-3-4 114-16</inkml:trace>
  <inkml:trace contextRef="#ctx0" brushRef="#br0" timeOffset="187686.24">10039 5885 199 0,'0'0'248'0,"2"5"-23"0,-2-5-22 0,8 3-16 0,-3-3-26 16,1 2-13-16,2-2-21 0,3 1-23 0,1-1-41 15,-1-1-40-15,2 1-51 0,-3-2-56 0,0 1-67 16,2 2-87-16,-1-2-258 0,-2 0 115 0</inkml:trace>
  <inkml:trace contextRef="#ctx0" brushRef="#br0" timeOffset="188053.72">10246 5561 88 0,'9'-1'223'16,"2"-2"-16"-16,0 1-19 0,1 3-16 0,-1-2-15 15,5 1-11-15,-4-1-8 0,1 1-11 0,1 0-6 16,0 1-4-16,-1 0-5 0,2-2-7 0,-3 2-8 16,-2 0-6-16,3-1-1 0,-3 0 0 0,-3 0 1 15,-1 2 0-15,-6-2 4 0,9 1 5 0,-5 0 9 16,-4-1 3-16,5 2-17 0,-5-2 0 0,0 0-9 16,4 5-6-16,-4-5-9 0,0 7-6 0,-2-2-3 0,1 3-6 15,0-1-6-15,-1 2-5 0,1 1-6 16,0 4-4-16,-2-3 7 0,2 1-19 0,0 4 15 15,-1 1-17-15,1-1 0 0,-1 2-4 0,-2 0 1 16,3 0 0-16,-2 3-5 0,3-4 9 0,-1 2-10 16,-3-1-4-16,4 1 1 0,-1-2-4 0,-2 2 4 15,3-3-4-15,-1-5-2 0,-2 1-3 0,2-3-3 16,0 1-13-16,-2-7-17 0,3 3-23 0,-1-1-29 16,-2-1-31-16,-3-3-36 0,6-1-47 0,0 0-53 15,-13-8-251-15,4 2-546 0,-1-2 242 0</inkml:trace>
  <inkml:trace contextRef="#ctx0" brushRef="#br0" timeOffset="188174.43">10312 5704 227 0,'0'0'263'16,"2"-2"-46"-16,-2 2-64 0,5-2-73 0,-5 2-72 15,8-3-86-15,-5 2-67 0,2-3-158 0,-2 3 70 16</inkml:trace>
  <inkml:trace contextRef="#ctx0" brushRef="#br0" timeOffset="188505.22">10502 5561 30 0,'5'0'350'0,"0"-2"-45"16,4 0-33-16,0 0-22 0,-1 0-27 0,3-1-23 0,2 0-23 15,-2 0-13-15,1 1-7 0,-2-1-25 16,2 0-11-16,2 2-12 0,-1 0-9 0,1-2-9 15,0 1-9-15,2 1-11 0,-3-1-8 0,1 1 5 16,-1 1-14-16,-1 0-6 0,0 0-4 0,0-2-5 0,1 2-3 16,-7 2-1-16,3-1-6 0,-4-1-1 15,4 2 4-15,-4-1 5 0,-1 1 8 0,0 2 2 0,-2-3-3 16,1 5-2-16,-2-1-5 0,2 0 1 16,-2 2 8-16,-1 1-14 0,0 0-6 0,-1 3 3 15,-2 1-3-15,2 4-4 0,-3-2-4 0,-1 3-1 0,1-1-1 16,-1 0-2-16,0-2 1 0,1 1 0 0,-1 1-3 15,1-2 0-15,0-3-4 0,0 1-4 16,1-2-4-16,-1-1-15 0,1-5-22 0,2 5-26 0,-4-6-28 16,1 0-36-16,2-3-30 0,2 0-35 0,0 0-33 15,-12-5-32-15,4-3-201 0,2 2-497 0,-2-6 220 16</inkml:trace>
  <inkml:trace contextRef="#ctx0" brushRef="#br0" timeOffset="188661.52">10667 5463 73 0,'1'-3'259'0,"3"2"-11"0,-4 1-14 16,0 0-19-16,10 9-15 0,-7-2-11 0,-2 2-15 16,2 1-14-16,-2 2-15 0,2 2-11 0,-2 2-13 15,-2 1-15-15,1 0-3 0,-2-2-31 16,2 4-32-16,0 0-37 0,-1-1-45 0,-3 0-48 0,2-4-55 16,-2-1-65-16,1-1-122 0,-2-6-359 0,3-1 159 15</inkml:trace>
  <inkml:trace contextRef="#ctx0" brushRef="#br0" timeOffset="189170.62">10815 5492 39 0,'4'3'177'0,"5"5"-13"0,-4 0-20 16,0 0-9-16,-1 2-17 0,0-1-14 0,1 3-11 15,-2-1-20-15,-2 1-20 0,4 1-27 0,-5-1-22 16,0 0-25-16,0 1-21 0,0-8-11 0,0 2-4 15,0-3-1-15,0-4 10 0,-5 3 13 0,5-3 10 16,0 0-13-16,0 0 21 0,0-16 24 0,5 6 21 16,-5 1 17-16,1-5-6 0,2 2 14 0,1-3 0 15,-2 1 4-15,2-2 9 0,4 3 4 0,-4 1 9 16,3 1 7-16,0 1 12 0,-2 4 6 0,0 0 2 16,4-1-1-16,-3 3 5 0,-1 1 2 0,2-1 0 15,-1 3 4-15,2 1-6 0,-2 0 0 0,2 1-2 16,-2 0 14-16,-1 3-19 0,4 1-3 0,-5 0-1 15,1 1-9-15,2 2-11 0,-1 1-6 0,-1 2-6 16,0-3-6-16,-4 5-4 0,3 2-10 0,0-1-3 16,-3 1-5-16,2 1-8 0,-3 3 0 0,0-3-12 15,1 1-10-15,-2-2-15 0,1 1-10 0,-4 0-13 16,3-5-8-16,-3 0-7 0,0-2 2 0,0-4 2 16,-1 2-2-16,4-3 6 0,-3-1 1 0,-1-2 5 15,5-1 13-15,-13-4 14 0,8 0 11 0,-2 0 10 16,1-1 10-16,2 0 5 0,1 1 7 0,-3-1 10 15,4 1 4-15,-1 2-6 0,0-2-7 0,3 4-4 16,-5-3-8-16,5 3-3 0,-2-4-2 0,2 4-3 16,0 0 9-16,0 0-16 0,0 0-3 0,0 0 1 15,18 8-5-15,-13-4-2 0,-1 1-19 0,3 1-18 16,1 0-15-16,0 1-28 0,1 0-43 0,0 1-47 16,-1 0-40-16,-1 0-48 0,-2-6-220 0,6 4-510 15,-4-1 226-15</inkml:trace>
  <inkml:trace contextRef="#ctx0" brushRef="#br0" timeOffset="189350.49">11063 5384 274 0,'3'-2'278'0,"-3"2"-13"0,0 0-18 0,0 0-14 15,11 10-15-15,-8-7-19 0,1 3-20 0,-1-1-16 16,0 0-15-16,1 2-15 0,2 0-15 15,-1-1-23-15,-1 2-31 0,0-4-44 0,0 2-56 16,-2 4-55-16,1-6-59 0,-2 3-66 0,1-1-142 0,-4-1-386 16,1 2 171-16</inkml:trace>
  <inkml:trace contextRef="#ctx0" brushRef="#br0" timeOffset="189503.76">11105 5538 128 0,'3'4'258'0,"1"2"-11"0,-2 0-14 15,2 0-21-15,0 0-12 0,0 0-23 0,0 0-15 16,1 2-17-16,0-1-17 0,-1 3-29 16,2-3-47-16,-2 5-65 0,1-6-72 0,-2 2-62 15,2 3-153-15,-4-2-324 0,1 2 144 0</inkml:trace>
  <inkml:trace contextRef="#ctx0" brushRef="#br0" timeOffset="189628.57">11160 5832 250 0,'0'0'279'0,"2"4"-13"0,-2-4-16 0,0 0-22 0,0 0-20 16,0 0-24-16,0 0-28 0,8-8-32 0,-2-1-36 16,-3 0-40-16,5-6-49 0,1-1-53 0,-1 0-60 15,-2-2-72-15,-2 0-102 0,5-9-312 0,-3 4 138 16</inkml:trace>
  <inkml:trace contextRef="#ctx0" brushRef="#br0" timeOffset="189757.28">11288 5418 250 0,'3'-4'251'0,"-3"4"-19"0,5-1-23 0,-5 1-19 0,5-2-21 16,-5 2-19-16,5-2-28 0,0 0-29 0,-5 2-46 15,9-3-57-15,-4 2-72 0,0-1-189 0,-1-2-292 16,3 1 129-16</inkml:trace>
  <inkml:trace contextRef="#ctx0" brushRef="#br0" timeOffset="189936.82">11389 5309 1 0,'-1'5'311'0,"-2"-1"-15"16,2 3-11-16,0-1-15 0,-3 2-17 0,1 1-8 15,1 2-24-15,1-1-18 0,1 1-12 0,0 1-29 16,1-1-13-16,-1-1-16 0,2 8-17 0,0-3-10 16,-1 0-10-16,4 2-31 0,-4-1-40 0,0 1-44 15,1-2-51-15,-2 1-47 0,-2-3-44 0,2-2-39 16,-1-2-54-16,0 1-131 0,0-4-417 0,-3 0 186 15</inkml:trace>
  <inkml:trace contextRef="#ctx0" brushRef="#br0" timeOffset="190352.9">11314 5616 14 0,'-4'-1'256'15,"4"1"0"-15,-8-1 4 0,8 1 1 0,-5-3-11 16,5 3-14-16,0 0-17 0,-4-2-20 0,4 2-19 16,0 0-11-16,0 0-21 0,0 0-14 0,0 0-2 15,9-5-22-15,-5 0-14 0,5 3-10 0,0 0-7 16,1 0-10-16,0-1-6 0,2-1-7 0,-1 2-4 15,1-2-6-15,3 2-9 0,-3-2 3 0,4 2-8 0,-3 0-5 16,-2-1 9-16,1 1-11 0,-3 0-4 16,0 0-1-16,-4 2-10 0,0-1 2 0,-5 1 0 15,9 1 1-15,-5 3-1 0,1-2-5 0,-5 3 4 16,0 1-5-16,-5 4 9 0,1-2 5 0,2 5 6 16,-5 1-8-16,-2-2 2 0,-1 3-1 0,5-1 2 15,-3 0-4-15,3-3-2 0,-4 2-2 0,4-4-9 16,0 2 5-16,1-1 5 0,2-3-1 0,0-3-7 15,0 1 2-15,0 0-8 0,2 1-18 0,0-6-20 16,-1 1-30-16,1-1-20 0,0 0-27 0,0 0-15 16,13-7-8-16,-8 2 2 0,0-1 14 0,4 0 12 15,-1 0 7-15,-2 0 15 0,2 2 21 0,-2 1 27 16,3 0 21-16,-5 0 23 0,1 1 23 0,2 0 18 16,-7 2 16-16,10 2 18 0,-6 0 14 0,-2 1 5 0,2 1-7 15,-1 1-9-15,0 1-8 0,0 4-6 0,-2-2-7 16,3 4-5-16,-1-6-8 0,-2 5-4 0,0-5 1 15,2 4-11-15,-3-5-14 0,1 2-29 16,0 0-41-16,-2-1-63 0,1 2-85 0,-1-1-109 16,-2-3-194-16,2 3-542 0,-3-3 239 0</inkml:trace>
  <inkml:trace contextRef="#ctx0" brushRef="#br0" timeOffset="191668.8">13288 4548 129 0,'0'0'205'15,"0"0"-5"-15,0 0 0 0,5-2-4 0,-5 2-6 16,1-4-7-16,-1 4 3 0,0 0-13 0,0 0-7 0,3-4-2 16,-3 4-2-16,3-2-5 0,-3 2-10 15,5-4-17-15,-5 4-9 0,5-2-13 0,-4 0-11 16,-1 2-13-16,5-1-4 0,-5 1-10 0,8 5-7 16,-3-3-2-16,0 0-8 0,4 4-6 0,3 3 0 0,2 1-7 15,2 6 0-15,1 3-9 0,2 0 1 0,2 0-5 16,-2 1-4-16,0 2 2 0,0 1-1 15,1-2-3-15,3-2-1 0,-3-1-1 0,1 0-2 16,-3-5-4-16,-1-1-5 0,-1-1 3 0,0 4-1 0,-1-5 1 16,-2-1-2-16,-4-1 0 0,1-4-5 0,0 4 3 15,-3-3-1-15,-2-3-6 0,0 2-14 0,-1-2-19 16,-2 1-25-16,-2-3-30 0,0 0-31 16,0 0-30-16,-7 3-26 0,7-3-27 0,0 0-18 15,-21-6-27-15,12 4-174 0,-3-3-454 0,0 0 201 0</inkml:trace>
  <inkml:trace contextRef="#ctx0" brushRef="#br0" timeOffset="191931.51">13325 4554 200 0,'0'0'230'15,"0"0"-5"-15,0 0-4 0,0 0 0 0,1 13-6 16,1-4 3-16,-2 0-13 0,-3 2-4 0,1 2-12 16,2 4-14-16,-4-1-4 0,1 1-32 0,2 0-13 15,-1 0-13-15,-1-1-1 0,2-4-24 0,-1 1-8 16,1-1-8-16,0-1-17 0,1-1-25 0,0 1-36 16,-3-5-39-16,3 1-43 0,-2-1-44 0,2-2-37 15,1-2-29-15,-1-2-51 0,0 0-152 0,0 0-432 16,0 0 192-16</inkml:trace>
  <inkml:trace contextRef="#ctx0" brushRef="#br0" timeOffset="192093.89">13318 4571 287 0,'6'-6'266'0,"-2"2"-3"0,5-3-12 0,0 4-11 0,3-2-12 16,0-3-12-16,3 6-18 0,-1-2-19 0,3 2-21 15,-4-1-7-15,6-2-18 0,-1 2-15 0,-3 3-8 16,-2-2-12-16,1 2-13 0,-1-1-5 0,-3 2-31 15,3-1-40-15,-6-1-47 0,1 1-60 0,-3 1-72 16,2-1-58-16,-7 0-204 0,2 3-466 0,-2-3 207 16</inkml:trace>
  <inkml:trace contextRef="#ctx0" brushRef="#br0" timeOffset="194736.72">13713 5226 56 0,'1'-4'263'0,"-1"-1"-11"15,0 5-8-15,0-6-4 0,0 6-16 0,-1-2-6 16,1 2-9-16,0 0-6 0,0-6-17 0,0 6-9 16,0 0-7-16,-3-5-19 0,3 5-9 0,0 0-15 0,0 0-5 15,0 0-3-15,0 0-8 0,-1 21-10 16,-1-8-10-16,2 3-6 0,-2 4-6 0,-1 0-13 15,2 1-6-15,1 2 1 0,-1-2-13 0,-2 2 4 16,3-4-10-16,3 0-2 0,-1-2-6 0,1 0-5 0,1-1-2 16,0-2-8-16,2-3 0 0,0-2-2 0,-1 2-5 15,2-3-3-15,1-2 11 0,0 0-18 16,0-1 0-16,0-3-1 0,-1 0-4 0,4 1-1 16,0-5 15-16,-1-1-15 0,3 1-2 0,0-3-5 0,-3-1-3 15,0-1-45-15,-1-2-26 0,5-3-24 0,-6 3-16 16,0 1-22-16,-2-2-15 0,3 1-4 0,-4-3 1 15,2 4-11-15,-2-3-1 0,2-6 15 0,1 8 7 16,-3-7 7-16,0 2 13 0,-2 1 8 0,2-4 23 16,-1 1 6-16,-2 3 13 0,3-3 12 0,-2 0 25 15,-2 6 18-15,0-4 10 0,2-1 20 0,0 1 17 16,-3-3 19-16,0 7 7 0,0-2 17 0,-2 4 10 16,1 0 12-16,1 2 8 0,-1-2 8 0,-1 4 14 15,1 1-2-15,1-2-3 0,0 5 13 0,-1-7-13 16,0 6 1-16,1 1-1 0,0 0 2 0,0 0 7 15,0 0-2-15,0 0-7 0,0 0-10 0,-2 16-15 16,2-4-1-16,2 5-12 0,-4 0 2 0,1 2-8 16,1 9-5-16,-2 1 9 0,0 1-18 0,1-1-3 15,2 1-8-15,-1-4-3 0,4 3-9 0,-3-10 1 16,1 6 1-16,-1 0-7 0,0-5 1 0,4-2-3 16,-2-1-4-16,1-1-1 0,-2-2 5 0,2-1-5 15,0-3 0-15,0 1-2 0,-2-4-7 0,1 2 3 16,-2-6 10-16,2 3-15 0,-1-1 5 0,-2-2-2 15,0-3-1-15,4 3-6 0,-4-3 2 0,0 0-32 16,0 0-39-16,0 0-60 0,-9-13-57 0,6 9-68 16,0-8-91-16,-4 5-201 0,5-5-591 0,-1 1 262 15</inkml:trace>
  <inkml:trace contextRef="#ctx0" brushRef="#br0" timeOffset="194920.24">14222 5292 3532 0,'0'0'100'0,"4"4"-76"0,-4-2-12 15,2 3-7-15,-2-5 2 0,2 6 2 0,-1-1-12 16,1 1-6-16,-2-3-16 0,2 2-12 0,0 1-22 0,0 0-32 16,-1 2-38-16,4 0-37 0,-1-3-57 0,0 1-269 15,-4 2-532-15,3-1 236 0</inkml:trace>
  <inkml:trace contextRef="#ctx0" brushRef="#br0" timeOffset="195288.81">14313 5210 158 0,'5'-4'269'0,"2"-1"-21"0,2 2-12 0,2-1-14 0,1 0-12 15,2 3-8-15,-2 0-7 0,8-1-8 0,-4 4-9 16,3-2 2-16,-1 0-22 0,1 2-11 15,2 0-16-15,-3 1-17 0,1-1-7 0,-1-1-9 0,1 4-8 16,-5-5-13-16,3 3-5 0,-6-2-11 0,2 1-3 16,-3-1-7-16,-3-1-12 0,0 1-13 0,0 1-19 15,-2-1-18-15,-5-1-29 0,6 2-26 16,-6-2-15-16,0 4-11 0,0-4-17 0,-8 6-18 0,2-3-19 16,-7 4 1-16,-2-1-13 0,-5-3 15 0,-6 7 17 15,-2-4 24-15,2 4 43 0,-2-4 42 0,6-3 35 16,5-1 32-16,5 5 10 0,2-5 15 0,1-1 10 15,1-1 13-15,3 3 10 0,1-2 4 0,4-1 1 16,-6 2-3-16,6 2-11 0,0-4-10 0,0 0-7 16,10 1-4-16,0 0-8 0,4-2-12 0,4 0 7 15,0-4-19-15,1 3-24 0,2 0-24 0,-1-1-48 16,-3 2-45-16,-2-2-55 0,-2 2-49 0,2-3-75 16,-6 1-188-16,0 1-499 0,0-1 221 0</inkml:trace>
  <inkml:trace contextRef="#ctx0" brushRef="#br0" timeOffset="195519.51">14497 4970 18 0,'-4'0'320'0,"4"0"-4"0,-11 9-2 0,7 2-10 0,-4 4-11 16,4 2-27-16,1 2-25 0,1 7-24 0,-4 4-18 15,4 0-13-15,4 2-22 0,-2 3-17 0,0 12-14 16,0 2-21-16,1-16-1 0,1 3-12 0,1-6-9 15,-3 2-11-15,2-3-13 0,0-1-1 0,-2 1-3 16,0-10-11-16,4 0-6 0,-4-3-5 0,3 1-5 0,-3-5-6 16,2-3-5-16,-2 1-30 0,0-6-33 15,0 3-39-15,-2-4-39 0,2-3-37 0,0 0-51 16,0 0-54-16,0 0-269 0,-7-20-572 0,3 7 253 16</inkml:trace>
  <inkml:trace contextRef="#ctx0" brushRef="#br0" timeOffset="195836.09">15091 5017 221 0,'0'0'277'0,"0"0"-29"15,0 0-18-15,-10 7-37 0,-1-3-24 0,-1 0-16 0,-6 0-16 16,2 3-17-16,-3 1-9 0,-8 1-8 0,6 0-10 15,-6-2-11-15,7 1-6 0,1 0-7 0,-2-2-5 16,2 2 4-16,4-1 4 0,1 1 6 16,2-5 3-16,3 1 4 0,2-1 3 0,2 1 5 0,-2 1-3 15,2-3 14-15,1 3-14 0,0 0 3 0,1 2-12 16,-1-5-4-16,3 7-9 0,-3 2-9 0,1-3-1 16,3 3-4-16,0-1-6 0,0 0-11 15,0 1-6-15,4 0-20 0,-3-1-27 0,2-1-30 0,-2 3-38 16,-1 1-31-16,0-3-31 0,3 3-32 0,-6-1-29 15,3-1-31-15,3-2-226 0,-6 1-503 0,2-4 223 16</inkml:trace>
  <inkml:trace contextRef="#ctx0" brushRef="#br0" timeOffset="196138.56">14780 5268 41 0,'3'-12'201'0,"3"4"-8"0,-3-2-19 0,5 0-13 16,-3 4-15-16,0-2-9 0,2 4-8 0,0 0-2 15,5-2-4-15,-3 1-1 0,1 4 4 0,1-2-5 16,1 2-1-16,-2 1-2 0,4 1-2 0,-3-1-6 15,1 0 4-15,0 1-7 0,-2 1 5 0,0-1-2 16,-1 2-2-16,-1-1-6 0,0 1 6 0,-1 0-12 16,0 0 6-16,-2-1-15 0,-1 4-10 0,1 0-5 15,-4-1-5-15,4 3-3 0,-1 1-3 0,-2 2-16 16,0 0 7-16,0 3-15 0,-2 0-1 0,2 0-5 16,-1 0 2-16,0-2 1 0,-1 1-7 0,0 0-4 15,1-1-3-15,-1 0 2 0,0-2-2 0,2 4-6 16,0-5 2-16,-2 2-7 0,2 0 7 0,-1-2-9 15,-1-1 2-15,1-2 1 0,-1-1-7 0,0 0 3 16,0 0 8-16,-1 1-11 0,1-6-6 0,0 5-5 16,0-5-12-16,-3 3-14 0,3-3-27 0,0 0-27 15,-10-2-28-15,10 2-33 0,-14-9-31 0,5 3-33 0,-1-4-48 16,0 4-240-16,-6-7-543 0,3 1 240 16</inkml:trace>
  <inkml:trace contextRef="#ctx0" brushRef="#br0" timeOffset="196283.67">14766 5325 273 0,'10'0'250'0,"-1"1"-25"0,-2-2-22 16,5 1-25-16,-1 0-42 0,1 0-39 0,1-2-55 0,-2 2-58 16,-1-1-67-16,-2 2-135 0,-2 1-236 0,0-1 105 15</inkml:trace>
  <inkml:trace contextRef="#ctx0" brushRef="#br0" timeOffset="196419.85">14833 5432 114 0,'0'0'316'15,"0"8"-22"-15,1-7-20 0,2 3-25 0,2-2-24 0,-1-1-22 16,-4-1-23-16,10 5-18 0,-2-4-31 0,0-1-43 16,3-1-58-16,-6 2-75 0,8-5-82 0,-8 3-222 15,4 0-379-15,-4-2 168 0</inkml:trace>
  <inkml:trace contextRef="#ctx0" brushRef="#br0" timeOffset="196853.79">15088 5147 185 0,'9'-5'182'0,"1"-1"-17"16,-1 1-19-16,1 3-13 0,-1-3-10 0,1 2-7 15,0-1 2-15,2-2-7 0,-6 5-4 0,6-3-6 16,-2 2-6-16,-2 0-7 0,-2 0-4 0,0 0-2 16,0 2-4-16,-6 0 4 0,10 0 2 0,-5 4 10 15,-1-2 14-15,-3 3 12 0,2 0 11 0,-3 2-4 16,0 0 9-16,0 5-10 0,-2-5-6 0,4 5-8 16,-1 1-5-16,-2 3-18 0,-1-1-5 0,1 1-17 15,0 0 13-15,-1 1-15 0,1-1-7 0,1 4-9 16,0-4-4-16,-3 1-8 0,5 0-1 0,-4 1-2 15,2-1-8-15,-1 1-4 0,0-2-3 0,0 1-15 16,-3-1-16-16,3-3-21 0,-3-5-16 0,0 4-25 16,1-1-18-16,-2-5-22 0,0 2-21 0,0-3-18 0,-1-5-24 15,-2 0-14-15,8 0-16 0,-9-3 7 16,4-2 0-16,-5-4 6 0,-2-1 10 0,2-7 17 16,-1 3 44-16,4-3 59 0,1 5 42 0,3 0 33 15,-1 0 28-15,2 1 22 0,-1 3 16 0,6-1 11 16,-1 1 7-16,0 0 4 0,0 2-2 0,-1 2 0 15,1 1-10-15,2 0-10 0,-1-1-10 0,1-2-14 16,1 2-36-16,3 2-59 0,-3-1-69 0,5-1-82 16,-2 4-175-16,2 0-397 0,-1-3 175 0</inkml:trace>
  <inkml:trace contextRef="#ctx0" brushRef="#br0" timeOffset="197389.16">15428 5171 35 0,'-4'2'325'0,"4"-2"-32"0,0 0-30 0,0 0-24 0,0 0-26 15,20 0-19-15,-7-2-21 0,4 2-12 0,4-3-10 16,6 1-11-16,1 1-13 0,-1 0-11 0,1-2-9 16,2 1-12-16,-2 2-7 0,-8 0-8 0,2 0-12 15,-2 0-7-15,0 0-2 0,-7 0-7 0,0 0-6 16,-1 1 1-16,-2 0-2 0,-1 3-1 0,0-1 23 16,-3 2 1-16,1 4 11 0,-2 1-2 0,-4-1-6 15,3 0-11-15,-4 3 1 0,-1 2-5 0,-2-2-11 16,-1 1 5-16,2-1-10 0,-5 5-11 0,2 0 4 15,0-3 3-15,0-1-7 0,1-2-7 0,-1 1 1 16,1 3-1-16,0-3 4 0,-2-4-21 0,2 2-16 16,-1-1-27-16,1 0-14 0,-1-4-36 0,1 0-34 15,-3 0-34-15,2 0-38 0,-1-6-45 0,6 1-56 16,-12-4-193-16,4 1-529 0,-1-2 235 0</inkml:trace>
  <inkml:trace contextRef="#ctx0" brushRef="#br0" timeOffset="197569.91">15693 5020 172 0,'7'9'284'15,"-3"1"-14"-15,-2 2-17 0,-1 3-14 0,2 1-12 16,-3 0-6-16,0 6-19 0,-1-6-18 0,1 5-18 16,0-2-15-16,-2 0-14 0,2 0-21 0,2 2-27 0,-4-3-34 15,2 1-42-15,-1-1-47 0,-1-5-51 16,2 0-33-16,0-1-42 0,0-4-66 0,-3-2-134 15,3 0-389-15,0-4 172 0</inkml:trace>
  <inkml:trace contextRef="#ctx0" brushRef="#br0" timeOffset="198019.5">15941 5194 22 0,'3'9'274'0,"-1"1"-20"0,2-1-22 0,-4 0-26 15,-2 1-26-15,4 1-20 0,-4-2-24 0,2 1-32 16,0-1-37-16,2 1-29 0,-2 1-33 0,0-3-31 16,0-6-22-16,0 4-13 0,2-3-24 0,-2-3-14 15,3 1-16-15,-3-1-8 0,0 0-65 0,4-10 164 16,-2 5-32-16,1-3 42 0,2 0 31 0,-3-3 12 16,0-1 8-16,-1 1 5 0,5 0 13 0,-3 1 12 15,3-2 10-15,-2 5 10 0,3-2 3 0,-2 3 10 16,0-3-2-16,0 5 6 0,3 0 6 0,2-1 0 15,-3 2-1-15,-1 3 9 0,2-2 4 0,3 4 5 16,-2 0 4-16,2-1 4 0,-1 4 0 0,-1 0-7 16,-2 3-14-16,1-2 3 0,0 1-21 0,-5 3-5 15,1 1-11-15,0-3-2 0,0 1-7 0,-1 4-7 16,-2-1-11-16,0 1-4 0,-1-3-3 0,-1 3-16 16,0-5 7-16,-3 3 0 0,-1 5-25 0,-1-6 4 15,1-1-6-15,0-2 2 0,0 1 10 0,1-2 10 16,0-2 4-16,1 0-2 0,-1-4-2 0,-1 3-3 15,0 0-2-15,5-3-2 0,-5 1-2 0,5-1-10 16,0 0-2-16,0 0-2 0,0 0-10 0,-3 3-7 16,3-3-10-16,0 0-3 0,0 0-28 0,13-7-37 15,-6 4-58-15,2 2-58 0,5-4-60 0,3 4-302 16,-2 0-611-16,5-2 270 0</inkml:trace>
  <inkml:trace contextRef="#ctx0" brushRef="#br0" timeOffset="198435.26">16372 4953 274 0,'2'3'274'0,"2"2"-18"0,0 1-23 0,1-3-21 0,-1 4-25 16,0-3-15-16,2 1-16 0,-2 1-31 15,1 0-41-15,0 1-56 0,-2-2-74 0,0 3-85 0,-1 0-173 16,-4 0-330-16,-1-1 146 0</inkml:trace>
  <inkml:trace contextRef="#ctx0" brushRef="#br0" timeOffset="198578.2">16322 5152 200 0,'4'5'253'0,"0"-1"-14"0,1 2-16 15,1-1-26-15,2 2-22 0,-4-2-10 16,2 3-29-16,1 3-40 0,1-5-43 0,-2 2-72 0,3-2-82 15,-4 0-169-15,-1 1-292 0,-1-1 130 0</inkml:trace>
  <inkml:trace contextRef="#ctx0" brushRef="#br0" timeOffset="199125.24">16352 5389 19 0,'0'0'328'0,"24"-3"-4"0,-18 2-33 15,6-2-25-15,0-1-29 0,0 2-24 0,5-1-24 16,3-3-17-16,-1 0-18 0,2 1-30 0,3-4-41 16,-4 2-44-16,-1-1-59 0,0 1-60 0,1-2-63 15,-3 2-223-15,-1-4-397 0,-3 6 175 0</inkml:trace>
  <inkml:trace contextRef="#ctx0" brushRef="#br0" timeOffset="199270.11">16685 5146 201 0,'0'0'315'0,"-1"-5"-15"16,1 5-21-16,0 0-25 0,0-5-26 0,0 5-20 0,0 0-19 16,1-5-23-16,-1 5-18 0,5-3-15 0,-1 1-28 15,1-1-35-15,5 1-45 0,-3-2-59 0,2 1-65 16,1 0-77-16,-2-1-210 0,1 1-417 16,-3-3 184-16</inkml:trace>
  <inkml:trace contextRef="#ctx0" brushRef="#br0" timeOffset="199488.43">16730 4992 203 0,'0'0'288'0,"-4"9"-18"16,1-5-15-16,2 1-17 0,-1 6-12 0,-1-3-14 0,3 2-7 16,0-1-8-16,0 3 1 0,0 1-24 0,3-1-13 15,0 1-14-15,0 3-12 0,1-3-15 0,0 2-16 16,2-2-6-16,-1 4-17 0,4-3-23 0,-6-2-28 15,1-1-35-15,-1-3-37 0,-1 3-43 16,0-1-42-16,-2-3-46 0,3 4-32 0,-3-6-48 0,-3 2-166 16,1-2-453-16,-1-2 200 0</inkml:trace>
  <inkml:trace contextRef="#ctx0" brushRef="#br0" timeOffset="199819.51">16685 5292 172 0,'0'0'262'0,"0"0"-10"15,-10 0-6-15,10 0-5 0,-4 3-12 0,4-3-7 16,0 0-21-16,0 0-16 0,0 0-22 0,0 0-8 15,0 0-12-15,0 0-10 0,0 0-11 0,28-5-13 16,-16 4-11-16,-1-3-7 0,2 0-11 0,1 2-8 16,4-4-8-16,0 4-5 0,-2-3-8 0,2 2-5 15,0 0-5-15,-5 2-1 0,-4-1-6 0,2 0-7 16,1 0 1-16,-7 2-6 0,5-2-2 0,-6-1 3 16,1 3-7-16,-5 0 2 0,9 0-3 0,-9 0-4 15,0 0-3-15,0 0 4 0,3 4 2 0,-3-4 12 16,-8 7-11-16,3 1 3 0,-4 2 0 0,-4 3-4 15,-1 0 11-15,0 1 16 0,-6 4-9 0,3 3 6 16,4-7-6-16,-1 1-1 0,3-1-6 0,-1-2 3 16,6-1-4-16,-1-2-5 0,4 0-3 0,0-2 0 15,0 2-6-15,3-6 1 0,0 3-3 0,3 2-8 16,1-5-4-16,1-1 3 0,3 1 4 0,3-5-5 16,1 1 1-16,5-1-5 0,3-1-3 0,-2-6-20 15,-2 4-37-15,2-5-38 0,0 3-40 0,-4-1-39 16,1-1-34-16,-4 2-39 0,-2-1-38 0,-3 0-183 15,4-2-516-15,-5 4 228 0</inkml:trace>
  <inkml:trace contextRef="#ctx0" brushRef="#br0" timeOffset="199941.26">16983 5367 841 0,'0'0'67'0,"0"0"61"16,4-3 34-16,-4 3 11 0,0 0 16 0,0 0 16 15,1 14 19-15,-2-7-6 0,2 2-19 0,-1 1-16 0,1-1-22 16,-1 5-9-16,3-2-16 0,-1 5-15 0,2-2-15 16,-1 0-10-16,-1 2-8 0,4-3-11 15,-1 3-17-15,3-3-45 0,-1-1-66 0,1 4-86 16,-2-4-101-16,2 3-292 0,-1-6-573 0,-3 1 254 15</inkml:trace>
  <inkml:trace contextRef="#ctx0" brushRef="#br0" timeOffset="-214272.16">1635 6734 205 0,'0'0'394'0,"0"0"-37"0,0 0-41 0,0 0-27 16,0 0-38-16,0 0-24 0,0 0-19 0,0 0-26 16,3 14-14-16,-3-3-19 0,0-1-14 0,0 6-15 15,-1 3-13-15,2 0-8 0,-1 7-7 16,0-7-9-16,1 1-7 0,-1 5-9 0,2-6-5 0,0 6-6 16,-2-5-11-16,0-3 12 0,1 2-28 0,1 0 8 15,-2-2 1-15,0-3-11 0,1-3 2 0,1 1-11 16,-2-1 2-16,-2-5 1 0,4 1-8 0,-2-1-26 15,-2-2-35-15,2 0-43 0,-3 0-54 0,3-4-52 16,-6 0-66-16,6 0-274 0,-9-6-582 16,5 1 258-16</inkml:trace>
  <inkml:trace contextRef="#ctx0" brushRef="#br0" timeOffset="-214047.71">1717 6747 20 0,'3'3'377'0,"-2"3"-15"16,0 4-34-16,2 0-31 0,-3 0-28 0,1 7-25 16,-1 2-23-16,0 0-18 0,0 0-23 0,4-2-21 15,-4 4-11-15,4-3-29 0,-3 0 11 0,3 1-27 16,1-5-9-16,-1 5-8 0,0-2-8 0,1-2-7 16,-1-1 2-16,1-5-17 0,-1 3-3 0,-2-6-41 15,2 2-40-15,-2-3-30 0,0 1-37 0,0-2-33 16,-2 0-28-16,0-4-60 0,0 3-66 0,0-3-172 15,0 0-491-15,0 0 218 0</inkml:trace>
  <inkml:trace contextRef="#ctx0" brushRef="#br0" timeOffset="-213850.44">1624 6619 392 0,'0'0'367'0,"-3"-3"-28"0,3 3-26 0,0 0-40 0,0 0-26 16,0 0-29-16,0 0-25 0,0 0-34 0,4-6-41 15,-4 6-44-15,0 0-44 0,0 0-44 0,0 0-52 16,0 0-74-16,12 3-66 0,-12-3-178 0,0 0-414 16,7 1 184-16</inkml:trace>
  <inkml:trace contextRef="#ctx0" brushRef="#br0" timeOffset="-213706.18">1807 6600 201 0,'2'2'274'0,"1"3"-27"16,-1-2-23-16,1 1-24 0,-1-1-29 0,1 2-47 16,0-1-59-16,-1 2-78 0,-1-4-89 0,1 2-131 15,-1-2-250-15,-1-2 111 0</inkml:trace>
  <inkml:trace contextRef="#ctx0" brushRef="#br0" timeOffset="-213541.91">2011 6735 189 0,'8'18'336'0,"-1"7"2"0,-1 1-22 16,-1-1-20-16,-3-1-33 0,0-5-30 0,-1 0-17 16,-1 7-21-16,0 1-18 0,-3-1-22 0,1 0-24 15,-2-1-47-15,0-2-41 0,-3 5-51 0,0-3-45 16,-1 0-54-16,1-9-45 0,0 0-36 0,2-4-40 15,-3-1-145-15,1-2-404 0,-5-3 179 0</inkml:trace>
  <inkml:trace contextRef="#ctx0" brushRef="#br0" timeOffset="-213348.23">1183 6734 2857 0,'-6'-3'183'0,"2"4"-89"0,4-1-47 15,-8 14-9-15,5-6 35 0,2 10-12 0,1 2-13 16,1 10-8-16,2 3-6 0,0-2-7 16,2 2-4-16,0-2-3 0,0-2 1 0,5 2-2 0,0-5 0 15,1 1-3-15,4 2-15 0,0-7-44 0,6 2-58 16,-5 1-86-16,5-6-107 0,-7-2-206 16,0-6-540-16,4-1 239 0</inkml:trace>
  <inkml:trace contextRef="#ctx0" brushRef="#br0" timeOffset="-213214.41">2166 7113 3823 0,'18'1'14'0,"-6"1"-12"0,0-2 9 0,-4 1-38 16,-1-1-49-16,0 2-68 0,-7-2-68 0,10 1-74 16,-8 3-232-16,-2-4-561 0,0 0 249 0</inkml:trace>
  <inkml:trace contextRef="#ctx0" brushRef="#br0" timeOffset="-208106.97">3183 6556 78 0,'-5'-1'283'0,"5"1"-28"0,-4-3-18 16,4 3-22-16,0 0-15 0,-8-3-27 0,8 3-18 16,-4-2-15-16,4 2-14 0,0 0-11 0,0 0-12 0,0 0-12 15,0 0-7-15,0 0-8 0,0 0-8 16,0 0-4-16,0 0-7 0,0 0-6 0,0 0-3 15,0 0-2-15,0 0-3 0,0 0-6 0,0 0 1 16,0 0-3-16,13 7-1 0,-13-7-2 0,0 0-4 0,3 2 4 16,-3-2-2-16,0 0 2 0,0 0-5 0,0 0 3 15,0 0 2-15,0 0-3 0,5 3-3 16,-5-3-2-16,0 0 2 0,0 0 1 0,0 0 3 16,0 0-10-16,0 0-2 0,0 0 0 0,0 0-6 0,0 0 4 15,0 0-7-15,0 0 3 0,0 0-4 0,0 0-1 16,0 0 0-16,0 0-1 0,0 0 4 0,0 0-6 15,0 0-1-15,0 0 2 0,0 0-2 0,0 0 2 16,0 0-2-16,0 0-2 0,0 0 1 0,0 0-1 16,0 0 1-16,0 0 0 0,0 0-1 0,0 0-1 15,0 0 1-15,0 0-1 0,0 0 1 0,0 0-1 16,0 0 0-16,0 0 0 0,0 0 1 0,0 0 0 16,0 0 0-16,0 0-2 0,8 0 2 0,-8 0-1 15,0 0-1-15,0 0 1 0,0 0-1 0,0 0 1 16,2 2-1-16,-2-2-1 0,0 0 4 0,0 0-1 15,0 0-1-15,0 0 0 0,0 0 1 0,0 0 1 16,0 0-3-16,0 5-1 0,0-5 2 0,0 0 3 16,0 0-6-16,0 0 2 0,0 0-1 0,0 0 10 15,0 0-8-15,0 0 1 0,0 0 0 0,0 0-3 16,0 0 0-16,0 0 4 0,0 0-4 0,-2 6 2 16,2-6-2-16,0 0 2 0,0 0 2 0,0 0-2 15,0 0-2-15,0 0 3 0,0 0-2 0,0 0 2 16,0 0 0-16,0 0-2 0,0 0-1 0,2 2 4 15,-2-2-4-15,0 0 4 0,0 0-1 0,0 5 0 16,0-5-3-16,0 0 2 0,5 3-2 0,-2 0 6 16,-3 1-2-16,1-1 0 0,0 1-1 0,3 0-2 15,-1 0 3-15,2 2-4 0,-5 1 3 0,5 2 0 16,0-1 3-16,-1 2-7 0,0 0 2 0,1 3 12 16,3 0-12-16,-2 2 1 0,-1 0 0 0,4-2 0 15,-5 5 0-15,2 0 1 0,3-4-3 0,-2 4 3 16,3 4 2-16,-2 1-1 0,-1-3 3 0,2 6-6 15,0-4 6-15,1 3-7 0,-3 2 3 0,2-3 1 16,1 0 1-16,0 1-2 0,-1 3-1 0,0-1 16 16,1-1-15-16,-2 0-2 0,-3 1 1 0,0-2 1 15,-1 2-2-15,2-1 4 0,-2-1-2 0,-3-1 0 16,-1-4 0-16,0-2 0 0,-1 1 7 0,1 0-5 16,0-4-4-16,0-4 3 0,-1 3-3 0,-2-3 4 15,2 0-3-15,1-3 0 0,0 2-1 0,-4-4 3 16,4-1-3-16,-1-1 13 0,1 1-10 0,0-5 0 15,0 5 3-15,0-5 5 0,0 0-5 0,0 0 1 0,0 0-4 16,0 0 1-16,0 0 1 0,-1-15 1 0,2 11-4 16,-1-6-2-16,0-1 5 0,5 1-2 0,-5-6-1 15,5-1 3-15,-1-2-2 0,4-7 1 16,-2 1 1-16,3-1 1 0,4-2-1 0,-8 0 1 0,9-2-1 16,-3 1 1-16,2 2 1 0,3 1 0 0,-5-1-6 15,3 2 0-15,-1 2 3 0,0-2-2 0,-3 7-2 16,-1 1-1-16,2 2 2 0,2-2 5 15,-5 2-4-15,-3 5 2 0,4-5-2 0,-4 2 2 0,-1 1-4 16,0 4-6-16,-3-4-1 0,4 5-16 0,-2-4-11 16,-2 4-12-16,-1-4-16 0,0 5-26 0,0-1-25 15,0 3-31-15,0 1-39 0,0-3-33 16,0 6-234-16,-4-7-488 0,-1 7 217 0</inkml:trace>
  <inkml:trace contextRef="#ctx0" brushRef="#br0" timeOffset="-207925.26">3295 6999 6 0,'10'1'275'0,"-5"-1"-15"0,-5 0-18 0,14-1-21 16,-4 1-18-16,1 0-17 0,2 0-11 0,-1 0-22 15,5-2-19-15,-4 1-13 0,5-2-25 0,-4 1-34 16,7 0-50-16,-5 2-69 0,4-3-83 0,-8 3-186 15,1 0-351-15,2 0 156 0</inkml:trace>
  <inkml:trace contextRef="#ctx0" brushRef="#br0" timeOffset="-206211.43">4323 6753 108 0,'5'-3'190'0,"-5"3"-13"0,1-4-17 15,-1 4-4-15,4-2-10 0,-4 2-5 16,0 0-7-16,0 0 1 0,0 0-1 0,8 9-8 0,-7-2-5 16,-1 1-9-16,3 5-6 0,-3 1-6 0,-3 2-9 15,3 3-1-15,-5 6-6 0,-4 4-5 0,-1-3-8 16,1 2 6-16,-5 0-16 0,-3-1-3 15,-1-2-9-15,3 0-5 0,-4-1-1 0,2-2-4 0,1-1-1 16,3-6 0-16,1-2 9 0,-3 2-2 0,1-5 6 16,1 1 0-16,3-4-3 0,-4-2-3 0,2 0 0 15,1-3-6-15,-1-2-4 0,2 0-2 16,-3-1-3-16,3-3-1 0,-8-2-4 0,7-2-6 0,2 0 0 16,-1-2-1-16,3 0 0 0,-2-5-7 0,5 3-4 15,0 0 1-15,2 2-1 0,-2-1 2 0,7 6-6 16,-2-4 2-16,3 4-1 0,1 1-1 0,1 2 1 15,5 2-1-15,1 2 10 0,1 2-6 0,4 1 1 16,-1 5 1-16,1 2 7 0,-3 1-3 0,0-1 1 16,-1 3 0-16,0 0-4 0,-2 1-3 0,-1 1 1 15,1 0-3-15,-2-3-4 0,-4 1-15 0,2-1-26 16,-3-2-27-16,1-2-37 0,-1 3-48 0,0-4-62 16,0-1-63-16,-3-2-194 0,2 0-511 0,-1-2 226 15</inkml:trace>
  <inkml:trace contextRef="#ctx0" brushRef="#br0" timeOffset="-205914.29">4516 6898 163 0,'-5'-7'312'0,"1"4"-23"16,-4 0-18-16,2 2-17 0,-1 1-11 0,0-2-14 15,-5-3-19-15,2 5-21 0,-4 1-18 0,4 3-21 16,-3-1-5-16,0 3-24 0,3 2-16 0,-4 4-1 16,3 3-15-16,-6 6-9 0,4 1-9 0,4 2-7 15,-1 1-2-15,5-5-9 0,0 5-4 0,1-7-6 0,4-2-2 16,0 4-11-16,1-3 0 0,3-1 2 16,0 0-4-16,4-1-8 0,-1-4 0 0,0 0-2 15,-1-3-2-15,2 3-7 0,1-4-15 0,-3 0-29 16,3-2-36-16,-3-1-45 0,1-2-48 0,-4 0-41 15,4-4-24-15,-7 2-33 0,9-5-176 0,-6 2-473 0,-1-3 209 16</inkml:trace>
  <inkml:trace contextRef="#ctx0" brushRef="#br0" timeOffset="-205771.37">4369 7034 263 0,'-1'-2'283'0,"1"2"-29"0,0-5-22 15,0 5-23-15,0 0-23 0,10 0-14 16,-10 0-21-16,13 2-12 0,-7 3-16 0,4-4-11 15,4 2-12-15,-2-1-13 0,1 0-26 0,3 0-37 16,1 5-47-16,2-4-59 0,-6-1-75 0,1 1-199 16,-5 1-386-16,2-2 172 0</inkml:trace>
  <inkml:trace contextRef="#ctx0" brushRef="#br0" timeOffset="-205409.64">4657 6759 56 0,'0'0'296'0,"0"0"-23"16,0 0-22-16,2 13-12 0,1-6-13 0,-5 6 5 0,5 6-13 16,1 5-16-16,-3 1-23 0,0 3-17 15,2 4-15-15,-1 1-14 0,1-1-13 0,0 1-15 16,-1 2-8-16,-2 3-5 0,1-4-17 0,1 0-1 15,-1-5-7-15,0 0-10 0,3-8-3 0,-3-3-4 0,3-4-4 16,-1-2-5-16,-1-2-2 0,2-3-6 0,-3-2 0 16,2 0 3-16,-3-1-4 0,1-1-3 15,-1-3-4-15,0 0 9 0,8-7-10 0,-3-2-3 16,4-5 0-16,-4-5 5 0,5-7-13 0,3-5 1 0,-4-1-8 16,4-15 3-16,2 0 1 0,-3 13-1 0,4-13 8 15,0 3-15-15,-5 7 2 0,-2 3-4 0,5 0-17 16,1 2-51-16,0 2-57 0,1 5-94 15,-2 4-105-15,-1 4-206 0,-4 6-573 0,1 6 254 16</inkml:trace>
  <inkml:trace contextRef="#ctx0" brushRef="#br0" timeOffset="-205278.76">5131 7192 184 0,'-14'30'370'0,"2"1"-40"0,-2-3-29 16,0-2-33-16,-3 1-29 0,-1-2-47 0,-3 1-60 15,-1-6-64-15,4 2-59 0,0-9-65 0,8-1-64 16,-6-1-200-16,0 0-346 0,0-3 153 0</inkml:trace>
  <inkml:trace contextRef="#ctx0" brushRef="#br0" timeOffset="-204811.51">5718 6656 126 0,'2'17'322'0,"-4"2"-16"16,1 8-16-16,0 7-19 0,-3-2-26 0,4 3-18 16,-2 11-25-16,0-9-21 0,2-4-22 0,-1 3-9 0,1-1-15 15,0 0-14-15,0-2-15 0,1 2-11 16,1-3 1-16,-1-3-18 0,0-1-7 0,3-10-8 16,-3 1-14-16,-1-2-21 0,1-7-18 0,-1 1-25 0,2-4-24 15,-1-2-29-15,-1 1-42 0,-1-4-52 0,1-2-44 16,0 0-250-16,0 0-493 0,0-19 219 0</inkml:trace>
  <inkml:trace contextRef="#ctx0" brushRef="#br0" timeOffset="-204495.18">5947 6779 199 0,'3'6'266'0,"-2"0"-27"0,-2-2-23 15,-4 4-21-15,0-1-17 0,-1 0-16 0,-1 3-4 16,-2-1-4-16,0 1-7 0,-4 1-7 0,2 0-12 16,-2 1-3-16,-2 0-18 0,2-1-8 0,-5-1-6 15,5-1 6-15,-2 1 5 0,3-4 1 0,5-2-12 16,-1 1-3-16,-1 1-18 0,5-3 5 0,-1 0-9 16,2-1-13-16,3-2-3 0,-3 3-3 0,3-3-11 15,1 6 2-15,0-2-4 0,-1 1-8 0,5 0 6 16,0-1-10-16,3 2 0 0,2 2-9 0,1 0 2 15,1 1 3-15,-2-1-2 0,2 1-7 0,-3-2 1 16,5 3-12-16,-5 0-28 0,0-4-37 0,5 0-57 16,-5 3-63-16,4-4-72 0,-3 3-265 0,0-4-565 15,0 2 250-15</inkml:trace>
  <inkml:trace contextRef="#ctx0" brushRef="#br0" timeOffset="-204178.4">6223 6765 114 0,'-3'-4'295'0,"-1"2"-21"0,1-4-17 16,-2 6-18-16,0-5-15 0,-4 4-9 0,1 0-8 15,-2 2-10-15,-3 0-14 0,-1 4-20 0,2 1-14 16,-4 0-6-16,-3 4-23 0,4 3-15 0,-2 2-10 15,-2 4-10-15,2 6-7 0,2-3-11 0,0 1-3 16,8 2-4-16,-7 0-7 0,9-7-4 0,1 1-5 0,2-2 9 16,4 0-19-16,-2-5-2 0,3 4-1 15,1-4-8-15,2 4 4 0,2-7-2 0,3 4-2 16,2-1-6-16,-2-5-5 0,1 0 3 0,-1 0-9 16,2-3-11-16,0-1-20 0,0 1-20 0,-3-3-24 0,3 2-30 15,-6-3-29-15,1 3-40 0,-1-3-28 0,-1 0-35 16,-6 0-238-16,10-3-508 0,-7-1 225 15</inkml:trace>
  <inkml:trace contextRef="#ctx0" brushRef="#br0" timeOffset="-204039.77">6057 6978 179 0,'0'0'260'0,"8"-1"-25"15,-8 1-24-15,9 0-24 0,1 1-13 0,2-1-23 0,-1 1-26 16,2 0-18-16,-2 0-37 0,1 2-43 0,1-1-62 15,1-2-60-15,-2 0-171 0,-1 2-289 0,0 1 128 16</inkml:trace>
  <inkml:trace contextRef="#ctx0" brushRef="#br0" timeOffset="-203860.44">6375 6838 148 0,'0'0'340'16,"0"0"-12"-16,4 12-13 0,-4-6-43 0,-1 5-25 0,1 2-28 15,-1-3-20-15,1 7-19 0,-3 1-18 0,3-1-19 16,0 1-9-16,0 0-14 0,1 1-11 0,1 0-13 16,0 6-10-16,1 1-25 0,-3-1-30 0,-1-6-37 15,-1 9-46-15,1-2-57 0,0-7-59 0,-1-2-52 16,1-7-220-16,-3 1-476 0,3-7 211 0</inkml:trace>
  <inkml:trace contextRef="#ctx0" brushRef="#br0" timeOffset="-203427.32">6415 6669 2918 0,'5'-5'72'0,"1"2"-56"0,0-1-4 0,0 3-4 16,1 1-2-16,-1 0 2 0,4 3-4 0,-5-2 0 16,3 0-3-16,-2 4 2 0,3-1 4 0,0 2 10 15,0 2 5-15,4-3 13 0,-4 4 10 0,5 2 1 16,-3-4 0-16,1 7 0 0,-6-6-1 0,4 2-8 15,2 2 2-15,-6 0-8 0,6 1-3 0,-7 3 1 16,-1 0-3-16,-2 3-2 0,0-1-3 0,-4 2-3 16,0-2 0-16,-2 3-5 0,-4-5 0 0,-1 2-3 15,0-4-4-15,0 2 0 0,-1-4-1 0,3-2 0 16,-4-4 2-16,0 0-3 0,1-1 7 0,1-3-7 16,-4-1 13-16,0-1 4 0,4 0 1 0,-1-1-2 15,1-1 1-15,4-1-1 0,-2 0 2 0,5 2 0 16,2 1-10-16,-9-4-7 0,9 4 0 0,-4-2-2 15,4 2 1-15,0 0-5 0,0 0 5 0,0 0 10 16,18 8-14-16,-9-3 0 0,1 1 2 0,4 4 2 16,-1-2-5-16,4 3 0 0,-3 1 2 0,2-3 1 15,2 5 0-15,-1-3-2 0,1 2 0 0,-2-1 2 16,2 0-2-16,-1-2 14 0,-2 0-16 0,-2-1 2 16,-3-1 0-16,3-2 1 0,-4-1-16 0,-4-2-25 0,-1 0-27 15,2-1-36-15,-2 0-39 0,-4-2-38 0,0 0-67 16,0 0-65-16,0 0-163 0,-20-8-513 15,3-1 227-15</inkml:trace>
  <inkml:trace contextRef="#ctx0" brushRef="#br0" timeOffset="-202844.09">8309 6763 2970 0,'-5'2'253'0,"5"-2"-95"0,-9-2-91 16,9 2-18-16,0 0-12 0,0 0 6 0,0 0-14 15,0 0 0-15,33 3-4 0,-11-4-1 0,9-3 8 16,6 2 1-16,1-3-4 0,0 4 0 0,16-5-1 15,-4 2-8-15,2-1-3 0,-16 5-1 0,0-3 1 16,1 0-4-16,-4 1 8 0,0 1-9 0,-2 0 4 16,-12-3-8-16,3 4 4 0,-4-1 1 0,-3 0-21 15,-4 1-33-15,-3-1-33 0,-1 1-40 0,-7 0-35 16,7 0-36-16,-7 0-35 0,0 0-32 0,0 0-242 16,0 0-533-16,0 0 237 0</inkml:trace>
  <inkml:trace contextRef="#ctx0" brushRef="#br0" timeOffset="-202601.95">8553 6730 161 0,'1'4'270'0,"-1"0"-4"0,0 5-8 16,2 0-2-16,-2 4 0 0,0 4-9 0,1 3-19 15,-1 6-22-15,0 3-23 0,0 0-17 0,1 3-12 16,-2-4-18-16,0 2-12 0,2-3-13 0,-1 1-7 15,1 0-15-15,1-3-7 0,-1-6-8 0,1-1-7 16,1 0-5-16,0-2-1 0,-1-1-11 0,-1-4-6 16,1 3 0-16,-2-6-10 0,1 2-5 0,-1-3 0 15,0 1-2-15,0-4-30 0,-1 1-39 0,-1 1-58 0,0-4-78 16,2-2-88-16,-8 1-273 0,8-1-583 16,-11-3 259-16</inkml:trace>
  <inkml:trace contextRef="#ctx0" brushRef="#br0" timeOffset="-202021.73">9297 6621 116 0,'-8'1'319'0,"2"2"-18"0,-2 1-15 16,1 5-12-16,0 0-9 0,-3 5-30 0,2 4-19 15,-3 6-13-15,4 2-29 0,-3 1-12 0,1 3-19 0,3 1-6 16,-2 0-18-16,3 1-12 0,4-3-9 0,-2 0-1 16,6-1-18-16,-1-1-6 0,1-3-9 15,2-5-6-15,1 6-7 0,1-7-2 0,1 0-6 16,2-1-3-16,1-1-5 0,0 0-3 0,1-2-6 0,-3 0-19 15,0-4-39-15,1-3-48 0,-2 2-66 0,1-5-87 16,0 1-92-16,-3-3-175 0,1 0-539 16,-2-2 238-16</inkml:trace>
  <inkml:trace contextRef="#ctx0" brushRef="#br0" timeOffset="-201661.5">9634 6550 332 0,'0'0'332'0,"0"0"-22"16,-7 18-26-16,3-2-25 0,0 2-26 0,-1 2-24 16,0 6-17-16,0 5-18 0,-1-1-18 0,4 1-14 15,-2 4-13-15,3 0-14 0,1-1-9 0,0-3-9 16,4 3-10-16,-3-1-8 0,1-3-6 0,4 0-6 16,-2-4-11-16,-1-1-6 0,3-6-3 0,-4 1-4 15,2-1-5-15,3-3-3 0,-3-7-5 0,0 4-1 16,-1-8-25-16,-1 1-26 0,2-1-27 0,-4-2-35 0,2 0-46 15,-2-3-47-15,0 0-50 0,0 0-277 16,2-17-545-16,-3 5 242 0</inkml:trace>
  <inkml:trace contextRef="#ctx0" brushRef="#br0" timeOffset="-201343.85">9825 6650 3243 0,'5'1'55'0,"-5"-1"-5"15,6 2-51-15,-3 1 1 0,1 1-2 0,-2 2-2 0,-2 0-1 16,-2 1 1-16,-2 0-1 0,-1 6 1 0,-5 1-1 16,0-2 1-16,-2 3 1 0,-1-2 2 15,-1 3-1-15,1-1 0 0,-1-1 1 0,0 1-3 16,1-1 4-16,-2 0 1 0,-2-2 2 0,3-4 15 0,4 2 23 16,1-4 16-16,0 1-4 0,3-3 7 0,2-1-18 15,0 2 0-15,0-4-6 0,3 1-7 0,1-2-4 16,-5 4-4-16,5-4 2 0,4 7-11 15,1-1 5-15,0 0-1 0,3 1-1 0,1 0-3 0,7 4-1 16,-3-2 2-16,1 1-1 0,1 1-4 0,3-2 1 16,-2 4-1-16,3-3 1 0,-1 0-1 0,3 5 0 15,-4-6-12-15,0 1-24 0,-1 0-39 0,0-1-56 16,-4-3-71-16,1 0-78 0,-3-1-265 0,-1 0-582 16,2-2 257-16</inkml:trace>
  <inkml:trace contextRef="#ctx0" brushRef="#br0" timeOffset="-200911.74">10220 6736 177 0,'0'0'312'0,"2"8"-19"16,-2-3-36-16,-1 0-24 0,0 6-28 0,-2 0-8 15,2-1-24-15,-2 7-13 0,-4-1-12 0,2 4-13 16,-3-2-15-16,-4 9-17 0,1-2-1 0,-2 0-14 16,-1 1-9-16,1-2-11 0,-1-2-4 0,-5 1-5 15,6-8-11-15,2 2 8 0,-2-3 8 0,2-1 16 16,0-4-10-16,2-1-8 0,-2-2 4 0,1 0-4 16,-1-3-7-16,-1 1 7 0,0-4-14 0,3-4-5 15,-5 1-7-15,2-3 0 0,1-2-8 0,0-3 2 16,1-3-8-16,0-5 6 0,1 2-11 0,0 2-1 15,4-1-6-15,0 4-3 0,3 1 1 0,2 2 1 16,2-1-4-16,2 1-6 0,-1 2 8 0,2 1-5 16,1 4-4-16,4-1 4 0,3 5-4 0,0 1 2 15,3 3-3-15,4 1 5 0,4 3-1 0,2 5 11 16,-4-1-11-16,2 0-3 0,1 0 3 0,1 1 3 16,-1 2-3-16,-1-2 2 0,2 2-4 0,-4-3 2 15,1 0 0-15,-5-3 11 0,-2 0-17 0,1-2-20 16,-3 0-37-16,-4-2-34 0,-1-1-47 0,0-1-59 15,-4-1-64-15,-1-1-265 0,-1-2-574 0,-3-1 255 16</inkml:trace>
  <inkml:trace contextRef="#ctx0" brushRef="#br0" timeOffset="-200561.64">10442 6495 71 0,'3'2'245'0,"-2"1"-8"0,2 0-2 0,-1 1-14 16,-1 0-6-16,2 2-12 0,2 0-14 0,1 2-14 15,-2 3-7-15,1 1-13 0,3 2-14 16,0 2-8-16,-2 0-10 0,0 2-7 0,3 6-6 15,0-5-4-15,0 5-4 0,-1 1-12 0,1 0-6 0,-2 5-9 16,1 2-9-16,-3 1-4 0,-1 2-4 0,-2 1-9 16,0-2 1-16,-6 12-8 0,0 2-7 0,-1-14 0 15,-3 13-2-15,0-14-8 0,-1 1-3 0,0-2-12 16,-3 0-13-16,1-4-12 0,2 0-16 0,0-6-14 16,1-5-16-16,0 0-27 0,1-3-40 0,-2-3-59 15,0-3-47-15,3-2-248 0,-5 2-522 0,0-3 231 16</inkml:trace>
  <inkml:trace contextRef="#ctx0" brushRef="#br0" timeOffset="-199380.41">11433 6786 278 0,'0'0'329'0,"0"0"-13"0,0 0-15 0,12-8-21 16,-7 6-24-16,3 1-28 0,5-2-23 0,1 0-18 15,0 1-18-15,5 2-19 0,0 0-17 0,2 0-13 0,-1 0-9 16,8 1 7-16,0 0-32 0,3 2-10 16,-9-3-3-16,1 1-4 0,-1 1-12 0,7-5-4 15,-7 3 0-15,-3 1-15 0,0-1 1 0,-1-1-2 16,-3 2-7-16,-2-1-2 0,-3 0-4 0,-5-1 0 15,3 2-1-15,-3-2-5 0,-5 1-11 0,9 0-35 0,-9 0-23 16,4-4-32-16,-4 4-43 0,0 0-37 16,0 0-32-16,0 0-28 0,0 0-31 0,0 0-212 0,0 0-505 15,-18-2 225-15</inkml:trace>
  <inkml:trace contextRef="#ctx0" brushRef="#br0" timeOffset="-199086.16">11445 7007 135 0,'0'0'335'0,"0"0"-17"0,0 0-17 16,21-4-9-16,-11 0-21 0,0-1-28 0,3 2-25 15,6-2-19-15,0 1-23 0,-1-1-15 16,9-2-17-16,-5 4-17 0,7-3-7 0,0 2-10 0,2 0-15 15,0 1-9-15,-3 0-8 0,1 3-11 0,-2-3-1 16,3 0-13-16,-9 0-4 0,2 1 0 0,-1 0-11 16,-4 2 1-16,1 0-6 0,-7-2-3 0,-2 1-5 15,3 1-1-15,-6 0-9 0,-3-2-13 0,-4 2-31 16,12 0-35-16,-12 0-45 0,0 0-62 0,0 0-65 16,0 0-73-16,0 0-189 0,0 0-538 0,-14-7 239 15</inkml:trace>
  <inkml:trace contextRef="#ctx0" brushRef="#br0" timeOffset="-198243.13">12970 6334 95 0,'0'0'322'0,"-3"-5"-23"0,3 5-20 0,-1-3-13 15,1 3-12-15,-4-4-10 0,4 4-24 0,0 0-25 0,0 0-18 16,-1-4-14-16,1 4-19 0,0 0-14 0,0 0-10 16,0 0-15-16,0 0-10 0,-3-3-10 0,3 3-12 15,0 0-7-15,0 0-7 0,0 0-10 0,0 0-3 16,0 0-8-16,0 0-7 0,0 0-2 0,3 14-1 15,-3-4 0-15,0 5-8 0,1 3 2 0,-1 7-4 16,4 5-2-16,-4-5 1 0,4 7 9 0,0-5-11 16,-3 4-2-16,3 4-5 0,-3-2 1 15,4-1 1-15,-2-1-1 0,2 1-3 0,-4 1 0 0,3-3 4 16,0-1 8-16,-3-3-9 0,6 3-10 0,-2-10 19 16,0 0-17-16,0 1 0 0,-1-1 1 0,4-3 4 15,-6-2-1-15,4-4-2 0,-2 1 2 0,-3 1-4 16,2-4 3-16,2 1-2 0,-2-5 0 0,-1 2 1 15,0-1 3-15,-1-1-3 0,0 2 0 0,-1-6 3 16,1 2-2-16,-1-2 0 0,0 0 0 0,0 0-30 16,0 0-30-16,0 0-41 0,-2-14-58 0,1 7-49 15,2-3-56-15,0-1-266 0,0-1-571 0,1-3 253 16</inkml:trace>
  <inkml:trace contextRef="#ctx0" brushRef="#br0" timeOffset="-197828.22">13255 6501 131 0,'0'0'249'15,"0"-3"-15"-15,0 3-9 0,0 0-23 0,0 0-19 0,0 0-12 16,0 0-10-16,0 0-12 0,-9 11-9 0,4-6-15 16,-4 3-15-16,-4 0-9 0,0 3-2 15,-2 0-16-15,-2 1-8 0,0 2-13 0,1-3-5 16,-3 2 3-16,0-2-2 0,2 1 7 0,1-3 8 0,-1-1 9 16,2 1-4-16,3-1 23 0,2-1-22 0,1-3-1 15,0 1-11-15,4-1-6 0,1 1-2 16,0-3-12-16,4 4-7 0,0-1 2 0,3 2-6 0,2 2-3 15,3-3-6-15,-2 5 3 0,12 2-4 0,-1-3-4 16,-1 3-3-16,8 2 1 0,-1-2-4 0,-1 0-3 16,1-1-2-16,-2-3 1 0,-1 4-1 0,-1-4 1 15,-3 1-2-15,0-1-2 0,-4-3 2 0,3 3-4 16,2-3-23-16,-9 1-24 0,0-1-43 0,-3-2-56 16,-1 0-66-16,1-2-69 0,0 1-243 0,-1-3-561 15,-4 0 248-15</inkml:trace>
  <inkml:trace contextRef="#ctx0" brushRef="#br0" timeOffset="-197544.51">13972 6392 360 0,'0'0'360'16,"-1"-4"-36"-16,1 4-30 0,0 0-31 0,6-6-30 15,2 5-20-15,3-1-25 0,7 1-14 0,1-1-21 16,3 1-13-16,5-1-16 0,5 1-13 0,-4 1-12 0,4-2-10 16,-1 2 6-16,-1-1-23 0,2 1-8 0,-10 0-8 15,10 0-2-15,-11 1-6 0,-1-2-7 16,1 1-18-16,-3-2-45 0,-6 2-58 0,-2 0-74 15,0-3-74-15,-6 2-288 0,2-1-559 0,-2 1 247 0</inkml:trace>
  <inkml:trace contextRef="#ctx0" brushRef="#br0" timeOffset="-197335.45">14162 6378 2876 0,'-16'11'203'0,"3"0"-108"15,-2 3-18-15,3 2 7 0,-1 6 2 0,-2 4-21 16,2-3-15-16,3 4-11 0,5 0-6 15,-3 2-5-15,-1-2-1 0,5 1 2 0,2-3-2 0,2 2-5 16,0 0-2-16,4 2-3 0,2-4 3 0,-1-5-2 16,-1-2-2-16,1 1-3 0,4 0 2 0,-4-2-5 15,3 2 5-15,-3-4-9 0,0 1 4 0,-1-3-9 16,0-3-21-16,-2-1-33 0,2-2-40 0,-4 0-48 16,4-4-53-16,-3 0-48 0,-1-3-285 0,0 0-570 15,0 0 252-15</inkml:trace>
  <inkml:trace contextRef="#ctx0" brushRef="#br0" timeOffset="-196877.01">14598 6492 239 0,'0'5'294'0,"-1"1"-14"16,2 2-7-16,-3 1-25 0,0 1-10 0,-2 1-8 16,2 1-16-16,-1 3-29 0,-3 1-13 0,4 0-20 15,-5 0-13-15,2 2-10 0,-2 1-13 0,-4 4-13 16,1 3-10-16,-2 0-10 0,-2-1-6 0,0 0-11 0,-1-3-3 16,-2 0-7-16,3 0-6 0,3-6-6 15,-2-2-1-15,4 0-12 0,1-3 5 0,1-1-8 16,-1-2 1-16,0-3 2 0,2 1-4 0,1 0-2 15,-3-6 0-15,-1-2-2 0,0 1-5 0,-1-2 3 0,-1-3-3 16,0-3 1-16,-4-1-4 0,2-8-3 0,3 1 1 16,-1-1-8-16,5 0 5 0,-7-3-3 0,6 4-3 15,3 1 1-15,0 4 4 0,-1 0-8 16,5 4-2-16,0-3 3 0,0 6-4 0,3-1-1 0,1 1 0 16,2 4 0-16,5 1-5 0,2 3 2 0,1 0 6 15,3 4-3-15,2 0 1 0,6 8 0 0,-1-3 0 16,1 2 1-16,3 2 3 0,-1 0 0 0,-1 2 2 15,-1-3-4-15,-2 2 2 0,3-4-1 0,-8-1-4 16,6 5 5-16,-11-7 1 0,2-1 0 0,0 0-22 16,-4-2-36-16,-1 0-54 0,-4 1-71 0,-2-4-73 15,1 0-309-15,-5 1-607 0,0-1 269 0</inkml:trace>
  <inkml:trace contextRef="#ctx0" brushRef="#br0" timeOffset="-196590.81">13730 6615 247 0,'0'0'369'0,"0"0"-53"16,5 2-59-16,-5-2-79 0,2 4-109 0,-2-4-134 16,4 5-164-16,-3-2-248 0,2 2 111 0</inkml:trace>
  <inkml:trace contextRef="#ctx0" brushRef="#br0" timeOffset="-193260.79">13614 6582 47 0,'0'0'342'0,"0"0"-20"0,0 0-18 0,0 4-19 0,0-4-21 15,0 0-18-15,0 0-25 0,4 3-22 0,-4-3-13 16,0 0-26-16,4 2-21 0,-4-2-42 0,0 0-79 16,7 0-124-16,-7 0-348 0,8-3-493 0,-8 3 218 15</inkml:trace>
  <inkml:trace contextRef="#ctx0" brushRef="#br0" timeOffset="-191419.09">13596 6653 98 0,'0'0'237'0,"0"0"-15"16,0 0-7-16,0 0-12 0,0 0-8 0,0 0-5 15,0 0-7-15,5-3-9 0,-5 3-6 0,0 0-10 16,0 0-11-16,0 0-9 0,4-3-8 0,-4 3-1 15,0 0-10-15,0 0-3 0,1-3 0 0,-1 3-5 16,0 0-7-16,0 0-4 0,3-4-10 0,-3 4-8 16,0 0-13-16,0 0-4 0,0 0-1 0,0 0-14 15,0 0-10-15,0 0-5 0,0 0-7 0,0 0 5 16,0 0-9-16,-8 13-2 0,8-12-1 0,-2 5-3 16,-1-2-2-16,2 1-1 0,1-1-1 0,-3 1-5 0,3-2 0 15,0 2 4-15,0-5 1 0,0 0-6 16,0 5-2-16,0-5 3 0,0 0-4 0,9 0-13 15,-9 0-6-15,0 0-3 0,11-11-4 0,-8 6 4 16,4-1-2-16,-5 0 2 0,3-3 2 0,-1 2 8 16,0 2-1-16,-4-3 4 0,4 2 14 0,-3 0 7 0,-1 1 4 15,0 1 2-15,0 4-3 0,0-6-6 16,-1 2-3-16,1 4-4 0,-4-3 3 0,4 3-2 0,0 0-3 16,0 0-1-16,0 0-1 0,0 0-3 0,-18 7 5 15,14-5-3-15,3 2-1 0,-3-2 0 16,0 1-6-16,3 0-30 0,-3 1-56 0,2-1-80 15,-2 1-116-15,0-1-286 0,4 1-621 0,-4-1 274 0</inkml:trace>
  <inkml:trace contextRef="#ctx0" brushRef="#br0" timeOffset="-189681.25">9865 6832 96 0,'0'0'212'0,"0"0"-10"15,0 0-6-15,0 0-7 0,0 0-4 0,0 0-7 16,0 0-7-16,0 0-7 0,0 0 0 0,0 0-9 16,0 0-6-16,0 0-4 0,0 0-5 15,0 0-5-15,0 0-1 0,0 0 1 0,0 0-6 0,0 0-6 16,0 0-18-16,0 0-6 0,-7-1-7 0,7 1-12 16,0 0-9-16,0 0 5 0,0 0-20 0,0 0-5 15,0 0-8-15,0 0-3 0,-1 5-7 0,1-5-6 16,-3 5 1-16,3-5-5 0,-2 5 0 0,-1-2 2 15,3 1-7-15,-3 0-2 0,3-4-5 0,-2 8 0 16,2-7-1-16,0-1 2 0,0 5-4 0,0-5-1 16,0 0-1-16,0 0 2 0,1 3 3 0,-1-3-3 15,0 0-5-15,0 0-3 0,0 0 3 0,9-9 0 16,-8 5-3-16,2-1 3 0,-2 1 2 0,2-1 3 16,-2 0-2-16,-1-1-3 0,0 2 6 0,0 0 1 15,0 4 5-15,2-6-15 0,-2 6 2 0,0 0 0 16,-3-5-1-16,3 5-3 0,0 0 2 0,0 0-2 15,0 0 4-15,0 0-3 0,-5 0 0 0,5 0 0 16,0 0 1-16,0 0 0 0,0 0-2 0,0 0-1 0,0 0 0 16,0 0 0-16,-2 10 0 0,2-10-2 0,0 0 4 15,3 4-3-15,-3-4-1 0,0 0 5 16,0 0 4-16,0 0-4 0,0 0 2 0,0 0-1 16,0 0 2-16,0 0-1 0,0 0 1 0,0 0-6 0,0 0-7 15,0 0-41-15,0 0-50 0,0 0-80 16,0 0-109-16,0 0-280 0,0 0-617 0,-8 1 273 15</inkml:trace>
  <inkml:trace contextRef="#ctx0" brushRef="#br0" timeOffset="-184414.37">9985 7359 40 0,'2'15'323'0,"7"11"-22"0,-1-2-19 16,2 2-19-16,3 2-10 0,-2 1-4 0,2 2-18 16,1-1-20-16,-2 1-22 0,3-2-18 15,0-4-18-15,0 3-18 0,-2-1-11 0,4-2-14 16,-3 1-4-16,-2-3-15 0,-5-4-4 0,6 2-11 0,-8-2-7 16,3-2-8-16,-3-1-6 0,-4-4-4 0,4 1-11 15,-2-3-19-15,-2-1-24 0,-1 1-32 0,-1-6-32 16,0 2-37-16,-2-2-43 0,3-4-28 0,-9-1-24 15,9 1-35-15,-14-13-221 0,5 3-493 0,-5-4 219 16</inkml:trace>
  <inkml:trace contextRef="#ctx0" brushRef="#br0" timeOffset="-184232.44">10030 7497 232 0,'-1'-6'330'0,"0"3"-17"0,1 3-20 0,-1-6-23 0,1 6-24 16,0 0-15-16,0 0-18 0,0 0-21 0,-13 9-17 15,12-3-19-15,-2 0-13 0,1 1-13 0,-2 5-17 16,0-5-8-16,-5 3-11 0,9 0-9 0,-5-1-16 16,1 0-40-16,0 2-32 0,-1-1-42 0,4-1-52 15,-7 0-43-15,3-2-38 0,1-1-23 0,3-1-31 16,-4-3-189-16,2 0-456 0,3-2 203 0</inkml:trace>
  <inkml:trace contextRef="#ctx0" brushRef="#br0" timeOffset="-184078.17">10014 7392 11 0,'14'-9'239'0,"-1"0"-7"0,2 2 0 0,2-1-11 16,-1 2-9-16,-3 6-10 0,-3-2-12 0,3 0-7 15,-3 0-19-15,2 2-10 0,-2 0-15 0,-2 0-15 16,-2 0-11-16,1 2-13 0,0 0-20 0,-2 0-32 0,-1-2-49 16,0 1-63-16,1 1-111 0,-5-2-226 15,8 3-435-15,-7-1 193 0</inkml:trace>
  <inkml:trace contextRef="#ctx0" brushRef="#br0" timeOffset="-182946.45">8979 8482 39 0,'2'-4'296'16,"1"0"-15"-16,1-1-25 0,-2 4-19 0,3 1-9 16,-5 0-3-16,12 4 0 0,-2 2-1 0,-1 1-17 15,5 5-23-15,-4 4-15 0,2-1-13 0,-2 4-20 16,-1-3-12-16,0 8-11 0,4-1-13 0,-7-5-7 16,2 1-16-16,0 0 5 0,2 3-18 0,-4-4-6 0,3-2-1 15,-4-5-10-15,3 0-3 0,-3-1-5 16,0-1 5-16,-1-4-12 0,0 2-3 0,0-3-7 0,-1-1 1 15,0 0 11-15,1 0-14 0,-4-3 8 0,0 0-5 16,13-12-2-16,-6 1 4 0,3-5-13 0,1-8 5 16,0-1-7-16,3-3-1 0,-1 1 0 15,1-3-1-15,-4 0 1 0,3 1-6 0,1-1 2 0,-2 4 4 16,-3 1-7-16,2 0 1 0,-2 10-3 0,-1-3-2 16,1 0-19-16,-2 1-37 0,-2 7-40 0,1 0-61 15,-3 1-72-15,4 0-78 0,-4 3-238 0,1 2-592 16,-2 2 261-16</inkml:trace>
  <inkml:trace contextRef="#ctx0" brushRef="#br0" timeOffset="-182805.32">9500 8365 84 0,'5'4'311'0,"-5"1"-25"16,3 2-15-16,-2-1-23 0,-1 1-23 0,0 3-22 16,0 0-17-16,0 1-20 0,0 0-17 0,0 0-23 15,0-2-32-15,1 4-40 0,3 3-50 0,-4 0-57 16,4-3-73-16,-3 2-89 0,2-1-121 0,-3-2-363 15,1-1 160-15</inkml:trace>
  <inkml:trace contextRef="#ctx0" brushRef="#br0" timeOffset="-182461.47">9592 8324 193 0,'4'-2'277'0,"-4"2"-31"0,6-4-19 15,-6 4-23-15,8 0-14 0,-8 0-7 0,7 0-5 16,-7 0-8-16,8 0-10 0,-8 0-10 0,8 0-12 16,-8 0-12-16,5 1-7 0,-5-1-8 0,4 3-11 0,-4-3-9 15,0 0-5-15,5 2-6 0,-5-2-4 16,0 0 6-16,0 0 4 0,0 0-3 0,0 0-9 0,0 0-6 16,0 0-3-16,0 0-7 0,0 0-9 15,3 1-1-15,-3-1-5 0,0 0-3 0,0 0-5 0,0 0-2 16,0 0-4-16,0 0 1 0,0 0-11 0,7 0 0 15,-7 0-1-15,7 1-4 0,-7-1-2 0,10 2 4 16,-1-2-8-16,-1 0 0 0,1 1-1 16,2 2 1-16,3-1 3 0,-4 2-6 0,3 1 2 0,-4-1-2 15,0 0-6-15,0 2 6 0,0 0-5 0,-1 3 5 16,-5 0-19-16,-3 2-33 0,-2 1-42 0,-3 4-58 16,-4 1-68-16,-4-1-74 0,-1 5-261 15,-3-5-594-15,2-6 263 0</inkml:trace>
  <inkml:trace contextRef="#ctx0" brushRef="#br0" timeOffset="-182319.36">9541 8526 153 0,'0'0'324'0,"0"0"-22"0,0 0-11 0,13-2-6 15,-5 0-27-15,3 2-21 0,4-2-18 0,5 2-17 16,-1-2-23-16,1 2-18 0,3 0-16 0,-4 0-21 16,3-2-32-16,-3 2-52 0,0 0-54 0,-2 4-75 15,-3-2-77-15,0 0-292 0,-4-1-495 0,-1 0 220 16</inkml:trace>
  <inkml:trace contextRef="#ctx0" brushRef="#br0" timeOffset="-182128.34">9769 8196 187 0,'-3'-3'347'16,"3"3"-22"-16,0 0-15 0,0 0-18 0,-10 20-30 0,3-4-24 15,1 10-23-15,2 2-24 0,-1 2-19 0,1 3-15 0,0 2-10 16,3 10-14-16,1-11-12 0,0 3-16 15,0-2-8-15,1 1-13 0,3-1-5 0,-1 0-11 0,2 1-8 16,-1-5-21-16,0-4-28 0,-2-2-33 16,3-4-43-16,-1-3-57 0,-4-7-65 0,4-2-67 0,-3-4-245 15,2-1-540-15,-2-3 240 0</inkml:trace>
  <inkml:trace contextRef="#ctx0" brushRef="#br0" timeOffset="-181830.27">10287 8106 3098 0,'11'-5'169'0,"-4"5"-103"0,-3-1-38 0,1 1 4 0,-5 0-16 16,0 0-5-16,0 0 4 0,-14 13-10 0,5-7 1 16,-2 1-3-16,-6 0 8 0,2 2-6 0,-3-1-4 15,-1 0 1-15,-2 2 2 0,-3 4-2 0,7-3 0 16,2-3 2-16,-3 1-1 0,7-1-1 0,0 0 1 15,-3 1 3-15,5-2 7 0,2 0 5 0,2-3 2 16,-2 3 3-16,2-1 1 0,0-2 0 0,1 4 7 16,2-4-9-16,-2 2 0 0,2 0-7 0,0 1-3 15,1 0 6-15,1 3-10 0,-3-2-7 0,3 1-21 16,-1-1-20-16,1 2-31 0,-1 0-37 0,1 1-38 16,-2 0-43-16,4-1-40 0,-4-4-262 0,0 3-531 15,1-3 235-15</inkml:trace>
  <inkml:trace contextRef="#ctx0" brushRef="#br0" timeOffset="-181576.51">10028 8322 205 0,'4'-4'258'0,"2"-1"-8"0,-1 0-12 0,2 2-15 15,3-2-20-15,-4 4-7 0,5-4-18 0,1 0-6 16,-4 3-6-16,1 1-10 0,4-2-7 0,-2 3-5 16,0 2-20-16,1-1-10 0,1 1-7 0,-4 3-5 15,4 1-4-15,-3 0-1 0,-1 2-5 0,1 3-6 16,0-1-11-16,-1 5-5 0,0-1-4 0,-2-1-8 15,-2 4-6-15,-1-5-4 0,-2 3-5 0,1-3-4 16,-1 5-5-16,2-3 1 0,-4 1-5 0,3 0-4 0,-2-2 7 16,-1-1-13-16,1 3 3 0,-1-1 7 0,1-5-16 15,-1 2-4-15,2-2-7 0,-2 0-16 0,-2-1-18 16,2-2-17-16,0 0-14 0,-1-1-25 16,0-2-32-16,0 0-31 0,-4-1-50 0,5-2-49 0,0 0-269 15,-16-5-562-15,8 1 249 0</inkml:trace>
  <inkml:trace contextRef="#ctx0" brushRef="#br0" timeOffset="-181434.27">10057 8449 216 0,'11'-2'285'0,"-2"-2"-27"0,3 2-24 0,1-1-42 15,-4 1-57-15,5 1-60 0,-4-1-67 0,2 1-88 16,-2 2-141-16,-2 1-239 0,-3 1 106 0</inkml:trace>
  <inkml:trace contextRef="#ctx0" brushRef="#br0" timeOffset="-181313.05">10115 8585 22 0,'-3'5'341'0,"2"-2"-29"16,-1 0-27-16,2-3-29 0,0 0-26 0,3 3-24 16,-3-3-28-16,9 1-40 0,-2-1-37 0,0-1-47 15,1 1-63-15,3 0-70 0,1-2-92 0,0-1-140 16,-1 2-337-16,-2-1 150 0</inkml:trace>
  <inkml:trace contextRef="#ctx0" brushRef="#br0" timeOffset="-181011.33">10396 8278 293 0,'1'-3'326'15,"3"2"-34"-15,0-3-29 0,1 3-25 0,2-1-26 0,-1 2-23 16,-6 0-16-16,14-3-21 0,-6 3-13 0,2-2-14 15,1 2-10-15,1-1-14 0,-1 1-11 16,1 1-6-16,-1 0-4 0,2 2-13 0,-3 0-6 16,-1 2-2-16,0-1-2 0,0 0 6 0,-4 1 7 0,-1 1 20 15,0 2-5-15,1 3-14 0,-4-1-4 16,3 0-2-16,-5 4-9 0,-2 3-4 0,2 1-3 0,-4-2-8 16,5 3-1-16,-4-2-7 0,0 1-3 15,0 0-1-15,3 3-5 0,-4-2-2 0,1 5 0 0,0-4-5 16,-2 3 10-16,2 1-16 0,0 2-5 0,1-7-18 15,1-1-16-15,-3 1-19 0,1-4-23 0,-1-2-25 16,1-2-34-16,2-6-40 0,-2 0-51 0,0-4-77 16,-1-1-207-16,5 0-545 0,-9-13 242 0</inkml:trace>
  <inkml:trace contextRef="#ctx0" brushRef="#br0" timeOffset="-180887.53">10470 8426 149 0,'3'-2'333'0,"-1"2"-27"0,-2 0-30 15,9 0-30-15,-9 0-24 0,10 2-26 0,-6 1-52 16,-1-1-52-16,-1 2-62 0,1 0-87 0,0 0-98 16,-1 0-142-16,-1-2-322 0,-1-2 142 0</inkml:trace>
  <inkml:trace contextRef="#ctx0" brushRef="#br0" timeOffset="-180700.39">10704 8094 2896 0,'0'0'204'16,"5"-1"-143"-16,-5 1-32 0,0 0-14 0,7 0 3 0,-7 0-11 15,0 0 0-15,3 7-11 0,0-6-9 16,-2 4-10-16,2-1-14 0,-2-1-16 0,2 1-17 16,-1-2-19-16,4 1-24 0,-2 1-25 0,3-1-28 15,1-1-28-15,-2-1-196 0,5-1-422 0,1 0 187 16</inkml:trace>
  <inkml:trace contextRef="#ctx0" brushRef="#br0" timeOffset="-180446.62">10969 8092 157 0,'7'2'205'0,"-7"-2"-1"16,4 3-8-16,-6 1-7 0,0 2-8 0,1 0-1 16,-3 3-2-16,-2 0-1 0,1 1-3 15,-4 5-5-15,-4 0-2 0,1-1-6 0,0 0-3 0,-6 6-8 16,3-7-9-16,-1 2-9 0,2-2-9 0,1 1-10 15,-1-5-13-15,4 4-5 0,5-8-12 0,-2 1-5 16,2-5-4-16,4 4-10 0,-4-5-11 0,5 5-5 16,0-5-6-16,0 6-1 0,5-5-8 0,-2 2 1 15,3-3-4-15,4 0-1 0,-2 0-9 0,7 0 4 16,-4 0-4-16,5 0-5 0,2 0-10 0,-3-3-32 16,-2 2-43-16,2 1-46 0,2 1-64 0,-3-1-72 15,0 0-315-15,-4-1-614 0,3 1 273 0</inkml:trace>
  <inkml:trace contextRef="#ctx0" brushRef="#br0" timeOffset="-179961.21">10879 8128 226 0,'-9'4'328'0,"0"5"-21"16,-1-1-26-16,8 4-28 0,-5 5-21 0,2 1-18 15,0 8-12-15,1-1-12 0,0 3-5 0,4 4-19 16,4 2-14-16,-3 0-7 0,3 1-19 0,0 1-16 15,1 11-4-15,-1-14-17 0,1 1-4 0,-1-3-12 16,2-3-4-16,1-2-7 0,-4-7-14 0,3-7-11 16,-2-1-10-16,-1-2-7 0,1-2-13 0,0-3-8 15,-3-1-6-15,3-3-6 0,-4 0-2 0,0 0-2 16,6-13-2-16,-3 4 0 0,1-1-4 0,2-4 3 16,-1-5 4-16,0-2 1 0,4-4 2 0,-5-6-2 15,1 4 2-15,2-1-2 0,-1-1-1 0,2 4 4 16,0-2-1-16,2 9 3 0,1 1 5 0,-1 2-3 15,3 2 5-15,0 1 5 0,-4 6 4 0,5 1 5 16,-4 2 0-16,4 0 3 0,-4 1 2 0,-1 5 0 0,3 0-3 16,-3 3 5-16,-1 3 1 0,-3 1-3 0,1-3-3 15,-2 5-2-15,-2 5 1 0,0 0 1 16,-4 0-3-16,0 3 3 0,-2 5-4 0,-2 1 0 16,-2-1-5-16,2-6 0 0,-2-1 1 0,-1 0-3 0,0-2 3 15,0-6 11-15,-1 0 11 0,2-4 15 0,3 0 4 16,-1-6-5-16,-7 0 1 0,5 0 2 0,2-6-7 15,-2 2-9-15,-2-3 4 0,6-1 2 0,-1 2-14 16,1 2-3-16,2-2-2 0,-1 0-5 0,3 3-3 16,0 3-1-16,0-5-2 0,0 5-1 0,0 0 4 15,12 2-5-15,-12-2 1 0,17 3-1 0,-5 2-22 16,-2-2-27-16,4 1-30 0,3 1-37 0,1 2-44 16,-2-1-50-16,1 0-63 0,-1 1-278 0,-3-3-595 15,5 4 263-15</inkml:trace>
  <inkml:trace contextRef="#ctx0" brushRef="#br0" timeOffset="-179642.25">11449 7906 267 0,'0'0'316'0,"5"5"-21"0,-5 2-23 0,3 3-29 15,-3 1-25-15,-3 1-23 0,-2 3-18 0,0 2-19 16,-8 7-19-16,0-2-21 0,-2 2-24 0,-3 1-20 16,-1-2-21-16,-1 2-12 0,-1 0-7 0,2-1-7 15,1-5-1-15,4-4 1 0,0-2 8 0,5-4 12 16,0-2 17-16,4-2 18 0,1-1 13 0,0 0 2 16,3-4 0-16,-3 4-7 0,4-4-6 0,0 0-16 0,10 3-6 15,2-1-8-15,-1-2-1 0,9 0-9 16,0-2-1-16,9 2-3 0,-1-1-7 0,2-1-8 15,3 0-18-15,-6 0-36 0,0 2-44 0,-5-1-58 16,-2 1-66-16,2 0-77 0,-8 1-258 0,0-1-576 0,-3-1 255 16</inkml:trace>
  <inkml:trace contextRef="#ctx0" brushRef="#br0" timeOffset="-179426.87">11507 8122 268 0,'-5'-3'395'0,"1"2"-48"0,4 1-28 16,0 0-33-16,-8 10-31 0,7-2-16 15,-2 5-28-15,2 3-21 0,1 1-23 0,0 5-12 0,1 5-16 16,3 0-16-16,1 2-10 0,2 6-12 0,3 8-8 16,-4 4-10-16,-2 3-8 0,2 0-3 0,-3 2-12 15,1 3-7-15,-7 2-3 0,3-2-6 0,3-2-22 16,-8-4-22-16,3-14-14 0,0-4-14 0,1-4-14 16,1-7-13-16,-3-4-16 0,3-7-15 0,0 1-24 15,-1-5-19-15,-1 0-4 0,2-5-53 0,0 0-42 16,0 0-235-16,-10-21-503 0,5 5 223 0</inkml:trace>
  <inkml:trace contextRef="#ctx0" brushRef="#br0" timeOffset="-179077.63">11374 8418 247 0,'1'-5'349'15,"-2"2"-34"-15,2-2-30 0,-1 5-30 0,3-4-25 16,-3 4-22-16,0 0-15 0,0 0-29 0,8 10-18 15,-4-7-10-15,0 1-18 0,-3 3-8 0,1 1-17 16,-2 2-11-16,1 1-17 0,-2 0-3 0,-2 2-15 0,3-1-4 16,-2-1-6-16,0-2-4 0,0 1-8 0,0-4 4 15,0 0 1-15,1-2 15 0,-1-1 10 16,-1 1 2-16,3 0 6 0,0-4 2 0,0 0-9 0,0 0-8 16,0 0-5-16,6-11-7 0,-2 6-4 0,2-2-5 15,3-1-2-15,1 4-1 0,-1-2-3 0,4 0-3 16,-2 3-7-16,5 3-6 0,-5 0-5 15,2 2 3-15,0 0-2 0,1 6-2 0,-5 0 1 0,5 0 3 16,-2 3 8-16,-6-2 21 0,2 1-6 0,-1-1-6 16,0 1-1-16,-2-1 4 0,0-2-6 0,-2-1-2 15,-1-3 4-15,1 1-7 0,0-1 4 0,-3-3-15 16,5 3-15-16,-5-3-31 0,0 0-41 0,12-6-64 16,-6 2-66-16,5-2-88 0,0-1-253 0,2-1-601 15,6-2 267-15</inkml:trace>
  <inkml:trace contextRef="#ctx0" brushRef="#br0" timeOffset="-178467.65">13794 7150 358 0,'-2'-3'345'0,"2"3"-28"0,0 0-29 16,0 0-16-16,0 0-17 0,4 18-21 0,1-5-28 15,1 8-17-15,5 2-25 0,1 8-11 0,2-2-17 16,-1 2-13-16,6 12-15 0,-5-13-6 0,5 1-11 15,-2-1-1-15,5-3-15 0,-2 2-10 0,3-3-1 16,0 3-8-16,-4-6 0 0,3-2-11 0,-3 1-5 16,-1-2-5-16,-5-7-6 0,-3 2-1 0,1-1-2 15,-3-6-9-15,-3 2-30 0,-1-3-36 0,-1 0-43 16,-1-1-53-16,-2-2-48 0,0-2-36 0,0-2-46 16,0 0-221-16,0 0-536 0,-16-19 237 0</inkml:trace>
  <inkml:trace contextRef="#ctx0" brushRef="#br0" timeOffset="-178303.06">13877 7119 288 0,'-10'8'342'0,"1"-1"-19"0,-1 8-23 16,-4-1-19-16,-2 8-25 0,0 2-29 0,3-4-24 16,-1 2-18-16,3-4-19 0,2-2-20 0,-1 1-30 15,2-2-41-15,1 0-41 0,0 0-54 16,0-6-60-16,1 2-59 0,3-6-50 0,1-1-230 0,-2 1-455 15,0-3 202-15</inkml:trace>
  <inkml:trace contextRef="#ctx0" brushRef="#br0" timeOffset="-178169.53">13794 7201 23 0,'9'-9'306'0,"3"1"-22"0,-1 3-6 0,2 3-17 16,2-1-16-16,2 0-23 0,-2 3-21 0,-2 1-20 15,1 1-17-15,-1-1-16 0,0 3-23 0,-2 1-28 16,0-1-40-16,-1 1-54 0,0 5-73 0,0-6-96 15,-2 4-228-15,-2-1-425 0,3 2 188 0</inkml:trace>
  <inkml:trace contextRef="#ctx0" brushRef="#br0" timeOffset="-177462.82">14021 8158 320 0,'0'0'349'0,"0"0"-21"16,-9 5-30-16,7 4-15 0,-2 1-43 0,0 7-17 16,1 0-26-16,-2 2-22 0,1 1-9 0,0-1-18 0,1 7-15 15,3-7-18-15,2 9-9 0,0-3-9 16,2 0-12-16,1-6-6 0,4 4-3 0,0-6-19 16,1-2 0-16,3-2-9 0,3 0-2 0,0-3-5 15,1-3-5-15,-3-4-3 0,1 2 2 0,4-5-5 0,-1-2-1 16,3-2-7-16,-2-6 3 0,-1 1-7 15,-2-1 0-15,0-2-6 0,1-9-2 0,1 2-14 16,-10 1-10-16,1-7-8 0,-1-2-6 0,-6-4-9 0,3 2 2 16,-10-2 4-16,5 2 3 0,-1 0 2 15,0 4 10-15,-3 6 10 0,0 2 15 0,0 3 22 0,3 3 9 16,-3 1-7-16,0 6-3 0,4-2-3 0,-4 2-10 16,4 1-4-16,0 3 3 0,0 0 0 0,-10 15-3 15,10-4-1-15,-4 1 1 0,4 5-5 0,-1 3 0 16,1 6 0-16,5-1-1 0,-3 2-4 0,5-2 6 15,-3 2-2-15,2 3-3 0,2-5 2 0,1 1-7 16,1-2 7-16,-2 0-6 0,-2-6 6 0,2 5-3 16,2-4-3-16,-4-2-3 0,-2-6 8 0,2 1-5 15,-1-2-1-15,-2 0-14 0,1-1-35 0,-3-1-37 16,1-4-46-16,0 0-37 0,-2 0-41 0,0-4-39 16,0 0-270-16,0 0-563 0,0 0 249 0</inkml:trace>
  <inkml:trace contextRef="#ctx0" brushRef="#br0" timeOffset="-177306.24">14529 8146 293 0,'0'0'313'0,"8"3"-12"0,-4 4-17 16,-2-2-25-16,1 5-25 0,-2-2-20 0,-1 4-25 16,0-2-20-16,0 2-18 0,3 0-25 0,-2-2-35 15,-1 4-39-15,-1-2-42 0,-2 1-64 0,3 2-60 16,-1-5-68-16,0-1-208 0,-2 1-422 0,3-4 187 15</inkml:trace>
  <inkml:trace contextRef="#ctx0" brushRef="#br0" timeOffset="-176994.94">14541 8222 39 0,'-3'-18'254'0,"3"0"-10"0,0-2 1 0,4 3 0 16,-3 4-1-16,3-1-3 0,0 2-17 0,2 1-11 16,-2 0-8-16,5 1-21 0,-1 1-16 0,2 3-19 15,1 0-13-15,2 3-11 0,4 0-16 0,1-1-10 16,-2 3-4-16,6 1-12 0,-7 0-9 0,6-2-10 15,-5 5 1-15,4-1-13 0,-4 0 1 0,1 1-9 16,1-1-8-16,-4-1-3 0,4 1-3 0,-2-1-10 16,-3 0-8-16,-1 1-15 0,0 1-29 0,-7 1-16 15,3 0-11-15,-4-2-9 0,1 3-10 0,-5-1-8 0,0 3-4 16,-5-2 3-16,-1 1 9 0,-5 2 5 0,-4 1 14 16,0 0 14-16,-4-2 19 0,-2 1 25 15,2 1 25-15,0-2 17 0,3 1 15 0,-3-2 5 16,9-2 9-16,-4 0 0 0,6-1-2 0,3 0-6 0,-4 2-7 15,4-5-9-15,4 1-2 0,1-1-6 0,0 0-8 16,0 0-12-16,0 0-9 0,11 3-17 16,1-4-26-16,-2-1-37 0,4 1-46 0,2-2-47 0,0-5-59 15,1 5-78-15,-3-1-154 0,-1 1-492 0,0-3 218 16</inkml:trace>
  <inkml:trace contextRef="#ctx0" brushRef="#br0" timeOffset="-176785.32">14805 7907 323 0,'-6'-3'368'0,"-2"2"-29"0,3-2-43 0,5 3-30 16,-13 9-21-16,9 0-30 0,-3 5-16 0,2 4-26 15,-2 7-7-15,5 4-22 0,-1-3-11 0,3 4-12 16,0 2-11-16,5-4-13 0,-1 7-9 0,1-2-10 16,-1 1-12-16,4 0-1 0,-2-2-7 0,0 4-4 0,1-6-5 15,4-2-8-15,-4-2-2 0,-1-6-1 16,2-2-9-16,-2-2-17 0,2-6-23 0,-3 0-40 15,-1-1-62-15,-2-6-58 0,4 0-60 0,-4-3-309 0,-2 0-584 16,6-13 259-16</inkml:trace>
  <inkml:trace contextRef="#ctx0" brushRef="#br0" timeOffset="-176212.71">15300 7899 44 0,'10'0'341'0,"0"0"-36"0,-1 0-30 0,0-2-33 16,-4 1-36-16,3 1-34 0,-2-2-15 0,-6 2-15 15,8 0-13-15,-8 0-5 0,0 0-5 0,0 0-14 16,0 0-9-16,-4 6-8 0,4-6-15 0,-14 10-5 16,3-2-8-16,-5 0-2 0,2 2-6 0,-4 1 1 15,3-2 3-15,0 1 7 0,3-4 11 0,-1 4-9 16,2-1 2-16,1-1-2 0,3 0-3 0,1-4-8 15,-2 6-8-15,3-5-2 0,1 3-2 0,-1-2-5 16,5 1-4-16,-1-1-1 0,-2 1-7 0,7 1-2 16,-4-1-4-16,0-1-6 0,5 2-8 0,-5 0-12 15,4 1-12-15,1 1-17 0,-1-2-12 0,2 1-7 16,-3 1-15-16,-2 0-6 0,3 0-12 0,-1 1-5 16,-2-3-7-16,1-2 4 0,0 0 3 0,-1-3-1 0,2 1 19 15,-3-4 5-15,0 0 0 0,0 0 10 16,12-10 1-16,-5 1 7 0,-1 2 5 0,1 0 8 15,-1-3 11-15,1 1 8 0,2 1 12 0,-1-1 5 16,2 1 9-16,-3 1 6 0,2 0 9 0,0-2 12 0,0 5 5 16,-2-2 10-16,2-1 8 0,1 4 13 15,-2-2 10-15,-3 1 4 0,4 2 5 0,-4 0 3 16,4 0 8-16,-1 2-9 0,-3 0-5 0,3 3-8 0,-2 0-4 16,2 3-9-16,-3-2-6 0,-3 5-5 0,5-1-6 15,-3 1-4-15,2 3-1 0,-2 0-3 0,2 5-6 16,-2-1-4-16,1-3-3 0,-1 2 4 0,2 2-4 15,-2-5-9-15,0-2-6 0,0 5 6 0,0 0 3 16,0-3-5-16,-1 5-2 0,1-5 1 0,1-2-4 16,-3 6 5-16,-1-2-23 0,1-4-11 0,0 2-10 15,0-2-14-15,-4-3-10 0,2 0-12 0,-2 1-11 16,2-4-20-16,-2 2-25 0,-1-2-33 0,-2-3-38 16,5-1-47-16,-10 0-246 0,4-4-523 0,-2-7 232 15</inkml:trace>
  <inkml:trace contextRef="#ctx0" brushRef="#br0" timeOffset="-176033.03">15379 8207 212 0,'0'0'274'0,"0"0"-22"0,0 0-28 0,5 3-20 0,-5-3-23 16,0 0-20-16,9 1-24 0,-4 1-33 0,-1-2-43 15,1 3-55-15,3-1-66 0,-2-1-93 0,-2 2-115 16,0 1-289-16,-3 1 128 0</inkml:trace>
  <inkml:trace contextRef="#ctx0" brushRef="#br0" timeOffset="-175896.97">15353 8363 114 0,'-2'0'338'0,"-1"5"-35"0,3-5-30 0,-1 4-26 16,1-4-25-16,0 4-22 0,0-4-18 0,4 5-27 15,-4-5-38-15,6 1-29 0,-1-1-47 0,-5 0-54 16,12 0-71-16,-7-1-78 0,4-1-176 0,-3-1-364 16,2 2 162-16</inkml:trace>
  <inkml:trace contextRef="#ctx0" brushRef="#br0" timeOffset="-175562.66">15511 8072 19 0,'1'-7'291'0,"1"-1"-30"0,2 0-27 0,0 2-23 0,0 1-22 16,1-3-16-16,5 3-16 0,-1 1-17 16,0-4-7-16,4 3-8 0,-4 2-7 0,1-2-5 15,4 2-9-15,-1-1-4 0,2 2-5 0,-3-3-1 16,2 2-2-16,-1 0 0 0,0 1-3 0,-2 0 4 0,-3 0 1 16,-2 0-4-16,2 2-3 0,-1 0-6 0,-2-2-12 15,-5 2-9-15,9 2 3 0,-5 0-12 16,0 0-1-16,-1 2-3 0,-2 1-12 0,3 1 3 0,-2-1-1 15,-1 5-3-15,2 0-3 0,-2 2-5 0,1 0-1 16,-2-1 8-16,0 6-14 0,2 0-4 0,-2-1-1 16,0 3 0-16,0 2-3 0,0-4 3 15,-4 3 3-15,3-1-8 0,-2 3-3 0,2-6 6 0,-4 2-5 16,4-1 0-16,-2-2-3 0,2-3-3 0,-1-2-12 16,-1-4-19-16,2 0-27 0,-2-1-32 0,2-4-46 15,1-1-44-15,-7 1-38 0,7-1-49 0,-11-8-241 16,3-2-549-16,-3-2 243 0</inkml:trace>
  <inkml:trace contextRef="#ctx0" brushRef="#br0" timeOffset="-175458.49">15627 8182 50 0,'-1'-4'295'0,"-2"0"-13"0,2 2-17 0,1 2-24 15,-1-6-20-15,1 6-18 0,-3-3-20 0,3 3-18 16,0 0-20-16,0 0-16 0,0 0-37 0,15 0-43 16,-8 3-57-16,3 2-88 0,3-2-119 0,6-1-119 0,1 1-362 15,2 0 161-15</inkml:trace>
  <inkml:trace contextRef="#ctx0" brushRef="#br0" timeOffset="-175096.41">16202 7706 3453 0,'-3'1'242'0,"2"0"-170"0,1-1-38 16,-6 6-7-16,3-2-7 0,3 0-2 0,-4 1 2 16,2-1-4-16,-2 0-8 0,4 1-2 0,-2-2 0 0,0 3-3 15,2-2-25-15,0-4-27 0,0 8-34 16,4-3-44-16,-3 0-55 0,4 0-63 0,2-2-292 16,0-1-580-16,5-1 256 0</inkml:trace>
  <inkml:trace contextRef="#ctx0" brushRef="#br0" timeOffset="-174862.04">16501 7740 92 0,'-4'6'234'0,"-2"2"-23"0,-7 3-19 15,0 2-21-15,-2-1-13 0,-8 5-7 0,1 0 1 16,-3 0 10-16,0 0 7 0,-1 0 4 0,0-1 3 16,3-1-4-16,0-2 2 0,4-1-10 0,2-1-12 15,-1-2-18-15,7-2-13 0,1-1-13 0,1-1-7 16,2-2-9-16,2 0-14 0,1-2-4 0,2 2-15 0,-2-1-3 15,4-2-3-15,1 5-5 0,4-2-14 16,0-1 2-16,6 0 1 0,3-2-6 0,4 3-3 16,3-3-25-16,1-2-32 0,-3 2-46 0,4 2-64 15,-2-4-80-15,-2 2-89 0,0 2-197 0,-5-1-546 16,-1 1 242-16</inkml:trace>
  <inkml:trace contextRef="#ctx0" brushRef="#br0" timeOffset="-174363.08">16288 7847 192 0,'-7'0'346'0,"1"-2"-37"0,6 2-27 0,-9 4-30 0,5 1-24 15,0 2-21-15,-1 6-21 0,4-2-20 0,-2 4-12 16,2 3-18-16,1 2-10 0,0 3-17 0,1 2-7 16,2 0-12-16,-2 2-11 0,2 3-3 0,-1-3-10 15,-2 2-7-15,3-3-3 0,-3 0-8 0,0-6-2 16,0-3-8-16,1-4-2 0,-1-1 1 0,3-1-8 15,-2-4 16-15,-1-1-12 0,1 0 16 0,-1 0-2 16,0-4 12-16,0-2-18 0,3 4-6 0,-3-4-1 16,0 0-6-16,0 0-2 0,5-8-3 0,1 2-2 15,-3-2-5-15,1-1-4 0,-1-2 0 0,3-1-7 16,1-1 4-16,1-4 2 0,0-1-7 0,2 0-6 0,5-1-8 16,2-2 7-16,-1 1 3 0,4 2-4 15,-4 8 4-15,3-1 12 0,-2 4-13 0,-2-1 0 16,2 3-3-16,-3 2 5 0,0 3 2 0,0-2 2 15,-1 4-2-15,-2-2-2 0,3 3-3 0,-3 2 6 0,-4 0-1 16,2 1-11-16,-4 2 10 0,2 1 0 16,-5-1 2-16,2 2-1 0,-4-1-3 0,0 3 11 15,-4-1-9-15,0 1-1 0,-2 2 1 0,-2 1-2 0,-3-2 1 16,1 2 0-16,-3-1 0 0,-1 1-1 0,-1-5 3 16,2 2 1-16,1-5 2 0,1 0 7 15,2-2 3-15,1-4 1 0,-1 1-2 0,4-4 2 0,5 2-5 16,-10-1 0-16,10 1-2 0,-7-1 0 0,4-1-6 15,3 2-5-15,0 0-1 0,0 0-1 0,2-9-2 16,-2 9 3-16,10 0-6 0,-2-1 3 0,2 2-6 16,2-1-22-16,-2 0-32 0,4 0-46 0,-1 0-63 15,0 4-64-15,3-3-97 0,-1 0-188 0,1 2-568 16,2-2 252-16</inkml:trace>
  <inkml:trace contextRef="#ctx0" brushRef="#br0" timeOffset="-174057.17">16945 7676 349 0,'0'-2'360'0,"1"0"-32"0,-1 2-37 0,0 0-30 0,0 0-26 15,0 0-25-15,0 0-21 0,0 0-20 16,-4 14-29-16,0-7-28 0,0 5-31 0,-3 2-30 15,-6-1-32-15,-4 8-31 0,-2 0-24 0,-3 0-16 16,6-2 5-16,-5 0 4 0,7-5 13 0,-1-1 22 0,6-2 18 16,-1-3 23-16,0-1 21 0,2 0 19 0,3-1 14 15,1-2-5-15,0 0-5 0,-1-1-5 0,4 0-2 16,1-3 3-16,1 6-14 0,4-1-2 0,1-3-7 16,5 1-3-16,6-3-4 0,2 3-13 0,-2-1-22 15,11-2-32-15,-1 1-46 0,1 0-59 16,-6 2-68-16,8-1-99 0,-9-1-167 0,0 0-501 0,-2 1 221 15</inkml:trace>
  <inkml:trace contextRef="#ctx0" brushRef="#br0" timeOffset="-173629.69">16975 7801 188 0,'-6'-2'358'0,"2"2"-32"15,4 0-33-15,-10 4-30 0,5 3-25 0,0 1-25 16,1 4-17-16,0 5-24 0,4 1-6 0,0 10-13 15,4 1-5-15,-3-1-16 0,3 3-14 0,0 1-11 16,1 4-14-16,0 10-5 0,0-10-12 0,-1 11-2 16,0 0-11-16,-4 2-5 0,2-5-3 0,-3-9-3 15,2-1-13-15,-1-2-3 0,2-4-4 0,-1 0 1 0,-2-6-11 16,2-6-1-16,-1-4-8 0,-1-1-5 16,2-2-4-16,0-1-7 0,-1-5-9 0,0-3-9 15,0 0-6-15,0 0-6 0,0 0-14 0,0 0-19 0,-6-20-18 16,2 4-6-16,-1-3 0 0,-3-4-8 0,3-4 6 15,-4 2-13-15,1-6 0 0,2 1-3 0,-4-1 1 16,-2 2 15-16,2 3 16 0,-4 0 21 16,1 2 22-16,-1 2 25 0,3 8 28 0,2 0 27 0,0 7 19 15,1-4 26-15,0 3 15 0,2 2 9 0,0 0-1 16,2 1-14-16,0 2 1 0,0 0-16 0,3-1-5 16,1 4-10-16,-3-4-9 0,3 4-8 0,0 0 8 15,2-4-16-15,1 2-6 0,-3 2-5 0,14-5-2 16,-3 4-8-16,2-2-6 0,8-1 3 0,-2 2 1 15,3-2-4-15,-3 1-5 0,4-2-3 0,4 1-10 16,-6 1-27-16,0 3-42 0,-2-3-64 0,3 3-74 16,-3-3-101-16,-2 3-230 0,-3-1-580 0,-4-2 256 15</inkml:trace>
  <inkml:trace contextRef="#ctx0" brushRef="#br0" timeOffset="-173522.82">17332 8111 318 0,'2'2'318'15,"2"1"-32"-15,0-1-40 0,-4-2-70 0,1 4-87 0,2-2-103 16,-3-2-122-16,0 0-79 0,0 0-230 16,0 0 101-16</inkml:trace>
  <inkml:trace contextRef="#ctx0" brushRef="#br0" timeOffset="-164684.15">17649 8256 21 0,'0'0'262'0,"-3"5"-29"0,3-5-23 0,0 0-29 15,-1 7-39-15,0-1-51 0,-1 0-62 0,1 1-84 16,-4 5-131-16,-3 2-201 0,2 1 89 15</inkml:trace>
  <inkml:trace contextRef="#ctx0" brushRef="#br0" timeOffset="-161228.81">768 9718 2 0,'2'3'304'0,"-2"-3"-24"0,0 0-19 16,0 0-13-16,5 3-17 0,-5 1 0 0,0 3-12 15,2 2-16-15,-2 1-25 0,-2 4-13 0,0 2-16 16,-1 0-17-16,3 2-10 0,-4 0-15 0,0 0-7 16,2-1-16-16,-1 3-25 0,3-1-34 0,-3-3-36 15,3 2-39-15,0-5-50 0,-2-1-49 0,1 0-44 16,1-3-43-16,-1 0-158 0,1-9-427 0,0 0 190 16</inkml:trace>
  <inkml:trace contextRef="#ctx0" brushRef="#br0" timeOffset="-160961.85">775 9719 242 0,'3'-7'242'16,"-1"0"-12"-16,1 2 9 0,2-1-27 0,1 4-17 15,-2-2-16-15,4 2-13 0,-3 2-7 0,4-1-8 16,0 1-6-16,-3 1-5 0,7-1-11 0,-4 1-2 16,0-1-8-16,5 1-13 0,-5 1-6 0,3 1-13 15,-1 0-7-15,2 1-8 0,-2 0-8 0,1-1-2 16,-1 2-10-16,1 1-1 0,-2-2-10 0,0 2 1 15,3-2 0-15,-4 5-8 0,0 0-3 0,0-3-3 16,1 3-3-16,-6-2 0 0,1 3-3 0,0-1-1 16,2 1-1-16,-5-1-6 0,3 1-3 0,-5-2 8 15,0 1-11-15,0 1-18 0,-4 0-27 0,3 1-27 16,-5-3-28-16,-2 0-35 0,3 2-32 0,-3-1-24 16,-1-5-34-16,3 1-25 0,-6-2-192 0,1 1-470 15,-2-4 208-15</inkml:trace>
  <inkml:trace contextRef="#ctx0" brushRef="#br0" timeOffset="-160825.45">870 9865 162 0,'0'7'201'15,"-1"0"-10"-15,-2 2-8 0,-2 7-13 0,0 2-13 0,-3 0-14 16,2-1-15-16,-1 2-12 0,2-1-16 0,0-1-27 16,1-3-29-16,3-1-42 0,-2-1-45 0,1 0-45 15,2-2-169-15,-3-4-278 0,2 1 123 0</inkml:trace>
  <inkml:trace contextRef="#ctx0" brushRef="#br0" timeOffset="-160675.48">943 9996 120 0,'3'4'193'0,"4"-1"-20"0,-3 0-16 0,1 0-32 0,0-1-28 15,1 0-32-15,-1 0-21 0,1 1-34 0,-3-2-24 16,-3-1-39-16,12-1-12 0,-7-2-77 15,0-1-155-15,-1 0 69 0</inkml:trace>
  <inkml:trace contextRef="#ctx0" brushRef="#br0" timeOffset="-160560.17">1050 9968 241 0,'5'-5'100'0,"4"1"13"16,-4-1 11-16,-1 2 13 0,1 2-11 0,-5 1-13 15,0 0 0-15,13 6-8 0,-9-3 4 0,1 2-6 16,-4 2-5-16,3 2-8 0,-1 1-9 16,0 1-10-16,0-1-8 0,1 1-14 0,0 0-26 15,1-1-26-15,-4 1-38 0,3-2-48 0,0 0-55 0,-4-5-120 16,1 4-286-16,-1-5 127 0</inkml:trace>
  <inkml:trace contextRef="#ctx0" brushRef="#br0" timeOffset="-160195.33">1182 9654 219 0,'2'5'276'0,"3"1"-6"0,-1 3-10 16,0-1-15-16,-1 2-6 0,0 1-23 0,0 0-11 16,2 0-20-16,-1 7-19 0,1-2-15 0,0 1-18 15,1 3-7-15,1-2-19 0,-1 7-6 0,2 3-9 0,-3 4-9 16,-1-3-11-16,1 2-3 0,-1 3-7 0,-3-3-5 16,3 2-6-16,-5 2-6 0,2-1-1 15,-2-1-9-15,-3 1 1 0,1-1-5 0,1-1-3 16,-2-2 1-16,0-3-7 0,1-7 0 0,1 4-3 15,-1-7 1-15,2-1-6 0,-3-4 3 0,4-2-5 16,-1 0 2-16,1-2 0 0,0-2-6 0,0 0 3 16,-2-1-8-16,2 0 7 0,0-2 0 0,0 2-2 15,0-5 7-15,-2 4-7 0,2-4 3 0,-1 5 3 16,1-5-3-16,0 0 1 0,-9 1-5 0,2-1-9 16,7 0-17-16,-15-3-31 0,10 2-54 0,-8-4-58 15,1 0-69-15,0 2-328 0,-1-2-603 0,2-3 267 0</inkml:trace>
  <inkml:trace contextRef="#ctx0" brushRef="#br0" timeOffset="-159712.31">1816 9693 235 0,'1'3'299'0,"-1"4"-11"0,-1 2-21 15,-3 1-11-15,-1 0-22 0,-3 5-21 0,-1 3-17 16,0-1-28-16,-5 7-19 0,0-4-21 16,5-2-31-16,-6 2-25 0,-2 4-22 0,3-2-16 15,1-6-10-15,-1 1-6 0,3-3-1 0,2-4 0 0,1-1-1 16,-1 1 6-16,3-3 10 0,0-3 14 0,0 2 12 15,2-2 10-15,1 0-2 0,0-2-1 0,3-2 4 16,0 0 14-16,0 0 0 0,9 5-7 0,-2-5-5 16,5 0-7-16,0 0-2 0,8 0-10 0,-1-3-7 15,-2 0-1-15,6-1 0 0,5 2-6 0,0-3-24 16,-1-1-34-16,1 1-36 0,-7 2-54 0,8 0-73 16,-9 0-90-16,-2 0-267 0,3 1-585 0,-7 1 259 15</inkml:trace>
  <inkml:trace contextRef="#ctx0" brushRef="#br0" timeOffset="-159488.55">1860 9865 119 0,'-5'9'329'0,"-1"-2"-31"0,-1 5-21 16,1 2-22-16,-2 4-21 0,2 0-15 0,2 7-13 0,0-6-7 15,3 6-11-15,-2 1-15 0,2-1-14 0,2 2-18 16,2 1-14-16,0-2-10 0,0 2-12 0,1-4-16 15,0 2 4-15,0-6-22 0,1-1-18 0,-1-1-17 16,0 2-19-16,-1-6-21 0,-1 2-20 0,0-4-29 16,-2 0-29-16,0-2-37 0,0 2-32 0,-4-5-30 15,3 1-27-15,-3-4-42 0,-1-1-156 0,-2 3-440 16,0-3 196-16</inkml:trace>
  <inkml:trace contextRef="#ctx0" brushRef="#br0" timeOffset="-159360.5">1713 10318 207 0,'-1'-3'294'0,"-3"0"-21"15,4 3-25-15,-1-6-26 0,1 6-20 0,0-6-21 16,1 3-18-16,4-1-16 0,2-1-16 0,-1-1-14 16,3 2-12-16,4-3-28 0,-3 1-34 0,4-1-31 15,3 0-55-15,-1-2-53 0,1 2-64 0,1-2-195 16,-3 1-382-16,3-1 169 0</inkml:trace>
  <inkml:trace contextRef="#ctx0" brushRef="#br0" timeOffset="-158379.86">2107 9741 137 0,'0'0'237'16,"6"13"-23"-16,-6-7-20 0,-1 6-19 0,1-2-17 0,-5 1-15 15,1 5-15-15,0 1-17 0,-1-1-20 0,0 0-21 16,2 1-15-16,-3 1-19 0,1-4-9 0,1 0-3 15,-1-6-3-15,2 3 2 0,1-4 2 0,1-1 9 16,-2 0 11-16,0-2 14 0,2 1 20 0,0-3 18 16,1-2 1-16,0 0 0 0,-1 4-5 0,1-4-6 15,0 0-9-15,0 0-5 0,0 0-2 0,0 0-3 16,18-5 1-16,-12 1 8 0,2 1-2 0,1-2-8 16,0 1-6-16,2 1-1 0,-2 0-6 0,1-1-5 15,0 1-2-15,2 0-6 0,-3-2-5 0,1 1 2 16,-1 4-11-16,0-3 1 0,-5 2-5 0,5 1-1 15,-2 0 1-15,-7 0 5 0,11 1 6 0,-6 0 0 16,0 1 1-16,0 4 3 0,-1-3 0 0,1 3-6 16,-4 1 2-16,3 2-6 0,-1 0-2 0,-2 1 3 15,2 2-4-15,-1 4-3 0,-1-4-1 0,-1 1-3 16,0 5 5-16,3-1-4 0,-1 4-2 0,0-2-7 16,-1 1 0-16,0 5 12 0,2 0-17 0,-2-1-9 15,2 2 12-15,-2 2 3 0,3-1-7 0,0-1 6 16,-2-1-3-16,2 0-3 0,0-7-1 0,-2 0 0 15,0-2-8-15,0 1 7 0,1-5-1 0,1-1 1 16,-1-1 2-16,1 0-4 0,0-3 2 0,0-1 3 16,-3 0-2-16,3-1 0 0,-3 1 0 0,3-2 3 15,-4-1-5-15,4 1-8 0,-4-4 13 0,0 3 2 16,0-3-10-16,1 5 1 0,-1-5 2 0,3 3 4 16,-3-3 2-16,1 4-1 0,-1-4-2 0,0 0 1 15,0 0-10-15,0 0 19 0,0 0-3 0,0 0 5 16,0 0-2-16,0 0 1 0,0 0 1 0,0 0-5 15,0 0 1-15,0 0-3 0,0 0 3 0,0 0-2 16,0 0-4-16,0 0-3 0,0 0 4 0,0 0-5 0,0 0 14 16,0 0-16-16,0 0-14 0,0 0 14 0,0 0-2 15,0 0 0-15,0 0 0 0,0 0 2 16,0 0 0-16,0 0 2 0,0 0-5 0,0 0 3 16,0 0 1-16,0 0-4 0,0 0 6 0,0 0-1 15,0 0-2-15,0 0 3 0,0 0-4 0,0 0 4 16,0 0-12-16,0 0 17 0,0 0-6 0,-14-6-5 15,14 6 0-15,-5-6-4 0,1 5-2 0,0-4-10 16,-1 1-6-16,0 0-15 0,1-2-11 0,-6 0-14 16,4-2-8-16,-2 1-6 0,0-2-10 0,-1 0-4 0,-2-2-11 15,-1 0 2-15,0-2 0 0,0 1 16 16,-1-1 6-16,3 3 18 0,1 2 14 0,3 0 17 16,-3-1 14-16,4 1 19 0,-2 4 25 0,5-2 15 15,-2 2 20-15,0-1 11 0,-1 3 9 0,4-2-15 0,-2 2 7 16,3 2-2-16,-1-6 4 0,1 6-16 0,0-7-7 15,1 4 2-15,2-1-5 0,3 1-6 0,-1-1 0 16,0 0-9-16,4-2 1 0,4 2-7 16,-4-1-9-16,2-1 4 0,5 3-7 0,-1-5 2 0,6 4-2 15,-1-2 6-15,8 2-5 0,-1 0-4 0,1 0-2 16,-6 2-7-16,6-3-2 0,-6 4 4 16,-1-1 0-16,6 1 3 0,1-1-3 0,-9 1-1 15,-2 2-5-15,1-1 0 0,-5 0 5 0,-3 0-9 0,-4 0 0 16,1-1 11-16,-7 1-4 0,10 0-3 0,-10 0 3 15,5-1 1-15,-5 1 2 0,0 0-5 0,-1-6-6 16,1 6-29-16,-13-6-39 0,5 3-61 0,-3 1-66 16,-1-2-77-16,-1 0-354 0,2-2-682 15,-3-2 302-15</inkml:trace>
  <inkml:trace contextRef="#ctx0" brushRef="#br0" timeOffset="-157245.18">2967 9707 3177 0,'-5'3'87'0,"1"-2"-46"0,4-1-1 0,-2 3 16 0,2 1 16 15,6 0-15-15,3-1-12 0,1 2-12 0,9 0-4 16,3-2-3-16,6 2 2 0,4-1 0 0,0-4-5 15,1 3 3-15,7-3-9 0,-3 1-5 0,-4-1 0 16,0 0 14-16,-1 2-17 0,-4-2 0 0,-5 1-21 16,-2 0-25-16,-2 1-35 0,-1 3-64 0,-8-2-77 15,2 0-87-15,-6 0-215 0,2 0-555 0,-7-1 245 16</inkml:trace>
  <inkml:trace contextRef="#ctx0" brushRef="#br0" timeOffset="-157046.95">3349 9801 109 0,'-4'5'355'0,"-3"3"-19"0,0 2-31 16,0 4-14-16,-1 2-43 0,-2 8-23 0,1 4-19 16,2 0-18-16,-4 1-21 0,6 1-17 0,1 1-13 15,0-1-13-15,2 3-18 0,-1-2-9 0,2 1-8 16,1-1-9-16,1 0-11 0,2-1-3 0,-1-2-9 16,2-1-7-16,4-2-6 0,-8-6-11 0,5-3-18 15,-2 2-23-15,1-1-28 0,-1-8-32 0,2 2-42 16,-4-3-54-16,3-2-58 0,-1-2-37 0,-2-1-188 15,-1-3-484-15,0 0 214 0</inkml:trace>
  <inkml:trace contextRef="#ctx0" brushRef="#br0" timeOffset="-156881.16">3738 9762 3536 0,'19'3'31'0,"-8"0"-29"16,2 1 8-16,-3 5-9 0,3 1 3 0,-4 6-1 15,-4-1 1-15,-1 2-7 0,0 1-7 0,-3 1-21 16,-1 8-16-16,-2-8-29 0,0 0-23 0,1 2-41 16,-3-2-50-16,0-1-59 0,0-2-209 0,1-3-496 15,0-4 219-15</inkml:trace>
  <inkml:trace contextRef="#ctx0" brushRef="#br0" timeOffset="-156546.18">3873 9539 118 0,'5'4'263'0,"3"0"-17"15,0 0-21-15,2 2-16 0,0-1-8 0,-1 1-1 16,-1-2 0-16,-2-1 0 0,2 1-6 0,-3 2-13 16,1-3-16-16,2 2-14 0,0 1-13 0,-3 0-14 15,5 2-14-15,-3 0-7 0,2 0-15 0,1 0-5 16,-3 2-8-16,1 0-7 0,-2 1-5 0,2-3-11 15,2 8-2-15,-4-2-3 0,2 1-6 0,-4 1-10 16,1 1 4-16,-1 1-4 0,2-3-3 0,2 1-1 16,-3 1-3-16,0-1-5 0,2 1 4 0,-2-1-4 0,-3 1-2 15,2 1-4-15,0-7-3 0,-3 0-3 0,2 0 3 16,-3-1 0-16,1 0-1 0,-1-4-6 16,4 1 5-16,-5-1-9 0,1-1-11 0,0-2-22 15,0-3-18-15,1 4-18 0,-1-4-38 0,0 0-43 0,-8 1-46 16,8-1-49-16,0 0-51 0,-14-3-162 0,8-1-496 15,-6 0 219-15</inkml:trace>
  <inkml:trace contextRef="#ctx0" brushRef="#br0" timeOffset="-156387.23">3827 9888 140 0,'0'0'289'0,"14"-1"-25"0,-4 0-28 15,-1-3-28-15,4 2-18 0,0 0-30 0,0-2-17 16,-3 4-38-16,3-3-34 0,-2 1-53 0,-3 1-80 16,2 2-107-16,-5 1-97 0,1-1-288 0,-6-1 128 15</inkml:trace>
  <inkml:trace contextRef="#ctx0" brushRef="#br0" timeOffset="-155964.12">3890 10025 160 0,'1'6'327'0,"3"0"-30"16,1 0-32-16,0-2-23 0,-1 0-30 0,1 1-20 15,3-2-20-15,-2 0-10 0,6 0-11 0,-2-2-6 16,4 1-9-16,-1-1-8 0,1-1-9 0,5 0-12 16,-1 0-12-16,1 2-12 0,1-1-5 0,2-1-10 15,-4 3-17-15,-4-2-15 0,-1 4-10 0,0-1-15 16,-2 3-12-16,-2-3-14 0,0 6-12 0,-3-2-10 15,0 0-17-15,-1 3-11 0,-3-1-5 0,0 1-4 16,-4-1 4-16,-2 2 8 0,1-1 1 0,-3 1 8 16,-5 1 7-16,2-3 10 0,-3 3 6 0,-4-2 18 15,-1 1 6-15,1-2 4 0,-6 1 9 0,4-2 9 16,-5 3 12-16,3-3 11 0,3 3 8 0,3-4 17 16,4 0-8-16,-1-2 5 0,4 2 1 0,0-2 5 15,4-1 16-15,-4-1-4 0,5 2-5 0,2 0-7 16,2 0-7-16,2 3 0 0,2-2-11 0,4 1 2 15,1-1 4-15,0 2-10 0,6 0-7 0,0 0-4 0,3-2-6 16,-1-1 2-16,0 0-8 0,2-1 1 16,-3 0-6-16,1-1 2 0,-1 0-3 0,-5-1 0 15,2-3-7-15,-2 0-18 0,-1 0-19 0,0 0-26 16,-4-1-28-16,-2-2-34 0,0 0-52 0,-2 0-46 0,0-1-86 16,-3-1-183-16,1-1-522 0,-4 2 232 15</inkml:trace>
  <inkml:trace contextRef="#ctx0" brushRef="#br0" timeOffset="-155311.49">5119 9728 75 0,'4'7'345'0,"-1"4"-14"0,0-1-6 16,2 6-33-16,-2 2-19 0,2 1-32 0,-1-2-23 15,0 2-23-15,1 7-18 0,1-7-18 0,-1-2-16 16,3 10-13-16,1-4-16 0,-1-4-7 0,2 4-14 16,-2 0-6-16,2-1-5 0,-1-4-15 0,0-1-6 15,0 3-8-15,0-5-1 0,-2 2-5 0,1-1-3 16,-2-6-8-16,1 1-8 0,-2-1 1 0,0-1 2 16,-2-3-9-16,0 0 0 0,1-2 1 0,-1 0-4 15,1 1 9-15,-2-5 0 0,-2 0-2 0,6 4 8 0,-6-4 6 16,3 2 5-16,-3-2-4 0,0 0-6 15,8-11 9-15,-2 3-17 0,3-9 2 0,0 1-3 16,4-11-6-16,2 5 0 0,-1-7-6 0,4-2-1 16,0 3 13-16,0 2-18 0,1-2 1 0,-2 0 0 0,2 3-1 15,-2 0-1-15,0 3-2 0,-5 5-3 16,1 4 2-16,-2-4-4 0,-1 4 15 0,-1 2-17 16,-1 2-7-16,-3-1-4 0,-1-1-1 0,0 5-15 15,-3-2-40-15,-1 2-38 0,0-1-62 0,0 0-79 0,-4 2-96 16,-2-4-236-16,-1 5-629 0,1-1 278 0</inkml:trace>
  <inkml:trace contextRef="#ctx0" brushRef="#br0" timeOffset="-154679.77">5794 9574 241 0,'0'0'326'0,"9"1"-14"0,-2 0-13 16,0-1-13-16,2 3-25 0,0 0-25 0,4 0-18 16,-3-2-23-16,3 1-18 0,-1 1-14 0,1-1-17 15,3-1-14-15,-4 1-13 0,6 2-12 0,1-3-12 16,-1 1-6-16,0-1-8 0,0 0-14 0,-4-1-3 15,-4 2-6-15,4 0-10 0,-2 1-7 0,-3-2-6 16,0 2-6-16,-4-1 0 0,0 1-9 0,-2 0 0 16,-1 1-2-16,-2 0-1 0,-2 2-4 0,-1 0-2 15,-3 3-1-15,-3 0 1 0,0 0 2 0,-3 3 1 16,1-1-1-16,-1 1-4 0,2 1 0 0,-3-3 0 16,4-2-4-16,2 1 4 0,-4-1-1 0,5 0-2 15,0-1-1-15,0-2 2 0,3 2 3 0,-2-3-5 16,1-1 11-16,1 0-7 0,1 1-3 0,2-4-2 0,-2 6 9 15,2-6-7-15,0 0-6 0,4 5 3 0,0-4-1 16,-4-1 1-16,14 0-1 0,-4-1-5 0,2-1-2 16,-1 1-11-16,2-1-12 0,1 1-27 15,-1 0-23-15,2-2-18 0,-2 2-19 0,1-1-10 0,-1 0-7 16,-2 2 8-16,3-1-1 0,-2-1 15 0,1 1 14 16,-3 1 4-16,-4 0 5 0,1 0 7 0,0-2 4 15,-3 1 13-15,-4 1 2 0,0 0-4 0,4 4-18 16,-4-4-28-16,-9 5-46 0,2 1-207 0,-5-2-392 15,-5 3 174-15</inkml:trace>
  <inkml:trace contextRef="#ctx0" brushRef="#br0" timeOffset="-154208.72">5899 10019 278 0,'0'0'313'0,"0"0"-27"0,0 0-29 0,10-5-24 16,-4 2-21-16,-2-1-24 0,8-2-19 15,-3 0-19-15,0-1-10 0,2-1-17 0,-2 2-21 16,1-1-17-16,-1-1-20 0,4 2-17 0,-4-2-25 16,0 1-17-16,1 3-15 0,-1-4-9 0,-4 6-12 15,-1-1 0-15,2 0 4 0,-2 3 0 0,3-5 6 16,-7 5 5-16,6-1 6 0,-6 1-1 0,5 6 3 16,-1-5 3-16,0 2 3 0,-8 4 6 0,4 1 2 15,0 2 0-15,-1 0 7 0,-3 2 4 0,0 3 1 0,0-3 1 16,2 5 0-16,-2-5-3 0,-3 3-2 0,1-1-4 15,5-3-8-15,-3 2-14 0,1-1-11 16,1-2-18-16,-1-3-17 0,2-2-16 0,-2 1-13 16,2-3-8-16,1 0 2 0,0-3-10 0,0 0 6 15,0 0 6-15,0 0 14 0,0 0 21 0,0 0 17 16,0 0 21-16,5-12 10 0,-1 7 14 0,-4-1 16 16,5-2 19-16,-1 3 12 0,0-1 16 0,5-2 13 0,-3-3 9 15,2 4 5-15,2-5 3 0,-1 5 7 0,-3-2-6 16,2 2 3-16,1-2-2 0,1 0 0 0,1 2 1 15,-1 1-13-15,-3 0-8 0,0 3-3 0,-2 0-9 16,1 3-12-16,1 0-5 0,-7 0-5 0,9 6-1 16,-7-1-6-16,2 1-9 0,1 4-1 0,-4-1-9 15,2 2-13-15,1 1-23 0,-2 0-22 0,2-1-29 16,-4 3-36-16,0-1-32 0,0-1-23 16,1-4-26-16,1 0-12 0,-2-2-20 0,1-2-14 0,-1-4-139 15,0 0-397-15,0 0 176 0</inkml:trace>
  <inkml:trace contextRef="#ctx0" brushRef="#br0" timeOffset="-153847.3">6308 9737 70 0,'1'-7'229'0,"2"2"-13"0,-1 1-18 0,-2 0-22 16,3 0-14-16,-3 4-14 0,4-2-12 0,-4 2-13 16,3-1-11-16,-3 1-11 0,0 0-10 0,8 7-9 15,-6-3-7-15,2 0-11 0,-2 2-4 0,-1-2-5 16,4-3 2-16,-2 1 4 0,-3-2 17 0,2 5 7 15,-2-5 13-15,3 4 12 0,-3-1 9 0,0-3 9 16,2 4 3-16,-2-4-15 0,0 2-10 0,0-2-11 0,2 4-11 16,-2-4-7-16,0 0-8 0,0 8-6 0,0-4-3 15,0 0-8-15,-2 4-1 0,2 1 0 16,-2 2-11-16,1 6-6 0,-2-1-3 0,2 1-1 16,-2 8-2-16,1 0-6 0,-1 3-1 0,-1-1-1 15,0 2-5-15,-2-3-1 0,2 6 3 0,-4 1-4 16,5-1 2-16,-4 1-2 0,5 2-5 0,-6-5 3 15,3-2-8-15,4 0 3 0,-6-4 3 0,3-5-4 0,2-2 0 16,-5 1 3-16,6-8-5 0,-4-1 1 0,0-3-2 16,1 1 3-16,-1-4-4 0,1 0-16 0,-6-2-21 15,2-4-20-15,-3 0-25 0,-2-1-31 16,-2-3-36-16,-1-2-38 0,1-3-47 0,0 3-77 0,2-1-190 16,5 1-541-16,-1 0 240 0</inkml:trace>
  <inkml:trace contextRef="#ctx0" brushRef="#br0" timeOffset="-153146.43">6804 9821 197 0,'-2'-4'357'0,"2"4"-32"16,0 0-29-16,0 0-33 0,0 0-20 0,0 0-10 16,9 11-19-16,-6-3-19 0,2-2-21 0,1 3-14 15,2 2-16-15,0 3-15 0,2 9-7 0,0-4-5 16,-4-2-20-16,2 1-11 0,1 1-6 0,-3 4-11 15,2-4-3-15,-4 0-9 0,1-1-7 0,0 2 4 16,3-4-11-16,-4-3-8 0,-2-4 1 0,2 3-4 16,0-4-3-16,-1-1 2 0,-2-1 4 0,0-4-1 15,3 3 5-15,0-5-1 0,-4 0-2 0,0 0 6 0,14-9-2 16,-6 1-8-16,2-6-7 0,-3-3 2 16,5-5-6-16,-2-1-2 0,-1-4 0 0,-3 9-2 15,3-10-8-15,1 4 8 0,-3 6-3 0,3-5-7 0,-3 4-1 16,1 2 11-16,0 3-16 0,-1 3-6 0,-1 1 1 15,0 3 4-15,-1 3-9 0,-1-1-6 0,1 2-1 16,-1 1 3-16,-4 2 1 0,13 0 1 16,-8 6 0-16,-1 0 0 0,4 2 0 0,-3 4 4 0,4 11 2 15,-3-5 9-15,-3 2-13 0,0 4 16 0,0 2-14 16,0 0 6-16,-2 1-2 0,-1-3 2 0,3-5 6 16,0 0-10-16,1-2 4 0,0 1-2 0,-2-1-3 15,2-4 8-15,0-4-9 0,0 2 2 0,0-2 5 16,-2 0-11-16,2-3 1 0,0 0-4 0,-3-1-20 15,2-2-39-15,-3 0-54 0,0-3-58 0,-1 5-76 16,1-5-89-16,0 0-184 0,0 0-579 0,-11-15 256 16</inkml:trace>
  <inkml:trace contextRef="#ctx0" brushRef="#br0" timeOffset="-152764.89">7955 9662 129 0,'-9'2'321'0,"-2"1"-25"15,-3 0-23-15,-3 2-24 0,0 3-20 0,1-2-10 16,-2 2-17-16,0 0-9 0,0 0-21 15,0 1-17-15,4 0-16 0,-1 0-12 0,-1 0-13 16,1-2-13-16,6-1-6 0,0 1-8 0,-1-2-7 0,4-3-3 16,0 3 1-16,3-4-3 0,0 2-3 0,-1 0-8 15,0 0-3-15,1 1-6 0,0-2-8 0,3-2-5 16,0 0-6-16,-2 4-4 0,0 1-3 0,1-1-1 16,1 0-6-16,0 1-2 0,0 1 3 0,0 1-9 15,-1 3 0-15,1-1 3 0,0 1-7 0,1 1-1 16,0-2-7-16,-1 3-8 0,2 2-23 0,-2 1-26 15,0 1-30-15,0-3-37 0,0 0-53 0,-2-1-49 16,4-1-61-16,-2-1-220 0,0-3-547 0,1-4 243 16</inkml:trace>
  <inkml:trace contextRef="#ctx0" brushRef="#br0" timeOffset="-152479.14">7703 9821 115 0,'3'-6'310'0,"0"3"-29"0,-1-2-22 16,3 2-23-16,0 0-23 0,-1 2-19 0,1-2-6 15,4 5-4-15,2-2-10 0,1 0-12 0,-2 2-6 16,4 0-5-16,-2 2-16 0,3-1-6 0,-2 1-6 16,1 1-14-16,3 0-6 0,-6 0-12 0,6 4-10 15,-7-3-6-15,1 1-8 0,0 0-8 0,0 4-4 0,-2-4-2 16,0 3-5-16,-2 0-3 0,-1-2-6 0,0 1-4 16,-1 2-3-16,-1 0-4 0,0-1-2 15,0 2-5-15,-4 0 0 0,1 0 4 0,-1-1-10 16,3 1 3-16,-2-1-3 0,-1 2-5 0,0-4-2 0,0 3 5 15,0-2-5-15,1 2-1 0,-2-5 1 0,2 2-2 16,-1-4-6-16,0 2 2 0,3-3-2 16,-6 0-20-16,3-4-12 0,0 7-18 0,0-4-17 0,0-3-20 15,-1 3-29-15,1-3-26 0,0 0-23 0,-8 0-32 16,8 0-48-16,-9-5-257 0,2-1-545 0,-5 3 241 16</inkml:trace>
  <inkml:trace contextRef="#ctx0" brushRef="#br0" timeOffset="-152336.75">7786 9976 250 0,'0'-2'259'0,"0"2"-11"0,7-3-17 15,-7 3-23-15,9 0-21 0,-3-1-20 0,2 0-28 16,-1 2-32-16,-7-1-42 0,12 0-47 0,-7 2-50 16,1 0-56-16,-3 0-79 0,1 3-99 0,-2 0-287 15,0-1 127-15</inkml:trace>
  <inkml:trace contextRef="#ctx0" brushRef="#br0" timeOffset="-152231.39">7812 10088 46 0,'-1'4'263'0,"1"-1"-18"0,1 2-17 16,-1-5-22-16,1 4-15 0,3-1-29 0,1-1-25 15,-1-2-36-15,2 2-36 0,2-2-48 0,-3 1-61 16,4-1-77-16,-1 2-129 0,2-4-270 0,0 1 120 16</inkml:trace>
  <inkml:trace contextRef="#ctx0" brushRef="#br0" timeOffset="-151764.7">8107 9787 3204 0,'5'-5'195'0,"0"4"-128"0,-1-4-57 0,0 3-6 0,1 2-3 16,-1-2-2-16,1-1-6 0,-1 2-1 16,4-2 3-16,-2 0-2 0,0 0 2 0,2 0 3 15,0 2 2-15,3-1 5 0,-2 0 3 0,0 1 2 0,0 0-1 16,3 1 2-16,-1 0 2 0,-2 0 4 0,0 2-2 15,0 0 12-15,4-1 18 0,-4 0-5 16,-3 1-1-16,3 3-1 0,-3-1-5 0,1-1 3 0,-1 0-2 16,1 6-9-16,-4-3-1 0,2 2 2 0,-1 0-5 15,-1 3-1-15,-1 1 0 0,1 0 4 0,-3 0-7 16,1 1 0-16,1 4-4 0,0 2 0 0,-2-3-4 16,0 4 1-16,-4 4 4 0,0 3-5 0,2-4-4 15,-1 3-2-15,1-1 7 0,-2 2-6 0,0-8 1 16,-1 0 3-16,1 0-2 0,2-2-5 0,-2-7-1 15,0 0 6-15,1-1-1 0,1-2-2 0,2-3 5 16,-2 2 4-16,1-4-4 0,1-2 1 0,0 0-2 16,0 0-14-16,-14-13-15 0,12 2-4 0,-6 0-9 15,5-4-3-15,-1-1 3 0,-3-1-1 0,6 5 8 16,-3-1 6-16,0 4 11 0,3-4 11 0,-2 5 14 16,3-1 5-16,-1 3 5 0,0-1 3 0,1 2-5 15,-3 1 0-15,3 1 7 0,0 3-12 0,0-7-4 16,0 7-3-16,0-5-5 0,0 5 0 0,0-3-3 0,0 3-7 15,0 0-17-15,5-4-27 0,-5 4-31 0,10 1-44 16,-10-1-51-16,13 2-64 0,-5-1-78 16,0 1-204-16,5-2-565 0,-2 0 249 0</inkml:trace>
  <inkml:trace contextRef="#ctx0" brushRef="#br0" timeOffset="-151515.8">8604 9842 134 0,'0'0'396'0,"0"0"-37"16,0 0-40-16,0 0-32 0,0 0-28 0,22-4-28 15,-3 3-18-15,2 0-28 0,7 2-12 0,0-2-15 16,4 0-15-16,2-1-16 0,-3 1-10 0,1 0-13 15,0-1-13-15,-4 4-14 0,2-2-2 0,-4 1-13 0,2 0-29 16,-7 2-60-16,-2-1-95 0,-2-3-115 0,-10 3-290 16,1-2-570-16,-2 1 253 0</inkml:trace>
  <inkml:trace contextRef="#ctx0" brushRef="#br0" timeOffset="-151196.92">9105 9589 32 0,'8'2'345'0,"-7"0"-36"15,3 4-31-15,-4-4-25 0,0 2-31 0,0 3-19 16,-1-1-17-16,-2 0-22 0,1 4-13 0,-2-3-17 16,-1 3-15-16,-3 1-16 0,3 1-14 0,-4-1-17 15,0 1-4-15,0-2-4 0,4-2-10 0,-3 1-6 16,4-7 0-16,1 3 5 0,0 0 15 0,-1-3 22 15,3 1 3-15,1 0-3 0,0-3-6 0,0 0-7 16,0 0-1-16,0 0-12 0,0 0-17 0,19-1 1 0,-10-2 1 16,4-1-7-16,2 0-8 0,6 2 3 15,-6 1-9-15,4-2-1 0,0 2-5 0,-1 0 5 16,0 1-8-16,0-3 8 0,-3 1-15 0,2 0-10 0,2-2-14 16,-6 2-47-16,1-1-74 0,-4 0-100 15,4 1-117-15,-5-2-196 0,-1 2-590 0,-3-1 261 16</inkml:trace>
  <inkml:trace contextRef="#ctx0" brushRef="#br0" timeOffset="-151057.39">9389 9822 92 0,'1'27'401'0,"-2"-2"-44"0,1 0-35 0,-1 2-34 0,-2 4-25 16,-1-4-31-16,2 3-19 0,-1-1-26 0,1-3-20 16,0-1-12-16,0-4-17 0,1-2-16 0,-1 5-13 15,2-3-19-15,0-1-55 0,-4 6-74 0,1-2-103 16,-3-5-147-16,0-1-162 0,-4-1-487 0,2-2 216 15</inkml:trace>
  <inkml:trace contextRef="#ctx0" brushRef="#br0" timeOffset="-149920.18">10075 9476 216 0,'0'0'265'0,"3"3"-15"15,-3-3-10-15,4 3-5 0,1-1-6 0,-3 1-6 16,2-2-17-16,-1 2-7 0,-1-1-18 0,2 2-13 16,-3 0-8-16,1 2-24 0,-1 0-3 0,-2 5-27 15,-2 0-7-15,-2 0-13 0,-3 4-3 0,-6 7-9 16,1-1-7-16,2-3-9 0,-3 1-5 0,-3 2-5 16,6-7-7-16,-1 3-13 0,1 0 7 0,1-3 7 15,-2-2-14-15,3-2-6 0,3-1-1 0,-2 1-3 16,4-1 2-16,-2-5-6 0,3 2 3 0,2-3-9 0,-3 0 8 15,3 0-3-15,1-3 0 0,1 6-2 16,3-4 4-16,-4-2-4 0,9 2 2 0,-3-4 2 16,6 2-6-16,-2 0 3 0,4-1-2 0,4-3 1 0,-1 1-2 15,-3 1-2-15,-2 2-2 0,0-1-6 0,-2 1 7 16,0 0 8-16,-2 0-17 0,2 1 2 0,-6 1-1 16,1 1-1-16,2 1-1 0,-5 2-4 0,-2 0 8 15,2 1-3-15,-4 3 0 0,1 0 4 0,-3 0-5 16,0-2-1-16,0 4 6 0,1-3-7 0,1 0 3 15,-5 0-3-15,3 1 4 0,1-3 2 0,-1 2 3 16,2-5-1-16,1 4-1 0,-2-4 1 0,0 1-4 16,2-1 5-16,1 0-1 0,-1 2 3 0,1-6-2 15,0 6 0-15,1-1 6 0,2-2-1 0,-1 1-5 16,2-3 1-16,-1 3-2 0,-1-1 3 0,1 0-2 16,-1-1-2-16,2 0-1 0,1 1-8 0,-2-1 0 15,1 0-10-15,0 0-45 0,1 0-42 0,-3 1-57 16,2 0-56-16,0 1-60 0,0-1-246 0,-2 1-568 15,-1 0 251-15</inkml:trace>
  <inkml:trace contextRef="#ctx0" brushRef="#br0" timeOffset="-149734.46">10010 10197 30 0,'10'-12'333'0,"-3"9"-5"15,-4-1-19-15,3 0-8 0,1-2-28 0,1-1-23 16,2 0-30-16,-1 2-18 0,1-2-20 0,2-1-21 16,-2 0-16-16,7 1-30 0,-2-3-40 0,4 2-51 15,-5 0-62-15,4 2-68 0,0-3-60 0,-1 3-274 16,-2-1-477-16,-1 2 212 0</inkml:trace>
  <inkml:trace contextRef="#ctx0" brushRef="#br0" timeOffset="-149554.18">10346 9863 166 0,'4'-4'335'0,"-4"4"-29"0,4-3-24 0,1 2-24 16,4 0-24-16,-3 0-19 0,2-1-13 0,0 0-23 16,-1 0-14-16,1 1-20 0,0 0-17 0,1 1-27 15,-1-2-37-15,-1 3-43 0,1-1-57 0,-8 0-60 16,10 2-56-16,-3 1-76 0,-4 1-154 0,-2-1-414 15,-1 0 184-15</inkml:trace>
  <inkml:trace contextRef="#ctx0" brushRef="#br0" timeOffset="-149429.18">10387 9951 222 0,'-1'2'268'0,"1"-2"-11"0,-4 4-16 0,4-4-13 0,0 0-21 0,0 0-23 16,0 0-18-16,0 0-16 0,27-8-24 0,-17 0-21 15,4 1-29-15,3-2-29 0,-1 2-41 16,-2-2-57-16,-2 4-54 0,-1-3-75 0,-2-1-145 0,1 2-352 15,-2 1 157-15</inkml:trace>
  <inkml:trace contextRef="#ctx0" brushRef="#br0" timeOffset="-149234.86">10459 9647 211 0,'-4'-1'294'0,"4"1"-6"0,0 0-6 15,-3 14-12-15,2-2-11 0,0 2-16 0,2 1-21 16,-1 5-18-16,1 0-19 0,2 7-11 0,3 0-26 15,-1-1-11-15,0 2-13 0,2 2-12 0,3-2-10 16,-2 5-12-16,3-3-11 0,3 0-9 0,-1 2-6 16,0-2-16-16,2 1-23 0,-2-3-44 0,1 0-48 15,3-5-63-15,-2-1-67 0,-1-6-75 0,3-4-219 16,-3-3-533-16,4-3 236 0</inkml:trace>
  <inkml:trace contextRef="#ctx0" brushRef="#br0" timeOffset="-149081.33">10815 9904 3508 0,'-9'-1'195'0,"-1"1"-120"0,-7 1-41 16,-2 1-14-16,1 4 2 0,-3 3-5 0,-5-1 0 0,-1 4 0 15,8 0-9-15,0-2-8 0,1-2-15 16,-1 3-20-16,1-3-27 0,-4 7-43 0,3-5-55 0,1-1-60 16,3-2-80-16,-2-1-203 0,3-5-545 15,5-2 242-15</inkml:trace>
  <inkml:trace contextRef="#ctx0" brushRef="#br0" timeOffset="-148992.58">10694 9681 43 0,'11'-5'-1'0,"-3"4"-6"0,4 0-9 0,-6 1 4 16</inkml:trace>
  <inkml:trace contextRef="#ctx0" brushRef="#br0" timeOffset="-148444.95">11145 9715 186 0,'3'6'304'0,"-1"3"-16"0,2 1-16 0,-1 1-19 15,-1 4-13-15,1 1-19 0,-2-1-24 0,1 1-19 16,0 0-19-16,0-3-15 0,1 2-17 0,-1-3-29 16,2 3-40-16,-1-2-55 0,1-3-54 0,0 1-72 15,-1-7-75-15,1 0-195 0,-3-1-426 0,-1-3 189 16</inkml:trace>
  <inkml:trace contextRef="#ctx0" brushRef="#br0" timeOffset="-148231.53">11352 9503 180 0,'4'-3'305'0,"0"0"-29"0,-4 3-21 16,9 10-20-16,-3 0-14 0,0 5-11 0,1 10-9 15,-1 3-1-15,-5 3-5 0,2 2-18 0,-3 0 0 16,0 3-35-16,0 12-10 0,-3-13-18 0,2 1-9 15,-1 10-9-15,0 3-10 0,2-16-7 0,-1-2-12 16,-2 2-9-16,3-5-14 0,0 2-19 0,0-6-20 16,0-6-16-16,0-5-21 0,0-2-25 0,2-2-30 15,-1 0-26-15,-1-6-31 0,-3-1-38 0,3-2-37 16,0 0-238-16,0 0-495 0,-7-15 219 0</inkml:trace>
  <inkml:trace contextRef="#ctx0" brushRef="#br0" timeOffset="-148108.39">11375 9874 113 0,'11'2'264'0,"-3"1"-19"0,-4 0-26 16,1 1-21-16,3 0-22 0,-2-1-27 0,-1 1-38 15,3 2-34-15,-2-2-39 0,2 1-46 16,-3 1-63-16,0-5-182 0,0 2-272 0,-1-3 121 0</inkml:trace>
  <inkml:trace contextRef="#ctx0" brushRef="#br0" timeOffset="-147864.33">11623 9632 43 0,'8'6'244'0,"-6"0"-17"0,-1 3-10 0,3 0-8 0,-2 3-8 16,0 0-3-16,-2-1-1 0,1 2-4 0,2-1-2 15,-3-2-3-15,0 2-2 0,1-2-11 0,3 1-17 16,-3-4-5-16,3-3-24 0,1 4-4 0,0-5-14 15,3 1-7-15,-3-2-12 0,8 1-12 0,-4-3-5 16,4 0-4-16,1-1-12 0,1-3-4 0,3 0-8 16,-1-1-11-16,-1-1-29 0,0 1-38 0,-4-4-47 15,1 2-59-15,1-4-62 0,-5-2-59 0,0-1-254 16,-1-2-553-16,-2-2 244 0</inkml:trace>
  <inkml:trace contextRef="#ctx0" brushRef="#br0" timeOffset="-147648.41">11854 9574 208 0,'-5'2'306'0,"1"2"-22"15,-5 4-15-15,3 4-2 0,2 0-6 16,-2 5-14-16,1 0-24 0,0 2-20 0,2 2-19 0,-1 4-14 16,2-1-19-16,-1 1-18 0,3 0-11 15,0 0-12-15,1 2-3 0,2-2-18 0,1 0-8 0,0 0-7 16,1 3-11-16,1-4-4 0,0 0-3 0,0-6 2 16,-1 0-13-16,2-1-11 0,-3-1 1 0,-1 2-6 15,1-6-3-15,-2 0-4 0,-1-4 2 0,2 2-16 16,-3-5-24-16,1 2-19 0,-1-2-30 0,-1 0-35 15,-3-2-48-15,2-1-41 0,2-2-36 0,0 0-70 16,-16-4-185-16,12 0-519 0,-5-2 231 0</inkml:trace>
  <inkml:trace contextRef="#ctx0" brushRef="#br0" timeOffset="-147500.04">11669 9957 177 0,'5'-3'352'16,"-1"2"-28"-16,1-1-17 0,4 2-21 0,1 0-24 15,3-1-17-15,6-2-31 0,0 3-22 0,-2-3-19 16,2 3-18-16,-3-3-13 0,-3 5-19 0,0-2-23 0,1 2-43 16,-5 2-58-16,-1-2-84 0,-3 4-115 0,-5-1-271 15,0 2-509-15,-4 2 225 0</inkml:trace>
  <inkml:trace contextRef="#ctx0" brushRef="#br0" timeOffset="-147348.28">11633 10199 166 0,'-4'5'390'15,"2"0"-37"-15,2-1-30 0,2 1-34 0,2-2-20 0,3-2-35 16,4 1-23-16,8-1-16 0,3-4-17 0,6 3-20 16,-1-1-19-16,2-2-16 0,1-2-9 0,0 4-16 15,2-2-16-15,-1 1-44 0,1 2-45 16,-1-1-68-16,-2-1-77 0,-1 1-94 0,-6-1-234 16,2 1-520-16,-6 0 230 0</inkml:trace>
  <inkml:trace contextRef="#ctx0" brushRef="#br0" timeOffset="-147077.74">12589 9281 283 0,'0'0'319'0,"0"0"-35"0,9 2-26 0,-4 0-27 0,-1 0-16 15,1 1-29-15,-2 3-17 0,0-2-11 0,0-1-24 16,0 2-9-16,-2 0-27 0,1 3-27 0,-3 0-40 16,0 3-54-16,-3 0-61 0,-1-2-65 0,-5 5-236 15,0-3-416-15,-1 1 185 0</inkml:trace>
  <inkml:trace contextRef="#ctx0" brushRef="#br0" timeOffset="-146777.2">12483 9466 143 0,'-6'3'265'0,"-1"0"-2"16,3-1-3-16,0 3-3 0,2-2-3 0,2-3-8 16,-4 3-25-16,4-3-15 0,0 0-21 0,14 3-14 0,-3-4-20 15,2-1-11-15,4-1-12 0,11 0-19 16,-6 0-7-16,6-1-9 0,1 0 2 0,0 1-21 16,-1 0-8-16,-8-2-8 0,3 3-11 0,-4 0-2 15,2 0-16-15,-2 0-26 0,-5 2-35 0,-1 0-33 16,-4 0-34-16,-1 0-22 0,-1 0-20 0,-2-2-9 15,-5 2-7-15,4-4 3 0,-4 4 12 0,0 0 19 16,0 0 18-16,0 0 28 0,-32 4 31 0,18-2 26 0,1-1 32 16,3 2 23-16,-4-2 13 0,1 2 10 0,-1 3 6 15,1-1 3-15,1 1 12 0,-1 8 3 0,0-2 3 16,0 0 12-16,3 4 10 0,0 0-5 0,0 2-8 16,-2 5-8-16,1-1-8 0,3-4-9 0,0 3-5 15,3-3-7-15,1 0-8 0,2-3-5 0,-2 5-2 16,3-5-9-16,1 2-21 0,-3-6-29 0,3 1-35 15,-1-2-37-15,2-2-40 0,-1-2-35 0,3-2-38 16,2-4-57-16,-5 0-197 0,0 0-493 0,6-9 219 16</inkml:trace>
  <inkml:trace contextRef="#ctx0" brushRef="#br0" timeOffset="-146246.16">12653 9624 253 0,'4'-5'278'0,"-2"2"-10"15,2 0-16-15,0 2-14 0,-4 1-19 0,9-2-8 16,-4 2-8-16,0 5-8 0,0-2-12 0,-1 1-23 15,0 2-8-15,-1 0-19 0,4 3-12 0,-6-2-17 0,2 3-5 16,-2 0-9-16,1-1-13 0,-4 2-10 16,1 2-3-16,-3 1-14 0,-2-2-15 0,0 3-16 0,-5 1-6 15,2-2-3-15,-1-4 1 0,-1 2-3 0,0-1-3 16,0-3 0-16,1-1 8 0,-4 0-8 16,2 1-1-16,2-2 2 0,-3-2 1 0,4 2 5 0,-1-2 5 15,-3 1 2-15,8-2 7 0,1 0 6 0,-1 1 0 16,1-2-1-16,4-2-8 0,-4 1 2 0,4-1-5 15,0 0-3-15,17-4-1 0,-7 0-2 0,8 1 6 16,1-2-7-16,-1 0 1 0,0 2-1 0,5 1-7 16,-6-1 0-16,2 3 2 0,0 0-1 0,0 4-6 15,-6-1 0-15,1-1 4 0,0 0-2 0,-1 3 8 16,-3 0-11-16,-1 2 0 0,0-2-3 0,-4 2 0 16,-1 0 2-16,0 1 2 0,-3-2-1 0,-1 6 0 15,0-2-6-15,-3 2 7 0,-3 4-1 0,-4 1 2 16,0-2-2-16,-11 4 3 0,8-3-3 0,-2 3-3 15,-7 1 1-15,1-1 7 0,-2 0-17 0,0-2-15 16,-3-2-9-16,8-5-15 0,-7 0-9 0,4-4-10 16,-1-1-10-16,2-1-10 0,1-4-10 0,1-4 5 15,0-3 2-15,1-1 15 0,3-3 3 0,3-1 20 0,1-2 14 16,3-2 16-16,1 1 5 0,6 3 17 16,0 0 12-16,0 4 15 0,6-3 15 0,1 4 12 15,0 1 15-15,6 3 2 0,-1 2 2 0,4-1-8 16,3 5-3-16,0 0-2 0,2 2-7 0,6 3-2 0,0 3-6 15,1-1-2-15,-1 2-4 0,-1-2-5 0,1-1-5 16,-1 2-17-16,0-1-28 0,-1 1-43 16,-6-3-60-16,-1-2-68 0,1-2-94 0,-6 0-224 15,1-4-549-15,0 0 243 0</inkml:trace>
  <inkml:trace contextRef="#ctx0" brushRef="#br0" timeOffset="-146087.15">13114 9707 90 0,'7'-2'385'0,"2"0"-31"16,5-1-40-16,1 2-30 0,4-1-23 0,3 1-26 15,4 1-30-15,2 0-8 0,-7 0-35 0,9 1-24 16,-2 1-24-16,0 0-47 0,0 1-46 0,-10-1-63 16,4 2-82-16,-2-3-93 0,-7 0-191 0,2 1-441 15,-3-1 195-15</inkml:trace>
  <inkml:trace contextRef="#ctx0" brushRef="#br0" timeOffset="-145829.47">13366 9426 208 0,'0'0'345'0,"-6"7"-24"0,4 0-27 0,1 6-18 15,-3 6-28-15,1-1-21 0,1 7-18 16,0 3-26-16,2 5-15 0,1-2-14 0,-3 6-19 0,2-5-8 15,1 4-14-15,0-2-13 0,0 11-4 0,1-10-13 16,-2 2-9-16,0-3-6 0,3 1-8 0,-3 0-8 16,4-2-4-16,-3-1-8 0,-1-2-7 0,3-2-15 15,-3-9-21-15,0 1-13 0,-1-4-16 0,1-6-19 16,0 1-22-16,-2-5-26 0,1 0-37 0,-3-4-30 16,4-2-34-16,-8-1-33 0,0-3-23 0,-1 0-147 15,0-3-436-15,-1-2 193 0</inkml:trace>
  <inkml:trace contextRef="#ctx0" brushRef="#br0" timeOffset="-145715.53">13268 10120 1154 0,'-13'-13'42'0,"4"2"64"0,0 0 33 15,0 1 15-15,0-2 13 0,4 3 10 0,1 4 6 16,-1-3-1-16,4 2-10 0,-2 1-19 0,3-1-15 16,3 0-16-16,2-3-10 0,3 0-12 0,3 3-14 15,3-2-4-15,7-2-29 0,3 2-30 0,2-3-43 16,2 5-59-16,1-2-70 0,3 0-84 0,-4-1-245 16,3 2-517-16,-3 0 229 0</inkml:trace>
  <inkml:trace contextRef="#ctx0" brushRef="#br0" timeOffset="-144945.92">13923 9313 136 0,'-3'5'182'0,"-1"-1"-14"0,0 2-20 15,-5-2-5-15,5 4-10 0,-2-1 7 0,1-1 1 0,-2-2 3 16,3 2-3-16,2 0-1 0,-3-4 3 0,2 3 0 16,-1-3-1-16,3 2-4 0,-3-2 1 0,4-2-6 15,-1 4-4-15,1-4 0 0,1 5 3 0,-1-5-20 16,4 3-13-16,1-2-15 0,-1 1 14 0,2 0-20 15,3-2-9-15,2 2 2 0,-5 0-15 0,4 0 5 16,-1 3-16-16,0-2-7 0,2 1-5 0,0-1-7 16,-1 3-29-16,-4-1-21 0,1-2-26 0,-3 1-21 15,1 2-27-15,-1-1-17 0,-3-2-5 0,1 5 5 16,-3-2 14-16,0 0 6 0,-3 2 9 0,-4 1 19 16,1-1 20-16,-3 0 21 0,-2 4 15 0,0 0 0 15,-3-1 20-15,1-2 11 0,-1 3 2 0,-1 0 7 16,1-1 3-16,2 2 2 0,1-6 5 0,2 3-1 15,4-2-4-15,-4 3 0 0,4-5-4 0,-1 4-4 16,3-2-1-16,0 1-5 0,2-2-17 0,1 0-18 16,-1-1-27-16,2 0-19 0,-2-1-16 0,4 1-14 15,0-3-1-15,0-1-5 0,-2-2 3 0,9 0 10 16,-4-4 16-16,0 1 17 0,4-1 16 0,-4-1 18 16,3-2 21-16,-1 2 30 0,1-2 28 0,-3 3 18 15,3 0 17-15,-3-1 5 0,2 0 3 0,-1 1 3 16,-1 2-6-16,2-3-3 0,-1 2-8 0,2 1-3 0,-1 2-16 15,4-3 2-15,-2 2-11 0,2 1-5 0,0 1-3 16,-1 1-8-16,1-1-3 0,0 2-7 0,0 0-4 16,0 1-5-16,-2-1-2 0,0 2 1 15,1 0-11-15,-3 0-4 0,0 1 4 0,1-3-5 0,-3 1-12 16,-1 1-11-16,-3 1-27 0,0-2-30 0,-2 3-37 16,0-1-46-16,-7 2-34 0,3-2-39 15,-4-1-54-15,-6 2-183 0,-4 0-499 0,0 0 221 0</inkml:trace>
  <inkml:trace contextRef="#ctx0" brushRef="#br0" timeOffset="-144808.97">13888 9787 569 0,'-17'6'151'0,"0"1"36"0,3-3 9 0,4 1-1 16,1 0 1-16,-1-1-2 0,2-1-6 0,3 0-5 16,1-1-15-16,2-2-11 0,2 0-7 0,-2 6-7 15,2-6-11-15,8 4-3 0,-1-1-23 0,5-3-11 16,1 0-7-16,6 1-11 0,-1 2-11 0,3-3-4 16,-2 0-24-16,-1 1-21 0,-1-1-31 0,2 1-36 15,-6 0-39-15,0 0-50 0,1 1-58 0,-5-2-67 16,0 1-192-16,-1-4-494 0,-2 2 219 0</inkml:trace>
  <inkml:trace contextRef="#ctx0" brushRef="#br0" timeOffset="-144586.91">13945 9704 147 0,'0'0'337'0,"-4"-1"-31"0,4 1-31 0,0 0-26 0,0 0-27 16,-4 8-18-16,2-4-15 0,-1 3-15 15,2 3-8-15,-3-1-5 0,0 3-15 0,-1 0-10 0,-1 1-16 16,-3 2-5-16,3 2-13 0,-3-1-12 0,-2 3-11 16,0 5-5-16,-2 0-6 0,-5 1-11 0,1-3-19 15,2 1-13-15,0 0-17 0,-3-3-14 0,4 2-22 16,1-7-22-16,2-1-35 0,-5 0-40 0,4-3-54 16,1-1-74-16,-1-3-208 0,3-3-498 0,-2-3 220 15</inkml:trace>
  <inkml:trace contextRef="#ctx0" brushRef="#br0" timeOffset="-144129.33">13826 9839 264 0,'0'0'268'0,"9"1"-27"0,-9-1-24 15,5 2-24-15,-5-2-16 0,8 3-9 0,-3-1-7 0,-1 4 2 16,-3-4 0-16,3 0 1 0,1 0-6 15,-1 2-13-15,1 1-17 0,-1 1-2 0,0-2-13 16,2 2-7-16,-2 1-8 0,1-2-9 0,4 3-7 0,-4 0-8 16,3-1-11-16,-3-1-1 0,1 1-8 0,2 2-3 15,0-1-8-15,-3-3-4 0,4 3-2 0,-2 0 7 16,0-2-14-16,-1 4-1 0,1-2-3 0,-1-1-5 16,1 1 0-16,-1 1-3 0,0-3-1 0,-1 1 0 15,-1 2-5-15,2-2-1 0,2 0 0 0,-3 1 0 16,-1 2-3-16,0-6 2 0,1 7 0 0,1-3-7 15,-2-2 6-15,0 0-5 0,1-1 1 0,-1 1 6 16,-3 1-5-16,6-2-3 0,-2 1 1 0,-3-2 0 16,2 1-1-16,1 3 0 0,2-4-3 0,-3 2 7 15,-3-1-5-15,3 1 14 0,1-1-13 0,-2 0 0 16,0-2 2-16,1 3-3 0,-2-5-4 0,1 4 0 16,0-1 4-16,-1 0-2 0,2 1 3 0,-1-2 0 15,2 3 10-15,0-2-16 0,-1-1 4 0,-1 1-1 16,3 1 12-16,-3-2-12 0,0 0 1 0,3 0-3 15,-3 2 0-15,1 0 10 0,1-2-8 0,-1 1-2 16,0 0-3-16,-1-1 4 0,0-1 0 0,-3-2 0 16,6 6-9-16,-3-5-42 0,-2 1-61 0,-1-2-99 0,0 0-401 15,0 0-662-15,0 0 293 0</inkml:trace>
  <inkml:trace contextRef="#ctx0" brushRef="#br0" timeOffset="-140996.39">10514 10482 231 0,'0'0'301'0,"0"0"-27"0,1-3-26 16,-1 3-22-16,0 0-16 0,0 0-18 0,6-3-9 16,-6 3-9-16,0 0-10 0,4-4-13 0,-4 4-12 15,8-3-9-15,-2 2-11 0,-2 1-12 0,6-2-8 16,-1 1-3-16,4-1 16 0,1 1-4 0,0 0-4 15,8 1-7-15,-2 0-14 0,1 0 1 0,2 0-8 16,6 0-10-16,-1 1-8 0,-1 2-5 0,2 0-3 16,-8-3-10-16,7 4-3 0,-5-2 11 0,-1-1-14 15,6 0-7-15,0 4 12 0,-9-4-18 0,4 2-1 16,0-1 2-16,-2 2-5 0,-1-1-2 0,3 0 1 16,-1 1-1-16,-3-4-5 0,1 5 5 0,0-4-4 15,0 4 3-15,2-2-9 0,-7-2 5 0,8 3 1 16,-1 0-5-16,-3 0-1 0,3-3 2 0,-3 4-3 15,0 0 1-15,3-1 1 0,-2-1 27 0,1 1-34 16,3 1 0-16,-4-4 4 0,1 0 1 0,2 0-4 0,-4 0 3 16,5 1 2-16,-3-1-1 0,2 0 0 15,-2 0 2-15,0 0 14 0,8-1-16 0,-2 0-1 16,-4 0-2-16,-1 2 4 0,-2-4-5 0,2 4-2 0,0-2 2 16,-2 4 4-16,2-4-2 0,2 0-7 0,-5 1 9 15,3 1-4-15,-3-4 3 0,4 5-2 16,-2-2-1-16,-1 1 0 0,1-2 1 0,-2 0-1 15,3 0 0-15,-1 0 1 0,-3 0 8 0,5 0-10 0,-1 0 1 16,5 2 2-16,-8-2-1 0,3-2-6 0,6 2 7 16,-9 0 4-16,1 0-7 0,1 2 1 0,-2-4-2 15,4 2 2-15,-1 2 2 0,-3-4-4 16,0 2 2-16,3 0 0 0,-3-2 2 0,0 1 1 0,-1 1 0 16,1 0-5-16,-1-3-1 0,0 2 5 0,1 0 3 15,-5 0-4-15,7-3 2 0,-5 3-3 0,-3 0 1 16,4 1-2-16,-5 0 1 0,8-1-2 0,-4 1 6 15,2-1-2-15,-1-1-1 0,-3 2-3 0,1 0 1 16,3 0-2-16,0 2 1 0,0-4 2 0,-4 2 4 16,2-1 6-16,1-1-10 0,-2 1-3 0,2-3 3 15,-3 4-3-15,4-1 5 0,1 1-3 0,-1-1 2 16,0-2 3-16,1 1-4 0,0 1-4 0,-1 0 5 16,0-1 11-16,3-1-10 0,-4-2 1 0,5 5-4 15,-5-3-1-15,2 0 1 0,0 1-1 0,-1 0 0 16,-3 1 2-16,2-1 2 0,-2 1-6 0,2-4 3 15,-3 4 2-15,4 1 1 0,-5-2 1 0,-3-1-4 16,3 3 2-16,-5-1-2 0,3 1 3 0,0 0 0 16,-1-2-1-16,1 1 0 0,-1-1 11 0,1 2-17 0,-2 0 14 15,3 0-13-15,-2-1 3 0,-1 0 0 0,0-1-2 16,4 1 3-16,-2-1-2 0,3 1 1 16,-3 1 3-16,1 0-4 0,2-2 3 0,-2 1-3 15,2-1 3-15,-1 1-3 0,0 1 5 0,1 0-5 0,-2 0 13 16,6 0-16-16,-5-2 9 0,1 2 7 15,0 2-10-15,0-2-1 0,-1 0-1 0,6 0 0 16,-6 1 0-16,2 1 0 0,-2-2-2 0,6 0 7 16,-6 0-7-16,1-2 1 0,-1 1-36 0,-2-1-44 0,2-1-89 15,-4 3-132-15,-5-4-359 0,2 0-717 0,-3-2 317 16</inkml:trace>
  <inkml:trace contextRef="#ctx0" brushRef="#br0" timeOffset="-140063">15343 9347 278 0,'-4'-4'308'0,"4"4"-15"15,0 0-16-15,-5-2-28 0,5 2-19 0,-5-1-16 0,5 1-14 16,0 0-18-16,-14 3-14 0,6 0-16 0,3 2-14 15,-2 3-11-15,-3 7-5 0,2 1-14 16,-4 7 13-16,1 4-37 0,2 7-10 0,-4 11 2 0,3-1-11 16,0 5-1-16,2-2-12 0,-1 0-4 0,8-12-5 15,-2 0 0-15,2 11-9 0,2-11 2 0,3-1 8 16,4-3-17-16,-2-2 0 0,3-4-3 0,5-1-2 16,-1-2 9-16,-3-6-21 0,8 3-20 0,-6-2-34 15,0-4-53-15,2 0-66 0,2-4-79 0,-1 2-328 16,0-2-616-16,2-4 272 0</inkml:trace>
  <inkml:trace contextRef="#ctx0" brushRef="#br0" timeOffset="-139282.21">15480 9724 314 0,'5'1'310'16,"1"-1"-22"-16,3-4-26 0,3-3-20 0,3-1-21 16,3-3-21-16,4-5-14 0,5-1-13 0,-3-2-3 15,0 0-25-15,-1-2-13 0,-2-3-12 0,-1 3-16 16,-1 0-5-16,-5-3-11 0,-1 1-11 0,1 1-5 16,-6-3-10-16,-3-3-5 0,1 5-12 0,-2-3 1 15,-4-2-2-15,-4 0 0 0,-2 0-3 0,-2 0 6 16,3 9 2-16,-4-4-2 0,2 8-4 0,2 5-6 15,1 3-8-15,1 1-8 0,-1 1-5 0,2 2-8 16,2 3 8-16,0 0-3 0,-12 16 5 0,7 3-2 16,-1 12-2-16,-1 5 0 0,0 12-6 0,-1-1 7 15,0 3-5-15,3 0 6 0,-1-4-9 0,3 0 1 16,1-12-1-16,2-1 0 0,2 1 1 0,2-4 0 16,1-3 1-16,2 0-5 0,0-1 2 0,5-2-1 15,-5-7-3-15,4-3 3 0,1 1 0 0,-1-2-12 0,0-1-19 16,-1-2-44-16,3 0-55 0,-5-3-59 0,2-2-63 15,-1-4-79-15,0-2-187 0,1-1-555 0,-2-5 245 16</inkml:trace>
  <inkml:trace contextRef="#ctx0" brushRef="#br0" timeOffset="-139136.42">15941 9689 249 0,'3'6'367'0,"-2"2"-37"15,0 0-34-15,1 3-30 0,0-1-26 0,0 1-26 16,-1 0-19-16,1 1-17 0,2-2-19 0,-4 1-4 15,4-2-28-15,-4 1-31 0,1-3-32 0,1 0-44 16,1-1-57-16,-1 1-55 0,0-3-53 0,-2-1-40 16,0-3-49-16,4 2-144 0,-4-2-408 0,5-9 180 15</inkml:trace>
  <inkml:trace contextRef="#ctx0" brushRef="#br0" timeOffset="-139012.75">15967 9504 199 0,'-1'-10'305'0,"1"4"-24"0,-2 0-29 0,2 2-22 15,-1-2-25-15,1 3-22 0,0 3-25 0,0-6-40 16,0 6-45-16,0 0-62 0,6-1-68 16,-6 1-94-16,5-4-151 0,-5 4-326 0,0 0 145 0</inkml:trace>
  <inkml:trace contextRef="#ctx0" brushRef="#br0" timeOffset="-138680.24">16136 9596 125 0,'0'11'317'0,"1"1"-33"0,-2 1-24 15,-1-2-27-15,0 0-19 0,0 2-20 0,0-2-18 16,-1 1-17-16,1-1-12 0,-1-1-16 0,2 1-12 16,0-2-12-16,1 1-10 0,-2-4-8 0,4 1-7 15,-2-2-2-15,1-2-1 0,-1 3-1 0,1-2 1 16,-1-4 2-16,0 0 6 0,0 0 0 0,0 0-5 16,10-12-8-16,-7 6 2 0,-2-5-9 0,-1 0-6 15,2-4-5-15,0-1-4 0,1 1-7 0,-2 3 4 16,0-5-8-16,2 7-1 0,-1 0 2 0,0-2-9 15,-1 8-4-15,3-4 0 0,-3 2-7 0,0 3 0 16,3 2-2-16,-1-2-10 0,-3 3 2 0,0 0-1 16,9 7-5-16,-5-1-2 0,-1 2 0 0,4 2-4 15,-5-1 0-15,2 2 5 0,1 5-5 0,-1-1-1 16,1 2 6-16,-1-3-8 0,2 3 6 0,-2-1-6 0,0-5 3 16,1 6 1-16,-1-3-5 0,-3-1 0 0,6-1-24 15,-5 1-16-15,3-3-37 0,-2 3-42 16,1-3-50-16,-2 0-44 0,-2-4-63 0,3 1-262 15,-3-1-585-15,0-3 260 0</inkml:trace>
  <inkml:trace contextRef="#ctx0" brushRef="#br0" timeOffset="-138361.45">16394 9664 194 0,'11'-2'270'0,"2"-1"-30"0,-4 1-19 0,5 1-25 0,-4-1-19 15,4-1-20-15,-6 2-14 0,0 0-16 0,1-4-15 16,-3 2-8-16,-1 0-11 0,3 0-9 0,-4 0-7 16,0-5-10-16,-2 5-4 0,-1-3-1 0,-1-3 14 15,0 4 15-15,-2 0 15 0,-1-2 1 0,-2 3 0 16,1-2 0-16,-5 2-1 0,-1 3-15 0,1-3-3 16,-1 4-15-16,-3 0-2 0,0 4-7 0,4 0-8 15,-5 1 3-15,3 1-10 0,-3 6-3 0,2 0-2 0,1-1-5 16,-1 5-5-16,3-3-4 0,0 2 5 15,0-1-7-15,6 1-6 0,-1-1-7 0,2-1 3 16,2-1-5-16,0 5 0 0,2-8-7 0,-1 7-13 16,3-4-26-16,0-1-26 0,2 0-41 0,2-3-39 15,3-2-51-15,2 0-50 0,0-3-296 0,3-2-580 0,1-2 257 16</inkml:trace>
  <inkml:trace contextRef="#ctx0" brushRef="#br0" timeOffset="-138047.37">16732 9618 115 0,'-9'6'343'0,"-2"2"-18"0,-3 1-3 15,0 4-37-15,1 0-26 0,3-2-28 0,-2 4-17 16,2-2-25-16,1 2-19 0,4-1-15 0,1 0-13 16,2-3-23-16,2 1-4 0,2 0-14 0,1-1-18 15,3-2-23-15,-1 1-19 0,4-4-19 0,4-2-9 16,0-3-20-16,1-2-16 0,1-4-9 0,3 0-4 15,-6-2 1-15,3 0 3 0,-1-3 6 0,-1-2 10 16,-2 2 14-16,-3 1 15 0,0 1 24 0,-2 3 22 16,-2-1 22-16,0 2 18 0,-3-1-13 0,3 3-8 15,-2-2-17-15,0 3 1 0,-2 1-19 0,0 0 2 16,2-6-10-16,-2 6-5 0,0 0 0 0,0 0-5 0,0 0-2 16,0 0-2-16,0 0-4 0,0 0 9 15,3 11-12-15,-2-8 1 0,0 3-5 0,4 0-23 16,-5 0-46-16,2 0-67 0,0 0-73 0,-1 1-98 0,1-2-256 15,0-1-597-15,2 0 265 0</inkml:trace>
  <inkml:trace contextRef="#ctx0" brushRef="#br0" timeOffset="-137780.15">16938 9640 220 0,'0'0'306'0,"0"0"-32"0,0 0-21 15,0 13-25-15,-2-6-22 0,0 4-16 0,1 0-8 0,0 1-9 16,-2 4-7-16,3 0-10 0,0 4-11 0,3-4-6 15,-1 10-12-15,1-7-14 0,2 5-7 0,-1-6-13 16,-2 0-11-16,1-1-6 0,2-5-9 0,-2-1 18 16,-2-5 5-16,1 0 6 0,1-3-13 0,0-1-6 15,-3-2 2-15,0 0-14 0,3-12-7 0,0 1-7 16,-3-7-4-16,3 0-2 0,-3-7-7 0,2 5-5 16,-2-4-10-16,3 2 3 0,-1-2-7 0,3-1 7 15,0 6-4-15,1 2-8 0,0 0-5 0,5 2 0 16,-2-1-4-16,0 4-10 0,5-2-15 0,-1 2-32 15,1 2-36-15,2 2-44 0,-4 1-50 0,6 1-61 16,1-1-78-16,-6 4-223 0,7 1-588 0,0-1 260 16</inkml:trace>
  <inkml:trace contextRef="#ctx0" brushRef="#br0" timeOffset="-137212.83">17700 9038 3094 0,'0'0'157'0,"0"0"-108"16,-9 9-24-16,4 3 0 0,-2 5 6 0,0 8 9 16,-1 6 3-16,-2 0 7 0,2 3-5 0,-1 1 0 15,4 12-7-15,-2-13 2 0,0 12 3 0,1 0-6 16,2-12-5-16,1 1-4 0,2 0-4 0,0-1 3 16,1-2-4-16,1-2 0 0,0-1 4 0,2-3 10 15,1-7-12-15,1-1-1 0,1-1 2 0,1-5-2 16,3 0-3-16,-4 0 3 0,-1-5 2 0,2 2-9 0,2-3 2 15,0 0 3-15,-2 0-3 0,-3-3-1 0,4-3-3 16,-1 3-1-16,1-3 3 0,-3-2-7 16,-5 2-1-16,12-1 8 0,-6-2-32 0,-1-3-23 15,-1 2-29-15,-4 2-29 0,1-4-34 0,-1-1-33 0,0 1-34 16,-1-4-18-16,1 2-17 0,-4-2-28 0,-1 2-227 16,-1-1-526-16,-4 1 233 0</inkml:trace>
  <inkml:trace contextRef="#ctx0" brushRef="#br0" timeOffset="-137076.72">17530 9562 199 0,'-7'-4'310'0,"5"1"-9"0,-2-1-12 0,1 3-14 16,3 1-7-16,-1-5-31 0,1 5-24 0,4-5-21 15,1 2-19-15,4 1-17 0,1-1-13 0,3-1-12 16,5 2-18-16,1-3-5 0,-1 2-35 0,1-2-38 16,-1 1-51-16,3 2-60 0,-2-1-62 0,-1-1-68 15,1 1-258-15,-8-1-501 0,1 2 221 0</inkml:trace>
  <inkml:trace contextRef="#ctx0" brushRef="#br0" timeOffset="-136780.59">17783 9488 63 0,'-1'5'379'0,"-2"2"-36"0,-1 0-25 15,3 5-32-15,-3 0-23 0,0 2-29 16,0 2-20-16,3-3-26 0,0-1-15 0,-2 1-16 0,3 3-8 16,-1-6-17-16,2 9-13 0,2-3-13 0,-2 0-11 15,4 1 4-15,-2 0-25 0,-2-5-6 16,3-2-3-16,-3 1 2 0,3-1-5 0,0-6 2 0,0 1 4 15,-3 1-3-15,3-5-4 0,-3 1-2 0,-1-2-6 16,0 0-6-16,9-9-8 0,-5 0-4 0,1-7 0 16,1 4-3-16,1-7-10 0,-2-9 0 0,3 1-1 15,1 0-3-15,-2 2-1 0,3 0-2 0,-4 6 0 16,0 1 1-16,3 1-9 0,-3 0 0 0,3 4 5 16,-1-1-9-16,-2 4 1 0,3 0-4 0,-2 1 4 15,-1 1-7-15,4 2 0 0,-1 2-14 0,0 0-17 16,1 1-22-16,-2 3-28 0,2 2-20 0,2 0-35 15,-3 4-38-15,1-2-29 0,1 0-32 0,0 5-43 16,0-5-229-16,-1 0-551 0,2 4 245 0</inkml:trace>
  <inkml:trace contextRef="#ctx0" brushRef="#br0" timeOffset="-135996.25">18283 9429 405 0,'0'0'366'0,"-4"-4"-38"0,4 4-37 0,-12-1-24 15,12 1-26-15,-16 5-21 0,4 1-21 0,-3-1-20 16,-2 6-15-16,-1 1-17 0,3-1-14 0,0 3-12 16,1 1-15-16,1 0-10 0,-1-1-9 0,4 4-10 15,0-1-5-15,2 1-10 0,1 0-5 0,3 0-7 16,1-1-6-16,1 2-3 0,4-6-7 0,0-1-9 0,5-2-4 15,-1-2-10-15,4-2-6 0,4-1-17 16,1-3-9-16,4-2-6 0,-2-2-8 0,0-4 0 16,2-2-4-16,0-1 6 0,1-1 6 0,-4-3 11 15,-2-1 7-15,1 3 18 0,-3-1 10 0,-2 0 23 16,-1 2 18-16,-2 3 6 0,0-1-4 0,-4 2-7 16,1 1-5-16,-1 0-9 0,1 2-12 0,-3-1 0 15,1 0-6-15,-2 4-4 0,0 0-4 0,0 0 5 0,0 0-7 16,0 0 2-16,1 15-1 0,-1-9-1 0,1 3-2 15,-1 2 12-15,2 2-15 0,-2 0-14 0,2 2 9 16,-1 1-7-16,-1 3-14 0,2-5-44 0,0-2-53 16,2-1-55-16,0-1-49 0,2-3-45 0,2-2-299 15,-3-2-610-15,4-3 271 0</inkml:trace>
  <inkml:trace contextRef="#ctx0" brushRef="#br0" timeOffset="-135648.71">18496 9456 11 0,'0'0'378'16,"0"0"-38"-16,-8 12-25 0,5-6-18 0,0 7-30 0,0 1-11 16,1 3-37-16,1 0-26 0,-1-1-7 0,1 1-21 15,4 8-15-15,-2-6-10 0,3-2-14 0,-3 1-13 16,4-1-8-16,3-3-9 0,-4-3-5 0,1 0-3 16,1-4-3-16,-2-1-4 0,0-1-10 0,1-4-4 15,1 1 15-15,-6-2-31 0,9-8 1 0,-2 0-6 16,-2-3-8-16,2-4 11 0,-2-2-14 0,1-10-4 15,0-1-15-15,-1-1 5 0,0 0-4 0,0-1-3 0,4 2 3 16,-5 2 1-16,5 0-9 0,-4 9-1 16,4 2-3-16,-4 4 1 0,-1 3-1 0,1 2-1 15,-1 2 4-15,2 2-10 0,-2 2 1 0,-4 0-1 0,9 6 0 16,-5 0 0-16,4 5 0 0,-4 5-1 0,2 4 0 16,-1 2 9-16,1 6-7 0,-2-4-3 0,0 2 3 15,1-1-1-15,1 0 2 0,-4-6-3 0,0 6 0 16,2-5 9-16,-2-2-22 0,0-2-2 0,1-3-38 15,-2-1-52-15,-1-1-68 0,0-2-74 0,1-5-95 16,-1 1-219-16,0-5-611 0,0 0 270 0</inkml:trace>
  <inkml:trace contextRef="#ctx0" brushRef="#br0" timeOffset="-135258.86">19002 9415 70 0,'1'-3'331'0,"-1"3"-12"0,0-6-13 0,0 1-22 16,0 5-10-16,-1-5-25 0,-1 3-27 15,2 2-21-15,-2-5-17 0,-2 3-20 0,4 2-18 16,-5-5-12-16,5 5-11 0,-5-4-19 0,5 4-4 16,-5-2-16-16,5 2-3 0,0 0-17 0,-13 2-4 0,13-2 1 15,-11 1-10-15,6 1-5 0,-2 1-5 16,1 0-6-16,-2-1 1 0,1 2-6 0,-2 0 10 15,0 2-12-15,1 1-5 0,-2 1-3 0,5-1 0 0,-3 3-4 16,3-2 4-16,-1 2-3 0,2-1 19 0,0-2-21 16,0 3 20-16,0 1-19 0,3 0 0 0,2 0 0 15,-1 1 3-15,0-1-6 0,3 1-7 0,-2 1 11 16,4-1-6-16,-2 3 1 0,1 1-7 0,-1-4-2 16,1-3 0-16,0 8-1 0,-3-7-8 0,1 1 0 15,-1-1-2-15,0-1-5 0,-1-2-4 0,-1 0 6 16,1-1 1-16,-1-2-6 0,-2-1 7 0,2 1-2 15,-6-3-1-15,1 0-1 0,-3 0-5 0,0-2-13 16,-4-1-14-16,1-2-26 0,-5-1-34 0,4-3-39 16,-6 1-48-16,4-2-67 0,-4 0-277 0,-1-1-579 15,1 1 256-15</inkml:trace>
  <inkml:trace contextRef="#ctx0" brushRef="#br0" timeOffset="-134696.83">19539 9222 141 0,'-9'-4'317'16,"-4"-1"-8"-16,-2-1-7 0,-2-2-11 0,2 0-23 0,-2-1-24 15,-1 3-25-15,2 1-23 0,-2-3-11 0,5 6-26 16,-1-4-20-16,-1 4-9 0,-4-1-13 16,7 3-10-16,-3 1-10 0,-1 5-8 0,-3 3-7 0,4 5-5 15,-4 5 4-15,-2 6-17 0,3 2-4 0,3 3 6 16,0 2-21-16,-5 11-4 0,9-10 0 0,-4 13-1 15,6-12-9-15,1 1-4 0,-1 10 3 0,3-11-7 16,3-1 2-16,3 0-4 0,0-1 1 0,3-1 0 16,1 0-7-16,-2-2-2 0,6-2-1 0,-4-2 1 15,1-7 1-15,-3 1-6 0,2-4 5 0,-1 2-15 16,-1-6 9-16,0-3-17 0,-1 1-5 0,0-1-14 16,0-2-24-16,-1-4-31 0,0-2-38 0,-2 3-38 15,2-3-32-15,0 0-52 0,-9-14-305 0,1 7-595 16,3-3 263-16</inkml:trace>
  <inkml:trace contextRef="#ctx0" brushRef="#br0" timeOffset="-134505.08">19136 9544 200 0,'8'-1'415'0,"2"-3"-39"0,1 1-41 0,1-1-32 16,-2 3-26-16,3-4-30 0,1 3-30 0,-3-3-11 15,1-1-29-15,-3 3-16 0,4-1-15 0,-3 1-16 16,2 0-15-16,-2-1-42 0,0 1-56 0,-2 0-73 16,0 1-84-16,3-2-93 0,-6 2-262 0,0-2-536 15,-1 0 239-15</inkml:trace>
  <inkml:trace contextRef="#ctx0" brushRef="#br0" timeOffset="-134030.15">19396 9551 336 0,'-2'11'327'0,"2"-1"-32"0,-2 0-28 0,-1-1-27 16,3 1-26-16,-1-1-18 0,2 2-19 0,-1 0-16 15,3-2-4-15,-1 1-5 0,4 1 3 0,-3-2-25 16,4-2-15-16,6-2-13 0,-1-1-9 0,6-3-14 16,0-2-10-16,1-1-15 0,-1-4-3 0,0 1-14 15,0-2 0-15,-1-3-5 0,-2-1-3 0,-4-3-7 16,-3 1 4-16,1-2-5 0,-5 0 2 0,-3 0-2 0,-1-2 1 15,0 0 5-15,-2 5 0 0,-1-4 12 0,-3 5-10 16,3 1-2-16,-3 1-6 0,-1-1 17 0,1 4-18 16,0-4-4-16,1 7 2 0,-2-4-4 0,2 1-11 15,1 3-9-15,1 1-11 0,0 0-19 0,3 2-8 16,-8-4-12-16,8 4-13 0,0 0-4 0,0 0 5 16,0 0 6-16,0 0 11 0,0 0 4 15,11 9 7-15,-8-4 6 0,7 3 9 0,-2-3 3 0,2 5 16 16,-1-2 11-16,4 5 8 0,-2-1 11 0,0-1 10 15,-2 3 12-15,1-1 4 0,-4-3 3 0,3 5 4 16,-5-3-4-16,2 2 1 0,-2-2-11 0,0 0-2 16,-3 4-4-16,-1-6-6 0,4 2-3 0,-4-3-8 15,0-1 7-15,0-3 11 0,1-1 3 0,-1 1 4 16,3-1 4-16,-3-4-7 0,0 0-2 0,0 0-9 16,0 0-1-16,5-15-3 0,-5 4-1 0,2-5-5 15,0-2-6-15,-2 0 3 0,1 0-6 0,4-2-4 16,-5-5-2-16,2 6-18 0,1 1-22 0,1 2-25 15,0-1-37-15,0 6-39 0,1-1-43 0,-1 4-50 16,2-3-63-16,2 1-259 0,0 3-594 0,-2 0 263 16</inkml:trace>
  <inkml:trace contextRef="#ctx0" brushRef="#br0" timeOffset="-133195.4">19903 9396 275 0,'1'5'316'0,"2"4"-15"0,-3-1-25 16,1 0-16-16,3 3-13 0,-3 2-18 0,-1 0-14 16,2 0-18-16,0 4-13 0,-1-1-24 0,-1 0-16 15,4-1-14-15,-4 1-15 0,0-3-9 0,4 3-12 16,-4-2-10-16,0-4-13 0,1 2-1 0,2-2-12 16,-3 0-3-16,1-4-2 0,-1-2-3 0,3 1 4 15,-3-5 0-15,1 1 4 0,-1-1 13 0,0 0 0 16,4-10-6-16,1 1-10 0,-4-1-1 0,3-6-3 15,0-2-9-15,0-1 1 0,-3 1-8 0,6-1 0 16,-2 1-14-16,1-1 10 0,-2 5-12 0,0-1 2 16,-1 6-4-16,0-1-4 0,2 4 3 0,-1-2-2 15,-3 2-4-15,3 2-8 0,-3 0 6 0,-1 4-4 16,4-1 26-16,-4 1-31 0,0 0-1 0,8 8-4 16,-6-5 6-16,1 5-1 0,0 2 2 0,-1 0-4 15,-1 1 3-15,3 2 0 0,3 3-11 0,-5 0 3 16,1 0 4-16,-2-5 5 0,2 5-7 0,-1-4 4 0,-1-1 4 15,3-3 1-15,-2 0-4 0,-1-4 1 16,0 1 6-16,2 1 1 0,0-4 0 0,-3-2 0 16,0 0 6-16,0 0-2 0,11-11 12 0,-8 7-23 15,1-8 10-15,2-4-9 0,-3-1 2 0,4 1-1 16,-4-4-2-16,3 1 1 0,-3 3-2 0,1-3-1 16,0 2-3-16,0 5 6 0,2 4-5 0,-2-2 1 0,1 4 3 15,-2 1-3-15,-1 0-1 0,2 1 3 0,0 3-2 16,-4 1-3-16,13 1 6 0,-7 3 0 0,-2 1-4 15,1 0 8-15,5 1-12 0,-6 5 3 0,4 0-3 16,0 1 2-16,-2 4 16 0,2-2-15 0,-3 1 1 16,-3-2-1-16,2 0 2 0,1 3-2 0,-2-7 7 15,-1 5-2-15,5-4-4 0,-5 1 9 0,2-1-5 16,0-1 2-16,0 1-5 0,-2-4 2 0,1 1-9 16,1-3-24-16,-3 1-42 0,2-2-48 0,0 0-57 15,-3 1-56-15,3-1-65 0,-3-3-299 0,4 1-651 16,-4-1 288-16</inkml:trace>
  <inkml:trace contextRef="#ctx0" brushRef="#br0" timeOffset="-132779.35">20551 9428 256 0,'-9'-3'331'0,"0"4"-18"0,-2-1-8 0,2 5-12 0,-2-3-30 16,1 2-24-16,1 5-26 0,0-4-18 15,2 2-18-15,-3 4-14 0,4 1-8 0,0 0-18 0,3-2-17 16,1 4-8-16,3 0-11 0,-1 1-15 0,3-3-13 16,2-2-24-16,3-2-12 0,2 1-12 0,0-3-8 15,0 2-16-15,4-8-8 0,0 1-13 0,0-2-2 16,-1-4-3-16,0 0 2 0,2-2 1 0,-2-1 3 15,-3-1 10-15,3-1 14 0,-8 0 17 0,5 2 22 16,-3-1 23-16,-2 1 15 0,-3 1-3 0,0 1-8 16,0 0-4-16,0 2-13 0,0 0-5 0,-1 2-6 15,-1 2-13-15,3-3-3 0,-3 3-2 0,0 0 0 16,0 0-2-16,0 0-2 0,0 0-1 0,4 13 3 16,-4-7 8-16,2 4-16 0,-1-1 6 0,1 2-7 15,2-1 1-15,0 3-3 0,-1 2 4 0,0-2-14 16,1 3-4-16,0 1-21 0,-1-6-28 0,1 1-36 15,-1 0-50-15,1-1-44 0,-1-6-42 0,3 1-45 16,-2-1-57-16,-1-2-195 0,4-3-564 0,-7 0 250 16</inkml:trace>
  <inkml:trace contextRef="#ctx0" brushRef="#br0" timeOffset="-132488.45">20803 9089 2905 0,'0'0'110'0,"2"-4"-74"0,-2 4-25 0,0 0 7 16,7 8-8-16,-6-2-3 0,0 3-3 0,3 7 10 15,-1 3 18-15,-2-2 16 0,4 10 22 0,-1-1 14 16,4 3 11-16,-6 0-6 0,3 3-2 0,-1-3-10 16,0 2-12-16,-1-1-7 0,-1-1-4 0,-1 3-6 15,2-4-4-15,1 0-4 0,-2-2-5 0,-1-8 6 16,2 0-4-16,1-1-2 0,-1-1-7 0,0-3 4 15,0-6 0-15,0 2-3 0,0-3 1 0,-1 0 13 16,1-1-13-16,1-2-5 0,-1 0 0 0,-1-1-7 16,-2-2-5-16,8 0-24 0,-8 0-34 0,7-5-41 15,-5 2-57-15,-1-4-64 0,3 1-78 0,-3 0-329 16,-1-2-665-16,-1 2 294 0</inkml:trace>
  <inkml:trace contextRef="#ctx0" brushRef="#br0" timeOffset="-132327.58">20745 9476 304 0,'0'0'398'0,"0"0"-26"15,0 0-35-15,0 0-25 0,0 0-29 0,0 0-26 0,0 0-25 16,13-4-24-16,-4 1-23 0,1 2-26 16,1-2-66-16,0 0-74 0,2-3-92 0,-3 3-99 15,7-1-314-15,-2-2-526 0,3 0 233 0</inkml:trace>
  <inkml:trace contextRef="#ctx0" brushRef="#br0" timeOffset="-132192.81">21043 9493 339 0,'0'7'358'0,"0"2"-14"0,0-1-31 0,0 1-32 16,-2 1-23-16,0-2-31 0,0-1-8 0,-1-1-31 16,3 0-21-16,-1 0-16 0,-2-1-28 0,2 0-51 15,1-2-80-15,0-3-97 0,0 4-123 0,0-4-223 16,0 0-486-16,0 0 215 0</inkml:trace>
  <inkml:trace contextRef="#ctx0" brushRef="#br0" timeOffset="-132036.95">21034 9282 34 0,'0'-3'353'0,"0"3"-33"0,0 0-34 0,0 0-27 0,0 0-26 16,0 0-26-16,9 9-27 0,-9-5-44 0,0 1-48 15,0-1-73-15,0 0-91 0,3 1-119 0,-2-2-112 16,-1 2-332-16,0-1 146 0</inkml:trace>
  <inkml:trace contextRef="#ctx0" brushRef="#br0" timeOffset="-131732.39">21130 9472 291 0,'-4'10'308'15,"2"1"-19"-15,-1-3-17 0,2 3-21 0,-3-1-11 16,1 0-12-16,3 1-13 0,2-3-6 0,-1 3-29 0,1-3-5 16,2-2-23-16,1 3-14 0,4-6-29 0,3 2-10 15,-2-4-12-15,4-1-11 0,4-1-11 16,1-1-6-16,2-3-8 0,-5-2 2 0,1-2-2 0,-3 0 1 16,-4-1-2-16,2 2 6 0,-3-6 3 0,-2 4-1 15,0-5 0-15,-5 4-11 0,3-4-5 0,-2 0-5 16,-1-1-2-16,-2 4 2 0,-2 2-10 0,-1 0-9 15,0 0 4-15,-2 1-5 0,2 2-4 0,-2 0 2 16,0 1-9-16,-3 0-5 0,-2 1 4 0,2 3-8 16,2-1-24-16,-3 0-37 0,1 3-45 0,-1-4-50 15,3 4-58-15,6 0-49 0,-13 1-302 0,13-1-616 16,-5 2 273-16</inkml:trace>
  <inkml:trace contextRef="#ctx0" brushRef="#br0" timeOffset="-131380.47">21349 9439 39 0,'-2'10'234'0,"4"-4"-12"15,-1 5-11-15,0-3-19 0,-1 5-18 0,-2-4-18 0,3 2-15 16,-1-1-15-16,0 1-13 0,-1-1-11 16,2-1-10-16,-1-2 2 0,-1 0 23 0,3-3 24 0,-1 1 12 15,1-1-1-15,-2-4 5 0,0 0 0 16,0 0 1-16,0 0 5 0,10-13-17 0,-6 2-9 0,0 1-19 15,-1-5-9-15,1-3-8 0,0-1-14 0,1 2-5 16,0-3-9-16,-1 2-3 0,1 0-8 0,2 4-2 16,-3 2-9-16,-1 1-4 0,2 3-6 0,0 0-9 15,-1 3-2-15,0 1-5 0,1 1 1 0,2 3-5 16,0 0-2-16,-7 0 1 0,9 4-10 0,-1 4-2 16,-3 0 5-16,4 3 1 0,-1 0 7 0,-2-2-11 15,3 7-2-15,-1 2 2 0,1-3-5 0,-4 3-5 16,1-2 6-16,1 0-6 0,-1-1 0 0,0 1-2 15,-2-1-4-15,-1 1-8 0,-1-3-21 0,0-1-35 16,-1 1-46-16,-1-4-61 0,0 0-79 0,-1-3-99 16,-2-1-233-16,2-2-636 0,1-3 281 0</inkml:trace>
  <inkml:trace contextRef="#ctx0" brushRef="#br0" timeOffset="-131012.4">21930 8966 202 0,'15'45'383'0,"-1"4"-31"0,2 3-34 0,-3 4-28 15,-2-6-29-15,2 8-33 0,-7 3-18 16,1 20-16-16,-5-23-24 0,-6-2-22 0,-1 5-13 0,-1-1-8 15,-4-1-19-15,-7 22-27 0,2-31-23 0,-1 3-47 16,-5 1-45-16,-5-3-46 0,4 2-40 0,-5-3-39 16,-1-3-49-16,-5 1-239 0,-5-4-482 0,-4-1 213 15</inkml:trace>
  <inkml:trace contextRef="#ctx0" brushRef="#br0" timeOffset="-129781.7">17503 10006 153 0,'0'0'204'0,"0"0"-6"0,0 0-7 0,0 0 0 0,0 0-2 15,0 0-6-15,0 0 0 0,0 0-3 0,0 0-5 16,0 0-12-16,0 0-16 0,0 0-10 0,0 0-4 16,0 0 4-16,19-3-10 0,-19 3 0 0,13 1-6 15,-2 0 5-15,1 0-4 0,1 0-9 0,-2-1-12 16,2 1-11-16,1 0-6 0,5 1-12 0,2-2-3 16,-1 1-8-16,-1-1-6 0,3 1-5 0,-3 0-7 15,-6-1 1-15,1 0-5 0,-1 1-8 0,-7-1-6 16,2 0-10-16,-2 0-12 0,-6 0-14 0,9 3-9 15,-9-3-4-15,4 0 3 0,-4 0-1 0,0 0 4 16,0 0-5-16,0 0 10 0,0 0 2 0,-23 3 0 0,17-3 4 16,-5 1 1-16,-2-1 2 0,2 0-3 15,-4 2 3-15,-2-2-2 0,-2 0 9 0,0 0 5 16,-2-2 4-16,1 1-13 0,1 2-2 0,-3-1 6 0,7 0 2 16,1 2-5-16,2-2 2 0,1 1 4 0,3 0-2 15,3 1 4-15,-2-1 4 0,7-1 13 16,-3 2-7-16,3-2 4 0,0 0 3 0,11 7 3 0,-2-5-2 15,5 1-6-15,4-2-3 0,3-1 20 0,7 0-16 16,0 2-4-16,-1-4-4 0,1 2 0 0,-10-1 2 16,2 1-20-16,-2 1 18 0,-4-1-6 0,-6 0-9 15,-2-1-7-15,2 1-8 0,-8 0-18 0,9 0-11 16,-9 0-4-16,0 0-2 0,0 0-1 0,0 0-5 16,0 0 1-16,-22-6-5 0,17 6 5 0,-3 0-1 15,8 0 1-15,-14 1 7 0,6-2 4 0,8 1 7 16,-10 0-7-16,1 0-15 0,6 1-25 0,3-1-41 15,-7 3-52-15,7-3-78 0,-9 2-201 0,6-2-494 16,3 0 219-16</inkml:trace>
  <inkml:trace contextRef="#ctx0" brushRef="#br0" timeOffset="-123393.8">22426 9846 163 0,'0'0'379'0,"-1"4"-51"0,1-4-54 0,0 0-67 16,-4 3-81-16,4-3-91 0,0 0-118 0,0 0-156 16,0 0-258-16,-19-11 115 0</inkml:trace>
  <inkml:trace contextRef="#ctx0" brushRef="#br0" timeOffset="-120464.96">23494 8700 152 0,'0'0'298'0,"0"0"1"16,2 12-13-16,-2 4-5 0,1 2-8 0,-1 5-12 0,0 5-8 16,-1 1-17-16,-1 2-12 0,1 2-20 0,-2-2-19 15,1-1-20-15,-2 4-16 0,-1-6-16 16,3 3 0-16,-1-1-19 0,0-3-13 0,1 0-13 0,0-2-6 16,0-6-8-16,2-1-10 0,0-1-3 0,1 0-5 15,2-4-7-15,-2 1-5 0,4 2-5 0,-2-4-1 16,3-3-4-16,2 7-1 0,-1-4-4 0,2 0 0 15,0-2 9-15,3 3-19 0,-1-1 1 0,-1-3-1 16,1 0 8-16,-1-2-12 0,0 0 3 0,0 1-11 16,2 0-9-16,-2-1-13 0,0 0-40 0,-2 1-31 15,2-2-39-15,-2 2-42 0,-3-2-32 0,4-1-29 16,-5 2-20-16,2-4-30 0,-3-2-43 0,1 2-164 16,-4-3-524-16,0 0 232 0</inkml:trace>
  <inkml:trace contextRef="#ctx0" brushRef="#br0" timeOffset="-120029.36">23718 9308 18 0,'0'-21'211'0,"0"4"12"0,-1 5 6 0,-1 1-6 16,1 1-5-16,2 5-18 0,-2-1-15 0,1 2-8 16,0 4 2-16,-1-4-1 0,1 4 2 0,0 0-2 0,0 0-6 15,-4 19-6-15,0-9-10 0,-1 5-11 0,-1 2-11 16,1-2-12-16,-1 4-14 0,0-1-11 16,1 1-11-16,-5 5-10 0,2-1-7 0,3-3-40 15,-4 3-34-15,0-1-36 0,0 0-32 0,-4 1-30 0,3-8-17 16,2-1-12-16,3-5 7 0,-2 0 17 0,-1-3 15 15,2-2 10-15,-5-3-2 0,1 1 2 0,-4-6 12 16,-1-3 12-16,-3-3 14 0,-6-4 12 0,1-3 18 16,1-1 21-16,0-3 17 0,-1 0 12 0,5-1 15 15,-3-1 17-15,5 2 2 0,7 4 10 0,-4-5 2 16,7 6 6-16,2 0-4 0,4 2-4 0,3 2-9 16,2-5-6-16,4 2-6 0,2 1-7 0,7 2-3 15,5-4-5-15,-1 1-8 0,5 2-7 0,1 1 1 16,1-1-7-16,-2-3 1 0,3 3-4 0,-2 5-10 15,-3-3-6-15,-6 4-3 0,2-3 0 0,-6 4 2 16,3 0-3-16,-5 2 2 0,0 2 0 0,-3-1 8 16,0 2 7-16,-2 1 15 0,-2 1 20 0,-1 2 14 15,0-1 13-15,-1 2 0 0,4 5-9 0,-7-5-6 16,3 3-5-16,0 3-8 0,-2 2 0 0,0-3-8 16,2 2-5-16,-3 0-7 0,1 2 3 0,3 0-19 15,-3-1-34-15,1 2-32 0,1-3-36 0,-2-1-37 16,0 2-34-16,-2-2-28 0,3 2-28 0,-1-4-26 0,0-1 0 15,0-2-11-15,2 1 5 0,-1-3-6 0,0-1-138 16,-3-2-423-16,9-7 187 0</inkml:trace>
  <inkml:trace contextRef="#ctx0" brushRef="#br0" timeOffset="-119797.33">23827 9237 874 0,'6'-17'-8'0,"0"-9"54"0,1 8 27 0,0-7 14 0,0 9 16 16,2-1 21-16,-3 6 13 0,-2 1 14 0,4 0-3 16,-2 2 5-16,0 3-3 0,0 0-2 0,-1 1-3 15,2 2 4-15,-3-1-5 0,1 3-1 16,-5 0-7-16,5 5 2 0,-2-2-18 0,0 3-9 0,-2 1-12 15,-1 0-13-15,-1 2-9 0,-1-3-9 0,1 7-15 16,-3 0-16-16,2-3-19 0,0 4-7 0,0 1-7 16,-1-3-1-16,-1 1 2 0,-1-2-2 0,3 1-2 15,-1-2 1-15,1-1 5 0,-1-2-4 0,2-2-7 16,-2-1-5-16,3 1-3 0,0-1-13 0,0-4-14 16,0 0-18-16,0 0-28 0,0 0-21 0,0 0-26 15,12-15-20-15,-6 5-11 0,-1-4-27 0,3-1-5 16,-3-3-41-16,5-8-155 0,-1 0-423 0,-2 0 186 15</inkml:trace>
  <inkml:trace contextRef="#ctx0" brushRef="#br0" timeOffset="-119680.95">24004 8899 127 0,'5'-11'247'0,"-1"2"1"0,-3 2-9 0,3 3-16 15,-4 4 4-15,0 0 5 0,0 0-4 0,5 12 1 16,-1-4-7-16,-2 3-9 0,-2 2-10 0,2-3-18 16,-2 6-21-16,4-4-10 0,-3 2-19 0,3-3-23 0,-2 5-46 15,1-4-54-15,1-2-53 0,-3 2-60 16,3 1-64-16,0-2-61 0,0-1-264 0,-3-1-529 15,5-1 235-15</inkml:trace>
  <inkml:trace contextRef="#ctx0" brushRef="#br0" timeOffset="-119381.72">24311 8619 216 0,'13'-12'232'0,"-4"4"-8"16,1 2-7-16,3 4-4 0,-3 1-3 0,1 4 6 15,0 0-8-15,-1 2-7 0,-2 3 0 0,4 1-6 16,-5 1-4-16,2 0 12 0,2 2-19 0,-6-2-15 16,6 4-6-16,-3-3-20 0,-3 3-10 0,3-1-20 15,-3 4-6-15,-1-6-13 0,1-2-5 0,0 2 0 16,3 4-20-16,-4-3-10 0,0 2 3 0,0 2-16 16,-2 0-4-16,3 2 2 0,-2-1-5 0,-1 0-6 15,1-2-5-15,-2 1-1 0,-1 0-7 0,3-1-4 16,-6-1-3-16,3-5 1 0,0 2-17 0,-4 0-24 0,3-3-25 15,-3-1-23-15,-1 2-24 0,0-1-20 16,1-3-22-16,-2-2-22 0,-2 0-26 0,-5 0-26 16,4 0-37-16,-5-3-59 0,2 0-169 0,-1-3-519 15,-6 0 229-15</inkml:trace>
  <inkml:trace contextRef="#ctx0" brushRef="#br0" timeOffset="-119181.93">24080 8846 81 0,'0'0'329'0,"0"0"-30"0,0 0-21 0,15-1-16 16,-2 5-11-16,-2-3-6 0,5 0-11 0,-4 2-8 15,6-2-10-15,-1 0-18 0,3 1-16 0,-3 0-19 0,2-1-22 16,0-1-15-16,2 1-29 0,-1 0-33 0,1-2-30 16,-2 2-30-16,0-1-33 0,-2-1-30 0,0 1-30 15,-4 1-31-15,1-1-24 0,-1-1-34 16,-3 1-22-16,-1 0-57 0,-1-1-136 0,-3 1-425 0,-5 0 188 15</inkml:trace>
  <inkml:trace contextRef="#ctx0" brushRef="#br0" timeOffset="-119042.89">24269 8947 5 0,'-4'4'244'0,"0"1"-26"0,1 1-18 0,2-2-16 15,1-4-22-15,1 3-13 0,3 0-13 0,-1 1-15 16,1-1-12-16,-2 0-16 0,5 0-46 0,0-1-53 15,-3 3-68-15,0 2-191 0,-3-3-287 0,-1 1 127 16</inkml:trace>
  <inkml:trace contextRef="#ctx0" brushRef="#br0" timeOffset="-118865.79">24105 9179 270 0,'5'2'361'15,"2"1"-38"-15,3 1-33 0,3-4-31 0,3 5-20 0,2-4-24 16,3 1-21-16,-1-4-22 0,3 2-19 0,-3 0-19 16,4-1-38-16,-4 1-55 0,-1-2-68 0,2 1-69 15,-1-1-84-15,-2 2-228 0,-5-3-441 0,-2-1 195 16</inkml:trace>
  <inkml:trace contextRef="#ctx0" brushRef="#br0" timeOffset="-118615.2">24391 8957 279 0,'0'0'334'16,"0"0"-15"-16,-7 9-5 0,2 1-1 0,0 0-3 0,0 7-28 15,-1 1-26-15,-1 8-26 0,1 3-18 16,3 1-24-16,-4 1-21 0,6 4-9 0,-1-3-22 0,-1 2-13 16,2 0-5-16,-1 2-16 0,1-1-11 0,2 12-13 15,-2-13-8-15,-1-1-4 0,2 1 4 16,-2-4-24-16,1-1-5 0,1-4-7 0,1 1-11 0,-1-6-35 15,0 0-32-15,-1-10-31 0,0 1-37 0,-2-3-24 16,3-3-25-16,-2-1-19 0,-1-2-17 0,3-2-16 16,0 0-15-16,-13-11 1 0,7 0-13 0,-6-5-183 15,-3-5-457-15,2-2 202 0</inkml:trace>
  <inkml:trace contextRef="#ctx0" brushRef="#br0" timeOffset="-118517.02">24225 9554 1384 0,'-14'-16'-2'0,"3"2"81"0,-1-1 56 0,5 7 42 16,1 0 18-16,1 3 11 0,1-1 4 0,2 3-7 15,-1-2-6-15,-2 3-13 0,5 2-13 0,-1-4-24 16,1 4-15-16,0 0-11 0,0 0-4 0,10-3-37 15,0 1-35-15,1 1-43 0,5-3-41 0,2 3-46 16,5 0-43-16,8-1-44 0,0 2-51 0,3-1-300 16,2 1-566-16,3-3 250 0</inkml:trace>
  <inkml:trace contextRef="#ctx0" brushRef="#br0" timeOffset="-117566.36">25162 8961 72 0,'-5'15'310'15,"-3"4"-3"-15,1 5-6 0,-4 1-10 0,5 5-10 16,-2-3-5-16,0 5-6 0,1 0-25 0,1-4-23 16,0-1-15-16,5 2-19 0,-1-3-19 0,2-1-20 15,2-7-17-15,3 1-11 0,3-2-10 0,-1-2-19 16,5-2-13-16,2-2-6 0,0 1-8 0,3-2-1 16,2-4-12-16,-1 2-2 0,1-2-5 0,0-5-9 15,1 1-4-15,-1-2-7 0,-3 0 3 0,2-1-5 16,-5-1-6-16,-3-1-9 0,0 0-8 0,2-2-3 15,-2-2-14-15,-1 0-12 0,0-2-9 0,0 2-7 16,-3-3 11-16,-1-2-6 0,2 2 3 0,-2-9 5 16,3 4 1-16,-2-2 5 0,2-9 4 0,-3 6 2 15,1-7 1-15,1 1 4 0,0-4 3 0,-3 3 0 16,1 3 7-16,2-4 0 0,0 6 5 0,-2-2 3 16,-1 5 11-16,1 5-3 0,1-4 6 0,-1 4 5 15,0 2 6-15,2-1 2 0,-5 2 5 0,1 2-1 16,3-1 0-16,-4 1-3 0,2 3-5 0,1 0 3 0,-4 0-1 15,1 3 8-15,0-3-17 0,-1 4 4 0,2 0-3 16,-3 2-1-16,0 0 1 0,1-4-4 16,-1 4-1-16,0-5 13 0,0 5-11 0,0 0-1 0,0 0-1 15,0 0 7-15,0 0 1 0,0 0-3 0,0 0-5 16,-7 12 13-16,5-3-14 0,-3 3-5 0,1 5-1 16,3-5 7-16,-1 8-11 0,-1-2 4 0,-1 8-1 15,-2 0-5-15,3 2 3 0,3 1 22 0,-2 3-28 16,0-4 8-16,4 3 0 0,-2-1-6 0,0-2 3 15,2 1 1-15,-2 0 2 0,1-1-6 0,3-3 1 16,-2 2 3-16,0-8-5 0,3 6-1 0,-3-4 1 16,0-2 0-16,2-2 5 0,-4-1-4 0,5 1 10 15,-4-7-16-15,1 1 6 0,0 0-7 0,-1 0 0 16,2-4-4-16,-3-1-21 0,1 0-32 0,-1-1-36 16,3-2-41-16,-3 2-44 0,0-5-58 0,0 0-78 15,0 0-288-15,0 0-656 0,0 0 290 0</inkml:trace>
  <inkml:trace contextRef="#ctx0" brushRef="#br0" timeOffset="-116971.45">25649 9097 198 0,'0'0'331'0,"9"3"-8"0,1-2-15 0,3-1-10 16,7 5-24-16,-2-5-30 0,14 0-21 0,0-2-29 0,3 5-13 16,-1-3-19-16,3-4-18 0,-2 2-12 15,-3 1-13-15,-2-4-21 0,-3 4-35 0,-6-1-61 16,-7 1-67-16,-3-2-79 0,-3 3-100 0,-2-1-230 0,-2-2-513 16,-4 3 228-16</inkml:trace>
  <inkml:trace contextRef="#ctx0" brushRef="#br0" timeOffset="-116838.61">25819 9231 32 0,'-4'6'370'0,"2"-1"-27"0,2-3-45 0,0-2-19 0,6 6-36 15,2-5-19-15,3 1-23 0,1 1-23 0,7-5-15 16,0 4-17-16,0-4-31 0,3 1-58 0,0-1-75 16,-2 2-96-16,3 2-306 0,-4-2-454 0,2-2 200 15</inkml:trace>
  <inkml:trace contextRef="#ctx0" brushRef="#br0" timeOffset="-116282.12">26358 8818 312 0,'2'-1'290'0,"-2"1"-30"0,0 0-19 0,2-4-10 16,-2 4 0-16,0 0 0 0,0 0 0 0,0 0-10 16,10 11-17-16,-6-4-18 0,1 1-21 0,2 8-12 15,-1-3-4-15,-1 4-28 0,0-1 6 0,2 1-22 16,-4-1 0-16,5 7-26 0,-3-4-5 0,-1 2-6 15,6 6-10-15,-1-2-9 0,-5-6 2 0,5 5-5 16,4 1-8-16,-5 1-2 0,-2-7-4 0,3 4-4 16,2-1-5-16,0 2 3 0,-4-6-2 0,5 4-3 15,-2-6 0-15,-1 0-7 0,0 0 0 0,0-1 2 16,1-2 13-16,-2-3-27 0,-1-1 7 0,-1 0-3 0,1-2 0 16,-3-2-6-16,2 1 4 0,-2-4-3 0,1 0 0 15,0 0 5-15,-5-2-9 0,12-4 4 16,-2-2 0-16,-1-1 5 0,0-3-6 0,1-3-3 0,2-3 4 15,1-8 13-15,1 1-9 0,-4-6-10 0,3 0 1 16,-1-3 4-16,-1-3 2 0,3 0-1 0,2-13-4 16,2 3 2-16,1 1 14 0,-8 12-10 15,5-13 0-15,-2 14-8 0,-2 0 15 0,2 2-12 0,-4-1 4 16,2 8-3-16,-4 6-5 0,-1-3 4 0,-2 7 3 16,0 2-4-16,-1 0 3 0,-1 2-2 0,0 1 5 15,0 3 7-15,-2-1-11 0,0 2 2 0,1-1-1 16,-2 4-8-16,0 0-38 0,0 0-51 0,0 0-62 15,-12 12-74-15,9-1-106 0,-4 4-245 0,-1 2-632 16,-1 7 280-16</inkml:trace>
  <inkml:trace contextRef="#ctx0" brushRef="#br0" timeOffset="-116136.06">27216 9488 59 0,'-5'25'368'0,"-2"0"-26"0,-2-1-14 0,2-6-23 15,-5 1-26-15,1-3-36 0,-1 0-27 16,1-3-57-16,-1 0-60 0,2 1-62 0,-4 0-75 16,1-2-83-16,0 1-259 0,7-4-410 0,-3 1 181 0</inkml:trace>
  <inkml:trace contextRef="#ctx0" brushRef="#br0" timeOffset="-114835.16">27849 8800 179 0,'-3'6'330'0,"-2"5"-13"0,0 0-20 0,-1 4-13 0,-2 0-24 15,1 1-18-15,1 1-26 0,-2-2-23 0,3 1-19 16,-2 0-30-16,1-1-49 0,1 1-61 0,3 2-63 16,-5-2-67-16,6-3-61 0,-2-1-258 0,0-2-447 15,0 2 198-15</inkml:trace>
  <inkml:trace contextRef="#ctx0" brushRef="#br0" timeOffset="-114565.95">27903 8804 76 0,'4'-13'292'0,"0"3"-21"0,4 0-13 0,-2 2-18 0,-2 4-8 16,1-1-1-16,2 1-4 0,0 1-4 0,3 2-12 15,-1 1-19-15,4 1-18 0,-3 1-12 0,2 2-17 16,-1 0-16-16,1-1-10 0,-1 0-12 0,2 2-8 15,-3-1-10-15,1 0-2 0,0 1-14 0,-1-1 1 0,-1 1-14 16,-4 1-2-16,2-3-5 0,-1 1-10 16,-1 2-4-16,-1-2 2 0,1 0-5 0,0 0-4 15,0 5-3-15,-3-4-1 0,2 2 1 0,-2 0-1 0,-1-1 0 16,3 1-3-16,-4 0-15 0,0 0 3 16,0 4-16-16,-5-2-37 0,1 2-47 0,-1-2-48 15,-4 1-51-15,0 2-45 0,-4-1-42 0,-1-3-279 16,4 2-597-16,0-5 264 0</inkml:trace>
  <inkml:trace contextRef="#ctx0" brushRef="#br0" timeOffset="-114433">27981 8928 87 0,'0'0'304'15,"-6"-3"-25"-15,5 0-29 0,1 3-26 0,0 0-22 16,0 0-14-16,0 0-15 0,0 0-12 0,-12 9-16 16,8-5-12-16,-1 1-13 0,0 2-16 0,0-1-28 15,1 4-45-15,-1-3-51 0,0 4-59 0,1-4-52 16,0 2-80-16,-1-1-129 0,0 0-367 0,3-3 162 15</inkml:trace>
  <inkml:trace contextRef="#ctx0" brushRef="#br0" timeOffset="-114282.09">27953 9008 118 0,'0'0'233'0,"8"-1"-15"0,-8 1-8 0,6-1-15 0,-6 1-10 16,11 1-15-16,-5 0-14 0,-6-1-14 0,8 5-13 15,-6-2-16-15,3 0-16 0,-1 2-31 0,1-1-23 16,0-1-32-16,-1 1-34 0,1-1-31 0,0 0-23 15,2-1-25-15,2-1-27 0,-2 1-23 0,2-2-107 16,2-3-279-16,0 1 124 0</inkml:trace>
  <inkml:trace contextRef="#ctx0" brushRef="#br0" timeOffset="-114168.74">28178 8975 13 0,'12'-7'216'0,"-5"1"11"16,-3 0-5-16,0 1-11 0,0 3-16 0,0 0-25 16,-2 0-17-16,-2 2-12 0,4-5-13 0,-4 5-11 15,0 0-13-15,0 0-9 0,0 0-10 0,4 10-12 16,0-7-28-16,-4 5-35 0,0-3-46 0,0-1-47 15,1 2-51-15,-1-1-192 0,-4-1-352 0,7 2 156 16</inkml:trace>
  <inkml:trace contextRef="#ctx0" brushRef="#br0" timeOffset="-113882.12">28375 8543 315 0,'4'-5'306'0,"-2"3"2"0,-2 2 1 15,0 0-4-15,9 13-30 0,-6-2-21 0,1 8-22 16,-3 7-22-16,-1 3-19 0,-1 4-14 0,-2 0-17 16,2 0-20-16,-2 2-8 0,-1 0-15 0,3 0-15 15,-5 10-9-15,2-10-6 0,2-2-11 0,-4-1-10 16,1 3-4-16,1-2-6 0,-3 1-6 0,-1 0-3 16,-1 0 8-16,1 0-12 0,-2-3-13 0,1-2-8 15,-1 3 1-15,2-7 12 0,-2 0-17 0,5-7 1 16,-1-2-1-16,0-4-10 0,3-3 3 0,-2-3 0 15,2 0-2-15,2-1 2 0,-2-1-9 0,3-4-17 16,0 0-28-16,-9-8-23 0,5 0-33 0,-1-5-38 16,-1-3-49-16,-2-9-66 0,3 1-80 0,1 5-211 15,2 2-587-15,-2 2 259 0</inkml:trace>
  <inkml:trace contextRef="#ctx0" brushRef="#br0" timeOffset="-113572.14">28871 8547 2857 0,'0'0'142'0,"0"0"-67"0,0 0-39 16,11 4-20-16,-6 1-3 0,-2 1-4 0,0 3 3 15,-1 1 9-15,0 0 8 0,-4 2 2 0,1 0 16 16,-3-1-10-16,1 7-2 0,-2-3-14 0,-2 0-43 0,-3 3-41 16,-3 3-54-16,-1 1-46 0,-2-7-46 15,1 4-70-15,-6-1-143 0,4-6-456 0,2-1 202 16</inkml:trace>
  <inkml:trace contextRef="#ctx0" brushRef="#br0" timeOffset="-113444.39">28602 8874 143 0,'-2'1'304'16,"2"-1"-28"-16,-8 3-31 0,8-3-20 0,0 3-26 15,0-3-17-15,9 2-11 0,-4 2-5 0,4-3-9 0,5 2-15 16,3-1-18-16,1 1-7 0,0 0-11 0,3-2-18 16,0 2-32-16,-2 0-46 0,0 0-56 0,0-2-56 15,-1 1-74-15,-5 1-223 0,-3 0-430 0,-1-3 190 16</inkml:trace>
  <inkml:trace contextRef="#ctx0" brushRef="#br0" timeOffset="-113132.7">28854 8861 83 0,'-2'5'383'0,"-2"3"-43"0,-4 0-25 16,2 3-19-16,-3 3-7 0,1 0-15 0,3-1-24 15,-4 2-27-15,4 2-21 0,-1 0-20 0,0 0-20 16,3 2-11-16,-2 5-18 0,2-4-18 0,-1 4-12 15,0 1-5-15,2-5-16 0,2-3 3 0,-3 2-45 16,-1-3-28-16,2 1-37 0,-1-5-32 0,3 0-37 16,-5-2-32-16,3-1-25 0,-2-2-14 0,1-1-3 15,1-3 8-15,-1-1 8 0,3-2 12 0,0 0 18 16,0 0 20-16,-10-6 26 0,9 1 26 0,-2-2 15 16,-1 0 22-16,2-4 24 0,0 3 18 0,1-3 29 15,0 3 15-15,1 2 17 0,1-3 9 0,-1 3 3 16,0 0 1-16,3-1-1 0,-2 2-11 0,0-2-10 15,4 1-6-15,3-4-10 0,-3 3-12 0,4-3-18 16,1 4-24-16,4-5-30 0,4 2-38 0,-4-1-44 16,9-5-48-16,3 2-43 0,-3-3-54 0,1 2-170 15,-1-1-451-15,1-1 199 0</inkml:trace>
  <inkml:trace contextRef="#ctx0" brushRef="#br0" timeOffset="-112780.79">29156 8776 140 0,'5'-7'357'0,"-1"3"-21"16,-2 2-31-16,1-2-16 0,-3 4-24 0,0 0-8 0,0 0-3 15,0 0-22-15,-14 23-17 0,4-5-25 0,-2 7-20 16,-2 0-11-16,-1 3-20 0,3-2-12 0,2 2-1 16,1 1-30-16,4-2-6 0,1 3-15 0,3-2-8 15,1-2-5-15,-3 3-3 0,8 0-11 0,-3-1 0 16,0-1-13-16,1-6 4 0,1 4-13 0,-2-5-2 16,-2-2-4-16,0 0-22 0,3-2-27 0,-6 0-17 15,3-4-9-15,-1-3-6 0,-3 0 4 16,3-4 4-16,1 0 14 0,-3-1 11 0,3-4 24 0,-4 0 23 15,4 0 15-15,0 0 18 0,-10-7-10 0,8 2 9 16,-2 0-6-16,0-1-2 0,-1-2-7 0,-2 1-1 16,4 1 0-16,-4 0-2 0,3 1-8 0,1 0 0 15,0 1-13-15,-1-5 7 0,0 4 1 0,-1 1 6 16,5-2-17-16,-2 1 0 0,0 2-3 0,2 3-3 16,0-9-5-16,0 5 3 0,0 4-15 0,0 0 0 15,0-7-6-15,2 6-8 0,-2 1 3 0,7-6-12 16,-3 3-23-16,3-2-15 0,4 2-19 0,-1-1-28 15,7-3-34-15,1-2-32 0,0-1-41 0,6-2-56 16,-5 1-234-16,5-4-560 0,4 1 248 0</inkml:trace>
  <inkml:trace contextRef="#ctx0" brushRef="#br0" timeOffset="-112565.06">29478 8675 41 0,'5'-3'380'16,"9"-1"-41"-16,3 2-32 0,2 2-30 0,9 1-19 15,1 0-12-15,-1 0-19 0,4 4-20 0,0-3-20 0,0 3-18 16,0-1-20-16,-1 2-13 0,0-1-16 16,-5 2-10-16,3-4-20 0,-9 1-46 0,1-2-55 15,-4 2-70-15,-4-2-75 0,-1-2-82 0,-5 1-230 16,1-1-505-16,-8 0 225 0</inkml:trace>
  <inkml:trace contextRef="#ctx0" brushRef="#br0" timeOffset="-112382.91">29783 8762 421 0,'-14'26'384'0,"-1"4"-40"0,1 5-30 16,-1-1-28-16,-1-3-30 0,2 1-29 0,5 0-16 15,-1-2-25-15,-1 1-19 0,4-5-21 16,3 2-8-16,0 0-11 0,-1-2-16 0,3 1-8 0,-1-8-18 15,3-1-6-15,0-1-12 0,0 1-11 0,0-4-28 16,0-3-43-16,-2 0-65 0,0 0-70 0,2-5-77 16,-1 1-96-16,-1-2-168 0,0-2-531 0,2-3 236 15</inkml:trace>
  <inkml:trace contextRef="#ctx0" brushRef="#br0" timeOffset="-112147.89">30243 8594 4459 0,'-3'5'80'0,"-3"0"-78"0,1 4-15 16,-3 9-5-16,0 0 4 0,-3 5 10 0,-2 1 0 15,2-1-4-15,2-4 15 0,2 0-3 0,-1-1-6 16,3 2 0-16,0-2-3 0,-2 1 0 0,1-2-15 0,2 2-45 15,0-4-42-15,-1 1-68 0,1 0-41 16,-1-5-33-16,5-2-38 0,-4-1-273 0,4-2-607 16,0-2 269-16</inkml:trace>
  <inkml:trace contextRef="#ctx0" brushRef="#br0" timeOffset="-111790.43">30291 8510 133 0,'9'-16'276'0,"0"1"-33"0,3 4-14 15,-4 2-15-15,-2-1-6 0,5 4-5 0,-1 4-12 16,-4-1 4-16,3 3-15 0,3 1-3 0,-3 3-10 16,1 2-13-16,1-1-10 0,-2 0-14 15,0 2-11-15,2 1-16 0,-1-1-7 0,-1 0-9 0,-2 2 0 16,1-5-11-16,-2 5 1 0,-2-3-16 0,1 2-5 16,2 1-7-16,-1 1-3 0,-1 0-4 0,0-1 4 15,-1 3-16-15,0 4 8 0,-3-1-8 16,3 4 2-16,-4-5-7 0,2 5 6 0,0 2-8 0,-2-3 2 15,-4 2-11-15,4-1 0 0,-2 0 2 0,0 5 2 16,2-5-5-16,-1 0 3 0,-3-2-7 0,4 0 4 16,-2-1-2-16,2-3-6 0,-2-1-1 0,2 0 1 15,0-2 4-15,2 1-4 0,-2-3 1 0,2-2 1 16,-2 3-3-16,0-5 0 0,0 2-3 0,0 0-2 16,0-3-1-16,0-3-9 0,-2 3-29 0,2-3-25 15,0 0-26-15,0 0-39 0,0 0-28 0,-12-12-32 16,7 2-26-16,3-2-27 0,-4-2-37 0,1-1-182 15,-5-3-500-15,1-1 221 0</inkml:trace>
  <inkml:trace contextRef="#ctx0" brushRef="#br0" timeOffset="-111640.39">30307 8666 169 0,'0'0'279'0,"0"0"-27"0,0 0-23 16,0 0-16-16,0 0-8 0,0 0-8 0,0 0-15 0,0 0-18 15,0 0-15-15,0 0-15 0,26 1-27 16,-26-1-45-16,6 1-56 0,-2 0-62 0,-4-1-63 16,9 2-244-16,-8 1-392 0,-1-3 174 0</inkml:trace>
  <inkml:trace contextRef="#ctx0" brushRef="#br0" timeOffset="-111411.59">30240 8826 39 0,'0'6'316'0,"0"-6"-33"0,3 3-19 0,1 0-4 15,0 1-3-15,1-2 2 0,0-1-27 16,0 3-17-16,4-4-23 0,-3 2-19 0,1 1-20 0,1-2-11 16,0 1-19-16,-1-1-9 0,1-1-15 0,-2 2-9 15,3-1-8-15,-4 0-18 0,4 0-11 0,-1-1-25 16,-3 1-23-16,-5-1-30 0,10 0-37 15,-10 0-40-15,7 4-43 0,-5-4-39 0,-2 0-44 0,3 4-222 16,-3-4-487-16,-8 6 216 0</inkml:trace>
  <inkml:trace contextRef="#ctx0" brushRef="#br0" timeOffset="-111066.56">30245 8975 174 0,'-3'4'267'0,"3"-4"-21"0,-1 3-10 16,1-3-7-16,0 0-2 0,4 3 13 0,-4-3-20 15,6 1-4-15,-1 0-20 0,-1 3-20 0,2-4-17 16,-6 0-18-16,8 1-11 0,-3 0-14 0,-1 0-11 16,-4-1-13-16,10 3-6 0,-7-1-11 0,-1-1-5 15,-2-1-10-15,2 6-6 0,0-2-4 0,-4 0-5 16,0 3-7-16,-3-2-3 0,-2 3-5 0,0 1-6 16,-2-1-8-16,-1 4-5 0,-1-4-5 0,-2 3 4 15,-2 0-9-15,2-1 6 0,-1 1-2 0,2-1 3 16,3-2 3-16,-1-4 2 0,5 3 11 0,-3 0 7 15,3-3 0-15,1 2-3 0,3 0-5 0,-2-1 4 16,2 0-3-16,2 1-4 0,-1 0-6 0,4-1 2 16,1 1-7-16,4 1 4 0,0 0-5 0,3-2 3 15,3 3-4-15,2-2 1 0,-2 1-2 0,2 0-4 16,-1-2 15-16,3 1-20 0,-1-2-3 0,-2 0-10 16,1-1-20-16,-4-1-30 0,1-1-40 0,-5 2-49 15,3-2-55-15,-1-1-64 0,-6 5-272 0,1-4-591 16,-6-1 262-16</inkml:trace>
  <inkml:trace contextRef="#ctx0" brushRef="#br0" timeOffset="-109864.25">30848 8762 106 0,'0'0'198'0,"0"0"-10"0,0 0-10 0,0 0-15 16,0 0-14-16,0 0-3 0,0 0-13 15,0 0-6-15,0 0-9 0,0 0 0 0,0 0-2 16,0 0-1-16,0 0 1 0,0 0-4 0,0 0 0 0,0 7-3 16,0-7-1-16,1 5-2 0,-1-5 1 0,3 5 0 15,-3 0 3-15,0-1 7 0,1 5-2 0,0-3-6 16,2 7-14-16,-3-1-6 0,1 1-6 16,0 2-14-16,1 3-3 0,-1-1-10 0,-1-1 2 0,3 1-7 15,-2 1-7-15,0-3-3 0,0 4 1 0,2-3-8 16,-2-1-4-16,3-1-5 0,2 0-2 0,-3-2-4 15,1 4-4-15,0-5 5 0,0-3-6 16,-1 3 3-16,0-3 1 0,1 3-8 0,-1-5 0 16,1 0-2-16,-2-1 2 0,0-1-1 0,1-1 5 0,-1 0-11 15,-2 1-1-15,0-4 3 0,4 6-1 0,-2-5 3 16,-2-1-1-16,1 3-5 0,-1-3 4 0,0 0 1 16,1 4-4-16,-1-4 0 0,0 0 0 0,0 0 3 15,0 0-5-15,0 0 6 0,0 0-2 0,0 0 2 16,0 0 1-16,0 0 1 0,0 0-4 0,0 0 1 15,0 0 0-15,0 0 5 0,3-11-5 0,-3 11 6 16,0 0-8-16,0 0 5 0,0-4-3 0,0 4-2 16,0 0-2-16,0 0 2 0,3-5-4 0,-3 5 2 15,0 0 2-15,0 0 1 0,0 0-2 0,0 0-2 16,0 0-1-16,0 0 1 0,0 0-3 0,0 0-2 16,0 0 1-16,0 0 2 0,0 0-3 0,0-2 0 15,0 2 3-15,0 0-4 0,0-5 2 0,0 5 2 16,0-5 0-16,0 5 2 0,0 0 3 0,4-4-2 15,-4 4-2-15,0-3 3 0,0 3-6 0,3-4 6 16,-1 0-1-16,0 0-9 0,0-1 2 0,3 3 5 16,-1-2 16-16,0 0-23 0,2-2 2 0,2-3 1 15,-3 4-1-15,3-4 2 0,-2 0-1 0,8-1 7 16,-2-4-2-16,-1-1-3 0,-2 0 6 0,5 1-7 16,3-8-3-16,-2-3 4 0,2 3 6 0,-4-1-3 15,2 1-1-15,-2 0 9 0,-2 3-5 0,-2 2-3 16,1 0 1-16,-1 0-1 0,0 3 0 0,-4-1 1 15,3 1 0-15,-3 4 5 0,0 0-4 0,0 0 1 16,-1 0-2-16,1 1-1 0,-2-2 1 0,-2 6-5 16,3-2-9-16,-3 0-24 0,1-1-45 0,1-3-50 15,-3 5-63-15,4-2-78 0,-4 2-313 0,3 3-636 0,-3 0 282 16</inkml:trace>
  <inkml:trace contextRef="#ctx0" brushRef="#br0" timeOffset="-109172.61">31529 8716 2993 0,'3'2'266'0,"-1"2"-135"0,1 0-61 0,-3 3-28 16,0 4-11-16,-3 1 17 0,1 0 8 0,-1-1 1 16,-1 1-12-16,2 0 5 0,-5 1-12 0,2-1-2 0,1-1-5 15,-1 1-10-15,3 0-25 0,-3-1-23 0,-2-2-59 16,5 1-58-16,-1-3-53 0,2 0-50 15,-3-2-288-15,0-1-581 0,7-1 257 0</inkml:trace>
  <inkml:trace contextRef="#ctx0" brushRef="#br0" timeOffset="-108746.41">31608 8768 318 0,'3'-8'360'0,"1"4"-28"0,-2-3-39 0,2 2-28 0,-3-1-23 16,3 1-22-16,1 2-25 0,-1-1-22 0,4 2-19 15,-2-1-14-15,3 1-10 0,3 0-13 0,0 2-14 16,1 0-7-16,0 1-10 0,4 0-5 0,-3 4-16 16,2-3-2-16,2 3-8 0,-4-1-6 0,0-1-2 15,2 2-5-15,-2 1-8 0,2-1-4 0,2 0-1 16,-6 1-1-16,1-3-1 0,1 3-5 0,-3-2-3 16,-1 2 0-16,1 0-5 0,-1 0 6 0,0-2-12 15,-1 0 7-15,-4 1-8 0,0-1-1 0,0 0 6 16,2-1-6-16,-4 2-1 0,-1-2 4 0,-1 1-9 15,0-1-3-15,-3 3 5 0,0-3-23 0,-3 2-16 16,-1-1-12-16,1 0-18 0,-3 1-14 0,-3 1-14 16,-2-3-9-16,-4 4 0 0,1-3 1 0,-3 2 10 15,-1-1 8-15,3-4 12 0,1 4 10 0,2-3 19 16,1 3 12-16,4-4 13 0,-5 2 13 0,5 0 8 16,3 2 9-16,-2-2 12 0,3 0 4 0,1-2 7 15,0 2 3-15,3 1-3 0,-1-2 0 0,2-2 5 16,1 6-11-16,0-1-6 0,4-3 1 0,1-2-3 15,5 2-4-15,-1-1-4 0,0 0-14 0,4-1-17 16,-3 0-24-16,0 0-24 0,2-2-33 0,-7 3-38 16,3-4-28-16,1 2-50 0,1-3-196 0,-6 0-446 15,0-2 198-15</inkml:trace>
  <inkml:trace contextRef="#ctx0" brushRef="#br0" timeOffset="-108516.22">31910 8462 346 0,'0'-6'379'0,"0"1"-37"0,-1 3-31 0,1 2-25 16,0 0-33-16,0 0-7 0,-8 19-38 0,0-2-17 15,1 11-25-15,-5 4-11 0,-1 14-17 0,-1 1-9 16,4 0-8-16,-4 0-16 0,5-1-12 0,3 1-6 16,1-12-15-16,1-1 0 0,1 1-12 0,-2 0-5 0,4 1-5 15,1-2-8-15,0 0 7 0,4-5-16 16,-2 3-5-16,5-6-4 0,-4 3-9 0,1-6-5 15,-2-6 8-15,1-4-52 0,-1-1-62 0,-2-1-83 16,2-2-89-16,-6-3-317 0,3 0-633 0,-7-4 280 16</inkml:trace>
  <inkml:trace contextRef="#ctx0" brushRef="#br0" timeOffset="-107896.64">32854 8604 3079 0,'0'0'285'0,"0"0"-187"0,0 0-49 0,-10 14-53 15,0-10 2-15,-8 3-4 0,-9 1 6 0,-1 0 3 16,-3-2 11-16,-2 2 6 0,0-1 11 0,2-1-1 15,-2-2-2-15,2 3-4 0,-2 1-1 0,5-3-1 16,-3-1-5-16,3 1 0 0,8-2 2 0,1 1 4 16,5-3 11-16,2 0 2 0,1 1 2 0,2 0 1 15,2-2 1-15,0 1-2 0,0-1-7 0,7 0-8 16,-9 2 1-16,9-2-1 0,-4 1-6 0,4-1-7 16,-5 2 8-16,5-2-9 0,-5 6 8 0,4-3-11 15,0 7-1-15,-2-4 1 0,3 2-6 0,-1 3-6 16,1-1-22-16,-3 0-34 0,3 2-25 0,0 1-40 15,-1-1-34-15,1 4-24 0,1-4-38 0,-1-1-25 16,0 0-50-16,3 1-163 0,-3-3-497 0,0 1 221 16</inkml:trace>
  <inkml:trace contextRef="#ctx0" brushRef="#br0" timeOffset="-107597.37">32405 8875 242 0,'3'-4'242'0,"1"-1"-17"0,3 0-11 15,-2-1-5-15,0-3-16 0,3 4-1 0,-1-1-9 16,3-1-14-16,-1 3 0 0,-1-1-17 0,2 2-11 15,-3-1-7-15,0-2-9 0,2 3-7 0,-1 1-2 16,-2 2-10-16,-2 0-7 0,-4 0-7 0,12 2-6 16,-12-2-5-16,10 3-5 0,-9 3-3 0,2-1-5 15,-2 2-13-15,0 0 0 0,-2 3-4 0,0-1-8 16,1 2 4-16,-3 2-7 0,-1 1-2 0,3-2-5 16,-3 3-6-16,2 2 7 0,-2-4-13 15,0-2-4-15,0 5 0 0,0 3-8 0,3-7 9 0,-2 3-3 16,2-4-2-16,0 1-3 0,-2-3-5 0,3 3 14 15,0-2-20-15,0-3 4 0,0-1-13 0,0 1-5 16,0-2-16-16,0-1-9 0,0 1-29 0,-1-1-29 16,-3 0-17-16,4-4-14 0,-1 3-22 0,1-3-14 15,0 0-9-15,0 0-7 0,-13-9-30 0,9 2-31 16,-1 0-166-16,1-3-441 0,-4-2 196 0</inkml:trace>
  <inkml:trace contextRef="#ctx0" brushRef="#br0" timeOffset="-107464.45">32405 8899 115 0,'0'-5'248'0,"1"2"-21"0,0 0-24 16,-1 3-22-16,5-5-16 0,-1 4-16 0,5 0-13 16,-3 1-12-16,-6 0-15 0,18 4-9 0,-9-1-16 15,2 0-4-15,-3 3-36 0,1 0-36 0,-1 0-32 16,-4 0-35-16,-2 1-28 0,2 0-27 0,-4 4-36 16,-1-2-107-16,-3 4-278 0,-5 0 123 0</inkml:trace>
  <inkml:trace contextRef="#ctx0" brushRef="#br0" timeOffset="-107364.61">32472 8999 810 0,'-9'9'-1'0,"0"1"58"0,-1-2 48 16,-1 1 19-16,0-1 13 0,4-1 0 0,-3 0-6 15,4-2 4-15,3-1-6 0,-3 1 9 0,4-2-20 16,-1-2-12-16,3-1-12 0,-1 3-19 0,1-3-42 16,0 0-47-16,13 0-48 0,0-2-52 0,3-2-57 15,2-2-158-15,1 0-354 0,0-1 157 0</inkml:trace>
  <inkml:trace contextRef="#ctx0" brushRef="#br0" timeOffset="-106964.08">32909 8768 98 0,'0'0'286'0,"0"0"-26"16,0 0-26-16,0 0-20 0,0 0-14 0,0 0-10 0,27-8-17 15,-27 8-12-15,0 0-16 0,0 0-13 0,0 0-15 16,0 0-10-16,0 0-11 0,0 0-10 0,0 0-8 16,0 0-6-16,31 14-10 0,-31-14-1 15,0 0-6-15,0 0-5 0,15 13 1 0,-15-13-1 0,0 0 3 16,9 14 3-16,-9-14 9 0,4 15-1 15,-4-15 5-15,8 19-4 0,-8-19 6 0,2 22-13 0,-2-22-4 16,1 23-3-16,-1-10-6 0,0-13-1 0,-2 32-1 16,-2-15-7-16,2 2-3 0,-2-4-3 0,1 3-2 15,1-2-4-15,-5-1-3 0,5 3 10 0,-5 1-14 16,2-5 3-16,-4 3-3 0,3 0 1 16,-4-5-6-16,-2 2-2 0,-1 0-5 0,-2-2-15 0,0 0-26 15,6-4-21-15,-3-2-9 0,2 2-25 0,0-5-11 16,-2-1-2-16,2-4 3 0,-1 2 1 0,2-5 13 15,0-1 18-15,2-2 6 0,1 3 11 0,2-7 19 16,3 2 22-16,1-4 18 0,0 5 5 0,1-2 12 16,3 2-1-16,1 0 11 0,-5 9 4 15,0 0 3-15,19-19 4 0,-19 19-17 0,21-11 3 0,-21 11-11 16,24-8-17-16,-6 4-32 0,-18 4-58 0,29-5-75 16,-10 0-102-16,-19 5-203 0,0 0-506 15,31 0 225-15</inkml:trace>
  <inkml:trace contextRef="#ctx0" brushRef="#br0" timeOffset="-105600">1229 11397 115 0,'0'0'261'0,"-3"3"-8"0,3-3-7 16,0 0-4-16,0 0-9 0,0 0-4 0,0 0-11 15,0 0-6-15,0 0-6 0,0 0-11 0,0 0-3 16,0 0-15-16,0 0-2 0,0 0-15 0,0 0-19 16,0 0-6-16,0 0-19 0,0 0-10 0,0 0-8 15,0 0-12-15,17-2-11 0,-7 0 2 0,-1 2-13 16,4-2-9-16,0 1-11 0,2-2 3 0,6-2-6 16,-4 2-1-16,4 3-8 0,1-3 3 0,-1 0 1 15,1 3-14-15,6-5-9 0,-5 2 16 0,-1 3-7 16,-4 0-3-16,0-2-5 0,-4 4 1 0,-2-2 0 15,1 0-4-15,-1 0-2 0,-3 0 0 0,-2 0-14 16,0-2 12-16,-2 2-2 0,-5 0 0 0,7 0 4 16,-7 0-17-16,7-1-29 0,-7 1-36 0,4-3-46 15,-4 3-43-15,1-6-43 0,0 1-58 0,-1 1-64 16,0 4-232-16,0-6-603 0,0 0 267 0</inkml:trace>
  <inkml:trace contextRef="#ctx0" brushRef="#br0" timeOffset="-105344.45">1924 11005 157 0,'0'0'289'0,"0"0"-17"0,0 0-12 16,0 0-13-16,0 0-10 0,-1 14-16 0,0-7-13 16,-3 3-19-16,-3 7-22 0,1-2-13 0,0 1-22 15,-2 1-30-15,-1 0-46 0,3-2-47 0,-3 2-52 16,1-2-48-16,2 0-49 0,2-2-39 0,-1-2-196 16,-1 1-405-16,1-5 179 0</inkml:trace>
  <inkml:trace contextRef="#ctx0" brushRef="#br0" timeOffset="-105207.4">1876 11159 48 0,'10'-8'274'0,"5"-3"-13"0,2 1 1 0,1 0-9 0,0 2-6 16,1-1-23-16,0 1-15 0,0 0-11 15,2 3-12-15,0 1-18 0,1-1-18 0,-3-2-11 16,0 5-29-16,-2 0-41 0,1 0-53 0,-4 2-63 16,-1 0-90-16,-3 0-86 0,-1 0-179 0,1-1-434 15,-4-1 192-15</inkml:trace>
  <inkml:trace contextRef="#ctx0" brushRef="#br0" timeOffset="-105017.17">2177 11100 3840 0,'-5'17'183'0,"0"2"-117"0,0 6-31 15,0 1-16-15,0 3 39 0,2 0 8 0,-2 1-19 16,0 1-8-16,1 0-3 0,4 0-5 0,-1 2 6 16,-2-1-10-16,3-1-2 0,3 1 0 0,-2-2-5 0,3-2 4 15,-2 1-2-15,2-1-5 0,0-4-3 16,0-6-5-16,-3 0-9 0,3-2-12 0,0-2-34 15,0-3-37-15,-3-2-38 0,4-2-37 0,-5-2-31 0,3-1-36 16,-2-2-67-16,-1-2-294 0,0 0-634 16,0 0 280-16</inkml:trace>
  <inkml:trace contextRef="#ctx0" brushRef="#br0" timeOffset="-104050.23">2829 10762 92 0,'0'0'278'0,"0"0"-7"0,0 0-13 0,5 7-13 15,-5-1-18-15,0 1-5 0,0 4-22 0,0-1-17 16,-1 1-17-16,-3 1-5 0,3 6-26 0,-4 0-17 0,-3 0-11 16,3 1-2-16,-3-2-21 0,3 1-5 15,-3-1-6-15,2 1-10 0,-2-3-6 0,2 0-5 16,-1-3-8-16,5-2 4 0,-6-3-4 0,5 1 5 15,0 0 2-15,-1-4 8 0,4-2 0 0,0 5 16 0,-4-5-19 16,4-2-7-16,-1 3-4 0,1-3-17 0,0 0 10 16,0 0-8-16,0 0-1 0,14 0-2 15,-14 0-6-15,14-3 1 0,-9 1-6 0,8 2 5 16,-3 0-10-16,3 0 16 0,0 0-17 0,0 3 0 0,-2-1-4 16,2 2 1-16,-3 1 2 0,-1 2-5 15,2-3-2-15,-3 3 0 0,-3 0-13 0,2 0-7 16,-1 2-3-16,-2 0-2 0,-2 0 0 0,-2-2 4 15,0 0 3-15,0 0 1 0,-1 0-3 0,2-1 21 0,-4 2 0 16,0-2 8-16,-2-1 12 0,2 2 0 0,1-1 14 16,-1-5-4-16,2 3 0 0,-2 1-3 0,2-2-5 15,1-3-4-15,-1 5 6 0,1-5-7 0,0 0-8 16,0 0-5-16,-1 4-3 0,1-4 2 0,0 0-4 16,0 0-5-16,0 0 4 0,0 0-1 0,0 0-1 15,0 0-1-15,0 0-1 0,0 0 6 0,0 0-11 16,6 0 9-16,-1 1 0 0,-5-1-4 0,8 3 7 15,-4 0-3-15,1-2 14 0,0-1-18 0,0 3 1 16,1 0 1-16,2-1-3 0,-2-1 3 0,0 3-2 16,1-1 1-16,-2-1-2 0,4 1 4 0,-5 0 1 15,1 0 0-15,3 1 4 0,-4 0-6 0,-3 2-16 16,4-2-8-16,-5 1-20 0,1 3-14 0,-2-2-15 16,-3 4-18-16,2-2-10 0,-5 3-7 0,1-2-5 15,-2 2 5-15,-4 1-1 0,1-1 2 0,-4-4 2 16,0 6-1-16,-3-5 7 0,0 0 12 0,1 0 10 15,3 1 12-15,1-3 16 0,2 1 14 0,3-4 21 16,2-1 20-16,-2 1 16 0,3 0 14 0,1-2 5 16,0 2 2-16,3 0-2 0,1-3 2 0,0 0 3 15,0 0 3-15,0 0 2 0,0 0 1 0,14-2 0 16,-14 2 2-16,21-4-3 0,-11 3-7 0,2-1-5 16,-1-1-6-16,2 2-2 0,-1-1-26 0,0-1-21 15,1 3-39-15,-3-3-38 0,1 1-51 0,3-1-61 16,-2 1-264-16,-7-2-508 0,5 2 225 0</inkml:trace>
  <inkml:trace contextRef="#ctx0" brushRef="#br0" timeOffset="-103871.05">3013 11100 259 0,'5'-4'284'0,"4"1"-14"0,5-1-20 15,-1 0-26-15,1 1-21 0,-3 0-18 16,10 0-22-16,-4 3-19 0,2-3-16 0,-1 2-27 16,-2 1-33-16,3 0-51 0,-6 3-64 0,0-3-71 0,1 3-84 15,-6 1-120-15,-2 3-349 0,-3-2 156 0</inkml:trace>
  <inkml:trace contextRef="#ctx0" brushRef="#br0" timeOffset="-103735.28">3120 11216 194 0,'-5'2'340'0,"3"3"-32"0,-1-3-26 0,1-1-25 0,2-1-27 16,-3 6-25-16,3-6-20 0,0 0-17 0,9 3-20 16,-1-4-21-16,2-1-31 0,1 1-44 15,2-2-54-15,5-2-54 0,1 1-60 0,-1 1-76 0,1-3-179 16,2 2-403-16,-6-2 179 0</inkml:trace>
  <inkml:trace contextRef="#ctx0" brushRef="#br0" timeOffset="-103530.95">3203 10969 3859 0,'-5'-1'170'0,"0"0"-119"0,5 1-11 15,-9 3-21-15,9 2 17 0,-1 4-8 0,1 3-5 16,1 6 8-16,2-2-11 0,3 4-14 0,-1 8 7 16,3-3-6-16,1 3 1 0,5-1 3 0,-1 2-4 15,2 0 0-15,2 1-1 0,2 0-2 0,-2-1-1 16,3 1-11-16,-1-3-37 0,0 3-63 0,3-3-53 15,-3-2-68-15,3-5-66 0,-3-3-290 0,-6-5-632 16,4-4 281-16</inkml:trace>
  <inkml:trace contextRef="#ctx0" brushRef="#br0" timeOffset="-103371.35">3482 11181 377 0,'-14'16'396'0,"0"1"-40"0,0 4-37 15,-4 1-29-15,1 2-29 0,2-2-25 0,3-4-29 16,-1 4-21-16,2-6-21 0,2 0-41 0,-5-4-35 16,5 2-55-16,3-3-58 0,-3-2-67 0,0 0-78 15,3-2-101-15,-2-4-145 0,-3-3-449 0,-1-3 199 16</inkml:trace>
  <inkml:trace contextRef="#ctx0" brushRef="#br0" timeOffset="-103258.89">3344 10932 152 0,'9'3'127'0,"0"1"-76"0,-3 0-106 0,4 2-61 0,-2-1 27 15</inkml:trace>
  <inkml:trace contextRef="#ctx0" brushRef="#br0" timeOffset="-102906.48">3721 10947 31 0,'3'7'335'0,"0"4"-20"0,0 6-16 16,1 1-14-16,1 1-21 0,-1 1-25 0,0 7-24 15,-1-2-21-15,0-1-23 0,-2-6-28 16,3 2-24-16,-1-4-46 0,-5 2-42 0,6-1-44 15,-2-5-42-15,-1 0-42 0,0-5-37 0,-1 1-37 0,1-4-203 16,-2-1-406-16,1-3 180 0</inkml:trace>
  <inkml:trace contextRef="#ctx0" brushRef="#br0" timeOffset="-102700.4">3839 10801 175 0,'7'17'286'15,"6"8"-4"-15,-3 1-12 0,-1 4-2 0,0 3-18 16,3 2-8-16,-2 10-6 0,-5-9-12 0,3 10-17 16,-2-10-23-16,-1 9-26 0,-1-8-9 0,2-2-12 15,-2-1-15-15,0 1-16 0,1-4-17 0,0 4-8 16,0-3-27-16,1-7-37 0,-3-6-24 0,1-3-48 16,-2-3-34-16,-2-3-36 0,1-1-34 0,-1-3-27 15,4-3-38-15,-4-3-225 0,0 0-487 0,0 0 216 16</inkml:trace>
  <inkml:trace contextRef="#ctx0" brushRef="#br0" timeOffset="-102571.37">3974 11130 56 0,'8'3'306'0,"-1"1"-29"0,4-1-30 16,-4 3-26-16,1 1-39 0,-2-3-52 0,3 3-65 0,-1-2-56 15,1 0-61-15,1-1-189 0,-6 1-259 16,2-1 115-16</inkml:trace>
  <inkml:trace contextRef="#ctx0" brushRef="#br0" timeOffset="-102333.21">4172 10932 175 0,'4'9'303'0,"0"3"-10"0,-2 0-16 15,4 4-9-15,-1-1-21 0,0 1-15 16,0-3-11-16,2 1-15 0,-1-3-7 0,1 1-25 16,1-3-21-16,2-1-13 0,-1-2-12 0,-2-1-16 15,0-1-15-15,2-3-14 0,4 0-22 0,-4-2-31 0,2-1-35 16,1-1-50-16,-4-3-46 0,-1-2-32 16,1 0-40-16,0-3-25 0,-2-3-24 0,-1-1-197 15,-1-4-454-15,-4 2 202 0</inkml:trace>
  <inkml:trace contextRef="#ctx0" brushRef="#br0" timeOffset="-102145.36">4352 10881 198 0,'0'-5'218'0,"-2"0"31"0,2 1-10 0,0 4-2 16,0 0 4-16,0 0 7 0,2 14 10 16,0-2-13-16,-1 1-27 0,4 3-23 0,-2 3-13 15,0 0-19-15,3 7-15 0,-1 0-18 0,-1-1-11 0,3 0-16 16,-1 2-7-16,0 1-10 0,-2-1-10 0,1 1-7 16,0 0-6-16,1 1-9 0,0-2-7 0,1-2-11 15,-2-1 0-15,0-5-9 0,0-3-14 0,0-3-22 16,-1 2-25-16,0-5-24 0,-1-3-29 0,-1 2-24 15,-2-3-20-15,1-2-7 0,-1 0-28 0,0-4-15 16,0 0-31-16,0 0-16 0,0 0-213 0,0 0-476 16,-15-7 212-16</inkml:trace>
  <inkml:trace contextRef="#ctx0" brushRef="#br0" timeOffset="-101979.39">4282 11240 205 0,'5'-3'304'0,"3"3"-11"0,3-2-15 16,1 2-15-16,7-1-16 0,-6 1-13 0,6 0-11 16,-5 0-25-16,0 0-14 0,0 1-31 0,4-1-17 15,-6 2-34-15,-1-4-51 0,-5 4-67 0,0 1-77 16,0 0-76-16,-1 1-264 0,-5 0-467 0,0 2 207 16</inkml:trace>
  <inkml:trace contextRef="#ctx0" brushRef="#br0" timeOffset="-101833.77">4337 11412 269 0,'-1'6'396'16,"-2"-2"-36"-16,3 0-32 0,0 3-37 0,0-4-17 16,4 0-37-16,1 2-29 0,3 0-5 0,2-1-38 15,3-2-13-15,0 1-21 0,5-3-12 0,1 0-23 16,-1-2-44-16,3 2-48 0,-3-3-52 0,0 3-64 16,1 0-66-16,-2 0-87 0,-6-2-182 0,2 1-485 15,-3 1 214-15</inkml:trace>
  <inkml:trace contextRef="#ctx0" brushRef="#br0" timeOffset="-101348.54">4953 10571 357 0,'5'4'358'0,"3"-1"-13"0,2 6-19 0,-1-2-29 16,-1 2-28-16,1 3-27 0,2-2-24 0,-3 5-19 16,-3-5-26-16,6 3-16 0,-2 2-21 0,-1-1-37 0,1 2-49 15,-4 1-66-15,-1 1-58 0,0 1-67 0,-2 1-34 16,0-9-43-16,-2 6-216 0,0-6-470 16,0 0 208-16</inkml:trace>
  <inkml:trace contextRef="#ctx0" brushRef="#br0" timeOffset="-101222.14">5039 10872 461 0,'-9'2'168'0,"2"0"44"16,1 0 18-16,-1-2 8 0,4 0 2 0,3 0 9 15,-9 0 0-15,9 0-23 0,-8 0-23 0,8 0-22 16,0 0-14-16,0 0-12 0,9-13-22 0,2 9-10 16,4-6-17-16,1 2-4 0,2-1-16 0,3 1-5 15,8-1-11-15,0-1-34 0,-2 0-52 0,-5 6-53 16,1 1-67-16,-4 2-62 0,2-3-70 0,-7 4-238 16,0 0-546-16,-3 0 242 0</inkml:trace>
  <inkml:trace contextRef="#ctx0" brushRef="#br0" timeOffset="-101036.2">5124 10853 233 0,'-9'8'414'0,"2"2"-43"0,-2-1-28 15,1 4-17-15,3 1-37 0,-1 1-24 0,2 0-26 16,0-1-32-16,3 2-25 0,1-4-28 0,1 1-38 16,0 3-28-16,3-3-29 0,-1-2-42 0,-1 3-33 15,2-1-36-15,0-1-38 0,0-2-30 0,2-1-19 16,-4-3-7-16,2-1-1 0,0-5-5 0,0 0-3 15,-4 0-4-15,7-5-3 0,-5-1-29 0,1-2-105 16,2-1-321-16,-3-2 143 0</inkml:trace>
  <inkml:trace contextRef="#ctx0" brushRef="#br0" timeOffset="-100500.73">5138 11032 1025 0,'4'-17'-44'0,"0"1"50"0,0 6 39 0,-3-3 29 0,3 5 20 15,1-1 13-15,-4 3 5 0,2 2 6 16,-2-2 7-16,3 3 11 0,0 0 3 0,0 3 1 0,-4 0 4 16,0 0 3-16,10 4 4 0,-5 0-8 0,0 0-4 15,-1 1-9-15,1 5-13 0,-2-2-12 0,-2 3-10 16,3 1-25-16,-4 2-30 0,0 5-36 15,-4-4-34-15,0 4-38 0,-1-3-37 0,-4 3-29 0,3-2-14 16,-3 0-25-16,-3-3-3 0,2 0 13 0,-3-1 16 16,4-5 19-16,-3-1 23 0,0 0 17 0,-2-2 23 15,2-1 32-15,1 2 27 0,-1-1 43 0,2-3 36 16,4 0 34-16,1-2 20 0,-2 1 5 0,7-1-1 16,0 0-16-16,0 0-9 0,-6-3-6 0,6 3-4 15,13-9-1-15,-4 3-5 0,1 2-8 0,8-3-5 16,0 0-10-16,2 2 0 0,-1-1-10 15,-1 2-6-15,5 0-6 0,-4-1-7 0,3 2-8 0,0-2-7 16,-1 3-9-16,-1-1-12 0,-2 1-9 0,-4 1-7 16,0 0-10-16,-1-2-7 0,-1 3-2 0,-7-2 1 15,3 1 4-15,-8 1 2 0,14 0 9 0,-10 0-4 16,-4 0 7-16,6 0 8 0,-6 0 4 0,3 4 7 16,-6 1 6-16,2 0 6 0,-2 1 3 0,2 3 9 15,-8 4 1-15,4-2 8 0,-4 3-4 0,1 1 0 16,-2 2 3-16,-4 4-8 0,-1-1 2 0,1 3-2 15,0 0-6-15,2-6-3 0,-1 6-3 0,1-7-5 16,1-1-16-16,-1 0-19 0,-1-3-17 0,3 1-22 16,1-7-16-16,-4 1-21 0,4-6-19 0,0 1-21 15,-4-4-14-15,3 1-11 0,-1-5 13 0,2 0 14 16,0 0 28-16,2-1 21 0,0 0 23 0,3-3 17 0,3 3 29 16,-1 2 24-16,4-3 23 0,-1 5 19 15,3-2 14-15,2 0 13 0,3 2 12 0,0 1 11 16,4 1 3-16,-2 2-2 0,2 1-6 0,6 2-10 0,0 0-11 15,2-1-4-15,0 2-16 0,8 4-14 0,-10-4-37 16,0 1-44-16,1 1-62 0,-2-1-69 16,4-1-97-16,-3 1-165 0,-1-1-472 0,0-4 209 0</inkml:trace>
  <inkml:trace contextRef="#ctx0" brushRef="#br0" timeOffset="-100295.06">5646 10945 84 0,'0'0'428'0,"12"1"-42"0,0-2-33 0,1 1-43 0,1 1-30 16,6-2-33-16,0-1-24 0,6 0-24 0,5 0-21 15,-4-2-26-15,-7 1-25 0,2 0-43 0,1 0-57 16,-3 1-67-16,-2 2-79 0,3-3-89 0,-10 1-245 15,2 2-489-15,-5-1 218 0</inkml:trace>
  <inkml:trace contextRef="#ctx0" brushRef="#br0" timeOffset="-100024.28">5788 10769 168 0,'-2'7'302'0,"1"-1"-26"0,1 3-25 0,1 3-21 15,1 4-20-15,1-1-1 0,1 4-7 0,1 0-12 16,3 8-4-16,-3-4-14 0,3 2-19 0,-3 2-7 16,3 0-24-16,-1 0-7 0,2 4-16 0,-2-3-8 15,-1 2-9-15,-1-3-12 0,-1 3-17 0,0-3-15 16,-3 3-13-16,2-2-20 0,2-3-11 0,-7 0-7 16,4-8-2-16,-2 0-3 0,1-7 0 0,-1 1 1 15,0-3 2-15,0-1-1 0,0-2-1 0,0 0 3 16,0 1 3-16,3-3 0 0,-2 2 0 0,-1-1-2 15,2 0-13-15,-2-4-18 0,0 4-23 0,0-4-33 16,3 3-42-16,-3-3-48 0,0 0-249 0,0 0-475 0,0 0 210 16</inkml:trace>
  <inkml:trace contextRef="#ctx0" brushRef="#br0" timeOffset="-99866.81">5790 11299 30 0,'4'-4'409'0,"-4"4"-35"16,0-6-39-16,4 3-35 0,-2-3-32 0,1-1-50 0,7-2-44 16,-1-2-43-16,4-2-47 0,0-1-48 0,0 0-53 15,2-1-58-15,1-4-88 0,-3 5-188 0,0-1-380 16,1 0 168-16</inkml:trace>
  <inkml:trace contextRef="#ctx0" brushRef="#br0" timeOffset="-99165.49">6060 10731 107 0,'13'1'329'0,"-8"-1"-30"0,-5 0-32 0,11 0-28 16,-4 0-24-16,-1 1-19 0,4 3-19 0,-1-4-16 16,-1 2-8-16,2 2-13 0,1-4-19 0,-2 3-9 15,-1-2-10-15,2 1-11 0,-2-2-17 0,-2 4-25 16,2 0-27-16,-3-1-30 0,-1 3-18 0,-1-1-13 15,-3 2-5-15,-3 2-2 0,-2 0-3 0,1-1 3 16,-5 6 9-16,-1 0 0 0,-1-3 12 0,-1 1 19 16,0 0 21-16,1-1 22 0,3-6 16 0,0 5 11 15,2-3 8-15,-1 2 10 0,3-6 5 0,0 1 9 16,3 2 3-16,-2-4 5 0,3-2-7 0,-1 5-5 16,1-5-4-16,4 3-9 0,-1 0-13 0,3-1-3 15,0-2-8-15,-1 3 0 0,4-2-13 0,-1 1 4 16,-1-2-16-16,2 3-7 0,-2-2-12 0,-1 2-8 15,1-2-8-15,0 1 0 0,-1 2-18 0,2-1 2 16,-3 1 2-16,-1-3-6 0,1 2 3 0,2-1-2 16,-1 0 3-16,0 1 3 0,2-2 2 0,-2-1 5 15,2 2 0-15,0-1 2 0,-3 1 9 0,5-1 5 16,-1 0 12-16,-4 0-6 0,7 1 0 0,-1-1-2 16,-3 1 2-16,0-1 1 0,-1 1-4 0,1 0-5 0,-3 0-5 15,1 1-10-15,0 1-11 0,-3 0-14 0,2 3-8 16,-2-3 0-16,-3 4-3 0,0-2 3 15,-3 5 3-15,-2-1 5 0,-1-1 4 0,1 2 4 16,-3 0 7-16,-1-1 15 0,-1 3 15 0,1-5 19 0,0 2 10 16,0-2 13-16,0 1 10 0,4-2 5 0,-4 0 0 15,4-2 4-15,1-1-3 0,3 0 1 0,-3-1-13 16,4-3-13-16,-4 3-6 0,4-3-11 16,0 0-13-16,0 0-13 0,0 0-27 0,0 0-35 0,13-11-26 15,-7 5-21-15,6-1-17 0,-4 0-15 0,2 2-14 16,0-3 0-16,-1 2 4 0,1 0 12 15,2 1 15-15,-1-2 15 0,-1 1 17 0,-1 2 7 0,-2 1 20 16,0 0 21-16,0 2 19 0,-2 0 27 0,-5 1 20 16,10 4 20-16,-10-1 23 0,3 2 14 0,-2 1 14 15,-2 4 14-15,-2-1 8 0,-2 4 14 0,-3 1 2 16,-2 2 16-16,1-1-11 0,0 2-9 0,-2 0-14 16,-2-1 2-16,4 1-23 0,-8 3-9 0,5-5-13 15,0-1-3-15,-2-2-18 0,0 0-26 0,0-2-43 16,-3 0-55-16,7-5-56 0,-3 3-65 0,1-3-72 15,0-1-296-15,1-2-612 0,0-2 271 0</inkml:trace>
  <inkml:trace contextRef="#ctx0" brushRef="#br0" timeOffset="-99029.67">6294 11275 366 0,'19'5'372'0,"1"1"-18"0,0 0-27 15,6 5-34-15,1-2-26 0,-4 4-31 0,-7-1-18 16,0 0-23-16,2 1-20 0,1-3-23 0,-2 2-27 15,-3-1-53-15,0 0-82 0,-1 1-114 0,-2 1-163 16,-2-4-169-16,-3-2-493 0,1 2 219 0</inkml:trace>
  <inkml:trace contextRef="#ctx0" brushRef="#br0" timeOffset="-98925.36">6917 11559 4484 0,'4'9'-6'16,"1"-5"-46"-16,-1 4-196 0,0-2-252 0,-4-2-113 15,-4 0-665-15,4-4 294 0</inkml:trace>
  <inkml:trace contextRef="#ctx0" brushRef="#br0" timeOffset="-89334.52">1330 12916 187 0,'0'0'231'0,"0"0"-25"0,-5 2-23 0,5-2-16 16,0 0-21-16,0 0-13 0,0 0-11 0,0 0-16 15,5-15-9-15,-2 11-3 0,-2-4-9 0,1 3-6 16,0-1-9-16,1-2-9 0,0 2-7 0,-2-1-26 16,-1 0-52-16,0-2-87 0,-4-1-208 15,-3 0-347-15,0-1 154 0</inkml:trace>
  <inkml:trace contextRef="#ctx0" brushRef="#br0" timeOffset="-88833.24">1395 12766 195 0,'0'0'174'16,"9"0"-26"-16,-9 0-15 0,0 0-12 0,0 0-24 0,0 0 7 15,0 0-2-15,0 0 4 0,0 0 6 16,0 0 1-16,0 0 8 0,0 0-8 0,0 0 7 0,0 0-5 15,-10-8-8-15,10 8-8 0,0 0-6 16,0 0-11-16,0 0-6 0,0 0 0 0,0 0 12 16,9 0 10-16,-9 0 0 0,11 1 7 0,-3 1-1 15,0 1-5-15,3-2 4 0,-1 0-12 0,3 5-7 0,-3-1-10 16,2 0-5-16,-1 2-4 0,2-3-6 16,0 7 1-16,1-3-8 0,-1 6 0 0,-2 0-4 15,-1 2 0-15,-3 0 3 0,2 9-16 0,-5 0 5 16,-4 5-3-16,-2-1-9 0,-3 1-3 0,-2 0-8 0,-2-2 0 15,-7 5-5-15,3-3 2 0,-3-1-3 16,-2-1 1-16,0-3-6 0,0-3 1 0,-1 0 2 0,2-3-1 16,-3-1-3-16,0-1-3 0,7-5 4 15,-2-3-1-15,0 1 0 0,4-6 0 0,1 1 0 16,1 0 4-16,1-2-5 0,2 1 4 0,1-2-4 16,1 0 0-16,0-1-7 0,4-1-4 0,-4 3-5 0,4-3 3 15,0 0 1-15,4 6-1 0,5-5 5 0,6 0 0 16,2 2 1-16,12-2 1 0,-1 1 0 15,2-1 2-15,4 1 1 0,1-1-7 0,-2 0 11 16,0 1 0-16,0-1-15 0,-3-1 11 0,0 1 1 16,-9 2-2-16,2-1 0 0,-4-1 2 0,-1-1-2 0,1 0-2 15,-6 1-2-15,2-1-3 0,-3-1-4 0,-1 1-11 16,-1-1-24-16,-2-1-62 0,-1 1-71 16,1-3-105-16,-5 0-295 0,-1-1-626 0,0 0 278 15</inkml:trace>
  <inkml:trace contextRef="#ctx0" brushRef="#br0" timeOffset="-87538.37">2511 12449 244 0,'4'-4'269'0,"-2"2"-8"0,-2 2-9 15,1-4-11-15,-1 4-11 0,0-3-9 16,0 3-8-16,0 0-6 0,0 0-1 0,0 0-16 16,0 0-2-16,3 11-35 0,0-3-16 0,-5 5-15 0,1 4-16 15,-2 2-10-15,-4 6-6 0,-2 2-9 0,-1 0-10 16,1-2 0-16,-1 2-15 0,0-2-9 0,1-2-4 16,1-4-22-16,0-1-19 0,2-1-26 15,0-1-29-15,0 0-28 0,-2 1-30 0,2-7-20 16,1 0-24-16,1-4-14 0,0 1-11 0,-1-4-19 0,3 0-18 15,-2-2-15-15,4-1-146 0,0 0-409 0,-8-8 181 16</inkml:trace>
  <inkml:trace contextRef="#ctx0" brushRef="#br0" timeOffset="-87413.82">2373 12791 1023 0,'1'-8'4'0,"3"2"44"0,0 1 19 0,-3 1 16 0,4 2 15 15,-5 2 21-15,0 0 13 0,9 6 8 16,-3-3-2-16,0 8 1 0,-1 0 0 0,0 2-8 0,-4 5 0 16,7 6 5-16,-4 1-23 0,-2 1-6 0,2 2-11 15,0-3-9-15,0 3-12 0,-1-9-15 16,2 8-35-16,1-4-36 0,1 2-43 0,-4-7-47 0,5-2-45 15,-5-3-49-15,2-5-236 0,-2 2-467 0,2-6 207 16</inkml:trace>
  <inkml:trace contextRef="#ctx0" brushRef="#br0" timeOffset="-87222">2503 12622 347 0,'10'-6'333'0,"1"4"-27"0,1-4-18 15,9 1-28-15,-1-1-21 0,1 2-27 0,-1-2-19 16,2 2-14-16,-3 1-13 0,1 1-10 0,0 1-21 16,-1-3-12-16,-3 3-17 0,1-1-30 15,1 2-33-15,-4 0-41 0,0 0-52 0,-2 0-48 0,-1 0-51 16,1-2-38-16,-6 2-58 0,0 0-162 0,2-2-438 16,-8 2 193-16</inkml:trace>
  <inkml:trace contextRef="#ctx0" brushRef="#br0" timeOffset="-87093.98">2829 12621 148 0,'-9'14'193'0,"-1"2"-18"16,1-1-19-16,0 0-25 0,-1-1-21 0,2 0-22 15,-1 2-22-15,1-2-24 0,2 2-20 0,2-2-15 16,0-2-16-16,1-2-38 0,0 1-36 0,3-2-84 16,-1-1-180-16,-1-4 80 0</inkml:trace>
  <inkml:trace contextRef="#ctx0" brushRef="#br0" timeOffset="-86899.77">2797 12762 123 0,'5'-9'223'0,"3"0"-4"16,1 1-4-16,-3-1-5 0,3 3-15 0,-1-1-10 16,2-1-11-16,-2 2-9 0,-2 1 1 0,-2 3-17 15,1-1-11-15,-1 2-2 0,-4 1-10 0,9 0-5 16,-7 4-14-16,1 0-4 0,-1 7-14 0,-2-3-8 16,-1 9-11-16,-3 0 8 0,-2 2-21 0,0 5-6 15,-2 2-6-15,-1-1 0 0,2 0-8 0,-1 2-5 16,0-9-13-16,-1 7-22 0,3-7-31 0,-3-4-30 15,0 4-29-15,1-4-28 0,-1 1-30 0,-1-2-22 16,2-5-38-16,0 0-208 0,-2-2-453 0,0-3 201 16</inkml:trace>
  <inkml:trace contextRef="#ctx0" brushRef="#br0" timeOffset="-86762.21">2708 12883 194 0,'7'-3'293'0,"5"0"-13"16,-1 0-21-16,3 0-28 0,0 2-23 0,-1 0-24 15,1 1-26-15,3 0-32 0,-3-1-35 0,-4 2-42 16,3 1-44-16,0 1-42 0,-3 0-60 0,3-3-62 16,-7 1-139-16,0-1-323 0,-6 0 144 0</inkml:trace>
  <inkml:trace contextRef="#ctx0" brushRef="#br0" timeOffset="-86634.01">2973 12765 9 0,'4'-3'323'0,"-4"-1"-36"0,0 4-23 16,4-3-31-16,-4 3-22 0,0 0-24 0,0 0-20 15,0 0-16-15,9 6-26 0,-5-2-25 0,0 0-23 16,-2 2-24-16,3 1-30 0,-1 2-31 0,0 2-37 16,1-2-42-16,-1 0-36 0,0 0-202 0,1 2-352 15,-1-1 157-15</inkml:trace>
  <inkml:trace contextRef="#ctx0" brushRef="#br0" timeOffset="-86351.84">3198 12403 1 0,'9'6'291'0,"-2"-3"-15"16,-5 4-14-16,7 1-9 0,-5 4-5 0,4 4-5 16,-2 1 0-16,3 8-8 0,-1 1-13 0,1 3-22 15,-2 0-14-15,3 4-22 0,2 12-17 0,-7-11-12 16,5 12-12-16,-3 1-14 0,-2-12-9 0,0 13-16 15,-4-2-4-15,3-10-11 0,-3 0 0 0,-1-1-9 16,3 1-6-16,-2-3-11 0,2-2-1 0,-2-2-2 16,0-2-6-16,-1-8-7 0,1-1 0 0,2 1-11 15,-3-3-22-15,1-5-51 0,-1 0-64 0,-1-4-70 16,1 0-73-16,-3-2-310 0,1-3-623 0,2-2 276 16</inkml:trace>
  <inkml:trace contextRef="#ctx0" brushRef="#br0" timeOffset="-85885.15">3701 12581 185 0,'6'-3'270'15,"-1"2"-26"-15,3-3-23 0,-3 1-15 0,1 1-9 16,-1-2 0-16,3 2-3 0,-3-2-8 0,2 2-5 15,-2-1-14-15,1 1-19 0,2-1-4 0,2 1-22 16,-2 1-14-16,-1 0-12 0,2 0-15 0,1 2-23 16,-4 0-20-16,0 1-25 0,0 2-15 0,-2 2-11 15,0 2-11-15,-4 2-2 0,0 1-3 0,0 2-3 16,-3 2 5-16,2-4 3 0,-3 4 4 0,-1-4 2 16,1-1 4-16,2 2 11 0,-2-1 11 0,1 0 12 15,0 0 8-15,0-3 11 0,0 1 9 0,2-2 3 16,1 0 13-16,0-1 1 0,0 1 3 0,1-1 1 0,1 2 8 15,2 0 9-15,2 1-8 0,-3 1-7 16,3-4 7-16,2 5-25 0,-2-4-5 0,3 7-3 0,0 0-6 16,1-4-7-16,-6 1 2 0,5 2-5 15,0 0-7-15,-3 2-3 0,2-4-2 0,-3 4-4 0,-1-3 1 16,1 2 0-16,0-5-5 0,0 4-4 0,-1-1-1 16,-4-1 13-16,4 1-14 0,-3-4-9 0,0 3-6 15,-2-3 4-15,1 0 0 0,-2-1 0 0,2-1 7 16,-4 0-29-16,-1 0-10 0,-3-1-16 0,2 1-11 15,-2 0-24-15,-1-4-22 0,-5 1-24 0,1-1-34 16,-1 0-23-16,0-4-29 0,-4 1-29 0,0-2-194 16,-3 0-483-16,-1-1 213 0</inkml:trace>
  <inkml:trace contextRef="#ctx0" brushRef="#br0" timeOffset="-85700.37">3568 12973 125 0,'0'0'288'0,"4"-7"1"0,1 3 2 0,1 1-9 0,5-2-10 15,1-1-25-15,7-1-21 0,-5 5-21 0,8-6-18 16,-4 4-17-16,5-1-16 0,8-1-24 0,-3-1-5 16,1 0-13-16,-1 1-7 0,-1 0-13 0,1 2-11 15,7-4-5-15,-3 2-8 0,-12 2-5 0,9 0-5 16,-3-4-5-16,1 0-11 0,-2 1-3 0,-4 3-6 16,-3-4-13-16,0 2-39 0,-3 1-82 0,-2-2-104 15,-3 5-380-15,-2-1-634 0,0 1 281 0</inkml:trace>
  <inkml:trace contextRef="#ctx0" brushRef="#br0" timeOffset="-85563.3">4404 12886 4354 0,'5'5'-4'0,"-1"1"-11"16,1-3-10-16,-2 0-22 0,0 2-39 0,-1-2-57 15,0 0-63-15,-1-1-61 0,-1-2-41 0,0 6-235 16,0-6-587-16,0 0 261 0</inkml:trace>
  <inkml:trace contextRef="#ctx0" brushRef="#br0" timeOffset="-83434.37">2793 14784 351 0,'9'3'376'0,"-1"1"-35"16,-3 2-37-16,0-3-42 0,0 4-44 0,-2-2-51 15,1-1-58-15,-4 1-52 0,2-3-59 0,-2-2-70 16,3 6-94-16,-3-6-159 0,0 3-350 0,0-3 155 15</inkml:trace>
  <inkml:trace contextRef="#ctx0" brushRef="#br0" timeOffset="-77158.38">3566 13712 141 0,'0'0'311'0,"0"0"-12"16,12 4-4-16,-6 0 0 0,3-1-26 0,-1 4-27 16,1-1-20-16,1 2-21 0,-1-3-22 0,1 4-15 15,-1-1-20-15,1 0-15 0,1-1-10 0,-2 2-17 16,1-3-29-16,0 7-54 0,-3-6-52 0,-2 4-54 15,0 1-57-15,-3-3-47 0,-2 2-66 0,-1 2-159 16,-3 2-449-16,0-2 198 0</inkml:trace>
  <inkml:trace contextRef="#ctx0" brushRef="#br0" timeOffset="-76817.39">3556 13972 259 0,'-5'-1'259'0,"5"1"-14"0,-5-1-19 0,5 1-19 16,0 0-20-16,-5-4-16 0,5 4-13 0,0 0-11 15,0 0-2-15,0 0-8 0,0 0-3 0,19-1-12 16,-13 1-8-16,2 1-11 0,1 1-7 0,2-1-12 16,1 0-10-16,-2-1-8 0,3 0-2 0,-3 0-6 15,3-1-7-15,0 1-4 0,-3-1-6 0,3 1-1 16,-3 1-6-16,-3-2-7 0,0 1 0 0,-2-2-5 16,-5 2-10-16,9 2 2 0,-9-2-4 0,8 0-1 15,-8 0-1-15,5 4 0 0,-4 0 1 0,2 3 6 16,-1 3 10-16,0 0 11 0,-2 5 12 0,-2 3 6 15,2-1 7-15,-1 9-2 0,1-1-4 0,-1-5-7 16,1 0-4-16,0 5-4 0,1-5-14 0,0-3-4 16,2 1 4-16,-2-2 11 0,2-1-18 0,1-1 3 15,-2-4-6-15,2 1-1 0,0-2-2 0,0 0-4 16,-2-3-6-16,3-2 1 0,-1 0-8 0,0 1-14 16,1-4-38-16,0 2-34 0,-5-3-28 0,10 0-52 15,-10 0-60-15,7-7-61 0,-5 1-232 0,2 2-566 16,-4-7 250-16</inkml:trace>
  <inkml:trace contextRef="#ctx0" brushRef="#br0" timeOffset="-76646.64">3836 13840 356 0,'0'0'336'0,"9"6"-35"0,-9 0-27 0,1 3-31 15,1 0-22-15,-2 1-23 0,0-1-22 0,0 2-26 16,-2 0-31-16,2 0-37 0,0 1-35 0,-1-2-47 15,1 1-40-15,0 0-48 0,0-1-41 0,0-2-25 16,0-2-21-16,0-1-15 0,0-1-99 0,0 0-311 16,0-4 138-16</inkml:trace>
  <inkml:trace contextRef="#ctx0" brushRef="#br0" timeOffset="-76201.79">3848 13991 860 0,'0'-8'-7'0,"0"-2"33"0,-2-2 5 0,2-3 13 16,-1-3 0-16,2 2 8 0,-2 0 10 0,4 3 13 16,-1 0 7-16,2 5 0 0,1-3 6 0,4 4 1 15,-4 3 7-15,3 3 11 0,-3 1 8 0,4 0-5 16,0 0-1-16,-4 5 0 0,3-1-3 0,-4 6-2 15,3-2-9-15,-7 3-9 0,4 3-9 0,-4 4-6 16,0 0-22-16,-1-1-19 0,-2 3-16 0,-2-5-15 16,0 2-3-16,1-1-3 0,3-4 0 0,-3 0 2 15,3-4-1-15,-2-2 2 0,2 0 1 0,1 0-4 16,-3-3 5-16,3-3 1 0,4 1 3 0,-4-1 2 16,8 3 9-16,-3-3 6 0,-5 0 7 0,15-1 8 15,-7 1 5-15,0 1 5 0,-2-1 3 0,3 2 4 16,2-1 2-16,-3 4 4 0,2 0 7 0,-1-1-3 15,-1 4-3-15,-3 2-2 0,3 0-5 0,-6 2-4 16,-1 5-3-16,-1-2-5 0,0 4-2 0,-3 6-5 16,-6-2-4-16,1 5-11 0,-1-4-17 0,3-7-23 15,-3 1-24-15,0-3-24 0,1-1-23 0,-1-3-15 0,3-3-16 16,-3-2-23-16,1 0-17 0,-3-4-21 0,0-4-24 16,1 1 1-16,-4-2 1 0,4-1 4 15,-4-7-111-15,1-1-339 0,0-1 1105 0,1 1-547 16,1-1 60-16,6 4 45 0,1 1 29 0,-1 0 18 15,3 3 3-15,2 2 14 0,0 3 15 0,2-5 17 16,-2 5 11-16,9 1 15 0,-9-1 13 0,13 4 9 0,-3-1 4 16,3 2 2-16,-3 1-5 0,7 3-5 15,-3-1-11-15,0-1-12 0,0 1-10 0,4 3-13 16,-4-1 0-16,2 0-26 0,3-1-22 0,-4 1-27 16,0-2-37-16,0 3-49 0,-3-5-49 0,-3 2-63 0,2-2-73 15,-3 3-255-15,2-7-538 0,-2 2 238 16</inkml:trace>
  <inkml:trace contextRef="#ctx0" brushRef="#br0" timeOffset="-75680.78">4278 13930 287 0,'0'0'329'15,"0"0"-19"-15,0 0-12 0,0 0-12 0,0 0-10 16,0 0-27-16,-1-5-17 0,1 5-27 0,0 0-16 16,0 0-18-16,0 0-22 0,0 0-25 0,0 0 2 0,0 0-10 15,0 0-15-15,0 0-9 0,9 11-3 0,-5-6-10 16,-3 0-9-16,3 1 2 0,2 0-14 0,-2 1-2 15,1 2-3-15,-1 2-10 0,5 2-4 16,-3 3-5-16,2-6 19 0,0 5-26 0,-1 1-2 16,4 1-2-16,-5 1-3 0,3 1 0 0,-1-1 0 15,-1-1-1-15,1 0-7 0,1 5 0 0,-3-5 6 16,2-1-10-16,-3 2-5 0,1-3 1 0,0 1 2 16,0-2 3-16,-1-2-4 0,-1-2 0 0,1 1 0 15,-2-1-3-15,0-4-2 0,-1 0 4 0,0 1-5 16,0-2 3-16,0-1-5 0,-1-1-2 0,2 0-2 0,-3-3-7 15,4 3 5-15,-4-3-4 0,0 0 5 16,3-10 0-16,-3 1 0 0,4-4 0 0,0-6 7 16,4-5-8-16,-3-3 2 0,-1 0 12 0,5-1-8 15,-3 3 0-15,2 0-3 0,0 0 3 0,-1 6 1 0,2-5 4 16,0-2-6-16,0 4 17 0,0 5-21 0,0 0 4 16,2 2-3-16,-2-2-1 0,-1 1-2 0,4-1-11 15,-1 2-42-15,-2 1-61 0,0 3-73 0,2-3-93 16,-3 8-311-16,1-2-649 0,-4-2 287 15</inkml:trace>
  <inkml:trace contextRef="#ctx0" brushRef="#br0" timeOffset="-75218.73">4856 13794 78 0,'2'11'300'0,"2"0"-13"0,-1 7-15 0,-3-1-13 16,-1 3-19-16,1-4-25 0,3 3-19 0,-1-3-22 15,-2 3-22-15,4-3-25 0,-3-1-59 16,-1 2-52-16,0-7-57 0,-1 5-59 0,2-5-60 0,-2-3-188 16,-1 1-376-16,2-6 167 0</inkml:trace>
  <inkml:trace contextRef="#ctx0" brushRef="#br0" timeOffset="-74917.49">4937 13666 44 0,'12'0'268'0,"0"0"-6"0,-2 3-8 16,4 0-15-16,0 1-8 0,3 0-3 0,-8 0-6 15,3 1-8-15,-1 0-17 0,-1-2-19 0,-4-1-18 16,4 3-11-16,-3-1-3 0,-1 2-24 0,2-1-10 15,1-1-8-15,-3 4-13 0,-1-2-9 16,3 4-2-16,-2-4-10 0,-2 6-5 0,1 3-5 0,-1 1-5 16,0-1-8-16,0 1-2 0,-4 1-9 0,3 0 1 15,-1-1-4-15,-2-2-4 0,5 3-5 0,-5-4 14 16,0 0-21-16,4-3 0 0,-3 1-6 0,0-1-5 16,2-3-6-16,-2-1-3 0,3 0-13 0,-4 1-21 15,0-3-20-15,3 0-25 0,-3 0-24 0,0 1-21 16,0-5-18-16,-3 4-33 0,3-4-25 0,-8 2-27 15,8-2-46-15,-11 0-144 0,-1-5-453 0,3 2 202 16</inkml:trace>
  <inkml:trace contextRef="#ctx0" brushRef="#br0" timeOffset="-74517.89">4935 13880 159 0,'0'0'268'0,"4"9"-19"0,1-5-19 0,0 2-19 0,4-2-19 16,-4 2-12-16,7 0-14 0,-2-2-9 0,-1-1-15 15,0 2-11-15,5 1-15 0,-5-4-8 0,4 0-12 16,-2 2-10-16,-1 1-10 0,2-2-16 0,-2 1-18 16,0 0-12-16,0-1-10 0,-3-1-9 0,1 2 0 15,-2-1-5-15,4 0-4 0,-6-1 1 0,2 2 1 16,1-2 4-16,-2 2-5 0,0-1 0 0,0 0 0 16,-1 1 3-16,0-1-3 0,0 2 9 0,-2 1 4 15,2 0 12-15,0 2-5 0,1 3 2 0,-1-3-3 16,-3 3 4-16,2 3-4 0,-3 4-1 0,-3-3-3 15,-2 2-1-15,0 1 0 0,-3 1 5 0,-2 5-7 16,1-7 5-16,-1 0 5 0,2-3 12 0,-3 2 16 16,-1-2 13-16,2 3 12 0,2-7 2 0,-2-1 16 15,2 1-13-15,1-3-17 0,-1 0-10 0,2-1-8 16,2 0-2-16,1-3-6 0,-1 1-1 0,1 2-4 16,1-2-10-16,1 2-1 0,1-1-1 0,0 1-8 15,1-1 2-15,2 1-5 0,1-1-1 0,0 3-10 16,1-4 1-16,4 3-6 0,0 0 4 0,-2-2-4 15,6 2-10-15,-3-2-21 0,3-2-41 0,1 2-40 16,-1 0-46-16,3-1-34 0,1-1-55 0,1 0-69 16,-5 0-161-16,2-2-522 0,3 0 231 0</inkml:trace>
  <inkml:trace contextRef="#ctx0" brushRef="#br0" timeOffset="-74118.7">5531 13930 74 0,'0'-3'213'0,"0"3"-2"0,0 0-1 15,0 0 2-15,0 0-1 0,0 0-7 0,0 0-4 16,0 0-9-16,-5-5-4 0,5 5-9 0,0 0-2 16,0 0-7-16,0 0-11 0,0 0-20 0,0 0-7 0,0 0-15 15,0 0-10-15,0 0-12 0,16 5-11 16,-11-4-6-16,3-1-13 0,6 2-3 0,-5 0-3 15,5-2-8-15,-1 1-4 0,0 0-3 0,-2 0-10 16,7 0-2-16,0-1-4 0,-5 1-6 0,1 1-28 16,-3 0-45-16,2 0-59 0,-1-1-77 0,-2-1-81 15,0 3-256-15,-2-1-568 0,-2 1 252 0</inkml:trace>
  <inkml:trace contextRef="#ctx0" brushRef="#br0" timeOffset="-73846.24">5932 13679 224 0,'0'0'282'0,"0"0"-27"16,0 0-24-16,-1 12-18 0,-3-7-8 0,0 0-5 16,3 1-7-16,-2 1-9 0,-1-1-2 0,2 0-12 0,1 1-7 15,-1 0-4-15,1 2-22 0,0-5-8 0,1 4-9 16,1-3-15-16,-1 4-11 0,3-1-9 15,-2-5-7-15,1 2-10 0,2 1-5 0,0-1-5 16,0-2-6-16,2 1-10 0,1-2-3 0,-2 2-3 0,1-3-12 16,-1 3-3-16,3-4-4 0,-2 1-14 0,1-1-18 15,-1 0-41-15,-1-3-49 0,2 1-51 0,0 2-39 16,-2-2-38-16,3 0-27 0,-3 0-209 0,1 1-508 16,-6 1 225-16</inkml:trace>
  <inkml:trace contextRef="#ctx0" brushRef="#br0" timeOffset="-73699.78">6053 13812 1134 0,'4'2'47'0,"0"2"55"0,-1 2 32 16,-2 2 15-16,0-1 16 0,-1 1 15 0,-1 3 14 15,1 0 7-15,-1 1-9 0,-2 6-18 0,-1-1-19 16,0 1-12-16,1 1-12 0,-5 5-17 16,3 0-9-16,-3 0-8 0,4 0-13 0,-2 2-16 15,2 1-7-15,0-1 4 0,-1-1-10 0,5-6-4 0,-4 0-12 16,3-4-3-16,1-2-10 0,0-2-20 0,1-2-23 16,-1 1-39-16,2-5-40 0,0 0-51 0,-1-3-58 15,2-1-62-15,-3-1-253 0,0 0-564 0,5-7 250 16</inkml:trace>
  <inkml:trace contextRef="#ctx0" brushRef="#br0" timeOffset="-73383.84">6259 13903 194 0,'4'5'307'0,"-4"2"-11"16,5 0-4-16,-5 4-16 0,0-1-6 0,1 7-26 15,-1 0-24-15,3 1-15 0,-3 1-17 0,1 0-22 16,2 0-20-16,-1-2-13 0,2 3-10 16,0-4-20-16,1 1 4 0,3 0-17 0,-2-4-13 0,-2-3-4 15,2-2-9-15,0 0-10 0,-1-2-4 0,0-1-6 16,-2-1-10-16,1-1 0 0,2-3-1 0,-6 0-4 16,9-7-3-16,-6 1-2 0,4-5-1 0,0-6-1 15,-2-1-1-15,3-5-3 0,0-5-1 0,-2 1-3 16,-1 1-4-16,3-1-1 0,0-1-7 0,-1 1-5 15,0-3-21-15,3 6-34 0,-4 7-49 0,3 1-75 16,0-1-68-16,-1 3-81 0,2 5-184 0,-2 1-555 16,-2 6 245-16</inkml:trace>
  <inkml:trace contextRef="#ctx0" brushRef="#br0" timeOffset="-73241.37">6682 14050 298 0,'0'16'364'0,"4"4"-19"0,-4-1-29 15,0-2-28-15,1 0-34 0,-2-1-22 0,1-5-27 16,-3 0-20-16,2-1-29 0,1-3-44 0,-4-1-45 16,3-1-61-16,1 0-78 0,0 1-93 0,0-4-268 15,0-2-467-15,0 0 207 0</inkml:trace>
  <inkml:trace contextRef="#ctx0" brushRef="#br0" timeOffset="-72864.15">7073 13916 2584 0,'7'-1'243'0,"-4"-3"-177"0,3-1-82 0,-5 1-3 16,0 1 21-16,-1 3 15 0,4-9 12 0,-4 8 16 16,0 1 11-16,-4-6 23 0,4 6 45 0,-1-6-17 0,1 6-10 15,-4-2 7-15,1-2-20 0,3 4-8 16,0 0-19-16,-3-5 3 0,3 5-4 0,-7-1-8 15,7 1-5-15,-10 1-9 0,10-1 5 0,-13 2-4 16,5 0-11-16,1 1 7 0,-3 1-9 0,-1 2-2 0,1-2 3 16,0 5-4-16,2-3-4 0,-3 4 0 0,6-3-4 15,-3 4 0-15,3-2-5 0,0 3 2 16,1-1 0-16,-1 0 0 0,5 1-2 0,5 0-1 16,-1 0 1-16,-3 1-6 0,6-2 0 0,-1-1 0 0,2 2-3 15,0-1 12-15,-1-2-8 0,-2 2-1 16,1-1-1-16,-2-1 1 0,3 4 1 0,-5-3-5 15,-2 2 4-15,-1 1 1 0,-2 2-1 0,-4 1 15 16,-2 0-13-16,0 0-3 0,-4-3-5 0,4-5 15 16,-1 2-43-16,-3-4-51 0,4-2-76 0,-1 1-91 0,1-2-118 15,1-2-199-15,3-1-615 0,5 0 273 16</inkml:trace>
  <inkml:trace contextRef="#ctx0" brushRef="#br0" timeOffset="-72761.6">7230 14255 4049 0,'15'7'49'0,"-4"2"-44"0,-2-2-15 0,-1 4-3 0,-1-5-30 16,2 4-54-16,-8-3-84 0,2-1-91 16,-3 1-310-16,0-1-629 0,-3-1 278 0</inkml:trace>
  <inkml:trace contextRef="#ctx0" brushRef="#br0" timeOffset="-64283.96">1395 13672 25 0,'0'0'364'16,"4"-1"-27"-16,-4 1-28 0,0 0-23 0,0 0-22 0,0 0-2 15,-1 13-14-15,-1-6-18 0,-3 3-21 0,-1-2-21 16,-1 2-23-16,1 1-28 0,-1-2 2 16,0 1-11-16,2-1-12 0,0-1-7 0,0 1-17 15,-3 2-12-15,3 0-26 0,0 0 9 0,-3 1-8 16,3-3-6-16,0 2-14 0,0-3-23 0,-3 2-24 0,3-3-13 16,1-1-48-16,-1 6-16 0,0-6-19 0,0 2-16 15,1-3-5-15,0 1-4 0,3-2 1 0,-3-1-1 16,0-2 4-16,4-1-4 0,0 0 13 15,0 0 12-15,0 0 8 0,0 0 11 0,0 0 11 16,0 0 21-16,0 0 18 0,0 0 19 0,0 0 26 0,17 0 27 16,-7 11 5-16,-2 3 17 0,2 10-1 0,-2 4 11 15,0 3 10-15,-1 3 0 0,1 13 9 16,-3 0 0-16,-1-12-1 0,1 0-3 0,0 0-4 16,0 1-16-16,4-2-10 0,-3-3-7 0,4-3-25 15,-3 1-27-15,-6-1-24 0,4-9-25 0,2-4-32 0,-5 1-24 16,1-7-16-16,-2-2-11 0,-1-1-13 0,1-3-39 15,-1-3-171-15,0 0-394 0,-14-9 175 16</inkml:trace>
  <inkml:trace contextRef="#ctx0" brushRef="#br0" timeOffset="-63934.4">1353 14028 84 0,'13'-6'242'0,"3"-1"-12"15,2 1-19-15,1 2-21 0,3 2-18 0,-3 1-12 16,2-2-11-16,-5 3-6 0,1 2-14 15,-3-1-8-15,-1 0-9 0,-2 1-10 0,1-2-10 16,-5 1-8-16,0 1-11 0,-1-1-4 0,1 1-3 16,-2 1 1-16,-5-3 1 0,6 1-2 0,-3 2-4 0,-3-3-4 15,2 3-3-15,1 1-4 0,-3-1-6 16,0-3-6-16,-5 8 0 0,2-4-6 0,-1 3-2 0,-1-2-3 16,3-1-7-16,-5 4 0 0,3-6-1 15,2 4 1-15,-2-3-2 0,1 1 17 0,1 0-8 16,2-4 1-16,-4 2-6 0,4-2-2 0,-4 1 0 15,4-1-2-15,1 5-2 0,-1-5-4 0,7 3 2 0,-3 0-1 16,1-1 0-16,1 2 0 0,1-2-3 16,-1 5 4-16,0-1-3 0,1 0-1 0,2 6 0 15,-2 1 2-15,-1 3-4 0,-4 2 4 0,2 1-3 16,-3 1-4-16,1 6-1 0,-4 0-10 0,0-2-11 16,-2-4-23-16,1-1-19 0,1-4-24 0,-2 4-29 0,-4-4-29 15,2-4-27-15,-1-3-20 0,1 2-19 16,0-4-40-16,-5 0-137 0,-1 0-415 0,-2-6 184 15</inkml:trace>
  <inkml:trace contextRef="#ctx0" brushRef="#br0" timeOffset="-63819.28">1457 14343 2 0,'7'0'190'0,"2"-2"-20"0,0 0-16 0,5-1-20 16,0 0-38-16,4-2-40 0,0-1-55 15,4-2-36-15,-3-3-37 0,5-3-44 0,-2 1-126 16,-1-4 55-16</inkml:trace>
  <inkml:trace contextRef="#ctx0" brushRef="#br0" timeOffset="-63701.48">1767 14172 45 0,'5'0'223'0,"-5"0"-6"0,0 0-4 16,5 5-9-16,-5-5-9 0,-2 7-17 0,-1-2-17 15,3 2-15-15,0-1-18 0,-2 0-14 0,4 1-15 16,-2-3-29-16,0 1-36 0,0 0-51 0,0 0-62 16,4-3-65-16,-4-2-155 0,1 3-321 0,-1-3 142 15</inkml:trace>
  <inkml:trace contextRef="#ctx0" brushRef="#br0" timeOffset="-63234.1">1865 13875 18 0,'4'6'258'0,"0"-1"-20"0,-3 0-20 0,2 1-22 16,-1-1-4-16,2 1-7 0,-1 0-4 0,-1-4-4 15,1 3-7-15,2-1-10 0,-2-2-5 0,-1 3-5 16,-1-2-12-16,-1-3-12 0,4 2 1 0,-4-2-2 16,4 2-14-16,-4-2-3 0,0 0-8 0,0 0-8 15,4 2-9-15,-4-2-9 0,0 0-3 0,0 0-7 16,0 0-5-16,0 5-3 0,0-5-12 0,0 0-4 16,0 0 6-16,0 0-9 0,0 0-7 0,1 5 1 15,-1-5-3-15,0 0-4 0,0 0-3 0,3 6-2 16,-3-2-3-16,1 3 2 0,-1 1-3 0,3 3-2 15,-2 4-6-15,0 3 6 0,3 1 2 0,1 0-7 16,-2 9-1-16,-2 0-6 0,3 2 8 0,0-2-3 16,0 3-2-16,-2-1 1 0,1-1 1 0,2 0 7 15,-3-2-11-15,2 2 0 0,0-2-3 0,-2-2-2 16,1-6 6-16,-3-1-1 0,4-2 2 0,-2 1-3 16,0-8-3-16,0 4 0 0,-2-4 3 0,0-1 0 15,3-4-1-15,-2 3 17 0,-1-2-12 0,0-1-9 16,0 2 3-16,0-6 8 0,-1 5-5 0,-2-1 0 15,3-4 14-15,-4 2-12 0,4-2-2 16,0 0 0-16,-11-2 3 0,3 0-12 0,2 0 0 0,-3-1-22 16,0-5-34-16,-4 2-46 0,3-1-53 0,-3-5-78 15,-1 0-83-15,3-2-217 0,-1 1-583 0,2-1 259 16</inkml:trace>
  <inkml:trace contextRef="#ctx0" brushRef="#br0" timeOffset="-62934.22">2377 13897 135 0,'0'0'403'16,"-7"-1"-38"-16,7 1-30 0,-4-3-33 0,4 3-28 15,0 0-22-15,-5 9-15 0,5 0-10 0,-1 1-34 16,1 6-12-16,0 5-20 0,1 4-19 16,2 4-16-16,-1 2-14 0,1 1-10 0,1 3-9 0,1-1-5 15,-1-1-2-15,-3-2-21 0,4 1-5 0,-5-2-7 16,5-3-5-16,-1-2-6 0,-1-7-7 0,0-2 2 16,0-4 2-16,0-1-29 0,-2-3-15 0,-1 1-47 15,2-3-50-15,0-3-57 0,-2-1-74 0,0-2-76 16,0 0-249-16,0 0-603 0,0 0 267 0</inkml:trace>
  <inkml:trace contextRef="#ctx0" brushRef="#br0" timeOffset="-62777.27">2668 14066 45 0,'5'2'394'0,"0"1"-31"0,0 0-35 0,-1 2-34 16,0-1-28-16,1-2-30 0,-2 0-51 0,0 1-52 15,-1 0-62-15,-2-3-73 0,0 8-101 0,0-5-111 16,-2 1-119-16,2-4-361 0,-1 7 160 16</inkml:trace>
  <inkml:trace contextRef="#ctx0" brushRef="#br0" timeOffset="-62667.42">2755 14221 4 0,'5'8'440'0,"-5"-1"-43"15,1-2-40-15,-1 3-41 0,1-2-68 0,-1 5-72 16,0-4-70-16,-1 0-72 0,0 2-88 0,1-3-90 15,0 0-170-15,0 1-339 0,0-3 150 0</inkml:trace>
  <inkml:trace contextRef="#ctx0" brushRef="#br0" timeOffset="-57917.75">1878 15439 104 0,'0'0'329'0,"0"0"-26"0,0 0-23 15,0 0-15-15,0 0-8 0,-4 10-19 0,4-4-21 16,0-2-23-16,0 2-15 0,0 0-20 0,0 0-17 16,2 7-11-16,-1-4 0 0,0 2-22 0,0 1-10 15,2 4-15-15,-3-3-5 0,4 4-9 0,1-1-8 16,-4 0-5-16,3-4-7 0,-4 5-3 0,1-2-10 16,-1 0-4-16,4-6-1 0,-4 3-3 0,0-1-3 15,1 0-5-15,2-3-3 0,-3-2-5 0,0 1-46 16,0-6-4-16,0 4-76 0,0-5-92 0,4 2-102 15,-4-2-210-15,0 0-560 0,0 0 248 0</inkml:trace>
  <inkml:trace contextRef="#ctx0" brushRef="#br0" timeOffset="-57673.05">2032 15415 60 0,'0'0'347'0,"14"3"-12"0,-4 2-6 16,0 1-8-16,0 2-25 0,3 3-28 16,-1 3-34-16,2 1-15 0,-3 4-19 0,-3-2-28 15,2 8-8-15,-1-1-17 0,-4 4-15 0,-1-2-18 16,1 2-9-16,-5 1-9 0,0-3-11 0,3-2-15 16,-6-4-12-16,2-2-4 0,-2-2-11 0,1-2-42 15,-1 0-16-15,-2-3-31 0,1-1-30 0,-1-2-36 16,-4 1-34-16,1-4-38 0,2 1-38 0,-3-4-80 0,-4 3-157 15,3-5-495-15,-4 0 219 0</inkml:trace>
  <inkml:trace contextRef="#ctx0" brushRef="#br0" timeOffset="-57359.47">1766 15483 182 0,'-13'3'336'0,"9"2"-11"0,-2-3-31 15,-2 7 9-15,-1 1-20 0,3 4-29 0,-1 3-23 16,0 6-21-16,0 4-22 0,3 5-15 15,3-3-13-15,1 4-18 0,4-2-14 0,0-1-14 16,1 1-10-16,4-6-15 0,0 1-7 0,1-2-31 16,1-7 17-16,1-1-13 0,7 3-10 0,2-2-14 0,2-3-47 15,0-1-65-15,2-2-80 0,5-5-110 0,-10-4-283 16,7 5-599-16,-5-6 266 0</inkml:trace>
  <inkml:trace contextRef="#ctx0" brushRef="#br0" timeOffset="-57239.59">2622 15896 292 0,'4'3'290'15,"-4"-3"-90"-15,10 1-131 0,-10-1-212 0,0 0-152 16,0 0 67-16</inkml:trace>
  <inkml:trace contextRef="#ctx0" brushRef="#br0" timeOffset="-54219.88">3873 15268 3134 0,'-5'-8'140'0,"0"0"-56"16,2 0-38-16,1 2-4 0,-2 1 18 0,4-3 2 15,-3 2-17-15,3 0-9 0,0 4-3 0,4-3 12 16,1 1 5-16,8-2 1 0,1 3-6 0,17-3-2 16,-3 2 1-16,7 1-3 0,0 2-6 0,6 1 3 15,9 0-16-15,5-2 9 0,-4 0-5 0,0 4 3 16,-1-2-7-16,-14 0-4 0,2 2 0 0,-3-1-4 15,-2 0 3-15,-4 1-3 0,3-2-3 0,-11 3-9 16,-1-2 6-16,-2 2-4 0,-3 0-2 0,-3-3-9 16,-1 0-21-16,-2 3-30 0,-2-3-36 0,-3 1-28 15,-4-1-27-15,0 0-31 0,0 0-27 0,0 0-35 16,0 0-30-16,0 0-221 0,0 0-532 0,-29-3 235 16</inkml:trace>
  <inkml:trace contextRef="#ctx0" brushRef="#br0" timeOffset="-53998.38">4263 15254 141 0,'0'9'285'0,"0"1"-8"0,0 3-14 0,0 3-10 0,0 6-8 16,-4 1-9-16,4 3-13 0,-4 0-16 0,3 1-22 16,-2-2-17-16,0 3-20 0,-1 2-14 0,1-4-12 15,-1-1-14-15,1 2-6 0,1-2-12 0,4-1-11 16,-2-4-7-16,0-2-6 0,-2 1-7 0,4-2-12 15,-2-1-2-15,2-3-4 0,-2 0-2 0,1-4-7 16,1 1-2-16,0-4-11 0,-2 0-24 0,1 1-33 16,2-4-50-16,-2 0-44 0,-1-3-52 0,0 0-70 15,9-2-249-15,-9 2-544 0,8-8 241 0</inkml:trace>
  <inkml:trace contextRef="#ctx0" brushRef="#br0" timeOffset="-53758.65">4609 15483 143 0,'4'0'296'0,"-4"0"-28"0,0 0-24 16,6 0-25-16,-6 0-20 0,0 0-20 0,7 3-9 16,-7-3-7-16,3 4-8 0,0-3-12 0,-3-1-18 15,5 2-8-15,-2 3-13 0,-2-4-8 16,-1-1-8-16,4 3-8 0,-4 1-12 0,0-4-6 0,4 4-3 15,-4-4-8-15,1 2-8 0,-1-2-12 0,0 0-28 16,0 0-42-16,0 0-52 0,0 0-85 16,0 0-95-16,-8 4-151 0,5-4-457 0,-5 5 203 15</inkml:trace>
  <inkml:trace contextRef="#ctx0" brushRef="#br0" timeOffset="-53560.37">4605 15718 291 0,'0'5'292'0,"0"2"-12"0,2-6-19 0,-2-1-20 0,2 6-18 16,-1-4-22-16,-1-2-23 0,4 4-13 0,-4-4-19 15,3 3-23-15,-1-1-38 0,-2-2-67 0,6 1-68 16,-6-1-90-16,0 0-246 0,0 0-418 0,0 0 185 15</inkml:trace>
  <inkml:trace contextRef="#ctx0" brushRef="#br0" timeOffset="-52832.61">5068 15175 249 0,'-4'-3'351'0,"4"3"-19"0,-2-4-22 0,2 4-23 0,0 0-17 16,0 0-35-16,0 0-22 0,0-4-13 0,0 4-18 15,0 0-18-15,0 0-10 0,0 0-13 0,0 0-14 16,12 8-11-16,-8-3-11 0,4 1-7 0,0 1-1 16,2 1-24-16,1 5-4 0,1 1-6 15,7 5-6-15,-5 5-2 0,4-5-8 0,-4 5 0 16,3 1-2-16,-1 1-10 0,-2 0 3 0,3 2-5 0,-4-1-5 15,1 1-8-15,0-2-6 0,-1 1 3 0,-1 0 5 16,0-1 3-16,1-1 6 0,-2-2-22 16,-3-5-18-16,3 0 15 0,-2-2-18 0,-1-2 19 15,2-1-34-15,-1-2 9 0,-4-3 6 0,3 0-13 16,-3-2 10-16,-1 0-3 0,2 0-1 0,-2-1 4 0,0-4 0 16,-4-1 4-16,6-1 3 0,-6 1-3 0,6-9 4 15,-4 0-4-15,3-7 5 0,-2 0 3 0,-1-2 4 16,1-8-2-16,-2-3-3 0,2 4 0 15,-2-2 0-15,1-3 1 0,1 0-1 0,0 2 1 16,0-1-3-16,1 3 6 0,5-3-4 0,-4 2 1 0,-1 2 4 16,-1 4-1-16,-1 5 7 0,3 2-6 15,-2-3 0-15,-1 6-3 0,-2-2-1 0,2 4 6 16,-1-4-9-16,-1 4-1 0,0-2-31 0,-1-2-58 16,-3 3-78-16,3-1-103 0,-4 4-308 0,2 1-632 15,2 0 279-15</inkml:trace>
  <inkml:trace contextRef="#ctx0" brushRef="#br0" timeOffset="-52267.32">5758 15386 162 0,'0'0'265'0,"0"0"-17"0,0 0-14 15,0-6-9-15,0 6-4 0,0 0-14 16,0 0-10-16,0 0-10 0,0 0-8 0,0 0-2 16,0 0-16-16,21 5-10 0,-12-4-19 0,6 1-8 15,3 1-11-15,2-1-9 0,0-1-18 0,8-1-5 16,0 2-3-16,4 1-9 0,-2 0-6 0,4 0 35 16,-4 1-11-16,2-2-8 0,0 3-13 0,1 0-1 15,-1 1-12-15,-1-1 2 0,-3 0-7 0,0-1-7 16,-1 1-6-16,-5-2 0 0,-4 0-8 0,1 0-16 15,-1-2 0-15,-6 1-12 0,-1-2-33 0,1 0-72 16,-4 0-65-16,-3 0-83 0,0-3-92 0,-3-1-199 16,-2 4-588-16,1-3 261 0</inkml:trace>
  <inkml:trace contextRef="#ctx0" brushRef="#br0" timeOffset="-51902.32">6190 15227 61 0,'0'0'327'0,"0"0"-33"15,0 0-29-15,0 0-25 0,0 0-22 0,10 10-16 16,-2-7 0-16,-2 1 1 0,2 3-11 0,2-3-20 16,3 1-7-16,0-3-12 0,5 9-7 0,-3-7-18 15,2 3-8-15,-1-1-17 0,1 0 3 0,3 2-19 16,-3 0-11-16,1-2-10 0,-1 3-5 0,-1-3 1 15,-3 0-9-15,-2-1 5 0,-2 3 0 0,0 0-10 16,0-2 5-16,-4-1-3 0,2 4-8 0,-6 1 1 16,-1 1-5-16,0 0-9 0,-4 6 3 0,-5 0 0 15,0-2-4-15,-4 8-5 0,-3 1 0 0,0-3-7 16,-1 2 0-16,0-2 1 0,-1-1-1 0,0-1 1 16,6-4 1-16,0 1 7 0,-2-1-13 0,4-4-7 15,1-1 11-15,0-1-12 0,1-1-3 0,4-5-3 16,-1 3 4-16,1-1-4 0,3-1-3 0,-4-2-9 15,5-2-53-15,0 2-74 0,0-2-57 0,0 0-82 16,0 0-340-16,5-14-671 0,-1 3 298 0</inkml:trace>
  <inkml:trace contextRef="#ctx0" brushRef="#br0" timeOffset="-51500.82">6682 15232 51 0,'1'-3'330'0,"-1"3"-19"16,0 0-6-16,11 5-11 0,-9-2 1 0,7 4-15 15,0 3-30-15,0-1-22 0,2 4-19 0,1 0-23 16,1 9-17-16,1-6 3 0,0 7-37 0,0 0-12 15,-2 2-13-15,2-5-8 0,-2 5-10 0,0-3-33 16,-1-4 11-16,1 5-13 0,-2-5 6 0,0-2-20 16,-1 1 6-16,0-3-4 0,4-1 11 0,-5-4-18 15,-2 2-4-15,2-4 1 0,-2-4-10 0,-2 1 6 16,1-4-7-16,2 0 0 0,-7 0-7 0,12-6-1 16,-4-4 3-16,2-6-2 0,3-6-3 0,-2-2-3 15,0-1 1-15,1-3 0 0,0 2 0 0,1-2 3 16,-2 2-7-16,-3-1-5 0,2 1 3 0,-1 1 0 15,-4 5 6-15,0 2-5 0,-1 0-4 0,1 2 5 16,-1 5-6-16,-3-1-22 0,2 1-43 0,-2 4-70 16,-1-1-75-16,0 2-93 0,-1 0-328 0,-3 3-680 15,-1 0 301-15</inkml:trace>
  <inkml:trace contextRef="#ctx0" brushRef="#br0" timeOffset="-49551.38">8839 14962 194 0,'0'0'285'15,"-6"-4"-12"-15,6 4-12 0,0 0-10 0,0 0-14 16,0 0-9-16,-14 0-5 0,14 0-5 0,-8 1-9 15,8-1-4-15,-7 1-22 0,7-1-14 0,-13 0-19 16,7 1-13-16,-1 0-11 0,-2 3-15 0,-4 0-6 16,2-1-16-16,-1 1-7 0,-4 1-6 0,-2 0-14 15,5 1-2-15,-1-1 1 0,-4 2-11 0,4 2-10 16,-3 0 0-16,3 4-7 0,0-5-2 0,4 6-3 16,1-4 15-16,3 1-6 0,2 0-20 0,-1 6 0 15,5-6 3-15,0 1-3 0,4 5-6 0,-2-5-4 16,3 1 5-16,4 2-1 0,0 0-3 0,0-4 0 15,3 3 2-15,-1-1-2 0,-2-1-17 0,4-1 16 16,-7-1 0-16,2 1 12 0,0-2-16 0,-2 6 4 16,-5-5-9-16,3-1 4 0,-4 5 0 0,0-5 8 15,0 3-7-15,-4-2-7 0,3-2 14 0,-4-1-15 16,4-3-3-16,-2 3 17 0,-1-3-10 0,2-1 16 16,-5 1-18-16,2-2-3 0,0-2-16 0,5 0-29 15,-14-2-45-15,9 0-47 0,-3-1-52 0,-2-2-64 16,2-3-87-16,-2 2-219 0,1-2-612 0,4 0 272 15</inkml:trace>
  <inkml:trace contextRef="#ctx0" brushRef="#br0" timeOffset="-49374.84">8792 15388 75 0,'6'5'262'0,"-2"-2"0"15,0 2 1-15,0-2 0 0,-4 2 5 0,3-1 2 16,-2 1 1-16,0-2-17 0,1 0-29 0,0 2-20 0,-2-5-20 15,1 4-20-15,3-1-14 0,-4-3-13 16,1 4-34-16,-1-4-11 0,4 3-61 0,-4 0-57 16,0-3-55-16,1 3-94 0,-1-3-111 0,0 0-202 15,0 0-529-15,0 0 234 0</inkml:trace>
  <inkml:trace contextRef="#ctx0" brushRef="#br0" timeOffset="-48998.33">9210 15072 38 0,'3'-14'230'0,"-1"-5"-9"0,0 3-6 16,-2 1-14-16,1-2-6 0,-1 6-2 0,1 1-2 15,-1 1-3-15,1 3-13 0,1 3-10 0,-2-2-12 16,1 4 0-16,-1 1 5 0,0 0 6 0,0 0 6 16,-4 17-6-16,2-1-21 0,0 1-11 0,-2 2-7 15,2 7-14-15,-3 4-15 0,2 0-12 0,-3-2-2 16,1 7-10-16,-2-2-2 0,5 13-13 0,-3-13-2 16,2-1-6-16,2-3-10 0,1-3-3 15,0-4-3-15,2-3 1 0,2 0-8 0,0-5-1 0,-1 0-1 16,2-4-1-16,0 1-5 0,-2-6 4 0,1 1-7 15,-1 2-7-15,2-5 1 0,-1 0-4 0,0-1-5 16,0-1 2-16,-4-1-13 0,0 0-20 0,7 0-44 16,-7 0-44-16,1-7-43 0,-1 4-48 0,-1-4-53 15,-3 1-55-15,-2-3-212 0,-2-1-575 0,-2 0 255 16</inkml:trace>
  <inkml:trace contextRef="#ctx0" brushRef="#br0" timeOffset="-48829.17">9040 15280 205 0,'5'-1'338'16,"-5"1"-11"-16,7-3 0 0,-1 3-10 0,0-2-37 16,3 2-25-16,3 0-20 0,-3-1-18 0,5 1-26 15,-4 0-17-15,4 0-15 0,0 0-20 0,-1-3-9 16,5 3-16-16,0 0-14 0,1-2-20 0,0 2-46 16,-1 0-88-16,-4 0-113 0,-1 0-152 0,1 0-195 15,-4 0-556-15,-1 0 245 0</inkml:trace>
  <inkml:trace contextRef="#ctx0" brushRef="#br0" timeOffset="-48690.46">9549 15418 177 0,'1'5'429'0,"3"1"-42"0,-1 2-43 16,-1-2-42-16,1 2-78 0,-3-1-83 0,2-3-79 15,-2 2-73-15,3 0-75 0,-2 0-70 0,-1 0-147 16,0-1-327-16,1 1 146 0</inkml:trace>
  <inkml:trace contextRef="#ctx0" brushRef="#br0" timeOffset="-46713.32">10433 14686 16 0,'0'0'311'0,"4"-4"-27"0,-4 4-25 0,0 0-14 16,6 0-6-16,-6 0-8 0,12 11-1 0,-2 0-9 0,3 1-19 15,0 5-19-15,2 8-13 0,1 2-19 16,0 2-22-16,3 2-10 0,-1-2-5 0,-3 5-1 15,1-1-24-15,4 9-8 0,-7-10-6 0,2 0-13 16,-4 0-5-16,1-2-3 0,0 0-15 0,-3-5-2 16,2 2 2-16,-2-2 5 0,-4-7-12 0,0-1-9 0,4-2 4 15,-4 1-4-15,1-8-7 0,-3-2-1 0,1 3-1 16,0-3-4-16,-1-2-3 0,0-1 8 16,2-3-2-16,-5 0-2 0,9-7 1 0,-1-5-1 15,1-4 8-15,4-7-12 0,-3-5-2 0,0-7-2 0,6-11 0 16,0 2 11-16,2-2-5 0,-1 0-4 0,-6 13-3 15,7-12 0-15,-5 13 1 0,1 0-2 0,-1 4 2 16,0 1-3-16,-2 2 6 0,-2 9-1 16,-4 0-1-16,0 2-3 0,2 3 9 0,-5-1-16 15,2 6 2-15,-4-1-10 0,1 1-27 0,-2 2-26 0,-2-2-44 16,3 6-46-16,-6-2-63 0,-3 0-45 0,9 2-275 16,-18 8-585-16,4-3 258 0</inkml:trace>
  <inkml:trace contextRef="#ctx0" brushRef="#br0" timeOffset="-46562.24">10649 14980 53 0,'0'5'328'0,"0"-1"-18"0,5 0-3 15,2 0-11-15,-1-2-16 0,5 0-16 0,1-2-18 16,2-2-23-16,3 0-21 0,3-2-16 0,-2 0-22 16,2-1-18-16,2 0-27 0,-4 0-38 0,1-3-68 15,-2 4-80-15,-2 2-94 0,3-1-129 0,-6 1-160 16,-2 1-488-16,1-1 216 0</inkml:trace>
  <inkml:trace contextRef="#ctx0" brushRef="#br0" timeOffset="-46102.35">11445 14787 46 0,'0'6'312'15,"0"1"-26"-15,0 3-24 0,0-1-27 0,0 5-15 0,0 1-11 16,-5 3-17-16,4 2-9 0,-3-1-18 16,-1 0-10-16,1 9-14 0,-1-3-19 0,-1-1-6 0,-1 2-7 15,2 1-7-15,1-9-1 0,0 1-3 0,-1-1-1 16,3-3-8-16,-1-2 2 0,-1-3 7 0,1 1 3 15,-1-4-13-15,0 0-1 0,1-2-7 0,-2-1-7 16,-1 1-5-16,-2-4-13 0,-3-1 3 16,-1-1-12-16,-7-5-3 0,4 0-4 0,-6-4 2 0,-6-3-12 15,4-1 1-15,2-2-3 0,3 4 1 0,5 0-5 16,3 3 12-16,2 0-17 0,2 1 1 0,-1-1-8 16,2 5-2-16,1 0-5 0,2-1 0 0,2 0 2 15,0 5-9-15,6-1 5 0,-6 1-16 0,18 3 18 16,-6 3-13-16,0 0 11 0,3 2 6 0,2 0 2 15,0 4-1-15,2-1 1 0,3 4-4 0,-7-4-3 16,-1 3-5-16,2-3 3 0,0 2-2 0,-3 0 0 16,2 0-1-16,-3-2-3 0,-1-1 0 15,2 0-44-15,-3-1-57 0,-1-2-70 0,0-1-80 0,1-5-104 16,-2 4-227-16,3-2-635 0,1 2 282 0</inkml:trace>
  <inkml:trace contextRef="#ctx0" brushRef="#br0" timeOffset="-45820.9">11873 14935 61 0,'-14'1'298'0,"-2"0"1"0,-3 3 8 16,-2 2 0-16,3-1 7 0,0 2-25 15,3 0-16-15,-2 3-51 0,5 1-6 0,-2 3-21 0,3 1-11 16,-4 8-27-16,2-1-15 0,3 1-11 0,5-3-19 16,-1-2-3-16,6 1-12 0,-2-2-12 0,6 0-6 15,0 1-12-15,2 0-10 0,2-2-4 16,2-2-12-16,3 2-1 0,0-5-5 0,7 7-7 0,-4-6-11 16,0-1-7-16,0-2-45 0,0 3-56 0,-6-6-57 15,1 1-57-15,1-4-70 0,-3 1-304 0,-2-2-626 16,0-2 276-16</inkml:trace>
  <inkml:trace contextRef="#ctx0" brushRef="#br0" timeOffset="-45662.31">11725 15186 356 0,'-2'-3'412'0,"-1"0"-41"0,3 3-40 0,-5-3-30 16,5 3-48-16,0 0-40 0,0 0-28 0,0 0 0 15,10-3-8-15,-2 1-27 0,3 4-29 16,1-2-28-16,-1 1-40 0,7 1-50 0,-1 2-51 0,-1-2-54 15,1 2-60-15,2-4-83 0,-6 3-197 0,1 0-477 16,3-2 211-16</inkml:trace>
  <inkml:trace contextRef="#ctx0" brushRef="#br0" timeOffset="-44869.33">12009 14787 415 0,'0'0'397'0,"0"-4"-34"0,0 4-45 0,-1-4-38 16,1 4-22-16,0 0-23 0,0 0-15 16,1 14-23-16,0-2-11 0,4 6-20 0,-1 7-16 15,0 3-17-15,1 2-8 0,0 1-13 0,2 2-20 16,0 1-8-16,1-1-5 0,2 1-2 0,-3-1-22 0,4-2 1 15,-1 0-4-15,0-3-8 0,2 0-2 0,3-2-5 16,-2-3-9-16,5-1 5 0,-4-1-6 0,-1-6 0 16,-2-3-6-16,0-5 1 0,-1 0-10 15,-1-1 13-15,-2-2-10 0,0 0-3 0,-1-1 3 0,1-4 1 16,-7 1 1-16,11-10 4 0,-7-2 0 0,5-3 10 16,-5-4-34-16,0-9 15 0,1-2 0 15,-1-5-24-15,3 0 25 0,-6-1-3 0,7-11 0 0,-8 12-3 16,1 0 0-16,3 2-2 0,0-2 6 15,-3 5-7-15,3 0 2 0,-1 4-7 0,-1 1 8 0,3 6-6 16,-5 1-3-16,0 7 1 0,3-2-1 0,-3 3-9 16,1 1-6-16,-1 0-39 0,0 1-73 0,3 4-97 15,-2 2-118-15,-1 2-293 0,0 0-688 16,0 0 304-16</inkml:trace>
  <inkml:trace contextRef="#ctx0" brushRef="#br0" timeOffset="-44726.73">12585 15208 4282 0,'0'16'81'0,"3"1"-17"16,-6 1-71-16,2-1 17 0,0 0-19 0,-4 1-2 0,1-2-48 15,-4 0-59-15,-1 0-41 0,-1-2-54 0,1 1-54 16,0-1-80-16,-5-3-195 0,6-1-586 0,-2-3 260 16</inkml:trace>
  <inkml:trace contextRef="#ctx0" brushRef="#br0" timeOffset="-44164.46">13517 14573 345 0,'8'-3'324'0,"-3"1"-14"0,5 0-16 15,3 1-7-15,8 0-20 0,10 1-28 0,5-4-38 16,1 4-16-16,14-3-15 0,0 1-22 0,-10 1-6 0,9 1-19 16,-9 1-15-16,-5-1-8 0,1 3-13 0,-3-1-6 15,-2-3-11-15,0 6-11 0,-5-4-5 16,-8 2-13-16,-6-3-34 0,0 3-60 0,-4-1-65 0,-3-2-70 15,0 0-56-15,-2 3-263 0,-4 1-548 0,0-4 242 16</inkml:trace>
  <inkml:trace contextRef="#ctx0" brushRef="#br0" timeOffset="-43921.96">13888 14590 61 0,'-7'0'270'0,"7"0"-20"0,0 0-15 0,0 0-2 0,-10 3-15 15,6 4-7-15,4 1-4 0,0-1-6 0,0 5 0 16,0 2-6-16,0 4-15 0,0 9-18 0,3-2-16 16,-3 3-5-16,1-1-17 0,-1 4-11 0,0-1-9 15,0 2-11-15,0 0-15 0,-1-1-4 0,1 1-10 16,0-4-4-16,1-5-8 0,-1 3-12 0,4-5 5 16,-3-4-6-16,0 1-3 0,-1-1-5 0,3-6-3 15,-2 3-5-15,-1-6 10 0,4 2-20 0,-3-1-17 16,-1-4-37-16,0-1-49 0,-1 2-39 0,-3-3-93 15,4-3-358-15,-5 0-627 0,5 0 278 0</inkml:trace>
  <inkml:trace contextRef="#ctx0" brushRef="#br0" timeOffset="-43053.29">14362 14644 233 0,'0'0'228'15,"0"6"-5"-15,0-1-2 0,-3 1-5 0,2 4-6 16,-2-1-11-16,-2 2-15 0,0 2-13 0,-1 1-15 16,-3 4-17-16,1 0-14 0,-1 0-13 0,-1 4-10 15,-3 0-12-15,3 3-8 0,-4 0-12 0,-2-2-5 16,3 0-5-16,0 0-9 0,0 0-4 0,4-7-4 16,-1 3-4-16,1-3-7 0,-5 6-1 0,5-3-2 15,-3-4-6-15,3-3 0 0,3 1 23 0,-2-4-3 16,1 1-3-16,-1-3-5 0,0-1 18 0,3 1 9 15,0-6 2-15,0 3 7 0,-3-4-9 0,3 0-3 0,0-4-11 16,-3 0-3-16,2-6-4 0,-3-2-9 0,0-4-15 16,-1 0-15-16,2-9 13 0,1 0-10 15,0 0-4-15,4 7 6 0,0-3-4 0,3 3 4 16,2 2-5-16,-2 0 6 0,3 4-2 0,-1 3 5 16,2-2-2-16,0 3 8 0,-1 3-13 0,3 0 3 0,0 2 2 15,2 3 5-15,-2 0 0 0,6 2 3 16,-2 4 0-16,2-1 5 0,3 4-5 0,-6 2 7 15,4 3 19-15,-1 0-37 0,1 0 17 0,1 2 2 16,-2-1-10-16,-1 0 2 0,3 0 0 0,-2-1 2 0,3 3-4 16,-2-2-4-16,-1-2 1 0,0 2-17 0,1-3 21 15,1 1-6-15,0-1 2 0,0-2-7 16,-2-1 6-16,-2-1 0 0,0-2-3 0,-2 2-2 16,0-2-10-16,-3 1 0 0,1-2-8 0,-1-1-15 15,-2 2-29-15,-1-3-32 0,2 0-38 0,-1 3-38 0,1-3-48 16,-3 0-59-16,1-2-75 0,-2-1-176 0,11 0-564 15,-11 0 249-15</inkml:trace>
  <inkml:trace contextRef="#ctx0" brushRef="#br0" timeOffset="-42686.84">14547 14849 115 0,'-9'0'332'0,"9"0"-27"0,0 0-21 0,0 0-20 0,0 0-4 16,18 5 5-16,-8-5-8 0,3 1-1 0,7-1-58 16,1 2-24-16,8-5 3 0,-1 3-9 15,4 1-19-15,-4-2-22 0,3 2-12 0,-3-2 6 16,0 2-21-16,-10-1-20 0,1 0-1 0,-1-1-11 0,-2 1-12 16,-5 0-23-16,2 0-41 0,-7 0-57 0,2 0-56 15,-8 0-63-15,6-2-56 0,-6 2-76 0,0 0-193 16,0 0-550-16,0 0 244 0</inkml:trace>
  <inkml:trace contextRef="#ctx0" brushRef="#br0" timeOffset="-42524.14">14622 14961 199 0,'2'5'294'16,"0"0"-9"-16,5 0-15 0,3-2-20 0,5 1-20 0,4-1-16 15,8 2-10-15,3-3-5 0,2 1-21 0,-2-1-14 16,1-1-18-16,-2 4-18 0,-1-5-12 0,1 1-20 15,-8-1-38-15,2 0-61 0,-5 3-66 16,-4-3-71-16,-1 0-94 0,-3 3-198 0,2-3-466 0,-7 1 207 16</inkml:trace>
  <inkml:trace contextRef="#ctx0" brushRef="#br0" timeOffset="-41869.7">15632 14583 45 0,'3'3'215'0,"-1"1"2"0,2 1-10 15,-1 2 0-15,0 2-12 0,0 1-9 0,-2-1-12 16,2 2-18-16,-1 0-12 0,1 2-11 0,-3 4-13 15,-1 2-13-15,-2 0-2 0,-1 0-18 0,-3 6-6 16,-2 0-8-16,-4 0-5 0,0-1-9 0,-2 6-4 16,-1-7 16-16,1 2-2 0,0 0-7 0,-2-6 0 15,6-2 2-15,0-1 3 0,-4 0 4 0,3-2 11 16,0-1 8-16,2-6 8 0,0 2 7 0,0-3-1 16,0-2-6-16,1 3-15 0,-1-4 11 0,1-4-26 15,0-1-6-15,-5-1-6 0,5-2-8 0,0-4-3 16,-5-3-6-16,5-1-2 0,0-5-14 0,-4 0-1 15,7 0-2-15,-2 2-5 0,3-3 0 0,1 3-1 16,4 3-5-16,0 1 6 0,0 2-6 0,2-1 0 16,0 3 1-16,3 1-5 0,-1 3 7 0,3 1-4 15,-1 3-2-15,5 0 5 0,2 0-5 0,1 3 2 16,-1 1 5-16,6 5-7 0,-2 1 0 0,2 0 4 16,4 5-3-16,-6-4-2 0,7 3 2 0,-1 2 1 15,-4-1 0-15,4 3-4 0,-3-4 9 0,1 2-7 0,-6-3-4 16,8 4 4-16,-7-6-8 0,-1 0 1 15,-1 0 5-15,0 2-2 0,-1-2 4 0,-4-2-6 16,1-3 8-16,-2-1-8 0,-2 2 8 0,-1-1-19 16,0-3 1-16,-1-1-18 0,1 1-38 0,-4 0-59 0,-1-3-73 15,3 3-101-15,-3-3-338 0,-6 3-688 0,-1-2 305 16</inkml:trace>
  <inkml:trace contextRef="#ctx0" brushRef="#br0" timeOffset="-41738.91">16036 15172 243 0,'1'2'182'0,"4"1"-116"0,-5-1-149 16,0-2-87-16,0 0 38 0</inkml:trace>
  <inkml:trace contextRef="#ctx0" brushRef="#br0" timeOffset="-39329.73">16340 14477 215 0,'-1'12'322'16,"1"-2"-15"-16,-4 9-23 0,4-2-30 0,-1 2-1 15,-1-2-37-15,2 1-23 0,0-2-19 0,-1 1-19 16,2-2-14-16,-1-3-20 0,2-1-27 0,-2-2-57 16,1 1-69-16,-1-3-88 0,1-3-106 0,-1-1-172 15,0-3-432-15,5 2 192 0</inkml:trace>
  <inkml:trace contextRef="#ctx0" brushRef="#br0" timeOffset="-38969.08">16330 14295 39 0,'10'-6'256'0,"2"4"-15"0,-2-2-13 16,4 1-17-16,-1 3-8 0,4-2-15 0,1 1-10 15,3 1-11-15,-6 0-14 0,-1 1-12 0,3 0-12 16,2-1-3-16,-1 3-5 0,-5-1-2 0,1 0-14 16,-4 1-2-16,2-1-12 0,-1 0-4 0,-3 0-5 15,1 0-4-15,-4 2 6 0,2 1-7 0,-3 1 3 16,1 0-7-16,-1 3 0 0,0 0-1 0,-3-1-8 16,1 3-7-16,0 0-9 0,-2 0-6 0,1 1-2 15,-1 1 1-15,3 1-9 0,-6 3-1 0,6-5-9 16,-3 1 1-16,1 1-1 0,4 3 0 0,-1-3-2 15,0-2-4-15,0 0-6 0,-2-2 3 0,2 2-2 16,0-2-3-16,0 1 0 0,2 0 4 0,-3-2-6 16,-2-3-5-16,3 0-6 0,-4 1 5 0,1-2-34 15,-1-1-26-15,0 0-49 0,-1 1-35 0,-3-3-42 16,4-2-32-16,-9 4-44 0,5-3-244 0,-2-1-549 16,6 0 243-16</inkml:trace>
  <inkml:trace contextRef="#ctx0" brushRef="#br0" timeOffset="-38798.16">16373 14512 92 0,'0'0'232'0,"11"-4"-8"0,-4 3-10 0,5-1-14 16,-1-1-12-16,2 3-9 0,6 0-4 0,-1-2-14 15,-4 2-17-15,-1-1-8 0,2 1-21 0,-3 0-16 16,-1 0-26-16,-1 1-47 0,-3 1-70 0,-3 1-90 15,-2 0-213-15,-2 0-376 0,0-3 167 0</inkml:trace>
  <inkml:trace contextRef="#ctx0" brushRef="#br0" timeOffset="-38586.39">16405 14647 69 0,'0'0'259'0,"7"5"1"0,-1 0-9 15,-1-2-9-15,-1 1-8 0,4-2-1 16,-1 0-8-16,1 2-7 0,1-3-14 0,5 0-17 16,-1 2-20-16,-2-3-15 0,2 2-17 0,7-2-13 0,-7 0-14 15,1 0-9-15,-1 1-11 0,-4-1-41 16,2 0-48-16,-4 0-55 0,-2 3-70 0,0 1-72 16,-5 0-89-16,0 2-152 0,-4 4-475 0,-2-1 209 15</inkml:trace>
  <inkml:trace contextRef="#ctx0" brushRef="#br0" timeOffset="-38270.7">16427 14890 108 0,'0'0'242'0,"6"3"-4"0,-6-3-7 0,5 0-8 0,-5 0-6 16,9 0-9-16,-5 0 3 0,-4 0-9 0,13 0-16 15,-8 4-16-15,0-2-13 0,-1-1-13 16,-4-1-8-16,8 5-13 0,-7-2-8 0,2 2-14 15,-2 0-12-15,-1 1-9 0,-1 3-9 0,-2-1-11 0,-1 2-7 16,3 0-7-16,-3 0-5 0,-1-1-11 0,-3 2-10 16,2-1 0-16,1 0-3 0,-2 1-2 0,2 0 0 15,0-1-3-15,1 1 2 0,3-6 0 0,-4 2 12 16,5 1-2-16,-3-3 6 0,2 1 5 16,2 0-3-16,2-1-4 0,2 0 0 0,-2-1 1 0,3 1-4 15,3 0-6-15,0-2 4 0,5 0-4 0,3 0-3 16,-3 0 2-16,-1-1-5 0,2-1-2 0,-4 2 6 15,8-1-28-15,-2 0-39 0,1-2-59 16,-6 2-66-16,0-2-78 0,-2 1-315 0,2 0-614 0,-2 1 271 16</inkml:trace>
  <inkml:trace contextRef="#ctx0" brushRef="#br0" timeOffset="-36884.69">17033 14510 2655 0,'1'5'80'0,"2"2"9"0,-1 4-7 16,2 5 13-16,2 3 12 0,1 6-8 0,0 1 1 16,2 2 0-16,4 4-37 0,-6-2-3 0,0 1-9 15,-3 0-4-15,5-2-4 0,-3 1-3 0,2-2-4 16,1 1-4-16,0-4 1 0,-1 0-6 0,-2-2-7 15,0-4 3-15,2-2-5 0,-3-1-3 0,0-5 2 16,0 0-2-16,-1-2-1 0,0 0-2 0,0-3 1 16,0-2 2-16,-1 0-4 0,1-4 2 0,-4 0 1 15,11-4 2-15,-4-2-3 0,2-4-2 0,4-5 5 16,2-1-7-16,-2-6-5 0,1-5 7 0,4 2-2 16,-3 0-10-16,2-1 4 0,-2-1 0 0,1 1 1 15,-1 1 0-15,-2 2-1 0,-2 0-5 0,2 2 10 16,-4 3 9-16,-2 0 0 0,3 2-18 0,-3 2 0 15,0-3-5-15,-1 2-7 0,-1 2-37 0,3-2-56 16,-2 4-68-16,-2 0-78 0,-3 1-102 0,3-1-185 16,-2 3-581-16,0 0 257 0</inkml:trace>
  <inkml:trace contextRef="#ctx0" brushRef="#br0" timeOffset="-36637.35">17686 14418 56 0,'2'9'315'0,"1"3"-12"0,-2-3-18 0,2 4-22 16,-3 0-23-16,2 3-20 0,1 1-21 0,-2 0-23 15,0 2-15-15,1-3-20 0,0 4-30 16,-2-4-45-16,0 0-56 0,0 0-54 0,0-4-59 16,0-4-58-16,0 0-212 0,0-1-405 0,0-3 179 0</inkml:trace>
  <inkml:trace contextRef="#ctx0" brushRef="#br0" timeOffset="-36270.63">17829 14477 171 0,'6'-3'308'0,"2"1"-12"0,3-2-9 0,1 0-12 0,-4 4-22 16,3-3-7-16,1 1-16 0,-1 1-24 15,1 2-26-15,-1-2-13 0,1 1-15 0,0 0-18 16,1 1-15-16,1-1-8 0,-2 0-3 0,2 2-21 0,-4-1-11 16,3 1-7-16,-3-1-4 0,-4 0-10 0,1 4-11 15,-1-4 0-15,1 4-10 0,-4-1-5 0,-3 2-8 16,2 0-11-16,-5 3-12 0,2 0-9 15,-5 1-23-15,-1 2-17 0,-4 3-7 0,-3-3-4 0,-2 1 2 16,1 0-4-16,-2-3 0 0,2 0 4 0,2-1 6 16,0-2 5-16,3-2 4 0,-1 1 6 0,2 0 4 15,1-4 13-15,2 1 10 0,2 0 12 0,-1 0 15 16,5-3 9-16,-4 4 4 0,4-4 7 0,0 0 0 16,1 5-6-16,-1-5 2 0,7 2-6 0,-7-2 1 15,15 1-4-15,-5-1-2 0,0-1 1 0,4 2-3 16,-3-1-3-16,0-1-6 0,2 2-12 0,-3-1-28 15,-1 0-43-15,0 2-48 0,-4-2-58 0,-5 0-67 16,12-2-212-16,-8 1-496 0,-4 1 219 0</inkml:trace>
  <inkml:trace contextRef="#ctx0" brushRef="#br0" timeOffset="-36036.59">17897 14232 2 0,'-3'-7'331'15,"1"6"-20"-15,2 1-12 0,0 0-9 0,-4 13-13 16,2 1-19-16,1 4-30 0,2 7-11 0,1 5-25 16,-1 2-13-16,0 2-5 0,3 15-33 0,1-5-13 15,0 3-12-15,-1-1-7 0,1-8-6 0,-1 8-18 16,-1-13-9-16,-1 5-6 0,2-5-7 0,-3-3-5 16,3 5-10-16,-2-9-2 0,1-2-11 0,2-4-1 15,-5-3-3-15,4 0-12 0,-4-6 3 0,1 0-4 16,2-1-5-16,-6-4-17 0,3 0-31 0,0-1-56 15,0-5-66-15,0 0-76 0,0 0-102 0,0 0-185 16,-10-21-563-16,9 3 249 0</inkml:trace>
  <inkml:trace contextRef="#ctx0" brushRef="#br0" timeOffset="-35703.91">18666 14378 239 0,'0'0'234'0,"0"0"-21"0,-4 7-19 0,-2-5-21 15,-3 0-18-15,1 0 3 0,-1 3-4 0,0-2-5 16,-1 1-15-16,-1-2-14 0,0 2-11 0,-4 2-11 16,0 0-11-16,-3 1-7 0,-3-1-9 0,5-1-7 15,-3 1-8-15,2-1-5 0,-1 0 3 0,8-2 9 16,-4 1 5-16,1-1 4 0,-1 3-6 0,5-5 3 15,0 4-5-15,-2-1 6 0,4 1-1 0,1-1-1 16,1 0 15-16,-1 2-17 0,3 2 2 0,-2-1-14 16,1 0-2-16,3 4-6 0,-1-1 0 0,2 1-13 15,0 3-2-15,0-2-4 0,0 1-6 0,2-1-14 16,-1 1-26-16,0 3-42 0,-1 2-36 0,-1-4-33 16,1-1-49-16,0-1-32 0,0-1-54 0,0-1-198 15,0-2-501-15,2-5 222 0</inkml:trace>
  <inkml:trace contextRef="#ctx0" brushRef="#br0" timeOffset="-35402.97">18418 14568 140 0,'5'-11'210'0,"-1"7"-20"15,2-6-10-15,2 6-3 0,1-2-5 0,-2 0-5 16,3 1-7-16,-3 4-2 0,4-2-6 0,0 3-3 16,-2 1-6-16,1-1 0 0,3 3 1 0,-4 1-2 15,1-1-3-15,0 4 8 0,-3 2-11 0,0 1-11 16,1 0-11-16,-4-1 0 0,0 6-19 0,-2-2-14 15,3 0-2-15,-1 1-11 0,1-2-3 0,-1-1-10 16,0 3 5-16,0-1-16 0,2 1-4 0,-5-2-6 16,2 5-4-16,1-3-10 0,-4-3 5 0,1 1 0 15,3 1-1-15,-4 0-10 0,4 1 6 0,-3-3-5 16,3 0 1-16,-4-2-5 0,4 1-6 0,-4-4 2 16,2 2-2-16,-2-3-5 0,0-1 1 0,0 1-8 15,0-5-15-15,0 3-19 0,0-3-22 0,0 0-25 16,0 0-21-16,0 0-32 0,-7-10-23 0,4 4-43 15,-1 0-14-15,-1 0-23 0,0-1-212 0,0 0-494 16,-4 0 219-16</inkml:trace>
  <inkml:trace contextRef="#ctx0" brushRef="#br0" timeOffset="-35264">18449 14697 253 0,'0'0'248'0,"0"0"-18"16,0 0-21-16,6-4-14 0,-6 4-15 0,14 2-16 15,-4-2-19-15,1 1-11 0,3-1-9 0,-4 1-26 0,0-1-49 16,0 2-55-16,1 1-96 0,-5 0-90 0,0 0-99 16,-1 1-313-16,-1 2 139 0</inkml:trace>
  <inkml:trace contextRef="#ctx0" brushRef="#br0" timeOffset="-35136.55">18430 14858 98 0,'-3'3'256'0,"3"-1"-24"0,0-2-24 0,3 5-20 0,0-2-21 15,-3-3-24-15,8 2-30 0,-3-2-37 16,3 0-39-16,0 1-44 0,3 1-65 0,-3-1-169 0,-1 1-259 16,5-1 115-16</inkml:trace>
  <inkml:trace contextRef="#ctx0" brushRef="#br0" timeOffset="-34786.93">18744 14491 28 0,'6'-1'321'16,"2"-2"-34"-16,-1 0-25 0,-2 2-28 0,2 1-23 15,0 0-20-15,-1 0-17 0,0 0-7 0,3 0-8 0,-1 0-10 16,-2 1-10-16,2-1-3 0,1 2-10 0,-4-1-16 16,4-1-9-16,-4 0-10 0,4 2-12 0,-4-1-4 15,0 0-6-15,-1-1-5 0,-4 0 6 0,10 3-2 16,-7-1 5-16,2-1-7 0,-1 4-3 15,-3 0-1-15,3-1-5 0,-1 3-4 0,-1 1-13 0,1 3 5 16,-3 0-6-16,2 5-5 0,-2 1-4 0,-1-2-1 16,4 3-3-16,-3-1-1 0,0 1-3 15,0 1-4-15,-2 0 3 0,1 2-4 0,0 5-3 0,-1-2-4 16,1 1-6-16,-1-6 5 0,-1 1-4 0,-1-2-7 16,0-1-11-16,-2-1-3 0,2-3-29 0,-1-6-32 15,1 2-31-15,2-3-27 0,-2-3-24 0,0-3-24 16,-2 1-21-16,6-1-27 0,-13-12-19 0,1-1-192 15,2-3-478-15,-1-1 211 0</inkml:trace>
  <inkml:trace contextRef="#ctx0" brushRef="#br0" timeOffset="-34712.34">18777 14736 478 0,'0'-12'132'0,"-1"4"29"0,1 1 12 0,0 3-3 15,0-2-15-15,1 2-18 0,0 0-12 0,3 2-17 16,-4 2-32-16,7-3-53 0,-1 3-61 0,2-1-70 16,3 1-158-16,0 1-287 0,9-1 127 0</inkml:trace>
  <inkml:trace contextRef="#ctx0" brushRef="#br0" timeOffset="-33935.81">19526 14301 11 0,'0'0'237'0,"0"0"-15"0,0 0-12 0,-5 11-13 15,0-7-16-15,-3 2-12 0,-2 2-12 0,2 1-14 16,-1-1-12-16,-5 6-15 0,0-3-12 0,-2 3-11 15,2-2-9-15,0-2-8 0,-1 2-14 0,-1 1 1 16,2-3-6-16,-3-1-2 0,3 1 1 0,-2 0 2 16,3-1 2-16,-4 1 6 0,7-4 1 0,-2-1 2 15,-2 1 2-15,5-3 2 0,-1 1 9 0,5-1-1 16,1-2 10-16,0 2 1 0,4-3-7 0,-5 5-12 16,5-3-3-16,0-2-5 0,0 0 2 0,0 0-21 15,13-1 10-15,-2 0-15 0,1 0 0 0,-2 1-7 16,4-4-6-16,3 3-2 0,-2-1 4 0,-2 1-5 15,1 1-7-15,-2 0-4 0,0 0 3 0,0 0-4 16,-6 1-5-16,2-1 4 0,-2 3-8 0,-2 2 1 16,-1 1-2-16,-1-2-2 0,-2 4 1 0,-1 0-4 15,-3 3 1-15,0-2 14 0,-2 1-12 0,0 0-3 16,-2-1 2-16,1 0 7 0,-3-1-9 0,4 0-1 16,0-1 6-16,-1-1-4 0,3-2 2 0,-2 1 2 0,5-2-4 15,-3 3 0-15,3-4 8 0,-2 2-4 16,2-2-5-16,1-2 10 0,1 6-3 0,-1-6 1 15,3 7 0-15,-1-4 1 0,2 1-3 0,2-1-2 16,-2 1 0-16,1-4 0 0,-1 4 3 0,3 1-2 0,-5-2-5 16,4 0-2-16,-3 1-4 0,-1 0-1 15,2 1-12-15,0-2-7 0,-1 3-11 0,-1-2-16 16,1 1-17-16,0-1-14 0,-2 0-10 0,1 1-2 16,-3-1-4-16,1 1-7 0,-1 0 4 0,1 1-13 0,-3-1-32 15,-1 1-37-15,0-3-65 0,1 2-173 0,-4 3-461 16,-2 0 203-16</inkml:trace>
  <inkml:trace contextRef="#ctx0" brushRef="#br0" timeOffset="-33557.11">19178 14979 15 0,'0'0'408'15,"0"0"-46"-15,0 0-27 0,0 0-34 0,0 0-31 16,31-7-30-16,-13 0-6 0,9-4-34 16,1-2-26-16,7 2-14 0,-1-3-13 0,-2 0-20 0,4-1-14 15,-6-1-46-15,5 3-63 0,-3 0-67 0,-2 2-76 16,0-1-88-16,-12 4-228 0,1 2-493 0,-2 0 219 15</inkml:trace>
  <inkml:trace contextRef="#ctx0" brushRef="#br0" timeOffset="-33375.14">19616 14646 250 0,'0'0'309'0,"0"0"-28"16,14 8-28-16,-8-5-26 0,-1-3-22 0,0 3-22 15,2-2-18-15,-1 2-17 0,0-1-12 0,2 0-17 16,-3 1-15-16,3-1-21 0,-3 1-36 0,1-2-48 16,-2 1-52-16,1 2-48 0,0-1-33 0,2 0-41 15,-3 1-166-15,-3 0-370 0,-1 3 163 0</inkml:trace>
  <inkml:trace contextRef="#ctx0" brushRef="#br0" timeOffset="-33234.74">19646 14786 19 0,'-10'7'171'0,"-1"0"-4"0,2 1-7 16,1-1-20-16,-1-1-10 0,4-1-20 0,0 1-11 15,1-2-8-15,1-2-9 0,2 3-19 0,0-2-12 16,1-3-14-16,2 6-17 0,-2-6-8 0,5 3-19 16,-1-3-4-16,0 2-20 0,4-1-19 0,-8-1-20 15,10 1-45-15,-5 3-63 0,-2-1-194 0,-1-1 86 16</inkml:trace>
  <inkml:trace contextRef="#ctx0" brushRef="#br0" timeOffset="-32962.55">19617 14640 13 0,'0'0'347'0,"6"0"-31"16,-6 0-11-16,13 1-18 0,-3-1-15 0,1-1-22 16,2 1-16-16,4-1-20 0,2-2-28 0,-2 0-15 0,2 3-15 15,1-2-4-15,0 1-34 0,-4-2-17 16,-2 5-45-16,-1-4-61 0,-4 0-68 0,-4 4-91 16,2-2-106-16,-6 4-175 0,-1 1-481 0,0-5 213 15</inkml:trace>
  <inkml:trace contextRef="#ctx0" brushRef="#br0" timeOffset="-32816.69">19642 14771 27 0,'-2'1'327'15,"-1"4"-35"-15,3-5-28 0,0 4-25 0,4 0-19 0,-4-4-24 16,9 2-16-16,0 0-17 0,1-2-19 0,3-2-6 16,6 1-26-16,-1 0-34 0,1-4-59 15,-3 2-89-15,3 0-83 0,-8 3-210 0,2-2-393 16,-4 2 174-16</inkml:trace>
  <inkml:trace contextRef="#ctx0" brushRef="#br0" timeOffset="-32616.24">19689 14456 172 0,'-3'5'366'0,"0"5"-14"0,2 2-29 0,-2 4-32 16,3 3-27-16,3 6-29 0,2 3-17 15,-1-2-29-15,4 1-11 0,-1 1-18 0,1 2-14 16,2-3-16-16,4 4-15 0,-1 0-14 0,5 0-8 16,-3-1-13-16,2 2-12 0,1 0-19 0,4 10-64 0,-6-15-89 15,-2-1-104-15,5-5-327 0,-1-2-577 16,0-6 256-16</inkml:trace>
  <inkml:trace contextRef="#ctx0" brushRef="#br0" timeOffset="-32437.65">20068 14823 4336 0,'-17'6'-74'15,"7"-1"106"-15,-3-1-55 0,2 4 0 0,-1 0 7 0,-3 1 1 16,2 1-2-16,-3 1-8 0,-1-2-23 0,-1 2-28 16,0-3-30-16,0 2-41 0,3-1-56 0,2-3-76 15,-5 0-274-15,8-3-599 0,-1-3 265 0</inkml:trace>
  <inkml:trace contextRef="#ctx0" brushRef="#br0" timeOffset="-32327.25">19967 14347 213 0,'9'-1'235'0,"-4"-2"-125"0,7 0-116 0,0 2-86 15,0-1-100-15,-1 4 44 0</inkml:trace>
  <inkml:trace contextRef="#ctx0" brushRef="#br0" timeOffset="-31954.2">20206 14539 219 0,'0'9'299'0,"0"1"-23"15,-1 3-26-15,-2 5-26 0,-1-7-20 0,3 0-20 16,2 0-19-16,-2 0-20 0,0-1-14 0,1-1-35 0,-3 1-54 16,3-3-73-16,-1 0-75 0,0-3-71 0,-1-1-144 15,2-3-346-15,0 3 153 0</inkml:trace>
  <inkml:trace contextRef="#ctx0" brushRef="#br0" timeOffset="-31753.98">20313 14302 129 0,'0'0'301'0,"0"0"-15"16,5 10-9-16,-5 2-19 0,0 4-13 0,-1 3-7 0,1 9-11 15,0 0-17-15,-2 2-19 0,0 3-20 0,6 13-17 16,-6-10-12-16,2 12-21 0,2-2-8 0,-4-10-11 15,0 13-16-15,6-14-13 0,-4 12-9 0,0-13-28 16,-4-2-31-16,4-1-39 0,4-3-37 0,-3-9-37 16,1 0-33-16,2-5-43 0,2-3-49 0,-5-4-210 15,1-2-481-15,0-3 213 0</inkml:trace>
  <inkml:trace contextRef="#ctx0" brushRef="#br0" timeOffset="-31614.84">20377 14712 208 0,'9'6'262'0,"-1"0"-40"0,5 3-50 0,-4-1-72 15,0 1-79-15,2-1-79 0,-2 0-97 0,0-2-167 16,1 3 74-16</inkml:trace>
  <inkml:trace contextRef="#ctx0" brushRef="#br0" timeOffset="-31354.05">20555 14530 2934 0,'0'0'143'0,"0"0"-100"0,-13 15-24 16,9-5-1-16,2 0-12 0,-1-1 7 0,-1 7-11 15,-2-4 1-15,2 1 8 0,2 3 2 0,2-6 11 16,0 1 13-16,2 2 5 0,1-4 6 0,4 2 0 15,0-3-5-15,3 1-2 0,-1-6-4 0,6 0-3 16,-2 1-7-16,6-1-2 0,-1-3-1 0,-1 0-4 16,2-1-15-16,-6-2-22 0,1 1-34 0,-4-2-42 15,0 1-52-15,2-3-45 0,-3-1-50 0,-2-2-248 16,-2 0-527-16,4-7 233 0</inkml:trace>
  <inkml:trace contextRef="#ctx0" brushRef="#br0" timeOffset="-31160.39">20717 14465 228 0,'0'0'333'0,"-10"1"-23"0,5 4-18 16,-2-1 4-16,0 4-32 0,0 2-22 0,1 0-28 16,0 5-6-16,2 3-20 0,-1 0-27 0,2 1-14 15,2 1-16-15,2 8-22 0,0-2-3 0,1-1-10 16,2 0-12-16,1 1-8 0,1 3-11 0,2-6-6 16,-1 1-11-16,-2-5-2 0,3 6-10 0,-4-7-10 15,2 0-16-15,-2 0-18 0,-3 0-26 0,1-8-25 0,0 1-29 16,0-1-27-16,-4-2-32 0,2-2-32 0,0-1-22 15,-2-4-26-15,2-1-23 0,0 0-162 16,0 0-445-16,0 0 197 0</inkml:trace>
  <inkml:trace contextRef="#ctx0" brushRef="#br0" timeOffset="-30990.38">20628 14824 280 0,'0'0'325'0,"9"12"-13"0,-4-11-16 0,0 2-14 0,8 0-26 16,-3-1-20-16,3-2-26 0,-1 0-21 0,1 0-16 16,6-2-21-16,-6-1-25 0,1 0-61 15,-3 2-82-15,-4-1-110 0,-1 0-108 0,-2 0-188 16,-4 2-456-16,0 0 202 0</inkml:trace>
  <inkml:trace contextRef="#ctx0" brushRef="#br0" timeOffset="-30854.49">20527 14958 3212 0,'-13'8'269'0,"5"-3"-170"0,-1 1-17 15,4-1-38-15,2-1-16 0,1 1-9 16,5 0-3-16,4-2-7 0,5 2-2 0,8-1-11 0,6 0-3 16,8-2-23-16,-2-2-22 0,4 0-32 0,1 0-38 15,2 2-49-15,13-3-65 0,-16 7-278 0,1-4-555 16,-1 0 246-16</inkml:trace>
  <inkml:trace contextRef="#ctx0" brushRef="#br0" timeOffset="-30364.26">21154 14203 147 0,'0'0'285'0,"9"12"-12"0,-4-9-21 15,4 4-19-15,0 2-23 0,0-3-20 16,-4 2-6-16,5-1-30 0,-3 2-18 0,-2-3-12 16,-4 3-23-16,3 2-38 0,-1 0-49 0,-3 2-60 0,-4 3-56 15,0-2-75-15,-1 1-164 0,-5-2-368 16,-2 1 163-16</inkml:trace>
  <inkml:trace contextRef="#ctx0" brushRef="#br0" timeOffset="-30218.67">21066 14468 102 0,'0'4'278'0,"0"-4"-15"0,0 0-16 0,0 0-9 15,14 0-12-15,-1 2-15 0,4-5-11 0,4 1-14 16,7-3-6-16,3 2-15 0,1-3-15 0,0 1-11 16,1-2-11-16,-2 3-17 0,0-1-1 15,-3 1-23-15,-7 0-16 0,1 1-39 0,-7 1-42 0,-2 1-49 16,1-1-57-16,-6 0-41 0,0 1-34 0,-3 0-37 16,-3-2-167-16,-2 3-425 0,0 0 188 0</inkml:trace>
  <inkml:trace contextRef="#ctx0" brushRef="#br0" timeOffset="-30074.74">21318 14405 16 0,'-13'3'237'0,"0"0"-5"0,3 1-15 16,-3 2-8-16,2 0-13 0,2 3 4 0,-3 2-20 16,6 0-9-16,2 2-11 0,-4-3-5 0,6 6-10 15,-2-3-11-15,4-1-14 0,1 2-9 0,-1 1-12 16,0 0-11-16,4-2-8 0,0-3-17 0,-3 5-33 16,3-5-48-16,0 1-59 0,1 0-71 0,-4-1-65 15,3-1-186-15,0-4-430 0,-3 0 190 0</inkml:trace>
  <inkml:trace contextRef="#ctx0" brushRef="#br0" timeOffset="-29520.86">21328 14509 8 0,'0'0'282'0,"0"0"-21"16,8 3-10-16,-7 1-9 0,2 1-19 0,-2 0-8 15,1-1-19-15,1 2-20 0,-2 1-15 0,1-4-17 16,-1 5-3-16,0-3-27 0,-3 4-13 0,2-3-12 15,-2 4-8-15,1-3-24 0,0 1-26 0,-3 1-27 16,0-3-16-16,0 2-5 0,2 0 2 0,-3-4-7 16,1 2 4-16,0-2-2 0,1 1 6 0,-2 1 1 15,0-1 2-15,-1 0 0 0,-1-2 5 0,4 2 2 16,-1-2 5-16,-1 0 9 0,1 0 15 0,1 1 9 16,-1-3 9-16,4-1 6 0,0 0 2 0,-6 4 5 15,6-4-3-15,-1 4 1 0,1-4-8 0,0 0 4 16,6 4 0-16,-2-1 1 0,-4-3 0 0,9 2-4 15,-4-1-7-15,0-1-4 0,3 2-7 0,-2-2 10 16,4-2-16-16,1 2-1 0,0-1-4 0,2 1 0 16,5-2-2-16,-5 2-5 0,2 2 1 0,-2-2-1 15,1 1-3-15,-3-1-1 0,-6 4 0 0,4 3-2 16,-1-2-1-16,-2 5 1 0,-6-2-3 0,3 3 0 16,-6 3-1-16,-2-1 0 0,0 4-1 0,-8 1 7 15,0 3-8-15,0 1-1 0,2-5 1 0,-7 4 2 16,4-1-9-16,-4 0 5 0,3-6-5 0,2 4-10 15,0-4-16-15,1 0-15 0,-1-3-15 0,4-3-14 16,0-2-9-16,0-2-4 0,4-3-1 0,-3 3 8 16,3-4 8-16,5 0 14 0,-14-5 5 0,10-2 16 0,-1 3 7 15,4-3 11-15,1-1 15 0,1 1 19 16,-1 1 9-16,1 0 8 0,3 2 4 0,0-3 2 16,5 4 0-16,-4 1 5 0,3 1 4 0,-2-1-3 15,6 2-1-15,-6 0-5 0,3 2-6 0,3-1-1 16,-1 0-6-16,-2 2 0 0,3-2-7 0,-1 3-19 0,-2-1-26 15,0 1-32-15,2 1-41 0,-3 0-40 16,1-1-43-16,1 2-68 0,-3 1-140 0,-1-6-427 16,-1 2 190-16</inkml:trace>
  <inkml:trace contextRef="#ctx0" brushRef="#br0" timeOffset="-29337.1">21641 14619 112 0,'8'-4'353'0,"1"1"-39"0,2 0-18 0,2 2-23 0,6-1-25 16,-1 0-17-16,3 0-20 0,0 0-18 0,6-2-3 15,-4 3-35-15,-2-1-14 0,0 2-44 0,6-6-58 16,-4 5-65-16,-1-1-79 0,-3 1-87 0,-7 1-230 16,0 1-457-16,-1 1 202 0</inkml:trace>
  <inkml:trace contextRef="#ctx0" brushRef="#br0" timeOffset="-29076.51">21857 14427 307 0,'0'0'325'0,"0"0"-25"0,-10 7-12 0,10 0-15 16,-2 4-22-16,0 3-21 0,2 0-17 0,0 3-19 15,0 2-20-15,2 6-16 0,0 2-17 0,-1-2-16 16,4 4-10-16,-3-2-15 0,0 1-4 0,-1 0-13 15,3 4 4-15,-4-5-5 0,4 0-26 0,-4 1-6 16,4-1-3-16,-4-1-7 0,1-2-2 0,2 2-7 16,-2-8 1-16,0-3-7 0,-1-4 2 0,3 2-10 15,-3-5-3-15,1-2-3 0,3 0-2 0,-4 0-1 16,0-3-19-16,1 1-22 0,-1-4-30 0,-1 4-30 16,1-4-42-16,0 0-45 0,0 0-51 0,-18-7-88 15,9 2-162-15,-3-1-520 0,1 1 231 0</inkml:trace>
  <inkml:trace contextRef="#ctx0" brushRef="#br0" timeOffset="-28931.43">21618 14933 332 0,'0'0'340'0,"7"-8"-54"0,-1 2-28 0,8-2-25 0,1-1-30 16,7-5-28-16,4-2-24 0,-1 2-17 0,-2-3-21 15,3 2-25-15,-1 0-40 0,-2 1-50 0,-6 4-82 16,0-2-100-16,-5 1-165 0,2 1-378 0,2-3 168 15</inkml:trace>
  <inkml:trace contextRef="#ctx0" brushRef="#br0" timeOffset="-28120.69">22232 14364 157 0,'0'0'214'0,"0"0"-6"0,0 0-16 15,0 0-1-15,0 0-22 0,0 0-12 0,7 4-21 16,-7-4-10-16,2 6-11 0,0-2-12 0,-2 1-13 16,0-2-3-16,-2 1-3 0,2-4-8 0,-2 7-3 15,1-2-3-15,1-2 3 0,0-3 2 0,0 9 2 16,0-5-4-16,-1-2-1 0,2 1-2 0,2 2-2 15,-1 0-2-15,1-1 2 0,-1 0 1 0,3 0 0 16,-3-1 0-16,3 2-5 0,-1 0 1 0,-1-1-1 16,1-1-12-16,0 3-8 0,0-3-7 0,0 0-5 15,0 3 3-15,-2-5-3 0,-1 5-5 0,2-3-3 0,-2 1 1 16,-1 2-6-16,-1 1-1 0,-3-1-2 16,2 0-1-16,-2 2-4 0,-3-1 4 0,2 2-5 15,0 0-6-15,-4 1-3 0,-2-2 3 0,0 2 4 16,2-2-4-16,-2 3-2 0,1-5 2 0,-1 2-1 15,1-2-4-15,0 1 2 0,1-3 2 0,2 2-3 0,3-4-2 16,0 3 17-16,-1-4-16 0,1 2-1 16,0-1 1-16,0 3-1 0,3-3 0 0,1-2 4 15,-6 7 3-15,3-4 0 0,-1 2-4 0,4-2 3 16,0 3 5-16,0-2-3 0,0 2 2 0,0 0-4 0,0 0 0 16,0-2 0-16,0 3-2 0,0-1-2 0,0 2 4 15,0-4-7-15,0 2-3 0,0 1-19 0,0-2-17 16,-1-1-26-16,1-1-21 0,-1 2-13 15,1-5-12-15,0 5-11 0,0-2-5 0,0-3 8 0,-3 3-1 16,3-3 14-16,0 0 10 0,0 0 12 0,0 0 13 16,8-11 18-16,-4 5 14 0,3 0 19 0,2-3 24 15,0 3 30-15,3-4 17 0,-3 3 14 16,5-4 16-16,0 3 6 0,-3 0-2 0,4 0 1 0,-3 2 0 16,5-1 1-16,-5 3 1 0,6 0-4 0,-5-1 15 15,-3 1-17-15,7 3-10 0,-4-1-9 0,-2 0-4 16,5 2-8-16,-5-1 0 0,-3 2 0 0,-1-2-8 15,0 2-3-15,-1-1-9 0,-6 0-3 0,10 5-5 16,-7-2-16-16,-2 0-16 0,-2 2-25 0,-2 0-17 16,1 1-18-16,-3 2-13 0,-3 0-10 0,-1 0-9 15,-4 2-1-15,-1 0 6 0,-1 0 10 0,-3 0 6 16,-6 4 11-16,5-5 8 0,-1-1 13 0,6 0 14 16,-1 2 7-16,3-4 8 0,1 0 8 0,1 0 15 15,2-2 9-15,-1 2 18 0,4-3 18 0,1 0 12 16,0 0 6-16,3-1 11 0,1-2-15 0,0 0-3 15,7 5-5-15,-7-5-10 0,16-2-3 0,-3-1-7 16,5 0-8-16,0 0-21 0,0-2-31 0,1 2-41 16,-6-1-54-16,-1 2-49 0,2 0-54 0,-1-1-219 15,-3 3-482-15,1-4 214 0</inkml:trace>
  <inkml:trace contextRef="#ctx0" brushRef="#br0" timeOffset="-27912.51">22303 14720 224 0,'-5'3'299'0,"0"1"-28"0,1 6-29 16,-5-4-17-16,4 5-24 0,-3-1-12 0,3-2-7 0,1 5-10 15,-1-2-15-15,-3 4-16 0,0 1-12 16,1 0-13-16,1 4-15 0,-7 4-10 0,3-2-7 16,1 2-14-16,-4 0-7 0,4-7-12 0,-1 0-20 15,0 0-16-15,2-7-16 0,3-1-20 0,0-2-20 16,0-2-31-16,1-1-29 0,0-3-31 0,4-1-25 15,0 0-24-15,0 0-38 0,-1-11-137 0,0 3-383 16,2-3 169-16</inkml:trace>
  <inkml:trace contextRef="#ctx0" brushRef="#br0" timeOffset="-27758.96">22234 14887 81 0,'9'6'312'0,"-4"3"-10"0,7 2 5 15,-1 5 1-15,1 1-28 0,-1-1-23 0,3 5-29 16,0 1-23-16,3 0-19 0,-4-6-17 15,-3-1 0-15,4-1-37 0,-2-1-11 0,-1-1-14 16,4 1-12-16,-2-1-15 0,1-2-26 0,-4-2-76 16,-2-1-106-16,2 2-142 0,-3-3-226 0,-3 0-537 15,-2 0 238-15</inkml:trace>
  <inkml:trace contextRef="#ctx0" brushRef="#br0" timeOffset="-25910.18">23248 15031 64 0,'-13'24'295'0,"4"-7"-17"0,-1 1-26 0,-8 3-26 16,2-5-24-16,5-2-23 0,-2-1-27 15,4-5-50-15,-1-2-83 0,4 1-116 0,1-3-182 16,3 0-302-16,-2-4 134 0</inkml:trace>
  <inkml:trace contextRef="#ctx0" brushRef="#br0" timeOffset="-25230.71">23950 14001 207 0,'7'0'230'0,"-2"0"-13"0,-1-3-6 0,1 7-3 0,1-3-5 16,-3 4-1-16,-2 1-10 0,0 0-10 0,-2 5-14 16,-3 7-18-16,-4-1-8 0,-7 10-19 0,-2 2-15 15,-12 10-36-15,5-11-71 0,-10 5-83 0,-1 2-103 16,-8-1-207-16,7-3-424 0,6-6 188 0</inkml:trace>
  <inkml:trace contextRef="#ctx0" brushRef="#br0" timeOffset="-25079.14">23687 14518 92 0,'16'0'300'0,"2"0"-28"0,1 0-26 0,4 0-26 0,-3 0-22 15,1-2-21-15,0 1-18 0,-3 0-19 0,-4-1-6 16,-1 2-25-16,-1-1-27 0,-5 0-39 0,0 2-51 16,-2-1-36-16,0 1-55 0,-5-1-42 0,9-2-173 15,-9 2-339-15,0 0 150 0</inkml:trace>
  <inkml:trace contextRef="#ctx0" brushRef="#br0" timeOffset="-24732.37">23853 14428 224 0,'0'-2'254'0,"-3"-1"-23"0,3 3-20 15,0 0-14-15,0 0 8 0,0 0-1 0,-8 7 1 16,5 3-8-16,2-3-2 0,1 4-12 0,-4 8-17 16,4 0-11-16,-5 4-13 0,1 3-15 0,-2 0-15 15,3 0-9-15,-2 2-8 0,4-1-13 0,-3 0-9 16,2-1-5-16,2 3-7 0,0-2-10 0,0-2-2 15,0-1 4-15,3-4-18 0,1-2-2 0,-4 2-8 16,0-5-4-16,0-5-8 0,0 2-13 0,0-2-23 16,0-4-17-16,0 0-25 0,0-2-21 0,0 0-16 15,0-4-21-15,0 0-16 0,-5 1-15 0,5-1-10 16,0 0-10-16,-9-17-10 0,5 6-9 0,-2 0 4 16,0-3 0-16,-1-5 25 0,3 2 36 0,-2 2 56 15,0-1 38-15,2 4 34 0,-3 2 26 0,4 0 25 16,-1 1 17-16,0 3 9 0,1 1 14 0,2 2 0 15,0-2-7-15,-2 1-2 0,3-1-8 0,0 5-13 16,3-6-5-16,-1 4-8 0,3 0-2 0,3-4-5 0,4-1-2 16,2 4-6-16,2-9-20 0,3 8-47 15,1-4-56-15,-1 1-69 0,-1 3-216 0,-3-3-405 16,4-1 180-16</inkml:trace>
  <inkml:trace contextRef="#ctx0" brushRef="#br0" timeOffset="-24218.02">24072 14282 59 0,'1'-4'293'15,"2"0"-25"-15,-1 2-27 0,-2 2-24 0,4-2-23 0,-4 2-19 16,9 1-17-16,-9-1-15 0,7 5-13 16,-2-2-6-16,-3 2-18 0,2 0-9 0,-1 1-10 15,-2 0-10-15,0 4-7 0,0-3-7 0,1 0-6 16,-2 1-1-16,-3 0-6 0,1 1-8 0,-1 1 0 0,-1-1-5 15,0 4-4-15,-3-4 2 0,0 3-5 0,1-1-6 16,-3 3-1-16,0 1-4 0,0-5 0 0,5 1-1 16,-1-1-2-16,-4-1-2 0,5 2 3 15,1-2 0-15,0 2 1 0,0-3 3 0,2 4 3 16,2-3 0-16,2 2 2 0,0 1 4 0,3-2 4 0,0 3-1 16,2 0 3-16,1 1-1 0,-4-3 3 15,5 3-1-15,-1-5-6 0,-1 2-1 0,0-1-4 16,3 2-3-16,-5-2 0 0,2 1-2 0,-3-4-6 0,0 3 1 15,0-1-2-15,1 0 3 0,-4-1-2 0,1-1 2 16,-2 0-1-16,2 1-2 0,-5 3 0 0,2 0-2 16,-2 0-4-16,-1-1 1 0,-1 2 1 15,-1 2-1-15,-4 2-3 0,3-4 0 0,-2 1 5 16,2-2-3-16,-2-1-3 0,-1-2-1 0,0 0-4 16,0-2 6-16,2 1 2 0,0-5-5 0,1 1 5 0,-2-3 9 15,8 0 3-15,-10-7-1 0,4-1 0 0,-1 0-1 16,3-3-5-16,3-1 2 0,1-2 3 0,0 4-1 15,1 0 1-15,1-4-7 0,1 3 1 0,5-2-3 16,-3 4 0-16,5-1-3 0,-1 2-2 0,3 0 5 16,-2-1-1-16,0 3-3 0,3-1-2 0,-1 0 0 15,0 2-5-15,5-2-6 0,-2 1-31 0,-2 2-38 16,-1-2-39-16,0 5-50 0,-1-2-56 0,1 1-71 16,1 2-231-16,-4 0-568 0,1 0 252 15</inkml:trace>
  <inkml:trace contextRef="#ctx0" brushRef="#br0" timeOffset="-21322.83">24689 14361 204 0,'0'0'320'0,"1"7"-16"0,3-4-16 0,-4 2-8 15,4-2-27-15,-4 2-19 0,4-3-26 0,-3 2-22 0,3 2-21 16,0-3-17-16,1 1-18 0,0-2-20 0,0 0-35 16,-1 0-67-16,1 3-75 0,-1-1-82 15,0-4-107-15,0 3-152 0,0-1-440 0,-4-2 196 16</inkml:trace>
  <inkml:trace contextRef="#ctx0" brushRef="#br0" timeOffset="-21070.39">24910 14189 273 0,'0'0'305'0,"0"0"-21"0,0 0-29 0,0 0-4 0,-1 11-3 16,-3-2-11-16,-2 1-20 0,0 6-18 15,0 1-24-15,1 1-14 0,-3 1-19 0,0 6-10 16,-1 2-10-16,0 1-15 0,0 1-14 0,-1 2-7 0,-1-1-11 16,2 2-8-16,-6 13-5 0,1 2-6 0,1-15-7 15,-2 13-4-15,1-12-7 0,0 0-15 16,-3 2-24-16,0-5-32 0,1-2-28 0,0-1-24 16,1-2-28-16,-1-5-25 0,2-5-23 0,-1-5-7 15,3-2-22-15,3-3-29 0,-4-3-204 0,0-2-457 0,3-4 203 16</inkml:trace>
  <inkml:trace contextRef="#ctx0" brushRef="#br0" timeOffset="-20688.08">24487 14633 235 0,'7'-4'264'16,"0"-1"-27"-16,5-3-25 0,6 3-16 0,0 2-14 16,3-1-9-16,7-4 0 0,3 1-5 0,-2 1 2 15,3 2-15-15,2-2-12 0,-2 5-12 0,2 1-11 16,1-1-10-16,-3 0-11 0,1 2-12 15,-4 0-4-15,-2-1-9 0,3 0 0 0,-10 1-5 0,-3 2-3 16,2 0-2-16,-6-2-1 0,-1 0-4 0,-1-2-6 16,-4 4-5-16,0-3-6 0,0 0 17 0,-2 0-15 15,-5 0-3-15,8 1-7 0,-8-1 2 0,0 0-4 16,0 0 0-16,9-1-2 0,-9 1-2 0,0 0-2 16,1 4-2-16,-1-1-1 0,-1 2-7 0,-1 0 2 15,-2 3 9-15,1-1-13 0,-1 5-2 0,0-2-5 16,-1 5 0-16,-4-1 1 0,4 6 2 15,0-5-3-15,-1 2-2 0,-1 2 0 0,-2-2 13 0,4 1-15 16,-1 1-3-16,1 0 2 0,0 0 2 0,-2-1-1 16,2 3-1-16,0-3 10 0,0-2-15 0,0 0 3 15,1 0 0-15,-1-4-7 0,1-1 0 0,0-2 2 16,-1 1-4-16,4-3-6 0,-2-1-11 0,1-2-40 16,-2 1-5-16,1-2-47 0,-3-3-49 0,6 0-63 15,-10-6-78-15,1-3-211 0,-4-4-560 0,5-3 248 16</inkml:trace>
  <inkml:trace contextRef="#ctx0" brushRef="#br0" timeOffset="-20566.17">24850 14723 376 0,'3'-1'356'0,"-3"1"-35"0,10 1-34 0,-10-1-6 16,14 3-50-16,-5-3-24 0,0 4-36 0,5-4-5 16,-4 3-19-16,4-3-17 0,-1 1-33 0,-1 2-48 15,0-1-65-15,-1 2-85 0,1-2-116 0,-3 2-198 16,0 1-448-16,-1-1 198 0</inkml:trace>
  <inkml:trace contextRef="#ctx0" brushRef="#br1" timeOffset="-13185.51">25321 14169 32 0,'0'0'317'0,"0"0"-10"0,2 6-23 16,-2-3-9-16,0 2-26 0,0 1-15 0,0 2-23 16,2 1-13-16,-2 1-12 0,2 3-16 15,-1-1-22-15,4 2-12 0,-1 2-12 0,1 0-16 0,-1-2-9 16,1-1-10-16,-1-2-8 0,1-2-14 0,3 3-16 16,-3-3-28-16,-1 0-40 0,-3-4-37 0,3 3-34 15,-3-2-34-15,2-3-33 0,-3 0-22 0,0-3-34 16,5 2-217-16,-5-2-463 0,0 0 205 0</inkml:trace>
  <inkml:trace contextRef="#ctx0" brushRef="#br1" timeOffset="-12787.32">25514 13949 150 0,'3'-5'242'16,"-3"2"1"-16,0 3-11 0,0 0-7 0,0 0-1 0,2 20 0 15,-2-3-5-15,0 11-2 0,-2 2-15 0,2 2-15 16,0 2-25-16,0 1-8 0,2 11-17 0,-2-13-14 15,3 5-11-15,-1 7-10 0,0-8-17 0,2-4-3 16,-3 3-12-16,2 2-6 0,0-4-9 0,-1-3-1 16,3 1-7-16,0 1-5 0,-1-2-8 0,-3-4-1 15,3 0-6-15,-1-9-4 0,-2-1-5 0,0-1-15 16,-1-4-21-16,3-2-25 0,-2-4-22 0,-1 0-16 16,0-4-18-16,0-2-22 0,0 0-20 0,0 0-16 15,0 0-16-15,0-23 1 0,0 3-2 0,0-8 4 16,3 1 14-16,-2-1 20 0,0-1 18 0,2-2 16 15,-2 5 26-15,3-2 27 0,-3 9 28 0,3-1 27 16,-3 6 24-16,3 2 18 0,-4 5 18 0,3 0 6 16,-2 2 4-16,2 2-4 0,-1 0 5 0,2 2 7 15,-4 1 5-15,0 0 0 0,14 7-1 0,-10-2-1 16,0 2-2-16,2-1-10 0,3 2 3 0,-3 1-15 16,2 0-4-16,-1-2-11 0,-2 2-5 0,2 0-4 15,0 0-6-15,-1-1-8 0,-2-3-41 0,0 1-37 16,-2-2-47-16,3 1-31 0,-2 1-52 0,-1-5-40 15,-2-1-185-15,0 0-442 0,0 0 196 0</inkml:trace>
  <inkml:trace contextRef="#ctx0" brushRef="#br1" timeOffset="-12623.09">25810 14120 47 0,'5'-11'248'0,"4"3"-7"0,0 0-6 0,0 2-10 16,1 2-14-16,2 0-16 0,-1-1-15 0,3 3-14 15,3-1-11-15,1 0-17 0,-1 3-3 0,-2-1-25 16,1-2-7-16,-2 3-17 0,2-3-6 0,-5 3-22 16,2-1-35-16,-5 1-44 0,-1 0-54 0,0 0-57 15,-2-2-52-15,-5 2-187 0,6-1-402 0,-6 1 179 16</inkml:trace>
  <inkml:trace contextRef="#ctx0" brushRef="#br1" timeOffset="-12489.09">25946 14158 12 0,'-7'16'218'0,"-3"1"-9"0,2-2-18 0,-1 1-17 16,4-1-19-16,-1 1-15 0,1 0-11 0,-1-2-18 0,0 0-23 16,0 3-46-16,-1-3-53 0,1 2-82 15,-3 0-135-15,1-2-246 0,1-1 108 0</inkml:trace>
  <inkml:trace contextRef="#ctx0" brushRef="#br1" timeOffset="-12165.28">25912 14257 152 0,'10'-5'205'16,"-1"-1"-4"-16,1 0-9 0,2 2-1 0,-3 1-10 15,4 0-10-15,-2 0-10 0,1 1-5 0,-1 2-9 16,1 2-8-16,-4 0-2 0,3-1-6 0,-3 2-1 16,1-1 0-16,-3-1-2 0,2 3 5 0,-2 2-5 15,-1-3-7-15,-1 2-12 0,0 1-6 0,1 3-12 16,-1 0-9-16,0 2-6 0,-1-2-11 0,-1 2-3 15,-1 2-9-15,0 2-6 0,1-2-1 0,0 3-6 0,0 2-3 16,-2-1-5-16,-2 0-13 0,2-2 5 16,2 0-2-16,-2-2-6 0,0-2 2 0,0 1-3 15,1 1-1-15,-1-3 0 0,-1-1-3 0,2-1 1 16,-2 1 10-16,1-5-13 0,0 2-6 0,0-3 1 0,0 3-10 16,0-6-8-16,-3 3-11 0,3-3-24 15,0 0-20-15,-5 2-29 0,5-2-26 0,0 0-35 16,-10-6-33-16,5 1-19 0,1-1-38 0,-3 1-215 0,1-3-503 15,-3-1 222-15</inkml:trace>
  <inkml:trace contextRef="#ctx0" brushRef="#br1" timeOffset="-11983.84">25889 14366 133 0,'11'0'249'0,"-4"0"-11"15,6-2-14-15,-3 4-14 0,2-2-13 0,0 0-16 0,1 0-4 16,1 0-29-16,-1 0-15 0,-3 0-13 0,2 0-14 16,-2 0-13-16,-5 2-22 0,4-2-40 15,-5 1-53-15,0 2-41 0,-4-3-59 0,2 6-86 0,-4-1-108 16,2-5-343-16,-4 8 152 0</inkml:trace>
  <inkml:trace contextRef="#ctx0" brushRef="#br1" timeOffset="-11835.46">25962 14511 112 0,'4'3'218'0,"-1"1"-14"0,0-3-14 0,6 2-15 15,-5-3-18-15,1 4-17 0,0-3-17 0,3 2-32 16,-2 1-50-16,-2-2-65 0,1-1-97 16,-2 3-97-16,-2 1-236 0,-1 2 104 0</inkml:trace>
  <inkml:trace contextRef="#ctx0" brushRef="#br1" timeOffset="-11669.29">25883 14758 120 0,'1'4'286'0,"-1"0"-3"15,0-4-4-15,6 6-12 0,0-6-15 0,-1 0-14 16,3 0-7-16,3-1-39 0,2-1-17 0,0 1-23 16,1-1-9-16,2-2-20 0,2 4-22 0,-3-1-26 15,-2-2-38-15,0 3-40 0,-3 0-42 16,2-3-39-16,-2 3-35 0,-1 0-31 0,-1 0-36 0,-2-1-39 15,2-1-132-15,0 0-387 0,-1-1 171 0</inkml:trace>
  <inkml:trace contextRef="#ctx0" brushRef="#br1" timeOffset="-11440.48">26343 14005 124 0,'9'9'289'0,"-7"-3"-15"0,0 1-14 0,2 2-19 16,-3 2-22-16,-1-2-18 0,0 1-21 0,1 4-22 16,-1 2-17-16,0-2-14 0,-2 3-24 0,2 1-47 15,-4-1-54-15,-1 1-68 0,-2-1-67 16,0-3-230-16,0 2-393 0,5-4 174 0</inkml:trace>
  <inkml:trace contextRef="#ctx0" brushRef="#br1" timeOffset="-11300.25">26351 14230 146 0,'5'-11'262'0,"-1"3"-20"0,3-3-17 15,2-2-12-15,0 0-9 0,-2 3 0 0,2-5-14 16,1 5-9-16,1-6-13 0,-2 2-19 0,4 1-16 16,-3 1-10-16,-1 0-15 0,5 4-16 0,-5-4-8 15,0 7-35-15,-1-3-47 0,-1 0-43 0,0 2-61 16,-2 0-61-16,1 1-68 0,-1 0-142 0,0 2-405 15,-1-1 179-15</inkml:trace>
  <inkml:trace contextRef="#ctx0" brushRef="#br1" timeOffset="-11165.7">26486 14114 97 0,'-1'18'256'0,"-4"1"-4"0,1 0-5 0,0-3-9 16,0 0-16-16,2-2-24 0,-2-5-18 0,1 3-20 15,3 0-14-15,-1-1-12 0,1-2-19 0,0 1-7 16,0-2-27-16,0-2-53 0,0-2-54 0,0 0-65 15,0-4-67-15,0 0-207 0,4 1-395 0,-4-1 175 16</inkml:trace>
  <inkml:trace contextRef="#ctx0" brushRef="#br1" timeOffset="-10837.23">26651 13925 236 0,'0'8'253'0,"0"2"-16"0,-2 0-20 0,0 1-18 0,1 1-22 16,-2 3-17-16,-2 2-14 0,0 2-18 0,-1-3-14 15,-2 7-25-15,-1-4-29 0,1-2-36 0,1 1-39 16,-2-2-31-16,1-3-25 0,4-3-13 0,0-1-12 16,1-2 1-16,1-2 5 0,-1-2 7 0,0 0 16 15,3-3 11-15,0 0 18 0,0 0 18 0,0 0 25 16,0 0 9-16,0 0 13 0,5-16 15 0,-2 10 16 15,4 0 5-15,-2-3 6 0,3 1 7 0,2 0-1 16,-1 1 4-16,0 0 4 0,1-1-1 0,2 0-6 16,-2 1-4-16,4-3-9 0,0 1-5 0,0 0-7 15,-1 6-3-15,-1-6-8 0,-1 3-4 0,-1 3-17 16,-1-5-44-16,0 3-60 0,0-1-72 0,-4 2-201 16,2-1-389-16,-1 1 172 0</inkml:trace>
  <inkml:trace contextRef="#ctx0" brushRef="#br1" timeOffset="-10697.41">26738 14102 181 0,'-1'6'254'0,"-1"0"-16"16,0 0-20-16,0-2-23 0,0 2-16 0,1 0-21 16,-3 1-21-16,-1 1-33 0,-2 0-52 0,1 2-72 15,-2-2-82-15,-2 1-164 0,0-1-288 0,1 0 127 16</inkml:trace>
  <inkml:trace contextRef="#ctx0" brushRef="#br1" timeOffset="-10302.17">26536 14280 164 0,'0'0'227'0,"-5"3"-6"0,5-3-6 0,0 0 2 16,0 0-8-16,0 0-23 0,0 0-19 0,11 3-22 16,-11-3-27-16,13-8-41 0,-1 2-44 0,-3 0-47 15,2 0-35-15,2 0-14 0,-3-2-24 0,5-2 1 16,-3-2 4-16,-6 4 4 0,2 2 16 0,1-2 9 15,-4 5 28-15,-1-2 20 0,1 2 36 0,-4 1 21 16,-1 2 2-16,4-2 7 0,-4 2 12 0,0 0 10 16,0 0 12-16,0 0 12 0,0 0 6 0,-4 12 2 15,3-8 2-15,-3 2 1 0,3 1-6 0,-2-1-5 16,-2 6-6-16,0-5-11 0,-2 5-11 0,0-1-6 16,-1 2-8-16,-6 0-12 0,4 2-17 0,-3-2-36 15,-5 10-42-15,3-9-64 0,0 0-48 0,2 1-32 16,-2-6-15-16,6 2 1 0,1-4 13 0,0 0 5 15,2-2 16-15,2 1 16 0,-1-1 19 0,1 0 29 16,0-1 57-16,3-2 53 0,0 3 36 0,1-5 28 16,0 0 18-16,1 6 6 0,-1-6 10 0,8 2 7 15,-8-2 9-15,11-3 2 0,-3 0 7 0,5-1-6 16,0-1-8-16,3 1-9 0,1-2-10 0,1 0-10 16,-2-3-9-16,0 2-8 0,-4 1-17 0,2 0-39 15,-5-2-46-15,-1 3-63 0,1 2-62 0,-4-1-103 16,-1 2-138-16,-4 2-430 0,0 0 191 0</inkml:trace>
  <inkml:trace contextRef="#ctx0" brushRef="#br1" timeOffset="-10160.88">26293 14571 117 0,'0'5'274'16,"5"2"-9"-16,2-4-12 0,3 0-19 0,5-3-23 15,13-2-16-15,0-4-11 0,4-1-17 0,3 1-17 0,2-5-17 16,-4 0-29-16,-1 2-37 0,0-1-56 15,-4 1-51-15,-1-1-66 0,-8 2-81 0,-2 2-152 16,1-2-367-16,-8 2 162 0</inkml:trace>
  <inkml:trace contextRef="#ctx0" brushRef="#br1" timeOffset="-9788.79">26647 14458 194 0,'0'3'247'0,"0"-3"-10"0,0 0-4 15,4 10-10-15,-3-7-6 0,4 0-5 0,-5 3-8 0,4-2-2 16,-3 2-6-16,2-2 1 0,-2 2-13 0,3 1 3 16,-4-1-26-16,3 0-12 0,-2 6-17 0,0-6-10 15,-1 3-12-15,0 1-12 0,0-1-8 16,3 3-10-16,-6-2-5 0,3 2-10 0,0 0-6 16,-2-1-10-16,-1 1 0 0,-1 5-6 0,-1 0-3 0,1-1-1 15,-4 1 2-15,1 0-35 0,-2-1 20 0,1-1-5 16,-2-1-4-16,3-5-2 0,1 1-6 15,1-4-2-15,-4 0-5 0,4 1 0 0,-1-2 2 16,1-2-3-16,0-1 3 0,-2-1-3 0,1-1 1 0,6 0 1 16,-10-4 0-16,4 1-19 0,-1-3 13 0,3 0 4 15,-1 0-4-15,1 1 5 0,2-1 0 16,-1-1 5-16,2 4 3 0,-3-2 4 0,4 2 13 0,-2 0-18 16,1-1-4-16,1 4-2 0,1-7 0 15,-1 1-14-15,0 4-13 0,2-3-25 0,-2 5-28 0,2-8-41 16,2 4-38-16,-1 0-42 0,-1 0-45 0,5-2-61 15,-3 2-220-15,6-3-567 0,-3 1 252 0</inkml:trace>
  <inkml:trace contextRef="#ctx0" brushRef="#br1" timeOffset="-9274.54">27250 14011 50 0,'9'7'286'0,"2"0"-15"16,5 2-10-16,-3 4-17 0,-2-4-11 0,1 1-24 15,-4-2-8-15,-1 3-30 0,2-2-18 0,-2 1-15 16,-2 0-17-16,-4 5-20 0,-1-4-30 0,0 2-42 15,-4-1-59-15,-1 3-48 0,-4-2-56 0,-2 0-27 16,-1-1-35-16,-2 0-128 0,-3-2-350 0,0-1 155 16</inkml:trace>
  <inkml:trace contextRef="#ctx0" brushRef="#br1" timeOffset="-9133.85">27208 14266 802 0,'-20'4'17'15,"-1"-2"64"-15,1 2 33 0,3-3 19 0,-2 0 15 16,9 0 2-16,-2-1 9 0,6 1 13 0,1 1-1 16,5-2-8-16,-8 0-8 0,8 0-10 0,0 0-4 15,0 0-9-15,0 0-10 0,35 1-3 0,-16-1-14 16,14-3-12-16,2-1-5 0,4 0-10 0,12 2-5 15,-15-2-10-15,0 3-13 0,0-3-8 0,-3 3-19 16,-2 0-51-16,-8-1-29 0,-3 2-59 0,-7 0-69 16,-2-2-69-16,-2 4-230 0,-5-2-523 0,-4 0 232 15</inkml:trace>
  <inkml:trace contextRef="#ctx0" brushRef="#br1" timeOffset="-8989.89">27350 14286 179 0,'-9'4'277'0,"-1"2"-25"0,2 1-19 0,2 2-16 0,-1 1-10 15,2-1-6-15,-1 1-6 0,1 1-16 0,1-1-21 16,0 2-15-16,0 0-15 0,4 0-13 0,0 4-14 16,0-4-13-16,-1 1-33 0,1 0-48 0,0 3-59 15,-3-7-58-15,3 3-62 0,0-2-229 0,-1 0-433 16,-1-3 192-16</inkml:trace>
  <inkml:trace contextRef="#ctx0" brushRef="#br1" timeOffset="-8824.69">27397 14333 273 0,'3'1'250'0,"1"4"-24"0,-2-3-16 16,1 4-18-16,-1-3-17 0,0 2-19 0,-2 2-17 16,0-1-26-16,-2 3-33 0,-1 0-51 0,-3 2-59 0,0-3-66 15,-3 1-191-15,0 0-310 0,0-2 138 16</inkml:trace>
  <inkml:trace contextRef="#ctx0" brushRef="#br1" timeOffset="-8651.89">27317 14440 21 0,'0'0'188'0,"0"0"-8"0,0 0-13 16,0 0-5-16,0 0-17 0,13 7-12 0,-12-4-12 16,0 0-13-16,-1-3-14 0,5 5-10 0,0-2-7 15,-1-2-6-15,0 1-7 0,0 2-6 0,0-1-7 16,-4-3-12-16,4 1-16 0,-4-1-16 0,5 2-12 15,-5-2-12-15,0 0-14 0,0 0-9 0,3 3-13 16,-3-3-27-16,0 0-36 0,0 0-127 0,0 0-261 16,0 0 116-16</inkml:trace>
  <inkml:trace contextRef="#ctx0" brushRef="#br1" timeOffset="-7971.86">27107 14571 40 0,'0'0'221'0,"0"0"-6"16,0 0-10-16,0 0-11 0,0 0-14 0,0 0-11 16,0 0-11-16,0 0-9 0,0 0-14 0,0 0-10 15,0 0-13-15,14 2-9 0,-14-2-11 0,0 0-6 16,0 0-7-16,0 0-1 0,7 0-7 0,-7 0-5 15,0 0-4-15,0 0-4 0,0 0-6 0,0 0-2 16,0 0-8-16,0 0 0 0,0 0-2 0,0 0-4 16,0 0-4-16,0 0-3 0,0 0-5 0,0 0 0 15,0 0-5-15,0 0-3 0,0 0-2 0,0 0-1 16,-14 3-3-16,14-3 1 0,-3 5-5 0,3-5-3 16,0 0 0-16,-4 3-4 0,4-3-2 0,0 0 2 15,0 0-1-15,0 0 8 0,12 5 2 0,-12-5 1 16,9 0 2-16,-3-2 6 0,3 2 0 0,2 0 2 15,1-1 5-15,2-1-3 0,-1 1 8 0,1-2 1 0,5 2 2 16,0-2 0-16,3 0-2 0,-2 0-1 16,7-1-4-16,-5 2-3 0,-1-3-5 0,-1 3 2 0,-1 0-2 15,-2 1-1-15,2 1-2 0,-6-1-6 16,-1 0 2-16,-3 1-1 0,-2 1-1 0,-1-1 4 0,1 1 1 16,-4 2 5-16,1-1-1 0,-4 5 5 0,0-1-4 15,-4 5-2-15,-6 2 1 0,1 2 0 0,-4 1-6 16,-6 1 0-16,-1 3 0 0,-1 1 1 15,0-1-4-15,-5 5 1 0,2-3-2 0,-2 3-1 16,1-2-1-16,-4 0 0 0,3-1-5 0,-4-1-4 0,7-4-4 16,-1-3-12-16,9-3-8 0,-2-4-17 15,4-4-20-15,3-3-17 0,0-2-14 0,0-1-11 16,1-4 4-16,1-3 7 0,6-2 4 0,0-4 12 16,2 2 11-16,0-6 11 0,4 4 17 0,-1 6 22 0,5-5-4 15,0 6 16-15,1 0 10 0,1 2 13 0,-1 1 13 16,8 0 15-16,-2 4 7 0,2 0 7 0,1 0 1 15,2 4 8-15,-1 1 2 0,2 0 0 0,-1 3-7 16,0-2-5-16,-3 3-7 0,1-1-3 16,3 3-10-16,-5-2-4 0,0 1-1 0,0-1-5 0,-2 4-29 15,2-2-32-15,-6-4-37 0,0 3-39 0,-1-1-34 16,-1-1-30-16,-2-2-28 0,-1 0-40 0,-1 0-185 16,-1-2-462-16,-3-2 204 0</inkml:trace>
  <inkml:trace contextRef="#ctx0" brushRef="#br1" timeOffset="-7788.89">27634 14443 13 0,'14'-2'269'0,"3"1"-19"0,0 1-20 0,4 1-18 0,-2-3-18 16,1 6-14-16,3-1-11 0,-2-2-14 0,1 2-16 15,-1 0-13-15,7 0-15 0,-1-1-12 0,0 1-13 16,-4 0-18-16,-3-3-51 0,1 2-52 0,2 0-45 15,-5-1-51-15,-4-1-67 0,-1 2-115 0,-3-1-338 16,-4-1 150-16</inkml:trace>
  <inkml:trace contextRef="#ctx0" brushRef="#br1" timeOffset="-7538.35">28044 14252 109 0,'-4'26'335'0,"0"-1"-16"16,4 0-7-16,-3 3-8 0,-1 0-12 0,0 2-27 15,3-4-26-15,1 2-23 0,-2 1-20 16,2 2-20-16,3-4-17 0,-2-1-13 0,2-2-16 0,-1 1-26 16,2-6 12-16,-1 0-24 0,-1 6-12 0,2-4-7 15,-4-5-10-15,2 4-19 0,0-2-40 0,-4-1-38 16,-1-2-49-16,-2 1-55 0,-2-5-43 0,1-2-49 15,2-4-40-15,-4 1-203 0,1-1-513 0,0-3 226 16</inkml:trace>
  <inkml:trace contextRef="#ctx0" brushRef="#br1" timeOffset="-7394.24">27864 14693 230 0,'0'-3'302'0,"0"3"-15"15,0 0-11-15,-2-7-13 0,2 7-24 0,4-7-15 16,0 3-27-16,3 0-21 0,0-2-13 0,5-1-12 15,3-1-27-15,0-2-20 0,2 0-46 0,1 2-50 16,-1-2-57-16,-1 1-61 0,3-2-80 0,-2 1-220 16,2-1-442-16,-3-2 196 0</inkml:trace>
  <inkml:trace contextRef="#ctx0" brushRef="#br1" timeOffset="-6603.28">28375 14050 11 0,'0'0'233'0,"0"0"-16"0,0 0-22 0,0 0-18 0,0 0-12 16,0 0-17-16,-11 12-13 0,7-8-15 0,1 1-8 15,-3 1-6-15,1 1 1 0,3-4-3 0,-1 6-11 16,1-4-1-16,0-1-3 0,0 1-3 0,2 1 2 15,4-2-3-15,-2-1-3 0,1 2 0 0,6-1 2 16,-4 0 2-16,4-1-2 0,5 1 1 0,-5 0 4 16,4-2 0-16,1 2-1 0,-1-2-6 0,1 1-6 15,-4 0-2-15,2 0-9 0,-2 1-9 0,-4-2 0 16,3 5-5-16,-2-4-8 0,-3 1-5 0,-1 1-11 16,0 0-21-16,-2 0-29 0,-1-2-17 0,-2 3-11 15,0-3-4-15,-3 2-4 0,2-3-3 0,-3 1 0 16,0-2 2-16,-2 1 6 0,-4 1 3 0,1-3 5 15,-3 2 4-15,0 1 4 0,0-1 8 0,-4-1 9 16,0 1 14-16,6 2 9 0,-1 2 6 0,1-1 6 16,-1-2 1-16,1 4 7 0,0 1 4 0,2 0 4 15,0 0 1-15,2 0 3 0,-1 1-4 0,3 2-3 16,-1-1-5-16,2 0 0 0,3 2 1 0,-1-2-15 16,2 2-18-16,2-1-28 0,-1 1-40 0,1 1-35 15,-1-2-25-15,3 0-15 0,0-4-6 0,-1 0-8 16,1-1 4-16,0 0 5 0,1-5-5 0,0-1-6 15,-4 0 9-15,0 0 19 0,12-6 34 0,-8 2 44 16,4-3 47-16,-1-1 41 0,2 0 33 0,-2-1 29 16,5 0 12-16,-2-2 10 0,0 6 9 0,3-3 4 15,1-2 3-15,-4 4 1 0,3-1-1 0,0 2-1 16,-3 1-5-16,3-1 7 0,0 1-7 0,-2 0-7 16,0 2-1-16,0-1-6 0,-3 2-6 0,2 1-3 15,-2-2-9-15,0 2-8 0,-1 2-9 0,1-2-7 16,-1 0-2-16,0 0-12 0,-2 1 1 0,0 2-8 15,1-1-2-15,-2-1-4 0,2 1-8 0,-6-2 4 16,4 4-16-16,0-1-9 0,-3 1-8 0,-2-1-12 16,-3 3-10-16,-5 0-14 0,0 1-14 0,-7 6-6 15,-9-4-5-15,0 4 8 0,-2 1 4 0,2-4 5 16,0 2 5-16,1-2 5 0,6-1 0 0,-2 0 2 16,4 0 8-16,5-5 0 0,-1 1 2 0,3-1 8 15,2-1 8-15,2 1 11 0,0-1 14 0,1-1 10 0,1 1 7 16,3-3 8-16,-4 4 11 0,3-1 2 15,1-3 9-15,0 0 8 0,6 3-8 0,-6-3-4 16,16 0-2-16,-7 0-7 0,2 1-19 0,4-3 10 16,2-1-8-16,2 1 11 0,0-2-18 0,-1 1-27 15,0-2-41-15,-1-1-44 0,-2 4-43 0,-3-4-53 16,0 3-51-16,-1-3-59 0,-4 3-244 0,1-4-579 16,0 1 256-16</inkml:trace>
  <inkml:trace contextRef="#ctx0" brushRef="#br1" timeOffset="-6088.88">28453 14347 233 0,'0'0'294'0,"-7"5"-21"0,5-1-8 0,-3 2-14 0,1 0-13 15,-1 2-13-15,1 2-18 0,-2 1-20 16,-1-3-14-16,2 8-13 0,0-4-17 0,1 5-13 16,-1-2-12-16,1 3-10 0,-2-4-12 0,-2 3-11 15,3 3-7-15,-4 3-9 0,0-6-7 0,-1 9-7 0,1-10-5 16,1 1-4-16,-2 0-5 0,1-1-3 15,-2-2-6-15,1-4-13 0,2-1-1 0,1-3-4 16,2 1-23-16,-1-4-24 0,1-2-31 0,5-1-23 16,-9-4-24-16,4-1-9 0,2 2-14 0,1-8 1 15,2 1-10-15,-3-2-5 0,4-1 3 0,2 1 2 0,-2-1-6 16,3-4 6-16,0 3 10 0,0 1 12 16,1 3 25-16,1 1 12 0,1-2 26 0,-4 6 17 0,3 0 17 15,0-3 20-15,0 6 13 0,-1-1 14 16,1 1 11-16,-3-2 12 0,1 2 13 0,0 1 7 15,1 0 10-15,-5 1 8 0,8-2 14 0,-8 2 6 0,6 0 8 16,-6 0 5-16,4 4 12 0,1-3 7 0,-5-1 10 16,4 4 6-16,-4-4-9 0,5 3-13 15,0-2-2-15,-5-1-24 0,5 4-22 0,-1-2-16 16,-2 3-1-16,4-2 11 0,-5-1-9 0,3 2-10 0,2 3-3 16,-2-3-8-16,1 2 0 0,3 6-9 0,0-2-1 15,-1 0 1-15,1 0-9 0,2 5-8 16,-2-5 8-16,2 4 6 0,-1-1-15 0,-1-2-3 0,2 3-3 15,-2-3 1-15,-2-3 3 0,-1 2-7 16,2-2 1-16,0 1-4 0,0-1 3 0,-4-1-6 0,1-2-1 16,-1 0 1-16,-1-1 6 0,2-1-2 0,-4-2 9 15,5 2-17-15,-5-3-21 0,2 4-21 0,-2-4-25 16,0 0-36-16,0 0-35 0,0 0-39 0,0 0-44 16,0 0-56-16,0 0-287 0,-16-8-609 15,12 3 271-15</inkml:trace>
  <inkml:trace contextRef="#ctx0" brushRef="#br1" timeOffset="-5762.82">28785 14771 4330 0,'5'8'-103'0,"-3"-2"41"0,0 0 5 16,3 3-177-16,-1 0 30 0,-4-2 39 0,0-1-26 0,0-1-58 16,-4 0-263-16,-1-1-552 0,1-2 244 15</inkml:trace>
  <inkml:trace contextRef="#ctx0" brushRef="#br0" timeOffset="978.15">2030 17052 73 0,'-1'-2'293'16,"1"2"-18"-16,0-5-7 0,0 5-15 0,3-6-8 15,-1 3-13-15,2-2-19 0,-1 3-9 0,0-3-18 16,4 4-15-16,-2-4-20 0,0 1-17 0,0 1-5 0,2 0-15 16,-2 0-10-16,2 0-10 0,-3 0-10 15,2 0-13-15,1 2-1 0,-1-2-11 0,3-1-4 16,-4 2-5-16,0 1-9 0,2-1-2 0,-2-1-7 15,0 2-1-15,-5 1-3 0,9 0-5 0,-9 0 4 16,9-3-8-16,-4 3 0 0,0-2-3 0,-5 2-3 16,0 0-4-16,0 0 3 0,18 2-8 0,-14 1 6 15,1-3-10-15,0 4 4 0,1-1-4 0,-2 3 2 16,0 0 0-16,1 1-5 0,-1 5 7 0,-1 0-7 16,-2 5 12-16,0-1-15 0,2 2 4 15,-3 3 3-15,-3 1-4 0,3 3 1 0,-5-6-5 0,1 6 6 16,-1 0 3-16,1-5-8 0,0-3 10 0,-2-5-11 15,5 3 12-15,-6-4-9 0,5-4 13 0,-2 0-12 16,1-1 1-16,3 0 8 0,-2 1 7 0,2-3-9 16,-1 0 17-16,1 0-12 0,0-4 7 0,-3 5 3 15,3-5-4-15,0 0-5 0,0 0 2 0,0 0-4 16,-1 2-1-16,1-2 5 0,0 0-7 16,0 0 1-16,0 0 0 0,0 0-4 0,16-7 0 15,-16 7-3-15,16 0-3 0,-6 0 7 0,0 0-6 16,0 0-3-16,3 2-2 0,0-2 5 0,-2 1-3 15,1-1-2-15,-2 0-9 0,0 2-42 0,-3-2-57 16,-2 0-65-16,-5 0-73 0,11-3-305 0,-11 3-607 16,8-3 269-16</inkml:trace>
  <inkml:trace contextRef="#ctx0" brushRef="#br0" timeOffset="1216.53">2419 17058 247 0,'6'17'291'0,"3"8"-22"15,-2-6-27-15,-1 8-22 0,-1 3-22 0,1-2-10 16,-1 2-29-16,-1-1-13 0,0 4-14 16,0-3-15-16,2 0-12 0,-4 1-12 0,-1-6-12 15,1 3-5-15,-2-7-19 0,-1-2-29 0,0-5-31 0,1 3-26 16,0-9-35-16,-1 3-19 0,-2-5-25 0,-1-1-22 15,1-2-27-15,-3 0-34 0,0-2-123 0,-3-1-341 16,-2-4 151-16</inkml:trace>
  <inkml:trace contextRef="#ctx0" brushRef="#br0" timeOffset="1435.83">1772 17059 157 0,'-6'3'344'0,"1"5"-12"0,1 5-39 16,0 5-22-16,4 7-29 0,0 5-24 0,0 1-20 16,5 1-23-16,4 1-5 0,0-4-29 0,1 2-12 15,0-1-16-15,3 0-8 0,0-4-12 0,1 0-11 16,0-2-5-16,0 2-16 0,-1-5-4 0,-2-4-5 16,3-2-20-16,-2-1-24 0,-2 1-42 0,8-1-36 15,-5-4-48-15,1 2-61 0,5-6-84 0,-7 1-185 16,0-6-485-16,8-1 215 0</inkml:trace>
  <inkml:trace contextRef="#ctx0" brushRef="#br0" timeOffset="3167.54">4175 16671 2880 0,'2'-4'100'0,"-2"4"-34"0,8-4-37 0,-2 3-3 16,6 0 35-16,2-1 25 0,8-1 5 15,6 1 2-15,5 0-17 0,0 2 3 0,3-1-9 16,0 1-3-16,1 0-4 0,1-1-13 0,2 1-2 16,-4 0-7-16,-2 1-1 0,-1-1-9 0,1 0 0 15,-5 3-8-15,-6-2 0 0,-4 0-7 0,-1-1-1 16,1 3-7-16,-6-3-12 0,-4 0-51 0,1-3-52 16,-10 3-46-16,12 0-61 0,-6-2-64 0,-2 0-273 15,-4 2-596-15,0 0 264 0</inkml:trace>
  <inkml:trace contextRef="#ctx0" brushRef="#br0" timeOffset="3408.18">4553 16667 293 0,'-1'10'295'0,"-2"-1"0"0,2 3-12 0,-3 5-6 16,4-1-11-16,-2 4-35 0,-2 5 0 0,0 5-26 15,1-2-19-15,2 3-15 0,-3-1-10 0,0 0-27 16,2 3-16-16,-2-1-7 0,-1 1-10 0,5-5-14 15,-3 1-6-15,2-1-7 0,1-3-6 0,-1-7-11 16,2 1-5-16,-1-2-6 0,1 0-21 0,2-5 15 16,-3-1-7-16,2 0-6 0,-2-2-4 0,3 0-12 15,-2-3-29-15,2 0-31 0,-3-1-32 0,0-2-64 16,0-3-28-16,1 3-24 0,-1-3-29 0,0 0-60 16,9-11-183-16,-9 3-506 0,4 0 224 0</inkml:trace>
  <inkml:trace contextRef="#ctx0" brushRef="#br0" timeOffset="3551.97">4907 17004 2 0,'4'2'240'0,"0"6"-49"0,-2-1-81 0,-1-5-98 15,-1 4-105-15,-1-1-100 0,1 3 44 0</inkml:trace>
  <inkml:trace contextRef="#ctx0" brushRef="#br0" timeOffset="3661.54">4885 17152 2 0,'0'0'150'16,"4"6"-65"-16,-3-2-98 0,1-1-25 0,0 2-40 15,0-1 18-15</inkml:trace>
  <inkml:trace contextRef="#ctx0" brushRef="#br0" timeOffset="4444.21">5335 16505 53 0,'0'0'256'0,"0"-5"-24"16,0 5-24-16,0 0-17 0,0 0-20 0,0 0-10 16,0 0 4-16,0 0-7 0,0 0-8 0,0 0-5 15,10 6-9-15,-6-1-9 0,0-1-4 0,-3-2-8 0,3 3-6 16,0-2-6-16,-3 3 0 0,3 0-9 0,0 3-13 16,5 0-2-16,-4 1-4 0,0 2-15 15,4 3-4-15,0-1-4 0,0 4-3 0,0 6-6 16,0-7-5-16,4 6-4 0,-3 0-3 0,0-5-6 15,3 4 4-15,-2 0-4 0,-1-4-14 0,5 4 8 16,-1 0 0-16,-3-1-3 0,0-4 0 0,5 6-4 16,-7-7-1-16,1 1 3 0,3-2-1 0,-4 0 0 15,1-1-2-15,3 0-6 0,-4 0 5 0,1-3-3 16,-2 0-1-16,-1-3-1 0,0-2 0 0,3 2-1 16,-5-3 1-16,0 0 3 0,-3-2 17 0,4 1 10 15,-3 0 22-15,-1-1-1 0,-2-3-6 0,0 0 12 16,8 3-12-16,-8-3-1 0,0 0-29 0,2-14 12 15,-2 4 3-15,0-4-4 0,0 3-7 0,-1-8-2 16,1 0 0-16,0 1 0 0,1-8-5 0,0 8-5 16,1-1 4-16,0-1-4 0,1 1-5 0,1-6-4 15,1 7 0-15,0 0-2 0,1 0 5 0,1 0 0 16,2-7-3-16,-1 9-4 0,0 0-2 0,3 1 3 16,-1-2 6-16,-4 3-3 0,7-2-26 0,-4 3-28 15,-4 1-48-15,4 3-46 0,-4 0-48 0,-1 2-56 16,4 1-81-16,-4 2-217 0,-2 2-592 15,-2 2 261-15</inkml:trace>
  <inkml:trace contextRef="#ctx0" brushRef="#br0" timeOffset="4784.68">5844 16817 12 0,'0'0'283'0,"5"1"-20"0,-5-1-15 15,9 3 7-15,-4-5-13 0,5 4 0 0,0-4-9 16,3 5-10-16,3-3-18 0,4 2-11 0,8-2-8 15,-1-1-22-15,1 1-34 0,-1 0 8 0,1 1-6 16,4-1-16-16,-3 3-9 0,2-3-9 0,-2 2-17 16,-2 0-11-16,-4 1-4 0,-2-3-7 0,7 3-8 15,-9-3-9-15,-2 3-1 0,-3-2-21 0,-1 0-41 16,-1 0-53-16,-2-1-50 0,-2 0-52 0,-8 0-59 16,14-2-77-16,-14 2-182 0,7-4-534 0,-7 4 237 15</inkml:trace>
  <inkml:trace contextRef="#ctx0" brushRef="#br0" timeOffset="5197.18">6222 16696 42 0,'0'0'262'0,"0"0"-19"15,0 0-16-15,0 0-16 0,0 0-14 0,0 0-5 16,0 0-9-16,0 0-9 0,0 0-16 0,19 3-9 16,-14 0-16-16,3-1-8 0,-4-2-9 15,6 5-8-15,-2-4-4 0,1 4-9 0,0-2-8 16,1 2-9-16,-2-1-7 0,-2-1-4 0,3 3-9 16,0-3-7-16,0 1-3 0,0 1-4 0,1 1-6 0,-1-2-2 15,-3 0-16-15,2 1 10 0,1-1-2 0,-3-1-4 16,1-1-2-16,-3 3-8 0,1 0 5 15,0-3-5-15,1 2 1 0,-5 1 4 0,-1-1-2 16,2 1 3-16,-5 2-8 0,0 4 4 0,-4-2-3 16,-3 6-1-16,-1 1-3 0,-1-1-1 0,-5 6 1 15,1-7-1-15,-1 6-2 0,2-5 0 0,-1-2 0 16,2-1 0-16,0 1 1 0,3-2-4 0,0-1 3 16,5-1-5-16,-2-2-2 0,-1 0 4 0,3-1-4 15,2 0-8-15,0-1-18 0,2-3-27 0,-1 0-42 16,3-2-45-16,-6 4-61 0,6-4-94 0,0 0-179 15,0 0-512-15,0 0 227 0</inkml:trace>
  <inkml:trace contextRef="#ctx0" brushRef="#br0" timeOffset="5650.78">6600 16573 205 0,'0'0'261'0,"11"0"-19"0,-11 0-13 16,0 0 2-16,6 7-9 0,-1 0-10 16,4-1 11-16,-4 5-25 0,4 0 14 0,-2 3-9 0,4 1-16 15,-1 1-26-15,-5 3-9 0,8 4-22 0,0 1-7 16,-4 0-13-16,0 0-10 0,2 1-13 0,0 2-27 15,-1-5 10-15,0 1-4 0,-2-5-6 0,1 5-7 16,-2-4-21-16,3-1 10 0,-1-2 1 0,0 0-7 16,2-1-8-16,-2 0-3 0,0-3 1 15,-4-4-3-15,2 0-7 0,-3-4 5 0,-1 2 3 16,0-3 4-16,1-1-1 0,-4-2-6 0,9-4 6 0,0-3-4 16,-4 0-5-16,4-8 5 0,4 0-8 0,-5-1-2 15,2-8 0-15,3-1-3 0,-4 1 8 16,0 0-3-16,1-1-2 0,-3 5-12 0,2-4 5 15,-2 6 0-15,2 0-1 0,-3 2-2 0,3-1 2 16,-1-1-1-16,1 4-4 0,-3 2 5 0,1-1 1 16,-2 1-2-16,1 5-8 0,0-3-8 0,-2 1-19 15,0-1-29-15,1 4-32 0,-5-1-39 0,4 3-50 0,-3 1-61 16,-1-2-124-16,0 5-185 0,3-7-596 16,-3 7 264-16</inkml:trace>
  <inkml:trace contextRef="#ctx0" brushRef="#br0" timeOffset="6864.83">8861 16537 41 0,'-5'3'256'0,"0"-2"-4"16,5-1-16-16,-8 1-5 0,8-1-9 0,0 0-11 16,-9 0-19-16,9 0-14 0,0 0-18 0,-5 1-16 15,5-1-18-15,0 0-10 0,0 0-12 0,-10-1-11 16,10 1-9-16,-9 1-1 0,9-1-17 15,-9 3-2-15,5-1-9 0,-5 1-1 0,4 0-11 0,-1 1-3 16,-3-1-3-16,-1 3-4 0,2 0 4 0,-1 0-5 16,0-2-2-16,-1 3 3 0,3 1 4 0,0-2 4 15,-2-1-13-15,4 1 0 0,0 0 6 0,1-3-1 16,-1 3 1-16,1-2-4 0,1-1-3 16,1 1 6-16,-2 1-4 0,0-2-1 0,4-3-3 15,-1 5 3-15,-2-3-5 0,3-2-6 0,0 5 2 0,0-5-4 16,3 5 9-16,-3-5-9 0,4 3-1 0,1 0-3 15,-3 0-5-15,2 1 4 0,0 1 0 0,1-2 1 16,4 3-3-16,-1-1-1 0,-2 1 8 0,3 1-14 16,0 0 2-16,1-2 5 0,-1 2-3 15,0 2-1-15,1-2 1 0,-2 2-2 0,0 1-1 16,-2-2 4-16,-2 3-9 0,2-2 4 0,-3 4 2 0,-1-2 0 16,2 1-4-16,-2-3-1 0,0 1 1 0,-2 0 0 15,0 0-2-15,0-5 1 0,0 3-6 0,0-2 6 16,-2 0-6-16,0 0 0 0,-2-3-1 15,2 1 2-15,-3-4-10 0,-2 2-26 0,7-2-30 16,-11-7-42-16,3 1-53 0,-1-3-72 0,-1-4-298 16,-4-1-582-16,0 1 257 0</inkml:trace>
  <inkml:trace contextRef="#ctx0" brushRef="#br0" timeOffset="7021.7">8924 16790 34 0,'7'8'289'16,"1"0"-2"-16,1-1-25 0,-4 1-19 0,2 0-28 16,-4-3-19-16,1-1-23 0,1 1-15 0,-1 1-19 15,1-1-11-15,-1-4-56 0,-4-1-61 0,4 5-70 16,-4-5-73-16,0 0-204 0,0 0-364 0,0 0 161 16</inkml:trace>
  <inkml:trace contextRef="#ctx0" brushRef="#br0" timeOffset="7369.04">9198 16339 233 0,'2'12'269'15,"-5"-5"-23"-15,2 4-21 0,0 3-11 0,-4 2-16 16,3 2-10-16,0 1-13 0,-1 1-17 0,3 5-14 15,-1 4-9-15,-2-2-17 0,3-1-11 0,-2 4-14 16,1-5-11-16,2 4-5 0,1-4-4 16,0-6-5-16,2 0 5 0,-1 0-9 0,1 0 0 15,1-2-7-15,2-1-1 0,-3 3-8 0,-1-7-1 16,3-1-6-16,-3 0-3 0,2-2-5 0,-1-1-2 0,-1-3-6 16,1 1-4-16,-2-1-3 0,2-1 1 0,-3-1 3 15,-1-3 8-15,4 5-3 0,-4-5 6 0,5 2-6 16,-5-2-1-16,0 0-4 0,9 2 2 15,-9-2-6-15,0 0-3 0,5-7 0 0,-5 7-18 16,5-8-23-16,-2 4-30 0,1-4-34 0,-3 4-40 16,-1-6-51-16,4 4-52 0,-3-3-264 0,3-1-537 15,-3 1 237-15</inkml:trace>
  <inkml:trace contextRef="#ctx0" brushRef="#br0" timeOffset="7567.74">9099 16633 106 0,'0'0'327'0,"0"0"-23"0,0 0-11 0,0 0-14 16,0 0-15-16,33 3-28 0,-21-2-21 0,-2-1-24 16,1 0-17-16,2 0-19 0,1 0-13 0,4-1-16 15,2-1-35-15,1-1-83 0,-1 1-104 0,2-3-126 16,0 3-211-16,-3 2-467 0,1-4 207 0</inkml:trace>
  <inkml:trace contextRef="#ctx0" brushRef="#br0" timeOffset="7709.44">9689 16802 3850 0,'8'11'31'16,"-2"-1"-27"-16,1-2-13 0,-2 1 13 0,1 2 3 15,-2-2-6-15,-3 2 8 0,3-1-11 0,-1 1-34 0,-2-1-32 16,-1 0-35-16,-1 0-31 0,2-1-45 0,-1-2-50 15,0 4-63-15,-4-2-184 0,4 0-516 0,-1 3 229 16</inkml:trace>
  <inkml:trace contextRef="#ctx0" brushRef="#br0" timeOffset="9948.72">10590 16139 59 0,'0'0'245'0,"0"0"-8"0,5 15-5 0,-2-1-10 16,2 5-3-16,-1 7-7 0,1 2-7 0,0 4-6 16,-1-1-12-16,5 14-6 0,-1-10-17 15,-1 10-20-15,1 3-12 0,-3-3-17 0,3-11-5 0,-2-3-6 16,-1 5-17-16,0-3-13 0,2-3-5 0,-1-2-11 16,4 0 8-16,-1-2-16 0,-1-10-8 0,0-2 2 15,-1-4 1-15,0-1-5 0,-1 0-4 16,1-2 4-16,-4-4-2 0,4-2-5 0,-1-2 2 15,-6 1-3-15,14-10-1 0,-5-1 7 0,0-4-19 16,-3-4-2-16,6-6 3 0,-3 0-2 0,-3-4-4 16,2-5-1-16,7-10 1 0,1-3 1 0,-7 12-8 0,3 3-1 15,0-14 2-15,-2 15-3 0,0 2-4 16,2 1 6-16,-2 6-4 0,-4 4-1 0,1 0 2 16,-1 4 1-16,-1 5-10 0,4-2-4 0,-5 1-33 15,-3 4-48-15,1 0-58 0,0 3-48 0,-2 3-50 16,-4-4-70-16,4 4-177 0,-15 6-532 0,3 0 236 0</inkml:trace>
  <inkml:trace contextRef="#ctx0" brushRef="#br0" timeOffset="10089.68">10741 16484 97 0,'0'3'254'16,"0"-3"1"-16,5 6-5 0,-1-5-20 0,1-1-18 15,-5 0-25-15,18-2-14 0,-4-3-17 0,4 2-16 0,0-1-16 16,5-3-14-16,-4 2-29 0,2 2-46 0,2 0-63 15,3-4-57-15,-3 3-71 0,-1 2-184 16,-1 2-367-16,-1-1 163 0</inkml:trace>
  <inkml:trace contextRef="#ctx0" brushRef="#br0" timeOffset="10645.79">11548 16206 206 0,'6'18'263'0,"0"1"-20"16,-3-1-9-16,-1 8-16 0,-5-1-16 0,-2 2-6 15,-3 1-16-15,0-1-16 0,-7 2-15 0,2-1-14 16,-2 0-19-16,-1-1-6 0,1-2-13 0,1 2-11 15,-4-4-7-15,4 0-7 0,1-6-10 0,2-2-5 16,-1-3 8-16,0-1 13 0,3-2-6 16,-1-2 3-16,2-2-8 0,-1-1-3 0,1-3-3 0,-5-2-1 15,6-2-5-15,-2-4-5 0,0 0-2 0,-3-6-1 16,3-4-5-16,-1 4-3 0,5-3 5 0,1 1-16 16,-1-1 0-16,2 4 0 0,3 2-7 15,3 1-3-15,1-1-2 0,-3 4-2 0,8-2 2 0,-4 4-3 16,7 1-4-16,2 3-3 0,-2 1 3 15,6 2-12-15,-2 2 9 0,3 2-4 0,-2 2 1 0,0 0 0 16,-1 2 7-16,0 2-9 0,1-2-1 0,-3 3 0 16,-4-1-2-16,4 1 1 0,-1-2-4 15,1 2-27-15,-1 0-49 0,-2 0-57 0,2-5-76 16,1 1-84-16,-2-4-235 0,0-4-576 0,0 4 255 16</inkml:trace>
  <inkml:trace contextRef="#ctx0" brushRef="#br0" timeOffset="10943.44">11982 16352 2869 0,'-1'-4'147'0,"-2"-1"-89"16,-1-1-10-16,-1 0-36 0,-2 2 2 0,-2-3-9 15,-4 5 4-15,-1-2 2 0,-3 1 2 0,-2 1 16 16,2 4 23-16,-2-1 10 0,0 5-2 0,-1 1-4 15,0 1-1-15,1 3-10 0,4 1-4 0,-4 11 2 16,2-3-13-16,1 2-1 0,3 0 2 0,0 3-3 16,8-6-5-16,-1 0-6 0,4-1-1 0,1 1-1 15,2-1 2-15,3 0-7 0,4-1 2 0,-1 2-1 16,5-4 2-16,-2-1-2 0,8-2-1 0,6 4-1 16,-10-8-5-16,4 2-8 0,0-2-36 0,3-2-39 15,-5-1-47-15,-2-2-61 0,-1 0-57 0,1-1-296 16,-8-1-584-16,2-1 259 0</inkml:trace>
  <inkml:trace contextRef="#ctx0" brushRef="#br0" timeOffset="11097.76">11738 16529 268 0,'0'0'326'0,"0"0"-33"15,8-6-32-15,2 6-23 0,0-1-28 0,3 1-23 16,6 1-19-16,1-1-17 0,1 0-18 0,7 1-39 15,0 4-38-15,-5-3-53 0,7 2-56 0,-1-2-79 16,0 3-236-16,-8-3-398 0,1 3 177 0</inkml:trace>
  <inkml:trace contextRef="#ctx0" brushRef="#br0" timeOffset="11565.66">12110 16215 153 0,'0'0'322'0,"-4"-3"-35"16,4 3-27-16,0 0-26 0,0 0-12 0,-3 9-9 0,3-5 2 15,3 6-14-15,-2-1-19 0,3 3-16 0,0 3-2 16,2 3-27-16,1 2-16 0,-1 5-13 15,2 2-10-15,-3-1-8 0,4-2-11 0,-1 2-11 16,-3 1-1-16,2-2-8 0,1 3-4 0,-3-2-3 16,0-1-10-16,0-6 0 0,1-1 1 0,-1-1-12 15,2-2-6-15,1 2 5 0,-3-3-10 0,1-3-2 16,2-2 0-16,-3 1-1 0,0-4 1 0,-2-1-1 16,1 0 7-16,-2-4 0 0,2 2-2 0,-4-3 1 0,10-6-1 15,-6 0-11-15,3-2 4 0,0-2 0 16,5-5-7-16,-5-2 3 0,1-6-5 0,0-4 4 15,-1 0-1-15,1 0-1 0,-3-3 6 0,3 2-9 16,-3 1 0-16,8 0-1 0,-8 2 2 0,3 1-3 16,-3 6-1-16,2 1 0 0,-2 0-4 0,2-1 7 15,-1 6-5-15,1 1-1 0,1-4 0 0,-1 5 2 16,-2-2-3-16,0 3-1 0,0 0 2 0,0-1 9 16,2 1-16-16,-1 1-43 0,-1 3-57 0,0 0-85 15,4 1-90-15,-9 4-298 0,9 0-630 0,-9 0 280 16</inkml:trace>
  <inkml:trace contextRef="#ctx0" brushRef="#br0" timeOffset="11694.71">12778 16629 3857 0,'13'25'11'0,"-3"1"17"16,-3-1-28-16,-5-1 11 0,-3 3-8 0,0-2 1 16,-2-6-5-16,-2 0 8 0,-4 0-7 0,0-2-21 15,0 1-37-15,-1-1-51 0,-2-2-52 0,2 0-68 16,-2-1-98-16,1 1-176 0,-2-2-544 0,-3 1 241 15</inkml:trace>
  <inkml:trace contextRef="#ctx0" brushRef="#br0" timeOffset="13962.26">13655 16086 315 0,'0'0'337'0,"-4"-2"-38"15,4 2-22-15,4-5-19 0,5 0-16 0,4 2 0 16,7-3-22-16,7-3-16 0,9 5-16 0,2 1-24 16,13-3-13-16,2 2-10 0,-1 2-18 0,0-1-13 15,-12 3-12-15,14-3-4 0,-15 3-12 0,-2 2-7 16,-1-2-9-16,1 1-5 0,-5-1-6 0,-4-1-6 16,-2 4 1-16,-6-2-28 0,-2-1 9 0,-6 0-13 15,-1 0-23-15,-3 0-43 0,-4 0-49 0,-4 0-60 16,7 0-44-16,-7 0-52 0,0 0-41 0,0 0-193 15,-19-3-526-15,10 3 233 0</inkml:trace>
  <inkml:trace contextRef="#ctx0" brushRef="#br0" timeOffset="14259.46">14014 16011 61 0,'0'0'218'0,"0"0"-5"0,-2 4-5 16,2-4 5-16,2 8-6 0,-1-4-6 0,-1-4-2 15,2 7-8-15,0-1-9 0,-2 0-6 0,0 2-17 0,2 0-8 16,0 1-11-16,-2 0-9 0,4 2-16 16,-4 2-3-16,0 3-13 0,2-1-8 0,0-1-7 15,0 4-7-15,-1-1-3 0,-1 3 1 0,3-2-20 16,-3 1 0-16,0 0-12 0,0 1 0 0,0 5-2 0,0-5-6 16,0-1-3-16,0-2-5 0,0 1 1 15,0 0-5-15,0 0 0 0,0 0-7 0,-3-2 1 16,3-3-3-16,-1-1-2 0,2 0 1 0,-1 0-1 15,0-1 12-15,0-2-19 0,0-3-1 0,0 0 3 16,0 0-7-16,-1 1 1 0,1-2-6 0,0-2-6 16,0 1-12-16,0-4-36 0,-2 4-42 0,2-4-65 15,0 0-69-15,0 0-87 0,0 0-176 0,0 0-539 16,6-13 239-16</inkml:trace>
  <inkml:trace contextRef="#ctx0" brushRef="#br0" timeOffset="15067.15">14479 16086 183 0,'8'0'216'0,"-8"0"-7"16,0 0 2-16,6 4-9 0,-2-1-2 0,0 2-10 16,0-1-10-16,-2 3-12 0,5 1-8 0,-3 4-11 15,-2-4-8-15,3 4-9 0,-1 1-9 0,-1 4-10 16,-1 0-10-16,-2 0-6 0,-1 0-1 16,-7 2-17-16,-2 5-7 0,2-5-6 0,-3 4-11 15,-6-1-2-15,3 2-7 0,-4-1-6 0,4-2 7 0,3-3-16 16,-2 2-1-16,0-1-4 0,2-4-4 0,0 4 1 15,-2-6-2-15,0 1-1 0,0-2-5 16,4 1-1-16,1-5 1 0,-1-2-4 0,-1 2 0 16,1-4-2-16,1 2 2 0,2-2-5 0,-3-1 7 15,1-3-3-15,3 0-4 0,-2 0 2 0,7 0-3 0,-16-1 5 16,11-4-4-16,-3 1 0 0,2 0-3 0,1-2-4 16,1-1-2-16,-1-2 4 0,1-2 4 0,2 0-8 15,-1-1 2-15,2-1 0 0,1-4 2 0,1 1-3 16,0 1 9-16,3 2-6 0,-1-3-3 15,1 4-2-15,0 1 1 0,1-1-1 0,2 1 0 16,-3 2 1-16,1-1 0 0,-1 2 2 0,3 1 0 0,-4 0 1 16,2 1-1-16,0 2 2 0,-2-1 0 0,2 1-2 15,-1 1 1-15,1-1-2 0,-1 1 12 16,1 1-14-16,0-1 3 0,-5 3 2 0,9 0 2 16,-5 3 2-16,4-1 7 0,-1 1 3 0,2 1 1 15,2 3 0-15,-5 1-2 0,4-1 1 0,-1 2-4 16,0 0 6-16,2 4-7 0,-2-3 11 0,2 3-13 0,-1 2 6 15,1 0-4-15,-2 1 3 0,1-1-2 0,1 1-2 16,-1 0 1-16,0-1 0 0,-1-1-2 0,0-5-3 16,1 6 5-16,-1-1-6 0,-4-6 2 0,3 3 0 15,1-3 0-15,-4 1 0 0,0 0 2 16,3-4-3-16,-4 0 1 0,1 1-5 0,1-3 1 16,-2 1 3-16,-1-1-6 0,-2 2 2 0,1-4 0 0,1 2-2 15,-3-3-8-15,5 2-26 0,-5-2-70 0,0 0-86 16,0 0-100-16,0 0-265 0,4-11-602 15,-1 7 266-15</inkml:trace>
  <inkml:trace contextRef="#ctx0" brushRef="#br0" timeOffset="15670.69">14800 16309 267 0,'0'0'266'16,"0"0"-22"-16,0 0-9 0,0 0-2 0,18 3 0 15,-5-3-3-15,1 0-15 0,6-1-21 0,8 1-14 16,-2-5-17-16,5 5-14 0,-2-1-19 0,0 1-9 16,1-3-17-16,1 0-5 0,-1 3-9 0,-3 0-9 15,1 0-5-15,4 0-10 0,-3 0-6 0,-7 0 6 16,-1-1-18-16,2 1-5 0,-3-2-4 0,-1-2-2 15,0 2-6-15,-1-1-2 0,-5 3-1 0,-3 0-7 16,2-2 2-16,-6 2-5 0,1-1 0 0,-7 1-5 16,10 0 0-16,-10 0 4 0,5-1-7 0,-5 1 3 15,0 0-6-15,0 0-1 0,0 0 0 0,6 4-4 16,-6-4-4-16,0 0-14 0,0 0-27 0,0 0-42 16,-19 3-42-16,14-3-55 0,5 0-71 0,-18-1-283 15,4 1-581-15,-5 1 256 0</inkml:trace>
  <inkml:trace contextRef="#ctx0" brushRef="#br0" timeOffset="15879.86">14938 16487 255 0,'9'5'297'0,"5"-1"-10"0,4 1-14 16,1 0-16-16,2-1-8 0,7-1-21 15,-3 1-18-15,6 0-20 0,-3-2-20 0,4 1-19 0,-4 0-13 16,2-2-11-16,-13 0-19 0,3-1-8 0,-3 3-29 16,-2-3-58-16,-3 1-70 0,-1-1-77 0,-4 0-96 15,-2 1-221-15,-1 0-488 0,-4-1 216 0</inkml:trace>
  <inkml:trace contextRef="#ctx0" brushRef="#br0" timeOffset="16598.14">15802 16093 125 0,'0'0'238'16,"0"0"-13"-16,-8 0-14 0,8 0-2 0,-9-1-6 0,9 1-1 15,-8 0-8-15,8 0-11 0,-9 1-7 0,3 0-9 16,6-1-7-16,-11 2-7 0,5-2-6 0,0 3-6 16,-1 2-1-16,0-4-2 0,-2 6-22 15,4-3-9-15,-4 3 0 0,2 0-17 0,-2 2-10 16,1 0-4-16,0-2-9 0,-3 3-1 0,6 2-6 0,-3 1-5 16,-1 3-8-16,3 0-8 0,-2 0 5 0,-1 1-4 15,4 1-8-15,1 2-40 0,-1 5 0 16,1-6 6-16,3 0 1 0,1 1-1 0,1 0-3 15,4-1 2-15,-1 2-2 0,0-2 2 0,4-3 3 16,-2 0 2-16,7 2-4 0,-2-2 4 0,1-2-3 0,3 0 0 16,1-2 3-16,0 0-5 0,3-2-1 0,-1 0 3 15,3-4 4-15,0 1-5 0,-3-1 5 0,4-3 0 16,-4-1-4-16,1-4-4 0,3 1 4 0,-4-4 7 16,1 2-7-16,-1-2 4 0,-4-3-3 15,0 1 3-15,1-3-8 0,-2-3 9 0,-2 1 0 0,-2-5-1 16,-1-1 3-16,2-11-3 0,-2 7 0 0,-7-6-2 15,-1 1-6-15,-1 1 2 0,0-2-1 0,-6 3 10 16,-3-2-5-16,2 0-1 0,-1 2-2 16,-2 7 2-16,2 3 4 0,0-2-3 0,-4 1 4 15,2 0-4-15,-1 0 3 0,-3 5 0 0,2-2 0 0,-2 1-1 16,5 6-1-16,-6-2-2 0,5 3 1 0,0 2 0 16,-1 0-2-16,-1 2 0 0,-1 0 0 0,1 1 3 15,2 0-3-15,-1 1-6 0,3 3-1 0,0 0 8 16,-1 2-8-16,1 0 0 0,5 3-3 15,-2-1-12-15,3-1-14 0,2 2-44 0,1 0-58 16,1 2-60-16,2-1-66 0,1 1-279 0,0 1-588 0,3 2 260 16</inkml:trace>
  <inkml:trace contextRef="#ctx0" brushRef="#br0" timeOffset="17194.29">16065 16489 191 0,'4'-2'237'0,"-4"2"-7"15,0 0-11-15,0 0-4 0,0 0-4 0,0 0-4 16,0 0-4-16,12 7-10 0,-10-4-7 0,0-1-12 16,-2-2-9-16,5 3-13 0,-2 1-15 0,-1 0-15 15,-2-4-6-15,3 5-21 0,-3-3-2 0,2 2-10 16,0-1-9-16,1 2-5 0,-2-3-8 0,0 2-6 16,2 2-4-16,-2-3-5 0,1 4-6 0,0-3-7 0,-1 2 3 15,-1 1-5-15,-1-1-2 0,4 3-1 16,-2-2-6-16,3 2-5 0,-4-2 3 0,4 5 3 15,-2-5-7-15,1 5 6 0,2-2 1 0,-3 2-15 16,2-2 2-16,0 0-6 0,1 1 2 0,0-2-3 16,-1 2 1-16,1 0 0 0,-1-2-1 0,3 1 4 15,-4 1-4-15,2-3 2 0,-1 2-2 0,0-2-5 16,1 2 4-16,-4-4-3 0,2 0 4 0,0 0 2 16,-1-1 2-16,2-2-3 0,-3 1-3 0,4-2-2 15,-5-2 1-15,0 5 3 0,2-2 0 0,-2-3-5 16,3 2 9-16,-3-2-1 0,0 0 4 0,0 0 0 15,0 0-4-15,0 0 5 0,9-8-3 0,-5 3-2 16,0-5 4-16,1 2-1 0,4-4-5 0,-4-3-4 16,4-4 16-16,-2 4-15 0,0-4 1 0,2 0 3 15,-2 0-7-15,4-6 1 0,-3 7-2 0,1-7 5 16,-4 6-3-16,4 3 0 0,-3 1-3 0,-1 4 4 16,-1-2 2-16,1 4-6 0,-1-2 1 0,-3 2-5 15,2 2 4-15,-2 1-23 0,2-3-53 0,-3 5-89 16,0 0-121-16,-5-1-298 0,0 2-636 0,-3 5 281 15</inkml:trace>
  <inkml:trace contextRef="#ctx0" brushRef="#br0" timeOffset="20983.59">16699 15879 54 0,'4'-5'238'16,"-1"1"-4"-16,0 1-16 0,0 0-15 0,-3 3-7 16,4-5-4-16,-4 5 1 0,6 0-10 15,-6 0-1-15,8 5 7 0,-6-1-2 0,5 1-12 0,-3 2 1 16,-1 0-15-16,1 4-15 0,-1-1-13 16,1 1-8-16,-2 1-11 0,1 6-12 0,1-1-11 0,1 0-6 15,-4-2-8-15,1 4-11 0,1-7-7 0,1 2-6 16,-1-1-9-16,-1-2-1 0,1-1-10 0,1 0-7 15,-1-1-8-15,2 0-33 0,-3-2-66 0,0-4-66 16,-2 2-79-16,4-2-89 0,-4-3-221 16,0 0-579-16,0 0 256 0</inkml:trace>
  <inkml:trace contextRef="#ctx0" brushRef="#br0" timeOffset="21363.78">16761 15849 2533 0,'-2'-3'60'0,"2"-3"-36"0,0 0-21 15,2 2-3-15,-1 1-3 0,1-1 1 0,1-1 3 16,2 3 2-16,0 1 16 0,0-1 16 0,-5 2 17 0,14 2 12 16,-1-4 6-16,1 4-4 0,-4-2 0 0,3 0-5 15,6 1 1-15,-2-2 0 0,2 2 0 0,-2-1-3 16,-2 2 0-16,-2-2 3 0,1 0 1 16,-1 0-2-16,-2 0-5 0,2 1-1 0,-3-2-5 15,-1-1 2-15,-3 2-7 0,1 0 10 0,-1 2-17 0,-6-2-6 16,9 1 2-16,-4-1-1 0,-5 0-3 0,9 0-1 15,-9 0-5-15,4 2-3 0,-4-2 0 0,4 3-5 16,-3 2 1-16,-1-5-2 0,4 4 0 0,-4-1 1 16,4 4-6-16,-3-1 5 0,2 3-3 15,-1 1-4-15,-1-1 3 0,2 1 9 0,-3 2-13 0,1 0-5 16,3 1 5-16,-4-1-3 0,4 1-2 0,-3 3-2 16,3-2 2-16,-1-3 2 0,-1 0 1 15,3 2 3-15,-2-3-6 0,-2 3 1 0,3-1-5 16,-3-2 2-16,3 0-3 0,-4 0 0 0,4-5-3 0,-4 1-2 15,4 0-1-15,-3-3-15 0,-1 2-10 0,0-3-23 16,0-2-34-16,-1 6-36 0,1-6-42 0,0 0-61 16,0 0-59-16,-13-7-256 0,8 1-589 0,-4-1 260 15</inkml:trace>
  <inkml:trace contextRef="#ctx0" brushRef="#br0" timeOffset="21565.67">16883 15980 140 0,'0'0'251'0,"5"4"-6"15,-5-4-13-15,13 2-5 0,-5-1-8 0,-2-1-8 16,6 3-12-16,-2 0-21 0,3-3-17 0,-1 2-20 0,0-1-7 16,1 1-17-16,-2-2-17 0,1 1-15 0,-6 1-27 15,0-1-51-15,-2 2-60 0,-1 0-82 0,-2 1-113 16,-1-4-131-16,-2 6-409 0,-1-3 181 15</inkml:trace>
  <inkml:trace contextRef="#ctx0" brushRef="#br0" timeOffset="21776.12">16865 16140 65 0,'4'3'275'0,"1"0"-9"0,-1-1-10 0,-4-2-21 15,13 1-14-15,-7-2-10 0,3 1-12 0,0 3-21 0,4 0-19 16,-3-3-13-16,3 0-14 0,2 4-14 16,-2-4-14-16,0 4-15 0,-2-5-23 0,2 2-36 15,-5-1-41-15,-2 0-34 0,1 0-38 0,-4 3-40 16,1-1-42-16,1-1-52 0,-5-1-134 0,-5 7-381 16,1-3 168-16</inkml:trace>
  <inkml:trace contextRef="#ctx0" brushRef="#br0" timeOffset="22128.05">16906 16254 126 0,'0'0'161'0,"0"0"4"0,13 2-4 15,-5-2-1-15,-8 0 3 0,14 0-7 0,-7 0-7 16,2 2-6-16,2-1-4 0,-2 1-6 0,-2-1-5 0,1 2-3 16,1 0-13-16,-3 0-2 0,4 2-8 15,-5-1-4-15,-1-1-3 0,1 1-7 0,-2 4-1 16,0-4-6-16,-5 3-8 0,2 1-7 0,-1-2-7 15,-2 5-5-15,-3 0-9 0,1-3-2 0,-6 5-2 16,2 0-7-16,-3-1-1 0,-1 1-4 0,-1-2-4 0,-1 1-1 16,2 1-2-16,2-2 0 0,-5-3-2 15,6 0-9-15,0-4 17 0,0 5-1 0,4-5 17 16,1-1 1-16,-1 0 1 0,2-1 3 0,0 2-5 16,3-1-6-16,1-3-2 0,-3 4-4 0,3-4-2 15,4 5-5-15,0-4-3 0,0 2 1 0,2 0-4 16,2 0 2-16,1-1-3 0,-3-1-2 0,7 2-5 15,1-2 0-15,-1 0-2 0,1 2-8 0,-1 0-15 16,0-2-40-16,-1 2-59 0,0-1-56 0,-2 3-67 16,-1-2-80-16,-3 2-180 0,-1-2-538 0,-2 1 238 15</inkml:trace>
  <inkml:trace contextRef="#ctx0" brushRef="#br0" timeOffset="23194.94">17630 15752 102 0,'0'0'225'0,"0"0"-18"0,0 0-9 0,6-2-11 16,-6 2-8-16,0 0-12 0,0 0-8 15,4-2-7-15,-4 2-17 0,0 0-8 0,0 0-3 16,0 0-8-16,0 0-6 0,0 0-4 0,0 0-1 0,0 0-1 16,0 0-3-16,5-2-1 0,-5 2-1 0,0 0-5 15,2-3-3-15,-2 3-5 0,0 0-4 16,0 0-14-16,4-3 4 0,-4 3-6 0,0 0-7 16,0 0-4-16,0 0-8 0,0 0-3 0,0 0-2 0,0 0-8 15,0 0-4-15,0 0-9 0,0 0 4 0,0 0-8 16,0 0 3-16,2-3-5 0,-2 3-2 0,0 0 0 15,0 0-5-15,0 0 1 0,0 0 0 16,5-1-1-16,-5 1-2 0,0 0 2 0,0 0 1 16,0 0 1-16,0 0-4 0,0 0-2 0,7-2-3 0,-7 2 4 15,0 0 3-15,0 0-2 0,0 0-5 0,0 0 2 16,0 0-6-16,0 0 7 0,0 0 1 0,0 0-3 16,0 0 0-16,0 0 1 0,0 0-2 0,0 0 0 15,0 0 7-15,0 0-6 0,0 0-3 0,0 0 3 16,0 0-4-16,0 0 1 0,0 0 4 0,0 0-5 15,0 0 2-15,0 0-1 0,0 0 4 0,0 0-2 16,0 0 3-16,0 0-3 0,0 0-1 0,0 0-1 16,9 3-1-16,-9-3 0 0,0 0 0 0,0 0 2 15,0 6 7-15,0-6-4 0,0 0 8 0,3 2-13 16,-3-2 4-16,0 0-1 0,0 0-2 0,1 4-1 16,-1-4 2-16,0 0-2 0,5 3-4 0,-5 0-15 15,0-3-41-15,5 6-47 0,-3-2-44 0,0 0-52 16,3 0-51-16,-2 0-266 0,-1 0-565 0,2 1 250 15</inkml:trace>
  <inkml:trace contextRef="#ctx0" brushRef="#br0" timeOffset="23723.18">17809 15966 19 0,'0'0'246'15,"0"0"-9"-15,0 0-7 0,0 0-3 0,0 0-4 16,0 0-5-16,0 0-7 0,0 0-9 0,0 0-10 16,0 0-18-16,0 0-8 0,0 0-5 0,0 0-10 15,0 0-9-15,0 0-5 0,0 0-10 0,0 0-4 16,0 0-12-16,0 0-15 0,0 0-2 0,0 0-10 16,0 0-14-16,0 0 0 0,0 0-8 0,0 0-6 15,0 0-8-15,0 0-3 0,0 0-2 0,0 0 4 16,0 0-17-16,0 0-12 0,0 0-5 0,0 0-21 15,0 0-59-15,0 0-59 0,0 0-66 0,0 0-76 16,0 0-301-16,0 0-617 0,0 0 274 0</inkml:trace>
  <inkml:trace contextRef="#ctx0" brushRef="#br0" timeOffset="24146.73">18551 16034 250 0,'0'0'304'0,"0"0"-11"0,0 3-11 0,0-3 5 0,0 0-4 16,0 0-19-16,0 0-17 0,0 0-28 0,0 0-19 15,0 0-29-15,0 0-16 0,0 0-13 0,0 0-12 16,0 0-13-16,1 5-18 0,-1-5-4 0,0 0-12 16,0 0-12-16,0 0-2 0,0 0-19 0,0 0 2 15,9-8-32-15,-9 8-54 0,3-3-61 0,-1 1-64 16,-2 2-81-16,7-5-320 0,-3 4-606 0,2 1 269 16</inkml:trace>
  <inkml:trace contextRef="#ctx0" brushRef="#br0" timeOffset="24488.04">19361 16048 256 0,'4'2'382'0,"-4"-2"-31"0,3 2-23 15,-3-2-31-15,0 0-31 0,3 2-19 0,-3-2-26 16,0 0-21-16,4 2-18 0,-4-2-17 0,0 0-3 15,0 0-29-15,0 0-9 0,0 0-20 0,0 0-9 16,2 3-26-16,-2-3-61 0,0 0-82 0,0 0-95 16,0 0-119-16,0 0-223 0,0 0-551 0,0 0 244 15</inkml:trace>
  <inkml:trace contextRef="#ctx0" brushRef="#br0" timeOffset="24964.55">20546 16026 298 0,'0'0'382'0,"0"0"-40"0,0 0-10 0,0 0-43 0,0 0-36 16,3 3-14-16,-3-3-19 0,6 1-25 0,-6-1-18 15,0 0-17-15,0 0-18 0,0 0-11 0,0 0-16 16,0 0-14-16,0 0-25 0,10-3-70 0,-5 0-71 15,-1 2-81-15,1-4-98 0,0 5-257 0,4 0-542 16,-4-1 239-16</inkml:trace>
  <inkml:trace contextRef="#ctx0" brushRef="#br0" timeOffset="25185.92">21129 16031 336 0,'0'0'320'16,"0"0"-25"-16,0 0-27 0,0 0-18 0,0 0-30 0,0 0-22 16,0 0-23-16,0 0-19 0,10-2-23 0,-10 2-39 15,6-3-67-15,-6 3-75 0,9-3-93 0,-4 3-240 16,-1-2-412-16,0-1 182 0</inkml:trace>
  <inkml:trace contextRef="#ctx0" brushRef="#br0" timeOffset="25376.17">21954 16049 256 0,'5'0'396'0,"-1"1"-40"16,-4-1-40-16,0 0-32 0,5-3-40 0,-5-2-59 16,0 5-70-16,0 0-90 0,-6-11-141 0,-2 9-228 15,-2-3-372-15,-4 4 165 0</inkml:trace>
  <inkml:trace contextRef="#ctx0" brushRef="#br0" timeOffset="47391.04">7896 17759 137 0,'0'0'198'15,"-2"-3"-7"-15,2 3-18 0,0 0-3 0,-3-8-17 16,2 6-7-16,1 2-5 0,0 0-6 0,1-6-2 16,-1 6-10-16,-1-6-2 0,2 2-1 0,-1 4 0 0,2-4-1 15,-2 4-5-15,3-3-4 0,-3 3 0 0,2-3-11 16,-2 3-6-16,0 0-3 0,5-3-12 15,-5 3-7-15,0 0-7 0,0 0-12 0,6-2 1 16,-6 2-5-16,0 0 0 0,3 8-7 0,-1-5-2 16,-2 1-8-16,-1 3-7 0,1 1 4 0,-4 3-9 15,1-3-3-15,1 2-9 0,-1-1-6 0,-2 1-6 16,3-2-2-16,-2 0-2 0,3-1-2 0,-2-4 7 16,-1 2-6-16,0 0 4 0,2-1-1 0,-1-1 6 15,3-3-1-15,-7 1 2 0,7-1 7 0,0 0 4 16,-12-3 9-16,12 3 6 0,-6-5 0 0,3-1-1 15,1 2 2-15,-2-2-1 0,0 1-8 0,3-2-2 16,-1 1-7-16,2-2 4 0,-1 4-5 0,2-2 0 16,1 2-2-16,-1-5 1 0,4 7 1 0,-1-2-5 15,0 2 2-15,1 0 1 0,0 0-4 0,1-2 7 16,1 4-2-16,-7 0 0 0,10 4 0 0,-6 0-4 16,0-1 2-16,-2 0 5 0,0 3-3 0,-1 2-4 15,0-3-5-15,0 5-4 0,-1-3-12 0,-1 0-10 16,1 0-3-16,-1 0 1 0,1 1 3 0,-1-2-1 15,-2-1 7-15,2-1 1 0,-2 0 5 0,2-1 1 16,-2 2 0-16,-1-4 6 0,4-1-1 0,-6 1 5 16,6-1-1-16,0 0-2 0,-13-4-2 0,12 0-16 15,-2 1-31-15,1-1-34 0,-2 0-48 16,4-3-86-16,0 4-253 0,4-2-517 0,-3 0 229 0</inkml:trace>
  <inkml:trace contextRef="#ctx0" brushRef="#br0" timeOffset="49226.5">8478 17374 24 0,'0'0'284'0,"0"0"-21"0,5 17-15 0,0-4-20 16,0 3-5-16,-1 3-12 0,2 7-8 16,2-1-15-16,1 4-8 0,-1-1-18 0,1 2-15 15,-2-1-15-15,1 1-10 0,2-2-12 0,-2 0-12 16,-4 0-16-16,4 0-2 0,-1-2-8 0,-2-7-7 16,0-1-42-16,0 0 0 0,4-5 4 0,-5-1 1 15,0-2 3-15,-2 0 4 0,1-5 1 0,1 2-8 16,0-3 0-16,-3-1 3 0,0 0-9 0,3-1-3 15,-4-2-1-15,0 0-1 0,9-6-6 0,-4-6 3 16,-1 2 0-16,1-8-3 0,4-1 1 0,-1-5 2 16,-3-4-8-16,3 2 5 0,-3-2-2 0,0 9 0 15,5-8-6-15,2 4 5 0,-1-1 3 0,-1 2-9 16,-1 5 7-16,3 1-5 0,-2 1-5 0,-2 7 3 16,2-3-2-16,-4 3 2 0,1 0-1 0,-2 3-3 15,-1-2 7-15,3 2-7 0,-4-1 1 0,0 4-3 16,4-2-3-16,-6 1-22 0,3 0-20 0,-3 1-21 15,-1 2-30-15,5-5-36 0,-5 5-43 0,8-3-48 16,-8 3-247-16,0 0-512 0,0 0 226 0</inkml:trace>
  <inkml:trace contextRef="#ctx0" brushRef="#br0" timeOffset="49384.78">8528 17662 183 0,'2'4'225'16,"3"-2"-18"-16,-1 0-12 0,5-2-16 0,1 3-11 16,1-3-25-16,2 1-7 0,0-2-15 0,9 2-14 15,-4-1-46-15,5 1-50 0,5-1-87 0,0 4-201 0,-6-3-300 16,6-2 133-16</inkml:trace>
  <inkml:trace contextRef="#ctx0" brushRef="#br0" timeOffset="50060.78">9385 17368 170 0,'0'0'260'15,"0"0"-19"-15,0 0-23 0,0 0-18 0,0 0-17 16,0 0-3-16,0 0-3 0,0 0-4 0,7 12-10 16,-4-2-6-16,-1-1-13 0,-2 3-9 0,-2 4-9 15,1 0-11-15,-4 5-11 0,-3 7-11 0,-2-3-13 16,0 3-2-16,-8 1-13 0,5 1-5 0,-3-3-6 15,3 0-5-15,-5 1-7 0,3-4-1 0,-2 0-5 16,4-2 6-16,2-5-4 0,-6 3 4 0,8-8 3 16,-2 1 8-16,3-4-5 0,2-2 3 0,-1-4-3 15,1 2 2-15,-3 1-5 0,2-5-8 16,1-1-4-16,-3-1-4 0,2-2-12 0,-1-4 8 16,-1-1-19-16,-1-8 6 0,2 6-4 0,0-7-3 0,3 2-5 15,1-3 0-15,3 1 6 0,-4 3-6 0,10-5 0 16,-4 7 0-16,4 0-1 0,2 2 2 0,-2 1 1 15,3 2-1-15,-1-2-5 0,2 6 2 0,2-2-1 16,0 4 6-16,0-2 0 0,0 4 6 16,1 2-8-16,5 2 3 0,-4-3 0 0,-3 4-1 15,0 0-3-15,2 2 8 0,-2 1-5 0,-3 1 1 16,3-4-1-16,-1 6 3 0,1-4-2 0,-4 0-5 0,4 2 2 16,-2 0-2-16,4-4-21 0,-5 3-36 0,1-3-50 15,-3 0-46-15,-1 0-58 0,1 0-72 16,-2-1-249-16,2-2-576 0,-3 0 255 0</inkml:trace>
  <inkml:trace contextRef="#ctx0" brushRef="#br0" timeOffset="50283.24">9494 17611 2 0,'0'6'279'16,"0"-2"-25"-16,0 6-18 0,-3-2-13 0,2 3-1 15,1 0-2-15,-4 2-4 0,2 1-10 0,0 4-15 16,1-6-23-16,-2 3-14 0,2 1-19 0,1 2-11 16,-2-6-12-16,2 0-13 0,2-3-4 0,-2 2-19 15,0-4-7-15,0 0-21 0,0-1-27 0,0-1-35 16,1 1-43-16,-1-3-55 0,3 0-50 0,-3-3-70 16,0 0-198-16,0 0-464 0,0 0 206 15</inkml:trace>
  <inkml:trace contextRef="#ctx0" brushRef="#br0" timeOffset="50446.87">9743 17745 318 0,'-5'17'309'0,"-7"-2"-31"0,2 1-26 16,0 1-27-16,2-3-27 0,-1 1-16 0,3-3-24 15,0-2-17-15,-1 0-32 0,3-2-35 0,2-3-57 16,-2 3-57-16,1-7-78 0,0 4-233 0,1-2-379 15,2-3 167-15</inkml:trace>
  <inkml:trace contextRef="#ctx0" brushRef="#br0" timeOffset="50925.05">10273 17366 173 0,'0'0'353'0,"0"0"-38"15,0 0-29-15,-6 10-33 0,2 1-26 0,-2 6-14 16,1-1-15-16,-2 1-12 0,-4 8-7 0,1 0-8 15,-2 1-18-15,-2-1-17 0,4 1-13 0,-3 2-9 16,3-3-14-16,-1 1-3 0,1-8-19 0,0 5-10 16,4-8-5-16,-3 3-2 0,1-8-6 0,4 3-18 15,-1-5 14-15,1 3 3 0,-1-6-6 0,1 1 3 16,-3-2-16-16,2 1 0 0,-2-5-1 0,1 0-6 16,-2-3-8-16,-1 0-1 0,0-6-7 0,1 1-5 15,0-5 3-15,3-1-6 0,-3-4 2 16,3 5-5-16,5-4 2 0,-3 5 7 0,3 1-10 0,0 1-4 15,3 3 1-15,-2 0 3 0,5-1-1 0,0 5 3 16,4-3 1-16,0 1-5 0,2 5-3 0,-1 0 6 16,4 5 0-16,-1-4 0 0,3 7 3 0,-2-3-8 15,-2 5 9-15,0-1-2 0,1-3-3 16,-1 5-2-16,-2-3-4 0,-6 2-20 0,8 1-55 16,-5-1-56-16,-2-3-61 0,4 3-69 0,-3-4-292 15,-2-1-605-15,1 1 268 0</inkml:trace>
  <inkml:trace contextRef="#ctx0" brushRef="#br0" timeOffset="51274.75">10413 17554 131 0,'4'2'318'15,"-2"2"-16"-15,2-1-28 0,5 7-16 0,-5-7-34 16,3 2-14-16,-4 1-16 0,5 2-14 0,-3-1-19 16,0 3-19-16,-3-2-17 0,1 3-9 0,-1 2-15 15,0 1-9-15,-4-3-17 0,0 5-12 0,-2-3-14 16,-1 2-3-16,-4-1-7 0,0 1-1 0,-3-3 14 16,1-4 17-16,-3 2 24 0,-4-1 1 0,1 1-14 15,1-3-6-15,-1-1-20 0,-1 0 11 0,2 0-3 16,3-2-36-16,3 0 32 0,2-1-7 0,1-1-8 15,1-2-5-15,1 2-6 0,1 0-7 0,4-2-8 16,0 0-11-16,-2 3-5 0,2-3 1 0,0 0 3 16,14 1-8-16,-1 0 0 0,5-2-36 0,2 2-25 15,2-1-54-15,7 1-57 0,-1 3-70 0,3-1-88 16,1 0-185-16,5 2-561 0,1-4 249 0</inkml:trace>
  <inkml:trace contextRef="#ctx0" brushRef="#br0" timeOffset="51812.25">11048 17387 151 0,'-13'-2'263'0,"3"1"-10"0,-3-2-14 16,-1 3-4-16,-1 0-1 0,-6 0 2 0,8 0-4 16,-6 4 18-16,1-1-32 0,6 1-17 0,-4 3-22 15,2 3-17-15,-1 2-24 0,2 2-10 0,-5 5-19 16,4 2-10-16,5-4-6 0,-5 5-6 0,6-2-7 15,3 0-15-15,0-1 2 0,1 0-16 0,6 0-2 16,1-1-15-16,1-2 6 0,4 1-12 16,1 0-4-16,5-4-1 0,-1 1-3 0,2-2-8 15,3 0-1-15,0 0-5 0,-1-5 6 0,8 3-8 16,-4-2 0-16,-1-2-6 0,1 0 1 0,-2-4-15 0,-3 1-29 16,-2-1-47-16,-2-4-45 0,-1 4-51 0,-4-1-49 15,-1-1-65-15,-2 0-202 0,1-1-544 16,-5 1 242-16</inkml:trace>
  <inkml:trace contextRef="#ctx0" brushRef="#br0" timeOffset="51959.14">10900 17587 77 0,'1'-4'353'16,"-1"4"-31"-16,2-6-37 0,4 5-28 0,0-1-29 15,4 1-26-15,2-2-29 0,5 0-34 0,0 3-17 16,2-3-35-16,3 3-46 0,-4 3-55 0,4-3-77 15,-3 4-97-15,0-2-145 0,0 2-359 0,-1 0 159 16</inkml:trace>
  <inkml:trace contextRef="#ctx0" brushRef="#br0" timeOffset="52975.39">11330 17202 171 0,'0'0'328'0,"-1"-3"-29"0,1 3-29 0,0 0-28 16,0 0-20-16,0 0-10 0,0 0-11 0,0 0-10 0,0 0 1 15,0 0-20-15,0 0-16 0,0 0-15 16,0 0-14-16,8 10-10 0,-6-7-15 0,1 3-17 0,-1-1-2 16,0-1-6-16,-1 3-7 0,3-3-4 15,-2 1-7-15,-1 1-5 0,1 1-17 0,0-2 8 16,1 2-4-16,-2 1-6 0,2-1 2 0,-1 2-9 16,-2 0 5-16,4-1-3 0,-2 1-8 0,0 2-6 15,1-3 9-15,0 0-10 0,0 3 1 0,-2-1-7 16,2 0 15-16,1-1-16 0,-2 0 1 0,1 2-2 15,3-4 0-15,-3 4 2 0,2-1 0 0,1-1-8 16,-3 0 5-16,1-1-3 0,2 1 9 0,-1 2-12 16,0-3 2-16,0 2-17 0,0-1 23 0,2-1-2 15,-2 2-23-15,0-1 21 0,-1 0 0 0,5 0-4 16,-4 0 2-16,0-2-1 0,0 5 1 0,2-4 1 16,-2 0 8-16,-3 3-10 0,5-5 4 0,-5 6-4 15,2-3 5-15,0 0-8 0,0-1 1 0,-2 3 4 16,5-3-7-16,-5-2 5 0,1 0 1 0,-2-1-3 15,2 0 4-15,-1-2-5 0,-1 4 2 0,1-4-2 16,0 2 7-16,0-1-8 0,0 0 3 0,-1-1-17 16,1 3 20-16,-1-3 0 0,1-1-7 0,-2-2 2 15,4 6 4-15,-4-6-1 0,3 5 2 0,-3-5-6 16,1 1 2-16,-1-1 5 0,0 0-20 0,0 0 19 16,3 5-5-16,-3-5 1 0,0 0 6 0,0 0-8 15,2 0 2-15,-2 0 8 0,0 0-7 0,0 0 0 16,0 0-14-16,0 0 17 0,0 0-1 0,0 0 5 15,0 0-4-15,0 0 0 0,0 0-2 0,0 0 2 16,0 0-5-16,0 0 4 0,0 0-4 0,0 0 5 16,0 0-1-16,0 0-2 0,0 0 1 0,0 0 1 15,0 0-2-15,0 0 7 0,0 0-6 16,0 0 4-16,1-11-4 0,-1 5-3 0,0 6-2 0,3-5 8 16,-3 2-1-16,1-3-2 0,2 0-7 0,-2 1 11 15,2 0-3-15,-2 2 0 0,0-4-3 16,3 2-3-16,-1-2 3 0,-1 2 3 0,-1-2-2 0,2-4 2 15,1 6-5-15,-2-3 6 0,0-2 1 16,2 1-3-16,-1-3-12 0,0 4 19 0,3-4-11 0,-4 0 1 16,1-1 2-16,1 2-3 0,0-2 3 15,0 1-1-15,-1-3 5 0,-1 5-5 0,2-1-3 0,-3 0-8 16,4 1 16-16,-5-2-4 0,1 2 1 0,2 1 0 16,1-1-3-16,-3 0 5 0,-1-1-2 0,2 5-2 15,0-6 1-15,2 5 7 0,-3-4-5 16,-1 2-1-16,3 1-5 0,-2 0 3 0,-1-1 7 15,1 0-10-15,2-1 6 0,-1 2-3 0,2-2 6 16,-1 1 4-16,-2 2-6 0,3-3-3 0,-3 2 8 16,3-2-9-16,0 3 1 0,-3-4-4 0,2 5 5 15,-2-4 3-15,3 3-5 0,-3-1 4 0,2-2-1 16,-2 0-18-16,0 1 15 0,3 0 5 0,0 2-1 0,0-1-5 16,1 1-3-16,-4 0 6 0,2 2-7 15,-2-2 4-15,3 1 2 0,-3 2 3 0,-1 4-6 16,5-6 5-16,-2 1-4 0,-3 5-6 0,2-4-2 15,-2 4-17-15,0 0-38 0,3-3-54 0,-3 3-65 16,0 0-102-16,0 0-291 0,-5 18-623 0,2-8 276 16</inkml:trace>
  <inkml:trace contextRef="#ctx0" brushRef="#br0" timeOffset="53142.67">11941 17658 122 0,'0'4'267'15,"0"-4"-54"-15,0 0-75 0,-2 8-93 0,-1-6-177 16,3-2-141-16,-5 7 64 0</inkml:trace>
  <inkml:trace contextRef="#ctx0" brushRef="#br0" timeOffset="57270.02">13550 17133 91 0,'0'-6'289'0,"0"3"-30"0,4-2-12 0,1 3-10 0,3-4-1 16,3 4-10-16,0-1-21 0,6 2-20 15,4 0-18-15,12-4-12 0,-1 0-17 0,1 5-9 16,4-2-16-16,0 2-9 0,3-2-14 0,-2 0-5 15,-2 1-11-15,-1 1-4 0,-3 0-10 0,-2-1-4 16,-7 1-5-16,-5-3-4 0,4 5 4 0,-4-4-18 16,-7 2-8-16,-3-3-5 0,5 4-22 0,-7-1-38 15,-6 0-42-15,8 0-62 0,-6-2-47 0,-2 2-58 16,3-4-208-16,-3 4-493 0,0 0 219 0</inkml:trace>
  <inkml:trace contextRef="#ctx0" brushRef="#br0" timeOffset="57495.86">13866 17148 303 0,'-5'11'309'0,"1"1"-5"0,0 4-7 16,-1 3-11-16,-3 5-23 0,3 1-24 0,0-1-24 16,1 2-13-16,0 0-26 0,0-1-17 0,1 0-16 15,-1 0-13-15,0-5-12 0,2-1-7 0,2 0-17 16,-2-2-11-16,1 0-10 0,2-2-6 0,-1-4-9 15,2 0-5-15,0-2-11 0,-2-1-2 16,0-1-10-16,4 7-33 0,-4-11-28 0,1 1-45 0,-1 3-59 16,3-4-54-16,-1-1-70 0,-2-2-258 0,1 3-561 15,-1-3 248-15</inkml:trace>
  <inkml:trace contextRef="#ctx0" brushRef="#br0" timeOffset="57815.81">14345 17123 165 0,'-5'4'346'0,"-5"2"-10"0,2 3-9 16,2 1-23-16,-2 5-31 0,-1-2-28 0,3 11-20 16,-2-8-25-16,3 4-21 0,1-4-20 0,-5 9-13 15,8-8-13-15,-2 2-10 0,3 0-17 0,4-1-12 16,-2 0-24-16,1 0 11 0,2-2-32 0,-1 1 22 16,5-1-10-16,0 1-5 0,1-6-7 0,2 3-6 15,-2 2-14-15,1-4-19 0,0 3-55 0,-5-4-88 16,3-2-100-16,-3 3-346 0,3-5-626 0,-2 3 278 15</inkml:trace>
  <inkml:trace contextRef="#ctx0" brushRef="#br0" timeOffset="58397.78">14772 17135 38 0,'0'0'316'0,"0"0"-14"0,-10 11-10 0,7-8-17 0,-2 4-3 15,1 2-19-15,-1 0-11 0,-3 1-25 16,1 6-23-16,-5-1-33 0,2 1 0 0,-7 8-18 0,3-3-9 16,-2 1-18-16,0 0-14 0,1 0-8 0,2-6-6 15,-5 5-17-15,7-5-3 0,0-1-27 0,-1 1 21 16,2-5-12-16,-2 1-1 0,3-2-10 0,0-1-1 16,2-1 2-16,-4-1-9 0,6 0-1 15,-1 0 5-15,-3-4-6 0,4-1 0 0,-3-3-8 16,0 0-1-16,-2-2-2 0,5-1-2 0,-4-3-1 15,0 1-7-15,0-4 6 0,3 1-2 0,-3-7-2 0,5 6 4 16,0-2-10-16,-1-1 3 0,3 1-10 16,2-1 7-16,0 1-12 0,1 2 2 0,0 1-3 15,2 2 3-15,1-3 0 0,1 6 3 0,0 0-1 16,1 2-1-16,3 2-4 0,3 0 1 0,-3 3 7 16,3 1 2-16,1-1-3 0,-4 7 6 0,5-3-11 15,-1 4 9-15,1-1 6 0,-1 2-8 0,-3 0-2 16,1 0 1-16,-3 0 1 0,0-2 0 0,0-1 5 15,0 1 0-15,-1 0 1 0,1 1-9 0,-3-3 1 16,1 1 2-16,-1-1-5 0,2 0 5 0,-4-2-4 16,1 0-3-16,0-1-13 0,-1 1-22 0,2-2-48 15,-4 0-43-15,3-2-44 0,-4-2-55 0,6 4-88 16,-6-4-196-16,5-1-558 0,-5 1 248 0</inkml:trace>
  <inkml:trace contextRef="#ctx0" brushRef="#br0" timeOffset="58688.72">14836 17383 128 0,'0'4'300'0,"0"1"3"0,0 1-8 0,-2 5-4 16,1 0-12-16,-1-2-28 0,-3 4-23 0,1-1-17 15,1 1-20-15,1 1-22 0,-2 3-12 0,1-6-26 16,-2 5-8-16,3-4-33 0,0-1 14 16,1 0-19-16,-3 4-5 0,4-6-16 0,-1 0-21 15,1-2-42-15,0 0-61 0,0 2-65 0,1-3-97 16,-1-1-298-16,3 0-563 0,-3-5 249 0</inkml:trace>
  <inkml:trace contextRef="#ctx0" brushRef="#br0" timeOffset="59064.74">15015 17369 209 0,'0'0'321'16,"0"0"-20"-16,0 0-26 0,0 0-16 0,0 0-16 15,16 5-7-15,-4-4-19 0,1 0-23 0,3-1-17 16,3 3-18-16,3-2-16 0,0 2-15 0,-3-3-13 16,4 2-12-16,-5 0-20 0,2 1-28 0,-7-2-46 15,3 0-57-15,-5 1-63 0,0 1-70 0,0-2-85 16,-5 5-172-16,-2-5-473 0,-4-1 211 0</inkml:trace>
  <inkml:trace contextRef="#ctx0" brushRef="#br0" timeOffset="59265.6">15186 17336 2678 0,'0'0'205'0,"0"0"-109"0,0 0-39 15,-13 3-21-15,13 2-3 0,-1 0 9 0,-2 2 21 16,1 2 7-16,2 0-2 0,-1 4 18 0,1-3-21 15,0 1-2-15,0 2-10 0,1-1-2 0,-1-2-2 16,2 3-8-16,1-1-4 0,-2 1-7 0,2-1-7 16,-2 0-11-16,-1-1-20 0,5-1-32 0,-5 0-41 15,4 2-44-15,-1-5-59 0,-1-1-55 0,2 0-292 16,-4-2-574-16,0-4 255 0</inkml:trace>
  <inkml:trace contextRef="#ctx0" brushRef="#br0" timeOffset="59708.15">15595 17243 135 0,'-4'11'275'0,"0"-4"-23"0,0 5-21 15,-1 0-21-15,-1 2-14 0,-3 4-20 0,0-2-8 16,1 2-15-16,-3 5-11 0,2-6-13 0,-1 8-12 0,1-7-12 16,-3 0-10-16,3-3-13 0,3-1-12 0,-3-3-4 15,5-1 3-15,0-4-5 0,1 2 6 16,-3-2 0-16,2-2 11 0,2 0-4 0,-3 0 12 16,1-3-13-16,4-1-5 0,0 0-9 0,-15-6-6 15,7-1-5-15,2-2-6 0,2-2 2 0,0 1-6 16,0-1 0-16,0 0 3 0,3-3-19 0,-3 3 15 15,4 3-8-15,-1 0 0 0,1 2 1 0,-3 1-10 16,7-1 0-16,-4 3 3 0,0 3-8 0,5-3-2 16,-5 3-1-16,11 2-1 0,-5 0-5 0,3 3 4 15,0 1-4-15,-1 0 4 0,-1 2-2 0,3 0-2 16,-2 3 2-16,0-1-2 0,2-1-3 0,-2 1 2 16,2-1-5-16,1 4 3 0,-4-5-6 0,0 3 2 15,1-4-10-15,2 1-26 0,-3 0-39 0,-1 0-45 16,-1-3-41-16,-1-1-66 0,0 3-64 0,1-5-237 15,-4 1-571-15,-1-3 253 0</inkml:trace>
  <inkml:trace contextRef="#ctx0" brushRef="#br0" timeOffset="60051.65">15719 17391 73 0,'5'2'272'0,"0"-1"-15"16,0 2-22-16,-1-1-20 0,0 0-19 0,1 1-17 15,-1-1-20-15,2 2-14 0,-2-1-12 16,-3 4-16-16,3-4-13 0,-4 1-16 0,2 3-12 0,-2-1-15 16,0 2-8-16,-2 0-9 0,0 0-4 15,-1-2-7-15,0 4 2 0,2-4-2 0,-6 2 6 16,4-2 6-16,-1 0 11 0,0 2 1 0,1-2 24 15,1 0 3-15,-2 1-7 0,3-3 19 0,0 0-2 0,0 2-16 16,-2-4 1-16,2 3-4 0,1-5-8 0,1 6-8 16,0-4-9-16,-1-2 0 0,5 5-10 15,-1-2-3-15,-4-3-8 0,5 3-18 0,1-2 1 16,-6-1-16-16,6 2-30 0,0-2-24 0,-6 0-32 16,11 0-25-16,-11 0-29 0,11-2-24 0,-5 1-40 15,-2-2-28-15,1-3-216 0,0 3-489 0,-1 0 217 16</inkml:trace>
  <inkml:trace contextRef="#ctx0" brushRef="#br0" timeOffset="60391.71">15959 17167 105 0,'4'6'274'0,"4"2"-10"0,-1 0-12 0,2 4-3 0,-1-1-6 16,2 3-12-16,-1 2-6 0,0 1-14 0,1 0-11 15,-2 0-22-15,-3 10-13 0,3-2-19 0,-4 2-12 16,-4-2-16-16,-3 4-8 0,-2-3-9 15,0 2-16-15,-3-6-5 0,-2 5-8 0,2-9-9 16,2-1-5-16,-2 2-13 0,-2-3-6 0,4-3-5 16,-1 1-19-16,2-4-26 0,-3-1-20 0,2-2-35 0,-3-1-39 15,1 0-46-15,2-1-68 0,-2-2-88 16,-2-1-162-16,-1-1-506 0,1-2 224 0</inkml:trace>
  <inkml:trace contextRef="#ctx0" brushRef="#br0" timeOffset="62541.14">16374 17298 90 0,'0'0'270'0,"0"0"-17"15,0 0-11-15,0 0-13 0,0 0-10 0,12-8-13 16,-7 7-10-16,5-2-10 0,-2 0-11 0,2-1-11 16,3 1-1-16,-3 0-14 0,2 1-8 0,2-1-12 15,-1 2-12-15,1-3-10 0,-2 3-15 0,1 0-3 16,3-1-29-16,0 1 15 0,-2-1-9 0,-1 2-6 15,6-1-6-15,0 1-7 0,-6 0 1 0,6-1-11 16,-6-1-2-16,0-2-2 0,2 1-9 0,-2 2 1 16,0-1-3-16,-3 1 12 0,-1-2-15 0,0 3-4 15,-1-1-6-15,-8 1-1 0,9-1-15 0,-9 1-20 16,10-2-24-16,-10 2-33 0,0 0-36 0,0 0-44 16,3 4-55-16,-3-4-95 0,0 0-170 0,-12 9-524 15,7-4 232-15</inkml:trace>
  <inkml:trace contextRef="#ctx0" brushRef="#br0" timeOffset="63223.53">16386 17471 87 0,'0'0'185'0,"0"0"-9"0,0 0-4 0,0 0-13 15,0 0-2-15,0 0-12 0,0 0-8 0,0 0-7 16,0 0 1-16,0 0-5 0,0 0 3 0,0 0-5 16,0 0 0-16,0 0-3 0,0 0 3 0,0 0-14 15,0 0-1-15,0 0-7 0,0 0 2 0,0 0-3 16,0 0-4-16,0 0-6 0,22-4-2 0,-16 4-7 15,1-2-5-15,-1-1 3 0,0 3-7 0,3-3-7 16,0 2-11-16,4-3-3 0,0 4-8 0,-3-5 1 16,4 2 0-16,2 0-13 0,0 2-5 0,3-1 5 15,-5 1-4-15,5-1-15 0,-2 0 12 0,2 4-6 16,-1-5 0-16,-4 3 4 0,0 0-6 0,0-1-5 16,-1-2-6-16,1 6 5 0,-2-6 1 0,-1 3 0 15,1 3-7-15,-2-2 9 0,0-1-9 0,-2 1 4 16,-1-1-7-16,1 0 8 0,-1 0-6 0,-7 0 2 15,15-1-3-15,-9 0 1 0,-6 1 3 0,11-3-4 16,-11 3-2-16,12-1 3 0,-12 1 0 0,9 0-4 16,-9 0 5-16,7-3-19 0,-7 3 18 0,6-2 0 15,-6 2 3-15,0 0-9 0,10-1 9 16,-10 1-9-16,0 0 13 0,5-3-13 0,-5 3 3 16,0 0 1-16,0 0 3 0,0 0-7 0,0 0 0 0,0 0 2 15,0 0 0-15,9-2 2 0,-9 2-4 0,0 0 0 16,0 0 6-16,0 0-14 0,0 0-19 0,0 0-12 15,0 0-26-15,0 0-34 0,0 0-43 0,0 0-35 16,0 0-73-16,0 0-285 0,0 0-581 0,0 0 257 16</inkml:trace>
  <inkml:trace contextRef="#ctx0" brushRef="#br0" timeOffset="66576.43">17244 16965 6 0,'0'0'154'0,"0"0"-8"16,0 0-6-16,2-3-12 0,-2 3-3 0,0 0-11 16,0 0-3-16,0 0-3 0,3-4-7 0,-3 4 0 15,0 0 0-15,0 0-4 0,0 0 4 0,0 0-3 16,0 0 0-16,-4-4 0 0,4 4-2 0,0 0-3 15,0 0 2-15,0 0-2 0,0 0-8 0,0 0 0 16,0 0-3-16,0 0-7 0,0 0-3 0,-3-3-10 16,3 3-2-16,0 0-8 0,0 0-2 0,0 0-7 15,0 0-1-15,0 0-4 0,-6 9-3 0,5-6 2 16,-1 1-2-16,1 2-4 0,-3 0-2 0,3 0-1 16,0 2-5-16,0-2 1 0,-2 1 2 0,2 4 2 15,-1-4-1-15,0 3 0 0,0-1 0 0,0 0 2 16,2 1-4-16,-1 0-2 0,-1-1 0 0,2 2 3 15,-2 1-2-15,0-5-2 0,1 5-5 0,0-4 6 16,0 3-3-16,1-5-2 0,-2 1 0 0,2 0-7 16,0-1 1-16,0 3-2 0,-3-2 1 0,3 1-3 0,-2-1-3 15,4-2 4-15,-2 2-4 0,1 0 7 16,1 1-3-16,1-1-3 0,-3 0 2 0,1-2-7 16,2 4 4-16,-2-4-3 0,2 3 2 0,-2-2-2 15,0 0 0-15,3 0 3 0,-1 1-2 0,-1-1-1 16,2-2 2-16,-3 2-2 0,4-2-2 0,-1 2 7 15,1-1-11-15,-2-2 4 0,-1 2 0 0,2-2 2 16,-2 2-3-16,1-2 1 0,1 2 0 0,1-2 38 16,-1 1-4-16,1-2-9 0,-1 4 4 0,1-3-4 15,-1-1-5-15,0 0 6 0,2 2-10 0,-2-3 3 16,1 1-4-16,-5-2-24 0,12 3 29 0,-6-3-12 16,-1 1 5-16,-5-1-4 0,13 3-4 0,-5-2-3 15,-1-1 7-15,1 0 2 0,-3 0-7 0,3 1 0 16,-8-1 1-16,14-1 0 0,-8 0-6 0,1-1 6 15,-7 2-5-15,10-1 5 0,-4 0-4 0,-6 1 7 16,9 0-8-16,-9 0 9 0,8-4-9 0,-5 3 5 16,-3 1-23-16,7-2 19 0,-4-1 2 0,0 1 3 15,-3 2-1-15,6-2-4 0,-6 2 2 0,5-4 0 16,-1 1-1-16,-4 3-1 0,3-3 1 0,-1-1-3 16,-2 4 6-16,5-4-6 0,-3 1 3 0,1-1-1 15,-2 1 0-15,-1 3-2 0,3-4 5 0,-1 1-6 16,0-1-4-16,0 1 6 0,-2-2 2 0,0 5-3 15,3-4 9-15,-1 1-5 0,-2-2-1 0,4 3-3 16,-4-3 0-16,1-1 1 0,2 2 6 0,-3 0-10 16,4-2 5-16,-2 0-2 0,-2-1 1 0,4 1 1 15,-4 0-3-15,1 0 2 0,2-1 0 0,-2 2-1 16,0-4 0-16,2 4 4 0,-2-1-3 0,2-1-1 16,-2 0 0-16,2 0 0 0,-2 1-3 0,-1-2 1 15,0 3 2-15,5-3 1 0,-4 2 0 0,-1 0 1 16,3 1-2-16,-3-1 8 0,1-1-7 0,-1 2 6 15,0-2-5-15,0 2 5 0,1 0-5 0,-1-1 6 16,0 2-8-16,-1-1 0 0,2-2-17 16,-1 1 19-16,0 1-1 0,-1-1 4 0,1 1 0 0,0 0-1 15,0 0 0-15,1-1 3 0,-1-1-4 0,-1 1-1 16,1 3 3-16,0-1 2 0,0 4-7 16,0-9 8-16,0 5 1 0,-1-1-2 0,1 5-4 0,0-6 2 15,0 6-1-15,-3-8-3 0,3 3-6 16,-1 1 11-16,1 1-2 0,0-3 0 0,-4 3-19 15,3-1 27-15,1-1-9 0,0 0-2 0,0 5 2 16,-4-10-4-16,3 6 5 0,1 4 7 0,-3-11-5 0,2 9-6 16,1 2 6-16,-4-6 1 0,4 6-6 0,-1-7 13 15,-3 3-9-15,4 4-1 0,-4-6 4 16,4 6 0-16,-4-8 0 0,2 3-1 0,-1 4 5 16,2-3-12-16,1 4 5 0,-4-6-6 0,2 3 7 15,-1 0-2-15,1-2 6 0,-2 2-7 0,1 1-8 16,0-4 13-16,3 6-13 0,-7-5 2 0,3 1 0 0,-1 2 14 15,-1 0-11-15,-1 1 1 0,0 0-3 16,-1 1 5-16,-2-2-6 0,-3 4 2 0,3-4 1 16,-1 5 1-16,0-3 1 0,-2 0-3 0,3 1 0 15,1 1 5-15,0-4-5 0,-1 4 5 0,2-2-8 16,-1 0 11-16,0 0-9 0,9 0 3 0,-9 2 1 16,3-2-2-16,6 0-2 0,-10 0 2 0,10 0 2 15,-5 1-3-15,5-1-5 0,0 0-14 0,-6 3-15 16,6-3-46-16,-1 5-61 0,1-5-72 0,1 8-101 15,-2-2-261-15,1 0-623 0,1 2 276 0</inkml:trace>
  <inkml:trace contextRef="#ctx0" brushRef="#br0" timeOffset="67926.01">17633 17154 133 0,'0'0'257'0,"0"0"-8"16,0 0-20-16,0 0-14 0,0 0-17 0,0 0-18 16,0 0-14-16,0 0-8 0,0 0-20 0,0 0-12 0,0 0-5 15,0 0-14-15,0 0-6 0,0 0-5 0,0 0-4 16,0 0 1-16,0 0-7 0,0 0 0 16,0 0-6-16,0 0-1 0,0 0-12 0,0 0-6 15,-1 10-3-15,1-10-6 0,0 0 3 0,0 0-15 16,1 3-7-16,-1-3-1 0,0 0 0 0,0 0-6 15,4 1-1-15,-4-1-2 0,3 3-3 0,-3-3-1 16,1 5-2-16,-1-5-3 0,4 4-2 0,-3-3 0 16,3 4 6-16,-1-4 0 0,-3-1-12 0,2 5 3 15,1-2 1-15,-2 2-2 0,3-1-6 0,-3-2 5 16,2 3-3-16,-1 0 2 0,3-1 0 0,-2 1 1 0,-1 1-6 16,4 1 0-16,-3 0 0 0,1 2 4 0,1-3-3 15,0 4 3-15,-1-3 1 0,0 0-2 0,-1-1-2 16,1 2 1-16,2 0 0 0,0 1-1 15,-5-1 1-15,2-2 2 0,3 2-4 0,2-1-1 16,-4 1 4-16,2 2-1 0,-1-3-4 0,-1 0 1 0,0 0-1 16,0-2-1-16,1 1 5 0,-1-1-2 0,2 2-4 15,-2-3 0-15,0 1 2 0,-3 1 2 16,2-1 1-16,1-2-3 0,-2 1 2 0,1 0 1 16,-2-1-4-16,-1 0 2 0,4-1-1 0,-4-2 3 15,5 6-1-15,-5-6-3 0,1 3 6 0,0-1-5 0,-1-2-1 16,0 0 5-16,2 3-1 0,-2-3-1 0,0 0-2 15,1 3-1-15,-1-3 0 0,0 0 1 0,0 0 1 16,0 0 0-16,0 0 10 0,0 0-10 0,0 0 1 16,0 0-2-16,5 2 2 0,-5-2-2 15,0 0 1-15,0 0-3 0,0 0 1 0,0 0 0 0,0 0 2 16,0 0-1-16,0 0 3 0,0 0-7 0,0 0 3 16,0 0 6-16,0 0-3 0,0 0 12 0,0 0-13 15,0 0-2-15,0 0 4 0,0 0-1 0,0 0-1 16,0 0-2-16,0 0-1 0,0 0 3 15,0 0 2-15,0 0-5 0,0 0 3 0,0 0 2 0,0 0-1 16,0 0 5-16,0 0-6 0,0 0 2 0,0 0-1 16,0 0-1-16,0 0 3 0,0 0-4 0,0 0-2 15,0 0 10-15,1-10 4 0,-1 10-7 0,4-3-4 16,-2 0 9-16,-2-2-9 0,0 5 1 16,4-6-2-16,-2 3 1 0,-1-2-4 0,3 0 5 0,0-1-2 15,-3-1 0-15,3 2 4 0,-1-2-6 0,0-1 3 16,1 0-1-16,1 0-1 0,-1 0 6 0,1 0 3 15,-1-1-4-15,-1 3-5 0,2-4 1 16,-1-1 0-16,0 3-1 0,-2-2 0 0,1 3 2 16,-1-1 1-16,3-1-1 0,-1 1 2 0,-1-2-1 0,0 2 3 15,0 0-4-15,2-1 2 0,-3 2 3 0,0 0-1 16,4-1-6-16,-2-2 4 0,-3 3 2 0,2 0-5 16,-3-4 1-16,3 3 2 0,-1 2 2 15,-1-2-7-15,2 1 0 0,1-2 1 0,-3 3 2 16,-1 2-1-16,4-3 1 0,2 4 1 0,-6-3-2 0,3 1 1 15,-2 2 0-15,-1 3-1 0,1-5 2 0,-1 5 0 16,3-4 1-16,-2-1 1 0,-1 5-3 0,0-3 8 16,0 3-8-16,0 0 2 0,0 0-1 0,0 0-1 15,0 0-3-15,0 0 1 0,0 0 0 16,0 0-4-16,0 0 1 0,0 0-19 0,0-5-22 0,0 5-22 16,0 0-33-16,3-2-29 0,-3 2-47 0,0-5-55 15,0 5-52-15,0 0-174 0,-7-4-495 0,7 4 220 16</inkml:trace>
  <inkml:trace contextRef="#ctx0" brushRef="#br0" timeOffset="70022.6">18230 16976 68 0,'0'0'198'0,"0"0"-6"0,0 0-4 0,0 0-8 0,0 0-1 15,0 0-10-15,0 0-8 0,23-3-7 0,-23 3-8 16,13 0-8-16,-3 1-5 0,2-1-6 16,1 2-11-16,0-2 1 0,4 3-7 0,-2-3 0 15,2 1-7-15,2 2-2 0,-2 1-4 0,2-3-10 16,-1 3-5-16,-5-3-10 0,5-1-7 0,-6 2-5 0,1 1-9 15,-1-2 0-15,-1-1-9 0,1 2 1 0,-2 1-12 16,0-5-2-16,-3 4-6 0,1-4-8 0,0 2-13 16,-1 0-28-16,-1-3-24 0,2 2-37 0,-1-1-33 15,-3-1-24-15,1 3-31 0,-5 0-39 16,4-3-33-16,-4 3-150 0,0 0-428 0,0 0 189 16</inkml:trace>
  <inkml:trace contextRef="#ctx0" brushRef="#br0" timeOffset="70314.95">18206 17159 197 0,'0'0'263'0,"0"0"-8"0,19-1-8 0,-10 1-14 15,3 1-10-15,3-1-7 0,3 0-20 0,2 0-14 16,2-1-13-16,6 1-20 0,1-2-12 0,2 5-13 16,-3-6-19-16,2 5-3 0,-9-4-12 0,0 4 2 15,-1-2-21-15,-2 0-4 0,3 0-12 0,-5 1-4 16,-2-1-4-16,-5 0-3 0,-1 0-3 0,2-1-7 16,-2 2-11-16,-3-1-13 0,-5 0-21 0,11 0-29 15,-7-1-30-15,-4 1-51 0,0 0-56 0,4-3-62 16,-4 3-223-16,0 0-499 0,0 0 222 0</inkml:trace>
  <inkml:trace contextRef="#ctx0" brushRef="#br0" timeOffset="71423.9">19306 16752 88 0,'-5'-2'224'0,"5"2"-7"0,0 0-20 16,0 0-6-16,0 0-7 0,0 0-10 0,0 0-11 15,0 0-8-15,0 0-12 0,0 0-5 0,0 0-12 16,0 0-12-16,0 0-7 0,0 0 1 0,-4-2-15 15,4 2-10-15,0 0-8 0,0 0-3 0,0 0-10 16,0 0-2-16,0 0-5 0,0 0-3 0,0 0-2 16,-7 7-2-16,4-4-1 0,-2 1-2 0,4 2-2 15,-3-3 1-15,-3 1-5 0,5 2-4 0,-6 3 4 16,3 0-2-16,1-3 5 0,1 6-10 0,-3-5 6 16,1 9-3-16,0-4 0 0,0 4-6 15,1 0-1-15,2-5-2 0,0 2-4 0,1-1 1 0,-1 2 5 16,0 2-8-16,2 1-6 0,0-1 2 0,0-1-5 15,0 2-2-15,2-1-1 0,0 2 1 0,-1-1-3 16,3 2 2-16,0-4 1 0,-1 2-5 0,4-5-1 16,-3 4 0-16,1-5 1 0,0 1 0 0,3 3 2 15,1-6-6-15,-3 0 0 0,6-2 1 0,-7 1-6 16,5-1 6-16,-1-3-4 0,-1-1 1 0,2 1-2 16,2-2 0-16,-5-2 3 0,1 0-1 0,1-2 8 15,0-1-9-15,-1 1 3 0,0-3 3 0,-1 0-3 16,-1-2 0-16,2-1 4 0,-2-1-5 0,3-5 0 15,-2 6 2-15,-4-4-2 0,3-4 3 0,-3-2 1 16,6-5-4-16,-5 4 3 0,5-7-2 0,0 3 9 16,-3 5-9-16,-1 2-5 0,3-2 5 0,0 1 0 15,-4 0-1-15,3 4 1 0,-3-2-2 0,-1 4 3 16,-1 0 0-16,2 1 5 0,0 3-1 0,-4-2 7 16,0 3-1-16,1 0-3 0,-3 2 1 0,-1-2 2 15,2 2-2-15,-3-2-1 0,0 0 15 0,0 1-19 16,-3 1 6-16,-1 0-6 0,0-1-2 0,3 2 2 15,-4 0 9-15,4 2-11 0,-3-4-6 0,2 5 2 16,-2-1-4-16,2 0 8 0,-3 1 0 0,1 1 0 16,8-1 1-16,-16 1 0 0,9-1-3 0,-2 0-3 15,3 2 3-15,-1 0-1 0,1-1-3 0,1 1-11 16,5-2-22-16,-6 0-28 0,6 0-41 0,-4 3-36 16,4-3-43-16,0 0-39 0,1 6-44 0,-1-6-211 15,5 5-518-15,-1-3 230 0</inkml:trace>
  <inkml:trace contextRef="#ctx0" brushRef="#br0" timeOffset="72073.64">19600 16976 143 0,'0'0'217'16,"0"0"-10"-16,0 0-6 0,0 0-7 0,0 0-7 15,0 0-7-15,9 5-9 0,-9-5-2 0,0 0-10 16,4 4-4-16,-3-2 0 0,-1-2-4 0,4 3-15 0,-1 0-13 15,-1 0-10-15,0 0-9 0,0 2-9 0,1-1-11 16,2 2-7-16,-2-2-8 0,0 4-6 16,2 0-7-16,-2 0-6 0,-1-1-5 0,4 0-2 15,-1 3-5-15,0-2-2 0,-2 1-6 0,1 0-9 16,0 0 5-16,1 2-1 0,-1 0-1 0,1 0 6 16,0-2-15-16,0 2-1 0,-1 0-1 0,0-2-3 15,1 3 1-15,2-1-2 0,-5-2-1 0,3 0 0 16,-1-1-2-16,1 0 0 0,-1-1-2 0,0 2 3 15,0-2 1-15,-3-3-7 0,5 0 3 0,-3 4 0 16,-2-5-1-16,2 0 2 0,-2 0 0 0,-1 1-1 16,0-4 0-16,4 3-6 0,-4-3 3 0,1 6-4 15,-1-6 6-15,3 1-3 0,-3-1 0 0,4 3 0 16,-4-3-1-16,0 0 6 0,0 0-8 0,1 2 7 16,-1-2-8-16,0 0 8 0,0 0-3 0,8-9 5 15,-6 5-3-15,1 0 0 0,-1-1-3 0,1 0 3 16,1 0 12-16,-1-2-14 0,1 0 0 0,0-1 4 15,0 1-5-15,1 0 2 0,-2 1 0 0,0-2-1 0,1-2 2 16,0 1-1-16,0-1 1 0,1 2 0 0,-2-3 2 16,-1 2-2-16,4-2-4 0,-3 0 0 0,0 0 4 15,1 2-5-15,-1-2-1 0,1 0 5 16,0 3 0-16,-4 1-7 0,3 1 3 0,0 1-1 16,-1-2-3-16,0 3 0 0,-2-2 2 0,1 3-8 15,-1-3-17-15,3 3-20 0,-2 0-26 0,-1-1-38 0,2 1-48 16,-2 3-58-16,3-6-68 0,0 5-184 15,-2-2-509-15,3 0 226 0</inkml:trace>
  <inkml:trace contextRef="#ctx0" brushRef="#br0" timeOffset="72534.71">20212 16949 241 0,'0'0'274'0,"0"0"-17"16,0 0-16-16,0 0-11 0,21-1-12 0,-8-3-15 15,-2 4-6-15,2 0-26 0,5 0-8 0,-1-1-19 16,4 1-14-16,-2-1-10 0,-1 0-14 0,4 0-16 16,-2 1-5-16,0 1-11 0,-1-2-4 0,-1-3-15 15,-4 2-17-15,-1-1-21 0,0 2-29 0,-1 2-36 16,-3-2-34-16,-1 1-31 0,-3 1-39 0,1-1-45 16,-6 0-20-16,9 2-168 0,-9-2-415 0,0 0 184 15</inkml:trace>
  <inkml:trace contextRef="#ctx0" brushRef="#br0" timeOffset="72803.75">20405 16824 137 0,'0'0'229'16,"0"0"4"-16,0 0-7 0,0 0 5 0,-1 14-6 15,1-7 0-15,0 2-4 0,0-1-23 0,0 3-8 16,0 3-18-16,1 1-28 0,1 2-9 0,-1 0-15 16,-1-2-12-16,0-4-9 0,1 6-12 0,2-1-10 15,-2-5-6-15,2 6-7 0,-3-7-10 0,2 0-3 16,-2 2-3-16,0-5-7 0,1 4-3 0,-1-5-8 16,2 1-7-16,-1-3-36 0,-1-1-39 0,0 1-51 15,3-1-64-15,-1 1-75 0,-2-4-242 0,0 0-523 0,0 0 231 16</inkml:trace>
  <inkml:trace contextRef="#ctx0" brushRef="#br0" timeOffset="73607.35">20933 16762 132 0,'-4'-1'214'0,"4"1"-7"0,-3-3-13 16,3 3-6-16,0 0-14 0,0 0-3 0,0 0-18 15,-7-2-7-15,7 2-11 0,0 0-7 0,0 0-5 16,-8 5 0-16,6-1-17 0,-1-1 0 0,-1-2-7 16,2 3-4-16,-3 0-5 0,2 3 2 0,-3 0-3 15,2 3 5-15,-1-1-5 0,1 0-11 0,0 3-5 16,-3 3-4-16,3-1-11 0,0 7-1 0,0-2-7 16,0 0-10-16,2 0 3 0,-1 1-4 0,2 1-2 15,0 4-4-15,2-6-4 0,0 6-2 0,-1-6-5 16,3 1-4-16,3-2 1 0,-2 0-2 0,1 1-6 15,4-3 1-15,-1 0-4 0,1-3 1 0,3 1-2 16,-4-4 0-16,1-1-2 0,1-2-6 0,0 2 2 16,1-2 11-16,0-1-12 0,3-1 3 0,-3-3-1 15,1 0 0-15,-2-1-1 0,3-1 0 0,0-3 0 16,0 1-1-16,-2-5 4 0,0 0 4 0,4-4-8 16,-2-2-4-16,0-1 4 0,0-1 1 0,2-7 1 15,0 0-6-15,0 0 3 0,-1-4 4 0,-5 4-3 16,0-3 2-16,-5 7 1 0,6-6-3 0,-5 6-2 15,-2 2 5-15,-2-2 5 0,0-2 6 0,-2 3-8 16,1-1 0-16,-5 2-1 0,-3 1 1 0,-2-2 0 16,1 1-2-16,0-1 7 0,-1 3-4 0,-1 6 3 15,0-8-8-15,-3 4 6 0,4 2 1 0,-3-2-2 16,3 5-1-16,-3-3 3 0,1 4-2 0,1 0-2 16,1 1-4-16,-3 1 7 0,3 0-3 0,2 2-2 15,1 1-1-15,-1 1-2 0,0 0-2 0,8 0 0 16,-17 4-1-16,10 1-1 0,1-1-9 0,0 0-18 15,-2 2-40-15,1 1-62 0,2 2-77 0,-1 2-93 16,-1-1-220-16,1 0-566 0,1 0 250 0</inkml:trace>
  <inkml:trace contextRef="#ctx0" brushRef="#br0" timeOffset="76241.38">21309 17040 28 0,'0'0'228'0,"0"0"-15"0,0 0-4 0,0 0-8 0,0 0-6 16,0 0-14-16,0 0-5 0,0 0-8 0,0 0-9 16,0 0-10-16,0 0-12 0,0 0-9 0,0 0-6 15,0 0-10-15,0 0-12 0,0 0-8 0,0 0-8 16,0 0-7-16,0 0-8 0,0 0-9 0,0 0 1 16,0 0-6-16,0 0-7 0,0 0-5 0,0 0-2 15,0 0-7-15,0 0 2 0,0 0-4 0,0 0-8 16,0 0-1-16,0 0 6 0,0 0-11 0,0 0-1 15,0 0 1-15,4 8 0 0,-4-8-4 0,0 0 2 16,2 3 3-16,0 1 1 0,-2-4-4 0,2 3 0 16,0 0-3-16,-2-3 2 0,2 6-2 0,1-3 0 15,-1 0-3-15,1 0-1 0,-2 2 4 0,0 0-5 16,0-3-4-16,2 2 2 0,0 3 2 0,-1-2-2 16,-1-1-1-16,3 0 1 0,-2 2-1 0,0 2-2 15,-1-3-7-15,2 1 8 0,-2 0 0 0,2-1-1 16,1 1 2-16,-3 1-1 0,1-3-1 0,0-1-2 15,0 3-1-15,0 0 0 0,0-3 3 0,-2 1-2 16,3 1 0-16,-1-2 0 0,0 2-1 16,0 0 3-16,-2-1-1 0,3 2-2 0,-1-2 11 0,-2 0-13 15,3 0 3-15,-1 0 0 0,-1 2 0 0,1-3-1 16,-2-3 2-16,1 7 10 0,-1-5-13 0,3 3-1 16,-1-3 4-16,-2-2-1 0,0 6-1 15,2-2-4-15,-2 0 1 0,2-1 36 0,-2-3 0 16,1 4-3-16,3-2-7 0,-4 3 5 0,0-5-11 0,4 5 3 15,-4-5-4-15,0 3 2 0,0-3-17 0,1 6 24 16,-1-6-12-16,4 4-6 0,-4-4 1 0,1 3 2 16,-1-3-4-16,2 3-3 0,0 1 0 0,-2-4 0 15,1 2 5-15,-1-2-2 0,3 3 2 16,-3-3-5-16,0 0-3 0,1 6 0 0,-1-6 3 16,0 0 0-16,3 3 0 0,-3-3 1 0,0 4-4 15,0-4 8-15,0 0-11 0,0 0 2 0,0 0 4 16,1 3-3-16,-1-3-3 0,0 0 5 0,0 0 1 0,0 0-7 15,0 0 6-15,0 0 1 0,1 3-3 16,-1-3 0-16,0 0-1 0,0 0 0 0,0 0 3 0,0 0 1 16,0 0-1-16,0 0-7 0,0 0 5 15,0 0 2-15,0 0 1 0,0 0-20 0,0 0 26 16,0 0-8-16,0 0-3 0,0 0 3 0,0 0 3 16,0 0-2-16,0 0-3 0,0 0 7 0,0 0-2 15,0 0-1-15,0 0 3 0,0 0-10 0,0 0 6 0,0 0-1 16,0 0-20-16,0 0 20 0,3-13 2 15,-3 13 2-15,0 0-3 0,0-3 5 0,0 3-22 16,1-3 16-16,-1 3-2 0,0 0 3 0,3-5 3 16,-3 5-1-16,1-3-1 0,-1 3-2 0,3-4 3 15,-3 4-22-15,0-3 20 0,0 3 1 0,1-4-5 0,-1 4 2 16,1-5 0-16,-1 5 3 0,5-3-6 16,-5 0 3-16,0 3 11 0,3-3-11 0,-3 3 0 15,1-5 1-15,-1 5-2 0,0-3-1 0,0 3 5 16,1-3 1-16,-1 3-8 0,0-7 3 0,3 2-1 15,-3 5 4-15,1-5-3 0,2 4-1 0,-3 1 6 16,1-7-3-16,2 4 2 0,-3 3-3 0,1-5 2 16,0 2 2-16,2 0-3 0,-3 3-6 0,1-5 8 15,-1 1-3-15,0 4 2 0,3-5-4 0,-2 3 1 16,-1 2 2-16,1-6 2 0,-1 6-4 0,3-4 0 16,-3 4 4-16,2-4 0 0,-2 4-5 0,0-4 4 15,0 4-1-15,0-5 4 0,0 5 1 0,4-5-6 16,-4 2 6-16,0 3-4 0,0 0-5 0,0-6 3 15,0 6-14-15,0-7 19 0,3 6-2 0,-3 1 0 16,1-5-3-16,-1 5-3 0,0-4 8 0,0 4 0 16,3-5-3-16,-3 5-2 0,1-5-4 0,0 2 2 15,2 0 3-15,-3 3-1 0,1-5 5 0,-1 5 0 16,3-5-4-16,-2 3 0 0,-1 2-2 0,0-5 5 16,0 5-5-16,1-5 4 0,-1 5-20 0,3-3 22 15,-3 3-11-15,1-6 6 0,-1 6-20 0,4-5 10 16,-4 5 15-16,2-4 3 0,-2 4-4 0,1-3-1 15,-1 3-1-15,2-4 1 0,-2 4-6 0,2-6 8 16,-2 6-4-16,3-3-3 0,-3 3 3 0,1-5 2 16,-1 5-3-16,3-2 3 0,-3 2-3 0,0-6-2 15,0 6 5-15,1-4-5 0,-1 4 4 0,1-3 1 16,-1 3-21-16,3-5 21 0,-3 5-3 0,3-5 0 16,-3 5 4-16,1-3-3 0,-1 3 8 0,2-4-7 15,-2 4 2-15,0 0-22 0,4-5 19 0,-3 4 1 16,-1 1 1-16,3-4 2 0,-3 4-4 0,4-3-1 15,0 1 1-15,-4 2 2 0,-2-4 1 0,2 4-2 16,0 0 1-16,3-5-2 0,-3 5-1 0,0 0 1 16,0-5 1-16,0 5-5 0,0 0 4 0,0 0 4 15,1-3-5-15,-1 3-1 0,0 0 1 0,1-3 6 16,-1 3-2-16,0 0-4 0,0 0-2 0,0 0 1 16,0 0 0-16,4-5 3 0,-4 5-3 0,2-3 5 15,-2 3-5-15,0 0 1 0,0 0 2 0,0 0-2 16,0 0 2-16,1-6-2 0,-1 6-1 0,1-2 1 15,-1 2 3-15,0 0 1 0,3-3-5 16,-3 3-25-16,0 0 11 0,0 0-41 0,1-3-66 16,-1 3-81-16,0 0-113 0,0 0-248 0,0 0-609 15,-14 8 271-15</inkml:trace>
  <inkml:trace contextRef="#ctx0" brushRef="#br0" timeOffset="77287.8">22010 16762 109 0,'0'0'302'16,"0"0"-17"-16,13-10-15 0,-7 8-12 0,11-3-20 15,0 0-22-15,0 2-22 0,3-1-9 0,-1 1-31 0,8-1-15 16,2 1-11-16,-7 3-11 0,0 0-12 0,0-2-12 15,-3 2-6-15,0 0-13 0,-5-1-4 16,-4 1-11-16,4 0 1 0,-1 0-14 0,-4 0-2 16,1 0-1-16,-2 0 2 0,-2-2-13 0,1 4-4 15,-2-4-7-15,-5 2-8 0,7-3-19 0,-5 0-23 16,-2 3-32-16,0 0-29 0,0 0-29 0,0 0-37 0,0 0-36 16,0 0-36-16,0 0-195 0,-22 0-458 0,9 2 204 15</inkml:trace>
  <inkml:trace contextRef="#ctx0" brushRef="#br0" timeOffset="77485.1">22003 16871 250 0,'6'2'268'16,"1"1"-9"-16,4-2-9 0,3 1-5 0,4-2-9 15,3 0-27-15,0-2-21 0,7 1-18 0,1 1-18 16,-9 0-6-16,3-2-25 0,-5 1-13 0,0 1-12 15,-5 0-12-15,-1 0-24 0,-5 0-28 0,0 0-38 16,0 0-42-16,-7 0-49 0,7 0-40 0,-7 0-59 0,0 0-203 16,0 0-432-16,0 0 193 0</inkml:trace>
  <inkml:trace contextRef="#ctx0" brushRef="#br0" timeOffset="79690.94">22614 16476 50 0,'0'0'237'0,"1"-3"-14"0,-1 3-15 15,3-5-20-15,-3 5-13 0,5 0-17 0,-5 0-13 16,3-1-15-16,-3 1-10 0,0 0-14 0,8 0-5 16,-8 0-12-16,0 0-8 0,13 0 2 0,-13 0-1 15,11-2-3-15,2 1-3 0,-6 1 4 0,5-2-10 16,1 2 5-16,1-3 4 0,4 3 3 0,0-3-4 16,5 3-4-16,3-4-3 0,-5 3-6 0,1-1-9 15,-1 1-3-15,2-4-4 0,7 2-3 0,-9 0-3 16,-1 3-5-16,-1-1-7 0,-1-2-2 0,0-1-3 15,0 2 2-15,-6 1-4 0,1-1-6 0,-2 1 2 16,-1-1-3-16,-2 1-3 0,-2 1-3 0,-1-2-3 16,-5 2 3-16,9 0-1 0,-9 0-5 0,8 0 7 15,-8 0-1-15,0 0-6 0,5-3 1 0,-5 3-4 16,0 0 7-16,0 0-5 0,0 0 1 0,0 0-7 16,8 0-17-16,-8 0-12 0,0 0-28 0,0 0-22 15,0 0-34-15,0 0-31 0,0 0-37 0,0 0-37 16,0 0-50-16,0 0-142 0,0 0-446 0,0 0 198 15</inkml:trace>
  <inkml:trace contextRef="#ctx0" brushRef="#br0" timeOffset="80320.77">22890 16443 95 0,'0'0'193'0,"0"0"-5"16,0 0-8-16,0 0-5 0,0 0-13 0,0 0-7 16,0 0-11-16,0 0-7 0,0 0-9 15,0 0-4-15,0 0-12 0,0 0-12 0,0 0-6 16,0 0-6-16,0 0-4 0,0 0 3 0,0 0 7 0,0 0 1 15,0 0-5-15,1 12-2 0,-1-12-4 0,0 3-2 16,0-3-1-16,0 4-8 0,0-4-5 16,-2 6-4-16,2-6-7 0,0 5-4 0,0-1-4 15,0-4-7-15,0 4 0 0,0-4-7 0,0 6-3 16,0 0-2-16,0-1-2 0,0-2-6 0,0 2 1 16,0 0-7-16,0 0 1 0,1 0 0 0,-2-1-4 0,-1 2 4 15,4-2-4-15,-4 1 0 0,2 1-5 0,0-1 2 16,-2 0 1-16,0 1-4 0,2 2 1 15,-1-1-2-15,1 3 9 0,-1-2-12 0,1 2 2 16,-1-3 0-16,-1-1-1 0,2 6 0 0,0-5-1 16,0 4-5-16,-1-3 3 0,2 2 1 0,-2-3 4 15,0 3-2-15,2-1-2 0,-1 1 1 0,0-2-1 0,-1 2-2 16,1 0-1-16,1 0 3 0,-1 1-2 0,0-1-1 16,0 1 4-16,-1 0 2 0,-1-2-2 15,2 4-6-15,2-1 5 0,-4 0 0 0,2 0 1 16,2-1-1-16,-2-1 3 0,-2 7-5 0,1-7 2 15,0 2-1-15,1-1-6 0,1-1 8 0,-2-3-5 16,1 1 2-16,1-2 0 0,-1-1-1 0,0 1 5 16,1-1-6-16,-2 1 4 0,2-2 1 0,1 0-4 0,-2-4 0 15,-2 6 5-15,4-4-2 0,-2-2-2 16,0 0 2-16,0 7-1 0,0-7-3 0,0 0 1 16,0 5 0-16,0-5-1 0,0 0 2 0,0 0 6 0,2 0-9 15,-2 0 1-15,0 0-30 0,0 0-46 0,0 0-49 16,0 0-62-16,0-12-95 0,-2 10-218 15,2-4-543-15,0 6 239 0</inkml:trace>
  <inkml:trace contextRef="#ctx0" brushRef="#br0" timeOffset="81625.53">23396 16516 200 0,'0'0'236'15,"1"-5"-15"-15,-1 5-11 0,0 0-16 0,0 0-19 16,0 0-15-16,4-2-20 0,-4 2-12 0,0 0-11 16,0 0-12-16,0 0-9 0,0 0-6 0,0 0-3 15,5 7-3-15,-1-5-2 0,-3 2 1 0,-1-1 1 16,0 2-1-16,3 1-2 0,-6 0-3 0,3 4-7 0,-1 0 1 16,-3 1-5-16,0 0 7 0,-1 0-17 15,0 5-1-15,-4-4-7 0,4 5-5 0,-3-2-5 16,-1-1-3-16,-3 1-4 0,1-1-1 0,1-2-9 15,-1 1 1-15,-1 1-4 0,1-1 2 0,-1-1-2 16,1 1-3-16,-2-1-6 0,4-2 0 0,0-1-1 0,-1 0-4 16,1-2 3-16,0 0 1 0,-1 2-3 15,2-4 2-15,0 1-7 0,2-1 3 0,-3-3 4 16,4 1-4-16,-2 0-2 0,2-3 2 0,0 0-4 16,5 0 1-16,-14 0-3 0,5-2-5 0,4 0 8 15,-1-2-3-15,-1 2-1 0,4-2 1 0,-4-2-2 16,2 2 2-16,1 0-1 0,0-1 8 0,-1 0-12 15,3 0 1-15,-2 2 4 0,3-2-1 0,-1-1 0 16,2 1 1-16,2-2 0 0,-1 1-2 0,2 0 0 16,-2 0-1-16,3 0 0 0,1-4 4 0,0 2 2 15,0 0-3-15,1-1 1 0,1 2-1 0,0 0-1 16,-2 2 3-16,3-2-4 0,-1 3 4 0,1-2 0 16,-4 1 1-16,5-1 0 0,-5 3-1 0,1-2 1 15,0 3-2-15,0-1 4 0,-1 1-3 0,1 1 0 16,-5 1 2-16,7-2-1 0,-7 2 4 0,9 2 1 15,-4 0 0-15,-3 0 2 0,2 3 2 0,0-1-1 16,1 4 4-16,-2-2-5 0,2 2 1 0,0 3-3 16,0-1-1-16,-1 0 0 0,0 1-2 0,-2-1 3 15,2 3 1-15,1-1-2 0,-1 2 2 0,1-5-4 16,-2 3 3-16,-1-1-3 0,3 0 0 0,-2 0 0 16,2 0 0-16,-2 0-1 0,-1-5 3 0,3 1-3 15,-1 0-2-15,-1 1 1 0,-2-3 1 0,3 0-5 16,-2 1 5-16,2-3 3 0,-3 2-5 0,3 0 2 15,-2-2 1-15,0 0-3 0,-2-3-1 0,3 2 0 16,-3-2 1-16,2 3-11 0,-2-3-18 0,0 0-36 16,0 0-51-16,0 0-49 0,0 0-57 0,0 0-66 15,0 0-174-15,-4-17-499 0,3 13 221 0</inkml:trace>
  <inkml:trace contextRef="#ctx0" brushRef="#br0" timeOffset="82158.12">23506 16729 32 0,'0'0'204'0,"0"0"-10"0,0 0-5 0,0 0-12 16,2-2-4-16,-2 2-11 0,0 0-7 0,0 0-12 0,0 0-1 15,0 0-3-15,0 0-5 0,0 0-7 16,0 0 1-16,0 0-6 0,0 0-1 0,0 0-2 16,0 0-4-16,0 0-13 0,0 0-8 0,0 0-11 0,0 0-6 15,0 0-6-15,0 0-9 0,0 0-6 16,0 0-3-16,0 0-6 0,0 0-2 0,0 0-7 15,0 0-3-15,0 0-4 0,0 0-4 0,0 0 9 16,0 0-17-16,0 0 3 0,0 0-6 0,3 12 2 0,1-6 3 16,-3 0-5-16,2 4-5 0,-2 1 3 0,3 4-2 15,-3-3-2-15,-1 4 0 0,1 0 0 16,1 1-1-16,-1 2-2 0,-1-2 2 0,2 0-2 16,0 0-1-16,0-1-4 0,1 0 7 0,-1 0-5 15,-2-3-1-15,2 0-1 0,0-3 2 0,1 2-5 16,-1-3 5-16,1-1-5 0,-1 0 5 0,0-2-2 15,0 1-4-15,-1-3 5 0,1 1-4 0,-1 0 5 16,0-2-2-16,1 1-2 0,-2-4 3 0,0 4-3 16,0-4 0-16,2 4 4 0,-2-4-3 0,0 0 0 15,0 0-4-15,0 0-9 0,0 0-24 0,0 0-43 16,0-12-69-16,-2 5-75 0,0 4-310 0,2-1-578 16,-1-3 257-16</inkml:trace>
  <inkml:trace contextRef="#ctx0" brushRef="#br0" timeOffset="83981.69">24049 16674 2 0,'0'0'226'16,"0"0"-3"-16,0 0-10 0,0 0-5 0,0 0-12 0,0 0-2 15,0 0-6-15,13 3-7 0,-6-1-10 0,5-4-5 16,1 0-8-16,1 2-7 0,-1-1-22 0,4 1-12 16,3-1-8-16,-3 0-12 0,1 1-8 0,-4 0-13 15,-1 1-4-15,1-1-8 0,-3 0-5 0,1 0-4 16,-3 0-12-16,-1 0 5 0,3 1-11 0,-7-1 4 16,4 0-13-16,-4 1 1 0,-4-1-5 15,0 0 0-15,10 0-3 0,-10 0-6 0,0 0 6 0,9-1-6 16,-9 1-2-16,0 0-19 0,5-2-26 0,-5 2-27 15,3-5-29-15,-3 5-32 0,1-5-36 0,-1 5-29 16,-4-6-32-16,0 2-41 0,2 2-139 16,-6-1-431-16,3 0 191 0</inkml:trace>
  <inkml:trace contextRef="#ctx0" brushRef="#br0" timeOffset="84283.25">24150 16501 62 0,'0'0'220'0,"0"0"-5"0,0 0 5 15,0 0 0-15,-1 15 0 0,1-9-7 0,0 3-12 16,-2 2-7-16,4 1-8 0,-2 1-20 0,-2 3-14 16,2 2-12-16,2-1-12 0,-1 2-14 0,-1-1-11 15,0 0-9-15,0 0-12 0,0-1-13 0,0-1 2 16,0 2-9-16,0-6-8 0,0 3 3 0,0-3-12 15,1-1-6-15,1-1-3 0,-1 1 0 0,1-2-7 16,0 0 0-16,-1-3-4 0,3 2-2 0,-2-4-6 16,-1 1-1-16,1-1 0 0,-2 0-2 0,1-1-4 15,-1-3 2-15,0 0-4 0,0 6-2 0,0-6-19 16,1 2-43-16,-1-2-56 0,0 0-74 0,0 0-92 16,0 0-216-16,0 0-534 0,0 0 237 0</inkml:trace>
  <inkml:trace contextRef="#ctx0" brushRef="#br0" timeOffset="85789">24995 16399 58 0,'0'0'268'0,"7"-3"-3"16,-2 0-12-16,2 0-8 0,-1 1-10 0,2-1-14 15,2 1-17-15,-3-2-21 0,4 1-18 0,1 1-13 16,-1 0-16-16,3 1-12 0,-2-2-15 0,2 2-10 0,-2 0-10 16,6 0-6-16,0 1-11 0,3 0-9 15,-2 1-2-15,0-2-7 0,1 1-6 0,2 1-2 16,-4 0-7-16,2-1-7 0,1 1 1 0,-2 0 3 15,-1-1-10-15,-1 3-6 0,-5-1 4 0,0-1-10 16,0 0 3-16,-4 0-4 0,1 2-1 0,0-3 1 16,-2 1-9-16,-7-1-13 0,5 2-20 0,-5-2-15 15,6 1-23-15,-6-1-28 0,0 0-29 0,0 0-32 16,0 0-24-16,-16 3-24 0,9-2-24 0,-2 1-169 16,-3-1-430-16,0 0 191 0</inkml:trace>
  <inkml:trace contextRef="#ctx0" brushRef="#br0" timeOffset="86107.65">25181 16398 40 0,'0'0'199'0,"-1"3"-6"16,1-3 0-16,0 0-5 0,0 0-10 0,0 0-3 15,-1 4-4-15,1-4-2 0,0 8 2 0,0-3-6 16,-3 0-3-16,2 2-7 0,1 3-5 0,-4 1-13 15,4 3-16-15,-1 2-9 0,-2 2-10 0,-2 1-13 16,-1 6-7-16,-1 3-5 0,0-3-9 0,0 4-7 16,-2-3-6-16,4 2-9 0,0-2 0 0,-2-1-6 15,3-5-7-15,1-1 0 0,-1 0-1 0,4-1-4 16,-4 0 3-16,3 0-9 0,-2-6-4 16,3 2 4-16,-1-3-4 0,1-3-4 0,0-2 1 0,0 3-6 15,0-3 0-15,-2 0 3 0,2-1-4 0,0-5 0 16,0 6-8-16,-2-4-4 0,2-2-22 0,0 0-37 15,0 0-33-15,0 0-49 0,0 0-54 0,0-16-48 16,4 7-233-16,-3-4-519 0,5-3 229 0</inkml:trace>
  <inkml:trace contextRef="#ctx0" brushRef="#br0" timeOffset="86583.65">25667 16497 96 0,'0'0'236'0,"-4"5"-23"0,4-5-18 0,-4 10-12 0,0-4-11 16,2 2-9-16,-6 1-12 0,3 0-11 0,0 2-14 15,-3 4-16-15,1-2-9 0,-4 3-8 0,-1-1-11 16,0 2-6-16,-2-1-10 0,-8 3-4 15,-1 1-7-15,2-2 1 0,-2-1-14 0,2 1 0 16,-3-2-8-16,1-2 0 0,6-2-1 0,2 3-4 0,1-5-1 16,1-3 2-16,3-1 5 0,-2-1 3 0,-2 1 5 15,5-2 3-15,2-1 8 0,-1 0 3 16,-1-2 1-16,3-4-7 0,-2 2-4 0,0-1-5 16,3-3 1-16,-1-1-7 0,1-3-5 0,2-2-5 15,1-1-3-15,0 1 3 0,6-5-6 0,-1 3-2 16,2-2 1-16,3 1-7 0,-1-1 5 0,3 2 2 15,1-1 1-15,1 2-3 0,-3 5 0 0,2 1-3 16,0 1-3-16,-1 1 0 0,-1 3 1 0,5 1-3 16,-2 2 0-16,-2 0-2 0,3 4 2 0,-3 0 1 15,-2 3 0-15,2-1-1 0,-2 1 0 0,1 1-2 16,3 1 3-16,-3 3-4 0,-4-6-3 0,3 4 4 16,1-3-3-16,-3 1-1 0,0 1-1 0,1 0-3 0,-3-3 3 15,6 1 0-15,-7-4-1 0,1 1-6 16,2 0-15-16,-1-2-34 0,-4 0-42 0,2-1-51 15,2 1-58-15,-5-4-48 0,0 0-223 0,1 2-513 16,-1-2 227-16</inkml:trace>
  <inkml:trace contextRef="#ctx0" brushRef="#br0" timeOffset="87008.71">25678 16675 112 0,'8'-1'219'0,"-8"1"-13"0,0 0 2 0,8 3-15 16,-8-3-11-16,9 2-5 0,-4-2-16 0,-1 2-11 15,1 1-7-15,1-1-20 0,1 0-11 0,0 1-9 16,-2 2-10-16,0-2-11 0,3 2-9 0,-3-1-5 16,0-1-6-16,-1 3-5 0,0-2-5 0,-3 1-3 15,-1-1-3-15,2 3-2 0,-4-1-2 0,2 1 3 16,-4-1 4-16,1 0 6 0,-4 3 7 0,2-4 7 15,-3 3-5-15,3 0-4 0,-4 0-8 0,3-2 1 16,0 0-3-16,2-1-7 0,-1 0-1 0,-1-3-8 16,3 3 0-16,1-3-2 0,-3 1-6 0,3 0-3 15,2-3-6-15,-4 5 3 0,4-2-10 0,0-3 2 16,-1 4-3-16,1-4 0 0,4 5 0 0,-2-4 0 16,4 0-2-16,-6-1 1 0,9 4 0 0,-4-5-6 15,3 2 3-15,2-1 1 0,-1 2-1 0,4-4-3 16,1 1-3-16,4-2 1 0,-3 1 1 0,2 0-7 15,-3-1-1-15,-1 2-3 0,0 1-25 0,-1 0-28 16,1-3-27-16,-1 1-30 0,-5 1-26 0,0 0-28 16,0 2-16-16,-7-1-22 0,11 0-8 0,-8-1-22 15,-3 1-121-15,0 0-392 0,0 0 174 0</inkml:trace>
  <inkml:trace contextRef="#ctx0" brushRef="#br0" timeOffset="95825.11">7813 18469 202 0,'0'0'209'0,"0"0"-12"0,0 0-11 0,0 0-11 16,0 0-7-16,0 0-7 0,0 0-5 0,0 0-9 16,0 0 1-16,0 0-4 0,0 0-2 0,0 0-4 15,0 0-9-15,0 0-9 0,0 0-13 0,0 0-9 16,0 0-9-16,0 0-9 0,0 0-7 0,0 0-6 16,0 0-9-16,0 0-6 0,0 0-6 0,48-20-4 15,-48 20 1-15,0 0-6 0,0 0 2 0,0 0-4 16,0 0-1-16,0 0-5 0,0 0-1 0,15 22-3 15,-15-22-3-15,0 0-2 0,-2 18 25 0,2-18-1 16,0 0-7-16,-2 19-8 0,2-19 1 0,0 0-4 16,-9 18-1-16,9-18-3 0,0 0 3 0,0 0-1 15,-8 16-2-15,8-16-1 0,0 0 1 0,0 0-6 16,0 0 2-16,-20 7-2 0,20-7-1 0,0 0-4 16,0 0-1-16,0 0-1 0,0 0 0 15,0 0-5-15,0 0 0 0,0 0-4 0,0 0 0 0,0 0-7 16,0 0 3-16,0 0 6 0,0 0-7 0,0 0-1 15,0 0 4-15,0 0 0 0,0 0 0 0,0 0 2 16,0 0-2-16,0 0 0 0,0 0 2 16,0 0-4-16,0 0 0 0,0 0 3 0,0 0 1 15,0 0-5-15,0 0-1 0,0 0-6 0,0 0-4 16,0 0 2-16,-4 18 1 0,4-18-3 0,0 0-1 16,-18 10 3-16,18-10-3 0,0 0-9 0,-19 8-11 15,19-8-12-15,0 0-19 0,0 0-31 0,0 0-37 16,0 0-46-16,0 0-88 0,0 0-213 0,0 0-523 15,-40-23 233-15</inkml:trace>
  <inkml:trace contextRef="#ctx0" brushRef="#br0" timeOffset="98076.2">8581 18231 109 0,'0'0'212'16,"0"0"-22"-16,0 0-11 0,0 0-28 0,0 0-1 15,0 0 4-15,0 0-4 0,0 0 2 0,0 0-6 0,0 0-8 16,26 35-6-16,-16-21-8 0,-1 4-7 0,-4 1-10 16,4-2-1-16,0 8-9 0,-1-1-6 0,1 5-7 15,-3-5-4-15,-1 2 21 0,-2-7-9 16,-2 1-6-16,4-2-9 0,-1-2-11 0,0 0-9 16,-4-16-1-16,5 25-3 0,-5-25-6 0,6 19 2 15,-6-19 1-15,4 13-9 0,-4-13-1 0,0 0-6 16,8 13-1-16,-8-13-5 0,0 0-7 0,0 0 5 15,0 0-6-15,0 0 0 0,0 0-3 0,0 0 0 16,41-40-18-16,-32 25 15 0,2-7 1 0,1-3-4 16,4-2 2-16,-5 2-8 0,2 2 6 0,-4 6 2 15,3-6-6-15,-1 6 4 0,0 2-1 0,-5-1-1 16,4 3-4-16,-10 13-3 0,13-20 3 0,-13 20-3 16,9-18 4-16,-9 18-4 0,4-10 4 0,-4 10-15 15,0 0-2-15,7-15-23 0,-7 15-36 0,0 0-45 16,0 0-48-16,0 0-35 0,0 0-53 0,0 0-249 15,0 0-541-15,0 0 240 0</inkml:trace>
  <inkml:trace contextRef="#ctx0" brushRef="#br0" timeOffset="98235.09">8650 18421 2243 0,'0'0'94'0,"0"0"-46"15,0 0-26-15,0 0-2 0,0 0 13 0,0 0 8 0,0 0 11 16,0 0 1-16,0 0-1 0,45 8 5 15,-45-8-9-15,0 0-2 0,47-10 1 0,-47 10-12 16,34-11-23-16,-19 5-44 0,-15 6-61 0,33-5-88 16,-33 5-253-16,19-5-468 0,-19 5 208 0</inkml:trace>
  <inkml:trace contextRef="#ctx0" brushRef="#br0" timeOffset="98695.3">9289 18235 61 0,'0'0'266'0,"0"0"-26"15,0 0-26-15,0 0-18 0,0 0-12 0,16 23-19 16,-16-23-12-16,-3 22-16 0,3-22-9 0,-9 34-13 15,-5-11-15-15,3 2-15 0,-3 4-2 0,-2 0-8 16,-2 0-3-16,0 1-7 0,-2-1 2 0,2-1 4 16,-1-3 3-16,0-1 2 0,5-1 0 0,1-8-6 15,0-1-2-15,4-2-6 0,-4-5 2 0,13-7 1 16,-12 14 8-16,12-14-2 0,-12 10-4 0,12-10-3 16,0 0-9-16,0 0-1 0,0 0-11 0,0 0-6 15,-36-25-5-15,36 25-5 0,-6-28 2 0,6 12-2 16,-1-1-3-16,1 17-2 0,6-34-4 0,0 23 0 15,-6 11-3-15,13-20-2 0,-5 10 2 16,-8 10-4-16,15-18-3 0,-6 11 3 0,-9 7-2 0,0 0-1 16,0 0 1-16,36 0-3 0,-36 0 3 0,0 0 1 15,31 14-7-15,-31-14-3 0,17 15 5 0,-9-7-12 16,-8-8 9-16,17 17 1 0,-8-9 3 16,-9-8-1-16,15 17 2 0,-15-17-2 0,11 14-9 15,-11-14-16-15,10 11-22 0,-10-11-36 0,12 10-36 0,-12-10-40 16,0 0-44-16,22 7-60 0,-22-7-239 0,0 0-537 15,0 0 237-15</inkml:trace>
  <inkml:trace contextRef="#ctx0" brushRef="#br0" timeOffset="98960.41">9558 18299 178 0,'0'0'307'0,"0"0"-4"0,0 0-13 0,0 0-13 0,-53 15-12 16,38-2-23-16,6-4-29 0,-5 5-21 0,4 0-13 15,1 5-21-15,-5 6-17 0,6-9-10 0,3 4-27 16,2-3 3-16,1 2-16 0,0-4-7 0,2-15-8 16,4 24-10-16,0-12-7 0,-4-12-14 15,13 23 2-15,-3-14-8 0,-10-9-3 0,18 17-6 16,-6-10-6-16,-12-7-12 0,20 12-40 0,-20-12-59 0,14 9-63 15,-14-9-69-15,0 0-317 0,18 7-579 0,-18-7 256 16</inkml:trace>
  <inkml:trace contextRef="#ctx0" brushRef="#br0" timeOffset="99134.87">9449 18451 239 0,'0'0'290'0,"0"0"-25"0,0 0-29 0,0 0-23 16,0 0-24-16,0 0-17 0,0 0-26 0,0 0-6 16,0 0-17-16,73 16-28 0,-73-16-41 0,24 0-51 15,-24 0-67-15,0 0-57 0,39 0-209 0,-39 0-358 16,25 0 158-16</inkml:trace>
  <inkml:trace contextRef="#ctx0" brushRef="#br0" timeOffset="99473.94">9742 18258 208 0,'0'0'288'16,"0"0"-24"-16,0 0-22 0,0 0-17 0,0 0-16 15,0 0-8-15,-9 46-11 0,6-32-15 0,3 5-9 16,3 0-19-16,-3 6-10 0,0 2-15 0,1 0-14 15,-1 0-10-15,0-2-12 0,0 1-5 0,0-6-9 16,1-1-5-16,2-1 7 0,-3-18 2 0,1 22-9 16,-1-22-5-16,4 16-8 0,-4-16-7 0,0 0 1 15,3 16-6-15,-3-16-5 0,0 0-2 0,0 0-5 16,0 0-4-16,0 0-2 0,0 0 1 16,0 0-2-16,25-50-4 0,-17 25 0 0,-2-4-3 0,4-2-2 15,-2 3-1-15,3-4-6 0,1 1 1 16,-2 2 6-16,2 0-8 0,-2 6-7 0,-2 5 1 15,1 2-34-15,0 2-42 0,-3 5-53 0,-6 9-60 0,16-13-57 16,-16 13-288-16,0 0-577 0,17-8 257 16</inkml:trace>
  <inkml:trace contextRef="#ctx0" brushRef="#br0" timeOffset="99616.41">10014 18424 102 0,'0'32'278'0,"-3"-13"-2"16,-3-2-10-16,1-1-21 0,-4 5 3 0,0-5-8 15,4 0-20-15,-4 0-21 0,-1-1-22 0,1-1-22 16,1 0-42-16,0-3-55 0,8-11-73 0,-14 24-90 16,11-13-136-16,3-11-129 0,-7 19-400 0,7-19 178 15</inkml:trace>
  <inkml:trace contextRef="#ctx0" brushRef="#br0" timeOffset="100126.84">10639 18081 54 0,'0'0'299'0,"-4"-5"-36"16,4 5-21-16,0 0-12 0,0 0-2 0,0 0 5 15,0 0-25-15,8 44-17 0,-7-25-16 0,1 0-20 16,1 7-11-16,0 2-18 0,2 1-8 0,-1-2-16 16,1 1-10-16,-1-1-10 0,3 2-6 0,-3 0 4 15,-1 0-19-15,0 0-3 0,1-6-9 0,0-4-7 16,-1 0-3-16,2-2-6 0,-1-1-3 0,-2-1-2 15,-2-15-5-15,7 19-1 0,-7-19-1 0,5 14-14 16,-5-14 1-16,0 0-16 0,6 13-27 0,-6-13-36 16,0 0-44-16,0 0-53 0,0 0-66 0,0 0-248 15,0 0-521-15,0 0 230 0</inkml:trace>
  <inkml:trace contextRef="#ctx0" brushRef="#br0" timeOffset="100457.95">10829 18231 235 0,'0'0'220'0,"0"0"-19"0,0 0-18 0,31-12-17 15,-31 12-11-15,0 0-4 0,0 0-13 0,0 0-19 16,0 0-12-16,0 0-7 0,38 12-13 0,-38-12-10 16,0 0-12-16,4 18-19 0,-4-18-10 0,0 0-15 15,-9 28-10-15,9-28-2 0,-12 22-2 0,4-12-3 16,-5 2 6-16,-1-2-2 0,14-10 17 0,-18 17 16 15,5-11 15-15,13-6 19 0,-19 8 16 0,19-8 14 16,-18 7 15-16,18-7-8 0,0 0-11 0,0 0-5 16,0 0-14-16,-29 6-9 0,29-6-11 0,0 0-8 15,0 0-8-15,0 0-11 0,0 0 10 16,0 0-19-16,0 0-6 0,0 0 5 0,0 0-6 0,0 0 3 16,0 0-4-16,0 0-3 0,0 0-2 0,37 24-1 15,-37-24-1-15,15 7-3 0,-15-7-18 0,17 8-33 16,-17-8-53-16,18 13-56 0,-18-13-68 0,18 12-73 15,-18-12-166-15,0 0-497 0,20 6 221 16</inkml:trace>
  <inkml:trace contextRef="#ctx0" brushRef="#br0" timeOffset="100788.91">11095 18199 36 0,'0'0'296'0,"0"0"-8"0,-25-9-4 0,25 9-14 15,0 0-10-15,0 0-22 0,0 0-26 0,0 0-22 16,-44 12-15-16,44-12-19 0,-18 23-16 0,13-13-13 16,-4 4-10-16,4 3-15 0,1-2-9 0,0 2-13 15,4-17-7-15,-3 31-6 0,1-17-7 0,4 5-5 16,0-1-5-16,1-3-10 0,-3-15-3 0,7 25-4 15,-2-16-7-15,-5-9-6 0,18 19-1 0,-10-12-7 16,-8-7 4-16,17 15-5 0,-17-15-4 0,20 11-3 16,-20-11-4-16,22 6-4 0,-22-6-23 15,0 0-30-15,27 0-31 0,-27 0-29 0,0 0-36 16,0 0-30-16,0 0-28 0,33-12-50 0,-33 12-155 16,0 0-450-16,11-13 199 0</inkml:trace>
  <inkml:trace contextRef="#ctx0" brushRef="#br0" timeOffset="100930.7">11105 18324 35 0,'0'0'300'16,"0"0"-28"-16,0 0-27 0,0 0-33 0,0 0-25 16,0 0-25-16,0 0-37 0,0 0-44 0,0 0-62 15,0 0-67-15,41-7-89 0,-41 7-106 0,0 0-262 16,24-5 117-16</inkml:trace>
  <inkml:trace contextRef="#ctx0" brushRef="#br0" timeOffset="101172.01">11320 18184 326 0,'0'0'341'0,"0"0"-34"0,0 0-28 0,0 0-31 16,0 0-23-16,0 0-23 0,0 0-16 0,0 0-23 15,0 46-13-15,3-33-16 0,-3-13-14 0,5 26-10 16,-3-9-13-16,0 1-8 0,-1-1-10 0,1 4-7 16,-2-4-10-16,2 1-9 0,-2 2-3 0,1-3-10 15,0 0-8-15,-1-17-3 0,2 21-11 0,-2-21-25 16,1 18-20-16,-1-18-22 0,0 0-26 0,1 14-29 16,-1-14-28-16,0 0-29 0,0 0-33 0,0 0-43 15,0 0-168-15,0 0-438 0,0 0 194 0</inkml:trace>
  <inkml:trace contextRef="#ctx0" brushRef="#br0" timeOffset="101625.16">11418 18146 89 0,'6'-4'313'0,"-6"4"-22"0,0 0-21 0,7-3-16 0,-7 3-16 16,0 0-22-16,18-2-25 0,-13 2-15 15,-5 0-17-15,0 0-14 0,23 0-15 0,-14-1-16 16,-9 1-6-16,0 0-13 0,0 0-10 0,0 0-9 16,49 6-11-16,-49-6 6 0,15 7-10 0,-15-7-8 15,0 0-7-15,19 15-1 0,-19-15-4 0,7 10 0 16,-7-10-4-16,0 19-7 0,0-19-2 0,-9 23 1 16,1-8-7-16,-2-1 2 0,-2-1-9 0,-3 2 4 15,2-3-6-15,-1-1 2 0,0-1-1 0,14-10 10 16,-23 14-8-16,23-14 7 0,-19 10-7 0,19-10-1 15,0 0-3-15,-22 1-7 0,22-1 4 0,0 0-1 16,0 0 1-16,0 0-9 0,0 0 3 0,0 0-4 16,0 0-1-16,0 0-3 0,0 0 1 0,0 0 4 15,0 0-7-15,0 0 6 0,0 0 0 0,0 0-4 16,0 0 2-16,0 0 0 0,0 0-1 0,0 0 6 16,0 0-7-16,0 0 8 0,45 19-4 15,-45-19-1-15,23 12 4 0,-13-5 2 0,-10-7-5 16,21 10 1-16,-21-10-3 0,21 12 3 0,-21-12 2 15,21 9-1-15,-21-9-1 0,18 10 0 0,-18-10-2 16,0 0 2-16,18 9 2 0,-18-9-15 0,0 0-49 16,0 0-76-16,21 4-102 0,-21-4-306 0,0 0-591 15,0 0 262-15</inkml:trace>
  <inkml:trace contextRef="#ctx0" brushRef="#br0" timeOffset="101752.59">11939 18506 156 0,'0'0'202'0,"-8"25"-62"0,8-25-86 0,0 0-109 15,-6 16-29-15,6-16-89 0,-8 13 41 0</inkml:trace>
  <inkml:trace contextRef="#ctx0" brushRef="#br0" timeOffset="102656.95">13929 18068 267 0,'0'0'291'0,"-7"-1"-13"0,7 1-11 0,0 0-22 16,0 0-24-16,0 0-23 0,0 0-19 0,0 0-18 15,0 0-13-15,26-5-13 0,-13 5-11 0,4 0-17 16,1-1-8-16,3 1-9 0,-1-2-9 0,-2 2-7 15,4 0-7-15,-2 2-7 0,-2-1-2 0,5-1-12 16,-4 0-4-16,-6 3 3 0,2-3-9 0,-2 2-3 16,0-1 0-16,-2 1-5 0,0 1-2 0,-4-3-6 15,2 1-11-15,-5-1-24 0,-4 0-38 0,9 1-45 16,-9-1-42-16,0 0-55 0,9-2-55 0,-4 1-204 16,-5 1-490-16,1-8 217 0</inkml:trace>
  <inkml:trace contextRef="#ctx0" brushRef="#br0" timeOffset="102879.89">14143 18101 163 0,'-10'34'316'0,"6"-15"-2"16,-1 6-21-16,-4 1-28 0,3-2-26 0,-1 1-22 16,1 0-23-16,-3 0-19 0,5-6-16 0,3 0-8 15,-3 1-24-15,4-1-5 0,-4 6-22 0,4-1-7 16,-1-6-7-16,1-2-12 0,0-16-3 0,-3 23-9 15,3-23-11-15,0 19-4 0,0-19-4 0,0 0-6 16,4 20-4-16,-4-20-15 0,0 0-21 0,0 0-21 16,0 0-32-16,0 0-44 0,0 0-47 0,0 0-57 15,0 0-71-15,0 0-166 0,0 0-476 0,0 0 210 16</inkml:trace>
  <inkml:trace contextRef="#ctx0" brushRef="#br0" timeOffset="103271.39">14786 18008 106 0,'-5'0'324'0,"-3"2"-18"0,3 0-15 16,-1 3-22-16,-2 4-24 0,3 2-17 0,-3 3-27 16,1 5-16-16,0-2-20 0,2 4-19 0,1 4-8 15,-1-2-20-15,1 2-8 0,3-5-11 0,-3-1-13 16,8 2-6-16,-3-4-11 0,3 1-1 0,1-2-13 15,-1 1-4-15,0 0-7 0,1-3-5 0,4 1-3 16,-9-15-5-16,14 25-2 0,-7-16-4 0,-7-9-7 16,12 22-2-16,-4-12-5 0,-8-10-8 0,11 15-28 15,-11-15-37-15,11 12-39 0,-11-12-40 0,0 0-48 16,0 0-50-16,19 6-234 0,-19-6-512 0,0 0 227 16</inkml:trace>
  <inkml:trace contextRef="#ctx0" brushRef="#br0" timeOffset="103531.68">14993 18129 191 0,'0'0'332'0,"0"0"-35"16,0 0-22-16,0 0-16 0,0 0-27 0,0 0-16 15,0 0-22-15,0 0-23 0,0 48-18 0,0-32-15 16,-1 3-12-16,-2 0-13 0,3 0-7 0,0 0-16 15,-1-1-9-15,0 7-6 0,-2-6-6 0,3 1-4 16,-2-2-10-16,-1-2-6 0,6 1-3 0,-3-17-8 16,0 29-1-16,0-29-7 0,2 20-7 0,-2-20-5 15,0 0-17-15,4 16-21 0,-4-16-28 0,0 0-31 16,0 0-49-16,0 0-39 0,0 0-56 0,0 0-247 16,0 0-508-16,0 0 225 0</inkml:trace>
  <inkml:trace contextRef="#ctx0" brushRef="#br0" timeOffset="103859.04">15226 18183 94 0,'0'0'228'0,"0"0"-6"0,0 0-21 0,-63 23-1 16,46-15-15-16,-2 3-15 0,1-3-9 0,-1 3-18 15,-6 0-13-15,7 0-3 0,-1-1-25 0,1-1-4 16,1-1-5-16,17-8 8 0,-27 13-2 0,27-13 1 16,-19 11 7-16,19-11-2 0,-13 7-2 0,13-7-9 15,0 0-12-15,0 0-7 0,-9 13-9 0,9-13-7 16,0 0-4-16,0 0-9 0,0 0-2 0,22 29 10 16,-12-20-19-16,-10-9-4 0,25 16 2 0,-10-8-11 15,0 1 1-15,2 2 3 0,-1-1-10 0,1-2 2 16,-17-8-4-16,28 17-3 0,-15-9 5 0,0-1-7 15,-13-7-9-15,19 12-30 0,-19-12-45 16,15 11-53-16,-15-11-62 0,16 8-62 0,-16-8-236 16,0 0-528-16,0 0 234 0</inkml:trace>
  <inkml:trace contextRef="#ctx0" brushRef="#br0" timeOffset="104432.31">15552 18089 36 0,'0'0'315'0,"2"15"-11"15,-2-15-14-15,0 0-15 0,0 0-25 0,0 0-23 16,-9 35-16-16,5-23-27 0,4-12-17 0,-12 29-16 16,5-13-19-16,-3 8-9 0,0-6-16 0,-4 2-7 15,-3 5-12-15,4-2-7 0,2 2-10 0,-3-8-7 16,1 5-7-16,-2 2-2 0,3-7-7 0,3 1-9 15,-4-3-2-15,3-3 0 0,0 1-8 0,2-2 1 16,8-11 3-16,-16 14-10 0,16-14 0 0,-17 7-2 16,17-7 0-16,0 0-3 0,-25 3 6 0,25-3-12 15,0 0-1-15,-27-18-3 0,27 18 2 0,-20-24-4 16,10 11-1-16,3-1-1 0,3 2-3 0,4 12 1 16,-8-25-3-16,8 25 3 0,-1-19-4 0,1 19 0 15,2-20-4-15,-2 20 6 0,0 0-5 16,8-17 9-16,-8 17-8 0,0 0-1 0,24-6 2 15,-24 6 2-15,0 0-5 0,37 6 4 0,-37-6 0 0,32 13 1 16,-14-6-4-16,0 6 5 0,0-2-2 0,-4 0 1 16,9 5 3-16,-8-2-5 0,1-1 1 0,-1 1 5 15,-2-3-7-15,0 1 0 0,-3-3 4 16,1 3 1-16,-11-12 6 0,17 16-7 0,-17-16-11 0,11 15-19 16,-11-15-25-16,0 0-35 0,11 7-28 15,-11-7-37-15,0 0-36 0,0 0-50 0,0 0-226 16,0 0-505-16,0 0 224 0</inkml:trace>
  <inkml:trace contextRef="#ctx0" brushRef="#br0" timeOffset="104665.24">15775 18105 229 0,'0'0'289'16,"14"30"-14"-16,-13-14-5 0,2 0-9 0,1 1-23 15,-3 10-24-15,3-5-24 0,-4-1-16 0,0 6-16 16,0-2-18-16,-4 5-13 0,3-2-16 0,-6 5-7 16,2-3-11-16,-1-3-13 0,-3 0-17 0,1 0-17 15,1-2-25-15,0-4 8 0,2-2-24 0,-4-3-26 16,5-4-29-16,4-12-32 0,-14 19-22 0,14-19-55 16,-11 11-43-16,11-11-215 0,-13 9-451 15,13-9 199-15</inkml:trace>
  <inkml:trace contextRef="#ctx0" brushRef="#br0" timeOffset="105407.02">16649 18167 75 0,'0'0'255'16,"0"0"-10"-16,0 0-14 0,0 0-14 0,0 0-13 15,0 0-7-15,0 0-8 0,0 0-12 0,0 0-4 16,13-11-11-16,-13 11-14 0,13-2-14 0,-13 2-14 16,19-5-9-16,-5 4-5 0,0-1-17 0,3-2-10 0,1 4-8 15,3-5-5-15,-1 4-7 0,1-2-8 16,10 0-2-16,-3 2-9 0,0-2 0 0,-6 1-3 15,-3 0-3-15,0-1-6 0,-1 0-1 0,0 0-4 16,0 1 0-16,-7 1-2 0,1 0-3 0,1 1-5 16,-7-1 3-16,1-1-9 0,-1 4-4 0,-6-2-19 15,10-3-18-15,-10 3-25 0,5 0-34 0,-5 0-40 16,4-4-36-16,-4 4-61 0,0 0-238 0,0 0-506 16,-8-6 224-16</inkml:trace>
  <inkml:trace contextRef="#ctx0" brushRef="#br0" timeOffset="105721.04">16637 18324 103 0,'0'0'279'16,"0"0"-17"-16,0 0-17 0,0 0-17 0,0 0-19 16,0 0-14-16,0 0-11 0,0 0-6 0,0 0-12 0,0 0-4 15,80-12-24-15,-48 6-13 0,-5 2-12 0,2 1-9 16,3 2-12-16,-4-1-7 0,0-1-11 16,-28 3 1-16,44 0-16 0,-44 0-4 0,32-1-7 15,-32 1-6-15,31 1-2 0,-31-1-8 0,0 0 0 16,35 0-4-16,-35 0-19 0,0 0-21 0,0 0-34 15,27 0-41-15,-27 0-53 0,0 0-57 0,0 0-63 16,0 0-177-16,23-10-474 0,-23 10 211 0</inkml:trace>
  <inkml:trace contextRef="#ctx0" brushRef="#br0" timeOffset="107938.25">17637 17854 198 0,'0'0'212'0,"0"-3"-16"16,0 3-17-16,0 0-16 0,0 0-11 0,0 0-19 15,0 0-8-15,0 0-14 0,0 0 1 0,0 0-15 16,0 0 0-16,0 0 0 0,0 0-2 0,0 0-4 15,-10 7 2-15,9-4-6 0,1-3 4 0,0 9-7 16,-3-3-11-16,-1-1 3 0,2 3-4 0,-1-2-1 16,1 4-5-16,-1-3-1 0,0 4 0 0,0-1-6 15,-1 1 1-15,1-1-5 0,1 3 9 0,-1-1-8 16,2 2 7-16,-3 2-1 0,4 1-6 0,0 0 0 16,0-17-10-16,-5 33 4 0,5-16-8 15,0 1-2-15,1-2-7 0,3 0 4 0,0 2-5 0,-1-2-4 16,-3-16-7-16,6 28 7 0,1-14-9 15,-7-14 5-15,8 24-6 0,-3-12 0 0,-5-12-1 0,11 22-8 16,-4-13 0-16,-7-9 5 0,12 18-2 0,-12-18-2 16,10 10-1-16,-10-10-4 0,0 0-1 0,18 10 0 15,-18-10 1-15,0 0-4 0,0 0 9 0,0 0-22 16,27 0 14-16,-27 0 5 0,0 0-5 0,0 0-3 16,29-16 4-16,-29 16 0 0,18-13-2 15,-7 5 1-15,-11 8-2 0,17-14 14 0,-17 14-14 16,14-18 10-16,-7 10-9 0,-7 8-1 0,10-18 2 15,-10 18 1-15,12-18 3 0,-12 18 3 0,8-18-5 16,-7 8-1-16,2 0 2 0,-2 1-6 0,2 0 8 16,-3 0-9-16,3 0 1 0,-3 2 3 0,0-3-1 15,1 1-4-15,-1-2-11 0,0 0 17 0,0 2 6 16,0-1-19-16,-3-1 21 0,5 1-6 0,-5-2 0 16,0 4 0-16,2-1 5 0,-2-1 3 0,1-1-1 15,-2 3 4-15,0-2-6 0,-2 1-5 0,1 0 5 16,0 1-3-16,0 0 2 0,-2 0-3 0,-3 0 0 15,5 6 3-15,-3-3 2 0,4 0-9 0,-1 0-11 16,1 3 11-16,4 2 8 0,-10-6-8 0,1 5 1 16,9 1 0-16,-11-1 0 0,3-2-4 0,0 6 2 15,1-3 3-15,0 1-2 0,-4 0 0 0,4 1 1 16,2 1 1-16,-2-2-20 0,-1 1 20 0,2 1-11 16,2-1 5-16,-1 1-27 0,2-1-32 0,3-2-44 15,-3 3-53-15,3-3-58 0,0 0-62 0,3 6-280 16,1-2-604-16,0 0 268 0</inkml:trace>
  <inkml:trace contextRef="#ctx0" brushRef="#br0" timeOffset="108902.95">17978 18120 134 0,'0'0'272'0,"0"0"-13"16,0 0-13-16,0 0-14 0,0 0-14 0,0 0-16 15,0 0-13-15,0 0-7 0,0 0-24 0,0 0-13 16,0 0-14-16,0 0-10 0,0 0-11 0,0 0-7 16,0 0-7-16,0 0-12 0,0 0-7 0,0 0-9 15,0 0-4-15,0 0-8 0,0 0-7 0,0 0-2 16,0 0-3-16,0 0-4 0,0 0-5 15,0 0 1-15,0 0-8 0,17 32 1 0,-17-32-5 0,0 0-1 16,0 0-4-16,8 21 0 0,-8-21-6 0,2 11 2 16,-2-11-2-16,7 16 0 0,-7-16-3 15,6 16-5-15,-6-16 7 0,9 17-6 0,-3-5 2 16,-6-12-2-16,8 16-1 0,-8-16 0 0,10 19-4 0,-3-9 7 16,-7-10-6-16,9 14 4 0,-9-14-2 15,10 17-2-15,-10-17-1 0,10 16-4 0,-10-16 8 16,8 15-6-16,-8-15 10 0,6 14-6 0,-6-14 0 15,8 13-3-15,-8-13 3 0,0 0-3 0,10 15 0 0,-10-15 0 16,6 12 3-16,-6-12-4 0,0 0 2 16,8 17-1-16,-8-17 0 0,0 0 1 0,5 13 3 15,-5-13-5-15,0 0-1 0,0 0 2 0,5 15 1 16,-5-15 3-16,0 0-6 0,0 0 2 0,0 0 0 16,0 0-1-16,9 11 3 0,-9-11-3 0,0 0 2 15,0 0-2-15,0 0 2 0,0 0-1 0,0 0-1 16,0 0 1-16,0 0 1 0,0 0-1 0,0 0 2 15,0 0-3-15,0 0 3 0,0 0-1 0,0 0 1 16,0 0-3-16,0 0 1 0,0 0-2 0,0 0 4 16,0 0-1-16,0 0 2 0,0 0 0 0,0 0 0 15,0 0-1-15,0 0-3 0,0 0 1 0,0 0 10 16,0 0-11-16,0 0 1 0,0 0 0 0,0 0 0 16,0 0-3-16,0 0 1 0,0 0 1 0,0 0-1 15,0 0 5-15,0 0-4 0,27-29 4 0,-27 29-5 16,0 0 1-16,0 0-1 0,5-17 1 0,-5 17 3 15,0 0 0-15,0 0-1 0,9-17 0 16,-9 17 3-16,0 0-5 0,5-16 7 0,-5 16-7 0,0 0 1 16,4-14 0-16,-4 14 2 0,5-14 0 0,-5 14-2 15,0 0-1-15,8-24 5 0,-8 24-1 0,6-19 2 16,-6 19-2-16,8-20-1 0,-4 11 0 0,-4 9-1 16,8-20-5-16,-8 20 6 0,7-20-3 0,-7 20 3 15,6-18 2-15,-6 18-10 0,7-19 10 16,-7 19 3-16,5-14-6 0,-1 6-2 0,-2 3 5 15,2-3-3-15,0 2-1 0,-1-1-2 0,0 0-1 16,-1 1 6-16,0-1-6 0,1 2 7 0,-2 2-7 0,0-1 3 16,1-2 4-16,-1 4-3 0,0-2-3 0,1 1 3 15,-2 3 3-15,1-5-4 0,-1 5-1 16,1-2-24-16,-1 2-41 0,0 0-65 0,0 0-88 0,0 0-337 16,0 0-601-16,0 0 266 0</inkml:trace>
  <inkml:trace contextRef="#ctx0" brushRef="#br0" timeOffset="110309.25">18514 18108 177 0,'0'0'193'0,"-1"3"-3"0,1-3-4 0,0 0 0 0,0 0-3 15,0 0-7-15,0 0-6 0,0 0-9 0,0 0-5 16,0 0-9-16,0 0-8 0,0 0-8 15,0 0-6-15,0 0-14 0,0 0-5 0,0 0-10 16,0 0-1-16,0 0-6 0,9 1-11 0,-9-1-6 0,12-1-10 16,-1 1-3-16,1-2-10 0,1 2 1 0,-3-3-5 15,10 2-3-15,1 0-8 0,0-1 0 0,-1-1-6 16,10 1-1-16,-8-1 0 0,-1 1-5 16,7-1-2-16,-5 2-3 0,-2-1 1 0,0-3-5 15,1 5-1-15,0 0 0 0,-3-2-3 0,0 0 5 16,0 1 3-16,-1-1-9 0,1 0-3 0,-2-3 12 15,-2 2-11-15,2 1-3 0,-6-1 1 0,2 0 0 16,1-1-4-16,-2 1 1 0,-3-1 12 0,2 1-9 16,-2 1 1-16,-1-1-4 0,-3-1 0 0,3 2 2 15,-6 0-2-15,3 0-1 0,-5 2 1 0,8-4 2 16,-7 4-10-16,-1 0-7 0,5-2-8 0,-5 2-17 16,0 0-15-16,0 0-30 0,4-4-26 0,-4 4-40 15,0 0-30-15,0 0-20 0,0 0-66 0,8 6-156 16,-8-6-458-16,1 4 203 0</inkml:trace>
  <inkml:trace contextRef="#ctx0" brushRef="#br0" timeOffset="111165.19">18496 18267 8 0,'0'0'177'0,"0"0"-7"0,0 0-13 0,0 0-3 0,0 0-4 15,0 0-4-15,0 0-10 0,0 0-8 0,0 0 3 16,0 0-2-16,0 0-4 0,0 0-5 16,0 0-3-16,0 0-6 0,0 0-1 0,0 0 1 0,0 0-2 15,0 0 6-15,0 0-9 0,0 0-3 16,0 0-8-16,0 0-2 0,0 0-11 0,0 0-7 16,0 0-1-16,0 0-15 0,0 0-5 0,0 0-1 15,0 0-10-15,0 0-7 0,70-13 0 0,-70 13-2 0,17-4-5 16,-17 4-1-16,27-2-3 0,-27 2-2 15,24-4-1-15,-24 4-7 0,0 0 1 0,36-3 0 16,-36 3-7-16,27 0 4 0,-27 0-1 0,0 0 0 16,34 0-6-16,-34 0-1 0,0 0 3 0,39 0-2 15,-39 0 1-15,25-2-2 0,-25 2 3 0,0 0-6 16,41 3 4-16,-41-3 5 0,0 0-7 0,38-3-4 16,-38 3 1-16,27 0-2 0,-27 0 1 0,0 0 2 15,41-1-2-15,-41 1 3 0,28 0-1 0,-28 0 2 16,0 0-8-16,37 1 6 0,-37-1-2 0,27-1 5 15,-27 1-8-15,0 0 7 0,32-2-1 0,-32 2-3 16,0 0 1-16,24-5-2 0,-24 5 4 0,0 0-2 16,0 0-2-16,27 0 2 0,-27 0-1 0,0 0 5 15,0 0-4-15,0 0-2 0,0 0 5 0,26-6-2 16,-26 6 0-16,0 0 3 0,0 0-3 0,0 0 1 16,0 0 2-16,0 0-4 0,0 0 3 0,0 0-3 15,0 0 2-15,0 0 1 0,0 0-1 0,0 0 1 16,19-6-4-16,-19 6 2 0,0 0-1 0,0 0 3 15,0 0 0-15,0 0-4 0,0 0 3 0,0 0-3 16,0 0 2-16,0 0-1 0,0 0-4 0,0 0 5 16,0 0 6-16,0 0-5 0,0 0 0 0,0 0 4 15,0 0-2-15,0 0-2 0,0 0-3 16,0 0 3-16,0 0-3 0,0 0 1 0,0 0-6 16,0 0-48-16,0 0-73 0,0 0-108 0,0 0-322 15,0 0-603-15,0 0 267 0</inkml:trace>
  <inkml:trace contextRef="#ctx0" brushRef="#br0" timeOffset="113372.23">19613 17708 36 0,'1'-6'197'0,"1"0"-3"0,-1 2-9 0,1-1-9 0,0 2 0 16,0-2-9-16,-2 1-6 0,2-1-5 0,-2 5-3 15,2-7-8-15,-1 5 3 0,-1 2-7 0,0-6 1 16,0 6-1-16,0-5-7 0,0 5-2 0,0 0-8 15,0 0-8-15,0 0-2 0,0 0-6 0,0 0-12 16,-1-5-8-16,1 5-5 0,0 0-27 0,-1-2 16 16,1 2-14-16,0 0-3 0,0 0-4 0,0 0-3 15,0 0-4-15,0 0-12 0,0 0-2 0,0 0 4 16,0 0-3-16,0 0 1 0,0 0-11 0,0 0-3 16,-3 11 0-16,3-7-1 0,0 4 0 0,-2-1-1 15,2-1-1-15,-2 3-7 0,2 2 4 0,-1-1 7 16,0 1-13-16,0 0 1 0,1 6 3 0,-2-1-4 15,2 3 0-15,-2 2 1 0,2-2-9 0,0 0 6 16,0 9 2-16,0 0 0 0,-3 0 4 16,3-2-5-16,-4 2-3 0,-2-3-1 0,5 1-4 0,-4-1 1 15,2 0 7-15,2-6-8 0,-2 0 13 0,1-1-12 16,0 0 1-16,2 0 0 0,0-18 3 16,-1 27 1-16,2-15-2 0,-1-12-2 0,2 21 7 15,-2-21-3-15,0 21-7 0,0-21 5 0,0 0-1 16,0 19 1-16,0-19 1 0,0 0-3 0,0 0 3 15,1 14-1-15,-1-14-6 0,0 0 2 0,0 0 10 16,0 0-7-16,0 0-2 0,0 0-13 0,0 0-27 0,0 0-46 16,0 0-56-16,0 0-85 0,0 0-58 0,0 0-264 15,0 0-596-15,0 0 264 0</inkml:trace>
  <inkml:trace contextRef="#ctx0" brushRef="#br0" timeOffset="114004.9">19851 17839 157 0,'0'0'212'0,"-7"3"-17"0,5 0-11 0,-2 0-8 16,0-2-8-16,0 2-5 0,0 0-10 15,-2 1-3-15,1 1-10 0,-1-1-6 0,-1 1-6 16,-1 1-3-16,0-2-7 0,0 3-8 0,0-4-5 15,-1 2-6-15,-1 3-2 0,6-3-13 0,-2-2-6 0,-3 3-2 16,0 0-9-16,1 1-9 0,3-2-9 0,-3 2 1 16,2-1-8-16,-3 3 1 0,1-3-8 15,3-2-3-15,0 3 6 0,-2-1-13 0,4-1 2 16,-1 0-5-16,-1 1-1 0,1-1 2 0,2 0-1 16,-1 1 0-16,-1 0-7 0,3 0 5 0,-3-2-4 15,2 2 0-15,-1-1 0 0,2-1 9 0,0 0-12 16,2 2-3-16,-1-3 1 0,0-3-1 0,-1 6-3 15,1-6-1-15,2 8 2 0,1-4-4 0,-1 0 6 16,4-4-6-16,-2 7 9 0,2-3-12 0,-1-1 3 16,1 1-2-16,0-1 2 0,2 3 1 0,1-3-4 15,-9-3 2-15,0 0-2 0,24 13 3 0,-24-13-7 16,18 7 6-16,-18-7-5 0,21 6 4 0,-21-6-1 16,17 11 10-16,-17-11-11 0,0 0-1 0,19 6 1 15,-19-6-2-15,0 0 1 0,0 0 4 0,16 8-3 16,-16-8 3-16,0 0-3 0,0 0-1 0,0 0 0 15,0 0 2-15,0 0 5 0,0 0-7 0,17 6-3 16,-17-6 4-16,0 0-5 0,0 0-18 0,0 0-38 16,0 0-53-16,0 0-61 0,10-10-69 0,-8 7-265 15,1 0-550-15,0-1 244 0</inkml:trace>
  <inkml:trace contextRef="#ctx0" brushRef="#br0" timeOffset="114532.56">20050 18023 26 0,'-10'3'194'0,"10"-3"-15"0,0 0-4 15,0 0-12-15,0 0 0 0,0 0-13 0,0 0-1 16,0 0-9-16,0 0-5 0,0 0-4 0,0 0-8 15,0 0-2-15,0 0-11 0,0 0-6 16,-9 0-6-16,9 0-10 0,0 0-5 0,0 0-5 0,0 0 1 16,-3 3-5-16,3-3 1 0,-2 4-3 0,2-4-3 15,-4 4-6-15,4 1-1 0,0-5-6 0,-1 4-8 16,1-4-4-16,-3 4-2 0,3-4-7 16,-1 4-2-16,1-4-1 0,0 0-2 0,4 2-11 15,-4-2 3-15,0 0-7 0,0 0 3 0,0 0-2 16,9 0-2-16,-9 0-1 0,0 0-1 0,10-7 1 15,-10 7-2-15,4-3-4 0,-2 2 1 0,-2 1 2 16,0 0-4-16,0 0 7 0,0 0 4 0,2-3 1 16,-2 3 3-16,0 0 0 0,0-6 0 0,0 6-4 15,0 0-4-15,-4-7-5 0,4 7-12 0,-2-3-24 16,2 3-37-16,-1-3-58 0,1 3-65 0,0 0-106 16,0 0-183-16,0 0-515 0,0 0 229 0</inkml:trace>
  <inkml:trace contextRef="#ctx0" brushRef="#br0" timeOffset="115922.76">20524 17767 33 0,'-4'-5'216'0,"4"5"-8"0,-1-1-15 15,1 1-7-15,0 0-17 0,0 0-6 16,0 0-12-16,-4-5-12 0,4 5-14 0,0 0-9 0,0 0-13 15,0 0-7-15,0 0-4 0,0 0-2 16,0 0-5-16,-9 11-2 0,4-8 3 0,1 2-5 16,-1-1-3-16,0 3-6 0,3-2 8 0,-2 4-5 0,0 0 3 15,-1 0-5-15,-3 2 0 0,3-2-1 16,1 2-3-16,-1 0-5 0,0 2 4 0,0 1-2 0,-3 0-2 16,4 0-2-16,-3 2-2 0,3 1-11 0,1-1 8 15,-2 0-16-15,4 0-3 0,0 0-8 16,1-1 3-16,1 0-4 0,-1-15-2 0,0 26-8 15,0-13 0-15,0-13-1 0,6 25-1 0,-2-14-1 16,-4-11 1-16,7 22-10 0,-4-12 4 0,-3-10-3 0,12 22-1 16,-6-13-4-16,-6-9 7 0,11 18-39 15,-11-18-3-15,15 14 8 0,-15-14 1 0,10 15 4 16,-10-15 4-16,12 8-2 0,-12-8 2 0,0 0 1 16,19 9 4-16,-19-9-3 0,0 0 1 0,20 5 3 15,-20-5-1-15,0 0 6 0,0 0-4 0,0 0 6 16,0 0-6-16,50-16 10 0,-50 16-8 0,15-8 2 15,-15 8-3-15,13-13 7 0,-13 13-4 0,18-14 1 16,-18 14 2-16,12-15-1 0,-6 8 1 0,0-2 2 16,-2 0-2-16,0 0 0 0,0 2 1 0,0-4-2 15,0 2 2-15,-2-1-3 0,2-1 3 0,-2-1-1 16,1 2 0-16,-2-2 3 0,0 1-5 0,1 0 8 16,-1 0-1-16,0 0-1 0,1 0-1 0,-1 1-3 15,-1 0 4-15,1 1-1 0,0 0-3 16,1-1 3-16,-2 1 0 0,1 1 2 0,-2-1-3 0,2 2 6 15,-2-4-4-15,2 3 3 0,-2 1 1 16,1-2 0-16,-2-1-5 0,1 3 2 0,0-1 0 16,1-1 3-16,-1 1-3 0,-2 2-2 0,0-3 3 0,2 5-2 15,0-2 2-15,-2 0-2 0,1 0 5 0,-1 1-3 16,1 2 9-16,-2-1-11 0,-1 0 3 0,0 1-4 16,1 0 8-16,-1 1-1 0,-3-2-10 0,0 2 1 15,2-1 3-15,0 2-2 0,-3-1 4 16,1 1-4-16,4 1-2 0,4 0 3 0,-13-1 1 15,13 1 0-15,-10-2-2 0,10 2 0 0,-6-2-2 16,6 2 3-16,0 0-1 0,-8-2-1 0,8 2-6 16,0 0 5-16,-9 0-3 0,9 0-5 0,0 0 1 0,0 0-5 15,0 0-5-15,0 0-17 0,0 0-34 0,0 0-41 16,0 0-34-16,0 0-49 0,-1 6-36 16,1-6-66-16,5 7-149 0,-4-2-481 0,0-3 212 15</inkml:trace>
  <inkml:trace contextRef="#ctx0" brushRef="#br0" timeOffset="116829.04">20818 18095 74 0,'0'0'293'16,"0"0"-8"-16,0 0-8 0,0 0-10 0,0 0-25 16,0 0-27-16,0 0-18 0,-4-4-17 0,4 4-20 15,0 0-20-15,0 0-12 0,0 0-7 0,0 0-20 16,0 0-8-16,0 0-6 0,0 0-11 0,0 0-10 16,0 0-6-16,0 0-8 0,0 0-4 0,0 0 1 15,0 0-8-15,0 0-2 0,0 0-9 0,0 0-3 16,3 10 0-16,-3-10-5 0,1 5 10 0,3-2-6 15,-1 0-6-15,-3-3-2 0,0 0-6 0,0 0 0 16,0 0 0-16,0 0-4 0,14 25 5 0,-14-25-7 16,0 0 4-16,7 17-4 0,-7-17 0 0,0 0 4 15,4 16-6-15,-4-16 2 0,7 13-1 0,-7-13 2 16,5 13-5-16,-5-13-1 0,5 16-1 16,-5-16 2-16,0 0-1 0,7 19 1 0,-7-19 4 0,4 14-3 15,-4-14-3-15,5 13-1 0,-5-13 1 0,0 0 3 16,7 19-3-16,-7-19 2 0,0 0-1 0,5 16 3 15,-5-16-3-15,0 0-1 0,5 16-1 16,-5-16 8-16,0 0-6 0,4 14-2 0,-4-14 1 16,0 0 0-16,0 0 0 0,5 14 3 0,-5-14-6 15,0 0 2-15,0 0 2 0,0 0-3 0,0 0-1 16,0 0-2-16,0 0 1 0,5 14 7 0,-5-14-3 16,0 0 3-16,0 0-1 0,0 0-1 0,0 0-1 15,0 0 3-15,0 0 0 0,0 0-7 0,0 0 5 16,0 0-3-16,0 0 1 0,0 0 12 0,0 0-12 15,0 0 4-15,0 0-6 0,0 0 4 0,0 0-3 16,0 0 3-16,0 0-3 0,0 0 3 0,0 0 7 16,0 0-8-16,0 0-1 0,0 0 1 0,0 0 0 15,0 0 0-15,0 0-1 0,0 0 5 0,0 0-5 16,0 0 0-16,0 0 0 0,0 0-1 0,0 0 2 16,0 0-2-16,0 0 1 0,0 0 0 0,0 0-1 15,37-28 1-15,-37 28 8 0,10-11-7 0,-10 11-4 16,0 0 5-16,13-22-2 0,-13 22 2 0,10-17 2 15,-1 8-3-15,-9 9 0 0,13-19-3 0,-4 9 9 16,-9 10-7-16,15-21 4 0,-6 12 1 0,-5-3-1 16,4 2-3-16,-3 0 3 0,1 1-1 0,-2-1 2 15,1 2 3-15,0 0-4 0,-2 0-1 0,1 1 5 16,-1-2-11-16,0 5 8 0,0-2-2 0,-2-1-2 16,2 1 5-16,0 1-7 0,-3-1 3 15,3 0 3-15,-2 0-7 0,2 0 1 0,-3 6-13 16,6-6-27-16,-6 1-41 0,3 3-54 0,-3 2-64 15,1-7-78-15,-1 7-211 0,0 0-532 0,0 0 236 16</inkml:trace>
  <inkml:trace contextRef="#ctx0" brushRef="#br0" timeOffset="120325.49">21700 17880 220 0,'13'-1'298'0,"0"-1"-17"0,8 2-12 0,2-1-19 15,4-4-20-15,2 1-20 0,3 1-21 0,-1-1-14 16,4-1-21-16,2 2-13 0,-3-1-16 0,1 1-11 16,-2-1-11-16,-4 1-10 0,2 2-9 15,-12 0-16-15,0 1-3 0,-2 0-8 0,-3 0-4 16,-4 0-3-16,2-2-9 0,-3 2-3 0,-2-1-4 16,-3-1-6-16,-4 2-9 0,9-1-13 0,-9 1-28 15,4-1-19-15,-1-1-34 0,-3 2-26 0,3-4-33 0,-3 4-32 16,0 0-39-16,0 0-47 0,0 0-149 0,-16 0-432 15,9 2 192-15</inkml:trace>
  <inkml:trace contextRef="#ctx0" brushRef="#br0" timeOffset="120594.51">21764 18062 38 0,'0'0'302'0,"0"0"-9"0,0 0-11 0,0 0-15 16,9 0-22-16,-9 0-26 0,20 0-15 0,-2 0-28 0,1 0-13 15,4 0-6-15,3 0-23 0,2 0-14 0,4 0-12 16,-1 0-9-16,-1 0-9 0,0 0-6 0,-9 0-13 16,1 0-3-16,-4 0-13 0,-3 0-6 0,-2 0-2 15,-3 2-4-15,2-2-7 0,-7 0-6 0,3-2-10 16,-8 2-16-16,11 0-45 0,-11 0-37 15,7-1-57-15,-7 1-59 0,2-5-48 0,-2 5-211 16,0 0-490-16,-5-7 217 0</inkml:trace>
  <inkml:trace contextRef="#ctx0" brushRef="#br0" timeOffset="122416.62">23092 17454 166 0,'-4'-3'310'16,"4"3"-12"-16,0 0-18 0,0 0-11 0,-9 8-10 15,7-2-5-15,2 0-35 0,0 3-19 0,-2 0-17 16,4 3-17-16,-1 4-17 0,0 0-30 0,2 2 10 16,0 1-19-16,-1 0-11 0,1 7-9 0,1 0-9 15,-1 0-5-15,-1 0-12 0,2 4 3 0,-4-5-12 16,0 3-5-16,3-2-9 0,-2 1 6 0,0-2-10 15,1 0-6-15,0-6-3 0,3 2 2 0,-2-1-43 16,-2-1 2-16,2-3 0 0,-1-3 2 16,-2-1-1-16,4-1-3 0,-4-3 5 0,5 3 6 0,-5-4-3 15,0-1 1-15,2-3-3 0,0 2-3 16,-1-1-7-16,-1-2-20 0,0-2-39 0,0 0-47 16,0 0-46-16,0 0-51 0,-9-10-58 0,4 1-203 15,-1 1-521-15,3-4 231 0</inkml:trace>
  <inkml:trace contextRef="#ctx0" brushRef="#br0" timeOffset="122871.67">23305 17606 56 0,'-5'6'188'0,"0"2"-5"0,0 1-7 0,-2-1-14 15,2 4-4-15,-1-1-9 0,-3 2-8 0,1-2-13 16,-2 3-3-16,-4-1-7 0,5-1-7 16,-4-1 2-16,-1 0-4 0,5-1 4 0,-1-3-1 0,0-1-1 15,0 3-1-15,3-5-1 0,-2 2 3 0,4-1-6 16,0 0 4-16,1-3-14 0,4-2-8 0,-6 5-8 15,3-3-10-15,3-2-3 0,-5 6-8 0,5-6-11 16,-2 6 8-16,2-6-13 0,2 9-10 16,3-5 2-16,-4 1-5 0,5 1 0 0,-2 0-5 15,1 0-2-15,2 1-3 0,2 2-4 0,0 0 3 16,0 2 0-16,5-1-5 0,-2 2 0 0,-2 2-6 16,4-1 5-16,-1-1-3 0,-1 1 12 0,1 2-15 15,-2-5 1-15,1 5 0 0,0-5-5 0,-2-1 2 16,-1-1 5-16,-3-2-11 0,2 2 4 0,0-3-3 15,-3-1 0-15,1 0-6 0,-4 0-5 0,1-4-26 16,1 3-38-16,-4-3-43 0,0 0-51 0,0 0-56 16,0 0-65-16,0 0-185 0,4-7-516 0,-3 0 229 15</inkml:trace>
  <inkml:trace contextRef="#ctx0" brushRef="#br0" timeOffset="123071.14">23499 17858 297 0,'2'2'327'16,"-1"3"-21"-16,0-3-26 0,1 2-24 0,-2-4-33 16,1 6-15-16,1-3-25 0,-2 1-20 0,3 1-14 0,-3-5-18 15,1 4-30-15,2-2-54 0,-3-2-64 0,1 3-76 16,-1-3-95-16,0 6-208 0,0-6-428 15,0 0 189-15</inkml:trace>
  <inkml:trace contextRef="#ctx0" brushRef="#br0" timeOffset="123652.14">24011 17487 275 0,'0'0'298'0,"0"0"-7"16,11-6-1-16,-2 6-17 0,5-2-19 0,4 2-25 15,6-3-22-15,3 1-18 0,5 2-23 0,0-1-10 16,1 1-16-16,-1-3-11 0,3 4-2 0,-3-2-26 15,-2 2-9-15,1-4-11 0,-3 3-6 0,-5 0-12 16,-4 0-18-16,-1-1 4 0,-4 1 5 0,-2 0-8 16,-2 0-10-16,-1 0 3 0,-3 0-10 0,2 0-8 15,-8 0-7-15,8-2-39 0,-8 2-44 0,9 0-56 16,-9 0-58-16,0 0-67 0,2-3-270 0,-2 3-563 16,0 0 249-16</inkml:trace>
  <inkml:trace contextRef="#ctx0" brushRef="#br0" timeOffset="123934.89">24380 17480 79 0,'-5'4'320'0,"1"2"-7"15,2 2-12-15,-2 0-16 0,1 5-12 0,-1-1-24 16,2 6-23-16,0 3-24 0,-2-4-20 15,1 13-13-15,-4 1-24 0,5 0-10 0,-2-4-4 16,-2 6-17-16,-1-2-16 0,-3-2-6 0,5 1-11 16,-3-5-8-16,4-5-43 0,2-1 0 0,-5 0 4 15,7-1-13-15,-3-3 0 0,-1-2-5 0,1-3-3 0,3-1 0 16,0-2-2-16,-1-2 1 0,1 1-1 0,-3-2-3 16,6-1-12-16,-3-3-19 0,0 0-51 15,0 0-55-15,0 0-63 0,0 0-97 0,5-15-208 16,1 7-537-16,-2-1 238 0</inkml:trace>
  <inkml:trace contextRef="#ctx0" brushRef="#br0" timeOffset="124781.74">24790 17587 30 0,'0'0'221'0,"3"0"-18"0,-3 0-10 16,0 0-10-16,0 0-16 0,6 5-10 0,-4-2-8 0,-2 1-4 16,1 3-8-16,-1-1-6 0,-1-1-7 0,-2 4-8 15,0-4-9-15,1 8-4 0,-5 1-8 0,1 1-5 16,-2-1-6-16,-2 0-8 0,-1 0-10 16,-2 1-6-16,-4 4-5 0,3-1-2 0,-3 2-8 15,2 1-7-15,1-7-3 0,0 2-1 0,-1 0-5 16,1-2-1-16,1 1-6 0,-1 0-31 0,2-1-2 15,-1-1 3-15,1-2 2 0,3-3 2 0,-1-1-1 16,1 1 3-16,1-3 2 0,3 0 2 0,1-1 15 16,0 0 9-16,-1-2 4 0,0-1-2 0,5-1-5 15,0 0-5-15,-8-4 0 0,7 0 1 0,-3-2-8 16,3-1 4-16,-2-3-3 0,3 2 0 0,-1-3 1 16,1 0-1-16,1-2-6 0,-1 0 6 0,4-4-4 15,-4 6 2-15,3 0-1 0,-2-2-3 0,-1 2 3 16,0-2-1-16,4 5 1 0,-3-2-2 0,-1 4 3 15,3-3-3-15,-3 2-1 0,0 3 4 0,0 4-3 16,0-11-2-16,0 8-1 0,0 3 1 0,1-4 1 16,-1 4-1-16,0-7 1 0,0 7-1 0,0 0-3 15,0 0 6-15,0 0 3 0,0 0 0 0,14 13 11 16,-9-6-2-16,-1 0-2 0,1 1-1 0,3 1-3 16,-2 0-3-16,1 2 13 0,0 0-10 0,7 1-1 15,-7-2 0-15,-1 0 3 0,6 6-8 0,3-4-2 16,-2 3 4-16,1-1-3 0,-3-1 10 0,1 0-9 15,-1-1-3-15,2 0 5 0,-4-4-4 0,-3 1-1 16,3-2 4-16,-2 0-11 0,0 2 8 16,-3-5-2-16,4 4 2 0,-4-5-6 0,1 3 3 15,-1-3-2-15,-2 0-1 0,2-1 3 0,-1 1-8 0,-3-3-5 16,2 3-35-16,2 0-60 0,-4-3-74 0,0 0-116 16,0 0-211-16,0 0-548 0,9-6 242 15</inkml:trace>
  <inkml:trace contextRef="#ctx0" brushRef="#br0" timeOffset="124899.7">24974 18056 27 0,'-9'0'110'16,"-3"3"-44"-16,-1 0-67 0,-1-3-33 0,-2 0-36 16,5 2 15-16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1:20:42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2337 1334 237 0,'0'0'289'0,"0"0"-9"0,1-3-13 0,-1 3-7 15,0 0-24-15,0-4-18 0,0 4-26 16,0 0-18-16,3-3-12 0,-3 3-21 0,0 0-10 15,5-4-18-15,-5 4 1 0,0 0-11 0,0 0-8 16,0 0-14-16,0 0-15 0,0 0-5 0,-5 12-7 16,1-5-3-16,-5 3-9 0,-5 12-5 0,-8 2 1 0,4 2-9 15,-5 2 0-15,3-3-3 0,1-1-1 0,0-2-5 16,2 2-14-16,3-9-23 0,5 0-28 16,-3 1-38-16,2-1-48 0,4-4-51 0,-4 4-39 15,3-5-45-15,3-1-173 0,1 1-475 0,0-4 209 16</inkml:trace>
  <inkml:trace contextRef="#ctx0" brushRef="#br0" timeOffset="175.19">2158 1627 90 0,'4'9'276'0,"1"4"-17"0,5 2-15 0,-6 4-15 16,2 0-10-16,1 5-8 0,-2 0-15 0,0 4-17 15,-1-4-20-15,0 4-13 0,-2 0-18 0,1-3-9 16,-1 5-17-16,0-5-36 0,0 3-53 15,-2-9-64-15,0 8-50 0,3-8-49 0,-2-4-30 16,3 2-179-16,-3-6-390 0,2-2 173 0</inkml:trace>
  <inkml:trace contextRef="#ctx0" brushRef="#br0" timeOffset="378.88">2354 1598 254 0,'12'-3'323'0,"5"-3"-14"0,-3 3-27 0,4-2-20 15,-1-2-28-15,-5 4-23 0,2 1-19 0,2-3-19 16,2-1-19-16,-6 2-14 0,1-1-19 0,1 2-37 16,-1-1-35-16,0 2-47 0,-4 0-66 0,2 0-56 15,-6-1-76-15,3 3-206 0,-8 0-435 0,0 0 192 16</inkml:trace>
  <inkml:trace contextRef="#ctx0" brushRef="#br0" timeOffset="517.83">2508 1617 76 0,'-6'16'252'0,"-2"-1"-26"0,-2 0-22 0,0 2-21 15,2-1-33-15,0 2-46 0,-1-1-55 0,-1 0-67 16,0-1-75-16,1 3-97 0,-1-3-204 0,5-1 91 15</inkml:trace>
  <inkml:trace contextRef="#ctx0" brushRef="#br0" timeOffset="778.09">2456 1701 185 0,'7'-5'217'0,"4"3"-4"0,-4-1-9 0,-7 3-4 16,17-1-6-16,-11 2-10 0,7 0 1 15,-4 1-13-15,-2-1-11 0,4 0 8 0,-2 2-11 16,-3 0-7-16,2 3-4 0,1-1-12 0,-4-1-20 16,-1 0-5-16,5 5-13 0,-5-1-11 0,-3 0-8 15,4 3-10-15,-5 1-9 0,0 1-2 0,-5 6-6 16,1-3-6-16,-1 7-3 0,-3-4-3 0,-3 4-6 16,-1 1-1-16,3-6-7 0,-2 4-1 0,-1 2-27 15,2-6-33-15,0 0-38 0,0-4-49 0,1 0-36 16,-1-4-39-16,3-2-29 0,2-3-243 0,0 1-508 15,-2-5 225-15</inkml:trace>
  <inkml:trace contextRef="#ctx0" brushRef="#br0" timeOffset="935.03">2420 1824 2876 0,'0'0'60'15,"9"0"-44"-15,-9 0 11 0,10 5-20 0,-3-2 4 0,-1 2 13 16,-1-1-6-16,1 0-4 0,0 0-4 15,1 3-2-15,1-3-22 0,-3 1-25 0,3 1-38 16,-2-2-37-16,4 3-42 0,-2-2-53 0,-2-3-202 16,2 3-445-16,-3-1 198 0</inkml:trace>
  <inkml:trace contextRef="#ctx0" brushRef="#br0" timeOffset="1079.58">2655 1756 171 0,'10'10'216'16,"-8"-5"-26"-16,-2 2-20 0,1 0-14 0,-2 3-12 16,1-1-26-16,1 3-49 0,-2-2-66 0,1-1-66 15,-2 2-133-15,0 1-212 0,-1-3 94 0</inkml:trace>
  <inkml:trace contextRef="#ctx0" brushRef="#br0" timeOffset="1532.45">2746 1348 45 0,'0'0'316'0,"-3"-6"-13"0,3 6-9 15,0 0-16-15,3-4-20 0,-3 4-24 0,0 0-17 16,0 0-22-16,0 0-21 0,0 0-15 0,0 0-13 15,0 0-15-15,0 0-18 0,0 0-7 0,0 0-16 16,0 0-6-16,0 0-14 0,0 0-3 0,0 0-8 16,0 0-3-16,1 19-11 0,3-13-3 15,-4 1-1-15,4 2-2 0,1 1-13 0,-3 3 9 16,2 6-8-16,0-3-6 0,0 3 1 0,4 6-4 16,-7-6-7-16,5 10 10 0,2-1-5 0,-3 1-4 0,2 2 4 15,-2 2-3-15,1 0-1 0,-1 3 0 16,2-2-3-16,-1 1 3 0,-1 1-6 0,-1-1 6 15,3 0-4-15,-1-2-2 0,-1 3 4 0,0-3-3 16,-2-2 0-16,2 0 0 0,-4 3 1 0,1-6-5 16,1 7 8-16,-2-10-6 0,0-6 9 0,1 1-8 15,-4-3-1-15,2-1-4 0,-1-3-1 0,1-7 2 16,1 3-1-16,-2-1 4 0,1-2-4 0,0-6 9 16,0 7 7-16,0-7-1 0,0 0 8 0,0 0-12 15,0 0-11-15,-28-18 3 0,14 5-4 0,0 0-10 16,4-2-30-16,-3 2-44 0,3-3-69 0,-2 1-69 15,6-2-91-15,-2 2-226 0,3 0-584 0,1 4 259 16</inkml:trace>
  <inkml:trace contextRef="#ctx0" brushRef="#br0" timeOffset="2112.67">3062 1674 102 0,'0'0'277'16,"0"0"-12"-16,11 3 0 0,-11-3-6 0,9-1-8 0,-2 1-12 16,-2 1-19-16,6-1-25 0,-5 3-11 15,3-1-16-15,4 2-17 0,-4-1-15 0,1 3-13 16,3-3-16-16,-4 3-5 0,1-1-10 0,3 2-10 16,-4 1-8-16,0 2-11 0,-3-2-9 0,2 3-1 15,0 3-10-15,-2 4-1 0,-3-5-10 0,-2 3-1 16,-1 3-6-16,-1 0 2 0,-2 0-7 0,-2 5 3 15,-3-5-4-15,-1 5-4 0,-1-7 0 0,2 1 0 16,-1-1 0-16,-1-4-1 0,0 0-1 0,4-3-3 16,-1-2 0-16,5 0-2 0,-6-1-3 0,3-3 5 15,1 3-4-15,2-4 5 0,-1 1 0 0,3-4 1 16,-3 4 2-16,3-4-2 0,0 0 3 0,0 0-8 16,0 6 2-16,0-6-2 0,9 5 3 0,-1-5-5 15,3 3 3-15,1-2-3 0,1-1 1 0,1 2 0 16,5-2 0-16,-1 1-3 0,1 2 4 0,-2-1-6 15,1 2 4-15,0-3-7 0,1 1 5 0,-2-2-1 16,-4 0 1-16,3 0-4 0,-1 1 2 0,-6-2 0 16,1 1 1-16,-1 1-5 0,-9-1-6 0,12-1-10 15,-6 1-29-15,-6 0-36 0,5-3-57 0,-5-1-48 16,0 4-52-16,0 0-42 0,-11-6-219 16,11 6-545-16,-21 0 241 0</inkml:trace>
  <inkml:trace contextRef="#ctx0" brushRef="#br0" timeOffset="2782.86">3559 2257 2765 0,'1'4'290'0,"1"0"-142"0,0 1-67 16,-2-5-6-16,2 3-4 0,-2-3-9 0,2 9-15 15,-2-9-11-15,0 6-5 0,0-6-7 0,1 6-2 16,-1-6-31-16,0 4-50 0,0-4-68 0,0 0-79 15,0 0-337-15,0 0-586 0,0 6 259 0</inkml:trace>
  <inkml:trace contextRef="#ctx0" brushRef="#br0" timeOffset="5623.05">4778 1388 191 0,'8'4'244'0,"-8"-4"-23"0,0 0-14 0,0 0-23 0,1 4-12 16,-1-4-21-16,0 0-10 0,0 0-19 0,0 0-8 15,0 0-12-15,0 0-8 0,-3 5-10 0,3-5 0 16,0 0-3-16,3 4-4 0,2-1-4 16,-5 2-3-16,2-2-2 0,0 1-3 0,-1-1-3 15,2 2-1-15,-2 0-1 0,3 1-4 0,-3-1-2 16,3 1-3-16,1 3 0 0,-2-5-4 0,2 4-3 0,-3 1-5 15,3 0 9-15,-1-3-4 0,0 4-11 16,1-1 15-16,-1 1-2 0,4 1-1 0,-5 0-1 0,1 0-1 16,1-2-3-16,1 2 0 0,0 1-9 15,1-1 11-15,-1 1-12 0,0 0 1 0,-2-1-6 16,2-1 0-16,-1-1-2 0,3 4-2 0,-4-3 7 16,2-1-9-16,0 1-18 0,1 1 17 0,-2-3-1 15,3 3 0-15,-3-3 1 0,3 3-4 0,-3-3 1 16,0 2-1-16,0-2-2 0,0 3-4 0,-1-4 7 15,4 3-6-15,-2-1 4 0,-1-1-7 0,-1 0 0 16,1 0-1-16,-1 0 11 0,1-2-12 0,3 2 1 16,-6-2-2-16,2 1 4 0,0-3-2 0,0 6-5 15,-2-4 1-15,2 1 1 0,-1-3 0 0,-1 0 1 16,2 2-3-16,-1-1 3 0,-1-1-7 0,1-1 10 16,-1 1-9-16,0-1 4 0,0 2 2 0,-1-4 0 15,-1-1-4-15,3 5 1 0,-3-5-3 0,3 4 6 16,-3-4-1-16,1 3 9 0,-1-3-10 0,0 0 0 15,2 3 7-15,-2-3-11 0,0 0 3 0,0 0-3 16,0 0 2-16,0 0 0 0,0 0 4 0,0 0-4 16,3 3 5-16,-3-3 0 0,0 0 7 0,0 0 5 15,0 0 1-15,0 0 4 0,0 0-2 0,0 0-4 16,0 0 4-16,0 0-1 0,0 0 0 0,0 0 5 16,0 0-13-16,0 0 5 0,0 0-1 0,0 0-1 15,6-9-10-15,-6 9 5 0,0 0 8 0,1-7-6 16,-1 4-3-16,2-3-3 0,-1 0-16 0,0 0 15 15,2-1 4-15,0-4 3 0,-1 3-3 0,1-3-2 16,-1 0 4-16,2-1-11 0,0-3 8 0,2-1-8 16,-2-2 4-16,1 2-2 0,-1-2-3 0,0-1 6 15,1 0-7-15,1 0 2 0,2-5 5 16,0-3 2-16,-2 2-11 0,2 0 10 0,-2-2-4 0,3 0-4 16,0 0-5-16,2 3 7 0,-4 4-3 0,5-4 8 15,-2 0-5-15,-1 5-1 0,0 2 3 0,-2 1-2 16,1-2-1-16,0 0-3 0,-1-1 5 15,1 5 2-15,1 0 1 0,-3-1 0 0,-1 4-6 0,-1-1 4 16,1 2-1-16,2-1 4 0,-5 1-5 16,2 1-1-16,-1 1 7 0,3 0-5 0,-5-2 8 15,2 4-9-15,-2-1-3 0,0 0-1 0,2 1 7 16,-3-4-4-16,1 4 2 0,3-2-9 0,-3 2-53 16,2-1-38-16,-3 2-35 0,0-1-54 0,1 0-49 15,-1 2-57-15,0 4-251 0,0-3-592 0,0 3 263 16</inkml:trace>
  <inkml:trace contextRef="#ctx0" brushRef="#br0" timeOffset="6266.95">5402 1569 157 0,'0'0'250'0,"0"0"-13"0,0 0-12 0,11 0-9 0,-6 0-10 16,8 0-5-16,1-2-3 0,4 0-8 15,4 2-10-15,-2-1-13 0,7 2-5 0,2-2-10 16,-11 0-13-16,10 2-11 0,-7-2-14 0,-2 1-10 16,0-1-10-16,2 0-11 0,-5 1-7 0,3 0-11 15,-4-2-6-15,1 0-9 0,-3 2-1 0,-2-2-2 16,-2 1-11-16,0 1-8 0,-9 0-18 0,13 1-16 16,-13-1-21-16,9-3-15 0,-9 3-19 0,6-1-21 15,-6 1-25-15,0 0-22 0,7-3-36 0,-7 3-41 16,0 0-46-16,0 0-173 0,0 0-459 0,0 0 203 15</inkml:trace>
  <inkml:trace contextRef="#ctx0" brushRef="#br0" timeOffset="6535.18">5393 1721 106 0,'-3'2'257'0,"3"-2"-18"0,0 0-11 16,3 5 0-16,2-2 7 0,1-2-5 0,7 1-8 16,5-4 1-16,1 3-26 0,10 0-15 0,0 0-24 15,1-1-7-15,3 0-16 0,-1 2-11 0,-1-4-20 16,1 5-4-16,-1-4-10 0,-2 2-8 0,0-1-9 16,-2 3 1-16,-5-4-15 0,-4 2-8 0,-3 0-9 15,-3-1-2-15,-2 2-7 0,0-2-33 0,-3 0-28 16,-2-2-43-16,-5 2-48 0,7-4-59 0,-4-1-62 15,-3 0-265-15,0 5-547 0,-9-7 243 0</inkml:trace>
  <inkml:trace contextRef="#ctx0" brushRef="#br0" timeOffset="7814.13">6625 1075 202 0,'0'0'251'0,"0"0"-25"0,0 0-24 16,0 0-6-16,-3 13 5 0,2-9-2 0,1 6-2 15,-1-1-6-15,-1 1-12 0,2 5-16 0,-2 0-13 16,2 4-11-16,-3 6-15 0,1 4-13 0,-2 1-7 16,1 0-8-16,2 2-13 0,-2 16-3 0,3 2-8 15,0-14-9-15,0 14 2 0,-1-2-8 0,2 0-4 16,3 0-10-16,0-13-2 0,0 0-1 0,2-4-5 16,-1 2 8-16,3-3-10 0,0-5-8 0,-2 4 2 15,1-10-9-15,-1 0 4 0,-1-2-5 0,-1 1 5 16,2-2-11-16,-2 0-3 0,0-4-2 0,-2-3-3 15,-2 2-3-15,0-1-23 0,0 0-37 16,-1-3-35-16,0-2-39 0,-3-3-50 0,4-2-57 0,-10 2-270 16,10-2-552-16,-21-9 244 0</inkml:trace>
  <inkml:trace contextRef="#ctx0" brushRef="#br0" timeOffset="8161.84">6694 1104 134 0,'6'1'243'0,"-1"2"-24"0,4 2-10 0,-1-1 0 0,3 0-10 15,0 2-5-15,-1 0-10 0,2 1-12 0,0-2-12 16,-2 2-20-16,7 4-13 0,-4-1-11 0,2-2-9 15,-5 0-14-15,4 3-12 0,-7-1-3 0,0 0-15 16,1 2-6-16,-2-2-13 0,2 6 1 0,-8-4-5 16,1 4-1-16,-2 0-7 0,-3 1-4 0,0 2 2 15,-1-5-6-15,-1 3-3 0,-2 2 5 0,0 0-9 16,-3-5 4-16,1 4-5 0,1-4 0 16,-4 2 0-16,2-4-1 0,2-1-3 0,-5 1 1 15,2-5-1-15,-1-1-4 0,2-2 2 0,-7 2-18 16,5-4-27-16,-1-2-25 0,0 0-34 0,-3-5-51 0,6 0-40 15,-1-3-69-15,0 4-162 0,0-4-448 0,3-8 198 16</inkml:trace>
  <inkml:trace contextRef="#ctx0" brushRef="#br0" timeOffset="8403.33">7122 1115 143 0,'5'-2'361'16,"1"-1"-35"-16,6 0-24 0,1-2-31 0,-2 2-21 15,8 0-26-15,-1 2-20 0,1-3-22 0,-1 1-16 16,1 1-17-16,-1 1-13 0,1-1-13 0,3 1-15 16,-5 2-10-16,-3-2-12 0,-1 2-8 0,1-2-6 15,4 2-13-15,-7-1-33 0,1 0-40 0,-1 0-51 16,-2 0-56-16,-3 0-60 0,2 0-52 0,-1-1-226 15,-7 1-497-15,10-2 221 0</inkml:trace>
  <inkml:trace contextRef="#ctx0" brushRef="#br0" timeOffset="8783.62">7150 1101 2201 0,'-9'3'165'0,"1"1"-56"0,3-1-48 15,0 1-35-15,1 0-1 0,0 0-5 0,2 2 9 0,-2 3 1 16,0-1 3-16,-1 5 17 0,1 2 3 0,3 5 9 16,1-3 5-16,1 2 7 0,3 9-3 15,-1-3-6-15,-1 5-1 0,-2 1-9 0,1 13 0 16,-2-11-7-16,1 1-7 0,0 3 4 0,-4-3-7 16,-1-2-9-16,4 0 0 0,-3-3-1 0,-1 2-1 15,2-5-5-15,0-3 10 0,0-7-12 0,-1 1-1 16,4-7-1-16,-4 3-2 0,2-5-1 0,1-1 0 15,1 0-1-15,0-2 2 0,-2-2 0 0,2-3 1 16,0 0 2-16,2 9 5 0,-2-9-7 0,0 0 2 16,7 1-2-16,-7-1 1 0,7 1-3 0,-7-1-6 15,15-2 1-15,-4-1 1 0,2 1 2 0,4 1-6 16,1 1 0-16,0-2-5 0,-2-1 5 0,-2 3 1 16,4-1-5-16,-2 1 1 0,0 0-2 0,3 0-8 15,0 0-23-15,-1 0-44 0,3-4-45 0,-8 0-50 16,3 3-47-16,5-3-54 0,-9 1-257 0,-1 0-569 15,0-4 251-15</inkml:trace>
  <inkml:trace contextRef="#ctx0" brushRef="#br0" timeOffset="9072.37">7353 1308 260 0,'0'0'266'0,"0"0"0"0,0 0-2 16,13 15 0-16,-5-8-12 0,3 1-22 0,2 4-19 16,2 1-26-16,4 9-8 0,4-3-24 0,-2 0-9 15,-3-1-20-15,2 4-6 0,1-4-12 0,0 1-13 16,1 0-5-16,1-5-12 0,-6 1-8 0,1-4-8 15,-3 1 0-15,2-1-8 0,2 1-7 0,-5-4 1 16,2 0-10-16,-3-2-17 0,-3-2-47 0,0 0-51 16,-2 0-56-16,-3-1-51 0,-1-3-59 0,0 2-254 15,-4-2-540-15,0 0 240 0</inkml:trace>
  <inkml:trace contextRef="#ctx0" brushRef="#br0" timeOffset="9308.52">7685 1258 2446 0,'0'0'78'0,"4"5"-49"16,-5-2-14-16,0 4 1 0,-3 2-4 0,-2 3 17 16,-3 2 6-16,-3 1-1 0,-6 7 14 0,-4 0 11 15,3 2 14-15,0-1 0 0,0 0-2 0,-2-3-14 16,2 3-4-16,5-4-4 0,2-4-9 0,-7 4-3 15,6-4-20-15,-4 2-23 0,4-4-35 0,3-4-33 16,1-1-44-16,1-2-43 0,1-1-57 0,0-3-225 16,-2 0-479-16,9-2 213 0</inkml:trace>
  <inkml:trace contextRef="#ctx0" brushRef="#br0" timeOffset="9795.11">7868 1082 25 0,'6'0'244'0,"1"1"-23"16,3-1-13-16,-1 2-20 0,1-1-10 0,1 1-5 15,1 1-13-15,1 2-8 0,-3-5-6 0,3 3-17 16,-3 0-9-16,2 3-14 0,-1-3-6 0,-3 1-16 16,1 1 0-16,0-4-10 0,-4 1 1 0,0 1-4 15,-1-3-7-15,-1 1 4 0,0 2-3 0,-3-3 1 16,3 4-5-16,-3-4-5 0,6 4-7 0,-5-1 2 16,-1-3 2-16,2 4 2 0,-1-1 7 0,0 5-5 15,1-3-5-15,-1 1-4 0,-1 4-2 0,0 2-2 16,0 0-10-16,3 8 4 0,0 8-1 0,3-1-6 15,-3 6 0-15,2 2-2 0,-2-2 5 0,1 14-10 16,-2-12-9-16,2 11 5 0,-1-11-1 0,-1 9-5 16,0-11 5-16,-1 2-8 0,-2-2 3 15,1 1-4-15,-2-3 2 0,2-3-4 0,-1 2 2 16,-2-11-1-16,3 0-3 0,-2 0 0 0,1-6-6 0,-2 3 7 16,0-7-3-16,2 1 0 0,-1-4 3 0,-2-1-1 15,1 3 2-15,1-8 0 0,2 0 1 0,-13 1-1 16,13-1-2-16,-17-6-12 0,5-2-38 15,-5-5-33-15,-1-6-55 0,-4 1-60 0,6-2-75 16,-3 3-270-16,3 4-580 0,3-4 258 0</inkml:trace>
  <inkml:trace contextRef="#ctx0" brushRef="#br0" timeOffset="10362.62">8391 1628 104 0,'6'0'261'0,"-6"0"-7"0,9 2-14 0,-9-2-7 0,8 1-7 15,-4 1-17-15,2 0-1 0,-1 1-15 0,0 1-5 16,3-1-14-16,-3 2-22 0,3-3-12 0,-2 4-12 16,3-3-9-16,-2 0-12 0,3 3-9 0,-3 0-14 15,1 0-6-15,-4-3-3 0,4 3-15 16,-2-1-4-16,0 3-3 0,-2-3-8 0,1 3-8 0,-2-2-5 15,1 4-1-15,-2-2-20 0,1 3 16 0,-2 0-3 16,-1 0-6-16,-1-2 5 0,-4 3-9 0,2-3 2 16,-1 3 1-16,-1-2-2 0,0-1 3 0,-1 0 1 15,-1-1 2-15,1 0 3 0,2 1 7 16,-1-3 4-16,1-1 3 0,1-1-1 0,1 1-2 16,-3 0-9-16,4-3 4 0,-1 1-3 0,0 0-8 15,2-3-1-15,-4 5 2 0,4-5-4 0,0 0 4 0,0 0-9 16,0 4 19-16,0-4-12 0,5 2 2 0,-5-2 6 15,11 1-3-15,-5 1-9 0,3 1 0 0,0-3 3 16,3 2-7-16,0 0 5 0,6-1-5 0,-5 0-4 16,4 0 2-16,0 0 4 0,2 4-1 0,-6-5 4 15,6 1-8-15,-6-1-10 0,0 2 3 16,0-2-21-16,0 0-59 0,0 0-95 0,-2-3-110 16,-4 1-364-16,0-4-701 0,-4 2 311 0</inkml:trace>
  <inkml:trace contextRef="#ctx0" brushRef="#br0" timeOffset="10501.11">9041 1924 4335 0,'8'8'-8'16,"-3"-5"12"-16,-1 1-160 0,-3-1-89 0,3 1-62 0,-3-2-73 15,-1-2-161-15,0 4-586 0,0-4 260 16</inkml:trace>
  <inkml:trace contextRef="#ctx0" brushRef="#br0" timeOffset="22630.64">1514 3288 191 0,'0'0'265'0,"-4"-4"-20"15,4 4-20-15,0 0-20 0,0 0-18 0,0 0-13 16,-5-2-14-16,5 2-11 0,0 0-16 0,0 0-12 15,0-5-3-15,0 5-11 0,0 0-7 0,0-4-4 16,0 4-7-16,0 0-9 0,0 0-5 0,0 0-3 16,0 0-6-16,0 0-2 0,0 0 1 0,0 0-6 15,0 0 9-15,0 0-6 0,4-3 1 0,-4 3-4 16,0 0-3-16,0 0 2 0,0 0-21 0,0 0 13 16,0 0 0-16,0 0-23 0,0 0 25 0,0 0-7 15,0 0 0-15,0 0-5 0,0 0-4 0,0 0-1 16,0 0-3-16,0 0 3 0,0 0 5 0,-4-7-6 15,4 7 2-15,0 0-5 0,0 0-3 0,0 0-2 16,0 0 2-16,0 0-8 0,0 0 11 0,0 0-6 16,0 0-8-16,0 0 2 0,0 0-4 0,0 0 2 15,0 0-8-15,0 0 4 0,0 0-5 0,0 0 7 16,0 0-4-16,0 0-8 0,0 0 5 0,0 0-4 16,0 0 13-16,0 0-13 0,0 0-1 15,0 0 1-15,0 0-2 0,-1-2-1 0,1 2-1 0,0 0 2 16,0 0 3-16,1-6-6 0,-1 6 5 0,-1-4-7 15,1-2 7-15,0 6-2 0,1-3-5 0,-1 3 3 16,-1-8-6-16,1 8 7 0,-3-5-2 0,3 5-1 16,0-6 5-16,3 3-3 0,-2-3-18 0,-1 3 16 15,0-1 5-15,0 4 3 0,0-7-7 0,0 2-2 16,0 2 3-16,0-1-5 0,1 0 3 0,-1 4 3 16,3-8-20-16,-3 5 22 0,0-1-7 0,0 4 2 15,1-6 6-15,-1 2-11 0,0 4-6 0,0 0 15 16,0-6 1-16,0 6-6 0,0-5-2 0,0 5 4 15,0 0 6-15,0 0-9 0,-4-3 0 16,4 3 3-16,0 0 3 0,0 0-11 0,0 0 4 0,0 0 2 16,-1-4-17-16,1 4 18 0,0 0-3 15,0 0 4-15,0 0-2 0,0 0-2 0,0 0 2 16,0 0-5-16,0 0 8 0,0 0-3 0,0 0 2 0,0 0-1 16,0 0 1-16,0 0 1 0,0 0-7 0,0 0 8 15,0 0-6-15,0 0-3 0,0 0 3 16,0 0-1-16,0 0 3 0,0 0 3 0,0 0-5 15,0 0-2-15,0 0 11 0,0 0-5 0,-8 7-3 16,8-7 0-16,3 6 2 0,-3-1 1 0,-3 2 3 16,6-2 3-16,-3 2-3 0,0 0-3 0,1 4-3 15,-2 0 7-15,1-2-1 0,0 1-3 0,0 2 4 0,0-2-3 16,1 2 3-16,-1-1 0 0,0 3-3 16,3 2 4-16,-2 0 3 0,-1 1-1 0,0-1 0 15,1 0-2-15,-1 0-1 0,3 1-2 0,-3 1 2 16,1 0 2-16,-1 1 2 0,0-3-6 0,0 3 5 15,0-4-3-15,0 1 3 0,0 0-4 0,3 0 8 16,-3-4-12-16,-3 0 8 0,6 0-8 0,-3-2 9 16,1 1-2-16,-1-3-17 0,0 1 19 0,0-1-5 15,0-3-3-15,0 1 9 0,3-3-3 0,-2 4-1 16,0-5 5-16,-1 2-1 0,0-4 0 0,0 5-25 16,0-5 18-16,0 0-1 0,0 3-48 0,0-3-77 15,0 0-63-15,0 0-101 0,-9-14-321 0,4 4-660 16,1 3 291-16</inkml:trace>
  <inkml:trace contextRef="#ctx0" brushRef="#br0" timeOffset="22897.09">1738 3287 227 0,'6'15'330'0,"2"2"-25"16,-2-1-29-16,1 2-24 0,0 6-20 0,-1 3-23 0,1-1-22 15,-3 0-16-15,0 2-15 0,-2-5-19 16,-1 4-12-16,-1-2-12 0,0 0-18 0,-1-6-10 0,0-1-9 16,-2 0-31-16,2 2-39 0,0-8-35 0,-2 5-39 15,-1-4-29-15,0-1-33 0,2-2-22 0,-2-2-37 16,0-2-43-16,-2 2-123 0,-1-1-386 0,0 0 171 15</inkml:trace>
  <inkml:trace contextRef="#ctx0" brushRef="#br0" timeOffset="23427.92">1168 3244 73 0,'0'0'236'0,"0"0"-10"0,0 0-10 16,-9 8-11-16,9-8-11 0,-7 5-5 0,5-3-9 15,2-2-6-15,-5 4-6 0,1 0-7 0,2 0-10 16,0 1-2-16,-2-2-9 0,-1 2-3 0,4 1-12 15,-4 2-14-15,1 3-9 0,0-1-6 0,-1-1-10 16,1 7-8-16,-1 0-9 0,0 1-7 0,0 1 7 16,1-3-15-16,0 2-8 0,3 1-3 0,-2-3-5 15,2 2 1-15,1 0-8 0,1 0-1 0,2-1-4 16,1 3-2-16,-3-1 1 0,4-1-5 0,4-2 1 16,-4 1-3-16,3-1-1 0,-1-1-1 0,1 0-1 15,0 0-4-15,-2-4 3 0,3 6 10 0,1-2-16 16,-2-6 2-16,0 2 1 0,-1 1-5 0,1-3-2 15,-2-1 3-15,-1-1-21 0,-1-3-52 0,1-1-68 16,-5-2-87-16,13 0-78 0,-13 0-239 0,0 0-581 16,13-5 258-16</inkml:trace>
  <inkml:trace contextRef="#ctx0" brushRef="#br0" timeOffset="23625.41">2020 3680 4143 0,'5'5'132'0,"-2"-2"-117"0,1 2-7 0,-1-2-5 16,0 0 4-16,0 0 1 0,-1 4 3 0,-1-3 4 16,2-3-23-16,1 1-38 0,-2 0-67 0,-2-2-79 0,4 3-100 15,-4-3-324-15,0 0-666 0,0 0 295 16</inkml:trace>
  <inkml:trace contextRef="#ctx0" brushRef="#br0" timeOffset="26584.81">3044 2901 129 0,'0'0'200'0,"0"0"-11"0,0 0-12 0,0 0-8 16,0 0-9-16,0 0-8 0,0 0-15 0,0 0-5 0,0 0-7 16,0 0-8-16,5 5-6 0,-5-5-4 15,1 3-13-15,-1 2-3 0,3 0-14 0,-2 1-8 16,-1 1-5-16,0 2-8 0,-1 2-5 0,-2-2-6 0,2 4 1 15,-3 3-6-15,-1 0-2 0,0-1-4 16,-4 2 2-16,4 2-6 0,-4-5-1 0,1 1 3 16,2-6-2-16,-2 4 4 0,3-1-2 0,-2-2 4 0,0-1-4 15,3 0 0-15,-1 0 4 0,-1-2-2 0,2 0-2 16,1-2-3-16,-2 0-2 0,1-2-1 16,0 0 1-16,3-1-3 0,1-2 6 0,-4 5 12 15,4-5 6-15,0 0 11 0,0 0 2 0,0 0-2 16,0 0-7-16,0 0-1 0,0 0-14 0,0 0-4 15,0 0 0-15,0 0-4 0,21-7-3 0,-15 4-6 0,-1 1 2 16,0-2-4-16,4 2 0 0,-4 1-2 16,0-3-1-16,2 2-3 0,3 0 4 0,-6 1-7 15,1 0 1-15,-5 1-1 0,0 0-6 0,12 2-7 16,-11 1 11-16,-1-3-13 0,5 6 0 0,-5 0-6 16,0 0-3-16,0 2-6 0,-4-1-3 0,2 3-5 15,-5 0-4-15,2-1 3 0,1 1-3 0,-5 0 8 16,3-2 2-16,2-1 4 0,-1-1-2 0,-2 0 8 15,4-3-2-15,-1 3 5 0,0-4 4 0,2 2-6 16,0-2-1-16,2-2 4 0,-1 5 12 0,1-5-5 16,0 8 2-16,0-3 0 0,1 0 8 0,3 1-2 15,0 0-2-15,6 4 4 0,-4-1 2 0,1 2-2 16,-1 1 2-16,3 3 1 0,-4-2-6 0,2 4 6 16,-3 0-7-16,-3 1 3 0,-1 2 1 0,4 5-1 15,-4-6-1-15,-3 0 4 0,3-1-4 0,0 2 2 16,-1-2 1-16,1 0-1 0,0-1 1 0,0 1 7 15,0 0-9-15,-1-1-6 0,-2-1 5 0,3 1 4 16,0-6-10-16,3-1 3 0,-3 2-1 0,0 4-7 16,-3-9-25-16,3 0-39 0,0-2-37 0,0-5-31 15,0 8-28-15,0-8-68 0,0 0-54 0,-4 3-164 16,4-3-487-16,0 0 216 0</inkml:trace>
  <inkml:trace contextRef="#ctx0" brushRef="#br0" timeOffset="26826.88">3279 2874 160 0,'4'14'260'15,"-1"2"-3"-15,0 5-10 0,1 3-13 0,-4-3-18 16,0 4-19-16,0 0-12 0,2 1-23 0,0-5-20 15,-2 0-17-15,1-2-16 0,0 0-18 0,1 0-40 16,-4-1-46-16,2-6-44 0,0 7-37 16,-1-7-45-16,1-2-24 0,-3 0-36 0,3 0-133 15,-2-2-339-15,-1-4 151 0</inkml:trace>
  <inkml:trace contextRef="#ctx0" brushRef="#br0" timeOffset="27061.28">3156 3076 141 0,'-4'9'216'0,"3"-2"-4"0,-1 3-7 0,0 4-10 16,-2 2-10-16,2 8-7 0,2-7-11 0,-1 2-2 15,1-2-6-15,1 0-4 0,-2-1-4 0,1-4 4 16,1 0-7-16,0-1 6 0,0-1-11 0,2-2-15 16,2 1-6-16,-1-3-10 0,1-1-7 0,0-1-16 15,0 0-12-15,0-4 1 0,3 0-11 0,2 0-8 16,-1-3-7-16,0-3-14 0,4 1-28 0,1-6-33 15,-5 3-36-15,8-5-39 0,-5-1-32 0,2-1-28 16,-1-1-23-16,4-5-28 0,-4 8-31 0,-2-1-188 16,-1 5-464-16,3-2 205 0</inkml:trace>
  <inkml:trace contextRef="#ctx0" brushRef="#br0" timeOffset="27205.7">3445 3104 77 0,'0'0'211'0,"0"0"-8"0,8 4 0 0,-7 1 1 15,-1-1-2-15,1 2-2 0,-1 1-3 0,0-2-7 16,0 5-8-16,0 1-6 0,3-1-17 0,-6 1-12 15,6 0-16-15,-3-1-14 0,0 1-11 0,1 1-12 16,-1-3-13-16,3 3-38 0,2 0-48 0,-5-3-50 16,1 4-38-16,-1-4-36 0,0-2-49 0,-1 0-18 15,1-2-22-15,-4 1-124 0,3 0-370 0,-2-2 164 16</inkml:trace>
  <inkml:trace contextRef="#ctx0" brushRef="#br0" timeOffset="27371.97">3265 3326 138 0,'0'0'246'0,"0"0"-9"0,5 3-17 0,1-1-6 15,-6-2-25-15,14-3-20 0,-6 2-14 0,4 0-17 16,0-2-14-16,1 1-31 0,-2 1-45 0,1 0-48 16,1-2-58-16,0 1-53 0,-2 2-67 0,1 1-93 15,-5-1-293-15,-2 2 129 0</inkml:trace>
  <inkml:trace contextRef="#ctx0" brushRef="#br0" timeOffset="27745.17">3321 3451 39 0,'-3'6'228'0,"1"1"-11"0,-1 0-17 15,0 4-11-15,0 0-17 0,1-2-15 16,-1 2-14-16,0 2-15 0,3-5-13 0,-2 3-14 0,2-2-16 15,-2-1-22-15,2-3-14 0,-2 1-23 16,2 0-15-16,0-1-3 0,0-5-8 0,0 5 11 16,0-5-9-16,-1 3 0 0,1-3-7 0,0 0-5 15,0 0-1-15,0 0 0 0,0 0-3 0,1-16-2 16,-1 7-2-16,5 2 7 0,-2-1-1 0,1 1 2 16,-1-3-3-16,4 2 1 0,-1 0 12 0,-1 2 6 0,0 2 9 15,0-1-1-15,2 4 16 0,-1 0 7 16,-6 1 9-16,12 5 15 0,-6-2 7 0,0 3 6 15,-1 1 10-15,1 2 2 0,0 1 7 0,-2-1 7 16,1 3 5-16,1-4 0 0,-2 3-6 0,0-3-1 16,0-2-7-16,-2 1-7 0,2-1-5 0,-1-1-11 15,2-2-4-15,0 1-21 0,-4-2-29 0,-1-2-36 16,9 0-49-16,-1-3-47 0,-3-2-40 0,4-1-44 16,-1-2-41-16,2-6-183 0,-2 4-461 0,2-4 205 15</inkml:trace>
  <inkml:trace contextRef="#ctx0" brushRef="#br0" timeOffset="28394.06">3634 3101 2 0,'0'0'186'0,"0"0"-3"0,0 0-10 0,0 0-7 16,0 0-9-16,0 0-3 0,0 0-13 0,8 7-6 15,-8-4-13-15,1 0-9 0,-1-3-10 0,4 5-7 16,-4-3-9-16,0-2-2 0,1 8-15 0,3-5-5 16,-4-3-6-16,0 5-4 0,0-5-6 0,0 4-1 15,0-4-5-15,0 5-7 0,0-2 1 0,0-3-6 16,-4 4 6-16,4-4-3 0,-1 6-1 0,-2-2 1 16,2 0 0-16,0 0-1 0,-2 0 4 0,2 0 5 15,1 1 1-15,-3-1 1 0,2 2 4 0,0-2 0 16,1 0 4-16,-3 1-3 0,3 1 4 0,-1-2 7 15,1 0-14-15,-4 1-1 0,4 1-1 0,-4 3-3 16,-1-2 0-16,2 5-9 0,-3 2 1 0,2 3-4 16,-2 1-3-16,2 0 1 0,-5 0-5 0,2 0-4 15,0-4 1-15,3 4 1 0,-1-8-5 0,0-1-2 16,3-2 1-16,-1 1 6 0,2-2 16 16,0-1 9-16,-1-2 0 0,2 0 0 0,0-3-9 0,-2 3-2 15,2-3-8-15,0 0-4 0,0 0-6 16,0 0 5-16,6-9-4 0,-3 3-4 0,-2-1 1 15,4 1-5-15,-3-1 0 0,4 0-3 0,-1-4 2 0,0 4 3 16,1 0-5-16,3 0-4 0,-5-2 4 0,2 3-10 16,2-1 6-16,1 0 0 0,0 2-2 15,-3-2-2-15,3 0 2 0,0 1-1 0,0 0 5 16,0 0-5-16,4 0 0 0,-5-1-1 0,1 3-1 16,-3 1 3-16,3-1 1 0,-4 1 1 0,0 0 0 15,0 1 2-15,-2-1-8 0,-3 3 7 0,9-3 1 0,-9 3 1 16,4-1 7-16,-4 1-7 0,0 0-8 0,0 0-2 15,3 6 2-15,-3 0 8 0,-1 0-5 0,-1 2-1 16,-2 5-3-16,-1 1 5 0,-2 2-2 0,0 2-4 16,-2 5 7-16,-4 2 0 0,4-1 13 15,-5 0-16-15,1 0 2 0,3-1-1 0,-4 4-1 16,1-5-3-16,-1 0-1 0,5-4-1 0,1-4 8 0,1 2-9 16,-1-6-23-16,3-1-35 0,0-2-32 15,1-1-42-15,1-6-33 0,3 0-39 0,-6 1-45 16,6-1-253-16,-9-4-550 0,4-2 244 0</inkml:trace>
  <inkml:trace contextRef="#ctx0" brushRef="#br0" timeOffset="28661.16">3463 3377 129 0,'0'0'318'0,"0"0"-8"0,0 0-6 0,6 14-7 15,1-7-27-15,-2 2-31 0,3 1-16 0,4 2-21 16,0 1-17-16,3-1-19 0,3 7-19 0,-2-5-14 15,3 1-11-15,-2-1-12 0,8 2-6 0,-4 0-14 16,6 1-5-16,-3-3-10 0,1 2-6 0,-1-4-17 16,-6-2 8-16,8 2-9 0,-10-2-6 0,2-1 0 15,-1-2-7-15,-2 1-8 0,-1-4-2 0,-4 3-5 16,2-2 11-16,-3 0-12 0,-3-1-2 0,-2 0-3 16,1-1-4-16,-1-2 1 0,-4-1 1 0,10 0 2 15,-10 0-2-15,0 0 3 0,0 0-6 0,0 0-3 16,0 0-3-16,0 0-21 0,0 0-32 0,0 0-66 15,0 0-81-15,-14-10-107 0,8 6-281 0,-1-1-631 16,1 1 279-16</inkml:trace>
  <inkml:trace contextRef="#ctx0" brushRef="#br0" timeOffset="29083.83">4117 3160 206 0,'-1'7'318'0,"0"3"-21"0,-4 2-30 0,1 5-27 0,-1-2-20 16,-3 3-26-16,4-2-16 0,-5 0-23 16,4 1-36-16,0-2-54 0,1-3-58 0,-4 0-52 15,5-1-60-15,-1-3-52 0,0 0-170 0,-1-1-353 16,1-4 156-16</inkml:trace>
  <inkml:trace contextRef="#ctx0" brushRef="#br0" timeOffset="29246.44">4202 2921 170 0,'0'18'191'0,"0"3"-19"0,-3 6-20 0,-2-4-43 16,0 2-47-16,0-1-61 0,-1 3-43 0,-1-3-95 15,1-4-146-15,0-4 65 0</inkml:trace>
  <inkml:trace contextRef="#ctx0" brushRef="#br0" timeOffset="29628.19">4138 3230 108 0,'0'0'215'0,"0"0"-12"0,0 0-6 0,0 0-3 16,9-9 1-16,-8 5-5 0,3 0-6 0,0 0-8 15,1 1-8-15,1-2-5 0,-2 2-5 0,5 0-3 16,-3 2-5-16,1-2-6 0,2 0-13 0,1 3-20 16,1-3-7-16,2 2-5 0,1 1-7 0,3-3-11 15,-7 1-8-15,4 4 1 0,0-2-13 0,-1 0-4 16,5-2-11-16,-5 2 1 0,4 0-10 0,-6 0-3 15,-1 2 0-15,1-2-5 0,-2 3-3 0,-1-3 3 16,1 1-4-16,-4-1 3 0,1 3-4 0,0 0-1 16,0 0 1-16,-1-2-4 0,0 2 0 0,-1-3-2 15,-1 4-2-15,0 1 4 0,3-1-14 0,-3 1 11 16,1 0-6-16,0 0-2 0,1 1 4 0,-4 0-6 16,3-2-2-16,0 0 3 0,0 4-2 0,-4-1 0 15,4-1-2-15,-3 3 1 0,0-3-3 0,2 4 0 16,-3 2-2-16,0 0 4 0,0 0-2 0,0 4-2 15,0 1 2-15,-4-1 1 0,-1 1-3 0,2-1 4 16,-2 1-5-16,0 1 5 0,-1-1-3 0,-2 0-2 16,3-2-2-16,1-2 7 0,-2-3-5 0,2 0-1 15,1 1 0-15,-3-3 4 0,3-3-5 0,0 1-3 16,-1-3-2-16,0 0-30 0,4-3-39 0,-8 0-43 16,8 0-48-16,-11-8-68 0,3-1-73 0,-1-1-214 15,-2-6-566-15,3-1 250 0</inkml:trace>
  <inkml:trace contextRef="#ctx0" brushRef="#br0" timeOffset="29737.39">4287 3338 245 0,'-13'14'296'0,"-4"7"-27"0,-1 1-28 0,0 0-28 0,-3 0-20 16,5-2-50-16,-2-2-44 0,4-2-58 0,1-5-86 16,4 1-86-16,0-1-130 0,4-3-283 0,-4 0 125 15</inkml:trace>
  <inkml:trace contextRef="#ctx0" brushRef="#br0" timeOffset="30236.37">5123 2846 356 0,'3'6'367'16,"2"-1"-38"-16,1 0-33 0,-1-1-26 0,-1 1-30 16,3 2-11-16,0 2-30 0,-2-6-25 0,4 5-16 0,-5-3-17 15,5 2-14-15,-4 0-20 0,3 1-47 16,-2 0-72-16,-2 1-81 0,0 3-68 0,-3-2-75 16,-1 2-190-16,0-6-460 0,-2 4 203 0</inkml:trace>
  <inkml:trace contextRef="#ctx0" brushRef="#br0" timeOffset="30393.56">5137 3069 176 0,'0'0'318'0,"0"0"-24"0,0 4-11 0,0-4-10 15,0 0-18-15,13 3-18 0,-8-3-21 0,6 0-24 16,2 0-17-16,5 0-18 0,0-3-8 0,4 3-25 16,-1-3-24-16,-1 2-39 0,9-1-45 0,-7 1-50 15,2-1-61-15,-6 1-59 0,4-1-54 0,-6 0-215 16,-3 2-457-16,-1-2 202 0</inkml:trace>
  <inkml:trace contextRef="#ctx0" brushRef="#br0" timeOffset="30679.39">5339 3083 106 0,'-10'9'264'16,"1"1"-25"-16,-1 2-14 0,1-2-15 0,0 4-13 15,1-4-12-15,2 2-12 0,1 1-16 0,1-2-7 16,0-1-13-16,0 2 2 0,1-2-17 0,1-1-6 15,-2-2-2-15,2 5-2 0,0-5-1 0,0-1-2 16,1 0 7-16,-2-2-11 0,3-1-6 0,-1 1-9 16,1-4-6-16,-2 3-1 0,2-3-9 0,0 5-7 15,0-5-12-15,0 0-6 0,0 0-8 0,0 0-14 16,0 0 4-16,0 0 0 0,0 0-6 0,18-5-5 16,-11 4-1-16,3-2-1 0,3 1 4 0,-3 0-16 15,0-4 4-15,5 6-1 0,-2-4-2 0,5-3-23 16,-4 0-32-16,4 4-49 0,-4-3-47 0,4-1-37 15,-5 3-33-15,-1-1-36 0,0-2-50 0,-3 3-151 16,-4 1-488-16,3-3 215 0</inkml:trace>
  <inkml:trace contextRef="#ctx0" brushRef="#br0" timeOffset="30816.87">5502 3146 76 0,'-7'11'298'0,"6"-6"-14"0,-2 0-4 15,3 3-12-15,-1 1-7 0,1 1-10 0,-1 3-14 16,2-1-27-16,0-4-21 0,0 6-16 0,-1-3-18 15,2 0-13-15,-1 3-22 0,-2-1-29 0,2 1-51 16,0-2-53-16,-1-1-53 0,0 0-49 0,0-1-58 16,3-1-45-16,-6-2-197 0,1 2-451 0,0-5 200 15</inkml:trace>
  <inkml:trace contextRef="#ctx0" brushRef="#br0" timeOffset="31029.38">4945 2908 3212 0,'0'0'113'0,"0"0"-74"16,-6-1-27-16,6 1-7 0,0 0 0 0,0 0 0 16,0 0 8-16,0 0-19 0,0 0-8 0,14 7-11 15,-10-2-13-15,1-3-15 0,-4 3-23 0,6-2-31 16,-6 4-45-16,4-1-52 0,-4-2-61 0,2 2-146 15,-3 5-445-15,-3-4 197 0</inkml:trace>
  <inkml:trace contextRef="#ctx0" brushRef="#br0" timeOffset="31597.34">4925 3107 265 0,'5'1'244'0,"-1"4"-24"0,1-4-18 0,1 2-12 16,-2-1-16-16,5 0-14 0,0-2-13 0,0 3-9 16,4 0-19-16,-3 0-7 0,3-1-15 0,-4 3-9 15,1-3-7-15,-2 1-24 0,-2 1-25 0,-1-2-23 16,-1 3-11-16,0-1-10 0,-2 2 2 0,-2 0-4 16,2 0 3-16,-4 1 2 0,1 0 1 0,-1 2 3 15,-2 0 2-15,0 1 5 0,0 0 1 0,0 1 5 16,0-4 13-16,1 5 12 0,-1-3 4 0,0-1 6 15,3 0 2-15,1 1 3 0,-3-2 4 0,3 4 3 16,0-6 0-16,0 1-3 0,0 0-5 0,1 2-7 16,1 0 1-16,-1-2-7 0,2 0-3 0,-1 3-1 0,1-2-5 15,-1 2-4-15,-1 0 1 0,1-2-5 16,-1 0-4-16,1 2 3 0,1 1-6 0,-4-1-3 16,1 1 1-16,-2-1-5 0,0 1-2 0,1 0 0 15,-4-2 2-15,1 2 0 0,-1-3-3 0,-1 0 3 16,3-1 0-16,-4 1 8 0,1-2 7 0,0-1 10 15,-1 0 8-15,1-4 10 0,-2 2 0 0,-1-2 0 16,0-2-4-16,0 2-7 0,4 0 6 0,-4-4 11 16,4 1-2-16,-4-1-3 0,1 1-2 0,3 1-7 15,2-2-5-15,-1 4-6 0,4 0-4 0,-3-7-3 16,3 7 4-16,0 0-6 0,9-6-1 0,-3 6 2 16,2-1-7-16,1 1 1 0,-2 1 0 0,4 0-2 15,-1 2-3-15,2 0 6 0,-1 0-5 0,2 3 2 16,3 1-4-16,-1-1 2 0,2 1 1 0,1 4-1 15,0-4-7-15,3 4 6 0,-5-3-2 0,11 4 1 16,-8-6-5-16,7 5 2 0,-4-5 2 0,6 1-2 16,1-3-2-16,-2 0 0 0,2 0-16 0,2-5-19 15,-3 0-49-15,-7-1-46 0,2 2-54 0,-3 0-47 16,1 0-62-16,-4 0-220 0,1 2-555 0,-6-5 246 16</inkml:trace>
  <inkml:trace contextRef="#ctx0" brushRef="#br0" timeOffset="31843.65">5650 2835 3129 0,'0'0'156'0,"0"0"-105"0,-9 6-26 0,6-3-11 0,3-1-3 16,-5 6-1-16,4 2-2 0,-3 0-5 0,-4 5 5 16,3-2-3-16,1 2-2 0,0 1-10 0,-1-1-36 15,0 0-43-15,1 1-49 0,3-4-64 0,-4-1-47 16,0 6-206-16,-2-2-489 0,4-5 217 0</inkml:trace>
  <inkml:trace contextRef="#ctx0" brushRef="#br0" timeOffset="31992.81">5652 2904 220 0,'4'-2'276'0,"0"1"-26"0,-4 1-22 15,6-3-26-15,-2 3-17 0,-4 0-18 0,0 0-24 16,14 3-36-16,-10-2-50 0,-4-1-59 16,9-1-72-16,-9 1-78 0,6 0-117 0,-6 0-289 15,4-3 129-15</inkml:trace>
  <inkml:trace contextRef="#ctx0" brushRef="#br0" timeOffset="32142.91">5667 2969 261 0,'-2'10'271'16,"-2"2"-20"-16,1-1-20 0,2 2-21 0,-1-3-19 0,2 0-18 16,-3 0-21-16,3-2-23 0,3-3-36 0,-2 0-40 15,0 2-40-15,2-4-41 0,-2 0-48 16,7-3-56-16,-8 0-167 0,0 0-324 0,15-5 144 15</inkml:trace>
  <inkml:trace contextRef="#ctx0" brushRef="#br0" timeOffset="32327.83">5857 2760 250 0,'0'9'261'0,"-3"-1"-18"0,-1 3-20 0,3 0-19 16,-3 0-20-16,0 0-18 0,0 1-24 0,-2 1-36 0,1 1-46 16,0 0-46-16,-3 1-49 0,3-3-49 15,0-3-61-15,0 2-121 0,-2-4-286 0,4 0 127 16</inkml:trace>
  <inkml:trace contextRef="#ctx0" brushRef="#br0" timeOffset="32537.23">5822 2798 50 0,'5'-3'271'0,"3"3"-4"15,-2-1-4-15,3-1-3 0,-1 1-6 0,2-1-7 16,-1 1-20-16,0 1-22 0,4-2-15 0,-3-1-23 16,0 2-18-16,2-2-20 0,-2 0-10 0,0 1-22 15,2-2-28-15,-1 3-33 0,-3-1-33 0,-2-1-36 16,3 1-33-16,-4 0-47 0,0 1-46 0,1 0-49 15,-6 1-196-15,0 0-438 0,6 2 193 0</inkml:trace>
  <inkml:trace contextRef="#ctx0" brushRef="#br0" timeOffset="32678.09">5909 2807 42 0,'3'4'273'0,"-3"-4"-19"16,3 5-15-16,0-2-9 0,0-1-30 0,-1 0-17 15,1 1-24-15,0-2-21 0,1 4-50 0,-1-4-73 16,2 1-97-16,-5-2-209 0,6 5-313 0,-3-4 139 16</inkml:trace>
  <inkml:trace contextRef="#ctx0" brushRef="#br0" timeOffset="32844.47">5777 2995 319 0,'-5'12'347'0,"2"2"-35"0,-3 3-28 16,2-7-27-16,-1 6-30 0,0-4-23 0,1 6-17 16,4-5-21-16,4 3-44 0,-4-1-53 0,3 3-53 15,-2-1-54-15,2 1-52 0,-1 0-60 0,-2-1-65 16,0 1-122-16,-2-3-363 0,2-3 161 0</inkml:trace>
  <inkml:trace contextRef="#ctx0" brushRef="#br0" timeOffset="33359.58">5943 2866 151 0,'4'-1'178'16,"-4"1"-3"-16,9-1 2 0,-4 0-5 0,-5 1-6 15,9-1-10-15,-4-1-12 0,-5 2-6 0,9 0-7 0,-9 0-12 16,13 2-8-16,-9-2-3 0,5 0-11 16,-4 2 3-16,-1-1-7 0,2 0-2 0,-1 2-4 15,-1-2 0-15,0 0-1 0,0 2 5 0,0 1-5 16,0 0 2-16,-3-2-1 0,1 2-5 0,2-1 1 16,-4-3-2-16,4 7 2 0,-4-3-6 0,3 0-2 15,-2-2-11-15,-1-2 1 0,1 6-9 0,-1 0-6 16,0-1-8-16,0-2 1 0,3 7-9 0,-3-4 1 15,-3 2-1-15,6-2-7 0,-3 6-2 0,0-3 3 16,0 1-15-16,1 0 4 0,-1 0 0 0,3 1 0 16,-3-2-3-16,0 1-3 0,0-1 3 0,0 4-8 15,0-3 2-15,1 1-1 0,-1-1 3 0,0 0-3 16,0-2-1-16,0 5 1 0,0-4 3 0,0 3-2 16,0-3 0-16,0 2-8 0,-1 0 1 0,-2-2 3 15,3 1 0-15,3-3-4 0,-6 2 1 0,3-3 8 16,0 1-17-16,0-1 14 0,0 1-9 0,0-2 5 15,-1-2 0-15,-2 1 1 0,6 0-6 0,-3 1-9 16,0-5-4-16,0 4-18 0,0-4-13 0,1 5-12 16,-1-5-9-16,0 0-16 0,0 4-18 0,0-4-16 15,0 0-16-15,0 0-15 0,0 0-26 0,0 0-15 16,0 0-12-16,0 0-15 0,0 0-31 0,0 0-127 16,-9-13-406-16,8 10 181 0</inkml:trace>
  <inkml:trace contextRef="#ctx0" brushRef="#br0" timeOffset="33618.39">5854 3033 64 0,'4'-2'244'0,"9"-2"-12"0,-7 0-13 16,2 2-8-16,-2 1-2 0,3-2-17 0,-1 2-12 15,-2 0-13-15,4 0-9 0,-2 0-18 0,-3 0-8 16,1-2-18-16,2 2-9 0,-3 1-13 0,3-1-3 16,-8 1-12-16,10-1-8 0,-5 1-10 0,-5 0-16 15,8-4-19-15,-8 4-20 0,8 0-19 0,-8 0-22 16,6 0-13-16,-6 0-26 0,0 0-24 0,5 2-36 16,-5-2-27-16,4 4-40 0,-4-4-138 0,0 4-370 15,0-4 165-15</inkml:trace>
  <inkml:trace contextRef="#ctx0" brushRef="#br0" timeOffset="33812.1">5841 3175 152 0,'0'0'275'0,"12"0"-7"0,-4 0-13 16,3-2-11-16,0 2-19 0,1-2-17 0,-1 1-17 0,2-2-21 15,0 1-19-15,-2 2-23 0,1-2-36 16,-2 1-39-16,-3-2-52 0,0 3-51 0,-7 0-64 16,9 0-61-16,-9 0-171 0,3 5-374 0,-3-5 165 15</inkml:trace>
  <inkml:trace contextRef="#ctx0" brushRef="#br0" timeOffset="33971.54">5830 3267 95 0,'5'2'293'0,"4"-2"-13"0,1 1-11 0,-1 0-16 16,5-1-17-16,-2 0-21 0,-1-1-21 0,1 2-22 15,-2-2-37-15,1 2-40 0,-3-1-57 0,-3 0-68 16,0 0-73-16,-1 2-80 0,-4-2-144 0,3 4-353 0,-3-4 156 16</inkml:trace>
  <inkml:trace contextRef="#ctx0" brushRef="#br0" timeOffset="34195.48">5587 3427 74 0,'-4'3'334'0,"4"1"-17"0,0-4-4 0,0 0-16 0,15 1-20 16,-2 1-26-16,9-2-28 0,1-2-20 0,5 1-16 16,10-1-20-16,-2-3-15 0,4 5-17 0,-3-4 1 15,1-1-31-15,3 1-11 0,-2 0-9 0,0 1-5 16,-2 1-8-16,0-4-10 0,-2 3-8 0,-6 3-4 15,-1 0-1-15,-7-1-13 0,-1 1-14 0,-6-1-38 16,-4-1-41-16,-2 1-33 0,1-1-43 0,-4 1-54 16,-1-3-46-16,-4 4-278 0,-4-5-551 0,4 5 244 15</inkml:trace>
  <inkml:trace contextRef="#ctx0" brushRef="#br0" timeOffset="34493.58">5831 3304 243 0,'0'0'235'0,"0"0"-13"16,0 0-7-16,0 0-11 0,0 0-13 0,-9 0-4 15,9 0-23-15,0 0-8 0,0 0-11 0,-1 6-11 16,1-2 1-16,0 1-13 0,-3 1 2 0,2 3-8 15,1-1-1-15,0 2-5 0,0 2 2 0,-3 6-4 16,-1-2-12-16,2 4-6 0,2-1-9 0,-5-2-1 16,2 2-8-16,2 0-7 0,0 0-7 0,-3-3-6 15,4 2 2-15,0-4-12 0,-3 1-9 0,2-4-9 16,1-1-22-16,0-2-28 0,1-2-31 16,-1 0-41-16,0-1-54 0,0-5-48 0,3 6-75 0,-3-6-222 15,0 0-538-15,0 0 238 0</inkml:trace>
  <inkml:trace contextRef="#ctx0" brushRef="#br0" timeOffset="35188.4">6024 3252 8 0,'0'0'304'16,"0"0"-18"-16,0 0-20 0,0 0-17 0,0 0-22 15,0 0-16-15,0 0-25 0,0 0-13 0,0 0-20 16,0 0-9-16,0 0-14 0,0 0-9 0,0 0-6 16,0 0-8-16,1 9-5 0,-1-7-1 0,0 4-1 15,0-6-9-15,1 8-1 0,-1-1 3 0,0-2-5 16,3 0-12-16,-3 4-4 0,0 0-12 0,0 0 3 15,0-1-9-15,0 2-7 0,1-3-2 0,-1 4-14 16,3-1 2-16,-3 0-3 0,0 1 0 0,1-3-3 16,2 3-5-16,-3-4-1 0,1 3-4 0,-1 0 0 15,1-2 0-15,2-1-2 0,-3 3 8 0,1 0-11 16,2-2-6-16,-3-1 2 0,0 1 1 0,1 0-6 16,-1-1 5-16,0 0 0 0,4 0 1 0,-4-1-7 15,0 3 4-15,2 0-1 0,1-3-1 0,-2 2 1 16,-1-2-5-16,0 2 7 0,3 0-8 0,-2-1 1 15,-1-3 0-15,3 4 2 0,-2-1 0 0,0 0-3 16,-1 2 5-16,0-3-1 0,4 3-3 0,-4-3 1 16,0 2-1-16,0 0 2 0,3-1 2 0,-2 0-1 15,-1 1-2-15,1 1 1 0,-1-1 5 0,3 3-6 16,-2 0-2-16,-1 0 5 0,0-2 1 0,0 2 1 16,0-3-2-16,0 2-7 0,0-1 9 0,0 0 4 15,4-2-11-15,-3 1 2 0,-1-1 4 0,0 3-7 16,3-1 4-16,-2-2 2 0,-1 3-5 0,1-5-6 15,-1-1 4-15,0 4 7 0,3-4-1 0,-3 2-2 16,1-1-1-16,-1 1 2 0,0-2 4 0,0 0-6 16,0 0 1-16,0 0-1 0,0-4 4 0,3 4-1 15,-3 1-3-15,0-5 1 0,0 5-2 0,0-5 2 16,0 0-2-16,0 5 1 0,0-5-3 0,1 6 5 16,-1-6-4-16,0 3 7 0,0-3-7 0,1 6 2 15,-1-6 2-15,0 0 3 0,0 4-6 0,0-4 3 16,0 0-3-16,0 0 1 0,0 4 0 0,0-4 2 15,0 0-6-15,0 0 4 0,0 0 0 0,0 0-27 16,0 0-49-16,0 0-66 0,0 0-79 0,0 0-111 16,0 0-240-16,1-19-619 0,-2 13 275 0</inkml:trace>
  <inkml:trace contextRef="#ctx0" brushRef="#br0" timeOffset="37038.56">6934 2973 320 0,'4'7'344'0,"-3"3"-19"16,7 4-18-16,-6 2-30 0,5 3-23 0,-1 6-29 0,1 2-15 16,-4-1-27-16,5 2-18 0,-4 0-19 0,0-1-11 15,-2 0-8-15,2 3-12 0,1-3-12 0,-2-1-17 16,-1-2 0-16,3-5-15 0,-3 1-4 16,1-1 2-16,0-4-18 0,0 1-5 0,-2-5-5 15,1 0-5-15,0-2-3 0,-1-1-9 0,0-3-10 0,2 1-22 16,-2-3-21-16,0 0-34 0,-1-3-37 0,0 0-42 15,0 0-50-15,0 0-51 0,0 0-272 0,-15-14-555 16,7 8 245-16</inkml:trace>
  <inkml:trace contextRef="#ctx0" brushRef="#br0" timeOffset="37793.86">6921 2960 270 0,'0'0'268'0,"0"-3"-13"0,0 3-14 16,0 0-16-16,0 0-12 0,4-3-11 0,-4 3-12 0,0 0-7 16,0 0-6-16,8-2-11 0,-8 2-19 15,0 0-10-15,10 0-11 0,-4 0-18 0,-6 0-12 16,13 0-3-16,-6 0-12 0,-2 0-4 0,6 0-4 15,-5 2-13-15,3-1-5 0,3-1-3 0,-3 2-8 16,-1-2 1-16,-2 3-8 0,5-2-6 0,0 1-2 16,-2 1-1-16,-1 0 5 0,0-1-10 0,1 1-1 0,0 0-3 15,-4 2-2-15,4-5 0 0,-5 5-3 16,5-2 2-16,0 2-2 0,0-1-2 0,0-1 0 16,1 4-4-16,0-2 6 0,-2 1-2 0,2-1-4 15,-1 1 4-15,0-3-4 0,0 4 0 0,0 0-1 16,0 2-2-16,0-2 0 0,1 2 3 0,0-2 1 15,-3 2-1-15,0-2 0 0,3 4-3 0,-2-4 4 16,-3 3-5-16,4 1 3 0,0-1 0 0,-4-1-2 16,3 2-1-16,-3-1 3 0,0-1-3 0,3 1 1 15,-6 2 1-15,2-2 0 0,0-1 1 0,0 0-3 16,-3-1 1-16,3 2 1 0,0-2 2 0,0-2-9 16,-2 4 2-16,-2-1 0 0,3-2 2 0,-3-1-3 15,1 3 2-15,2-2 1 0,-3-1-4 0,1 1 3 16,-1-2 0-16,0 5 0 0,1-4-4 0,-1-1 4 15,1 2-2-15,-1-1-1 0,-1-2-1 0,1 3 8 16,-1-2-6-16,1 1 3 0,-1 1-5 0,-2-6 1 16,3 5 1-16,-1-1 5 0,1-1-4 0,-3 0 4 15,3 2 7-15,-1-3-14 0,0 3-4 0,-3-1 5 16,3 1-1-16,-2-1-1 0,2 1 3 0,-2 1 12 16,2-3-3-16,-3 3-13 0,0-4 0 0,-1 8 12 15,1-6-10-15,-1 0-5 0,0 1 3 0,1-2 2 16,-1 5 4-16,-3-5-2 0,2 0-5 0,-2 2 4 15,2-1 0-15,0 1-2 0,-3-1 3 0,1 0-1 16,0-2 3-16,2 1-10 0,-3 1 5 0,-1-1 3 16,0-1 2-16,-1 1 0 0,0 1-1 0,2-2 1 15,-1 0-3-15,-3-1 2 0,6-1 1 0,0 2 5 16,-2-2-7-16,1 0 1 0,2-1 2 0,6 0 3 16,-13-1 3-16,7 0-5 0,6 1 7 0,-11 0-15 15,6-3 9-15,5 3-5 0,-5-3-2 0,5 3-3 16,-4-5-8-16,4 5-8 0,-5-3-29 0,4 0-53 15,1 3-65-15,0-6-78 0,0 6-102 0,1-5-192 16,3 0-584-16,-4 5 259 0</inkml:trace>
  <inkml:trace contextRef="#ctx0" brushRef="#br0" timeOffset="68849.82">7734 3214 226 0,'0'0'260'0,"0"0"-16"0,0 0-15 16,0 0-12-16,0 0-14 0,0 0-11 0,0 0-15 15,0 0-12-15,0 0-16 0,0 0-8 0,0 0-11 16,0 0-13-16,0 0-13 0,0 0-6 15,0 0-12-15,0 0-4 0,-3 6-2 0,2-1-4 16,1-1 0-16,-2 5-5 0,-1-1-6 0,0 5-1 0,2-3-11 16,1 0 1-16,-2-1-5 0,2-2-7 0,0 1-3 15,0-1-6-15,0-2-2 0,0 0-6 0,2 0 4 16,-2-5-5-16,1 4-3 0,-1-4 1 16,0 0-5-16,0 0 5 0,0 0-4 0,12-8 0 0,-11 4-2 15,1 0-6-15,-2-2 4 0,2 0-5 16,-4 1 0-16,2-2 3 0,0 2-1 0,-2-2-1 0,1 1 7 15,-2 2 4-15,2 0-10 0,-1-2-1 0,-1 4 0 16,0-1-3-16,2-3 1 0,1 6-1 0,0 0-1 16,-2-4 0-16,2 4-1 0,0 0-10 0,-3-3 1 15,3 3-19-15,-4-1-55 0,4 1-67 16,0 0-74-16,0 0-77 0,0 0-234 0,-5 6-574 0,5 2 254 16</inkml:trace>
  <inkml:trace contextRef="#ctx0" brushRef="#br0" timeOffset="69208.73">7712 3562 253 0,'0'2'279'0,"4"0"-20"0,-4-2-11 0,1 5-18 16,-1-5-16-16,5 2-8 0,-2-1-25 0,-3-1-12 16,0 0-18-16,14-4-17 0,-10 0-14 0,2 2-9 15,-2-3-8-15,1 0-4 0,-1 0 4 0,-3 2 2 16,-1 3-4-16,0-4-5 0,0 4-12 0,-1-4-9 15,1 4 1-15,-8-2-16 0,8 2-8 0,-11 5-1 16,3-4-7-16,3 2-5 0,0-2-3 0,1 4-4 16,-1-1-4-16,1-2-11 0,3 3-29 0,1-5-87 15,3 4-123-15,-3-4-349 0,10 1-618 0,0-2 273 16</inkml:trace>
  <inkml:trace contextRef="#ctx0" brushRef="#br0" timeOffset="70725.28">9214 2760 256 0,'-3'-2'320'0,"3"2"-9"0,-2-2-30 16,2 2-20-16,-4-3-15 0,4 3-28 0,0 0-17 15,0 0-19-15,0 0-20 0,-8 5-14 0,8 4-13 16,-2 0-11-16,2 6-16 0,-4 1-9 0,3 9-8 16,1 2-9-16,1 2-6 0,3 21-6 0,-7-5-6 15,3 7-5-15,0-4-7 0,0-1-1 0,0 2-8 0,0-1-1 16,-1 1-3-16,2-13-8 0,2-3-2 15,-3 1-4-15,1 2 1 0,-2-5-9 0,2-4 2 16,0-2-3-16,-2-6-6 0,6-1 0 0,-4-5-5 16,1-1-14-16,0-2-20 0,0-4-21 0,0-3-14 15,-1 0-21-15,2-1-20 0,-3-2-32 0,0 0-23 0,8-13-22 16,-3 2-29-16,-2-4-31 0,-1-3-198 16,-1-11-476-16,-1 1 211 0</inkml:trace>
  <inkml:trace contextRef="#ctx0" brushRef="#br0" timeOffset="70962.44">9220 2827 162 0,'9'-6'236'0,"0"2"-12"0,0 0-10 15,5 2-12-15,-4 2-10 0,7 2-6 16,0 1-6-16,2 2-3 0,-2 0-8 0,2 2-15 16,0 2-15-16,-3 1-8 0,1 1-17 0,-3 0-5 15,-2 4-11-15,-1-1-8 0,-3 3-10 0,-2 9-11 16,-2-6 0-16,-4 4-15 0,-4-4 2 0,-1 5-9 15,1-6-6-15,-4 0 4 0,2 0-12 0,0-3-4 16,-1 0-7-16,1-1-2 0,1-3-10 0,0-4-12 16,-2-1-12-16,1 0-17 0,0-2-27 0,0-1-30 15,0-2-37-15,-5-2-40 0,3-2-58 0,-2-3-218 16,-3-1-478-16,-1-3 211 0</inkml:trace>
  <inkml:trace contextRef="#ctx0" brushRef="#br0" timeOffset="71116.45">9441 2807 2677 0,'31'-9'59'0,"-3"2"-25"0,8-1-37 16,-3 1 3-16,3 5 2 0,-2-3 2 0,2 0-3 15,0 0 1-15,-4 3 0 0,-4 2 1 0,-7 0-6 16,-2 0-6-16,-3 1-10 0,-4-1-30 0,-3 1-49 16,-3 0-70-16,-1 3-239 0,-5-4-438 0,2 6 193 15</inkml:trace>
  <inkml:trace contextRef="#ctx0" brushRef="#br0" timeOffset="71409.69">9486 2878 146 0,'0'26'294'0,"1"-1"-10"0,-2 4-15 0,-1 2-15 15,2 0-14-15,0 0-21 0,0 3-16 0,0 0-22 0,-3-1-16 16,3 0-16-16,-3 1-17 0,2 1-9 0,1-5-15 15,-2-1-7-15,0-3-12 0,1-6-8 0,2-2-11 16,-1-3 5-16,-1-3 4 0,2-2-10 16,-1-4-1-16,0 0-10 0,0 0-5 0,2-3-5 15,-2-3 0-15,3 7-6 0,0-4-4 0,2-2-3 16,0 1 5-16,3-1-12 0,2 2-5 0,0-3-3 0,2 2 0 16,1 0-7-16,1 1 2 0,0-3-5 0,-1 1 0 15,2 1-4-15,-2-2-5 0,2 1-10 16,2 1-45-16,2-2-50 0,-4 0-59 0,3-2-61 15,0-2-62-15,-3 2-226 0,1-2-554 0,-2 2 246 16</inkml:trace>
  <inkml:trace contextRef="#ctx0" brushRef="#br0" timeOffset="71602.66">9670 2964 3919 0,'0'0'-10'0,"-4"18"11"0,8-11-9 15,1 2 6-15,3 7 25 0,2 1-25 0,-1 0 7 16,4 6-2-16,-2-6 4 0,5 5-3 0,-1-2-2 16,0 2 4-16,2-4-3 0,2 1-1 0,-5-2 1 15,0-2 1-15,2 0-10 0,5 4-4 0,-3 0-40 16,-4-4-59-16,-1 0-67 0,0-2-77 0,-6-2-307 16,1 0-605-16,-3-5 267 0</inkml:trace>
  <inkml:trace contextRef="#ctx0" brushRef="#br0" timeOffset="71785.63">9936 3085 231 0,'-22'20'318'0,"-3"5"-18"0,2-1-16 16,0 0-26-16,-3 1-25 0,4-1-24 0,-2 1-21 15,1 0-19-15,1-4-18 0,7 2-20 0,-5-3-35 16,4-4-32-16,5-4-49 0,-2 1-56 0,4-4-68 15,3-4-75-15,-5 0-202 0,4-5-418 0,7 0 185 16</inkml:trace>
  <inkml:trace contextRef="#ctx0" brushRef="#br0" timeOffset="72207.87">9941 2737 3178 0,'13'-5'21'15,"-3"2"-25"-15,3 1 2 0,0 1 4 0,5-4 1 16,-2 5-5-16,1 0 5 0,-4-1 0 0,1 1 0 16,-2 0 1-16,1 1 1 0,0-1 1 0,0 0 3 15,-2 5 6-15,2-3-1 0,1 1 2 0,-4 1-2 16,1-1 0-16,0-1 3 0,-2 2-5 0,-1-2 4 0,-1 2-1 16,0-2 0-16,-2 0 13 0,0 0 2 15,-1-1 14-15,0 0-9 0,-1 1-3 0,-3-2 2 16,5 6-1-16,-2-3 0 0,-2-2-9 0,-1-1 5 15,2 5-4-15,-2-5 2 0,1 7-8 0,-1-1 3 16,0 0-1-16,1 0-5 0,0 7-1 0,-1-2-1 16,2 6-2-16,0 1-2 0,0 6 1 0,-2 2 3 15,0 3-1-15,1 0-1 0,3 0-5 0,-3 3 3 16,4-1 5-16,-1 4-5 0,0-3-6 0,-2 1 7 16,1 2-3-16,1-3-2 0,-2 2-1 0,1-2-1 15,-1-1 15-15,1-2-16 0,1-2-1 0,-2-2 2 16,0-6 1-16,-1-2 1 0,-2-5-4 0,-1 0-2 15,2-3 5-15,0-1-1 0,-5-2 3 0,3-2 1 16,-2-1-9-16,-4-2 6 0,8-1-2 0,-19-3-2 16,6-1 1-16,-3-5-16 0,0 1-44 0,-3-3-55 15,1-1-76-15,3-2-93 0,-2 3-290 0,3-1-619 16,5-3 274-16</inkml:trace>
  <inkml:trace contextRef="#ctx0" brushRef="#br0" timeOffset="72741.37">10613 3145 290 0,'8'4'315'16,"1"3"-27"-16,4 0-27 0,-4 1-25 0,0 2-24 15,-2-2-24-15,2 4-12 0,-1 3-19 0,-2-5-12 16,-2 3-18-16,0 3-9 0,0-1-10 0,-4-3-10 16,0 0-8-16,-4 1 1 0,0-1 7 0,0-2 1 15,-2 2-7-15,1-3-11 0,-3 0 0 0,1-1-11 0,-3 2-6 16,0-5-10-16,0 2-1 0,1-1-3 15,0-2-5-15,4 1-7 0,-1-2-2 0,2 0-7 16,0 0-1-16,0-2-4 0,4-1-4 0,0 0 3 16,0 6-9-16,0-6-5 0,5 3-1 0,3 0-6 15,5-2 2-15,0 1-3 0,7 1-15 0,2-1-42 0,-1-2-35 16,9 0-47-16,-1-4-48 0,3 1-48 16,0-3-76-16,-2 0-173 0,-1 2-523 0,0-5 233 15</inkml:trace>
  <inkml:trace contextRef="#ctx0" brushRef="#br0" timeOffset="73039.34">11058 3053 213 0,'0'0'287'0,"0"0"-16"0,4-3-13 0,-4 3-6 16,0 0-3-16,0 0-9 0,13 3-26 0,-13-3-16 16,15 1-21-16,0-1-20 0,3-1-10 0,9 4-16 15,4-2-14-15,2-1-12 0,0 0-7 0,3 1-11 16,0-1-7-16,-1-1-8 0,1 3-12 0,-2-2-1 16,0 2-7-16,-2 0-11 0,-3-2 2 0,0 0-5 15,-1 4-5-15,-8-1-4 0,-1-2-1 0,0 1-7 16,-1 0-28-16,0-2-41 0,-5-2-48 0,-4 2-57 15,-4-2-62-15,0 0-67 0,-2-4-211 0,-2 4-534 16,2-2 237-16</inkml:trace>
  <inkml:trace contextRef="#ctx0" brushRef="#br0" timeOffset="73310.2">11516 2873 265 0,'6'8'259'0,"2"-1"-12"0,3 3-9 0,1 5-11 16,4 7-5-16,-4-8-7 0,6 8-8 0,0-2-7 15,1 1-22-15,-4-1-15 0,-1-4-14 0,-4 2-10 16,4 4-15-16,-1-6-10 0,-4-4-14 0,-5 4-8 16,2-2-6-16,-3-2-6 0,-2 0-4 0,-1-3-8 15,-1 1 2-15,-2-1-14 0,-3 0-6 0,-3-3-6 16,0 2-4-16,-1-3-4 0,-7 1-3 0,3 0-12 15,-2-2-19-15,-4-2-53 0,1-1-64 0,0 6-54 16,2-7-88-16,-3 2-279 0,2-1-578 0,0 1 255 16</inkml:trace>
  <inkml:trace contextRef="#ctx0" brushRef="#br0" timeOffset="73741.59">12240 2701 160 0,'3'19'335'0,"-2"11"-5"0,2-4-23 0,-1 5-26 15,-1 1-28-15,2 0-18 0,0 3-26 0,-1 1-19 16,2 10-18-16,-1-13-19 0,-1 3-14 0,-2 1-12 16,3-4-18-16,-2-1-15 0,3 0-13 0,-2-3-30 15,-1-3-45-15,3 1-45 0,0-10-42 0,0-1-41 16,1-8-33-16,-3-2-46 0,0-3-48 0,3 0-149 16,-5-3-431-16,0 0 191 0</inkml:trace>
  <inkml:trace contextRef="#ctx0" brushRef="#br0" timeOffset="73941.91">12392 2738 67 0,'12'-1'282'0,"-2"2"-20"0,2 2-20 0,0 2-18 16,0 3-20-16,2 2-16 0,-8 1-11 0,3-1-13 15,-2 4-1-15,-2-2-8 0,-2 4-10 16,-1 1-8-16,-2-3-16 0,-2 2-10 0,1 0-8 15,-1 2-10-15,-3-5-16 0,2-1-6 0,-2-1-35 16,1-1-26-16,-2-1-38 0,0-1-36 0,-1 0-41 0,1-2-52 16,-1-3-60-16,-2 0-194 0,-2-4-444 0,0-1 197 15</inkml:trace>
  <inkml:trace contextRef="#ctx0" brushRef="#br0" timeOffset="74096.49">12672 2600 210 0,'28'4'268'0,"-6"-1"-30"16,5 6-22-16,-7-5-22 0,1 0-19 0,-3 0-24 15,-3 0-44-15,-1 0-48 0,-4-2-54 0,-1-1-62 16,0 4-70-16,-4-4-114 0,-3 2-259 0,-2-3 115 16</inkml:trace>
  <inkml:trace contextRef="#ctx0" brushRef="#br0" timeOffset="74341.16">12688 2669 2563 0,'-8'13'58'0,"-2"1"-38"16,3 4-3-16,2 0 6 0,-1 7 19 0,-1 3 15 15,2-3 6-15,-1 3-5 0,1 0 2 0,0-2-5 16,-1 5 4-16,0-2-1 0,2-1-1 0,1-2-6 16,0 1-2-16,2-1-6 0,1-9 0 0,-3 1 10 15,3-5 1-15,0-4-7 0,3 2-4 0,-3-5 4 16,1 2 4-16,3-3-17 0,2 2-6 0,-1-2-2 15,-1 0 2-15,6-1-2 0,-1 0-3 0,1 0-2 16,-2-2-4-16,1 0 0 0,1 1-6 0,1-1 2 16,-1 1-6-16,2-1-6 0,0 1-8 0,2-1-36 15,-5-1-53-15,4 0-54 0,-3 1-62 0,0-2-64 16,-1 0-248-16,4 0-567 0,-3-2 252 0</inkml:trace>
  <inkml:trace contextRef="#ctx0" brushRef="#br0" timeOffset="74523.5">12878 2866 327 0,'0'0'360'0,"13"13"-36"0,-6-3-29 0,4 3-29 0,0-2-25 16,3 2-25-16,-4 3-16 0,10 2-19 0,-8-2-18 16,10 3-15-16,-4 0-18 0,1-1-14 15,2 0-14-15,-6-5-11 0,2 0-19 0,-2-1-45 0,3-1-72 16,-2-2-85-16,2-3-85 0,-4-1-264 0,-1-4-518 15,0 0 230-15</inkml:trace>
  <inkml:trace contextRef="#ctx0" brushRef="#br0" timeOffset="74688.63">13174 2870 3340 0,'-11'0'58'15,"-1"1"-39"-15,0 2-7 0,-6 6 5 0,-1 2-2 0,2 2 10 0,-5 3 3 16,7-1 4-16,-7 4-5 0,7-7-4 0,5 1 0 15,-3 1-5-15,0 5-1 0,0-3-17 16,4-3-33-16,-1 1-53 0,-1 1-68 0,4-6-88 16,-2 3-282-16,0-7-567 0,4 0 252 0</inkml:trace>
  <inkml:trace contextRef="#ctx0" brushRef="#br0" timeOffset="75075.47">13209 2527 269 0,'10'0'305'0,"4"0"-26"15,-2 0-30-15,-2 0-24 0,3 0-21 0,-3 2-23 16,-2-1-15-16,-1-1-18 0,5 2-11 0,-7 1-11 16,0-2-2-16,4 1-8 0,-4-1-16 0,-1 4-1 15,1-3-5-15,0 3-3 0,-1-2-1 0,2 1-3 16,-2 1-5-16,-1 2-6 0,-1-4-5 0,2 8 5 15,-1-4-24-15,-1 5 4 0,2 1-7 0,-3 2-6 16,2 2-6-16,-3 1 2 0,4-1-12 0,-2 10 5 16,-1 1-9-16,6 3 9 0,-6-2-7 0,1 3 0 15,4 1-3-15,-5 2-2 0,3-1-1 0,0 0-6 16,-4-1 5-16,6 0-2 0,-3-4-3 0,3 4-2 16,-6-8-4-16,3 0 2 0,-3-6-3 0,0 6 8 15,-3-7-4-15,3-3-1 0,0-4-4 16,-4 1 2-16,3-5-2 0,0-1 0 0,-2 0 5 0,-3-2-1 15,1-1-3-15,-3-2 3 0,-1-1-5 0,-5-2-4 16,1-4-1-16,1 0-26 0,-1-7-34 0,1 1-44 16,-2 1-57-16,4-3-62 0,1 1-71 0,0 3-240 15,4-3-579-15,1 4 256 0</inkml:trace>
  <inkml:trace contextRef="#ctx0" brushRef="#br0" timeOffset="75674.72">13732 3137 230 0,'16'0'307'0,"-4"1"-20"0,-2 0-30 0,0 0-24 15,4 1-19-15,-1 2-19 0,-2-1-11 0,1 1-8 16,-3 3-11-16,2 2-8 0,-3 1-2 0,0 2-14 16,-7-1-7-16,3 7-15 0,-4-2-4 0,-4 0-17 15,3-5-1-15,-3 3-11 0,-1-4-1 0,1-1-18 16,0 1-5-16,3-3-11 0,-3 1-1 0,4-3-4 16,0-2-3-16,-4 2-10 0,4-2-2 0,0-3-8 15,8 5 2-15,-3-5-7 0,5-3 0 0,12-2-26 16,5 0-83-16,2-1-118 0,4-2-390 0,3-3-650 15,-3-3 288-15</inkml:trace>
  <inkml:trace contextRef="#ctx0" brushRef="#br0" timeOffset="78292.59">10121 4303 221 0,'4'-4'300'0,"-4"4"-25"0,0 0-24 0,0 0-19 16,0-3-16-16,0 3-21 0,0-5-17 0,0 5-19 16,0-7-15-16,1 3-15 0,3 0-11 0,-4-1-12 15,0 1-9-15,0-3-10 0,0 1-5 0,0 0 15 16,2-1-8-16,-4 0 4 0,2-1-1 0,-2 1 2 15,2-3-1-15,-3 1-3 0,-1 1-2 0,4 0-5 16,-6 3-4-16,2-1-10 0,-1 0-8 0,1 3-4 16,-2-2-10-16,-1 2 3 0,-2 0-10 0,3 2-2 15,-2 1-3-15,1 2-9 0,-3 3-1 0,-1 1-2 16,0 7-1-16,-2-2 3 0,3 9-3 0,-3 1 13 16,0 2-18-16,3 2 1 0,1-1 0 0,1 2-25 15,3-1 23-15,1 1 1 0,-1 0-4 0,5 1-6 16,0 0-1-16,1-2 0 0,2 4 1 0,1-4 4 15,0 4-3-15,-2 0-4 0,2 1 6 0,0 1 1 16,1-2 12-16,-5 2-15 0,0-1-18 0,4 1 17 16,-3 0-3-16,-1-1 3 0,0 1-1 0,-4-3-2 15,1-1 5-15,-1-1-4 0,0-1 0 0,0 0-24 16,-4-8 22-16,4 1 0 0,2-1-1 0,-3-7-3 16,1 2 3-16,0-1-2 0,0-3 3 0,3 1-1 15,-3-2-6-15,3-3-3 0,-3 3-5 0,1-6-22 16,2 1-33-16,1-2-45 0,-9 2-48 0,9-2-55 15,-7-5-72-15,2 0-312 0,1 0-648 0,0-2 287 0</inkml:trace>
  <inkml:trace contextRef="#ctx0" brushRef="#br0" timeOffset="78584.75">9838 4613 282 0,'0'0'289'15,"5"-3"-16"-15,-5 3-20 0,0 0-8 0,0 0-1 0,7 0-6 16,-7 0-8-16,0 0-10 0,13 4-29 0,-8-3-5 16,4 0-16-16,1 2-19 0,6-2-13 15,0 2-10-15,6-3-16 0,1 3-5 0,4-1-12 16,4-2-8-16,-3 1-18 0,-1 4-1 0,-7-5-6 15,8 1-4-15,-9 0-11 0,2-1 4 0,-2 5-10 0,-9-2-6 16,2-3-6-16,-4 1-8 0,0 2-15 0,-3-3-26 16,1 0-32-16,-6 0-49 0,6-3-63 15,-6 3-80-15,0 0-104 0,2-6-186 0,-2 6-577 16,-5-5 257-16</inkml:trace>
  <inkml:trace contextRef="#ctx0" brushRef="#br0" timeOffset="79350.98">11330 4171 120 0,'3'8'283'0,"-1"1"-12"15,0 4-8-15,-1 3-12 0,0 3 1 0,2-1-8 16,-2 1-14-16,2 6-4 0,-3 0-13 0,2 0-7 15,-2-2-29-15,3-2-13 0,-6-2-21 0,7 6-14 16,-3-5-13-16,0-3-11 0,1-1-5 0,0-1-17 16,1 1-2-16,-2-1-15 0,2-5-15 0,-1 0-25 15,-2 1-39-15,2-5-54 0,-2 0-55 0,-2 0-60 16,2 0-60-16,-2-1-61 0,-3-1-176 0,1 0-518 16,-1-3 229-16</inkml:trace>
  <inkml:trace contextRef="#ctx0" brushRef="#br0" timeOffset="79625.69">11367 4466 247 0,'0'0'278'0,"6"2"-13"0,-6-2-11 0,6 2-1 0,0 0-16 15,-1-1 2-15,2-1-18 0,0 0-18 0,7-1-13 16,3-1 6-16,2 2-17 0,3 2-17 15,6-2-15-15,0 0-16 0,5-2-17 0,-2 2-9 0,0 0 8 16,2 2-25-16,0-1-14 0,-1 2-3 0,0-1-23 16,0 1 14-16,-3 0-23 0,-7-3 15 0,0 0-11 15,6 5 0-15,-6-3-6 0,-3-1-6 0,0 1-4 16,-1 1-6-16,-5-2-4 0,-2-1-17 0,2-1-44 16,-3-2-47-16,-1 1-47 0,-1-1-53 0,-2-1-58 15,-1 3-63-15,-1-7-216 0,0 0-571 16,-1 3 253-16</inkml:trace>
  <inkml:trace contextRef="#ctx0" brushRef="#br0" timeOffset="80054.58">11927 4266 146 0,'0'0'244'0,"0"0"-8"0,0 0-8 16,0 0-8-16,0 0-9 0,9 5-7 0,-6-5-10 16,-3 0-8-16,6 3-14 0,-1 0-2 0,2 0 1 15,-2 1-12-15,2 1-16 0,0-2-11 0,0 3-10 16,1 2-8-16,0 0 4 0,-1-2-24 0,2 2-8 16,-1-1-10-16,1 2-4 0,0-2-8 0,-1-1 8 15,2 4-20-15,-3-2-6 0,1-1-3 16,1 0 0-16,1 2-3 0,-5-2 6 0,3 1 0 15,0 0-8-15,-2-2 4 0,-1 1-11 0,0-2 0 0,-1 1-4 16,0 0-2-16,1-1 6 0,-2-1-11 0,-2 0 3 16,3 0 2-16,-3 1-3 0,0 3 1 15,-2-5-4-15,1 5 13 0,-5 1-14 0,1 1 2 16,-1-2 0-16,-3 2 11 0,2-1-27 0,-8 5 1 16,1 1 6-16,-1 0-7 0,-3-2 1 0,-2 6 0 0,5-5 6 15,-1 0-6-15,1 1 6 0,-1-5-4 0,2 5-7 16,0-4 1-16,4-3 4 0,0 0 0 0,4-1 1 15,0-2 10-15,-3-2-22 0,6 0-21 16,-1 1-7-16,3-4-47 0,-4 3-89 0,4-3-124 16,0 0-360-16,0 0-707 0,0 0 314 0</inkml:trace>
  <inkml:trace contextRef="#ctx0" brushRef="#br0" timeOffset="82507.49">13345 4060 84 0,'2'-1'245'0,"-2"1"-6"0,0 0-16 16,0 0-14-16,0 0 12 0,3-6-12 0,-3 6-9 15,0 0-12-15,3-3-9 0,-3 3-7 16,0-4-7-16,0 4-8 0,-5-5-8 0,5 5-8 0,-1-6-7 16,0 5-5-16,0-4-9 0,-3 2-9 0,0-2-7 15,0 2-6-15,-1-1-11 0,0 2-8 0,0-5-9 16,-2 5-2-16,2-2-7 0,-1 1-7 0,-1 2 0 15,-3-4-11-15,1 4-4 0,1 0-4 0,-3-2-1 16,1 3-5-16,2 0 2 0,-1 0-7 0,-1 1-1 16,2 3-21-16,-1 1 12 0,-1 3-1 0,1 3 6 15,0 4 2-15,3 2-10 0,-2 1 5 0,3 7 2 16,1 2-4-16,2-1 1 0,2 0-4 0,2 2-3 16,-2-1 10-16,1-1-8 0,2-5-1 0,2 5-1 15,-1-2-20-15,-3-3 22 0,4 5-3 0,0-7-4 16,-1 6 4-16,0 3 3 0,1-2 3 0,-1 0-8 15,-3 0 5-15,2-1-2 0,-2-6-2 0,-1 8-2 16,-1-2 1-16,-2-2-3 0,3-2-1 0,-1-2 1 16,0 0-2-16,-3-3 2 0,4 1 5 0,-3-4-10 15,2-1 3-15,-3-2 13 0,4 0-17 0,-4-4-22 16,4 1 23-16,-1-1-21 0,-3-3 4 0,2 0-22 16,-2 0-32-16,4-3-36 0,0 0-39 0,-13-3-43 15,5-1-33-15,2-4-60 0,-3 3-276 0,-2-3-606 16,3-1 268-16</inkml:trace>
  <inkml:trace contextRef="#ctx0" brushRef="#br0" timeOffset="82698.86">13017 4519 106 0,'12'-5'283'0,"1"2"-7"0,6-1-8 0,1 1-18 16,-1 2-11-16,2-2-9 0,-1 1-5 0,-1 2-11 15,3-1-22-15,1-2-15 0,-5 1-22 0,1 2-17 16,2 0-15-16,-5 0-22 0,-2 0-47 0,-2 0-57 16,-1 0-70-16,-2-1-79 0,0-4-103 0,-4 3-170 15,2-1-461-15,-3-3 205 0</inkml:trace>
  <inkml:trace contextRef="#ctx0" brushRef="#br0" timeOffset="82996.24">13651 3742 5 0,'0'0'326'0,"0"0"-8"0,0 0-7 0,-10 17-9 0,6-7-16 16,-4 9-10-16,2 4-31 0,-3 1-30 0,5 4-10 15,-5-2-22-15,3 2-14 0,2-1-20 0,-4-1-12 16,5 3-19-16,-1 0-24 0,2-4-47 0,1 0-69 16,-3 0-76-16,4-7-96 0,-5 2-105 0,4-2-164 15,0 1-500-15,-1-3 221 0</inkml:trace>
  <inkml:trace contextRef="#ctx0" brushRef="#br0" timeOffset="83284.6">13694 4282 1 0,'0'0'327'0,"-1"3"-21"0,1-3-16 15,0 0-4-15,0 0-10 0,12 4-7 0,-7-3-11 16,6 0-24-16,1-1-18 0,1 1-19 0,6-1-16 16,1 1-18-16,-2 1-9 0,5-1-27 0,-5-1-8 15,0 2-21-15,4-1-2 0,-3-2-16 0,-1 1-10 16,2-2-30-16,-7 2-69 0,-3 0-73 0,-1 0-82 15,-1-3-103-15,-4 2-244 0,0 0-576 0,-4 1 255 16</inkml:trace>
  <inkml:trace contextRef="#ctx0" brushRef="#br0" timeOffset="83440.69">13783 4391 197 0,'-3'3'323'0,"3"-3"-11"0,5 7-14 0,0-4-16 16,4 0-22-16,3 0-17 0,2-2-19 0,1-1-14 15,6 4-20-15,-2-2-18 0,0 1-20 0,0-2-19 16,0-2-20-16,-1 1-49 0,1 0-75 0,-6 0-80 16,1-2-100-16,-5 1-289 0,2 0-520 0,-3 0 230 15</inkml:trace>
  <inkml:trace contextRef="#ctx0" brushRef="#br0" timeOffset="83771.52">14363 4034 76 0,'0'0'380'0,"-2"14"-17"16,-1-3-28-16,3 1-16 0,-3 6-45 0,3 2-7 16,-1-1-19-16,2 7-31 0,1 1-19 0,-1 1-19 15,4-1-22-15,-4 1-10 0,4-2-16 0,-5 0-13 16,4 2-8-16,1-5-16 0,-3-4-8 0,1-1-12 16,0-1-9-16,1-2-15 0,-2-4-24 0,1 1-38 15,-2-6-52-15,2 1-45 0,-3-3-44 0,0 2-33 16,0-6-45-16,0 2-42 0,0-2-208 0,0 0-522 15,0 0 231-15</inkml:trace>
  <inkml:trace contextRef="#ctx0" brushRef="#br0" timeOffset="84111.47">14358 3957 275 0,'1'-5'312'0,"3"1"-20"0,-1 0-25 0,0 1-20 15,-3 3-14-15,7-3-7 0,-5 1-3 0,-2 2-2 16,9 2-14-16,-2-1-16 0,4 2-19 0,-1 1-17 16,6 4-17-16,-1 1-9 0,4 1-16 0,3 3-11 15,1 4-6-15,1-2-7 0,0 4-11 0,0 1-4 16,-3 1-2-16,1-1-19 0,0-1-8 0,-4 2 1 16,-6-5-22-16,1 8 15 0,-3-1-5 0,-6-5-9 15,0-1-1-15,-4 4 0 0,-5-2-5 0,1 0-6 16,-5 0 0-16,1-2 3 0,-3 0-7 0,2-4 4 15,-3 2 0-15,1-2 3 0,0-1-1 0,-2-2-2 16,-3-1-1-16,2 0-3 0,-1-2 2 0,2-2-8 16,1-1-3-16,-1-2-1 0,-1 0-8 0,1 0-14 15,1-2-32-15,2-2-44 0,-1 2-51 0,4-1-74 16,-2-4-95-16,4 4-269 0,0-1-635 0,1-2 282 16</inkml:trace>
  <inkml:trace contextRef="#ctx0" brushRef="#br0" timeOffset="84864.8">15167 3929 90 0,'0'0'266'16,"2"-6"-10"-16,-2 3-10 0,3 0-12 0,-3 3-13 0,-3-7-11 16,3 7-9-16,-2-6-9 0,1 3-7 0,-2 0-9 15,2-3-15-15,-3 3-16 0,0-2-11 0,0 2-11 16,-1-4-18-16,-4 1 12 0,4 2-21 0,-3 2-11 16,-1-5-7-16,2 6-10 0,-1 0-5 15,0 1-12-15,-2-1-4 0,-1 2-2 0,0 1-4 0,-1 5-13 16,-2-3 13-16,2 3-10 0,-1 1 1 0,1 1-4 15,-2 2-7-15,-2 1-2 0,6 1 5 0,-3 2-1 16,3-1-4-16,1 1 6 0,0-1-9 16,1-2-1-16,3 4-5 0,0 0 0 0,1-2 2 0,-1 3-2 15,4-3-1-15,1 4-4 0,0-2 2 0,0 0 6 16,1 1-7-16,4-1 1 0,-1-1 0 0,0 3-4 16,-3-3 3-16,4 4-6 0,-1-6 8 0,0 2-4 15,0 0-2-15,1-1 6 0,-4 2 1 0,3-3-9 16,-3-4 3-16,3 5 4 0,-1-2-4 0,-2-3 11 15,3 4-14-15,-3-3 1 0,-1 0 2 0,4 2 3 16,-4-1-6-16,3 0 4 0,-2 1-4 0,1-2-3 16,1 1 9-16,-2 1-8 0,2-1 5 15,-2-2 12-15,-1-2-13 0,0 5-2 0,0 1 0 0,0 0 1 16,0-2-8-16,0 0 13 0,-1 1-5 0,2-3-5 16,-2 3 4-16,-2 0-2 0,2 0 1 0,-4-2 0 15,5 0-2-15,-4 0-4 0,3 1 7 0,-2-2 8 16,-1 1-11-16,2-1-1 0,-1-2 0 0,-1-3-3 15,3 5 3-15,-3-3-6 0,-1-1 3 0,1 1 4 16,1-1-4-16,0-1-1 0,-1 0-1 0,0 0-6 16,-1-1-11-16,1 0-16 0,-1-2-16 0,5-1-19 15,-11 1-22-15,4-1-17 0,7 0-24 0,-17-1-27 16,8 0-36-16,-2-2-47 0,0 2-232 0,-1-4-521 16,2 0 230-16</inkml:trace>
  <inkml:trace contextRef="#ctx0" brushRef="#br0" timeOffset="85098.5">14861 4211 3295 0,'0'0'185'0,"0"0"-117"0,8 2-41 0,-5 1-17 0,-3-3-3 15,6 0 2-15,-6 0 0 0,13 1-3 0,-6-1 3 16,5 0 3-16,-2 2 7 0,4-1 3 0,3 2-3 16,5-3 2-16,-6 2-3 0,3 1-3 0,1-3-4 15,-1 2-18-15,-1 0-40 0,1-2-52 0,-8 0-60 16,3 0-71-16,-5 0-307 0,-1 0-582 0,-3-2 258 16</inkml:trace>
  <inkml:trace contextRef="#ctx0" brushRef="#br0" timeOffset="94976.06">16459 2627 160 0,'0'0'265'0,"6"6"-10"0,-6-1-10 0,0 1-9 0,0 4-9 16,-1-1-12-16,1 2-13 0,-4 0-9 15,4 3-9-15,0 4-13 0,0 0-14 0,4-2-18 16,-3-1-9-16,3 0-15 0,1-1-14 0,3 1-7 0,-3 1-8 16,4-6-11-16,0 5-7 0,-4-6-14 0,4 2-40 15,-1-3-50-15,-5 1-69 0,1-6-59 0,1 2-61 16,-2 0-251-16,-2-2-516 0,-1 0 228 16</inkml:trace>
  <inkml:trace contextRef="#ctx0" brushRef="#br0" timeOffset="95375.82">16537 2541 152 0,'8'-9'255'16,"3"0"-6"-16,-2 3-10 0,1-1-16 0,3 2-13 16,-3-1-12-16,2 1-5 0,-1 0-12 0,-1 0-1 15,3 4-13-15,0-3-2 0,-3 3-16 0,3-1-13 16,-3 2-15-16,3-1-9 0,0 2-14 0,-3-1-10 15,-1 0-3-15,2 1-10 0,-3 0-9 0,1 0-7 16,-1 1-3-16,-2 0-5 0,-1 3-10 0,4-1-3 16,-4-1-2-16,2 2-3 0,-4 2 1 0,3 2-4 15,-1 1-6-15,-3 5 0 0,2-1 0 0,1 2-4 16,-3 2-7-16,1-5 14 0,-1 6-13 16,0-1 0-16,-2 0 0 0,3-1-6 0,-1 1 1 0,2-1-3 15,-3 0 4-15,2-2-1 0,0 0-6 0,-1 3 5 16,2-4 1-16,-3-2 0 0,4 1-6 0,-4-2 2 15,2 0 0-15,-3-1-3 0,1-1 1 0,3-3 3 16,-4 1-7-16,0-1 2 0,0-1-1 0,0-5-2 16,2 10-1-16,-4-7-7 0,2-3-6 0,0 7-18 15,-4-4-22-15,4-3-24 0,-4 2-20 0,4-2-11 16,0 0-13-16,-11-1-11 0,11 1-13 0,-11-7-14 16,4 4-8-16,3-1-18 0,-6-3-21 0,0 0-199 15,0 0-440-15,-6-2 196 0</inkml:trace>
  <inkml:trace contextRef="#ctx0" brushRef="#br0" timeOffset="95540.69">16496 2742 185 0,'14'-4'223'16,"-7"3"-9"-16,1-2-6 0,0 1-21 0,2-1-2 15,3 1-11-15,-1 1-8 0,2-1-16 0,0 1-19 16,-3-1-10-16,3 2-18 0,-4-1-11 0,2 2-32 15,-2-1-45-15,-1 0-58 0,-4 0-70 0,0 2-230 16,-2 1-373-16,-3 0 165 0</inkml:trace>
  <inkml:trace contextRef="#ctx0" brushRef="#br0" timeOffset="95940.98">16582 2890 230 0,'5'2'245'0,"0"1"-18"0,0 0-21 0,0 1-16 0,3-2-7 16,1 1-9-16,2-1-13 0,-1-1-11 0,3 3-16 15,0 1-9-15,1-1-13 0,-1-1-11 16,5 0-12-16,-7 3 2 0,2-3-16 0,0 0-7 16,-2 0-11-16,1 4-1 0,-3-1-10 0,-2 1-1 15,0 2-10-15,-2 0-3 0,0 1-12 0,-4 2 2 0,-2 4-4 16,-8-2-7-16,0 3 1 0,-4-1-2 15,-6 8 0-15,-6-4-3 0,-2-1-1 0,0 2 2 0,1-2 3 16,-2-4 1-16,-1 2-1 0,2 0 3 16,3-4 5-16,5-3 15 0,-2 0 22 0,7-5 15 15,1 1 11-15,4 1-4 0,3-6-6 0,1 4-6 16,1-4-6-16,0 1-5 0,4-2-15 0,-4 3 11 0,4 2-14 16,0-5-6-16,8 4-3 0,2 0 0 0,0-1-1 15,3 2 7-15,5 1-15 0,3 1-5 16,-1-2 2-16,0 0 1 0,0 3-5 0,7-1-5 15,-2 3-1-15,3-7-6 0,-6 0-44 0,-3 0-46 16,4 0-60-16,-3-3-58 0,0 0-69 0,-4 0-256 0,-2-2-577 16,4 0 256-16</inkml:trace>
  <inkml:trace contextRef="#ctx0" brushRef="#br0" timeOffset="96294.07">17144 2776 235 0,'0'0'311'0,"8"9"-11"0,-6 0 2 16,2 1-27-16,-1 2-31 0,-1 7-15 0,2 1-22 16,2 4-16-16,1 4-21 0,-2 3-15 0,0 1-12 15,0-4-22-15,3 2-6 0,-1 1-12 0,0-1-19 16,-1 0 1-16,4-4-9 0,-1 2-5 0,-2-5-11 15,-1-5-1-15,4 0-5 0,-6-4-9 0,1 0 0 16,-1-8 2-16,1 1-4 0,-3-1-7 0,1-1-1 16,0-4 6-16,1 2-12 0,-4-3 4 0,0 0-1 15,11-9-4-15,-7-3 0 0,5-3-7 0,1-11-1 16,-1-2-5-16,0 3 0 0,1-8-8 0,1 3 1 16,-1-2 5-16,0 2-18 0,0-1-2 0,-2 4 10 15,3 0-5-15,-3 8 0 0,0 1-6 0,1 0-37 16,1 2-50-16,-4 2-60 0,3 0-82 0,-1 4-83 15,1 0-223-15,-1-1-589 0,3 4 260 0</inkml:trace>
  <inkml:trace contextRef="#ctx0" brushRef="#br0" timeOffset="96679.61">17690 2849 88 0,'5'9'362'0,"-3"0"-7"16,1 2-11-16,-3 1-29 0,1 1-31 15,0-2-25-15,3 8-28 0,-4-1-25 0,2-3-20 16,0 1-20-16,1 3-20 0,-1-1-17 0,-2 1-47 15,5-3-51-15,0 1-61 0,-1 0-53 0,-3-3-50 0,6-3-44 16,-6-1-36-16,3-3-39 0,-3 0-131 0,3-3-415 16,-2-1 184-16</inkml:trace>
  <inkml:trace contextRef="#ctx0" brushRef="#br0" timeOffset="97006.58">17783 2988 199 0,'6'-11'248'0,"1"0"-17"0,-1 2-11 0,3 0-9 0,0 0-4 16,2 3-5-16,1-1-9 0,7 1-10 0,-2 3-5 15,1 0-8-15,1 1-8 0,0 2-1 0,1 1-6 16,2 0-8-16,-4 4-3 0,1-3-11 0,2 0-11 16,-3 2-10-16,1 1-16 0,-6-2-6 0,4 1 2 15,-4 1-14-15,-1-3-17 0,-1 4-21 0,-6-1-29 16,4-1-34-16,-2-1-27 0,-4 3-30 0,1-3-24 16,-4 4-20-16,-4 0-20 0,1 0-13 15,-5 1-6-15,-1 2-1 0,-4-2 13 0,-5 0 20 0,2-1 14 16,-3 2 29-16,0-5 35 0,-8 5 39 0,10-3 37 15,3-3 26-15,1 1 25 0,0-3 9 0,3 3 15 16,-1-3 13-16,4 1 9 0,3-2 26 0,-2 2-8 16,6-2-13-16,-4 3-10 0,4-3-17 0,0 0-9 15,0 0-10-15,0 0-2 0,0 0-7 0,27 0-11 16,-9 0-25-16,1-3-31 0,4-1-38 0,4 3-41 16,1-1-42-16,-9-1-48 0,4-1-59 0,0 1-67 15,-7 1-202-15,1-2-535 0,-5 1 236 0</inkml:trace>
  <inkml:trace contextRef="#ctx0" brushRef="#br0" timeOffset="97224.4">18057 2699 140 0,'-6'0'305'0,"1"3"-7"0,0 4-8 0,-1 4-11 0,-3 4-20 15,4 3-19-15,-2 6-24 0,1 6-19 0,1-1-15 16,-3 6-21-16,4 1-14 0,4 14-5 0,-2-16-21 15,2 2-10-15,-3 0-15 0,3-3-8 0,3 3-12 16,-3-3-6-16,2-2-1 0,-2-1-11 0,3 1-7 16,-2-4-5-16,2-7-17 0,-2-1-15 0,-1 2-26 15,4-5-29-15,-3 1-35 0,-2-6-36 0,1-4-49 16,-4 0-42-16,4 0-75 0,0-5-189 0,0-2-507 16,0 0 225-16</inkml:trace>
  <inkml:trace contextRef="#ctx0" brushRef="#br0" timeOffset="98080.52">18621 2664 40 0,'-14'2'235'0,"5"-1"-12"0,-2 1-7 16,-1 0-10-16,1 1-3 0,-3 2-8 0,2-2-14 16,-6 0-9-16,7 0-16 0,1 1-12 0,1-1-18 15,0 1-13-15,2-1-9 0,0-1-8 0,-1 1-10 16,3-1-1-16,-3 2 0 0,6-2-4 0,-5 0-1 15,3 2-6-15,4-2-2 0,-6 3 0 0,2-1-10 16,3 2-1-16,-3-3-5 0,3 2-4 0,-2 2-6 16,2-2-4-16,-2 4 0 0,2-2-8 0,1 4-1 15,-1-1-3-15,-2 2-5 0,3-2-2 0,-1 2-1 16,-3 1-3-16,4-1-5 0,-1 4 3 0,6 2-11 16,-4-5-4-16,3 0-32 0,-3 5-15 0,6-4-31 15,-2 1-20-15,-4-3-14 0,3-3-16 0,2-1-10 16,-3-2-8-16,-2 0-2 0,3-2-1 0,0 0 20 15,0-1-16-15,-4-3 23 0,5 0 6 0,-5 0 13 16,8-11 9-16,-3 5 21 0,0-2 5 0,0-3 13 16,-1 0 15-16,1-3 12 0,-1 3 12 0,3-2 7 15,-2 4 6-15,1-3 13 0,0 1 5 0,0 3-1 16,2-1 9-16,-2 1 3 0,3 4 5 0,-3 0 8 16,2 1 9-16,-1 0 2 0,-1 0 0 0,1 1 6 15,-1 2 4-15,-6 0 10 0,15 2 9 0,-10 1 12 16,2-1 2-16,-2 1 3 0,1 0 4 0,-2 1 0 15,-3 1 13-15,3 0-11 0,0 3-3 0,-3-5-7 16,2 5-9-16,-3 4-6 0,0 1-5 0,1-4-9 16,-1 8-7-16,0-8-5 0,0 7-4 0,-4-3-2 15,4 2-9-15,-1-3-1 0,2 3-3 0,-1 2-2 16,0-5-9-16,-1 1 2 0,1-1-6 0,0-1 1 16,1 3-4-16,-2-2 1 0,1-2-7 0,0 2 1 15,0-2-3-15,1-2 0 0,-1-1-9 0,0 1-20 16,0-4-14-16,-1 2-15 0,1 0-16 0,0-1-8 15,-1 1-7-15,-2-1-7 0,-1-2-2 0,0 0-6 16,3 1 2-16,-5-1-8 0,2 0-8 0,0-3-8 16,4 0-22-16,-14-2-14 0,8 1-22 0,-6-5-31 15,3 1-162-15,-8-4-399 0,2-2 177 0</inkml:trace>
  <inkml:trace contextRef="#ctx0" brushRef="#br0" timeOffset="98238.69">18459 3039 111 0,'10'-1'175'0,"2"-2"-14"0,-1 2-12 0,7 1-12 15,-6 1-14-15,2 2-8 0,-1-2-12 0,0 4-15 16,-4-4-17-16,3 5-40 0,-4 0-42 0,-1 0-47 16,-3-3-51-16,0 4-72 0,-3 0-197 0,-2 1 87 15</inkml:trace>
  <inkml:trace contextRef="#ctx0" brushRef="#br0" timeOffset="98342.37">18530 3203 164 0,'-1'4'162'0,"1"-4"-4"0,0 0-9 16,4 3-10-16,-4-3-27 0,0 0-29 0,16-8-28 15,-4 4-57-15,4-6-38 0,0 0-55 0,1 1-53 16,-2-1-160-16,2-1 71 0</inkml:trace>
  <inkml:trace contextRef="#ctx0" brushRef="#br0" timeOffset="98673.98">18949 2813 83 0,'3'-2'233'0,"-3"2"-14"0,9-1-19 0,-9 1-2 16,0 0-7-16,12 1-3 0,-7 1-5 16,-5-2-8-16,6 1-7 0,-1 1-7 0,-5-2-8 0,9 4-13 15,-4-3-13-15,-1 1-10 0,1 1-12 0,4 1-4 16,-5-2-8-16,1 2 0 0,-1 1-10 0,1 0-3 15,-1 1-1-15,0-1-3 0,2 4-6 0,-2-4-5 16,1 7-4-16,-1-3-10 0,-3 3 1 0,3 1-9 16,0-3-4-16,-1 9-6 0,-1-1 0 15,-1-2-3-15,-1 2-3 0,0-1-3 0,0 3 0 0,0-2-1 16,0 2 0-16,0-2-5 0,-1 1-3 0,-4 1-1 16,4-1 2-16,-2 1-5 0,-2 5 1 0,1 1-1 15,-1-8-1-15,1 1 2 0,0-3-11 16,-1-2-8-16,2-5-19 0,1 1-29 0,2-3-47 15,-4-3-40-15,3 0-52 0,1-4-62 0,0 0-275 16,0 0-575-16,-9-18 256 0</inkml:trace>
  <inkml:trace contextRef="#ctx0" brushRef="#br0" timeOffset="98788.55">18911 3013 3097 0,'-1'6'119'0,"1"-4"-81"16,-2 2-36-16,2 0-57 0,1 1-47 0,1 0-29 0,4 2-53 15,4 1-66-15,-1 1-173 0,6-3-458 0,4 1 204 16</inkml:trace>
  <inkml:trace contextRef="#ctx0" brushRef="#br0" timeOffset="99590.9">19386 2682 55 0,'5'-3'99'0,"0"1"-11"0,0-1 16 0,-1 2-7 0,-4 1-19 0,9-2 6 15,-9 2-9-15,9 0-6 0,-9 0 7 16,7 2-12-16,-7-2-6 0,0 0 11 0,3 3 5 15,-3-3 10-15,6 1 2 0,-6 4 11 0,0-2-8 16,0 4 3-16,0 0-1 0,-4 1 2 0,1 5-6 16,-4 2-7-16,-6 1-1 0,-3 6-8 0,-3-1-6 15,-3-2-9-15,0 1 0 0,-2 1-9 0,-2 1-2 16,6 0-3-16,-2-6 1 0,6-3-9 16,3 4-2-16,-1-7-8 0,2 2 1 0,4-4 2 0,3-2 3 15,-1-1 7-15,4-1 10 0,-2-1 7 0,4 0-11 16,-2 1-2-16,2-4 7 0,0 0 8 0,14 0-3 15,-2-3 3-15,-2 1 10 0,3-3-12 0,4-2 7 16,2-1-18-16,0 3 2 0,0-1-6 0,-1 0-5 16,-1 3-2-16,-4 1-5 0,0 2 0 0,-1-1-3 15,-3 1 1-15,-3 0 0 0,1 0-13 0,-2 3-4 16,-1 6-2-16,-1 1 0 0,-4-1-1 0,1 4 2 16,-4-4 0-16,1 2 2 0,-1 0-4 0,-2 1 1 15,3-2-1-15,-1-1 3 0,-1 1-1 0,0-4-4 16,2 3 2-16,1 0-1 0,0-5 7 0,1 3-2 15,0-2 6-15,-1 2-4 0,2-1 1 0,0 1 2 16,0-2 4-16,2 1-6 0,-2-2 0 0,0 2-2 16,1 4-5-16,-1-3-9 0,3 1-32 0,-2 0-44 15,-2-1-42-15,1 0-45 0,-2 0-52 0,1 1-37 16,-2-2-219-16,1 1-516 0,-1-1 229 0</inkml:trace>
  <inkml:trace contextRef="#ctx0" brushRef="#br0" timeOffset="99787.46">19231 3334 174 0,'10'0'289'16,"-1"0"-6"-16,4-2-16 0,-2 1-15 0,2-1-17 15,1 1-18-15,4-1-23 0,3-1-18 0,-1-3-21 16,-1 1-17-16,0-3-39 0,-2 2-54 0,1 0-70 15,2-1-75-15,-7-1-83 0,-3 2-187 0,3-2-400 16,-8 5 178-16</inkml:trace>
  <inkml:trace contextRef="#ctx0" brushRef="#br0" timeOffset="99964.84">19517 3015 48 0,'0'0'307'0,"9"-3"-29"0,-1 1-28 0,-3 0-24 0,5 0-22 16,-1-2-19-16,1 4-19 0,2-6-18 0,-1 4-16 16,1-4-13-16,1 5-11 0,-2-3-30 0,2 4-41 15,-3 0-55-15,2-1-55 0,-1 1-61 0,-6 0-210 16,0 1-372-16,-1 3 165 0</inkml:trace>
  <inkml:trace contextRef="#ctx0" brushRef="#br0" timeOffset="100123.08">19522 3146 93 0,'0'0'216'0,"12"2"-13"15,-3-4-14-15,1 1-20 0,2-3-17 0,5 0-14 16,0-3-18-16,2 1-21 0,1-1-37 0,-3-2-52 0,1 2-44 16,0-3-62-16,-3 2-125 0,-2-2-238 0,1 0 106 15</inkml:trace>
  <inkml:trace contextRef="#ctx0" brushRef="#br0" timeOffset="100278.79">19691 2821 246 0,'-4'11'252'0,"0"-1"-8"0,3 7-2 16,1 0-9-16,0 13-4 0,0 2 0 16,5-3-15-16,-1 2-16 0,2 2-10 0,2-1-17 15,-3 1-23-15,8 16-12 0,-4-18-13 0,1 2-26 16,-1-1-50-16,2-2-69 0,-2-2-81 0,3-2-94 15,-1 0-250-15,-2-8-482 0,3-3 213 0</inkml:trace>
  <inkml:trace contextRef="#ctx0" brushRef="#br0" timeOffset="100450.39">19966 3151 3564 0,'-9'7'115'0,"-3"-1"-117"0,-2 3 4 15,0 2 5-15,-4-1-6 0,4 2 0 0,-2-1 2 16,3 2-4-16,-4-1-14 0,4-2-27 0,-2-1-41 16,5 0-38-16,-7-2-48 0,6 0-66 0,-5-1-270 15,1-4-545-15,2 0 241 0</inkml:trace>
  <inkml:trace contextRef="#ctx0" brushRef="#br0" timeOffset="100564.68">19938 2773 69 0,'20'-2'87'0,"-2"5"-113"0,-5-2-29 0,2 1 13 15</inkml:trace>
  <inkml:trace contextRef="#ctx0" brushRef="#br0" timeOffset="100872.79">20004 2906 233 0,'6'14'264'0,"2"1"-18"0,-1-2-15 0,0 2-23 15,0 1-19-15,-2 0-20 0,1-1-17 0,3 0-15 16,-3 1-18-16,-1-3-37 0,-1 3-55 0,0-6-57 16,-1-1-87-16,-2 1-202 0,-1-2-345 0,1-2 153 15</inkml:trace>
  <inkml:trace contextRef="#ctx0" brushRef="#br0" timeOffset="101329.37">20128 2603 92 0,'0'0'172'0,"0"0"-11"15,10 4-4-15,-10-1-11 0,3 4 0 0,-2-1-4 16,-1-1-10-16,4 3-2 0,-3-2-13 16,-1 1 0-16,3 1 1 0,-2-2-1 0,-1 0-3 15,0-1-1-15,0 1-4 0,0-1-2 0,3 1-4 0,-3-1 3 16,0-2-5-16,0 0-3 0,0 2-1 0,0-5-4 16,-3 5-4-16,3-5-1 0,0 0-7 0,0 4-8 15,0-4-3-15,0 4-2 0,0-4 1 0,3 3-10 16,-3-3-4-16,0 0-8 0,0 0 3 15,0 0-11-15,0 0-3 0,0 0 12 0,1 4-20 0,-1-4-5 16,0 0 3-16,0 0-4 0,0 0-2 0,0 0-1 16,0 5-4-16,0-5 0 0,-1 5 1 0,1-5-3 15,1 3-4-15,0 3 3 0,-1 1-2 0,0 4-4 16,4-1 0-16,-3 2 5 0,2 4-8 16,-2 3 4-16,4 6 1 0,-1 0-7 0,-1 2 8 15,-2 4 8-15,3 1-9 0,1 1-1 0,-1-2-4 0,-2 0 1 16,2-2-1-16,-1-1 3 0,-1 0-3 0,2 0 3 15,-1-2-1-15,-2-7-6 0,-1 1 6 0,2 5 0 16,-2-8-7-16,0-1-17 0,-1 1-31 16,0-6-46-16,0 1-56 0,-3 0-57 0,1-4-64 15,-2 1-263-15,-1-1-578 0,-3 0 255 0</inkml:trace>
  <inkml:trace contextRef="#ctx0" brushRef="#br0" timeOffset="101485.76">20233 3044 31 0,'0'0'275'0,"8"-3"-27"0,-8 3-23 0,10 4-22 15,-5-1-21-15,-1 2-20 0,1-1-19 0,1-2-19 16,1 3-35-16,-1 2-46 0,0-2-65 16,3-1-70-16,-3 2-177 0,2-1-291 0,-4-2 129 15</inkml:trace>
  <inkml:trace contextRef="#ctx0" brushRef="#br0" timeOffset="102225.54">20501 2758 205 0,'1'8'238'16,"3"-3"-14"-16,-2 1-13 0,1 5-11 0,-1-1-12 16,0 0-17-16,2 3-16 0,-3-4-8 0,3 3-12 15,1-2-13-15,-1 1-10 0,3-3-7 0,-1 4-10 16,-1-3-8-16,4-3-12 0,-4 3 0 0,0-7 9 16,3 2 6-16,-2 0-2 0,3-2 5 0,-1-2 2 15,0 0-10-15,3 0-3 0,-6-6-7 0,5 2-4 16,-2 1-9-16,1-5-11 0,0-2-3 0,-3 1-1 15,1 0-5-15,0-3-13 0,-2 0 2 0,1-1-7 16,-1 3 3-16,0-2-4 0,-2 1 6 0,-1 5 3 16,1 0-9-16,0 1-1 0,0-2-8 0,-2 6 0 15,0-3-3-15,-1 4-4 0,0 0 2 0,0 0 2 16,0 0 2-16,4 18 1 0,-4-8-4 0,-2 4 1 16,4 0 1-16,-2 5-4 0,0 0 2 0,0 0-6 15,0 1 0-15,2 9-1 0,-4 1 7 0,2-2-1 16,0 1-5-16,0-4-1 0,-2 3-2 0,-1-6-4 15,-1-3-25-15,-1-1-33 0,0-4-20 0,0 3-17 16,0-7-22-16,0 1-19 0,0-1-11 0,0-4-14 16,-2 0-20-16,2-5-1 0,-3 2 9 0,2-4 9 15,6 1 13-15,-19-6 27 0,9 1 7 0,-3-1 19 16,4-2 15-16,-3-6 26 0,-3 1 6 0,2 0 21 16,1-4 8-16,1 3 19 0,2 5 23 0,2-1 14 15,2 1 28-15,-1 0 20 0,3 4 13 0,1 1 3 16,0 0-1-16,2-1-12 0,0 5-5 0,2-4-8 15,-2 4-4-15,13-3-3 0,-5 2-2 0,5-1-4 16,2 2-5-16,-1 0 5 0,4 3-17 0,1 0 0 16,0 2-2-16,2 2-6 0,-2 0 0 0,-1-2-4 15,-4 5 5-15,-4-4-10 0,0 2 1 0,-2 1-2 16,-2 1-2-16,-2-1 0 0,-6 3-3 0,0 0 6 16,-5 3 7-16,-1-2 30 0,-2 1 20 0,1-3-4 15,1-2-1-15,-3 0-11 0,-2 0-3 0,4-1-4 16,-3-2-4-16,3 0-7 0,2 0 7 0,2-3-19 15,-3 1 4-15,4 0-7 0,-1-2-3 0,4 2-1 16,-2-2-4-16,3-2-4 0,0 0-3 0,4 6-2 16,4-3-2-16,6-1-19 0,4-2-29 0,3 1-40 15,9-1-50-15,0 1-49 0,5 3-33 0,1-4-49 16,1 0-254-16,-3 3-552 0,2-1 244 0</inkml:trace>
  <inkml:trace contextRef="#ctx0" brushRef="#br0" timeOffset="102643.67">20934 2475 22 0,'11'3'286'0,"0"2"-14"16,3 0-21-16,3 1-19 0,-2 0-25 0,3 1-20 16,-8-1-19-16,7 1-18 0,-7 0-14 0,6 1-14 15,0 1-26-15,-7-2-49 0,-1 2-56 0,-2 1-68 16,-2-6-59-16,-2 7-190 0,-5-1-353 0,-2-2 156 0</inkml:trace>
  <inkml:trace contextRef="#ctx0" brushRef="#br0" timeOffset="103224.86">20968 2694 128 0,'-3'2'254'0,"-3"0"-13"0,1-1-9 0,5-1-2 16,-5 3-14-16,5-3-17 0,0 0-22 0,0 0-24 0,0 0-15 16,0 0-14-16,23-10-13 0,-11 6-11 15,2-1-15-15,-1 2-6 0,6-1-10 0,-2-2-8 16,2 3-7-16,-1 2-8 0,-1-4-9 0,-5 5 2 15,0-1-7-15,-3 4-2 0,0-3-2 0,-3 0-2 16,-1 3-2-16,2-2 0 0,-3 2 2 0,-1 3 2 16,1-2 5-16,-4 2-1 0,0 2 6 0,5-1-1 15,-5 2 2-15,-2 1-2 0,-1 2-1 0,1 0-1 16,-1 3 0-16,1 2-3 0,-2 1-4 0,0-4 3 16,1 1-6-16,-2 3 0 0,-1-2-8 0,-1 1 4 15,2 0-5-15,-1 2 0 0,1-2-4 0,-2 0-1 16,-1 2-2-16,1-11 1 0,2 3-2 0,0-3 6 15,2 0-10-15,1-4 0 0,-1 2 4 0,2-1 9 16,1-5 27-16,-3 4 7 0,3-4-15 0,0 0 1 16,0 0-8-16,4-15-1 0,0 9-8 0,0-1 3 15,-2 1-7-15,2 2-5 0,1-2 3 0,-2 2-8 16,2-2 0-16,1 1 2 0,1 1-2 0,-1 2-4 16,3 1 3-16,4-1 0 0,0 2-2 0,4 2-1 15,0-1 3-15,-3-1-5 0,3 5 1 0,-2 1-1 16,-2-5 5-16,0 5-2 0,-3-2-5 0,0 1 0 15,-3-1 1-15,1 4-1 0,-5-3-9 0,-2 1 1 16,1 2 0-16,-2-2-6 0,-3 4 7 0,-2 2 1 16,-4-5-2-16,-2 6 15 0,-7 2 3 0,2-3-16 15,-8-2 5-15,-1 5-3 0,3-2 4 0,-5-4 0 16,6 0-4-16,1-4 3 0,2 1 5 0,-2-1-14 16,2-2-2-16,0 0-3 0,6-2 1 0,1 0 6 15,-1-1-3-15,7 0 8 0,5 0-4 0,-10-1 3 16,10 1-5-16,0 0 7 0,-5-1-6 0,5 1-2 15,0 0 4-15,0 0-3 0,0 0 8 0,20 0-7 16,-8 1 1-16,2 1 5 0,-4 1-1 0,7-2 0 16,-2 2-3-16,-2 0 7 0,4 2-7 0,-5-2 5 15,6 0-4-15,-6-1-22 0,2 1-34 0,-1-1-54 16,3-1-66-16,-4-2-80 0,0 1-240 0,1 0-544 16,-4 0 241-16</inkml:trace>
  <inkml:trace contextRef="#ctx0" brushRef="#br0" timeOffset="103398.39">21469 2891 332 0,'20'-2'304'16,"1"1"-34"-16,7-3-26 0,-5 4-28 0,5 0-38 0,1 3-22 15,-8-7-35-15,-1 3-45 0,-1 0-53 16,-2-2-74-16,2 1-95 0,-7-1-142 0,2 1-311 15,-3-2 139-15</inkml:trace>
  <inkml:trace contextRef="#ctx0" brushRef="#br0" timeOffset="103664.51">21695 2587 193 0,'-4'8'298'0,"7"4"-16"0,-6 5-11 0,3 3-15 16,4 5-13-16,-3 2-19 0,2 1-12 0,-1 4-20 16,2 0-22-16,-4 1-16 0,4-2-14 15,-3 6-13-15,1-1-12 0,-2 10-8 0,-2-10-13 16,4-2-8-16,-4 1-10 0,1-3-6 0,-3 0-4 16,0-2-13-16,2-4-6 0,-1-8-16 0,1 0-13 15,-1-4-17-15,3-1-19 0,0-3-25 0,-4-5-28 16,4 1-23-16,-1-1-22 0,0-1-24 0,-2-1-12 15,3-3-31-15,0 0-48 0,-8 0-182 0,8 0-448 16,-11-3 198-16</inkml:trace>
  <inkml:trace contextRef="#ctx0" brushRef="#br0" timeOffset="103802.95">21568 3140 59 0,'0'-5'326'0,"0"5"-37"16,3-6-34-16,-2 3-32 0,3-2-29 0,1 0-23 15,4-4-28-15,1 3-35 0,6-6-49 0,0 0-47 16,2 2-69-16,5-4-65 0,-9 2-155 0,7-6-300 16,-8 5 133-16</inkml:trace>
  <inkml:trace contextRef="#ctx0" brushRef="#br0" timeOffset="104473.58">22057 2513 84 0,'0'0'182'0,"3"-3"-19"15,-3 3-20-15,0 0-12 0,0 0-6 0,0 0-7 16,0 0-11-16,0 0-10 0,3 9-10 0,-3-9-5 16,-4 8-11-16,0-3-8 0,0 1-7 0,3-5-3 15,-3 5 8-15,0-3 2 0,4-3 10 0,4 6 15 16,-6-3 7-16,4 0 1 0,-2-3-3 0,4 4 9 15,0 1 3-15,-1-4 3 0,3-1 2 16,4 1-6-16,-3 2-11 0,4 0-2 0,-2-2-10 0,0 2-8 16,1-1-4-16,0 2-8 0,-2-3-8 0,-3 1-4 15,3 2-6-15,-3 0-6 0,0-1-21 0,0 0-20 16,-1 1-12-16,-1 1-2 0,-5 1-9 0,1-1-2 16,-2-1 0-16,1 3 2 0,-2-3 7 0,-5 2-3 15,0 1 6-15,0 1 1 0,-6 1 3 16,6-1-2-16,-9 1 4 0,5 1 3 0,6 1 2 0,-9-2-1 15,3 3 2-15,0-1 2 0,4 0 3 0,-2-3 2 16,2 3 2-16,2-4-4 0,2 5 3 0,-2-4-1 16,2 3-2-16,-4 3-2 0,5-3-3 0,-1-3-19 15,4 1-9-15,-2 0-18 0,2-2-2 16,2-1 8-16,1 0 4 0,1-1 7 0,1 1 1 16,3-5 6-16,0 2 4 0,4 0 10 0,-1-3 14 0,4 0 9 15,1 0 17-15,4-3 10 0,-2 2 15 0,2-1 7 16,0 1 1-16,-6 1 9 0,5-4 3 15,-5 4-4-15,-3-1-2 0,4 0-7 0,-4 2-5 16,-1-2 0-16,0 1-10 0,-4 0-1 0,-5 0-8 16,11 0-12-16,-11 0-15 0,6 2-17 0,-6 2-19 15,0-4-17-15,-4 4-10 0,-1 0-11 0,-1 3-2 0,-4-1-10 16,-1 4 0-16,-4-3-1 0,-4-1 2 0,2 1 15 16,-5-2 3-16,3 6 13 0,1-3 15 15,0 0 7-15,4 0 12 0,2-4 4 0,-1 4 9 16,4-3 9-16,-1 0 5 0,4 0 16 0,3-2 4 15,0 0 2-15,3-3-6 0,-3 4-3 0,3-4-2 16,0 0-1-16,12 5-5 0,-3-3-4 0,5-2-10 0,-1-2-18 16,5 2-34-16,-2 0-41 0,2-1-27 15,1 0-19-15,-1-2-21 0,5 0-12 0,4-2-15 16,-8 1-13-16,-1 1-118 0,-5 0-337 0,-2 0 149 16</inkml:trace>
  <inkml:trace contextRef="#ctx0" brushRef="#br0" timeOffset="104624.11">22267 2987 659 0,'0'0'73'0,"8"-2"39"0,-8 2 22 0,0 0 10 16,0 0-2-16,0 0 9 0,0 0 5 0,0 0 13 15,-18 9 5-15,8-5 0 0,0 0-3 0,1 2-4 16,-4 0-17-16,2 0-11 0,-5 5-19 0,1-2-5 16,2 2-11-16,-2-1-11 0,2 4-3 0,-2-1-11 15,-1 0-8-15,-7 2-9 0,4 1-6 0,-3 3-8 16,1-1-6-16,-1 1-6 0,-4 0-12 0,3 0-20 16,-1-3-39-16,0-1-51 0,1-1-55 0,4-3-72 15,2-4-73-15,0 0-197 0,1-2-524 0,2-3 232 16</inkml:trace>
  <inkml:trace contextRef="#ctx0" brushRef="#br0" timeOffset="104760.01">21894 3229 3398 0,'23'7'133'0,"-5"-1"-77"16,1 0-34-16,7 3-10 0,-8 1 9 0,1 0 11 16,-2-2-7-16,3 3-7 0,-3-3-6 0,-1 2-7 15,2-3-54-15,-5-1-67 0,2 1-100 0,-6 0-344 16,3-3-604-16,-3-1 267 0</inkml:trace>
  <inkml:trace contextRef="#ctx0" brushRef="#br0" timeOffset="104874">22613 3488 285 0,'2'4'265'0,"-2"-1"-165"15,0-3-209-15,-8 5-117 0,-2-5 52 0</inkml:trace>
  <inkml:trace contextRef="#ctx0" brushRef="#br0" timeOffset="113507.02">807 5934 123 0,'0'0'281'0,"0"0"-24"0,0 0-17 0,0 0-21 15,0 0-21-15,0 0-15 0,0 0-18 0,0 0 10 16,8 8-9-16,-6-5-18 0,2 3-3 0,0 6-9 16,4 2-11-16,-2 1-7 0,4-1-11 0,2 8-9 15,-1 3-9-15,0 3-5 0,0 2-10 0,-1 0-7 16,-2 2-5-16,1 1-5 0,-1 0-4 0,-1 2-2 16,1 0-11-16,0 10-2 0,-3-13-2 0,1-1-4 15,2-4-4-15,-2-2-2 0,1-5-1 0,3 5 0 16,0-7-6-16,-1-1 4 0,0-2-3 0,0 1-5 15,-3-5 7-15,2-3-2 0,-3 2-1 0,0-3 2 16,-1-2 9-16,2 2-10 0,-2-6 2 0,0 4 4 16,-4-3 3-16,4 0 0 0,-4-2 0 0,0 0-2 15,9-4-8-15,-4-2 2 0,0-1-3 0,0-3-2 16,2-2 0-16,-2-3-1 0,0-3-2 0,0 0-1 16,2 0-7-16,0-8 19 0,-2 3-21 0,2-2 2 15,1 0 3-15,-1 0 1 0,-1 5-3 0,1 3-4 16,3-5 1-16,-3 6 0 0,2-2-6 0,0 4 10 15,1-1-6-15,-2 0-9 0,0 7 9 0,-3-3-1 16,4 3-2-16,-4 1 1 0,3 0-2 0,-3-1 20 16,-1 4-18-16,-3-3 0 0,4 2 2 0,0 1-4 15,-1 1 2-15,0-2-5 0,-4 5 1 0,5-7 3 16,-2 6 0-16,-3 1-5 0,1-6-9 0,4 2-19 16,-5 2-20-16,0 2-25 0,5-4-27 0,-5 4-29 15,0 0-41-15,0-7-52 0,0 7-61 0,0 0-227 16,-14-2-558-16,14 2 247 0</inkml:trace>
  <inkml:trace contextRef="#ctx0" brushRef="#br0" timeOffset="113699.91">973 6321 191 0,'7'2'289'16,"3"1"-13"-16,3-3-16 0,0 2-13 0,4-2-13 15,0 0-17-15,2-2-16 0,-2 2-16 0,-2 0-17 16,3 0-21-16,-3 0-20 0,-2 0-24 0,0 0-57 16,-3 2-65-16,0-2-77 0,3 1-87 0,-8 1-217 15,0 1-431-15,-5-3 191 0</inkml:trace>
  <inkml:trace contextRef="#ctx0" brushRef="#br0" timeOffset="116385.69">232 6478 180 0,'0'0'230'0,"0"0"-20"0,0 0-10 0,0 0-7 15,12-21-10-15,-12 21-13 0,0 0-8 0,0 0-15 0,0 0-17 16,0 0-12-16,0 0 6 0,0 0 3 0,0 0 7 16,0 0-4-16,0 0 6 0,0 0-13 0,0 0-8 15,-3 44-12-15,3-44-5 0,-3 22-6 16,3-22-14-16,-3 24-7 0,3-24-6 0,-3 17-9 16,3-17-8-16,0 0-3 0,0 18-2 0,0-18-12 15,0 0 1-15,0 0-2 0,0 0-1 0,0 0 4 16,0 0 0-16,0 0 1 0,0 0-3 0,0 0-4 0,0 0-4 15,0 0 2-15,0 0 2 0,0 0-1 16,0 0 1-16,0 0-3 0,24-40 2 0,-24 40-3 16,0 0-4-16,4-19-7 0,-4 19 2 0,0 0-4 15,0 0-5-15,0 0-3 0,0 0 2 0,0 0 6 16,0 0-13-16,0 0 0 0,0 0 0 0,0 0 1 16,0 0 1-16,0 0-6 0,0 0 7 0,0 0-2 15,0 0 1-15,0 0-1 0,0 0-4 0,0 0 2 16,0 0-1-16,0 0-3 0,0 0 1 0,0 0-1 15,0 0 3-15,0 0 0 0,0 0 8 0,0 0 10 16,0 0-13-16,0 0 6 0,0 0 2 0,0 0 3 16,0 0-5-16,0 0-5 0,0 0 4 0,19-7 1 15,-19 7-1-15,0 0 3 0,0 0 0 0,0 0 2 16,0 0 9-16,-2-21-14 0,2 21-5 0,0 0 2 16,0 0-4-16,0 0-12 0,0 0-33 0,-1-17-38 15,1 17-55-15,0 0-66 0,0 0-76 0,5-15-274 16,-5 15-603-16,0 0 267 0</inkml:trace>
  <inkml:trace contextRef="#ctx0" brushRef="#br0" timeOffset="117143.37">2208 5977 222 0,'2'-5'235'0,"-2"5"-6"0,0 0-14 16,0-6-9-16,0 3-4 0,0 3-9 0,0-7-10 15,0 2-3-15,-1 1-6 0,1 4-5 0,-5-5-9 16,5-1-6-16,-4 2-7 0,0 0-4 0,1 1-7 16,-3-3-14-16,3 1-14 0,-5 0-14 0,-2 0-8 15,1 1-9-15,0 1 27 0,-4 1-10 0,3 2-11 16,-2-2-7-16,0 2-5 0,1 2-12 0,-1 0-22 16,3 2 19-16,0 4-11 0,1-3-6 0,-1 7-1 15,0 4-3-15,3 3-8 0,0 6 0 0,4 3-1 16,2 1 8-16,2 3-12 0,1-6 3 0,1 7-8 15,0-2 0-15,2 1 0 0,1-1 14 0,0 2-19 16,-2-1-16-16,3-2 14 0,-4 0 4 0,2-1-2 16,1 0-3-16,-4-2 2 0,0 0-3 0,0-3-4 15,-1-4 0-15,-2-3 0 0,1 1-1 0,2-1 1 16,-3-5 0-16,0-1-4 0,0 1-5 0,0-6 1 16,0 1-34-16,0-2-13 0,0-2-36 0,-4-1-32 15,4-2-27-15,0 0-27 0,0 0-32 0,-18-5-37 16,11 0-42-16,-2-5-242 0,-5-4-571 0,1 0 253 15</inkml:trace>
  <inkml:trace contextRef="#ctx0" brushRef="#br0" timeOffset="117336.8">1929 6184 2915 0,'4'-3'106'15,"1"0"-62"-15,-1-1-18 0,5 2 7 0,1-1 18 16,2 3 24-16,-1 0 20 0,8-1-8 0,-1 1 10 15,2-1 4-15,-3 0-2 0,1 1-7 0,1 1-6 0,-2 0-14 16,-4-2-13-16,1 2 10 0,4 0-20 16,-8-1-7-16,4 2-48 0,-6-4-46 0,-1 1-54 15,1 1-54-15,-8 0-74 0,10-2-81 0,-7 1-240 16,-3 1-600-16,4-5 266 0</inkml:trace>
  <inkml:trace contextRef="#ctx0" brushRef="#br0" timeOffset="117896.85">2481 6193 101 0,'0'0'339'0,"0"0"-16"0,13 1-19 0,-6-1-20 16,7 3-8-16,2-6-13 0,3 1-25 0,2 0-11 15,11-2-33-15,-5 0-14 0,3 0-31 0,2-2-4 16,-1 1-18-16,-3 2-17 0,4-1-11 0,-10 3 0 0,-2-3-18 16,1 3-8-16,-2 0-11 0,-6 0-48 0,-1-1-47 15,-1 1-52-15,-5 1-53 0,0 0-51 16,1-2-42-16,-7 2-62 0,0 0-161 0,0 0-490 15,-2 6 217-15</inkml:trace>
  <inkml:trace contextRef="#ctx0" brushRef="#br0" timeOffset="118079.46">2526 6305 21 0,'5'5'340'0,"3"-2"1"0,2-1 3 0,7 1-31 0,2 0-20 16,3-2-28-16,-1 0-24 0,6 2-26 0,1-3-23 15,-6 0-19-15,6 2-14 0,-6-2-15 16,-3-2-16-16,4 2-13 0,0-2-28 0,-5 2-45 16,0-1-50-16,-5 1-62 0,-3-1-58 0,-1 0-54 0,-3-2-67 15,-1 1-214-15,0 0-501 0,-5 2 221 0</inkml:trace>
  <inkml:trace contextRef="#ctx0" brushRef="#br0" timeOffset="121106.64">3770 6069 59 0,'0'0'270'0,"6"1"-11"0,-6-1-9 0,0 0-10 15,0 0-9-15,0 0-10 0,0 0-11 0,0 0-10 16,0 0-12-16,6-5-10 0,-6 5-15 0,3-6-8 16,-3 3-9-16,0 3-10 0,0-9-10 0,1 4-4 0,-1-1-8 15,0 2-13-15,0-4-5 0,-1 1-5 0,1 0-17 16,0-1-6-16,-3-3-4 0,-2 0-11 16,-1-2-7-16,2 2-6 0,-1 0-7 0,0 0-3 15,-3 0-5-15,2 2-2 0,1 4-2 0,0-3 7 0,1 4-21 16,-1 0 2-16,1 2-4 0,4 2 1 0,0 0 5 15,-18 10-8-15,9-1 13 0,1 9-11 16,-2-2-1-16,1 3-1 0,0 4-2 0,0 2 1 0,3 2 18 16,-1-5-9-16,6-1-13 0,-3-2 2 0,3 1 2 15,1-2-3-15,0 0 4 0,5-2 6 0,-1-3-11 16,-3-1 1-16,4 0 1 0,3-4-5 0,-3-3 13 16,0 1-1-16,3 0 3 0,-3-4-6 0,4-2 6 15,-1 0 4-15,1-1-8 0,0-5 0 0,-1 2 2 16,1-4-2-16,-2 0 2 0,3-3-4 0,-1-2 1 15,-1-4-2-15,-2 2-3 0,5-2-1 0,-3-2 7 16,-1 2 0-16,0-1-2 0,2 3 4 0,-2 1-6 16,-1 2 3-16,-3 3-10 0,3-1 9 15,-5 3-5-15,3 2 3 0,-1 1-4 0,-1 1-4 0,-1-1-3 16,2 2 15-16,-3 2-18 0,0 0-2 0,5-1 5 16,-5 1 0-16,0 0 8 0,8 7-7 0,-7-1 3 15,0 1 6-15,2 1-3 0,2 3-4 0,-4 1 3 16,3 1 1-16,0 5-3 0,-3-4 7 0,3 3-3 15,0-1-1-15,0 1-1 0,0 0 7 0,1-1-7 16,-3 0 3-16,5-1 6 0,-6-4-7 0,1 0 6 16,1 3-2-16,1-6-3 0,-1 3-3 0,-1-5-4 15,-2 4 2-15,3-5-12 0,-1 2-15 0,-2-4-43 16,0 1-50-16,0-4-51 0,-5 4-80 0,5-4-79 16,0 0-197-16,-9-1-576 0,9 1 255 0</inkml:trace>
  <inkml:trace contextRef="#ctx0" brushRef="#br0" timeOffset="121826.98">3981 6280 147 0,'-4'5'315'0,"-1"6"-17"0,1-3-12 0,0 2-13 15,-1 0-12-15,0 2-16 0,1 0-15 16,0 0-25-16,0 0-6 0,4 2-31 0,-1 2-18 0,0-4-15 15,-2 2-16-15,6-1-13 0,-2-2-14 0,3 1-7 16,1-5-16-16,0 0-2 0,1-3-8 0,5-2-5 16,0-1-7-16,3-1-2 0,-1-4-9 15,0 1-9-15,-1-4 15 0,0 1-7 0,-1 0-8 0,-3-3 0 16,0 1 3-16,-2 0 3 0,2-2 6 0,-6 0 3 16,1 2-9-16,-6-3 0 0,2 2-8 0,0-1 12 15,-3 1-19-15,-1-1 1 0,1 3-11 0,-1-2 1 16,-1 4-3-16,-1 0-1 0,2 0 1 0,-3 0 1 15,5 1-5-15,-3 2-5 0,3 0 4 0,0-1-3 16,3 3 0-16,-4-3-4 0,0 0-34 0,4 3-52 16,0 0-55-16,-10 0-68 0,10 0-73 0,0 0-281 15,-4 6-614-15,4-6 272 0</inkml:trace>
  <inkml:trace contextRef="#ctx0" brushRef="#br0" timeOffset="122317.48">4346 6197 73 0,'-4'4'344'0,"4"-4"-29"15,0 0-23-15,18 0-22 0,-6 0-10 0,8 2-10 16,6-2-7-16,3-3-18 0,8 1-21 0,-4 1-25 15,2 1-16-15,-2-3-20 0,1 3-16 0,0-2-13 16,-4 2-36-16,1-2-46 0,-4 2-59 0,-8 1-65 16,-5-2-69-16,4 0-84 0,-9 1-220 0,0-4-503 15,-3 3 222-15</inkml:trace>
  <inkml:trace contextRef="#ctx0" brushRef="#br0" timeOffset="122499.4">4640 6031 320 0,'0'0'319'0,"0"0"-16"0,-11 7-6 16,9-2-33-16,-3 5-10 0,2 4-18 0,1 0-20 0,-2 3-27 15,3 1-18-15,-2 0-17 0,3 1-11 16,0 0-16-16,1-1-15 0,1 1-10 0,0 0-27 0,1 0-38 16,1 0-51-16,-2-1-56 0,-2 0-70 15,4-2-79-15,-4 1-261 0,2-5-519 0,0 0 230 0</inkml:trace>
  <inkml:trace contextRef="#ctx0" brushRef="#br0" timeOffset="123291.05">5214 6042 225 0,'0'0'296'0,"-1"-7"-9"0,1 4-7 16,-3-1 0-16,2 0-18 0,-2 0-5 0,-1-1-23 15,-1 1-16-15,0 0-35 0,-4 1-20 0,3-2-13 16,-2 3-16-16,3 1-11 0,-4 0-14 0,1 1-5 15,8 0-19-15,-13 2-10 0,5 3-5 0,0 2-7 16,0 0-12-16,2 2 17 0,-2 2-22 0,2 6-12 16,1-1 1-16,0 1-2 0,2 3-2 0,-1-3-6 15,5 2-6-15,-1-1-1 0,2 0 2 0,-2-4-13 16,5 1-3-16,0-5-7 0,0 1-18 0,4-3-11 16,-1-2-5-16,2-3-2 0,-4-1 3 0,7-2 2 15,-4 0 1-15,1-2 7 0,3-5 4 0,-4 0 7 16,5-4 8-16,-4 0 14 0,1 0 10 0,0-1 16 15,-3 4 10-15,-1-3 5 0,0 1 2 0,0 2-5 16,-3 2-2-16,0-1-7 0,0 5 3 0,0-3-13 16,-2 3-9-16,-2 2-3 0,4-2-3 0,-4 2-3 15,0 0 3-15,8 7-4 0,-7-1-2 0,2 3 5 16,-1 0-3-16,-1 4-4 0,2 3 4 0,0 0-3 0,-2 2-1 16,1-1 3-16,0 2-1 0,2 0-7 15,-2-1-1-15,1-1 3 0,4 2-19 0,-4-6-54 16,2-3-64-16,-1 0-59 0,1-4-69 0,0-1-64 15,0-4-199-15,0 1-571 0,-5-2 252 0</inkml:trace>
  <inkml:trace contextRef="#ctx0" brushRef="#br0" timeOffset="123446.31">5496 6147 104 0,'3'5'364'0,"-2"2"-29"0,0 3-20 0,-1 3-10 0,-1-2-40 16,-3 5-18-16,3 3-28 0,-2-3-16 15,1 0-11-15,1 1-30 0,-1-1-19 0,0 0-20 16,2 1-14-16,0-4-26 0,0 2-64 0,0-2-73 16,0-1-86-16,1 0-106 0,-2-1-212 0,2-7-497 0,-1 0 220 15</inkml:trace>
  <inkml:trace contextRef="#ctx0" brushRef="#br0" timeOffset="123874.59">5720 6048 329 0,'2'-4'417'0,"-2"4"-41"0,2-4-38 0,-2 4-28 0,1-5-41 15,-1 5-20-15,0 0-26 0,1-3-29 0,-1 3-11 16,0 0-22-16,0 0-17 0,0 0-16 0,0 0-18 16,0 0-16-16,7 8-9 0,-5-1-7 0,2 2-5 0,0 4-14 15,1 2-4-15,0 2-2 0,0-1-6 16,-4 7-7-16,3 1 1 0,-1-4-6 0,2-1-2 15,-1 0-2-15,2 1 9 0,-2-1-18 0,1 1-3 16,0-2 4-16,0-1-2 0,3 1-7 0,-3-5 0 0,4 1 1 16,-1 0 2-16,-3-4-9 0,4 0 3 15,0 0 2-15,-4-2-1 0,5-2-10 0,-2 2-34 16,-1-3-55-16,0-1-39 0,-2 0-41 0,0-1-40 16,0-2-38-16,-5-1-53 0,9-3-240 0,-5-3-582 15,-1 1 258-15</inkml:trace>
  <inkml:trace contextRef="#ctx0" brushRef="#br0" timeOffset="124073.13">5987 6044 3471 0,'0'0'178'16,"-6"12"-109"-16,2-7-31 0,-7 12-19 0,-6 0 10 16,-1 5 19-16,-5 1-6 0,1 1-13 0,-1 0-1 15,5-1-4-15,-5 2 0 0,1 0-6 0,1-2 2 0,1-2 0 16,1-2-7-16,7-3 5 0,-4 0-3 0,5-2-6 15,-3 1-1-15,1-3 3 0,4-2-3 0,1-1-6 16,-2 0-3-16,4-3-26 0,-1-2-41 0,5-1-44 16,-5 0-48-16,1-1-71 0,6-2-73 0,0 0-236 15,-12-8-585-15,10 4 259 0</inkml:trace>
  <inkml:trace contextRef="#ctx0" brushRef="#br0" timeOffset="124437.53">6128 6231 2888 0,'-6'1'209'0,"2"2"-88"0,2-2-45 0,2-1-14 0,0 0-3 16,0 0 14-16,13 3-1 0,-2-3-6 0,7-1-13 15,10 2 11-15,4-2-7 0,0-1-3 0,4 0-6 16,0-1-5-16,3 1-2 0,1 1-1 0,-3 1-12 15,0 0-1-15,-1 0-25 0,-4 0-42 0,-1 0-31 16,-2 0-60-16,-10 1-45 0,0 1-52 0,-1-1-67 16,-4-1-229-16,-6-1-568 0,-3-1 252 0</inkml:trace>
  <inkml:trace contextRef="#ctx0" brushRef="#br0" timeOffset="124653.24">6447 6006 233 0,'-4'-1'305'0,"4"1"-21"16,0 0-12-16,0 0-12 0,0 0-6 0,4 18-5 0,2-7-17 16,-2 5-21-16,0 1-25 0,1 1-14 15,3 7-18-15,-4-1-13 0,2 2-3 0,-1-2-28 16,3 1-9-16,-3 1 5 0,0-7-27 0,4 5-3 16,-4-5-9-16,2-1-6 0,-1 1-10 0,-1-2-5 15,3-1-8-15,-2 1-21 0,-5-6-31 0,4-1-39 0,-2 1-49 16,0-3-53-16,-2-2-64 0,0-2-71 15,-1-2-212-15,0-2-543 0,-1 6 239 0</inkml:trace>
  <inkml:trace contextRef="#ctx0" brushRef="#br0" timeOffset="126238.43">7172 6171 171 0,'2'-10'208'0,"1"2"-2"16,-2-2-4-16,2 3 2 0,-2-2 1 0,3-1-2 15,-3 3-1-15,-1-2-9 0,0 0-8 0,-1-1-2 16,0 4 0-16,-2-1-8 0,2 2-6 0,-2 0-12 16,3-1-9-16,-1 4-25 0,1 2-8 0,-4-5-14 15,4 5-22-15,-4-4 1 0,4 4-10 0,0 0-9 0,-10 8-7 16,2 1-1-16,3-1-13 0,-4 7 4 0,-1 0-13 16,2 2 15-16,-1 1-19 0,4-1-1 15,-4 1-2-15,4 1-3 0,0-2-3 0,1 0 0 16,0-1 3-16,3 1-16 0,1-1-13 0,0 0-34 0,0-3-25 15,1-2-30-15,3-4-17 0,1 1 10 0,3-1 9 16,3-4 14-16,1-3 8 0,3-2 8 16,-2-1 6-16,6-4 13 0,-2 0 5 0,1-3 17 15,0-1 8-15,-3-1 14 0,-3-1 15 0,-1 1 7 0,-1-1 14 16,-3 3 14-16,0 1 20 0,2 1 10 0,-4 0 12 16,-1 3-5-16,0-1-3 0,1 2-12 0,-5 1-6 15,4 1-7-15,-4 2-17 0,5-5 3 16,-5 5-5-16,0 0-7 0,0 0-6 0,9 6 0 0,-9-6-6 15,1 8 2-15,2-3-7 0,-2 1 6 0,3 2-5 16,0 0 9-16,-3 2-15 0,3 0-6 0,2-1 11 16,-2 1-14-16,0 1 4 0,4 4-4 0,-6-3 1 15,2 0-32-15,0 0-33 0,1-2-43 0,-1 1-37 16,-3-1-30-16,4-1-16 0,-2-3-12 0,1 0-12 16,2-3-21-16,-1 1-45 0,0-3-143 0,-5-1-456 15,7-5 202-15</inkml:trace>
  <inkml:trace contextRef="#ctx0" brushRef="#br0" timeOffset="126532.48">7487 6179 180 0,'4'-1'266'0,"-4"1"-11"0,9 0-11 16,-9 0-9-16,0 0-12 0,10 4-8 0,-5-2-15 16,1 0-16-16,0 3-13 0,-1 1-19 0,4 0-16 15,-4-2-13-15,-1 2-13 0,2 0-13 0,2 3-13 16,-4-1-11-16,-2 1-9 0,1 1-18 0,1 1-27 15,-3 1-11-15,-1 0-13 0,-4-2 1 0,0 3-1 16,2 0 5-16,-7-1-1 0,5-2 4 0,-1-1 14 16,1 1 29-16,-1-4 7 0,1 2 21 0,0-3 16 15,3 0-4-15,-4-1-7 0,1 1-7 0,0-1-8 16,3-2-8-16,-2 2 11 0,3-4-25 0,-1 4 0 16,1-4 0-16,0 0-3 0,1 4-6 0,-1-4-1 15,8 3-3-15,-3-2-15 0,-5-1-28 0,13 0-37 16,-8 0-46-16,3 0-43 0,-8 0-38 0,16 2-42 15,-4-4-46-15,2 4-248 0,-3-4-558 0,1 2 247 16</inkml:trace>
  <inkml:trace contextRef="#ctx0" brushRef="#br0" timeOffset="126838.89">7743 6128 205 0,'0'0'344'0,"0"0"-35"0,1-5-30 16,-1 5-30-16,6-3-23 0,-6 3-20 0,8-3-10 15,-3 3-11-15,3-1-8 0,2 2-19 0,-1-1-4 16,3 3-8-16,-1 0-13 0,1 2-7 0,-2-1-10 0,8 4-16 16,-5 1-10-16,2 1-4 0,-1-1-18 15,0 5 0-15,0-3-4 0,-2 3-4 0,-1-1-7 16,2 2-5-16,-3-2-12 0,0 2 2 0,2-1-5 0,-1 0 1 15,1-1-5-15,-2 0-7 0,-2-2 0 16,-2 0-10-16,2-2-8 0,2 2-40 0,-1-3-46 16,-4 0-48-16,-1-2-42 0,0-1-38 0,0-2-33 15,-1 2-12-15,0-4-38 0,-3-1-150 0,0 0-479 0,0 0 212 16</inkml:trace>
  <inkml:trace contextRef="#ctx0" brushRef="#br0" timeOffset="127010.95">8089 6138 100 0,'0'0'299'0,"0"0"-22"0,0 0-6 16,-11 12-12-16,3-2-18 0,-1 2-15 0,-5 5-13 16,-4 4-7-16,2 1-10 0,-1 1-9 0,-1 1-17 15,5-3-22-15,-2 0-10 0,-2-1-11 16,7-2-15-16,-1 1-26 0,0-3-12 0,1 1-33 0,1-4-39 16,3-3-33-16,1 0-31 0,-2-2-34 0,4-4-39 15,-3-1-43-15,5-2-43 0,1-1-221 0,0 0-478 16,-5-10 211-16</inkml:trace>
  <inkml:trace contextRef="#ctx0" brushRef="#br0" timeOffset="127273.92">8110 5896 3028 0,'16'-7'125'0,"-5"2"-83"0,3 2-22 0,-2 0-7 15,1 0 5-15,1 1 6 0,4 3 3 0,-4-2-7 16,-1 2 4-16,0 2 5 0,0-2 0 0,-3 5-4 15,-3-2 0-15,1 1-3 0,-3 3-5 0,-2 0 0 16,1 0 5-16,-3 3-4 0,3 2 19 0,-4 2 13 16,-2-5 4-16,0 1-10 0,1-2 2 0,-1-2-7 15,1 3 3-15,0-3-8 0,0 0 0 0,1-1-3 16,0 0 11-16,1-1-11 0,0 1 0 0,3 0-3 16,1-1 0-16,0 0-3 0,3-2-5 0,1-3-6 15,3 1-11-15,1-1-56 0,1-1-74 0,-1 1-84 16,6 0-93-16,-6 0-277 0,1 0-629 0,-4 0 279 15</inkml:trace>
  <inkml:trace contextRef="#ctx0" brushRef="#br0" timeOffset="128672.41">2269 7199 291 0,'0'0'286'0,"0"0"-12"0,0 0-10 16,0 0-9-16,3 4-6 0,-3-4-10 0,0 0-19 0,0 0-13 16,0 0-15-16,0 0-8 0,0 0-22 0,-12-15-14 15,11 13-14-15,-3 0-15 0,4 2-19 16,-6-5-8-16,3 4-11 0,3 1-8 0,-8-3-16 15,1 2-1-15,7 1-3 0,-13 8-7 0,5-2-7 0,-2 2 16 16,-1 5-18-16,-1 0-8 0,2 4-3 0,1-1-1 16,3-1-3-16,-1 1-3 0,6-3-4 0,-4-1-1 15,4-1-6-15,1-1 3 0,0 1 1 0,1-1-1 16,4-4 3-16,0 2 0 0,-1-5 0 16,5-1-11-16,-1 0 0 0,3-2 1 0,1-2-2 0,-1-1 1 15,7-6-4-15,-8 3 3 0,6-4 3 0,-7 4-8 16,1 0 5-16,-3-2-2 0,1 0 5 0,-2-2 8 15,2 3 5-15,-3-2 2 0,-1-1-3 16,-1 0-3-16,-1 4-3 0,-1-1-5 0,2 1 6 0,-3 2 5 16,0-2-9-16,1 3 2 0,-1 3-8 0,0-6 2 15,0 6-2-15,3-3-9 0,-3 3 2 0,1-4-3 16,-1 4 3-16,0 0-11 0,0 0 10 0,0 0-3 16,0 0 0-16,0 0 3 0,0 0 4 0,0 0-1 15,4 11 3-15,-4-6-5 0,0 1 3 0,5 3 6 16,-5 1-8-16,0 1 7 0,1 2-2 0,-2 2 1 15,1 2-3-15,0-1-1 0,-5 12 4 0,2-8 1 16,6 2-3-16,-3-1 2 0,0-1-3 0,-3-1 4 16,6 1 10-16,2-1-12 0,-3 2 1 0,-2 4 1 15,4-10-2-15,-1 3-7 0,2 3 11 0,-1-2-2 16,-3-1-3-16,3 1 1 0,0-2 2 0,1 3-2 16,-1-2-4-16,-3-3 3 0,0 2 0 0,-1 1-5 15,0-4 6-15,-1 3-7 0,0-5 7 0,1-1 1 16,-3 0-2-16,2-2-1 0,-2 2 4 0,1-6-1 15,1-2-4-15,-2 4 4 0,-2-4 2 0,0 0 18 16,-3-5-16-16,-2-1 3 0,-3 2 1 0,0-6-5 16,1 2-2-16,-4-6 1 0,4 5 1 0,-1-4 3 15,-1 0-13-15,3 1 11 0,1 2-4 0,0-3 7 16,1 1 1-16,0 0 4 0,3-1-5 0,-2 1 0 16,2-1-5-16,-2-3-4 0,7 8 2 0,-2-5-1 0,3 0-2 15,3 4-8-15,-2-5 6 0,4-2-2 16,0 5-12-16,4-5-37 0,3 3-38 0,-3-1-46 15,1 3-45-15,3-2-45 0,2-2-51 0,-4 3-289 16,0 2-614-16,5-3 271 0</inkml:trace>
  <inkml:trace contextRef="#ctx0" brushRef="#br0" timeOffset="128936.01">2581 7436 197 0,'0'0'353'0,"9"2"9"16,-1-2-15-16,6 0-36 0,2 0-34 15,5-2-26-15,-1 2-22 0,1-3-25 0,7 1-12 0,0 0-24 16,-5 0-20-16,-3 2-9 0,2-3-17 0,-1 3-13 15,-2 0-14-15,-5 0-24 0,-3 1-59 0,-1 1-67 16,-3 0-75-16,-3 0-73 0,0 0-75 0,-6 3-210 16,1 0-526-16,-5 2 232 0</inkml:trace>
  <inkml:trace contextRef="#ctx0" brushRef="#br0" timeOffset="129081.42">2713 7547 354 0,'-4'3'347'0,"0"-1"-26"0,4-2-22 0,-3 2-24 16,3-2-24-16,0 0-15 0,6 4-11 0,-1-2-25 15,1 1-13-15,6-5-19 0,-1 5-17 0,-1 0-7 16,3-2-25-16,0 2-15 0,-2-2-11 0,2 1-25 16,0-2-37-16,-4 0-70 0,-4 1-67 0,3 2-57 15,-3-2-73-15,-1 0-270 0,-4-1-546 0,0 0 242 16</inkml:trace>
  <inkml:trace contextRef="#ctx0" brushRef="#br0" timeOffset="129939.47">3869 7097 170 0,'0'0'359'0,"0"0"-26"0,0-5-24 0,0 5-28 0,0 0-28 16,0 0-25-16,0 0-5 0,0 0-17 0,0 18-25 16,4-8-13-16,-3 1-18 0,3 7-12 15,0 0-20-15,-1 1-6 0,-1 6-11 0,5 2-10 16,-6 1-8-16,5 0 5 0,-6 2-20 0,4-1-9 0,-1 1-8 15,-2 6-5-15,-1-8-3 0,0-1-4 0,0 2-9 16,0-1 6-16,2-2-7 0,0 0-2 0,-1-7-2 16,2-3-6-16,-2 0 2 0,2-5-5 15,-2-2 8-15,-1-2-8 0,1-1 4 0,4-1-3 0,-5-3 5 16,3 0 0-16,-3-2-8 0,0 0-2 0,0 0-3 16,6-10-6-16,-3 0 12 0,-1-2-5 0,1-3 1 15,1-1 3-15,-1 2-4 0,0-4 0 0,3 4-10 16,-2-1 7-16,1-1 6 0,0 5-8 0,1-1 2 15,2 2 10-15,-3 1-13 0,2 0-5 0,1 2 8 16,-1 0-1-16,2 3-7 0,-4 0 6 0,6 2-8 16,-1 1 6-16,-3 1-6 0,1 1-4 0,0 1 0 15,-2 3-5-15,3 3 0 0,-4-2 0 0,-1 4 0 16,-1 1 3-16,-2-1-3 0,3 1 4 0,-7 6-1 16,2-1-5-16,0 1 6 0,-2-1-8 0,-2 1-5 15,1-2 0-15,-1-5-6 0,0 3 3 0,0-4-2 16,1 1-9-16,-2-2-7 0,3-4-6 0,-1 1-10 15,-2 0-18-15,-2-3-22 0,4 1-29 0,-1-3-40 16,-3 0-46-16,0-3-69 0,-3 0-218 0,2-4-539 16,0 1 238-16</inkml:trace>
  <inkml:trace contextRef="#ctx0" brushRef="#br0" timeOffset="130347.03">4326 7494 255 0,'-3'5'302'0,"3"0"-24"0,0 2-20 0,0 1-14 16,-4-2-12-16,4 2-11 0,0 1-16 15,3 2-22-15,-2-6-8 0,2 6-11 0,0 0-18 16,1-3-14-16,3 4-10 0,-1-2-10 0,3-2-11 0,1 0 2 16,0 0 1-16,2-2-3 0,-1-2-15 0,0 1 8 15,1-3-18-15,-5 1-9 0,0-1-3 16,-1-1-12-16,-1-1 1 0,0 4-2 0,-5-4-5 16,6 0-2-16,-6 0-10 0,0 0 5 0,0 0-8 0,3-7-5 15,-3 4 2-15,0 3-8 0,-4-10-5 0,3 7-5 16,-3-3-10-16,1 2-17 0,-1 1-14 0,2-1-12 15,-2 1-18-15,1-2-15 0,1 2-9 0,-2-1-16 16,4 4-12-16,-3-4-9 0,3 4-14 0,-3-3-4 16,3 3 0-16,0 0 9 0,0 0 0 0,0 0 0 15,0 0-6-15,5-6-3 0,0 4-20 0,0 1-23 16,-1-1-183-16,1-1-397 0,0-1 175 0</inkml:trace>
  <inkml:trace contextRef="#ctx0" brushRef="#br0" timeOffset="130958.13">4384 7488 230 0,'3'-2'276'0,"1"-2"-6"0,-2 0-21 0,3-2-8 0,1 2-15 16,0-1-9-16,-1 2-12 0,1-1-13 0,1 2-11 16,-2 2-9-16,-5 0-9 0,11 0-15 0,-3 2-17 15,-3 2-12-15,0 1-7 0,0-1-13 0,-1 3-15 16,0-1 11-16,0 4-28 0,-4 1-4 0,0-1-6 15,1 2 7-15,-2-2-17 0,-2-1-10 0,2 2-4 16,1 2-7-16,-2-3-3 0,2 0-24 0,-2-1-21 16,0-2-33-16,2-1-36 0,-2-1-45 0,1-1-44 15,2 1-59-15,-2-1-279 0,-1-3-560 0,2-1 248 16</inkml:trace>
  <inkml:trace contextRef="#ctx0" brushRef="#br0" timeOffset="131264.74">4953 7353 3392 0,'-8'0'220'16,"2"0"-68"-16,6 0-70 0,-9 0 13 0,9 0 10 16,-8 0-19-16,8 0-29 0,0 0-12 0,0 0-2 15,0 0-2-15,0 0-12 0,17 3 4 0,-6-3-6 16,6 0-1-16,1 0-5 0,5-2-2 0,5 1 4 16,-6 1-6-16,5 0-8 0,-6 0-7 0,0-4-45 15,-1 4-74-15,-1-2-52 0,-3-2-60 0,2 2-79 16,-8 1-302-16,-2-1-660 0,-2 0 291 0</inkml:trace>
  <inkml:trace contextRef="#ctx0" brushRef="#br0" timeOffset="131444.53">5101 7219 287 0,'-5'-2'374'16,"5"2"-33"-16,-6 0-34 0,6 0-20 0,-7 7-22 15,4 0-33-15,-1 1-19 0,0 4-19 0,1 0-19 0,1 4-18 16,-1-1-16-16,2 4-9 0,0-1-16 15,2 0-9-15,0 0-15 0,2-2-10 0,-2 1-8 16,2-1-10-16,-1-1-30 0,1-2-53 0,-2-2-63 16,-1 2-79-16,3-3-101 0,-5 0-263 0,2 1-569 0,0-4 251 15</inkml:trace>
  <inkml:trace contextRef="#ctx0" brushRef="#br0" timeOffset="132201.97">5439 6969 287 0,'0'0'311'0,"0"-3"-26"0,0 3-26 16,0 0-20-16,0 0-7 0,0 0-4 0,3 15-2 15,0-5-16-15,0 2-15 0,2 3-17 0,-3 5-23 16,1-2-10-16,1 7-27 0,0 0 0 0,-2 0-11 16,2 0-16-16,-2 3-12 0,2-2 3 0,-2 3-11 15,3-1-4-15,-3-1-11 0,0 0 6 0,-4 1-19 16,4-3-3-16,-1-7 0 0,0 4-6 0,2-5-4 15,-2-1 0-15,0-4-3 0,2-2-8 0,-1-1 4 16,-1-2-3-16,1-1 0 0,-1 0 7 0,0-3-2 16,1 0-2-16,-2-3 4 0,0 0-4 0,0 0-6 15,9-11 0-15,-8 1-7 0,3-1 6 0,0-5 5 0,-3 1-12 16,4-1 1-16,-1-2-6 0,0 1 4 16,-2 0 3-16,2 1-3 0,-1 3-3 0,1 2 0 15,-2 3-1-15,1 1-4 0,2-1 5 0,-2 2-6 16,1 2 1-16,0 1-1 0,0 3 1 0,-4 0-2 0,14 3-5 15,-9 0 0-15,-1 1 3 0,1 3 10 0,0 2-17 16,-1 0 0-16,1 1 2 0,3 2 1 16,-7 2 4-16,3-3 2 0,0 2-3 0,-3-1 2 15,2-1 0-15,-2 2 0 0,2-2-2 0,-1 0 1 0,-2 1-2 16,0-4 4-16,0 1 0 0,-1-1-10 0,0-2 11 16,1 1-3-16,-3-3 7 0,3-1-6 0,0 1 7 15,-1 0-12-15,-2-1 2 0,-2 0 8 0,5-3-4 16,0 0 2-16,-8 2-3 0,8-2-7 0,-10-2 0 15,10 2-10-15,-5 2-6 0,5-2-8 0,0 0-3 16,-9-3-5-16,9 3-15 0,0 0-15 0,-8 0-16 16,8 0-29-16,0 0-33 0,-6-3-33 15,6 3-28-15,1-6-48 0,-1 6-235 0,0 0-535 0,0 0 236 16</inkml:trace>
  <inkml:trace contextRef="#ctx0" brushRef="#br0" timeOffset="132457.07">5790 7357 61 0,'1'6'315'16,"2"1"-10"-16,2 1-17 0,-1 3-9 0,-3 0-17 15,3 2-8-15,-3 3-19 0,3-1-15 0,-3-3-20 16,3 6-9-16,-4-1-29 0,4 1-21 0,0-1-11 15,0-1-14-15,-3 5-16 0,2-2-10 0,-2-1-35 16,1-2-50-16,2 0-42 0,-4-4-40 0,3-3-31 16,-2-1-39-16,-1-1-25 0,0-3-22 0,0-1-34 15,0-3-180-15,0 0-442 0,0 0 196 0</inkml:trace>
  <inkml:trace contextRef="#ctx0" brushRef="#br0" timeOffset="132743.87">5947 7236 57 0,'4'-3'292'0,"0"2"-28"0,2-2-22 15,1 2-19-15,-1-1-22 0,1 2-13 0,-1-1-7 16,4 2-6-16,-1-1 12 0,-2 0-6 0,0 3-7 16,6 1-7-16,-4-1 1 0,0 2-8 0,4 1-16 0,-7 2-17 15,3 0-13-15,1 3-10 0,-1-3-17 16,-2 3 0-16,3 2-10 0,-1 2-3 0,-2 0-7 15,-1-4-7-15,5 3-6 0,-3 0-11 0,1 0 16 0,0 1-21 16,1-3-5-16,-1 1 0 0,-2-4-11 0,6 3 4 16,-4-3 1-16,-2-1-5 0,1-1-2 15,1 1-9-15,-2-2-22 0,-1 0-28 0,-2-1-42 16,2-1-44-16,-2-3-42 0,0 1-37 0,0-1-27 16,-4-1-57-16,0 0-220 0,8-10-549 0,-6 1 243 0</inkml:trace>
  <inkml:trace contextRef="#ctx0" brushRef="#br0" timeOffset="132893.62">6345 7224 133 0,'-22'11'297'0,"4"-1"-22"0,-5 5-15 15,-1 2-19-15,-2-1-17 0,-3 4-22 0,3-1-21 16,-1 2-10-16,1-2 0 0,3 1-6 0,0-1-15 16,6-5-14-16,3-3-13 0,1 0-4 0,5-3-27 15,1 0-44-15,1-4-57 0,0 0-70 0,1-1-81 16,4-1-108-16,1-2-144 0,0 0-447 0,0 0 198 15</inkml:trace>
  <inkml:trace contextRef="#ctx0" brushRef="#br0" timeOffset="133233.04">6572 7291 217 0,'0'0'315'0,"25"-3"-16"0,-13 1-18 16,6 2-21-16,3 0-15 0,8-1-19 0,-10-1-23 15,11 1-19-15,-10 1-13 0,4-1-34 0,-1 0-45 16,-2 1-64-16,-2-1-58 0,-1 1-62 0,1-2-78 0,-9 0-225 16,0 1-427-16,-2-1 189 0</inkml:trace>
  <inkml:trace contextRef="#ctx0" brushRef="#br0" timeOffset="133420.66">6815 7171 125 0,'-4'10'342'0,"0"1"-9"0,-1 4-10 0,0 2-19 0,1 0-26 16,-1 3-29-16,2-2-21 0,-3 2-15 15,4-2-27-15,2 1-21 0,-2 1-15 0,2-2-15 16,2-1-15-16,-5-1-14 0,6 1-12 0,-2-6-33 15,2 0-38-15,-2 0-63 0,0-1-64 0,1-1-62 0,0-3-68 16,-1 0-249-16,1-3-521 0,0 0 231 0</inkml:trace>
  <inkml:trace contextRef="#ctx0" brushRef="#br0" timeOffset="133976.91">7334 6964 51 0,'0'-4'371'0,"-3"1"-28"0,3 3-29 0,0-4-22 16,0 4-16-16,0 0-3 0,0 0-22 15,7 19-21-15,-3-9-25 0,-2 2-12 0,3 7-28 0,0 0 3 16,3-1-31-16,1 4-16 0,-1 5-8 0,1-2-10 16,-3 0-12-16,2 0-8 0,-2 4-10 15,0-1-11-15,2-3-3 0,-3 0-7 0,2 0-1 0,-6 0-7 16,3-7 9-16,-1 0-17 0,0 0 1 0,1-1-15 15,-3-5 5-15,1 1-5 0,0-4-4 0,1-1 10 16,-2-2-17-16,-1 0 1 0,0-3-4 0,1 1-36 16,1-2-31-16,-2-2-29 0,0 0-24 0,0 0-27 15,10-11-27-15,-9 1-20 0,0-1-26 0,0 0-20 16,2-6-25-16,-2 0-33 0,1 1-148 0,-2-2-474 16,2 2 210-16</inkml:trace>
  <inkml:trace contextRef="#ctx0" brushRef="#br0" timeOffset="134204.99">7494 7242 137 0,'2'-6'191'0,"0"1"27"0,0-1 8 0,-2 3 0 15,1-2-2-15,1-1-8 0,0 4-5 0,-2 2-13 16,0-6-14-16,0 6-10 0,5 0-1 0,-5 0-3 0,0 0 1 16,17 0-11-16,-9 4-4 0,-1 0-7 15,2 2-8-15,4 1-22 0,-4 0-10 0,1 0-11 16,4 2 1-16,-4 1-23 0,-1 0-2 0,-1 1-16 0,0-1-9 16,-2 1-5-16,-2 0-5 0,-1 0-6 0,-1 2-3 15,-1 0-2-15,-2-3-6 0,1 5 5 16,-4-6-8-16,2 1-6 0,-2-1-15 0,-1-2-12 0,0 0-14 15,-4-2-12-15,0 0-16 0,-3-4-17 0,-2 2-26 16,4-3-22-16,-4-3-27 0,2 2-19 0,-3-4-28 16,2 0-31-16,3-1-48 0,1 1-197 15,-2 1-508-15,4-3 225 0</inkml:trace>
  <inkml:trace contextRef="#ctx0" brushRef="#br0" timeOffset="134505.07">7651 7324 64 0,'5'1'335'16,"0"2"-9"-16,0 0-21 0,-1 0-23 0,1-1-26 15,-1 3-24-15,0-2-22 0,0 2-22 0,-1-1-15 16,1 2-18-16,-1 2-18 0,-1-3-12 0,1 4-14 16,-2-1-13-16,-1 2-9 0,0-1-10 0,-2 0-6 15,-1 2-9-15,1-1-2 0,-1 1-8 0,-1-5-4 0,0 2 1 16,-1-2 8-16,2 1 8 0,-1-2 2 15,0-2 5-15,1 1 0 0,2 0-12 0,-3-1-2 16,3 1-6-16,-2 0-6 0,3-4 3 0,-5 1-14 16,5-1 1-16,-1 3-6 0,1-3 6 0,0 0-1 0,0 0-6 15,5 6-3-15,-5-6 7 0,8 3-11 0,-3-2-4 16,3 1-6-16,0-1-13 0,1-1-17 16,2 0-54-16,0 0-39 0,-2 0-51 0,3 0-51 0,0-1-61 15,1-2-71-15,0 0-206 0,1-1-594 0,0 1 262 16</inkml:trace>
  <inkml:trace contextRef="#ctx0" brushRef="#br0" timeOffset="135005.43">8071 7150 163 0,'0'0'279'0,"4"-1"-16"16,-4 1-6-16,0 0-12 0,0 0-2 0,0 0-6 15,0 0-2-15,10 7-7 0,-7-3-14 0,1-1-19 16,-2 5-18-16,2-2-16 0,1 2-14 0,2 1-18 15,-1 1-14-15,2 5-6 0,1-1-14 0,-2 0-6 16,2 0-3-16,2 5-14 0,-4-2-13 0,2-1 2 16,5 0-8-16,-2-1-3 0,-1 2-7 0,1 0-2 15,3 4-6-15,-2-6-5 0,0 0 0 0,-2-3-10 16,-1 1 5-16,-2-4-5 0,1-3-6 0,0 3-16 16,-4-5-49-16,0-1-62 0,-2 2-66 0,-1-3-57 15,2 1-67-15,-4-3-253 0,0 0-603 0,0 0 267 16</inkml:trace>
  <inkml:trace contextRef="#ctx0" brushRef="#br0" timeOffset="135204.03">8366 7232 47 0,'-7'9'368'0,"1"-1"-35"0,-3 0-10 0,-3 7-7 15,-2-1-33-15,1 0-25 0,-5 5-22 16,-2 0-25-16,7-4-21 0,0-1-5 0,-3 5-30 0,4-2-17 15,-2-3-16-15,4 1 4 0,-4 0-31 16,1-1-7-16,4-1-9 0,0-3-7 0,2 1-17 0,1-3-50 16,1-4-53-16,1 0-65 0,-1 1-58 0,2-2-59 15,3-3-291-15,-8 1-564 0,8-1 250 0</inkml:trace>
  <inkml:trace contextRef="#ctx0" brushRef="#br0" timeOffset="135566.1">8455 6931 114 0,'5'0'330'0,"-5"0"-27"0,8-2-22 0,-8 2-18 0,10 2-12 16,1-1-14-16,0 1-12 0,-1 0-12 0,1 1-13 15,1 0-20-15,-1-1-16 0,2 1-16 0,-1 0-6 16,0 0-26-16,1 3-17 0,-4 1-9 0,1-3-9 16,-1 3-17-16,-1 0-4 0,-4 1-13 0,-2-1 1 15,2 1-12-15,-4 2 11 0,1-3-8 0,-2 4-3 16,1-2-4-16,-5 0 1 0,5-1-1 0,-4 3-1 16,0-2 2-16,0-2-5 0,3-1-2 0,1 0-4 15,-5-1 6-15,5 0-5 0,-3-1 13 0,2-1-16 16,1 2 0-16,0-2-5 0,0-3 3 0,0 6 4 15,0-2 2-15,1-3-8 0,-1-1-1 0,8 5-1 16,-4-4-9-16,-4-1-42 0,10-3-63 0,-1 0-73 16,-4 2-94-16,2-2-355 0,2-2-673 0,1 0 297 15</inkml:trace>
  <inkml:trace contextRef="#ctx0" brushRef="#br0" timeOffset="139829.24">1667 9417 264 0,'0'0'272'0,"0"0"-2"0,8 4-6 0,-7 1-7 0,4 4 0 16,-1 2 4-16,0-1-34 0,0 6-17 16,-3 2-19-16,3 5-18 0,0 3-15 0,0-1-20 15,-3-4-14-15,0 6-8 0,3-2-10 0,-3 0-13 0,2-5-9 16,-2-2-8-16,2 0-8 0,-2-1-9 0,3-5-8 15,-3 6-4-15,2-2-6 0,-2-7-8 0,3 2-1 16,-3-3 1-16,2 1-18 0,-3-3-50 16,1-4-45-16,3 3-53 0,-4 0-42 0,0-5-41 15,1 4-47-15,-1-4-240 0,0 0-546 0,0 0 242 0</inkml:trace>
  <inkml:trace contextRef="#ctx0" brushRef="#br0" timeOffset="140273.73">1614 9281 111 0,'10'1'291'15,"-10"-1"-4"-15,10 1-7 0,-10-1-6 0,9 2-8 0,-1-2-7 16,-2 2 3-16,3-1-34 0,-3 0-22 0,3 0-23 15,3 3-12-15,-3-1-23 0,2-1-14 16,2 0-8-16,0 0-2 0,0 1-23 0,0 2-15 0,3 2-10 16,-3-4-5-16,5 5-5 0,-3 0-10 0,3-1-2 15,-3 3-6-15,3-1-8 0,0-1-2 0,-4 2-3 16,4 2-5-16,-4-4-1 0,4 6-7 0,-4-1-4 16,3-2 0-16,-3 3 0 0,0 1-1 0,-1-1-9 15,-3 0-4-15,0 2 10 0,-1 0-8 0,-3 2 4 16,0 0-6-16,-3 3 3 0,-3-2 0 0,-1 5-3 15,-1 1-3-15,-4 0 1 0,0-7 3 0,-1 10-4 16,-1-9-2-16,-3-3 7 0,1-1 0 0,-3 2-5 16,2-2 4-16,-2-2-2 0,-1 1 2 0,1-2-5 15,2-3 2-15,-3-1 2 0,1-2-13 0,1 1 13 16,2-3 12-16,-4 0-15 0,4 0 1 0,-2-1 0 16,2 0 1-16,2-3 3 0,-1 0-12 0,1 0-30 15,8 0-37-15,-12-6-50 0,7 2-49 0,0 1-44 16,1-3-59-16,-1 1-293 0,4 0-613 0,1 0 272 15</inkml:trace>
  <inkml:trace contextRef="#ctx0" brushRef="#br0" timeOffset="140940.72">2539 9132 277 0,'0'0'275'0,"0"0"-11"0,0 0-17 0,-9 1-14 16,9-1-7-16,-4 4-11 0,0 2 1 16,-1 2-7-16,1 3-5 0,-1 7-23 0,-1 8-12 0,3 2-16 15,-2 3-17-15,1 3-10 0,2-1-13 0,0 3-12 16,1 9-8-16,0-9-12 0,0 0-3 0,-2-1-8 16,3-1-8-16,0-2-4 0,3 1-7 0,-1-3-7 15,2-3-1-15,1-2-5 0,-1-5-3 0,2-1-9 16,1-4 2-16,0 2 1 0,2-1-9 0,0 0 2 15,4 0-15-15,-3-4-29 0,2 1-40 0,-2-4-65 16,-1 0-64-16,4 4-71 0,-4-6-316 0,-2 0-626 16,2-1 277-16</inkml:trace>
  <inkml:trace contextRef="#ctx0" brushRef="#br0" timeOffset="141424.09">3060 9191 215 0,'0'-4'336'0,"-2"-3"-15"0,-2 3-10 0,3 0-23 0,-2 0-7 16,1-1-3-16,-2 2-26 0,0-3-27 0,0 3-27 16,-5-1-18-16,4 3-5 0,-3-2-32 0,2 2-14 15,-3 1-13-15,0-3-10 0,-3 3-8 0,1 5-12 0,2-2-11 16,0-1-11-16,-5 4-7 0,0 5 1 0,0 1-4 16,2 1-9-16,1 3-7 0,-4 3 12 15,0 5-17-15,4-2-1 0,1 5-5 0,2-2-27 0,-3 0 4 16,3 1-1-16,7-1 4 0,-3 3-2 0,1-2-4 15,2 1-1-15,5-1 4 0,-3 2 2 0,3-5-5 16,-1-2 2-16,-2-1 0 0,4 5-1 16,-5-6-10-16,5 7 6 0,-5-9 0 0,0 2 3 0,0 5 0 15,-5-6-2-15,4 0-4 0,-3-2 5 0,0 0 0 16,0-3-2-16,0-2 1 0,2 1 1 0,-2-1-3 16,-4-1 5-16,3-1-1 0,0-3-1 0,0-1-6 15,-2 1-8-15,0-3-18 0,1 0-19 0,-1-3-21 16,-4 0-20-16,2-2-15 0,0-1-26 0,-3 1-19 15,1-2-19-15,0 0-19 0,0-2-15 0,1-1-21 16,1 0-30-16,1-1-175 0,-2-3-467 16,5 1 207-16</inkml:trace>
  <inkml:trace contextRef="#ctx0" brushRef="#br0" timeOffset="141682.14">2733 9499 123 0,'0'0'304'0,"0"0"-13"0,1-6-18 0,2 3-12 0,-3 3-9 15,5-5-8-15,-1 2 4 0,2 2-20 0,2-2-11 16,-3-1-19-16,8 1-22 0,-2 0-17 0,2 3-16 16,0-3-16-16,4 1-7 0,-2-3-10 0,-1 5-12 15,0-1-10-15,4 0-13 0,-5 1-8 0,1-2-15 16,-1 2-33-16,0 0-31 0,-1 0-32 0,1-1-30 15,-2 1-30-15,1 0-25 0,-2 0-31 0,-2 0-20 16,-2 0-19-16,2-2-30 0,1 2-33 0,-9 0-152 16,10-1-448-16,-10 1 199 0</inkml:trace>
  <inkml:trace contextRef="#ctx0" brushRef="#br0" timeOffset="141848.82">3119 9415 22 0,'10'0'315'0,"1"0"-8"0,1 0-4 15,2 0-15-15,4 0-9 0,-4 0-22 0,4 0-10 16,0 0-12-16,1 0-30 0,1 0-17 0,-7 0-17 16,4-2-13-16,2 1-17 0,-6 0-33 0,1 1-48 15,-1-1-50-15,0 1-57 0,-3 0-67 0,-1-2-64 16,1 1-85-16,-5 0-186 0,-1 0-487 0,0-3 216 16</inkml:trace>
  <inkml:trace contextRef="#ctx0" brushRef="#br0" timeOffset="142034.6">3340 9292 131 0,'0'0'311'0,"0"0"-21"15,-6 9-8-15,3-2-16 0,3 3-16 0,-4 0-7 0,3 0-9 16,1 6-9-16,-1 1-21 0,0-1-19 16,1-2-19-16,0 5-19 0,1-2-9 0,0 0-19 15,0 1-11-15,1-2-1 0,0 2-28 0,2-2-11 16,-3 2-55-16,-1-7-49 0,3 6-71 0,-2-5-59 15,3-3-70-15,-2 3-268 0,1-7-545 0,-2-1 241 16</inkml:trace>
  <inkml:trace contextRef="#ctx0" brushRef="#br0" timeOffset="142921.26">3814 9260 167 0,'0'-3'337'0,"0"3"-16"15,0 0-28-15,-2-6-13 0,2 6-19 0,-7-1-11 16,7 1-10-16,0 0-26 0,-12 7-24 16,8-4-15-16,-1 2-20 0,-2 2-16 0,-2 4-12 15,4-2-16-15,-1 5-9 0,-1 2-13 0,2-4-10 0,3 1-4 16,-2 3-17-16,3-1-16 0,1-3-16 0,1-1-11 15,3 1-16-15,-2-3-19 0,3 0-11 0,3-2-7 16,1-2-6-16,2 1 4 0,0-4-15 0,7 0-8 16,-6-4-6-16,1 0-4 0,5-4-7 0,-5 1 0 15,2-1 2-15,-2-5 2 0,0 5 5 0,-4-2 10 16,-4 0 8-16,3-2 9 0,-2 2 14 0,-2-1 15 16,-3-1 12-16,-1 2 7 0,0-3 9 15,0 3 11-15,0-1 10 0,-3 1 13 0,2 3 4 0,-1-2 6 16,-1 4 2-16,3-1 5 0,-2 1 1 0,2 3-3 15,0-7-1-15,0 7-4 0,0 0-2 0,0-4-4 16,0 4 8-16,0 0-1 0,0 0-9 0,0 0-3 16,0 0-3-16,0 0-6 0,2-3-1 0,-2 3-7 15,0 0 4-15,0 0 2 0,0 0 3 0,0 0-4 16,8 7 3-16,-8-7 3 0,4 7-7 0,-3-4-5 16,1 1 3-16,1-1-5 0,1 4-5 0,0-2-2 15,1 2 0-15,-3 0-6 0,1 1 1 0,2 2-1 16,-2-1 1-16,-1 1 2 0,2 0-9 0,1 1 4 15,-5 0 3-15,3 1-7 0,0 0-1 0,-1 0 1 16,1 4 0-16,-1-3-1 0,0-1-3 0,1 0 5 16,-2 4 5-16,0-3-7 0,1-1-7 0,0 3 4 15,2 1 0-15,-1-4-1 0,-1-1-5 0,2 3 6 16,1 0 0-16,-5-3 4 0,4 0-5 0,-1 1 8 16,-1-2-4-16,2 2-7 0,-4-3-1 0,3 1 2 15,-2-2-6-15,0 1 8 0,0-2-3 0,2 3 3 16,-3-3-3-16,0 0 3 0,0 0-1 0,1 1-4 15,-1-3-3-15,3 4 4 0,-3-2 7 0,0-3-2 16,0 4-5-16,1-2 2 0,-1 0-3 0,0-1 2 16,-1 1-6-16,-2 0 6 0,3 0-1 0,0-6-1 15,-1 10 4-15,1-3 1 0,-3-1 14 0,1-1-18 16,1 3 2-16,-1-2-3 0,-2 1 0 0,3-1-2 0,-1 0 1 16,-1 0 6-16,0 1 1 0,2-1-3 15,-1-1-2-15,-3 0 3 0,1-2 1 0,4-3-3 16,-4 6 3-16,4-6 3 0,-4 6-5 0,4-6 4 15,0 0 11-15,-8 1-13 0,8-1 2 0,0 0 3 0,-15-4 14 16,9 1-17-16,-2-3 1 0,0 0 12 16,-2-3-8-16,1 2 3 0,1-2 1 0,0 2-2 15,0-5 2-15,1 4-3 0,1-2 3 0,1-1 4 16,0 0-16-16,1 1-5 0,4-2 7 0,-1 2-10 0,1-4 9 16,4 0-2-16,-3 2-5 0,9-3 2 0,-6-2 1 15,8 2-2-15,-2-1-3 0,2 0 6 16,0 2-5-16,3-2-9 0,-1 3-22 0,3-2-36 15,-3 2-35-15,3-1-40 0,-2 3-43 0,2-1-38 0,-1 0-74 16,2 0-265-16,-4 1-614 0,0-2 271 0</inkml:trace>
  <inkml:trace contextRef="#ctx0" brushRef="#br0" timeOffset="143657.66">4245 9049 40 0,'0'0'250'0,"0"0"-8"0,0 0-14 0,0 0-9 0,0 0-6 16,0 4-6-16,0-4-4 0,0 0-10 16,0 0-8-16,0 0-8 0,3 4-12 0,-1-1-11 15,-2-3-9-15,1 3-7 0,2 0-6 0,-3-3 2 16,5 3-7-16,-1 2-11 0,0-3 0 0,-1 3-5 0,1-2-5 16,0 1-11-16,1 1-7 0,3 2-6 0,-4-1-8 15,2 1-9-15,-1-3-5 0,2 3 11 0,-2 1-26 16,0-4-3-16,5 6-5 0,-3-3-3 0,-2 0-4 15,0-1-1-15,4 2-1 0,-3-1-6 0,-2 0-1 16,2 4 1-16,1-3-5 0,-1 0-1 16,0 2 1-16,1-3-3 0,-2 1-8 0,0 2 0 0,0-2-3 15,0 2 6-15,0-2-4 0,-1 3 3 0,1 1-4 16,-1-3 0-16,0 1 2 0,1 3-6 0,0-1 3 16,-1-1 2-16,0 1-1 0,-1 0-2 0,2 0-1 15,-1 1 0-15,-2-1-3 0,2 5 19 0,1-2-15 16,-3 1-4-16,1-1-1 0,1 0-3 0,-4-1 5 15,3 1-1-15,-1 1 0 0,-2-3 2 0,0 1-6 16,0 6 6-16,0-5-1 0,-2 1-2 0,0 0-1 16,1 1 1-16,-3 1 3 0,-1 0 6 0,4-2 6 15,-6-2-18-15,4 2 5 0,-3-1-1 0,1-4-1 16,-1 6-6-16,-3 0 9 0,3-1-5 0,-3-3-5 16,0 3 0-16,0-7-1 0,0 5-3 0,-3 1-15 0,3-5-10 15,-1 3-13-15,0-3-21 0,-4 1-14 0,5-3-24 16,-4 3-30-16,3-5-29 0,-2 2-32 15,1-3-46-15,2-4-60 0,-3 4-200 0,1-3-551 16,-2-2 244-16</inkml:trace>
  <inkml:trace contextRef="#ctx0" brushRef="#br0" timeOffset="148282.12">5013 9207 124 0,'0'0'319'0,"0"0"-18"0,0 0-19 16,0 0-19-16,0 0-17 0,0 0-13 0,0 0 6 15,0 0-32-15,0 0-13 0,0 0-12 0,0 0-12 16,0 0-19-16,0 0-19 0,23 3-6 0,-10-3-19 16,6 3-2-16,-2-3-10 0,3 0-13 0,8 3-6 15,0 1-8-15,2-3-6 0,-3 2-5 0,2 1 6 16,-2 0-17-16,-7-2 2 0,1 1-10 0,-3 2-11 16,-1-3 1-16,-4 0-6 0,1-1-5 0,-2 3-3 15,-3-2-11-15,-3 1-5 0,3-2-16 0,-5 2-29 16,1-3-43-16,-5 0-45 0,0 0-52 0,0 0-49 0,0 0-57 15,0 0-228-15,0 0-562 0,0 0 249 16</inkml:trace>
  <inkml:trace contextRef="#ctx0" brushRef="#br0" timeOffset="148621.62">4988 9491 163 0,'0'0'342'0,"11"2"-18"0,-1-2-19 0,-2 0-18 0,5 1-17 15,1-2 5-15,2 4-14 0,4-2-19 0,-1-4-22 16,1 5-23-16,3-4-20 0,4 2-19 0,1-1-16 16,3 1-14-16,-11-2-9 0,2-1-10 0,-2 3-13 15,0-3-12-15,-1 2-9 0,-6-1-6 0,4 2-20 16,-5 0-7-16,-2-1-38 0,-5-2-40 0,2 3-44 16,-7 0-55-16,9-2-59 0,-8 0-87 0,-1 2-288 15,1-2-617-15,-1 2 274 0</inkml:trace>
  <inkml:trace contextRef="#ctx0" brushRef="#br0" timeOffset="150498.9">6550 8747 212 0,'0'12'328'16,"3"5"-23"-16,1 3-16 0,-4 0-27 0,5 6-11 15,-4 0-15-15,2 5-5 0,0-4-8 0,-1 4-8 16,3 3-20-16,-2-3-23 0,3 1-13 0,-1 1-16 16,0-4-17-16,-1 2-5 0,0-4-16 0,0-4-8 0,0 2-14 15,-1-5-9-15,0-4-7 0,0 1-10 16,-1-5-6-16,-1 1-16 0,-1-3-50 0,0-2-48 0,2-2-61 16,-2-1-56-16,0 0-43 0,0-5-66 15,-5 4-236-15,5-4-567 0,0 0 252 0</inkml:trace>
  <inkml:trace contextRef="#ctx0" brushRef="#br0" timeOffset="150842.07">6530 8615 149 0,'8'6'276'16,"3"1"-2"-16,3 3-7 0,0 2-2 0,0 0-9 15,-1-3-2-15,4 3-6 0,-2-1-3 0,3 0-6 16,0 2-20-16,-3-2-25 0,3 1-18 0,3 4-20 16,-3-4-10-16,3 6-19 0,-1-1-10 0,-4-3-14 15,-2 1-6-15,3 1-11 0,-2-3 0 0,2 5-20 16,-4-2-9-16,3 6-7 0,-3-2-5 0,-3-5-10 16,-2 3-4-16,-2 10-1 0,1-5-6 0,-6 2-4 15,0-6 3-15,-2 6-4 0,-3 1-1 0,-1 0-4 16,1-6 4-16,-1-1-8 0,-4-2 0 0,1 8 2 15,-1-9-1-15,0 1 1 0,1-2-3 0,-2 0 0 16,0-1-4-16,0-2 3 0,0-3-2 0,1 0-1 16,-4-3-20-16,4 0-35 0,-2-3-48 0,-2 1-50 15,0-3-56-15,-6-1-47 0,6 0-75 0,-1 0-247 0,4 0-620 16,-3-4 274-16</inkml:trace>
  <inkml:trace contextRef="#ctx0" brushRef="#br0" timeOffset="155754.42">7426 8514 53 0,'0'0'238'0,"0"0"-15"0,0 0-14 0,0 0-9 0,0 0-13 15,0 0-7-15,0 0-11 0,0 0-9 0,0 0-9 16,0 0-6-16,0 0-11 0,0 0-11 0,-1-7-3 15,1 7-15-15,0 0 1 0,0 0-5 16,0 0-8-16,0 0-3 0,0 0-6 0,0 0-6 0,0 0-9 16,0 0-8-16,0 0-4 0,0 0-4 0,0 0-4 15,0 0-4-15,0 0-1 0,-7 11-10 0,7-11 0 16,0 0 0-16,-2 4-6 0,2-4 0 0,-4 2-3 16,4-2-5-16,-6 2 0 0,6-2-8 0,-3 6 9 15,1-3-4-15,2-3-2 0,-4 3-1 0,1 1-4 16,0 1 5-16,1-3-4 0,-2 3 0 0,0-1-5 15,3 1 2-15,-4 1 1 0,1 0-2 0,-1 2 14 16,1 0-3-16,0 0-3 0,-1 0-2 0,1 3-1 16,-2-1 1-16,2 0-6 0,-1 1 2 0,1 0-3 15,-1 0 0-15,1 1 1 0,0-2-3 0,3 0-1 0,-4 0 4 16,1 1-5-16,2-2 0 0,-1 2-2 0,0-2 3 16,2 1 3-16,-1 1-3 0,-1-1 2 15,0 0-3-15,2 0 2 0,-1 2 8 0,0-2-7 0,-1 0 0 16,1 3 3-16,1-4 0 0,-3 4 2 0,2 3-1 15,-1-4-1-15,1-1 3 0,-2 0-4 0,2 2 0 16,1 0 2-16,-2 1-2 0,2 1 3 16,-1-5 2-16,-1 3 0 0,1-2 0 0,2 1 2 0,-2 4-3 15,1-5 4-15,0 3-6 0,1 1 10 0,1-2-3 16,-1-1 2-16,1 4 5 0,1 0 4 0,-1 2 3 16,-1 0-5-16,1 1-2 0,3 0-4 15,-4-2-2-15,2 8-2 0,0 3 5 0,-1-8-2 0,2 3 10 16,-3 2-19-16,2-4-1 0,2 3 4 0,-1-5 12 15,-1 1-12-15,2 3-2 0,-3-3-3 0,6-1 4 16,-4 0-1-16,3 0 4 0,0-1-3 0,-1 0 4 16,4-2-7-16,-3 1-4 0,3-4 4 0,-2-2 3 15,-1 2-3-15,3-3-2 0,-4 0 2 0,3 1 5 16,0-3-8-16,-1 3 0 0,1-4 1 0,-3 2-4 16,2-2-9-16,-2-2-31 0,0-1-40 0,-3 1-61 15,1-4-83-15,-1 2-122 0,-2-3-285 0,0 0-682 16,0 0 303-16</inkml:trace>
  <inkml:trace contextRef="#ctx0" brushRef="#br0" timeOffset="157322.79">8525 8814 9 0,'0'0'275'0,"0"0"-12"0,-1-5-19 0,1 5-13 0,0 0-9 16,1-6-14-16,-1 6-12 0,-1-6-8 0,1 6-4 15,0-6-5-15,0 3-13 0,-2-1-3 0,1 1-14 16,1 3-5-16,-5-9-4 0,1 5-12 0,-2-1-11 15,1-1-8-15,-3 0-1 0,-2 2-7 0,1 0-8 16,-4-1-4-16,-1 0 1 0,-1 3-20 0,-3 2-14 16,5 1 3-16,-5 0-11 0,1 4 0 0,-2 0-6 15,4 3-10-15,-2 4 5 0,3 1-4 0,2 1-1 16,-4 8-2-16,5-4-5 0,2-2-5 0,1 2 1 16,-2 6-1-16,4-5 0 0,3-4-1 0,-1 1-4 15,4-3 1-15,0 0 3 0,0-1-2 0,4 0 3 16,1 0-5-16,-1-1-1 0,6-1 6 0,-1-3-7 15,-2 0-6-15,3-2 4 0,0 1-2 0,2-2-1 0,0 2-2 16,-2-5 3-16,1 2-2 0,-1-1-2 16,0-1-6-16,0-1-5 0,0 0-15 0,0 0-6 15,-3-3-13-15,3 0-5 0,2-1-2 0,-3 0-8 0,-3-2 7 16,6-3 7-16,-2-1-5 0,-1 0 8 0,1-3 1 16,-2 3 3-16,-3-2 4 0,1 0 6 15,3-4 0-15,-4 5 3 0,2-3-1 0,-3 1 9 16,1-1 5-16,-3-3 4 0,2 7 9 0,-3-2 9 0,2 3 12 15,-2-1 5-15,-1 1 5 0,0-2 13 0,-1 4-4 16,1 2 4-16,-1-1-9 0,1 6 1 16,0-6-8-16,0 6-8 0,0-3-9 0,0 3 1 0,-2-4-2 15,2 4 1-15,0 0-3 0,0 0-6 0,0 17 0 16,0-7 2-16,0 6-1 0,2 1 4 0,-4 1-3 16,1 7 3-16,1 0-2 0,0-6-4 0,1 8 0 15,1-3 1-15,-1-4 3 0,1 1-4 0,1 3 2 16,-2-3-1-16,2-2 0 0,-1 0-4 0,1-2 0 15,-2-2 0-15,2-4 2 0,-2 2-2 0,0-2 1 16,2 0-2-16,-2-2-5 0,2-1-12 0,-2-2-30 0,-1-1-47 16,1-1-60-16,-1 0-63 0,-1-1-80 15,1-3-338-15,0 0-685 0,0 0 303 0</inkml:trace>
  <inkml:trace contextRef="#ctx0" brushRef="#br0" timeOffset="157871.82">8738 9025 53 0,'0'0'267'16,"-6"10"-12"-16,6-10-17 0,0 0-11 0,-4 5-7 16,2-2-4-16,1 1-12 0,-2 0-6 0,0 2-11 15,2 0-9-15,-2 0-10 0,0 1-1 0,0 4-3 16,0-4-20-16,1 2-12 0,-3 4-11 0,4 1-9 15,-1-5-7-15,0 5-7 0,-2 2 1 0,4 0-20 16,0-4-3-16,0-2-10 0,3 3-5 0,-1-5-1 16,2 1-11-16,1-2 9 0,-1-1-14 0,1-2-5 15,3 0-3-15,-2-1-6 0,5-4-3 0,-2 1-6 0,2-3 1 16,0-1-4-16,-1 0-2 0,1-1 6 16,-1-1-9-16,0-3 0 0,-5 5 4 0,0-6-1 15,4 1 8-15,-5-1 5 0,1 2 0 0,-5-4 10 16,1 2-14-16,-1-2-2 0,0 0 0 0,-1 2-2 0,-4-1-4 15,1 3-1-15,-1-4-5 0,0 4-6 16,-1 0 1-16,1 2-3 0,-1 2-3 0,1-2 3 16,-2 2-1-16,2 2-5 0,-1-4-4 0,1 5 2 0,0-2 0 15,1 0-1-15,4 3-5 0,-10-1 0 0,10 1 2 16,-6 0-18-16,6 0-50 0,0 0-58 0,-9 1-63 16,9-1-54-16,-2 4-49 0,2-4-294 0,0 0-643 15,3 6 285-15</inkml:trace>
  <inkml:trace contextRef="#ctx0" brushRef="#br0" timeOffset="158174.67">8948 8893 33 0,'0'0'370'0,"0"0"-11"0,0 0-9 0,0 0-13 16,0 0-27-16,23 3-27 0,-5-5-33 0,2 1-21 16,2 1-21-16,10-2-19 0,-4-1-18 0,3 3-15 15,-2 0-16-15,1 0-14 0,-1 0-18 0,-6 0-7 0,-2 0-6 16,-1 0-14-16,-1 0-11 0,-1 0-49 15,-4 0-51-15,-5 2-55 0,-1-1-49 0,-2-2-43 16,-6 1-59-16,12-2-69 0,-11-1-199 0,0 0-545 0,-1 3 241 16</inkml:trace>
  <inkml:trace contextRef="#ctx0" brushRef="#br0" timeOffset="158395.1">9117 8651 219 0,'-3'12'341'16,"2"3"-11"-16,0 3 3 0,1 2 0 0,-3 7-37 15,3 1-23-15,-1-2-22 0,-2 3-27 0,3-1-22 16,3-3-19-16,-2 0-18 0,2-7-13 0,-1 2-8 16,1-5-26-16,-2-3-12 0,3 1-15 0,1-2-37 15,-2-1-67-15,-1-2-83 0,1-1-94 0,-2-4-109 16,-1 0-238-16,0-3-580 0,0 0 256 0</inkml:trace>
  <inkml:trace contextRef="#ctx0" brushRef="#br0" timeOffset="158973.34">9421 8517 121 0,'0'0'343'16,"0"0"-5"-16,0 0-27 0,-3 14-17 0,5-8-16 0,-1 4-14 16,0 1-23-16,0 6-28 0,2 2-17 0,0 5-20 15,-2 3-17-15,0 0-13 0,2 1-19 0,-3 0-11 16,1 1-7-16,0-1-16 0,-1 3-3 0,-1 2-13 15,-1-3-7-15,-1 0-8 0,2-1-12 0,1 1-2 16,-2-1-6-16,1-5-1 0,2-4-8 0,1-1-34 16,2-3-34-16,-2 1-32 0,3-6-31 0,0 1-20 0,-1-7-28 15,1 3-15-15,0-4-18 0,-1-2-9 0,4-2-19 16,-8 0-30-16,10-5-197 0,-7 0-470 16,0-2 208-16</inkml:trace>
  <inkml:trace contextRef="#ctx0" brushRef="#br0" timeOffset="159230.1">9499 8856 244 0,'0'0'272'0,"6"-1"-9"0,-6 1-7 0,0 0-22 0,13 6-14 15,-8-3-9-15,3 2-8 0,5 1-12 0,-4 0-10 16,2 1-7-16,-2-1-15 0,0 1-11 0,1 1-17 16,-1 1-12-16,-1-1-11 0,-2 1-12 0,1 2-12 15,-2 0-11-15,0 0-6 0,-3 1-10 0,0 0-6 16,-2-1-6-16,-2 5 0 0,0-4-11 0,-1 0-1 15,-1-2-2-15,-1 0-10 0,3-2 1 0,-2-3-3 16,1 1-2-16,0 0-2 0,-1-1 1 0,0-3-14 16,-1 0-14-16,-2-2-20 0,0 2-19 0,2 0-19 15,-2-2-20-15,7 0-15 0,-14-4-21 0,5 4-25 16,4-2-27-16,0 0-27 0,-1 0-50 0,-1-1-174 16,2-1-463-16,5 4 206 0</inkml:trace>
  <inkml:trace contextRef="#ctx0" brushRef="#br0" timeOffset="159687.23">9825 8950 161 0,'-13'7'281'0,"9"-2"-20"0,2-3-14 0,-1 2-12 0,1-1-10 16,-2 6-2-16,-1-2 2 0,-2 3 0 0,5 0-2 15,-2 1-4-15,-1 0-16 0,2 1-20 0,-2 6-13 16,1-2-21-16,3 0-14 0,1-3-7 0,1 3-16 16,-1-3-4-16,4-2-12 0,0-1-3 0,1 2-13 15,3-4-10-15,-2-2-6 0,3-1-6 0,1-2-6 16,2 0-3-16,-2-4-11 0,1-2 0 0,1 1-5 15,-2 2 0-15,0-5-10 0,-2-1 8 0,0 0-7 16,-1-4-7-16,0 1 1 0,-4-3-6 0,1 0 3 16,0-3 5-16,0-1-9 0,-6-2 2 0,0 1 0 15,1 1-5-15,-3 3 4 0,1-3-4 0,-3 7-2 16,1-2-6-16,-1 2 3 0,3 0-6 0,-3 2 4 16,2 4-4-16,-2-2-2 0,1-2 1 0,-2 4-2 15,2 3-2-15,-2-1 0 0,2 0 0 0,5 1-1 16,-10-2-3-16,5 2 8 0,5 0-6 0,-10 4 0 15,6-4 3-15,4 0 0 0,-10 3-6 0,6-1-33 16,4-2-34-16,-5 1-41 0,1 4-51 0,0-4-55 16,4-1-57-16,-5 1-318 0,5-1-650 0,0 0 288 15</inkml:trace>
  <inkml:trace contextRef="#ctx0" brushRef="#br0" timeOffset="160054.12">10049 8471 101 0,'2'3'336'0,"1"1"-15"0,2 0-18 0,-2 2-18 16,4 3-18-16,-1 3-7 0,8 1-3 0,-6 4-7 15,2-1-21-15,5 8-23 0,1 1-20 0,-1 3-17 16,-1 3-14-16,3 0-26 0,-4 0-9 0,1 4-6 0,0 12-23 16,-6-11-9-16,-3 11-7 0,0-11-10 15,-9 10-14-15,0-11-13 0,-6 15-7 0,-1-15-10 16,0-2-10-16,-3 2-8 0,5-2-18 0,-5-2-25 0,2-2-38 15,1-1-40-15,0-5-47 0,0-5-53 0,2-3-66 16,-1-2-256-16,2-4-585 0,-3-2 259 0</inkml:trace>
  <inkml:trace contextRef="#ctx0" brushRef="#br0" timeOffset="160736.9">8254 8406 83 0,'0'0'234'0,"3"-5"-11"0,-3 5-15 15,0 0-6-15,0 0-18 0,0 0-9 0,0 0-6 16,0 0-11-16,0 0-12 0,0 0-11 0,0 0-11 0,0 0-11 16,0 0-9-16,0 0-8 0,0 0-9 15,0 0-8-15,-5 15-4 0,2-11-9 0,-1 4-5 16,-1-3 4-16,0 5 1 0,1 1 0 0,-1 3-1 16,1 3 0-16,-2 2 1 0,-2 6 0 0,-1 4 12 0,8 1 2 15,-5 3 19-15,-1 13-13 0,1 1-4 16,-1 2-11-16,4 0-8 0,0-4-2 0,2-9-5 0,-1-1-2 15,2 1-7-15,4-1-2 0,1-2-8 0,2-2 1 16,0-1 2-16,2-4-15 0,5 2 3 0,2-4-3 16,-1-2 4-16,2-2-11 0,2-1 1 0,-1-1-6 15,-3-3 7-15,1-1-15 0,-1-3 0 0,-4 2-25 16,4 0-45-16,-3-3-53 0,-3 1-67 0,1-4-70 16,-2 3-356-16,-3-2-661 0,0-5 292 0</inkml:trace>
  <inkml:trace contextRef="#ctx0" brushRef="#br0" timeOffset="161417.72">10478 8814 179 0,'0'0'373'0,"0"0"-27"0,0 0-18 0,0 0-20 16,0 0-18-16,25-2-11 0,-6-1-26 0,2 0-26 15,7-2-21-15,4 4 2 0,-1-3-35 0,2-1-20 16,3 2-14-16,-3 2-14 0,1 1-17 0,1-3-8 16,-2 1-10-16,-2 4-11 0,-3-1-1 0,-6-1-16 15,-3 3-10-15,-1-3-7 0,-3 2-40 0,-3-1-38 16,-1 2-32-16,-4-2-45 0,-1 0-30 0,0-1-24 15,-6 0-33-15,5-2-23 0,-5 2-33 0,0-6-251 16,0 6-546-16,0 0 241 0</inkml:trace>
  <inkml:trace contextRef="#ctx0" brushRef="#br0" timeOffset="161643.74">10765 8525 142 0,'0'0'308'0,"0"0"-9"0,4 17-1 0,-3-5-4 0,2 6-8 16,-3 9 4-16,1-2-20 0,1 2-22 0,-2 7-28 16,-2-3-15-16,4 0-22 0,-2 0-19 0,0 0-1 15,0-4-31-15,2 5-11 0,-2-7-13 0,1 1-13 16,-1-8-8-16,3 1-9 0,1-3-10 0,-2 0-5 16,1-1-7-16,-2-4-6 0,3-1-10 0,-3-2-37 15,1 1-51-15,0-3-52 0,-1 0-62 0,-1-2-63 16,3-2-90-16,-3-2-256 0,-4 4-617 0,4-4 273 15</inkml:trace>
  <inkml:trace contextRef="#ctx0" brushRef="#br0" timeOffset="162522.13">11862 8621 90 0,'0'0'287'0,"0"-8"-12"15,0 4-19-15,0-1-13 0,1 0-9 0,1-1-15 16,-2 1-8-16,0-2-7 0,0 1-8 0,0 0-15 16,-2 0-5-16,1 0-18 0,1 0-3 0,-4-1-22 15,2 2-1-15,-2 1-17 0,-2-3-4 0,0 1-24 16,1 2 0-16,-4 0-5 0,3 2-9 0,-7-1 6 15,3 3-23-15,-1 4-12 0,-5 1 5 0,2 3-9 16,-4 4 2-16,8 1-5 0,-8 7 0 0,5-5 7 0,-2 5-18 16,5-2-7-16,0 2 10 0,3-1-8 0,3-1 1 15,2 1-6-15,-1-1 3 0,6 0 2 16,-1-5-8-16,7 1 10 0,-3 2-7 0,6-4-5 16,-3-3-1-16,2-2 0 0,6 2-4 0,2-6 3 0,-1-1 0 15,-4 1-6-15,5-3 1 0,-1-4 13 0,-4 1-20 16,4-1 5-16,-4-2-1 0,-5-1-1 0,1 2 0 15,3-8-4-15,-7 3 10 0,2 0-2 0,-3-6-4 16,0 5 6-16,2-5-6 0,-6 1 5 0,-1-4-3 16,0 3 3-16,0 1 1 0,0 5-5 0,0-8 0 15,-4 8 2-15,4 0-1 0,-1 3-8 0,-2 1 9 16,2-1 2-16,1 3-2 0,0 0-6 0,0 4 4 16,-5-4 1-16,5 4-4 0,0 0-3 0,0 0 6 15,-1 11-1-15,-2-5 4 0,3 4-7 0,0 5 5 0,0 1 1 16,3 3 2-16,-3-1-1 0,1 1 2 15,0 6-6-15,3-6 3 0,0 0-3 0,-3-1 6 16,2 1-7-16,-2 0 4 0,4 0-5 0,-1-2 7 16,0 0-5-16,1-2 5 0,-1-3-3 0,0 0 4 0,-2-2-4 15,2-1-7-15,-1-1 3 0,-1-2 0 0,1 0 2 16,-2 1 1-16,-1-3 1 0,4-2 10 16,-4 1-17-16,0-3-2 0,0 0-26 0,0 0-42 0,0 0-53 15,4-9-59-15,-6 2-57 0,2 1-83 0,0-1-261 16,0-2-636-16,-2 3 282 0</inkml:trace>
  <inkml:trace contextRef="#ctx0" brushRef="#br0" timeOffset="162875.54">12124 8619 250 0,'0'0'287'0,"0"0"-14"0,0 0-22 0,0 0-6 0,0 0-17 16,0 0-8-16,0 0-19 0,0 0-9 15,0 0-14-15,0 0-11 0,0 0-11 0,0 0-8 16,0 0 3-16,0 0-12 0,0 0-10 0,-3 13-10 0,6-4-9 15,-3 1-9-15,1 7-15 0,-1 2-5 16,3-2-11-16,-3 3-7 0,1 5-2 0,-2 1-11 16,2-2-1-16,-2-5-6 0,1 1-3 0,-3-1-6 0,3-2-6 15,0 2 3-15,0-3-4 0,0-4 0 16,-1-1-5-16,1 0 10 0,0-3-21 0,-3 4-9 0,3-7-24 16,0 2-35-16,3-2-47 0,-3 0-54 0,-3-3-66 15,3-2-84-15,0 0-264 0,0 0-619 0,0 0 274 16</inkml:trace>
  <inkml:trace contextRef="#ctx0" brushRef="#br0" timeOffset="163177.97">12288 8694 112 0,'-7'-2'361'0,"4"-1"-10"0,3 3-23 0,0 0-30 16,6-6-17-16,0 4-11 0,1-1-19 0,5 0-26 0,6 2-29 16,4-4-17-16,-2 3-16 0,10 1-19 15,-3 1-15-15,2-3-10 0,2 2-7 0,-2-1-10 0,-1 2-19 16,-5 0-8-16,-1 0-4 0,-2 0-13 0,2 0-19 15,-2 0-48-15,-7 0-55 0,1 2-61 0,-5-2-63 16,-1-2-65-16,-3 1-299 0,1-1-597 0,-2-2 264 16</inkml:trace>
  <inkml:trace contextRef="#ctx0" brushRef="#br0" timeOffset="163396.28">12445 8414 125 0,'0'0'329'0,"-9"5"3"0,4 4-4 16,0 0-11-16,0 8-22 0,1 7-26 0,1-3-29 0,0 5-19 16,2 0-28-16,1 1-6 0,1-2-22 0,2 1-16 15,-2-1-15-15,3 2-20 0,0-8-9 16,2 5-4-16,-1-7-6 0,-1-1-13 0,0 1 8 16,0-6-25-16,-1 1-8 0,2 0-7 0,-3-2 7 0,4 1-38 15,-4-5-48-15,-2 1-53 0,2-1-75 0,-3-2-80 16,0 0-106-16,-1 0-203 0,-4-2-590 15,1-1 261-15</inkml:trace>
  <inkml:trace contextRef="#ctx0" brushRef="#br0" timeOffset="163931.76">12722 8153 278 0,'-3'10'315'0,"2"2"-9"16,-3 6-10-16,0 8-11 0,3-2 18 0,-1 1-42 16,-2 1-23-16,4 4-26 0,0 0-21 0,0-2-22 15,2 1-9-15,2-3-4 0,-3 2-24 0,3 0-19 16,1-4-10-16,-2-4-9 0,0-1-23 0,-1 6 4 0,0-6-9 16,0 0-8-16,-2-1-4 0,0-2-20 0,0-2-20 15,1-2-23-15,3 0-26 0,-4-4-21 16,0-2-17-16,1 1-11 0,-1-2-15 0,0-3-13 0,0-2-16 15,0 0-18-15,0 0-18 0,0 0-20 0,5-14-10 16,-5 3-21-16,3 0-24 0,-3 0-136 0,0-1-406 16,0-1 181-16</inkml:trace>
  <inkml:trace contextRef="#ctx0" brushRef="#br0" timeOffset="164221.21">12750 8587 606 0,'1'-8'55'0,"2"3"41"16,-3-2 30-16,1 0 3 0,3 2 5 0,-4-1 6 16,1 1 2-16,2-1 6 0,-3 1-3 0,1 1-6 15,4 1-5-15,-5 3-5 0,3-4-6 0,-2 0-4 16,-1 4 1-16,4-4-4 0,-4 4 3 0,5 0-7 15,-5 0-1-15,12 2-2 0,-5-2-4 0,0 1-10 16,-1 0-9-16,1 3-9 0,0-1-2 0,2-2-9 0,1 5-6 16,-2-1-10-16,2 0-2 0,-3 0-3 0,3 1 5 15,-4-3-13-15,2 1 0 0,-2 2-6 16,-2 0-6-16,1 0-3 0,-2-1 1 0,-1 3-4 0,2-2 4 16,-3 0-3-16,-1 1-1 0,0 1 15 0,0-2-23 15,-3 2 1-15,-1 4-2 0,1-5 2 0,-2 4-3 16,0-2 0-16,-2-1-6 0,0 2 3 0,-1 0 8 15,1-2-10-15,-2 1-5 0,0-1-3 0,2-1 3 16,0 2-1-16,-1-2-2 0,-1 0-16 0,0-1-15 16,5-1-19-16,-2-2-17 0,1 1-23 0,0-1-16 15,2 0-23-15,-2-3-46 0,5 0-15 0,0 0-36 16,0 0-54-16,-8-4-179 0,8 4-500 0,0-9 221 16</inkml:trace>
  <inkml:trace contextRef="#ctx0" brushRef="#br0" timeOffset="164424.31">13061 8632 112 0,'2'6'352'0,"1"5"-10"0,-3 2-18 0,0-1-13 16,0 3-21-16,-1 1-14 0,-2 0-33 0,2 1-26 0,-2-2-17 15,2 1-24-15,-3 2-1 0,4-2-36 0,0 0-12 16,0 1-10-16,0 1-21 0,0-6-50 15,0 0-49-15,0-2-51 0,0 1-59 0,3-1-61 0,-3-3-63 16,1-2-257-16,-1 0-535 0,1-3 236 0</inkml:trace>
  <inkml:trace contextRef="#ctx0" brushRef="#br0" timeOffset="164657.26">13186 8353 266 0,'6'10'347'0,"6"6"-11"0,-2 0-13 0,4 7-28 15,0 0-16-15,-1 1-17 0,0 2-29 0,-3-1-22 16,0 2-20-16,-1 2-17 0,-2-2-24 0,-2 2-13 16,0 0-15-16,-3 1-19 0,-2-1-33 0,-2-1-43 15,-2 0-41-15,-4 1-49 0,-1 2-38 0,-2-3-31 16,-2-1-23-16,7-4-37 0,-5-5-44 0,-1 4-204 15,0-6-474-15,-2-2 209 0</inkml:trace>
  <inkml:trace contextRef="#ctx0" brushRef="#br0" timeOffset="165137.37">11746 8206 73 0,'-8'7'315'0,"3"6"-16"0,-4 3-11 16,-4 9-11-16,4 5-4 0,-1 2-3 0,1 14-17 16,0-11-25-16,-3 11-19 0,1 5-22 0,2-3-22 15,1-2-12-15,1 0-15 0,0-12-12 0,7-2-12 16,-1-2-14-16,4-2-6 0,4 1-11 0,0 1-13 16,0-5-19-16,5-1-49 0,-6-4-54 0,3-4-63 15,4 6-67-15,9-5-73 0,-7-4-273 0,7 2-571 16,-2-5 253-16</inkml:trace>
  <inkml:trace contextRef="#ctx0" brushRef="#br0" timeOffset="165770.16">13389 8493 244 0,'4'-6'265'0,"-3"1"-16"0,3 2-18 0,1 2-12 0,0-1-14 16,4 1-9-16,-5 0-8 0,4 1-9 0,-8 0-7 15,15 4-6-15,-7-3-5 0,-2 7 8 16,3 2-6-16,0 0 0 0,-1 5-18 0,-1 0-8 0,2 3-16 15,-1 6-10-15,0 0-9 0,-1 1-2 0,1 0-18 16,1 1-10-16,0-1-4 0,1-1-12 0,2-3-5 16,-1-4-1-16,-2-1 9 0,5 3-28 0,4-1 1 15,-4-4-5-15,0-2-1 0,4 0-2 0,-3-1-5 16,3-3-6-16,-2 1 14 0,0-1-23 0,-5-4-5 16,-1 0-27-16,-1 1-38 0,-3-2-40 0,0 0-42 0,1-2-38 15,-3-1-49-15,-4 0-45 0,7-4-267 16,-7-1-591-16,0-2 262 0</inkml:trace>
  <inkml:trace contextRef="#ctx0" brushRef="#br0" timeOffset="166008.57">13783 8518 177 0,'0'0'287'0,"-4"-2"-19"0,4 2-18 15,0 0-19-15,-12 6-13 0,3-2-18 16,-1 5-2-16,-1 1-3 0,-5 1-3 0,1 2 0 15,1 0-4-15,-5 4-12 0,-3 0-20 0,5-2 4 0,2-1-32 16,-8 4-11-16,1 0-8 0,3 1-9 0,-2 2-16 16,3-2-8-16,1-6-5 0,3 0-6 0,-1-1-7 15,1 0-8-15,3-2-3 0,1-1-7 16,5-1-5-16,-4-1-9 0,4 0-6 0,-3-3-21 0,7-3-35 16,-3 4-38-16,3-3-35 0,1-2-31 0,-4 3-25 15,4-3-35-15,0 0-34 0,0 0-76 0,0 0-165 16,13 0-513-16,-3-1 227 0</inkml:trace>
  <inkml:trace contextRef="#ctx0" brushRef="#br0" timeOffset="166261.69">13957 8729 401 0,'0'0'385'0,"7"-3"-19"0,-7 3-54 0,9-2-25 0,-4 0-29 16,4-2-25-16,3 3-23 0,4-3-27 16,-2 2-17-16,4-1 3 0,4 1-31 0,0 1-9 0,-3 0-15 15,10 1-5-15,-8 0-21 0,-2 1-6 0,3 2-7 16,-1-1-10-16,-1-1-12 0,0 2-8 16,-1 0-31-16,-2-1-36 0,-6 0-46 0,2 1-51 0,-5-2-48 15,1 0-43-15,-3 1-68 0,0-1-225 0,0-1-546 16,-6 0 242-16</inkml:trace>
  <inkml:trace contextRef="#ctx0" brushRef="#br0" timeOffset="166478.85">14156 8526 222 0,'-1'13'341'0,"3"-7"-5"0,-1 4-8 16,1 2-11-16,-1 6-27 0,3-2-28 0,-2 4-22 15,2 5-30-15,0 3-13 0,0-9-20 0,0 7-15 16,-2-5-18-16,3 4-18 0,1-6-6 0,-1 0-22 16,0-1-8-16,1 3-8 0,2-3-13 0,-2-3-17 15,-2-2-28-15,1-2-45 0,-3-1-47 0,1-1-52 0,0-1-47 16,-3-2-52-16,4-1-98 0,-4-2-180 0,-2 2-536 16,2-5 238-16</inkml:trace>
  <inkml:trace contextRef="#ctx0" brushRef="#br0" timeOffset="167353.32">15424 8385 98 0,'0'-6'313'0,"-3"3"-20"0,2-1-10 15,-2 1-15-15,-3-1-11 0,2 2-10 0,-2 1-13 16,-1-2-1-16,1 1-11 0,-3 2-29 0,0 3-19 16,-3 0-16-16,1 2-14 0,2-1-15 0,-2 5-11 15,-1 3-11-15,1 3-7 0,2 1-13 0,-1 1-2 16,2 1-16-16,1 1-4 0,3 0-3 0,2 1-6 0,2 5-3 16,-1-7-7-16,3 0-8 0,2 0-7 0,2-1-10 15,1-2-16-15,1 0-19 0,0-7-14 16,3 3-14-16,-1-6-6 0,3 2-6 0,-2-3-5 0,3-1-7 15,-1-3-8-15,1-2 5 0,-5-2 6 0,4-2 4 16,-2 0 10-16,0-6 11 0,-1-1 14 0,0-1 14 16,-2 0 11-16,-2 0 8 0,-1-4 14 0,0 3 16 15,-2 3 13-15,2 0 14 0,-3 2 11 0,1 1-10 16,-2 5-2-16,1-3-4 0,-1 5-10 0,0-5 3 16,-1 4-15-16,0 3 21 0,1-4-27 0,-1 4 3 15,0 0-4-15,0 0-4 0,0 13 1 0,0-6-4 16,2 4-3-16,-2 0-4 0,0 4 0 0,0 1-5 15,1 1 6-15,0 0-2 0,-1 2-9 0,3 0-2 16,1 2 2-16,-2-4 1 0,3 3-1 0,-1-3-2 16,1 1 2-16,0-3-3 0,-1-4-4 0,3 0-4 15,-2-1-1-15,1-1-15 0,-3-1-33 0,-1-4-44 16,2 1-41-16,-3 1-42 0,3-3-39 0,-4-3-61 0,0 0-308 16,0 0-635-16,0 0 281 0</inkml:trace>
  <inkml:trace contextRef="#ctx0" brushRef="#br0" timeOffset="167686.99">15632 8564 188 0,'8'0'321'0,"-8"0"-13"16,10 2-21-16,-2 0-12 0,2 1-13 0,0 0-11 15,2 1-9-15,0 0-14 0,0 0-22 0,1 3-18 16,-2-1-21-16,1 0-14 0,-1 2-13 0,-1 0-14 15,-1 0-28-15,0 1-24 0,-4 3-29 0,0 0-28 16,-2 0-12-16,-3-1-13 0,0 5-14 0,-4-4-7 16,-4 1 2-16,-2 4 6 0,4-7 0 0,-2 0 7 15,-1-2 11-15,-1 0 15 0,1-2 16 0,0 0 16 16,0 0 9-16,0-2 14 0,3 1 6 0,-1 1-2 16,2-2-6-16,0-3-4 0,2 0-1 0,-1 1-3 0,1 2 5 15,0-2-18-15,3-2 15 0,0 0-19 0,2 9-9 16,2-8-6-16,1 2-1 0,1-1-6 15,4 0-8-15,-1 0 3 0,4-1-33 0,-1-1-28 16,0 3-46-16,6-3-37 0,1 0-39 0,3 0-42 0,0-5-62 16,-1 3-294-16,4-4-614 0,-2 5 271 15</inkml:trace>
  <inkml:trace contextRef="#ctx0" brushRef="#br0" timeOffset="167979.5">15993 8596 377 0,'0'0'395'0,"-2"-3"-36"0,2 3-35 15,2-6-39-15,-2 6-18 0,10-4-30 0,0 1-26 16,0-1-13-16,4 2-24 0,4-1-13 0,1 1-13 16,0 0-2-16,1 2-33 0,-3-1-10 0,1 2-36 0,2-1-42 15,-8 1-51-15,2 0-49 0,-1 1-47 0,-1-1-46 16,-2-1-43-16,-5 2-71 0,0-2-169 16,-1 2-490-16,-4-2 217 0</inkml:trace>
  <inkml:trace contextRef="#ctx0" brushRef="#br0" timeOffset="168380.4">16141 8372 81 0,'0'0'361'0,"0"0"-10"0,0 0-12 0,-11 13-14 15,9-1-34-15,-3 3-29 0,-2 3-17 0,0 5-26 0,-1 2-14 16,4 3-29-16,2-5-4 0,-3 4-24 0,5-2-20 16,0 0-6-16,1 1-10 0,3-7-10 15,2 6-13-15,2-1-14 0,-2-5-11 0,3-2 2 0,-3 0-11 16,2-2-17-16,0-1-51 0,1-5-38 0,-4 1-54 16,1-2-59-16,-3-3-59 0,-1-1-79 0,0-1-226 15,0 0-572-15,-2-3 253 0</inkml:trace>
  <inkml:trace contextRef="#ctx0" brushRef="#br0" timeOffset="168886.5">16364 8106 375 0,'3'-3'370'0,"-3"3"-32"15,0 0-25-15,0 0-20 0,1 8-29 0,-1-2-21 16,0 3-22-16,0-2-19 0,0 6-25 0,0 1-10 16,0 4-16-16,0-2-14 0,3 1-13 0,-2 3-9 15,3 4-18-15,-2 1-5 0,5 0-7 0,-3 1-14 16,2 0-4-16,0-7-2 0,1 6-8 0,-1-6-10 16,3 5-2-16,-4 0-10 0,2-5-7 0,0-5 5 0,-3 2-5 15,0-4-6-15,1-2-7 0,-5-2-1 16,4-1-10-16,-3-1 2 0,3-2 5 0,-3 0 1 15,-1-1-3-15,0-3 15 0,0 0-20 0,0 0 3 0,0 0 1 16,0-15 2-16,0 8 2 0,-1 0-7 0,1-2 1 16,0 2 2-16,-4-2 4 0,8 1-7 0,-4 0 5 15,1 1-5-15,-1 3 3 0,0-2-5 0,4 1-4 16,0 1 4-16,0 1 14 0,1 0-15 0,0 2-11 16,5 1 18-16,-1 1-8 0,2 4-1 0,0-1-5 15,0 0 3-15,-2 2 10 0,3 0-12 0,-3 1 7 16,-1 5-3-16,-2-1 2 0,0-2-10 0,1 3-5 15,-5-1-4-15,2 1 0 0,-3 1 1 0,-1-1 4 16,-1 0 3-16,0-1-1 0,-1 1 5 0,0-2-5 16,-2-1-2-16,0 1 7 0,0-1-1 0,-2-1 11 15,2-3-3-15,-1 1 6 0,0-4-6 0,0 2 2 16,0-3 2-16,-3-1 0 0,8 0-16 0,-15-7-18 16,8 3-34-16,-1-1-37 0,0-3-39 0,0 4-48 15,2-3-47-15,-2-1-66 0,2 3-255 0,-1-4-600 16,1 2 265-16</inkml:trace>
  <inkml:trace contextRef="#ctx0" brushRef="#br0" timeOffset="169237.49">16694 8476 121 0,'9'0'307'0,"-1"2"-8"0,-3-2-14 0,-1 1-16 15,2 2-9-15,2-3-11 0,-1 3-8 0,0 2-13 16,0-1-22-16,1 1-11 0,1 2-24 0,-4-3-18 16,0 3-12-16,-1 0-20 0,1-2-14 0,-2 4-19 15,-1 0-18-15,1 2-16 0,-3 0-13 0,-3-2-13 16,2 1-7-16,-3 1 5 0,0 0-11 0,2-3 10 16,-3 2-10-16,1-6 8 0,1 5-12 0,-2-4 3 15,3 0-3-15,-3 1 1 0,2-3 8 0,0 1 4 16,1 0 9-16,-1 0-4 0,3-4 14 0,-2 4 20 15,2-4-16-15,-2 5-9 0,2-5 0 0,-1 4-3 16,1-4-2-16,0 4-6 0,0-4-3 0,4 5 0 16,-1-2-8-16,0 1-10 0,0 0 5 0,1 1 3 0,0-2-8 15,3 1-9-15,1 0-10 0,-2-1-20 0,1-1-17 16,2 0-32-16,1-1-31 0,0-1-43 16,2-1-48-16,0-2-78 0,0 2-285 0,3-4-615 15,-3 0 272-15</inkml:trace>
  <inkml:trace contextRef="#ctx0" brushRef="#br0" timeOffset="169461.66">17039 8393 158 0,'8'2'362'0,"1"2"-19"0,1 3-23 16,5 3-20-16,-2 2-22 0,5 1-26 0,-4 1-19 15,4 5-19-15,-1 1-12 0,-7-1-23 0,4 3-18 16,-6-4-16-16,4 7-18 0,-5-2-8 0,-2 2-21 16,-3 0-39-16,0-4-39 0,-5 3-48 0,-3 1-52 15,-2-2-54-15,-3 1-52 0,0-10-58 0,-5 7-239 16,-5 0-524-16,2-4 232 0</inkml:trace>
  <inkml:trace contextRef="#ctx0" brushRef="#br0" timeOffset="169920.2">15315 8015 73 0,'-15'28'386'0,"2"1"2"0,0 2-30 0,-3 15-26 15,-1-2-41-15,8-11-32 0,-5 16-28 0,6-16-16 16,2 0-20-16,2 1-19 0,4 1-20 0,4-2-13 16,1-1-11-16,4 0-15 0,6 0-16 0,2-3-12 0,3 0-16 15,3-4-38-15,-1 0-33 0,5-3-51 16,0 0-56-16,-2-2-72 0,6-3-87 0,-2-2-263 15,1-2-570-15,-2-3 253 0</inkml:trace>
  <inkml:trace contextRef="#ctx0" brushRef="#br0" timeOffset="170541.65">17161 8307 91 0,'6'-3'337'0,"-6"3"-14"0,5-4-11 0,-5 4-23 15,5-1-17-15,-5 1-23 0,8 0-18 0,-8 0-8 16,6 1-32-16,-6-1-15 0,8 5-18 0,-3-2-17 15,1 5-7-15,1 1-14 0,-1 1-8 0,4 6-14 0,1 1-10 16,0-3-6-16,4 9-6 0,2-2-6 16,-2 2-6-16,2-1-12 0,1 0-2 0,2 1-6 15,-2-1-7-15,3-2-3 0,-2 0-3 0,0 1-3 16,3-2 1-16,-4-3-6 0,-2-1 1 0,1-1-4 16,-2-1 11-16,-2 0-23 0,1-1 7 0,-5-2-4 15,-1-3-9-15,-1 0-10 0,-3-2-37 0,1 0-34 16,-2 0-39-16,-2-4-31 0,-1-1-34 0,3 2-42 0,-3-2-42 15,0 0-267-15,2-10-578 0,-3 3 256 16</inkml:trace>
  <inkml:trace contextRef="#ctx0" brushRef="#br0" timeOffset="170757.36">17541 8397 112 0,'0'0'349'16,"-6"4"-22"-16,2 0-15 0,-4 2-6 0,2 1-38 15,-4 0-28-15,-5 6 0 0,2 0-12 0,-3-1-25 16,1 3-15-16,-4 1-20 0,2-3-21 0,-1 6-11 16,3-6-11-16,-3 5-11 0,4-3-13 0,0 0-12 15,-1-1-9-15,2 1-7 0,-1-2-12 0,1 3-7 16,4-4-5-16,-2-3-12 0,4 0-19 0,1-2-30 16,3-2-35-16,-2-1-39 0,1-1-34 0,1 0-35 15,3-3-43-15,0 0-47 0,0 0-282 0,0 0-572 16,0 0 254-16</inkml:trace>
  <inkml:trace contextRef="#ctx0" brushRef="#br0" timeOffset="171154.78">17585 8163 3314 0,'0'0'270'0,"4"-5"-224"0,-4 5-80 0,2-2-3 0,1-1 8 16,-3 3 7-16,5-3 8 0,1 2 2 0,-2-2 5 15,8 0 11-15,-6 2 14 0,3 0 15 0,1-2 18 16,0 3 10-16,1-2 1 0,-1 4-4 0,1-2-5 16,1 0-2-16,-6 3-9 0,3-2-5 0,1 1-7 15,-6 0-5-15,0 1-13 0,1-2-16 0,-1 4-9 16,1-2-9-16,-5 4 7 0,0 0-7 0,-4-1 7 15,3 4 3-15,-8 1 5 0,5-1-3 0,-5 1 6 0,6-2 4 16,-3-3 17-16,3 3 10 0,-7-2 16 0,4-1 3 16,2-1-6-16,2 0-3 0,-1-2-3 15,1 1 3-15,0 0-4 0,1-1-4 0,1 2-8 16,0-5 2-16,3 7 11 0,1-1-16 0,6-5 11 0,-5 2-12 16,5 2-6-16,3-3-1 0,1 1-5 15,0 0-3-15,5 0-5 0,0 2-25 0,-2-3-37 0,1 1-45 16,-5-3-56-16,4 3-56 0,0-1-45 0,-2-1-323 15,-2-1-640-15,1-1 284 0</inkml:trace>
  <inkml:trace contextRef="#ctx0" brushRef="#br0" timeOffset="171819.78">18046 7803 256 0,'0'0'265'15,"8"4"-9"-15,-8-4-6 0,0 4-3 0,1 1-6 0,1-2-5 16,-1 2-8-16,3 0-7 0,-1 1-11 0,0 0-17 16,1-2-14-16,0 5-19 0,-1-5-14 0,3 6-19 15,0 0-6-15,0-2-12 0,1 2-12 0,-2 0-7 16,1 0-11-16,-1-1-7 0,0 0-6 0,0 1-10 16,1 0 2-16,0 2-2 0,-1-4-19 0,-1 1 5 15,2 2-10-15,-1 1-7 0,1-2 1 0,0 2-9 16,-1-2 8-16,0 1-9 0,3-1 3 0,-3 1-3 15,0-3 0-15,0 2-6 0,-1-1 0 0,0 0 24 16,2 1-21-16,-2-2-2 0,-1-2-4 0,-1 5 2 16,2-3-2-16,-1 1 21 0,-2-1-24 0,3 1 4 15,-4-2-2-15,1-1 0 0,2 5-1 0,-1-3 13 16,-1 0-19-16,1 2 4 0,-1-3-4 0,0 2-4 16,0 0 6-16,-1-1-5 0,2 2 7 0,-2 0-1 15,1-1 0-15,-1-2-3 0,3-1 0 0,-3 4 5 16,0-1-11-16,1 0 5 0,-1-2 3 0,1 4-3 15,-1-4 4-15,1 3-4 0,-1 2 3 0,0-1 3 16,-1 0-5-16,1-4 1 0,0 3-4 0,0 2 6 0,0 0-11 16,0 0 7-16,0 1 6 0,1-1 11 15,-2 1-15-15,1-4-3 0,0 3 3 0,-1-1-2 16,1 2 1-16,-1-2-6 0,1 2 7 0,-2-1-4 0,1 4 1 16,-3-1-2-16,2-2 2 0,-3 5-11 0,2 0 15 15,-2-1 3-15,1 2-9 0,-2 0 5 0,-1 6-3 16,0-5 3-16,-2 3-7 0,-3 2 4 0,-1 2 4 15,3-2 7-15,-3 0-13 0,-2-2-2 0,3-1-12 16,0 2-19-16,-1 1-21 0,0-2-34 0,2-8-40 16,-1 3-56-16,-4 1-70 0,4-5-345 0,-4 7-653 15,-4-2 288-15</inkml:trace>
  <inkml:trace contextRef="#ctx0" brushRef="#br0" timeOffset="186269.37">18905 8432 101 0,'-6'-2'329'0,"6"2"-14"0,-8-1-11 0,8 1-16 0,0 0-13 16,0 0-20-16,-3-3-2 0,3 3-25 0,0 0-26 15,0 0-18-15,0 0-17 0,0 0-16 0,18-2-17 16,-9 2-13-16,4-2-12 0,0-1-11 0,6 2-8 15,0 0-14-15,4 2-3 0,5-2-4 0,-1 1-9 16,1 2-7-16,-6 1-11 0,5-1 2 0,-7 0-2 16,1-2-9-16,-3 2-4 0,1 0 4 0,-6-1-4 15,0 1 10-15,0-2-20 0,-1 2-4 0,-2 0-1 16,-2-1-2-16,-2-1 3 0,-2 1-6 0,-4-1-6 16,10 0-25-16,-6 2-30 0,-4-2-38 0,0 0-49 15,0 0-53-15,0 0-59 0,0 0-82 0,0 0-206 16,0 0-585-16,0 0 259 0</inkml:trace>
  <inkml:trace contextRef="#ctx0" brushRef="#br0" timeOffset="186552.43">18819 8647 218 0,'0'0'291'0,"8"3"-6"0,1-2-17 16,0-3-16-16,1 2-15 0,3 0-7 0,4-2 7 15,3 4-3-15,2-2-23 0,5 0-19 0,1 0-20 16,1 1-22-16,-1-1-5 0,-1-1-20 0,1 1-21 0,0 1-1 16,2-1-8-16,-9 0-9 0,-3 0-8 15,3-1-15-15,-3 1 1 0,-6 0-9 0,1-2-2 16,1 2-12-16,-6 0-4 0,-3 0-11 0,3 0-29 15,-8 0-34-15,11-1-31 0,-11 1-38 0,5-1-48 0,-5 1-52 16,0 0-60-16,0 0-270 0,0 0-579 16,0 0 256-16</inkml:trace>
  <inkml:trace contextRef="#ctx0" brushRef="#br0" timeOffset="190142.38">20358 8308 54 0,'0'0'300'0,"-4"-1"-22"0,4 1-21 16,-1-8-18-16,-3 5-19 0,4-4-11 0,0 3-7 15,-2 0-11-15,2 4-10 0,0-7-12 0,-2 0-11 16,2 2-7-16,-1-1-10 0,-3 0-9 0,3 0-4 16,1 1-12-16,-4-2-4 0,0 1-3 0,3 0-11 15,-3 1-7-15,0-1-12 0,-1 3-3 0,1-2-8 16,-4 3-6-16,0 0-12 0,1 1-5 0,-5 2-2 0,0 1-4 15,2 3 1-15,-5 4-1 0,3 4-10 0,-6 6 5 16,3 2-2-16,-2 1-2 0,7 3-6 16,-3 3 0-16,7-1 4 0,-2-1-15 0,4 2 0 15,4-1-1-15,4-2 1 0,-3-5-5 0,3-1 2 16,4-1-7-16,2-2-3 0,-1-1 2 0,8-3-1 0,-2-3-1 16,3-2-2-16,-1-3-2 0,2 1 2 15,-1-5 4-15,-1-3-1 0,3 0-2 0,-4-4 0 0,2 0-1 16,-1-1 5-16,-3-2-3 0,0-2 11 0,-3 0-8 15,-3-5-5-15,1-2 1 0,-1 2 4 0,2-7 0 16,-8 5 2-16,2 0 3 0,0-2-4 0,-1 2 2 16,-1 2-1-16,1 1 2 0,-3-1-8 0,0 4 6 15,1 2 2-15,0 2-8 0,-1 1 9 0,0 3 1 16,0 0-4-16,0 0-2 0,0 1 2 0,0 4-8 16,2-5 3-16,-2 5 0 0,0 0 7 0,0 0 1 15,0 0 15-15,0 20-20 0,0-8-5 0,5 2 4 16,-5 2-3-16,2 2 3 0,2-2 2 0,-1 3 1 15,2 6-10-15,-1-6 9 0,1-1-6 0,2 1 4 16,-2 0 1-16,2 0-3 0,-2-2 16 0,3 2-18 16,-1-2-2-16,0 0 6 0,-1-2-4 0,-1-1-2 15,-1-2 2-15,0-2-2 0,1 0 1 0,-3-4-3 0,1 0 4 16,-2-3-5-16,3 0-9 0,-4-3-24 0,0 0-39 16,0 0-38-16,8-7-47 0,-7-1-36 15,3 1-45-15,0-6-52 0,-2 2-256 0,2 0-597 0,0-3 264 16</inkml:trace>
  <inkml:trace contextRef="#ctx0" brushRef="#br0" timeOffset="190442.93">20701 8256 218 0,'0'0'311'0,"0"0"-7"16,1-5-11-16,-1 5-11 0,0 0-15 0,0 0-20 16,0 0-15-16,0 0-22 0,0 0-21 0,0 0-20 15,0 0-14-15,0 0-19 0,4 13-6 0,-4-7-15 16,1 4-9-16,0-1 9 0,1 3-29 0,-2 0-11 16,0 6-7-16,0-2-3 0,0 2 10 0,0-1-25 15,0 2 1-15,2-1-7 0,-4 1-6 0,2-1-1 0,-2 0-8 16,4-1-3-16,0-1-2 0,-2 1-4 15,0-4-3-15,1-3 0 0,-1 1-7 0,0-2-12 16,2-2-18-16,-1-1-42 0,-1-1-45 0,1 0-37 0,2-2-42 16,-3 1-36-16,0-4-52 0,0 0-259 15,0 0-576-15,0 0 255 0</inkml:trace>
  <inkml:trace contextRef="#ctx0" brushRef="#br0" timeOffset="190645.46">20869 8287 26 0,'4'-4'362'16,"0"1"-27"-16,1-2-19 0,2 2-15 0,4 0-26 15,-1 0-27-15,2 0-25 0,4 1-15 0,2-2-12 16,1 3-33-16,3-2 1 0,1 1-31 0,-1 0-12 16,6 0-8-16,0 0-17 0,-6 2-2 0,1-1-25 15,-3 1-15-15,-2-1-45 0,-4 1-51 0,-2 0-64 16,-1 1-62-16,-2 0-63 0,0 1-263 0,-4-2-534 15,-2 2 237-15</inkml:trace>
  <inkml:trace contextRef="#ctx0" brushRef="#br0" timeOffset="190865.48">21084 8074 245 0,'-1'-4'326'0,"1"4"-19"16,0 0-6-16,0 0-2 0,-9 11-13 0,8-3-22 0,-1 3-29 15,1 6-22-15,-3 1-18 0,4 2-19 0,-2 0 1 16,2 6-40-16,0-1-7 0,0 0-16 16,1-4-8-16,0-2-14 0,-1-2-14 0,3 9 1 0,-1-7-11 15,1 0-6-15,-1 0-9 0,1-2-6 0,-2 0-22 16,3-5-30-16,-4 1-41 0,0 0-62 0,-1-4-62 16,-3 1-71-16,3-2-71 0,-2-4-211 0,-1-1-565 15,2-1 250-15</inkml:trace>
  <inkml:trace contextRef="#ctx0" brushRef="#br0" timeOffset="191268.98">21425 7714 217 0,'0'0'351'15,"0"0"4"-15,-2 24-16 0,0-9-30 0,2 3-31 16,-1 8-19-16,-4 5-25 0,5-2-28 0,-4 2-18 16,0 5-19-16,6-2-17 0,-4 0-22 0,2 0-11 15,0 0-9-15,4 0-13 0,0-2-7 0,-3 0-10 16,4-2-9-16,-3 0-6 0,-2-3-4 0,2 0-12 16,-2 0-32-16,0 2-36 0,-2-4-38 0,0 0-40 15,-3-6-37-15,5 0-33 0,-1-3-28 0,1-5-29 16,0-4-50-16,0-1-190 0,0-2-502 0,1-2 223 15</inkml:trace>
  <inkml:trace contextRef="#ctx0" brushRef="#br0" timeOffset="191802.3">21474 8188 78 0,'-3'-7'305'16,"6"2"-13"-16,-3 5-13 0,1-5-14 0,2-1-16 15,-1 2-17-15,2 1-9 0,0 0-10 0,1-1-14 16,3 2-18-16,1 0-21 0,2 2-9 0,-1 0-16 15,3 2-9-15,0 0-16 0,2 5-7 0,-1-2-10 16,2 4-9-16,0 0-6 0,-3 1-6 0,1 2-9 16,-4-2-7-16,3 3 3 0,-8-1-5 0,-1 0-3 0,0 2-3 15,-3 3-4-15,-2-1-5 0,-2 0-2 16,-1-4-8-16,-1 4 2 0,0-6-6 0,0 2-2 16,1-1 14-16,-2 1-24 0,-1-3-2 0,2 0 1 15,-1-2-4-15,-2 0-8 0,3 0-9 0,-3 1-14 0,3-4-15 16,-3 2-18-16,-1-2-17 0,1-2-19 0,0 0-24 15,2 0-25-15,-2 0-32 0,0-1-46 0,0-3-55 16,0 1-235-16,8 1-552 0,-13-4 244 0</inkml:trace>
  <inkml:trace contextRef="#ctx0" brushRef="#br0" timeOffset="192019.47">21838 8291 298 0,'0'0'372'0,"5"6"-8"0,-3-2-33 0,-2 2-18 0,-2 0-43 16,2 6-13-16,-4 4-41 0,3-1-19 0,-2 1-11 15,2 1-25-15,-3 0-15 0,2 2-14 0,0 0-9 16,4 0-18-16,-2 0-12 0,0 0-8 0,2-3-11 16,0 3-3-16,0-1-15 0,-1-3-12 0,2-3-11 15,-2 0-35-15,1-2-38 0,0 0-58 0,-2-1-60 16,0-3-51-16,0-2-51 0,0-1-267 0,0-3-571 0,0 0 253 15</inkml:trace>
  <inkml:trace contextRef="#ctx0" brushRef="#br0" timeOffset="192239.2">22087 7953 139 0,'5'13'407'0,"4"2"-47"15,-4 3-22-15,6 8-38 0,-2 0-29 0,-2 1-7 16,1 3-44-16,-3-2-19 0,4 2-20 0,-3 0-16 16,-2 0-20-16,-1 2-11 0,-2 3-13 0,2 0-13 15,-3 0-13-15,-3-1-28 0,0 1-48 0,-8-1-48 16,5 1-59-16,-5 0-54 0,0-2-49 0,1-3-52 16,-6-1-231-16,2 0-513 0,4-5 227 0</inkml:trace>
  <inkml:trace contextRef="#ctx0" brushRef="#br0" timeOffset="192735.11">19940 7757 382 0,'-9'31'394'0,"-1"3"-8"0,-7 15-37 0,3 2-37 0,0-1-27 15,2-1-30-15,2-14-31 0,0 10-12 16,7-10-5-16,-1 3-40 0,2-6-15 0,2 3-17 0,6-4-18 15,1 0-7-15,2 0-10 0,1 0-14 0,6-2-4 16,-4 1-7-16,6-4 3 0,-4 2-20 0,4-2 5 16,-5 2-18-16,6-2-1 0,-3 2-20 0,1 1-57 15,-2 0-73-15,1-2-86 0,-2-1-86 0,1-1-345 16,2-1-674-16,4-2 299 0</inkml:trace>
  <inkml:trace contextRef="#ctx0" brushRef="#br0" timeOffset="193206.72">22837 8305 220 0,'0'0'390'0,"0"0"-37"16,0 0-35-16,0 0-28 0,26-2-29 0,-12-1-23 0,4 2-27 16,10-1-20-16,2-2-15 0,0 2-23 0,5-1-15 15,-3 2 9-15,3 0-43 0,-3 0 2 0,0-1-12 16,0 1-13-16,-4 1-11 0,2 0-5 0,-10 0-10 15,-1 0-11-15,-1 1-3 0,-4 1-20 0,-2 0-33 16,-1-2-30-16,-4 0-38 0,-1 0-29 0,1 0-25 16,-7 0-28-16,8 0-5 0,-8 0-12 0,0 0-13 15,0-6-60-15,0 6-155 0,-10-7-440 0,3 0 195 16</inkml:trace>
  <inkml:trace contextRef="#ctx0" brushRef="#br0" timeOffset="193486.14">23112 7999 76 0,'-4'-5'295'0,"4"5"-12"0,-1-3-5 0,1 3-8 15,0 0-1-15,0 0 8 0,0 0 4 16,0 0-25-16,-4 13-23 0,4-9-25 0,-2 7-19 16,2-1-18-16,-2 7-19 0,2 2-12 0,0 0-14 0,0 7-10 15,0-7-9-15,0 9-14 0,2 0-8 16,0-2-8-16,-2 4-8 0,0-5-9 0,0-5-6 15,2 9 4-15,-1 0-16 0,0-3 10 0,0 1-19 16,1-7 2-16,0 0-2 0,-2-2 11 0,3 3-4 0,-1-4-22 16,-2-1 0-16,1 1 18 0,1-4-30 0,-1-1-2 15,0-1-19-15,-1 1-48 0,-1-3-48 16,0 1-55-16,-2-2-66 0,3-2-73 0,-7 0-311 0,2-1-666 16,-4-1 294-16</inkml:trace>
  <inkml:trace contextRef="#ctx0" brushRef="#br0" timeOffset="195187.52">24461 7932 273 0,'0'0'266'0,"0"0"-12"16,2-8-17-16,-1 3-17 0,2 2-18 0,-1 0-16 0,2-1-13 15,1-1 0-15,3-2-13 0,-3 0-18 0,0 1-8 16,4-3-5-16,0 2-6 0,-1 0-2 16,1 1-2-16,-3-2-1 0,2 2-1 0,1 0-12 15,1 0 4-15,-1-1-17 0,1 2-11 0,0-1-5 0,-2 1-7 16,2 2 0-16,2-3-11 0,-3 4-7 0,-2 1-4 16,2-1-9-16,4 2-3 0,-3 0 0 0,2 1 1 15,-1 3-7-15,1-2 2 0,2 2-3 0,-4 0-7 16,2 3 3-16,-2 1-2 0,-1-1-5 0,-1 3 1 15,2-2 3-15,-3 3-5 0,2 3 3 0,-3-2-4 16,1 3 2-16,-3-4-4 0,-2 1 0 0,1 5 7 16,-3-2-4-16,-1 3-1 0,-2-1-1 0,-2 0-2 15,-2 1 4-15,-1-2-3 0,-3 1 2 0,-4 4-8 16,5-5 2-16,-5 0 1 0,-1-1-3 0,2 1 0 16,0-4-4-16,1 0 4 0,-2 1-2 0,-3-3 2 15,4-1 0-15,4-2-2 0,-2-1 2 0,2-1-3 16,1 0 5-16,0-3-5 0,2 0 3 0,0 0 6 15,1-2-10-15,1 2 10 0,5-2-3 0,-9 3 4 16,9-3-13-16,0 0-7 0,-5 1-4 0,5-1-2 16,0 0 1-16,0 0-7 0,0 0 3 0,14 2 3 15,-7-1 5-15,5 1-2 0,2-1 1 0,6 0 3 16,7 2 7-16,-4-2-7 0,5 1-1 0,-1 2 4 16,1-4-7-16,-7 4 4 0,-1 0 5 0,-2 0-3 15,0 1-2-15,-4-3 1 0,-1 0 4 0,0 2 0 0,-1-3-3 16,0 3 2-16,-1 0-3 0,-7-4-2 0,4 3 5 15,-3-3-8-15,-5 0-36 0,9 0-30 0,-9 0-38 16,0 0-39-16,1-5-46 0,-1 5-51 0,-1-6-69 16,-3 3-234-16,0-1-597 0,3-2 264 0</inkml:trace>
  <inkml:trace contextRef="#ctx0" brushRef="#br0" timeOffset="195503.61">25341 7647 3187 0,'0'0'114'0,"-8"4"-69"0,2-1-24 0,2 2 1 0,-4 8 19 0,-1 3 14 16,-6 7 10-16,4 6 9 0,-1-1-1 15,-1 4-15-15,1 11-3 0,1-9-2 0,4-2-4 16,0 3 4-16,2-1-16 0,3-2-6 0,-2 2-2 16,6-2-4-16,3-2-4 0,-1-3 0 0,5 1-3 0,3-1-3 15,-1-2 0-15,3-1-5 0,0-3-1 16,-3-4-4-16,3-1-11 0,6 1-32 0,-8-1-51 16,0-5-57-16,1 1-65 0,1 0-76 0,-7-3-284 0,2-2-618 15,-2-6 273-15</inkml:trace>
  <inkml:trace contextRef="#ctx0" brushRef="#br0" timeOffset="196191.21">25806 7869 12 0,'-1'-4'269'0,"-3"-1"0"0,0 3-3 0,-1-2-4 16,0 2-9-16,1-1-8 0,-1-1-3 0,0 2-6 16,-1 1 4-16,6 1-16 0,-12 0-18 0,3 2-18 15,0 3-22-15,-1 2-10 0,2-2-16 0,-3 11-12 16,-2-3-12-16,2 0-12 0,0 2-9 0,-1-1-13 15,1 3-10-15,4 0-7 0,-3-1 1 0,2 1-10 16,4-1-12-16,3-3-7 0,-1 0-7 0,2-1-3 16,2-2-10-16,1-1-1 0,0-2-5 0,4 0-3 15,3-1 0-15,-1-1-1 0,2-3 1 0,3-1 0 16,-1-2-4-16,5-1-3 0,-3-2 0 0,4-4-5 16,-1-1 4-16,5-2-3 0,-4 0-3 0,4-5-1 15,-3-3 5-15,-1 0-7 0,-5-1 6 0,-2 4 1 0,-1 1 4 16,-2-2 5-16,-4 7 6 0,1-1 3 0,-1 3-1 15,-1 1 5-15,1 1-6 0,-3 1 4 16,0 1-4-16,-2-2 4 0,3 5-6 0,-2-4-1 16,-1 5-1-16,0 0 1 0,0 0-4 0,0 0 3 0,-4 17 2 15,0-7-4-15,0 1-5 0,1 0 2 0,-1 3-3 16,-1 4 5-16,0-2-2 0,2 1 2 0,1-3-3 16,0 0 3-16,1 3-5 0,2-1-3 0,-1 0 2 15,0-4 2-15,2 0 2 0,-1 1-11 0,1-2 4 16,0 1 2-16,-1-1 3 0,3 0-5 0,-3 0 0 15,-1-1 0-15,1 1 12 0,0-3-23 0,-1 1-34 16,-1-1-41-16,0 0-40 0,0-2-37 0,-4 3-47 16,2-5-43-16,1 1-49 0,-1-1-264 0,2 0-614 15,1-4 271-15</inkml:trace>
  <inkml:trace contextRef="#ctx0" brushRef="#br0" timeOffset="196669.46">26059 8057 123 0,'9'-3'304'0,"-9"3"-6"0,8 2-16 0,-8-2-11 0,8 0-13 16,-5 1-13-16,-3-1-5 0,7 0-17 15,-7 0-23-15,10 3-19 0,-6-2-15 0,0 1-20 0,1 0-5 16,0 1-18-16,0-1-14 0,1 0-13 0,-1 1-9 16,1 0-5-16,-1 0-8 0,1-2-7 0,-1 2-2 15,0 0-13-15,0 0-6 0,-1 0-6 0,0 0-4 16,1 1-4-16,-1-2-5 0,-3 3-10 0,-1 1 1 16,0-2-9-16,3 2-4 0,-6 0-6 0,-2 2-1 15,1 3-1-15,-1-3 3 0,-4 0-2 0,0 2 3 16,-2 1-1-16,-1 0 0 0,1-1-2 15,2-2 8-15,0 1 9 0,-1-2 8 0,1 0 16 0,2 0-1 16,2-1 12-16,0-1-18 0,1-1-4 0,1-1-3 16,0 1-2-16,2-2-5 0,1-2-5 0,-4 5 0 15,4-1-4-15,0-4 2 0,1 4-4 0,2-1 0 16,-3-3-1-16,7 4-5 0,0 0 6 0,-3 0-3 16,3-4 2-16,0 2-4 0,3-2-2 0,0 1 3 15,-2-1-5-15,2 0-4 0,1 0-6 0,0-1-14 16,0 1-36-16,-1 0-45 0,1 0-55 0,0-2-62 15,-1 2-65-15,2 0-303 0,-3 0-641 0,1 2 284 16</inkml:trace>
  <inkml:trace contextRef="#ctx0" brushRef="#br0" timeOffset="196918">26528 8035 371 0,'0'0'338'0,"0"0"-22"16,0 0-7-16,17 0-22 0,-8 3-22 0,5 0-28 16,4-1-21-16,2 1-16 0,1-3-25 0,8 3-16 15,2-1-20-15,-3 0-6 0,1 1-22 0,1-2-18 16,-2-1-21-16,-6 0-39 0,-3 2-55 0,0-2-71 15,-3 0-76-15,4 0-98 0,-8 0-218 0,-1 0-523 16,-1-3 232-16</inkml:trace>
  <inkml:trace contextRef="#ctx0" brushRef="#br0" timeOffset="197130.94">26827 7797 4320 0,'-3'3'83'15,"-3"1"-46"-15,2 5-16 0,-2 3-12 0,1 4-5 16,-1 3 1-16,1 7-2 0,-1-1 1 0,3-1 1 16,-1 2 0-16,1 2 1 0,3-4-3 0,-2 4 0 15,4-1 4-15,3-2-3 0,-2-7-1 0,1 2 0 16,1 5 9-16,1-7-13 0,-3-1-2 0,1 1 1 16,1-3-2-16,-3-2-24 0,1 1-50 0,-1-4-55 0,-2-2-74 15,0-1-75-15,2-1-352 0,-2-1-685 0,0-5 303 16</inkml:trace>
  <inkml:trace contextRef="#ctx0" brushRef="#br0" timeOffset="197669.42">27300 7575 319 0,'-1'10'346'0,"-3"2"-16"0,0 6-16 0,-1 1-20 16,3 6-25-16,-4 2-25 0,5-3-22 0,-1 2-28 0,0 1 0 15,-1 2-34-15,3-3-22 0,0 3-10 16,3-2-11-16,-3 2-8 0,4-1-16 0,-4-1-11 15,0 3-8-15,0-7-7 0,0 0-8 0,0 2-12 0,0-2-4 16,1-5-18-16,2-2-23 0,-3-6-29 0,0-3-21 16,0 1-18-16,1-3-6 0,3-1 2 0,-4-1-6 15,0-3-9-15,0 0-11 0,10-7-8 0,-2-3-8 16,-2 0 0-16,1-5 3 0,-1 1 7 0,1-1 8 16,-5 1 18-16,7 3 29 0,-4 0 24 0,0 3 28 15,-1-2 26-15,-1 0 27 0,-2 3 19 16,2 2 16-16,0-1 11 0,0 2 3 0,-1 1 2 0,1 1 3 15,-3 2-6-15,4-2-15 0,-4 2-2 0,0 0-3 16,9 2-8-16,-7 1-8 0,5 2-8 0,-1 3-9 16,-1-2-2-16,2 5-8 0,-2 0-2 0,0-2-9 15,2 1-2-15,-3 1 2 0,0 0-6 0,0-1-4 16,-1 3 14-16,-1-2-18 0,-2 1 1 0,2-2 0 16,-1 1-5-16,-2 1-2 0,-1-2-1 0,2 0 0 15,0-4-14-15,-2 1-14 0,0-2-16 0,1-1-6 16,-1 0-11-16,0 1-12 0,-2-4-18 0,2 2-33 15,2-3-30-15,-9 0-34 0,9 0-22 0,-13-4-53 16,7-1-57-16,1 1-162 0,-2 0-510 0,2-1 227 0</inkml:trace>
  <inkml:trace contextRef="#ctx0" brushRef="#br0" timeOffset="197980.02">27552 8120 67 0,'9'2'259'0,"0"1"-3"0,2 1-5 16,0-1-9-16,0 1-11 0,-1 1-19 0,-2-4-17 15,-2 1-16-15,1 3-15 0,-1-3-12 0,-1 5-18 16,0-2-15-16,-2-2-10 0,-2 5-10 0,-1-4-9 16,-1 3-11-16,-2-1-10 0,-3 4-1 0,-2-2-8 15,-1 1 10-15,-1-1 13 0,-1 0 18 0,0 1 9 16,2-2 5-16,-2 0 8 0,2 0-29 0,1-1-10 15,-1 0-5-15,3-1-9 0,2-1-11 0,-1-1-9 16,4 2-10-16,-2-2 0 0,3 1-9 0,0 1-6 16,4-2-6-16,1 2-1 0,5 0-5 0,3 1-5 15,5-5-13-15,0 2-27 0,1 1-42 0,0-1-62 16,0 5-78-16,3-8-91 0,-4 1-279 0,1 2-632 0,-1-3 280 16</inkml:trace>
  <inkml:trace contextRef="#ctx0" brushRef="#br0" timeOffset="198296.02">27938 7835 239 0,'5'14'414'0,"-1"2"-43"0,2 4-36 0,-1-2-33 0,2 7-14 16,-1 1-40-16,-2 0-29 0,1 1-20 0,-4-4-3 15,-1 4-31-15,3-2-16 0,-3-6-14 0,-4 0-16 16,-1 2-18-16,1-4-13 0,0 1-47 0,-5 2-55 15,-1-3-53-15,0-1-57 0,-2 0-61 0,1-1-87 16,-2-1-220-16,0-5-532 0,1 1 236 0</inkml:trace>
  <inkml:trace contextRef="#ctx0" brushRef="#br0" timeOffset="199018.64">28326 7934 167 0,'2'-3'273'16,"-2"3"-18"-16,2-5-19 0,-2 3-11 0,0 2-3 15,0-6-6-15,0 6 5 0,4-5-25 0,-3 2-8 16,3 0-12-16,-4 3-13 0,2-3-14 0,-2 3-11 16,2-1-12-16,-2 1-10 0,0 0-11 0,0 0-8 15,10 6-10-15,-10 0-4 0,4 1-2 0,-1 3-6 16,1 1-15-16,-1 4-2 0,3 1-1 0,-3 2-12 15,5 0 15-15,-6 1-20 0,2 1-5 0,5 5-3 16,0-2-4-16,-4-6-1 0,8 7-1 0,-4-5-4 16,9 2-2-16,-8-6-5 0,7 7 3 0,-6-6-4 15,10 2-1-15,-8-3-2 0,1-1 0 0,-2-3 1 16,2 3-1-16,-3-2-2 0,-1-2-5 0,0-1 0 16,-1 0 4-16,-3-2-6 0,2 0 1 0,1-2-10 15,-3-2-31-15,-2 2-49 0,0-1-48 0,-1-3-45 16,-3-1-72-16,0 0-65 0,9-6-221 0,-7 2-582 0,1-2 258 15</inkml:trace>
  <inkml:trace contextRef="#ctx0" brushRef="#br0" timeOffset="199230.59">28638 7976 4066 0,'-4'-1'141'0,"4"1"-100"15,0 0-25-15,-10 6 5 0,4 2-4 0,-3 0-9 16,-4 3 6-16,-5 5-3 0,-7 0-6 0,2 1 2 15,1 1 1-15,-2 0 1 0,1 0-4 0,-3-1 12 16,4-1-14-16,-1 3 3 0,0 0-4 0,0 0 4 16,2-1-3-16,-4 0-3 0,4-4 3 15,-1 3-13-15,7-5 0 0,2-4-26 0,0 0-46 16,3-3-39-16,2 2-63 0,2-3-67 0,2-3-78 0,0-1-236 16,4 0-611-16,0 0 271 0</inkml:trace>
  <inkml:trace contextRef="#ctx0" brushRef="#br0" timeOffset="200424.53">29093 8420 373 0,'-2'6'176'0,"0"-1"-170"0,0 0-99 0,-3-2-100 0,-3-1 44 16</inkml:trace>
  <inkml:trace contextRef="#ctx0" brushRef="#br0" timeOffset="204331.83">4975 10707 204 0,'0'0'267'15,"0"0"-15"-15,0 0-15 0,0 0-13 0,0 0-6 0,-4 2-10 16,4-2-11-16,0 0-10 0,0 0 8 0,0 0-17 15,0 0-3-15,0 0-7 0,0 0-12 0,10 3-14 16,-10-3-15-16,7 1-16 0,-7-1-5 0,6 2-15 16,-1 0-12-16,-1 0-1 0,-4-2-8 0,14-1-5 15,-2 2-5-15,0-2-6 0,0 0-9 0,2-1-3 16,4-1-3-16,2 0-2 0,-1 3-7 0,10-2 2 16,-8-4-10-16,6 4 3 0,-4-1-3 0,-2 0-7 15,0 2 14-15,1-3-13 0,-3 3-4 0,0 0-1 16,0-1 16-16,-6 0-22 0,5 1 1 0,-4-1 1 15,-2 1-1-15,-1-1-2 0,-3 2-1 0,0-1 1 16,-2 0-2-16,-1-1-3 0,0 1-11 0,-5 1-42 0,6-2-33 16,-3-2-43-16,-2 1-42 0,-1 3-40 15,0 0-35-15,0 0-48 0,0 0-219 0,0 0-556 16,0 0 247-16</inkml:trace>
  <inkml:trace contextRef="#ctx0" brushRef="#br0" timeOffset="204722.52">4963 10954 184 0,'0'0'339'0,"0"0"-12"16,0 0-15-16,-1-5-14 0,1 5-12 0,0 0-27 16,0 0-21-16,0 0-23 0,8-6-16 15,-2 6-27-15,-1-2-14 0,4-2-14 0,4 2-14 0,6-1-15 16,-1-1-6-16,9-2-10 0,0-1-9 0,2 4-14 15,3 0-3-15,-1-6-8 0,-2 8-7 0,3-2-7 16,-1 1-6-16,-2-1 13 0,-2-4-18 0,-5 6-7 16,-1 0-7-16,-4 1 1 0,2-1-6 0,-6 0-7 15,0 1-32-15,-3-2-64 0,-5 2-81 0,-1 0-109 16,1-2-349-16,-2 0-673 0,-1-3 297 0</inkml:trace>
  <inkml:trace contextRef="#ctx0" brushRef="#br0" timeOffset="-213978.12">7657 10443 87 0,'0'0'272'0,"0"0"-25"15,5 1-14-15,-5-1-22 0,0 0-10 0,0 0-21 16,0 0-7-16,0 0-10 0,0 0-15 0,0 0-9 0,7 0-10 15,-7 0-7-15,0 0-9 0,0 0-4 0,0 0-7 16,0 0-3-16,6 0-3 0,-6 0-4 0,0 0-1 16,0 0-4-16,0 0 0 0,0 0 3 0,0 0-7 15,0 0 3-15,0 0-1 0,0 0-4 0,0 0 4 16,0 0 1-16,0 0-10 0,0 0-4 0,0 0-2 16,0 0 3-16,0 0-20 0,0 0-5 0,0 0-3 15,0 0-9-15,0 0 1 0,0 0 1 0,0 0-7 16,0 0-3-16,0 0-8 0,0 0-1 0,-19-4 0 15,19 4 0-15,-6-2-5 0,6 2 0 0,-5-2-7 16,2-1 5-16,-1 0-3 0,4 3 0 0,-6-4-2 16,2 0 1-16,0 1-5 0,-1-1 0 0,0 3 0 15,-2-2 0-15,4 0-1 0,-4 1 1 0,0-3-2 16,0 1 0-16,1 2 11 0,-3-1-15 0,-4-1 1 16,3 0 1-16,0 2-2 0,-2-2-1 0,3 2-1 15,0 2-4-15,-3 0-3 0,1 0 8 0,-2 3-3 16,2 2 1-16,1 1 3 0,-2-1-2 0,3 4 2 15,-4 2 4-15,0 4-2 0,2 2 2 0,1-2 2 16,0 5 10-16,-2-3-15 0,3 6-2 0,3-5 3 16,-2 1 5-16,4 0-4 0,2 0 5 0,-1-4-4 15,3-3 4-15,3 4 10 0,-2 0-12 0,0-4 2 16,2-1 0-16,2 2 1 0,4-8 2 0,-4 7 4 0,4-6-6 16,0 4-4-16,4-5 6 0,-3 2-6 0,4-3-1 15,-1-1 5-15,0-3-4 0,5-1 1 16,-4 2-3-16,0-2 0 0,-1-1-1 0,3-2 1 0,-2-1-4 15,-2 1 2-15,-1 2-7 0,-2-2 5 0,1-4 11 16,-2 3-16-16,0-3-6 0,-3 1-8 0,0 0-2 16,1-1-5-16,-2-1-2 0,1 1-1 0,-4-3 7 15,2 3 2-15,-3-3 1 0,0 3 9 0,4-1-5 16,-4-1 7-16,1 1-4 0,-1 1 2 0,1-2 4 16,1 2 3-16,-2 1-2 0,0 1 1 0,1-2 1 15,0 1 2-15,-1 0 3 0,3 0-2 0,-2 1 4 16,-1-1 3-16,0 1 3 0,0-2 0 0,0 3 5 15,4 0 3-15,-4-1 4 0,1 0-4 0,-1 1 7 16,1-1 2-16,1 0-9 0,-1 0 15 0,-1 3-16 16,3-1 2-16,-2-3-4 0,0 2 7 0,-1 1 5 15,1 0-17-15,-1 4 9 0,0-5-4 0,0 5 2 16,0-4-1-16,0 4 3 0,0 0-2 0,0 0-8 16,0 0-4-16,0 0-4 0,0 0 4 0,0 0-5 0,0 0 1 15,0 0 3-15,-3 16-2 0,0-5 2 16,3 0 3-16,0 6-1 0,0 2 3 0,3 6-3 15,-3 1-1-15,1-6 1 0,0 8 1 0,0-3 1 0,2 1-2 16,-2-1-1-16,3 0 4 0,-3-6-4 0,2 7 15 16,1-9-12-16,-2 1-4 0,-1-2 3 0,2-3-1 15,-2 2-2-15,1-4 1 0,-1 2 1 16,2-4-6-16,-2-1 2 0,-1 0-1 0,0-1-4 0,1-3-2 16,-1-1-4-16,0 0-17 0,1 2-54 0,-1-5-66 15,-1 4-92-15,1-4-124 0,0 0-251 0,0 0-669 16,-10-9 295-16</inkml:trace>
  <inkml:trace contextRef="#ctx0" brushRef="#br0" timeOffset="-213144.22">7932 10654 183 0,'-4'-3'298'0,"4"3"-11"0,-2-4-14 0,2 4-5 16,0 0-20-16,-3-3-8 0,3 3-7 0,-2-1-8 0,2 1-14 16,0 0-7-16,-3-6-12 0,3 6-20 0,0 0-18 15,0 0-10-15,-1-3-16 0,1 3-10 0,0 0-13 16,0 0-10-16,0 0-7 0,0 0-11 15,0 0-3-15,0 0-13 0,0 0-6 0,0 0-1 0,0 0-8 16,0 0-6-16,0 0 3 0,0 0-6 0,0 0-6 16,0 0-9-16,0 0 4 0,0 0-6 0,0 0-1 15,0 0-5-15,0 13 0 0,1-6-6 0,2 2 18 16,-1 2-17-16,1 1 4 0,-1 3-4 0,2 2 2 16,-1 2-5-16,-1-1 2 0,-1 2-4 0,1-1 0 15,-2 1 11-15,-2-3-14 0,4 1 0 0,-1-2 2 16,-1 0 0-16,1 2 1 0,1-5-1 0,-2-3-1 15,2 0 2-15,-1 1-3 0,2-1 3 0,-3-4-3 16,1-1-6-16,-1 0 7 0,2 0-4 0,0-3 6 16,-2 1-4-16,0 1 0 0,0-4-13 0,1 4-31 15,-1-4-43-15,0 0-63 0,0 0-54 0,0 0-65 16,0 0-85-16,0 0-233 0,-12-11-635 0,9 6 282 16</inkml:trace>
  <inkml:trace contextRef="#ctx0" brushRef="#br0" timeOffset="-212630.3">8198 10581 2 0,'0'0'307'15,"0"0"-12"-15,0 0-6 0,6 5-12 0,-6-5-11 16,13 1-6-16,-4 0-11 0,4-1-12 0,1 2-23 15,5 1-26-15,0-3-13 0,3 1-18 0,9 2-16 16,-5-1-17-16,1-1-8 0,-6-1-10 0,4 3-20 16,-3-3 3-16,0 0-17 0,-4 0-5 0,-1 0-9 15,-4 2-1-15,0-2-7 0,-4 0-13 0,-3 0-40 0,1 0-38 16,-7 0-33-16,9-2-44 0,-9 2-44 0,2-3-41 16,-2 3-46-16,0 0-263 0,-9-6-554 0,7 2 245 15</inkml:trace>
  <inkml:trace contextRef="#ctx0" brushRef="#br0" timeOffset="-212363.8">8342 10346 104 0,'0'0'321'0,"0"0"-10"0,0 0-8 0,0 0-7 16,0 13-11-16,2-2 1 0,-1 1-20 0,1 6-28 15,0 2-21-15,-1 4-23 0,0 3-20 0,3 1-13 16,-4-1-19-16,1 4-18 0,2-4-4 0,-3 4-17 16,1-3-6-16,4-1-12 0,-2-2-10 0,-1-1-5 15,2-4-9-15,0-2-3 0,-3-1-6 0,2 0-5 16,0-5-6-16,-3-3-4 0,3 0-2 0,0-2-12 16,-3-2-4-16,2-1-34 0,-2 1-41 0,2-3-49 15,-2-2-60-15,-8 3-66 0,8-3-108 0,0 0-234 0,-13-3-620 16,4 1 275-16</inkml:trace>
  <inkml:trace contextRef="#ctx0" brushRef="#br0" timeOffset="-208528.2">9022 10359 247 0,'0'0'262'0,"-8"-5"-17"0,8 5-12 0,-1-5-11 16,1 5-7-16,-4-3-12 0,2 0-7 0,2 3-9 15,-1-5-2-15,1 5-12 0,-3-4-2 16,2 1-10-16,1 3-6 0,-3-6-3 0,3 6-17 0,-1-3-11 15,1 3-11-15,0-4-7 0,0 4-9 0,4-5-11 16,0 3-8-16,3-1-4 0,2 1 5 0,0-1-17 16,5 0-8-16,3 0-4 0,-3 3-7 0,1-1-9 15,3 1 1-15,3 3 0 0,0-2-6 0,1 3-8 16,0 0-1-16,-3 3-5 0,-1 2 1 0,-1-1-3 16,2 4-2-16,-4 1-5 0,-1 2 1 0,-4 3-5 15,3-1 1-15,-8 6-1 0,0-3-2 0,-6-1-2 16,0 6 3-16,-3 1 0 0,0-6-4 0,-5-1 4 15,4 0-3-15,-4 0 2 0,-5 2 6 0,1-5-2 16,2-1-3-16,-5-2-4 0,2 1 7 0,-7 4 3 16,5-5 2-16,0-5-5 0,-1 2-2 0,2-4 2 15,3 0 1-15,-2-2-5 0,5-2 5 0,-2-2 1 16,3 1 3-16,-1-2 14 0,4-1-12 0,-3-1 6 16,3-3-4-16,4 2-3 0,-2 1 2 0,3-3-1 15,4 2-5-15,0 1-3 0,6-1-3 0,-1-1 6 16,4 2-5-16,6 2 1 0,3-1 4 0,-2 4 7 15,8 0-10-15,-7-2-5 0,-1 8-1 0,2-3 1 16,-3 3-2-16,0-2 1 0,-2 3-1 0,-2-2 0 0,-2 0-7 16,-4-2-2-16,4 1-34 0,-7-2-55 0,1-2-61 15,-2 1-65-15,0-2-59 0,-1 1-327 16,-4-2-664-16,0 0 294 0</inkml:trace>
  <inkml:trace contextRef="#ctx0" brushRef="#br0" timeOffset="-207944.93">9670 10322 316 0,'0'0'302'0,"0"0"-24"16,0 0-14-16,0 0-17 0,0 0-19 0,-11-4-6 15,8-1-14-15,-2 1-10 0,3 1-11 0,-2-2-10 16,0 3 6-16,0-3-23 0,-1 0-18 0,1 0-10 16,-4 2-5-16,2 1-21 0,-2-1-13 0,-2 3-3 15,-4 3-17-15,4 4-2 0,-5 0-8 0,-1 5-6 16,5 1-6-16,-1 3-5 0,-6 7-6 0,5-1-4 15,3 3-1-15,-3 0-11 0,7-5 1 0,2 5-3 16,-1-6-1-16,4 0-4 0,1-3 0 0,0 1 2 16,2-3-5-16,2-2 3 0,1-2 1 0,3-1 3 15,2 0-1-15,3-5-6 0,2 0 3 0,-2 1-6 16,6-5-2-16,-6-4-7 0,6 2-5 0,-6-1-13 16,5-3-3-16,-4-4-1 0,1-1-5 0,-3-2 1 0,-2 1 4 15,1 0 2-15,-3-3 4 0,-3 3 1 16,3-1 3-16,-2 1 11 0,-1-3 13 0,-1 2 7 15,0 3 7-15,0 0 3 0,1 3-6 0,-4 0-4 16,3 2-1-16,1-1 0 0,-4 3 7 0,3 1-18 0,-4 2-4 16,8 0 12-16,-8 0-13 0,9 6-3 0,-3 0 1 15,2 2-2-15,-3 2 1 0,3 0-3 0,-3 6 5 16,5-3-3-16,-3 2 13 0,-1-1-19 16,2 1 5-16,-1 3 0 0,0-2 1 0,-2-2-1 0,0-3 1 15,-1 1-2-15,0 0-3 0,1-1 6 0,-3-1-4 16,1-1-7-16,-1 2 2 0,1-4-1 0,-1-1-5 15,0-2-25-15,-1 1-42 0,-1-5-50 16,-1 4-69-16,1-4-84 0,0 0-334 0,0 0-669 0,0 0 297 16</inkml:trace>
  <inkml:trace contextRef="#ctx0" brushRef="#br0" timeOffset="-207482.43">9914 10537 104 0,'8'-2'302'0,"-8"2"-21"0,6-1-19 0,2 1-13 15,-8 0-13-15,10 1-9 0,-1 1-12 0,-2-2-15 16,0 3-13-16,1-1-12 0,0 0-7 0,3 0-16 16,-6 1-16-16,4 3-16 0,-2-3-6 0,-1 2-16 15,0 2-14-15,-1 1-4 0,-3-2-10 0,-1 4-6 16,0-1-1-16,-1 4-13 0,-1 0-2 0,-3-4-6 16,0 4-7-16,-3 3 0 0,-1-1-2 0,2-1-9 0,-1-2 2 15,1-2-4-15,-3 0 3 0,1-4 4 0,2 4 13 16,-2-5 0-16,-1 3-2 0,4-3-2 15,1-2-3-15,0 0 0 0,3-2-2 0,1-1 19 16,-5 3-17-16,5-3-4 0,-3 3-11 0,3-3 6 0,4 6-1 16,0-5-3-16,1 2-2 0,-5-3 0 0,13 2-4 15,-3 1-1-15,-1-2 11 0,4 1-15 0,4 1 4 16,-5-2-5-16,6 1-1 0,-5 0-5 0,2 1-1 16,-3 0-9-16,2-3-11 0,-3 0-54 0,1 0-73 15,-6 0-92-15,3-1-109 0,-5-1-282 0,0-1-680 16,-4 3 301-16</inkml:trace>
  <inkml:trace contextRef="#ctx0" brushRef="#br0" timeOffset="-206992.89">10450 10281 278 0,'0'0'325'0,"0"8"-13"16,1-3-16-16,0 1-16 0,2 2-3 15,2 3-6-15,1 4-23 0,2 2-24 0,-2 0-25 16,6 7-13-16,-2-2-23 0,2 2-13 0,0-1-13 0,1-2-17 15,1 1-10-15,-4-4-12 0,7 4-6 0,-7-5-5 16,3 0-12-16,0 1-6 0,-3-2-12 0,3-3-3 16,2 3-5-16,-3 0-7 0,-1-3-4 0,1 3 1 15,-3-7-8-15,1 2 1 0,-4-3-4 0,2 2-7 16,-2-3-6-16,2 1-4 0,-4-1-37 0,0-4-46 16,0 1-44-16,-2-2-51 0,-1 2-41 0,2-1-58 15,-3-3-58-15,0 0-216 0,0 0-584 0,5-13 259 16</inkml:trace>
  <inkml:trace contextRef="#ctx0" brushRef="#br0" timeOffset="-206776.11">10779 10428 110 0,'0'0'354'16,"-14"9"-5"-16,6 0-16 0,-1-1-26 0,-7 6-16 15,-2 3-26-15,-2 1-16 0,1 0-25 0,-3 1-27 0,-1-1-21 16,1 2-12-16,3-4-20 0,0 3-13 15,2-6-16-15,1-1 6 0,3 1-28 0,-2-1-11 16,4-3-6-16,-3 1-11 0,3 1-3 0,2-4-7 0,0 1-12 16,0-2 0-16,3 2-14 0,-1-4-30 0,3-2-42 15,-3 2-56-15,-1 1-64 0,3-4-70 0,0 2-103 16,-2-3-199-16,7 0-577 0,-10-7 256 0</inkml:trace>
  <inkml:trace contextRef="#ctx0" brushRef="#br0" timeOffset="-206475.31">10851 10200 340 0,'13'7'358'0,"-3"1"-20"16,4 3-23-16,0 6-18 0,5 3-30 0,-1 3-25 16,0 2-22-16,-2 2-23 0,0 1-21 0,-2 5-13 15,8 10-19-15,-9-10-10 0,-2 1-18 0,2 15-14 0,-4-2-10 16,-4-12-10-16,-1 14-5 0,-3 0-10 0,-5-13-11 16,-2-4-14-16,1 1-48 0,-4 0-58 15,1-5-73-15,-2 3-69 0,1-6-91 0,4-6-223 0,-7-2-562 16,-2-1 249-16</inkml:trace>
  <inkml:trace contextRef="#ctx0" brushRef="#br0" timeOffset="-205846.11">7012 10313 11 0,'1'-2'287'0,"-1"2"-19"16,0 0-17-16,0 0-10 0,0 0-18 0,0 0-9 15,0 0-2-15,-10 8-6 0,6 1-10 16,-1 3 2-16,0 5-22 0,0 8-11 0,1 6-15 0,-2 3-16 16,3 1-15-16,2 11-12 0,3 2-11 15,1 0-11-15,3-1-2 0,1 1-9 0,0-1-11 0,1-12 0 16,2-2-10-16,2 2-3 0,3 10-5 16,-2-13-9-16,0-2 0 0,3 2-4 0,2-1-5 15,0-2 2-15,4 1-13 0,-3-2 4 0,4 1-3 0,-4-3-39 16,4 0-79-16,-1-2-113 0,0-2-139 0,3-4-197 15,1-2-594-15,-3-3 263 0</inkml:trace>
  <inkml:trace contextRef="#ctx0" brushRef="#br0" timeOffset="-205225.41">12128 10093 270 0,'1'6'356'15,"-1"-6"-10"-15,12 1-6 0,-6-2-35 0,9-2-30 0,2 2-24 16,3-2-26-16,3-1-21 0,7 0-20 0,0 1-23 16,1-4-11-16,1 4-26 0,1-3 0 15,-1 1-13-15,-1 1-15 0,0 2-6 0,-3-3-11 0,-7 3-2 16,0 2-10-16,-2 2-11 0,-2-2 0 0,-2 0-3 16,-5 1-13-16,2 0 5 0,-6 2-27 0,-1-3-19 15,2 0-14-15,-4 2-35 0,-3-2-34 0,7 1-50 16,-7-1-74-16,0 0-70 0,0 0-278 0,0 0-602 15,-25-1 266-15</inkml:trace>
  <inkml:trace contextRef="#ctx0" brushRef="#br0" timeOffset="-205001.29">12402 9837 3102 0,'0'0'175'0,"-7"-1"-119"16,7 1-39-16,0 0 7 0,-4 10-1 0,3 1 26 15,0 6 16-15,-2 2 8 0,2 10-6 0,-2 0-5 16,3 3-2-16,0 0-4 0,0 2 6 0,3 1-21 0,-3-1-1 16,1 11-1-16,2-12-7 0,-3-3-4 0,1 0-3 15,0-3-3-15,-1-2-4 0,1-7 4 0,-1 0-2 16,2-2-10-16,-2-2-3 0,0-4-27 0,-2 1-54 16,0 0-69-16,-2-5-80 0,4 0-99 0,-4 0-248 15,2-2-616-15,-5-3 274 0</inkml:trace>
  <inkml:trace contextRef="#ctx0" brushRef="#br0" timeOffset="-203910.03">14150 9774 157 0,'-21'17'328'16,"2"2"-18"-16,0 3-10 0,2 4-13 0,-2 6-4 0,-3 13-20 16,3 0-26-16,1-1-25 0,3 3-13 0,6-15-23 15,0 3-20-15,5-1-13 0,2 1-19 0,2-2-2 16,0-2-17-16,5-2-6 0,1 0-9 0,2-4-6 15,2-1-12-15,3 1-7 0,-2-2-6 0,2-6-8 16,-3-2-6-16,-1 1-3 0,4-2-1 0,-3 1-11 16,2-2-6-16,-2 0-36 0,0-2-46 0,-5-4-66 15,3 3-67-15,-4-5-64 0,1 0-86 0,1-2-180 16,-2-2-564-16,-4-1 250 0</inkml:trace>
  <inkml:trace contextRef="#ctx0" brushRef="#br0" timeOffset="-203394.8">14422 9724 142 0,'0'0'407'0,"0"0"-34"0,0 0-37 16,5 12-29-16,-5-1-31 0,-1 4-27 0,-1 7-27 15,0 3-21-15,-3 2-17 0,1 1-19 0,1 2-15 16,-1 2-18-16,4 1-12 0,-3 0-15 0,1 0-6 15,0 1-12-15,-1 1-11 0,1 11-4 0,2-11-16 16,-2 0 0-16,4-2-4 0,-1-1-3 0,0-3-8 16,2-4-2-16,-1 0-6 0,1-9-5 0,-2-4 4 15,2-2-6-15,-2-5-5 0,2 2-1 0,-2-2-4 16,1-3-1-16,-2-2-4 0,0 0-3 0,0 0 3 16,7-16 1-16,-6 5-3 0,2-5-5 0,-2-1 9 15,0 0-5-15,4-1-2 0,-5 1 3 0,1-3 4 16,2 2-2-16,-2 1-3 0,4 2 10 0,-1-1-16 15,0 4 4-15,0 1 0 0,6-3-1 0,-6 6-4 16,1-2 5-16,3 2-1 0,-3 3 0 0,4-1-1 0,-3 3-4 16,-2 0-5-16,4 2 14 0,-8 1-11 0,11 2 6 15,-2 2-6-15,-5 1 2 0,4 2-5 0,-3 1 0 16,1 3 0-16,-2 0-2 0,0 2-5 16,1 3-12-16,-1 1-2 0,0 0-6 0,-2 1-4 0,2 0 2 15,-3-1 2-15,1 0 4 0,-2-1 1 0,-3 1 5 16,1-3 0-16,2-2 2 0,-3 0 6 0,1-1 4 15,0-2-4-15,0-1-1 0,-2-2 6 0,1-2 8 16,1 2-2-16,-2-5 7 0,0 2 1 0,-1-2-1 16,5-1-4-16,0 0-1 0,-14-4 1 0,6 3-26 15,3-3-27-15,-4 1-37 0,4-3-38 0,0 2-45 16,-3-1-48-16,4-1-65 0,-2 0-215 0,2 1-543 16,3-2 240-16</inkml:trace>
  <inkml:trace contextRef="#ctx0" brushRef="#br0" timeOffset="-203169.93">14910 10288 143 0,'3'13'325'0,"-1"4"-10"0,-2-1-16 15,0 3-24-15,0 0-6 0,-4-1-9 0,0 1-14 0,3 1-27 16,-3-2-24-16,0 0-16 0,3 1-13 0,-3-2-14 15,4-5-19-15,-5 1-18 0,4 3-5 0,1-3-15 16,-4-3-13-16,4 3-13 0,-2-3-10 0,0 1-54 16,-2-4-66-16,1-1-74 0,-4 1-92 0,1-2-321 15,-3 0-594-15,1-2 262 0</inkml:trace>
  <inkml:trace contextRef="#ctx0" brushRef="#br0" timeOffset="-201192.65">15185 10207 239 0,'0'0'362'15,"0"0"-3"-15,23 0-18 0,-4 0-32 0,3-1-33 16,8-2-29-16,4-1-32 0,0 1-10 0,4 0-24 16,2-3-15-16,0 3-16 0,-2 0-13 0,0 1-21 15,-2 3-7-15,-3-1-7 0,-2-1-14 0,-3 0-5 16,-9 1-13-16,0 1-13 0,-2-1-21 0,-4 1-52 15,-3 0-43-15,-6 0-48 0,2 1-38 0,-6-2-32 16,7 0-34-16,-7 0-50 0,0 0-218 0,0 0-519 0,0 0 230 16</inkml:trace>
  <inkml:trace contextRef="#ctx0" brushRef="#br0" timeOffset="-200958.75">15500 9922 5 0,'-2'0'273'0,"2"0"-18"0,0 0-5 0,0 0-11 16,-3 13-7-16,5 3-8 0,-4 3 0 0,4 6 4 0,-1 6-2 16,-1 2-13-16,0 1-21 0,-1 12-11 0,2-11-28 15,-2 13-10-15,-1-14 3 0,1-2-30 16,1-1-7-16,1-1-11 0,2-3-20 0,-3-3-3 0,2-4-7 16,1-4-4-16,-2-1-7 0,2-3-5 0,-1 1-11 15,-2-2 9-15,0-4-22 0,0 0-2 0,0 1-10 16,0-4-23-16,0 2-40 0,-2-3-49 0,-3 0-65 15,0-2-68-15,5-1-89 0,-12-4-216 0,4 0-579 16,2-2 256-16</inkml:trace>
  <inkml:trace contextRef="#ctx0" brushRef="#br0" timeOffset="-200363.27">16106 9856 129 0,'0'0'334'15,"9"1"-9"-15,-9-1-9 0,10 2-3 0,-3 0-23 16,-1 1-26-16,3 1-25 0,1 0-22 0,-1 0-21 15,0 1-21-15,3 0-17 0,-1-1-13 0,2 3-11 16,-2-1-14-16,1-2-14 0,6 4-4 0,-5 2-16 16,-3-3-9-16,3 2-9 0,-3-1-6 0,-2 0-5 15,-1 2-12-15,-3 1-4 0,-1 1-8 0,-2 5-3 16,-4 0-1-16,-1-1-4 0,-1 1-3 0,-3 1-1 0,0-1-3 16,-4 5-8-16,2-6 8 0,-3-1-6 15,-1-1 5-15,0 1-6 0,1-1-6 0,-2-1 5 16,5-4 1-16,-3 3-5 0,2-2 0 0,1 0 4 0,-1-3-1 15,3 0 2-15,3-4-6 0,0 3 3 0,1-2 3 16,-1-3-3-16,3 3 0 0,0 0 1 16,2-4 2-16,8 6-5 0,-3-3-2 0,7-1 2 0,2-1 0 15,6 2-3-15,1-2 1 0,0-1 2 0,10-1-2 16,-4 2-1-16,1 1-6 0,0-1 3 0,-6 1-4 16,-2-2-17-16,0 0-39 0,-3 0-48 0,-4 0-62 15,1 1-73-15,-5-2-72 0,-1 1-268 0,3 0-629 16,-7-2 279-16</inkml:trace>
  <inkml:trace contextRef="#ctx0" brushRef="#br0" timeOffset="-200061.99">16635 9693 348 0,'2'10'398'0,"0"0"-39"0,-1 2-33 0,2 6-33 16,-3 1-25-16,1 6-27 0,-1 2-24 0,0-1-26 16,-1 2-14-16,1 0-14 0,0-2-20 0,-3 3-16 15,2 0-11-15,1 0-8 0,0-1-16 16,-2 1-11-16,0-2-7 0,2 1-4 0,-1 0-15 0,-3-3-4 15,4-5-22-15,0-2-48 0,-2-1-49 0,2-4-47 16,0-4-41-16,2-2-46 0,-2-3-29 0,0 2-64 16,1-4-179-16,-1-2-513 0,0 0 228 0</inkml:trace>
  <inkml:trace contextRef="#ctx0" brushRef="#br0" timeOffset="-199785.9">16698 10056 40 0,'0'0'325'15,"5"-2"-7"-15,-5 2-9 0,13 3-12 0,-8-1-19 16,0 1-16-16,1 3-17 0,2-2-14 0,-4 0-23 0,4 2-22 16,-3-1-16-16,1 3-25 0,-1 3-14 15,1-2-8-15,0 1-12 0,-2 1-8 0,-2 0-12 16,1 0-15-16,-1 3 0 0,-2 2-15 0,0 0-7 16,0 1-6-16,0-6-1 0,-1 4-7 0,0-3-3 0,-1 1-6 15,1-2 0-15,0-1-7 0,0-4-1 0,-1 0-2 16,2 0 13-16,-2-1-18 0,-1-3 1 15,0 2-5-15,1-2 2 0,2-2-5 0,-8 1 6 0,8-1-4 16,-9-3-16-16,6-1-19 0,-1-2-23 0,-3 0-20 16,1-1-27-16,1 0-28 0,0-2-32 0,1 1-34 15,-1 0-28-15,2-1-46 0,2 2-254 16,-2 1-558-16,0 1 248 0</inkml:trace>
  <inkml:trace contextRef="#ctx0" brushRef="#br0" timeOffset="-199327.39">17049 10104 161 0,'0'-3'354'0,"0"3"-33"16,0 0-25-16,0 0-26 0,4-2-20 16,-4 2-21-16,0 0 0 0,9 4-10 0,-9-4-18 0,5 3-20 15,-1-2-12-15,0 3-19 0,2 0-17 0,-5 1-12 16,3 0-15-16,0 1-10 0,-4 1-12 0,4 2-7 16,-4-2-8-16,0 3-10 0,0 1-6 15,-4 1-8-15,4 0-6 0,-5-1-1 0,-1 1-4 0,-1-2-3 16,1 1-3-16,-2 0-6 0,1-2-8 0,0 0 7 15,0 0 4-15,-1-2-3 0,1-1-5 0,2-1 1 16,-1 0 2-16,2-2 0 0,0 1-3 0,2-2-4 16,-2 1 3-16,0-1 1 0,4-2-6 0,-3 4 1 15,3-4 16-15,-2 4-18 0,2-4 2 0,0 0 1 16,2 6-1-16,0-3-3 0,0-1-6 16,4 2-5-16,-3-2 9 0,3 1-6 0,1 0 3 0,-1-1 0 15,1 0-4-15,1 1-3 0,-2-2 4 0,5 1-5 16,-2-2 0-16,3 1-28 0,-2 1-50 0,-1-1-56 15,0 1-70-15,-3-2-63 0,2 0-341 0,0-3-662 16,-2 1 293-16</inkml:trace>
  <inkml:trace contextRef="#ctx0" brushRef="#br0" timeOffset="-198980.11">17325 9899 263 0,'0'-5'304'0,"3"2"-18"0,-2-1-25 0,3 0-22 16,0 2-25-16,1-1-6 0,-1 0-10 0,1 2-7 15,-5 1-2-15,13 0 0 0,-7 2-6 0,4 0-18 0,2 2-14 16,-3 1-16-16,1 4-18 0,4 2-9 0,-2 3 12 16,0 0-26-16,1 2-17 0,-1 1 4 0,2-2-6 15,1 7-12-15,-1-6-6 0,-1 6-8 0,-2-8-5 16,2 1 2-16,4 7-13 0,-4-5-1 0,2 5-3 15,3-1-1-15,-7-4-3 0,6 3 14 0,-2 1-24 16,3-1 6-16,-5-5-4 0,2 1-3 0,-2 0 0 16,1-1-8-16,0-1 4 0,0 0-3 0,-1-1 3 15,1-1 7-15,-2-2-12 0,-1 3 1 0,0-5 2 16,-3-1-5-16,1 0-3 0,1-3-10 0,-5 0-2 16,3-1-20-16,-3-2-32 0,2 1-52 0,-1-2-49 15,-6 0-53-15,9-6-64 0,-5 1-310 0,0 0-640 16,1-4 283-16</inkml:trace>
  <inkml:trace contextRef="#ctx0" brushRef="#br0" timeOffset="-198744.25">17943 9907 84 0,'-10'5'414'0,"-1"1"-41"0,-5 2-33 0,-1 3-34 16,-10 6-31-16,-1 0-23 0,1 1-28 0,-1-1-15 15,0 2-22-15,2 2-17 0,-2-2-23 0,3 0-10 16,0 1-9-16,0-2-19 0,1 3-10 0,-1-2 0 16,2 0-18-16,-1-1-13 0,1 1-9 0,1-2-5 15,-1-1-3-15,6-5-6 0,0 1-7 0,2-3 2 16,0-2-13-16,3 0-1 0,3-1-10 0,0-2-33 16,2-2-39-16,0 0-50 0,-1-2-65 0,8 0-69 15,-9-5-89-15,8 2-195 0,-2-4-567 0,7-3 252 16</inkml:trace>
  <inkml:trace contextRef="#ctx0" brushRef="#br0" timeOffset="-198512.3">18037 9754 4364 0,'9'6'14'0,"0"2"-19"0,0 0-10 15,3 7 24-15,3 6 10 0,2 2-14 0,2 1 2 16,-1 5-5-16,-4 4 6 0,6 11 10 0,-10-10-15 16,-1 13-2-16,0 1 3 0,-6 3-1 0,-6-2-2 15,-6 4-5-15,-5 1-1 0,1 1-1 0,-7-3-7 16,1-1-50-16,-7-1-71 0,-3 0-94 0,5-2-110 16,-8-1-271-16,0-2-658 0,-7-5 292 0</inkml:trace>
  <inkml:trace contextRef="#ctx0" brushRef="#br0" timeOffset="-195633.77">19161 10322 43 0,'0'0'320'0,"7"2"-11"0,1-2-10 16,0 0-3-16,3 2 3 0,8 0 7 0,-1-1-31 16,10-1-29-16,-5 1-19 0,9 0-23 0,0-1-21 15,3 1-14-15,-2-1-14 0,5-1-20 0,-6 1-14 16,4 0-16-16,-3-1-4 0,-1-1-12 0,0 2-7 15,-10-2-10-15,0 1-3 0,-2 0-10 0,-1 1-3 16,-1-2-7-16,-4 2-9 0,-1-1-5 0,0-1 2 16,-3 1-9-16,-2 1-1 0,-1 0-9 0,1 0 0 15,-8 0-23-15,9-2-16 0,-7-1-40 0,2 1-31 16,-4 2-35-16,2-4-34 0,-2 4-35 0,0 0-46 16,0 0-71-16,-9-4-230 0,1 5-588 0,-3 1 262 15</inkml:trace>
  <inkml:trace contextRef="#ctx0" brushRef="#br0" timeOffset="-195403.03">19305 10539 186 0,'8'0'376'0,"2"1"9"0,12-1-23 0,-1 0-31 16,9-3-30-16,0 1-33 0,4-1-22 0,0 2-21 0,1-2-24 15,-2 1-17-15,-2 1-25 0,-1 1-13 0,-7-1-19 16,0 1-12-16,-5 0-7 0,4 0-13 16,-7 0-13-16,-1 1-4 0,-2-1-58 0,-1 0-49 15,-4 1-52-15,-2-1-43 0,0 0-47 0,-5 0-49 0,10 0-76 16,-10 0-217-16,0 0-555 0,5-1 246 0</inkml:trace>
  <inkml:trace contextRef="#ctx0" brushRef="#br0" timeOffset="-191966.27">20476 9880 213 0,'0'4'395'15,"-3"2"-38"-15,4 1-29 0,-1 2-25 0,0 3-32 16,-1-2-27-16,2 6-22 0,-5 2-21 0,4 0-28 15,3 7-11-15,-2 2-13 0,-1 1-16 0,2 2-7 16,-1 0-16-16,0 1-10 0,2 0-9 0,-1 0-12 16,-3 1-6-16,4 1-16 0,-1-4 5 0,2 1-7 15,-1-5-10-15,0 1-2 0,-1-7-2 0,-1-4-9 0,-1 2-2 16,2-5-3-16,0 0-10 0,0-3 4 16,-2 1-1-16,3-1-4 0,-2-3-8 0,0-2 0 15,1 2-3-15,-1-3-1 0,-1-1-23 0,0-2-42 0,0 0-41 16,0 0-46-16,0 0-32 0,0-11-40 0,-1-2-45 15,-1 0-273-15,-1-5-582 0,-1-7 257 16</inkml:trace>
  <inkml:trace contextRef="#ctx0" brushRef="#br0" timeOffset="-191629.71">20477 9845 129 0,'4'5'259'0,"2"0"-7"16,4 2-3-16,-3 0 2 0,3 3-2 0,3-1-3 16,2 2-3-16,3 2-6 0,-4-1-12 0,9 4-13 15,-2-2-22-15,0 6-16 0,0-5-16 0,-5-4-17 16,1 2-14-16,-3 2-12 0,1 0-11 0,-2-1-8 16,-1 3-13-16,-5 1-6 0,1-1-6 0,-7 3 1 15,-1 0-19-15,-1-1 5 0,-7 6 2 0,-1 0-20 16,-3-1 7-16,1-4-17 0,-3-3 0 0,4 3-5 15,-3-7-6-15,1 3 8 0,1-3-12 0,0 2 1 16,-2-3-1-16,5-4-6 0,-1 0 11 0,-2 0-6 16,3-5-4-16,-2 5 3 0,1-5-2 0,1-1 13 15,3-1-21-15,-3 1-20 0,1-4-27 0,7 2-22 16,-13 0-29-16,9-2-24 0,-1-2-24 0,-1 1-28 0,-1-2-24 16,4 2-33-16,0 0-30 0,2-4-270 15,-1 3-571-15,4-2 254 0</inkml:trace>
  <inkml:trace contextRef="#ctx0" brushRef="#br0" timeOffset="-191045.69">21475 9890 205 0,'0'-7'307'0,"0"4"-14"0,0 3-16 16,0-6-10-16,0 6-12 0,0-7-6 0,0 4-5 15,0 3-10-15,0-7-16 0,-1 4-16 0,1 3-23 16,-3-8-14-16,2 4-16 0,-3-1-12 0,0 1-18 15,-1-3-10-15,1 1-16 0,-6 0-7 0,2 1-11 16,-1 0-5-16,-2 0-5 0,0-3-6 0,0 4-14 16,-8 1 2-16,1-3-7 0,0 2-3 0,2 2-6 15,-2 2 2-15,0-1-5 0,1 2-5 0,-3 1-3 16,2 2-3-16,1 2-2 0,2 1 4 0,2 2-3 16,-1 3-7-16,-1 1-3 0,3 1 6 0,0 4 10 15,1-1-18-15,-1 6 2 0,4-5 5 0,2 1-1 0,-2 4-7 16,4-4 3-16,-1-2 3 0,2 2-2 15,2 0 4-15,0 0-5 0,1 3-2 0,0 2 0 0,1 2-3 16,3 1 1-16,2-2-1 0,-1 0-2 0,2 2 5 16,-1-2-2-16,-1 2-2 0,0-2 5 0,0-2-7 15,-5-3 0-15,2-1 4 0,-1 0 0 0,-2 1-5 16,-1 0 6-16,0-2-3 0,-2-1 3 0,0 0-5 16,1 0 2-16,0-3-4 0,-2 1 3 0,-2 0 1 15,0-1 14-15,0-2-16 0,1-1-2 0,1-1 3 16,-3 0-4-16,3-3 5 0,-1 2-8 0,-1-1-4 15,2-4-17-15,1-1-22 0,-1 1-21 0,0-1-19 16,-4-3-21-16,5 2-25 0,4-2-41 0,-13-2-44 16,8-2-50-16,-1-3-293 0,-3 1-611 0,5-4 271 15</inkml:trace>
  <inkml:trace contextRef="#ctx0" brushRef="#br0" timeOffset="-190777.3">20951 10184 22 0,'0'0'331'16,"10"-3"-9"-16,-3 1-1 0,3 1-8 0,3-1-7 16,2 2-8-16,4-1-22 0,2 0-29 0,6 1-23 0,-1-2-22 15,5 1-18-15,0 2-18 0,-1-2-14 16,5 1-21-16,-6-2-14 0,1 4-6 0,-2-2-12 15,-7 1-8-15,-1-1-15 0,-1-1-9 0,-1 2-3 0,-5-1-6 16,-2 2-10-16,-1-2-7 0,-2 0-6 0,-3 0-8 16,-5 0-3-16,10 0-2 0,-10 0-29 0,9 0-30 15,-9 0-46-15,5 0-52 0,-5 0-58 16,0 0-75-16,-1-6-341 0,1 6-660 0,-9-4 292 0</inkml:trace>
  <inkml:trace contextRef="#ctx0" brushRef="#br0" timeOffset="-189339.15">22146 10057 200 0,'0'0'205'0,"0"0"1"0,0 0-1 16,0 0-1-16,0 0-2 0,0 0 0 15,0 0-3-15,0 0-3 0,0 0 1 0,0 0-1 16,0 0 0-16,0 0-22 0,0 0-12 0,0 0-11 0,18 2-20 15,-10-2-9-15,3-2-12 0,10 1-10 0,0-1-15 16,12-2-6-16,3 1-4 0,15-1-9 16,2 1-4-16,-2 4-6 0,1-5 4 0,-15 2-20 0,2-1-2 15,-2 3-7-15,-3 0 3 0,3 0-7 16,-5 1-12-16,-4 3 8 0,3-4 1 0,-10 0-6 0,-2 1-7 16,-3 4-2-16,-3-5-2 0,-1 1 1 15,-5 1-6-15,2-1-2 0,-2-2-37 0,-4 2-35 0,-3-1-32 16,0 0-50-16,0 0-40 0,7-4-63 0,-7 4-55 15,-3-6-188-15,3 6-542 0,-10-5 241 0</inkml:trace>
  <inkml:trace contextRef="#ctx0" brushRef="#br0" timeOffset="-188931.25">22628 9700 84 0,'0'0'303'0,"0"0"-11"0,0 0-9 0,0 0-9 15,1-3-13-15,-1 3-12 0,0 0-10 0,0 0-20 16,0 0-13-16,0 0-9 0,0 0-20 15,0 0-14-15,0 0-18 0,0 0-13 0,0 0-14 0,0 0-8 16,0 0-18-16,0 0-3 0,0 0-11 0,4 14-9 16,-4-4-4-16,1 1-5 0,2 6-7 0,-3 3-5 15,0 7-3-15,0 3-4 0,1 0-1 0,0 17-5 16,-2-12-2-16,0 1-3 0,-1-2-4 0,4 14-4 16,-2-12-1-16,1-2-1 0,0-2 2 0,3-2-4 15,0-2-2-15,-3-1 0 0,1-8-2 0,3 0-2 16,-3-3-2-16,1-5-3 0,-1 0-1 0,-2-2-2 15,2-2-6-15,-1-2 9 0,-1-2-24 0,-1 3-56 16,-3-6-65-16,4 0-94 0,-13 0-136 0,3-2-236 16,-3-2-654-16,-4-2 289 0</inkml:trace>
  <inkml:trace contextRef="#ctx0" brushRef="#br0" timeOffset="-184612.35">23663 9594 46 0,'0'0'334'0,"-6"-1"-22"0,6 1-19 0,0 0-23 0,0 0-8 15,0 0-20-15,0 0-11 0,0 0-9 16,0 0-24-16,0 0-15 0,0 0-11 0,4 10-14 0,-3-6-15 15,0 8-16-15,5 4 4 0,-2 3-24 0,-1 6-10 16,-2 3-8-16,0 0-7 0,1 3-9 16,-1 2-11-16,-2-4-2 0,2 2-8 0,1 1 0 0,-2-1-2 15,0-2-9-15,2-2 0 0,-4-1-18 0,1-6 4 16,1-3-7-16,-1-1 0 0,1-1 0 0,-1-3-5 16,1-3-2-16,0-1-16 0,-2-2-45 0,1-4-50 15,0 1-64-15,1-3-70 0,0 0-86 0,0 0-251 16,0 0-614-16,-4-11 272 0</inkml:trace>
  <inkml:trace contextRef="#ctx0" brushRef="#br0" timeOffset="-184230.14">23749 9497 3107 0,'0'-6'-20'0,"0"-1"19"0,1 2-5 16,-2 0 3-16,1 0 6 0,0 1 18 0,0 4 9 15,0-7 9-15,1 4 2 0,-1 3 6 0,4-2 0 16,0 0 4-16,-4 2 2 0,16 2 6 0,-3 0-13 16,6 6 22-16,9 3 2 0,-1 3-5 0,1-1 2 15,2 3-13-15,0-1-7 0,0 2-2 0,0 1 0 16,-7 2-7-16,4-1-4 0,-4 3-1 0,-2-3-8 16,-5 2 4-16,-3 0-7 0,-5-4 0 0,-2 1-1 15,-3 8 0-15,-6-5-1 0,-3 3-4 0,-7 0-3 0,-1 0-1 16,-5 1 21-16,1 0-23 0,-4 0-1 15,-1-3-3-15,1 1 5 0,3-3-6 0,-1 0 0 16,4-5 0-16,0-3 5 0,2 1 5 0,-3-2-10 0,3 0-2 16,-1 0-2-16,6-3 1 0,-7 0 0 0,5-4 3 15,-2 1 12-15,-1 1-14 0,3-4-2 16,-3 1 4-16,3 0-2 0,2-1-4 0,-3-2-2 0,1 0-5 16,0-3-16-16,-1 0-31 0,6-1-33 0,0 3-39 15,-2-6-46-15,2 0-53 0,3 2-61 0,-1-6-288 16,4 6-622-16,1-3 276 0</inkml:trace>
  <inkml:trace contextRef="#ctx0" brushRef="#br0" timeOffset="-178612.9">24496 9762 182 0,'5'-3'291'0,"-2"-1"-11"16,-2 3-12-16,3-3-19 0,-3 0-10 0,2-1-13 0,-2 0-14 16,3 0-10-16,-1-2-8 0,-2 1-7 0,0 0-9 15,-1 0-5-15,3 0-13 0,-3 0-6 0,-3 1-19 16,3 1-13-16,-1 0-12 0,1 4-17 0,-4-6-5 15,0 5-9-15,0-1-17 0,4 2-4 0,-14 3-8 16,4-2 1-16,-2 8-7 0,-1 1-3 0,-3 2-8 16,2 3-2-16,1-1 4 0,-1 3-8 0,1-2-5 15,6-1 1-15,0 3-3 0,1-7-6 0,4 3 3 16,-1-2-4-16,2 1-1 0,1-2-1 0,1-1-2 16,0 2-1-16,2-5-4 0,1 0-5 0,2-2-1 15,-1 2-2-15,0-4-6 0,6 0 1 0,-3-2 3 16,-1 0 3-16,4-2-8 0,-2 0-7 0,1-1 2 15,-2-1 2-15,-1 0-6 0,1-2 5 0,1 0 2 16,-5-1 11-16,4-2-10 0,-4 1 7 0,-2 0-4 16,3 2 11-16,-1-4-3 0,-1 3 6 0,-1 1 6 15,1 0 0-15,-2 0 6 0,-1 1-2 0,4 0-1 16,-3 1 4-16,-1-1-5 0,2-1 3 0,-1 2-2 16,0 1 3-16,-1 3-3 0,0-4-5 0,0 4-4 0,0-5 0 15,0 5-1-15,0 0 1 0,3-4 2 0,-3 4 0 16,0 0-6-16,0 0 4 0,0 0-2 15,0 0 5-15,0 0 7 0,0 0-8 0,0 0-2 16,0 0 2-16,0 0-3 0,7 12 1 0,-7-9 0 0,2 0 0 16,-2 4 0-16,1-3-1 0,-2 2-4 15,1 2 5-15,-2 0-5 0,0 3 1 0,-1-4 4 0,1 4 1 16,-1-2-7-16,-1 3 1 0,-1-1 2 0,4 2 1 16,-3-1 2-16,-1 2-5 0,-3 1 0 0,3-3 1 15,1-1 3-15,2 1-11 0,-2 1 13 0,0-1-7 16,0-1 4-16,0 1-3 0,-1 2 5 0,2-1-4 15,1-2 1-15,-2 0-3 0,3 0 5 0,-5 0 0 16,3 0-5-16,1 2 7 0,0-4-4 0,-3 3-5 16,1 0 3-16,3-1 6 0,-1 0-3 0,0 0-1 15,0-1-2-15,0 1 1 0,1 1-2 0,-1-1 15 16,0 1-14-16,2-3 4 0,-4 2-8 0,3-2 3 16,-1 1 1-16,0 0-3 0,-1 0 15 0,0-1-10 15,2 0-4-15,-3-2-1 0,1 2 0 0,-2 0-1 16,1-2 3-16,-1 3-2 0,1-5-3 0,-1 2 4 15,-1 0-7-15,1-2 5 0,0 2 2 0,-1 0 1 16,0-2-2-16,-1 0 2 0,-1-1 4 0,0-1-6 16,3 1 4-16,-4-1-1 0,3 0 1 0,-6-1 0 15,2-1 6-15,2-1-5 0,-1 2-2 0,3-2 0 16,-5-2 1-16,11 2 9 0,-15-1-5 0,10-3 0 16,-5-1 3-16,2-1-5 0,1-2 1 0,0-1 4 15,0 1-4-15,2-9 1 0,1 3-3 0,0-5-6 0,3-2-5 16,1 2 6-16,1-6-4 0,1 4-3 15,4-4 6-15,-2 0-2 0,4 9 0 0,-3-1-1 16,4-1 2-16,0 2 2 0,4 2 0 0,-3 3-5 0,-1 0 5 16,8 1 3-16,-7 1-5 0,0 3 2 0,3-1-3 15,-1 1 6-15,-1 2-5 0,2-3 3 0,3 1-1 16,-3 0 4-16,4 1-3 0,0 0 2 0,-2 3 0 16,4-5 12-16,0 2-17 0,3-5 1 0,1 2-10 15,0 4-25-15,5-1-91 0,-8-3-135 0,1 3-417 16,6 0-737-16,-7 1 327 0</inkml:trace>
  <inkml:trace contextRef="#ctx0" brushRef="#br0" timeOffset="-178483.04">25089 10231 4516 0,'-2'11'-89'0,"2"-4"54"0,-2 0 24 0,-1-1-15 15,1 0-61-15,-3 0-125 0,-1-2-268 0,1-3-116 16,-7-1-646-16,-1-3 285 0</inkml:trace>
  <inkml:trace contextRef="#ctx0" brushRef="#br0" timeOffset="-172093.34">581 12472 134 0,'0'0'268'15,"0"0"-12"-15,0 0-25 0,0 0-16 0,0 0-11 16,0 0-12-16,0 0-17 0,0 0-10 0,0 0-15 16,0 0-12-16,0 0-8 0,0 0-2 0,0 0-2 15,0 0-2-15,0 0-4 0,0 0-3 0,0 0-4 16,0 0-5-16,0 0-7 0,0 0-10 0,0 0-12 16,33-25-6-16,-33 25-8 0,0 0-4 0,0 0 6 15,0 0-4-15,23-8-24 0,-23 8-1 0,0 0-2 16,0 0-7-16,0 0-5 0,0 0-5 0,0 0 1 15,0 0-4-15,8 33-4 0,-8-33 0 0,-5 19-7 16,5-19-3-16,-8 24-10 0,8-24 3 0,-13 25-3 16,8-17 1-16,5-8 0 0,-9 17 2 0,9-17 10 15,-10 12-4-15,10-12 7 0,0 0 6 0,-11 10 4 16,11-10 3-16,0 0 11 0,0 0-9 0,0 0-7 16,0 0 4-16,0 0-2 0,0 0-4 0,0 0-3 15,0 0-1-15,0 0-5 0,0 0-2 0,0 0-5 16,0 0 4-16,0 0 0 0,0 0-1 0,0 0-4 15,0 0 11-15,0 0-5 0,0 0-4 0,0 0 1 16,0 0-2-16,0 0 2 0,0 0 2 0,0 0-12 16,0 0-5-16,0 0 5 0,0 0-7 0,0 0-7 15,0 0-15-15,0 0-6 0,0 0-5 0,-3 18-8 16,3-18 3-16,-4 16-2 0,4-16 5 0,0 0-5 16,-5 14 3-16,5-14 9 0,0 0-9 0,0 0 1 15,0 0-6-15,0 0-3 0,-18 8-21 0,18-8-17 16,0 0-26-16,0 0-35 0,0 0-42 0,-31-35-238 15,25 24-478-15,6 11 211 0</inkml:trace>
  <inkml:trace contextRef="#ctx0" brushRef="#br0" timeOffset="-162748.11">1562 12431 176 0,'-1'-5'212'15,"1"1"-12"-15,0 4-14 0,0-7-12 0,-1 4-13 16,1 3-14-16,-1-8-6 0,1 5-10 0,0 3-7 16,0-7-10-16,0 3-8 0,-3 1-7 0,3-1-4 15,0-1 1-15,0 2-2 0,0 3-2 0,0-9-1 16,-2 7-2-16,2 2-1 0,0-6 3 0,2 2-5 16,-2 4 1-16,0 0-7 0,-2-5 3 0,2 5-2 15,0 0-7-15,-2-6-3 0,2 6 6 0,0 0-2 0,0 0 2 16,0 0-14-16,0 0 0 0,2-2-4 15,-2 2-2-15,0 0-8 0,-2-4-1 0,2 4-9 16,0 0-4-16,0 0-3 0,0 0-2 0,2-6 3 16,-2 6-2-16,0 0-8 0,0 0-1 0,0 0-1 0,0 0-5 15,0 0 2-15,0 0-1 0,0 0 3 0,0 0-8 16,0 0 5-16,8 10-2 0,-1 5-16 16,6 6 10-16,1 5 11 0,-3 5-3 0,4 15 3 15,0 1-2-15,-3 1-9 0,0 2 1 0,-3 2 9 16,-4-2-11-16,5-3 3 0,-6-10-8 0,1-4 6 0,3 0-14 15,-3-2 12-15,1-3-1 0,3 0 2 0,-2-8-4 16,-2-2 4-16,0 0 1 0,4-4-3 16,-4-2-2-16,0-3-2 0,-1 2-1 0,1-5 9 15,0 1-8-15,-1-2 3 0,-2-2-1 0,2 1 1 16,-4-4 0-16,7 3 3 0,-2-4 1 0,-5 1-4 0,6-10 2 16,-1-1 9-16,-1-1-11 0,0-5-2 15,0-8-12-15,0-3 17 0,0-2-5 0,1-3 1 16,-2-1 4-16,2-12-7 0,-1 14 3 0,1-2 1 15,-1 0-6-15,4 1 4 0,2 0-7 0,-5 4 7 0,3-1 2 16,1 5-3-16,1 1-1 0,-5 12 0 0,0-4-1 16,2 5-2-16,-3 0-1 0,2 2 1 0,-1 1 3 15,-2-2 0-15,-1 3 9 0,2-2 3 16,0 3-22-16,-4 3-27 0,3-4-11 0,-1 1-38 16,-2 1-38-16,0-1-34 0,0 3-37 0,0 3-46 0,-2-5-47 15,2 5-276-15,-7-3-611 0,7 3 271 16</inkml:trace>
  <inkml:trace contextRef="#ctx0" brushRef="#br0" timeOffset="-162569.29">1671 12689 202 0,'1'2'285'0,"2"2"-15"15,2-1-21-15,0 0-19 0,-1-1-19 0,1-1-14 16,3 3-23-16,-3-3-18 0,5 1-13 15,-2-1-16-15,2 1-36 0,1-2-43 0,1 1-52 0,0-1-67 16,0 0-97-16,0 1-189 0,1-1-387 0,-2 0 171 16</inkml:trace>
  <inkml:trace contextRef="#ctx0" brushRef="#br0" timeOffset="-162315.72">2094 12464 256 0,'1'19'306'15,"-2"7"-18"-15,1 1-8 0,0 3-4 0,1 1-4 16,-1 0-18-16,3 2-8 0,-2 3-23 0,3 0-23 16,-4-4-18-16,4 3-19 0,1-2-22 0,-2-2-8 0,0-4-17 15,1 1-23-15,0-3-6 0,1 3 2 0,-1-9-8 16,-1-2-11-16,0 0-11 0,0-1-8 0,-2-4-5 15,2-5-23-15,-2 1-31 0,-1-2-35 16,3-1-46-16,-6-1-40 0,3-4-54 0,0 0-68 16,0 0-288-16,0 0-584 0,0 0 259 0</inkml:trace>
  <inkml:trace contextRef="#ctx0" brushRef="#br0" timeOffset="-162008.39">2338 12608 131 0,'5'0'273'0,"-5"0"-27"0,0 0-24 0,0 0-19 0,-5 14-22 0,0-6-17 16,-5 3-13-16,1 1-4 0,-1-4-4 15,1 8-7-15,-4-3-17 0,5-3-11 0,-3 4-10 16,1-1-10-16,-2-1-9 0,3-4-7 0,2 3 2 16,0-4-1-16,3 0 6 0,-1-4 3 0,3 3 5 15,-2-3 13-15,0 2 3 0,3-3-10 0,1-2 4 0,-2 6 8 16,2-1-5-16,2-1-6 0,-1 0-10 15,4 0-11-15,-1 3-10 0,0-1 1 0,3 2-9 16,1 0-8-16,0-1-5 0,-1 1 0 0,1 2-1 16,1 0-8-16,5 1 0 0,-5 2-4 0,0-4-6 0,4 2-4 15,-6 0-2-15,2-3-2 0,0-1-4 0,0 3-28 16,3-4-40-16,-2 1-58 0,-1-1-51 16,0-2-63-16,1-1-82 0,-1 0-263 0,0-1-623 15,-1-2 276-15</inkml:trace>
  <inkml:trace contextRef="#ctx0" brushRef="#br0" timeOffset="-161465.6">2743 12535 255 0,'-1'-3'254'15,"1"3"-6"-15,-4-4-10 0,4 4-14 0,-5-1-10 16,5 1-14-16,-10-2-16 0,4-1-10 0,-2 2-14 16,-1-1-7-16,-2 4 0 0,-2-1-2 0,-1 0-4 0,-3 3 0 15,-2-2 3-15,2 3-5 0,1 2-8 0,-1 0-14 16,-1 3-16-16,5 1-4 0,-2 3-11 15,2-1-12-15,-2 7-8 0,5-1-4 0,-1 4-21 16,3 1 9-16,0 0-8 0,4 1 2 0,3-7-11 16,-1-1 5-16,4 1-13 0,1 0-3 0,1-2 2 0,3-2-23 15,0-3 13-15,2 2-2 0,0-4 2 0,5 4-6 16,-3-5-5-16,4 2 2 0,-4-3 0 16,6-1-3-16,-2 1 3 0,1-1-8 0,-2-1-15 15,-1 0 16-15,-2-3-27 0,2 0-47 0,-3 2-47 0,-2-4-47 16,-2 0-39-16,0-1-44 0,0-2-44 0,-1 1-270 15,-3-1-606-15,2-1 268 0</inkml:trace>
  <inkml:trace contextRef="#ctx0" brushRef="#br0" timeOffset="-161304.14">2563 12671 150 0,'0'0'312'0,"5"-3"-28"0,3 1-9 0,-8 2-23 16,13 0-13-16,-7 2-20 0,6 1-14 15,-1-2-19-15,1 2-15 0,2 0-20 0,0-2-13 16,4 5-15-16,-2-2-13 0,2-3-36 0,1 2-60 0,-2 0-83 16,2-2-110-16,-9 0-264 0,4 2-479 0,-1-1 212 15</inkml:trace>
  <inkml:trace contextRef="#ctx0" brushRef="#br0" timeOffset="-161073.86">3054 12564 232 0,'3'5'432'0,"-3"3"-69"0,-3 2-19 0,3 0-33 15,-1 4-31-15,-2 2-27 0,1-2-24 0,-1 5-18 16,2-2-21-16,-2 1-18 0,3-1-22 16,-1 2-9-16,1 0-23 0,1 5-12 0,-1-5-11 0,0 0-14 15,4 8-16-15,-1-2-26 0,-3-8-28 0,1 1-27 16,0-1-34-16,-1 1-28 0,0-1-23 15,0-2-30-15,0-4-29 0,0 1-28 0,-1-7-42 0,1-1-55 16,-4 0-146-16,4-1-467 0,0-3 207 0</inkml:trace>
  <inkml:trace contextRef="#ctx0" brushRef="#br0" timeOffset="-160496.02">3026 12550 106 0,'1'-4'325'0,"3"1"-15"0,1-1-21 0,-1 0-18 0,1 2-15 15,0-2-7-15,-1 1-6 0,5 0-5 0,2 1-19 16,-4-1-17-16,4 1-16 0,2 2-23 0,-1-1-13 16,0 2-15-16,1-1-17 0,1 0-11 0,0 2 8 15,-1 1-26-15,1 1-12 0,-4 0-7 16,3 1-5-16,-3 0-8 0,-1 2-1 0,-1-1-13 15,2 3 0-15,-3-1-6 0,-2 3-2 0,0-1 3 0,-1 2 11 16,-3 0-22-16,-1-1-6 0,0 5 5 0,-1 2-4 16,-2-4 0-16,1 2-3 0,-2-1-6 0,-1-4 1 15,-2 4 3-15,2-4-6 0,-1 0 0 16,-2-1-5-16,0 0 3 0,3 0-7 0,-5-1 6 16,-2-3-3-16,6 1-1 0,-2-1-1 0,2-4 11 0,-3 4-23 15,3-4 2-15,-1 0-3 0,-2 1 20 0,4-2-4 16,0-1-5-16,5 0 11 0,-9 1-10 0,9-1 7 15,-6 1-20-15,1 0 12 0,5-1 6 16,0 0 0-16,0 0-3 0,0 0-6 0,-8 0 9 0,8 0 2 16,0 0-4-16,0 0 0 0,-4 3-3 0,4-3-2 15,0 0-19-15,0 0 21 0,0 0-3 0,0 0 0 16,0 0 0-16,-4 2 1 0,4-2 3 0,0 0 0 16,0 0-3-16,5 11 0 0,-1-6-1 15,-2 1-1-15,1-1 7 0,5 5-2 0,-3-3-1 0,4 2-2 16,0-2 1-16,1 2-1 0,3 3 3 0,2 0 2 15,-2 0-2-15,1-1-3 0,0 0 5 0,7 0-7 16,-2 6 11-16,-3-6-6 0,1 0-1 0,1-2-3 16,-1 1-1-16,-1 1 2 0,0 1 13 0,-1-4-11 15,-3-1 3-15,0 0-2 0,-3-3 0 0,0 1-4 16,-4-2-7-16,3 1 6 0,-3 1-9 0,-1-1 5 16,0-3-19-16,-2 1-69 0,1 2-93 0,-3-4-136 15,0 0-350-15,-8 4-727 0,8-4 322 0</inkml:trace>
  <inkml:trace contextRef="#ctx0" brushRef="#br0" timeOffset="-160355.27">3689 13137 4217 0,'9'4'82'16,"-5"0"-57"-16,4-3-28 0,-3 1-19 0,0 3-6 0,-4 0-58 15,3-4-67-15,-2 4-61 0,0-1-44 0,-2 0-81 16,-2 1-199-16,2-5-581 0,-2 6 258 0</inkml:trace>
  <inkml:trace contextRef="#ctx0" brushRef="#br0" timeOffset="-158581.87">5422 12433 157 0,'0'0'313'0,"0"0"-15"0,0 0-31 0,4-3-21 0,-4 3-14 15,0 0-12-15,0 0-2 0,0 0-11 0,0 0-10 16,4 9-18-16,-3-1-20 0,-1 0-8 15,3 5-18-15,-3-1-12 0,1 4-14 0,3 3-6 0,-2 1-11 16,-2-1-9-16,3 7-8 0,2-1-5 0,-3 0-18 16,0-4 3-16,0-2-4 0,1 5-3 0,0-4-7 15,0 5-1-15,1-6-11 0,1 1 3 0,-1-1 1 16,-1 2-9-16,0-2-4 0,0-3 1 0,0 0-5 16,0 1 2-16,-1-6-4 0,0 1-2 15,1 0-6-15,-2-1-20 0,-1-2-20 0,-1 1-41 0,1-3-41 16,-3-3-40-16,2 5-32 0,-3-7-29 0,3 2-35 15,-3-3-251-15,4-1-547 0,0 0 242 0</inkml:trace>
  <inkml:trace contextRef="#ctx0" brushRef="#br0" timeOffset="-158231.89">5444 12309 36 0,'1'-1'285'0,"5"-1"-16"0,0 1-18 0,-6 1-12 16,9 3-6-16,-2-3-13 0,1 6-8 0,1-1-6 16,1-2-8-16,2 3-8 0,-1-1-12 0,4 3-19 15,-4 0-12-15,6 1-16 0,0 1-12 0,6 5-11 16,-9-2-9-16,4 0 4 0,2 5-27 0,-5-4-6 16,4 4-7-16,-4 1-5 0,0 5 1 0,-4-1-11 15,-5-4-1-15,5 5-4 0,-2-1-10 0,-5 2-1 16,-2 0-4-16,-1-5-3 0,0 5-4 0,-1-7-3 15,0 3-2-15,0-2 1 0,-5 6-3 0,4-4-2 16,-1-3-2-16,-3 1 1 0,1 0-1 0,1-1-3 16,-4-2 0-16,0 1-1 0,2 0 2 0,-6-3-2 15,1 1 0-15,0 0-1 0,0-2 1 0,-1-5-3 16,2 2-4-16,-1-4-3 0,-1 2-14 0,-2-2-20 16,-5-1-20-16,5-1-30 0,-2 0-35 0,2-4-43 15,-5 0-54-15,7-2-65 0,-3 0-240 0,2-2-568 16,3-2 251-16</inkml:trace>
  <inkml:trace contextRef="#ctx0" brushRef="#br0" timeOffset="-157687.87">6159 12377 50 0,'-5'4'311'0,"-1"-1"-16"0,-2 4-9 16,5 3-19-16,-3 1-9 0,0 7-12 0,-1 7-11 15,1 0-13-15,1 4-26 0,0-2-13 0,4 6-23 16,-1-2-9-16,1-1-17 0,2 1-14 0,-1 2-13 16,0-4-8-16,3 0-12 0,0-3-9 0,2 3-5 15,1-4-5-15,0-1 0 0,0-9-15 0,1 4-11 16,1-1-2-16,2-1-7 0,-1-1-1 0,1 0-5 15,3-1-6-15,1-5 7 0,-4 1-41 0,1-6-63 16,-4 0-55-16,1 0-71 0,2-4-75 0,-2 1-269 16,-3-5-590-16,3 0 261 0</inkml:trace>
  <inkml:trace contextRef="#ctx0" brushRef="#br0" timeOffset="-157415.55">6480 12362 3176 0,'4'-3'97'16,"-3"0"-70"-16,2-1-20 0,-3 4 2 0,1-5-2 15,-1 5 2-15,0 0 6 0,4 12 2 0,0-5 12 0,-3 5 19 16,3 5 15-16,-4 2 0 0,5 0-1 16,-5 7-11-16,8 6-1 0,-7-1 0 0,2 3-10 15,-1-1-2-15,-4 2-8 0,2 1 0 0,1-3-2 16,0-3-8-16,-1 2 0 0,0-3-1 0,0-2-4 15,0 1 2-15,0-11-6 0,3 1-4 0,-2-1 6 16,2-3-10-16,-2-4 1 0,0 0-21 0,0-2-21 16,1 0-35-16,-2-5-33 0,0 1-36 0,1-1-41 15,-1-3-37-15,0 0-39 0,0 0-248 0,-3-15-548 16,3 6 243-16</inkml:trace>
  <inkml:trace contextRef="#ctx0" brushRef="#br0" timeOffset="-157065.95">6701 12449 85 0,'0'0'227'16,"9"0"-7"-16,-9 0-6 0,8 4-11 0,-8-1-3 16,0 2-12-16,0 3-12 0,-4 1-11 0,0 3-15 0,-2 2-13 15,-3 1-12-15,-4 7-16 0,-2-1-12 0,6-3-6 16,-8 5-13-16,-1-2-5 0,3-1-8 0,1-3-8 15,1-3-4-15,1-3-4 0,4-1 9 16,-1-3 17-16,0 1 17 0,5-3 8 0,-1 0 8 0,2-1-9 16,1-1-3-16,1 0-15 0,-2 0-7 0,3-3-6 15,-1 5-4-15,1-5-12 0,5 2-3 0,0 1-6 16,-2 0-4-16,3-1-2 0,4 4-2 0,-1-3-6 16,3 3-6-16,-1-2 2 0,2 0-2 0,-2 5-11 15,1-3 9-15,-1-2-6 0,2 5-4 0,-3-2 1 16,2-2-3-16,-2 4-3 0,-1-3-19 0,1 0-41 15,-1 0-50-15,0-1-51 0,-1 1-75 0,-3-3-62 16,2 2-253-16,-1-2-591 0,0 0 261 0</inkml:trace>
  <inkml:trace contextRef="#ctx0" brushRef="#br0" timeOffset="-156543.37">7127 12494 132 0,'0'-4'250'16,"-1"-1"-17"-16,1-2-11 0,0 1-14 0,-3 0-10 15,3-1-8-15,0 3-8 0,0-4-10 0,-1 2-11 0,-2-1-4 16,2 0-12-16,-2 1-11 0,1-1-3 15,-2-1-6-15,-2 0-1 0,-2 0-7 0,2 1-7 16,-3 0-2-16,2 0 7 0,-5 2-21 0,0-1-7 16,2 4-7-16,-3-2-8 0,1-1-6 0,-2 4-6 0,3 1-3 15,-3 1-6-15,4 1-3 0,-2 1-9 0,-2 1-2 16,5 0-2-16,-1 2-1 0,-3 3-8 16,4-2-6-16,0 4 3 0,-1 2 2 0,1 2-4 15,1 0-5-15,3 2 2 0,-1 1 13 0,2 0-22 0,4 0 2 16,-2-2 4-16,4 2-3 0,-1 2-9 0,2-1 5 15,3-2-5-15,-2 1 2 0,1-2-3 16,3 2 0-16,-3 1 3 0,3-2-2 0,-1 2-1 16,1-1-1-16,-3 0 0 0,4 1-1 0,-4 6 4 0,-1-5 1 15,1-1-7-15,-2 1 9 0,2 5-7 0,-4-4-3 16,-1-2 2-16,0 0-2 0,0 0-1 0,0 7 2 16,0-5-3-16,-2-3 0 0,-1-1 4 15,3 2-5-15,-4-4 5 0,0 2 0 0,-1-2-1 0,1-2 2 16,-1-2-7-16,0 0 4 0,1-1-2 0,-1-1 1 15,1-1-7-15,-1-3-5 0,1-1-27 0,-2-1-13 16,1-2-19-16,-2-1-25 0,7 0-40 0,-19-5-38 16,9 0-36-16,0-1-29 0,-4-6-47 0,1 1-183 15,-1-1-510-15,2 1 226 0</inkml:trace>
  <inkml:trace contextRef="#ctx0" brushRef="#br0" timeOffset="-156366.05">6726 12829 171 0,'5'-2'282'0,"0"-2"-20"16,0 2-12-16,4-4-18 0,0 2-12 0,6 2-17 16,-1 0-6-16,4-2-3 0,4 3-6 0,-2-4-8 15,11 5-13-15,-3 0-17 0,2-1-11 0,-2 2-13 16,1 2-10-16,-2-1-14 0,-6 0-10 0,0 1-10 16,2 0-13-16,-4-2-28 0,-2 2-41 0,-2 1-57 15,-3-1-69-15,-2-1-78 0,-4 1-309 0,2-2-556 16,-4 1 246-16</inkml:trace>
  <inkml:trace contextRef="#ctx0" brushRef="#br0" timeOffset="-155896.64">7302 12244 238 0,'0'0'271'15,"0"0"-12"-15,0 0-11 0,5 10-7 0,-5-4-4 16,4-1 0-16,-3 2-17 0,4 2-10 0,-1 0-17 0,0 4-9 16,1-2-23-16,0 3-12 0,4 5-1 0,-1-1-28 15,-2 0-8-15,3 0-14 0,3 6-9 0,-2-2 8 16,-1 3-24-16,6-1-9 0,-3 2-6 16,-1-1 8-16,5 3-21 0,-7-3-7 0,-3 3-2 0,3 2-1 15,-3-3-11-15,-1 2 2 0,-1-4-2 0,-2 2-7 16,-2 0 0-16,-2 1 0 0,-2-3-5 0,0-1-2 15,-2 0 1-15,1 1-11 0,-1-5 6 16,-2-2-4-16,0 0-6 0,0-2-5 0,-3-2-22 16,2 0-19-16,0-5-21 0,-1-1-25 0,-2-1-23 0,1-1-30 15,-3-2-37-15,1-4-46 0,-1 2-71 0,-6-4-172 16,3 2-512-16,-3-1 227 0</inkml:trace>
  <inkml:trace contextRef="#ctx0" brushRef="#br0" timeOffset="-155325.67">7740 12564 90 0,'0'0'308'0,"0"0"-16"0,17 5-16 15,-7-3-7-15,4 2-3 0,3-1-4 0,5-3-18 16,-2 3-27-16,2-1-21 0,0 1-19 0,6 0-17 16,-7-3-22-16,1 2-4 0,-1 0-15 0,5-1-14 15,-4 1-9-15,-4-1-12 0,2-1-8 0,-3 0-12 16,-6 0 0-16,1-1-29 0,-4-1-38 0,-1 1-53 15,-3-2-57-15,0 2-52 0,-1-2-49 0,-2 0-56 16,-1 3-206-16,-4-6-515 0,4 6 229 0</inkml:trace>
  <inkml:trace contextRef="#ctx0" brushRef="#br0" timeOffset="-155137.24">7802 12676 247 0,'4'5'307'0,"3"-2"-6"15,3 3-10-15,6 0-24 0,2-1-14 0,2 0-8 0,8 1-18 16,-1-2-19-16,1 0-20 0,3-1-19 0,-8 1-17 16,-1-3-14-16,-1 2-15 0,0-1-12 15,-2 1-13-15,1 0-9 0,-7-3-26 0,1 1-47 16,-2-2-57-16,-6 2-61 0,-1-1-75 0,3-1-61 0,-7-1-252 16,-1 2-529-16,0 0 234 0</inkml:trace>
  <inkml:trace contextRef="#ctx0" brushRef="#br0" timeOffset="-152332.45">8911 12107 171 0,'0'0'352'0,"0"0"-12"0,0 0-21 0,8 1-9 16,-8-1-23-16,0 0-22 0,0 0-19 0,0 0-33 16,0 0-22-16,0 0-16 0,0 0-21 0,0 0-10 15,0 0-17-15,0 0-13 0,0 0-11 0,0 0-3 16,0 0-19-16,5 1-4 0,-5-1-2 0,4 6-14 15,-3-1-8-15,1 3-5 0,1 3-10 0,1 0 4 16,0 7-1-16,2 5-11 0,-2 5-1 0,0 0 0 16,-2 6-1-16,2-1-6 0,0 0-2 0,0 3-5 15,-3-1 4-15,0 0-3 0,1-1-2 0,0-2-1 16,4 0-4-16,-3-5 0 0,1 0 0 0,0-8-4 16,0-2-1-16,1 1 0 0,0-2 0 0,-1-5-6 15,1-1 0-15,-3-2-2 0,2 0-8 0,-3-2-21 16,2-3-30-16,-3 1-46 0,0-4-52 0,-3 5-60 15,2-2-62-15,1-3-303 0,-9 0-636 0,9 0 282 16</inkml:trace>
  <inkml:trace contextRef="#ctx0" brushRef="#br0" timeOffset="-151931.67">8937 12128 226 0,'1'-5'255'0,"0"1"-11"16,1 1-4-16,0 1-6 0,-1-3-12 0,6 3-6 16,-5-1-1-16,3 2-12 0,2 0-6 0,0 1-3 15,1 1-20-15,4 2-16 0,-1 0-14 16,2 2-14-16,4 2-13 0,2 3-12 0,1 0-8 0,3 5-14 15,0 1-1-15,0 2-11 0,-1 0-4 0,-3 2-13 16,4 0-1-16,-6 3-5 0,-1-1-6 0,-3 1-1 16,-2 2-4-16,-3 0-7 0,0 2-3 0,-6-2-7 15,1 0 1-15,-3 3 1 0,0-5-7 0,-4 4-3 16,-1-2 2-16,-1-6-3 0,-1 5 0 0,2-5 1 16,1-3-6-16,-5 1 0 0,4-2 0 0,-1-5-5 15,-1 0 5-15,-1-2 1 0,1-1-1 0,-1-1 1 16,-2-1-4-16,0 1-1 0,0-5-5 0,-3-1-8 15,3-1-13-15,-2-1-30 0,0-1-40 0,-4-3-46 16,2 2-61-16,1 0-56 0,3-4-312 0,-7-2-615 16,11 4 272-16</inkml:trace>
  <inkml:trace contextRef="#ctx0" brushRef="#br0" timeOffset="-148782.8">9725 12033 20 0,'0'0'267'0,"-4"-8"-16"0,3 5-7 0,-4 3-10 0,5 0-10 16,-4-6-4-16,4 6-12 0,-5-4-11 0,5 4-13 16,-4-4-9-16,4 4-13 0,0 0-14 0,-4-2-13 15,4 2-6-15,0 0-16 0,-4-1-4 16,4 1-10-16,0 0-14 0,0 0-4 0,-15 3-9 0,7 1-8 16,-1 0-2-16,1 2-3 0,-3 2-6 0,4-1 4 15,-1 0 5-15,-2 2-6 0,1 0-2 0,0 6-3 16,-3-2-4-16,3 4-3 0,0-1-6 0,3 1-2 15,-1 2-3-15,0 5-3 0,2 2 2 0,1-6-3 16,0 4-6-16,4 6 0 0,-1-1-1 0,1 0 0 16,1 2-5-16,3 1-8 0,0 0 7 0,0 0-2 15,-3-1-8-15,6 1 5 0,-5-1-5 0,3 0-2 16,4-2 5-16,-4 3-2 0,2-5 1 0,-1-2-4 16,3 0-2-16,-4-6-1 0,1-1 5 0,1 1-1 15,3-2 0-15,-2 0 2 0,1-3-4 0,-4-3-1 16,5 2-1-16,-2-2 3 0,-2-3-2 0,-1-2 5 15,3 1-9-15,-2-1 3 0,-2-3-5 0,-3 0 3 16,3 2 0-16,-4-4 1 0,0-1-11 0,4 6 3 16,-4-6-16-16,0 0-38 0,0 0-37 0,0 0-46 15,0 0-52-15,-22-9-51 0,17 6-83 0,-1-4-216 16,-2 0-592-16,2 1 263 0</inkml:trace>
  <inkml:trace contextRef="#ctx0" brushRef="#br0" timeOffset="-146245.39">10300 12021 322 0,'0'-7'319'0,"-2"1"-17"15,-1 3-21-15,1 1-14 0,2 2-6 0,-3-6-12 16,2 3-10-16,1 3-28 0,-2-4-22 0,2 4-15 15,0 0-21-15,-1-4-13 0,1 4-15 0,0 0-7 16,0 0-19-16,0 0-11 0,0 0-8 0,0 0-9 16,3-4-4-16,-3 4-7 0,0 0-8 0,0 0-3 15,10 7-8-15,-4-2 0 0,-2 2-6 0,0-2-5 16,4 4 1-16,-2 1-9 0,2 6 1 0,-1 2 1 16,-2 0 3-16,2 5-8 0,-2-4-8 0,0 1 3 15,0-1 0-15,-1 6-5 0,-4-5 4 0,4 5 0 0,-3 1-4 16,3-5 1-16,-4-2-2 0,4-2-1 0,0 0-1 15,-3 2-4-15,0-4 3 0,4 1-2 16,-1-3 0-16,-1-2-3 0,-2-1 1 0,3-1 2 16,-3-3-4-16,3 1 5 0,-4-1-5 0,4-1 5 15,-3 0-4-15,-1 0 1 0,3-2 2 0,-2 0 0 16,-1-3-3-16,0 0-17 0,0 0-25 0,0 0-36 16,0 0-43-16,0 0-42 0,-10-16-36 0,6 8-36 0,-1-3-48 15,-2 0-254-15,1-1-580 0,-2-4 258 0</inkml:trace>
  <inkml:trace contextRef="#ctx0" brushRef="#br0" timeOffset="-145864.33">10543 12066 153 0,'-6'6'227'16,"1"3"-14"-16,-2-3-16 0,1 3-6 0,-2-1-12 0,2-2-8 16,-1 2-10-16,2-1-12 0,0-3-13 0,-1 3 3 15,2-4-14-15,-1 3-7 0,1 1-4 0,0-6 2 16,0 2-2-16,-2-1-1 0,5 1 6 0,-3-2 2 16,0 2 2-16,4-3 1 0,-5 3-9 0,5-3-4 15,0 0-9-15,-8 0-11 0,8 0-5 0,0 0-6 16,0 0-7-16,-5 1-7 0,5-1-11 0,0 0-9 15,0 0-4-15,0 0-4 0,0 0-6 0,5 9 4 16,2-1-6-16,-2-3-3 0,2 7-4 0,2-3 1 16,0 4-3-16,1 1-1 0,1-1-5 0,-2 1 11 15,1 1-16-15,1-2 0 0,0 1 5 0,-4-3-4 16,3-2-7-16,-2 3 6 0,1-3-10 0,-4 1 2 16,4-3-32-16,-5-1-56 0,-3 3-57 0,0-3-79 15,2 1-85-15,-6-3-283 0,3 4-638 0,-1-5 282 16</inkml:trace>
  <inkml:trace contextRef="#ctx0" brushRef="#br0" timeOffset="-145114.95">10855 12206 278 0,'-1'-4'290'15,"-3"-2"-17"-15,0 0-14 0,3-1-14 0,-6 1-9 16,2 1-4-16,1-2-13 0,-3 0-7 0,-1 2-19 15,3 0-20-15,-2 0-17 0,1 2-13 0,-3 0-22 16,4 2-7-16,-1 1-9 0,6 0-8 0,-17 4-6 16,7 2-14-16,1 3-8 0,-1 0-8 0,-3 2-5 15,4 5-9-15,-1 0 15 0,2-1-18 0,0 3-11 16,2-1-5-16,0 2 1 0,3 0 0 0,1-3-15 0,0 1 6 16,1 1-7-16,4-6 2 0,0 3-2 15,1-4 0-15,2-1-2 0,1-2 7 0,1 2-16 16,2-6 1-16,-4 0 2 0,4-1-6 0,1 0 5 0,-4-3-4 15,4-3 4-15,-4 1 0 0,1-1-1 0,2-3-3 16,-1-2 19-16,-3 0-16 0,2 1 3 0,-2-4-2 16,2 1-1-16,-3 2 2 0,2-2-2 15,-1 0 3-15,-1-2-7 0,-1 5 7 0,-3-5 2 0,2 5 17 16,-2-5-19-16,2 5 3 0,-2 2-4 0,2-1-1 16,-2 0-5-16,0 4 2 0,-1-2-1 0,0 4 5 15,3-3-8-15,-3 3-3 0,0 0 6 0,0 0 0 16,0 0 0-16,0 0 2 0,7 13-1 0,-3-5 13 15,-4 4-14-15,5 3-4 0,-4 2 2 0,1 2 3 16,-1 0-7-16,3-1 6 0,-3 1-1 0,2 0 2 16,3-2-3-16,-2 3 12 0,0-4-12 0,1-1 16 15,-3 0-19-15,2-3 6 0,0-1-3 0,-1-2-1 16,-2-3 2-16,3 2-6 0,0-3 0 0,-2 1 1 16,-2-3-1-16,1 2-39 0,1-4-40 0,-2-1-42 15,0 0-52-15,0 0-56 0,0 0-87 0,0 0-212 16,-5-14-581-16,2 7 257 0</inkml:trace>
  <inkml:trace contextRef="#ctx0" brushRef="#br0" timeOffset="-144782.02">11053 12375 15 0,'0'6'292'15,"-4"0"-6"-15,3 1-18 0,-2 2-12 0,-2 3-10 16,4 0-8-16,-3 5-2 0,0 0-10 0,3 0-16 15,-3 1-22-15,3 1-22 0,-3-1-12 16,5-1-10-16,2 1-21 0,2-3-14 0,0-2-20 0,4-3-3 16,1-1-9-16,-1-2 4 0,9-4-5 0,1 0-5 15,-1-1-8-15,0-2-8 0,-5-2-3 0,0-1-6 16,-2 0 0-16,-2-3-1 0,-2-1-2 0,0 1-3 16,-2 0-2-16,-4-4-3 0,1 0 1 0,-2-3-11 15,-2 1 2-15,-3-4-3 0,-1 1-4 0,-3-2 2 16,0 2-3-16,-4-2-4 0,3 3-1 0,-2 1-3 15,1 1 3-15,0-1-3 0,2 5-3 0,-3-1 6 16,2 2-12-16,2 1-2 0,-3 0-4 0,3 0-21 16,2 1-31-16,-1 3-37 0,1-3-45 0,2 1-47 15,-1 2-44-15,2-2-59 0,2 1-270 0,1 3-604 16,-4-6 268-16</inkml:trace>
  <inkml:trace contextRef="#ctx0" brushRef="#br0" timeOffset="-144464.56">11234 11951 261 0,'9'6'329'0,"3"2"-21"0,3 3-13 0,-2 4-4 16,1 0-7-16,5 4-25 0,0 5-20 0,-2-1-26 15,-3 0-15-15,1 1-26 0,-1 5-16 16,-2-5-12-16,-2 10-19 0,-3-3-9 0,-1 0-11 0,-5 4-7 16,-2 1-9-16,-3 9-15 0,-2-10 4 0,-6 10-21 15,3-10-7-15,0 0-15 0,-2-3-27 0,1 1-50 16,1-2-61-16,-5 0-58 0,2-2-58 0,2-3-96 15,-4-3-209-15,6-7-568 0,-1 1 251 0</inkml:trace>
  <inkml:trace contextRef="#ctx0" brushRef="#br0" timeOffset="-143915.05">10235 11848 233 0,'-13'10'314'0,"12"2"-11"16,-3 5-7-16,1 8-1 0,1 4-2 0,-3 3-31 16,1 4-24-16,2 14-13 0,-1 0-33 0,3-1-19 15,0 5-13-15,0-6-18 0,5-12-11 0,4 9-15 16,-4-8-16-16,5-1-11 0,1-5-6 0,1 2-6 15,0 3-8-15,3-6-2 0,-1-1-19 0,0-2-4 16,2 1-5-16,0-4-4 0,-2 0-50 0,-1-7-61 16,0-2-68-16,-3 0-87 0,4 1-362 0,-5-8-643 15,3 1 284-15</inkml:trace>
  <inkml:trace contextRef="#ctx0" brushRef="#br0" timeOffset="-142737.34">11555 12264 301 0,'0'0'351'0,"0"0"-24"0,14 1-28 0,-2-1-29 16,8-1-20-16,1 2-19 0,9-6-4 0,5 2-28 16,2-3-22-16,3 1-20 0,11-1-15 0,-12 0-13 15,12 0-15-15,-11 3-5 0,-3-3-12 0,-2 2-13 0,-3 3-6 16,-2-1-10-16,-2 2-8 0,-7-2-9 0,-6 2-7 16,-1 0-37-16,-2 0-50 0,-6-1-51 15,2 0-49-15,-3 0-49 0,-5 1-51 0,2-4-267 16,-2 4-552-16,0 0 245 0</inkml:trace>
  <inkml:trace contextRef="#ctx0" brushRef="#br0" timeOffset="-142495.04">11931 11957 187 0,'4'14'355'0,"-3"4"12"0,4 7-17 16,-2-5-31-16,1 8-34 0,-2 0-29 0,1 1-11 16,-2 2-38-16,4-1-20 0,-1 0-14 0,2-1-22 15,-2-2-13-15,1-2-17 0,2 0-7 0,-2-4 7 16,0-4-36-16,1 1-3 0,-2-3-18 0,1 2-5 16,-2-6-31-16,-2-1-61 0,0-2-67 0,1-2-75 15,-2-2-86-15,-3 0-294 0,0-1-600 0,0 2 266 16</inkml:trace>
  <inkml:trace contextRef="#ctx0" brushRef="#br0" timeOffset="-141398.7">12805 11840 78 0,'0'-4'363'0,"0"4"-14"0,0-8-24 0,-1 6-26 15,1 2-26-15,0 0-24 0,0 0-13 0,0 0-12 16,0 0-22-16,1 15-13 0,2-3-26 0,-1 5-15 16,2 2-13-16,1 6-15 0,-1 1-7 0,4 0-13 15,-5 1-12-15,4 2-9 0,-2 1-7 0,0 2-6 16,0-2-2-16,0-3-7 0,0 4-8 0,-2 0-2 15,-2-3-10-15,1-2-6 0,-2-2 2 0,0-2-6 16,1-4-2-16,-2 0-6 0,2-7-2 0,-2 1-3 16,1-2-7-16,0-3-28 0,0-2-44 0,0-2-45 15,0-3-50-15,0 0-53 0,0 0-45 0,6-11-36 16,-3 0-236-16,0-7-574 0,-1-2 254 0</inkml:trace>
  <inkml:trace contextRef="#ctx0" brushRef="#br0" timeOffset="-141116.77">13026 11915 2830 0,'8'-3'137'0,"-4"3"-90"0,0-2-15 16,-4 2-13-16,5 5 15 0,-4-1 7 0,-2 1-5 0,-4 4-9 15,-2 1 4-15,-2 4 7 0,-1-2 3 16,-3 3 13-16,0-2 4 0,2-1-1 0,-2 1-1 0,0 1-6 16,-1-3-7-16,3 4 6 0,-2-5-12 15,3 0 5-15,1-3 11 0,-1 1 3 0,2-1 2 0,3-2-6 16,0 0-6-16,1-1-4 0,1-1 0 0,1-1 3 15,-2 2-10-15,4-4-6 0,-1 6-5 0,3-3 1 16,2 0-3-16,1 1-2 0,2-1-2 0,2 1-3 16,2-1-5-16,-2 2 4 0,3 1-4 0,0-1 3 15,1 0-3-15,-3 1-4 0,8 1-2 0,-8-3-2 16,3 2-2-16,0 0-12 0,0 1-42 0,-4-2-44 16,2-1-60-16,-1-1-62 0,2 0-68 0,-2-2-309 15,3 1-647-15,-3 2 286 0</inkml:trace>
  <inkml:trace contextRef="#ctx0" brushRef="#br0" timeOffset="-140632.62">13306 12076 140 0,'0'0'302'0,"0"-5"-15"0,0 5-8 16,0 0-13-16,-2-5 1 0,-1 3-9 0,3 2-19 0,-5-4-18 16,5 4-20-16,-8-4-14 0,4 3-11 15,-2 1-18-15,6 0-8 0,-14 3-21 0,4-1-8 16,1 2-13-16,0 3-6 0,-4-2-11 0,0 4-12 0,3-1-8 16,-4 6 8-16,5-2-21 0,-4 3-10 15,3-1-4-15,2 2-3 0,1 0-7 0,0-2-4 0,4-1-5 16,1-2 0-16,2 0-8 0,0-1-5 15,4-2-4-15,2-3-12 0,2 0-7 0,4-2-14 0,2-3 1 16,2-2-6-16,3-2-10 0,-2-2 0 0,1 2-8 16,0-5 5-16,-4-1 5 0,1-5 11 0,1 2 1 15,-5-1 7-15,2 2 18 0,-4-3 17 16,-3 4 18-16,1 2 40 0,-2-4-11 0,-2 5-4 0,0 2-9 16,0 0-3-16,-1 1-10 0,-1 2-11 0,1-2-3 15,-1 2 0-15,-1 3-1 0,1-4-5 0,-1 4-1 16,0 0 1-16,0 0-6 0,0 0 3 0,0 14-6 15,-1-7-1-15,2 1 3 0,-1 1-7 0,0 3 3 16,2-4-3-16,0 6 2 0,-2-1 2 0,4-1-5 16,-4-1-2-16,1 7 7 0,4 0-10 0,-5-1 3 15,1-1-5-15,-2 1-1 0,2-5-14 0,-2 2-55 16,1-5-45-16,0 1-59 0,0-1-62 0,0-6-63 16,0 2-285-16,-2-3-638 0,2-2 283 0</inkml:trace>
  <inkml:trace contextRef="#ctx0" brushRef="#br0" timeOffset="-140427.24">13569 12114 126 0,'4'4'386'0,"-4"-4"-1"0,1 7-32 16,-1 1-33-16,-1-1-31 0,0 5-18 16,1-2-40-16,-1 2-15 0,-1 5-24 0,2 1-21 0,-2-1-10 15,-1-2-19-15,2 4-16 0,0 1-15 0,1-3-4 16,1 2-16-16,0 2-9 0,2-4-4 0,-6 0-17 15,8-1-7-15,-5-2-4 0,0-1-13 16,2-2-35-16,-1-2-62 0,-1-2-55 0,0 5-67 16,-1-7-61-16,1-2-75 0,-2 0-203 0,2-3-565 0,0 0 251 15</inkml:trace>
  <inkml:trace contextRef="#ctx0" brushRef="#br0" timeOffset="-140214.43">13764 11872 252 0,'7'11'361'0,"1"3"-6"0,3 5-14 15,-3-1-31-15,1 7-26 0,1 2-28 0,-2 2-26 16,-6 0-21-16,5 1-23 0,-6 4-14 0,3-3-19 16,-4 2-19-16,-2-2-14 0,0 3-11 0,-3 0-15 15,1 1-3-15,-5-1-15 0,0-2-24 0,0-2-62 16,2 1-54-16,-6-2-66 0,3 0-70 0,-2-4-61 15,-2-2-259-15,3-1-564 0,-2-6 250 0</inkml:trace>
  <inkml:trace contextRef="#ctx0" brushRef="#br0" timeOffset="-139799.46">12750 11601 33 0,'0'0'372'0,"0"0"-9"0,-4 20-17 16,-1-2-17-16,3 8-32 0,-6 5-27 0,4 3-11 16,-5 14-43-16,3 0-20 0,-3-2-14 0,6-8-23 15,2 8-17-15,1 1-12 0,3-13-15 0,2 1-13 16,1 1-7-16,6 11-13 0,-1-13-9 0,2-1-16 15,-3 1-7-15,5-1-52 0,1-1-62 0,-1-1-65 16,3-4-85-16,4-2-108 0,1-4-202 0,3-2-565 16,3-2 250-16</inkml:trace>
  <inkml:trace contextRef="#ctx0" brushRef="#br0" timeOffset="-138996.27">14031 12108 315 0,'2'-4'313'0,"2"0"-14"15,-3 0-14-15,3-1-9 0,-4 1-3 0,4-1-16 16,-3 1-4-16,2-2-18 0,0 0-24 0,-1 2-18 16,4 1-23-16,-3-3-18 0,-2 3-10 0,4 0-15 15,-1-1-18-15,0 2-8 0,0 0-19 0,1-1-5 16,0 1-15-16,-5 2-5 0,10 2-4 0,-3 1-15 16,-2 1 1-16,4 2-6 0,-3 4-2 0,0 0-1 15,1 8-6-15,3-2 0 0,-2 2-6 0,-2 0 3 16,2 1-1-16,-2 1-6 0,6 4 7 0,-5-7-5 15,5 5 13-15,-3-4-20 0,1-2 2 0,-3-5-6 16,3 2 1-16,1 0 1 0,-2-4 6 0,5 3-3 16,-1-2 0-16,-3 0-2 0,2-1-4 0,-2-5-2 15,-1 3 5-15,1-1-3 0,0-1-6 0,-1 0 3 16,1-1 1-16,-4-1-3 0,0-1-13 0,-1 0-43 16,0-1-49-16,-5-1-60 0,9-1-54 0,-9 1-55 15,7-6-64-15,-4 2-215 0,0-2-599 0,1-3 266 16</inkml:trace>
  <inkml:trace contextRef="#ctx0" brushRef="#br0" timeOffset="-138821.08">14431 12025 346 0,'-12'8'363'0,"-3"2"-22"0,-7 5-24 0,-3 1-25 16,-2 5-26-16,0 4-17 0,-4-2-22 0,4 0-24 15,0 1-23-15,1 0-14 0,1-1-14 16,5-2 0-16,2-1-33 0,4-5-15 0,1 0-20 15,4-2-34-15,2-3-41 0,-1 0-48 0,0-4-56 0,3 1-56 16,4-2-71-16,-2 0-298 0,2-3-561 0,1-2 249 16</inkml:trace>
  <inkml:trace contextRef="#ctx0" brushRef="#br0" timeOffset="-138526.99">14854 12203 200 0,'0'0'346'0,"0"0"-17"0,9 7-21 0,2-5-13 15,2 0-11-15,6-1-27 0,4-1-23 0,8 1-25 16,-2-1-2-16,3 3-41 0,3-3-18 0,-1-1-10 0,2 1-10 16,-3 0-15-16,-1-2-18 0,1 2-11 15,-4 0-33-15,-9 0-62 0,0-1-80 0,-7 1-88 0,-1-3-107 16,0 0-219-16,-4 1-545 0,-3-2 241 0</inkml:trace>
  <inkml:trace contextRef="#ctx0" brushRef="#br0" timeOffset="-138342.61">15140 12072 110 0,'-5'4'365'15,"1"-1"-15"-15,0 2-7 0,3 2-33 0,-3 2-32 0,0 3-30 16,0-2-23-16,1 7-20 0,1 0-21 0,2-1-23 16,0 2-8-16,4-1-22 0,-3-2-13 0,5 3-14 15,0-2-9-15,-1 0-18 0,0-1-38 0,1-5-66 16,-2 1-64-16,4 3-81 0,-3-2-111 0,-1 0-205 15,2-4-528-15,-2 2 234 0</inkml:trace>
  <inkml:trace contextRef="#ctx0" brushRef="#br0" timeOffset="-137848.14">15946 11762 306 0,'-5'13'364'0,"4"-3"-5"16,1 2-37-16,-4 7-34 0,8 6-20 0,-5 4-28 15,2 0-25-15,2-2-24 0,-5 1-14 0,6 4-15 16,-3-3-20-16,3 3-12 0,0-2-15 0,5 0-14 16,-1-3-9-16,-1 3-10 0,1-3-4 0,1 1-12 15,-3-2-5-15,6-1-5 0,-11-6-11 0,7 0-6 16,-4-3 1-16,-2-3-6 0,6 2-1 0,-4-3-9 16,-2-4-3-16,1-1-27 0,-2-2-30 0,2-2-39 15,-2 0-50-15,-1-3-46 0,0 0-55 0,9-12-58 16,-9 0-238-16,5 0-565 0,-5-8 250 0</inkml:trace>
  <inkml:trace contextRef="#ctx0" brushRef="#br0" timeOffset="-137548.35">16169 11903 104 0,'6'0'354'0,"-6"0"-38"0,4 7-30 0,-4-3-31 0,-4 1-19 16,0 2-26-16,-1 2-18 0,-1 0-16 0,-2 4-11 15,-2-1-6-15,0 1-10 0,-3-2-17 0,0 1-12 16,2 2-17-16,-3 0-5 0,-2-1-14 0,1 0-5 16,-2-1-6-16,-2 0-9 0,6-2-10 0,1-1-1 15,3-3 4-15,2 0 10 0,-2-4 1 0,4 3-3 16,1-1-7-16,1-3-8 0,1 1 0 0,-2 1-6 16,4-3-1-16,0 0-1 0,0 5-10 0,0-5 1 15,11 5-7-15,-2-1-2 0,2-1-3 0,-1 2-6 16,9 0 9-16,-2 1 5 0,-3 2-13 0,4-5-7 15,-1 5 4-15,-2 0-1 0,3-2-12 0,-7 0 1 16,6 1 1-16,-5-1-6 0,-1 0-20 0,1 0-44 16,-3-2-53-16,1 1-59 0,1-1-64 0,-2 1-89 0,0-3-216 15,-4 1-593-15,4-2 262 0</inkml:trace>
  <inkml:trace contextRef="#ctx0" brushRef="#br0" timeOffset="-136867.08">16571 12055 229 0,'0'-3'291'0,"0"-2"-6"0,0-1-9 0,-1 2-11 15,-1-3-7-15,-2-1-25 0,1 2-13 16,-2-1-17-16,-3 1-2 0,2-2-22 0,1 3-18 0,-2 2-8 16,2-1-23-16,-2-3-7 0,-1 7-11 0,4-1-12 15,4 1-10-15,-11 1-10 0,3 5-8 0,-1-2-8 16,1 4-3-16,2 3-7 0,-3-2-7 0,1 7-9 16,3 0 2-16,0 0-7 0,3 3-4 15,0 0-1-15,-3-3 7 0,4 2-15 0,2-2-7 0,4 0 3 16,-3-4-2-16,1 0 8 0,5-2-17 0,-3-1-10 15,3 0-6-15,1-2-12 0,-3-4-11 0,1-2-1 16,-2 1 5-16,0-2 6 0,-5 0 1 0,16-6 3 16,-9-3 3-16,1 3 3 0,-1-5 6 0,0 2 10 15,-2-7-2-15,0 0 12 0,0 2 13 0,0 3 15 16,-1-2 4-16,0 2-7 0,0-1-2 0,-1 2-8 16,0 4 3-16,0-1-4 0,-2 1-11 0,0 3-7 15,0-2 1-15,1 0 2 0,-2 5-6 0,3-2 3 16,-3 2-3-16,4 11 2 0,-1-6-1 0,-1 4-3 15,1 2-3-15,-2 2 6 0,2 1-2 0,1 4-3 0,1 4 5 16,-3-4 10-16,3-1-16 0,0 1-3 16,-2-1 4-16,2-2 0 0,-1 0-1 0,-1-3-3 15,-1-3 4-15,2 1-3 0,-3-3-5 0,3 2 3 16,-3-3 6-16,-1-1-17 0,0-1-21 0,0-4-30 16,4 3-34-16,-4-3-35 0,0 0-36 0,0 0-38 15,-2-16-31-15,4 6-35 0,-4 1-236 0,2-4-553 16,-2 4 245-16</inkml:trace>
  <inkml:trace contextRef="#ctx0" brushRef="#br0" timeOffset="-136615.09">16675 12165 202 0,'0'0'242'0,"9"-3"-15"0,-4 2-10 0,-5 1-8 15,10 0-7-15,0 3-12 0,-2-2-7 0,1 2-14 16,0 0-8-16,1-2-12 0,-1 4-13 0,0-1-10 16,0-2-12-16,-4 4-17 0,3 1-6 0,-3-3-8 15,-1 3-5-15,1 4-6 0,-1-1-4 0,-4 1-7 16,0 0-11-16,-4-2 0 0,1 2 7 0,1 0 6 15,-3-3 13-15,1-1 5 0,0 2 0 0,1-5-4 16,1 2-8-16,0 0-6 0,-1-3-12 0,-1 1 1 0,3 1-3 16,1-5-6-16,-3 4-9 0,2-1-2 0,1-3-1 15,4 7-4-15,2-5 0 0,-1-1 0 16,0 1-2-16,2-2-5 0,2 1-11 0,2-1-20 16,-2 0-30-16,3-1-31 0,-5 1-41 0,2-2-46 0,-2 1-49 15,5-1-45-15,-1 2-300 0,-4 0-598 16,1-4 265-16</inkml:trace>
  <inkml:trace contextRef="#ctx0" brushRef="#br0" timeOffset="-136398.84">17025 11841 87 0,'0'0'350'0,"9"9"-6"16,-4-1-19-16,5 3-14 0,1 4-32 0,1 7-21 15,2 1-28-15,2 1-21 0,-5 6-18 0,2-4-16 16,1 5-22-16,-2 0-13 0,-1 0-8 0,0 3-22 16,0 13-12-16,-7-14-13 0,-3 2-2 0,-1 0-26 15,-4 12-33-15,-1-14-61 0,-5 1-61 0,-3-1-69 16,3-2-78-16,-8 1-271 0,1-3-559 0,-2-2 247 16</inkml:trace>
  <inkml:trace contextRef="#ctx0" brushRef="#br0" timeOffset="-135979.83">15696 11728 345 0,'-9'25'410'0,"4"4"-38"16,-3 4-30-16,-1 14-40 0,3-12-34 0,2 0-24 15,2 1-21-15,-1 11-22 0,6 0-23 0,3-14-8 16,5 0-31-16,5 11-14 0,2-13-15 0,7 10-17 16,4-2-61-16,2-1-72 0,-3-12-98 0,13 5-130 15,0 0-250-15,5-4-562 0,0-5 249 0</inkml:trace>
  <inkml:trace contextRef="#ctx0" brushRef="#br0" timeOffset="-135330.18">17103 12022 138 0,'4'-3'301'0,"2"-1"-8"15,-1-2-23-15,2 3-17 0,-2 2-23 0,3-4-15 16,-1 2-17-16,1-1-11 0,-3 2-18 0,3 0-11 15,0 2-17-15,-1-2-6 0,1 4-20 0,-1-2-9 16,1 1-11-16,2 2-3 0,-2 4-1 0,2-1-6 0,0 2 15 16,-3 0-16-16,3 9 1 0,0-3-14 15,0 2-6-15,-1 2-3 0,4 7-1 0,0-1-11 0,-2-2-2 16,5 3-4-16,-6-2 9 0,8-2-16 0,0-2-5 16,-7-3-5-16,2-2 1 0,4-1-1 0,-1 1-3 15,2-3-3-15,2 3 8 0,-3-1-16 0,1-2-2 16,-8-5-4-16,3 0-3 0,-3-4-7 0,-6 3-60 15,5 0-66-15,0-4-81 0,-4-1-64 0,-5 0-322 16,9-4-646-16,-4-1 285 0</inkml:trace>
  <inkml:trace contextRef="#ctx0" brushRef="#br0" timeOffset="-135130.25">17586 12012 53 0,'0'0'417'0,"-13"6"-40"0,6-2-42 15,-9 7-24-15,1-3-31 0,1 6-21 0,-8 3-31 16,4 1-23-16,-2 0-16 0,5-3-22 0,-2 6-18 16,5-6-16-16,0 0-15 0,1 2-13 0,0 2-12 15,2-3-7-15,-1 1-10 0,-3-1-26 0,4 0-38 16,0-1-33-16,4-2-46 0,-4-5-46 0,4 3-48 0,-1-5-49 16,4-1-74-16,-3-1-181 0,2-2-503 0,3-2 222 15</inkml:trace>
  <inkml:trace contextRef="#ctx0" brushRef="#br0" timeOffset="-134781.75">17599 11831 215 0,'0'-5'297'0,"0"5"-18"0,6-5-27 16,-2 2-23-16,3 1-9 0,-1-2-12 0,0 4-1 16,3-3-6-16,1 2-14 0,1 2-15 0,1-1-18 15,-1 3-17-15,-1 1-12 0,0 0-15 0,-1 1-14 16,0 3-9-16,-1-1-13 0,-2 4-5 0,-2 0-6 16,-3-1-7-16,-1 4 0 0,-1 1 3 0,-3 2-16 15,-2-2 1-15,-1-1 0 0,2-2 8 0,0-1 4 16,-1 1 5-16,0-4-20 0,0 2 0 0,1-2-6 15,1 0-3-15,2-2-5 0,0 0 18 0,0-1-23 16,1-1-2-16,-1-1 1 0,2 0 1 0,0-3-2 0,7 4 2 16,-1-2-6-16,4-1-4 0,1 1-24 15,4-2-35-15,1 1-52 0,2-1-64 0,-1 0-57 16,2-1-81-16,-1 2-264 0,1-1-612 0,0-3 272 0</inkml:trace>
  <inkml:trace contextRef="#ctx0" brushRef="#br0" timeOffset="-134350.28">17973 11605 56 0,'0'0'266'0,"0"0"-12"0,4-4-11 16,-4 4-9-16,0 0-4 0,0 0-11 0,0 0-7 15,0 0-9-15,0 0-10 0,0 0-11 0,0 0-16 0,0 0 0 16,0 0-6-16,0 0-10 0,0 0-15 16,0 0-14-16,0 0-20 0,5 8 2 0,-1-5-13 15,-4-3-5-15,4 6-14 0,-3-2-8 0,3 2-9 0,0 1 4 16,1 1-12-16,0 0 4 0,0 5-13 0,2 4 1 15,-1-1 3-15,5 1-12 0,-2 6-3 16,3 4-1-16,1 0 1 0,0 2-9 0,-1 2-4 16,2-2 5-16,0 3-7 0,-1 2 6 0,3 9-2 0,-4-10-7 15,-4 1-7-15,1 0 9 0,1 13-4 0,-9 3-2 16,-1-16 7-16,-1 1-7 0,-3 0 2 0,-11 14 2 16,3-16-1-16,-8 9-8 0,3-12-1 0,-4-3-25 15,-1 1-33-15,-2-5-37 0,2 1-55 0,-5-3-71 16,-1-3-99-16,-4-2-246 0,-1-2-615 0,-3-2 272 15</inkml:trace>
  <inkml:trace contextRef="#ctx0" brushRef="#br0" timeOffset="-132614.83">18577 12018 271 0,'0'0'280'0,"-7"-3"-20"0,7 3-27 0,0 0-22 16,0 0-18-16,0 0-11 0,21-6-5 0,-14 6-9 16,5 0-12-16,-1-1-10 0,2 2-8 0,2 2-8 0,2-1-9 15,5-1-11-15,1 2-6 0,-3-3-4 16,7 4-9-16,1-4-1 0,-5 2 4 0,6-1-4 15,2-1-2-15,1 0-6 0,-1 0-10 0,-1-3-11 0,0 3 2 16,-1-1 1-16,-9-2-18 0,9 0-6 0,-10 2-5 16,-6-1-2-16,1-1-9 0,-3 2 1 15,-2-2-25-15,1 1-18 0,-3-1-21 0,-3 1-24 16,1-1-12-16,-1 2-27 0,0-3-27 0,-4 4-25 0,5-3-30 16,-3 0-42-16,-2 3-68 0,0 0-155 0,0 0-487 15,-9-6 215-15</inkml:trace>
  <inkml:trace contextRef="#ctx0" brushRef="#br0" timeOffset="-132256.74">18635 12228 239 0,'0'0'300'16,"0"0"-6"-16,4 11-12 0,-4-11-9 0,10 2-7 15,-2 0-10-15,4-1-7 0,2 0-12 0,1 1-21 16,5-2-18-16,7-1-21 0,3 0-2 0,0 0-31 15,2 0-14-15,0-1-12 0,4 1-12 0,-1 0-13 16,0-1-6-16,1 0-7 0,-3 1-6 0,1 0-5 16,-5-1-13-16,-1 2-2 0,-1-2-7 0,-5 1-7 15,-3-1 1-15,-1 1-8 0,-4-2-7 0,-1 3-3 16,-2-4-13-16,0 2-19 0,-3 1-52 0,-3-2-49 0,2 1-50 16,-2 0-50-16,-4 0-58 0,-1 2-329 15,0 0-645-15,-5-7 287 0</inkml:trace>
  <inkml:trace contextRef="#ctx0" brushRef="#br0" timeOffset="-128267.35">20147 11587 284 0,'-1'-4'325'0,"-2"1"-19"16,3-2-7-16,0 5-12 0,-1-6-12 0,0 4-30 16,1 2-20-16,0 0-21 0,0-5-23 0,0 5-15 0,0 0-22 15,0 0-15-15,0 0-9 0,0 0-14 16,-3-4-12-16,3 4-9 0,0 0-5 0,0 0-14 16,0 0 3-16,0 0-18 0,0 0 4 0,0 0-6 0,0 0-7 15,4-4-4-15,-4 4-3 0,0 0-3 0,0 0-4 16,0 0 0-16,0 0-6 0,0 0-3 0,0 0-2 15,0 0 2-15,0 0-4 0,0 0 2 0,-4 15-4 16,4-11-2-16,0 6-2 0,0 0 3 0,0 0-3 16,0 3 6-16,0 5-9 0,0 1 2 0,3 6-2 15,-2 3-2-15,-1 2-2 0,0 1-3 0,5 2 6 16,-5 3 3-16,3-3-4 0,1 3 2 0,-2-1-3 16,3-2 2-16,-1 2 0 0,-1-2-7 0,-1-3 0 15,2 0 7-15,1-4-8 0,-1 2 13 0,0-2-12 16,2-7 8-16,-2-3-3 0,-3 3-5 0,3-3-1 15,-3-3 3-15,2-2 3 0,-3-3-4 0,3 2-2 16,-1-4-2-16,-1 0 1 0,3-3 4 0,-4 1 0 16,0 0 11-16,0-4-10 0,0 0-4 0,-1 5 3 0,1-5-27 15,0 0-27-15,-5-13-39 0,1 8-51 16,-1-7-44-16,-3 2-51 0,2-6-72 0,-2-3-229 16,3 1-585-16,1 2 258 0</inkml:trace>
  <inkml:trace contextRef="#ctx0" brushRef="#br0" timeOffset="-127816.14">20448 11762 185 0,'0'0'236'0,"0"0"-6"16,2 7-9-16,-2-7-8 0,-4 9-9 0,2-3-13 0,-3 1-16 16,-3 3-15-16,2-2-16 0,-2 3-12 15,-4 5-17-15,1-2-6 0,-2 0-12 0,-1 0-14 16,5 2-3-16,-4-1-11 0,-1-2-7 0,3 2-6 0,-1-1-5 15,5-3-5-15,-2-3-5 0,1-2-3 16,2 1 3-16,1-1 13 0,2-2 8 0,-1 0 11 16,0 0 9-16,3-2 4 0,1-2 4 0,-3 5-5 0,3-5-7 15,-1 4-15-15,1-4-2 0,0 0-2 0,5 6-5 16,-1-2-6-16,1-2-6 0,2 2-1 0,0-1-5 16,2 2-5-16,0 0-4 0,3 1 1 0,-3 2-8 15,2-1 1-15,-1-3-2 0,2 2-7 0,-3 3 2 16,1-3 2-16,-4-2-8 0,1 2-3 0,-1-1-7 15,1-1-38-15,-1-1-41 0,0 0-57 0,1 0-55 16,-2 0-67-16,4-2-320 0,-2 1-629 0,0-2 278 16</inkml:trace>
  <inkml:trace contextRef="#ctx0" brushRef="#br0" timeOffset="-127278.85">20814 11798 156 0,'-2'-4'323'0,"-5"2"-11"0,1 0-17 0,-2 1-12 0,-2-1-15 15,-3 2 2-15,1 0-16 0,-6 4-25 0,0 1-23 16,0 0-12-16,0 2-25 0,0 1-17 0,-1 2-12 16,5 3-15-16,-1-1-13 0,-1 2-11 0,6 1-10 15,0 1-9-15,2 0-16 0,3-3-2 16,1 3-11-16,0 1-2 0,8-2 13 0,0 1-28 0,1-4-1 16,3 1 0-16,6-3 2 0,1 2-3 0,3-5-5 15,-1 0-1-15,2-2 0 0,0-1 8 0,-2-3-16 16,2 1-6-16,-3-4-5 0,2-2-1 0,-5 1 1 15,-2-3-4-15,1 0 6 0,-3-1-2 0,1 1 13 16,-2-4-12-16,-3 0 2 0,0 0 6 0,-1-1-5 16,0 0-3-16,-2 1 5 0,0 0 0 0,-2 0-6 15,-2 3-4-15,2 1 4 0,-1-1-3 0,1 3-8 16,0-2 16-16,-1 4-17 0,1 2 2 0,0-8-5 16,0 8 2-16,0 0 2 0,0 0-3 0,0 0-1 15,0 0 0-15,-8 19 9 0,8-9-1 0,0 1 0 16,0 5 2-16,3-2-6 0,-2-1-3 0,3 3 4 15,0-2 2-15,1 1-3 0,-1 1 2 0,1-1 5 16,-1-3-13-16,-1 1 3 0,0-3 0 0,2 0-6 0,-1-1 8 16,-2 0-2-16,2 0 7 0,-2-2-44 15,0-3-45-15,1 1-47 0,-2-3-53 0,0-1-51 16,-1-1-55-16,0 0-301 0,0 0-642 0,0 0 285 16</inkml:trace>
  <inkml:trace contextRef="#ctx0" brushRef="#br0" timeOffset="-126986.14">21030 11944 301 0,'0'0'313'0,"0"0"-26"15,0 0-23-15,0 0-7 0,0 0 0 0,4 9 10 16,-4-4-17-16,3 3-23 0,-3-1-22 0,2 4-21 15,0-1-2-15,0 5-32 0,1 4-14 0,-2-1-12 16,4 0-13-16,-4 7-13 0,2 0-3 0,-2-6-17 16,2 6-7-16,-3 1-8 0,1-7-4 0,-5 7-3 15,4-9 9-15,0 1-24 0,-1-1 5 0,-2-1-15 16,3-2 11-16,-2-3-22 0,-2 1-3 0,4-3-5 16,-4 0 5-16,4-3 4 0,-1 0-40 0,1-4-47 15,0-2-50-15,0 0-71 0,0 0-78 0,0 0-351 16,0 0-667-16,0 0 295 0</inkml:trace>
  <inkml:trace contextRef="#ctx0" brushRef="#br0" timeOffset="-126663.83">21470 11966 177 0,'0'0'366'16,"0"0"-23"-16,0 0-13 0,0 0-3 0,22 2-17 15,-3 0-35-15,4-1-24 0,9-2-22 0,1 2-19 16,7-1-23-16,11 2-22 0,-13-2-11 0,13 3-15 15,-14-1-14-15,14-1-15 0,-15 2-13 0,-4-2-9 16,-1-1 3-16,-4 0-27 0,-7 0-7 0,-2 3-16 16,-3-3-43-16,-4 0-55 0,-1 0-62 0,-4 0-61 15,1 0-53-15,-1 0-60 0,-6 0-249 0,0 0-588 16,0 0 261-16</inkml:trace>
  <inkml:trace contextRef="#ctx0" brushRef="#br0" timeOffset="-126421.58">21769 11675 93 0,'0'0'320'0,"-5"10"7"0,5 0-3 0,-1 1 4 16,-1 7-24-16,1 1-28 0,0 6-26 0,-2 0-26 0,3 3-22 15,-1-1-16-15,1 3-12 0,-1-5-23 0,1 4-13 16,1-3-17-16,4 0-11 0,-2-2-11 0,-1-8-6 15,1 3 2-15,2-2-25 0,-3-1-12 0,2-5-3 16,-1 2-8-16,-1-1-9 0,0-1-13 0,0 0-70 16,-2-2-69-16,-2 1-98 0,-2-5-127 0,-3 3-228 15,-2-2-614-15,-2 2 273 0</inkml:trace>
  <inkml:trace contextRef="#ctx0" brushRef="#br0" timeOffset="-125465.87">22708 11758 168 0,'0'0'276'0,"9"0"0"0,-9 0-5 15,4-2-3-15,0-1-4 0,-4 3 2 0,5-4-2 16,-1 1-8-16,-1 0-20 0,5-4-21 0,-4 1-27 16,5-3-14-16,-1 2-19 0,3-6-14 0,1 7-14 15,-4-4-9-15,7 1-17 0,-1-5-11 0,4 5-3 16,0 2-11-16,-2-2-12 0,1 4-1 0,-2-3-2 15,-2 6-9-15,2-2-6 0,-2 0-5 0,0 4-12 16,0 0-7-16,-3 1 3 0,0 2-7 0,2 0-7 16,-6 1 0-16,5 3-9 0,-4-2 0 0,-4 5 0 0,-1 1 2 15,-2-1 1-15,-2 6 1 0,-5 1-3 16,2 2-2-16,-9 4-2 0,0-1-1 0,-5 2 1 0,2-1-3 16,-1 1 9-16,-1 1-6 0,-1-3 6 15,0-2-4-15,3-1-1 0,2-7-1 0,4 1 4 0,1-3-7 16,2-2 1-16,-1-2 5 0,5-1 1 15,-1 1 1-15,1-2 0 0,2-3 4 0,-1 3 2 0,3-4 4 16,-1 3-1-16,1-3 6 0,0 0-1 0,5 4-8 16,3-4 10-16,-2 0-11 0,8 0 4 15,4-1-2-15,-1 4-3 0,4 0 6 0,-1-5-7 0,0 2 3 16,-1 0-3-16,0 2 0 0,-1-2-7 0,-4 0 5 16,2 0-4-16,-2 2-1 0,-1-2-1 0,-3 3-2 15,0-2 3-15,-2 2-7 0,-1-3-2 0,0 2-25 16,-7-2-44-16,11 0-45 0,-11 0-53 0,9-2-59 15,-4-2-62-15,-2 2-326 0,-1-1-675 0,2-2 299 16</inkml:trace>
  <inkml:trace contextRef="#ctx0" brushRef="#br0" timeOffset="-124667.12">23300 11419 218 0,'0'-5'313'0,"0"5"-11"0,-1-5-6 0,1 5-15 16,0 0-27-16,0 0-23 0,0 0-23 0,0 0-7 16,0 0 3-16,0 0-13 0,-3 14-16 0,2 2-17 0,0 3-15 15,-1 7-15-15,1 2 3 0,0 2-26 0,0 0-12 16,-1 3-1-16,2-1-11 0,0 2-7 0,-1 0-11 16,0 0 12-16,-1-1-20 0,4-1-11 15,-2 0 1-15,0-3 5 0,-2-1-15 0,2 1-1 0,0-5-9 16,2-5-4-16,0 2 1 0,1-4-7 0,-3-1 0 15,2-4-3-15,0 4 0 0,-1-7-3 16,-1-3-8-16,1-2 4 0,2 2-1 0,-3-1 1 0,1-3-27 16,-1-2-52-16,0 0-53 0,0 0-55 0,1-11-65 15,2 1-77-15,-3-2-251 0,2-6-624 0,-2-4 277 16</inkml:trace>
  <inkml:trace contextRef="#ctx0" brushRef="#br0" timeOffset="-124333.92">23549 11569 200 0,'3'9'275'15,"-5"-4"-19"-15,0 1-13 0,-4 2-20 0,-1 1-10 16,1 1-8-16,-6 2-10 0,0 3-9 0,-1-4-8 16,-2 3-17-16,0-1-14 0,-1 0-9 0,-1-1-12 15,2 2-17-15,-3-3-11 0,1 1-6 0,1-2 7 16,2-1 4-16,3-2 9 0,1 0 0 0,3 0-10 15,-2-3-4-15,5 0-16 0,0-1-12 0,1 0-6 0,-2 1 0 16,3-2-4-16,0 2-8 0,2-4 1 16,4 5-6-16,0-1-1 0,1 1-6 0,0-1-1 15,4 3-9-15,3-2 4 0,-1 3-6 0,-2-2-9 16,9 1 4-16,-8-1-7 0,7 2 0 0,-2 0 16 0,-2-2-16 16,1 1 10-16,1-1-18 0,-1 0 0 0,-1-1 1 15,1 0-3-15,2-1-5 0,0 3-25 16,-3-4-37-16,0 1-47 0,0 0-49 0,-1-2-55 0,-3 0-66 15,4 0-91-15,-3 1-190 0,-1-2-605 0,-1 0 268 16</inkml:trace>
  <inkml:trace contextRef="#ctx0" brushRef="#br0" timeOffset="-123831.84">23984 11726 211 0,'-5'-5'344'15,"-4"3"-6"-15,1 2-12 0,-2-1-9 0,0 0-21 0,2 2-34 16,-1 0-18-16,0 2-29 0,-2 3-24 15,2-1-21-15,0 5-15 0,0-2-12 0,1 7-19 16,0-2-6-16,2 4-9 0,0-1-20 0,2 5-2 16,0-3-14-16,0 0-8 0,4-3-3 0,0 2-6 0,1-6 3 15,6 5-6-15,-2-5-8 0,4-3-4 16,0 2-1-16,-1-2 3 0,3-1-5 0,0-4-7 16,1-2 6-16,-1 2-8 0,1-3 2 0,-2-1 5 0,2-5-8 15,-3 2-15-15,0-2 7 0,1 1-5 0,-4-2-2 16,3-2 14-16,-1 3-10 0,-1-3-2 0,1 1-4 15,-1 0-3-15,-1-1-1 0,0 1 1 0,-2 2 0 16,1 2 0-16,-2-1 1 0,-2 2-4 0,3 0-6 16,-4 3 3-16,1-4-5 0,2 1-2 0,-3 3 4 15,0 0-6-15,0 0 3 0,0 0-4 0,7 7 15 16,-4-1-15-16,-2 0-5 0,4 1 8 0,-3 2 1 16,0 3 2-16,2-2-4 0,-1 1 0 0,-1 4 0 15,2-3-2-15,1 4-3 0,-4-3-1 0,2-2-4 16,-2-3-7-16,2 5-29 0,-1-6-47 0,0 1-51 0,0-3-59 15,-1 0-48-15,1-4-68 0,-1 4-252 16,-1-5-624-16,0 0 277 0</inkml:trace>
  <inkml:trace contextRef="#ctx0" brushRef="#br0" timeOffset="-123533.95">24175 11896 3292 0,'0'0'270'0,"3"-3"-149"0,-3 3-57 16,5-2-27-16,-5 2-10 0,10 0 22 0,-3 5 13 0,0-4 12 15,1 1-11-15,2 2-11 0,1 1-5 16,-4 1-3-16,2-1-4 0,0 1-7 0,-1 1-9 0,-2 2 4 16,-2 0-10-16,2 0-4 0,-2 0-3 0,0-1 0 15,-3 3-1-15,-1 0 0 0,0-1-5 0,0-3 1 16,-5 2 5-16,1 0-2 0,2-2 2 0,-2 0-3 16,-1-1 2-16,0 1-5 0,-2-2 5 0,2-1-1 15,-1-1-1-15,-2 3 1 0,4-3-6 0,1 0 5 16,-3 0-2-16,6-3-1 0,-3 3 3 0,3-3 1 15,-4 1-3-15,4-1 6 0,0 0 4 0,0 0-3 16,0 0-6-16,15 2 4 0,-5-2-10 0,4 0-30 16,2 0-45-16,3 0-55 0,-1-2-53 0,0 6-49 15,3-4-46-15,0 0-61 0,2 2-221 0,6-1-603 16,-8-1 267-16</inkml:trace>
  <inkml:trace contextRef="#ctx0" brushRef="#br0" timeOffset="-123043.75">24761 11821 206 0,'0'0'250'16,"4"-5"-11"-16,-3 1-11 0,2 0-9 0,-2-1-5 0,4 2-12 16,0-4 4-16,0 3-11 0,-2-2-3 0,0-2-6 15,1 1-2-15,0 1-2 0,-1 0-4 0,3 1 4 16,-3 1-16-16,-1 0-20 0,1 0-13 0,-1 1-15 15,0 0-8-15,-2 3-20 0,2-5 0 0,-2 5-19 16,1-3-10-16,-1 3-8 0,0 0-7 0,0 0-6 16,0 0-2-16,8 14 1 0,-5-7 4 0,-1 3-19 15,2 2 9-15,-1 1-13 0,2 2-3 0,-1-2 0 16,1 4-2-16,1 3 2 0,2-2-4 0,-1-1 17 16,2-1-17-16,3 3 0 0,-1-4-6 0,1 0 1 15,-1-1-6-15,-2 1 22 0,3-1-15 0,-1 0-4 16,0-3-2-16,-4-3-2 0,3 1 2 0,-2 0-2 15,0 0-2-15,-3-2 3 0,1 1-8 0,-1-3-2 16,-2-2-5-16,1 3-16 0,0-5-41 0,-2 1-48 16,-2-2-60-16,5 1-57 0,-5-1-68 0,5-6-302 0,-1 1-653 15,-1-2 290-15</inkml:trace>
  <inkml:trace contextRef="#ctx0" brushRef="#br0" timeOffset="-122840.42">25201 11653 4482 0,'0'0'-7'0,"-2"-6"-2"0,2 6 2 16,0 0 11-16,-19 12 1 0,0-3 2 0,-8 6-5 0,-5 2 0 15,0 1 9-15,-1 3-8 0,-9 6 2 0,1 1-7 16,1 1 5-16,10-5 0 0,0 1-1 0,-4 8 1 16,-1 2-5-16,10-11-1 0,-1 1-3 0,-1 2 3 15,5-2 1-15,-1 0-7 0,4 4 4 0,0-6-31 16,1-1-49-16,-1 2-61 0,0-5-80 0,5-5-105 15,-8 5-279-15,3 0-659 0,0-1 292 0</inkml:trace>
  <inkml:trace contextRef="#ctx0" brushRef="#br0" timeOffset="-120653.22">7835 13949 355 0,'0'6'353'0,"0"-6"-19"0,-1 3-27 0,1-3-31 0,0 0-26 15,0 0-24-15,0 0-15 0,14 2-27 0,-4-4-14 16,0 2-18-16,8-3-19 0,1 1-11 0,2 0-8 16,8 0-12-16,2-3-14 0,-3 0-7 15,0 2-4-15,3 2-11 0,-3-1-4 0,-5 2-9 0,-3-1-7 16,1-1 1-16,-1 4-14 0,-2-4-1 0,0 4 1 15,-5-2-3-15,1 0-9 0,-1 0-1 16,-1 1 1-16,-1-1-1 0,-5 0-1 0,-1 0-2 16,-5 0-3-16,10-3-3 0,-6 1-42 0,-4 2-50 0,4-3-44 15,-4 3-45-15,0 0-51 0,0 0-50 0,0 0-260 16,-14-4-574-16,14 4 255 0</inkml:trace>
  <inkml:trace contextRef="#ctx0" brushRef="#br0" timeOffset="-120462.9">7889 14112 135 0,'2'4'318'0,"3"-1"-3"0,3 0-2 0,2 2-14 16,2-3-21-16,3-1-26 0,3 1-23 0,5-2-21 16,0-2-21-16,5 4-19 0,-10-1-20 0,5-2-14 15,-3 1-16-15,0 1-18 0,-1-1-8 0,-5 0-13 16,2 1-40-16,-3-1-58 0,0 2-72 0,-7-1-85 15,2-1-104-15,-3 0-195 0,0 2-514 0,-5-2 228 16</inkml:trace>
  <inkml:trace contextRef="#ctx0" brushRef="#br0" timeOffset="-118700.77">9144 13600 53 0,'1'16'351'0,"0"5"-15"0,2 6-18 15,-5 2-16-15,4-1-31 0,-1 4-21 0,2 1-28 16,-3 1-19-16,0 0-21 0,1-1-15 0,1-1-1 16,-2 3-36-16,3-4-12 0,-2-2-9 0,-1 1-14 0,3-2-8 15,-1-2-10-15,0-1-4 0,-1-7-13 16,1-1-6-16,-2-3-2 0,4-2-12 0,-4-2-2 16,2-1-2-16,-2 0-10 0,1-3-4 0,-1-2-17 15,0-1-32-15,0-3-41 0,0 0-51 0,0 0-66 0,0 0-67 16,-10-9-280-16,7-2-577 0,-5-5 255 15</inkml:trace>
  <inkml:trace contextRef="#ctx0" brushRef="#br0" timeOffset="-118378.27">9441 13750 265 0,'0'0'271'0,"5"6"-10"0,-5 0-27 15,0-2-19-15,-1 5-11 0,-6 0-10 0,2 1-4 16,-5 4-6-16,1-2-5 0,-3 2-9 0,2-2-14 16,-3 3-14-16,1-5-11 0,-1 5-13 0,0-2-14 15,-3-1-8-15,2-1-10 0,0 0 8 16,0-3-11-16,2 0-4 0,2 0-7 0,0-3 7 0,1-1-20 16,3 1-12-16,-1-3-3 0,7 2 1 0,-4-2 0 15,-1 1-12-15,5-3-1 0,-6 2-2 0,5 1-6 16,1-3-3-16,7 7 1 0,-2-4-4 0,2 2 1 15,0 1-4-15,5 1-5 0,2 5 7 0,0-5-1 16,1 6-6-16,2-4 1 0,0 3 1 0,-2-1-5 16,3 0 1-16,-3 1-3 0,1-3 1 0,-4 0 2 15,1-2-4-15,-3 0-2 0,-2 0-4 0,2-1-5 16,-1 0 3-16,-6-1 0 0,3-1-24 0,-2-1-43 16,0-2-53-16,-3 2-68 0,-1-3-79 0,0 0-308 15,0 0-628-15,0 0 278 0</inkml:trace>
  <inkml:trace contextRef="#ctx0" brushRef="#br0" timeOffset="-117898.95">10051 13546 324 0,'0'0'337'15,"-9"5"-16"-15,5-3-11 0,0 2-11 0,-1 1-26 16,0-2-22-16,0 2-27 0,-1 5-24 0,-2-3-13 0,4 3-22 16,-6 7-21-16,5 0-9 0,-3 1-14 0,2 10-11 15,-1-1-4-15,0 3-16 0,-1 2-8 0,4 3 1 16,-1-3-20-16,5 0-1 0,0 2-7 0,4 0-5 16,-3-3-5-16,3-2-10 0,5-1-3 0,0 1-4 15,4-4-1-15,-3 1-1 0,4-4-2 0,-2-5-4 16,0 1-2-16,1-4-1 0,1 1-27 0,0-2 17 15,-1-1-12-15,2-2 1 0,-1 1 2 0,-4-5-10 16,0-1-21-16,-7-2-44 0,5 1-54 0,-4-3-62 16,2 1-72-16,-6-2-326 0,0 0-638 0,0 0 282 15</inkml:trace>
  <inkml:trace contextRef="#ctx0" brushRef="#br0" timeOffset="-116866.36">10911 13852 194 0,'1'-6'330'0,"2"1"-17"0,-2-1-21 0,-1 0-22 16,0 0-22-16,3-1-12 0,-2-1-21 0,0-3-13 15,-1 0-11-15,0 2-17 0,0-2-12 0,0-3-23 16,-1 2-7-16,-3 2-9 0,-1-2-5 0,0-1-5 15,1 3-15-15,-4 0-10 0,0 2-11 0,0 0-8 16,-2 5-10-16,-3 1-6 0,0 0-4 0,0 4-2 16,-1 0-6-16,0 5-6 0,-1 4-4 0,-2 1-6 15,1 7 1-15,3 3-6 0,-1 3 1 0,5-7 4 16,0 7-12-16,0 0 4 0,4 0-3 0,2 1-5 16,1-1-19-16,2-4 2 0,5 4 0 0,-1-6 7 15,2-1-9-15,2-1 1 0,2-2-6 0,3-2 13 16,-2 0 1-16,3-4-1 0,4 1 2 0,-8-8 14 0,11 2-16 15,-11-4 2-15,4 0 5 0,4-1-5 16,-4-4-1-16,-2 1-3 0,-1-5 1 0,-2 0 2 16,1-2-2-16,2-4 1 0,-6-1 6 0,-1 3 0 0,-2-5 0 15,-1 0 1-15,0 0 4 0,-4 2 2 16,4 0 0-16,-1 4-3 0,-2 5 4 0,1 0-1 16,-2 0-7-16,2 2-9 0,2 1-1 0,-2 1 4 15,0 3-2-15,0-6-3 0,0 6-2 0,0 0 2 0,0 0 4 16,5 14 3-16,-4-3-2 0,0 1 2 0,2-1-10 15,-3 5 10-15,2 3-2 0,0 0-2 0,0-1 6 16,-1 7-4-16,2 0 0 0,-2-6 2 16,3 2 0-16,-1-1-5 0,-1-4 0 0,2 1-1 0,0 0 2 15,-1-5 5-15,-1 0-5 0,3-3 2 0,-4 1 0 16,2-2-1-16,-2-2-4 0,3-1 2 0,-4 0 5 16,4-4-20-16,-4-1-42 0,0 0-56 15,0 0-58-15,0 0-67 0,-9-9-62 0,5 2-239 0,-1 0-588 16,0-2 260-16</inkml:trace>
  <inkml:trace contextRef="#ctx0" brushRef="#br0" timeOffset="-116622.74">11123 13943 187 0,'4'3'245'15,"-3"2"-9"-15,1-1 2 0,-1 2-5 0,3 4-2 16,-3-2-3-16,0 2-8 0,0 0-8 0,1 2-7 15,-1-2-14-15,0 6-19 0,-1-1-14 0,0 2-19 16,2 0-12-16,0-4-15 0,-3-1-6 0,2 1-15 16,2 0-7-16,-2-2-10 0,0 2 4 0,3-2-20 15,-2 0-1-15,-1-3-9 0,0 3-3 0,0-5-4 16,-1 1-8-16,0-3-9 0,0-1 2 0,0 2-20 16,0-5-51-16,-1 6-48 0,1-6-73 0,0 0-79 15,0 0-315-15,0 0-605 0,-8-11 267 0</inkml:trace>
  <inkml:trace contextRef="#ctx0" brushRef="#br0" timeOffset="-116342.29">11366 13902 15 0,'7'-3'380'0,"-4"1"-22"0,5 1-5 16,2-2-29-16,0-1-32 0,7-1-33 0,1 1-25 15,5 1-19-15,5-4-23 0,0 3-22 0,2 2-18 16,-9-1-14-16,11 0-11 0,-2 3-14 0,0-3-12 16,-4 3-15-16,2 3-6 0,-6-3-5 0,-1 1-14 15,-3 2-7-15,-1-1-40 0,-4-1-41 0,-3-1-62 16,-1 0-61-16,-3 0-47 0,1 0-28 0,-7 0-39 15,8 0-210-15,-8 0-513 0,3-1 228 0</inkml:trace>
  <inkml:trace contextRef="#ctx0" brushRef="#br0" timeOffset="-116112.28">11521 13677 168 0,'1'6'272'0,"2"0"-13"0,2 4-3 0,2 6-10 15,0 2 3-15,-2 1 1 0,1 10-6 0,2 0-24 16,-1 0-19-16,-3-2-21 0,0 4-20 0,-1-3-14 0,-1 2-15 16,1-1-11-16,-3-1-12 0,1-3-15 15,1-4-6-15,-2-4-7 0,0 2-11 0,0-1-10 16,0-6-6-16,0 0-7 0,0-2-4 0,0-3-8 0,0-2-14 16,-2 1-46-16,0-4-47 0,0 2-43 0,0-2-50 15,2-2-55-15,-9 2-63 0,2-2-201 16,-4-2-525-16,3-1 233 0</inkml:trace>
  <inkml:trace contextRef="#ctx0" brushRef="#br0" timeOffset="-115443.61">12170 13769 115 0,'0'0'306'0,"0"0"-16"0,9-1-9 0,-9 1-4 0,11 1-6 16,-4 1-1-16,3-1 9 0,-1 1-40 0,4-2-28 16,-3 3-14-16,4-2-22 0,0-1-16 0,-1 3-24 15,0 1-7-15,1 0-21 0,2 0-8 0,-2 0-14 16,-5 6-10-16,0-2-9 0,-1 1-5 0,2 1-9 16,-5 5-3-16,-3 1-4 0,-2 3-8 0,-2-1 3 15,0 2-8-15,-6 5-4 0,-1-6-25 0,0-1 4 16,-1 0-2-16,-3-2-2 0,4-1 2 0,-4 1-1 15,3-6 1-15,1 0 1 0,-2 0 0 0,-1-3-3 16,5 0 2-16,-1-1 1 0,0-2-3 0,4 1 3 16,2-3 15-16,-2 2-15 0,1-2-5 0,3-2 7 15,-1 4 2-15,1-4-1 0,8 2 4 0,-4-1 0 16,5 2-4-16,0-2-1 0,3 0-5 0,6 0 3 16,1 0-2-16,2-1 1 0,-3 2-1 0,0-1 1 15,-2 2-12-15,1-2 11 0,-3 1-6 0,-2-1 2 16,0 0-2-16,1-1 2 0,-3 2-9 0,0-2-35 15,-2 0-40-15,-4 0-46 0,1-3-60 0,-5 3-71 16,8-4-72-16,-6-2-208 0,-2 3-586 0,3-3 260 0</inkml:trace>
  <inkml:trace contextRef="#ctx0" brushRef="#br0" timeOffset="-114898.96">12831 13814 281 0,'0'0'290'0,"-3"-6"-14"0,-2 1-11 0,5 1 3 16,-1-1-20-16,-2 1-7 0,-2-1-7 0,1 1-26 0,-2 0-20 15,-3-4-17-15,4 5-15 0,-3-1-23 0,-1 0-9 16,-1 2-14-16,-2-2-6 0,3 4-13 0,-2 1-8 16,-1 2-11-16,2 2-7 0,0 0-5 15,1 0-4-15,-5 7-7 0,3-1 10 0,-1 3-22 0,3-1-1 16,-1 1-4-16,2 2-2 0,3-1-4 0,1 2-4 16,3 0 2-16,1-1-9 0,2 2-5 0,1-3 4 15,5 0 1-15,-1-1 0 0,2-3 1 16,2-4-3-16,4 2 4 0,2 0-7 0,-2-5-1 0,4-1-2 15,0-2-9-15,-5-2-5 0,5-1 0 0,-2-3-2 16,-3 2-2-16,-1-2-1 0,-3-2-1 0,2 1 4 16,-5-3 4-16,1 2 10 0,-2-2 1 0,-2-1 21 15,0 1-6-15,-3-1 2 0,2 1-6 0,-3-2-1 16,0 6-2-16,0-4 3 0,0 3 0 0,0 0-3 16,0 2-5-16,0 1-5 0,0 3-9 0,-1-6 0 15,1 6 5-15,0 0 0 0,2-3 0 0,-2 3-1 16,0 0 3-16,8 12-4 0,-3-4-2 0,1-2-1 15,-1 6-1-15,2-5 8 0,2 8-3 0,2 1-8 16,-2 0 6-16,0-2 4 0,-4 0-6 0,4 1 1 16,-2-5-8-16,0 5 9 0,-2-3-6 0,3-3 5 15,-3-1-17-15,-4 1-47 0,3-2-53 0,0-4-54 16,-4-1-55-16,3 0-61 0,-3-2-262 0,0 0-599 16,0 0 265-16</inkml:trace>
  <inkml:trace contextRef="#ctx0" brushRef="#br0" timeOffset="-114568.61">13057 13873 340 0,'8'2'349'0,"3"0"-17"0,-6 1-22 0,4 0-25 16,-1 1-19-16,1 0-33 0,0 4-23 0,0-1-20 16,-3 2-19-16,2-2-16 0,-2 5-17 0,-1-3-12 15,2 2-14-15,-1-1-4 0,0 0-21 0,-2 3-1 16,0-2-16-16,-3 0-6 0,-1 5-5 0,0-4-6 15,0 0-8-15,0-3-6 0,-1 2-2 0,-3 0-3 16,2-5-3-16,-2 1 6 0,0 2-9 0,0-3-1 0,0-2-1 16,3 2-7-16,-3-4 0 0,2 1-3 15,-1 1-1-15,3-4 10 0,-3 3-9 0,3 1-6 16,0-4 3-16,0 0-7 0,0 0 2 0,0 5 1 16,0-5-1-16,0 0 6 0,6 2-5 0,-3 0 4 0,3-1-1 15,0-1-5-15,0 1-2 0,3 0 2 16,-1-2 1-16,-2 1-12 0,7-1-22 0,0-2-41 15,-3 1-44-15,2-1-46 0,0 1-30 0,2 0-25 16,-1-1-51-16,0 2-281 0,-3-3-588 0,3 2 260 0</inkml:trace>
  <inkml:trace contextRef="#ctx0" brushRef="#br0" timeOffset="-114183.22">13465 13759 3692 0,'-3'-3'185'0,"-1"-1"-143"0,3-2-27 0,-3-1-4 0,3 1 2 16,-3-1-3-16,1 0-6 0,2 2 6 0,-4-4 1 15,5 2 11-15,0 2 30 0,-1-2 0 0,1 3 8 16,1-1-17-16,-1 1-8 0,0 4-8 0,0-7 4 15,0 7-13-15,5-2 1 0,-5 2 0 0,0 0-6 16,12 7-2-16,-7-2 3 0,1-1-7 0,2 3 0 16,-1 2-3-16,2 0 2 0,2 7 1 0,0 0-1 15,1-1-4-15,-1 2 1 0,1 0 3 0,2 6 2 16,2-3-5-16,1 3 0 0,2 0 0 0,0-2 1 16,-2-1 2-16,1 0-5 0,-5-4 5 0,3 4-6 15,2-2 3-15,-3-2 8 0,-2-4-15 0,1 1 1 16,-1-3-18-16,-3-1 4 0,2-1 12 0,-3 0-13 15,-2-2-17-15,3-1-19 0,-2 0-49 0,-4-3-39 16,1-1-40-16,-5-1-33 0,10-5-31 0,-5-1-50 0,2-2-232 16,-3 0-571-16,-3-3 253 0</inkml:trace>
  <inkml:trace contextRef="#ctx0" brushRef="#br0" timeOffset="-113965.45">13903 13731 3021 0,'4'-1'253'0,"-4"-3"-160"0,0 4-43 0,0 0-6 15,0 0-5-15,0 0 13 0,-13 7 8 16,5 3-15-16,-2-3 11 0,-4 8-4 0,-8 3-7 16,3 0-2-16,-1 1-2 0,2 1-11 0,-1 1 2 0,0-1-2 15,-2-1-2-15,2 2-5 0,1-3-4 16,-1 2-1-16,5-5-6 0,1 0 0 0,-1-2-2 16,1-1 2-16,4-2-5 0,0-3 1 0,2 1-3 15,0-3-6-15,-1 0-25 0,3-4-41 0,-2 1-43 0,0-2-42 16,0 0-36-16,-1 0-35 0,0-3-37 0,1 1-260 15,-2-4-561-15,3 1 249 0</inkml:trace>
  <inkml:trace contextRef="#ctx0" brushRef="#br0" timeOffset="-113734.5">13929 13522 63 0,'19'19'399'0,"1"5"-48"16,1 2-30-16,-2 1-2 0,-3 5-47 0,6 11-26 16,-3 0-18-16,-5 4-21 0,0-1-26 0,-5 2-12 15,-5-13-18-15,0 13-17 0,-1 1-17 0,-6 0-17 16,-1 1-11-16,-5-3-9 0,-1-11-40 0,1-2-50 16,-3 0-43-16,-3-4-46 0,1-1-52 0,-2-3-52 15,1-2-53-15,-6-6-194 0,-1 0-486 16,-4-2 215-16</inkml:trace>
  <inkml:trace contextRef="#ctx0" brushRef="#br0" timeOffset="-112931.22">14703 13839 238 0,'0'0'290'0,"0"0"-5"0,0 0-1 0,0 0-5 0,0 0-9 16,0 0-4-16,0 0-6 0,0 0-21 0,0 0-23 15,0 0-19-15,0 0-23 0,11-5-16 0,-11 5-16 16,9-1-18-16,-1 1-14 0,2 0-10 0,-1 0-4 15,4 0-9-15,-3 0-14 0,3 0-8 0,2 1-5 16,3-2 1-16,3 1-8 0,-2-1-5 0,9-1-1 16,0 1-11-16,0-1-4 0,-1-1 2 0,2 0-8 15,0-2 1-15,-8 3-7 0,1 0 2 0,0-1-3 0,-2 1-1 16,-2 0 4-16,1-1-6 0,-6 0-5 16,2 1-2-16,-4 2-1 0,-5 0 1 0,3-1-1 15,-4-1-2-15,-5 2-5 0,8 0-2 0,-8 0-8 16,6-1 6-16,-6 1-3 0,0 0-4 0,8 3 4 0,-8-3-7 15,0 0-3-15,0 0-32 0,6-3-40 16,-6 3-41-16,0 0-39 0,0 0-47 0,0 0-39 16,-14 10-55-16,8-5-237 0,-6 1-590 0,2 1 261 0</inkml:trace>
  <inkml:trace contextRef="#ctx0" brushRef="#br0" timeOffset="-112737.5">14735 14012 83 0,'0'0'325'0,"15"2"-1"0,-3-1-8 0,6-1-20 0,10 1-12 15,1 1-17-15,0-4-18 0,7 1-25 0,-4 1-26 16,3 0-22-16,-2-1-12 0,0-1-9 0,-3 1-31 16,2-1-20-16,0-1-44 0,-2 2-45 0,0-2-82 15,-9-1-80-15,1 1-92 0,-7 2-247 0,-1 0-525 16,-3-1 232-16</inkml:trace>
  <inkml:trace contextRef="#ctx0" brushRef="#br0" timeOffset="-111433.23">16113 13234 60 0,'0'0'325'0,"0"0"-23"0,0 0-1 0,0 0-11 15,-2 14-12-15,5 2-18 0,-1-1-27 0,2 12-21 16,-1-3-1-16,-1 5-12 0,2-1-22 0,-1 3-19 16,-1 1-14-16,0 1-22 0,0 0-7 0,1 2-15 15,-1-3-3-15,2 1-17 0,-1-2-2 0,-2-1-16 16,0-3-1-16,4 3-5 0,-2-2-1 0,1-7-12 0,0 3-4 16,-1-5-5-16,1-2-4 0,0-1 3 15,0-4-4-15,0 0-5 0,-2-2-3 0,2-1-2 16,-3-5-2-16,3 2-3 0,-4-2-5 0,1-1 10 15,-1-3-1-15,3 6-6 0,-3-6-25 0,0 0-46 0,0 0-45 16,-10-13-50-16,3 4-49 0,1-1-64 16,-4-3-323-16,1-2-639 0,-3-3 283 0</inkml:trace>
  <inkml:trace contextRef="#ctx0" brushRef="#br0" timeOffset="-111067.4">16371 13461 63 0,'0'0'288'0,"9"1"-37"0,-9-1-26 16,5 4-17-16,-5 1-17 0,-1-1-4 15,-1 4-12-15,-7-1-12 0,-1 3-10 0,-1 4-11 0,-5-1-13 16,-4 4-12-16,3-4-8 0,-3 6-16 0,-2-4-8 16,4-4-4-16,-2 5-12 0,-1 1-10 0,5-5-3 15,3-1-2-15,0-3-5 0,2-1-7 0,2-1 21 16,3-2 16-16,0 0 27 0,1 0-11 0,0-2-3 15,2 1-4-15,-2-1-10 0,5-2-14 0,-2 3-3 16,2-3-3-16,0 0-5 0,0 0-2 0,6 6 0 16,-2-4-11-16,1 3-14 0,4-4 7 0,1 2 1 15,0 1-5-15,8 2-6 0,-5-1-9 0,2 1 12 16,2 1-5-16,1-4-2 0,-3 1-7 0,3 4-3 16,-5-5 2-16,5 4-3 0,-7-1 3 0,3-2-5 15,-2 1 4-15,-1 0-3 0,0 1-2 0,-4-1-2 16,0-2-7-16,0 0 1 0,-2-2-5 0,1 1-16 15,-1-1-46-15,-5-1-59 0,5 2-66 0,-5-2-83 16,0 0-316-16,4-5-644 0,-1 1 285 0</inkml:trace>
  <inkml:trace contextRef="#ctx0" brushRef="#br0" timeOffset="-110870.61">16717 13662 198 0,'0'0'322'16,"5"4"-14"-16,-4-2-8 0,1 2-15 0,-1-2-6 15,3 2-31-15,-4-4-20 0,2 5-24 0,1-2-18 16,-3 0-20-16,5-1-13 0,-2 1-3 0,0 0-26 0,-1-1-22 16,-2-2-27-16,6 3-63 0,-5-1-95 0,-1-2-101 15,4 3-329-15,-4-3-554 0,0 0 245 16</inkml:trace>
  <inkml:trace contextRef="#ctx0" brushRef="#br0" timeOffset="-110329.83">17625 13264 249 0,'0'0'342'15,"3"12"0"-15,-3-8-20 0,2 7-7 0,-2 0-36 16,5 5-23-16,-4 0-23 0,1 0-27 0,1 3-16 16,0 1-22-16,-1-2-10 0,1 8-22 0,-1-7-7 15,2 6-18-15,0 0-8 0,1 1-12 0,-4-6-6 16,2 0-9-16,-1-1-13 0,2 6-4 0,-1-6-8 16,-2-1-2-16,0-1-9 0,1-1-3 0,0-3-8 15,0 3-3-15,0-6-1 0,1-1-11 0,-2-2-3 0,3 2-10 16,-2-6-36-16,-1 0-39 0,1 3-43 15,-2-6-47-15,0 3-50 0,0-3-58 0,0 0-282 16,6-9-599-16,-6 4 265 0</inkml:trace>
  <inkml:trace contextRef="#ctx0" brushRef="#br0" timeOffset="-109982.23">17678 13264 55 0,'5'-5'296'0,"-5"1"-17"0,0 4-12 0,8-3-14 0,-2 1-4 15,-1 0-1-15,6 2-1 0,1 2 2 0,1-1-9 16,-2 2-19-16,2 2-28 0,7-3-14 0,-5 6-27 16,2 1-6-16,0 2-21 0,1-2-13 0,-4 7-11 15,2-3-13-15,-3 1-10 0,2 9-7 0,-5-7-12 16,2 8-3-16,-1 0-9 0,-5 0-2 0,0 1 0 15,-3 0-11-15,0 0-6 0,-3-6-7 0,-3 0 1 16,2-1-5-16,-3 1 3 0,3-2-9 0,-5 1 0 16,-1-6-5-16,2 4-4 0,1-7 3 0,-1 1-6 15,-3 0 1-15,1-3-4 0,-1-1 5 0,-2 1 2 16,-3-3-7-16,-1-1 0 0,-2 0-2 0,3 3-9 16,-6-6-10-16,2 0-17 0,-1-6-17 0,0 4-20 15,4 0-38-15,1 0-35 0,4-2-41 0,-1 2-49 16,1-2-66-16,3 3-198 0,3-3-547 0,3 4 243 15</inkml:trace>
  <inkml:trace contextRef="#ctx0" brushRef="#br0" timeOffset="-109451.73">18445 13258 252 0,'0'0'286'0,"-1"-8"-2"0,-2 4-5 0,2-1-10 16,-2 1-23-16,-1 0-19 0,-3-3-18 0,-1-1-23 15,-1 2-9-15,-1 0-10 0,-2 2-10 0,2-1-13 16,-2 1-7-16,1 1-9 0,-2-1-4 0,1 2-12 16,0 4-5-16,-1-1-10 0,3 3-17 0,-1 2-3 15,-5 5-10-15,6 0-5 0,-4 5-8 0,8 2-6 16,-6 8 5-16,3 0-14 0,4 2 9 0,4 1-12 15,-2 0-2-15,3 1-8 0,0-1 0 0,4 4 1 16,1-4-6-16,4 2-2 0,-4-4-3 0,6 0-2 0,-4 3-1 16,-1-4 0-16,1 1-3 0,-1 1 16 0,-2-3-25 15,0 3 5-15,-3-9-4 0,-1 6-1 16,0-7-1-16,-2 7 0 0,-2-1 2 0,-1-7-2 16,0 2 5-16,-2-2-4 0,-3-1-3 0,5 1 1 0,-3-4 2 15,-1 1 1-15,2-3-5 0,0-1-8 0,-2-2-18 16,0-2-38-16,-1 1-35 0,1-3-27 15,0-2-27-15,-3-1-36 0,1-2-47 0,2-2-48 0,-3-2-247 16,1-2-578-16,2 1 256 0</inkml:trace>
  <inkml:trace contextRef="#ctx0" brushRef="#br0" timeOffset="-109117.11">18083 13580 161 0,'2'-2'304'0,"-2"-3"-18"0,0 5-15 0,5-4-17 16,-4 1-18-16,5 1-2 0,-3 0 1 0,2-2-1 15,1 3-19-15,3-3-24 0,4 3-11 0,5-1-20 16,1 0-13-16,4 1-26 0,5-2 0 0,3 2-10 15,1 1-16-15,-2 0-4 0,4 0-10 0,-4 1-11 16,1 0-8-16,-3 0-5 0,-6 1 2 0,-3 0-9 16,2 1-9-16,-9-2 1 0,-1 3-7 0,0-3-6 15,1 2-1-15,-6-3-7 0,2 2-3 0,-3-2-2 16,-5 0-4-16,9 0-3 0,-9 0-15 0,6-2-21 16,-6 2-25-16,4 0-37 0,-4 0-41 0,0 0-42 15,0-7-61-15,0 7-70 0,0 0-242 0,-12-2-589 16,12 2 261-16</inkml:trace>
  <inkml:trace contextRef="#ctx0" brushRef="#br0" timeOffset="-108929.02">18887 13884 225 0,'1'3'380'0,"1"0"-39"0,-2-3-37 16,0 0-47-16,1 7-78 0,-1-7-88 0,0 0-117 16,-10 2-267-16,3-1-315 0,-3 1 140 15</inkml:trace>
  <inkml:trace contextRef="#ctx0" brushRef="#br1" timeOffset="-87319.1">1816 16115 2745 0,'9'1'93'0,"-9"-1"-21"0,16-4 49 15,-3 0-5-15,15 0 1 0,8-4 0 0,1-2-1 16,15 3-28-16,-1-5-18 0,3 3-9 0,-3-2 1 16,4 0-8-16,-3-1-1 0,-12 6-25 0,-7 0 9 15,2 0 1-15,-3-1-5 0,-4 4-3 0,-6 0-2 16,-4 0-1-16,-2-1-9 0,-4 3-19 0,-3 0-57 15,-3 1-55-15,-1 0-62 0,-5 0-52 0,0 0-65 16,0 0-251-16,0 0-589 0,-22 11 260 0</inkml:trace>
  <inkml:trace contextRef="#ctx0" brushRef="#br1" timeOffset="-87180.19">2054 16146 10 0,'-2'5'237'0,"1"2"-22"0,2-1-16 0,-1-2-21 15,0 5-17-15,0-2-15 0,2 5-17 16,-2-2-16-16,3 2-36 0,0-1-36 0,-3 6-52 16,3-2-66-16,0 1-160 0,-4-3-256 0,1-2 114 0</inkml:trace>
  <inkml:trace contextRef="#ctx0" brushRef="#br1" timeOffset="-86800.36">2094 16312 214 0,'9'-10'288'0,"1"1"-9"0,2 0-10 0,-2 2-13 0,0-2-15 16,2 2-11-16,6 0-9 0,-4 0-16 0,0 2-19 15,-1 0-19-15,-2 1-10 0,2 1-18 0,-5 0-11 16,1 1-17-16,-1 1-8 0,-1 0-13 0,-7 1-5 16,0 0-13-16,11 6-5 0,-9 0-8 0,-2-1-6 15,0 2-10-15,1 1 2 0,-1 2-14 0,-1-1-6 16,-1 4-24-16,1-2-1 0,-2 0-10 0,1-2-17 15,-1 2-11-15,1-3-12 0,-2-1-13 0,1 0-10 16,0-2-12-16,0 2-12 0,2-2-13 0,-2 1-2 16,-1-1-3-16,1-1 7 0,-1-1 14 0,4-1 15 15,0-2 7-15,-4 4 12 0,4-4 6 0,0 0 3 16,0 0 13-16,0 0 22 0,0 0 4 0,-3-9 4 16,3 9 8-16,7-8 18 0,-3 2 12 0,-1 2 15 15,1-3 3-15,3 3 7 0,-4-1 0 0,1 2-1 16,0-1-5-16,0 1 1 0,-4 3-6 0,2-3 1 15,-2 3-11-15,3-3-10 0,-3 3-28 0,0 0-29 16,0 0-38-16,0 0-48 0,0 0-56 0,0 0-72 16,-6 15-136-16,-1-7-414 0,3-1 183 0</inkml:trace>
  <inkml:trace contextRef="#ctx0" brushRef="#br1" timeOffset="-86673.17">2226 16544 90 0,'1'4'253'0,"3"-3"-10"0,-4-1-14 0,9-1-12 15,-3-1-17-15,5-4-15 0,1-3-20 0,0-1-20 16,-1-2-7-16,-2 2-21 0,0-3-30 0,-1-3-40 16,-2 0-52-16,0-1-57 0,2 0-78 0,-4-1-179 15,-4 0-344-15,0-10 152 0</inkml:trace>
  <inkml:trace contextRef="#ctx0" brushRef="#br1" timeOffset="-86419.03">2166 15830 107 0,'0'-4'333'0,"0"-1"-32"0,1 0-34 0,-1 5-28 16,0-4-22-16,0 4-20 0,0 0 4 0,0 0 4 15,0 0-26-15,18 9 8 0,-10-1-15 0,2-2-30 0,0 7 0 16,3 3-11-16,6 3-6 0,-1 4-15 0,0 1-11 16,0 1-12-16,-2 5-6 0,6-1-11 15,2 12-3-15,-11-10-7 0,10 13-8 0,-6-12-1 16,-2 2-3-16,9 6-13 0,-8-11 1 0,-2 4 1 15,2-5-9-15,2 1-7 0,-4-3 6 0,4 1-9 16,-4-2-5-16,3-2-7 0,-7 2-32 0,4-1-27 16,-9-7-39-16,4 1-39 0,-5-2-40 0,0 2-49 15,-2-2-62-15,-2 0-238 0,-2-4-562 0,2-4 248 16</inkml:trace>
  <inkml:trace contextRef="#ctx0" brushRef="#br1" timeOffset="-86189.82">2775 16192 201 0,'-5'10'260'0,"-5"3"-25"0,-3 2-21 0,2 1-17 16,-8 4-14-16,-2 1-9 0,1 1-5 0,1 0-20 15,0-1-15-15,0 2-12 0,-1-1-15 0,6 2-11 0,-3-2-9 16,3-1-10-16,4-4-7 0,-1-2-20 0,0 0-16 15,2-2-36-15,2-3-24 0,-1-2-43 0,-1 1-29 16,3-6-53-16,-2-1-48 0,-1 1-137 0,0-3-364 16,1-1 161-16</inkml:trace>
  <inkml:trace contextRef="#ctx0" brushRef="#br1" timeOffset="-85897.57">2465 15842 29 0,'4'-2'261'0,"-4"2"-17"0,14 3-17 0,-3 0-3 16,-1 0 1-16,4 2-4 0,3 3-1 0,-2 0-11 16,2-1-9-16,1 3-17 0,-4-4-19 0,4 3-15 15,-4 1-11-15,4-4-18 0,-4 3-11 0,-1-2-11 16,-2-3-8-16,-1 1-6 0,1 0-13 0,-1 1-7 15,-4-4-4-15,1 3-7 0,-1-4-5 0,-1 3-4 16,-1-3-5-16,-4-1-6 0,5 4 3 0,-1-2-11 16,-4-2-5-16,5 0-23 0,-5 0-24 0,2 4-20 15,-2-4-34-15,0 0-45 0,0 0-45 0,0 0-43 16,0 0-71-16,0 0-171 0,0 0-494 0,0 0 219 16</inkml:trace>
  <inkml:trace contextRef="#ctx0" brushRef="#br1" timeOffset="-82650.49">3261 15876 49 0,'0'0'204'0,"0"0"-22"16,25-8-5-16,-13 4-6 0,5-1-4 0,2-3 1 15,0 2-6-15,-1-3-5 0,8 2-13 0,-5-3 1 16,1 3-13-16,6 0-8 0,-10 0-8 0,1 2-10 15,0-2-6-15,0 1-8 0,0-1-10 0,-2 2-5 16,1-1-5-16,-5 2-2 0,2 1-1 0,-2 0-5 16,-3-1-8-16,3-1-3 0,-4 2-5 0,0 2-3 15,0-1 2-15,-4 1-7 0,0 1 0 0,2-2-4 16,-7 2-3-16,10 2-6 0,-8-1 0 16,2 2-1-16,-4-3 3 0,4 5-6 0,-2-1 7 0,1-1-12 15,0 1 2-15,-2 2-2 0,3 0-3 0,-3 0 0 16,-1 1 0-16,0 0-4 0,0 1-2 0,0 1 3 15,-1-1-2-15,-1 5 0 0,0-6-3 0,2 5-1 16,-1-2-1-16,-1 0 1 0,0-1-1 0,-1 1-9 16,2-1-22-16,-3 4-20 0,1-3-24 15,0-2-23-15,0 3-29 0,-2-3-28 0,0 3-25 0,1-3-48 16,-1-1-222-16,-3 3-480 0,-2-3 213 16</inkml:trace>
  <inkml:trace contextRef="#ctx0" brushRef="#br1" timeOffset="-80851.18">3491 15462 34 0,'0'0'228'0,"0"-4"-14"16,0 4-21-16,3-3-20 0,-3 3-13 0,0 0-12 16,0 0-2-16,5 17 5 0,-5-6-11 0,0 6 0 15,-3 9-19-15,1-1-6 0,-3 3-12 0,-2 1-8 16,-3 3-12-16,-3-3-5 0,-1 4-11 0,-1-4-8 16,-2 2-15-16,1-3-28 0,-1-3-23 0,4-4-30 15,2-3-27-15,1-2-31 0,2-2-23 0,1-3-24 16,1-1-34-16,2-3-136 0,-1 0-337 0,1-2 149 15</inkml:trace>
  <inkml:trace contextRef="#ctx0" brushRef="#br1" timeOffset="-80694">3320 15934 49 0,'4'6'209'0,"2"1"-9"0,-1 4-2 0,0 0-7 16,4 3-8-16,-2 2 3 0,0-1-17 0,0 2 0 15,0 0-3-15,1 1-22 0,-2 1-14 0,2 0-10 16,-3-3-14-16,1 9-9 0,2-8-13 0,-8 2-8 15,4-3-22-15,-3 3-35 0,2-2-44 16,-3-1-47-16,0 0-72 0,0-1-242 0,-4 3-416 0,1-7 185 16</inkml:trace>
  <inkml:trace contextRef="#ctx0" brushRef="#br1" timeOffset="-80285.94">3384 15986 208 0,'0'0'250'0,"7"-2"-21"0,-1-1-24 0,-3 2-17 15,6 0-13-15,-1-2-11 0,1-4-5 0,1 4-9 16,0-2-12-16,3-1-14 0,5-1-9 0,1 0-13 16,-2 0-5-16,1 0-13 0,0 1-8 0,1-3-8 15,-4 5-7-15,-1 0-6 0,-2-1-3 0,-1-1-7 16,-2 6 3-16,0-4-2 0,-5 2 12 0,1 2-10 15,0-1-1-15,-5 1 5 0,9 0 2 0,-9 0 0 16,5 3 12-16,-2 0-4 0,-2 0-7 0,-1 2 0 16,1 1-10-16,2 0-1 0,-2 5-4 0,-1 0-2 15,0 1-8-15,3 4-1 0,-2 1 0 0,-1 2-3 16,0 0-5-16,5 7 8 0,-6 3-12 0,3-2-2 16,-2 3 8-16,4-1-9 0,-1-3-1 0,-2 2-6 15,3 0 3-15,0-2-1 0,-3-2 1 0,5 3-1 16,-2-8-4-16,0-1 2 0,0-1-2 0,-3-5 8 15,3 1-14-15,-2-1 1 0,1-2 0 0,-3 1-6 16,1-3-23-16,1 1-25 0,-1-3 6 0,-2 0-26 16,1 0-25-16,-2-2-31 0,0 1-31 0,-2-1-52 15,-1-4-44-15,-3 2-211 0,-2-7-507 0,0 1 224 16</inkml:trace>
  <inkml:trace contextRef="#ctx0" brushRef="#br1" timeOffset="-80049.26">3477 16146 29 0,'4'-6'251'0,"5"0"-10"16,-3 2-10-16,4-2-12 0,-2-1-14 0,0 2-10 16,3-2-7-16,-2 2-10 0,1-1-23 15,0 2-11-15,-2-1-15 0,0 1-12 0,0 3-15 16,-1-2-14-16,-2 1-10 0,-5 2-16 0,9-2-19 15,-9 2-12-15,0 0-14 0,0 0-15 0,0 0-16 16,13 1-21-16,-13-1-22 0,0 0-23 0,-5 7-20 16,5-7-27-16,0 0-29 0,-8 11-31 0,4-7-139 0,-1-1-351 15,0 2 156-15</inkml:trace>
  <inkml:trace contextRef="#ctx0" brushRef="#br1" timeOffset="-79869.65">3506 16255 57 0,'8'-1'263'0,"5"1"-3"0,2-3-10 16,3-1-5-16,-1-1-6 0,-3 1-4 0,2 0-12 15,2-1-12-15,-9 0-25 0,1 3-14 0,-2-1-23 16,-2 1-19-16,1 0-29 0,-7 2-41 0,6-3-48 16,-6 3-53-16,0 0-49 0,0 0-55 0,0 0-78 15,-9 14-160-15,3-7-414 0,-6-4 183 0</inkml:trace>
  <inkml:trace contextRef="#ctx0" brushRef="#br1" timeOffset="-79712.94">3582 16371 180 0,'11'-2'270'0,"-2"2"-17"0,0-1-16 0,0 0-23 15,-3 0-16-15,2 0-24 0,-4-1-19 0,-4 2-26 16,9 0-50-16,-9 0-63 0,0 0-86 0,9 4-104 15,-9 1-104-15,-3-1-299 0,3-4 133 0</inkml:trace>
  <inkml:trace contextRef="#ctx0" brushRef="#br1" timeOffset="-79520.22">3511 16574 270 0,'2'3'335'0,"0"-1"-28"0,-2-2-10 0,13 2-14 16,-7 0-29-16,6-2 7 0,1-2-31 15,0 0-21-15,6 0-22 0,0-2-21 0,9-6-11 16,0 1-18-16,-1-1-7 0,4-3-41 0,1 1 13 16,0-1-10-16,-2 4-19 0,-2-4-36 0,-1 2-47 15,-9 3-61-15,0-1-56 0,1 2-66 0,-1 1-75 16,-9 0-224-16,2 0-531 0,0-1 236 0</inkml:trace>
  <inkml:trace contextRef="#ctx0" brushRef="#br1" timeOffset="-79322.02">4129 16015 259 0,'7'-1'336'0,"6"-1"-36"15,5-1-30-15,4-1-29 0,6-2-22 0,0 3-15 16,4 0-27-16,-8-5-17 0,7 3-16 0,-3 1-16 15,-2-1-16-15,-5 0-38 0,0 1-40 0,-2-2-52 0,-2 4-57 16,-6-3-71-16,-1 2-258 0,-2 0-437 0,-8 3 194 16</inkml:trace>
  <inkml:trace contextRef="#ctx0" brushRef="#br1" timeOffset="-78936.03">4202 15672 198 0,'0'0'280'0,"-4"15"-4"0,3-3 0 0,4 7-5 16,0 6 2-16,3 0-3 0,-1 3-26 0,-1 2-26 15,3-2-15-15,-1 1-23 0,2 2-11 0,1-1-17 16,-3 2-17-16,3-3-18 0,1 5-10 0,-1-4-18 16,0-1-2-16,1 0-11 0,-1-2-8 0,-1-1-2 15,2 0-6-15,-5-2-1 0,4 0-20 0,-5-7 4 16,0-1-10-16,0 1-4 0,1-6-6 0,-4-1-4 15,-1-1-11-15,0-3-11 0,0 0 4 0,0-5 4 16,0-1-5-16,-6 2-3 0,6-2-10 0,-14-6-1 16,6-1 2-16,-6-3 5 0,2-4 1 0,-3 1 3 15,6-1 2-15,0-3 12 0,-5 3-1 0,6-3 7 16,1 2 6-16,-1-1 0 0,1 4 6 0,3 1 3 16,1 1-8-16,0 1-22 0,3-3 22 0,0 5 0 15,0-2-28-15,4 2 16 0,2-4 5 0,1 2-8 16,2 4-8-16,1-3-13 0,3 0-23 0,1 1-21 15,5-2-31-15,-2-1-32 0,2 6-32 16,3-2-29-16,-2 1-23 0,7-3-5 0,2 2-10 0,2 0-19 16,-1 0-223-16,0-1-499 0,-3-3 221 0</inkml:trace>
  <inkml:trace contextRef="#ctx0" brushRef="#br1" timeOffset="-78679.68">4539 15609 2536 0,'0'0'144'15,"0"0"-93"-15,0 0-24 0,10-5-21 0,-10 5 6 16,9 0 13-16,-9 0-5 0,12 4-6 0,-6-3-2 15,3 4-4-15,0-1-2 0,-3 1-1 0,3-1-9 16,-2 3-15-16,-2 3-22 0,-1 2-36 0,-3-2-58 0,-1 4-76 16,-3 2-186-16,-3 0-430 0,-3-1 191 15</inkml:trace>
  <inkml:trace contextRef="#ctx0" brushRef="#br1" timeOffset="-78550.4">4439 15849 222 0,'0'0'269'0,"0"0"-35"0,9-7-30 0,0-1-37 15,1 3-36-15,8-6-38 0,-1 4-28 0,2-4-31 16,-1 4-17-16,0-3-23 0,0 4-22 0,-2-2-23 16,0 0-27-16,-5 3-35 0,-2 3-81 0,-2 0-209 15,0 2 92-15</inkml:trace>
  <inkml:trace contextRef="#ctx0" brushRef="#br1" timeOffset="-77999.9">4629 15810 193 0,'-6'6'206'0,"0"5"-16"0,1-2-11 0,-2 1-3 0,0-1-8 16,0 1-13-16,1-1-15 0,2 1-12 0,-1-1-14 15,0 0-11-15,2-3-11 0,2 4-11 0,-1 1-24 16,-1-4-30-16,3-1-35 0,0 1-18 0,5-2-8 16,-1 1-9-16,1-4-9 0,1-2-4 0,1 0-3 15,3-4-3-15,3 1 19 0,0-3-3 0,2-1 8 16,0-4 8-16,2 4 10 0,-3-3 13 0,1 0 8 16,-2 1 7-16,-4 3 11 0,1-2 5 15,-5 6 4-15,3-1 14 0,-4 0-3 0,1 1 1 0,-1 1 5 16,-4 1 7-16,0 0 6 0,0 0 7 0,0 0 3 15,-9 11 9-15,4-2 0 0,-6 0 4 0,5-2 0 16,-8 6 5-16,1 2 3 0,-2-2 4 0,2 2-3 16,0 0 7-16,2-6 4 0,1 4-2 0,-3 0 2 15,5-4-8-15,3-1-3 0,-1 0-3 16,1-2-3-16,1 0-4 0,0 1 2 0,4-4-24 0,-3 3 12 16,2-2-1-16,1 0-9 0,3 0-5 0,-3-4-4 15,4 4-14-15,-2-2 0 0,6-1-10 0,-2 0-31 16,-6-1-28-16,13-1-34 0,-7 0-34 0,6-2-27 15,-6 2-19-15,1-1-18 0,-1-1-16 0,0 0-16 16,2-2-5-16,-2 0 1 0,0 0 3 0,0 1 21 16,0 0 31-16,-2 2 30 0,0-2 45 0,1 1 37 15,-4 1 26-15,2-1 19 0,-3 3 11 0,4-3 13 16,-4 3 20-16,0 0 23 0,0 0 21 0,1 11 10 16,-1-5 27-16,-4 0 10 0,0 5 0 15,-1-2-8-15,4 3-10 0,-3 0-12 0,0 0-9 16,-2 7-7-16,2 0-9 0,0 0-10 0,0-2-5 15,3 3-8-15,-1-1-6 0,0-1-9 0,4-1-19 16,1-2 17-16,-1-3-5 0,2 2-4 0,-1-1-1 0,1-4 3 16,1 1-12-16,-1-4 5 0,2 3-10 0,2-4 2 15,1 0-3-15,0-3-3 0,-4 1-2 16,8-3-4-16,-3 0-27 0,-1-3-39 0,1 1-41 16,0-2-47-16,0 0-35 0,-4 0-53 0,5-3-49 15,-6-1-274-15,-1 0-592 0,1-1 262 0</inkml:trace>
  <inkml:trace contextRef="#ctx0" brushRef="#br1" timeOffset="-77720.22">4888 16165 43 0,'0'0'319'0,"0"8"-14"0,1-4-14 16,0 3-13-16,-1 1-20 0,-1 2-19 0,1-1-21 16,-3 3-2-16,1 0-24 0,-3 0-16 0,0 2-20 15,-2 4-15-15,1 1-18 0,-5 1-6 0,2-1-18 16,-4 5-32-16,-1 0-30 0,-3-3-27 0,7-4-26 0,0-3-21 15,2-5-19-15,-1-4-2 0,0 2-2 16,3-3 3-16,-2-4 4 0,-1 0 7 0,-4-6 4 16,3-1 12-16,0 1 12 0,-2-8 7 0,3 5 15 15,3-1 9-15,-5-3 16 0,5 2 13 0,3 0 6 16,0 1 2-16,2 0 1 0,-1 1 2 0,4 0-12 16,0-1 0-16,3 1-4 0,3 0-5 0,5-5-4 15,1 2-10-15,2 0-21 0,11-4-39 0,-1 2-42 16,2 0-46-16,-1-1-69 0,4 3-273 0,-3 1-511 15,1 3 226-15</inkml:trace>
  <inkml:trace contextRef="#ctx0" brushRef="#br1" timeOffset="-77253.04">5350 15666 135 0,'3'11'233'0,"-6"-5"-21"0,2 2-15 0,-9 9-15 16,1-2-18-16,-4 5-17 0,-6-1-12 0,1 3-12 16,-1 0-18-16,-3 3-8 0,-3 2-21 0,2-4-17 15,-3 4-18-15,1 0-13 0,0-4-2 0,1-1-4 16,5-1-4-16,5-4-1 0,2-5 4 0,5-5 4 15,2-1 24-15,1 0 2 0,4-3 14 0,1 1 1 16,5-4-1-16,1 3-3 0,4-3 0 0,10-3-4 16,5 1 2-16,5-3-6 0,2-4-3 0,2 0-7 15,2 1-3-15,1-3-6 0,1 3-4 0,-5-1-29 16,2-1-34-16,-5 2-46 0,-3-1-56 0,0 3-58 16,-11 4-213-16,-7-2-437 0,-4 4 195 0</inkml:trace>
  <inkml:trace contextRef="#ctx0" brushRef="#br1" timeOffset="-76813.58">5354 15971 2413 0,'-4'5'101'0,"1"-1"-64"0,0 0-6 15,-1 8-15-15,4-4-9 0,0 3 13 0,2 0 1 16,1 0 0-16,1 7 6 0,0-1 7 0,-1 2 8 16,3-2 6-16,0 4 1 0,2-2-7 0,-3 0-2 15,4 4-5-15,-1 3-3 0,-4-7-2 0,3 0-5 16,-3 0-3-16,0-5-4 0,1 3-2 0,-1-3-3 15,-1-3-10-15,-1-3-22 0,1-2-21 0,-2 1-18 16,3-3-19-16,-3-2-18 0,-1 1-15 0,0-3-7 16,0 0-14-16,-6 4 4 0,6-4-15 0,-12-4-8 15,3 1-2-15,-5-2 23 0,5 1 2 0,-1-4 32 16,-3 3 38-16,5-2 26 0,-1-2 23 0,1 3 19 16,-1 0 19-16,2-1 29 0,2 6 29 0,-1-4 17 15,-1 2 12-15,2 0 13 0,1-1 5 0,2 1-11 16,2 3-10-16,0-4-2 0,0 4-15 0,1-6-7 15,3 1-4-15,4-2-20 0,3 0-11 16,2-4-8-16,3 2-15 0,2-1-14 0,7-5-13 0,-5-1-10 16,6-1-16-16,-4-2-10 0,-1 1 1 0,2 5 1 15,-6-1 2-15,-1 4 6 0,1-3 2 0,-3 2 4 16,-4 3 4-16,-1 0 15 0,1 1 10 0,-2 3 10 16,-3-1 10-16,-1 4 4 0,0-1-4 15,-4 2 4-15,6-3 3 0,-6 3 1 0,0 0 0 0,0 0-4 16,4 11-1-16,-4-5-1 0,0-2-9 0,0 4-6 15,-1 1-7-15,2 0-22 0,-1 1-33 0,0 0-39 16,4 1-51-16,-4-3-40 0,4 2-79 0,-3-4-183 16,-1 1-467-16,3-5 207 0</inkml:trace>
  <inkml:trace contextRef="#ctx0" brushRef="#br1" timeOffset="-76673.57">5728 15935 73 0,'-2'9'228'0,"2"-4"-23"0,0 0-36 0,0 1-53 16,0-3-68-16,0 3-71 0,0 1-113 15,0-3-148-15,2 1 66 0</inkml:trace>
  <inkml:trace contextRef="#ctx0" brushRef="#br1" timeOffset="-76448.77">5777 15781 3044 0,'2'-4'160'0,"-2"4"-84"16,0 0-31-16,0 0 0 0,0 0 33 0,0 14-7 16,-2-5-18-16,1 4-9 0,2 4-9 0,1 1-3 15,-2 7 1-15,0-6-5 0,2 6-2 0,2 4-4 16,1-2 1-16,-1 5-2 0,0 2-9 0,2 12 6 16,-1 0-8-16,-1-9 3 0,-3 8-3 0,-2-11-7 15,-3-1 8-15,3-2-9 0,1 0-3 0,0-6 5 16,-4-7-15-16,3-2-21 0,1-5-18 0,-4-2-27 15,3-1-17-15,-2-3-21 0,2-2-36 0,-7-3-64 16,8 0-62-16,-10-7-206 0,0 0-523 0,-3-6 231 16</inkml:trace>
  <inkml:trace contextRef="#ctx0" brushRef="#br1" timeOffset="-76070.68">6313 16014 118 0,'4'9'253'0,"0"-1"-24"0,-2 4-16 0,2 0-22 0,1 5-18 16,-1 1-19-16,-2 1-16 0,0 1-10 15,2 3-19-15,1 4-19 0,-3-4-48 0,1 2-50 16,-1 2-70-16,0-8-214 0,-1-2-317 0,-1-1 140 16</inkml:trace>
  <inkml:trace contextRef="#ctx0" brushRef="#br1" timeOffset="-75636.64">6505 15819 18 0,'16'-4'198'0,"2"0"-12"0,2-2-9 16,-2 0 0-16,-1 1 4 0,1 1-5 0,-1-2-2 16,-4 3-8-16,-1 2-9 0,1-2-6 0,-2 0-7 15,1 2-8-15,-2 0-7 0,-1 1-6 0,-4 1 15 16,3-1-16-16,-3 1-4 0,1 0 0 0,-3 1-7 15,1 1-5-15,-3-2-7 0,4 5-8 0,-2 0-12 16,-2-1-3-16,3 2-10 0,-2 1-8 0,1 5-1 16,1 3-8-16,-1-4-7 0,0 4 1 0,0 0-8 15,0 0 8-15,3 9-14 0,-4-4-3 0,3 4-2 16,3 1-1-16,-4-7-5 0,1 0-4 0,-1 9-4 16,2-1 0-16,2 1 6 0,-4-9-6 0,-2 1 1 15,1 0 1-15,1-1-3 0,-1 0-2 0,1 0 0 16,-2 0-2-16,0-1 1 0,-2-2 1 0,1-3-4 15,2 3 0-15,-3-3-3 0,2-1 4 0,-2-1-4 16,-2 0-4-16,1-3 2 0,-1 2-6 0,1-3 5 16,1-1-11-16,0 0-17 0,-4-3-11 0,4 2-13 15,-2-2-17-15,-1 1-24 0,-1-3-25 0,4-1-48 16,-11 0-36-16,3-3-56 0,-2 0-226 0,-2-1-525 16,-3-3 233-16</inkml:trace>
  <inkml:trace contextRef="#ctx0" brushRef="#br1" timeOffset="-75414.93">6565 16073 146 0,'5'-4'265'0,"2"1"-23"0,2-2-12 0,-1 2-14 0,-3 0-14 16,3 0-14-16,-1 0-14 0,0 0-19 0,-1 0-14 15,3-3-20-15,0 6-11 0,-4-4-15 0,3 2-21 16,-3 2-28-16,1-1-36 0,-1 0-33 16,-5 1-35-16,9-2-38 0,-9 2-20 0,7 3-16 0,-7-3-14 15,5 3-26-15,-5 1-107 0,0-4-302 0,0 5 134 16</inkml:trace>
  <inkml:trace contextRef="#ctx0" brushRef="#br1" timeOffset="-75216.34">6549 16193 135 0,'10'-1'238'16,"1"1"-11"-16,1 0-15 0,0-3-8 0,-2 1-15 15,4 2-19-15,-1 0-13 0,-3 0-20 0,1 0-15 16,-2 0-19-16,-1-1-30 0,0 1-55 0,-3 0-62 15,-5 0-64-15,13 0-198 0,-8 1-331 0,-5-1 147 16</inkml:trace>
  <inkml:trace contextRef="#ctx0" brushRef="#br1" timeOffset="-75004.33">6641 15999 303 0,'0'0'305'0,"-5"19"-12"16,4-7 3-16,5 4-29 0,-4-4-17 0,2 7-23 16,2 6-26-16,0 2-13 0,-1-8-28 0,0 6-12 15,1-6-15-15,4 7-12 0,-1-3-12 0,-3-4-29 16,4 5-41-16,-4-6-43 0,2-2-52 0,3 2-53 16,-5-7-55-16,1-2-50 0,-1 2-216 0,1-4-464 15,-1-1 206-15</inkml:trace>
  <inkml:trace contextRef="#ctx0" brushRef="#br1" timeOffset="-70384.32">7365 15641 244 0,'16'-7'224'0,"5"2"-14"0,11-3-1 0,0-2-5 15,7-1-3-15,-3 2-10 0,14-3-7 0,-11 6-5 16,11-6-9-16,-11 6-17 0,-1 0-14 0,-5 3-16 15,-3 0-11-15,-10 1-12 0,-1 1-9 0,-1 1-10 16,-9 0-8-16,1 1 1 0,-3 1-16 0,-4 1-8 16,0 3-4-16,-3-1-6 0,-3 3-2 0,-2 1-5 15,-2 1-2-15,-3 4-6 0,-2-1-3 0,-2 1-1 16,1-2-2-16,-1 0-5 0,0 1-12 0,-4-2-5 16,4 0-2-16,0 3-6 0,0-3-2 15,0 0 0-15,-1-1-1 0,4-3 3 0,1 1 0 0,2-1 0 16,3-3 7-16,1-1-8 0,1 0 2 0,-1 0 2 15,3 1 2-15,1-4 6 0,5 4 3 0,0-2 3 16,-5-2 3-16,13 0 4 0,-1-1 4 0,1-1 0 16,5-2 7-16,-4 0-12 0,5-1 0 0,-2 1 5 15,-3 1-6-15,-3-1-2 0,1 1-3 0,-2 1-7 16,-3 0-27-16,-1 0-41 0,-2 0-51 0,-4 2-48 16,0 0-64-16,2-3-230 0,-2 3-499 0,0 0 221 15</inkml:trace>
  <inkml:trace contextRef="#ctx0" brushRef="#br1" timeOffset="-70132.31">7609 15739 2345 0,'-8'4'121'0,"4"-1"-69"0,-2 3-35 0,-2 1 5 0,3 3 9 16,-3 1 20-16,6 0 4 0,-1 0 0 0,-2 0 7 16,5 6 10-16,4-4 18 0,-3-5 10 0,3 3-12 15,1-2-7-15,3 0-4 0,5-2-8 0,2 1-3 16,-1-4-11-16,4-1-2 0,1 1-4 0,9-1-6 15,-10-3 0-15,3 0-6 0,-5-1-7 0,3-1-2 16,-1 1 0-16,-5 0-5 0,1-1-3 0,0 0-3 16,-2 0-1-16,-1-1-4 0,-2 1-4 0,-4 1-11 15,2-2-19-15,-2 1-28 0,-5 2-25 0,0 0-37 16,0 0-27-16,0 0-26 0,0 0-23 0,-19 11-34 16,7-5-38-16,-5 1-187 0,-8 4-484 0,4-3 214 15</inkml:trace>
  <inkml:trace contextRef="#ctx0" brushRef="#br1" timeOffset="-70009.97">7665 15990 197 0,'-9'6'135'15,"1"0"8"-15,2 3 13 0,2-5 5 0,2-1 8 0,2 3 8 16,0 0 7-16,3-5-9 0,3 2-11 16,4-1-12-16,0-2-7 0,7-3-8 0,3 0-14 0,2-3-9 15,7 0-5-15,-1 0-19 0,-1-1-14 0,-1 0-9 16,-7 2-38-16,0-2-46 0,-6 5-51 16,-4-2-59-16,2 3-64 0,-6-1-193 0,0-2-415 15,-2 0 184-15</inkml:trace>
  <inkml:trace contextRef="#ctx0" brushRef="#br1" timeOffset="-69731.53">7790 15946 91 0,'-4'2'247'0,"4"-2"-15"0,-1 6-8 16,1 0-11-16,1-1-8 0,2 3 0 0,-2 3-3 0,3 3-8 16,-1-3-7-16,2 4-5 0,1 4-12 15,-1-4-10-15,-1 11-17 0,4-2-12 0,1 1-14 16,0 3-13-16,-3-2-8 0,2-2-9 0,-3 1-7 15,-1-7-11-15,3 7-5 0,-4-8-7 0,1 1-6 16,0-2-7-16,-2-4-1 0,2 2-8 0,-3-2-2 16,1-1 0-16,-2 0-13 0,1-4 7 0,-1 0-3 0,0-2-2 15,0-1-2-15,0 1 0 0,1-2-7 0,-1-3 5 16,0 8-4-16,-1-7 0 0,1-1-2 16,0 0-2-16,-4 3-5 0,4-3-32 0,0 0-40 15,-14-7-46-15,4 1-58 0,-1-1-62 0,1 0-96 16,-9-5-168-16,1 2-537 0,-6-3 237 0</inkml:trace>
  <inkml:trace contextRef="#ctx0" brushRef="#br1" timeOffset="-69622.78">7651 16290 166 0,'6'-3'318'0,"1"0"-31"0,3-2-34 16,8-3-43-16,-1 0-80 0,8-1-88 0,3-1-93 15,0 0-176-15,-2 1-243 0,1 3 107 0</inkml:trace>
  <inkml:trace contextRef="#ctx0" brushRef="#br1" timeOffset="-69296.57">8097 15794 144 0,'0'0'250'0,"17"6"-22"0,-10-4-25 15,3 2-15-15,-1 1-18 0,4-1-17 0,-1 0-15 16,2 1-12-16,1 0-14 0,3 1-18 0,-1-1-38 16,-1 3-50-16,0-2-66 0,0-1-82 0,-3 0-136 15,0-2-301-15,-7-2 133 0</inkml:trace>
  <inkml:trace contextRef="#ctx0" brushRef="#br1" timeOffset="-69004.08">8493 15777 105 0,'-10'11'192'0,"0"3"-19"0,-2 0-23 0,-2 3-14 16,1-1-10-16,-1 0-8 0,-1 2-12 0,-3 1-11 0,3-3-7 16,1-3-8-16,2 0-11 0,2 1-1 0,0-5 1 15,1 1 8-15,0-3-1 0,2 4 14 0,0-7 6 16,3 2 14-16,-1-3 13 0,1 1 5 15,3-1-1-15,-2 0-4 0,0 0-10 0,3-3-7 16,-2 2-1-16,2-2-15 0,0 0-3 0,0 0 0 0,9 3-16 16,-9-3-8-16,12-2-6 0,-6-1-7 0,3 0-9 15,-3 3-15-15,5-3-32 0,-1 0-42 16,-4 0-31-16,-1 0-47 0,2 2-49 0,-1-2-49 16,1 0-237-16,-3 2-499 0,-1-4 221 0</inkml:trace>
  <inkml:trace contextRef="#ctx0" brushRef="#br1" timeOffset="-68353.8">8355 15798 4 0,'0'0'251'0,"0"0"-4"0,0 0-16 0,3 14-10 16,-3-5-7-16,2 3-8 0,3 4-4 0,-4 3-11 16,-1-1-7-16,3 2-15 0,-2 4-11 0,1 1-15 0,-2 0-13 15,1 3-13-15,-1 1-12 0,-1 0-8 16,-1 2-14-16,-2 1-4 0,4-3-12 0,-1-4-8 15,1 0-4-15,0-8-5 0,0 0-9 0,0-7-3 16,3 0-2-16,-3-2-5 0,2-4-1 0,0 2 0 16,2-3 3-16,-1-1 1 0,-3-2-3 0,0 0 3 15,12-5 0-15,-6 1-3 0,-2-2-4 0,5-2-3 0,-1 0-3 16,-2-4-2-16,7-1-3 0,-4 1-2 16,1-3 8-16,-2-1-11 0,-2-2 0 0,3-1-1 15,1 1-7-15,1-5 2 0,-5 6-9 0,2-1-8 16,3-6-1-16,-5 6-6 0,2-1-1 0,2-6 0 15,-2 9-3-15,0-1 4 0,-1 1 5 0,2 5 1 16,-6 0-2-16,3 1 3 0,-1 2 1 0,3-1 3 0,-4 4-3 16,2-3 3-16,-2 5 5 0,1-2-1 15,-1 1-2-15,1 2 7 0,-1-1-6 0,5 0 10 16,-4 2 4-16,3 0 8 0,-2 1-3 0,2 0 2 16,-2 2 6-16,2 3 1 0,1-2-3 0,0 3 1 15,-3 0-2-15,2-1 2 0,-3 4-3 0,0 1-3 0,0-1-2 16,-2 4 3-16,-1 2 0 0,-2 2-4 15,-1 2-5-15,-3 1-2 0,-3 5 11 0,-5-3-11 16,-2 6-12-16,1 1-4 0,4-11-3 0,-5 4 3 16,5-7-3-16,4-3 5 0,-3-3-2 0,2-1 9 15,2-2 1-15,-1-1 9 0,1-3 5 0,-1-2 0 16,5 0-1-16,-13-5-7 0,7-1 7 0,2-4 0 16,-5 1-5-16,5-4 1 0,-3-3 2 0,3 1 0 15,0 3-7-15,3 0 3 0,-1 2-4 0,2 4 6 16,2 0-8-16,-1 0-4 0,2 3 1 0,2 0 3 15,3 3 2-15,5 4-1 0,5 2 5 0,0 2 0 16,0 2 6-16,6 5-2 0,-1 3-5 0,-1-2 0 16,0 4-5-16,-3-4 5 0,-4-4-3 0,1 3-3 15,-2-4 4-15,-1 1-2 0,-3-3-5 0,1-1 9 16,-2 1-5-16,1-2-1 0,-6-3 1 0,0-1-7 16,1 2 3-16,-2-2-3 0,-1 0-10 0,2-2-26 15,-4-1-27-15,0 0-31 0,0 0-34 0,0 0-40 16,0 0-50-16,0 0-69 0,0 0-197 0,-18-11-531 15,4 5 236-15</inkml:trace>
  <inkml:trace contextRef="#ctx0" brushRef="#br1" timeOffset="-63836.36">9533 15522 157 0,'7'2'259'0,"-1"3"-8"0,-2-2-3 0,-4 2-13 16,0 4-16-16,-5 2-18 0,-7 0-20 0,-3 4-17 15,-9 2-14-15,-3 4-16 0,0-5-16 0,-1 1-11 16,0-2-14-16,1-1-6 0,0 1-8 0,2-4-9 15,4-2-5-15,7-3 5 0,3 0 1 0,-1-2 5 16,3 1 4-16,4-3-9 0,1 2-2 0,-2 3 0 16,3-3 9-16,3 6-11 0,2 1 9 15,3 5-9-15,1 1-4 0,3 0-12 0,-4 1-3 0,9 5-7 16,-5-1 4-16,0 0-10 0,1-3 1 0,-5 0-23 16,3-1-4-16,1 7-39 0,-5-6-44 15,2-1-43-15,-3 0-40 0,-2-7-40 0,-1 5-27 16,3-5-16-16,-2-1-14 0,-5-4-5 0,4-2-142 15,-1 0-433-15,1-4 192 0</inkml:trace>
  <inkml:trace contextRef="#ctx0" brushRef="#br1" timeOffset="-63520.56">9324 16110 1357 0,'-14'-6'-20'0,"10"-1"30"0,-1-3 17 0,-3 0 12 0,-2-8 6 16,1 2 8-16,0-1 14 0,-4 0 9 0,4 1 17 15,4-1 7-15,1 2-3 0,3 1-10 0,1 3-7 16,0 0 0-16,3 0-14 0,3 2-6 16,-1-1 0-16,7 2-2 0,0-2-1 0,6 3-25 15,-1-1 2-15,1 0 1 0,0 2 3 0,0 1 4 0,-2 4 5 16,2-6-1-16,-6 5 4 0,2-1 1 0,-4 2 13 15,1 1-7-15,-2-2 1 0,-2 2 1 16,-1 0 5-16,2 2 4 0,-8-2-3 0,10 1 0 0,-7 2-10 16,3 0 2-16,-5 4-4 0,3-2-7 15,0 1-2-15,1 2-7 0,-1 0 0 0,1 2-7 0,-1-1 1 16,-2 2-6-16,1 0-3 0,2 2 2 16,1-1-5-16,-2-1-3 0,0 2-2 0,1 0-2 15,-1-2-2-15,3 3 3 0,-2 0 7 0,-3-3-13 16,3 3-4-16,-4-3 5 0,2-1-2 0,-3 1-6 15,3-3 1-15,-2-1-3 0,-1-1-2 0,1-2-3 16,-2 1-21-16,1 1-18 0,0-1-18 0,-4 0-9 0,4-2-13 16,0-3-14-16,-6 3-18 0,6-3-16 0,-12-1-13 15,6-2-14-15,-3-2-13 0,0 3-10 0,0-4-7 16,1 0-19-16,-1-1-162 0,-5 2-402 16,0-4 178-16</inkml:trace>
  <inkml:trace contextRef="#ctx0" brushRef="#br1" timeOffset="-63293.04">9305 16012 204 0,'0'0'206'0,"0"0"-15"0,0 0-19 0,15-8-13 16,-2 3-13-16,6 4-9 0,-1-2-10 0,4 1-15 15,-1-4-9-15,-1 4-14 0,-1 2-11 16,-3 0-17-16,-3 1-32 0,-3 0-34 0,-2 4-41 16,-2-2-19-16,-3 1-11 0,-2 3 5 0,-5 2 17 0,-2 0-3 15,-3 4 22-15,-4 0 18 0,-3-1 19 0,3 3 31 16,1-5 26-16,3 0 18 0,-1-1 5 15,1 0 4-15,3 3-6 0,1-6-1 0,1 0-1 16,4 1-6-16,-1-2-8 0,2-2-5 0,4 1-10 16,0-3-22-16,6-5-42 0,0 4-50 0,2-1-46 15,4-7-56-15,0 2-147 0,-3 1-338 0,-4-1 150 0</inkml:trace>
  <inkml:trace contextRef="#ctx0" brushRef="#br1" timeOffset="-62937.08">9792 15704 153 0,'12'-5'185'0,"2"4"0"0,-1-4 0 0,0 2-1 16,-5 1-7-16,2 0-11 0,1 2-8 0,-4-2-5 15,0 2-6-15,-1 0-6 0,0-1-5 0,0 4-2 16,-1-2-2-16,1 0-1 0,-3 2-7 0,3-1 0 15,-3 3-8-15,2-1-5 0,0-1-4 0,-2 4-11 16,1 1-7-16,0 2-11 0,-3-4-5 0,3 4-13 16,0 2-1-16,-3 1-6 0,2-1-5 0,-1 4-8 15,2 0-1-15,-3 0-6 0,3-2-4 0,0 5 1 16,0 0-4-16,-3-3-3 0,4 3-2 0,-2-1-3 16,-2 0 0-16,4-1-5 0,-4-2 3 0,-1 3-3 15,2-4 6-15,-2-2-13 0,0-2-1 0,-2 2-2 16,0-3-20-16,-2-1-18 0,0 0-24 0,4-4-20 15,-2 1-24-15,-2-3-29 0,-4 1-30 0,0-3-31 16,8 0-14-16,-16-5-39 0,4-2-192 0,-7-4-474 16,0-7 210-16</inkml:trace>
  <inkml:trace contextRef="#ctx0" brushRef="#br1" timeOffset="-62843.95">9801 15941 28 0,'-3'-5'245'0,"2"0"-9"16,-1 3-11-16,2 2-18 0,0-5-16 0,0 5-22 15,7-5-16-15,4 3-17 0,-2-3-23 0,4 5-31 16,6-3-53-16,-1 0-70 0,0 2-95 0,-3 0-138 15,2-1-295-15,-2 2 131 0</inkml:trace>
  <inkml:trace contextRef="#ctx0" brushRef="#br1" timeOffset="-62444.88">10298 15673 2876 0,'7'-4'80'0,"-2"4"-30"0,-5 0-14 0,8 7 2 16,-4-3 25-16,1 4 5 0,-1 2-2 0,0 2-7 15,-2 1-12-15,2 3 5 0,-1 1 4 0,0-1-2 16,1 0-2-16,2 0-9 0,-3 1-5 0,2-2-8 15,-1-2-10-15,1 3-23 0,2-1-74 0,-2-6-49 0,-1 2-54 16,-3 0-61-16,5-3-277 0,-3 0-559 16,-2-5 248-16</inkml:trace>
  <inkml:trace contextRef="#ctx0" brushRef="#br1" timeOffset="-62203.82">10409 15511 218 0,'1'12'263'0,"3"5"-17"0,0 8-12 0,0 1-10 16,2 2-7-16,-1 2-5 0,-1 2-16 0,2 2-21 15,1-1-10-15,-3 0-20 0,4 2-16 0,3 3-12 16,-5-5-14-16,3 2-11 0,0 11-9 0,-4-13-8 16,3-1-10-16,1 0-6 0,0-5-6 0,-2-1-13 15,1-7-22-15,-5-2-19 0,2-3-31 0,-3-3-32 16,2-3-33-16,-4-1-21 0,0-1-30 0,0-4-38 15,0-2-33-15,0 0-159 0,-11-9-409 0,4 0 181 16</inkml:trace>
  <inkml:trace contextRef="#ctx0" brushRef="#br1" timeOffset="-62060.26">10551 15864 236 0,'15'9'245'0,"-5"-1"-25"0,0-2-22 15,2 3-17-15,-3-1-23 0,4 0-18 0,-3-1-34 16,-1 1-42-16,1-4-48 0,-1 3-69 0,0-1-87 16,-4-2-89-16,1 0-248 0,-2-2 111 0</inkml:trace>
  <inkml:trace contextRef="#ctx0" brushRef="#br1" timeOffset="-61848.2">10755 15606 2406 0,'0'0'31'0,"0"0"-19"0,10 5-14 0,-6-1 4 16,0 4 0-16,1 0 16 0,-1 4 6 0,5 3-3 15,-1-1 11-15,2-2 8 0,0 2 3 0,3-2 0 16,1 1 1-16,1-3-2 0,2-2-3 0,3 3-7 16,1-4-3-16,-3-4-4 0,1 1-8 15,0-2-31-15,0-4-36 0,-6 1-40 0,1-2-46 0,-4 0-30 16,-1-1-27-16,0-2-20 0,-4-3-127 0,-1 0-368 15,-1-2 163-15</inkml:trace>
  <inkml:trace contextRef="#ctx0" brushRef="#br1" timeOffset="-61633.13">11061 15688 1160 0,'-3'-16'-32'0,"-1"-2"63"0,-1 2 44 0,1 2 35 0,-2 2 13 16,2 2 14-16,-1 3 9 0,0-1 10 0,1 3-11 15,0-1 0-15,0 3 4 0,-1 3-1 16,5 0-1-16,0 0-8 0,-5 11-18 0,3-2-11 0,-1 10-12 16,3-4-2-16,0 5-9 0,1-1-13 0,3 8-3 15,0 1-9-15,2 1-7 0,2-2-3 0,1 0-7 16,-4 0-10-16,5 1 13 0,-1-1-9 0,-1-9-18 15,1 7 1-15,1 0 2 0,-1 0-3 0,0-6-4 16,-1-2-2-16,-3-1 0 0,-1-1-8 0,-1 1 3 16,0 2-1-16,-3-7-1 0,1 2-2 0,-1-5-7 15,0 3-7-15,-1-5-8 0,1-2-26 0,-1 0-23 16,-1 2-41-16,2-6-43 0,0 0-46 0,0 0-62 16,0 0-261-16,-14-14-562 0,9 8 249 0</inkml:trace>
  <inkml:trace contextRef="#ctx0" brushRef="#br1" timeOffset="-61456.41">10969 16004 222 0,'4'-5'305'0,"-4"5"-24"0,3-3-23 0,6 2-15 16,-4-1-12-16,8-1-6 0,1-2-11 0,3 0-21 15,3 4-13-15,1-5-21 0,0 2-15 0,0 1-14 0,-2 0-14 16,-1 2-16-16,-5 0-22 0,-2-2-60 0,0 1-72 15,-6 2-90-15,-2-1-95 0,-3 1-205 0,0 0-480 16,-16 7 213-16</inkml:trace>
  <inkml:trace contextRef="#ctx0" brushRef="#br1" timeOffset="-61302.5">10909 16108 175 0,'-7'5'341'0,"2"2"-30"16,4 2-20-16,-1-3-16 0,1 4-11 0,2-4-38 15,6 1-17-15,2 0-24 0,6 1-14 0,3-2-17 16,10-2-11-16,4-1-18 0,0-5-12 15,8 2-13-15,-3-3-19 0,1 2-11 0,-1 0-23 16,-4-1-53-16,2-5-51 0,-4 4-54 0,-3-2-49 16,1 1-51-16,-7 0-245 0,-3 1-494 0,0-2 218 15</inkml:trace>
  <inkml:trace contextRef="#ctx0" brushRef="#br1" timeOffset="-60837.87">12084 15333 3267 0,'7'-2'216'15,"-5"1"-140"-15,-2 1-59 0,9-3 1 0,-9 3-7 16,4-2 2-16,-4 2-10 0,5-1 8 0,-5 1-3 16,0 0 6-16,0 0 10 0,0 0 5 0,-17 7-11 15,7-2 10-15,-4 5-4 0,-5-1-5 0,-5-1 3 0,-3 6-7 16,1-1 3-16,1-4-6 0,-2 3-1 16,5-3 9-16,4-2-12 0,1 2 3 0,2-2 13 15,0-2 6-15,4 2 3 0,2-1 2 0,1-1 2 16,2 0-9-16,0 4 1 0,0 2-2 0,2-2-8 0,0 3 4 15,2 5-6-15,1 2 0 0,-3-2-1 16,4 7-1-16,0 5-4 0,0-3 2 0,2 4 0 0,1 0-8 16,1 2-11-16,-3 0 17 0,3 0-5 15,0-1 8-15,-1 2-6 0,0-2-5 0,0 1-3 16,-1-1 4-16,2-3-3 0,1 1-2 0,-1-1-6 0,-3-3 2 16,0-7-8-16,2-2-20 0,-2-6-26 0,2 1-28 15,-2-5-22-15,-1-1-27 0,1 1-28 16,1-3-32-16,-2-3-25 0,0 0-35 0,0 0-255 15,0 0-551-15,4-20 244 0</inkml:trace>
  <inkml:trace contextRef="#ctx0" brushRef="#br1" timeOffset="-60674.08">11852 15769 3355 0,'11'-7'94'0,"1"1"-65"0,-1 2-15 15,7 0-5-15,0-1 1 0,5-1-2 16,5 2 5-16,3-2-10 0,-2 2 1 0,-1 2-1 0,0 1 19 15,3-3 9-15,-10 2 6 0,-1 0-8 16,-2 0-3-16,-3 1-4 0,-1 0-12 0,0-1-47 0,-2 0-58 16,-1 2-71-16,0-5-92 0,-5 4-270 15,-1-1-571-15,-1-3 254 0</inkml:trace>
  <inkml:trace contextRef="#ctx0" brushRef="#br1" timeOffset="-60484.27">12142 15509 299 0,'-1'6'334'0,"-2"3"-30"0,-2 3-25 15,1 4-37-15,-1 0-22 0,-4-1-22 0,5 2-25 16,-1 2-15-16,-3-1-23 0,4 4-21 16,-3 0-30-16,-2 2-42 0,5-5-45 0,-5 6-56 15,5-8-51-15,-3 1-50 0,4-2-40 0,-5-4-142 16,3 0-370-16,-1-3 164 0</inkml:trace>
  <inkml:trace contextRef="#ctx0" brushRef="#br1" timeOffset="-60037.2">11949 15886 6 0,'0'0'253'0,"0"0"-14"0,5 4-5 16,-5 1-5-16,5-1-15 0,-2 1-15 0,-2 0-13 16,-1 2-15-16,4 0-8 0,-3 0-13 0,0 1-14 15,-1 3-12-15,0 2-13 0,-1 1-8 0,-4-4-14 0,5 8-3 16,-3 1-25-16,0-6-29 0,0 5-22 15,-1-3-29-15,2-3-16 0,-1-1-3 0,-1-3-4 16,4 0-1-16,0-3 1 0,0 0 10 0,0-5 1 16,0 0 3-16,0 0 6 0,0 0 7 0,13-13 3 15,-4 4 6-15,2-4 6 0,1-1 5 0,2-1 12 16,4-5 16-16,2 3 11 0,-2-2 10 0,-2 5 20 16,1 3-4-16,-3-2 3 0,4-1 2 0,-1 3 2 15,-2-1-4-15,-2 1 1 0,4 1-5 0,-3 1-6 16,-5 3-7-16,1 3-5 0,-1-1-2 0,-1 3-8 15,3-2-4-15,-3 0-5 0,-2 3 1 0,1 0-5 16,-1 0-5-16,-6 0 6 0,13 1-11 0,-7 1-1 16,-3 1-5-16,1-2 2 0,-1 2-1 0,1 0 2 15,-1 1 4-15,-1 1-3 0,-1 0 7 0,2 1-6 16,-3 0-6-16,-3 0 3 0,3 1 0 0,-1 3-4 16,-3-1 1-16,-1 2 0 0,-2-1 0 0,2 2-5 15,-2-3-3-15,-2 9-4 0,-2-4-7 0,-1 2-12 16,-1 0-7-16,2 0-19 0,-2 5-4 0,0 2-7 15,3-10 3-15,0 1 6 0,5-5 2 0,1-4 5 16,-2 3 2-16,2-3-2 0,1-1-10 0,2-4-10 16,-2 5-14-16,3-5-35 0,-6 4-33 0,6-4-69 15,0 0-244-15,0 0-494 0,-9-9 218 0</inkml:trace>
  <inkml:trace contextRef="#ctx0" brushRef="#br1" timeOffset="-59780.79">12250 16072 193 0,'4'-3'305'0,"0"2"-13"0,-4 1-6 16,9 0-10-16,-9 0-15 0,13 3-27 0,-7-1-18 15,-1 2-21-15,3 0-19 0,-2 1-14 0,2-1-21 16,-3 0-12-16,3 1-10 0,-3 0-18 0,5-1-11 16,-5 4-19-16,-1-3-15 0,5 3-40 0,-6-6-50 15,2 2-57-15,-3 1-51 0,-2 1-73 0,0-3-259 16,-1 2-512-16,-4 0 228 0</inkml:trace>
  <inkml:trace contextRef="#ctx0" brushRef="#br1" timeOffset="-56665.17">10410 14985 112 0,'-9'-1'166'0,"-5"0"-17"0,-4-2-10 0,-1 2-16 0,-10 1-10 16,-3 0 6-16,0-2 13 0,-3 1 5 16,-2 1 2-16,-1 0-2 0,0-2-2 0,-12 1-13 0,-1 1-8 15,-2-1-11-15,-3 2-10 0,-4 2-10 0,-4-2-11 16,-27 1-5-16,26-1-6 0,-27 1-7 0,28-1 2 16,-30 0-5-16,3-2-10 0,0 2 2 15,-1 0-7-15,0-3-1 0,-1 3-5 0,-4-1-2 16,2-2-3-16,-1-1-4 0,0-2-4 0,-1 5 0 0,1-1 1 15,-2 0-3-15,2-3-1 0,-6 2-4 0,2-1 1 16,-5 5-2-16,4-4 0 0,3 5-5 0,-2-4 5 16,6 2-4-16,3 1 2 0,0 0 0 0,-1-1-3 15,28 1 0-15,-30 2-4 0,3-2 2 16,25 3 0-16,-25-3-1 0,26 1 3 0,-2 1-4 0,-22 2 3 16,25-1-2-16,0-1-2 0,-2 0 1 0,-28 5-2 15,30-3 2-15,-25 0-3 0,25 1 3 0,3 0-3 16,-2 1 3-16,-1-1 4 0,4 2-5 0,-1-1-2 15,2 0 3-15,0 1-3 0,2-1 4 0,0 1-22 16,0 0 0-16,-1 4 3 0,2-1 1 0,-3 3 2 16,-2 0-1-16,6-1 2 0,4 3 2 0,-5-4-2 15,1 1 13-15,-2 0-8 0,-1 3 0 0,3 0-6 16,1 1 7-16,-1-1 2 0,0 6-2 0,-1-5 5 16,4 3-4-16,-4-2 1 0,4 0 1 15,0 0 1-15,3-1-1 0,2 1 1 0,9-6 0 16,-10 8-6-16,1-3 9 0,14-6-1 0,-2 2 1 0,-3-1 0 15,5-2-2-15,-2 0 0 0,1 0 0 0,-2 0 1 16,4-2 4-16,-3 0-4 0,2 1 0 0,1-1 1 16,0-3-2-16,2 4 3 0,-1 1-2 0,0-4 0 15,3 0 2-15,-1 1-3 0,-1-1 1 16,2 1 0-16,0 0 1 0,0-3 1 0,0 3-1 16,-4 0 0-16,4 1 0 0,-3-2-1 0,-1 0 2 0,2 3 0 15,-1-5-1-15,-1 5 1 0,0-3 1 0,3 1 5 16,-2-1-6-16,3-1 3 0,0 0-3 0,-3 2 2 15,9-4 1-15,-6 3 0 0,1-1-1 16,7 2-2-16,-7-1 1 0,0-1 1 0,7 0 1 16,-7 2 28-16,4-2-3 0,5 0-4 0,-9 3 3 15,4-3-7-15,4 2-3 0,-8-1-2 0,2 1 1 0,4-2-5 16,1 1 2-16,-7 1-2 0,8 0-2 0,-3-3-3 16,-5 6 0-16,8-6-4 0,-3 4 3 15,3-3-3-15,-8 2 0 0,11-1 1 0,-10 0 0 16,6 2 0-16,3-3-1 0,-2-2 0 0,-2 5 0 15,2-5 0-15,4 2-1 0,-3 0-3 0,4-2 2 16,1-1 3-16,0 1-5 0,-1 0 2 0,-1 0-3 0,-3 0 4 16,7 2-1-16,-3-1-1 0,-2 1 1 0,2-3 4 15,0 4-6-15,-5-2 0 0,2 2-2 0,2 0 4 16,-2-1-3-16,5 0 2 0,-5 0-1 16,3-1 3-16,2 0-5 0,-2-2 5 0,3-1 0 15,-2 1-3-15,2-2 4 0,-1-1-4 0,2 0 3 16,0 0 0-16,2 0-4 0,-1-1 3 0,0-2-3 0,1 1-4 15,2 1 5-15,0-6-3 0,-1 5 0 0,2-2 0 16,1-1 3-16,-2 1 1 0,-1-4-1 16,2 6 2-16,-1-4-3 0,-3 1 8 0,1 0-6 15,1 1 2-15,-1 0-1 0,-1-1-3 0,-1 2 3 16,0 0-3-16,1-1-3 0,-2 1 3 0,1-1 0 0,0-2 0 16,1 2-2-16,-5-3-6 0,5 0 7 0,-1 2-1 15,-3-3-2-15,3 1 3 0,-3-3 6 16,3 2-6-16,-3-1 3 0,2 2-5 0,-3-3 3 15,2 2-2-15,1 1 0 0,-2 0 7 0,4 1-7 16,-4 1-2-16,0 1 2 0,1 0-4 0,-1 0 3 16,-1 2-2-16,2 0-1 0,-2 2 5 0,0-2-3 15,1 2 1-15,-2 3-3 0,2-2 2 0,-1 0 4 0,3 4-1 16,-1-3 1-16,-6 2-2 0,5-1 1 16,1 2 1-16,0 0-5 0,-4 2 4 0,0 3-2 15,2-1 1-15,1 4 3 0,3-1-1 0,-3 6 0 16,3 7-1-16,-3-1 2 0,4 5 2 0,2 2 0 15,-1-1 1-15,0 1 1 0,7 1 0 0,-3 0-32 0,3 3 5 16,1-3 3-16,5 1 1 0,-4-3 4 16,6 3 7-16,0-4 1 0,5 7 1 0,-1-6 3 15,2 3 2-15,5-1 0 0,0 12 5 0,9-1 1 16,-4 0-3-16,4 0 5 0,-9-11-7 0,10 16 7 16,1-2 0-16,3 0-1 0,0-3-4 0,-1 0 5 15,2-6-5-15,1 0 3 0,-5-12 0 0,14 7 2 16,-5-4-2-16,8-5 3 0,0-1-2 0,-10-8 4 15,19 5 0-15,5-7-1 0,-3 1 7 0,-1-7-5 16,5 4 4-16,0-7-2 0,2 3 5 0,29-2-5 16,-31-2 3-16,3 1-5 0,27-4 2 0,-26-1 3 15,0-1-2-15,27-3 2 0,-27 0-2 0,26-4 5 16,-3-1-1-16,-21 0 9 0,26-6-1 0,0-1-8 16,-2 1 4-16,1-1-1 0,-1-1 3 15,2 2-1-15,-3-5 4 0,-1 3-5 0,1-4-5 0,7 4 3 16,-4-1-3-16,-4 5 7 0,3-3-11 0,-2 2-1 15,-25 6 0-15,28-10-1 0,-2 4 0 0,-32 7-3 16,10-3 2-16,24-2-2 0,-1 2 3 0,-29 6 0 16,1-7-1-16,2 3-2 0,30-3 0 0,-7 3-2 15,-27-1-1-15,29-6-1 0,-33 6 1 0,33-6-1 16,-28 4 3-16,31-4 1 0,-27 7-2 0,25-11 2 16,5 5-3-16,-6 5-1 0,-2-6-2 0,-2 3 5 15,-24 1-4-15,36-5 0 0,4-2 4 16,-4-2-2-16,-4 3 1 0,3 3-2 0,-7-4-2 15,2 5 3-15,-3 1 0 0,0-5-3 0,-28 8 3 16,35-7 0-16,-8 4 0 0,-22 3 0 0,25-8 1 16,-4 7-3-16,-24 2 1 0,28-2 0 0,-31 7 2 15,30-9-4-15,-28 6 2 0,-1 0-4 0,37-3 5 16,-10-2 0-16,-25 7-3 0,28-7 4 0,0 6-3 16,-28-5 0-16,28 6 1 0,-31-1-2 0,30 0 5 15,-28 2-5-15,3-4 4 0,25 5-1 0,-27-3-1 16,1 2 1-16,1 0-1 0,25-4 4 0,-31 3-5 15,8 2 2-15,-4 1-3 0,1-1 1 0,-4-3 12 16,5 2-10-16,0 3 3 0,27-6 10 0,-31 5-1 16,0-1 1-16,2 0-1 0,27-6-2 0,-34 12 1 15,6-6-2-15,-3-1 1 0,4 2-4 0,1-2-1 16,-1-1-4-16,1 0 1 0,-6-2 2 0,10 1 0 16,-6 3-2-16,1-7-1 0,-2 4 1 15,-3 0 2-15,0 0-1 0,0-1 1 0,-2-1-3 16,1 3-1-16,-2-2-2 0,-3 0 4 0,0-1-3 15,-2-3 1-15,3 5-1 0,-2-5 9 0,-2 2-9 0,1 1-1 16,-13 2 0-16,12-5 0 0,-13 6-1 0,-1-7 3 16,4 4 0-16,-2-1-3 0,-1-2-3 0,10-2 6 15,-15 3-1-15,3-1-4 0,-1 0 2 16,-2 1 3-16,3 1 4 0,-3-2-8 0,0-1 2 16,-3 2 0-16,0-3-3 0,2 1 2 0,-3 2 1 15,3-1-1-15,-3 2 3 0,-1 1-4 0,2-3 0 16,-2 2 1-16,5 1 1 0,0-3 1 0,0 4-1 15,-5-3-1-15,1 4-1 0,0 0 3 0,0-4-1 16,-1 3-1-16,2-5 0 0,1 7 3 0,-3-5-6 16,-2 3 2-16,5-4 2 0,-2-1-4 0,1 3-1 15,2-1 0-15,-7-2-2 0,4 1-3 0,-1 0 1 16,0 2 3-16,0 0-1 0,-7 2 2 0,1 4-3 16,0-6 4-16,-4 6-2 0,2 0 1 0,-5-4 4 15,-1 6-5-15,0-2 2 0,-3 3-2 0,1-2 3 16,-2-1 3-16,-9 4-2 0,18-5 0 0,-18 5 1 15,14-4-4-15,-6 4 5 0,-8 0-1 0,15-6 9 16,-6 3-7-16,0-3-3 0,1 3 4 0,-1-2-2 16,3-1-1-16,-2-2 2 0,0 0 0 0,-2-1 0 15,5 1-3-15,-2-3 11 0,6-2-8 16,-8 6-5-16,5-5 1 0,-6 2 1 0,-1 0 1 16,-2-1 0-16,3-3-3 0,-3 3 0 0,-1 1 9 15,-3-1-5-15,-1-1-5 0,-1 2 0 0,0-3-1 16,-8-3 3-16,2 6 1 0,0-1-5 0,-6-1 2 15,4 5 1-15,-4-6 1 0,2 5 10 0,-6-1-9 16,2-1-1-16,-2 2 2 0,-2 0-2 0,2 3 4 16,-8-5-2-16,-2 0-1 0,1 2 2 0,-3 0 2 15,1 0-1-15,0 0 2 0,-3-1 1 0,-3-1 3 16,0 0-4-16,0 0 1 0,-3-1 0 0,-4 1 1 16,-9-5-6-16,0 7 6 0,-1-5-6 0,0 5 0 15,11 1 5-15,-17-1-1 0,4 1-3 0,1 1 3 16,2 1-2-16,9-2 1 0,-7 3-2 0,-6-2-2 15,3 3 3-15,10-1-5 0,-13 1 2 0,3-2 1 16,0 1 2-16,0 2 4 0,11 2 9 0,3-3 4 16,-19 1 3-16,5-1 1 0,-3 0 3 0,3 3 4 15,0-3 0-15,14 1-1 0,-3 2-3 0,3-1-6 16,-2-1 5-16,-12 1-4 0,10-2 1 0,-12 3-3 16,2-2-2-16,0 2-2 0,11 2 0 0,-16-2-1 15,3 0 1-15,-3 0-4 0,-1 7-6 0,-3-3 4 16,-5 0 2-16,-26 6 1 0,4-1-4 0,-5-1-5 15,0-2 10-15,-2 4-10 0,-1-1 12 16,-1-3-16-16,0 0-6 0,-5-2 5 0,8 2-4 16,1-3-46-16,26-1-53 0,-33 2-67 0,10 3-72 15,25 0-325-15,-1-1-617 0,-34 4 274 0</inkml:trace>
  <inkml:trace contextRef="#ctx0" brushRef="#br1" timeOffset="-56253.25">13326 15977 146 0,'2'2'417'0,"-1"-1"-46"0,2 2-46 0,-3-3-81 16,0 0-147-16,0 7-197 0,-4-2-150 0,1-2-272 15,-4 0 121-15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1:27:13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2386 2229 146 0,'0'0'200'0,"0"0"-14"0,0 0-12 0,0 0-6 15,0 0-3-15,0 0-4 0,0 0-5 0,0 0-6 16,0 0-4-16,0 0-5 0,0 0-11 15,0 0-1-15,0 0-3 0,0 0-5 0,0 0-1 16,0 0 3-16,-7 4-2 0,7-4 1 0,0 0-7 0,0 0-5 16,0 0-3-16,0 0-10 0,0 0-4 0,0 0-8 15,0 0-6-15,14-8-13 0,-7 7 3 0,3-4-15 16,3 5 2-16,-2-2-12 0,1 2-6 16,3 0-5-16,-2 2-5 0,1-2 3 0,4 4-2 15,-4-2-6-15,2 2-4 0,1 2-3 0,-2 1-1 16,-1-3-2-16,3 2-2 0,-7 0 0 0,2 3 0 15,-3-5-3-15,2 7-3 0,-3-5 1 0,1 4 2 0,-2-1 4 16,-2 1-10-16,1-1 7 0,-3 4 0 16,-1-1-3-16,-1 6 2 0,-5-4-5 0,-1 4 3 15,0 0 1-15,-3-2-2 0,-1 1 4 0,0 0-6 16,-2-4 3-16,2 0 2 0,0 0-6 0,0 0 7 16,-1-4-9-16,2-1 5 0,2 0-2 0,-3-2-1 15,0 0-1-15,5 0 3 0,-1-1-3 0,1-3 0 16,0 3-4-16,3-2 1 0,-4 1 3 0,5-4-4 15,0 5 5-15,0-5-2 0,5 3 6 0,4-2 2 16,0 1 2-16,6-4-5 0,3 2-3 0,6-2 6 16,6 0-5-16,-9 1 10 0,8-3-12 0,-10 0 5 15,-1 2-23-15,1-1 23 0,-5 2-5 0,-1-1 3 16,-2 2-3-16,-2-1-5 0,-1 1 9 0,-3 0-7 16,-5 0 1-16,13 0-7 0,-13 0 0 0,5 0 0 15,-5 0-27-15,5-1-40 0,-5 1-57 0,3-5-75 16,-3 1-85-16,0 4-287 0,-7-9-626 0,5 2 276 15</inkml:trace>
  <inkml:trace contextRef="#ctx0" brushRef="#br0" timeOffset="249.75">2912 2166 1949 0,'10'4'27'0,"-3"3"-37"0,0 0 60 16,6 3 10-16,-3 3 26 0,2 1 21 0,2 3-3 15,0 2-8-15,1 3 1 0,-2 1 4 0,1 0-7 0,-2 2-6 16,-3-1-6-16,-3 0-6 0,-2-3-6 16,0 6-6-16,-6-2-10 0,1 2-3 0,-4-2-17 15,0 1-10-15,-1-6-26 0,-1-1-44 0,-2 0-43 16,4-2-37-16,-5-2-51 0,2-3-50 0,2 0-213 15,-7-5-476-15,5 2 211 0</inkml:trace>
  <inkml:trace contextRef="#ctx0" brushRef="#br0" timeOffset="550.45">2241 2191 275 0,'-9'16'369'0,"-1"12"-24"0,1 2-36 16,0 1-43-16,-1 2-7 0,3 1-30 0,1 1-18 15,2-2-24-15,3-2-13 0,1 1-17 0,1-5-19 16,6 0-13-16,-2-2-16 0,0-6-10 0,0 2-6 0,3-3-14 15,1-1-3-15,2-1-9 0,3 6-2 0,-1-6-9 16,5 3-5-16,-2-3-9 0,7-1-27 0,-1 2-67 16,-4-7-97-16,9 3-137 0,-2-1-266 15,0 1-597-15,-6-6 264 0</inkml:trace>
  <inkml:trace contextRef="#ctx0" brushRef="#br0" timeOffset="710.32">3413 2786 3831 0,'6'3'9'0,"1"0"-9"0,-3-1 0 15,2 0 3-15,-2 0-17 0,-3 0 9 0,4 0-3 16,-5-2-15-16,7 2-42 0,-7-2-49 0,5 1-54 16,-5-1-71-16,0 0-296 0,9-3-579 0,-9 3 256 15</inkml:trace>
  <inkml:trace contextRef="#ctx0" brushRef="#br0" timeOffset="3266.01">4875 1976 290 0,'-4'-3'308'0,"4"3"-12"0,-7-2-15 15,7 2-16-15,-4-1-22 0,4 1-20 0,0 0-20 16,0 0-19-16,19 1-10 0,0-1-5 0,9 2-23 16,3-2-12-16,0 3-11 0,0-3-14 0,3 1-8 15,0 1-12-15,2 1-4 0,-3-3-10 0,3 0-6 16,-3 1-9-16,0-1-7 0,1 2-7 0,-4-2 0 16,1-2-9-16,-3 6-4 0,-10-3 2 0,4-1-4 15,-9 2-22-15,1-2 10 0,-7 0-4 0,4 1-10 16,-4 0-48-16,-2-1-40 0,2 0-39 0,-7 0-33 15,7 0-30-15,-7 0-41 0,4-2-48 0,-4 2-204 16,0 0-519-16,0 0 230 0</inkml:trace>
  <inkml:trace contextRef="#ctx0" brushRef="#br0" timeOffset="3664.1">5274 1935 284 0,'-1'4'276'0,"-1"2"-11"0,0 1-17 16,0 1-15-16,1-1-5 0,0 2-13 0,1 2-10 15,0-4-20-15,0 2-3 0,0 2-12 0,1-1-11 0,3-1-16 16,-3 3-13-16,2-1-6 0,-1 2-16 0,1-5-10 16,2 7-5-16,-1-3-11 0,0 4-7 15,0 2-9-15,-2-3-6 0,1 2-6 0,-2 1-2 16,0-1-5-16,1 3-10 0,-1 0 0 0,-1 1 3 15,0-2-11-15,-1 5-20 0,3 2 23 0,-2 0-9 16,3-2-17-16,-2 1 18 0,5 0 0 0,-3 2-8 16,2-3 0-16,-3-5 1 0,2 6-1 0,0-1 1 15,0 1-3-15,1-4-4 0,-2-2 5 0,3 6 1 16,-5-6-4-16,3-3-4 0,0 0-5 0,0-4 6 16,-2 1-3-16,1-4 0 0,2 0 1 0,-1-2 2 15,-3 0-8-15,3-2 7 0,-3 0-3 0,3 2 4 16,-4-7-8-16,0 6-2 0,0-6 11 0,3 4-4 15,-3-4-2-15,0 0 0 0,0 0-1 0,1 4-8 16,-1-4-35-16,0 0-46 0,-9-14-53 0,5 3-44 16,3 1-56-16,1 0-57 0,-4-1-255 0,4-2-596 15,0 3 264-15</inkml:trace>
  <inkml:trace contextRef="#ctx0" brushRef="#br0" timeOffset="5957.41">5762 2560 96 0,'0'0'213'16,"0"0"-10"-16,0 0-12 0,0 0-7 0,0 0-10 15,0 0-7-15,0 0-7 0,0 0-9 0,0 0-5 16,0 0-4-16,0 0-2 0,0 0-7 0,0 0-13 16,0 0-12-16,5-8-8 0,-5 8-11 0,0 0-2 15,-1-6-5-15,1 6-6 0,0 0-3 0,0 0 1 16,0 0-4-16,-3-8-5 0,3 8-15 0,0 0 12 15,0 0-4-15,0 0-1 0,0 0-6 0,0 0-12 16,0 0-2-16,0 0-1 0,-10 14-4 0,7-9 1 16,2 1-24-16,-1 1 27 0,0 0-5 0,-3-1-2 15,4-1-18-15,1-1 14 0,0-4-4 0,0 12-9 16,0-8 6-16,0-4-6 0,3 6-2 0,-3-6 15 16,1 5-17-16,-1-5 4 0,0 0-11 0,0 0 15 15,0 0 1-15,0 0-1 0,15-11 2 0,-15 7 5 16,3 0-1-16,-2-4-19 0,2 4 24 0,-1-3-3 15,0 0 7-15,0 2 0 0,-2-2 9 0,0 0-2 16,0 0-5-16,0 0-3 0,1 1-5 0,-1 1-3 16,0-1 0-16,0 6-4 0,-1-5-7 0,1 5-7 15,0-8-5-15,0 8-20 0,0-4-29 0,0 4-45 16,0 0-54-16,0 0-53 0,-4-6-59 0,4 6-77 16,0 0-182-16,0 0-561 0,0 0 249 15</inkml:trace>
  <inkml:trace contextRef="#ctx0" brushRef="#br0" timeOffset="6409.94">5739 2756 192 0,'0'0'201'0,"0"0"-6"0,4 3-11 0,-4-3-10 15,0 0-10-15,0 0-7 0,0 0-11 0,0 0-13 16,0 0-1-16,0 0-19 0,0 0-10 0,0 7-7 16,0-7-7-16,0 0-7 0,0 0-5 0,0 0-7 15,0 0-8-15,5 3 0 0,-5-3-5 0,0 0-12 16,6 4 5-16,-6-4-7 0,5 2 2 0,-5-2-6 15,6 2 3-15,-6-2 1 0,4 4-10 16,-4-4 7-16,7 4 0 0,-7-4 1 0,5 3 0 0,-5-3-1 16,5 1 3-16,-5-1 6 0,0 0 3 0,0 0 5 15,8 2 6-15,-8-2 11 0,0 0-8 0,0 0 5 16,0 0 9-16,0 0 0 0,0 0-2 0,0 0-17 16,0 0-3-16,5-10-31 0,-5 5 20 0,0 5-1 15,0 0-1-15,-4-7-7 0,4 7-6 16,0 0-5-16,-4-9-10 0,4 9 0 0,0 0-7 15,-1-3-3-15,1 3-13 0,0 0 8 0,0 0 0 16,0 0-29-16,-2-4-49 0,2 4-41 0,0 0-57 0,0 0-78 16,0 0-336-16,0 0-637 0,0 0 281 0</inkml:trace>
  <inkml:trace contextRef="#ctx0" brushRef="#br0" timeOffset="8049.94">6947 1932 1 0,'0'-8'255'0,"0"8"-13"0,0-5-6 0,0 5-10 16,0 0-9-16,1-3-12 0,-1 3-9 0,0 0-17 16,0 0-11-16,0 0-7 0,0 0 5 0,0 0 10 15,8 14 5-15,-7-6-25 0,-1 6-22 0,4 5 2 16,-3 6-17-16,-1 4-10 0,3 2-12 0,-3 2 0 16,-3 1-14-16,6 3-8 0,-7 10-5 0,4-2-9 15,1 2-6-15,-2 0-6 0,1-14-5 0,1 2-2 16,-1-3-11-16,4 0 7 0,-4-3-9 0,6-3 2 15,-3 1-22-15,2-8 11 0,-3 2-4 0,1-4 0 16,0-2-32-16,-2 1-43 0,0-6-40 0,-1 2-36 16,1-5-33-16,-1-2-20 0,0 1-24 0,0-6-39 15,-1 4-30-15,1-4-173 0,0 0-490 0,0 0 217 16</inkml:trace>
  <inkml:trace contextRef="#ctx0" brushRef="#br0" timeOffset="8313.04">6993 2009 2926 0,'7'-10'109'0,"2"2"-60"0,-2 0-28 16,3 2-12-16,0 0-1 0,0 5 23 0,2 0 3 15,3 1 11-15,-5 0 3 0,2 1 11 0,2 2-8 16,-1 3-2-16,-2 0 0 0,5 5-16 16,-6-2 19-16,0 5-10 0,-2 0-5 0,-4 4 2 0,-3 0-11 15,2 2 1-15,-6 7-5 0,-1 1 0 0,0-3-2 16,-2 0-3-16,1-6-14 0,-3-2-16 0,-1 7-12 15,4-7-6-15,1 1-3 0,-6-1-7 0,5 0-9 16,1-7-6-16,0 1-19 0,-1-5-8 0,1 1-11 16,-1-3-19-16,-2-1-22 0,0-1-40 15,1-4-51-15,-3 1-230 0,-3-5-490 0,2-1 217 16</inkml:trace>
  <inkml:trace contextRef="#ctx0" brushRef="#br0" timeOffset="8483.48">7390 1882 162 0,'30'-2'291'0,"0"4"-25"0,-2-2-21 16,-6 1-21-16,-4-1-16 0,5 2-19 0,-5 0-21 16,0 0-18-16,-5-2-15 0,-2 2-17 0,2 1-33 15,-3-2-63-15,-1 2-83 0,-1-2-105 0,-3 1-174 16,0 0-367-16,-5-2 162 0</inkml:trace>
  <inkml:trace contextRef="#ctx0" brushRef="#br0" timeOffset="8796.49">7431 1908 335 0,'-9'24'321'16,"0"-1"-15"-16,2 7-3 0,-1 0-18 0,1 0-24 15,0 0-27-15,4 8-19 0,-3-5-24 0,5 2-15 16,-3 0-21-16,0 1-10 0,0 0-12 0,4-3-13 0,0 0-15 16,0-1-9-16,-1-4-31 0,2-3 19 0,-1-7-11 15,4-1 1-15,-4-8-21 0,1 2 2 0,2-5-18 16,-2 1 11-16,2-4 2 0,-2 1-7 16,-1-4 2-16,5 5-6 0,-5-5-22 0,5 2 21 15,-5-2-7-15,9 0-1 0,-9 0-5 0,18-4-4 16,-7 3-1-16,0 1-8 0,1-3 4 0,-4 3-5 15,4-2 0-15,-1 1-1 0,-1-1-1 0,1 1-8 0,1 1-3 16,1 0-27-16,-3 0-48 0,-10 0-61 16,17-2-62-16,-7 0-63 0,3 2-72 0,-3-2-208 15,3 0-587-15,-3-1 259 0</inkml:trace>
  <inkml:trace contextRef="#ctx0" brushRef="#br0" timeOffset="9011.86">7719 2025 3953 0,'0'0'46'0,"0"0"-21"0,0 0-27 15,0 0 6-15,6 21-4 0,-1-10 9 0,2 5-1 16,0-1 14-16,6 1-7 0,0 9-4 0,1-2 2 16,4 1-11-16,0 0 14 0,2-1 1 0,2-4-7 15,1 4-1-15,1-5 5 0,-1 1-4 0,0-1-5 16,-2-1 0-16,0 0-18 0,-4-4-32 0,2 0-62 15,-5-1-69-15,-4-3-71 0,-2-3-354 0,0 1-651 16,-3-1 288-16</inkml:trace>
  <inkml:trace contextRef="#ctx0" brushRef="#br0" timeOffset="9195.37">7987 2071 215 0,'-9'17'339'0,"-9"3"-28"0,4 4-14 16,-4 1-17-16,2-1-40 0,0 1-9 0,2-1-25 16,-1 0-14-16,1 1-29 0,1-1-15 0,-1-1-14 15,5-5-33-15,0-1-53 0,-1-1-56 0,2-4-60 16,2-3-64-16,2-5-81 0,-4 2-201 0,7-2-449 16,1-4 198-16</inkml:trace>
  <inkml:trace contextRef="#ctx0" brushRef="#br0" timeOffset="9601.03">8000 1878 3604 0,'13'-1'-40'0,"-2"1"61"16,3 0-22-16,5 3 21 0,1-3-21 0,-3 3 8 16,1-2-9-16,-4 2 6 0,0-1-1 0,0 3-1 15,-3-4-2-15,0 2 2 0,2-1 4 0,-3 3-10 16,0-4 15-16,-2 1 10 0,-3-1-1 0,3 1 5 15,-4 0 1-15,1-1 3 0,-5-1 14 0,6 2-4 16,-2 1-1-16,-4-3-3 0,0 0-3 0,5 1-2 16,-5-1-2-16,3 4-5 0,1 2 2 0,-4-4-11 15,1 4 7-15,1 4-7 0,1 2 7 0,1-1-10 16,-3 6 6-16,3 10-7 0,-2-1 0 16,4 0-4-16,-1 3 3 0,0 5-1 0,4 0 3 0,-3-3-1 15,2 4 0-15,0 11 5 0,-3-12-8 0,5 0 1 16,-5-1-2-16,-1-3 1 0,-2 1-8 15,2 0 16-15,-1-6-10 0,-2 1 3 0,-1-7 1 16,-1-1 3-16,-1-4-5 0,2 2-1 0,-1-5-3 16,-3-3-21-16,2-4 22 0,-1 5 5 0,1-5-7 15,-4-2 4-15,6-2-6 0,-15 0 6 0,15 0-3 16,-22-6-7-16,6-5-29 0,2 2-33 0,-3-6-59 0,3 1-59 16,0-2-71-16,1 1-110 0,-2 0-187 0,3-1-596 15,1 2 265-15</inkml:trace>
  <inkml:trace contextRef="#ctx0" brushRef="#br0" timeOffset="10246.95">8627 2412 137 0,'7'1'279'0,"-7"-1"-15"16,0 0-8-16,11 0-13 0,-6 3-9 0,3-3-20 15,-3 1-16-15,-1 2-22 0,2-2-17 0,2 1-14 16,-4 1-14-16,0 3-8 0,0-1-10 0,-2-1-11 0,-1 8-12 16,-3-1-6-16,-2 1-15 0,0 6-3 15,-5-2-7-15,3 1-8 0,-8 5 2 0,2-4-8 0,2-6-11 16,1 4 4-16,0-4-10 0,-1 1 4 15,1 0 2-15,3-4 11 0,-1-2-4 0,1 1 0 16,2-2 5-16,0-2-13 0,2-1-5 0,-1 1 0 16,2-1-8-16,1-3-3 0,-2 5 2 0,2-5-2 15,3 4 0-15,1-2 0 0,2 0-8 0,4-2 5 0,2 1 0 16,3-1-5-16,3 0-1 0,4-1-4 16,-2 1 1-16,10-2-10 0,-11 0-17 0,12 1-29 15,-1-1-32-15,0 1-29 0,-1-2-38 0,2 0-38 16,-2-4-37-16,-1 2-36 0,3-1-205 0,-10 3-504 15,0-2 224-15</inkml:trace>
  <inkml:trace contextRef="#ctx0" brushRef="#br0" timeOffset="10497.16">9077 2258 78 0,'0'0'349'0,"4"-3"-36"0,-4 3-30 0,17-3-20 16,-1 2-25-16,15-1-6 0,2-2-17 0,4 5-21 15,16-1-19-15,0-4-18 0,2 6-14 0,0-4-13 16,1 6-17-16,1-4-13 0,-6 3-8 0,-13-3-7 16,2 2-10-16,12-4-10 0,-16 4-4 0,-3-2-11 15,-2 1-15-15,-10-1-52 0,-2 0-54 0,0-1-61 16,-8-1-72-16,3-2-70 0,-9 3-184 0,0-2-497 15,-1 0 220-15</inkml:trace>
  <inkml:trace contextRef="#ctx0" brushRef="#br0" timeOffset="10731.16">9683 2024 126 0,'14'13'307'16,"-5"-6"-11"-16,6 4-14 0,-1 3-18 0,8 2-13 15,0 1-15-15,-3 4-7 0,3 1-5 0,-3 0-17 16,1 0-20-16,-1 0-17 0,-2-1-20 0,1-1-13 0,-8-2-12 16,3 0-12-16,-8-3-10 0,0 2-13 15,0-3-11-15,-2 3-3 0,-3-5-12 0,1 2-9 0,-6-3-28 16,-3-3 15-16,-3 1-20 0,-2 2-31 16,-6-6-44-16,-8 8-22 0,-1-7-26 0,-4 3-21 15,0-5-29-15,0 0-36 0,0-3-56 0,5 3-245 16,-1-2-526-16,6-2 232 0</inkml:trace>
  <inkml:trace contextRef="#ctx0" brushRef="#br0" timeOffset="11115.43">10603 1952 84 0,'0'12'354'0,"4"4"-15"15,1 2-15-15,0 8-22 0,-1 1-15 0,4 1-33 0,-2 3-20 16,5 1-25-16,0 14-17 0,-6-14-18 16,3 0-21-16,-2 4-11 0,-1-1-10 0,0 0-21 15,-2 1-10-15,-1-3-12 0,0 2-5 0,-1-3-24 16,0-3 11-16,0 0-9 0,2-3-17 0,-2-5-25 16,-1-4-33-16,3-5-38 0,-2-4-41 0,0 1-23 15,2-5-27-15,-1-3-22 0,-2-1-45 0,0 0-55 16,8-19-199-16,-5 2-500 0,2-3 221 0</inkml:trace>
  <inkml:trace contextRef="#ctx0" brushRef="#br0" timeOffset="11319.37">10732 1846 2703 0,'9'-6'67'0,"1"3"-45"0,1 1-13 0,3 0-3 15,-3 7 2-15,12-1-2 0,-4 2 11 0,2 2-7 16,3 3 3-16,-6-2-5 0,-1 2 5 0,0-2-1 15,-4 4 8-15,0-1 3 0,-3 2 0 0,-6-1-2 16,1 2 8-16,-3 1-4 0,0 0-3 0,-6-1-1 16,0 1-6-16,-1 0-11 0,-4-2-19 0,0 1-16 15,-2-4-18-15,1-1-16 0,-4 0-26 0,-2-5-35 16,0 1-63-16,-1-6-234 0,-2 0-456 0,0-6 202 16</inkml:trace>
  <inkml:trace contextRef="#ctx0" brushRef="#br0" timeOffset="11463.8">11159 1731 266 0,'42'4'270'0,"-6"1"-28"16,1 0-27-16,-2 0-43 0,-3-3-70 16,-4 3-71-16,-8-4-84 0,-3 1-155 0,-6 1-225 15,-2-2 100-15</inkml:trace>
  <inkml:trace contextRef="#ctx0" brushRef="#br0" timeOffset="11749.16">11086 1778 3318 0,'-6'11'8'0,"-4"5"9"0,3 2-18 0,2 5 25 16,1 2-11-16,-1 5 23 0,1-4 9 0,-2 4 0 15,2 1-4-15,0-3 3 0,0 2-8 0,3 0 2 16,-3 2-6-16,3-1 11 0,1-3-2 0,1 0 14 15,2-7-6-15,-2-2-10 0,3-2-24 0,0 1 19 16,1-4 2-16,1-2-6 0,-2-1 3 0,1-3-8 16,3 2-1-16,1-2-2 0,1 0-2 0,-1-3-2 15,4 2 15-15,-3-2-18 0,2 0 0 0,1 1-6 16,2-1 2-16,-1-2-1 0,-2 2 0 0,0-2-5 16,1 0-1-16,0 0-8 0,-1-2-28 0,0 2-35 15,-3-2-44-15,2-1-37 0,1 0-37 0,-6-1-28 16,3-3-35-16,-1-1-43 0,-2 1-209 15,-2-5-539-15,2-1 238 0</inkml:trace>
  <inkml:trace contextRef="#ctx0" brushRef="#br0" timeOffset="11917.93">11319 1967 82 0,'7'6'354'0,"2"3"-3"0,3 3-7 15,2 3-28-15,3 6-31 0,3 0-23 0,2 1-32 16,-3-1-25-16,1 4-20 0,3-2-19 15,2-1-12-15,-4-1-14 0,4 2-14 0,-2 1-18 16,0-4-25-16,-3 1 2 0,3 1-20 0,-3-4-79 16,-4-5-88-16,-7 0-88 0,1-4-111 0,-2-3-188 0,-3-3-530 15,-1 0 234-15</inkml:trace>
  <inkml:trace contextRef="#ctx0" brushRef="#br0" timeOffset="12096.43">11633 2003 263 0,'-9'9'372'0,"-2"4"-29"0,-2 0-29 16,-5 9-27-16,4 0-30 0,-4-2-15 0,4 5-28 15,-3 1-36-15,2-1 1 0,0 2-14 0,-3 1-26 16,1 4-23-16,2-7 0 0,-3 4-47 0,1-3-53 16,2-2-52-16,1-10-59 0,3-1-60 0,4-5-87 15,1-4-215-15,1-2-496 0,5-2 220 0</inkml:trace>
  <inkml:trace contextRef="#ctx0" brushRef="#br0" timeOffset="12481.23">11683 1626 4097 0,'9'1'20'0,"-4"-1"-21"15,4 4-16-15,6-2-21 0,2 6 39 0,1-3-27 16,-1-1-11-16,2 4 0 0,-4-2 9 0,-1-1 5 15,0-1 0-15,-3-1 9 0,1 3-3 16,-3-3 5-16,1 3 0 0,3-3 7 0,-4 1 0 16,-3 0 1-16,2 1-11 0,-3-3 26 0,-1 1 14 15,1-1 10-15,-1 1 2 0,1 1-5 0,-1 2 0 16,-3-1-5-16,2 1 2 0,-2 1-10 0,-1 6 1 0,3 2-2 16,-2 6 3-16,-1-4-1 0,1 12-1 15,2 0-5-15,-2 1 9 0,2-2-17 0,3 6 6 0,-1-1 2 16,-4 3-6-16,2-3 4 0,2 3 2 15,-4-3-5-15,2 2-2 0,-2-1 0 0,2 1 0 16,-3-5 0-16,2 0 9 0,-2-3-11 0,2 0 2 16,-4-8-5-16,4 0-2 0,-4-3 5 0,1-1-3 15,1-7 5-15,-1 3-7 0,-1-5 6 0,1 0 4 0,-3-4-9 16,0 2 5-16,-3-6-3 0,-3 1-12 16,-3-3 5-16,-5-4-34 0,1 1-41 0,-2-6-53 15,-4-1-54-15,5 5-93 0,2-3-327 0,5 6-656 16,-3-1 291-16</inkml:trace>
  <inkml:trace contextRef="#ctx0" brushRef="#br0" timeOffset="12833.41">12353 2289 170 0,'-7'7'365'0,"7"-7"-31"0,0 0-29 15,0 0-42-15,4 6-14 0,-1-4-18 16,2 1-38-16,-1 3-1 0,3-2-14 0,1 4-22 0,0-1-25 16,-1 2-1-16,1-1-11 0,-3 3-7 0,0 3-16 15,-4 0-11-15,1-1-5 0,-5 3-4 0,-1 0-3 16,0 1-2-16,-3-3 4 0,3 1-11 0,-1-3 0 15,0-1-9-15,0 0-7 0,1 2 3 16,0-4-6-16,-1 0-13 0,1-1 2 0,3-3-6 16,1 3 0-16,-3-2-5 0,6-1-1 0,-2 0 4 0,3 1-4 15,6-3-16-15,2 1 20 0,5 0-8 0,0-1-5 16,11-4-10-16,-1 2-61 0,1-2-94 0,0-4-121 16,-1 4-363-16,-6-2-687 0,-2 0 305 15</inkml:trace>
  <inkml:trace contextRef="#ctx0" brushRef="#br0" timeOffset="15479.28">7411 3878 145 0,'1'-2'245'0,"-1"-4"-15"0,0 0-9 0,0 2-14 15,0-3-14-15,0 0-10 0,0 2-7 0,-1-2-14 16,2 0-10-16,-2 0-11 0,-2 0-10 0,-1 1-11 15,2-3-12-15,-2 3-8 0,-1 2-4 0,-3-5-17 16,-3 5-8-16,-1-4-5 0,-1 3-9 0,-5-3-6 16,6 5-3-16,-5-2-3 0,-2 0-5 0,2 3-4 15,-3 0 1-15,3 3 4 0,1 0-1 0,1 0 4 16,-1 5 1-16,-1 5 6 0,2 2 14 0,-2 6 2 16,2 2-5-16,2 3-4 0,3 5-1 0,4 0-3 15,0 2 0-15,6 3-9 0,3 1-3 0,0 2-6 16,4-2 5-16,10 11-8 0,-8-13-2 0,5 2-4 15,0-4 0-15,-1 2-2 0,-1 1 8 0,-1-1-14 16,0 2-3-16,-3-3 1 0,0-1 5 0,-3 0 0 16,-3 3-6-16,2-2-6 0,-3 2 0 0,-1-5-1 15,-2-3 2-15,-1-6-3 0,1 1-2 0,-2-4-1 16,3-1-3-16,-3-4-9 0,1-2-6 0,-2 0-12 16,2-2-22-16,-3-2-33 0,1-3-30 0,0-2-41 15,-3-1-44-15,-1-1-45 0,-5-4-58 0,3-3-224 16,-6-4-564-16,3 3 251 0</inkml:trace>
  <inkml:trace contextRef="#ctx0" brushRef="#br0" timeOffset="15660.87">7057 4351 273 0,'10'0'281'0,"5"0"-8"0,-2 2-10 16,6-2-2-16,0 3-20 0,-1-2-12 0,4 3-21 15,-3-2-18-15,3-2-20 0,5 0-18 0,-7 1-18 16,8-1-17-16,-10 3-42 0,0-3-73 0,-9 0-90 16,5-1-129-16,-9-2-211 0,3 1-462 0,-2 1 204 15</inkml:trace>
  <inkml:trace contextRef="#ctx0" brushRef="#br0" timeOffset="16068.68">7595 4192 49 0,'0'0'324'0,"5"4"-10"0,0-2-7 0,0 1-5 16,4-3-8-16,2 2-28 0,2 4-19 0,6-6-29 0,-2 2-17 15,3 1-20-15,2 0-18 0,6-3-14 16,-10 3-22-16,1-3-12 0,3 3-12 0,-4-3-13 16,0 2-4-16,-7-2-15 0,0 0-32 0,-1 0-68 15,-5 0-58-15,0 0-56 0,-5 0-74 0,0 0-69 16,0 0-195-16,-8 9-521 0,3-7 231 0</inkml:trace>
  <inkml:trace contextRef="#ctx0" brushRef="#br0" timeOffset="16219.21">7642 4346 259 0,'0'5'294'0,"1"-2"0"0,1 4 2 0,3-2-17 16,1-1-9-16,3 4-17 0,3-2-18 0,1-4-25 0,4 1-27 15,4 0-15-15,0 1-15 0,-3 1-15 16,5-4-20-16,-2 1-13 0,-3-1-50 0,1 1-63 16,-3 0-64-16,-3-1-72 0,-1-1-92 0,-5 1-239 15,1-1-516-15,-4 0 229 0</inkml:trace>
  <inkml:trace contextRef="#ctx0" brushRef="#br0" timeOffset="17090.72">8569 4021 170 0,'0'0'232'0,"3"-6"-9"16,-1 4-7-16,-1-2 0 0,0-3-5 0,-1 3-1 15,0 1-14-15,-1-4-11 0,-2 1-10 0,2 3-1 16,-4-5-12-16,0 4-7 0,-3 0-7 0,-3-2-7 15,-2 1-20-15,1 1-7 0,-7 1 12 0,-1 2-22 16,-1 1-24-16,2 2 5 0,-1 4-2 0,-7 5 5 16,2 2-16-16,3 1-11 0,-1 3-5 0,1 4-5 15,3 2-3-15,-3 1-6 0,9-1-3 0,2 0-3 16,3 2-7-16,4-5 1 0,3-1-3 0,5 0-8 16,2 0 3-16,3-1-5 0,5-2-3 0,3-2-11 15,-2-1 8-15,9-1 16 0,3-2-5 0,1-5-17 16,-2-2 4-16,-3-3-1 0,4 0 0 0,-7-3-5 15,1-1 1-15,-3-2 1 0,-1-2 1 0,-1-1 1 16,-5-2 6-16,2-1-2 0,-4-3-6 0,-1 1 1 16,-1-2-3-16,-3 0-4 0,-3-2 2 15,-2 0-2-15,0 2 1 0,-1 5 1 0,-1-2-1 0,-2 2-9 16,2 1 12-16,-2 1 5 0,2 3-5 0,-2 0-12 16,4 2 15-16,-2-1 1 0,2 2-3 0,1 3-4 15,0 0 0-15,0 0-2 0,0 0 4 0,-6 15-3 16,3-5 8-16,3 2-7 0,3 4-6 15,-2 2-5-15,-1 0 14 0,4 1 2 0,-2 1 1 0,0-2-4 16,0 1-7-16,1-1 10 0,-1-1-2 0,1 1 3 16,1-3-2-16,0-1-4 0,-3 0 5 0,5-4-10 15,-3 0 5-15,-1 0 0 0,1-4 3 0,-2 0-1 16,3 1-11-16,-3-3-30 0,2-2-54 0,-3 1-48 16,0-3-58-16,0 0-69 0,0 0-92 0,0 0-184 15,0 0-589-15,0 0 261 0</inkml:trace>
  <inkml:trace contextRef="#ctx0" brushRef="#br0" timeOffset="17448.91">8755 4242 236 0,'-1'6'256'0,"0"0"-13"15,-2 1-7-15,2 6-8 0,-2-3-7 0,1 2-7 16,-1 1 0-16,0-1-6 0,2 3-24 0,2 2-17 15,1 0-14-15,-1 2-11 0,2-3-24 0,2 0-8 16,1-2-2-16,4 0-18 0,2-2-11 0,-2-3-5 16,5-1-6-16,2-2-2 0,2-6-12 0,-1 0-4 15,-4 0-2-15,-1 0-3 0,4-8-7 0,-7 5 0 16,1-4 2-16,-3 0-6 0,0-1 1 0,-2-3-8 16,-3-1 5-16,0 1-7 0,-3-7 2 0,-1 3-6 15,-5-2-2-15,1 1 3 0,-1 0-1 0,-1 2 3 16,-3 0 4-16,2 5-4 0,-1 0-5 0,0 2 5 15,-4 1-4-15,3 0 0 0,1 2-7 0,-4-1 14 16,3 1-14-16,4 4 2 0,-2-2-17 0,0 2 4 16,3-1-1-16,5 1-3 0,-14 0-21 0,9 1-45 15,0 1-49-15,1 1-47 0,-1 0-58 0,1 0-64 16,2 1-271-16,-2-1-602 0,0 1 267 0</inkml:trace>
  <inkml:trace contextRef="#ctx0" brushRef="#br0" timeOffset="17683.83">9013 4156 13 0,'0'0'389'0,"0"0"-27"16,0 0-23-16,13 6-26 0,1-5-17 0,-2-1-32 0,9 1-30 15,0-1-12-15,7 1-29 0,0 0-25 0,1 0-13 16,0-2-14-16,-8 2-15 0,7-2-13 0,-6 2-17 16,-3-1 3-16,3 0-31 0,-5 1-66 0,-6-2-77 15,-2 1-83-15,1-1-88 0,-5 0-273 0,2 0-563 16,-3-1 249-16</inkml:trace>
  <inkml:trace contextRef="#ctx0" brushRef="#br0" timeOffset="17875.5">9197 3985 230 0,'0'7'345'0,"-2"6"-5"0,-1 3-3 0,2 4-29 0,-2 6-34 16,2 2-24-16,1-2-23 0,1 1-23 0,-1 0-17 16,3-1-20-16,2-2-13 0,-1 3-19 0,0-8-15 15,1-1-10-15,0 0-2 0,-1-2-52 0,-2 2-56 16,1-2-64-16,-1 2-77 0,-2-7-105 0,-3 7-272 15,-1-4-559-15,-4 0 248 0</inkml:trace>
  <inkml:trace contextRef="#ctx0" brushRef="#br0" timeOffset="18748.22">9862 4010 4 0,'-7'-6'290'0,"1"-2"-8"16,-2 3-11-16,0-1-13 0,-1-1-12 0,1 2-6 15,-2-2-10-15,1 4-7 0,0-1-15 0,0 2-14 0,-4 0-13 16,3 4-21-16,-3 0-13 0,0 2-12 0,-2 4-10 15,2 5-18-15,-2-1-9 0,2 6-5 16,1-1-6-16,-1 3-12 0,6-1-11 0,-2 6 10 16,4 0-23-16,0-5-6 0,5 5-2 0,2-6-10 15,1 0-1-15,2-2-2 0,1-1-3 0,4 0-8 0,1-7 3 16,0 1-6-16,1-4-13 0,2-3 10 0,0-1-14 16,5 0 11-16,-6-4-1 0,6-2-1 15,-1-3-2-15,0-3-2 0,0 0 4 0,-5-5 3 16,2 2-3-16,-1 1-4 0,0-1-8 0,-2 0 17 15,-5 3 2-15,-2 0 0 0,4 2-3 0,-5 2 7 0,1 1-5 16,-1 0-3-16,-3 1 18 0,2-1-23 0,0 3-1 16,-1 0 0-16,-2 2-3 0,0 0 3 0,0 0 5 15,0 0-5-15,0 11-6 0,0-4 6 0,0 3 0 16,0 0-1-16,0 3-1 0,0-3 1 0,1 8 1 16,2-2 2-16,-3 2-9 0,5-2 1 0,-3 1-13 15,1 0-51-15,-2-4-53 0,2-2-47 0,1 0-42 16,-3-3-29-16,0-4-38 0,3 0-55 15,-4-2-167-15,0-2-538 0,0 0 238 0</inkml:trace>
  <inkml:trace contextRef="#ctx0" brushRef="#br0" timeOffset="18893.59">10023 4196 202 0,'0'0'285'0,"0"0"2"0,6 7 0 16,-5-1-11-16,-1 2-13 0,3 0-14 0,-2 3-22 15,1 2-11-15,-2-2-19 0,1 5-22 0,0 0-10 16,0 1-21-16,2-1-30 0,0 3-4 0,-2-2-21 15,0-3-63-15,1 3-75 0,0-5-83 0,1-1-91 16,0-3-262-16,0-1-526 0,-1-2 234 0</inkml:trace>
  <inkml:trace contextRef="#ctx0" brushRef="#br0" timeOffset="19165.04">10162 4041 291 0,'4'-3'269'0,"-4"3"-20"0,5-1-13 0,-5 1-17 15,7-3-10-15,-7 3-10 0,0 0-1 0,0 0 4 16,11 3-8-16,-10 0-5 0,3 1-3 0,0 2-15 16,1 1-20-16,3 3-10 0,-3-1-16 15,-1 3-14-15,2 5-12 0,1-1-5 0,-1 1-6 0,3-1-12 16,0 1 1-16,1 1-16 0,1 0-2 0,5 3-13 15,-5-5 2-15,2 0-8 0,-3 1-4 0,3-2-18 16,-3 2 5-16,4-5-48 0,-1 2-57 0,-1 1-62 16,-5-8-61-16,2 2-79 0,-1-4-278 15,-3 2-607-15,-1-5 269 0</inkml:trace>
  <inkml:trace contextRef="#ctx0" brushRef="#br0" timeOffset="19337.86">10459 4046 65 0,'-13'13'339'16,"3"1"-38"-16,-9 8-29 0,-2 4-27 0,-2-4-22 15,-3 2-19-15,2 4-23 0,-3-3-18 0,4 0-16 16,-1-2-15-16,0 0-25 0,2 0-47 0,3-3-56 16,1-8-71-16,5-4-79 0,-1 1-226 0,5-2-403 15,-5 1 178-15</inkml:trace>
  <inkml:trace contextRef="#ctx0" brushRef="#br0" timeOffset="20576.43">10613 4188 39 0,'22'-3'351'0,"-9"2"-30"16,4 1-25-16,3-3-22 0,9 0-28 0,-2-2-24 0,2 3-15 16,6-2-20-16,-3 2-17 0,0 1-16 15,-3-1-17-15,2-3-14 0,-4 5-15 0,2-1-34 16,-11-1-78-16,0 1-96 0,-1-3-123 0,-6 3-208 16,-3-1-466-16,-3-1 206 0</inkml:trace>
  <inkml:trace contextRef="#ctx0" brushRef="#br0" timeOffset="20745.41">10897 3989 2717 0,'-9'1'95'15,"4"0"-66"-15,-1 3-11 0,0-1 8 0,0 6 3 0,0 0 6 16,-2 7 7-16,-1 0 1 0,4 2 0 0,0 0 2 16,-3 0 3-16,7 1-9 0,1 1-2 15,-4 4-4-15,7-4-3 0,-1 6-5 0,3-7-9 16,-1 0-50-16,4-1-64 0,0 0-89 0,2-1-319 15,-1-3-547-15,1 2 243 0</inkml:trace>
  <inkml:trace contextRef="#ctx0" brushRef="#br0" timeOffset="21280.6">11431 4031 78 0,'-1'-5'268'0,"-2"-3"-28"0,3 8-22 0,-6-4-24 15,2 2-16-15,0-1-17 0,-5 1-20 16,2 0-11-16,-2 4-12 0,0 0-8 0,1 2-5 0,-2 0-8 16,0 5-4-16,-2-1-9 0,1 6-7 15,-2 0-2-15,3 2-7 0,1-2-8 0,1 1-2 16,-1 5-5-16,4-2-8 0,1-1-5 0,3-1-5 0,1-2-4 16,1 3-1-16,2-6-5 0,1-1 1 0,2-2-6 15,2-1-4-15,-2 2 4 0,3-4-7 16,4-3-1-16,-3 0-3 0,2-4 3 0,1 2 0 15,-1-4 0-15,0 0 1 0,0-1 3 0,-3-4 6 16,3 2 13-16,-5-2 15 0,1 0 21 0,1-1 20 0,-5 2 19 16,2-3 18-16,-2 7-43 0,-3-6 10 15,3 6-9-15,-4 1-28 0,3-2 6 0,-2 2-3 0,-1 3 2 16,1-5-18-16,2 2-8 0,-3 3-4 16,0 0-8-16,0 0-5 0,0 0 6 0,0 0-2 15,5 11-1-15,-4-5-4 0,2 4-3 0,-1-1-2 0,2 2-5 16,0 1 2-16,0 0-3 0,-3 4-8 0,3-5-25 15,-1 4-56-15,-2 0-52 0,-1-1-56 0,-1-3-64 16,2-1-50-16,-1-3-254 0,-1 1-602 16,-2-2 266-16</inkml:trace>
  <inkml:trace contextRef="#ctx0" brushRef="#br0" timeOffset="21541.88">11490 4219 135 0,'5'-3'244'15,"2"3"-23"-15,-7 0-25 0,7 0-16 0,1 1-21 16,-3 2-13-16,0 0-17 0,0 0-10 0,2 1-11 0,-2 1-8 16,-1 1-10-16,-2-1-8 0,2 2-4 15,-1 0-10-15,-2 4-6 0,1-2-7 0,-2 2-4 16,0 0-3-16,0 1 0 0,0-3 5 0,-1-1 10 16,0-3 21-16,0 4 13 0,1-3 12 0,-3 0 11 15,3 1 5-15,0-4 4 0,-1 3-1 0,1-1-15 0,1-1-6 16,-1-4-16-16,0 6-14 0,1-3 1 0,-1-3-26 15,3 4 9-15,-1-3-8 0,-2-1-27 16,9 5-38-16,-4-5-52 0,-5 0-50 0,11-3-54 16,-4 0-62-16,2 0-76 0,-4 0-193 0,2-2-540 15,-1 0 239-15</inkml:trace>
  <inkml:trace contextRef="#ctx0" brushRef="#br0" timeOffset="21729.63">11751 4041 251 0,'0'0'326'0,"7"0"-8"0,-1 4 6 0,0 1-17 0,-1 1-27 0,4 2-31 16,-1 1-22-16,1 4-19 0,2 3-4 0,1-1-40 15,0 2-6-15,6 2-23 0,-4 3-12 16,4 1 1-16,-5-4-27 0,1 3-11 0,0 0-7 16,-2-4-67-16,-2-2-72 0,0-1-63 0,1-2-58 15,-3-2-48-15,1-1-61 0,-2-3-176 0,0-2-503 0,-2 0 223 16</inkml:trace>
  <inkml:trace contextRef="#ctx0" brushRef="#br0" timeOffset="21902.14">12010 4107 6 0,'0'0'334'0,"0"0"-33"0,-19 7-16 16,9 6-18-16,-3-1-22 0,-1 2-15 0,0 0-14 15,-4 7-14-15,1 0-16 0,7-2-13 16,-3 1-21-16,2-2-10 0,-2 4-14 0,0-1-14 15,1 4-12-15,1-8-21 0,-3-1-49 0,3 5-49 16,0-6-58-16,-1-1-64 0,4-4-79 0,-1-3-241 0,-1-2-495 16,5-2 219-16</inkml:trace>
  <inkml:trace contextRef="#ctx0" brushRef="#br0" timeOffset="22204.11">12170 3743 3044 0,'13'-1'78'0,"-6"0"-77"16,4 0-10-16,-2-1 0 0,2-2 4 0,1 4-1 16,-1 0 3-16,2 0 2 0,-2 0-2 0,2 3 0 15,-4 0 5-15,5 3 6 0,-5 1-2 16,-4 4 5-16,3-2 4 0,-3 3-2 0,0 1 6 0,-4-1 2 15,-1-1 40-15,3 6 13 0,-3-6-11 0,0 2 6 16,-3-4 15-16,6 2-5 0,-6-2-6 0,3-2-2 16,3 1-11-16,-3-2 4 0,1-1-19 0,-1 1-6 15,3-3-4-15,-2 2-1 0,3-1-7 16,-3-1-20-16,7-2-64 0,-3 2-89 0,4-3-111 0,0 0-344 16,5 0-651-16,4-1 288 0</inkml:trace>
  <inkml:trace contextRef="#ctx0" brushRef="#br0" timeOffset="22930.86">12822 3696 234 0,'0'8'303'0,"-1"4"-15"16,1 6-5-16,-3 0-15 0,-1 9-3 0,1 5-7 16,1 2-18-16,1 0-22 0,1 3-9 0,-3 10-32 15,2-1-14-15,-2-2-19 0,3-6-17 0,0-5-7 16,-1 2-15-16,1-4-8 0,-1-1-15 0,2-1-3 15,0-2-9-15,-1-7-11 0,3-2-2 0,-2 0-9 16,-1-6-10-16,4-3-4 0,0 4-20 0,-3-8-39 16,2 4-37-16,-2-4-26 0,2-2-42 0,-2 0-43 15,-1-3-54-15,0 0-73 0,0 0-197 0,6-11-536 16,-3 2 238-16</inkml:trace>
  <inkml:trace contextRef="#ctx0" brushRef="#br0" timeOffset="23214.51">12814 4129 260 0,'0'0'263'0,"0"0"-14"0,8 10-18 0,-8-10-12 0,9 3-7 16,-3 0-6-16,0-2 6 0,5 2-2 0,3 0-17 16,4-2-7-16,3 2-19 0,10-3-17 0,-3 0-11 15,4 0-1-15,4 0-14 0,-2 0-11 0,5 0-10 16,-2-2-13-16,2 2 2 0,14 2-12 0,-15-2-8 15,13 0-5-15,3 0-6 0,-3 0-5 0,-11 0-2 16,15 1-9-16,-2 1-9 0,-12-2 2 0,14-2-8 16,-1 4-7-16,-2-2 5 0,-1 3-5 0,-11-1 3 15,1-1-12-15,-3 1-1 0,-2-1-4 0,1 2-19 16,-5 1-27-16,-4 0-33 0,-1 1-29 0,-8-5-36 16,-7 2-35-16,0-2-36 0,0 0-50 0,-4 0-286 15,-3-2-587-15,1 2 260 0</inkml:trace>
  <inkml:trace contextRef="#ctx0" brushRef="#br0" timeOffset="23597.07">14042 3840 301 0,'1'5'287'0,"3"-1"-15"0,2 2-13 0,1 4-6 16,-2 1-15-16,3-2 1 0,2 6-12 0,0-1-5 15,2 0-16-15,-2 0-23 0,7 1-17 0,-3-1-18 16,1 0-13-16,-1 2-9 0,3-2-15 0,1 5-13 16,-2-7-11-16,-2 1-8 0,4 1-6 0,-5-1-8 15,2 2-2-15,1-3-12 0,-2 1-4 0,-4-1-16 16,-2-2 14-16,0 1-8 0,-2-3 0 0,-3 3-5 15,-1-3-13-15,-2 4 12 0,-3-1-2 0,-2-3-20 0,-6 7 21 16,-1-5-12-16,-1 2 5 0,-6-2-1 16,0 2-8-16,-3 1 2 0,3-4 10 0,-8 3-11 15,0-2-1-15,8-1-5 0,-1-3-4 0,-7 5 6 16,8-6-7-16,-3 4-8 0,3-3-6 0,-4-2-21 16,8 2-69-16,-5-2-87 0,8 0-124 0,-2-2-318 0,2-2-680 15,2 2 301-15</inkml:trace>
  <inkml:trace contextRef="#ctx0" brushRef="#br0" timeOffset="25265.06">15059 3651 326 0,'0'0'310'0,"0"0"-28"0,0 0-9 16,0 0-12-16,35 2-7 0,-6-2-1 0,7 2-23 16,-1-2-23-16,17 0-16 0,-1 2-22 0,0-2-12 15,3 3-6-15,-14-3-36 0,12 1-1 0,-17 2-10 16,-1-1-15-16,-1-1-5 0,2 2-9 0,-8-3-9 16,-8 3-9-16,0-2-47 0,-6 2-63 0,-3-3-51 15,-2 0-40-15,-1 0-39 0,-7 0-40 0,4-3-39 16,-4 3-207-16,0 0-506 0,0 0 224 0</inkml:trace>
  <inkml:trace contextRef="#ctx0" brushRef="#br0" timeOffset="25430.1">15361 3661 33 0,'-5'6'259'0,"-4"4"0"0,4 4-2 0,-3 4 3 0,1 7-4 15,0 5 8-15,2 1-9 0,0 3-9 0,4 1-18 16,-2 13-27-16,1-14-12 0,0 15-25 0,2-15-16 15,0 1-7-15,2-1-19 0,0-3-9 0,1-1-20 16,-1-3-3-16,0 3-13 0,1-12-2 0,0 0-4 16,-2-3-26-16,2-3-51 0,-1-2-57 0,-4-3-65 15,-2-1-89-15,3-1-122 0,-2-3-177 0,-2 0-558 16,5-2 246-16</inkml:trace>
  <inkml:trace contextRef="#ctx0" brushRef="#br0" timeOffset="25912.41">16249 3659 59 0,'-6'-11'257'0,"2"4"1"15,-5-2-22-15,4-2-14 0,-3 2-11 0,0-2-5 0,1 2 0 16,-2 1-5-16,-1 0 3 0,4-1-13 16,-3 4-15-16,-1 0-12 0,2-3-16 0,-1 5-7 15,1 3-11-15,-5 2-8 0,0 4-8 0,-4 3-10 16,-5 7-7-16,-4 1-11 0,2 7-3 0,-1 1-14 15,-5 12-3-15,-2 4-5 0,5-1-7 0,8-9 2 0,-5 11-7 16,6-11 0-16,1 3-5 0,2 9 5 16,3-9-23-16,6 0-1 0,2-1-17 0,-2 0 19 15,2-1 0-15,4 0-5 0,0 1-4 0,0-1 3 16,6-1-9-16,-2 2 4 0,0-2 11 0,1-1-21 16,-4-2-7-16,3-2 7 0,0 1 3 0,-4-1-1 15,4-1 6-15,-4-5-3 0,0-6-10 0,0-1 5 16,-1-1-10-16,-2 0-2 0,2-1-2 0,-3-8-9 0,1 2-10 15,1-2-31-15,2-3-43 0,-18-5-37 16,9-2-44-16,-4-6-36 0,-1-2-41 0,-2-4-56 0,-2-4-197 16,1-3-554-16,-1 1 245 0</inkml:trace>
  <inkml:trace contextRef="#ctx0" brushRef="#br0" timeOffset="26067.48">15596 4121 3198 0,'13'-1'101'0,"0"-3"-79"0,5 2-16 0,1 1 3 15,14 1 12-15,-1 0 8 0,5 0-8 16,-5 0-6-16,1 0 0 0,2-2 2 0,-3 4-3 0,-3-2 0 16,1-2-3-16,-8 0-2 0,-1 0-3 15,-3 2-3-15,-8-2-12 0,0 1-64 0,-3-1-96 16,-2-2-129-16,-4 2-196 0,-1-2-535 0,0 4 236 0</inkml:trace>
  <inkml:trace contextRef="#ctx0" brushRef="#br0" timeOffset="26566.2">16432 3980 87 0,'14'2'298'0,"8"-2"-15"15,7-2-19-15,6 4-19 0,-2-2-6 16,1 2-14-16,2-2-4 0,1 2-12 0,0 0-19 16,-5 0-26-16,1 0-15 0,-4-2-8 0,-9 3-21 15,-3-3-20-15,-7 0-59 0,0 0-81 0,-5 0-86 0,-5 0-121 16,0 0-181-16,0 0-463 0,0 0 206 0</inkml:trace>
  <inkml:trace contextRef="#ctx0" brushRef="#br0" timeOffset="26738.94">16487 4092 26 0,'10'4'296'0,"3"-2"-22"0,9 2-15 0,-3-2-20 15,10-2-20-15,0 1-15 0,2 1-13 0,1-2-19 16,-1-2-15-16,-8 1-17 0,5 0-16 16,-9 0-13-16,1 1-11 0,-3-1-17 0,-4-2-23 0,-3 1-48 15,-3 1-50-15,0-2-60 0,-1 2-57 0,-3-2-53 16,-3 3-154-16,-5-6-391 0,5 6 173 0</inkml:trace>
  <inkml:trace contextRef="#ctx0" brushRef="#br0" timeOffset="29148.22">17513 3826 157 0,'0'0'214'0,"0"0"-9"0,0 0-10 15,0 0-7-15,0 0-13 0,0 0 0 0,0 0-10 16,0 0-7-16,0 0-9 0,0 0-15 0,0 0-10 15,0 0-11-15,0 0-4 0,-6-7-8 0,6 7-11 16,0 0-5-16,0 0-12 0,0-5-6 0,0 5-5 16,0-3-4-16,0 3-9 0,0 0-2 0,-3-4-4 15,3 4-6-15,0 0-1 0,0 0-9 0,-1-4-1 16,1 4-2-16,0 0-2 0,-2-5-4 0,2 5 2 16,0 0-7-16,-2-3 0 0,2 3 2 0,0 0-4 15,-4-3-3-15,4 3 4 0,-1-4-6 0,1 4 2 0,-4-6-1 16,2 3 0-16,2 3-1 0,-3-4-1 15,3 4 0-15,-9-4 2 0,7 2 7 0,2 2-7 16,-9-3-7-16,4 1 0 0,-1 1-2 0,1-2 5 16,-2 3-5-16,0-1 1 0,7 1 4 0,-14 1-3 15,7 1 0-15,-1-2 0 0,0 2-1 0,0 1 2 16,0-3-1-16,1 3 4 0,-2 2-2 0,0 1 3 16,-1 2 7-16,1 1 3 0,-1 6 3 0,0-1 13 15,-2 2 1-15,3 3 7 0,-1-3 2 0,1 2-1 16,1 6 0-16,3 0-2 0,-2-5-2 0,4 0-2 15,3-2-2-15,0 2-3 0,4-2-1 0,2-1-5 16,1 0-7-16,-1-1 4 0,4-1 10 0,3 1-14 16,-4-3-3-16,6-1 1 0,-6-3 0 0,7 2-2 15,-5-3 4-15,1 0-14 0,-2-2 11 0,3 2-6 16,-2-4 0-16,1 0 1 0,-1-2-3 0,1 0-1 0,-1-1 4 16,-1 0 6-16,-2-1-5 0,2 0-1 0,-1-2-2 15,0-5-6-15,-1 3 5 0,-2 1 12 16,3-3-11-16,-4-2-1 0,3 0-1 0,-2-3-4 15,-1 1 4-15,2-3-3 0,-2-3-2 0,0 1-1 0,-1-2 2 16,2 1-2-16,1 0 0 0,-3 1 1 0,1-1 1 16,-1 3 4-16,-1 3-7 0,0-2 1 15,-3 5-1-15,4-2 5 0,-2-1-3 0,-1 4 1 16,2 1 0-16,-3 0 2 0,3 1 1 0,-2 2-8 16,0-2 7-16,-1 5 7 0,2-4-12 0,-2 4 3 0,0-3-5 15,0 3-2-15,1-5 2 0,-1 5-1 0,0 0 13 16,0 0-11-16,1 11-3 0,-1-4 5 0,0 3-3 15,-1 2 5-15,1 0 1 0,0 4 1 16,1 0 1-16,0 1-2 0,1 1 12 0,-1 0-16 0,2 0 8 16,-1-1-4-16,3-2 0 0,-2 3 1 0,0-7-8 15,1 5 6-15,0-5 3 0,-1 0 8 0,-1-1 0 16,2-1-13-16,-3 1-1 0,2-2 3 0,2-4 0 16,-5 3-1-16,1-1 5 0,2-2-12 15,-1 1 7-15,0 1 1 0,0-4-1 0,-2 1-1 0,0-3-4 16,0 6-22-16,3-4-37 0,-3-2-38 0,2 2-45 15,-2-2-48-15,0 0-47 0,0 0-78 0,0 0-172 16,18-4-535-16,-13 1 237 0</inkml:trace>
  <inkml:trace contextRef="#ctx0" brushRef="#br0" timeOffset="30179.38">18018 4178 149 0,'0'0'150'16,"0"0"-4"-16,0 0-3 0,0 0-11 0,0 0-8 16,0 0-3-16,0 0 2 0,0 0-13 0,0 0-6 15,0 6-7-15,0-6-5 0,0 0-1 0,0 0-6 16,0 0-3-16,0 0 3 0,0 0-8 0,-4 1-4 16,4-1-5-16,0 0-4 0,0 0-7 0,-2 4-3 15,2-4-7-15,-4 5-1 0,1-3 2 0,3-2-5 16,-6 5 1-16,6-2 1 0,-1 2-4 0,-3-1 2 15,1 0 1-15,2 2 0 0,0-3-3 0,-2 3-5 16,-1-2 1-16,4 2-1 0,-4 1 2 0,4 1-3 16,-1-4 2-16,1 8 2 0,0-6 0 0,-1 4 4 15,2-3-5-15,-1 0-4 0,0 4-4 0,1-4-1 16,2 1-3-16,-2-2 3 0,-1 5-3 0,4-6-3 16,-4 1-3-16,4 0 0 0,-3 0-1 0,3 0 1 15,0 1-3-15,0-1 0 0,-2-2-3 0,2 3-3 16,1-3-1-16,-1 0 0 0,0-1 1 0,0 0-3 15,0 1 1-15,1-1 2 0,-2-2-6 0,3 1 1 16,-1-1 3-16,0 1 0 0,0-1-5 0,3 0 1 16,-8-1-4-16,9 0 2 0,-9 0 1 0,9-1-4 15,-4 0 0-15,1-1 1 0,-6 2-3 0,9-1-1 16,-5-1 6-16,-4 2-6 0,6-1-2 0,-3-2-1 16,1 1 1-16,-4 2-4 0,7-4-1 0,-4 3-5 15,-3 1 12-15,6-5-10 0,-5 3-1 0,-1 2 4 16,6-4-2-16,-4 1 2 0,0-1 1 0,0 1 0 15,-2 3-4-15,6-5 5 0,-6 3 0 0,2-2 1 16,-2 4-1-16,-2-8 1 0,4 5 4 0,-2-3-2 16,0 2 3-16,0 4-2 0,0-7 3 0,-2 2 4 15,2-1 1-15,2 1 2 0,-2 5-1 0,-2-6 2 16,2-1 4-16,0 3 4 0,0-2 9 0,0 1 1 16,0 0-4-16,0-1 3 0,0 0-1 0,-3-1-3 15,1 2 1-15,4-1-2 0,-4-1 8 0,1 2-12 16,1-1 5-16,0-1 2 0,-2 3-1 0,0-2 3 0,2 2-1 15,-2-3-9-15,0 2 8 0,1 2 10 16,-2-1-2-16,3 0-14 0,-1-2-3 0,-1 3 2 16,-1-1-2-16,0 0-2 0,0 1 3 0,1-1-3 15,-4 3-8-15,2-1 9 0,-2-1-4 0,1 2 0 16,-1-2 3-16,-1 1-5 0,1 0 2 0,6 2-1 0,-11 0-5 16,7-1 6-16,4 1-1 0,-11 1 2 15,11-1-2-15,-8 0-2 0,8 0-1 0,-7 0 4 16,7 0 2-16,0 0-6 0,-7 0 3 0,7 0-6 15,0 0 2-15,-10 0-8 0,10 0 9 0,0 0-3 0,0 0 3 16,-2 2-2-16,2-2-2 0,0 0-9 0,-2 5-9 16,2-5-43-16,-2 3-60 0,-1 0-79 15,-1 1-67-15,-1 3-295 0,1 1-608 0,-2 2 268 16</inkml:trace>
  <inkml:trace contextRef="#ctx0" brushRef="#br0" timeOffset="30319">18437 4484 241 0,'8'1'229'0,"-4"3"-21"0,0-2-14 0,0-1-20 15,-4-1-24-15,0 0-48 0,0 5-52 0,0-5-98 16,-11 1-169-16,1 2-235 0,-4 3 104 0</inkml:trace>
  <inkml:trace contextRef="#ctx0" brushRef="#br0" timeOffset="33807.91">20179 2325 31 0,'0'0'286'0,"0"0"-26"0,0 0-24 0,0 0-22 16,0 0-19-16,0 0-4 0,4 7 6 0,-1-2-9 16,-2 2-15-16,3 1-15 0,-2 3-17 0,3 5-14 15,-2 1-11-15,-1 1-10 0,1 2-10 0,1-1-8 16,-2 9-9-16,2-4-8 0,0 1-6 0,-3-4-6 15,3 2-5-15,-3-5-9 0,1 3-4 0,0-5 1 16,0 1-8-16,0-3-7 0,1-4-24 0,-2 2-27 16,-1-2-32-16,1-1-42 0,1-3-40 0,-4-1-45 15,2-1-28-15,-1 1-50 0,-2-2-131 0,3-3-425 16,-10 0 187-16</inkml:trace>
  <inkml:trace contextRef="#ctx0" brushRef="#br0" timeOffset="34195.14">20349 2189 41 0,'10'3'218'0,"2"-3"-14"15,-1 2-9-15,2-1-15 0,-1-2-17 0,-1 2-15 16,-1 2-9-16,2-3-15 0,-4 2-10 0,-2 0-11 15,0-1-9-15,3-1-9 0,-2 2-7 0,-2 1-1 16,0 0-8-16,0 2-4 0,1-2-2 0,-3 2-2 16,1 0-2-16,-2-2 3 0,2 1-3 0,-4 1 4 15,3 0-3-15,-2 1 8 0,4 2-2 0,-5 2 4 16,1-4 0-16,1 5 7 0,-1-2-16 0,-1 2-7 16,1 3-1-16,-2-2-10 0,0 4 3 0,1 1 1 15,-2-1-6-15,4 0-7 0,-1-1 0 0,-1 3-9 16,1-8 1-16,4 7-2 0,-5-4 1 0,2 4-7 15,0-6 2-15,1 0-3 0,1-1-4 0,-2 2 3 16,3-2-4-16,-3 0-2 0,0-4-4 0,-2 3-1 16,1-6-19-16,2 1-22 0,-3 1-13 0,0 0-25 15,-4-1-39-15,0-3-54 0,-1 1-45 0,-3 1-52 16,-3-3-166-16,-1 0-465 0,1 0 206 0</inkml:trace>
  <inkml:trace contextRef="#ctx0" brushRef="#br0" timeOffset="34389.81">20276 2408 30 0,'13'0'231'0,"1"2"-7"0,0 1-17 0,-1-2-15 0,1 1-7 15,-1 2-18-15,0-3-14 0,-2 1-16 0,2 1-20 16,0 3-23-16,-4-4-29 0,-3 2-29 0,3-1-38 15,-3 2-58-15,-3 1-36 0,-2-1-184 0,-1 1-304 16,-2 0 135-16</inkml:trace>
  <inkml:trace contextRef="#ctx0" brushRef="#br0" timeOffset="34548.46">20299 2607 177 0,'9'2'243'0,"1"3"-14"0,-1 0-21 0,3-3-18 16,2 2-22-16,-4-1-18 0,0 1-15 16,2 0-19-16,-3-2-26 0,1 4-48 0,-5-4-64 15,4 4-84-15,-5-1-164 0,-1 1-293 0,-6 0 129 0</inkml:trace>
  <inkml:trace contextRef="#ctx0" brushRef="#br0" timeOffset="34963.78">20097 2867 2617 0,'-3'4'145'0,"3"2"-109"16,0-4-18-16,3 2-8 0,-3 1 0 0,4-3 4 0,1 0 2 15,-5-2 1-15,9 6 6 0,-1-3 5 16,2-2 9-16,0-1 3 0,3 2 4 0,5 1-7 16,4-3-1-16,-2 2-5 0,2-1 1 0,-3 2-9 15,2 3 0-15,2-4-1 0,-2 2-4 0,-4-3 1 16,3 5-7-16,1 0-1 0,-3-2-2 0,-7 0 2 15,2 2-6-15,-4-1 1 0,1-2 0 0,-5 3-6 16,0-2 0-16,1 0 0 0,-4 1 2 0,1-1 9 0,-2 3-10 16,-1-1 0-16,-3 0-1 0,-2 2 3 15,-2 1-1-15,-1 0-2 0,-7 1 1 0,-2 2 5 16,-10 2-3-16,0-1 2 0,-1 4-4 0,0-4 1 16,1 0 0-16,2-3-1 0,7 0 3 0,-1-2-1 0,3 2-2 15,1-2 2-15,2-1 4 0,4-2 10 16,3-1 2-16,-1-1 2 0,2 0 4 0,4 1 4 15,-2-2 4-15,3 2-3 0,3 0 4 0,-2 1-3 16,3-3-4-16,5 3 3 0,1 1 1 0,3-1-2 16,5-3-4-16,-5 3-2 0,7-1 9 0,-3-1-15 15,1 0-1-15,3-1-2 0,-8-2 1 0,3 1-3 16,-2-1-5-16,-3 1-6 0,1 1-29 0,-5 1-40 0,1-3-51 16,-8 0-63-16,9 1-75 0,-9-1-290 15,0 0-592-15,0 0 262 0</inkml:trace>
  <inkml:trace contextRef="#ctx0" brushRef="#br0" timeOffset="35962.78">20974 2498 2497 0,'0'0'132'0,"0"0"-76"16,0 0-20-16,0 0-21 0,0-7 0 0,0 7 1 16,0 0 4-16,0-3 1 0,0 3-2 0,0 0 3 15,0 0-11-15,0 0 0 0,0 0 3 0,0 0 4 16,0 0 10-16,5 8 10 0,-3-1 8 0,1 3 5 16,2-2-6-16,-1 4-1 0,0 0 1 0,1 0-9 15,-1 2-3-15,0 3-3 0,1-1-2 0,0 1-6 16,-1 0 2-16,0 2-2 0,-2 1 0 0,2-2-7 15,-1 0 2-15,1 0-3 0,-3 1-2 0,3-3-1 16,2-3 0-16,-5 0 8 0,7 2-10 0,-4-5-4 16,1 0 1-16,0-1 0 0,-2 0-1 0,2-5-1 15,-2-1 6-15,0 2-1 0,-2-2 3 0,2-1 7 16,-3-2 3-16,5 2 3 0,-5-2-3 16,0 0-2-16,0 0 12 0,9-12-20 0,-6 6 3 15,2-4-4-15,0-2-2 0,1-4 6 0,2-1-9 0,3-5-4 16,0 5 4-16,-2-1-2 0,1 0-7 0,1 1 3 15,2-6 1-15,1 7 2 0,0-3-4 0,0 3 0 16,3-3 2-16,2 1 1 0,-5 3-2 0,0 4-1 16,0 0-4-16,0-2 0 0,-5 5 4 0,4-3-3 15,-3 5 0-15,-1 0-10 0,0-1-3 0,1 1-20 16,-1 0-37-16,-4 1-43 0,-1 0-48 0,1 1-52 16,0 1-49-16,0 1-214 0,-1-2-519 0,-4 4 229 15</inkml:trace>
  <inkml:trace contextRef="#ctx0" brushRef="#br0" timeOffset="36155.83">21547 2437 7 0,'1'2'234'0,"-2"3"-22"0,1 1-18 0,-2 1-15 16,-1 2-9-16,0 1 2 0,1 0-1 15,-1 2 2-15,0 3-14 0,2 1-12 0,-2 0-15 16,3 2-10-16,0-2-15 0,0-1-9 0,2 1-11 0,-1 1-12 15,0 0-20-15,1-4-17 0,0-1-36 16,0 1-38-16,0 1-31 0,1-3-66 0,-1 2-54 0,-1-5-166 16,-1 1-380-16,0-6 169 0</inkml:trace>
  <inkml:trace contextRef="#ctx0" brushRef="#br0" timeOffset="36744.91">21388 2676 149 0,'0'6'222'0,"0"-3"-26"0,3 3-16 0,-3 1-14 15,2 4-8-15,-2 1-9 0,0 2-5 0,0 3-8 16,0 1-17-16,0 1-9 0,-5 0-6 0,5 0-16 16,0-1-9-16,0 0-14 0,0-2-16 0,3 3-20 15,-1-8-19-15,1 1-11 0,-1 0-29 0,2-3-26 16,-4-5-17-16,4 1-7 0,-4-5-17 0,3 3-3 16,-3-3-6-16,0 0-4 0,0 0 3 0,0 0-5 15,6-16 9-15,-6 7 14 0,0 1 16 0,0-1 21 16,0-2 17-16,0-1 11 0,0-4 12 0,0 1 15 15,0-2 6-15,0 0 7 0,1 0 22 0,-1 5 1 16,5-4 9-16,-5 6 15 0,4-1-2 0,1 4 2 16,-1-3 4-16,0 7 1 0,4-6 15 0,-1 6 9 15,-3-2-2-15,5 4 8 0,0-2 6 0,1 1 5 16,2 2 1-16,-2-1 3 0,1 3 8 0,-2-1-5 16,2 2 0-16,-2-2-11 0,0 2-8 0,-2 2-10 15,2 1-6-15,-1-2-9 0,-2-1-5 0,3 6-5 16,-2-3-6-16,1-1-10 0,1 3-2 0,-1-1-2 15,2 4-6-15,-5-5-1 0,3 2-4 0,0 1-2 16,-3 0-3-16,4 0 0 0,-3 0 6 0,-2-1-16 16,0 3-1-16,0-2-1 0,-3-1 0 0,2 5-5 15,-2-5-1-15,0 0 0 0,-1-1 2 0,0 2-4 16,-1-2-2-16,0 2-12 0,-2-3-17 0,2-3-15 16,-2 4-19-16,-2-6-16 0,1 4-28 0,4-5-29 15,-5 6-38-15,5-6-35 0,-14 0-28 0,9-2-192 16,-7 2-461-16,1-4 205 0</inkml:trace>
  <inkml:trace contextRef="#ctx0" brushRef="#br0" timeOffset="36869.86">21475 2827 136 0,'9'0'250'0,"3"0"-20"15,-1 0-24-15,2 2-23 0,5 1-20 0,-4-3-42 0,-3 3-37 16,2 0-69-16,-3-2-71 0,-1 1-166 0,-6 1-241 15,-1 1 106-15</inkml:trace>
  <inkml:trace contextRef="#ctx0" brushRef="#br0" timeOffset="36995">21484 2987 143 0,'-1'3'254'16,"-2"1"-10"-16,3-2-27 0,0-2-23 0,0 0-22 15,8 6-20-15,-3-6-27 0,0 2-39 0,-5-2-40 0,18 0-58 16,-8-2-70-16,1 2-175 0,0-1-278 0,-2-2 123 15</inkml:trace>
  <inkml:trace contextRef="#ctx0" brushRef="#br0" timeOffset="37361.9">21999 2557 233 0,'8'-2'278'15,"-3"2"-31"-15,1-1-23 0,-2-1-24 0,-4 2-12 16,10 2-8-16,-3-4-9 0,-7 2-12 0,9 0-14 16,-9 0-17-16,7 0-11 0,-7 0-6 0,9 5-13 15,-4-5-9-15,0 3 1 0,-1 1-3 0,0 1-8 16,1-3-10-16,-1 5-6 0,1 0-3 0,-1 0-4 16,-3 3-7-16,3 1-2 0,-4 1-6 0,0 1-3 15,0 1 0-15,0 3-4 0,0 0-4 0,0 1-2 16,0-1-3-16,-1 0-1 0,-2 2-1 0,2-1-1 15,-3 1 6-15,4 6-11 0,-5-9-5 0,1 3-2 16,-1 5 3-16,0 1-1 0,-3-2-2 0,-1 3 2 16,4-7-2-16,-2-2-3 0,0 2-2 0,-4 3 3 15,3-5 3-15,-1 0-6 0,-1-3 0 0,1 0-4 16,3-4 1-16,-2-3-14 0,0 2-13 0,2-2-16 16,-1-4-18-16,2-1-28 0,-1-2-33 0,6 0-19 15,-18-6-21-15,12-3-24 0,-2-1-17 0,-1-6-34 16,0-9-161-16,-1 0-429 0,-4 1 189 0</inkml:trace>
  <inkml:trace contextRef="#ctx0" brushRef="#br0" timeOffset="37473">21818 2827 39 0,'3'-6'244'15,"-3"5"-21"-15,2-3-20 0,-2 4-11 0,3-5-21 16,1 4-13-16,1-2-19 0,3 3-12 0,2-2-13 16,-1-1-19-16,4 3-36 0,0 0-41 0,-3-2-55 15,8 1-66-15,-5 2-171 0,7-1-296 0,-8 2 130 16</inkml:trace>
  <inkml:trace contextRef="#ctx0" brushRef="#br0" timeOffset="37657.78">22345 2729 3599 0,'11'2'41'0,"-4"-1"-22"0,5 1-21 0,-5-1 13 0,4 1-21 15,-1-2 15-15,3 0-2 0,-2 0-1 0,1 1 1 16,0-1 0-16,1 0 1 0,1 0-4 0,-1 0 2 15,1 0-1-15,0 0-2 0,0 0-19 0,-1 0-28 16,-1 0-49-16,-1 0-60 0,1 0-65 0,2 0-70 16,-8 1-182-16,4-2-514 0,-3 1 227 0</inkml:trace>
  <inkml:trace contextRef="#ctx0" brushRef="#br0" timeOffset="38013.18">22831 2345 2807 0,'9'-4'169'0,"-4"-2"-130"0,-1 4-21 16,0 1-8-16,0-2-7 0,-4 3-3 15,5-1 1-15,-5 1-4 0,0 0 8 0,2 10 0 16,-3-6 1-16,-1 2 1 0,0 0 3 0,-2 3-1 0,0 1 1 16,-1 6-2-16,-4 0 1 0,-5 6-10 0,0 0-12 15,-2 0-10-15,-1 1-12 0,-2-1 1 16,-1 0-3-16,5-9 1 0,4 1 5 0,-1-2 0 15,7-1 4-15,-4-5 4 0,4 1 11 0,1-4 16 16,1 0 11-16,1-1 21 0,2-2 8 0,0 0 4 16,0 0 5-16,0 0-7 0,0 0-2 0,14-7-1 0,-5 0-2 15,0 2 1-15,9-2-2 0,-5-3 2 0,1 6-8 16,0-5 1-16,0 4-2 0,5-2-2 16,-1 3-3-16,-4-1-6 0,4 1-5 0,-1 1 0 15,-3 0 0-15,-1 1-3 0,6 2-3 0,-4 0-25 16,-4 0-30-16,1 0-36 0,3 3-44 0,-2-1-44 15,0-2-54-15,0 3-265 0,-7-2-525 0,-1 1 233 0</inkml:trace>
  <inkml:trace contextRef="#ctx0" brushRef="#br0" timeOffset="38198.37">22873 2682 266 0,'-1'19'324'16,"-3"0"-27"-16,-1 0-26 0,3 1-13 0,-1 0-39 15,-1 0-16-15,0 7-20 0,2-8-19 0,0 6-15 16,2-5-8-16,2 4-24 0,-1 3-8 0,0-4-8 16,2-4-1-16,1 0-19 0,-3 0-12 0,3-1-10 15,-4 0-8-15,1-8-19 0,0 1-38 0,1 0-46 16,0-5-63-16,-1 1-90 0,-2-1-265 0,1-1-508 16,0-5 225-16</inkml:trace>
  <inkml:trace contextRef="#ctx0" brushRef="#br0" timeOffset="39329.25">23382 2350 122 0,'3'2'218'0,"-3"-2"-6"15,8 1-13-15,-4 0-5 0,-4-1-11 0,8 4-5 16,-3-2-10-16,0 1-12 0,0 1-11 16,0-2-11-16,-1 2-7 0,0 0-7 0,0-1-1 15,-3 3-15-15,2-1-8 0,-3 2-15 0,0 3-5 0,-4 2-7 16,-5 2-3-16,-5 1-12 0,1-1-7 0,-9 4-9 15,4-1-7-15,-1 2-10 0,-2-3-5 16,4-3-6-16,2-1-1 0,0 1-3 0,3-1 2 16,1-5-4-16,4 2 3 0,-2-5-1 0,4 1 0 15,0-3-1-15,-2 4 8 0,6-3 3 0,-3-2 5 16,4-1 3-16,-1 4 6 0,1-4 7 0,0 0-2 16,0 0 2-16,10 3 0 0,-3-3 2 0,6-1-3 15,4 2 4-15,2-1-4 0,2 0-3 0,-5 1-4 0,0-1 1 16,-3 0-13-16,-2 0-1 0,-1 1-5 15,-1 3 2-15,-4-1-17 0,1 0-10 0,-4 2-8 16,3-1 2-16,-4 2 1 0,-2 1 3 0,-4 3 2 16,-3 1-2-16,-1 3 7 0,0 0-7 0,-5 2 4 15,4-4 3-15,-1 3 2 0,0-2-5 0,4-3 4 0,0 0-1 16,-2-1 4-16,4 1 1 0,0-2 0 16,1-2-1-16,2-1 1 0,0 3 5 0,1-2 2 15,-1 0-4-15,2-1 6 0,-2 0 0 0,4 1 7 16,-2 0-2-16,1-1 4 0,0 0 2 0,2 1-3 15,-2-1-3-15,2-1-2 0,-2 3 3 0,1-3-3 16,1 1-1-16,-2 0-2 0,2 2 2 0,-2-3-9 16,2 0-8-16,-3-4-13 0,1 8-12 0,-1-5-19 15,0-3-18-15,5 6-20 0,-4-1-14 0,2-2-21 16,-3-3-22-16,0 0-15 0,4 6-21 0,-4-6-23 16,0 0-170-16,2 5-408 0,-2-5 180 0</inkml:trace>
  <inkml:trace contextRef="#ctx0" brushRef="#br0" timeOffset="39532.86">23231 3086 236 0,'0'0'291'0,"11"0"-22"0,-5 0-22 16,1-3-22-16,4 2-15 0,1-3-19 0,5 2-23 15,2-1-18-15,0-3-20 0,-1 2-40 0,3-1-45 16,-1 0-48-16,-3 0-55 0,2 1-70 0,-2-2-55 16,-5 1-131-16,0 0-339 0,-1-2 150 0</inkml:trace>
  <inkml:trace contextRef="#ctx0" brushRef="#br0" timeOffset="39699.83">23572 2714 70 0,'5'-2'254'16,"0"-3"-21"-16,1 5-24 0,-6 0-21 0,15 0-22 0,-9-2-11 16,6 1-16-16,-2 1-8 0,3 0-21 15,0 0-10-15,-3-2-14 0,5 5-22 0,-3-1-41 16,0 0-44-16,-3-1-76 0,-1 1-62 0,0 1-117 16,-3 2-298-16,-3-2 133 0</inkml:trace>
  <inkml:trace contextRef="#ctx0" brushRef="#br0" timeOffset="39845.96">23480 2876 152 0,'0'0'196'16,"17"0"-17"-16,-7-2-21 0,4 1-17 0,4-1-21 16,2 0-19-16,2-3-31 0,-4 0-47 0,1 0-64 15,-1 0-143-15,-1 1-198 0,-3 0 88 0</inkml:trace>
  <inkml:trace contextRef="#ctx0" brushRef="#br0" timeOffset="40096">23673 2402 120 0,'-1'-4'212'0,"1"1"-18"0,0 3-2 16,0 0 4-16,4 12 5 0,-2 1-8 0,1 2-13 15,-2 4-13-15,2 10-4 0,-2 1 3 0,4 3-11 16,0 0-18-16,2 4-9 0,-2-5-12 0,2 2-7 16,0-1-14-16,2 0-7 0,0 0-9 0,2-3-8 15,-1-2-6-15,3-2-5 0,-6 1-8 0,5 2-1 16,-7-1-11-16,4-1-21 0,-5-8-36 0,0 1-31 16,-3 4-42-16,-2-4-62 0,1-3-63 15,-4 1-240-15,3-5-492 0,-3-3 218 0</inkml:trace>
  <inkml:trace contextRef="#ctx0" brushRef="#br0" timeOffset="40283.51">23878 2821 51 0,'-17'11'291'15,"-6"3"-29"-15,-1 4-25 0,3-3-22 0,-2 1-24 16,-1-1-18-16,2 1-17 0,7-4-16 0,0-2-12 0,1 3-14 15,-3-3-17-15,4 1-15 0,4-3-32 16,-1-2-30-16,2 0-39 0,3-1-35 0,0-4-72 0,0 0-209 16,5-1-363-16,0 0 161 0</inkml:trace>
  <inkml:trace contextRef="#ctx0" brushRef="#br0" timeOffset="40417.37">23938 2479 60 0,'6'4'219'0,"3"1"-51"16,-1 1-86-16,1 1-124 0,-2 0-40 0,2 1-87 15,-2-1 39-15</inkml:trace>
  <inkml:trace contextRef="#ctx0" brushRef="#br0" timeOffset="40679.18">24098 2557 184 0,'0'20'293'0,"0"5"-23"0,0 1-26 0,-3 0-26 0,8-1-20 0,-5 0-20 16,0-8-18-16,1 8-14 0,2-5-18 0,-3-3-27 16,1-1-36-16,2-1-46 0,-1-2-55 0,0-2-84 15,-2-3-222-15,-2-2-370 0,2 0 164 16</inkml:trace>
  <inkml:trace contextRef="#ctx0" brushRef="#br0" timeOffset="40917.19">24320 2377 199 0,'-4'25'296'0,"-1"6"-8"0,-3-2-13 0,2 3-30 16,-2 0-20-16,2 2-20 0,-2 0-19 0,2 1-21 15,-1-1-14-15,2 2-15 0,4-1-13 0,-4 0-9 16,-1-4-15-16,3 1-10 0,-1-1-8 0,2-2-8 15,0 2-11-15,0-10-27 0,-1 5-23 0,1-1-28 16,-2-1-31-16,-1-9-34 0,-2 1-44 0,2-3-44 16,1-3-28-16,-2-3-207 0,0-1-438 0,-1-4 193 15</inkml:trace>
  <inkml:trace contextRef="#ctx0" brushRef="#br0" timeOffset="41063.61">24271 2752 21 0,'7'6'236'0,"0"5"-23"0,1-4-17 16,-3 2-24-16,4 0-25 0,1-1-33 0,-2 0-31 15,0-1-47-15,-1-1-61 0,1 1-70 0,-2 1-88 16,0-4-199-16,0 0 88 0</inkml:trace>
  <inkml:trace contextRef="#ctx0" brushRef="#br0" timeOffset="41329.83">24577 2435 112 0,'-4'11'240'0,"0"0"-22"0,0 2-25 16,2-1-15-16,-2 0-9 0,3-1 0 0,-1 1-2 0,1-2-3 15,2 1 3-15,2-1-1 0,2-1 1 16,0-2-11-16,3 0-12 0,1 1-11 0,9 0-14 16,-2-5 3-16,5 2-23 0,-4-1-9 0,0-2-10 15,2-1-14-15,-1-2-21 0,0 0-24 0,-4 1-33 16,-1-1-45-16,0-3-46 0,-1 0-58 0,-1 1-61 16,-3-4-217-16,0-3-475 0,-3 2 211 0</inkml:trace>
  <inkml:trace contextRef="#ctx0" brushRef="#br0" timeOffset="41581.36">24850 2331 160 0,'-6'26'248'16,"-4"-1"-3"-16,-1 3-10 0,2 2-3 0,-2 3 0 16,1-1-17-16,2 1-11 0,2-1-25 0,-2 1-18 15,2 2-14-15,-1-4-10 0,5 1-16 0,-2-1-11 16,3-4-10-16,1 3-11 0,-2-3-10 0,2 1-6 15,0-9-8-15,3 1-6 0,-2-2-4 0,3 0-4 16,-1-2-7-16,-1 0-1 0,1-6-11 0,-2-2-1 16,0 0-5-16,1-3 6 0,-2 0-14 0,0-5-13 15,2 8-10-15,-2-5-17 0,0-3-31 0,0 0-30 16,-9 4-54-16,9-4-67 0,-18-1-284 0,18 1-527 16,-27-9 233-16</inkml:trace>
  <inkml:trace contextRef="#ctx0" brushRef="#br0" timeOffset="41731.86">24500 2805 48 0,'10'2'284'0,"2"-1"-12"16,7 2-12-16,0 0-21 0,12 3-19 0,-2-3-20 0,3 1-17 16,-5-4-20-16,1 2-18 0,-6-2-40 0,-3 1-66 15,-2-2-89-15,-3-1-102 0,-4 2-174 0,-4-1-354 16,0-2 157-16</inkml:trace>
  <inkml:trace contextRef="#ctx0" brushRef="#br0" timeOffset="41884.28">24459 2973 264 0,'-5'9'316'0,"5"-2"-22"0,1 0-24 0,3-1-15 16,0 2-24-16,6-2-18 0,-1 1-21 0,10-2-21 15,1 0-12-15,9-3-9 0,0 1-24 16,-1-1-36-16,1 2-45 0,-1-2-62 0,-7 0-75 0,1-4-99 15,-3 4-222-15,2-2-448 0,-3 0 199 16</inkml:trace>
  <inkml:trace contextRef="#ctx0" brushRef="#br0" timeOffset="42468.88">25117 2146 109 0,'18'7'263'0,"4"2"-12"0,2 2-7 0,4-4-7 16,-5 5-9-16,2-2-7 0,0 1-21 0,-9-4-19 15,4 3-19-15,-5-2-17 0,3 0-18 0,-4 1-14 16,2 1-34-16,-7-5-44 0,3 1-60 16,-4 1-56-16,-4-2-63 0,0 2-79 0,-5-1-131 15,-2-1-383-15,-2-4 169 0</inkml:trace>
  <inkml:trace contextRef="#ctx0" brushRef="#br0" timeOffset="42617.73">25121 2324 3042 0,'-5'0'214'0,"-4"1"-124"15,5-1-56-15,4 0-12 0,0 0-12 0,0 0 3 16,0 0-12-16,35 3 8 0,-15-2-4 0,14 1 5 16,-3 0-1-16,4-1 1 0,2 0 1 0,-5 1 0 15,1-1-13-15,4 2-24 0,-6 0-34 0,-2-2-47 16,-9 2-61-16,-1-1-66 0,-5 0-249 0,0 3-523 15,-8-5 233-15</inkml:trace>
  <inkml:trace contextRef="#ctx0" brushRef="#br0" timeOffset="42790.23">25250 2382 257 0,'-11'13'240'0,"-1"-1"-18"0,3 4-18 16,-2 1-6-16,5 0-16 0,-2-1-16 0,3 0-17 15,1 2-12-15,0-1-14 0,3-2-17 0,1 3-27 16,1-2-31-16,0 1-33 0,3 1-42 0,-1-2-61 16,1-4-63-16,-2-2-159 0,1-1-337 0,-1-1 149 15</inkml:trace>
  <inkml:trace contextRef="#ctx0" brushRef="#br0" timeOffset="42977.84">25351 2407 53 0,'0'0'254'0,"0"0"-10"0,0 0-17 16,9 10-20-16,-9-6-18 0,0 6-20 0,0-2-14 15,-1 3-17-15,0 2-9 0,-2 0-15 0,2-1-13 16,-2 1-11-16,2 2-26 0,1 1-38 16,-3-3-46-16,2-3-58 0,-3 2-73 0,3-2-168 15,-3-2-345-15,0-3 153 0</inkml:trace>
  <inkml:trace contextRef="#ctx0" brushRef="#br0" timeOffset="43128.77">25201 2521 56 0,'-9'8'184'15,"-2"1"-29"-15,1 1-29 0,1 2-31 0,0-2-24 16,0-2-40-16,3 2-36 0,3-4-24 0,-1 0-34 15,4 0-41-15,3-4-112 0,1-1 50 0</inkml:trace>
  <inkml:trace contextRef="#ctx0" brushRef="#br0" timeOffset="43249.71">25436 2560 137 0,'10'0'177'0,"0"3"-11"0,-4-2-18 15,1 0-22-15,-3 3-24 0,0-3-16 0,-4 2-15 16,0-3-44-16,-9 11-61 0,1-7-42 0,-4 2-79 15,-2 3-169-15,-3 1 75 0</inkml:trace>
  <inkml:trace contextRef="#ctx0" brushRef="#br0" timeOffset="43532.01">25185 2695 219 0,'0'0'214'0,"0"0"-22"0,0 0-18 16,0 0-19-16,18 1-14 0,-5-1-14 0,3-1-11 15,4 0-7-15,0 1-5 0,-1 0-16 0,4 0-2 16,-4 0-9-16,-1 1-5 0,1 0-7 0,-2-1-14 15,-2 2 0-15,-4 1-6 0,0-2 4 0,-3 2-3 16,2-1-3-16,-1 3 5 0,-3-2 5 0,3 2 12 16,-5-1-2-16,1 1 1 0,-2 3-5 15,-1-5-1-15,-3 3-3 0,-1 4 2 0,-2-4-2 16,0 3-3-16,-1-1-2 0,-2 5 0 0,0-3-3 0,-2 1-6 16,0 3-3-16,-3-2-3 0,3 1-1 0,-2 2-6 15,-2 0-2-15,0-1 0 0,-10 3 0 0,9-3-11 16,-5 8-1-16,-1-2-5 0,0-4-16 0,0 1-19 15,6-3-32-15,-3-2-32 0,2 0-49 16,0-4-57-16,2 2-60 0,0-5-164 0,0-1-455 16,4-1 201-16</inkml:trace>
  <inkml:trace contextRef="#ctx0" brushRef="#br0" timeOffset="43710.86">25258 2802 152 0,'14'11'288'0,"-4"-3"-14"0,4 3-15 0,0 2-7 16,-1-1-13-16,1-2-23 0,0 4-16 0,0-3-22 15,-1 1-16-15,2 1-19 0,-2-3-15 0,3 1-16 0,9 0-22 16,-7-3-44-16,-1 2-46 0,8 2-58 16,-8-1-62-16,-1-6-79 0,2-1-195 0,-5-1-426 15,-3 1 188-15</inkml:trace>
  <inkml:trace contextRef="#ctx0" brushRef="#br0" timeOffset="43884.91">25737 2583 315 0,'10'-5'290'16,"3"4"-29"-16,5-2-27 0,4 5-14 0,0-4-29 15,4 5-21-15,-3-1-16 0,-2 2-8 0,8 0-22 16,-1-2-35-16,-1 3-48 0,0 1-54 0,-5-3-64 15,-2 0-68-15,-2-2-189 0,1 2-361 0,-6 1 160 16</inkml:trace>
  <inkml:trace contextRef="#ctx0" brushRef="#br0" timeOffset="44647.81">26089 2192 236 0,'0'0'225'0,"-9"7"-16"0,5-5-9 0,1 3-3 16,1-1-3-16,-2 2-4 0,0-1-4 0,2 6-8 16,-1-2-14-16,-1 2-15 0,2 3-17 0,-1 0-10 15,-1 4-11-15,0 0-8 0,3 1-8 16,-4 0-10-16,1 7-7 0,0-5-11 0,-1 2-2 15,1 5-6-15,3-9-7 0,-3 9-4 0,0-3-5 16,-1 0 4-16,4-4-10 0,0 7-4 0,-2-5-2 0,3-2 1 16,-4-3-3-16,4 2-3 0,-1-1-3 0,1 6-2 15,0-7-2-15,1 0 1 0,2 1 4 16,-2-2-10-16,-1 1-5 0,3 0-1 0,-1 1 4 16,-2-3-2-16,3 1-3 0,-1 1 4 0,-2-1-3 15,3-1-2-15,-3 1 0 0,0 1 5 0,0-5-8 16,0 3 1-16,-3-5-1 0,1 2 2 0,-1-2-3 0,2 1-2 15,0-1 2-15,-2-1 0 0,2-4 0 16,-3 6 1-16,4-6 0 0,-4 2 1 0,3 1-3 16,-2-1 1-16,-1-3 1 0,3 3-5 0,-4 2 2 15,1-3 1-15,3 1-1 0,-3 0 1 0,0-3 0 16,1 4-7-16,1-3 6 0,-2 0 0 0,3 0 1 16,-3-2 2-16,1-1-3 0,1 3 1 0,0-3-1 15,2-3 0-15,-3 6 1 0,3-3-2 0,-2-1 1 16,2-2 0-16,0 0 0 0,-2 5 4 0,2-5 1 15,0 0 3-15,0 0-6 0,0 0 2 0,-2 1 0 16,2-1 8-16,0 0-5 0,0 0 4 0,0 0 9 16,0 0-12-16,0 0 1 0,0 0-4 0,-7-7-3 15,5 4 1-15,0-1 3 0,-1 0-4 0,1-2 3 16,-1 3 2-16,-1-3-1 0,1 1-5 0,1 0 3 16,-1-4 8-16,1 1-7 0,0 1-1 0,0 0 0 15,0 0-6-15,1 0 9 0,0-5-3 0,-2 6-1 16,3-2-2-16,0-3 2 0,0 4 3 0,-1 1 0 15,1 0-4-15,-1 1 10 0,1 5-9 0,-3-7-1 16,6 5 2-16,-3-3-1 0,0 5 3 0,0 0-1 16,0 0 6-16,3-6-4 0,-3 6 3 0,0 0 5 15,3-5-2-15,-3 5-1 0,3-3-2 0,-3 3 7 16,0 0-13-16,0 0-3 0,0 0 4 0,0 0-4 16,0 0-6-16,0 0 0 0,0 0 2 0,0 0 7 15,0 0-10-15,0 0 1 0,0 0-3 0,0 0-2 16,1-4 8-16,-1 4-20 0,0 0-22 0,0 0-25 15,4-2-31-15,-2-1-37 0,-2 3-35 0,0 0-36 16,6-6-43-16,-6 3-40 0,0 3-154 0,0 0-482 16,-8-11 214-16</inkml:trace>
  <inkml:trace contextRef="#ctx0" brushRef="#br0" timeOffset="44804.79">25611 2951 223 0,'0'0'373'0,"0"0"-39"0,0 0-33 0,18-7-29 15,-4 1-27-15,2-3-29 0,2 3-18 16,3 2-18-16,0-6-22 0,6 3-10 0,0-5-23 16,-8 6-28-16,2-1-40 0,0 0-50 0,5 0-55 0,-8-1-73 15,7-2-73-15,-6 3-235 0,-4-2-464 0,-3 1 205 16</inkml:trace>
  <inkml:trace contextRef="#ctx0" brushRef="#br0" timeOffset="45255.93">26471 2207 143 0,'0'0'268'16,"-5"10"-25"-16,-2-3-33 0,-2 1-24 0,0 1-20 15,2 1-18-15,-5-3-16 0,-2 6-12 0,0 0-12 16,1-1-11-16,-1-1-9 0,0-1-10 0,5-1-9 16,3-4-6-16,2-1-7 0,1 2 0 0,0-3 5 15,1-1 9-15,2-2 5 0,-1 5-1 0,1-5 2 16,0 0 1-16,13 1-5 0,-2-3 0 0,2 1-1 16,-3-2 1-16,2 1-6 0,-2 0-3 0,0-1 1 15,-1 3-9-15,-4-1-11 0,3-2-2 0,-3 3-7 16,0-1-3-16,-5 1-6 0,10 1-17 0,-10-1-16 15,8 0-15-15,-8 0-11 0,4 3-5 0,0 0-14 16,-4-3-4-16,4 3 2 0,-4-3-3 0,1 4 1 16,-1-4 0-16,-1 5 8 0,-2-1 3 0,-1 2 9 15,2 2 7-15,-2 1 6 0,-4-1 8 0,-1 2 5 16,4-1 3-16,-4 5 4 0,0 2 2 0,0-3 5 16,-1 1-2-16,0-2 2 0,0 1-3 0,1 1-1 15,2 2 3-15,-3-2 1 0,1 1-13 0,3 0-22 16,-1 0-43-16,-2-1-63 0,2-2-72 0,0 0-175 15,2-3-414-15,0 1 184 0</inkml:trace>
  <inkml:trace contextRef="#ctx0" brushRef="#br0" timeOffset="45628.5">26435 2562 148 0,'11'-5'240'0,"2"0"-17"0,-1 2-4 15,-2 0-12-15,0 2-3 0,2-2-6 0,-1 2-5 16,1 1-10-16,-3 0-2 0,0 0-9 0,1 1-19 15,-4 1-11-15,3 0-17 0,-1-2-16 0,-2 3-7 16,1 0-8-16,0 0-11 0,-2 0-7 0,1 2-13 16,-1-1-11-16,-1-1-6 0,-1-2-8 0,4 4 2 15,-5-2-11-15,2 2-1 0,-3-1-6 16,-1 2-2-16,0 1-9 0,0-1 0 0,0 1-2 16,-1 0-4-16,-3 3-10 0,0-3-14 0,-2 3-22 0,-3-1-23 15,-3 3-25-15,-3-1-25 0,0 0-30 16,-4-1-14-16,-7 2-19 0,-1-4 5 0,2 3 15 0,-5-4 13 15,2-1 28-15,1 0 21 0,6-5 50 16,2 4 30-16,1-5 35 0,4 1 24 0,3 0 18 16,1 0 19-16,0-1 26 0,5 2 10 0,-3-2 13 15,8 0 7-15,-6-2-9 0,6 2-1 0,0 0-20 16,0 0-7-16,0 0-13 0,16-6-6 0,-2 5-10 0,6-1-8 16,7-3-11-16,3 3-12 0,-4-1-16 0,3 1-25 15,-2 2-29-15,-7 0-48 0,1 1-55 16,-1-2-56-16,1 1-70 0,-3-1-202 0,-4 1-497 15,-2-1 221-15</inkml:trace>
  <inkml:trace contextRef="#ctx0" brushRef="#br0" timeOffset="45926.02">26527 2628 90 0,'0'0'276'0,"0"0"-17"0,-8 4-36 0,5-1-21 16,-1 0-14-16,-2 3-15 0,0 0-10 0,2 1-9 15,-2 3-7-15,1 0-12 0,-3 1-13 0,2 3-9 16,-6 4-10-16,3-1-13 0,-1-1-8 0,-8 7-9 16,-1-1-5-16,1 1-8 0,-6 0-7 0,2-1 0 15,3-1-10-15,0-1-1 0,5-7-6 0,1-1-2 16,0 0-6-16,3-4 0 0,6 0-3 0,-1-4-7 16,0 1-11-16,1-3-4 0,4-2-16 0,-5 3-18 15,5-3-19-15,0 0-22 0,0 0-13 0,-3-14-21 16,3 6-10-16,3-2-6 0,-2 4-1 0,-1-4-12 15,3 3 22-15,-1-5-10 0,1 7 7 0,-2-2 10 16,-1 1 6-16,3 0 11 0,-3 0 27 0,1 0-6 16,-1 6 8-16,1-7-11 0,-1 3-15 0,4 1-30 15,-4-2-72-15,3 4-204 0,-3 1 90 0</inkml:trace>
  <inkml:trace contextRef="#ctx0" brushRef="#br0" timeOffset="46144.84">26337 2804 50 0,'0'0'248'0,"0"0"-8"0,0 0-4 0,0 0-19 0,0 0-6 16,0 0-16-16,4-2-10 0,-4 2-15 0,0 0-9 15,0 0-11-15,12 5 5 0,-7-2-12 0,0 1-4 16,1 2-19-16,1 0-12 0,1 1-13 0,0 4-4 16,-3-3-9-16,1 5-6 0,4 0-7 15,-5-2-9-15,-1 2-4 0,5-1-8 0,-5 0-6 16,2 1-2-16,-1 2 2 0,3-5-6 0,0 3 2 0,-3-2-15 15,5 2-13-15,-2-2-55 0,0-2-88 0,2-2-139 16,-5-1-243-16,1 1-557 0,-1-3 246 0</inkml:trace>
  <inkml:trace contextRef="#ctx0" brushRef="#br0" timeOffset="46285.47">26854 3154 3807 0,'5'4'-3'0,"1"1"-10"0,-3-2 0 0,5 4 0 15,-7-3-4-15,4 0-9 0,-2 2-41 16,-2-2-35-16,2 0-32 0,-2-1-52 0,-1-3-35 16,1 9-281-16,-2-6-545 0,1-3 241 0</inkml:trace>
  <inkml:trace contextRef="#ctx0" brushRef="#br0" timeOffset="195808.93">3790 5291 179 0,'0'0'243'0,"0"0"-10"0,0 0-7 0,10 6-8 16,-10 1-7-16,0-1-9 0,-1 1-10 0,-1 4-13 15,-2 2-4-15,-1 0-23 0,-5 2-12 0,0 2-15 16,-5 6-14-16,-2-3-5 0,1 1-16 0,-6 0-8 16,7-2-7-16,-2-6-4 0,-2 6-10 0,5-6-4 15,-3-3-1-15,3 0-7 0,5-4 6 0,-3 0 9 0,1-1 15 16,3 0-2-16,0-3-3 0,3-1-1 0,-1-1-7 16,6 0-14-16,-9 0 13 0,9 0-4 15,0 0-23-15,-6-2-11 0,6 2-4 0,0 0-4 16,0 0-5-16,0 0-1 0,0 0-1 0,13-5 1 15,-13 5 1-15,11 2-6 0,-4 0 3 0,-2-1-6 0,-5-1 4 16,10 3-4-16,-5 1 0 0,-1-1-9 0,2 1-26 16,-1-1-29-16,-1 1-36 0,0 3-49 15,-3-4-63-15,2 2-64 0,-6-2-281 0,1 5-596 16,-2-4 265-16</inkml:trace>
  <inkml:trace contextRef="#ctx0" brushRef="#br0" timeOffset="196353.55">3623 5494 222 0,'0'0'282'15,"-7"-2"-22"-15,4-1-15 0,3 3-9 0,-15 0-11 16,6 1-6-16,-2 3-1 0,-1-3-5 0,1 4-11 16,-1-1-21-16,2 3-15 0,-1 1-18 0,0 3-17 15,0 3-14-15,2 3-10 0,0 7-14 0,0 4-5 16,3 1-10-16,-2-1-4 0,7 4-12 0,-3 0 11 15,5 3-15-15,-1-1-14 0,3-1-5 0,-2 1-1 16,3-3-5-16,1-1 1 0,0 0-6 0,4-5 2 16,1 0-2-16,3-1-2 0,-1 0-4 0,3-2 5 15,-1 0-6-15,4-2-3 0,-4-7-3 0,1 1-1 16,7 1 3-16,1-2-2 0,0 0 1 0,-5-4-4 16,1-2 15-16,1 0-29 0,-4-2-39 0,-2-2-55 15,-3-2-74-15,0 1-80 0,-1-2-93 0,-4 0-207 0,2-2-597 16,-2 1 264-16</inkml:trace>
  <inkml:trace contextRef="#ctx0" brushRef="#br0" timeOffset="196805.71">4153 5198 68 0,'-4'-4'337'0,"4"4"-10"0,0 0-5 15,-15 9-21-15,7-3-28 0,-1 1-24 0,-6 3-26 16,-2 0-20-16,-1 2-23 0,-5 3-16 0,0 1-18 15,-1 1-11-15,1-2-15 0,0 2-8 0,0-3-9 16,4-3-16-16,1 0-3 0,4-2-9 0,-3 2-6 16,3-3-12-16,4-1-4 0,-3-2-3 0,6 0-4 15,1-3-6-15,0 3-4 0,0-1-8 0,2 0-5 16,0 0 2-16,2 3-4 0,-1 1 8 0,3 6-12 0,-1 2-2 16,2 3-1-16,-1 0 0 0,1 11-3 15,1 0 0-15,-4 3 2 0,4 1-6 0,-2 0 6 16,2 1-4-16,-2 0-3 0,3-1 11 0,-3 1-16 15,1-5-7-15,3-1 1 0,0-1-30 0,1-1-33 16,-3-7-25-16,-1-4-30 0,2-4-24 0,0-3-16 16,-1-2-12-16,-2 0-2 0,1-4-26 0,-1-3-5 15,0 0-13-15,0 0 8 0,-5-14-171 0,0-2-414 16,-4-8 184-16</inkml:trace>
  <inkml:trace contextRef="#ctx0" brushRef="#br0" timeOffset="197154.02">3702 5574 127 0,'0'-7'286'0,"0"-1"-32"0,0 2-21 15,4-2-15-15,0 2-13 0,3-1-14 0,1 1-19 16,1 0-9-16,4 2-9 0,-2-1-12 0,1 0 2 16,2 0 4-16,-1 2-9 0,4 0-1 0,0 0-3 0,2 0-8 15,0 0-23-15,-6 1-3 0,5-1-10 0,-1 3-5 16,0 0-12-16,-2 3-2 0,2-6-10 0,-4 6-1 16,1-1-8-16,-4 2 3 0,0 0-19 15,0 0-2-15,-1 1 0 0,0 1-4 0,-2 1-1 0,2 0-4 16,-4 1-2-16,3 2-1 0,-3-1-1 0,0 2-2 15,4 3-5-15,-4 2 2 0,3 2-3 16,-3 1 0-16,5 4 3 0,-2-1-7 0,-3 4 3 0,1-2 4 16,1 1-4-16,-2 2-2 0,-1-5-4 15,2 4 5-15,-2-6-2 0,0 0-3 0,-2 3 0 0,2-5-4 16,0 1 3-16,-2 0-2 0,2-2 0 0,-1-3-2 16,0-2 2-16,-1 0 2 0,1 0 0 0,-1-3 2 15,1-3-6-15,-1 1 1 0,0-3 3 0,-2 1-12 16,1-3-26-16,-1 2-15 0,0-4-28 15,0 0-22-15,0 0-34 0,0 0-44 0,-12-10-67 0,2-3-71 16,-4 0-211-16,3-4-567 0,-11-3 252 0</inkml:trace>
  <inkml:trace contextRef="#ctx0" brushRef="#br0" timeOffset="197330.57">3828 5715 146 0,'0'0'313'0,"0"0"-28"15,0 0-22-15,17-4-14 0,-8 4-8 0,5 0-19 0,0-1-1 16,4 0-10-16,-1-2-15 0,2 2-16 0,1-1-20 16,2-1-15-16,0 0-9 0,-2 0-13 0,-1 1-15 15,-1 1-47-15,-5 1-38 0,1-2-47 0,-5 1-48 16,-1 2-67-16,-2-1-62 0,-1 3-77 0,-2-1-151 16,-2 2-463-16,-1 1 205 0</inkml:trace>
  <inkml:trace contextRef="#ctx0" brushRef="#br0" timeOffset="197470.08">3962 5788 118 0,'-1'4'292'0,"1"-4"-9"0,1 5-11 15,2-4-27-15,1 4-20 0,1-5-20 16,2 1-21-16,1 2-18 0,0-1-17 0,2 0-25 0,-2-2-46 16,2 3-64-16,-3 0-80 0,0 0-95 0,-2-1-194 15,3 5-384-15,-3-2 169 0</inkml:trace>
  <inkml:trace contextRef="#ctx0" brushRef="#br0" timeOffset="197622.31">4009 5985 198 0,'0'3'349'0,"-2"1"-17"0,2-4-7 0,0 7-33 0,2-3-27 16,0-2-25-16,2 2-21 0,4 0-26 16,1 0-18-16,1 1-13 0,3-2-20 0,-2-1-36 15,8 2-46-15,-6-1-58 0,6-3-72 0,-2 1-72 16,2 0-75-16,-2 1-222 0,3-1-475 0,0 0 210 0</inkml:trace>
  <inkml:trace contextRef="#ctx0" brushRef="#br0" timeOffset="197830.2">4350 5484 4285 0,'4'-5'-37'15,"-3"4"12"-15,4-4 4 0,1 5 17 0,0-2 18 0,1 2-14 16,-7 0-3-16,14 0-2 0,-6 0-1 16,2 2 3-16,2-2 3 0,-1 2-3 0,1-1 1 0,0 1 1 15,3-2-15-15,-3 0-43 0,1 6-68 0,-4-1-88 16,4 0-109-16,-7 2-251 0,-1-2-623 0,-1 0 276 16</inkml:trace>
  <inkml:trace contextRef="#ctx0" brushRef="#br0" timeOffset="198103.36">4337 5653 143 0,'-1'6'296'0,"1"-2"-32"0,-3 0-25 16,6 7-23-16,-3-5-21 0,1 2-18 0,3 4-12 0,0 1-9 15,1 4-7-15,0-3-1 0,3 5-4 0,-3 0-10 16,0 1 16-16,1-1 4 0,1 4-13 15,-1-4-12-15,-1-2-17 0,-1 2-6 0,1-2-11 16,-1-1-8-16,1-1-9 0,0-3-4 0,-1-3-5 0,0-3-8 16,0 0-7-16,1-2-1 0,0 0 9 0,4-1-29 15,-3-5-3-15,3 0 8 0,1-3 1 0,8-2-9 16,-1-5-5-16,-2 2-2 0,3-3-10 0,4-5-33 16,-4 5-33-16,0-8-37 0,1 1-45 0,-1-2-51 15,-6-1-54-15,1-6-53 0,-3 4-219 0,2-6-552 16,-3 3 244-16</inkml:trace>
  <inkml:trace contextRef="#ctx0" brushRef="#br0" timeOffset="198295.69">4689 5488 103 0,'0'0'324'16,"6"-4"-33"-16,-2 1-16 0,2 0-15 0,0 1-16 0,6 1-2 15,-1-1-8-15,2 0-15 0,5-2-18 0,3 1-26 16,0 0-14-16,7 2-18 0,-6 0-14 0,-1-1-13 15,8-2-11-15,-2 1-6 0,-8 1-16 0,3 0-2 16,0-1-20-16,-3 2-42 0,-1-1-35 0,-2 1-48 16,-6 1-68-16,1 0-86 0,-1-1-84 0,-5 3-171 15,-1-2-511-15,-4 0 227 0</inkml:trace>
  <inkml:trace contextRef="#ctx0" brushRef="#br0" timeOffset="198570.81">4865 5555 47 0,'-3'5'311'0,"2"1"-29"16,1 1-19-16,1 2-26 0,-1 0-17 0,2 3-27 15,-1-2-18-15,0 3-17 0,3 3-20 0,-3-1-13 16,-1 1-12-16,2 3-13 0,-2 0-9 0,0 4-9 16,-2-6-8-16,1 1-5 0,1-6-8 0,-1 1-4 15,1-3-1-15,-2-1 6 0,2-2 14 0,2 1 5 16,0-5 14-16,2 2 7 0,1-2-7 0,1-1-9 15,2-1-4-15,-1-1-10 0,0 1-7 0,6-3-3 16,-4-1-14-16,1 1 3 0,3-2-7 0,-4 1-3 16,5-3-11-16,-1 2 7 0,-3-4-10 0,4 4-5 15,-2 0-13-15,-1-2-39 0,-2 4-43 0,-3-1-48 16,-2 0-65-16,3 0-85 0,-2 1-289 0,-1 0-607 16,-4 2 269-16</inkml:trace>
  <inkml:trace contextRef="#ctx0" brushRef="#br0" timeOffset="198789.29">4737 5735 208 0,'0'5'314'0,"0"2"-17"0,0 3-9 16,1-2-14-16,2 3-17 0,-2-1-18 0,3 1-14 15,0 1-23-15,1 1-21 0,0 3-14 0,0 0-21 16,3 2-13-16,-3-2-1 0,3-1-25 0,-2 1-8 15,-1-1-15-15,-1-2-19 0,1-3-34 0,-1-1-38 16,0 3-45-16,-3-5-50 0,-2 0-60 0,1 0-57 16,0-2-70-16,-4 1-148 0,0-2-472 0,-2-2 209 15</inkml:trace>
  <inkml:trace contextRef="#ctx0" brushRef="#br0" timeOffset="198970.99">4618 6017 30 0,'-9'0'431'0,"9"0"-55"0,0 0-37 0,0 0-31 15,0 0-32-15,-2 3-33 0,2-3-15 0,15 2-24 16,-1-2-23-16,5 2-17 0,3-2-16 0,10 1-13 16,4 1-17-16,-3-4-8 0,5 2-25 0,2-2 10 15,-2 1-13-15,2-1-11 0,11-4-4 0,-13 6 9 16,-2-1-25-16,0-1-9 0,-4-2 0 0,2 1-21 16,-4-1-53-16,-11 3-67 0,-1-1-87 0,-5 1-89 15,-2-2-281-15,-3 2-601 0,-3-2 266 0</inkml:trace>
  <inkml:trace contextRef="#ctx0" brushRef="#br0" timeOffset="199652.98">5287 5261 166 0,'0'0'247'0,"0"0"-16"0,0 0-1 0,0 0-10 16,9 2-8-16,-9-2-9 0,2 4-12 0,1 0-13 15,1-2-4-15,-2 2-8 0,2-1-15 0,2 5-12 16,1-3-12-16,-2 0-13 0,1 6-10 0,3-4-12 16,0 2-8-16,0 0-5 0,0-2-6 0,2 5-9 15,1 1-5-15,2-1-10 0,-1 1-1 0,-3-1-5 16,4 2-6-16,-2-1 9 0,2 0-17 0,-3 3-4 0,-1-2 3 16,3 2-4-16,-4 1 6 0,0-1-13 15,2-2-3-15,-2 4-1 0,1-2-2 0,-3 0-1 16,-1 2 0-16,-3 1 3 0,2 0-5 0,-1-2 1 15,0 2-3-15,-3 0-1 0,-1 0 2 0,0 1-1 16,0 1-4-16,0 1 5 0,-1-4 0 0,-3 2-3 16,0-1-4-16,-4 8 14 0,3-8-18 0,-1 5 7 15,-2-1 0-15,-1 1-2 0,3-4-1 0,-2-1 7 16,1-1-5-16,-1 6 7 0,1-5-5 0,-1-3-1 16,1 0 12-16,2-1-10 0,-1 1-2 0,1-4 5 15,-2-2-3-15,1 1 1 0,2-3-1 0,0 1-1 0,-1-3-1 16,2 0-3-16,-4-2 7 0,3-2 5 15,-1 2-17-15,1-4-46 0,-2 2-65 0,-2-2-90 16,8 0-109-16,-18-4-224 0,9 2-585 0,-5 2 259 0</inkml:trace>
  <inkml:trace contextRef="#ctx0" brushRef="#br0" timeOffset="204472.46">2665 7336 66 0,'0'0'322'0,"-3"4"-9"0,3-4 1 15,0 0-26-15,0 0-23 0,0 0-25 0,0 0-21 0,0 0-22 16,0 0-20-16,0 0-20 0,0 0-12 0,0 0-19 16,14-6-16-16,-8 4-9 0,2-1-11 0,2-1-11 15,0 1-8-15,0 0-11 0,3 1 4 0,0 0-2 16,-4 0-15-16,5 2 5 0,-4-2-16 15,3 2-3-15,-3 0-6 0,-1 2 5 0,0-2-6 0,0 0-1 16,-4 2 7-16,2 0-18 0,-1 0-5 16,-1 3 4-16,0-1-5 0,-4 0 0 0,2 2-1 0,-3 3-4 15,0 0 6-15,-3 2-2 0,-1 0-3 0,-3 2 2 16,2 0-3-16,-4 2 3 0,1-4-4 0,3-1 3 16,-5-1-5-16,5-2 4 0,-3 0 3 0,0 1-2 15,2-3 1-15,-2 0 24 0,3-2-24 0,0 1 4 16,0-2 3-16,0 0-2 0,-1 0 6 0,0-1-3 15,6-1 3-15,-6 2-6 0,6-2 7 16,0 0 0-16,-4 2-11 0,4-2 0 0,0 0-4 0,0 0-3 16,0 0 1-16,0 0-5 0,0 0-1 0,0 0-4 15,0 0-1-15,0 0 6 0,16 0 0 0,-10 0-2 16,8 1 2-16,-4-2 3 0,4 5-2 0,-5-4 1 16,4 4-8-16,-3 0 6 0,3 2-6 0,0-1 7 15,0 1-1-15,-2 1 0 0,0 0-2 0,0 3-2 16,0-1 2-16,1 5 3 0,-3-1-1 0,-3 2 6 15,-1-5-10-15,0 3 4 0,-1-1 3 0,0-1-1 16,-3 1 1-16,1-1 2 0,-2-1 1 0,0 1 0 16,-3 1 2-16,-1-3-2 0,-1 1 3 0,-1-2 6 15,-1 0-2-15,-2-2-2 0,-2-2-1 0,-1 2 0 16,-4-5 8-16,-3-1-14 0,1 0-14 0,0-4-43 16,-4-2-52-16,4-1-69 0,-9-5-67 0,8 2-67 15,0-1-207-15,5 1-561 0,2-1 248 0</inkml:trace>
  <inkml:trace contextRef="#ctx0" brushRef="#br0" timeOffset="204743.72">3146 7378 222 0,'6'8'357'0,"3"-2"-27"0,-1 6-30 0,0 1-18 0,-1 2-39 16,2 2-24-16,-1-1-19 0,-3 3-24 0,-1 1-14 16,1 4-7-16,0-5-17 0,0 6-24 0,-1 0-9 15,-3 0-18-15,-1-6-11 0,0 1-18 0,-1 0-19 16,1 1-14-16,-1-4-7 0,-2 0-11 0,-2 0-6 16,1-1-8-16,3-3-9 0,-4 0-11 0,-2 2-15 15,1-3-19-15,-4-4-17 0,2 1-20 0,-2-1-28 16,-3 0-38-16,2-5-52 0,-5 2-198 0,-3 0-447 15,1-5 198-15</inkml:trace>
  <inkml:trace contextRef="#ctx0" brushRef="#br0" timeOffset="205053.25">2522 7407 315 0,'-4'1'327'0,"3"4"-15"15,-4-1-20-15,1 4-30 0,0 0-30 0,2 3-21 16,1 1-20-16,-2 1-17 0,4 6-18 0,-1-3-14 16,0 4-14-16,3-3-12 0,1 2-10 0,1-1-15 15,1 1-3-15,-1 6-12 0,3-9-10 0,-3 0-4 16,4 2-4-16,0-2-6 0,1-1-1 0,3 0-6 15,0-3 6-15,1 1-17 0,-1 0-1 0,2-3-5 16,-1 2-2-16,3-4-4 0,-2 3-15 0,0-4-33 16,-3 2-43-16,-1 0-66 0,1-3-75 0,-3 1-114 0,1 0-175 15,-4 0-540-15,2-4 240 0</inkml:trace>
  <inkml:trace contextRef="#ctx0" brushRef="#br0" timeOffset="206771.8">5201 7349 131 0,'0'0'342'0,"0"0"-6"0,13-5-30 0,-1 3-31 0,4 1-29 16,8-2-23-16,6 1-19 0,1 0-25 0,5-1-6 16,3-3-23-16,13 0-17 0,2 0-10 0,-2 0-18 15,-2 1-9-15,-8 0-3 0,9-6-16 0,-12 7-5 16,0 2-4-16,1-3-5 0,-4 4-9 0,-3-1-8 16,-1-1-2-16,-5 0 9 0,-6 0-21 0,-3 1-1 15,-4 2-8-15,-1-3-2 0,-4 2-19 0,-3 0-43 16,1 0-60-16,-7 1-68 0,0 0-59 0,1-4-70 15,-1 4-180-15,-9-6-517 0,-1 6 229 0</inkml:trace>
  <inkml:trace contextRef="#ctx0" brushRef="#br0" timeOffset="207054.24">5633 7232 225 0,'0'0'244'0,"0"0"-7"0,-4 4-9 0,4-4-7 16,0 0 3-16,-1 3-13 0,1-3-9 0,0 8-12 16,0-4-7-16,1 3-14 0,-1 1-18 0,0 3-15 15,0 0-12-15,0 5-14 0,-1 4-5 0,1 3-10 16,0 5-13-16,-3 2-4 0,3 1-9 0,0 0-8 16,-5 5-5-16,4-3-3 0,1 2-3 0,0-2-5 15,-1-2-10-15,-2 4-4 0,3-3 1 0,0-3-2 16,0-1-4-16,0-3-3 0,0 1 1 0,3-7-2 15,-2-3-3-15,-1 0 11 0,0-3-14 0,0-2-7 16,0-3 2-16,0-2 2 0,0-1-6 0,0-2 7 16,0-3-17-16,0 4-31 0,0-4-46 0,0 0-62 15,0 0-80-15,0 0-114 0,-14-11-177 0,10 7-555 16,0-2 246-16</inkml:trace>
  <inkml:trace contextRef="#ctx0" brushRef="#br0" timeOffset="207828.83">6078 7650 238 0,'0'0'257'0,"0"0"-12"0,0 0-8 0,0 0-9 0,0 0-6 16,0 0-19-16,0 0-12 0,0 0-13 0,5-12-12 15,-5 12-13-15,0 0-13 0,0 0-12 0,0 0-11 16,0 0-5-16,0 0-13 0,0 0-12 0,0 0-1 16,0 0-9-16,0 0-2 0,0 0-12 0,0 0 5 15,0 0-8-15,0 0-2 0,0 0 2 0,0 0-7 16,0 0-1-16,0 0-3 0,0 0-7 0,0 0-5 15,0 0-5-15,0 0 1 0,0 0-5 0,0 0-5 16,0 0 1-16,0 0-3 0,0 0 0 0,0 0 7 16,0 0-16-16,0 0 0 0,0 0 2 0,0 0-1 15,0 0 1-15,0 0-4 0,0 0-5 0,0 0 5 16,0 0-1-16,0 0-3 0,0 0-4 0,0 0 5 16,0 0-5-16,0 0 2 0,0 0 2 0,0 0-1 15,0 0-7-15,0 0 6 0,0 0 4 0,0 0-5 16,0 0-3-16,0 0 4 0,0 0-6 0,0 0 3 15,0 0 0-15,0 0-1 0,-9 12 2 0,9-12 1 0,0 6 3 16,-4-3-8-16,4 1 2 0,0-4-2 16,0 9-2-16,0-7 5 0,0 2-1 0,0 3 2 0,3-4-6 15,-3-3 2-15,0 6-1 0,1-3 0 0,-1-3 0 16,0 0 0-16,4 3 0 0,-4-3 1 0,0 0 0 16,0 0-2-16,0 0 6 0,0 0 2 0,9-8 0 15,-9 8-3-15,2-4 2 0,-2 1-5 0,0-4 8 16,0 7-2-16,0-6-1 0,0-2 0 0,-1 5 6 15,1 3 2-15,-4-5-5 0,3 2 2 0,-3-3-2 16,4 6 3-16,-1-3-4 0,1 3 0 0,0 0 2 16,-5-4-5-16,5 4 0 0,0 0 4 0,-3-2-6 15,3 2 1-15,0 0-6 0,0 0-31 0,0 0-45 16,0 0-54-16,-9 9-63 0,9-6-73 0,-1 0-312 16,-3 1-631-16,1 2 279 0</inkml:trace>
  <inkml:trace contextRef="#ctx0" brushRef="#br0" timeOffset="208243.84">6128 7860 99 0,'0'5'262'15,"0"-5"-12"-15,0 4-14 0,0-4-10 0,0 0-10 16,0 0-15-16,0 0-11 0,0 0-9 0,0 0 0 0,0 0-19 15,0 0-7-15,0 0-20 0,0 0-6 16,0 0-16-16,0 0-13 0,0 0-9 0,0 0-8 0,0 0-5 16,0 0-10-16,0 0-3 0,0 0-12 15,0 0 1-15,0 0-6 0,9-1 8 0,-9 1-13 16,0 0-2-16,0 0-1 0,0 6-2 0,0-6-6 16,0 4 0-16,0-4-5 0,1 3-1 0,-1-3 0 15,1 4 0-15,-1-4-7 0,0 5-6 0,0-5 1 16,0 0 1-16,1 3-2 0,-1-3-2 0,0 0 2 15,0 0-4-15,0 0 2 0,0 0-1 0,0 0 10 0,0 0-13 16,0 0 0-16,0 0-5 0,0 0 4 0,0 0-4 16,0 0-1-16,0 0-1 0,0 0 6 0,0 0 10 15,0 0-9-15,0 0-5 0,0 0-1 16,0 0 3-16,0 0 1 0,0 0-2 0,0 0 1 0,0 0 2 16,0 0-4-16,0 0-2 0,0 0 3 0,0 0-1 15,0 0-3-15,0 0-5 0,0 0-30 0,0 0-65 16,0 0-89-16,0 0-137 0,0 0-229 0,-5-12-603 15,4 9 267-15</inkml:trace>
  <inkml:trace contextRef="#ctx0" brushRef="#br0" timeOffset="209088.85">7616 7063 79 0,'0'0'373'15,"-2"18"-15"-15,3-7-34 0,-1 8-33 0,1 5-31 16,-1 1-20-16,2 3-24 0,-1 1-20 0,3 1-21 0,-3 0-12 15,3-1-20-15,-4 3-15 0,5-1-15 0,-1-1-8 16,2 1-12-16,-1-1-11 0,2-2-6 0,0 1-4 16,1-1-9-16,1 1-8 0,-1-4-13 15,1 0-20-15,-3-8-37 0,-1-1-34 0,0-1-42 16,0-6-45-16,0 1-47 0,1-7-43 0,0 3-60 0,-5-6-162 16,-1 0-484-16,9-7 214 0</inkml:trace>
  <inkml:trace contextRef="#ctx0" brushRef="#br0" timeOffset="209320.06">7717 6991 3470 0,'7'-5'10'0,"-1"3"8"0,-1 0-23 0,3 2 0 0,3 0 2 16,1 2 3-16,-3 0-15 0,2 4 5 0,1-1 6 15,3 1 5-15,-5 1 9 0,-1 0 4 0,2 3 10 16,0 1 1-16,1 2 14 0,-2 1-13 0,-4-4-1 15,2 7-4-15,-2 0-2 0,-2-1 0 0,-3 5-1 16,-1-2-2-16,-1 0-2 0,-4 0-5 0,-3 6-9 16,1-6-7-16,-2-3-14 0,-3 0-10 0,1-3-12 15,-3 0-13-15,2-3-10 0,-4-1-37 0,-4-2-38 16,0-4-49-16,3-2-40 0,-4-1-245 0,-9-3-514 16,10-4 227-16</inkml:trace>
  <inkml:trace contextRef="#ctx0" brushRef="#br0" timeOffset="209470.88">7935 7013 3117 0,'35'-6'81'0,"0"-1"-55"0,-2 6-9 15,-6-2-9-15,4-1-1 0,-3 3-3 0,-5 1 1 16,2-3 4-16,-3 1-13 0,-3 2-14 0,2-2-22 16,-7 2-27-16,-1-2-45 0,0 4-64 0,-2-1-68 15,-6-1-192-15,0 0-472 0,-5 0 209 0</inkml:trace>
  <inkml:trace contextRef="#ctx0" brushRef="#br0" timeOffset="209772.01">8045 7072 15 0,'-4'16'367'0,"-1"2"-37"0,-2 6-32 15,2 0-25-15,0 3-24 0,0-2-22 0,1 2-25 0,0-2-20 16,0 2-15-16,2-2-11 0,-2-1-19 15,-1 1-11-15,5 2-9 0,-4-7-15 0,4-2-4 16,0 0-9-16,0 1-16 0,-1-4 1 0,1-3-8 16,-3-1-8-16,3-3-7 0,0 1-5 0,0-3-6 0,0-3 0 15,0 1-3-15,3 2 9 0,-2-3-17 16,3 0-5-16,2-3 3 0,-2 1-11 0,4 1 6 16,2-1 12-16,3-1-18 0,0 2-5 0,0-2 1 15,7 2 12-15,-1-1-17 0,4 1 0 0,-4 1 3 16,2-2-8-16,0 0-1 0,0 2-1 0,-1-2-9 0,-2 4-33 15,-4-3-48-15,-1 1-65 0,1-2-65 16,0 1-76-16,-1 2-220 0,-4-2-559 0,-3-1 247 0</inkml:trace>
  <inkml:trace contextRef="#ctx0" brushRef="#br0" timeOffset="209954.37">8217 7231 3068 0,'0'-6'118'0,"1"3"-58"0,-1 3-25 15,0 0 14-15,11 10 34 0,-5-1-13 0,3 6-20 0,0 1-8 16,0 0-4-16,7 7-5 0,-3 0-2 0,5-1 3 16,-1-2 2-16,2 3-16 0,-6-8-3 0,7 6 0 15,3-4 2-15,-5-1-10 0,1-2-12 0,4-1-35 16,-6-1-61-16,-2 0-79 0,2-5-103 0,-6 0-258 16,1-4-583-16,-1 0 258 0</inkml:trace>
  <inkml:trace contextRef="#ctx0" brushRef="#br0" timeOffset="210140.88">8465 7192 4056 0,'-10'9'-18'16,"1"-1"9"-16,-4 5-4 0,0 1 14 0,0 3 4 0,3-1-6 16,-8 5-2-16,2 2 4 0,-1-2 0 0,7-2-1 15,-1-3 0-15,1 1 1 0,1 1 0 0,1-3-7 16,0-1 0-16,2 2-15 0,-1-8-35 0,3 2-45 15,-2-1-60-15,2-4-62 0,-1-2-91 0,1-2-209 16,4-1-566-16,0 0 251 0</inkml:trace>
  <inkml:trace contextRef="#ctx0" brushRef="#br0" timeOffset="210555.36">8566 6942 55 0,'6'0'162'0,"3"-1"-16"15,-4-2-8-15,3 1-1 0,-3 2 3 0,-5 0 9 16,14 3 4-16,-10-4 0 0,-4 1-4 0,9 1 0 16,-9-1-4-16,9 2 1 0,-4-1-5 0,-5-1-7 15,9 0 1-15,-8 3-4 0,3 0 3 0,0 2 4 0,0 2 3 16,-3-3-9-16,7 7-14 0,-2 2-9 15,-2 3-12-15,0 1-10 0,0 0-9 0,2 8-7 16,2 1-6-16,-3 1-4 0,1-2-1 0,2 2-11 16,-2-1-2-16,3 2-5 0,-4 3 2 0,2-5-14 0,-2 0 1 15,-3 3-4-15,1-4-6 0,2 2 4 0,-1-2-6 16,-2 0-3-16,0-7 5 0,0 0-8 16,0 1 3-16,-1-1 8 0,-1 1-16 0,-1-3 4 0,-1-2-1 15,-2-3 6-15,2 1-5 0,1 0 2 0,-6-2 1 16,1-2 1-16,-1 0-5 0,-3-2 5 15,0 1-5-15,-3-3 0 0,2 3-4 0,-7-5 0 0,-1-2-2 16,-1 0-6-16,1-2-14 0,-1-5-36 0,2 0-40 16,-5-6-54-16,5 3-63 0,3-3-76 0,1 1-293 15,1 0-623-15,7 1 276 0</inkml:trace>
  <inkml:trace contextRef="#ctx0" brushRef="#br0" timeOffset="210947.28">9026 7388 3347 0,'3'3'161'16,"-3"-3"-102"-16,7 1-23 0,0-1-24 0,4 5-6 0,-3-3 0 16,3 1 0-16,2-1-15 0,6 1-8 0,-2-2-9 15,2 7-12-15,-4-3-1 0,-1-1 2 0,-3 2 4 16,3 3 1-16,-5-2 4 0,-3 3 10 0,-2 2-1 16,-4 1 7-16,-1 4 12 0,-2-2 11 0,-2 0 16 15,-2-3 20-15,-3 1 28 0,4-3 1 0,-2 0-11 16,-2 4-4-16,0-6 0 0,1 2-11 0,1-3-2 15,-2-1 0-15,4 1-12 0,-1-2 1 0,2-2-4 16,0 1-4-16,0-2-4 0,1 2-5 0,4-4-3 16,-4 1-7-16,4-1-6 0,0 0-2 0,0 0-1 15,0 0-26-15,17 0-34 0,-8-2-40 0,1 0-45 16,4 4-56-16,-1-4-72 0,5 2-280 0,0 0-597 16,1 2 264-16</inkml:trace>
  <inkml:trace contextRef="#ctx0" brushRef="#br0" timeOffset="211305.25">9693 7334 32 0,'0'0'372'0,"0"0"-20"0,23 1-37 0,9 0-32 16,0 3-24-16,8-3-29 0,15-1-24 0,-2 0-9 15,9-3-23-15,-1 3-17 0,3-2-18 0,1 1-14 16,-4-2-9-16,5 5-13 0,-8-1-14 0,-4-1-9 16,-3-3-14-16,-15 3-40 0,-3 0-66 0,-5 0-82 15,0-1-96-15,-10 1-273 0,-6 0-531 0,-2-3 236 16</inkml:trace>
  <inkml:trace contextRef="#ctx0" brushRef="#br0" timeOffset="211540.17">10321 7155 3636 0,'0'0'83'0,"1"6"-55"0,2 0-18 0,3 1 3 15,4 3-3-15,6 5 3 0,5-1 0 0,2 4-1 0,4-2-2 16,0 3-8-16,2-4 11 0,1 3-4 16,-1-1-3-16,-1 1 1 0,-1-1 2 0,-3 2 2 15,-1-1 0-15,-11-3 0 0,-2-1-1 0,-2 4 1 16,-6-3 0-16,-3 1 0 0,-3-4 2 0,-2 4-6 0,-7-3 1 15,-1 0 1-15,-9 3-7 0,-4-5-10 0,0-1-13 16,-5 0-21-16,2-2-23 0,-2-3-27 16,2 0-41-16,2 0-52 0,9-7-60 0,1 2-288 15,4-2-578-15,6-2 255 0</inkml:trace>
  <inkml:trace contextRef="#ctx0" brushRef="#br0" timeOffset="211919.32">11277 7004 4172 0,'-3'11'-11'0,"-1"1"-2"16,3 4 12-16,-3 2-5 0,4 7 4 0,0 0 2 16,1 2 2-16,-1 1-5 0,4 0 4 0,-4 2 2 0,3-1-4 15,-3-1 1-15,1 1 7 0,2 2-5 0,-1 2 1 16,-2-3-4-16,4 2 0 0,-4-1-11 15,5-1-19-15,0-2-26 0,-1 2-29 0,-1-4-33 0,0 0-39 16,0-7-33-16,-3-7-33 0,4-1-27 0,-3-4-29 16,-1-2-177-16,1-2-496 0,-1-3 220 0</inkml:trace>
  <inkml:trace contextRef="#ctx0" brushRef="#br0" timeOffset="212119.47">11411 7038 148 0,'9'4'265'0,"-2"3"-22"0,1-3-23 0,2 4-21 15,-2 3-17-15,-3-1-17 0,0 0-9 0,0 3-10 16,-2-1-12-16,2 3-14 0,-4 2-6 0,2-3-18 16,-3 2-11-16,-3 1-22 0,2-2-32 0,-7 3-38 15,2 0-53-15,-2-2-50 0,-1 0-71 0,-10 4-155 16,-3-4-362-16,2 0 161 0</inkml:trace>
  <inkml:trace contextRef="#ctx0" brushRef="#br0" timeOffset="212265.04">11579 6909 107 0,'30'0'295'16,"1"2"-29"-16,-10-2-31 0,5 2-27 0,-3 1-39 15,5 3-47-15,-9-3-67 0,-2 0-72 0,1 1-74 16,-8 2-135-16,-2-2-243 0,-1 1 108 0</inkml:trace>
  <inkml:trace contextRef="#ctx0" brushRef="#br0" timeOffset="212535.93">11449 7092 157 0,'-10'24'334'16,"1"3"-31"-16,0 1-30 0,3 2-28 0,-2-2-26 16,4-1-13-16,-1-1-24 0,2-6-16 15,2-4-2-15,-1 0 1 0,4-3 5 0,-1-3-21 16,2 2-12-16,0-6-12 0,3 4-10 0,0-4-12 0,1 0-9 16,3-1 0-16,0-2-20 0,4 0-9 0,3 0-3 15,-2 2-7-15,6-4-4 0,-6 1-6 0,4 3-4 16,-1-5-7-16,0 4-5 0,-1-4-1 0,-3 2-11 15,2-1-30-15,-2 0-38 0,-1 0-51 0,-2 1-49 16,1-1-45-16,-2-2-48 0,-1 1-50 16,-4-2-182-16,3 0-515 0,-3-2 229 0</inkml:trace>
  <inkml:trace contextRef="#ctx0" brushRef="#br0" timeOffset="212699.83">11735 7178 151 0,'0'0'393'0,"0"0"-39"0,12 13-30 15,-3-3-31-15,0 2-29 0,1 4-28 0,8 5-23 16,-1-2-22-16,0 5-14 0,1-2-22 0,-1-2-13 16,-1 1-15-16,4 1-10 0,-5 5-13 0,2-4-5 15,-3 1-26-15,0-2-37 0,-2-5-50 0,0-1-58 16,-2-1-62-16,2-2-74 0,-2-7-88 0,-2 0-159 0,2-1-492 16,-1-5 218-16</inkml:trace>
  <inkml:trace contextRef="#ctx0" brushRef="#br0" timeOffset="212875.86">12002 7211 4079 0,'-10'4'85'15,"-1"3"-64"-15,-7 0-19 0,3 5 3 0,-2 2 2 0,-5 3-5 16,3 2-1-16,0 0 0 0,-2 2-1 0,2 1 2 16,1-3 1-16,0 3-6 0,-1-2 4 0,7-3-1 15,-5 5-7-15,8-7-7 0,-1 1-35 16,-3-3-46-16,3-1-51 0,2-1-58 0,4-7-55 0,-2 0-313 15,2-1-620-15,4-3 274 0</inkml:trace>
  <inkml:trace contextRef="#ctx0" brushRef="#br0" timeOffset="213253.62">12093 6854 63 0,'0'0'353'16,"13"1"-37"-16,-8-1-24 0,8 2-34 0,-3 0-27 16,3 0-21-16,0 2-24 0,-3-2-13 0,4 0-14 15,-1 0-5-15,-2 1 2 0,3 0-4 0,-3 0-14 16,0 1-13-16,-2 0-12 0,0 0-11 0,0 1-10 16,-2-3-9-16,-1 2-5 0,0-3-9 0,-1 5-5 15,-1-1-5-15,1 2-5 0,0 3-10 0,-1 0 1 16,-3 1 2-16,3 3-9 0,-4 4-8 0,4 0 2 15,-4 6-5-15,1 2-1 0,3 0-3 0,-4 2 1 16,3 0-6-16,-6-2 1 0,6 4-2 0,-6-1-5 0,3-2 0 16,0 1-4-16,0-1 6 0,0-1-3 0,0-1-2 15,0-6 13-15,0 0-13 0,0 1 3 16,0-2-2-16,0-3-2 0,0 1-2 0,0-2 0 16,0-6-3-16,0 4 0 0,-1-3 0 0,-2-5 1 0,2 2 6 15,-2 1-2-15,1-5 3 0,-2 1-6 0,-2-3-10 16,6 0-41-16,-16-3-48 0,5 0-58 15,-2-3-62-15,2-3-68 0,-5 2-296 0,1-2-625 0,5 3 277 16</inkml:trace>
  <inkml:trace contextRef="#ctx0" brushRef="#br0" timeOffset="213536.65">12570 7382 255 0,'13'3'332'16,"-3"0"-25"-16,0 0-25 0,-3 0-23 0,1 3-23 15,-1 0-3-15,-5-1-6 0,0 8-19 0,-2-4-13 16,-8 7-21-16,2-2-19 0,-4 1-13 0,-1-1-12 16,1 0-16-16,-4 0-7 0,5-1-12 0,-6-1-12 15,7-3-7-15,0-2-9 0,3 0-10 0,1-1-1 16,3-2-11-16,1 0-5 0,0-4-3 0,3 3-5 15,3-3-6-15,8-2-2 0,4 0-16 0,4-1-43 16,7-1-55-16,-1-3-71 0,2 1-96 0,-1 1-320 16,3-1-625-16,-4 0 278 0</inkml:trace>
  <inkml:trace contextRef="#ctx0" brushRef="#br0" timeOffset="-214042.44">14482 6877 42 0,'0'0'278'0,"0"0"-19"0,0 0-16 0,-7-4-12 0,7 4-12 15,0 0-10-15,-5-1-12 0,5 1-14 0,-5-4-6 16,3 2-19-16,2 2-9 0,-7-5-11 0,4 4-14 16,-1-2-12-16,-2 2-13 0,0-1-8 0,6 2-11 15,-14 0-9-15,4 1-9 0,-2-1-3 0,0 4-5 16,-1-2-9-16,-5-2-3 0,0 6-4 0,0 0-2 15,5-1-2-15,-2 2-6 0,-2 2-2 0,3-2 4 16,4-2-1-16,-1 4 1 0,2-2 3 0,2 3-3 16,1 0-3-16,1-1 1 0,0 1-6 0,5 1-2 15,-2 2 1-15,5-1 0 0,4 4-5 0,1-2 1 16,3 2-4-16,1 0 6 0,1-1-6 0,1 2-3 0,4 1 2 16,-3-5 1-16,1 0-10 0,-1 1 7 15,-1 0-7-15,-2-2 4 0,-1 1-3 0,-2 2 0 16,0-1 3-16,-1 1-3 0,-3-3-2 0,-1 0-1 0,-3-1 8 15,1 1-1-15,0-1-2 0,-2-1-4 16,0 0 4-16,-3-3 0 0,2 1-2 0,0-2 12 0,-2-1-16 16,2 0-6-16,-3-2 4 0,-1 0-2 15,0 1-12-15,-2-4-26 0,7 0-39 0,-15-4-39 0,2 0-46 16,3 1-55-16,1-2-69 0,-2-1-217 0,0-1-550 16,2 1 243-16</inkml:trace>
  <inkml:trace contextRef="#ctx0" brushRef="#br0" timeOffset="-213877.79">14555 7315 208 0,'3'4'292'0,"0"1"-6"0,0-4-13 0,-2 2-15 16,1 1-21-16,-2-4-23 0,3 3-23 0,-3-3-11 15,4 3-22-15,-4-3-36 0,4 0-49 0,-4 0-58 0,0 0-83 16,0 0-88-16,9-4-225 0,-6 1-412 0,0 0 182 15</inkml:trace>
  <inkml:trace contextRef="#ctx0" brushRef="#br0" timeOffset="-213543.91">15100 6692 185 0,'0'0'346'0,"0"0"-32"16,0 0-33-16,0 0-28 0,-10 21-24 0,6-11-23 16,-3 3-20-16,-1 4-20 0,2 3-16 0,-1 10-6 15,2-2-11-15,4 2-7 0,-1 1-7 0,1 2-7 16,2-1-2-16,1 2-14 0,-1-1-5 0,0-3-10 16,2 2-8-16,1-1-8 0,-3 1-6 0,2-4 0 15,2-2-9-15,2 2-4 0,-5-10-5 0,3 0-3 16,-1-2-5-16,2 0 1 0,-5-5-5 0,4-2-5 15,2 0 0-15,-1-1-1 0,-1-3-4 0,-1 1-3 16,1 0 2-16,4-6-10 0,0 4-10 0,-4-4-5 16,3 2-19-16,-3-2-21 0,-5 0-24 0,10 0-31 15,-2-2-32-15,-3 1-38 0,0-2-27 0,-1-3-34 16,2 0-56-16,-2 0-163 0,0-4-487 0,-1 2 215 16</inkml:trace>
  <inkml:trace contextRef="#ctx0" brushRef="#br0" timeOffset="-213375.72">15002 7034 284 0,'0'0'380'16,"0"0"-33"-16,6-5-33 0,1 4-37 0,-1 0-17 0,6-2-32 16,0 3-21-16,4-5-15 0,-3 2-26 0,7 0-17 15,8-4-14-15,0 4-15 0,-6-1-21 16,5-2-62-16,-8 4-84 0,3 0-117 0,-1-1-334 0,0 3-539 15,1-1 239-15</inkml:trace>
  <inkml:trace contextRef="#ctx0" brushRef="#br0" timeOffset="-213218.23">15581 7184 250 0,'1'6'389'0,"-1"5"-37"0,0-3-38 16,0 2-29-16,0 0-30 0,-1 0-37 0,-2-2-41 15,3-1-35-15,0 0-47 0,-1 1-48 0,1-2-55 16,0 0-70-16,0-1-75 0,1 2-229 0,2-1-412 16,-2-2 183-16</inkml:trace>
  <inkml:trace contextRef="#ctx0" brushRef="#br0" timeOffset="-211494.34">16730 6348 296 0,'5'11'320'0,"1"5"-23"16,3 1-17-16,0 9-21 0,4 3-10 0,-3 0-10 15,2-1-27-15,-1 4-22 0,-1 0-14 0,1 2-17 16,3 11-18-16,-3-11-16 0,2 13-10 0,1-3-11 16,-9-10-7-16,-2-1-10 0,2 1-7 0,-3-1-9 15,5 2-12-15,-5-6-2 0,6 0-7 0,-3-4 1 16,4 2-9-16,1-6 0 0,-3-2 1 0,-1-7-4 15,4 2-17-15,-2-4 4 0,-4-5-1 0,5 2-3 16,1 0-4-16,-2-4-2 0,-2 0 3 0,4-2 6 16,3-4-9-16,-1-1-3 0,4-6 6 0,-3-2-7 15,2-2 2-15,6-5-5 0,-6-2-2 0,3-5 0 16,1 1-1-16,1-1-4 0,-3-4 2 0,-2 2-1 16,0-3 2-16,0 2-2 0,-2 0-1 0,3 0-2 15,-5-2 0-15,0 5-2 0,0 0-5 0,-1 2-6 0,-4 6-35 16,-1-1-38-16,0 3-53 0,-5 4-63 0,-4 1-72 15,-1-1-294-15,-4 5-614 0,-2 1 271 16</inkml:trace>
  <inkml:trace contextRef="#ctx0" brushRef="#br0" timeOffset="-211335.8">16878 6744 256 0,'0'4'360'0,"0"-4"-33"0,5 6-31 0,-1-1-27 16,5-3-25-16,0 0-20 0,8 0-26 0,-5 0-19 15,5-1-20-15,1 0-13 0,2 2-14 0,1-3-43 16,0 0-53-16,1 0-72 0,6 0-88 0,0-3-135 16,-6 2-157-16,0 1-451 0,-1-2 199 0</inkml:trace>
  <inkml:trace contextRef="#ctx0" brushRef="#br0" timeOffset="-210857.79">18087 6623 42 0,'3'-5'263'0,"-1"1"-11"15,2-1-7-15,-4-1-16 0,2 2-13 0,-2-2-13 0,3-1-10 16,-4 2-9-16,2-2-6 0,-5-3-7 16,2 2-2-16,-3 1 0 0,-2-1-6 0,2-1-11 15,-3 0-5-15,0 3-21 0,0 0-11 0,-1 4-10 16,2-3-6-16,0 4-11 0,1-1-13 0,-6 4-7 0,4-1-4 15,-2 6-10-15,-3 5-6 0,3 4-10 0,-4 8 2 16,2 4-9-16,1 4 2 0,2 2-3 16,1 11-2-16,3 1 2 0,-1-10-6 0,6-3-5 15,4 17-3-15,-2-4 0 0,-2-9-5 0,4 10 4 0,1-10 1 16,-4-4-5-16,-1 3 3 0,4-4-11 0,-2-1 2 16,0-1 2-16,0-1-2 0,-2-1 3 15,0-4-3-15,-2-5-2 0,2-2-3 0,-4 1-2 16,3-7-3-16,-5 0-24 0,2-3-31 0,-1 1-35 0,-4-3-33 15,-1-4-45-15,-2-2-44 0,-5-6-46 16,-3 1-280-16,-9-9-588 0,3-5 262 0</inkml:trace>
  <inkml:trace contextRef="#ctx0" brushRef="#br0" timeOffset="-210722.56">17627 6988 90 0,'9'-8'333'0,"1"0"-28"15,4 0-26-15,3 3-31 0,3-4-23 0,8 3-18 16,-2 0-36-16,5 2-38 0,-2 2-33 0,1 1-32 15,0-1-36-15,2 1-36 0,1 1-39 0,4 0-52 16,2-2-69-16,-4 4-151 0,5-2-340 0,11 1 151 16</inkml:trace>
  <inkml:trace contextRef="#ctx0" brushRef="#br0" timeOffset="-210211.01">18734 6569 71 0,'0'0'249'15,"0"0"-15"-15,0 0-19 0,-8-5-6 0,0 5-17 16,-4 0-7-16,-5 4-1 0,-2 0-1 0,-8 5-8 15,5-2 3-15,-6 3-4 0,1 2 10 0,-1 1-10 16,3 3-19-16,0 1-15 0,5 2-13 0,-2 3-13 16,2-1-11-16,3 2-10 0,2 3-7 0,3-1-9 15,0 0-8-15,9-6-9 0,-1 1-8 0,6 1-4 16,0-1 0-16,8 5-2 0,-3-8-8 0,4-2-7 16,7 5-5-16,-1-1-2 0,-1-6 1 0,7 3-2 15,-7-4-3-15,1-4-1 0,0 3-8 0,2-5-3 16,-6-2-4-16,4 2-26 0,-5-3-52 0,1-3-68 0,0 2-87 15,-8-4-86-15,4 0-231 0,-4-5-591 16,0 0 262-16</inkml:trace>
  <inkml:trace contextRef="#ctx0" brushRef="#br0" timeOffset="-210102.4">18469 6813 360 0,'-1'-2'396'0,"-2"0"-59"0,3 2-33 16,0 0-32-16,0 0-32 0,8-5-57 0,-8 5-51 0,18 3-56 15,-5-3-52-15,5 0-55 0,2 3-50 0,11-2-55 16,-1 4-210-16,2-4-376 0,4 2 167 0</inkml:trace>
  <inkml:trace contextRef="#ctx0" brushRef="#br0" timeOffset="-209727.98">19133 6503 188 0,'0'14'346'0,"0"5"-9"0,2 8-17 0,-1 1-34 0,1-1-24 15,-1 6-19-15,3 2-32 0,2-3-17 0,0 16-20 16,2-1-16-16,-3-11-14 0,4 11-13 0,-4-1-14 16,-1-10-12-16,0-1-10 0,-1 13-12 15,-2-2-5-15,-1-11-11 0,1 0-12 0,-1-3-12 0,1 0-39 16,-3-6-36-16,1-7-42 0,1-5-51 0,0-3-47 15,1-5-47-15,1-2-285 0,-2-3-545 16,0-1 242-16</inkml:trace>
  <inkml:trace contextRef="#ctx0" brushRef="#br0" timeOffset="-209485.48">19333 6506 30 0,'7'0'408'0,"-7"0"-42"16,12 3-37-16,0-1-32 0,-2 4-27 0,0-3-33 16,2 3-20-16,-3 2-17 0,1-1-26 0,-2 1-16 15,-1 2-17-15,-3-1-9 0,1 3-17 0,-1 4-11 16,-1-1-9-16,-3 2-11 0,0 0-10 0,-3-1-13 16,3 2-20-16,-6-2-22 0,-1 0-15 0,-2 1-12 15,3-7-10-15,1 1-4 0,-2 0-11 0,-2-3-11 16,3 2-27-16,-5-6-30 0,-1 0-41 0,-2-1-36 15,3-3-41-15,-6-1-52 0,0-2-138 0,1-3-441 16,0-1 195-16</inkml:trace>
  <inkml:trace contextRef="#ctx0" brushRef="#br0" timeOffset="-209336.86">19506 6459 17 0,'32'-2'309'0,"-2"-1"-19"0,5 3-14 0,-3-2-37 16,0 4-20-16,-2-4-21 0,2 4-21 15,-2-4-17-15,-10 2-17 0,3 0-20 0,-4 0-33 16,-3 0-48-16,-2 2-68 0,-3-4-94 0,-2 2-237 16,-4 0-385-16,-5 0 170 0</inkml:trace>
  <inkml:trace contextRef="#ctx0" brushRef="#br0" timeOffset="-209042.6">19590 6488 93 0,'-15'21'385'0,"3"4"-44"16,2-2-37-16,-4 4-20 0,6 2-27 16,-1-3-27-16,0 2-22 0,-1 2-10 0,5-2-32 15,-3 3-13-15,4-1-13 0,2 1-13 0,-1-2-16 0,-2-1-12 16,5 1-12-16,4-10-4 0,-3 1-9 0,4-1-12 16,2-5-4-16,-5-3-7 0,6 2 3 15,1-5-10-15,-1 1 0 0,-2-1-8 0,6-3 0 16,-1 1-4-16,1 0-2 0,-2-3-2 0,4 3-8 0,-1-3-5 15,-1-2 1-15,1 1 0 0,1-2 4 0,-1 1-6 16,-1-2-7-16,2-1 3 0,-1 1-1 16,-1-1-9-16,1 0-17 0,-3-3-26 0,2 1-27 0,-6 0-31 15,1 2-29-15,-1-4-33 0,0 0-27 0,-2-3-40 16,1-2-44-16,-2 0-180 0,-2-6-493 0,-1-9 218 16</inkml:trace>
  <inkml:trace contextRef="#ctx0" brushRef="#br0" timeOffset="-208882.22">19757 6661 335 0,'0'0'353'0,"0"0"-29"0,5 12-35 16,1 0-25-16,-1 0-28 0,1 4-28 0,6 1-13 15,2 6-20-15,-4-8-20 0,8 8-15 0,0-1-7 16,2-1-19-16,-1 0-12 0,3-3-9 0,-3 1-4 16,2 0-14-16,0-2-3 0,-7-6-14 0,4 3-41 15,-2-3-55-15,-5 0-70 0,-1-5-79 0,-1-1-80 16,-2 0-205-16,0-4-510 0,-2 0 226 0</inkml:trace>
  <inkml:trace contextRef="#ctx0" brushRef="#br0" timeOffset="-208710.38">19981 6729 199 0,'-8'5'374'0,"-2"1"-32"0,0 3-38 0,-3 3-26 15,3 3-27-15,-3 0-26 0,0 1-23 16,7 0-21-16,-3 3-17 0,-4 4-16 0,6-6-12 15,0 0-20-15,1 0 1 0,-2 1-24 0,3-1-29 16,0-1-40-16,-1-2-55 0,2-2-65 0,0-2-71 0,1-3-91 16,1-4-187-16,-2-3-481 0,4 0 213 15</inkml:trace>
  <inkml:trace contextRef="#ctx0" brushRef="#br0" timeOffset="-208311.45">20110 6434 3970 0,'9'-2'0'16,"1"1"-9"-16,-2 0 1 0,2 0-10 0,-2 0 13 15,2 0 0-15,-1-2 1 0,3 1-1 0,0-1-5 16,-4 1-2-16,5-1 5 0,-7 3 8 0,1-1 4 16,-1 1 2-16,-1-2-7 0,-5 2 2 0,11 0 1 15,-7 0 0-15,-4 0-1 0,0 0 1 0,9 0-5 16,-9 0 4-16,4 3-2 0,-2 0 0 0,-1 1 6 0,1 2-7 15,3-1 16-15,-3 4-13 0,0 0-5 0,1 4-2 16,-1 2 17-16,2 4-10 0,-1 1-1 16,3 4 4-16,-2 1-6 0,-3 3 5 0,6-1 1 15,-2-1-2-15,1 5 0 0,-1 0 3 0,-3 1-2 0,0 2 1 16,-2-3 0-16,0 2 1 0,1 0-4 0,-2-1 0 16,-1-1 6-16,-1-5 0 0,-1 1-1 15,2-2-3-15,0-4-2 0,2-2 4 0,-5-5-3 16,5 3 0-16,-4-4-1 0,4-4 6 0,0-4 0 0,-3 4-1 15,1-4 4-15,1 0 1 0,-3-1-1 0,-1-2 3 16,-1-2-5-16,-5-1 2 0,-3-4-9 0,-1-1-13 16,-4-2-44-16,-8-3-53 0,4-2-61 15,-4 5-75-15,9 2-58 0,-1-2-238 0,4-1-585 0,2 4 259 16</inkml:trace>
  <inkml:trace contextRef="#ctx0" brushRef="#br0" timeOffset="-207211.29">20425 6961 118 0,'0'0'307'0,"2"-4"-24"0,-2 4-23 0,5-4-21 15,-5 4-19-15,8 0-14 0,-8 0-18 16,10 0-8-16,-3 0-2 0,-7 0-25 0,13 3-13 0,-2 0-11 15,-5-1-12-15,7 0-10 0,-3 2 1 0,-1-2-12 16,3 1-9-16,-3 0-8 0,-2 0-8 0,1-1-9 16,-1 2-5-16,1-2-7 0,-4 0-5 0,1-1-6 15,0 2-6-15,0-1-5 0,-2 1 2 0,-2 0-6 16,-1-3-1-16,4 6 0 0,-5-2 1 0,1 1-3 16,-3 1 3-16,2 0 4 0,-2 3 2 0,-3-1-2 15,1 2 3-15,-3 2-2 0,0 0-3 0,1-2 4 16,-1 3-9-16,1-3-3 0,1 1-2 0,1-1 0 15,-4 0-5-15,4-2 3 0,1-1-3 0,1 1-1 16,1-2 3-16,-2-2-3 0,3 2-6 0,0-3 2 0,0 1 0 16,-1 0 0-16,4 3 0 0,-2-7-2 15,1 4-1-15,0-1 4 0,-1 0 0 0,0-3 4 16,5 6-8-16,-3-4 5 0,-2-2-3 0,2 3-2 16,-2-3 2-16,5 2 1 0,-5-2-6 0,7 2 3 0,-2-1 2 15,-5-1-2-15,7 1-2 0,1 1 3 0,-3-1-2 16,0 1 3-16,4-2-3 0,-1 0-1 0,-2 1 1 15,6-2-5-15,-1 1-2 0,0 0-31 16,0 0-52-16,-1 0-81 0,1 0-90 0,0-2-350 0,1-1-658 16,-3 2 291-16</inkml:trace>
  <inkml:trace contextRef="#ctx0" brushRef="#br0" timeOffset="-207080.48">21025 7247 157 0,'-4'14'365'0,"-2"0"-36"0,-3 3-34 0,0 0-26 16,-4-2-43-16,-1 8-49 0,-4-1-47 0,4-3-64 16,-3 1-75-16,1 1-81 0,-2 2-230 0,1-4-346 15,0 0 154-15</inkml:trace>
  <inkml:trace contextRef="#ctx0" brushRef="#br0" timeOffset="-205227.77">22051 6248 280 0,'0'0'357'0,"0"0"-20"0,12-3-28 15,-2 3-35-15,4-1-29 0,4 1-23 0,14-2-20 16,3 4-20-16,2-4-17 0,2 5-19 0,16-1-14 16,0 1-24-16,-3 0-15 0,-1-2-9 0,-11 4-8 15,-3-3-6-15,-1 1-7 0,0 0-10 0,-3 1 11 16,-2-1-20-16,-9-3-6 0,-1 0-29 0,-4 1-57 0,-3-1-70 15,-5 0-105-15,-3-2-305 0,2-2-571 0,-3 1 253 16</inkml:trace>
  <inkml:trace contextRef="#ctx0" brushRef="#br0" timeOffset="-204997.78">22356 6259 250 0,'-8'18'308'0,"2"7"-7"0,-1 1-8 16,2 3-25-16,-3 0-23 0,6 3-23 0,-2-1-22 16,-4 2-17-16,7-1-21 0,0-1-13 0,-3 2-14 15,1-2-3-15,3-4-24 0,-1 0-10 16,1-2-11-16,0 0-9 0,1-7-6 0,3 0-10 0,-1 0-3 16,-2-1-4-16,3-4-5 0,1-3-7 0,-4-3-3 15,-1 1-5-15,0-3-4 0,3 0-27 0,-2-1-31 16,-2 1-52-16,1-5-70 0,0 0-88 0,-13-3-293 15,4-4-574-15,0 1 254 0</inkml:trace>
  <inkml:trace contextRef="#ctx0" brushRef="#br0" timeOffset="-204454.69">23236 6245 11 0,'6'-1'253'0,"-2"-4"-11"0,0 4-9 0,0-2-4 15,0-1-4-15,0 1-2 0,-2-2-5 16,3 2-6-16,-2 0-6 0,1-3-16 0,-3 2-22 16,0 0-15-16,1-2-13 0,-2-1-15 0,-3 1 1 0,-2-3-23 15,-1 1-14-15,-2 1-9 0,-2 0 6 0,-2 1-22 16,1 0-5-16,-1 1-6 0,-6 5-8 0,-1-2-9 16,-1 4 7-16,1 0-6 0,-1 3-4 15,0 1-3-15,-3 8-5 0,6-3-1 0,-6 7-1 0,3 3-3 16,-1 2-2-16,5 4 0 0,0 0-4 0,1 0-2 15,7 3-1-15,-2-1-3 0,3 0-2 0,3-2 5 16,-1 0-4-16,3 2-2 0,0-4 1 0,4 3 10 16,-6-3-15-16,8 2 0 0,0-2 4 15,-3 1-4-15,1-1 2 0,-2-2 11 0,2 0 6 0,-2-6-16 16,2 1-4-16,-2 1 3 0,0 1 0 0,0-5-2 16,0 3-2-16,-2-4 4 0,0-1 0 0,-1-2 1 15,3-2-2-15,-4 2 4 0,2-3-9 0,-2-2 5 16,3 1 2-16,-3-5 0 0,0 2-5 0,-1-1 12 15,2 0-13-15,-3-3-13 0,-1 2-13 0,1-2-15 16,-3-2-22-16,-1-1-25 0,0-1-30 0,-2 1-37 16,-2-3-30-16,4 0-38 0,0-1-29 0,-6-2-220 15,1 1-513-15,2-4 227 0</inkml:trace>
  <inkml:trace contextRef="#ctx0" brushRef="#br0" timeOffset="-204224.78">22822 6511 93 0,'8'0'337'0,"4"0"-21"0,5 2-18 0,2-1-20 16,-1 1-24-16,3-1-23 0,0-1-22 15,-3 2-18-15,4-1-22 0,-3 1-14 0,-1-2-20 16,1 0-10-16,-2 0-10 0,-3 1-18 0,5-2-15 15,-7 1-37-15,-1 0-47 0,-1 0-55 0,-5 0-66 16,3-2-75-16,-3 1-261 0,-1-1-497 0,-4 2 221 16</inkml:trace>
  <inkml:trace contextRef="#ctx0" brushRef="#br0" timeOffset="-203654.71">23488 6430 256 0,'0'0'298'0,"8"4"-5"15,-2-4-7-15,7 1-14 0,3 0-23 0,5 1-25 16,8 1-23-16,-10-3-19 0,11 2-16 0,-2 1-21 16,3-2-12-16,-3-1-10 0,4 2-14 0,-2-1-11 15,-2 1-11-15,2 2-8 0,-10-3-5 0,1 1-13 16,-1-2 1-16,-7 0-18 0,0 1-16 0,-3-1-44 16,-2 1-56-16,-2-3-72 0,-6 2-96 0,0 0-260 15,4 0-542-15,-4 0 241 0</inkml:trace>
  <inkml:trace contextRef="#ctx0" brushRef="#br0" timeOffset="-203463.51">23526 6557 3265 0,'0'6'192'0,"2"-5"-99"0,-2-1-56 0,7 7-8 0,5-5-8 16,0-1 14-16,8 3-7 0,9-3-5 0,-1 0-4 15,5 0-2-15,2-3 0 0,-1 2-6 0,0-1 9 16,0 1-9-16,-6 1-3 0,2-1 0 0,-7 0-7 15,-3 0 4-15,2 0-25 0,-2 0-34 0,-2 0-37 16,-5-1-48-16,-2 1-40 0,1 0-39 0,-6 0-36 16,-1 0-228-16,-5 0-520 0,0 0 231 0</inkml:trace>
  <inkml:trace contextRef="#ctx0" brushRef="#br0" timeOffset="-202567.43">24601 6174 8 0,'0'-5'207'0,"0"0"-2"0,1-2-2 0,1 3 1 15,-2 0-3-15,1 1-5 0,-1 3-3 0,1-6-8 16,-1 6-10-16,0-6-3 0,0 6-7 0,0-3-4 0,0 3-11 15,0 0-11-15,-2-3-3 0,2 3-8 16,0 0-10-16,0 0-13 0,0 0-8 0,0 0-10 0,0 0-9 16,0 0-7-16,0 0-6 0,-3-4-13 15,3 4-3-15,0 0-2 0,0 0-6 0,0 0-2 0,0 0-8 16,0 0-3-16,0 0-4 0,0 0 0 0,0 0 1 16,-3 12-7-16,2-7 1 0,1-5-2 15,0 6 0-15,-1-1 4 0,0-1-9 0,-1 1 5 0,0 1-6 16,2-1-1-16,-1-2 0 0,-1 4-4 0,1-3 2 15,1 2-3-15,-1 0-1 0,0-1-2 0,1 1 3 16,0-2 5-16,-2 2-8 0,4-2 0 0,-4 4 1 16,2-3-2-16,0 3 0 0,-1-4 3 0,1 3-3 15,0-1 0-15,-1 0 7 0,1 4-5 0,0-5 0 16,-2 3-2-16,2-1 8 0,-1 0-9 0,1 0 3 16,-1 0-1-16,1 1-1 0,-1 0-3 0,1 0 1 15,0 0 2-15,-2 1-2 0,2-2 3 0,2 2 2 16,-2-2-4-16,1 2-1 0,-2 0 2 0,2-2 3 15,-1 2-6-15,0-1 0 0,1-1 2 0,-2 3 2 16,2-3 1-16,-1 2-4 0,1-2 0 0,-1 2 0 16,3 2 3-16,-3-3-4 0,1 3 5 0,1-3-2 15,-1 3-2-15,-1-1 4 0,0 0 3 0,1 2-6 16,-1-2 0-16,0 0-5 0,0 2 7 0,-1 0 3 0,2-1-5 16,0 1 0-16,-1 1-2 0,2 1 6 15,-1-1-5-15,-1-1 6 0,2 4-5 0,-4-2 3 16,2 0-6-16,4 3 7 0,-6-2-2 0,2 1-2 15,0-3 0-15,-2 0 2 0,1-1 2 0,1-1-2 0,-2 2 3 16,2-4 1-16,0 2-5 0,-1-3-3 16,1-2 3-16,-1 0 2 0,0-1-27 0,1 0-48 15,1 2-65-15,-1-7-87 0,0 2-116 0,0-2-211 0,-5 2-596 16,5-2 264-16</inkml:trace>
  <inkml:trace contextRef="#ctx0" brushRef="#br0" timeOffset="-202439.91">24895 6913 240 0,'4'0'261'0,"-4"0"-47"0,6 3-58 0,-6-3-61 15,0 0-66-15,0 0-77 0,0 0-111 0,0 0-170 16,-23 1 75-16</inkml:trace>
  <inkml:trace contextRef="#ctx0" brushRef="#br0" timeOffset="-196691.51">25606 6209 234 0,'0'0'317'0,"-4"2"-9"0,4-2-17 0,0 0-26 0,0 0-26 16,23 0-18-16,-4 0-27 0,-1 0-15 0,10 0-20 16,3 0-14-16,-1 0-14 0,2 2-15 0,3-1 3 15,-2-1-25-15,0 2-9 0,2-1-9 0,-1 1-8 16,-1-2-3-16,-3 3-8 0,-2-3-6 0,-8 0-5 15,1 0-3-15,-2 1-7 0,-2 1-5 0,-2 1-2 16,-2-3-10-16,-4 0-9 0,2 0-37 0,-6 0-44 16,-5 0-44-16,9 3-36 0,-9-3-47 0,2 1-34 15,-2-1-51-15,0 0-143 0,0 0-460 0,-22 4 203 16</inkml:trace>
  <inkml:trace contextRef="#ctx0" brushRef="#br0" timeOffset="-196468.84">25933 6225 186 0,'0'0'209'0,"-4"3"-2"0,1 1-2 0,3-4-6 16,0 10 10-16,-2-5-9 0,-1 1-7 0,1 4-4 15,-3 1-8-15,2 0-4 0,-2 2-10 0,-1 3-13 16,-2-1-14-16,3 3-11 0,-4-1-2 0,0-2-20 16,-1 3-16-16,-1-1-6 0,1 0-9 0,0 0-7 15,0-1-5-15,-2-2-8 0,3 0-4 0,-1-2-7 16,-1 1-9-16,0 0-19 0,1-1-20 0,-3 1-28 15,4-4-23-15,-1-2-38 0,0 1-31 0,-2-3-34 16,1 0-27-16,3-1-22 0,-2-1-34 0,2-2-174 0,2-1-448 16,6 0 199-16</inkml:trace>
  <inkml:trace contextRef="#ctx0" brushRef="#br0" timeOffset="-196273.62">25859 6397 176 0,'1'14'280'16,"-1"2"-15"-16,0-1-9 0,-4 3-8 0,0 0-10 16,0 1-9-16,1-2-19 0,-5 5-17 0,3-3-18 0,1 3-18 15,0-3-17-15,-1 4-2 0,-1 2-26 16,3-8-18-16,-1 3-36 0,3-3-31 0,-2 0-38 16,3-7-49-16,-1 3-43 0,0-4-37 0,1-3-22 15,1-3-39-15,0 0-186 0,-1-3-418 0,0 0 184 16</inkml:trace>
  <inkml:trace contextRef="#ctx0" brushRef="#br0" timeOffset="-196112.89">25935 6461 117 0,'0'0'299'16,"7"6"-20"-16,-5-1-11 0,3 1-9 0,-1 5-10 0,-1-3-9 16,-1 2-26-16,2 0-20 0,-3 3-21 0,3-2-12 15,0 4-23-15,-3-4-9 0,3 1-6 0,1-2-29 16,0 1-40-16,-1-1-55 0,-2 1-72 15,0 0-85-15,2-7-91 0,-3 2-170 0,3-1-453 0,0-5 200 16</inkml:trace>
  <inkml:trace contextRef="#ctx0" brushRef="#br0" timeOffset="-195927.86">26264 6334 3456 0,'0'4'165'0,"4"0"-106"0,2 2-29 15,-6 2-18-15,0-1-2 0,-4 3-3 16,4 3-4-16,0-2 4 0,-2 3-1 0,-1-1 3 16,-1 1-7-16,3 5 1 0,-2-7-6 0,6 3-21 0,-6 2-33 15,3-1-44-15,-1 1-60 0,1-4-67 0,0-3-87 16,0 0-165-16,1-4-520 0,-1-1 230 16</inkml:trace>
  <inkml:trace contextRef="#ctx0" brushRef="#br0" timeOffset="-195543.14">26399 6172 179 0,'0'0'243'0,"0"0"-26"0,14 1-15 16,-9-1-13-16,-5 0 0 0,9 0-3 0,-1 1-1 15,-2 0-2-15,3-1-6 0,0 3-16 0,3-2-12 16,-6 1-10-16,3-1-11 0,-1 1-11 15,1-2-4-15,0 0-11 0,-3 1-6 0,2 0-10 0,-3 2-11 16,0-2-5-16,1 1-7 0,-1 0-4 0,-1 2-8 16,0-2-3-16,0 2-3 0,1 1-3 0,-2 2-1 15,0 0-4-15,1 2-5 0,-1 1-1 0,-3 1-3 16,0 0-4-16,1 4 2 0,-1-3 8 0,1 4-19 16,-1-1 4-16,0-1-5 0,0 0-1 0,2-3-8 15,0 1 5-15,0 4 4 0,-2-2-5 0,0 0-1 16,0-1 1-16,0-2-2 0,0 0 0 0,1-2 1 15,0 1-1-15,0-3 0 0,1 1-2 0,0 0-1 16,-2-2 1-16,0 0 0 0,0-1 0 0,0 0-3 16,3-4 9-16,-3-1-14 0,-3 6-11 0,3-6-23 15,0 0-28-15,0 0-34 0,-4 3-40 0,4-3-47 16,0 0-47-16,-11-7-48 0,4 4-200 0,-3-4-519 16,0 4 230-16</inkml:trace>
  <inkml:trace contextRef="#ctx0" brushRef="#br0" timeOffset="-195369.81">26331 6372 109 0,'0'0'227'0,"6"-5"-17"16,-2 4-16-16,1-2 0 0,2 0-4 0,0 2-5 16,4-1-10-16,2 1-7 0,-3-1-16 0,0 2-13 15,4 0-13-15,-1 0-17 0,-3 0-15 0,2 0-29 16,-3 3-43-16,0-1-54 0,-3-1-74 0,2-1-90 15,-4 3-142-15,-4-3-366 0,-3 4 162 0</inkml:trace>
  <inkml:trace contextRef="#ctx0" brushRef="#br0" timeOffset="-195161.42">26302 6494 117 0,'3'3'347'0,"-3"-3"-31"0,2 4-38 0,1-2-25 0,-1 1-24 16,-2-3-23-16,8 3-11 0,-2-1-18 0,2-2-27 16,2 0-17-16,4 2-13 0,-1-1-24 15,0 1-33-15,4-1-35 0,-4-1-36 0,0 0-39 16,1 3-39-16,-5-1-43 0,3-1-39 0,-6 2-47 16,-1 1-128-16,-1 1-371 0,-4-1 164 0</inkml:trace>
  <inkml:trace contextRef="#ctx0" brushRef="#br0" timeOffset="-194827.8">26307 6654 247 0,'0'0'239'0,"0"0"-16"16,7 7-14-16,-2-5-8 0,0 1-6 0,0-2-6 0,3 4-9 16,-2-5-8-16,2 3-17 0,2 2-18 15,-4-1-12-15,-2-2-10 0,-1 4-12 0,2 1-13 0,-1 3-7 16,-3-1-10-16,-1 2-5 0,-3-2-11 0,1 7-8 15,-3-1-4-15,-2 1-6 0,-4 0-1 16,-3-1-7-16,-2 5-3 0,-4 0 3 0,-2-3-5 16,6-4-4-16,-1-1 20 0,3-3 14 0,-3 1 18 15,7-2-3-15,2-4-6 0,-2-1-5 0,5-1-4 0,-1 2-7 16,3-1-7-16,-1-2-2 0,4-1-11 0,-5 5 1 16,5-5 4-16,-4 1-14 0,4-1-2 15,0 0-7-15,9 3 2 0,-9-3-1 0,17 2-4 0,-6-2-2 16,1 3-4-16,6-2 2 0,0 2-6 0,2-2-22 15,0 1-28-15,1 1-25 0,-1 1-33 0,1-2-31 16,8 4-40-16,-11-2-41 0,4-1-40 0,-2 0-212 16,-2 2-513-16,3-4 228 0</inkml:trace>
  <inkml:trace contextRef="#ctx0" brushRef="#br0" timeOffset="-189459.73">27066 5974 183 0,'0'0'249'0,"0"0"-20"0,4 1-16 15,1 2-14-15,-2 0-3 0,-2 1-6 0,4-1-12 16,-5 4-8-16,5-3-15 0,-1 3-6 0,1 3-11 16,-2-4-6-16,-2 1-5 0,3 4-7 0,-4 2-9 15,0-2-14-15,-4 4-2 0,-5 3-16 0,-5 2-6 16,0 3-14-16,-4-3-4 0,-5-1-6 0,5 3-8 16,-3-3-6-16,-4 0-4 0,6 1-5 0,-4-4-4 15,10-6 3-15,-1 3-1 0,4-4-2 0,2-2-5 16,0-3-3-16,2 1-2 0,2 0 6 0,3-2-2 15,-3 0 3-15,3-2 2 0,1-1-1 0,-3 4 0 16,3-4-1-16,0 0 1 0,0 0 3 0,6 6-1 16,1-4 1-16,1 1 3 0,2 0-4 0,-1-2 0 15,5 4-2-15,3-1 0 0,-7 0-4 0,4 1 2 16,-4-1-6-16,-1 1-2 0,1-1-8 0,-1 2 10 16,-3-2-13-16,-1 3-6 0,1 2-5 0,-1-2 3 15,-2 3-6-15,-3 0-5 0,-2 1-1 0,0 1-8 16,-2 0-5-16,-5 1-3 0,4-1 2 0,-1-1 5 15,-1 0 1-15,2-1 2 0,-2-1 7 0,1-1 0 16,4-1-3-16,-2-2 9 0,0 0 2 0,0 0-2 16,2-1 4-16,0 2 4 0,0-4 0 0,2-2 5 15,0 5 5-15,0-5 4 0,2 7 1 0,0-4 5 0,0 0-2 16,2 0 6-16,0-1-3 0,0 3 6 16,1-1 0-16,0-1-5 0,1 0 13 0,1 1-17 15,-1 1 0-15,-1-2 1 0,2 0 6 0,2-1-13 16,-3 4-1-16,-1-4-4 0,3 1-5 0,-2 0-6 0,4 0-7 15,-5-2-3-15,5 2-5 0,-2 0-12 0,1-2-19 16,-1-1-26-16,-2 2-36 0,-2-2-46 16,-4 0-58-16,10 1-272 0,-10-1-536 0,0 0 238 15</inkml:trace>
  <inkml:trace contextRef="#ctx0" brushRef="#br0" timeOffset="-189281.79">26789 6769 31 0,'5'6'266'0,"5"-3"-19"0,2 0-20 0,1 0-13 15,7-2-22-15,-2 2-13 0,4-3-16 16,-2 0-21-16,8 1-9 0,-8-2-15 0,8 1-28 0,-8-3-51 16,-1 2-63-16,0-2-74 0,-5 0-223 0,-1 3-346 15,0-3 154-15</inkml:trace>
  <inkml:trace contextRef="#ctx0" brushRef="#br0" timeOffset="-189102.9">27173 6444 3491 0,'11'-2'89'0,"-5"1"-57"0,1 1-9 0,-1-3-7 0,4 3-5 15,1 0-13-15,-1 0 8 0,2 3-2 0,1-3 3 16,-2 1-2-16,5 0 14 0,-6-1-17 0,4 3-4 15,-2-2-31-15,-2 1-28 0,0 1-69 0,-2 1-95 16,-1-1-317-16,-5 1-588 0,4-1 261 0</inkml:trace>
  <inkml:trace contextRef="#ctx0" brushRef="#br0" timeOffset="-188942.46">27171 6581 2890 0,'0'4'38'16,"0"0"-35"-16,4 0-6 0,2-1-7 0,3 1 0 0,2-2 15 15,6 0-7-15,6 1 2 0,4-3-2 0,1 2 0 16,3-7 0-16,-9 5-10 0,6-1-18 0,-8 1-36 16,-2-1-53-16,1-1-70 0,-6 2-227 0,-1-1-448 15,-5 1 198-15</inkml:trace>
  <inkml:trace contextRef="#ctx0" brushRef="#br0" timeOffset="-188759.05">27188 6284 233 0,'-8'5'313'16,"2"3"-29"-16,-2 4-16 0,2 3 8 0,-2 11-36 15,-1 2-20-15,8 5-21 0,-2 2-17 0,2 0-24 16,4 10-5-16,2-12 3 0,5 12-34 0,-3-10-8 16,8 11-11-16,-1-14-12 0,-2 1-10 0,13 11-15 15,-13-11-37-15,4-3-46 0,0 1-73 0,-3 3-103 16,0-6-305-16,1-3-540 0,-4-8 239 0</inkml:trace>
  <inkml:trace contextRef="#ctx0" brushRef="#br0" timeOffset="-188585.01">27470 6659 38 0,'-9'5'380'0,"-1"1"-42"16,1 3-33-16,-3 1-32 0,-1 1-28 15,2 2-22-15,0-3-29 0,-2 3-31 0,1 0-33 16,1-3-32-16,5-1-36 0,-3 1-54 0,-3 1-78 16,3-3-76-16,0-2-228 0,3-3-405 0,-2-2 180 0</inkml:trace>
  <inkml:trace contextRef="#ctx0" brushRef="#br0" timeOffset="-188457.23">27443 6275 2860 0,'8'-6'6'16,"0"4"-17"-16,-1 1 5 0,-7 1-25 0,15 8-15 16,-5-3-38-16,-3 0-48 0,2 3-54 0,0-1-209 15,1 1-429-15,-2 0 190 0</inkml:trace>
  <inkml:trace contextRef="#ctx0" brushRef="#br0" timeOffset="-188278.56">27678 6441 213 0,'0'9'294'0,"-1"2"-29"16,0 1-25-16,-2 1-25 0,0-1-18 0,1 1-23 15,2-2-14-15,-1 1-20 0,1-2-12 16,0 1-11-16,0 1-30 0,1 1-45 0,-2-2-70 16,2 0-77-16,4 0-105 0,-5-5-112 0,2 0-349 0,0-2 156 15</inkml:trace>
  <inkml:trace contextRef="#ctx0" brushRef="#br0" timeOffset="-188061.72">27772 6245 54 0,'2'-7'349'0,"-2"3"-37"16,2-2-36-16,-2 6-20 0,0 0-9 0,0 0-13 16,2 17-23-16,-2-5-23 0,0 9-11 15,0 6-19-15,0 3-14 0,0 4-15 0,0 1-8 0,0 1-15 16,0 12-5-16,0-14-15 0,0 0-4 0,0 3-8 15,3-2-6-15,-2 9-12 0,-1-11-8 0,0-2 3 16,0 0-9-16,1-1 0 0,-1-4-8 0,-1 0 0 16,1-1-9-16,-1-5-25 0,-2-1-37 0,1-1-56 15,-5-4-62-15,3-2-84 0,-2-3-60 0,-2-3-182 16,3-4-520-16,0-4 231 0</inkml:trace>
  <inkml:trace contextRef="#ctx0" brushRef="#br0" timeOffset="-187913.66">27814 6596 250 0,'0'0'276'0,"9"3"-32"15,-3 0-23-15,-2-1-24 0,1 4-22 0,0-2-16 16,-1 1-33-16,0 1-43 0,0-2-54 0,0 2-68 16,1 1-95-16,-3-2-131 0,1-1-287 0,-1 1 128 15</inkml:trace>
  <inkml:trace contextRef="#ctx0" brushRef="#br0" timeOffset="-187645.99">28011 6291 2933 0,'1'-6'150'0,"-1"3"-77"16,0 3-40-16,0 0-19 0,0 0-1 0,0 0-10 15,0 0 4-15,0 20 4 0,-4-8 3 0,3-2 6 16,1 7 13-16,0-1 6 0,1-1 6 0,3 2 2 15,-1-1-1-15,-1-4 3 0,7 5 5 0,3-4 1 16,-4-3-6-16,3-2-1 0,3 3 0 0,2-3-15 16,-3-3 9-16,1-2-5 0,4 0-6 0,-4-1-4 15,-1-1 3-15,-2-1 3 0,2-1-15 0,-4 1-1 16,5-2-10-16,-3-2-24 0,0 2-37 0,-1-3-43 16,1-1-42-16,0-3-40 0,-2 0-35 0,1-4-41 15,2-4-51-15,-5 1-161 0,2-3-505 0,-2 2 223 16</inkml:trace>
  <inkml:trace contextRef="#ctx0" brushRef="#br0" timeOffset="-187443.29">28334 6209 228 0,'-2'-6'278'16,"0"4"-20"-16,0-1-24 0,2 3-19 0,0 0-17 15,-12 5 4-15,7 5 9 0,1-1-17 0,-3 8-17 16,0 4-14-16,2 3-16 0,-2 2-11 0,1 5-11 16,6 0-12-16,-1 1-9 0,0-1-13 0,2 1-9 15,0-1-9-15,3 1-5 0,-1 2-11 0,-3-4-3 16,1 1-5-16,0-2-5 0,-1 1-3 0,-2-4-4 0,3 0-4 15,-3-1-4-15,2-8-6 0,0-3-7 16,0-3 1-16,-2 0-4 0,0-2-14 0,0-2-15 16,2-2-17-16,-1-2-35 0,-2 0-38 0,3-3-43 15,0 0-40-15,0 0-46 0,-11-11-251 0,3 3-526 16,3-3 233-16</inkml:trace>
  <inkml:trace contextRef="#ctx0" brushRef="#br0" timeOffset="-187281.72">28080 6642 233 0,'0'0'286'0,"0"0"-20"16,0 0-17-16,0 0-10 0,0 0-11 0,22 3-10 15,-10-1-8-15,-1 1-8 0,1 0-18 0,5-2-14 16,2 1-17-16,-1-1-26 0,0 1-44 16,0-2-63-16,-5 1-84 0,-2-1-100 0,0 0-276 0,-4-1-477 15,-7 1 210-15</inkml:trace>
  <inkml:trace contextRef="#ctx0" brushRef="#br0" timeOffset="-187078.8">28034 6782 186 0,'1'3'380'0,"2"1"-40"0,-1-1-30 0,10 2-24 16,-2-2-16-16,8 1-18 0,0 2-30 15,3-5-22-15,1 2-21 0,6 0-21 0,-10 2-16 0,5-4-13 16,0-1-13-16,6 6-15 0,0-4-22 0,1 2-31 15,-3-3-42-15,0 1-34 0,4-2-34 0,-3 3-34 16,-6-2-36-16,-2-1-27 0,1-1-35 16,-2 2-46-16,-8-1-176 0,1 0-450 0,-5 0 199 15</inkml:trace>
  <inkml:trace contextRef="#ctx0" brushRef="#br0" timeOffset="-186784.87">28972 6106 256 0,'-10'0'353'0,"10"0"-36"0,0 0-36 0,0 0-24 16,0 0-26-16,0 0-21 0,12 11-14 0,-8-6-20 16,-1 0-12-16,1-2-6 0,0 1-23 0,1-2-19 15,2 4-13-15,-3-1-6 0,1 0-22 0,0-1-22 16,-1 0-38-16,-3 1-41 0,3-2-54 0,-5 2-47 16,-3 0-46-16,0 1-55 0,-5-2-199 0,0 0-462 15,-1-2 204-15</inkml:trace>
  <inkml:trace contextRef="#ctx0" brushRef="#br0" timeOffset="-186625.81">28754 6222 143 0,'-6'3'335'0,"2"-3"-18"0,4 0-19 16,0 0-17-16,0 0-24 0,0 0-22 15,18 3-4-15,1-2-31 0,-1 1-17 0,13-2-14 16,0 4-21-16,1-3-19 0,1 1-7 0,1 2-17 16,0-1-6-16,0-1-17 0,-2 3-15 0,-1-2-37 0,-6 3-51 15,-6-3-64-15,-6 0-83 0,4 1-106 16,-8-1-207-16,-2 0-521 0,-3-2 232 0</inkml:trace>
  <inkml:trace contextRef="#ctx0" brushRef="#br0" timeOffset="-186447.05">28808 6285 129 0,'-3'6'360'15,"-3"1"-34"-15,2 2-34 0,1 0-30 0,1 1-21 0,-2-2-23 16,3 3-20-16,1-2-17 0,0 3-18 0,0-2-16 15,1 3-15-15,2 0-13 0,-2 2-11 0,3-2-17 16,-3-1-25-16,3-2-30 0,0 6-30 0,0-3-40 16,-3-2-60-16,-1 3-57 0,4-4-64 0,-8 2-216 15,1-2-466-15,0 0 207 0</inkml:trace>
  <inkml:trace contextRef="#ctx0" brushRef="#br0" timeOffset="-186256.93">28902 6315 16 0,'3'4'244'0,"1"1"-23"0,0 2-22 0,0 1-18 0,-2 1-9 16,2 0-6-16,-2-2-5 0,1 1-16 0,-3 4-13 16,4-4-13-16,0 3-12 0,-4-1-10 0,3-2-9 15,0 2-27-15,-3-3-38 0,0 4-46 0,0-4-54 16,-2-3-89-16,-2 2-145 0,-1-1-338 0,-1-1 150 15</inkml:trace>
  <inkml:trace contextRef="#ctx0" brushRef="#br0" timeOffset="-186077.53">28767 6441 227 0,'-9'6'242'0,"3"1"-22"0,-5-1-25 0,4 0-15 15,-2 1-22-15,3 1-26 0,-1-3-19 0,2 0-32 16,3 1-36-16,-2-2-39 0,3-2-34 0,1-2-48 16,5 4-62-16,-5-4-89 0,7 2-245 0,-7-2 109 15</inkml:trace>
  <inkml:trace contextRef="#ctx0" brushRef="#br0" timeOffset="-185960.77">29054 6459 46 0,'2'1'183'0,"6"0"-19"0,-4 1-23 0,-2 0-25 16,-2-2-23-16,4 4-25 0,-4-4-32 0,-6 9-50 16,-1-5-61-16,0 2-52 0,-5-2-137 0,-1 4 61 15</inkml:trace>
  <inkml:trace contextRef="#ctx0" brushRef="#br0" timeOffset="-185645.78">28852 6596 143 0,'0'0'262'0,"-3"2"-17"0,3-2-22 0,0 0-21 0,0 0-19 15,14 2-14-15,-2-2-13 0,-2-1-11 0,0 1-13 16,9-2-16-16,-1 1-9 0,3 1-12 0,2 0-8 16,-2-2-8-16,1 4-5 0,0-1-9 0,6 0-4 15,-8 1-3-15,0 1-2 0,-3-2-6 0,0 4-3 16,-4-1-3-16,-2-2 0 0,-2 1-6 0,-1 1-1 16,-2 0 14-16,-2 1 6 0,-1-1 10 0,-1 3 7 15,-2-2-14-15,-2 1-3 0,-1 1 1 0,-1 2-9 16,-2 0-5-16,-2-1-3 0,2 3-4 0,-2-1-7 0,-6 1 2 15,4 2-2-15,1 2-4 0,-5-2-3 16,1 1-1-16,-2-1-1 0,-2 1-5 0,3-1-1 16,0 1 3-16,1 0-6 0,-2 0-4 0,-2-2 3 15,1 3-4-15,2-5-3 0,-3 2 3 0,4-1-11 0,-2-1-11 16,5-3-8-16,-3-3-14 0,7 1-41 0,-5-4-39 16,0 1-45-16,-2-2-44 0,3-5-51 15,-3 0-226-15,0-4-523 0,-2-1 231 0</inkml:trace>
  <inkml:trace contextRef="#ctx0" brushRef="#br0" timeOffset="-185438.29">28817 6634 95 0,'9'6'386'0,"5"7"-38"16,0 0-36-16,9 5-25 0,0 3-26 0,0-1-21 0,2 1-10 15,-3-2-27-15,5 0-18 0,-1 0-15 0,-2 0-21 16,3-2-2-16,-4 0-27 0,-2 1-14 0,0-2-8 15,-4-3-12-15,-3-1-6 0,1-1-8 0,-3-1-13 16,-4-2-5-16,0-2-3 0,-3-3-10 0,1 3-9 16,-4-4-35-16,2 0-27 0,-4-2-35 0,0 0-55 15,0 0-82-15,-25-2-104 0,5-3-209 0,-7-4-557 16,-5-4 246-16</inkml:trace>
  <inkml:trace contextRef="#ctx0" brushRef="#br0" timeOffset="-184984.6">29429 6577 175 0,'0'0'356'0,"0"0"-30"0,0 0-34 0,0 0-31 16,32-4-26-16,-11 2-26 0,8-1-20 0,4 2-15 15,2 1-12-15,-4 1-26 0,4-2-21 0,2 2-28 16,-5 0-33-16,2-2-54 0,-5 1-51 0,-2 3-52 15,-5-5-51-15,-1 1-70 0,-9 1-150 0,-1-1-404 16,-3 0 179-16</inkml:trace>
  <inkml:trace contextRef="#ctx0" brushRef="#br0" timeOffset="-184424.07">29620 6232 131 0,'4'-1'196'16,"-4"1"-3"-16,11 4-1 0,-6-3 3 0,4 2-3 16,-4 2-2-16,4-1-4 0,0 5-3 0,0-2-3 15,-4 4-4-15,0-2-5 0,2 4-3 0,0 3-7 16,-3 2-23-16,0-2-10 0,0 3-12 0,-4 0-14 16,0 0-7-16,-3 7-8 0,3-7-8 0,0 7-7 15,-5-1-9-15,1-2-2 0,-1-4-7 0,3 2-7 16,-2-2-2-16,0 8-3 0,0-8-3 0,3 0-5 0,-2 1 3 15,-1 4-5-15,4 2 10 0,-1 0-18 0,1 0-2 16,0-1-1-16,-1 1-7 0,6-2 20 16,-9-3-17-16,4-2-4 0,4 6 1 0,-4-8-8 15,0-1 14-15,-3 1-9 0,7-6-3 0,-4 1 5 0,3-2-5 16,-6 1 0-16,3-3 2 0,0-1-1 0,3 0 1 16,-3 0-3-16,0-3 2 0,0 0-1 15,1-1 2-15,-1 3-3 0,0-6 2 0,0 4 2 16,0-4-7-16,0 3 10 0,0-3-5 0,0 0 7 15,0 0-8-15,0 0 4 0,0 0 1 0,0 0-6 0,0-14 0 16,0 8-4-16,0 2 0 0,-1-4-14 0,-2-3-4 16,2 2-15-16,-3-1-13 0,-1 1-14 15,-2-2-5-15,0 0-6 0,-1 1-4 0,-4-1 3 16,0-2 0-16,-1 3 3 0,1-3 3 0,-4 3 9 0,1 0 6 16,0 2 6-16,3-1 11 0,2 1 8 0,1 0 9 15,-1-3 10-15,2 4 11 0,0-3 10 0,3 1 6 16,1-1 6-16,4-4-3 0,-2 6-4 0,4-4-1 15,1-1 1-15,3-2-10 0,2 5 2 0,4-5-6 16,3 2 1-16,8-2-2 0,-6 3-10 0,7 0-10 16,-4 5-15-16,-2-3-18 0,1 2-26 0,3 0-29 15,-4 0-29-15,1-1-25 0,-1 2-30 0,0-1-29 16,0 0-42-16,-2 0-148 0,-2 0-437 0,-2-1 194 16</inkml:trace>
  <inkml:trace contextRef="#ctx0" brushRef="#br0" timeOffset="-183994.21">30159 6193 8 0,'0'0'194'0,"5"4"-16"0,-5-4-7 15,0 0-5-15,-1 6-16 0,1-6-7 0,-4 6-7 16,0-2-16-16,2 2-12 0,-1 0-7 0,-1-2-6 16,3 2-3-16,1 1 6 0,-1-4 6 0,1 0 8 15,1 3 6-15,0 0-3 0,3-2-5 0,1-1-6 16,4 4-10-16,1-3-8 0,2-2-5 0,2 2 1 16,0-3-12-16,0 4-9 0,-2-2-5 0,0 0-5 15,2 0-4-15,-3 0-9 0,-4-2-11 0,2 3-9 16,-4-1-14-16,-1 2-23 0,0-2-26 0,-3 3-21 15,-2 1-19-15,-3 1-9 0,-2 0 4 0,-2-1 6 16,-1-1 10-16,-2 1 12 0,-1 1 9 0,-1-2 8 16,-2-1 10-16,-1 4 13 0,-1-4 7 0,-1 1 11 15,0 2 12-15,0-3 13 0,3 3 10 0,3-3 4 16,-3 1 0-16,4-1-2 0,0 2 1 0,1 2-5 16,2-2-2-16,1 3 6 0,0-2-2 0,0 0-3 15,3 3 2-15,0-3-14 0,1 3-13 0,2-1-18 16,1-1-27-16,0-1-30 0,1 0-42 0,2 1-37 15,0 2-50-15,-1-6-157 0,0 1-387 0,1 0 172 16</inkml:trace>
  <inkml:trace contextRef="#ctx0" brushRef="#br0" timeOffset="-183763.43">30088 6574 220 0,'3'-6'244'0,"1"2"-17"0,1-1-20 0,2 1-14 0,0-2-10 16,5-1 4-16,-2 1-13 0,0 2-5 15,3 0-7-15,0 1-19 0,0 0-8 0,6 3-11 16,-1 0-3-16,-4 0-19 0,0 1-7 0,4 1-13 15,0 1-3-15,0 3-3 0,-1-2-5 0,-3 0-8 0,-2 1-10 16,2 0 0-16,-4-1-7 0,-1 1-6 0,1 0-1 16,-3 1-11-16,-1-1 1 0,-2-2-7 15,0 1-1-15,0 0-2 0,-3 1-4 0,-1 1-8 16,0-3-11-16,-1 2-12 0,-3-1-17 0,0 1-18 0,-4 1-23 16,-6 3-34-16,-5-2-38 0,-1-1-48 0,-11 0-48 15,-5-2-186-15,-14 6-461 0,-1-7 204 16</inkml:trace>
  <inkml:trace contextRef="#ctx0" brushRef="#br0" timeOffset="-183636.64">29930 6682 11 0,'-32'2'205'0,"13"-2"29"0,-4 1-5 16,10 0-8-16,2-1-19 0,3 0-4 0,2 0-7 16,6 0-7-16,-8 2-7 0,8-2-12 0,0 0-11 15,0 0-12-15,19 10-5 0,-6-9-12 0,10 4-11 16,3-3-13-16,7 3-13 0,0-1-7 0,3 0-11 16,1 0-15-16,1 2-22 0,-1-1-33 0,-1-1-46 15,-3 1-53-15,-3-2-54 0,-2-1-55 0,-10-1-228 16,-4 3-471-16,3-4 209 0</inkml:trace>
  <inkml:trace contextRef="#ctx0" brushRef="#br0" timeOffset="-183376.66">30233 6618 105 0,'-4'-2'303'0,"1"0"-29"0,3 2-26 0,0 0-22 0,0 0-4 15,-12 3-16-15,7 1-4 0,2 3-8 0,-1-1-12 16,1 2-17-16,-5 3-16 0,4-3-16 0,-1 4-13 15,-1 3-11-15,-1 0-11 0,1 1-14 0,-2 3-5 16,-1-3-8-16,0 9-5 0,-5-1-5 0,0 2-7 16,-4-1-6-16,-1 1-5 0,3-2-6 0,-2 3-3 15,-2-5 0-15,0 0-15 0,1-1-13 0,1-2-14 16,4-6-10-16,5-3-11 0,-1-5-16 0,2 5-12 16,3-9-19-16,1 2-23 0,-1-3-14 0,5 0-19 15,0 0 6-15,-8-7-17 0,8-1-27 0,4 0-4 0,0-5-31 16,1 3-159-16,-1-5-392 0,5 0 174 15</inkml:trace>
  <inkml:trace contextRef="#ctx0" brushRef="#br0" timeOffset="-183193">30109 6803 12 0,'4'0'202'16,"-4"0"2"-16,9 4-4 0,-5-1-2 0,1-2-4 15,1 4-3-15,-2 1-6 0,0-1-3 0,0-2-2 16,2 3 0-16,-2 2-6 0,5 0 1 0,-1 0-4 0,-3 0-2 15,0-1-21-15,1 3-4 0,2 1-17 0,0-4-8 16,-1 3-15-16,2-1-7 0,0 0-18 0,0-2-16 16,3 0-13-16,0 1-50 0,-3 0-65 15,2-2-88-15,3-4-94 0,-7 3-268 0,5-1-555 16,-5-1 245-16</inkml:trace>
  <inkml:trace contextRef="#ctx0" brushRef="#br0" timeOffset="-183026.19">30581 7114 92 0,'4'3'364'0,"-2"0"-38"0,1 1-35 16,-2 0-43-16,2-1-40 0,-1 0-45 16,2-1-48-16,-3 1-81 0,-1-3-101 0,-1 7-229 0,1-7-321 15,-4 3 143-15</inkml:trace>
  <inkml:trace contextRef="#ctx0" brushRef="#br0" timeOffset="-181362.59">25865 6991 59 0,'-10'0'129'0,"10"0"-24"0,0 0-17 0,0 0-16 0,0 0-11 16,0 0-9-16,-4 2-2 0,4-2 0 0,0 0 6 15,0 0-4-15,0 0-9 0,0 6-2 0,0-6 2 16,0 0 6-16,0 0-2 0,0 0 16 0,0 0 9 15,5 3-2-15,-5-3 2 0,0 0-1 0,0 0 7 16,0 0 0-16,0 0 3 0,0 0 1 0,9-2-4 16,-9 2-2-16,0 0-4 0,0 0 4 0,6 0-7 15,-6 0-2-15,6 2 1 0,-6-2 0 0,0 0 0 16,10 0-1-16,-10 0-5 0,10 0 0 0,-5 1 0 16,5 0 3-16,-2-1 2 0,2 1-2 0,3 0-7 15,0-1-3-15,3 1-2 0,6-1-2 0,0 3-3 16,-3-2 3-16,13-2-1 0,-4 2-7 0,0 1-2 15,0-4-4-15,2 2 0 0,-1 2-4 0,3-2-2 16,-4 2-5-16,5-4-1 0,-5 4 1 0,4-2-6 16,-1 1 2-16,-1 0 0 0,0 0 2 0,2 2 4 15,-1-2-1-15,-1 1 1 0,2 2-1 0,4-3-6 16,-4 4-5-16,5-4 3 0,-1 0-4 0,0 1-3 16,2 0 5-16,-3 1-6 0,1 1 0 0,2-2-5 15,-4 0 12-15,3 0-8 0,-2-1-7 0,1 2 1 0,-1-1 1 16,5 2 1-16,-7-1 3 0,4 0-2 0,-2 0-1 15,3 0 2-15,-2 3 0 0,-3-3 4 16,7 1-1-16,-4 0 2 0,3 1 2 0,-2-3-3 16,5 2 12-16,-2 2-14 0,0-4-1 0,0 0 9 0,0 2-12 15,0-2 0-15,-1 1 2 0,0 0 6 0,-2 1-8 16,3-2-6-16,-5 2 4 0,6-1 9 0,-6 1-12 16,2 0 2-16,-1-1 1 0,1-2-1 15,-1 2 1-15,0-1-6 0,0 2 3 0,3-3 2 0,-5 2 0 16,4 0-3-16,-5 0 3 0,6 0-6 0,-3-1 1 15,0 3 4-15,1-2-5 0,0-1 2 0,-3 2 2 16,-1 1 0-16,3-2 2 0,0 4 11 0,-2-4-16 16,0 0-1-16,3-1 1 0,-2 4 5 0,1-4 0 15,-1 1-4-15,-1-1 3 0,2 3 0 0,2 1 0 16,-2-3-5-16,-1 0 4 0,2 0-2 0,-1 2 2 16,-1-1 7-16,2-1 8 0,-1 1-10 0,-3-1 8 15,2 1 1-15,-2-1 0 0,2 2-5 0,-5-2-1 16,2 0 4-16,-4 1-3 0,2-1-3 0,-1 1 2 15,2-3-1-15,-2 2-3 0,-1-2 3 0,-7 1-1 16,8-1-1-16,-2 1-1 0,-4 0 12 0,-4 0-17 16,3-1 6-16,1 1-6 0,-3 0 3 0,-2 0-5 15,0 0 5-15,-4-1-1 0,0 0 0 0,-1 0-1 16,-3 2 3-16,-1-2-2 0,-1 1 0 0,-3-2-1 16,4 0 1-16,-4 1-6 0,-5-1 5 0,8 3-3 15,-8-3-1-15,6 0-3 0,-6 0 5 0,5 0-7 0,-5 0-41 16,0 0-62-16,0 0-87 0,0 0-107 15,0 0-292-15,0 0-645 0,-14-9 285 0</inkml:trace>
  <inkml:trace contextRef="#ctx0" brushRef="#br0" timeOffset="-145828.74">2766 9199 243 0,'-1'-6'263'16,"-2"1"-10"-16,2-1-12 0,0 3-13 0,1-2-13 0,0 5-6 15,0-5-21-15,-3 2-13 0,3 3-22 0,0 0-14 16,0 0-14-16,0 0-9 0,12 8-8 0,-7-1 9 16,9 6-17-16,-4 3 2 0,6 8-5 0,-1 2-5 15,-1 2-13-15,-1 3-4 0,-2 1-12 0,1 4-2 16,3 10-4-16,-2-1-10 0,-3-13 2 0,0 2-7 16,-2-3-5-16,2-1-6 0,-1 0 0 0,2-3-6 15,-1-4-4-15,-3-5 3 0,1-4-7 0,-3-2-3 16,0-1 3-16,3 0 3 0,-3-3-3 0,-1-1 22 15,-3-2-17-15,3-2 0 0,-1 1 5 0,-1 2-3 16,1-5 5-16,-2 1 2 0,-1-2 5 0,0 0-2 16,0 0-10-16,10-5-1 0,-6-3 1 0,1-4-6 15,4-7-2-15,0-6 2 0,0-3-6 0,1 0 0 16,0-3 1-16,2 0-5 0,-4-2 2 0,4 3-1 16,2 0-1-16,-2 5-3 0,3-1 0 0,-2 5 2 15,-2 4-2-15,1 0 1 0,-3 1-4 0,4 5-2 16,-7 0-1-16,2 1 3 0,1 3 1 0,-3-1-4 15,-2-1 3-15,-1 2-3 0,-1 3-16 0,2-1-17 16,-1-2-50-16,0 1-38 0,-4 0-40 0,0 0-36 16,0 1-43-16,-2 1-37 0,-2-1-264 0,-7 3-586 15,2 2 259-15</inkml:trace>
  <inkml:trace contextRef="#ctx0" brushRef="#br0" timeOffset="-145689.53">2985 9436 8 0,'0'4'222'0,"0"3"-8"0,2-4-24 0,1 1-17 16,-2-2-18-16,3 4-17 0,5-3-14 0,-4 0-9 16,3 0-20-16,-3-2-31 0,4 1-48 15,4-2-71-15,-3 4-86 0,-1-1-79 0,9 0-238 16,-5 1 106-16</inkml:trace>
  <inkml:trace contextRef="#ctx0" brushRef="#br0" timeOffset="-145211.73">3982 9328 2 0,'0'0'264'0,"2"-4"-12"0,0 1-2 0,-2 3-16 0,6-6-3 16,-6 2 4-16,1-1-2 0,0 2-2 0,-1 3-7 16,-2-6-1-16,1-1-14 0,-1 3-24 0,-1 0-15 15,-2-4-17-15,-1-1-24 0,-1 4-7 0,-1-5-17 16,-2 2-13-16,0-2-2 0,-2 4-20 0,2 0-7 16,0-1-5-16,-3 3-10 0,4 1-2 0,-3-2-8 15,2 3-2-15,1 0-8 0,2 2-2 0,0 2 0 16,-2 2-8-16,2 0 4 0,0 5-1 0,-1 7-5 15,2 1 0-15,-4 6 0 0,2 6-2 0,3 2-7 16,1 0 1-16,-2 1 1 0,2 2-6 0,0 0 9 16,0 2-7-16,4-6 1 0,0 4-5 0,0 2 0 15,0-4 2-15,2-1-3 0,-4 2 4 0,2-2-9 16,2-3 7-16,-1 3 1 0,0-4-2 0,1-2-5 16,-1-6 7-16,1 9-3 0,-2 0 5 0,2-2-4 15,-4-7 1-15,2 0 0 0,-1-1-2 0,-1-1 3 16,-1-2-3-16,0-3 2 0,1-1-7 0,-1-3-11 15,1-2-26-15,-1-1-33 0,-2-1-43 0,-1-4-44 16,-2 0-51-16,-1-3-57 0,-4-4-292 0,-2-4-609 16,-3-2 271-16</inkml:trace>
  <inkml:trace contextRef="#ctx0" brushRef="#br0" timeOffset="-145041.68">3620 9662 167 0,'5'-3'361'0,"-1"1"-36"0,0 2-34 0,1-1-25 16,-5 1-26-16,15-2-24 0,-3 2-18 0,-2 0-13 0,0-1-7 16,3 2-3-16,1 1-25 0,-2-2-18 0,-2 0-17 15,6 0-12-15,1 0-12 0,0-2-47 16,-3 2-66-16,0 0-71 0,-4 0-73 0,4-1-101 16,-9-1-182-16,2 2-485 0,-1-1 215 0</inkml:trace>
  <inkml:trace contextRef="#ctx0" brushRef="#br0" timeOffset="-144447.61">4513 9225 117 0,'0'0'317'0,"-14"-4"-20"0,8 3-18 0,-2 1-20 0,-4-2-30 16,0 2-21-16,-3 0-19 0,2 0-7 15,-5 3-7-15,5 1-9 0,-5-1-5 0,3 1-12 16,-4 4-9-16,5 2-4 0,-3 0-7 0,3 2-9 15,1 3-9-15,-2 4-6 0,1 7-8 0,1-2-14 0,4 2 1 16,-2 2-3-16,6-2-24 0,2 6 2 0,-1-4-8 16,2-2-4-16,3-1-5 0,0-5-7 0,2-1 1 15,-1-1-7-15,4 0-5 0,-1-2 2 16,2-3 2-16,0 0-4 0,-1-3 0 0,3 3-3 0,5-1 0 16,-5-5-7-16,6 2 0 0,-3 0 2 0,-2-4-5 15,8 2 5-15,-5-2-6 0,1-2 3 0,-4 3-1 16,5-3-1-16,-3-2-6 0,1-1-1 0,-1 1-21 15,-1-1-21-15,0-1-26 0,-2 0-24 0,-4-2-35 16,2-1-28-16,-1-1-31 0,-2 0-29 0,-2-1-31 16,2-3-24-16,-7-1-248 0,1-1-556 0,-3-3 245 15</inkml:trace>
  <inkml:trace contextRef="#ctx0" brushRef="#br0" timeOffset="-144296">4273 9472 193 0,'4'2'268'16,"-1"3"-8"-16,3-2-21 0,-1 2-24 0,4-4-21 16,0 1-18-16,1 1-10 0,3-2-12 0,0 1-13 15,1 1-13-15,1-3-18 0,-2 0-14 0,2 0-32 16,-2 0-52-16,-2 0-63 0,0-5-85 0,-4 5-236 16,1-1-402-16,-8 1 177 0</inkml:trace>
  <inkml:trace contextRef="#ctx0" brushRef="#br0" timeOffset="-143814.21">4993 9199 287 0,'-3'19'329'0,"3"7"3"0,0 4-14 16,-1 2-22-16,1 2-14 0,-1 0-25 0,2 2-21 15,0 1-26-15,-1-2-21 0,0 1-18 0,4 10-19 0,0-11-17 16,0-2-15-16,1-3-7 0,0 0-21 15,-1-1-26-15,1-1-38 0,0-1-39 0,-2-8-43 16,-2-5-38-16,1-2-34 0,0-2-34 0,1-3-27 0,0-3-32 16,-2-3-53-16,-1-1-144 0,0 0-449 15,4-12 198-15</inkml:trace>
  <inkml:trace contextRef="#ctx0" brushRef="#br0" timeOffset="-143617.65">5042 9119 78 0,'12'2'307'0,"5"6"-10"0,-2 0-18 0,3 4-21 0,-4 0-15 16,5 6-8-16,-1 2-15 0,-4 2-1 0,-5 0-4 15,0-3-18-15,-3 5-11 0,1 3-12 0,-6-2-26 16,-1 0-11-16,0 1-14 0,-1-2-11 0,-2-4-12 16,-1 3-12-16,2-5-9 0,-6 1 3 0,4-5-22 15,2-2-20-15,-2-2-30 0,0 1-20 0,-4-2-32 16,2-1-31-16,-3-4-39 0,0 0-66 0,-5-4-76 15,-1 0-283-15,-4-3-581 0,1-4 257 0</inkml:trace>
  <inkml:trace contextRef="#ctx0" brushRef="#br0" timeOffset="-143466.02">5331 9018 3584 0,'40'-4'14'0,"-9"3"-23"16,-2 2-5-16,1-1 9 0,-2 2 8 0,-7 0 11 15,7-2-20-15,-10 1-14 0,0-1-30 0,-5 2-38 16,2-2-34-16,-3 0-35 0,2 1-51 0,-9-1-282 16,0 2-530-16,-1-1 235 0</inkml:trace>
  <inkml:trace contextRef="#ctx0" brushRef="#br0" timeOffset="-143162.72">5496 9049 296 0,'-4'26'354'0,"2"3"-33"16,-2 2-27-16,0 2-30 0,3-2-24 0,-4 2-23 0,2 0-24 15,1 1-14-15,-5-1-10 0,5 1-16 16,-2-1-18-16,1-1-2 0,1-1-9 0,0-5-9 16,0-1-8-16,1-6-9 0,1-1-10 0,-3-6 4 15,3 0-20-15,0-1-8 0,3-3-2 0,-3 0-6 0,0-3-5 16,2 4-6-16,1-3-5 0,-1-2-1 0,1 3-3 15,7-2-3-15,-6-1 2 0,1 1-7 0,3-1-3 16,-1 2-5-16,3-3 3 0,2 2-3 16,-2-2-2-16,4-1 2 0,-1 0-3 0,2-1-4 0,-2-1 0 15,9 0-16-15,-9 0-34 0,1 0-43 0,-1-1-43 16,1 0-52-16,-4-1-51 0,-1-2-45 0,5 0-294 16,-9 1-612-16,1-3 272 0</inkml:trace>
  <inkml:trace contextRef="#ctx0" brushRef="#br0" timeOffset="-142975.6">5665 9184 318 0,'5'25'397'0,"3"-6"-42"0,2 6-32 0,-1 3-30 16,1-1-33-16,3 2-24 0,-3-3-20 0,5 4-24 15,-1-5-17-15,2 3-18 0,-1-3-20 0,3-2-12 16,-3 3-17-16,6-1-6 0,-3 0-13 0,2-2-12 15,2-1-56-15,-5 0-74 0,0-5-86 0,-2-4-91 16,-2-4-297-16,-2-2-570 0,-1-2 252 0</inkml:trace>
  <inkml:trace contextRef="#ctx0" brushRef="#br0" timeOffset="-142796.83">5868 9322 294 0,'-11'16'397'0,"-5"9"-37"16,2-3-39-16,1 3-32 0,2 0-28 0,-1-2-24 16,2 3-28-16,0-3-18 0,4-4-26 0,-1 0-18 15,3-1-28-15,-2 2-45 0,1-2-44 0,1 0-53 0,-1-5-63 16,0-4-77-16,2 0-94 0,-1-3-171 16,2-3-463-16,-1-3 205 0</inkml:trace>
  <inkml:trace contextRef="#ctx0" brushRef="#br0" timeOffset="-142412.45">5974 8993 4491 0,'7'2'15'0,"0"2"-44"0,2-4-97 16,-2 2 18-16,0 0 36 0,1 2 24 0,2-1 12 15,-1-2-4-15,-4 1 10 0,3-1 0 16,-2 3 8-16,2-1 3 0,-3 1 6 0,0-3 13 0,3 4 0 15,-3-1 8-15,0-1 11 0,-1 0-12 0,1 0-5 16,-1 0 7-16,2 0 1 0,-2 3 8 0,2-2 8 16,-2-1 5-16,0 3 3 0,1 3-4 0,0 0 4 15,0 1-5-15,-1 0-3 0,0 5 12 0,2 6-15 16,0 4 14-16,-2 1-23 0,3 4 6 0,-2-1 0 16,-1 4-2-16,1 3-7 0,-2-1 3 0,1 11-2 15,-2-11 0-15,2 12 0 0,-3-13-4 0,2-3-6 16,-3 1 9-16,1-1-9 0,2-3 5 0,-5-1-3 15,4-3 3-15,-2-5-2 0,2 0 3 0,-4-3-3 16,0-3-1-16,1-1 2 0,0-2 1 0,-2-4-5 16,2 2 0-16,-2-3 5 0,0 1-3 0,-1-3 1 15,-3-2-3-15,1-1 6 0,-5-3-18 0,-1-1-35 16,-5-3-43-16,1-4-51 0,-1-2-52 0,2 1-49 16,1-1-55-16,0 2-297 0,1 0-639 0,4 3 283 15</inkml:trace>
  <inkml:trace contextRef="#ctx0" brushRef="#br0" timeOffset="-141947.7">6375 9618 170 0,'6'3'311'0,"-6"-3"-21"0,6 1-19 0,-1 1-18 0,-1-1-12 15,1 3-10-15,1-1-1 0,2 0-19 0,0-1 3 16,-2 1-35-16,3-2-18 0,-2 4-17 0,-1 0-16 15,4-2-15-15,-1 3-11 0,-4 2-16 0,0-1-6 16,3 0-9-16,-4 3-9 0,-2 1-1 0,1-1-7 16,-3 6-8-16,-4 1-4 0,0-1-4 0,0 4 0 15,-2-2-5-15,1-4 5 0,-3 1 4 0,0 0 11 16,3-5-3-16,-1-1-3 0,2-1-4 0,0-3 2 16,1 1-7-16,1 0-5 0,-2-1-4 0,3-1-3 15,-2 3 2-15,3-4-5 0,0-3 5 0,0 5-8 16,3 1 5-16,1-3 0 0,1 1-3 0,0-1-1 15,0 1 1-15,4 1-7 0,0-2-2 0,-1 2 2 0,3-1 1 16,-2-2-3-16,3 0-7 0,1-2 4 16,-1 1-10-16,0-2-59 0,2 1-96 0,0 1-115 15,1 1-417-15,6-2-745 0,-3-2 329 0</inkml:trace>
  <inkml:trace contextRef="#ctx0" brushRef="#br0" timeOffset="-141816.8">7036 9974 81 0,'0'6'372'0,"-1"1"-55"0,-2-1-65 0,1 0-88 0,-1 1-111 15,-1-1-135-15,-1 0-112 0,-1 0-208 0,1-1 93 16</inkml:trace>
  <inkml:trace contextRef="#ctx0" brushRef="#br0" timeOffset="-137655.22">9753 8738 351 0,'0'0'347'0,"0"0"-28"0,0 0-30 0,9 3-17 0,1-1-5 16,3 1-15-16,5 0-10 0,4-2-25 0,7 0-17 15,3 2-20-15,0 2-15 0,5-4-13 0,3 1-16 0,-1-1-15 16,0-1-11-16,0 0-2 0,1 0-21 16,-4 0-6-16,-4 0-8 0,-2 3-8 0,-2-1-8 15,-6 2-8-15,-4-1-11 0,1 0-7 0,-6 1-17 0,1-4-40 16,-8 3-62-16,2-3-62 0,-3 2-66 0,2-2-48 16,-7 0-81-16,0 0-178 0,0 0-566 0,0 0 251 15</inkml:trace>
  <inkml:trace contextRef="#ctx0" brushRef="#br0" timeOffset="-137420.43">10066 8719 124 0,'-4'6'278'0,"2"0"-10"16,-2 3-13-16,2 2-9 0,-1 6-4 0,-1 3 0 15,2 6 0-15,0 2-3 0,0 1-16 0,0 1-15 16,0 1-24-16,-3 3-15 0,3-1-20 0,1-2-11 15,0-2-14-15,2 5-15 0,0-2-6 0,1-3-4 16,0 1-16-16,1-4-7 0,1-2-8 0,-2-5-6 16,0 0-8-16,0-4-7 0,0-2-4 0,-1-3-2 15,1-1-7-15,-2-3-6 0,2 0-12 0,-2-3-43 16,0-3-53-16,-3 3-75 0,3-3-101 0,-14-5-357 16,5-1-664-16,-5 1 294 0</inkml:trace>
  <inkml:trace contextRef="#ctx0" brushRef="#br0" timeOffset="-136864.28">10695 8710 33 0,'0'0'226'0,"3"-4"-22"0,-3 4-14 0,5-3-15 15,-4-1 1-15,-1 4-3 0,4-7-2 16,-2 3-2-16,1 1-3 0,0-3-8 0,-2 2-3 15,1-2 0-15,0 1-3 0,-2 1-1 0,-2-2-10 0,2 2-5 16,0 0-2-16,-2 1-9 0,-2-2-2 0,0 1-15 16,-2 1-11-16,-6 0-11 0,2 3-7 0,-3-2-4 15,2 4-7-15,-2-2-5 0,-5 4 1 0,5 2 3 16,-6 2 0-16,5 0-12 0,-4 6 0 0,0 6-12 16,4 3-6-16,-2 1 0 0,0 0-4 0,5 2 4 15,1 3-6-15,-1 0-6 0,4 0 10 0,-2 0-16 16,4 2 3-16,0 1-3 0,2-1-3 0,2-2 3 15,1 0-6-15,-3 0-1 0,7 1-2 0,-1-4 0 16,-1 5-7-16,2-1 6 0,0-3-5 0,1 3 5 16,-1-1-3-16,-1-1-2 0,0-3-1 0,0 0 1 15,-1 0 1-15,-1-7-5 0,-1 1 0 0,0-1 10 16,-1 2-5-16,0-4-7 0,-2-1-2 0,1-2 4 16,-1-2-15-16,1-1-12 0,-2-3-18 0,0-2-9 15,-1-1-19-15,0-1-34 0,-3-3-34 0,-2 0-39 0,1-2-34 16,-4-5-42-16,-1-5-75 0,-3-1-174 15,-3-4-547-15,-2-5 242 0</inkml:trace>
  <inkml:trace contextRef="#ctx0" brushRef="#br0" timeOffset="-136652.77">10267 9133 150 0,'0'0'286'0,"6"-3"-11"0,-1 2-12 0,1-3-4 16,1 1-15-16,1 2-8 0,3 0-12 0,0 1-7 15,1-1-8-15,1 1-7 0,5 2-15 0,0-2-7 16,0 0-13-16,0 1-21 0,0 2-15 0,1 0-10 16,1-2-14-16,-1-2-9 0,-1 1-9 0,0 2-17 15,-2 0-8-15,-2-2-8 0,-3 1-27 0,2 1-28 16,-7-2-28-16,3 0-26 0,-1 0-33 0,1-2-39 16,-9 2-47-16,10 0-61 0,-6-1-81 0,0-1-187 15,0 0-542-15,2-2 239 0</inkml:trace>
  <inkml:trace contextRef="#ctx0" brushRef="#br0" timeOffset="-136390.3">10833 9003 116 0,'0'0'372'0,"0"0"-17"0,16 3-23 16,-10-3-23-16,4 1-13 0,-1-1-29 0,3 1-8 16,0 1-26-16,1 0-19 0,1-1-19 0,-2 2-18 15,7-1-22-15,0 1-14 0,0-2-6 0,0 1-22 16,-1-1-15-16,0 2-7 0,-1 0-7 0,-3-3-11 16,-1 1-17-16,-2 1-62 0,-3-4-61 0,-1 2-68 15,-3 2-75-15,-4-2-79 0,9-3-272 0,-9 3-608 0,0 0 269 16</inkml:trace>
  <inkml:trace contextRef="#ctx0" brushRef="#br0" timeOffset="-136221.92">10877 9129 116 0,'-3'4'371'16,"3"-1"-24"-16,4 3-16 0,1-4-12 0,0 3-38 0,3-1-20 15,1-3-19-15,5-1-9 0,-3 3-17 0,2-2-25 16,6 3-13-16,0-5-18 0,-2 1-16 0,2-1-22 15,-6-1-20-15,2 2-54 0,-2-1-64 0,-1 1-73 16,-1-3-81-16,-2 2-89 0,-4 1-263 0,0 0-565 16,-5 0 250-16</inkml:trace>
  <inkml:trace contextRef="#ctx0" brushRef="#br0" timeOffset="-135544.58">11338 8759 290 0,'0'0'301'0,"1"-3"-28"0,-1 3-28 0,0 0-17 0,0 0-22 16,0 0-12-16,0 0-18 0,0 0-13 0,0 0-11 16,0 0-12-16,0 0-11 0,0 0-8 15,0 0-7-15,0 0-5 0,0 0-6 0,0 0-8 16,7 7 1-16,-7-7-14 0,1 5-1 0,0-2-3 0,-1 1-3 16,3-1 2-16,-3-3-4 0,1 7-2 15,-1-4-6-15,1 3-2 0,-1-3-4 0,0 1-7 16,1 2 0-16,-1 0-7 0,0-1-2 0,0-2 14 0,2 4-16 15,-2 0-11-15,0-1 0 0,1-1-5 0,-1 2-5 16,0-2 5-16,1 5-8 0,-1-4 4 0,0 0-2 16,0 2 0-16,0-2-6 0,2 3 0 15,-1 1-2-15,0-1-1 0,-1 0-4 0,2-2 3 0,-2 5-2 16,1-1-4-16,1-3-1 0,0 4 3 0,-1-1 1 16,-1-2 2-16,3 3 1 0,-2-1-3 0,0 0-3 15,0 0 0-15,1 0 2 0,-1 1-3 0,-1 1 0 16,4 0-1-16,-3 0-1 0,0 3 6 0,-1-1-2 15,1 1 3-15,1-2-1 0,-1-2-3 0,0 0-1 16,1 1 1-16,0 2-6 0,-1-4 4 0,1 6 1 16,-1-1 1-16,2 1 1 0,-1-5-5 0,1 5 2 15,-2-6 0-15,0 5 2 0,2 0 0 0,-3-4-1 16,2 0-1-16,-2 2 2 0,0-5-1 0,2 3 0 16,-2-1 4-16,2 0 0 0,-1 0-2 0,1-4 0 15,-2 3-3-15,2-4 21 0,0-1-21 0,-2 3 10 16,2-3-12-16,-2 1 2 0,1-3-1 0,2 1-3 15,-3-1 6-15,0-3-2 0,0 4 0 0,0-4-8 16,1 3 8-16,-1-3 15 0,2 3-13 0,-2-3 10 0,0 0-7 16,0 0-3-16,0 0-5 0,0 0 1 15,0 0-16-15,0 0-32 0,0 0-43 0,0 0-49 16,-6 5-62-16,6-5-81 0,-10 1-356 0,1 0-693 0,-2 1 307 16</inkml:trace>
  <inkml:trace contextRef="#ctx0" brushRef="#br0" timeOffset="-132954.46">9775 9544 230 0,'-6'-2'240'16,"6"2"-18"-16,-7-2-8 0,7 2-25 0,-6 0-11 15,6 0-7-15,0 0-8 0,-10 0-9 0,10 0-9 16,-7 4-5-16,3-2-8 0,3 1-2 0,-3-1-11 15,-1 4-1-15,2 0-5 0,1 0-8 0,-6 3 0 16,3 0-6-16,0 3-3 0,0-2 4 0,-3 5-6 16,2 2-6-16,-2-1-1 0,3 3-1 0,0 0 1 15,0 0-7-15,1 5-12 0,-1 0-6 0,3-2-1 16,0-3-7-16,0 2-6 0,2 4 3 0,0-7-14 16,0 1-3-16,2-1 1 0,-2 0-5 0,0-2-4 15,3 0-3-15,-3 1-2 0,1-5-2 0,-1 0-2 16,0-1 1-16,-1 1-5 0,-2-1-2 0,1 0 0 0,-1-1 1 15,-2 0 5-15,1-4-23 0,-1 2 0 16,-1-3-6-16,-1 0-1 0,1-2 2 0,-2 0-11 0,2 0-5 16,-3-3-5-16,0 1 3 0,0-2 4 0,0 0 0 15,3 1 4-15,-2-5 1 0,3 5-4 0,-4-3 1 16,5-2 3-16,3 2 9 0,1 3-3 0,-7-2-5 16,7 2-2-16,0 0 2 0,-5-2-4 15,5 2 2-15,0 0 11 0,0 0-6 0,0 0 2 0,12 13 6 16,-8-8-2-16,-1 4 2 0,5-1 2 0,-3 2-3 15,2-1 4-15,-1 7 4 0,2 1-1 0,1 6-2 16,-4 2 7-16,1 0 1 0,-1 0-6 0,0 2 1 16,0 0 1-16,-2 0 4 0,0 1-2 0,-2 1-2 15,-1 1 0-15,2-5 0 0,-2 3 6 0,2-2-6 16,-1 1 5-16,-2-8 5 0,-1 0-2 0,4-1 5 16,-2 0 1-16,1-2 5 0,0 0-4 0,-1-3 7 15,2-1 1-15,0-2-3 0,-1 0 1 0,1-3 1 16,1-1-3-16,-1 5-4 0,0-6-2 0,1-1-7 15,-1 3-19-15,1-3-36 0,-2 0-47 0,2-2-56 16,1 0-62-16,-2 1-84 0,2-1-245 0,2 0-587 16,-6-2 259-16</inkml:trace>
  <inkml:trace contextRef="#ctx0" brushRef="#br0" timeOffset="-132453.52">9803 10289 228 0,'0'0'350'0,"0"0"-22"15,0 0-24-15,0 0-19 0,0 0-12 16,0 0-16-16,17 3-7 0,-4-3-24 0,6 1-16 0,9 0-22 16,2-2-17-16,6 0-13 0,0-1-16 0,5 0-10 15,11 1-18-15,-12 0-14 0,-1-3-10 0,1 4-6 16,-1-1-9-16,-2-1-8 0,-2 2 6 0,-3 0-16 15,-5 0-13-15,-8 0-11 0,-1 0-6 0,-5 0-13 16,-4 0-51-16,0 0-49 0,-4 0-45 0,0-1-44 16,-5 1-47-16,3-3-48 0,-3 3-291 0,0 0-606 15,-15-3 269-15</inkml:trace>
  <inkml:trace contextRef="#ctx0" brushRef="#br0" timeOffset="-132198.62">10062 10258 10 0,'0'0'274'0,"-6"3"-9"0,6 3-6 0,-2-2-8 15,2 6 2-15,-2 1 1 0,2 4 1 0,0 4 16 16,-3 6-35-16,-1-1-16 0,-2 4-26 0,0 1-21 0,1 1-18 16,-3-1-16-16,5 2-10 0,-1-3-10 15,2 0-16-15,-1 1-11 0,0-4-8 0,2 2-6 16,-2-10-7-16,3 4-12 0,0-4 0 0,0-3-8 0,3 1-3 15,-3-3-6-15,1-2-3 0,-1-1-6 0,0-2-6 16,0-1-8-16,3 0-24 0,-1-3-60 16,-3 1-73-16,1-4-98 0,-4 3-135 0,4-3-204 15,0 0-622-15,-14-9 275 0</inkml:trace>
  <inkml:trace contextRef="#ctx0" brushRef="#br0" timeOffset="-131796.86">10613 10096 14 0,'0'0'295'0,"0"0"-23"0,0 0-16 0,0 0-5 16,-10 13 4-16,2-3-3 0,2 4 12 0,1 3-4 16,-8 8-23-16,4 4-23 0,0 4-19 15,-1-1-15-15,-3 12-23 0,2-10-12 0,-1 0-16 16,2 11-12-16,5-12-13 0,-3 1-12 0,4-3-6 0,1 2-4 15,3-2-18-15,-2 0 1 0,4 0-8 0,0-3-3 16,1 2-8-16,3-5-2 0,-1 2-9 0,0-6-4 16,2-2 1-16,0 3-5 0,2-5-7 0,0-1-9 15,-1-3-29-15,-2-3-51 0,3 1-62 0,-2-3-51 16,-1 0-97-16,-1-1-332 0,-1-4-662 0,1-2 294 16</inkml:trace>
  <inkml:trace contextRef="#ctx0" brushRef="#br0" timeOffset="-131196.71">10690 10330 19 0,'10'2'348'0,"-1"0"-8"0,1-1-17 15,-3 1-24-15,5 2-21 0,-1-1-14 0,-1 2-27 16,0 0-20-16,-1-2-23 0,0 5-17 0,0-1-21 15,-4 2-19-15,-1 0-14 0,1 1-10 0,-4 5-5 16,-2-1-26-16,1 3-15 0,-5-2-19 0,1 0-14 16,-6 3-7-16,2-2-2 0,1-1 2 0,-4-1-2 0,0-2 2 15,3-4 15-15,-6 5 17 0,4-5 9 0,0-1 1 16,-2 2-7-16,3-4-2 0,0 0-9 16,3 1-5-16,0-3-4 0,1 0-5 0,1 0-3 15,1 0 7-15,3-3-1 0,0 0-4 0,0 0-4 0,8 7 0 16,1-7-8-16,1 0 1 0,5-2-1 0,4 4-4 15,2-2-4-15,-2 1-2 0,4-1-8 16,4 5 7-16,2-5-6 0,-6 0-4 0,4 1-21 0,-6 1-52 16,7 1-66-16,-11 1-72 0,0-2-79 0,2 0-360 15,-6 0-700-15,2-1 310 0</inkml:trace>
  <inkml:trace contextRef="#ctx0" brushRef="#br0" timeOffset="-130762.58">11499 10197 134 0,'-4'-10'291'0,"2"-1"-14"0,-5 3-10 0,1-2-9 15,-3 2 1-15,1 2 10 0,2 0 9 0,-5 0-31 16,4-1-21-16,-5 2-21 0,3 0-25 0,-2 2-15 16,1 2-3-16,-1-1-32 0,0 4-12 0,0 1-13 15,-2 1-5-15,-4 4-15 0,-1 4-8 0,-5 5-5 16,3 3-7-16,-2 4 8 0,2 3-19 0,-1 1-7 0,2 2-5 16,2 2-4-16,1-1-5 0,2 3 1 15,1-3 7-15,1 1-13 0,5-1-7 0,2 1-3 0,2 0-2 16,-1-4-3-16,4 2 5 0,4-3-3 15,0 0-5-15,0-2 4 0,-2 6-3 0,2-6-4 0,0 3-4 16,0-3 20-16,-3-4-19 0,0-2 0 0,1 0-5 16,-4 9 2-16,1-7 3 0,-3 2 0 0,0 2-2 15,-1-7-4-15,1-1 6 0,-1 0-2 0,-1-7 1 16,0 2-7-16,2 1-5 0,-1-7-20 0,-3 3-22 16,-1-8-32-16,-1 1-37 0,-2-2-38 0,-3-3-40 15,0-6-36-15,-2 0-42 0,-3-10-290 0,-1 3-612 16,2-3 271-16</inkml:trace>
  <inkml:trace contextRef="#ctx0" brushRef="#br0" timeOffset="-130582.53">10985 10618 324 0,'4'-5'342'0,"1"4"-9"0,4-4-6 16,-4 3-17-16,8 0-23 0,-4-1-23 0,1 2-24 15,-1 1-24-15,3-3-16 0,-2 0-20 0,4 3-15 0,-3-3-20 16,2 2-12-16,1 0-19 0,0-3-13 15,3 4-13-15,1-3-50 0,-1 2-45 0,2-1-41 16,1 2-45-16,-2 0-36 0,0 0-32 0,-3 0-33 16,3 0-25-16,1 0-32 0,2 0-201 0,-4 0-487 0,2 0 215 15</inkml:trace>
  <inkml:trace contextRef="#ctx0" brushRef="#br0" timeOffset="-130294.17">11570 10251 72 0,'0'0'332'15,"11"10"-13"-15,-6 0-19 0,3 0-20 0,0 6-10 0,0 2-8 16,2 7 6-16,3 1-23 0,-8 2-24 0,4 3-17 15,-1 1-21-15,2-1-14 0,-6-1-20 0,-3 3-18 16,-5 2-13-16,3-3-11 0,-8 1-7 0,2-3-14 16,0 1-8-16,-4 0-14 0,-1-3-7 0,-1-2-3 15,-1-3-16-15,1 0-42 0,2-8-49 0,-2-2-61 16,-1-2-64-16,-2 1-66 0,0-5-100 0,-3-1-185 16,-3-1-572-16,3-2 254 0</inkml:trace>
  <inkml:trace contextRef="#ctx0" brushRef="#br0" timeOffset="-129514.3">11886 10487 229 0,'13'0'320'0,"-13"0"-14"0,14-5-10 16,-2 2-3-16,4 0-3 0,3 1-6 0,1-3-36 15,1 2-31-15,6-2-14 0,-6 1-20 0,2 2-19 16,3-3-17-16,-4 4-19 0,0-2-7 0,0 3-17 16,-2 0-2-16,-1-2-18 0,-5 1-9 0,-1 1-15 0,0-1-1 15,-3-1-8-15,-2 2-1 0,-2-1-13 0,-1 1-4 16,-5 0-24-16,10-1-17 0,-10 1-36 16,8 0-27-16,-8 0-29 0,0 0-26 0,3 2-27 0,-3-2-39 15,0 0-34-15,0 0-53 0,-23 7-204 0,10-3-523 16,-5 1 233-16</inkml:trace>
  <inkml:trace contextRef="#ctx0" brushRef="#br0" timeOffset="-129318.34">11873 10594 120 0,'0'0'316'0,"8"5"-1"0,1-5-3 15,0 0-18-15,5 0-16 0,4 0-8 0,4-6 4 16,5 1-26-16,2 1-23 0,-2-2-22 0,2 0-18 15,-10 1-22-15,4 1-14 0,-1 0-18 0,0 2-19 16,-3-4-37-16,0 5-40 0,-7-2-44 0,0 2-43 16,-3-1-39-16,-2 1-44 0,-2 0-42 0,-1 1-29 15,-4 0-45-15,7-2-213 0,-7 2-503 0,0 0 222 16</inkml:trace>
  <inkml:trace contextRef="#ctx0" brushRef="#br0" timeOffset="-127911.36">12585 10035 146 0,'0'0'264'0,"0"0"-16"0,0-5-14 0,0 5-12 16,0 0-15-16,0 0-8 0,0 0-13 0,0 0-10 15,0 0-14-15,0 0-15 0,3-4-13 0,-3 4-15 16,0 0-7-16,0 0-7 0,0 0-10 15,0 0-8-15,0 0-8 0,0 0-4 0,0 0-4 0,0 0-9 16,0 0-5-16,0 0-1 0,0 0-11 0,0 0 1 16,0 0-2-16,0 0-6 0,0 0 0 0,0 0-2 15,0 0-5-15,0 0 0 0,0 0-3 0,1 11 1 16,-1-11-14-16,0 0 10 0,-1 6-4 0,1-6-3 16,1 6 9-16,-1-6-8 0,-1 5-1 0,1-2 3 15,0-3-2-15,0 6-1 0,-3-1-2 0,3-1-2 16,0 0 0-16,0 2 1 0,0-1-3 0,-2 1 3 15,2 0-4-15,-4-2-7 0,4 2 4 0,0 2 2 16,-1-3-1-16,2 2 0 0,-1 0 1 0,-4 0 3 16,4 0 2-16,3-1-1 0,-3 2-4 0,0 2 12 15,0-2-16-15,-3 0 6 0,3-1-6 0,0 3-7 16,0-1 4-16,0 1 1 0,0 3 3 0,0-1-3 0,0-1 1 16,0 2-1-16,0-1 3 0,-1 4-6 15,1 0-1-15,-3 2 7 0,6-4-4 0,-6 3-1 16,7-3 1-16,-4 4 0 0,3-3 0 0,-2 2-1 15,-1 0-1-15,0-3 5 0,5 2 5 0,-4-4 3 16,2 4 0-16,-3-4 0 0,1 1-8 0,-1-1 5 0,3 2 0 16,-2 0-1-16,-1-2-5 0,1 3 5 15,-1-6-4-15,2 2-1 0,-4-4 2 0,4 4-4 0,-1-5 6 16,0 2-1-16,-1-2-4 0,3-1 0 0,-1 0-3 16,-2-2 1-16,2-1 0 0,-2-2 2 0,-2 6 5 15,4-3-1-15,-2-3 3 0,0 0 3 0,0 0-2 16,0 0-2-16,0 5 5 0,0-5 15 0,0 0-14 15,0 0-2-15,0 0 1 0,0 0-7 0,0 0 2 16,0 0-4-16,0 0 1 0,0 0-4 0,0 0 3 16,0 0 2-16,0 0-2 0,0 0-1 0,0 0-8 15,0 0 6-15,0 0-3 0,0 0-11 0,0 0-22 16,0 0-47-16,0 0-64 0,0 0-85 0,0 0-114 16,0 0-267-16,-13-2-659 0,0 12 292 0</inkml:trace>
  <inkml:trace contextRef="#ctx0" brushRef="#br0" timeOffset="-120647.03">14461 9329 289 0,'0'0'326'0,"0"0"-9"15,-5 3-22-15,5-3-29 0,0 0-22 0,18 2-25 16,-5-1-19-16,15-1-16 0,2-1-16 0,4 2-7 15,4 1-1-15,16-1-13 0,1-8-14 0,0 8-10 16,0-1-13-16,0 0-12 0,0 0-13 0,-16-1-8 0,1-1-6 16,0 1-7-16,-2 1-3 0,-5 1-16 15,0-1 3-15,-11 0-13 0,0 0-12 0,-4 0-44 16,-7 0-52-16,-3-1-72 0,-2-1-85 0,1 0-110 0,-7 2-184 16,0 0-566-16,0 0 250 0</inkml:trace>
  <inkml:trace contextRef="#ctx0" brushRef="#br0" timeOffset="-120490.53">14695 9481 306 0,'4'3'330'16,"0"0"-29"-16,10-2-19 0,4-1-20 0,1 2-19 0,13-2-6 16,0-2-23-16,1 1-11 0,3-1-15 0,-3-1-14 15,-2-1-18-15,2 0-17 0,-12 4-21 0,7-2-9 16,-8-1-43-16,-2 2-59 0,2 1-67 0,2-5-73 15,-9-1-71-15,-3 5-286 0,0-2-530 0,-2 1 234 16</inkml:trace>
  <inkml:trace contextRef="#ctx0" brushRef="#br0" timeOffset="-120080.28">15097 9093 162 0,'0'0'288'0,"2"-2"-24"0,-2 2-24 0,4-3-20 0,-4 3-14 15,0 0-6-15,0 0-3 0,0 0-6 0,8 6-11 16,-5-3-11-16,1 0-12 0,0-2-12 0,0 4-13 16,1-3 4-16,-1 6-11 0,6-4-12 15,-1 6-6-15,-4-2-6 0,3 1-16 0,2-2 2 0,-1 4 4 16,0-2-20-16,1-1-13 0,-3 0 1 0,2 1-8 15,-2 1-6-15,1 1-5 0,1-3 1 0,-3 3-8 16,4-1-3-16,-3-1-2 0,0 1-3 0,0 1 0 16,-2-2-3-16,1 2-6 0,-3 0 2 0,1 0 2 15,-3 2-3-15,-1 4-6 0,-1 1 0 0,-6 0 3 16,-4 6-8-16,-1 0 0 0,-7-1 2 0,-1 3-1 16,-1-1 4-16,-3-3 8 0,1-2-14 0,5 1 2 15,4-7 0-15,1 3-6 0,-2-4 2 0,2-1 2 16,4-3-1-16,-1 0 2 0,2-1-1 0,3-3 0 15,-1 3-9-15,2-5 5 0,-1 1-5 0,2-2 8 16,0 1-6-16,0-1-33 0,3-2-77 0,0 0-111 16,0 0-156-16,-14-7-218 0,10 1-647 0,-1 0 286 15</inkml:trace>
  <inkml:trace contextRef="#ctx0" brushRef="#br0" timeOffset="-119010.78">17033 9357 67 0,'0'0'386'0,"-4"3"-26"0,4-3-28 0,0 0-26 16,0 0-27-16,10 6-24 0,0-3-9 0,3 0-32 16,4 1-17-16,3 2-27 0,7-1-3 0,4 2-31 15,1-4-12-15,-2 1-9 0,4 0-9 0,0 1-14 0,-2-2-14 16,-1 2 0-16,1-3-11 0,-11 2-9 0,-2-3 8 16,2 0-21-16,-3 1-15 0,-4-1-41 15,-1-2-54-15,-2 1-62 0,-1-3-67 0,2-1-69 0,-7 2-290 16,0 0-598-16,0-2 265 0</inkml:trace>
  <inkml:trace contextRef="#ctx0" brushRef="#br0" timeOffset="-118791.14">17281 9397 82 0,'-9'4'320'0,"2"3"-9"15,-3 2-11-15,-1 5-10 0,0-2-2 0,0 7-18 16,-3 6-28-16,1 0-20 0,3 1-23 0,1 3-23 15,0 0-17-15,3-3-11 0,-1 3-14 0,1-2-15 16,2-1-12-16,1-2-13 0,0 2-9 0,0-9-8 16,3 0-3-16,-1-1-15 0,-2 1-4 0,2-5-6 15,-3 4-4-15,4-4 6 0,-1-1-37 0,-2-3-42 16,-1 0-60-16,3-2-66 0,-4-1-73 0,2-3-97 16,-3 0-202-16,6-2-568 0,0 0 252 0</inkml:trace>
  <inkml:trace contextRef="#ctx0" brushRef="#br0" timeOffset="-118481.6">17793 9154 291 0,'-11'11'305'0,"-1"3"-11"0,-7 6-5 16,2 7-3-16,0 3-10 0,-5 13-20 0,1 1-26 16,0 1-26-16,5-13-18 0,-2 14-17 0,7-12-10 15,-4 10-25-15,6-12-10 0,2 4-11 0,2-2-16 16,0-4-2-16,5 1-13 0,4-1-4 0,1-1-10 16,0 0-3-16,3-4-12 0,1 0-5 0,1-1 11 15,-1 0-19-15,-3-10-8 0,4 4-8 0,-2-3-18 16,-3-4-46-16,0-3-60 0,0 2-64 0,-2-5-70 15,3-3-87-15,-2 0-213 0,1-2-579 0,2-3 256 16</inkml:trace>
  <inkml:trace contextRef="#ctx0" brushRef="#br0" timeOffset="-118115.4">17899 9438 319 0,'0'0'367'0,"0"0"-31"16,0 0-39-16,0 0-36 0,0 0-25 0,0 0-23 16,0 0-18-16,17 11-18 0,-11-7-17 0,1 6-15 15,0-4-2-15,2 1-23 0,0 4-10 0,0-2-14 16,0-1-8-16,-3 1-15 0,2 3-4 0,0-1-7 16,-3 0-4-16,1 0-5 0,-6 3-13 0,3-1-16 15,-6 1-16-15,1 2-6 0,-6 0-5 0,4-6-1 16,-5 5 0-16,0-6-1 0,0 2-2 0,0-1 6 15,0-2 0-15,-2 2 4 0,2-3 4 0,-3-1 25 16,2 1 32-16,3-3-5 0,0-2-5 0,2 3-6 0,0-4-2 16,0 3-2-16,1-1-9 0,0-3 0 0,2 3-2 15,2-3-4-15,-3 4-3 0,3-4 4 16,0 0-6-16,0 0-5 0,9 4 5 0,-1-2 0 0,1-1-8 16,2 1 3-16,3 1-4 0,-1-3-6 0,7 3-7 15,-2 0-29-15,4-3-38 0,-3 1-42 16,3 1-48-16,-2-1-28 0,3-1-37 0,5 0-51 15,-8 2-279-15,1-2-595 0,1 0 264 0</inkml:trace>
  <inkml:trace contextRef="#ctx0" brushRef="#br0" timeOffset="-117696.86">18598 9372 186 0,'-1'-9'286'0,"-3"-3"-13"0,0 2-10 0,-1-2-18 16,1 4-10-16,-2-3-10 0,2 0-7 0,-5 1-2 16,2 4-13-16,0-1-11 0,-3 2-21 0,-3 1-10 15,2 2-20-15,-6 1-11 0,-1 2-12 0,-1 2-12 16,1 3-9-16,0 5 4 0,-6 4-28 0,3 1 4 15,1 0-16-15,3 5-6 0,-3 1 2 0,2 2-15 16,4 3 0-16,1 1-4 0,3 0-7 0,0-1 0 0,2 2-1 16,1 1-5-16,4 1-2 0,2-5-3 0,-2 5-1 15,3-5 1-15,0 2-8 0,3-1-2 16,-1-2 3-16,2 3-1 0,-1-3-2 0,2-5-4 0,-2 4 3 16,-1-4-4-16,2 0-1 0,-3-4 0 0,1 1-4 15,-2 2 3-15,2-1-1 0,-2-3 2 0,-2 2-4 16,1-4 5-16,-1-2 1 0,-2 1-9 0,0-2 1 15,1-1 5-15,-3-2-1 0,-3 2-4 0,4-6-12 16,-3 0-31-16,-3-2-40 0,-1 1-38 0,-6-7-44 16,0 3-47-16,3-7-57 0,-3 0-296 0,-1-1-612 15,-5-7 271-15</inkml:trace>
  <inkml:trace contextRef="#ctx0" brushRef="#br0" timeOffset="-117525.73">18115 9769 157 0,'14'-1'403'0,"2"1"-40"0,5-2-34 16,6 1-38-16,1-2-29 0,0-2-46 0,-2 3-33 0,-3 2-23 15,-1-1-13-15,-1 1-18 0,1 0-12 16,-3 0-14-16,-2 0-9 0,2 0-28 0,-4 0-36 16,-2 0-54-16,0 1-55 0,1-1-73 0,-2-1-68 15,-1 1-210-15,-1-1-464 0,2-2 205 0</inkml:trace>
  <inkml:trace contextRef="#ctx0" brushRef="#br0" timeOffset="-117264.53">18869 9254 137 0,'0'0'246'0,"7"10"-2"0,-5-2-9 16,2 7-1-16,1 13-4 0,-1-2-4 0,0 5 9 16,-2 3-1-16,2 13-12 0,-1-10-19 0,-1 10-20 15,-3 1-25-15,2-12-9 0,-2 12-14 0,-3-14-10 16,2 1-9-16,-6 1-18 0,2-3-9 0,-1-1-10 16,-2-2 9-16,-1 0-30 0,1-3-3 0,-4-2-55 15,3-6-63-15,-4 4-83 0,-4-4-92 0,3-5-318 16,-2 0-601-16,-10 3 265 0</inkml:trace>
  <inkml:trace contextRef="#ctx0" brushRef="#br0" timeOffset="-116619.83">16474 9899 140 0,'13'-3'340'0,"-4"1"4"16,2 1-15-16,7 1-8 0,3-3-7 0,7 0-45 15,-6 0-23-15,6 1-31 0,1 1-15 0,-1-2-8 16,-1 0-37-16,0 3-18 0,-5 0-8 0,-1-1-16 16,-1-1-12-16,-1 2-12 0,-8 0-12 0,3 0-14 15,-1 0-19-15,-3 2-43 0,-2-2-47 0,-3 0-48 16,0 0-48-16,-5 0-40 0,4 1-31 0,-4-1-44 15,0 0-225-15,-9 6-520 0,0-1 231 0</inkml:trace>
  <inkml:trace contextRef="#ctx0" brushRef="#br0" timeOffset="-116458.87">16528 9993 202 0,'-6'1'296'0,"2"1"-17"16,1-1-19-16,3-1-12 0,0 0-11 0,9 6-11 15,1-4-6-15,3-2-6 0,8 0-3 0,9 0-10 0,2 1-16 16,-1-2-19-16,-2 1-19 0,1 1-15 0,-2 0-18 15,-8-1-9-15,2 1-8 0,-3-2-58 0,-2 1-57 16,-3 1-60-16,-3-1-59 0,2 1-59 0,-7-1-73 16,0 0-212-16,0 2-519 0,-6-2 230 0</inkml:trace>
  <inkml:trace contextRef="#ctx0" brushRef="#br0" timeOffset="-116087.53">16330 9507 133 0,'0'0'317'0,"0"0"-17"0,0 0-17 0,-8 5-18 16,6-2-9-16,-2 1-11 0,1 5-12 0,1 2-10 15,-1 4-30-15,-1 1-9 0,3 10-19 0,-3 0-16 16,-1 3-12-16,4 5-11 0,-3-2-16 0,-1 1-11 16,0 2-19-16,-4-1 1 0,-3 10-6 0,2 2-8 15,0-14-3-15,2 1-7 0,-1-4-11 0,-1-2-7 16,1-1 4-16,0-3-8 0,3-6-7 0,-1 4 3 15,4-9-16-15,1-2-31 0,-3-2-39 0,1-1-44 16,2-2-49-16,2-1-49 0,-2 1-41 0,2-5-84 16,4 3-179-16,-4-3-543 0,7 0 240 0</inkml:trace>
  <inkml:trace contextRef="#ctx0" brushRef="#br0" timeOffset="-113441.39">20123 9340 44 0,'0'0'339'0,"6"3"-11"0,-2 0-2 15,9 1-19-15,2-3-12 0,6 4-28 0,11-5-24 16,2 1-22-16,4-1-19 0,2-1-6 0,11-4-36 15,2 4-19-15,-14 0-11 0,0 1-11 0,-1-3-14 16,-5 4-10-16,-1-2-14 0,0 2-9 0,-10-1-8 16,-1 2-12-16,-5 0-40 0,-3-2-67 0,-4 3-87 0,-2 0-91 15,-2-1-329-15,-2 1-609 0,-3 0 271 16</inkml:trace>
  <inkml:trace contextRef="#ctx0" brushRef="#br0" timeOffset="-113269.86">20345 9507 109 0,'-5'2'319'16,"5"-2"-21"-16,9 3-7 0,1-2-8 0,11 3-10 0,-2-2-14 16,13-1 0-16,4-1-11 0,1 0-25 15,2 1-18-15,16-1-25 0,-18 1-11 0,2 1-21 16,-1-2-14-16,-1 1-18 0,-1 0-16 0,-3-1-9 16,-1 5-24-16,-2-4-49 0,-9 2-61 0,-1-3-73 0,-3 1-87 15,-4-1-88-15,-3-1-233 0,1-2-565 0,-4 2 250 16</inkml:trace>
  <inkml:trace contextRef="#ctx0" brushRef="#br0" timeOffset="-112999.27">20725 9071 2636 0,'-3'-6'205'0,"-1"4"-91"0,2-1-63 0,2 3-19 0,-6-3-10 15,6 3 9-15,0 0 15 0,-9 11 11 0,3-3 10 16,0 9 21-16,-5 7 19 0,-1 5-11 0,0 0-5 16,0 5-6-16,-5 10-7 0,-2 4-10 0,-3 1-4 15,4-3-10-15,-1 1 2 0,1-3-7 0,3-12-5 16,3-1-4-16,-3 1-11 0,5-2 1 0,-4-4-4 16,5 1-3-16,1-9 0 0,-2-1-2 0,1 0-8 15,3-6 2-15,1-1-1 0,-2-2-6 0,2-1-49 16,-4-5-67-16,4 2-99 0,-4-4-136 0,-1-2-271 15,-2 0-666-15,2-2 295 0</inkml:trace>
  <inkml:trace contextRef="#ctx0" brushRef="#br0" timeOffset="-109864.36">21605 9133 70 0,'-12'-3'228'0,"7"1"3"0,1-1-4 0,0 0-6 16,0 1-2-16,4 2-3 0,-9-3-5 15,9 3-8-15,-6-1-6 0,6 1-7 0,-5-2-4 16,5 2-9-16,0 0-9 0,0 0-15 0,-7-1-15 16,7 1-12-16,0 0-15 0,-2-3-17 0,2 3-2 0,0 0-7 15,0 0-10-15,0 0-5 0,0 0-14 16,0 0 5-16,0 0-12 0,18-2 2 0,-6 1-6 15,0 0-11-15,6 1 2 0,0 4-10 0,-1-1 0 0,0 0-1 16,2 0 1-16,-6-1-2 0,1 5-18 16,-2-3 5-16,-1 0 0 0,-1 4 1 0,-1-1-6 0,-2 3 3 15,0 0-4-15,1 3 3 0,-7-1-5 16,2 5 2-16,-4 1-5 0,-2 0-2 0,-2 0 3 0,-3 7 2 16,1-6-2-16,-4 7-1 0,-1-4 0 0,-1 1 22 15,0-2-2-15,0-5 0 0,0 0-6 0,-1 0-2 16,4-4 2-16,-1-1-4 0,1-3 2 0,3 1-1 15,-1-1 6-15,3-4-3 0,-2-1 2 0,3 0 1 16,1 0-1-16,3-3 3 0,-5 1-5 0,4 3 6 16,1-4-10-16,0 0-5 0,0 0 7 0,0 0 0 15,9 3-7-15,2-3 4 0,2-1 2 0,-3 1-5 16,4-1-2-16,-1 1-1 0,0 2 1 0,-3-1 2 16,2-1-3-16,-2 1 2 0,-2 2-5 0,-2-2-3 15,-1-1 3-15,4 5 0 0,-4-4-6 0,-1 2 1 16,1-2-17-16,-5-1-43 0,8 2-45 0,-3-2-52 15,-5 0-58-15,0 0-62 0,0 0-337 0,10-3-672 16,-6 0 298-16</inkml:trace>
  <inkml:trace contextRef="#ctx0" brushRef="#br0" timeOffset="-109491.8">22109 9030 402 0,'0'0'391'0,"0"0"-39"0,10-1-42 0,3 1-25 15,5 0-24-15,4 0-38 0,8 1-15 0,5 0-19 16,-1 0-20-16,6 1-14 0,-2-2-14 0,-2 3-17 16,-1-2-14-16,-2 1-12 0,-4 1-8 0,-1 1-11 15,-6-2-6-15,-4 2-17 0,-4-1-35 0,-4 0-42 16,0-2-52-16,-1 1-48 0,-2-1-42 0,-3-1-33 0,1 0-35 15,-5 0-258-15,0 0-530 0,0 0 235 0</inkml:trace>
  <inkml:trace contextRef="#ctx0" brushRef="#br0" timeOffset="-109294.36">22441 9029 185 0,'-10'6'276'0,"1"2"-8"0,-3 6-3 0,1 4-7 0,0 7-8 15,-2 4 6-15,0 2-1 0,0 2-24 0,-2 9-15 16,3-7-19-16,-3 13-19 0,-2-3-23 0,3 0-11 15,4-10-14-15,1-2-4 0,-2 0-24 0,2-3-7 16,2-2-12-16,1-1-9 0,-3 0-1 0,5-7-12 16,2-2-2-16,-1-1-5 0,2-4-4 0,0-1-9 15,-1-2-20-15,0 0-36 0,2-5-30 0,-2 0-33 16,1-1-64-16,0-2-71 0,1-2-96 0,0 0-242 16,0 0-596-16,-4-19 264 0</inkml:trace>
  <inkml:trace contextRef="#ctx0" brushRef="#br0" timeOffset="-108798.77">23369 9103 160 0,'0'-6'304'0,"-3"-3"-7"0,0 0-5 0,-4 1-3 0,2-3 0 15,-8 0-16-15,-1 0-32 0,-1-1-21 0,-3 4-19 16,-1 0-25-16,-3 1-13 0,-3 4-17 0,-5 2-14 16,1 2-11-16,-2 2-12 0,1 8 1 0,-2 3-23 15,1 5-5-15,-11 6-6 0,3 7-10 0,5 3 2 16,8-6-6-16,3 0-8 0,2 0-3 0,-4 14-3 16,11-11-7-16,0 1 4 0,4 1-9 0,2-2-4 15,3 1-2-15,0 2-1 0,-1-2-4 0,3-2-5 16,2 0-1-16,1 0-1 0,-4-1-5 0,3-3-2 15,-2 0-1-15,2-2 4 0,-2-6-12 0,-2 6 3 16,1-7 2-16,-2-1-4 0,1 1 3 0,-3-1-4 16,3-8-2-16,-4 3 1 0,0-5-7 0,0 1-17 15,3-5-24-15,-3-2-36 0,-3-1-46 0,3-2-53 0,-3-3-53 16,-1-7-74-16,-1 0-270 0,4-2-627 16,1-2 277-16</inkml:trace>
  <inkml:trace contextRef="#ctx0" brushRef="#br0" timeOffset="-108586.43">22780 9344 394 0,'8'-1'411'0,"2"1"-39"0,2 0-27 16,3 0-43-16,4 0-25 0,1 0-27 0,-1 0-29 16,3 0-9-16,-4 0-32 0,1 0-18 0,0 0-14 15,-1 1-18-15,0 1-9 0,-5-1-13 0,5-1-11 16,0 2-11-16,0-1-4 0,0 0-16 0,-1-1-6 15,4 0-10-15,-2 0-30 0,-2 2-34 0,-1-2-38 16,-2 3-58-16,-1-2-62 0,-3 2-71 0,2 2-93 16,-6-1-193-16,-2 1-571 0,-4 0 253 0</inkml:trace>
  <inkml:trace contextRef="#ctx0" brushRef="#br0" timeOffset="-107098.78">23618 9529 281 0,'-9'0'268'0,"9"0"-11"0,0 0-10 0,0 0-2 0,0 0-4 15,0 0-8-15,-1 3-8 0,1-3-9 16,0 0 1-16,0 0-10 0,0 0-25 0,0 0-8 16,14 7-17-16,-1-4-17 0,1 0-10 0,4 2-19 0,9 1-5 15,1 0-10-15,4 0 1 0,1 0-20 0,0-1-4 16,4 1-12-16,-2-4-2 0,-2 2-9 0,-1 1-9 16,1-2 16-16,-5-1-20 0,-6 0-9 0,-3-1 0 15,-1 0 0-15,-6-1-15 0,-3 1-11 0,-2-1-45 16,0-1-58-16,-7 1-77 0,3-1-77 0,-3 1-86 15,0 0-237-15,-10-8-626 0,6 6 277 0</inkml:trace>
  <inkml:trace contextRef="#ctx0" brushRef="#br0" timeOffset="-106948.81">23763 9713 2819 0,'0'5'134'0,"3"1"-64"0,3-1-38 0,1 1 10 0,7-3 40 16,0 3 27-16,4 0 4 0,4-2-9 0,9-1-13 15,-2 2-5-15,1-5-6 0,-2 4-7 0,-7-2-12 16,2-1 4-16,-5 1-18 0,0-2-12 0,0 1-17 0,-3-1-50 16,-4 0-64-16,-5 0-73 0,3 0-96 15,-4 0-319-15,-5 0-632 0,8-3 280 0</inkml:trace>
  <inkml:trace contextRef="#ctx0" brushRef="#br0" timeOffset="-105913.71">24840 9382 230 0,'0'0'304'15,"-1"-6"-2"-15,1 6-15 0,-3-6-11 0,3 4 0 0,0-3-16 16,0 5-16-16,5-6-22 0,-5 2-18 15,3 1-24-15,-1-4-15 0,2 5-16 0,-1-2-13 16,1-1-18-16,2-1 3 0,-1 1-25 0,5-1-11 0,-2-1-7 16,1 2-7-16,2 2-5 0,1 2-6 15,2-6 6-15,0 4-19 0,-1 2-4 0,5-1-1 0,0 2-4 16,-3 1-3-16,-1 0-7 0,0 0 0 16,5 0-3-16,-1 5-2 0,-3-2-3 0,2 1-1 0,-3 0-2 15,-1-2-1-15,-3 3-6 0,4-1-1 16,-2 0 1-16,-2 0 2 0,-2 2-2 0,-2-1 2 15,2 1-6-15,-4 2 2 0,-3 0-2 0,-1 1-3 0,-1 2 14 16,-3 0-16-16,-5 3 8 0,-3 1-7 0,-4 4 1 16,-5 1-1-16,3-2 0 0,-3 2-2 0,1-3 0 15,-1-3 3-15,4-1 1 0,-2 4-2 0,2-5 14 16,3 0-20-16,-1 0 11 0,2-1-10 0,-2-2 11 16,6-1-6-16,-3 0-3 0,2-1 4 0,1-2-1 15,1 0 0-15,3-1-8 0,-1 0 10 0,2-3-1 16,0 1 4-16,3-1-6 0,-3 0 0 0,0 1-1 15,4-3 7-15,-5 1 3 0,5-1-2 0,0 0-2 16,0 0 1-16,0 0-5 0,0 0 6 0,0 0-6 16,0 0 1-16,0 0-3 0,0 0-5 0,0 0 1 15,0 0 0-15,0 0-2 0,0 0 0 0,0 0 6 16,18-4 8-16,-10 4-10 0,2 2 1 0,0-1 0 16,4-2 0-16,3 3 1 0,1-1-3 0,-1 0 2 15,3 0 6-15,0 3-9 0,2-1 1 0,6 1 1 0,-1 1-2 16,1 1 4-16,0-1 1 0,-5-2-3 0,3 3 3 15,-6-1-3-15,2 0-4 0,0-3 7 16,-4 4 2-16,1-3 1 0,-6 0-7 0,4 0 2 16,-4 0 3-16,0-3 0 0,-4 2-4 0,-4 0 4 0,0 1 1 15,-1-2-7-15,2-1 2 0,-6 0-9 0,0 0-25 16,0 0-43-16,0 0-59 0,0 0-82 16,-33 0-92-16,1 2-317 0,0 1-680 0,-19 1 301 0</inkml:trace>
  <inkml:trace contextRef="#ctx0" brushRef="#br0" timeOffset="-100292.59">25960 10038 120 0,'2'5'307'0,"2"-1"-34"0,-3-2-35 0,-1 0-51 16,0 3-65-16,0-5-77 0,0 0-101 0,0 0-150 16,-5 1-224-16,5-1 100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1:33:38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2099 1396 131 0,'0'0'249'0,"0"0"-17"15,-4 6-17-15,3-1-9 0,-7 2-19 0,3 3-11 16,-7 3-14-16,1 0-16 0,-1 0-9 0,-1 4-14 15,1-3-12-15,-2 0-11 0,4 1-9 0,-4 0-13 16,2 1-7-16,1-1-7 0,-3-2-12 0,5 1-17 16,0-4-23-16,0 0-31 0,1 0-24 0,2-3-25 15,0 4-25-15,-5-5-31 0,5 2-21 0,1-3-39 0,1 2-133 16,-5-1-344-16,2-3 152 0</inkml:trace>
  <inkml:trace contextRef="#ctx0" brushRef="#br0" timeOffset="233.02">1859 1574 177 0,'1'7'221'0,"3"0"-6"0,-1 3-3 0,0 0-7 16,0 1-14-16,2 5-7 0,-1-3-8 0,0 5-16 15,-3-2-7-15,4 0-20 0,0 5-11 0,-1 2-13 16,0 4-13-16,0-2-4 0,-3-5-9 0,-1 5-7 15,1-5-9-15,-1 6-6 0,-1-2-9 0,1-1-10 16,0-6-3-16,0 1-39 0,0-2-30 0,0 0-36 0,0-6-47 16,0 0-43-16,0-3-31 0,1 0-41 15,-1-3-120-15,0-4-377 0,0 5 167 0</inkml:trace>
  <inkml:trace contextRef="#ctx0" brushRef="#br0" timeOffset="454.04">2053 1558 138 0,'10'-3'230'0,"0"0"-14"0,0 0-12 0,1 0-11 16,-1 1-12-16,1 0-20 0,0 2-17 15,-2-4-16-15,5 4-11 0,-1-5-13 0,1 5-17 16,-5-1-9-16,2-2-27 0,2 1-42 0,-3 1-50 15,2 1-39-15,-3-2-46 0,1-1-35 0,-5 2-112 16,-5 1-294-16,0 0 130 0</inkml:trace>
  <inkml:trace contextRef="#ctx0" brushRef="#br0" timeOffset="580.28">2204 1564 123 0,'-6'7'129'0,"2"0"-14"0,-1 3-11 16,1 0-11-16,0 2-10 0,0-3-10 0,-1 3-5 15,0 1-34-15,0-5-23 0,1 4-39 0,0-2-32 16,3 1-65-16,-3-4-134 0,3 2 60 0</inkml:trace>
  <inkml:trace contextRef="#ctx0" brushRef="#br0" timeOffset="829.54">2131 1727 70 0,'0'0'114'0,"0"0"-17"16,-1-14-4-16,1 14-8 0,5-11 2 0,-1 5 2 15,6 0-5-15,-2-1-5 0,-2 1-1 0,3 2-3 16,0-2-1-16,0-1 1 0,-1 5-5 0,-2-4 4 15,3 4-14-15,-1 2 2 0,1-1-9 0,-2 0 0 16,-7 1-1-16,14 0 6 0,-14 0 2 0,14 2-2 16,-7 0-3-16,-1 4 3 0,-1-4 1 0,-1 2 9 15,1 2-1-15,-1 1 9 0,-1 4 6 0,-5-3-3 16,1 9-5-16,-4 0-2 0,1-6-13 0,0 6 0 16,-2 0-8-16,-1 2-6 0,-1 6-2 0,-1-3-7 15,1-6-4-15,1 1 7 0,-1-2-13 0,1 1-9 16,0-1-18-16,0-3-34 0,-3 2-35 0,5-5-33 15,1 0-44-15,-1-2-51 0,1-1-177 0,-5 2-404 16,0-2 179-16</inkml:trace>
  <inkml:trace contextRef="#ctx0" brushRef="#br0" timeOffset="990.03">2075 1827 199 0,'0'0'231'0,"15"2"-18"16,-10 2-20-16,-5-4-24 0,13 2-16 0,-4 2-17 16,-4-3-26-16,3 1-33 0,1-2-39 0,4 3-48 15,-7-2-49-15,6-3-55 0,-1 0-109 0,-2 2-241 16,5-2 106-16</inkml:trace>
  <inkml:trace contextRef="#ctx0" brushRef="#br0" timeOffset="1129.29">2379 1692 28 0,'3'4'173'0,"-3"-4"-20"0,1 9-30 15,2-2-39-15,-1-3-46 0,-2 1-58 16,0 2-77-16,0 0-105 0,3-1 48 0</inkml:trace>
  <inkml:trace contextRef="#ctx0" brushRef="#br0" timeOffset="1532.92">2484 1286 118 0,'0'0'241'0,"0"0"-6"0,0 0-12 16,0 0-12-16,0 0-11 0,0 0-9 0,0 0-12 15,0 0-9-15,11 13-9 0,-8-11-10 0,0 4-10 16,-1-1-5-16,2-1 0 0,1 8-12 0,0-6-12 16,0 5-12-16,3 4-6 0,-5 1-15 0,0-1 1 15,1 9-9-15,1-5-8 0,-1 9-3 16,0-2-10-16,1 0-4 0,-1 2-6 0,0 1 0 16,-2-1-5-16,1 4-2 0,2-2-6 0,-1 0 1 15,-2 2-5-15,2-2 1 0,0 2 0 0,0-4 0 16,1 1-9-16,0 0 5 0,-1 0-7 0,-3-4-1 15,2 2 3-15,-3-8-6 0,0 8 1 0,-3-8-1 16,3 8 3-16,0-11-5 0,-2 0 11 0,-2 2-13 16,0-7 3-16,3 0-2 0,-3 0-3 0,3-4 2 15,-2-2-2-15,-1 2 3 0,4-7-8 0,-5 10 0 16,5-10 6-16,-10 2-10 0,10-2-13 0,0 0-30 16,-21-6-35-16,11-1-56 0,3-4-53 0,-5-3-71 15,2-1-252-15,0-1-558 0,1-2 248 0</inkml:trace>
  <inkml:trace contextRef="#ctx0" brushRef="#br0" timeOffset="2117.67">2806 1574 95 0,'0'0'273'0,"13"-4"-25"0,-13 4-6 16,13 0-11-16,-2 1-14 0,2-1-11 0,0 2-15 15,1 1-13-15,5-1-7 0,0-2-17 0,0 5-15 16,0-1-11-16,-1 0-14 0,-5 0-12 0,1 0-14 16,-5-1-5-16,4 2-8 0,-3 1-6 0,-1 0-6 15,-1 2-5-15,-4-2-9 0,-2 3-3 16,1-1-6-16,-5 2-5 0,1 0-5 0,-1-3 1 16,-1 2-8-16,-2 0 1 0,-3-2-4 0,2 3 2 15,-3-2-1-15,1-1-4 0,-1-1 0 0,4 0 6 16,-1-3-1-16,2 1 3 0,-3-1 9 0,7-3-14 15,-6 7-1-15,2-5-2 0,4-2 1 0,0 0-5 16,-2 6-3-16,2-6 0 0,2 7-2 0,2 0 1 16,0-2 2-16,5 3-3 0,1 2-4 0,-5-3 2 15,4 4-3-15,4 0 2 0,-7-1-1 0,6 2 2 16,-2 3 4-16,-1 0-10 0,-3 1-7 0,-1-1-11 16,-2 2-11-16,-2-1 0 0,1-5-2 0,-2 5 8 15,-4 1-2-15,4-5 3 0,-4 1 5 0,4-1 3 16,-3 0 5-16,-2-3 3 0,-1 0 4 0,1 0 10 15,0-1 9-15,-3 0 3 0,-1-2 5 0,-1 0-8 16,-2 1-1-16,-2-3-1 0,-1 4 0 0,-3-5-10 16,5-2-20-16,-5 1-44 0,0-2-63 0,-1-3-73 15,4 0-92-15,-4-2-216 0,5 4-544 16,0-1 241-16</inkml:trace>
  <inkml:trace contextRef="#ctx0" brushRef="#br0" timeOffset="2614.84">3252 2091 3826 0,'0'0'228'0,"8"-2"-166"15,-8 2-55-15,0 0 0 0,0 0-11 0,6 2 11 16,-6-2-1-16,0 0-2 0,0 0 2 0,3 7-16 16,-3-7-28-16,-3 3-44 0,3-3-53 0,-2 7-58 15,-2-2-52-15,1 1-330 0,2-4-622 16,-3 6 275-16</inkml:trace>
  <inkml:trace contextRef="#ctx0" brushRef="#br0" timeOffset="8876.94">2058 3298 132 0,'-2'-2'309'15,"2"2"-11"-15,-4-2-16 0,4 2-17 0,0 0-17 16,-5-4-13-16,5 4-12 0,0 0-17 0,0 0-10 0,0 0-9 16,0 0-23-16,-4-2-17 0,4 2-13 15,0 0-13-15,0 0-11 0,0 0-17 0,0 0-5 16,0 0-8-16,0 0-8 0,3 11-8 0,-2-1-23 16,1 0 13-16,0 8-1 0,0 2-6 0,2 5-17 15,0 2 8-15,-2 2-2 0,0-2-2 0,0 2-6 16,1-3 2-16,0 0-3 0,-1 4-5 0,-1-4 2 15,3-7 2-15,-1 1-1 0,-1-4-13 0,-2 4-1 16,4-6 12-16,-4-4-18 0,1-4-9 0,3 1-24 16,-6 0-44-16,2-4-52 0,0 0-62 0,0-3-70 15,0 0-93-15,-6 2-185 0,6-2-578 0,0 0 256 16</inkml:trace>
  <inkml:trace contextRef="#ctx0" brushRef="#br0" timeOffset="9260.51">2273 3344 103 0,'1'4'287'0,"2"1"-16"0,-1 2-7 15,1 3-15-15,1 2-9 0,5 2-2 0,-3 3-18 16,1-3-17-16,0 5-13 0,1-1-3 0,3 6-12 15,-7-5-13-15,4 1-40 0,-7-1 13 0,3 6-18 16,-4 0-6-16,0 2-11 0,0-8-11 0,-4 2-10 16,-2 1-14-16,-2-3-12 0,-2 4-24 0,1-5-31 15,3-1-38-15,-1-4-39 0,-3-2-34 0,4 3-32 16,-2-5-31-16,-1-1-32 0,1 2-47 0,-1-1-191 16,0 0-482-16,-3-5 214 0</inkml:trace>
  <inkml:trace contextRef="#ctx0" brushRef="#br0" timeOffset="9793.57">1838 3302 73 0,'-12'2'253'0,"7"1"-9"0,0 0-11 0,1 0-6 16,-4 0-10-16,0 4-7 0,2-2-7 0,0 2-11 16,-1 2 0-16,-2 0-7 0,-1 7-1 0,1-3-11 15,3 4-9-15,-3 4-20 0,1 1-6 0,3 3-16 0,0 2-22 16,1-1 4-16,-1 2-10 0,1 1-15 0,3 0 0 15,1-1-11-15,4-3-1 0,-3 0-3 16,-1-7-25-16,5 1 13 0,-1-1-2 0,0-1-9 16,1 0-3-16,0-1-2 0,0 0-10 0,4-2 1 15,0 2-1-15,0-5-6 0,-1 2-1 0,2-1 6 0,-1-1-12 16,2 0 2-16,2 3-3 0,-1-4 0 0,-1-1-22 16,-2 0-58-16,3-2-59 0,-2 3-64 15,1-5-103-15,2 8-301 0,-3-6-646 0,3-2 286 0</inkml:trace>
  <inkml:trace contextRef="#ctx0" brushRef="#br0" timeOffset="9943.89">2654 3867 3609 0,'5'4'113'16,"1"-1"-98"-16,-1 1-173 0,-2-4-116 0,-3 0-73 15,6 3-50-15,-6-3-31 0,4 1-461 0,-4-1 204 16</inkml:trace>
  <inkml:trace contextRef="#ctx0" brushRef="#br0" timeOffset="13273.88">3606 2996 119 0,'10'0'297'0,"4"-1"-19"0,4 0-19 0,4-2-22 16,1 1-7-16,5 0-9 0,4 0-7 0,0 0-19 15,-1 1-17-15,1-1-21 0,1 2-8 0,-3-3-18 16,0 3-12-16,3 2-13 0,-1-2-13 0,0-2-2 16,-3 1-14-16,-2 1-4 0,-5 0-9 0,-2 0-7 15,0-2-7-15,-6 1-22 0,0 2-30 0,-3-1-48 16,-1 0-41-16,-3 0-36 0,-2 0-21 0,-5 0-28 16,8 0-30-16,-8 0-21 0,0 0-173 0,0 0-432 15,0 0 191-15</inkml:trace>
  <inkml:trace contextRef="#ctx0" brushRef="#br0" timeOffset="13567.38">3911 2952 17 0,'0'0'198'15,"-6"5"-5"-15,6-5-5 0,-1 6-3 0,-2-3-4 16,3 2-1-16,-1 4-8 0,1-1-3 0,1 6-4 15,-1-2-7-15,0-1-9 0,3 2-4 0,-3-3-6 16,0 8-2-16,1 1-4 0,-1 6-10 16,0-5-6-16,0 8-8 0,0 1-12 0,0 0-3 0,0 1-2 15,0 4-18-15,0-1-10 0,0-1-4 0,-4 0-9 16,4 1-4-16,0-3-2 0,-1-1-10 0,0-2 3 16,-3 0-6-16,4-8 1 0,0-2 4 15,4 0-11-15,-4-4-5 0,1-2-2 0,0-2-3 16,-1-3-6-16,0 0-12 0,0-1-37 0,0 0-42 15,0-2-53-15,0-3-85 0,0 0-75 0,-2 4-203 0,2-4-539 16,0 0 239-16</inkml:trace>
  <inkml:trace contextRef="#ctx0" brushRef="#br0" timeOffset="14187.02">4383 3354 25 0,'0'0'243'0,"0"9"-16"15,0-9-18-15,-1 4-7 0,1-4-20 0,-1 6-13 16,1-6-16-16,1 7-17 0,-1-3-4 0,-1 1-21 16,1-5-11-16,0 6-8 0,0-6-10 15,0 4-3-15,0-4-15 0,0 6-6 0,0-6-8 0,2 4-2 16,-2-4-7-16,0 0 2 0,0 0 5 0,1 2 0 15,-1-2-3-15,0 0-4 0,0 0 2 0,0 0-1 16,3-12 9-16,-3 12 3 0,-1-4-2 0,1 4-2 16,0-4-3-16,0 4-2 0,0 0 0 0,-3-6 0 15,3 6-5-15,0 0-3 0,-2-3-2 0,2 3-2 16,0 0-7-16,0 0 5 0,0 0-5 0,0 0-3 16,-7 0-1-16,7 0-4 0,0 0 0 0,0 0-5 15,0 0-4-15,0 0-11 0,0 0-23 0,0 0-44 16,0 0-53-16,0 0-78 0,0 0-83 15,-5-2-173-15,5 2-493 0,0 0 218 0</inkml:trace>
  <inkml:trace contextRef="#ctx0" brushRef="#br0" timeOffset="14528.05">4329 3648 17 0,'3'4'213'0,"-3"-4"0"15,4 5-6-15,-3-3-7 0,-1-2-10 0,4 2-11 0,-4-2-5 16,0 3-10-16,0-3-11 0,4 3-7 16,-4-3-9-16,0 0-10 0,0 0-16 0,0 0-6 15,0 0-10-15,5 0-5 0,-5 0-4 0,0 0-3 16,0 0-3-16,0 0-19 0,0 0-9 0,0 0-43 16,-4-10-25-16,4 10-39 0,-4-5-57 0,4 5-61 15,-5-4-250-15,1 2-458 0,0 0 203 0</inkml:trace>
  <inkml:trace contextRef="#ctx0" brushRef="#br0" timeOffset="15077.11">5257 3088 293 0,'0'0'278'0,"0"0"-24"0,0 0-5 0,0 16-4 16,1-3-4-16,2 7-13 0,0 7-21 0,3 3-20 15,-2 1-14-15,1 1-20 0,3 3-9 0,-2 10-15 16,-1-12-13-16,0 4-10 0,0-3 6 0,-1 0-18 16,4-2-22-16,-4-3-2 0,-1-1-8 15,1 0-9-15,0-1-3 0,0-7-5 0,-3-6-11 16,1 4-1-16,1-1-16 0,-3-7-33 0,2-1-38 15,-2-4-38-15,-2-1-39 0,-1 1-39 0,0-3-43 16,3-2-37-16,0 0-204 0,-15-6-490 0,8-1 217 0</inkml:trace>
  <inkml:trace contextRef="#ctx0" brushRef="#br0" timeOffset="15492.99">5329 3071 195 0,'6'0'224'15,"3"-1"-15"-15,3 2-18 0,0 3-6 0,2-3-7 16,3 3-5-16,1 4-10 0,0-2-6 0,1 2-12 16,0 1-8-16,-1-1-10 0,-3-1-13 0,-2 2-12 15,4 2-5-15,-3-1-12 0,-4 1-5 0,-4 1-8 0,-3 1-6 16,-2 2-11-16,-2 3 0 0,-5-1-9 15,-2 1-2-15,0-1-5 0,-6 5-5 0,-4-2-1 16,4-5-7-16,0-3 2 0,-1 3-4 0,-2-6-2 16,3-2 0-16,2-2 6 0,-1 2 4 0,-1-2 9 15,2-3 10-15,-1-2 0 0,3 2 2 0,2-1 1 16,2-1-6-16,6 0-3 0,-9 2-3 0,9-2-6 16,-7 1-2-16,7-1-8 0,0 0 1 0,5 7-5 15,3-2-1-15,0 2-3 0,2-1-2 0,7 6 3 16,0-3-5-16,-2 5 0 0,2-3-2 0,6 4 4 15,-7-3-9-15,1-2-2 0,-1 0 8 0,-1 2-2 16,-4-6-7-16,0 2 3 0,1 0-3 0,-2-2-5 16,-5-2-40-16,0-2-57 0,-1 3-67 0,0-5-91 15,-4 0-301-15,0 0-602 0,0 0 266 0</inkml:trace>
  <inkml:trace contextRef="#ctx0" brushRef="#br0" timeOffset="17062.47">5505 2769 28 0,'0'0'239'0,"8"-3"-19"0,-3-3-19 0,0 5-12 0,3-1-12 15,-2 2-12-15,0 0-8 0,6-1-8 0,-2-2-9 16,-1 3-8-16,1 0-8 0,3 3-13 0,-4-1-7 16,3 2-12-16,-1 1-8 0,-2-2-7 15,-2 1-10-15,0-2-7 0,-2 5-5 0,2 2-5 0,-4-1-3 16,-1 0-6-16,-2 3-2 0,0-3-6 0,-4 4-2 15,0-2-3-15,0 3-2 0,-1-4-4 0,-5 7-2 16,5-7 0-16,-3 2-3 0,-2-4 2 16,6-1 2-16,-1 0 4 0,1 3 5 0,0-6 10 15,0 0 4-15,3 0 6 0,0 1 5 0,1-4-1 16,0 0-3-16,-4 4 4 0,4-4-4 0,0 0 9 16,0 0-24-16,0 0 1 0,0 0-5 0,0 0-2 15,19 0-2-15,-19 0-8 0,17-1 2 0,-11-1-3 16,-6 2-14-16,21 0-46 0,-10 0-54 0,-3 2-72 15,6-2-80-15,-3 1-284 0,0-1-573 0,-4 2 254 16</inkml:trace>
  <inkml:trace contextRef="#ctx0" brushRef="#br0" timeOffset="17327.65">5831 3221 84 0,'-1'2'334'0,"-2"1"-30"15,2-2-30-15,1-1-19 0,5 7-22 0,4-5-13 16,1 0-16-16,13-1-12 0,9-1-14 0,8 0-14 16,12 2-14-16,7-5-14 0,0 4-13 0,-5-1-18 15,-1 0-4-15,-2 0-10 0,-11 2-9 0,-3-4-10 16,-1 4-9-16,-3-2-21 0,-1 0-35 0,-3 0-68 15,-7-2-68-15,-3 1-77 0,-6-1-78 0,-4-2-172 16,0 1-494-16,-4 0 219 0</inkml:trace>
  <inkml:trace contextRef="#ctx0" brushRef="#br0" timeOffset="17612.25">6282 2944 287 0,'0'0'290'0,"9"14"-10"0,0-5-7 0,4 3-21 16,1 3-13-16,5 3-13 0,1 1-21 0,1 1-18 15,-1 2-18-15,-1-1-15 0,2-2-18 0,-2 0-8 16,4 2-11-16,-5 2-14 0,0-3-10 0,-1 0-8 0,2 0-10 16,-10-4-8-16,3-2 10 0,-3 0-23 0,-5-2-6 15,1-1 0-15,-1 0-6 0,0 0-3 0,-4-4-6 16,-1 0-2-16,-2-2-5 0,-1-1 0 15,-2 0-8-15,-2 1-5 0,-2-5-4 0,-3 2-1 16,2-2-8-16,-3-2-42 0,1 2-43 0,3-6-48 16,-3 3-53-16,0-1-70 0,3-2-267 0,0 2-566 15,6-2 250-15</inkml:trace>
  <inkml:trace contextRef="#ctx0" brushRef="#br0" timeOffset="17932.93">6948 3113 108 0,'-5'16'325'0,"1"3"-10"0,2 9-19 16,-1-1-25-16,-1 4-22 0,3-2-20 0,1 2-25 15,-3 1-19-15,6 2-18 0,-3 1-19 0,1-4-16 16,3 0-13-16,1 1-21 0,-1-4-2 0,5 0-16 16,-5-2-22-16,0-8-16 0,2 2-37 0,-2-6-32 15,1 1-35-15,-1-5-37 0,-2 1-44 0,-1-7-44 16,2 0-53-16,-3-2-156 0,0-2-427 15,0 0 190-15</inkml:trace>
  <inkml:trace contextRef="#ctx0" brushRef="#br0" timeOffset="18313.13">6980 3046 162 0,'6'-2'254'0,"6"-1"-23"0,1 2-20 0,1 1-21 16,1 0-9-16,2 1-7 0,3 2-3 0,-2 1-10 16,2-2-10-16,2 2-11 0,-4-1-12 0,4 1-15 15,-2-1-11-15,-3 3-8 0,-2 1-8 16,-3 1-7-16,-5 1-8 0,0 1-7 0,-1 0 1 16,-5 3-19-16,-1 4-2 0,-5-1-9 0,-4 2-3 15,-5 4-4-15,-5-1-3 0,0 2 7 0,-4-4-11 0,-1-5-1 16,-2-2 0-16,-1 0 4 0,8-7 8 15,-3 2 21-15,-4-4-2 0,6 0 11 0,1-2-3 16,4 0-3-16,2 1-5 0,3 0 0 0,1-1-3 16,3-1-5-16,-1 1-5 0,3 0-9 0,4-1-1 15,-5 6-3-15,5-6-2 0,8 10-2 0,0-6 3 16,4 7-6-16,4-1-1 0,1 0-2 0,1 2-1 16,9-1-3-16,-1 2 2 0,-1-1 1 0,3 1-5 15,-1-1-8-15,-6-4 18 0,3 3-21 0,-5-5-41 16,-2 1-49-16,-1-2-54 0,-4 0-62 0,1-3-75 15,-7 0-252-15,2-2-579 0,-3 0 257 0</inkml:trace>
  <inkml:trace contextRef="#ctx0" brushRef="#br0" timeOffset="18596.24">7381 2738 269 0,'12'3'279'0,"1"1"-28"16,2 1-21-16,-4-2-26 0,2 3-16 0,-3 2-19 15,-1 0-15-15,-1 2-19 0,-2-1-12 0,-2 4-13 16,-4-1-11-16,-2-1-1 0,-1 5-15 0,0 0 27 16,1-7 5-16,-6 8 15 0,3-4-14 0,3-4-8 15,-5 7-10-15,3-1-8 0,2-4-9 0,-1 0-5 16,2 0-9-16,2-3-9 0,0-1 0 0,5 0-8 15,1 1-7-15,4-3-7 0,1-1-4 0,5-1-49 16,-3 0-75-16,0-3-103 0,0-2-138 0,-4 0-172 16,2-3-545-16,-2 3 242 0</inkml:trace>
  <inkml:trace contextRef="#ctx0" brushRef="#br0" timeOffset="19277.59">4470 1295 77 0,'10'17'314'15,"3"4"-4"-15,0 6-18 0,-2-1-17 0,1 1-25 16,-2 0-26-16,4 3-15 0,-5 0-22 0,0 0-17 16,4-1-21-16,-3 0-14 0,4 2-3 0,-3-1-20 15,4-2-11-15,-3 0-12 0,1-1-8 0,0-3-8 16,1 2-5-16,-4-10-11 0,3 0-1 0,-3-3-5 16,0 2 0-16,-2-6-7 0,0-2-6 0,-6-1 1 15,5-3-5-15,-2 1 6 0,-3-1 1 0,-2-3 7 16,0 0-6-16,11-8-3 0,-5-7-6 0,-1-4-6 15,4-12-3-15,3-17-3 0,-6 15-1 0,9-18-7 16,-5 1-6-16,3 2 5 0,3-3-5 0,-5 6-3 16,6 1 6-16,-7 14-9 0,-1 2 0 0,6 0-4 15,-2 2-4-15,1 3 1 0,-5 6-2 0,-4 2-8 16,8 2-10-16,-8 1-43 0,3 3-48 0,-4 0-63 16,1 5-42-16,1 0-60 0,-2-1-230 0,0 5-555 15,-1-1 245-15</inkml:trace>
  <inkml:trace contextRef="#ctx0" brushRef="#br0" timeOffset="19453.71">4981 1353 104 0,'4'5'332'0,"1"-2"-11"0,3-3-22 0,3 3-26 15,1-3-31-15,1 5-19 0,1-5-21 16,2 0-19-16,2 0-20 0,0 0-16 0,1 1-15 15,-1-1-19-15,-2 1-49 0,-3 1-83 0,-1-1-82 16,1-2-87-16,-8 5-227 0,0-1-451 0,-4 2 200 16</inkml:trace>
  <inkml:trace contextRef="#ctx0" brushRef="#br0" timeOffset="19598.14">5022 1570 200 0,'-5'4'258'0,"5"2"-19"0,0-2-13 0,0-4-17 16,6 4-12-16,1-2-20 0,5-1-18 0,6 0-15 15,3-1-16-15,7-2-14 0,0 2-12 0,4-3-33 16,0 2-50-16,0-2-73 0,0 1-98 0,-4-3-188 16,-6 5-367-16,5 0 163 0</inkml:trace>
  <inkml:trace contextRef="#ctx0" brushRef="#br0" timeOffset="19821.7">5445 1315 249 0,'0'13'352'0,"0"5"-35"0,0 9-27 15,3 2-29-15,-2 3-23 0,1 0-25 0,0 0-21 16,2 2-18-16,0-3-19 0,1 0-10 0,1 3-23 16,3 11-5-16,-5-14-15 0,2 0-18 0,-2-3-35 15,1 0-49-15,-3-9-56 0,2-2-55 0,-4-4-62 16,2-7-56-16,-2 0-187 0,1-4-450 0,-1-2 200 15</inkml:trace>
  <inkml:trace contextRef="#ctx0" brushRef="#br0" timeOffset="20144.52">5527 1301 191 0,'18'1'236'0,"0"0"-20"0,2 3-14 15,-2-2-11-15,14 1 5 0,-4 1-12 0,-6 4-15 16,-4-2-15-16,3-3-12 0,-1 3-17 0,-1 1-8 16,-1 0-13-16,-3 1-10 0,-6-2-8 15,-2 4-7-15,-3-1-12 0,0 7 1 0,-5-5-12 16,-3 4-2-16,-6 1-2 0,1-3-11 0,-4 0 4 0,-10 3 9 16,7-4 13-16,-2-3 12 0,-1-3-7 0,1 0 0 15,4 1-6-15,-2-3-2 0,4 1-10 16,0-4 0-16,4 1-8 0,2 1 5 0,2 1-18 15,4-4-4-15,-9 6-4 0,9-3 1 0,0 4-5 16,1 1 1-16,7 1-2 0,1 1-1 0,-1 0-2 16,2 4-2-16,4 0 4 0,3-2-8 0,3 4 4 15,-3-3-7-15,-1 0 0 0,3-2-1 0,2 5-2 16,-2-4-2-16,-4-1-3 0,2-3-50 0,-4-2-63 16,-2-2-72-16,-2-2-94 0,-1 0-259 0,-8-2-582 15,0 0 258-15</inkml:trace>
  <inkml:trace contextRef="#ctx0" brushRef="#br0" timeOffset="20610.09">5840 898 14 0,'5'2'276'0,"4"0"-15"0,0 2-10 0,4 0-6 15,-4-1-15-15,0 0-17 0,3 1-12 0,0 1-19 16,-1 0-15-16,0 0-17 0,0-1-11 0,1 1-13 16,-1-1-16-16,-1 0-6 0,-1 1-17 0,0-1-2 15,-1 0-11-15,-3 0-7 0,-1 0 0 0,2-1-9 16,-5 3-4-16,-1 1-8 0,0-2-6 0,-1 4 2 15,-4 1-11-15,0 0 4 0,0-2-8 0,-3 0 3 16,3 1-4-16,-5 1-7 0,4-2 1 0,-3 0-3 16,2 1 0-16,2-4-6 0,0 2 6 0,1-4-6 15,2 1 8-15,-2-1 4 0,2 0-2 0,0 2-2 16,2-5-1-16,0 6-1 0,0-6-4 0,2 7-1 16,1-6 0-16,0 4 0 0,1-3 0 0,1 1-1 15,2 1 6-15,2-1-7 0,0-3-2 0,5 1-2 16,2 2 3-16,0 1-6 0,2-3 0 0,-4 3 14 15,4-3-17-15,2 0 3 0,-3 1 5 0,1 0-6 16,0-2 3-16,-7 0-6 0,3 1-2 0,-1-1-19 16,-4 1-40-16,-1 0-76 0,-2 0-49 15,-6-1-89-15,4 3-248 0,-4-3-567 0,0 0 251 16</inkml:trace>
  <inkml:trace contextRef="#ctx0" brushRef="#br0" timeOffset="21626.69">5533 1538 154 0,'0'0'159'0,"0"0"-5"16,0 0-3-16,-4-3-2 0,4 3-9 0,0 0-3 16,0 0-6-16,0 0 0 0,-6-2 1 0,6 2-4 15,0 0-4-15,0 0 2 0,0 0-5 0,0 0 0 16,0 0 0-16,0 0-6 0,0 0-19 0,0 0 3 16,0 0-6-16,0 0-8 0,0 0-7 0,0 0-10 15,0 0-7-15,0 0-7 0,9 9-1 0,-4-7-8 16,0 0-2-16,4 3-4 0,0 2-4 0,0-3 2 15,1 3 12-15,7 1-5 0,-3 1-1 0,-4-3-7 16,8 4 2-16,-6-2-7 0,2 1-4 0,-4-1-1 16,3-2-4-16,-4 3-4 0,1-3-27 0,-4-4-58 15,2 5-72-15,-3-7-99 0,-2 3-273 0,-3-3-552 16,0 0 244-16</inkml:trace>
  <inkml:trace contextRef="#ctx0" brushRef="#br0" timeOffset="32859.94">9004 2791 54 0,'0'0'250'0,"0"0"-10"0,0 0-12 0,7 1-6 0,-7-1-9 16,0 0-4-16,0 0-5 0,0 0-12 15,0 0-3-15,0 0-25 0,0 0-12 0,0 0-11 16,0 0-16-16,0 0-5 0,0 0-5 0,0 0-14 0,0 0-13 16,0 0-7-16,0 0-15 0,-21-4-5 15,13 4-8-15,-3-2-2 0,0 1-13 0,-3 1-1 0,2 0-5 16,0 1-3-16,0 1 0 0,3-2-1 16,-3 1-7-16,2 4 0 0,1-1 1 0,0 0-3 15,-1 1-4-15,1 4 1 0,1-1 2 0,1 0-4 16,-1 1 0-16,3 1-1 0,2-1-1 0,2 2 12 0,1-1-15 15,0 1 1-15,0 4-1 0,3-2 1 0,3 2-4 16,2 1 2-16,-1-1-1 0,1-1-2 0,1 2-1 16,-3-4 5-16,2 1-1 0,-3 4-5 15,-1-1 2-15,0-6-4 0,-4 9 1 0,0-8 2 16,-3 6 1-16,1-4-5 0,-1-2 5 0,-1 0-1 16,3-1 1-16,-3-2-3 0,0-2 2 0,-1 0-1 0,4 0-1 15,-3-4 5-15,3 2 1 0,-3-1-1 16,4-3-3-16,0 0 4 0,-9 0-1 0,9 0-5 15,-9-4-5-15,4-1-8 0,1 1-16 0,0-1-25 16,1-1-19-16,1-3-36 0,-3 3-31 0,1-4-31 16,2 5-28-16,2-5-14 0,0 3-18 0,2 1-9 15,-2-1-170-15,1 2-440 0,2-2 196 0</inkml:trace>
  <inkml:trace contextRef="#ctx0" brushRef="#br0" timeOffset="33088.41">9078 3163 175 0,'3'4'252'0,"-2"2"-4"0,-1 0-15 16,3 2-21-16,-3-1-22 0,1 0-19 0,-1 1-19 15,0-3-16-15,0 4-17 0,0-6-38 0,4 3-47 16,-3 0-58-16,3-5-69 0,-1 1-77 0,-3-2-116 16,0 0-311-16,11-5 138 0</inkml:trace>
  <inkml:trace contextRef="#ctx0" brushRef="#br0" timeOffset="33394.15">9406 2627 8 0,'-2'6'267'0,"-1"5"-21"0,0 6-22 0,-3 5-20 16,0-1-14-16,3 7-5 0,-4 0-19 0,3 6-15 16,1-4-10-16,1 5-12 0,1-4-5 0,1 2-18 15,0 1-8-15,0-1-8 0,0-2-7 16,1 1-10-16,1 0-8 0,-1-1-5 0,1-2-5 15,-2-1-6-15,2-3-4 0,0 2-5 0,1-11-4 16,-2-3-5-16,0-4-2 0,2 4-5 0,-2-7 10 0,0 0 0 16,1-3 3-16,0 0-8 0,-2-3-9 15,0 0-19-15,9-7-32 0,-2-3-31 0,0 2-42 0,-2-4-35 16,3-3-44-16,-1-2-46 0,-4 1-159 16,-1-2-420-16,0 5 186 0</inkml:trace>
  <inkml:trace contextRef="#ctx0" brushRef="#br0" timeOffset="33578.07">9192 2938 53 0,'0'0'285'0,"0"0"-23"0,0 0-6 0,13 6-17 15,-8-2-5-15,-5-4-15 0,15 1-8 0,-4 1-20 16,2-1-18-16,3-1-20 0,-1 3-11 0,7-4-19 15,6-1-29-15,-4 2-56 0,-3 0-96 0,7-1-125 16,-9-1-223-16,4 1-439 0,-5 2 195 0</inkml:trace>
  <inkml:trace contextRef="#ctx0" brushRef="#br0" timeOffset="33721.61">9749 3257 349 0,'3'6'242'0,"-6"5"-90"0,2 0-86 0,1-4-96 16,-2-1-101-16,2 5-139 0,-3-5 61 0</inkml:trace>
  <inkml:trace contextRef="#ctx0" brushRef="#br0" timeOffset="35662.08">10986 2629 284 0,'0'0'287'15,"0"0"-20"-15,0 0-24 0,21 4-18 0,-2-2-17 16,13 1-6-16,6-2-2 0,14 2-5 0,2-1-12 15,-1-1-19-15,6-2-17 0,-2 1-13 0,-2 1-10 16,0-1-15-16,-4 0-10 0,2 1-9 0,-15-1-9 16,0-1-5-16,-2 1-12 0,-4 0-4 0,-1-1-10 15,-3 2 6-15,-8-1-15 0,-1 0-1 0,-6-1-14 16,-1 1-19-16,-5-2-51 0,1-1-61 0,-4 2-50 16,0-4-54-16,-2 1-48 0,-4 0-225 0,-5 2-523 15,1-1 232-15</inkml:trace>
  <inkml:trace contextRef="#ctx0" brushRef="#br0" timeOffset="35945.33">11417 2616 48 0,'-4'3'236'0,"4"-3"-13"0,0 0-2 15,-5 5-4-15,5-2 0 0,0 1-3 0,0 1-3 16,0 1 0-16,0 1-18 0,3 4-7 0,-3 5-10 15,2 2-18-15,2 5-17 0,-3 5-14 0,3 2-7 16,-4 2-16-16,4 2 2 0,0 2-18 0,1 12-4 16,-1-2-13-16,-3-11-5 0,4-1-11 0,-1 2-3 15,4 9-4-15,-7-10-1 0,3 0-8 16,-3-3 1-16,3 0-9 0,-3-3-1 0,-1 0-3 16,0 0-4-16,0-5 0 0,0-6-4 0,-1 0 1 0,1-2-5 15,0-4-2-15,0-1 3 0,-4-1-7 0,3-1-8 16,-2-3-36-16,2-2-49 0,-3-1-58 0,-1 0-80 15,5-3-90-15,-16-7-211 0,7 0-564 0,0-3 250 16</inkml:trace>
  <inkml:trace contextRef="#ctx0" brushRef="#br0" timeOffset="36475.31">12345 2227 154 0,'-8'5'250'0,"-2"1"-13"0,1 1-15 15,-4 6-12-15,1 3-8 0,0 13-5 0,-2 2-5 16,3 4-9-16,-1 16-3 0,-1-1-8 0,6 3-8 16,-4 0-8-16,1 2-17 0,2-3-11 0,1 6-9 15,2-1-12-15,0-3-10 0,2 30-9 16,3-30-5-16,1-3-13 0,2 2 3 0,4-1-15 16,2 3 0-16,-1-4-10 0,2-4-3 0,2 0-4 15,1-1 1-15,2-14-6 0,-3 3-3 0,3-5-3 0,-2-2-3 16,3 1 0-16,-2-2-3 0,3 0-2 0,-3-4-3 15,1-4-2-15,-4-1-23 0,-1-7-16 16,4 3-31-16,-8-4-29 0,1-6-40 0,-2 1-31 16,1-2-40-16,-6-3-33 0,0 0-40 0,15-14-206 15,-8-2-510-15,-1-4 226 0</inkml:trace>
  <inkml:trace contextRef="#ctx0" brushRef="#br0" timeOffset="36753.03">12553 2334 259 0,'0'0'265'0,"0"0"-1"0,0 0-9 0,13 15-5 15,-5-6-9-15,6 3-11 0,-1 1-9 0,1 0-24 16,6 7-19-16,2-2-15 0,1 0-17 0,-4 1-18 15,4-2-8-15,0 2-11 0,0-6-14 0,-4 3-10 16,-1-3 2-16,-2-2-19 0,-1 2-6 0,-2 1-9 16,1-3-5-16,-5-3-5 0,0 0-25 0,1-2-57 15,-3 1-55-15,-1-3-58 0,-3 1-58 0,1-3-48 16,-4-2-214-16,0 0-512 0,0 0 227 0</inkml:trace>
  <inkml:trace contextRef="#ctx0" brushRef="#br0" timeOffset="36940.19">12872 2338 270 0,'-8'10'284'0,"-5"3"-9"0,-5 5-15 0,-2 1-11 0,-2 4-17 16,3-2-15-16,-4 3 1 0,1-2-31 0,0 1-21 16,1-4-16-16,4 2-15 0,-1-2 1 0,-1 0-17 15,9-5-21-15,0 0-11 0,1-2-17 0,1 0-38 16,3-2-42-16,0-1-44 0,0 0-50 0,1 1-52 15,0-3-59-15,3-1-226 0,-3 3-478 0,1-3 211 16</inkml:trace>
  <inkml:trace contextRef="#ctx0" brushRef="#br0" timeOffset="37614.71">12496 2998 84 0,'-2'4'236'16,"2"4"-8"-16,-1 1-13 0,1 1-11 0,0 1-11 16,-2 2-10-16,2 0-17 0,0-2-9 0,3 6-15 15,0-4-10-15,2 1-14 0,-1 2-7 0,-1-5-11 0,3 1-10 16,4 1-1-16,-2-4-15 0,-2 0-3 0,3-2-9 15,0-2-3-15,0 2-7 0,0-3 3 16,1 1-2-16,2-4-4 0,-4-1 1 0,3 0-2 16,-6-1-6-16,3-4-2 0,-2 2-1 0,3-1-3 15,-3-2 2-15,1-1 6 0,-3-3-2 0,2 1 0 16,-2-2 16-16,2 4-15 0,-1-4 9 0,-2 3 9 16,1-1 0-16,-2 1 0 0,1 3-6 0,0 0-6 0,-1 1-2 15,-1-1-9-15,-1 5 1 0,2-6-3 16,-2 6-13-16,0 0-9 0,3-4-6 0,-3 4-1 15,2-1-2-15,-2 1-1 0,0 0 14 0,0 0-17 16,2 13 1-16,-2-9 0 0,3 5-5 0,-2-2 10 16,4 4 1-16,-4 0-8 0,2 2 11 0,-2-1-10 0,3 5 4 15,0-2-3-15,-4 3-2 0,6-1 6 16,-4-1-6-16,1 1 9 0,1 0-6 0,0-2-10 16,0 5 7-16,1-5 3 0,-1 1-6 0,-3 0 5 15,4 3 4-15,-2-1-7 0,-2-2-1 0,-1 1 7 16,0-4-3-16,0 1-2 0,0 3 2 0,-4-3-1 15,4-1 8-15,-5-3-4 0,1 1-7 0,3 0 0 16,-3-3 1-16,-1 1 3 0,4-3-3 0,-6-1-2 16,2 1 2-16,0-4 6 0,0 3-2 0,0-4 0 15,-5-1 3-15,10 0-1 0,-13 0 2 0,13 0 2 16,-13-6 2-16,7 3-5 0,1-2 7 0,-3-2-3 16,2-3-9-16,1 1 8 0,1-1-1 0,0 1 2 15,-4-3-1-15,3 1-1 0,1 0-3 0,2-2 2 16,0 0 1-16,4 0-10 0,2-2 2 0,-3 3-3 15,5-3 3-15,2-1-7 0,0 0-6 0,2 1-12 16,4 1-18-16,0-1-23 0,5-4-31 0,-5 6-30 16,9-5-41-16,-1 0-47 0,1-1-56 0,1 0-46 15,-1 1-163-15,1-4-520 0,1 0 230 0</inkml:trace>
  <inkml:trace contextRef="#ctx0" brushRef="#br0" timeOffset="37926.15">13291 2260 118 0,'0'0'238'15,"0"0"-23"-15,-5 11-21 0,7 0-10 0,1 3-9 16,0 6 0-16,1 8-1 0,-2 2 7 0,3 4 5 15,3 18-2-15,2-1 5 0,-1 1-14 0,-4 4-16 16,3-4-15-16,0 9-10 0,-6 1-17 0,1 15-10 16,-4-15-8-16,-3 20-6 0,-6-24-14 0,5-2-10 15,-1 2-8-15,-1-4 0 0,-2-3-6 0,0-1-6 16,2-3-1-16,-2-15-6 0,0 1-5 0,0 0-6 16,-3-3 9-16,-3-2-18 0,1-6-22 0,-4 1-21 15,-1-4-32-15,-3-2-35 0,-5-4-46 16,-2-4-45-16,0-5-71 0,-2 1-269 0,-2-7-562 15,-2-2 250-15</inkml:trace>
  <inkml:trace contextRef="#ctx0" brushRef="#br0" timeOffset="38484.55">13890 2802 121 0,'12'0'324'0,"7"0"-12"0,9-3-16 15,3 0-18-15,3 2-17 0,2 0-21 0,-3-1-15 16,2 1-21-16,-1 1-21 0,-2 0-14 0,1 0-20 15,-5 0-13-15,-6-2-13 0,1 4-11 16,-4-2-15-16,-1 3-13 0,-5-3-16 0,-3 0-3 0,1 0-69 16,-6 0-60-16,1 0-66 0,-6 0-78 0,0 0-68 15,0 0-186-15,0 0-499 0,-14-6 222 0</inkml:trace>
  <inkml:trace contextRef="#ctx0" brushRef="#br0" timeOffset="38652.94">13949 2877 321 0,'1'4'297'0,"8"2"-20"0,3-2-4 0,4 3-13 0,11 1-30 16,2-4-13-16,5 3-17 0,-1-1-15 0,3-3-15 15,1 4-17-15,-3-4-15 0,-4 3-13 0,0-4-14 16,2 2-15-16,-6 0-10 0,-6-4-29 0,-1 3-62 16,-1-1-67-16,-4-2-85 0,1-2-112 0,-8 1-181 15,1-1-486-15,-4-2 216 0</inkml:trace>
  <inkml:trace contextRef="#ctx0" brushRef="#br0" timeOffset="41144.64">15853 2094 177 0,'0'-5'172'16,"0"5"-3"-16,0 0-19 0,0 0-10 0,0-3-10 16,0 3 1-16,0 0-7 0,0 0-4 0,0 0-6 15,-4-4-5-15,4 4-1 0,0 0-8 0,-1-5-6 16,1 5-8-16,0 0-8 0,-5-2-8 15,5 2-5-15,-4-4-3 0,4 4-7 0,0 0-3 0,-10 0-6 16,10 0-2-16,-12 0-2 0,5 0 6 0,-1 2-3 16,8-2 6-16,-13 0-3 0,4 1 4 0,3 0-1 15,-2-1 3-15,-1 2 3 0,0 4 3 0,-1 2 3 16,1-1 2-16,-2 3 1 0,-1 9 7 0,-2 3-1 16,-1 3-4-16,2 3-10 0,-1-1 0 0,4 1-5 15,-3 3-8-15,4 1-2 0,1-2-10 16,3 0 3-16,4-2-5 0,-2 2 0 0,7-4-11 0,-1-7 3 15,-1-2-3-15,5 2-1 0,-1-3-2 0,3 0-1 16,-1-5 2-16,-2-3 1 0,2 0 2 0,1 1-3 16,-2-5-7-16,-2-1-4 0,3 1-11 15,-1-4-11-15,0-3-14 0,2-2-9 0,0 3-9 16,1-7-10-16,1 1-11 0,0-6-7 0,-1-1-12 16,1 0-9-16,-2-4 5 0,3 3 4 0,-3-7 12 0,-1 7 4 15,-3 0 9-15,5-1 6 0,-5 1 7 0,-1 7 13 16,3 0 4-16,-6 5 8 0,0-1 1 0,2 4 4 15,-3 1 16-15,0 0 29 0,0 0 24 0,1 12 8 16,-1-4 10-16,-1 4 0 0,-2 1 4 16,1 4 4-16,-1-2-9 0,2 2-2 0,-2-1-7 15,-1-1-1-15,8-3-5 0,-4 1-9 0,0-1 2 0,4-2-10 16,-1-1 2-16,-1-2-6 0,1-1 2 0,2 0-3 16,0-1 2-16,1-2 6 0,-2 0-11 15,4-2-3-15,-8-1-3 0,15-1 3 0,-9-3 2 16,4-3-9-16,1 0 3 0,2-5-6 0,-3-1 1 15,0-2 1-15,-1-1-9 0,0-8 6 0,1 0 1 16,-5-1 0-16,-1 2 9 0,0 4-16 0,1 0-3 16,-9 3-3-16,6 4 1 0,-2 5-2 0,0-3-4 0,-2 3-4 15,1 3-3-15,1-2 6 0,0 6-6 16,-4-5 3-16,4 5 2 0,-5-3 0 0,5 3 3 16,0 0 0-16,0 0-1 0,-20 6-4 0,20-6 0 15,-7 5 2-15,3-2-5 0,4-3 4 0,-5 5-13 16,4-4-18-16,1-1-29 0,0 0-18 0,0 5-18 15,0-5-13-15,0 0-11 0,0 0-1 0,0 0 5 16,0 0 6-16,0 0 10 0,19-9 20 0,-12 7 3 16,4-2 12-16,-6 0 8 0,4 3 17 0,1-1 17 15,2 3 21-15,3-4 22 0,3 7 11 0,1-1 6 16,6 7 16-16,0 0 14 0,2 2 5 0,0 2 11 16,0 3 3-16,-2-1 5 0,-2 4 6 0,0-2-8 15,-1 1-9-15,-12-3-9 0,4-2 8 0,-6 3-22 16,-2 0 5-16,-2-1-9 0,-3 3-1 0,-4-1-6 15,-4 0-1-15,-3-2-6 0,-4-1-3 0,-4 4-2 16,0-8 9-16,5-2-14 0,-5-1-6 0,4 0 7 16,-5-3-1-16,1-2-10 0,4 0 1 0,-6-2-3 15,10-4-5-15,-2 0-12 0,-1-1-35 0,4-3-54 16,0-2-63-16,-3-3-76 0,4-3-332 0,0-1-614 16,7 0 272-16</inkml:trace>
  <inkml:trace contextRef="#ctx0" brushRef="#br0" timeOffset="42710.39">16529 2221 261 0,'-11'25'254'0,"0"3"-15"0,4-1-19 0,2-2-18 15,1-6-19-15,3 0-11 0,1-1-11 0,1 1-8 16,4-4-5-16,0-4-8 0,1 1 7 0,1-1-13 16,3-3-6-16,0 0-10 0,7 0-12 0,-3-4-6 15,-2-5-11-15,5 1-6 0,-4-2-3 0,5-3-5 16,0-1-10-16,-3-2 1 0,-2-6-9 0,1 4 0 16,-1-2-3-16,1-6 0 0,-4 2 0 0,2-6-2 15,-1 6-5-15,-2-1-6 0,0-7-2 0,0 8-2 16,-1 1-7-16,-6 3 2 0,2 0-8 0,-1 2 1 15,-2 4 6-15,4 0-15 0,-5 3-10 0,0 0-3 16,3 0-3-16,-3 3-2 0,0 0 2 0,0 0 0 16,0 0 1-16,-7 20 1 0,1-9 12 0,-3 6-14 15,-3 1 1-15,2-2 1 0,-3 7-5 0,1 1 4 16,-4 0 0-16,5 0 2 0,-1 1 0 0,-3 2-5 16,2-4 4-16,4 2 1 0,-1 0-1 0,1-2-1 15,5-2-1-15,-2-3 10 0,1 4-14 0,3-4 6 16,2-2-3-16,0-5-7 0,2 1 3 0,0-2-13 15,-1-2-30-15,1 0-56 0,0-3-64 0,2-2-73 16,0-2-81-16,-4-1-196 0,0 0-561 0,15-8 249 16</inkml:trace>
  <inkml:trace contextRef="#ctx0" brushRef="#br0" timeOffset="43217.67">17541 2341 152 0,'0'0'287'0,"0"0"-9"0,-5 5-5 0,5-5-15 0,0 0-13 15,0 0-16-15,-1 4-11 0,1-4-15 16,0 0-12-16,0 0-8 0,0 0-26 0,10 4-19 16,-5-4-8-16,3 3-18 0,5-3-5 0,1 0-13 15,5 1-9-15,0-1-8 0,2 0-6 0,0 2-9 16,0-4 3-16,1 2-16 0,-1 3-11 0,-4-1 4 15,-1-2-10-15,-3 0-4 0,1 0-6 0,-2 1-22 16,-4-2-60-16,-2 1-68 0,0-3-89 0,-3 0-102 16,-3 3-198-16,1-4-561 0,-1 4 248 0</inkml:trace>
  <inkml:trace contextRef="#ctx0" brushRef="#br0" timeOffset="44441.8">18454 2146 183 0,'0'0'241'0,"0"0"-16"0,0 0-17 0,0 0-7 0,0 0-15 16,0 0-10-16,1-2-8 0,-1 2-16 15,0 0-9-15,0 0-14 0,0 0-3 0,0 0-11 16,0 0 2-16,0 0-2 0,0 0-4 0,0 0-4 16,-5-6-3-16,5 6-5 0,-4-1-12 0,4 1-8 0,-9-3-9 15,5 1-8-15,-3 2-6 0,-1-3-1 0,-1 3-9 16,-1-2 0-16,-3-1-10 0,4 2 2 0,-5-1-4 15,3 2-6-15,0-1-4 0,-1 1 1 0,0 0-5 16,-1 0 5-16,3 0-2 0,0 0 2 16,1 1-3-16,4-2-3 0,0 2 1 0,5-1 8 15,-9 3-15-15,5 0-8 0,0 2 8 0,-1 5-3 16,5 0-1-16,0 1 2 0,0 0 2 0,6-1-1 16,-1 5-4-16,1 0 1 0,0-2 2 0,2 4 5 15,2-4-7-15,-4 6-4 0,2-4-4 0,-2 3 2 16,2-2 5-16,-4 1-3 0,1-2-2 0,-5-3 2 15,0 1-1-15,1-1 1 0,-2-1-1 0,0 1-1 0,-1-2-1 16,0 1-3-16,0 0 4 0,0-3-3 0,-2 0 4 16,2 2-4-16,-1-4 3 0,2-1 2 0,0 0-4 15,-2-1 4-15,2 0-3 0,1-4 1 16,0 4 2-16,0-4 3 0,-3 4-4 0,3-4 6 16,0 0-5-16,0 0 2 0,0 0-3 0,0 0 1 15,-15-8-13-15,11 4-24 0,-1 0-35 0,0-5-39 0,1 0-41 16,-3 0-48-16,-1-2-33 0,3-1-30 15,-2 5-242-15,3-3-539 0,-5 2 238 0</inkml:trace>
  <inkml:trace contextRef="#ctx0" brushRef="#br0" timeOffset="44664.59">18635 1996 3401 0,'0'0'160'0,"0"0"-112"0,0 0-28 15,0 0-7-15,0 0-12 0,-1 12 5 0,1-12 2 16,0 0-2-16,-4 6-3 0,3-4-8 0,-3 3 4 0,1-1-7 16,3-4-15-16,-1 6-39 0,1-3-59 15,-6 0-79-15,6 1-108 0,-4-1-182 0,4 1-530 16,-4-1 234-16</inkml:trace>
  <inkml:trace contextRef="#ctx0" brushRef="#br0" timeOffset="44825.69">18441 2287 174 0,'-4'16'278'0,"0"1"-29"0,-2-2-26 0,2 1-29 0,-1 0-56 15,1-6-48-15,4 4-57 0,-1-3-72 0,1 1-80 16,-3-3-85-16,7 3-220 0,-4-6 97 0</inkml:trace>
  <inkml:trace contextRef="#ctx0" brushRef="#br0" timeOffset="45242.55">18660 2277 247 0,'1'6'306'0,"-1"-2"-34"0,-1 3-25 16,-2-3-27-16,2 5-26 0,-2-1-16 0,2 2-23 16,-4 0-9-16,4 1-19 0,-2 1-15 0,3 1-9 15,0-2-12-15,0-1-9 0,0 2-9 0,0-3-5 16,0-2-8-16,0-3-5 0,0 4-6 0,0-3-5 15,4-4 8-15,-4-1-5 0,2 3 5 0,-2-3-1 16,0 0-3-16,0 0-2 0,0 0-6 0,4-8 0 16,0 1-5-16,-1 1-9 0,2-7-3 0,-1 2 2 15,2-2-8-15,2-1 2 0,-5 2 3 0,4 1-4 16,-2 2 3-16,0 0-3 0,0 2 2 0,0 1 0 16,0 0-4-16,-2 1 1 0,0 3-8 0,0-1 1 15,1 2-3-15,-4 1-1 0,0 0 3 0,12 4-1 16,-10 0-2-16,2 2 4 0,-1 1-33 0,0 1 6 15,-1-1-2-15,-1 3 5 0,4 0 0 0,-2 0 1 16,-1 2 1-16,0-3 0 0,1 2-2 0,0 0-29 16,-1-2-37-16,2-1-51 0,0 0-49 0,-3-5-49 15,3 2-232-15,0-3-500 0,0 2 221 16</inkml:trace>
  <inkml:trace contextRef="#ctx0" brushRef="#br0" timeOffset="45626.98">19043 2160 157 0,'-4'7'237'16,"3"3"-18"-16,-3 4-23 0,2-4-19 0,2 2-12 0,-2-2-12 15,2 2-9-15,2-1-13 0,0-2-5 0,3 2-10 16,5-6-7-16,-2 4-9 0,2-4-8 0,8 4-14 15,-1-8-1-15,2-1-8 0,-2-4-5 0,2 1-5 16,-1-2-9-16,-2-5-3 0,2 3-3 0,-4-5-5 16,0-4-4-16,-1 3 1 0,-4-4 0 0,1 4 4 15,-5-1 11-15,2 4 14 0,-6 1 19 0,3-1 11 16,-7-2-11-16,3 6-7 0,-1-1-8 0,-3 1-5 16,-1 5-8-16,-3-3-9 0,-2 3 6 15,-1 2-9-15,-3 2-2 0,-2-1-3 0,-4 11-4 0,-4 1-5 16,0 4-5-16,2 1 3 0,0 2-11 0,1 0 4 15,2 3-5-15,0-4 4 0,6 5-7 0,-2-2 4 16,7 2-8-16,1 1-1 0,3 2-2 16,2-2-1-16,2 3-21 0,4 0-38 0,1-4-52 0,1 1-54 15,0 1-53-15,9-2-68 0,-10-7-234 0,3 0-557 16,2-1 246-16</inkml:trace>
  <inkml:trace contextRef="#ctx0" brushRef="#br0" timeOffset="47328.4">16317 3284 190 0,'-3'-2'263'0,"3"2"-24"0,-5-5-26 0,0 4-20 15,2-2-21-15,-4 1-18 0,7 2-10 0,-5-1-17 16,5 1-12-16,-9-1-8 0,9 1-9 0,-13 0-11 16,7 1-7-16,-2-1-5 0,-2 1-1 0,-2-1 4 15,2 3 2-15,-4 0 1 0,3-1 7 0,-2 3 2 16,1-2 7-16,1 1 3 0,-3 1 2 0,4 1-4 16,-2-1-11-16,-5 1 9 0,7 1 0 0,0-1-4 15,1 2-10-15,3-3-8 0,-1 0-7 0,1-1-2 16,1 2-12-16,1 1-3 0,0-1-4 0,0 0-8 15,3-2 3-15,-3 4-8 0,4-1-4 0,0-3-4 16,-4 7 4-16,4-4-4 0,3-1 8 0,-2 0-19 16,-1 2 1-16,4-2 4 0,-3 2 11 0,3 1-6 15,0-2-5-15,1 0-10 0,-1 3 8 0,2-2-10 16,-2 1 14-16,4 0-8 0,-2 0-12 0,-1 1 4 16,3-4-4-16,0 5 0 0,-2 0-1 0,0-2-3 15,2-1 6-15,-2 3 2 0,0-2-5 0,0 1-4 16,0-2 4-16,1-1-2 0,-2 2 8 0,-3-2-3 15,2-1-3-15,-1-2 2 0,-1 2-1 0,2-2 1 16,-2 1-4-16,-2-2 1 0,0 0 2 0,0-3 1 16,0 0 6-16,-2 6-5 0,-2-4 3 0,1 1-1 15,-1 0-4-15,0-1-1 0,-1-1 1 0,-2 1 1 16,1 0 2-16,1-1-3 0,-2 2-4 0,1 1 7 16,-2-3-6-16,3 1-3 0,5-2-2 0,-11 1-27 15,6-1-20-15,5 0-15 0,-10-1-30 0,10 1-27 16,-9-3-22-16,2-1-19 0,3 1-25 0,2-2-21 15,-3 2-7-15,2-4-11 0,3 1-19 0,0-3-189 16,3 2-475-16,-2-3 211 0</inkml:trace>
  <inkml:trace contextRef="#ctx0" brushRef="#br0" timeOffset="47482.4">16291 3375 8 0,'3'-2'228'0,"-3"2"-8"0,7-3-13 15,-7 3-11-15,0 0-13 0,8 5-12 0,-8-5-15 16,5 2-14-16,-3 0-17 0,-2-2-9 0,4 5-12 16,-4 0-20-16,1 0-53 0,0-3-82 0,-1 1-96 15,-1 3-149-15,-2-1-320 0,1 0 142 0</inkml:trace>
  <inkml:trace contextRef="#ctx0" brushRef="#br0" timeOffset="47644.45">16332 3581 14 0,'-3'8'272'0,"-3"4"-28"0,1-1-26 15,-2 2-23-15,0 3-15 0,4-6-25 0,-4 2-12 16,6-1-36-16,-2 0-32 0,1 2-32 0,-1 1-57 16,3-8-48-16,0 7-64 0,3-6-115 0,-1-2-261 15,1 0 116-15</inkml:trace>
  <inkml:trace contextRef="#ctx0" brushRef="#br0" timeOffset="48075.89">16437 3549 155 0,'0'0'229'0,"0"0"-19"0,0 0-27 0,0 0-17 15,0 0-14-15,0 0-12 0,13 10-13 0,-8-9-14 16,-1 2-7-16,2-1-13 0,-2 3-8 0,0-1-5 16,0-1-9-16,-3 2-9 0,4 1-7 0,-1-2-5 15,-4 0-4-15,0 3-4 0,0-1-3 0,0 0 3 16,-1-1-3-16,-2 2-4 0,1 0-1 0,-6 1-4 16,4-2 4-16,0 1 2 0,-1-2 10 0,4-1 18 15,0-1 16-15,-2-1 20 0,-1 0 13 0,4-2 13 16,0 0-1-16,0 0-9 0,0 0-7 0,0-14-15 15,4 5-5-15,0 0-15 0,2-1-3 0,-2 1-5 16,5-1-4-16,0 1-14 0,0 0 17 0,1 1-21 16,-3 0-5-16,0 2 2 0,3 0-6 0,-3 4-12 15,-2-1 0-15,0 1-5 0,3 2-4 0,-8 0 1 16,14 5 0-16,-8-3-2 0,1 1 0 0,-2 3-14 16,1 2 16-16,-1-2-22 0,-2 0 0 0,1 1 15 15,0 2-9-15,-2-1 4 0,4-2-3 0,-4 3-14 16,1 0-22-16,-1-2-32 0,-2-3-31 0,1 3-30 15,-1-3-41-15,1 0-42 0,-1-1-50 0,0-3-275 16,4 7-580-16,-4-7 258 0</inkml:trace>
  <inkml:trace contextRef="#ctx0" brushRef="#br0" timeOffset="48461.21">16803 3429 107 0,'-4'6'279'0,"1"2"-8"16,1 3-25-16,-1 1-20 0,-2-1-15 0,4 3-15 16,0-3-9-16,2 6-9 0,-1-1-14 0,0 0-16 15,1 3-16-15,2-7-16 0,1 2-5 0,4-4-10 16,1-2-14-16,4-1-11 0,1-5-11 0,4 2-7 16,1-5-13-16,0 0-5 0,3-4-3 0,-3-2-5 15,-2-3-1-15,1-2-2 0,0-8 2 0,-5 6 5 16,-3-1-2-16,1-4 11 0,-4 3 14 0,-4-2 21 15,1 6 29-15,-2 1-7 0,-2 1-21 0,0 2-7 16,2 2-7-16,-4 2-8 0,0 0 1 0,0 0-16 16,2 4-5-16,0 0-11 0,-17 4 9 0,7 1-9 15,-3 5-2-15,-2 3 5 0,1 2-8 0,-8 3-3 16,7 3 2-16,-3 5-5 0,0-4-1 0,3 2 10 16,-1 3-15-16,2-1 8 0,1 0-7 0,3 3-1 15,2 1-5-15,1-3-1 0,-2-1 4 0,5 2-5 16,-1-3-12-16,4-6-7 0,-1-2-26 0,4-3-45 15,-1-4-36-15,2 1-43 0,-1-1-44 0,4-6-57 16,3 2-82-16,-4-4-183 0,7-2-575 0,1-2 254 16</inkml:trace>
  <inkml:trace contextRef="#ctx0" brushRef="#br0" timeOffset="48867.08">18292 3321 2788 0,'0'0'175'0,"0"0"-103"0,0 0-41 0,0 0 4 0,-11 8-3 15,2-2 18-15,3 3-2 0,-4 1-3 16,0 5-2-16,-2-2 11 0,2 1-5 0,1-1-2 15,1 1 8-15,-1 2-10 0,0-1-3 0,0 4-4 16,3-1-7-16,2 1-6 0,2 0-16 0,0 0-26 0,2 0-52 16,4-2-45-16,-3-1-22 0,7-1-27 0,-3-7-26 15,5 0-24-15,2-3-32 0,-3-2-183 0,4-1-464 16,-2-5 205-16</inkml:trace>
  <inkml:trace contextRef="#ctx0" brushRef="#br0" timeOffset="49312.58">18419 3501 104 0,'4'-3'323'0,"-4"3"-30"0,4 0-20 0,-4 0-19 16,0 0-15-16,3 9-31 0,-3-6-17 16,0 3-17-16,1-1-18 0,-1 4 0 0,2 2-27 15,-2-1-9-15,3 2-15 0,2-1-12 0,-1 0-20 0,1-1-15 16,2-2-22-16,1 1-11 0,1-2-6 0,0-1-5 16,0-4-5-16,3-1-1 0,-2-2-1 15,4-1-3-15,-5-4 7 0,1-1 7 0,0-3 10 16,3-3 11-16,-6 1 18 0,-1-2 5 0,2-4 11 15,-5 0 15-15,-4 1 13 0,1 0 14 0,1-1-17 0,-1-3-10 16,0 5-15-16,0 4 3 0,-1-1-11 0,-3-1-22 16,2 4 5-16,-2-2-2 0,1 5-9 15,2 1-14-15,1 1-14 0,0 0 13 0,-2 2-7 0,2 3-2 16,0 0-6-16,0 0-3 0,0 0 8 16,0 0-1-16,12 18-1 0,-7-8 5 0,4 6 2 0,0-2-9 15,4-2 5-15,0 5-9 0,-2-4 4 0,1 0-2 16,0-1 0-16,1-1-11 0,-1 0 9 15,1 1-6-15,-6-5 11 0,1 3-15 0,0-5 13 0,-3 2 0 16,1-3-9-16,-1-1-13 0,-2 3 9 16,1-1 6-16,-2 1 0 0,0-4-2 0,0 3 4 0,0-1-4 15,-2 3 4-15,-3-3-2 0,-1 1 2 16,-1 1 4-16,0 0-2 0,-7 1-1 0,2 0-1 0,-4 0 3 16,1 1 2-16,0-3-9 0,1 1 6 15,0 0 3-15,-1-1-50 0,3-3-57 0,-3 2-62 0,2-2-63 16,3-2-75-16,-1 0-307 0,9 0-657 0,-15-1 291 15</inkml:trace>
  <inkml:trace contextRef="#ctx0" brushRef="#br0" timeOffset="49759.96">18946 3441 174 0,'-8'5'319'0,"2"2"-18"0,-2 0-22 0,3 2-16 15,0-1-21-15,2 0-18 0,3 3-15 16,0 0-21-16,4-1-22 0,3 0-14 0,4-3-4 15,1-2-39-15,7 2-12 0,1-4-15 0,11 0-10 0,-3-1-15 16,0-5-17-16,-1-2-16 0,-9 0-6 0,-3-4-2 16,2 3 1-16,-3-7 1 0,0 1 9 15,-6 2 14-15,-1-5 18 0,-3 4 23 0,-1-1 24 16,-1 1-5-16,-3 1-7 0,0-1-17 0,-3 3-7 0,-3-3-11 16,0 4-3-16,-1 0 5 0,-2 1-17 0,-2 6 8 15,0 0-7-15,-1 3-22 0,-5 7 2 0,3 2-14 16,-10 5 11-16,7 4 3 0,-1 3-6 0,1 0 0 15,4 3-5-15,-2 1 0 0,3 1-5 16,3 3 6-16,-2-3-2 0,5 4-7 0,3 3-17 0,-2-3 3 16,6-2 12-16,0-1-25 0,3-3-23 0,1-9-36 15,2 0-31-15,3-1-50 0,0-8-54 0,7-3-75 16,-4-1-289-16,6-5-625 0,1-5 277 16</inkml:trace>
  <inkml:trace contextRef="#ctx0" brushRef="#br0" timeOffset="50026.29">19875 2303 185 0,'1'17'251'0,"4"9"-28"0,-1 7-18 0,0 4-24 15,-3 13-7-15,3 4-22 0,-3 4-16 16,2 2 2-16,0 23-3 0,-6 3 1 0,3-27-2 16,-8 35-11-16,-1-6-7 0,-3-4-15 0,-3 4-9 0,-5-6-10 15,-7 1-8-15,1-3-6 0,7-24-9 0,-10 26-5 16,2-5-11-16,7-23-50 0,-4-2-61 0,2 0-66 16,-5 0-100-16,-2-4-170 0,2-4-437 15,-4 0 194-15</inkml:trace>
  <inkml:trace contextRef="#ctx0" brushRef="#br0" timeOffset="50592.54">15583 2010 180 0,'-14'46'303'0,"-1"5"-15"0,2 4-9 0,-5 25-11 0,-3 1-13 16,4 0-19-16,2 3-12 0,1-3-16 0,5-25-36 16,-1 26 13-16,6-23-27 0,1-1-17 0,7 24-9 15,1-25-14-15,3-1-10 0,2 1-9 16,2 0-13-16,1-1-12 0,3-1-1 0,0 0-28 0,4-3-32 15,0-2-45-15,3-5-49 0,-4 1-52 0,8-3-68 16,4-2-332-16,-6-14-578 0,3-2 255 0</inkml:trace>
  <inkml:trace contextRef="#ctx0" brushRef="#br0" timeOffset="51227.3">20583 2146 257 0,'-13'30'246'0,"-2"14"-10"0,0 7-15 0,-3 4-8 0,0 26-6 15,3-22-2-15,-5 27-7 0,8-25-11 16,-8 24-7-16,4-6-13 0,7-18-14 0,1-3-12 16,-1 25-6-16,4-23-15 0,1-3-14 0,4 31-8 15,0-30-12-15,4-4-6 0,1-2-8 0,4-1-6 16,-4-2-1-16,5 1-15 0,3-3-2 0,0-15-4 15,-3 0-5-15,3-3-6 0,4-1-18 0,0-1-9 16,0-4-31-16,2 0-27 0,-2-3-31 0,-2-8-38 16,4-5-46-16,-2 0-52 0,2-4-72 0,-5-3-162 15,4-6-491-15,1-5 217 0</inkml:trace>
  <inkml:trace contextRef="#ctx0" brushRef="#br0" timeOffset="51504.99">20989 2254 2729 0,'-8'-9'86'0,"5"3"-58"0,-1 2-22 0,2-1-14 0,0 2 1 15,2 3 3-15,0 0 8 0,0 0 10 0,0 0 9 16,4 22 7-16,5-7 12 0,-1 1 10 0,2 0 13 15,4 5 3-15,4-1-1 0,0 0-1 0,0 0-5 16,5-1-1-16,-2 2-1 0,1-6-13 0,-3 3-12 16,-5-5 2-16,2-1-6 0,-1 1-11 0,0-5-18 15,-6 1-51-15,0-3-60 0,0 0-51 0,-4-3-55 16,-1-2-61-16,1 1-189 0,-5-2-505 0,0 0 225 16</inkml:trace>
  <inkml:trace contextRef="#ctx0" brushRef="#br0" timeOffset="51674.98">21277 2191 2950 0,'0'0'211'0,"0"0"-140"0,-18 8-35 15,14-4-21-15,-10 7 3 0,0 2-5 0,-13 6 7 16,2-1 11-16,-3 2-1 0,-2-1-4 0,7 1 2 16,-5 1 8-16,4-2-14 0,3 1-7 0,-2-1-3 15,4 3-24-15,2 3-44 0,0-3-56 0,0 3-63 16,3-2-90-16,-1 4-221 0,2-2-526 0,0 5 233 15</inkml:trace>
  <inkml:trace contextRef="#ctx0" brushRef="#br0" timeOffset="52445.35">20849 3102 64 0,'0'0'256'0,"-8"5"-20"0,8-5-21 15,0 6-14-15,0 2-18 0,0-2-12 0,0 2-12 16,0 1-3-16,4 0-10 0,-1 3-16 16,-1-1-12-16,7 1-10 0,-1 0-10 0,-2-1-6 0,1-1-14 15,2-1-10-15,1 0-11 0,-1-3-8 0,0 1-5 16,0-2-1-16,-2-3-6 0,2-1-2 0,1-1 5 15,-1-3-10-15,-2 0 2 0,3-3 0 0,-5 2 4 16,3-2 3-16,-5 0 6 0,1 0 8 0,1 0 5 16,-1-1 3-16,0 3 12 0,0-3-1 15,-3 3-3-15,3 0 2 0,-3-1-2 0,2 1-7 0,-2 1-8 16,-1 3-12-16,3-4-3 0,-3 4-6 0,0 0-6 16,0 0-6-16,0 0-3 0,0 0 2 15,5 13-3-15,-5-8 1 0,-3 6-4 0,3 1 4 16,-1-1-9-16,1 3 2 0,0 1 1 0,-1 0-4 15,-2-2 6-15,3 2-8 0,0-2 2 0,0 1-2 16,3 1 2-16,-3-5 8 0,2 6-12 0,-2-4 2 0,3 1-3 16,-2-1 4-16,-1-1 0 0,3 1-5 15,-1-1-2-15,0 1 1 0,-1-2 1 0,-1 2 2 16,1-3-5-16,-1 2 3 0,0 1 0 0,0-2 1 16,0 0 1-16,0 2 4 0,0-3-10 0,0 0-4 15,0-1 5-15,0 0 4 0,0 3-5 0,0-5 2 0,0 4 0 16,0-4 2-16,3 3-4 0,-6-3 2 0,3 2-5 15,0-1-3-15,0-1-5 0,-1 2-15 16,0 2-13-16,-1-3-7 0,-3 3-5 0,1-1-4 16,-2 3 3-16,-2-1 3 0,3-3 4 0,-4 2 2 15,4-3 5-15,-3 2 7 0,-2-1 4 0,3-2 0 0,-3 1 5 16,-1-2 3-16,2 2 5 0,-1-4 11 16,-1 2-3-16,-2-4 4 0,0 0 10 0,0-1 11 15,1-1 13-15,0-3 16 0,2-1 10 0,-1 0 3 16,1-2-2-16,1 0-8 0,3 0 0 0,-1-1 4 15,1 3-4-15,2 0 3 0,-1-1-5 0,5-5-4 16,-4 6-8-16,4-6-6 0,0 3-6 0,4-3-1 0,1 1-1 16,0 1-1-16,4-1-6 0,0 1-1 15,4-2 0-15,5 0-5 0,-4 0 0 0,6-3-2 16,-2 3-3-16,0 1 4 0,-1 0-2 0,-1 0-8 16,2 1-3-16,-1-4 3 0,-1 4-19 0,2-1-18 15,2-3-22-15,-4 1-28 0,1-1-24 0,7-3-23 0,-1 2-28 16,-1-2-27-16,0-2-25 0,1-1-63 15,-1 2-204-15,-1-5-524 0,3 1 232 0</inkml:trace>
  <inkml:trace contextRef="#ctx0" brushRef="#br0" timeOffset="52857.6">21691 2077 163 0,'3'5'179'0,"-1"2"-9"0,3 5-1 0,-2-5-6 15,1 5-4-15,1 5-4 0,0-1-4 0,0 2-10 16,1 2-10-16,2 8-13 0,-2-1-8 0,2 6-14 16,0 1 0-16,-2 16-8 0,-2-1-12 0,-1 4 0 15,-2 2-11-15,-1 6-4 0,-4 21-6 0,-2-24-5 16,2 26-4-16,-1-1-5 0,0-25 1 0,-1 23 1 16,1-22-7-16,-2 0-3 0,-3 25-6 0,3-26-1 15,-2-1 2-15,0-5-10 0,-5 4 2 0,4-4 0 16,-7-2-3-16,3-3-2 0,-5-2-2 0,6-11-2 15,-10 7 6-15,0 1-9 0,2-14-13 0,-1-2-20 16,-10 10-21-16,5-10-25 0,-1-2-23 0,-12 8-27 16,10-10-49-16,-12 1-231 0,-6 1-433 0,2-4 192 15</inkml:trace>
  <inkml:trace contextRef="#ctx0" brushRef="#br0" timeOffset="61650.27">23050 2307 242 0,'-3'7'276'0,"1"4"-17"0,0 6-9 0,1-1-8 16,0 2-17-16,-2 7-14 0,2-6-14 0,2 0-18 15,2 2-14-15,-2-2-19 0,0 2-13 0,4 2-17 16,2-7-9-16,-2 2-12 0,1-4-50 0,-2-1-51 16,1 2-57-16,-1-7-66 0,2 2-61 0,-3-2-227 15,-2-4-452-15,-1 0 200 0</inkml:trace>
  <inkml:trace contextRef="#ctx0" brushRef="#br0" timeOffset="62011.16">23176 2183 7 0,'4'-3'250'0,"-2"-2"-24"0,2 3-14 0,4-1-15 15,-3 0 1-15,4 1-5 0,-4 0 0 0,3 2-5 16,0-1-6-16,3-1-13 0,-1 4-8 0,-1 1-15 15,4-1-4-15,-2 0-10 0,1 2-3 0,-1-1-4 16,2 3-21-16,-1-4-12 0,-1 6-4 0,2-1-11 16,-3 1-11-16,3 4 1 0,-4-2-7 0,0-1-6 15,1 5-7-15,-5-1-2 0,3 1 2 0,1 1-13 16,-3 1 1-16,-2 2-7 0,3-1-4 0,-2 1 0 16,-2 1-2-16,-1 0-4 0,0 0 1 0,-1-1-3 15,1 1 0-15,-1 1-1 0,0-3-4 0,-1 0 1 16,2-1-1-16,-2 1-1 0,0-6-2 0,0 4 2 15,0-6-4-15,0 1 0 0,0 2 3 0,0-6-3 16,-2 1-4-16,2 0 0 0,-1-1 0 0,0 0-10 16,-1 0 9-16,1-1-39 0,-1-1-18 0,-3-2-30 15,0 2-32-15,-2-1-43 0,7-3-54 0,-13-2-42 16,3-3-34-16,-3 0-162 0,-2-2-490 0,0-4 217 16</inkml:trace>
  <inkml:trace contextRef="#ctx0" brushRef="#br0" timeOffset="62167.48">23139 2458 59 0,'0'0'258'0,"0"0"-17"0,0 0-17 15,8-4-13-15,-1 3-11 0,1 0-13 16,6 1-19-16,-1-1-16 0,1 1-14 0,4-1-13 16,-5 1-17-16,1 0-27 0,-3 2-46 0,-1-3-52 0,-2 3-45 15,-3 1-54-15,-1-1-56 0,-3 2-132 0,-2 3-328 16,-3-3 145-16</inkml:trace>
  <inkml:trace contextRef="#ctx0" brushRef="#br0" timeOffset="62591.01">23103 2577 3 0,'0'0'219'0,"2"8"-1"0,0-5-13 0,3 0-12 16,3 1-13-16,2 1-14 0,-1-1-16 0,2 0-15 15,-2 2-11-15,3-1-17 0,-3 1-8 0,0-2-20 16,-3 3-24-16,-2-1-26 0,0 0-16 0,0 0-20 15,-4 1-19-15,-4 1 9 0,0 0 0 0,3 1 1 16,-3-1-2-16,-4-1 8 0,3-1 4 0,1 1 1 16,-2-1 7-16,1-3-2 0,1 3 3 0,0 2 9 15,0-5 0-15,4 5 8 0,-1-2 6 0,1-2 10 16,1 5 1-16,1-3 2 0,4 3 1 0,-1 0-1 16,0 0 1-16,3 1-3 0,-3 0-2 0,0-1-8 15,0 2 3-15,-2 1-10 0,-3 1 0 0,-3 3-3 16,-2-1 0-16,-4 1-2 0,-3 0 2 0,-3 7 4 15,-4-5 7-15,2-8 22 0,-3 7 21 0,2-4 21 16,2-3 11-16,-3-1-1 0,-1 1-5 0,4-2-11 16,-1 0-6-16,-1-3-5 0,8 0-5 0,1 0-7 15,0-1 1-15,3-1-4 0,0-3-6 0,6 0-5 16,-7 6-2-16,3-2 1 0,4-4-9 0,5 8-1 16,4 0-1-16,0-3-6 0,1 2-2 0,4 0-4 15,2 1 2-15,0 0-8 0,1 0 1 0,2-1-3 16,1-2-6-16,9 2-1 0,-10-5-13 0,3 3-18 15,-1 0-32-15,7-3-34 0,-2 1-40 0,-3-2-51 16,-3-1-71-16,0 2-292 0,-6-2-584 0,-2 1 259 16</inkml:trace>
  <inkml:trace contextRef="#ctx0" brushRef="#br0" timeOffset="63123.16">23779 2488 54 0,'4'-2'234'0,"-4"2"-6"0,0 0 5 16,0 0-5-16,12 10 2 0,-5 1-2 0,1 2 2 16,1 5-5-16,1 7-18 0,0 0-22 0,4 6-3 15,-3-4-33-15,-5 6-11 0,3 0-18 0,-3 0-9 16,-2-1-3-16,0 1-20 0,-1-3-3 15,2 0-14-15,-4 3-1 0,2-1-7 0,-2-6-5 0,0 1-11 16,-1-9-1-16,0-1-29 0,-1-2-31 0,0-3-38 16,-1-1-45-16,2-5-38 0,0 0-24 0,-1-3-40 15,1-3-19-15,0 0-11 0,0 0-15 16,0 0-138-16,-9-19-413 0,5 7 183 0</inkml:trace>
  <inkml:trace contextRef="#ctx0" brushRef="#br0" timeOffset="63425.42">23847 2830 92 0,'-5'-49'103'0,"1"2"37"0,3 11 4 16,1 1 7-16,1 0 0 0,3 6-3 15,0 1-6-15,-3 9-7 0,8 3-7 0,-4 1-2 0,3 7-1 16,1-2-10-16,2 7 6 0,2-2-2 0,6 5-1 16,0 1-4-16,2 4-10 0,-2 4-7 15,0 0-12-15,0 2-10 0,-6 0-8 0,1 2-11 16,-1 2-20-16,-2 0-17 0,-2-1-11 0,-5-2-19 0,-1 2-14 16,-2 0-16-16,-2-3-14 0,-2 3-5 15,-6 0-13-15,-1-1 6 0,1-1 0 0,-3 1 16 16,-1-4 8-16,1 4 27 0,-2-9 22 0,4 1 26 15,-1 0 15-15,3 1 15 0,0-3 1 0,2 3 1 16,-1-5-1-16,2 2 2 0,0 0-3 0,2 0 3 16,2 2 0-16,1 2 5 0,1-1 3 0,2 2-4 15,4 1-3-15,0 1-6 0,-1 1-9 0,5 3-4 0,-3-3-4 16,3 3-4-16,-1-2-8 0,4 1-7 16,-5 0-26-16,1 1-32 0,-1-5-41 0,-1 0-38 15,-2-2-32-15,2 0-34 0,-2-1-31 0,-1-3-19 16,-1 2-170-16,0-3-432 0,-4-2 193 0</inkml:trace>
  <inkml:trace contextRef="#ctx0" brushRef="#br0" timeOffset="63858.46">24164 2170 69 0,'9'-3'251'0,"1"3"-21"0,2 0-27 0,-1 3-22 0,-2 0-17 16,3-1-18-16,-1 4-13 0,-1-2-17 0,-1 5-12 15,3-3-17-15,-3 4-15 0,-2-1-21 0,2-1-17 16,-2 3-11-16,2 3-12 0,0 0-17 0,-4-9-8 16,0 8 0-16,0-3-3 0,-1 0-2 0,0-1-1 15,-2 2 1-15,1-4 1 0,-2 0 7 0,-1 0-3 16,1 0-1-16,-2-2 6 0,1 1 0 0,0 0-1 15,-4-2 2-15,0 0 0 0,2 1 2 0,-1-1-1 16,-2-2 9-16,3 4-3 0,-5-5 13 0,5 2 7 16,2-3 10-16,-9 3 5 0,5-2 3 0,4-1 9 15,-8 2 5-15,4-1 12 0,4-1 4 0,-5 3 3 16,5-3 11-16,-4 2 12 0,4-2 8 0,0 0-16 16,0 0-5-16,-3 3-7 0,3-3-7 0,0 0 0 15,3 7-4-15,1-6-4 0,1 5-1 0,2-2-6 16,2 3-5-16,1-1-2 0,3 4-1 0,-2-4-2 15,5 4-9-15,-5-4-4 0,4 2 3 0,-6 0-6 16,8 0-6-16,-6-3-4 0,5 3-18 16,-5-2-40-16,-2-2-52 0,1 0-60 0,-5 1-69 15,2-1-236-15,-6-2-498 0,2 1 220 0</inkml:trace>
  <inkml:trace contextRef="#ctx0" brushRef="#br0" timeOffset="64015.18">24352 2677 195 0,'-3'19'273'0,"1"-1"-29"16,-1-1-18-16,2 0-25 0,1 1-17 0,0-8-21 15,-1 8-18-15,2-4-17 0,3-1-24 0,-3-2-31 16,0 3-47-16,2-3-66 0,-3 1-71 0,1-3-192 16,-1-3-326-16,1-1 144 0</inkml:trace>
  <inkml:trace contextRef="#ctx0" brushRef="#br0" timeOffset="64311.03">24523 2673 109 0,'14'1'236'0,"-1"2"-19"0,1-1-22 16,4 1-9-16,-2 1-14 0,-3 0-4 0,0 0-20 15,-1 0-10-15,-3 0-11 0,1 1-14 0,-4 0-10 16,3 0-11-16,-4-1-16 0,-1 3-21 0,2 0-22 15,-3-2-22-15,-3 3-23 0,-3 1-28 0,1 0-24 16,-4-1-17-16,0 1 3 0,1 0-14 0,-4-2 11 16,0-2 4-16,0 2 22 0,0-4 18 0,-1 4 26 15,1-1 25-15,0-1 13 0,3-2 21 0,-2 0 14 16,3-2 2-16,0 1 5 0,1-1 4 0,4-1 16 16,-5 3 1-16,5-3-4 0,0 0-10 0,0 0-5 15,-4 1-12-15,4-1-5 0,0 0-18 0,0 0-22 16,0 0-37-16,0 0-47 0,33-4-56 0,-22 2-85 15,-2-2-132-15,-2 1-370 0,2-1 164 16</inkml:trace>
  <inkml:trace contextRef="#ctx0" brushRef="#br0" timeOffset="64542.58">24666 2442 45 0,'-4'-1'320'0,"4"1"-24"0,-10 15-9 0,1-1-7 15,-5 8-12-15,0 5-24 0,3 0-22 16,-3 5-27-16,1 3-17 0,-1 10-10 0,1-11-23 0,-1 11-11 16,0-1-11-16,5-12-20 0,0 3-3 15,0-1-11-15,0 3-4 0,1-4-12 0,3-3-7 16,1 1-6-16,-1-4-8 0,4-1-1 0,-1-6-14 0,0-4-17 16,2 1-21-16,0-7-39 0,2 0-43 0,0-4-57 15,-1-3-47-15,4 0-59 0,-5-3-245 16,0 0-532-16,0 0 236 0</inkml:trace>
  <inkml:trace contextRef="#ctx0" brushRef="#br0" timeOffset="64966.8">25401 2402 247 0,'-14'0'238'0,"1"3"-25"0,-7-1-16 0,-7 5-25 16,-4-1-20-16,6 0-10 0,-3 2-9 0,-1 2-7 16,3-1-15-16,-1 2-8 0,1 0-8 0,2 2-5 15,7-3-10-15,-8 3 0 0,8-1-3 0,-1 0-2 16,2-1-2-16,2 0-2 0,3 1-9 0,3-4-3 16,0 3-7-16,0 3-6 0,-1-3-4 0,4 1-5 15,-1 4 0-15,2-2-4 0,0-2-4 0,0 3-2 16,4-2-1-16,-4 2-11 0,4-4-16 0,0 2-24 15,3-2-23-15,-2 1-29 0,4 1-22 16,-2-1-32-16,-2-3-31 0,3-2-21 0,0-1-38 0,-3 0-112 16,-1-3-359-16,5-2 159 0</inkml:trace>
  <inkml:trace contextRef="#ctx0" brushRef="#br0" timeOffset="65226.37">25033 2721 137 0,'3'-4'206'0,"0"0"-20"0,0 1-17 0,2 0-13 16,0-2-10-16,0 2-7 0,2 0-5 0,-2 2-4 0,1-2-2 15,1-1-3-15,0 4-3 0,0-3-6 0,0 4-8 16,1-1 3-16,-2 2-1 0,3 0 9 0,-4 0-15 16,3 2-2-16,1 2-4 0,-1 2 1 0,-2-1-9 15,-1 4 17-15,-1 0-9 0,5 6-10 0,-5-4-9 16,0-3-2-16,-2 6-12 0,1 0-3 16,-2 2 5-16,2-1-19 0,-1 2-3 0,0-3-3 0,-1 4 7 15,1-4-17-15,-2 0-2 0,0-5-6 0,2 6 3 16,-1-4-4-16,-1-2-5 0,0 0-1 15,0-1-3-15,0-3-22 0,2-1-9 0,-2 0-22 16,0 0-19-16,0-3-21 0,2 1-22 0,-2-4-29 16,0 0-35-16,0 0-42 0,0 0-60 0,0 0-196 15,-13-12-501-15,5-1 221 0</inkml:trace>
  <inkml:trace contextRef="#ctx0" brushRef="#br0" timeOffset="65378.24">25041 2739 148 0,'0'0'216'0,"0"0"-20"0,7 12-20 0,0-9-22 15,-2 0-40-15,1 4-35 0,-2-2-51 0,1 2-42 16,-1-1-38-16,2 0-123 0,-6 1-188 0,0 0 83 16</inkml:trace>
  <inkml:trace contextRef="#ctx0" brushRef="#br0" timeOffset="65492.26">24977 2951 106 0,'0'0'237'0,"-1"4"-27"16,3 1-15-16,-2-5-22 0,8 4-31 0,-3-1-32 15,2 0-51-15,2-3-61 0,3 1-60 0,-1-1-133 16,1 0-211-16,1-1 93 0</inkml:trace>
  <inkml:trace contextRef="#ctx0" brushRef="#br0" timeOffset="65926.19">25465 2552 25 0,'0'0'265'0,"12"-1"-28"0,-7-1-16 0,3 1-27 0,0 2-24 15,1-4-15-15,-9 3-12 0,14 0-13 0,-5 2-11 16,-4-1-13-16,3 2-10 0,0-3-7 0,-1 3-10 15,-3-1-11-15,1-1 0 0,0 4-3 0,3-3 4 16,-4 2-1-16,-2-3 0 0,2 3 13 16,-1 1 7-16,1 4 2 0,-3-5 0 0,0 7-5 15,-1-1-6-15,0 0-3 0,0 0-3 0,0 1-11 0,-1 2-2 16,0 1-4-16,-2 3-4 0,2-1-8 0,-2 1-3 16,-1-3-1-16,3 2-7 0,0 2-1 0,-3 1 0 15,0-3-3-15,-1 1-1 0,0 2-7 16,0-1-5-16,-3-2-13 0,-1 1-21 0,0-1-35 15,-2 0-37-15,1-7-42 0,1-2-26 0,2 2-25 16,-3-5-2-16,-1-2-5 0,3-1-5 0,8-1 2 16,-17-9 28-16,10 2-3 0,-1-5 45 0,-1-5 31 0,0 1 43 15,3-1 20-15,-2 3 31 0,0-3 19 16,6 6 25-16,-2-1 20 0,0 5 11 0,3-2 7 16,-3 1 4-16,3 3-6 0,1-1-12 0,-3 3-5 15,3-1-10-15,3-1-17 0,-3 5-26 0,2-1-41 16,-2 1-39-16,0 0-61 0,22 1-222 0,-22-1-379 15,20 1 167-15</inkml:trace>
  <inkml:trace contextRef="#ctx0" brushRef="#br0" timeOffset="66741.17">26142 2325 149 0,'3'4'214'0,"-2"2"-16"0,-1 3-16 0,-1-3-8 15,-2 4-13-15,-2-1-11 0,0 4-4 0,-6-1-19 16,-1 1-12-16,-2 1-8 0,0 2-14 0,-4 4-8 0,-4-4-10 16,2 2-6-16,-2-2-8 0,-1 0-5 0,1-1-3 15,3-5 22-15,1 0-4 0,2 1-8 0,-2-4 7 16,6 0 3-16,0-2 1 0,1-2-11 16,5 1 4-16,0 0 0 0,-1-2-5 0,3 0-5 15,-2-1-2-15,2 1-4 0,4-2-1 0,-5 2-2 16,5-2-8-16,0 5-5 0,0-5-2 0,0 0-2 0,0 6-6 15,0-6 1-15,5 4-1 0,-1-2-2 16,1 1-4-16,-1 0 2 0,2 2-2 0,-2-2 0 16,6 2 4-16,2-1 7 0,-4 0-5 0,3 1-2 15,0-2-3-15,0 1 3 0,-1 1-4 0,1 0-7 16,0-2 3-16,-3 2-4 0,0-1-4 0,-1 0-8 16,-3-2 8-16,2 2-1 0,-5-2-1 0,1 2-8 15,0 1 2-15,-2 1-3 0,-2-2 2 0,0 2 0 16,-3 0-6-16,1 3 3 0,-3-2 4 0,-3 1-4 15,0-1 4-15,1 2-3 0,-1-3-1 0,3 1 6 16,-2-1-6-16,2 0 8 0,0-4-27 0,0 4 25 16,3-3 1-16,2 2 1 0,-1-1-7 0,2 1 5 15,0-3-1-15,2 4-1 0,0-1 0 0,1-1 1 16,3 5 3-16,0-5-1 0,5 5 3 0,-4-2-2 16,5 1-1-16,-1 1 3 0,4 0 1 0,-4-2-15 15,0 2 9-15,-1-2 3 0,-1 2-5 0,-3-3-6 16,3 4-14-16,-2-5-17 0,-5 2-10 0,3-1-8 15,0 0 0-15,-4 0-9 0,1-1-3 0,-1 1-5 16,0-1-7-16,-1 0-12 0,-3 0-13 0,0 1-26 16,-1-3-18-16,-4 1-39 0,3 2-54 0,-7-1-127 15,-5 1-402-15,3-2 178 0</inkml:trace>
  <inkml:trace contextRef="#ctx0" brushRef="#br0" timeOffset="66871.98">25764 3149 46 0,'6'2'193'0,"7"-1"-16"0,0-2-19 16,5 1-13-16,0-2-20 0,0-1-13 0,3 2-13 15,2-3-46-15,-2 0-55 0,7-4-93 0,-8 5-74 16,-1-3-183-16,1 0 82 0</inkml:trace>
  <inkml:trace contextRef="#ctx0" brushRef="#br0" timeOffset="67067.82">26176 2786 2882 0,'3'-1'123'0,"-3"1"-85"0,12-2-35 16,-5 2 12-16,1-1-9 0,1 1 4 0,4-1-6 15,0-1 1-15,3 2 0 0,2 0-4 0,3 2 3 16,-3-4-9-16,-4 4-10 0,-1-2-32 0,-1 1-43 15,-4 0-70-15,-2 1-68 0,-2-1-198 0,-4-1-460 16,0 0 203-16</inkml:trace>
  <inkml:trace contextRef="#ctx0" brushRef="#br0" timeOffset="67197.17">26142 2910 39 0,'0'0'223'0,"16"2"-20"16,-4-4-28-16,9 1-35 0,6-2-27 0,-7 0-42 15,3-2-38-15,4 1-58 0,-6-1-72 0,-2-1-50 16,1 0-157-16,-5 0 70 0</inkml:trace>
  <inkml:trace contextRef="#ctx0" brushRef="#br0" timeOffset="67409.45">26335 2594 87 0,'0'0'281'15,"-10"8"-19"-15,4-2-16 0,1 6-10 0,-4 1-4 16,1 4-2-16,1 2-9 0,-1 8-8 0,-1 0-6 16,5 4-12-16,1 1-12 0,2-1-19 0,1 4-30 15,1-4 5-15,1 5-16 0,0-3-18 16,5 0-16-16,0 2-33 0,2-2-53 0,1 2-53 16,4-2-52-16,-1-1-68 0,0-4-112 0,2-2-185 15,-1-7-507-15,0-6 225 0</inkml:trace>
  <inkml:trace contextRef="#ctx0" brushRef="#br0" timeOffset="67584.77">26567 2877 4199 0,'-22'4'4'0,"-5"2"-50"0,-1-1 53 0,-3 4-13 15,3-1 1-15,-4 4 4 0,5-1-21 0,-1 1-7 16,4 4-4-16,1-2-3 0,5 0-11 0,-5 2 4 15,5-3-5-15,5-3-21 0,-1 1-32 0,5-4-47 16,-1 1-67-16,6-7-84 0,-1 1-212 0,5-2-553 16,0 0 245-16</inkml:trace>
  <inkml:trace contextRef="#ctx0" brushRef="#br0" timeOffset="67720.37">26473 2513 153 0,'4'6'156'0,"0"2"-90"16,1 1-129-16,2 1-67 0,-2-4 29 0</inkml:trace>
  <inkml:trace contextRef="#ctx0" brushRef="#br0" timeOffset="67887.75">26689 2698 22 0,'-2'12'245'0,"-3"-1"-22"0,-2 0-17 0,6 1-22 16,-4 3-19-16,2-4-14 0,2-2-17 0,-2 4-21 15,2-3-32-15,1-4-42 0,0 2-90 0,1-3-201 16,2-3-273-16,-2 1 120 0</inkml:trace>
  <inkml:trace contextRef="#ctx0" brushRef="#br0" timeOffset="68108.19">26831 2449 245 0,'-5'9'304'16,"-3"9"-11"-16,-2 6-11 0,1 2-17 0,2 3-8 16,-2 1-15-16,2-2-2 0,0 3-23 0,1-1-18 15,3 0-24-15,1 1-13 0,0-4-21 0,2 3-7 16,1-1-14-16,2-2-12 0,-1-2-12 0,1 0-9 15,-1-6-7-15,2 0-5 0,-1 0-13 0,-1-3-28 16,1-2-1-16,-2 2-29 0,0-1-26 0,-2-4-42 16,0 0-43-16,-4-3-58 0,1 3-67 0,1-5-76 15,-4 1-186-15,1-4-533 0,0-1 237 0</inkml:trace>
  <inkml:trace contextRef="#ctx0" brushRef="#br0" timeOffset="68257">26790 2855 7 0,'9'4'277'0,"-4"-1"-27"0,4-1-30 15,0 1-20-15,-4 0-41 0,4 0-43 0,0-2-56 16,0 2-60-16,0-2-80 0,1 3-122 0,-5-3-219 16,3 0 98-16</inkml:trace>
  <inkml:trace contextRef="#ctx0" brushRef="#br0" timeOffset="68736.12">27051 2595 222 0,'0'7'266'0,"-2"-1"-24"15,0 5-10-15,0-2-6 0,4 1-11 0,-2 2-14 16,4 1-12-16,6 0-20 0,-5-3-6 0,4 5-19 15,4-3-15-15,0-4-16 0,2 3-9 0,-1-3-10 16,3 2-19-16,1-3 4 0,-7-6-30 0,3 5-30 16,-3-3-30-16,0-1-26 0,-5-1-25 0,2-1-14 15,-3-1-17-15,2-2-1 0,-2-3 7 0,0 3 4 16,-3-3 17-16,2-4 21 0,-1 1 17 0,-1-3 17 16,-2-6 11-16,0 6 13 0,-2-5 22 0,-1 1 6 15,1 0 23-15,0 3 17 0,0 4 13 0,0-1 11 16,1 4 6-16,1 1 1 0,-2-2-15 0,0 4-11 15,2 0-7-15,0 3-4 0,0 0 13 0,0 14 16 16,-3-5-22-16,1 8 0 0,1-1-12 0,0 9 0 16,-2 1-10-16,-3 2-1 0,-1-2-7 0,3 1 0 15,2-4-5-15,2 2-11 0,-4 0 2 0,0 0 2 16,1-6-12-16,0 1 0 0,2-1-11 0,-1 0 5 16,4 0-2-16,-4-3-5 0,2 0 7 0,2-3-11 15,-6 0 3-15,6-4-3 0,1 2-1 0,-3-5 3 16,-1 1-5-16,2-2 0 0,-1 2-11 0,0-2 9 15,0-5-30-15,0 0-25 0,-3 5-42 0,3-5-41 16,0 0-45-16,0 0-42 0,0 0-49 0,0 0-58 16,0 0-184-16,-17-14-551 0,12 7 244 0</inkml:trace>
  <inkml:trace contextRef="#ctx0" brushRef="#br0" timeOffset="68855.89">27071 2949 315 0,'0'0'343'0,"0"0"-30"15,0 0-29-15,9-5-29 0,0 3-19 0,3 1-20 16,-2-1-22-16,9 2-33 0,3-3-3 0,-1 3-20 16,-2-4-55-16,0 0-87 0,-6 3-102 0,-2 0-325 15,0-2-468-15,-3 3 208 0</inkml:trace>
  <inkml:trace contextRef="#ctx0" brushRef="#br0" timeOffset="69007.98">26925 3076 4267 0,'-3'12'16'0,"3"-6"-4"0,3 2-2 0,3-2-28 0,5 2 12 0,7 0 4 16,9 0 2-16,4 0 4 0,8-2 1 15,-2-1-16-15,18 0-12 0,-15-1-22 0,-2-2-42 16,-2-2-59-16,5-2-83 0,-5 4-133 0,0-4-203 16,-3 0-610-16,0-3 270 0</inkml:trace>
  <inkml:trace contextRef="#ctx0" brushRef="#br0" timeOffset="69443.82">27840 2210 163 0,'2'-4'371'16,"-2"4"-38"-16,5-1-33 0,-5 1-36 0,7-2-23 0,-7 2-25 16,10 3-20-16,-5 2-20 0,4 0-18 0,-3-2-18 15,1 1-6-15,0-2-33 0,-3 2-40 16,1-1-47-16,-1 3-37 0,-4 0-45 0,0-1-43 15,-2 0-38-15,-5 5-29 0,-1-3-16 0,-2 2 6 16,-3 2 13-16,-1 0 28 0,2-4 34 0,1 0 27 16,-1 1 32-16,0-3 21 0,3 3 24 0,4-3 16 15,-1-1 21-15,3 0 21 0,1 0 9 0,0-1 14 16,2-3 7-16,6 6 7 0,-3-3 0 0,9 0-2 16,-2-1-6-16,4 1-5 0,4 0-9 0,4-3-2 15,-4 0-7-15,1 0-8 0,2 2-4 0,0-2-19 16,-2 3-33-16,0-3-45 0,-2 0-48 0,-3 0-59 15,-1 0-175-15,-3 0-362 0,-3 1 161 0</inkml:trace>
  <inkml:trace contextRef="#ctx0" brushRef="#br0" timeOffset="69588.02">27865 2460 79 0,'-11'11'252'0,"0"2"-18"0,4 2-27 0,0-1-20 16,2-3-20-16,1 1-13 0,1-2-13 0,0 6-14 15,0-5-14-15,0 3-12 0,1-2-28 0,-3-1-37 16,4 3-61-16,-2-2-73 0,0-2-50 0,0 1-119 16,2-2-289-16,0-2 128 0</inkml:trace>
  <inkml:trace contextRef="#ctx0" brushRef="#br0" timeOffset="70027.02">27878 2613 240 0,'0'0'241'0,"0"0"-14"0,0 0-12 0,6 7-19 16,-1-4-5-16,-3 1-11 0,-1 0-8 0,1 1-14 16,0-2-12-16,0 3-14 0,-2-2-14 0,0 2-7 15,0-1-12-15,0 1-16 0,-5-1-21 0,1 3-15 16,-4 1-17-16,-2-1-11 0,0 0-14 0,-5 1-6 16,1-1-1-16,-3 0 2 0,2 2-4 0,2-4 7 15,2 1-2-15,-3-2 0 0,3 2 0 16,2-2 0-16,-1-1 4 0,1-1 4 0,4 2 8 0,1-3 7 15,4 1 6-15,0-3 0 0,0 0 4 0,-5 3-5 16,5-3-2-16,0 0-5 0,0 0-1 0,14 2 0 16,-6-4-2-16,-1 2-1 0,5-1 7 15,-3 1-13-15,4 0 0 0,-3 0-3 0,2 0 1 16,-1 0-2-16,-1 1-3 0,2 2 1 0,-2-1 0 16,2 2 0-16,-6-2 6 0,3 0-7 0,0 3 1 0,-1 1-2 15,0 0 0-15,-1-2-2 0,-3 2-1 0,-1 0 7 16,3 3 4-16,-4-1 1 0,2 3 2 15,-4-3-6-15,0 4 7 0,-4-1 3 0,-2 4-4 16,-1-1 1-16,-5 2-3 0,1 0-1 0,-3-2 0 16,-2-1-7-16,-6 3 5 0,0 0-5 0,-1 2-1 15,-1-6-14-15,-2 1-16 0,11-4-19 0,-7-2-22 16,7-3-23-16,1-3-39 0,2-1-30 0,0-2-57 0,1 2-210 16,0-5-461-16,-1-3 205 0</inkml:trace>
  <inkml:trace contextRef="#ctx0" brushRef="#br0" timeOffset="70147.85">27718 2964 100 0,'18'12'305'0,"0"6"-23"15,-3-5-18-15,6 6-26 0,0-1-23 0,2 1-30 0,-3-4-17 16,-4 1-32-16,0-5-36 0,0 0-44 16,-2 0-57-16,-4-5-83 0,2 1-244 0,-2-3-354 15,-4-2 156-15</inkml:trace>
  <inkml:trace contextRef="#ctx0" brushRef="#br0" timeOffset="70327.05">28146 2745 315 0,'13'0'350'0,"6"1"-38"15,4 1-44-15,-2 0-63 0,8-1-56 0,-2 1-35 16,-7-2-23-16,3 1-15 0,-5 2-15 0,3-3-31 15,-5 0-44-15,-2 1-54 0,-1-1-78 0,-3-1-145 16,-1 1-314-16,-1-4 138 0</inkml:trace>
  <inkml:trace contextRef="#ctx0" brushRef="#br0" timeOffset="70543.62">28360 2446 3055 0,'-2'-4'132'0,"-2"2"-98"0,4 2-23 0,0 0 5 15,-11 14-2-15,3 2-2 0,-1 10-2 16,-3-2 3-16,1 7 1 0,0 1 22 0,-3 2 11 16,2-1 12-16,-2 11 4 0,8-11-6 0,1-1 5 15,-2 3-12-15,5-2-7 0,-6 0 0 0,3 2 2 0,3-3-9 16,-2 1-6-16,0-3-1 0,-1-1-21 0,1-3-23 16,0 2-29-16,-5-5-31 0,5-6-30 0,2-4-29 15,-1 0-37-15,-1-3-53 0,4-1-80 16,-5-2-171-16,1-3-514 0,4-4 227 0</inkml:trace>
  <inkml:trace contextRef="#ctx0" brushRef="#br0" timeOffset="70675.06">28077 3007 19 0,'5'-5'337'0,"2"4"-48"0,2-4-47 0,3 3-56 15,5-3-50-15,4 3-52 0,0-5-49 0,1 4-53 16,6-3-46-16,-2-1-144 0,-1 0-225 0,-3-2 100 15</inkml:trace>
  <inkml:trace contextRef="#ctx0" brushRef="#br0" timeOffset="71327.82">28523 2391 2674 0,'0'0'141'0,"2"-5"-92"0,-1 2-79 0,-1 3-21 16,6-4 2-16,-1 2 18 0,0 2 5 0,-5 0 9 16,11 0 4-16,-11 0 15 0,7 2 12 0,-7-2 20 15,9 1 5-15,-5 1 1 0,-4-2 0 0,5 1-4 16,-5 4-3-16,1-1-7 0,2 2 5 0,-2-2-10 16,-1 1-1-16,0 1-1 0,3 1 1 0,-2-3-5 15,-1 4-5-15,0-2 2 0,2-2-1 0,0 4 0 16,4-4 5-16,-2-1-5 0,1 3-2 0,0-4 1 15,6 3 0-15,-4-1 1 0,2-1-3 0,2 1-1 16,-4-1-3-16,1 1-1 0,-2-3-6 16,1 4-1-16,-2-4-9 0,-1 3-9 0,1-3-16 15,-3 2 0-15,-1 1 1 0,-1 0 8 0,-2 1 0 16,-4 2 5-16,1-3 0 0,-4 4 12 0,-1-1-6 0,-3 3 6 16,0 0 7-16,-4-1 1 0,8 1 1 15,-4-1 5-15,3 1 5 0,-1-3 0 0,4 3-1 16,-3-1 3-16,1 1 2 0,5-2 0 0,-2 2 2 15,3-4-3-15,-2 3 4 0,0-4-5 0,3 3 1 16,0-2-2-16,0 0 1 0,0-1-3 0,0 1-1 16,1-2-2-16,-2 1 3 0,3 1 3 0,-1-5 9 15,1-1 7-15,0 7 11 0,0-7 9 0,1 4 2 16,-1-4-7-16,4 3 14 0,-4-3 1 0,4 3 2 16,0-2 3-16,3 1 7 0,1-1-11 0,0 2-8 15,-1 2-2-15,3-1-3 0,-5-1-15 0,4 4 7 16,-2-2-5-16,-2 2-18 0,1-1-10 0,-2 1-30 15,1 2-29-15,-2-2-4 0,-3 2-12 0,0-2-11 16,-3 2-2-16,-1 0-8 0,2-2 9 0,-6-1 8 16,2 4 9-16,-4-3 8 0,1 0 4 0,-1 1 7 15,-1-2 16-15,2 0 8 0,-2 1 17 0,2-3 12 16,2-1 12-16,-1 4 8 0,3-5 7 0,-1 2 11 16,6-4 9-16,-5 3-6 0,5-3-6 0,-1 3 10 15,1-3-9-15,0 0-2 0,9 9-18 0,-1-5-26 16,3-2-40-16,2-2-35 0,3 2-36 0,1 0-29 15,2-4-41-15,0 4-36 0,-6-4-188 0,0 2-444 16,0-2 196-16</inkml:trace>
  <inkml:trace contextRef="#ctx0" brushRef="#br0" timeOffset="71773.92">28712 2949 183 0,'-14'8'248'0,"9"-5"-10"16,-4 0-2-16,2 1 2 0,-4 0 2 0,0 1-10 15,-2-2-10-15,4 3-6 0,-5 0-4 0,4 1-7 16,-2 1-26-16,1-1-10 0,-1 0-15 0,0 2-14 15,0 0-16-15,1 3-9 0,-5 1-13 16,2 0-10-16,-1-1-12 0,-2 7-7 0,1-6-6 0,-1-1-28 16,-1 1 13-16,-2 4-9 0,4-6-23 0,-1 0-25 15,2-1-22-15,3-3-27 0,3 1-18 0,-2-1-15 16,1-2-19-16,1-1-14 0,2-3 8 0,0 2-14 16,2-2 0-16,5-1 12 0,0 0-5 0,0 0 6 15,-18-4 0-15,14 1 10 0,4 3 9 16,-4-10 2-16,3 7 0 0,1 3-5 0,-1-12-7 15,2 6 4-15,0 1 0 0,1 0 7 0,-2 5 3 16,4-9 17-16,-4 9 10 0,3-3 21 0,-3 3 12 16,7-1 16-16,-7 1 16 0,0 0 23 0,0 0 12 15,0 0 15-15,11 4 12 0,-11-4 8 0,0 0 9 16,0 0 16-16,0 0 15 0,7 3 13 0,-7-3 12 16,0 0 6-16,0 0 1 0,0 0-1 0,0 0 0 15,11 0 2-15,-11 0 0 0,0 0-13 0,0 0-15 16,14-1-9-16,-14 1-6 0,9 1-10 0,-9-1-3 15,13 2-10-15,-3-1-12 0,-5 4-1 0,4-2-11 16,-1 1 1-16,2-1-8 0,-2 3-4 0,-2 1-4 16,3-1-3-16,-1 4-24 0,-2-4 18 0,1 3-3 15,-1-3-3-15,2 2-1 0,-2 0-9 0,-1-2-20 16,0-1-42-16,-1 1-66 0,-1-6-84 0,-3 0-128 16,7 5-257-16,-7-5-633 0,0 0 281 0</inkml:trace>
  <inkml:trace contextRef="#ctx0" brushRef="#br0" timeOffset="71891.14">28724 3407 369 0,'8'8'410'0,"-5"1"-46"0,1 1-37 16,0-3-64-16,-3 0-124 0,1-1-143 0,-2 2-166 16,0-8-113-16,-7 9-308 0,1-5 137 0</inkml:trace>
  <inkml:trace contextRef="#ctx0" brushRef="#br0" timeOffset="91592.63">15019 1900 60 0,'0'0'157'16,"3"-2"-17"-16,-3 2-10 0,0 0-15 0,3-4-5 16,-3 4-12-16,0 0-5 0,0 0-16 0,0 0-8 15,0 0-7-15,3-3-13 0,-3 3 4 0,0 0-8 16,0 0-13-16,0 0 2 0,0 0-9 0,0 0 5 16,1 9-7-16,-1-3 1 0,1 2-5 0,0 1 0 15,1 1 0-15,-2 5-2 0,0 0-5 0,0 1 0 16,0 1 0-16,-2 1-3 0,0 1 6 0,-1 1-4 15,-1 4 2-15,1 1 0 0,-1 0 1 0,-1-6 5 16,0 9 2-16,-1-3 3 0,0 0 2 0,2 2 5 16,0-1 7-16,1 1 4 0,-4 2-3 0,5 1 7 15,-5-2-2-15,2 1 0 0,1 3-9 0,-2-6 4 16,5 4-6-16,-6-3-5 0,6 1-3 0,-3-2-1 16,-1 4-3-16,-2-4-3 0,6 0 1 0,-5 1 4 15,2 2-4-15,-1-2-2 0,1 1-3 0,0-2 1 16,-1 2 0-16,-1-1 0 0,2 2-1 0,1-8 5 15,2 10-6-15,-3-4 0 0,3 0 1 0,0 0-3 16,-1-1 2-16,1 1-2 0,-1-1 1 16,-1-1 1-16,2 0 0 0,-1 2-2 0,0-1-1 15,-1-1 0-15,0 0 0 0,1 0-1 0,0 2 2 0,1-9-5 16,-3 7 2-16,2-4 2 0,0 0-2 0,1 5-1 16,-2-3-2-16,0-3 0 0,-1 5 0 0,3-4-1 15,-4 2-1-15,3 4 2 0,0-9 1 0,1 8-3 16,1 0 2-16,-1 2-2 0,1-8 5 0,0 5-7 15,0-6 3-15,1 1 1 0,0-2-2 16,1 1-1-16,-1-3-1 0,4 1 3 0,-3-5-6 16,1 0 4-16,-2-2-2 0,3 0 0 0,-2 0 2 0,1-1 6 15,0-1-10-15,1-1 3 0,-2-3-3 0,3 1 2 16,-1 0-1-16,0 1-1 0,1-2-2 0,-1 0 7 16,1-1-7-16,3 2 0 0,-2-2-3 0,-1-2 2 15,3 4-2-15,-3-4-1 0,-5-1 1 0,15 4 1 16,-7-2-2-16,1-1 4 0,4 1-1 15,-13-2 5-15,14 1-4 0,-3 0-1 0,0-1 0 16,-1 2 5-16,1-2-3 0,0 2 1 0,-1 0 0 0,-10-2 1 16,20 3-2-16,-11-1 3 0,1 1-3 0,-1-2 0 15,-1 1 0-15,-2 2 1 0,-6-4-1 16,18 4 2-16,-9 1 2 0,4-2-2 0,-4 0-1 16,1 1-2-16,3 1 5 0,-4-1-3 0,1-1 3 15,3 0-1-15,-3 0 3 0,2 0-5 0,-1 2 5 16,-1-3-1-16,2-1 0 0,2 1-3 0,-2-1 4 15,1 1-3-15,0-1 2 0,3 2-1 0,0-1 0 16,2 0 1-16,0 1 0 0,0-2-2 0,1 1 1 16,-6-2-2-16,6 3 1 0,-2 0 3 0,-3-2-3 15,4 2 1-15,-1 1-1 0,0-4-1 0,-3 3 3 16,4-1-1-16,-4 1-1 0,4 0-3 0,0 1 9 16,0-3-6-16,-2 2 2 0,3 0-1 0,0 0-1 15,-2-1 0-15,4 1 2 0,-2-3-1 0,3 4-2 16,-1-4 0-16,0 2 2 0,-1 0-3 0,1 0 2 15,-1-2-1-15,3 3 1 0,-2-2-2 0,-2-1 4 16,1 2-2-16,1 2 2 0,4-4-2 0,-3 4 4 16,0-2-1-16,1-1-2 0,-4 3-2 0,3-2 7 15,1 0-5-15,2 1 0 0,-4-1-5 0,2 1 2 16,3 0 2-16,1 1-1 0,-5 0 4 0,8-1-1 16,-4 0-1-16,2 1-1 0,1 0-1 0,1-2 6 15,-2 2-5-15,-1 0 0 0,0 2-1 0,1-4 2 16,-7 0-3-16,5 2 3 0,4-3 1 0,-9 1-2 15,8 3-1-15,-9-4 4 0,8 2-3 0,2-1 1 16,-2 0-2-16,1 0 1 0,-1 0-3 0,2 2 0 16,-9-2-1-16,11 3 1 0,-2-3-4 0,-2 2 2 15,-3-2-8-15,4 2 14 0,-7 0-9 0,7-1 3 16,-3 2-2-16,5 0 0 0,-4-3 1 0,2 2 2 16,2-2-2-16,-3 1 2 0,3 0-3 0,-3-2-4 15,1 2 0-15,2 1 0 0,0 1 1 0,-1-2 0 16,1-2-1-16,-2 2 3 0,2 0 0 0,2 1-1 15,3 1 0-15,-4-2-5 0,2 0-3 0,2-1-5 16,-2-1-2-16,0 4-6 0,-1-3 1 0,2 2-4 16,-2-4 1-16,0 3 4 0,2-1-5 0,-1 1 4 15,2 0 1-15,-3 1 2 0,3 0 0 0,-1-3 9 16,-2 1-7-16,0 3 1 0,-1-7-1 0,0 6 5 16,2-1-3-16,0 0 2 0,-3-2-1 0,0 1-2 15,1 0-4-15,-1-2 2 0,-2 3-1 0,-1 0 4 16,3 0-3-16,0-3 9 0,-1 1-2 0,0 1 0 15,-2 1 2-15,3-1 2 0,-2-4 3 16,2 4-1-16,-3-1 5 0,0 1-3 0,0-1 5 16,0 2-4-16,3-2 3 0,-2 1 1 0,-1 1-1 0,3-2-2 15,-4-1 5-15,2 2 1 0,0 0 1 0,2 2-2 16,-3 1 1-16,-2-1-1 0,3-3 1 16,1 3 2-16,-9-1 5 0,8-1 6 0,-8 0-14 15,5 3 2-15,1-1 3 0,-7-2 0 0,2 2 1 16,0-4-6-16,7 5 0 0,-10-1 4 0,3-1-3 15,0-2-1-15,-2 2 6 0,3-1-3 0,-5 3-1 16,4-4 3-16,-2 2 4 0,-2-1 1 0,0 0 0 0,1-2 1 16,-6 1-2-16,-2 1 6 0,3-2-2 15,-1 0 7-15,-1 0 2 0,-12 0 7 0,16 0 6 16,-8-3 1-16,-8 3 6 0,11-1 5 0,-11 1 5 16,9-2 3-16,-9 2 4 0,11-5-2 0,-5 3 1 15,-6 2-8-15,5-6 0 0,-5 6-5 0,5-6-3 16,-1 1-6-16,-4 5 1 0,7-8-5 0,-5 4-6 0,-2 4 0 15,10-8-6-15,-6 5 1 0,1-3-5 16,-1 2 0-16,-4 4-5 0,10-7 3 0,-5 2-5 16,0 2 0-16,1-3 2 0,-1 1 1 0,0 0-6 15,-5 5 4-15,10-6-2 0,-5 2 0 0,-1-2-3 16,2 5 3-16,-6 1-4 0,11-11 2 0,-5 8-1 16,-1-2 4-16,0 1-2 0,0 0-1 0,3-1 0 15,-2-1-1-15,-2 1 3 0,5 0-2 0,-2 1 4 16,-1-4-3-16,2 1 1 0,-1 0-1 0,2 0 1 15,-2-1 2-15,0 1-2 0,2-1 0 0,-1-2 0 16,0 3-2-16,-1-3 3 0,1-1-5 0,1 3 0 16,1-8 2-16,0 4 0 0,-2-2-3 0,1 0 2 15,1-1 0-15,-2 0-3 0,1 1 1 0,0 0-3 16,0 0 2-16,-3-2 4 0,-1 4 1 0,0-2 6 16,2-4 2-16,-2 4 0 0,1 3 5 0,-1-5-3 15,0 6 2-15,3-6 0 0,-7 4-5 0,4-4-1 16,2 3 2-16,-2-2-2 0,-4 2-1 0,6-2-2 15,-1-1 6-15,-2 1-9 0,2-1 3 0,-2 3-2 16,1 1-2-16,-1 1 0 0,5-6 0 0,-1-1 0 16,-2 5 0-16,0-5-3 0,3 4 1 0,-2-5-5 15,-1 4 6-15,1-4-2 0,-1 2-1 0,3-3 0 16,0-2 0-16,-3 3-1 0,1 0 0 0,1 1 0 16,0 0-2-16,-3 1 4 0,3-6-3 0,-2 5 6 15,3 0-6-15,0-1 4 0,-4 0-1 0,4 0 2 16,0-6-2-16,-1 7 0 0,-3 0 0 0,1 0 0 15,1-3-1-15,-2 3 2 0,0 2 2 0,3-3 2 16,-1 1 1-16,-3-1-1 0,4-5-2 0,-3 1 3 16,0 4-3-16,3 0 2 0,-2-10-1 0,-2 11 5 15,0-9-2-15,0 1 0 0,0 1-4 0,-1 6 3 16,0-6-6-16,2 4 5 0,-3-4-5 0,1 4 2 16,-2-4-2-16,2 8 2 0,1-4-4 0,-3 3 3 15,2-9 0-15,-2 9-1 0,3-7-1 0,-2 6 2 16,0-6-3-16,3 9 5 0,-2-2-5 0,-1-1 3 15,0 0-3-15,1 4 2 0,-2-3-1 16,0 2-2-16,-1 0 1 0,4-1 2 0,-2 2-3 0,1-2-4 16,0 2 2-16,-2-3 3 0,2 6-1 0,3-13 3 15,-5 9-8-15,3 0-2 0,0-1 0 0,0 2-3 16,1-1 4-16,-1-3-5 0,1 0 1 0,0-7-3 16,0 8 8-16,0-7-9 0,-1 6 3 15,0 0 0-15,-3-6 0 0,4 6 0 0,-1-9 2 16,0 3 3-16,-3 6-3 0,-1-7 0 0,3 8 5 0,-2-7 0 15,-1 5-2-15,0 3 3 0,0-1-2 0,0 1 0 16,3-3 1-16,-6 1 1 0,3 1 6 0,0-2-8 16,0 5 3-16,0-4 1 0,-1 2 2 0,-2 6-3 15,1-3 2-15,-1 3 0 0,-1-2-2 0,4 3 3 16,-2-1-2-16,-2 0-2 0,3 2 4 16,-2-3-1-16,-1 2 3 0,2 1-6 0,-1 2 2 0,-1-2 3 15,3 3-4-15,-3 0 0 0,3-1 2 0,-4 3 0 16,1-6-1-16,0 2 4 0,0 2-3 15,1 1 0-15,-3 1-11 0,1-2 0 0,-2 2 2 16,2-1-3-16,-1-1 5 0,1 3 2 0,-2-1-4 16,0 1 1-16,2-1 1 0,0 3 5 0,1 0-1 0,0-3 0 15,0 1 3-15,-2 1 0 0,2-2 0 0,-1 2-3 16,-1 0-2-16,1 0 6 0,-2-2-2 0,0 4 1 16,2-5 3-16,-2 4-4 0,1-4 2 15,-4 5 5-15,3-3-3 0,-2 0-2 0,0 1 4 16,-1 2-13-16,1-2 12 0,0 1-1 0,-5-1 2 15,3 4-1-15,0-4-3 0,-5 2 9 0,0 0-9 0,-3-1-2 16,3 2 4-16,-1-2 0 0,-1 1-1 0,-1 0 1 16,0 0 4-16,-3 0-4 0,4 0-3 15,-4 1 4-15,2-1 1 0,-1-1-1 0,0 1-2 16,-1 0 1-16,-5 0 1 0,-2 0 1 0,2 0-2 16,0 0 0-16,-1 0 0 0,-3 0 1 0,3 0 6 0,-1-2-1 15,-1-1-6-15,-3 5 4 0,1-2-6 0,0 1 3 16,-1-1-4-16,1 0 5 0,-1-1-5 0,-4-1 4 15,0 2-3-15,-2 0 4 0,2 0 3 16,0 0-6-16,-3-1 0 0,1-2 1 0,-12 0 0 16,10 2 4-16,3 1-6 0,-13-5 4 0,12 4-1 0,2 1-1 15,-4 0 1-15,4-3 1 0,0 1 0 0,0-1-1 16,-2 0-4-16,0 1 6 0,0 1-2 0,0-2 0 16,-12 2-3-16,14 1 2 0,0 1-1 0,-4-1 5 15,4 1-4-15,0-1-3 0,0-2 3 16,-4 3 2-16,-9-4-5 0,9 6 3 0,3-2-8 0,-12 1 5 15,12-1 4-15,-1-1-4 0,1 1 7 0,1 2-6 16,-1-3 0-16,-2 3 2 0,3-2-1 0,-1 4 0 16,-2-5-3-16,-10 2 4 0,12 1 0 0,2-2-4 15,3 3-2-15,-3-8 0 0,2 8 2 0,0-1 0 16,-2-2-6-16,3 1-1 0,-4-4-3 16,2 5 3-16,1-1-5 0,1 1 6 0,0-2-5 0,1-2-1 15,0 4 9-15,0-3-4 0,1 0 10 0,1 1 0 16,-1 2-6-16,3 0 1 0,1-3-3 15,4 1 6-15,-5-1-4 0,-3 3 1 0,6-4 1 16,-4 1 1-16,8 1 0 0,-7-1-1 0,6 2 3 16,-7-1 4-16,8-1-1 0,-7 2 0 0,5-1-3 0,-6 1 2 15,2 0 3-15,5-4-3 0,0 2 1 0,-5 2-2 16,1-2 0-16,-4 1 2 0,2-1-1 0,6 1-3 16,-7-2 1-16,-2 4 2 0,-1-2 0 15,3 0 1-15,-2 2-4 0,1-1 5 0,0-1-3 16,2-1-2-16,-1 3 12 0,1 0-9 0,6-2-1 15,-9 2 0-15,13-3-1 0,-5 1 1 0,4 0-1 0,-3 1 6 16,3-3-6-16,-1 1 13 0,1 1-13 0,1 0 12 16,2 3-9-16,-3-4 0 0,0 0 4 15,6 0-3-15,-1 2 6 0,4-2 3 0,-3 1 5 16,1 2 2-16,2-3 2 0,1 1 1 0,-1 1 0 16,3-2 2-16,0 0-1 0,1 0-2 0,1 1 3 0,5-1-6 15,-12 0 1-15,8 2 0 0,4-2-1 0,-6 0 0 16,6 0-3-16,0 0 5 0,0 0-4 0,-9 0 3 15,9 0-2-15,-7 1 0 0,7-1-4 16,-6 2-1-16,6-2 0 0,-7 2 1 0,7-2-5 16,0 0 1-16,-13 0-4 0,9 1 3 0,-1 0-3 15,5-1 2-15,-13 2 2 0,8 0-5 0,-4-1 0 0,3 0 0 16,-3 1 0-16,-4-1 1 0,1 0-4 16,2-1 4-16,0 1-2 0,-3 0-2 0,-1-1 1 15,3 0 2-15,-1 1 0 0,-2-1-3 0,3 0 7 16,-3-1-7-16,1 1 1 0,0 1-1 0,-2-2-1 15,2 2 2-15,-5 2-2 0,5-3 2 0,-6 2 0 0,6-2-1 16,1 2 3-16,1-2-3 0,0 0 1 0,1 0 0 16,-1 0 1-16,5 3 1 0,-3-4-2 0,1 2 1 15,2-1 0-15,-2 0 3 0,2 3-2 16,6-3 3-16,-10 0-2 0,10 0 4 0,-8-2 3 16,4 5 0-16,-1-1-2 0,5-2 5 0,-10 0 1 0,10 0 1 15,-8 2 3-15,8-2-1 0,-6 2 3 0,2-1-2 16,4-1 2-16,-9 3-4 0,4-3 3 0,0 3 0 15,-2-2-3-15,2 1-3 0,0-2-3 0,-4 3 1 16,3-3-1-16,-2 2-2 0,4 1 0 16,4-3 0-16,-12 1 0 0,6-1-3 0,1 2 5 15,5-2-7-15,-11 0 4 0,11 0-5 0,-10 0 3 0,6 0-3 16,4 0 4-16,-5 1-1 0,5-1-3 0,0 0 2 16,0 0-2-16,-8 0-6 0,8 0 6 0,0 0-4 15,0 0 5-15,0 0-4 0,0 0 2 16,0 0-4-16,0 0-3 0,-8 1-1 0,8-1-5 15,0 0-1-15,0 0-7 0,0 0-5 0,0 0-7 0,0 0-7 16,0 0-20-16,0 0-19 0,0 0-60 0,0 0-78 16,0 0-205-16,0 0-455 0,10 6 201 0</inkml:trace>
  <inkml:trace contextRef="#ctx0" brushRef="#br1" timeOffset="114473.72">11352 4021 26 0,'0'0'297'0,"1"3"-27"16,-1-3-25-16,0 0-19 0,0 0-15 0,0 0-3 15,4 4-5-15,-4-4-9 0,0 0-18 0,8 0-9 0,-4 3-5 16,0-2 0-16,1 1-12 0,1 2-4 0,-1 2-5 16,3 1-15-16,1 2-10 0,2 4 3 0,2 0-24 15,1 3-8-15,0 3-8 0,-1 5-4 16,2 1-8-16,1 0-6 0,0 3-4 0,-3-5-7 16,1 4-8-16,-2-1 1 0,0 0-6 0,0 0-2 0,-1-4-9 15,1 1 4-15,-2 1-1 0,-2-8-3 0,1 1-4 16,-3 0-2-16,-1-3-5 0,2 0 0 0,-1-3 4 15,-1 0-4-15,-4-1-11 0,3-4-21 0,-4-1-38 16,4 0-48-16,-4 0-64 0,0-5-72 16,-3 4-82-16,-1 0-245 0,2-2-612 0,2-2 271 15</inkml:trace>
  <inkml:trace contextRef="#ctx0" brushRef="#br1" timeOffset="114839.38">11392 4585 238 0,'5'6'224'0,"1"-1"-16"0,-2 2-12 15,4-1-15-15,-2 0-12 0,0 2 11 0,2-3-6 16,1 1-12-16,-3 2-15 0,2-2-13 0,1 0-10 0,1 3-9 15,-2-3-5-15,1 1-5 0,-1-1-6 0,2 0-2 16,-4 2-18-16,2-2-4 0,-3-3-4 16,3 2 0-16,-5-2 5 0,3 0 21 0,-1-1 2 15,-1 1 7-15,-1-1 2 0,2-1-6 0,-5-1-10 16,8 0-9-16,-8 0-5 0,9-6 4 0,-2 2-17 0,0-5-11 16,1 0-4-16,-1-2 0 0,2-4-10 0,0-2-12 15,0-1-1-15,4-6 4 0,-3 1-8 16,3-4 0-16,-3 11-9 0,4-7-2 0,3 2-12 15,0 1-63-15,-2-2-56 0,0 8-51 0,1 1-66 16,1 1-70-16,-2 3-262 0,1 1-615 0,3 0 272 0</inkml:trace>
  <inkml:trace contextRef="#ctx0" brushRef="#br1" timeOffset="115104.24">11954 4680 2599 0,'0'6'8'0,"-1"1"13"0,1 3 45 15,0 0 48-15,1 5 9 0,3 2-23 0,1-2-11 16,2 3-27-16,1-1-9 0,3 5 6 15,-1-3-6-15,4 1 0 0,0 2-4 0,-1-7-3 0,-1 1-12 16,6 3-4-16,-4-5-32 0,4 5-45 0,-9-1-76 16,-4 1-88-16,0-2-105 0,-5 3-161 0,-1-4-517 15,-4-1 229-15</inkml:trace>
  <inkml:trace contextRef="#ctx0" brushRef="#br1" timeOffset="115256.29">11873 5106 340 0,'-5'0'352'0,"5"0"-34"0,0 0-30 0,0 0-18 16,0 0-38-16,0 0-14 0,18-8-15 0,0 2-14 16,4 2-17-16,6-3-17 0,3 1-20 0,-1 0-13 0,4-2-14 15,-4 3-10-15,2 0-8 0,0 2-36 0,-2-2-79 16,-9 4-85-16,0 0-104 0,-7 2-286 0,0-1-541 16,-4 3 240-16</inkml:trace>
  <inkml:trace contextRef="#ctx0" brushRef="#br1" timeOffset="115638.47">12052 5143 2415 0,'0'4'27'0,"2"2"-18"15,-1-2 6-15,3-2 11 0,-1 6 45 16,5-2-5-16,-1 3 3 0,3-2-11 0,1 1-4 0,1-1 8 16,3 3 13-16,-2-1-3 0,2 2 3 0,1-3-2 15,-1 2-5-15,-1-1-1 0,1 3-10 0,-4-5 2 16,0 4 1-16,-2 1-4 0,-1 2-10 0,-4-3-1 15,-2 8-3-15,-2-3-6 0,-2 2-3 0,-4-1-2 16,-1 1 0-16,-3 0-7 0,1 1-2 0,0-2-3 16,-3-3-7-16,2-3-8 0,0 0-15 0,0-4-20 15,2-1-22-15,-4-2-20 0,2-2-19 0,-3 1-14 16,4-6-9-16,-5 1-3 0,4-4 11 0,-4-4 1 16,3-3 3-16,0-3 2 0,-1-1 0 0,0-4-1 15,3-3 10-15,1 7 16 0,3-1 12 0,1 3 24 16,2 2 16-16,-1 1 28 0,1 5 18 0,0-1 13 15,1 2 5-15,0 0 4 0,1 1 7 0,-3 3 4 16,3 2 2-16,-5-3-6 0,5 3 1 0,0 0-5 16,-7 10-3-16,3-4-5 0,-1 2-2 0,-1-2-4 15,-1 1-4-15,3-1-7 0,2 0-12 0,-2-2-22 16,0 0-34-16,0 2-43 0,3-3-45 0,-2 0-48 16,2 0-248-16,1-3-464 0,0 0 206 0</inkml:trace>
  <inkml:trace contextRef="#ctx0" brushRef="#br1" timeOffset="115929.11">12295 4798 73 0,'0'0'260'15,"5"3"-20"-15,-5 2-22 0,0 0-21 0,-1 1-20 16,-3 1-16-16,0 5-21 0,1-1-12 0,-3-1-11 15,1 3-10-15,-1-2-13 0,2-1-10 0,0 0-7 16,3-2-2-16,-2-1-4 0,2-1 5 0,1-2 2 16,1 1 16-16,1-1-5 0,0-1 10 0,3 0-1 15,2-3 1-15,2 0-3 0,-2-3-6 0,6 0-8 16,-3-1-3-16,3-1-6 0,1 1-4 0,0-1-12 16,0 1-5-16,-3 0-8 0,-5 4-13 0,2-3-17 15,0 1-37-15,-1 2-48 0,-1 3-50 0,-2-1-50 16,0 0-45-16,-3 3-38 0,1-1-194 0,-2 1-484 15,0 1 214-15</inkml:trace>
  <inkml:trace contextRef="#ctx0" brushRef="#br1" timeOffset="116358.28">12350 5034 124 0,'-4'5'193'0,"2"-1"-6"0,-1 3-2 0,-1-4-9 0,-2 3-12 0,5-2-15 16,-2 2-17-16,2-2-10 0,-3 2-13 0,4 1-12 15,0-1-5-15,0 0-9 0,0 0-11 0,1-1-4 16,2-1-3-16,-2 3 1 0,3-5 0 0,2 2 5 15,2-1 5-15,0 2 2 0,-2-4 4 0,7 0 0 16,-3-1-3-16,2 3 10 0,0-3-5 0,1 1-1 16,-1-1-4-16,-1 0-3 0,-1 1-5 0,2 0-9 15,-2 2-7-15,-2-2-3 0,-1 2-7 0,-2-1-5 16,3 1-15-16,-4 0-22 0,1-1-31 0,-1 0-23 16,1 2-14-16,-2-2-11 0,-1 1-9 0,-2-3 0 15,4 3 10-15,-4-3 10 0,0 5 5 0,0-5 4 16,0 0 6-16,-4 3 6 0,4-3 9 0,-5 1 12 15,-4 2 12-15,4 0 11 0,-1 0 14 0,-3 1 8 16,-3 1 11-16,3 1 11 0,-6 2 13 0,0 1 8 16,-1 3 7-16,6-5 5 0,0 2 1 0,0-3-5 15,2 5-2-15,0-2 0 0,2 2-5 0,2-3 4 16,-1 5-2-16,4-5-4 0,-2 1-4 0,3 0-1 16,0-2-4-16,0 4-5 0,4-3-6 0,1 1-6 0,0-1-5 15,2 2 1-15,-1-3-3 0,2 2 17 16,0-2-22-16,0 3-7 0,1-2 0 0,1 2-2 15,-1-6-1-15,3 10-3 0,2-4-4 0,-4-2-18 16,0-2-43-16,2 2-54 0,3 1-65 0,-5-4-66 0,3-1-82 16,0-1-214-16,5-2-577 0,-5-1 256 0</inkml:trace>
  <inkml:trace contextRef="#ctx0" brushRef="#br1" timeOffset="116518.8">12662 5007 145 0,'3'-3'401'0,"-1"0"-49"16,2-1-34-16,3-1-28 0,0 3-20 0,2-2-37 15,0 0-24-15,2 3-22 0,2-2-16 0,1-1-25 16,-1 2-22-16,5 0-41 0,-5 1-57 0,2-1-61 0,-2 2-70 16,-3-4-91-16,4 5-241 0,-5-2-473 15,-3-1 210-15</inkml:trace>
  <inkml:trace contextRef="#ctx0" brushRef="#br1" timeOffset="116789.67">12754 4786 26 0,'-4'5'324'16,"4"-1"-26"-16,-4 4-32 0,3 5-22 0,-3 2-26 16,0 1-20-16,-2 7-21 0,2 0-19 0,-1-2-12 15,1 4-19-15,-5 0-10 0,2 1-9 0,4-1-13 0,-1-6-10 16,0-3-5-16,2 3-11 0,-1-6-4 0,3 0-4 15,-1-2-1-15,1 0 8 0,1-1 3 0,-1-2 16 16,3-2 5-16,-2 0-8 0,3 1 1 16,-1-2-8-16,2 0-9 0,3 1-9 0,0-3-4 0,-3 2-7 15,8-4-1-15,-4 2-1 0,1-1-8 0,3-1-5 16,-3 0-7-16,3-2-3 0,1 1-9 0,-5 0-44 16,3 1-43-16,-1-2-66 0,-2 2-65 15,-1 1-69-15,-2-1-265 0,-2 1-582 0,-4-2 258 16</inkml:trace>
  <inkml:trace contextRef="#ctx0" brushRef="#br1" timeOffset="116925.56">12731 5267 214 0,'-8'4'301'0,"1"-2"-11"0,1 1-8 0,3 0-1 15,3-3-20-15,-7 9-13 0,6-7-17 16,1 0-22-16,0-2-23 0,8 5-18 0,-2-1-6 0,6-2-24 16,4-1-19-16,-2 2-13 0,9-3-15 0,-1 0-23 15,-1-3-42-15,5 2-54 0,-5 2-54 0,-2-2-64 16,0-1-62-16,-5-1-279 0,-2 1-526 0,-3-2 233 15</inkml:trace>
  <inkml:trace contextRef="#ctx0" brushRef="#br1" timeOffset="117081.1">12905 5197 297 0,'0'0'325'0,"0"0"-11"16,0 0 17-16,-11 7-41 0,10 0-29 0,0 4-24 16,0 1-21-16,-2 7-27 0,2 0-12 15,1 0-18-15,0 10-16 0,1-5-17 0,-1-4-13 0,0 4-14 16,-1-5-5-16,1 1-2 0,0-2-20 0,-1 0-10 15,1-3-30-15,-2 2-45 0,1-6-58 0,0 0-70 16,-2-3-66-16,3-2-327 0,-2-2-577 0,2-4 257 16</inkml:trace>
  <inkml:trace contextRef="#ctx0" brushRef="#br1" timeOffset="117431.98">13045 4961 185 0,'0'0'346'0,"13"3"-19"0,-3 0-25 0,4-3-28 16,4-3-19-16,11 2-16 0,-7-1-20 0,7-2-25 16,1 0-21-16,0-1-16 0,-1-1-14 0,0 3-16 15,-8 0-22-15,3 1-11 0,-5-3-44 0,-2 4-56 0,-3 1-87 16,-9-2-82-16,0 4-66 0,-5-2-206 0,3 4-482 15,-3-4 213-15</inkml:trace>
  <inkml:trace contextRef="#ctx0" brushRef="#br1" timeOffset="117576.03">13098 5060 281 0,'-12'3'291'0,"4"1"-11"0,1-4-13 0,2 3-20 0,1 0-18 16,4-3-24-16,1 5-10 0,4-4-19 15,3 1-13-15,5 1-17 0,6-3-13 0,2 0-12 16,7 0-17-16,6 1-14 0,-3-2-27 0,2-2-53 0,-2 0-55 15,-2 3-58-15,-1-2-76 0,0-1-88 0,-6 2-135 16,-2-4-434-16,-3 1 192 0</inkml:trace>
  <inkml:trace contextRef="#ctx0" brushRef="#br1" timeOffset="118038.5">13287 4786 124 0,'0'0'267'0,"0"0"-24"0,0 0-16 15,6 19-18-15,-2-7-18 0,1 6-13 0,4 0-7 16,-1 6-11-16,2 0-14 0,-5 1-13 0,-1 0-8 16,1 1-7-16,-3 0-14 0,0 0-2 0,-3-2-15 15,-2 2-6-15,1-5-10 0,-1 3-5 0,-2-3 3 16,-3-5-15-16,2 1-3 0,2-5 1 0,0 1 13 16,2-6 3-16,-1 0 19 0,2-2 2 0,0-1-2 15,1 1-12-15,0-5 1 0,0 4-19 0,0-4-4 16,5 1-3-16,-5-1-8 0,0 0 0 0,14-7-6 15,-4 4-10-15,0-1 0 0,2-1-7 0,-1 1 12 16,2 0-14-16,2 4-3 0,-3-3 2 0,7 3-1 16,-6 3-11-16,-2-2 6 0,2 3-8 0,0 1 0 15,-3 1 4-15,-1 3-10 0,-1-1-6 0,-1 2 1 16,-4 1 0-16,-2 5 11 0,-2 0-15 0,-8 0 0 16,4 1 2-16,-3-1 8 0,-2-1 1 0,-4-1 0 15,-3-2 18-15,3 0-2 0,4-2 4 0,-8 1-2 16,4-1-6-16,-3-3 0 0,7-1 4 0,-1 0-2 15,1 0-3-15,2-2 1 0,1-2 4 0,2 2-2 16,1-3 0-16,-1 0 2 0,3 2 0 0,1 2-5 16,-1-2-2-16,2-3 3 0,5 8-5 0,2-4 0 15,-2 2 3-15,2 0-3 0,1 0 1 0,6-1-5 16,-5 1-2-16,8 0-4 0,-2 2-18 0,0-3-27 16,-2 0-36-16,0-2-36 0,6 1-27 0,0 2-32 15,-2-1-29-15,6-3-43 0,-1 0-271 0,-2 1-567 16,3-4 251-16</inkml:trace>
  <inkml:trace contextRef="#ctx0" brushRef="#br1" timeOffset="118344.26">13871 4629 101 0,'6'5'298'0,"1"-5"-22"0,-2 4-33 0,0 0-24 16,4 2-22-16,0-1-19 0,-1 2-18 0,1 0-16 15,1-2-15-15,-3 3-18 0,1-2-25 0,-3 4-43 16,-1 1-47-16,-3 2-72 0,-3-2-43 0,-1 4-71 16,-6-1-110-16,0-1-324 0,-2 0 144 0</inkml:trace>
  <inkml:trace contextRef="#ctx0" brushRef="#br1" timeOffset="118493.03">13745 4866 78 0,'-16'2'309'0,"3"1"-4"0,6-2 2 15,0 0-8-15,2 0-22 0,0-1-28 16,5 0-24-16,0 0-20 0,0 0-24 0,0 0-10 0,14-6-18 15,3 4-23-15,2-3-8 0,10 0-9 0,5 1-13 16,-2-1-10-16,6-1-12 0,-4 1-10 0,1 3-8 16,-2-2-17-16,2 1-29 0,-1 2-48 0,-6 1-51 15,-9 0-60-15,2 0-58 0,-3-3-64 0,-8 3-208 16,-4 0-512-16,1-1 227 0</inkml:trace>
  <inkml:trace contextRef="#ctx0" brushRef="#br1" timeOffset="118657.72">13894 4845 219 0,'-6'6'250'0,"-1"0"-13"0,2 3-11 0,-1 1-17 16,2 0-17-16,0 2-11 0,0 3-11 0,4-2-8 15,0 2-12-15,0 1-15 0,0-3-16 0,0 3-11 16,4 1-10-16,-3-2-13 0,-1 1-25 0,4-2-40 16,-4-3-59-16,0-1-53 0,4-1-57 0,-4-2-63 15,5-1-144-15,-1-5-383 0,-3 1 169 0</inkml:trace>
  <inkml:trace contextRef="#ctx0" brushRef="#br1" timeOffset="119221.52">13999 4936 22 0,'2'3'255'16,"-2"0"-12"-16,1 3-24 0,1 1-16 0,-2-1-11 15,1 3-12-15,-1-1-19 0,-1 0-13 0,1 1-20 16,0 3-11-16,0-1-10 0,0-1-12 0,0 1-11 15,0 1-11-15,-2-2-23 0,1 2-22 0,-4 0-19 16,3-2-25-16,-2 1-17 0,-1-1-8 0,1 0-19 16,-1 0-6-16,-2-1 2 0,0-1-5 0,-2-1 10 15,-2 1 8-15,0-2-4 0,0 2 10 0,-2-4 6 0,-1 0 6 16,2 0 14-16,-2 0-4 0,0-1 15 16,0-1 12-16,5-1 14 0,0-1 11 0,5 2 8 15,-5-1 10-15,6 1 3 0,3-2 10 0,-6 1 7 16,6-1 0-16,0 0 10 0,0 0 3 0,0 0 7 15,22 0 0-15,-13 0-2 0,5-1-4 0,-1 1-8 0,1-3-3 16,3 0-6-16,2 1-10 0,-3 1-4 16,3-1-2-16,-2 1-4 0,1 1-3 0,-1-3-7 15,-1 3-3-15,-2-2-4 0,0 1 0 0,-1 2-5 16,0 1-4-16,-4-1-2 0,0 2 1 0,0-1-1 0,-4 1-1 16,-1 3-1-16,-2-2 0 0,1 3-3 15,-3 4-1-15,-3-4-1 0,1 8-2 0,-2-4 4 16,-5 6 0-16,4-2 2 0,-3 2-4 0,-1-2-3 15,-1 2 3-15,1-3-3 0,-4 2 0 0,-1 0-2 16,1-2 0-16,-2-1-9 0,0 0-12 0,0 1-18 0,-4-3-21 16,3-3-23-16,3-1-19 0,-2-2-18 0,3-5-14 15,2 0 0-15,-3-3 6 0,4-3 6 16,4-2 14-16,-4-2 23 0,4 2 8 0,5 1 24 16,-1-3 16-16,2 3 26 0,1 3 16 0,1 1 17 15,6 2 22-15,0-2 6 0,3 3 10 0,2 0 4 0,-1 3-1 16,3-1-2-16,3 1-6 0,-1 4-5 15,1-3-6-15,1 3-6 0,-1 1-5 0,0-1-7 16,7 3-44-16,-5-6-42 0,-2 3-65 0,7 0-87 16,-4-4-182-16,6 0-422 0,-7 0 187 0</inkml:trace>
  <inkml:trace contextRef="#ctx0" brushRef="#br1" timeOffset="119398.1">14364 5091 228 0,'0'0'374'0,"7"-6"-19"0,-2 2-44 0,0 2-31 16,4 1-33-16,4-4-22 0,-2 5-21 0,8-1-22 15,-1 1-18-15,3-2-16 0,0 2-14 0,-3 0-23 16,4 0-31-16,0 2-39 0,-4-1-48 0,-4 1-55 16,0 1-56-16,-3-3-75 0,1 1-258 0,-5 1-488 15,-1-1 215-15</inkml:trace>
  <inkml:trace contextRef="#ctx0" brushRef="#br1" timeOffset="119634.6">14525 4803 183 0,'0'0'293'0,"0"0"-5"0,-1 13-11 16,1-2-7-16,1 1-14 0,-1 6-11 0,-1 2-12 0,2 6-23 15,-1 0-24-15,0 2-13 0,0 1-20 0,3 0-9 16,-2 1-16-16,-1 1-11 0,0 0-12 0,0 1-13 15,3-3 4-15,-2 3-19 0,-1 0-9 0,0 0-9 16,1 1-2-16,-1-2-6 0,0 0-6 0,0-4-10 16,0-2-8-16,0-7-26 0,0-1-27 0,0-4-36 15,0-5-35-15,0 3-42 0,0-8-36 0,-2 2-39 16,-1-3-8-16,3-2-30 0,0 0-195 0,-14-10-485 16,9 5 214-16</inkml:trace>
  <inkml:trace contextRef="#ctx0" brushRef="#br1" timeOffset="119754.17">14451 5392 344 0,'-8'-11'174'0,"2"3"31"0,2 2 2 0,-2-2 4 15,3 5 2-15,1-3 3 0,-1 3-2 0,3 3-5 16,-2-8-7-16,2 8-19 0,-2-5-14 0,2 5-29 16,4-6-13-16,0 0-16 0,6-2-46 0,-1 3-51 15,4-8-64-15,1 3-75 0,4-3-92 0,0 1-219 16,5-4-471-16,-4-1 208 0</inkml:trace>
  <inkml:trace contextRef="#ctx0" brushRef="#br1" timeOffset="120489.65">14766 4740 3854 0,'0'0'145'15,"0"0"-115"-15,0 0-33 0,0 0-42 0,0 0-22 16,0 0 6-16,6 0 4 0,-6 0-1 0,0 0 2 16,8 5 9-16,-5-3 5 0,3-1 1 0,-1 2 10 15,1-1 3-15,-1-1 1 0,2 2 4 0,2 0 6 16,-2 0 1-16,3-1 4 0,-1 2 1 0,3-1 4 15,-1-2 7-15,0 2-7 0,1-1-1 0,-3-2 1 16,-1 1 2-16,-3 1-3 0,4-1 4 0,-4-1-3 16,-5 0-2-16,9 2-8 0,-8 0-11 0,-1-2-12 15,3 5 4-15,-6-1 2 0,1 2 3 0,-1-1 5 16,-2 0 0-16,0 4 4 0,-4-1 9 0,0 0-1 16,-2 2 11-16,3-2 10 0,-1 2 8 0,3-2 9 15,-2-1 4-15,2 4 9 0,1-3 5 0,2 1 13 16,0-2-10-16,2 1 0 0,0-2 3 0,1 2-1 15,2 0-5-15,2 1-2 0,-1-2-7 0,2 0-6 16,1 2-2-16,1-1-4 0,-1-2-6 0,-1 3-21 16,0-2-26-16,2 1-17 0,-1-2-10 0,-5 0-2 15,3-1 1-15,0-2 4 0,-3 2 7 0,-1-2 1 16,4 2 5-16,-4-4 3 0,0-1 9 0,1 5 2 16,-1-5 10-16,4 3 9 0,0 0 8 0,-4-3 7 15,2 2 10-15,-2-2 2 0,7 3 6 0,-3-1-1 16,-4-2-2-16,9 3 0 0,-4 0-4 0,1-3-2 15,1 1-7-15,-2 4-12 0,0-2-44 0,-1 2-32 0,-3 1-18 16,2 0-14-16,-6 5-11 0,-1 1-9 16,-1-3-6-16,-4 7 17 0,-2 2 7 0,-2-4 25 15,1 0 33-15,-9 3 33 0,4-6 23 0,-1 1 32 16,0-2 22-16,3-1 16 0,-2-3 12 0,6 0 8 16,2-2 5-16,0 2 3 0,4-1-6 0,1-3 1 15,0-1-15-15,4-1-14 0,0 0-27 0,0 0-31 16,8-10-33-16,1 2-35 0,5 0-33 0,1-2-24 15,4 0-36-15,0 0 0 0,-1 2-7 0,4 1-4 16,-4 1 2-16,1 0-3 0,-1 3 8 0,-5-1 14 0,0 3 20 16,-2 0 30-16,-2 2 52 0,-1-3 62 0,-1 2 28 15,-7 0 24-15,8 2 23 0,-7 0 18 16,-1-2 14-16,2 6 13 0,-2-6 10 0,-3 5 3 16,-1-1 9-16,0-1 2 0,-3 4-1 0,-1-1-6 15,-1 2-12-15,0 2-4 0,-1-3-8 0,-3 5-17 0,-1-1-11 16,1 3-8-16,-2-3-10 0,2 2-19 0,-5 1 3 15,4-1-16-15,-5-1-3 0,4 1-25 0,-1-1-34 16,1-1-41-16,-3-3-47 0,4 3-43 16,5-5-44-16,-1-5-48 0,2-1-59 0,3-1-155 15,1-3-484-15,0-4 215 0</inkml:trace>
  <inkml:trace contextRef="#ctx0" brushRef="#br1" timeOffset="120631.88">14897 5267 132 0,'13'4'304'0,"2"2"0"0,-2-1-3 0,0 6-4 15,2 3-16-15,-2-3-24 0,0 5-24 0,-3 0-20 0,9 4-21 16,-7-4-15-16,0 8-19 0,-3-6-9 0,0-1-23 16,0-1-12-16,1 2-12 0,-2 1-13 0,-1-3-13 15,-1-4-12-15,2-2-33 0,-1 1-61 16,-3-3-68-16,0-3-77 0,-1-2-92 0,-1 0-238 0,-2-3-548 16,0 0 243-16</inkml:trace>
  <inkml:trace contextRef="#ctx0" brushRef="#br1" timeOffset="120763.01">15351 5232 3401 0,'10'3'144'0,"-1"0"-128"15,-1 1-16-15,2 1 7 0,-5 1-8 0,0-3-24 16,-1 2-72-16,1 1-88 0,-2 1-103 0,-2-1-208 16,-2 3-536-16,-2-3 237 0</inkml:trace>
  <inkml:trace contextRef="#ctx0" brushRef="#br1" timeOffset="120872.14">15411 5490 60 0,'4'10'401'0,"-8"0"-40"16,4-3-33-16,0 4-32 0,4-4-38 15,-4-1-54-15,-4-2-82 0,4 3-95 0,-1-3-91 0,-2 0-100 16,2-1-142-16,1-3-330 0,-4 5 147 0</inkml:trace>
  <inkml:trace contextRef="#ctx0" brushRef="#br1" timeOffset="121357.38">16231 4746 218 0,'8'8'342'0,"-4"2"-6"16,2 4-15-16,1 5-30 0,-1 6-26 0,2 2-27 16,-7 5-20-16,7 0-20 0,-6 2-10 0,2 1-24 15,1 11-23-15,-2-13-6 0,3 3-16 0,3 9-10 16,-4-9-12-16,4 9-9 0,-2-11-11 0,-1 0-7 15,2 0-11-15,-2-3 0 0,2-1-1 0,-1 0-18 16,1-3-12-16,-3 1-48 0,0-9-59 0,-5 1-61 16,2-4-68-16,-2-4-64 0,0-1-252 0,-2-5-566 15,-2-4 250-15</inkml:trace>
  <inkml:trace contextRef="#ctx0" brushRef="#br1" timeOffset="121501.2">16166 5075 323 0,'2'-3'317'0,"1"-2"-34"0,5 5-22 0,2 0-33 0,-1 0-47 15,4 0-63-15,-3 3-70 0,3 0-59 0,-4 2-65 16,5 1-63-16,-4 1-117 0,-2 0-277 0,1 4 123 16</inkml:trace>
  <inkml:trace contextRef="#ctx0" brushRef="#br1" timeOffset="121621.68">16266 5254 56 0,'-1'5'335'0,"1"-3"-11"0,-3 4-9 0,3 0-5 0,0-6-29 16,0 3-30-16,0-3-29 0,0 0-38 16,9-9-36-16,1 3-38 0,0 0-34 0,3-4-45 15,0 1-53-15,2-1-55 0,-1 1-60 0,1-1-67 16,-2 0-164-16,-1-3-398 0,-2 1 177 0</inkml:trace>
  <inkml:trace contextRef="#ctx0" brushRef="#br1" timeOffset="121905.29">16501 4767 242 0,'0'0'280'0,"4"-3"-29"0,-4 3-28 15,0 0-23-15,5-1-20 0,-5 1-21 0,0 0-16 16,9 4-16-16,-4 1-12 0,1-2-5 0,1 1-16 0,4-1-7 16,6 3-14-16,-2-2-6 0,3-4-3 15,1 3-5-15,-1-3-8 0,1 0-6 0,2 0-2 0,-2 0-7 16,0 2-1-16,-7 1 3 0,-2-3 2 0,1 1 3 15,0 4 1-15,-5-1 3 0,2 3 3 0,-3-1-2 16,-1 5-1-16,-2-3 17 0,-2 4-10 0,-1 0-4 16,-3 0-1-16,-1 3-1 0,-3 2-7 15,1 1-1-15,-4 2-6 0,0-1-1 0,2-1-4 16,0-1-11-16,0-1-16 0,-2 0-36 0,3 1-38 0,-1-5-41 16,-1-2-49-16,2-1-40 0,4-5-41 0,-1 1-204 15,0-4-483-15,-3-1 215 0</inkml:trace>
  <inkml:trace contextRef="#ctx0" brushRef="#br1" timeOffset="122023.59">16702 4939 220 0,'11'-3'222'0,"-4"2"-10"15,-1 1-9-15,7 0-16 0,-3 1-19 0,-4 4-15 16,3 2-15-16,1 0-20 0,-3 1-41 0,-3 2-60 16,-4 2-75-16,-1 1-104 0,-5 2-88 0,0 0-269 15,-2 0 119-15</inkml:trace>
  <inkml:trace contextRef="#ctx0" brushRef="#br1" timeOffset="122187.4">16596 5191 3361 0,'-2'3'206'0,"2"-3"-124"15,0 4-62-15,0-4 19 0,0 0-33 0,8 0-5 16,-1 0 3-16,5 0-3 0,4-3-2 0,1-1 4 16,1 1 0-16,4 1-4 0,-3 2 5 0,2-1-4 15,-2 0-38-15,0-1-32 0,-6 4-38 0,0-2-38 16,-2 2-39-16,-1 1-61 0,-1-1-244 0,0 1-529 15,-4-3 234-15</inkml:trace>
  <inkml:trace contextRef="#ctx0" brushRef="#br1" timeOffset="122523.06">16827 5135 219 0,'-1'-5'292'0,"1"5"-13"0,-1-6-8 0,1 6-12 16,0 0-22-16,1-3-27 0,-1 3-23 0,0 0-15 15,0 0-9-15,0 0-2 0,0 0 2 0,0 0-14 16,0 0-11-16,12 14-13 0,-8-9-11 0,0 7-6 15,3-4 0-15,-4 5-24 0,5 2-4 0,-6 1-9 16,1 3-9-16,2 0-2 0,0 0-6 0,-1 1-5 16,0 0-3-16,0 0-10 0,-4-1 4 0,5 0-11 0,-4 0 13 15,-1 1-18-15,0-2-4 0,0 0-1 16,0-2-1-16,0 2 0 0,-1-1-6 0,-4-2-1 16,5-4 0-16,-4 1-28 0,0-4-25 0,0-1-25 15,1-3-27-15,1 2-34 0,-6-5-18 0,1-1-18 0,-1-4-3 16,-1-2-6-16,0-2-11 0,-6-7 21 0,1-7 8 15,-1 1 21-15,4 4 32 0,1 0 30 16,5 1 55-16,-3 0 37 0,5 4 30 0,0 3 23 16,2 3 16-16,-1-1 3 0,2 3-1 0,-1-1-7 0,2 2-8 15,-1 3-7-15,3-4-7 0,0 1-6 0,3 2-9 16,-6 1-7-16,15 1-14 0,-4 1-39 0,0 1-47 16,3 1-60-16,3-1-82 0,3 3-264 0,-1-2-506 15,2 4 224-15</inkml:trace>
  <inkml:trace contextRef="#ctx0" brushRef="#br1" timeOffset="122970.98">17841 4784 19 0,'-16'11'349'0,"10"-1"-9"0,-8 11-14 16,-2 5 0-16,0 3-49 0,-5 0-24 0,2 15-21 0,-4 1-13 15,4 1-35-15,2 1-18 0,1 1-12 16,4-4-24-16,2 6 0 0,-1 1-14 0,3-4-10 16,4-12-10-16,3 1-8 0,-2-1-12 0,8 0-4 15,0-4-9-15,4 0-10 0,4-5-2 0,4 3 4 0,-1-6-23 16,2 0 2-16,0-3-7 0,-3-6-2 15,2 0-8-15,-2-4-8 0,-2 0-25 0,5-3-35 16,-6-2-44-16,-1-1-43 0,0-3-57 0,0-1-41 16,0-5-57-16,-1 0-208 0,1-2-541 0,0-6 239 0</inkml:trace>
  <inkml:trace contextRef="#ctx0" brushRef="#br1" timeOffset="123207.98">17949 4895 270 0,'0'0'298'0,"0"0"-6"0,14 5-9 0,-9-2-15 0,9 3-10 16,-5 2-17-16,8 3-24 0,-2 2-15 0,3 0-25 15,3 3-13-15,0 0-20 0,2 2-12 0,0-1-12 16,-1-2-14-16,-5-3-15 0,-1-1-7 0,2 3-13 15,0-3-21-15,-4-3-55 0,-5 2-66 0,0-5-75 16,-1 2-98-16,-5 0-257 0,1-5-542 0,-2 1 240 16</inkml:trace>
  <inkml:trace contextRef="#ctx0" brushRef="#br1" timeOffset="123402.6">18230 4809 256 0,'-9'8'303'0,"-5"6"-23"16,0 1-19-16,1 0-18 0,-1 8-13 0,-3-3-18 15,2 2-16-15,0 0-15 0,4-6-20 0,-2 6-7 16,1-4-21-16,3-1-15 0,-5 4-34 0,5-4-39 16,-1 0-61-16,0-1-66 0,2-2-90 0,-2 2-260 15,0-2-467-15,-2 1 208 0</inkml:trace>
  <inkml:trace contextRef="#ctx0" brushRef="#br1" timeOffset="123941.74">17972 5420 133 0,'1'3'278'0,"2"2"-19"15,-2 1-20-15,-1 0-24 0,0 0-18 0,1 4-21 16,2-3-15-16,-2 3-15 0,2-2-16 0,-2 1-14 0,3-1-11 16,0 3-11-16,-3-3-9 0,8 0-12 0,-5-3-9 15,1 0-8-15,-1-1-7 0,1-1-1 16,0-3-6-16,1 0-4 0,-6 0-3 0,13-6 0 16,-8 2 1-16,3-3 3 0,1-1 11 0,-3 0 7 0,2-1 8 15,-2-1 7-15,3 1 8 0,-4 1-1 0,3-5-4 16,0 6 1-16,1-1-8 0,-2 2-5 15,-2-1-4-15,3 4-6 0,2-2 0 0,-1 2-7 16,-1 2-4-16,-2 2-2 0,6 0 9 0,-3 1-14 0,0 3-4 16,-3 4-9-16,3-4 7 0,0 6-3 0,-2-1-2 15,3 4-9-15,-1 0 6 0,-4 4-3 0,1-3 1 16,-2 2-8-16,0 0-1 0,-3 2-3 0,-1 0 12 16,-1 1-12-16,-2 1 0 0,-1 0 15 0,-2-3-15 15,1 1-3-15,-2-4-8 0,2 1 10 0,-1-4-3 16,0-3 0-16,-1 2 3 0,2-6-2 0,-4 0 2 15,4-2 5-15,-1 0 7 0,-2-5-12 0,-1 1 0 16,-5-6 5-16,5 2-9 0,-5-2 10 0,5 0-2 16,-3-1 0-16,2-1-4 0,0-3-1 0,4 2 6 15,-1 2 8-15,2-2-13 0,0 2-2 0,3 0 0 16,0-2-7-16,1 4-1 0,1-4-5 0,3 1 3 16,-1-1 0-16,2-1-3 0,2 3 12 0,2-1-14 15,2 1-4-15,4-3 3 0,2 3-23 0,0-4-37 16,2 3-52-16,5-5-56 0,-4 2-81 0,6-3-85 15,-5-2-202-15,4-2-593 0,0-3 263 0</inkml:trace>
  <inkml:trace contextRef="#ctx0" brushRef="#br1" timeOffset="124151.83">18634 5048 350 0,'8'0'317'0,"-1"3"-20"0,5 3-16 15,-3 4-9-15,4 1-18 0,-2 5-17 0,2 10-25 16,0 0-17-16,-3 2-20 0,-2 7-14 15,3-2-9-15,-3 16-15 0,-2-1-13 0,1-1-14 16,-7-12-14-16,-2 14-11 0,0-2-4 0,-3-11-11 0,-1 8-12 16,-3-12-10-16,-4 3-24 0,1-3-35 15,-2-5-27-15,0-2-34 0,-4-1-33 0,5-10-36 16,-2-3-42-16,2-1-72 0,-5-6-234 0,4-2-529 16,-4-5 234-16</inkml:trace>
  <inkml:trace contextRef="#ctx0" brushRef="#br1" timeOffset="124801.86">19503 4839 84 0,'4'12'286'0,"2"3"-16"0,-2 1-15 16,0-2-16-16,-3 3-8 0,3-1-14 0,0 0-18 16,0 0-19-16,0-4-6 0,-3 1-27 15,6-1-20-15,-1-3-33 0,1 2-52 0,-1 0-72 0,-1-4-81 16,1 2-108-16,-2-4-146 0,0-2-394 0,-2-2 175 15</inkml:trace>
  <inkml:trace contextRef="#ctx0" brushRef="#br1" timeOffset="125107.13">19856 4775 140 0,'4'0'277'0,"-4"0"-13"0,0 0-16 0,0 0-17 16,-3 11-21-16,-2-3-19 0,-3 1-22 0,-1 7-13 15,-2-3-19-15,-3 3-2 0,-4 3-24 0,-1 4-25 16,0-2-26-16,-2 3-30 0,-6-3-18 0,3 1-10 16,1 3 0-16,1-2 1 0,1-6-1 0,3-3-2 15,4-2 6-15,-2 0 5 0,2-2 13 0,3-3 14 16,-2-2 20-16,5 1 23 0,-1-2 22 0,-1 0 15 16,6 0 15-16,0-1-17 0,3 0-10 0,1-3-14 15,0 0-9-15,0 0-7 0,0 0-9 0,0 0-5 16,28-6-3-16,-11-2-13 0,5 0-2 0,4-2-6 15,3 1-2-15,-1 1-9 0,-2 2-6 0,1-3-10 16,-6 3-34-16,-1 2-41 0,1-1-48 0,-3 2-63 16,-3 0-78-16,-4 2-297 0,-3 1-594 0,4-1 263 15</inkml:trace>
  <inkml:trace contextRef="#ctx0" brushRef="#br1" timeOffset="125425.87">19669 5124 78 0,'-7'7'254'0,"2"3"-17"16,3 1-14-16,-2-2-19 0,2 8-9 0,1-7-11 16,1 2-4-16,1-1 7 0,-1 1-19 0,4-4-3 15,2 2-5-15,0 0-5 0,2-5-3 0,1 2-7 16,1 1-8-16,4-5-13 0,-1-1-9 0,1-1-15 16,4-4-5-16,2 2-14 0,1-1-5 0,-2-3-11 15,0 0-8-15,-1-1-9 0,3-1-15 0,-4-2-18 16,0 1-28-16,2-4-20 0,-6 2-24 0,5-1-19 15,-4-2-8-15,4 0 5 0,-4 1 1 0,1 3 6 16,-2-2 5-16,-3 6 11 0,1-2 8 0,-5 2 7 16,-1 3 10-16,4-3 10 0,-4 2 13 0,0 1 13 15,-5 2 11-15,9 0 14 0,-9 0 12 0,4 6 13 16,-4-2 10-16,0 2 4 0,-2-2-2 0,0 5-5 16,0-3 5-16,-2 3-16 0,-1 1-7 0,-1-2-10 15,3 1-25-15,-4-1-40 0,4 0-61 0,-1-2-71 16,-1 3-77-16,-3-2-254 0,3-4-534 0,-3 2 237 15</inkml:trace>
  <inkml:trace contextRef="#ctx0" brushRef="#br1" timeOffset="125771.26">19912 5110 244 0,'-9'4'319'15,"4"3"-32"-15,-3 1-22 0,-1 2-20 0,-1 4-23 16,-1-1-17-16,2 2-8 0,0-1-11 0,1 1-8 15,-1 3-8-15,3-2-17 0,-2 0-13 0,0 2-16 16,1 1-14-16,-5 6-7 0,2 0-2 0,1-3-22 16,-6 1-7-16,-2-1-7 0,-2 2-14 0,2-5 0 0,-2-1-9 15,1-7-4-15,4 1 0 0,-2-6-9 0,4 0 5 16,-1-5-1-16,-5-1-6 0,1-1 6 16,-4-3 8-16,2-1-4 0,-3-4-3 0,7-4-3 15,-3 4-3-15,3-5-5 0,4 0 7 0,-3 2 3 16,7 4-4-16,0 0-6 0,2 3-6 0,1 0-10 15,2 2 0-15,2 3-4 0,0 0 4 0,0 0-5 0,22 1 6 16,-5 6-3-16,9 5 1 0,1 2-3 16,2 1-1-16,2 3-2 0,-2 0 3 0,3 3 1 15,-2 0-2-15,-1 0-3 0,-1 0-2 0,0-1-1 0,-1-1-19 16,0-5-40-16,-10-3-57 0,-1 0-66 0,-4-3-81 16,-3-4-327-16,-1-1-642 0,-2-3 284 0</inkml:trace>
  <inkml:trace contextRef="#ctx0" brushRef="#br1" timeOffset="125895.87">19473 5111 3328 0,'-11'-6'233'0,"0"-1"-142"0,1 1-52 0,3 2-47 16,3 2-49-16,2 0-44 0,2 2-35 16,0 0-39-16,0 0-41 0,6 8-284 0,4 0-542 0,3-3 241 15</inkml:trace>
  <inkml:trace contextRef="#ctx0" brushRef="#br1" timeOffset="126246.03">20246 5013 2860 0,'5'11'66'0,"-3"4"-37"0,-1 2-14 0,2 0 4 15,-2 2 25-15,-1 2 5 0,6 6-12 0,-6-8-5 16,2 1-7-16,-1 4-3 0,-1-4-1 0,-1-1-2 16,2 0-10-16,1-3-30 0,-4 0-42 0,4 1-55 15,-2-4-67-15,0-4-74 0,-2-3-175 0,2-3-470 16,-2 0 208-16</inkml:trace>
  <inkml:trace contextRef="#ctx0" brushRef="#br1" timeOffset="126537.21">20377 4900 54 0,'9'-5'250'0,"-5"1"-8"0,5 2-11 0,0 1-11 15,-3-1-7-15,2 2-4 0,-2 2-1 0,3 0 7 0,-2 0 2 16,0 4-13-16,2-1-21 0,0 1-14 16,-4 1-12-16,2 0-19 0,-2 2-9 0,-1 1-15 15,3 3-10-15,-4-1-10 0,1 0-10 0,0 4-8 16,-1-2-7-16,1 3-6 0,0-5-6 0,0 3-2 0,0 1-3 15,-2 0-10-15,2-1-4 0,-4 2-6 0,1-4-3 16,1-1-1-16,-4 1-5 0,4 4-3 0,-2-1-5 16,2-1 6-16,-2-4-8 0,2-2 1 15,-2 0-6-15,2 1-3 0,-2-4 0 0,0 3-5 0,1-3-8 16,-1-1-7-16,3-1-8 0,-3-2-25 0,0-2-15 16,-3 5-31-16,3-5-27 0,0 0-30 0,0 0-24 15,0 0-43-15,0 0-35 0,-14-8-236 16,4 1-529-16,2 2 234 0</inkml:trace>
  <inkml:trace contextRef="#ctx0" brushRef="#br1" timeOffset="126727.39">20345 5122 47 0,'8'-1'210'0,"-3"-4"-8"0,4 3-8 0,0-1-6 16,1 1-11-16,-1-1-3 0,3 2-10 0,-3-1-16 15,1 2-13-15,1 0-12 0,-3 0-16 0,-2 2-13 16,2 0-15-16,0 2-34 0,-5-1-49 0,3 4-53 16,-2-2-41-16,-3 0-69 0,-1 4-127 0,-3 3-318 15,-2-5 141-15</inkml:trace>
  <inkml:trace contextRef="#ctx0" brushRef="#br1" timeOffset="126958.34">20339 5271 167 0,'5'2'294'0,"0"1"-21"15,3-1-22-15,2 1-22 0,3 2-24 0,2-1-20 16,4-1-16-16,2 0-21 0,-1-3-15 0,2 1-17 15,0 0-59-15,-2 2-71 0,3-3-79 0,-4-3-107 0,-1-2-120 16,1 4-347-16,-6-1 153 0</inkml:trace>
  <inkml:trace contextRef="#ctx0" brushRef="#br1" timeOffset="127109.94">20693 5014 62 0,'1'-4'367'15,"4"1"-35"-15,1 1-32 0,4-1-32 0,1 0-29 16,2 1-28-16,6-2-17 0,4 1-21 0,-5 1-20 0,5 0-18 16,-1 1-55-16,1-2-73 0,-5 2-84 0,3-3-108 15,-3 3-192-15,-4-3-408 0,-1 2 181 16</inkml:trace>
  <inkml:trace contextRef="#ctx0" brushRef="#br1" timeOffset="127611.54">20863 4628 224 0,'0'0'243'0,"0"-5"-24"16,0 5-13-16,0 0-4 0,0 0-10 0,7 0-10 16,-7 0-3-16,6 6-12 0,-4-1-5 15,1 0-2-15,1 4-3 0,-2 0-2 0,2 1 0 0,-3 3-8 16,2 4-14-16,-1-1-13 0,-2 0-6 0,-2 2-10 15,2 2-9-15,-1-1-6 0,-2 9-12 0,1-8-10 16,0 3-5-16,-2-2-7 0,1-1-5 0,0-1-5 16,0 0-1-16,1-1-6 0,0-2 4 0,0 0 2 15,1-4-22-15,1 3 5 0,0-4-2 0,1 3-5 16,-1-4-1-16,1 1-1 0,0 2-1 0,2-3-2 16,-2 2-4-16,2-1-1 0,-2 1 1 0,3 0-2 15,-3-1 3-15,1 1-3 0,0 0-2 0,0 0 2 16,-2 4-4-16,1-4-2 0,1 1 5 0,-2 1 0 15,-1-1-8-15,1 4 4 0,-1-1-1 0,-2-1 1 16,2 0-2-16,-2-1 0 0,0-1-2 0,-1-2 2 16,2 0-2-16,-3-4-3 0,-1 0 1 0,3-1-3 15,0-1-9-15,-1-1-8 0,0-3-19 0,-4 1-26 16,8-2-32-16,-14-3-27 0,9 0-26 0,-3-3-11 16,-1 0-12-16,-1-3-5 0,1 1-3 0,0-6 10 15,-1 3 11-15,1-3 19 0,1 1 14 0,3-2 21 16,0 2 30-16,1 0 23 0,3 1 24 0,-1 2 32 15,0 0 21-15,2 1 14 0,4 1 12 0,-3 1 4 16,2 1 0-16,5-2-5 0,-1 0-4 0,2 2-5 16,0-3-5-16,5 1-14 0,3 1-40 0,1 0-47 15,1-2-65-15,0 3-246 0,3 2-409 0,-2-1 181 16</inkml:trace>
  <inkml:trace contextRef="#ctx0" brushRef="#br1" timeOffset="128137.91">21355 4638 188 0,'-9'13'215'0,"-4"2"-21"16,-5 3-20-16,2 1-19 0,-5-1-12 0,1 1-12 15,3 0-6-15,2-5-4 0,3 2-8 0,3-2-2 16,3-1 1-16,-2-5 0 0,5 3 1 0,1-5 7 16,2 1-3-16,2-1-6 0,0-3 1 0,1 4 0 15,3-4 0-15,0 0 4 0,3-2-3 0,3 0-4 16,2-2-5-16,0 0-8 0,5-2-10 0,0 1-8 15,-5 0-7-15,6-4-10 0,0 5-2 0,4-1-8 16,-6 1-12-16,0-1 2 0,-8-1-3 0,4 3-13 16,-2-1-7-16,-1-1-33 0,-3 2-44 0,-3 0-39 15,-5 0-35-15,9 2-39 0,-5 0-36 0,-4-2-41 0,1 7-228 16,-2 0-517-16,-3-3 228 0</inkml:trace>
  <inkml:trace contextRef="#ctx0" brushRef="#br1" timeOffset="128427.8">21276 5069 8 0,'6'-3'267'0,"1"0"-18"0,-4 1-16 0,4 0-17 15,-1 0-6-15,0 1-5 0,5-1-8 0,-2 1-6 16,1 1-8-16,1-2-4 0,1 2-17 0,-1 2-21 16,2-2-11-16,-3 0-13 0,-2 1-12 0,2-1-17 15,3 3-30-15,-7-1-41 0,1-2-56 0,-3 1-59 16,-2 2-57-16,2 0-43 0,-4-3-213 0,-4 6-446 0,-1-2 197 15</inkml:trace>
  <inkml:trace contextRef="#ctx0" brushRef="#br1" timeOffset="128571.68">21219 5167 128 0,'0'0'283'16,"-2"4"-25"-16,2-4-10 0,0 0-14 0,0 0-20 0,13 3-20 15,-6-3-21-15,5 2-15 0,1-2-16 16,5 0-15-16,1 0-14 0,-1 2-16 0,1 1-34 15,-3 0-50-15,4-3-67 0,-4 1-71 0,-2-1-86 0,-3 1-132 16,-3-1-371-16,0 0 164 0</inkml:trace>
  <inkml:trace contextRef="#ctx0" brushRef="#br1" timeOffset="128804.25">21351 5142 216 0,'-4'3'228'0,"0"4"-20"0,-1 0-18 15,4 2 4-15,-3 2 0 0,2 0 1 16,0 2 6-16,-3 4-1 0,3 1 1 0,1 0-9 0,-1-1 2 16,4 0-20-16,0 2-18 0,1-10-11 0,2 7-12 15,-2-5-15-15,3-3-16 0,-1 2-2 0,0-4-15 16,0-2-6-16,5 1-13 0,-2-5 0 0,3 0-9 16,2 0-6-16,1-5-15 0,1-1-28 0,2-2-53 15,-3-1-53-15,-2 1-65 0,-2 0-71 0,3-6-81 16,-3 1-174-16,-4-3-530 0,2 5 234 0</inkml:trace>
  <inkml:trace contextRef="#ctx0" brushRef="#br1" timeOffset="128954.01">21576 5088 2897 0,'4'-2'192'0,"0"0"-110"0,1-1-38 0,4-2-31 16,3 2-4-16,1 0-4 0,5-1 12 0,0 1-13 15,1 0-4-15,3 2-2 0,-1-4 2 0,0 4 3 16,-2-1-3-16,1-1-3 0,-3 3-14 0,-4 0-37 15,-1 0-52-15,-1 0-62 0,-2-1-71 0,-4 2-208 16,-5-1-483-16,9 0 215 0</inkml:trace>
  <inkml:trace contextRef="#ctx0" brushRef="#br1" timeOffset="129223.5">21741 4707 190 0,'0'0'239'0,"0"0"-15"16,0 0-6-16,0 0-5 0,0 0 1 0,0 17-3 15,0-6-3-15,0 5-5 0,-1 3-12 0,1 6-3 16,-2 4-15-16,0 2-10 0,2 0-17 0,-4 0-13 16,1 5-4-16,-3-3-19 0,2 3-5 0,-1 9-14 15,-1-8-10-15,-1-1-1 0,0 12-9 0,-2-4-10 16,-2-10-1-16,5 1-9 0,-4-2-3 0,1-4-6 15,1 0-14-15,-1-4 7 0,6-7-3 0,-1-3-7 16,1-2-15-16,3-3-40 0,-3-5-62 0,2 1-79 16,1-5-90-16,0-1-310 0,0 0-616 0,0 0 273 15</inkml:trace>
  <inkml:trace contextRef="#ctx0" brushRef="#br1" timeOffset="129630.24">22214 4596 3090 0,'5'3'4'0,"4"4"10"0,-3 0-8 0,3 2-3 16,1 0 10-16,3 2 13 0,-3 1-1 0,7 1-11 16,-7 0 1-16,4-2-1 0,-1 2-3 0,-4-4-3 15,4 4-3-15,-7-4-7 0,2 2-33 0,-6 0-53 0,1 1-58 16,-4-2-52-16,-2 2-266 0,-6 0-502 0,4-1 223 16</inkml:trace>
  <inkml:trace contextRef="#ctx0" brushRef="#br1" timeOffset="129753.06">22241 4872 42 0,'-7'1'307'0,"3"0"9"15,-1 1-8-15,5-2-20 0,0 0-29 0,-6 1-30 16,6-1-19-16,0 0-21 0,0 0-21 0,18-7-15 16,-7 4-13-16,8 0-19 0,3 0-14 0,5-3-9 15,-8 3-30-15,11 0-61 0,-7 3-64 0,-3 0-82 16,1 0-102-16,-9 3-189 0,1-4-464 0,-3 1 206 16</inkml:trace>
  <inkml:trace contextRef="#ctx0" brushRef="#br1" timeOffset="130139.32">22388 4951 6 0,'0'6'300'0,"1"1"-28"0,0 1-20 0,2 1-16 0,1 1-13 15,-2 1-19-15,6 1-7 0,-2 2 2 16,2-1-9-16,-2 2-2 0,2 2-17 0,-1-1-16 16,-1 0-14-16,0 1-15 0,-1 1-13 0,0 1-12 15,0 0-7-15,-5-2-16 0,0 1-7 0,-5-2-12 16,2 3-14-16,-1 0-21 0,-3-4-6 0,-1 1-16 0,0-3-12 15,-1 2-11-15,0-6-18 0,-4 3-18 0,4-6-21 16,-1 0-24-16,-3-4-21 0,3 1-14 16,-2-4 1-16,1-3-5 0,-1-1-6 0,3-1 15 15,-2-3 13-15,-1-4 4 0,5-3 7 0,-1 1 3 0,4-4 18 16,0-1 7-16,2 3 15 0,2 1 18 0,2 2 11 16,0 3 12-16,0 1 17 0,-1 3 12 15,2 0 9-15,-3 3 2 0,0 0 11 0,0 4 21 16,0 0 6-16,0 0 4 0,0 0 1 0,0 0 0 15,0 0-5-15,0 0 1 0,0 18-2 0,0-12 1 0,-3 1-5 16,2 2-2-16,-3-4 1 0,2 1-6 0,-1 0-1 16,1 3-1-16,-2-5 1 0,1 1-7 15,-1-4-8-15,-2 2-13 0,2 0-21 0,-4-3-28 16,8 0-29-16,-12 0-42 0,4-4-52 0,2-1-194 0,-3 0-380 16,1-3 169-16</inkml:trace>
  <inkml:trace contextRef="#ctx0" brushRef="#br1" timeOffset="130723.37">22658 4678 245 0,'-5'10'260'0,"-5"5"-25"0,-1 0-27 15,-3 1-20-15,2 0-17 0,-3 4-14 0,3-6-7 16,3 0-9-16,-1-1-7 0,1-2-8 0,4-2-1 15,4-4-4-15,-2 1-1 0,-1 0-8 0,4-2-15 16,4-1-3-16,0-2-8 0,4 0-5 0,3-3-4 16,3 0-1-16,3-2-9 0,3 0 7 0,1-3-18 15,0 0-4-15,-1 0-8 0,0 2-2 0,3 0-5 16,-7 0-16-16,1 1-20 0,-8 2-33 0,-1 2-33 16,1-2-35-16,-9 2-34 0,8 2-25 0,-7 2-4 15,-2 0-1-15,-3 4 15 0,0-5 14 0,-5 5 11 16,0-2 27-16,1 0 20 0,-3 1 29 0,-1-1 25 15,2 2 29-15,1-4 16 0,0 1 21 0,4 0 8 16,-3-1 11-16,3-1 6 0,-1 1 9 0,3-1 5 16,1 1 5-16,1-1 0 0,1 2 7 0,1-1-14 15,0 0-1-15,3 2-3 0,2-1-9 0,-2 1-7 16,3-2-3-16,0 2-8 0,-2 1-5 0,2-1-6 16,-1 3-8-16,-1 0-3 0,-1-1-5 0,0 0-1 15,-3-1-3-15,3 4 2 0,-3-4-3 0,-1 3-2 16,0-2 9-16,3-2-13 0,-3 0-1 0,2 1 1 15,-2-1 1-15,0 0-3 0,4-2-4 0,-4 2 3 16,5-2 5-16,-5 4 0 0,4-3-1 0,1 1 3 16,2 0 5-16,-3 0-5 0,2 0-2 0,-2 4 5 15,0-6-6-15,-3 2 18 0,0 0-15 0,-1 1 5 16,0 3 1-16,-5-2-2 0,1 3 3 0,-6 2-2 16,0 0 1-16,-3-4 6 0,0 1 12 0,-4 1-1 15,6-1 1-15,2-4-6 0,0 2-2 0,0-3-4 16,2 1-2-16,1-2-1 0,4 1-3 0,-1-1-7 15,3-1-2-15,0-3 0 0,4 6-5 0,1-5 8 16,7 2-34-16,3-4-30 0,2-2-45 0,2 4-60 0,1-5-64 16,7 2-71-16,-6 2-255 0,0-3-587 15,0 2 260-15</inkml:trace>
  <inkml:trace contextRef="#ctx0" brushRef="#br1" timeOffset="130906.21">23048 4779 2985 0,'10'-7'169'0,"-2"-2"-119"0,0-1-29 15,3 4-12-15,1 0 0 0,1 3 1 0,5-1-3 0,-1 1-4 16,1 0-2-16,1 1 0 0,1 2-13 16,0 1-27-16,-7-2-33 0,1 2-53 0,0 0-71 15,0 0-275-15,-5 1-509 0,1-2 226 0</inkml:trace>
  <inkml:trace contextRef="#ctx0" brushRef="#br1" timeOffset="131137.39">23172 4620 103 0,'-14'8'282'16,"-4"2"-14"-16,4 3-22 0,-5 6-16 0,2 0-14 15,4-1-13-15,-3 4-6 0,3 0-11 0,2 2 7 0,6-5-11 16,2-2-4-16,-1 3-17 0,4-2-16 15,0-2-14-15,3 3-16 0,1-10-1 0,0 2-15 16,2 1-14-16,0-3 4 0,2 0-15 0,0-4-4 0,1 1-11 16,-2 0-4-16,3 0-10 0,-1-2-7 0,-2-1-23 15,2 0-50-15,-4 0-74 0,1 0-88 0,-2 1-99 16,-4 0-228-16,0 1-568 0,0-1 252 16</inkml:trace>
  <inkml:trace contextRef="#ctx0" brushRef="#br1" timeOffset="131264.96">22966 5098 215 0,'4'5'313'16,"3"-3"-31"-16,-1 0-17 0,7 1-19 0,1 0-24 15,5-2-25-15,9 2-16 0,2 0-22 0,0-2-15 0,0-1-16 16,-1 0-35-16,-7 0-75 0,-2 0-106 0,2-4-118 16,-3 1-156-16,-2 0-392 0,-6-2 174 15</inkml:trace>
  <inkml:trace contextRef="#ctx0" brushRef="#br1" timeOffset="131430.38">23202 4984 4071 0,'-4'4'45'0,"-1"1"24"0,-2 6-72 15,2 3 0-15,0 2 8 0,-4 3 0 0,4-2-5 16,1 1-4-16,-1 1 8 0,1 1-1 16,0 5-1-16,1 1 3 0,1-7-3 0,2 0-1 0,2 0-2 15,1 0 3-15,-3 0-24 0,4-2-48 0,-4 2-63 16,1-2-75-16,3-5-101 0,-5 0-269 0,2-3-624 15,-1-2 277-15</inkml:trace>
  <inkml:trace contextRef="#ctx0" brushRef="#br1" timeOffset="131830.85">23428 4781 30 0,'10'0'340'0,"3"-3"-42"0,6 3-30 0,1-2-26 0,9 1-22 0,1-1-25 16,-8 2-21-16,6 0-16 0,-6 2-19 15,-2-2-29-15,-2 0-50 0,-4 1-61 0,-2-1-78 16,-1 2-97-16,-3 1-154 0,-3-2-357 0,-1 1 158 16</inkml:trace>
  <inkml:trace contextRef="#ctx0" brushRef="#br1" timeOffset="131971.07">23571 4892 114 0,'0'4'289'0,"0"-4"-29"0,0 5-25 0,0-5-23 0,10 2-22 15,-5-2-18-15,-5 0-24 0,17-2-24 16,-6-1-33-16,2-3-40 0,0 4-54 0,0-2-62 16,0 2-64-16,-3-4-153 0,-1 0-305 0,0 0 136 15</inkml:trace>
  <inkml:trace contextRef="#ctx0" brushRef="#br1" timeOffset="132360.51">23793 4645 203 0,'0'0'278'0,"-6"-1"-24"0,6 1-24 0,-10 7-19 0,1 1-18 16,-3 2 3-16,1 3-21 0,-1 1-11 16,1 3-5-16,2 1-12 0,-1 4-15 0,2-2-9 15,-4 2-12-15,5 3-11 0,-2 0-11 0,4-7-11 16,0 5-4-16,1-3-9 0,0-3-7 0,0-1-3 0,0 1-8 16,-1-1-3-16,3-3-4 0,2-3-1 0,-3-3-4 15,6 0-4-15,-3 0-6 0,2-1 6 0,2-2-3 16,-3 1 1-16,3-1-4 0,1-1 0 0,-1 1 2 15,4 1 2-15,-1-2-2 0,2 1-1 16,2 1-6-16,-8-1 0 0,5 0 0 0,-2 2-5 0,0 0-1 16,-1 0-5-16,-3 0 3 0,-2 0-3 0,2 1 0 15,-4 0-1-15,0 2 0 0,-1-2-2 0,-1 2 2 16,2-3 0-16,-2 1 1 0,0-1 8 0,-1-1 3 16,2 2 2-16,1-1 20 0,-1-1-13 0,1-1-2 15,-1 0 3-15,3 0-21 0,-1 0 24 0,0 0-16 16,1 1-1-16,1-1 2 0,0 0-11 0,0 2 17 15,2 0-17-15,1-1-1 0,0 2-3 0,2-3-6 16,-1 5-8-16,2 0-21 0,-1-2-29 0,0 0-34 16,2 0-29-16,-3 4-26 0,2-4-25 0,-1 4-30 15,2-4-34-15,0 0-263 0,0 0-543 0,1-1 239 16</inkml:trace>
  <inkml:trace contextRef="#ctx0" brushRef="#br1" timeOffset="133004.16">24091 4606 81 0,'-6'9'196'0,"2"-4"-12"0,1 0-12 0,-2-2-6 0,-1 3-9 16,1-1-10-16,-3 1-5 0,-1 2-8 0,0-2-14 16,0-1-4-16,0 1-4 0,2-3 0 0,-1 3 1 15,4-3 2-15,-2 0 4 0,3-2 5 0,1 2 5 16,2-3 14-16,-2 4-15 0,2-4-6 0,0 0-23 16,0 0-6-16,0 0-6 0,21-5-11 0,-10 3-8 15,2 0-6-15,1 0-5 0,4 0-8 0,0 0-4 16,-4 2-6-16,0 0-2 0,0 0-1 0,0 1-5 15,-4 0-3-15,2 1-3 0,-1 2-3 0,-3-2-3 16,-3 3 0-16,2-1-6 0,-2 0-2 0,-3 2-4 16,-2-2-8-16,0 3-11 0,-4-1-2 0,-2 2-6 15,-2-1-7-15,-1-1-4 0,0 2-6 0,-7-2 2 16,2 1 10-16,-2 0-5 0,-1 1 4 0,1-3 1 16,3 1 3-16,-2 3 3 0,1-3 3 0,-3 4 8 15,3 1 0-15,2-1 7 0,1 4 1 0,-1-3 19 16,1 2-7-16,2 0 5 0,-2 1 4 0,2-1 5 15,3 2 3-15,-1-1-1 0,1 2-1 0,-1 2-3 16,2 1 0-16,0-1 11 0,1 0-18 0,-1-1-6 16,3 1-6-16,-3-1-27 0,0 2-43 0,1-1-46 15,1 0-57-15,-3 0-57 0,2-5-67 0,-3 4-177 0,1-8-507 16,6 0 225-16</inkml:trace>
  <inkml:trace contextRef="#ctx0" brushRef="#br1" timeOffset="133471.07">23999 4860 169 0,'14'-8'241'15,"2"1"-23"-15,1-2-24 0,3 3-20 0,-4-2-12 16,3 3-14-16,1 4 1 0,-1-4-4 0,-5 4 7 0,4-2-1 16,-5 3-3-16,0-1-6 0,0 1-6 0,1-1 1 15,-3 1-1-15,-2-2-9 0,-2 2-2 0,2 0-6 16,-4 0 0-16,-5 0-21 0,9 0-8 0,-9 0-11 15,8 0-2-15,-8 0-8 0,0 0-7 0,6 0-11 16,-6 0-2-16,0 0-5 0,5 2-7 0,-1 0 0 16,-1 2-4-16,-1 2 1 0,1-1-5 0,-2 3-1 15,3 1-2-15,0 4 12 0,-2-2-21 0,1 5 4 16,-2 0-3-16,4 0-1 0,-3 1-2 16,0 0-1-16,-1 5 0 0,2-3-7 0,-2 0 5 15,1 2 14-15,0-4-16 0,-2 4-4 0,0 4 4 0,0-5-6 16,-1-1 5-16,1-1 9 0,0 1-17 0,0 0 0 15,0-2 4-15,-1 1-2 0,-1-1 1 0,1-2 0 16,-2-5 2-16,2 2-4 0,0 0-4 16,-2-6 4-16,1 5 0 0,-1-3-7 0,1 3 8 0,-2-4-2 15,-1 1 0-15,-2 0 0 0,2-2 2 0,1 0-4 16,-2-1-2-16,-3 1 1 0,4-3-2 0,-3 0 5 16,-1 2-4-16,-1-2 1 0,2-2 2 0,1 2-8 15,0-2-4-15,0-1-7 0,7 0-19 16,-14-4-9-16,7 2-15 0,0-2-15 0,-1-2-12 0,0-1-24 15,0 1-22-15,0-4-22 0,-1-3-24 0,1-1-20 16,-1 0-21-16,0-1-45 0,1 0-164 0,1-2-466 16,-1 2 207-16</inkml:trace>
  <inkml:trace contextRef="#ctx0" brushRef="#br1" timeOffset="133622.39">23997 5051 180 0,'0'0'222'15,"6"-3"-24"-15,0 0-16 0,3 0-17 0,2 1-8 0,2 0-17 16,7-1-10-16,-1 2-11 0,1-1-11 0,0 1-10 16,1 2-11-16,-2-1-10 0,-2 0-29 0,-2 2-31 15,-4-1-48-15,-2 0-53 0,-3 2-82 0,-2 3-109 16,-7-3-297-16,3-3 132 0</inkml:trace>
  <inkml:trace contextRef="#ctx0" brushRef="#br1" timeOffset="133741.93">24022 5110 24 0,'-5'1'254'0,"5"-1"-26"0,-8 2-16 0,8-2-25 16,0 0-18-16,0 0-26 0,0 0-25 0,0 0-29 16,26-2-34-16,-12 2-44 0,-1-1-68 0,6-2-183 15,-6 2-258-15,1 0 115 0</inkml:trace>
  <inkml:trace contextRef="#ctx0" brushRef="#br1" timeOffset="133888.25">24215 5043 282 0,'-2'8'321'0,"-2"0"-17"16,1 2-21-16,1 0-21 0,-5 9-17 0,3-1-17 16,-3 1-14-16,0 0-21 0,1-2-18 0,2 9-19 15,-2-1-19-15,-1-8-12 0,1 7-39 0,0 3-60 16,-2-3-73-16,-2 1-82 0,1-1-93 0,1-6-219 16,0-1-476-16,2-5 212 0</inkml:trace>
  <inkml:trace contextRef="#ctx0" brushRef="#br1" timeOffset="134307">24863 4453 140 0,'3'4'237'0,"2"-1"-18"0,-3 3-23 0,2 1-14 0,-3 1-20 0,1-3-12 15,0 7-18-15,-2-3-13 0,-2 1-21 16,0 3-50-16,-3-2-59 0,-2 0-79 0,-4 3-174 15,-1 0-286-15,-2-3 127 0</inkml:trace>
  <inkml:trace contextRef="#ctx0" brushRef="#br1" timeOffset="134441.76">24601 4642 3 0,'-5'0'340'0,"5"0"-30"0,0 0-31 16,0 0-26-16,27 0-29 0,-9-1-14 0,3 2-27 15,11-1-20-15,3 2-16 0,1-2-15 0,0 0-14 0,-1 4-11 16,-3-2-31-16,-1-1-45 0,-4 2-50 0,-7 2-64 15,2-3-71-15,-9 1-233 0,-1 0-419 0,-3-3 185 16</inkml:trace>
  <inkml:trace contextRef="#ctx0" brushRef="#br1" timeOffset="134621.15">24821 4691 268 0,'-13'14'302'0,"-5"5"-23"0,0 2-11 0,6 4-11 15,0 0-8-15,1 3-4 0,0 1-17 16,5-2-24-16,-3 3-17 0,5-1-19 0,3 0-16 0,1 1-13 15,-3 1-15-15,-1-2-12 0,3 2-16 0,0 2-10 16,-3-5-27-16,-4 4-42 0,0-2-42 0,-5-2-44 16,-1 0-40-16,0-3-34 0,2-8-12 15,1-4-1-15,3-1-6 0,-1-7-4 0,-1 0-34 0,3-7-177 16,0 0-406-16,-1-4 180 0</inkml:trace>
  <inkml:trace contextRef="#ctx0" brushRef="#br1" timeOffset="134757.04">24758 4867 159 0,'28'-2'200'0,"2"0"-17"0,-1 3-18 0,0 0-18 0,0 0-10 15,0 1-16-15,-10 0-17 0,2-1-25 0,-5 0-41 16,-2-1-55-16,-2-1-64 0,1 0-126 0,-7-1-222 16,3-2 98-16</inkml:trace>
  <inkml:trace contextRef="#ctx0" brushRef="#br1" timeOffset="135190.29">24955 4784 181 0,'-9'4'281'0,"0"3"-25"0,-5 1-23 0,4 0-11 15,-7 4-13-15,5 0-11 0,-1-1-10 0,3-2-16 16,-1 4-12-16,2 0-16 0,2-2-8 0,-1 4-19 16,3 0-8-16,4-3-13 0,1 1-13 0,6 0-7 15,4 1-11-15,4-3-5 0,0-3-12 0,6 1-17 16,10-4-13-16,-2-2-6 0,3 3-7 0,-2-4-2 15,-1 2-1-15,-6-3-3 0,-1 0-12 0,-1 3 0 16,-6-4-4-16,0 1 1 0,-4 2 2 0,3 0 0 16,-5-2 2-16,-2 3 2 0,-2-1 3 0,0 2 1 15,-4 0 3-15,0 1 5 0,-4 1 6 0,0-1 0 16,-1 0 6-16,-4 2 1 0,0 0 6 0,0 2-2 16,0-3 2-16,-5 6 3 0,0-6-4 0,-2 4 2 15,1-1-5-15,-4-3 0 0,-5 6 0 0,5-4-2 16,-1-4 0-16,-6 3-3 0,-1-1-1 0,5-4 1 15,3 2-4-15,-2-3 3 0,8-2 1 0,-3 0-1 16,6-1 0-16,2 0 0 0,-3-2-2 0,5 0 1 16,-1-2-1-16,5 1 3 0,-1-2-6 0,3-1-1 15,3 2-4-15,2 0-2 0,0 0 1 0,5-1 3 16,-1 5-2-16,3 1-1 0,2-2 14 0,-2 4-12 16,1-1 3-16,6 6-2 0,-1 2 2 0,-1-1 6 15,-3 2-6-15,0 0 2 0,0 2-1 0,-1-2-1 16,-4 0-2-16,2-2-12 0,-2 0-32 0,-1 0-51 15,0 0-84-15,2 1-119 0,-4-6-179 0,4 2-513 16,3-4 228-16</inkml:trace>
  <inkml:trace contextRef="#ctx0" brushRef="#br1" timeOffset="135705.14">25563 4760 166 0,'0'0'259'0,"0"0"-23"0,0 0-10 0,0 0-6 15,-5 10-3-15,4-4-1 0,-3 0-1 0,0 4-4 16,-2 1-4-16,2 2-19 0,4 2-14 0,-4 1-15 0,0 0-13 15,3-3-16-15,1 2-13 0,5 3-11 0,-1-4-11 16,1 1-10-16,4 0-9 0,0-1-9 16,1-3-2-16,4 1-13 0,2-3-3 0,-1-1-3 15,2 0-9-15,1-2-4 0,2 1-6 0,-3-4-1 0,4 0-9 16,-4-3 14-16,2 0-22 0,-5 0 2 0,0-2-1 16,-1-2 0-16,5-3 0 0,-8 0-5 0,3-2 5 15,0-4-3-15,-3 0 0 0,0-3 3 16,-2-2 0-16,-3-1 9 0,-1 0-1 0,0 0-2 0,-4-2-6 15,0 3-4-15,-3 0 4 0,1 4-5 0,-4 0 4 16,4 3-1-16,-3 1-4 0,1 3 1 16,-1 1-4-16,-2 3 1 0,0 2 0 0,-2 3 5 0,-4 4-2 15,-4 7 3-15,-2 7-1 0,0 1-1 16,-3 5 0-16,1 3 0 0,1 0 3 0,-7 15-1 0,5-1 0 16,-4-2 0-16,9-10-2 0,2 2-1 0,-8 11 5 15,10-10-4-15,4-4 2 0,-3 1 3 0,6-2-9 16,3-4 1-16,1 2-3 0,4-2 1 15,0-7-18-15,-1-2-20 0,5-4-73 0,0-1-119 0,2-2-413 16,2-2-695-16,-1-6 307 0</inkml:trace>
  <inkml:trace contextRef="#ctx0" brushRef="#br1" timeOffset="135811.89">25966 5316 110 0,'1'2'413'0,"3"2"-54"0,-3 2-110 0,-2 1-182 15,-1-1-267-15,-4 1-217 0,-3-1 97 0</inkml:trace>
  <inkml:trace contextRef="#ctx0" brushRef="#br0" timeOffset="150376">2193 6776 68 0,'0'0'300'0,"-6"2"-10"16,6-2-16-16,0 0-20 0,0 0-11 0,-2 3-25 16,2-3-13-16,0 0-9 0,0 0-11 0,0 0-11 15,13 1-8-15,-2-2-13 0,2-2-19 0,6 1-10 16,2-1-16-16,9 2-10 0,2-2-7 0,1 2-11 16,2-2-2-16,-3 1-10 0,1 2-5 0,0 0-9 15,3 0-6-15,-4 0-7 0,0-3 1 0,0 4-4 16,-3-2-4-16,-1 0-5 0,-6 1-1 0,-3-3-4 15,1 3 1-15,0-2-2 0,-10 2-4 0,3-1-1 16,0 1-2-16,-4 0-3 0,-4 0-1 0,4 0 0 16,-3 0-2-16,-6 0-3 0,8-4-32 0,-8 4-37 15,4-1-41-15,-4 1-47 0,4-4-43 0,-4 4-46 16,0 0-28-16,0 0-237 0,0 0-546 0,0 0 241 16</inkml:trace>
  <inkml:trace contextRef="#ctx0" brushRef="#br0" timeOffset="150739.26">2535 6748 6 0,'0'0'216'0,"1"2"-8"0,2 1-9 16,-3-3-7-16,0 6-8 0,1-4-11 0,-1 2-6 15,4-1-3-15,-4 2-5 0,0-5-7 0,0 9-3 16,0-3-12-16,0-2 0 0,0 2-1 0,1 2-7 16,-2 0-4-16,1 3-6 0,-5 0-2 0,5 5-9 15,0-1-6-15,-3 2 0 0,2 2-18 0,-1 0-7 16,0 6-4-16,1 2-6 0,-2 1-7 0,3 2-5 0,-1-3-9 16,1 3 2-16,0 1-8 0,0 3-4 15,-2-4-4-15,2 1-5 0,-2-1 3 0,1-1-3 16,0-4-2-16,1-6-10 0,0 1 10 0,1-1-8 15,0-1-4-15,1-1 1 0,0-1 0 0,-2-3-6 16,1-4 1-16,-1 1-4 0,0-4-2 0,3-2 2 16,-3 1-7-16,0-1-3 0,0-4-32 0,0 0-48 15,0 0-55-15,0 0-70 0,0 0-73 0,0 0-263 16,-6-18-591-16,4 9 261 0</inkml:trace>
  <inkml:trace contextRef="#ctx0" brushRef="#br0" timeOffset="151154">2994 6706 107 0,'-4'1'260'0,"-1"2"-8"0,1 0-15 0,-4 0-14 16,2 2-10-16,1 2-12 0,-3-1-10 0,3 3-8 16,-5 4-7-16,4 3-6 0,-2-2-4 15,3 6-4-15,-7 6-19 0,2 3-9 0,1 0-10 0,1 3-15 16,1 0-4-16,2 0-14 0,-3 3-8 0,5-3-1 15,1 1-5-15,2 0-17 0,1-2 10 0,6 0-15 16,-4-2-5-16,6 0-10 0,3-1-3 0,2-3 1 16,5-4-6-16,-2 0-3 0,3-2-4 0,-3-5-5 15,7 1-1-15,-6-6 4 0,0 2-7 0,-3-5-8 16,5 2-26-16,-4-3-42 0,-5-1-51 0,-4-2-64 16,-2-1-74-16,1-2-318 0,-2-2-614 0,-1-4 273 15</inkml:trace>
  <inkml:trace contextRef="#ctx0" brushRef="#br0" timeOffset="151436.03">3120 6686 115 0,'0'0'266'0,"0"0"-4"0,0 0-9 0,8 11-4 0,-5-4-2 15,-2 4 1-15,1 6-9 0,1 4-24 0,-3 5-21 16,1 6-13-16,2 3-16 0,-1 3-18 0,0 10-11 16,-2 0-16-16,-3 1-11 0,1 3-6 0,-1-3-17 15,0-2-2-15,1-13-9 0,1 0-10 0,1-4 10 16,-2-1-22-16,4-2-7 0,-1-4-1 0,-1-5-5 16,6-1-8-16,-4-4-2 0,-1-4-6 0,0-3-1 15,2 5-10-15,-3-7-25 0,0 0-38 0,0 1-46 16,0-5-43-16,0 0-44 0,0 0-24 0,0 0-67 15,-4-17-223-15,3 4-538 0,-5 2 238 0</inkml:trace>
  <inkml:trace contextRef="#ctx0" brushRef="#br0" timeOffset="151805.2">3368 6861 28 0,'2'5'271'0,"-2"-5"-21"16,-2 11-20-16,-1-2-21 0,-3 3-16 0,-1 1-17 0,-1 4-11 15,-2 0-15-15,-4 4-14 0,2-3-12 0,-4 2-14 16,-2 1-10-16,5 4-8 0,-1-12-8 16,1 10 2-16,3-9 7 0,1-4-2 0,0-1 5 15,0 0 6-15,3-1 1 0,-1-2 4 0,2-1 1 0,1 0-8 16,-1-2-5-16,3 1-7 0,-1 0-8 15,0-1 5-15,3-3-22 0,-2 5-9 0,1-2-7 0,1-3 0 16,0 0-8-16,0 0 0 0,3 8 0 16,0-6-9-16,2 4-1 0,3 4-6 0,-2-1 2 15,3 2-4-15,5 4-3 0,0 0-2 0,7 2 0 0,-2 1 0 16,-1 0-4-16,0-5 1 0,3 3-2 0,-4-1-8 16,0-5 19-16,-1 5-15 0,3-4-2 0,-2-2-2 15,-3 2-5-15,-1-6 1 0,-2 1-41 16,-4-3-58-16,-2 2-58 0,0-3-71 0,-1-1-89 0,-4-1-232 15,0 0-597-15,0 0 264 0</inkml:trace>
  <inkml:trace contextRef="#ctx0" brushRef="#br0" timeOffset="152288.51">3734 6855 279 0,'5'6'286'15,"-4"2"-14"-15,3 5-17 0,-4-3-14 0,0 4-16 0,-5 2-9 16,0 4-12-16,2-1-7 0,-2 6-28 0,-3 2-16 16,0-2-13-16,-1 3-13 0,0-2-19 0,-5 4-5 15,2-2-14-15,-2 1-5 0,1-2-9 0,0-1-9 16,2-1-6-16,2-2 7 0,0-6-17 15,-1-1 0-15,4-1 8 0,-3-3-9 0,2-1-6 0,2-5 5 16,-1 0-7-16,1 0-1 0,-1-3 0 0,0-1-8 16,0-1 0-16,-3-2-4 0,-2-1 3 0,1-3-6 15,-2-8-5-15,-4 1-1 0,2-2-9 0,0-8 7 16,0 1-4-16,1-1 2 0,4 4-8 0,0-1 6 16,4 2-4-16,1 0 4 0,3 7 1 0,-3 2-4 15,4 0-1-15,1 1-5 0,2 1-2 0,1 2-4 16,6 2 0-16,-1 1 0 0,4 2 2 0,1 2 1 15,1 3 12-15,6 4-13 0,2 3 3 0,-2 2-1 16,1 4-1-16,1-3-5 0,-2 2 21 0,-5-4-18 0,7 4 1 16,-5 0 5-16,0-5 0 0,0 5-4 15,0-8 2-15,-5 5-4 0,2-2 0 0,-6-5 2 16,4 1 1-16,-3-3-3 0,-4 2-5 0,1-1 1 16,-2-3-12-16,-3 1-26 0,-1-1-32 0,-2 1-51 15,-4-3-70-15,5-2-68 0,-11 3-314 0,2-5-626 16,-4 1 277-16</inkml:trace>
  <inkml:trace contextRef="#ctx0" brushRef="#br0" timeOffset="152905.62">3936 6753 110 0,'5'15'302'0,"1"3"-17"0,1 9-13 0,4 2-5 15,-2 6-1-15,6 10-9 0,-6-13-17 16,6 17-29-16,-3 1-18 0,-3 0-20 0,-1-3-15 0,-2 4-4 15,-7-2-25-15,2 0-12 0,-1-14-14 0,-4 3-8 16,-2-4-10-16,2 0-9 0,-1 0-9 0,1-4-9 16,-1 1-7-16,1 0-1 0,1-6-8 15,0 0-6-15,-1-9-20 0,3-4-12 0,-2-2-26 0,1-3-22 16,-2 0-25-16,1-3-27 0,-1-4-32 0,-1 0-36 16,5 0-36-16,-7-4-47 0,2-1-228 0,-2-5-514 15,2 0 227-15</inkml:trace>
  <inkml:trace contextRef="#ctx0" brushRef="#br0" timeOffset="153180.26">4195 7211 281 0,'0'0'315'16,"17"6"-7"-16,-6-3-13 0,7-1-8 0,4-2-21 15,6 2-22-15,4-1-27 0,5-2-17 0,-1 1-30 16,0-2-8-16,1 2-16 0,1 0-13 0,0-3-19 16,-2 1 5-16,-3 0-25 0,-2-2-9 0,-9 2-7 15,-3 2-14-15,0-3-19 0,-10 3-63 0,-1-3-75 16,-6 3-104-16,3-2-102 0,-5 2-204 0,0 0-545 15,0 0 242-15</inkml:trace>
  <inkml:trace contextRef="#ctx0" brushRef="#br0" timeOffset="153334.01">4373 7318 72 0,'0'4'324'16,"2"2"-28"-16,4-2 9 0,4 2-7 0,1-1-20 15,1 1-21-15,8-1-24 0,8 1-24 0,0 1-21 16,-1-2-5-16,1 1-30 0,2-2-18 0,-5 0-17 15,-4 1-20-15,0-4-48 0,-1-1-60 0,-6 5-75 16,-1-5-94-16,-1 0-104 0,-7 0-157 0,0-3-477 16,-2 1 210-16</inkml:trace>
  <inkml:trace contextRef="#ctx0" brushRef="#br0" timeOffset="153720.56">5074 6750 101 0,'0'0'343'0,"0"0"-5"16,0 17-14-16,2-6-26 0,0 5-29 0,0 3-25 16,0 7-20-16,2 3-19 0,1 6-18 0,0-4-23 15,0 4-18-15,-1 11-13 0,-1-8-13 16,1 8-11-16,1 1-11 0,-1-12-9 0,-2 1-6 0,2 0-8 16,2-3-7-16,-1 0-7 0,-1 1-7 0,0-2-4 15,0-6-4-15,1 1-4 0,0-10 8 0,-1 2-23 16,-3-5 0-16,0-3 0 0,-1-3-7 15,3-1 1-15,-3-1-4 0,0-4-7 0,0-2-30 0,0 0-46 16,0 0-54-16,0 0-54 0,-9-18-64 0,2 2-75 16,0-6-211-16,-2 3-567 0,1-9 252 0</inkml:trace>
  <inkml:trace contextRef="#ctx0" brushRef="#br0" timeOffset="154038.25">5292 6945 38 0,'4'2'308'0,"-1"1"12"16,1 0-18-16,0 3-18 0,-1-1-24 0,-1 1-6 15,1 4-27-15,-3-1-19 0,-4 4-19 0,1-2-21 16,2 1-17-16,-3 5-4 0,-1 0-24 0,0 2 1 16,0-2-24-16,1 2-13 0,-6 5-7 0,3-6-10 15,1 0-5-15,-2-1-10 0,1-2-2 0,0-1-8 16,1-5 0-16,2 0-4 0,-1-3 0 0,0-1 0 15,1 0-2-15,-1-1 1 0,4-1-3 0,-2 0-6 16,-2 0-3-16,5-3-2 0,-1 5-3 0,-2-3-5 16,3-2-1-16,0 0 0 0,-1 4-7 0,1-4 8 15,0 0-14-15,1 7-2 0,3-4 3 0,0 2-5 16,0 1 5-16,2 1 0 0,2 2-5 0,2 0 4 16,-1-1-2-16,1 0-17 0,2 5-36 0,-2-6-47 15,1 3-52-15,1 2-72 0,2-3-65 0,-1 3-269 16,-3-4-602-16,0 0 267 0</inkml:trace>
  <inkml:trace contextRef="#ctx0" brushRef="#br0" timeOffset="154876">5803 6810 49 0,'0'0'392'0,"0"0"-4"0,23-6-34 0,-9 5-40 16,4 1-21-16,1 0-36 0,10 6-17 0,2-5-28 15,-3 0-20-15,4 1-18 0,0 1-18 0,3-2-15 16,-2 4-14-16,-1-4-8 0,2 1-20 0,-2 2-8 16,-1-2-8-16,1-1-11 0,-12 2-8 0,7 1-34 15,-8-4-72-15,-3 0-84 0,-6 0-93 0,-1-1-100 16,-3-1-205-16,1 2-567 0,-7 0 251 0</inkml:trace>
  <inkml:trace contextRef="#ctx0" brushRef="#br0" timeOffset="155105.94">6174 6784 213 0,'-3'2'333'0,"-1"4"-5"15,2 5-11-15,-4 8-25 0,-1 7-25 0,-2 1-24 16,1 4-26-16,2 5-20 0,-3 8-21 0,4-8-11 16,-3 14-19-16,3-5-8 0,5 1-19 0,0-10-10 15,3-3-11-15,0 1-7 0,4-1-10 0,-1-4-7 16,2-4-9-16,-2 0-12 0,1-4 0 0,0-3-7 15,-2-3 0-15,2 0-8 0,-2-5-5 0,-1 0-5 16,-2 1-2-16,2-5-7 0,0-2-6 0,-4-1-22 16,0 0-58-16,0-3-76 0,0 0-103 0,0 0-348 15,-21-12-642-15,11-1 284 0</inkml:trace>
  <inkml:trace contextRef="#ctx0" brushRef="#br0" timeOffset="155910.26">6654 6842 95 0,'0'0'276'0,"1"4"-22"16,-1-1-18-16,0 3-15 0,0-1-12 0,3 0-8 16,-3 1-4-16,0 3-13 0,1-1-7 0,-2 7-11 15,1-7-7-15,0 6-8 0,0-1-13 0,-3 3-12 16,2 0-8-16,-3 0-13 0,-1 3-11 0,-4 0 2 16,0 4-16-16,-1 0-6 0,0-1-5 0,-2 2-5 15,-1-4-1-15,-2 3-1 0,2-1-5 0,1-4-1 16,3-4-6-16,-4 2 1 0,0 0-6 0,3-1-2 0,-2-3-2 15,1-3-1-15,3 0-4 0,-1 0-3 0,0-4 1 16,3 1 0-16,-3-1-6 0,2-2 1 16,0 0-6-16,1 0 2 0,-1-3-4 0,7 0 2 15,-14-3-5-15,6 0 2 0,1-2-7 0,-1-4-1 0,0-1 0 16,-3-4 4-16,2 1-11 0,2-1-3 0,0-3 2 16,3 1-1-16,2 3 0 0,-1 2 6 15,3 0-1-15,-1 3 3 0,1-3-2 0,1 4-1 16,-1 1 1-16,3 0-1 0,-1-2-2 0,1 4-1 0,-1-2-2 15,3 2 1-15,-1-1-6 0,0 2 0 0,1-3 5 16,0 6-9-16,2-2 0 0,0 0 0 0,1 1 4 16,3 0-1-16,-2 2-2 0,2 0 1 15,0 2 1-15,-1 0 1 0,-1 1-3 0,2 1 2 0,1 0 0 16,5 2 3-16,-6 0-4 0,2 1 5 0,4 0-5 16,-8 1 2-16,1-1 3 0,-1 2 4 0,1-1-2 15,3 2-2-15,-5 0 2 0,-1-1 1 16,0 1-4-16,-2-3 2 0,1 2-6 0,-1-1 6 0,0 2-2 15,-2-4 1-15,1 2-1 0,0 0 16 0,-2-5-13 16,1 3-1-16,3 0-2 0,-3 1 1 0,-1-1 4 16,1-1-6-16,3 3 3 0,-3 0-2 0,1-2 0 15,2 2 1-15,-5-3-2 0,3 1 4 0,0-1 11 16,1 0-14-16,0 1 2 0,-1 0 10 0,-2-1-13 16,5 4 0-16,-6-6 0 0,3 1 10 0,1 2-6 15,-4-1-4-15,3-2 1 0,0-1-3 0,-4 2 6 16,4 0-6-16,0-2 5 0,0 2 2 0,-2-3-7 15,1 0 16-15,-3-2-14 0,5 4-3 0,-3-1 8 16,1-2-6-16,-3-1 0 0,1 4 5 0,-1-4-5 16,4 2 3-16,-4-2 5 0,0 0-2 0,0 0 1 0,0 0-1 15,0 5 4-15,0-5 8 0,0 0-2 16,0 0 2-16,0 0-10 0,0 0-13 0,0 0-47 16,-4-15-57-16,3 11-93 0,-1-3-111 0,0 2-335 15,-3 0-704-15,1 0 312 0</inkml:trace>
  <inkml:trace contextRef="#ctx0" brushRef="#br0" timeOffset="156064.79">6975 7400 42 0,'5'3'295'0,"-4"0"-27"0,-1-3-37 0,0 5-58 0,0-2-70 15,0-3-78-15,-2 5-77 0,-3-2-130 16,5-3-195-16,-8 3 87 0</inkml:trace>
  <inkml:trace contextRef="#ctx0" brushRef="#br0" timeOffset="160289.85">10471 8887 108 0,'0'0'210'0,"0"0"-19"0,0 0-13 0,4 3-11 16,-4-3-5-16,4 1-10 0,-4-1-2 0,8 2-7 0,-8-2 3 15,11 0 9-15,-4 0-8 0,0-2 0 0,5 4-7 16,-2-4-11-16,2 1 0 0,-1 1-4 0,3 0-5 16,0 0-5-16,3-2-1 0,1 2 1 0,-4 0-5 15,5 0 0-15,0-3-6 0,0 3-3 16,-1-3-2-16,1 2-4 0,3 0 1 0,-2 0-8 0,1 0-10 16,11-1-9-16,-10 2-11 0,6-2 0 0,-5 2-8 15,-3-3-2-15,10 0-2 0,-1-1-8 0,-1 1 15 16,0 0-21-16,-1 3 1 0,2-2-7 0,-7 1 1 15,6 0-8-15,2 0 4 0,-3-1-8 0,-6 1 2 16,7 0-2-16,2 1 3 0,-10 0-3 0,-1 0-6 16,3 0-1-16,-2 0-4 0,0 0 6 0,1 0-2 15,1 0 6-15,-4 0-6 0,1 0-2 0,0 0-5 16,1-3 8-16,-1 2 0 0,-1 1-5 0,1-2 4 16,-1 2 12-16,-2-2-19 0,3 0 2 0,-2 2-2 15,4-3 1-15,-5 2-1 0,2 1-3 0,-3-3 4 16,2 2-2-16,2 0 0 0,0-3 17 0,2 4-17 15,0-5-3-15,1 3 6 0,6-1-3 0,1 3 6 16,0-4-5-16,-2-2 2 0,1 3-4 0,-1-1 0 16,1 2 1-16,-5 2 3 0,5-2-3 0,0-2 2 15,0 1 1-15,-1 3 0 0,1 0-5 0,1-4 1 16,-2 2-2-16,0-2 1 0,-5 2 6 0,0 1 3 16,-1 2-9-16,2-2 2 0,-1 0-3 0,8-2 4 0,-9 3-2 15,1-2 7-15,-3 1-6 0,2 1-3 0,0 0 3 16,1 0-4-16,-2 0 8 0,2 0-3 15,-4 0 1-15,4 0-2 0,-2 0 2 0,1 1-2 0,-1-1-2 16,0 0 5-16,0-1-4 0,1 1 4 0,1 0-3 16,-3 0 14-16,3 0-14 0,7 0-5 0,-7 0 8 15,6 0-5-15,-7 0 4 0,2 0 0 0,6 0-2 16,-2-2 9-16,1 1-12 0,0 1 14 0,0 0-14 16,2 0-1-16,-2 1 1 0,0-1 3 0,4-1-4 15,-4 1 1-15,4 0-2 0,-1-2 6 0,1 2-8 0,1-3 10 16,1 0-5-16,2 3 12 0,-4-3-10 15,5 0 3-15,2 1-5 0,-2 0 1 0,1-1 4 16,2 2-6-16,12-6 2 0,-15 2-3 0,1 3 5 16,13-2 3-16,-11 4-7 0,11-3 4 0,-12 0-2 15,0 1 0-15,1 1 4 0,-2-2-2 0,2 1-2 16,-2 2-6-16,13-3 4 0,-12 3 0 0,-2-1 4 16,-2 1 3-16,6 0 9 0,-5 0-12 0,2 1-3 0,1 1 1 15,-1-1 0-15,-1 0 1 0,15 1 0 0,-13 0 1 16,-1 1-4-16,1-1 8 0,0 1-6 0,-2-2 2 15,-1 0-2-15,1 3 1 0,-4-3 1 0,4 0 0 16,-5 2-1-16,0 0 3 0,-2-3-2 0,-1 3 8 16,-2-1-16-16,-5-2 20 0,-1 0-13 0,2 0-3 15,-6-2 0-15,2 2-2 0,-6 2 6 0,2-4 1 16,-6 2-1-16,0-1-1 0,1-1-5 0,-3 0-20 16,-3-2-56-16,-2 1-72 0,-1-2-107 0,-2-3-156 15,-3-3-225-15,-3-5-695 0,-6 1 307 0</inkml:trace>
  <inkml:trace contextRef="#ctx0" brushRef="#br0" timeOffset="162002.9">12111 6021 58 0,'0'0'245'0,"0"0"-18"0,0 0-23 15,-8 10-19-15,8-10-17 0,0 0-14 0,0 0-10 16,0 0-15-16,-1 3-10 0,1-3-7 0,0 5-3 16,0-5-11-16,0 5-6 0,-1 2-9 0,2-1-5 15,-2-2-5-15,2 2-4 0,-1 3-7 0,0 0-2 16,0 1-5-16,0 1 0 0,0 0-1 0,1 2-1 0,-1-1 11 15,3 5 7-15,-3-1-3 0,0-2-1 0,1 6-16 16,3-1 1-16,-4 0 1 0,0 8 2 16,0-7 2-16,-1 0-3 0,-2 0 1 0,3 5-1 15,-1-5 0-15,1 5 2 0,-3-5-1 0,3-1-1 0,-1 2-8 16,1-3 0-16,0 1-5 0,0-1 0 0,0 1-1 16,0-1 0-16,0-1-15 0,-1 1 7 0,1-2 2 15,1 0-4-15,-1 1 1 0,1-1-6 16,2 0-3-16,-3-2-5 0,0-1-2 0,4 4 2 0,-4 2-3 15,1-1 5-15,2-2-6 0,-3 1-5 0,1 0 3 16,-1 2-1-16,0-2 0 0,-1 0-5 0,-2 0 8 16,3 1-7-16,-1 0 6 0,-2-2 9 15,2 1-11-15,-2-2-7 0,2 0-6 0,0-2 11 0,-2 2-4 16,2-2 2-16,1-1 4 0,-3-1-9 0,2 3 2 16,1-1-1-16,-2-2-4 0,0 6 6 0,0-2-2 15,4-4 2-15,-4 2-1 0,2 1-3 16,0-1 1-16,0 1 1 0,0 1 1 0,-3 2-4 0,3-3 3 15,0-2 0-15,-1 3-3 0,1 2 15 0,0-1-12 16,0-1-4-16,0-3 7 0,-2 1-2 0,-1 2-1 16,3-3-4-16,-1 0 6 0,-1 4-2 0,2-2 1 15,0-3-5-15,-1 0 4 0,1 2 1 0,-4-2-5 16,4 0 10-16,0 0-6 0,0 1-6 0,0-2 6 16,0-4-2-16,-2 4 3 0,0 1 15 0,2-5-17 15,0 7 8-15,0-4-9 0,0 1 1 0,-1 3 0 16,1-6-9-16,-3 6 6 0,3-2 3 0,0 0 2 15,0 0-7-15,0 1 5 0,-1-2 1 0,1 2 2 16,0 0-1-16,-2-2-3 0,-1 1-1 0,6 1 12 16,-3-1-10-16,-3 0 0 0,3 2-6 0,0-3 4 15,-1 3 0-15,0 0 5 0,1-2 1 0,0 2-10 16,0 0 8-16,-2-1 1 0,1 0-6 0,1 1-1 16,-2 1 7-16,2 2-2 0,-3 1-2 0,3-4 12 15,0-1-15-15,0 3 1 0,0-1-2 0,-1-2 6 0,-2 1 2 16,3-1 7-16,0 0-15 0,-1 0 3 15,2 1 3-15,-2-1-2 0,1-1 2 0,0 3 6 16,1 0-11-16,-1-1 5 0,0-1-10 0,-1 5 11 16,0-5-4-16,3 3 0 0,-1 1-1 0,-2 0 2 0,1 2 4 15,0-1-3-15,-1-6-2 0,2 1 4 0,0 4-1 16,-2 1 3-16,1 0-3 0,1-3 7 0,1 2-5 16,-2-4-6-16,1 5-2 0,-1 1 6 0,1-2-4 15,1 1 6-15,-4 2-5 0,1-2 2 0,2 1 2 16,-2 1 3-16,1 0-5 0,1 6-1 0,-2-8 1 15,1 4 1-15,-1 3 0 0,1 1-3 16,0-1 5-16,1-4-4 0,-2 5-3 0,2 1 3 0,-2-1 1 16,1 3 1-16,0 1 0 0,0-2 8 0,0 1-15 15,0-1 10-15,-2 2-6 0,2 0 1 0,-2 0 2 16,1 2-2-16,-2 5-1 0,2-3 1 0,-2 1-4 16,2-1 9-16,-3 16-6 0,0-3 2 0,2-9 3 15,-1 10-5-15,-1 3 4 0,0-1-3 0,1-3 8 16,0 3-8-16,0-3-4 0,-2 2 3 0,3-15-3 15,2 12 6-15,-1-8-2 0,2-6-7 0,-2 4 4 16,2 0-1-16,1-1-7 0,0-2-7 0,-1 0-9 16,0-5-4-16,0-2-11 0,1-7-16 0,-4 7-20 15,5-7-19-15,-4-1-21 0,1-6-29 0,0 0-27 16,0 0-33-16,0-5-44 0,-2-2-285 0,1 0-579 16,1-4 256-16</inkml:trace>
  <inkml:trace contextRef="#ctx0" brushRef="#br0" timeOffset="162891.57">12078 6046 42 0,'1'2'186'0,"-1"-2"-10"15,0 0-9-15,0 0-4 0,0 0-5 0,0 0-4 16,0 0-7-16,0 0-3 0,0 0-10 0,0 0-3 16,0 0-7-16,0 0-5 0,0 0-5 0,0 0-4 15,0 0-10-15,0 0-6 0,0 0-3 0,-2 6-7 16,2-6-8-16,0 0-7 0,0 0-7 0,0 6 1 16,-2-2-1-16,1 2 2 0,-3 3-4 0,-1 4 7 15,1-4-2-15,-5 6-2 0,3 3 5 0,0 1-1 16,-5 3 4-16,2-3 0 0,0 4-7 0,0 2-5 15,1-8-4-15,1-2-9 0,2 1-1 0,-1-1 4 16,3-4-18-16,-2-3-4 0,0 0-7 0,5-4-9 16,-1 1-30-16,-2-2-24 0,2 0-27 0,1-3-25 15,0 0-25-15,0 0-21 0,0 0-17 0,4-18-20 16,-3 8-23-16,5 0-22 0,-3-3-199 0,1 1-455 16,1-5 202-16</inkml:trace>
  <inkml:trace contextRef="#ctx0" brushRef="#br0" timeOffset="163085.54">12061 6053 3 0,'5'-2'160'0,"-1"-1"-2"0,1-1 16 0,1 4 6 16,0 0 10-16,-6 0 6 0,15 4 1 0,-10 1 6 15,8 1 22-15,-4-1 17 0,4 7 6 0,-2-6 2 16,2 6-35-16,0-1-23 0,1 0-19 0,-2 2-13 16,1 0-16-16,-1 0-14 0,-2-2 2 0,3 2-30 0,-1-1-10 15,-2-3 4-15,-1 0-19 0,0 1-8 0,2-1-12 16,-2-1-1-16,0 1-8 0,0-2-2 15,1 1-11-15,-1-2-3 0,0 1-12 0,0-2-56 0,-4-1-65 16,2 0-80-16,-5 1-95 0,5 0-342 0,-5-3-670 16,1 2 296-16</inkml:trace>
  <inkml:trace contextRef="#ctx0" brushRef="#br0" timeOffset="171621.6">12087 8782 77 0,'0'0'126'0,"0"0"-9"0,0 0-1 0,0 0-9 16,0 0-9-16,0 0-2 0,0 0-8 0,0 0-6 15,0 0-11-15,0 0-5 0,0 0-7 0,0 0-9 16,0 0-3-16,0 0-9 0,0 0 2 0,-10-1-4 0,10 1-2 16,0 0-4-16,0 0-3 0,-3 3-3 0,3-3-2 15,0 0 5-15,-4 4-1 0,4-4-4 16,0 0 3-16,0 0-2 0,-4 2 3 0,4-2 2 0,0 0 6 16,0 0-1-16,0 0 4 0,0 0 1 0,-1 4-3 15,1-4 3-15,0 0-2 0,0 0-1 0,0 0 4 16,0 0-10-16,0 0-2 0,0 0-1 0,0 0 0 15,0 0-3-15,0 0 1 0,0 0-7 0,0 0 6 16,0 0-4-16,0 0 2 0,0 0 1 0,0 0-1 16,0 0 5-16,0 0 1 0,0 0 3 0,0 0-2 15,0 0 1-15,0 0-1 0,0 0 0 0,0 0-3 16,0 0 1-16,0 0 1 0,0 0 0 0,0 0 0 16,0 0 1-16,0 0 0 0,0 0 4 0,0 0 7 15,0 0-4-15,0 0 0 0,0 0-1 0,0 0 5 16,0 0-2-16,0 0 0 0,0 0-2 0,0 0-3 15,0 0 4-15,0 0-1 0,0 0 1 0,0 0-6 16,0 0-1-16,0 0-2 0,0 0-1 0,0 0-3 16,0 0-2-16,0 0 3 0,9-9-5 0,-9 9-1 0,5-3 10 15,-1 2-9-15,-4 1 0 0,4-3-2 16,-2 0 1-16,2 0 2 0,0 0-3 0,-4 3 2 16,5-6-6-16,-1 0 3 0,1 3-2 0,-1 0 0 15,1-1-1-15,-1 0-1 0,1 2 2 0,-4-4 0 0,6 3-3 16,-3-1 0-16,-2 1 0 0,2 0-1 0,1-1 1 15,-1 0 2-15,0 1-4 0,-2 0 3 0,2 0-1 16,-1-1 1-16,-2 2 4 0,4-2-6 0,-2 2-1 16,3-3 2-16,-2 2 6 0,0 0 10 0,-1-3-5 15,4 4-2-15,-2-1 4 0,1-1-3 0,1 1-2 16,-2-2-5-16,1-1 4 0,-1 3-2 16,3-1-2-16,-2-1-2 0,1-1-1 0,3 3 0 0,-5-1-5 15,3 0 2-15,-2 2 1 0,-1-2-4 0,1 1 2 16,1 1-1-16,-2-2-1 0,-1 1 3 0,1 0-6 15,-1 0 1-15,1 2 1 0,-2-1 3 0,-2-2 2 16,-1 4 0-16,9-3 3 0,-8 0-3 0,3-1 4 16,1 3 0-16,-5 1-8 0,4-4 5 0,0 1-1 15,-4 3-4-15,5-4 2 0,0 1 1 0,-4 1 2 16,3-2-3-16,3 2 3 0,-5-2 0 0,2 1-5 16,1 0 2-16,-1 0 3 0,3 0-6 0,-3 1 5 15,0-2 5-15,0 2-11 0,1-1 1 0,-2-1 0 16,1 1 3-16,1 1-2 0,-2 0-2 0,1-3 2 0,-4 5-2 15,5-3 2-15,-2 1-5 0,0-1 2 16,0 1 4-16,-3 2-2 0,4-6 1 0,1 6-1 0,-2-4-2 16,-3 4 5-16,6-4-1 0,-3 4-1 15,-3 0 2-15,4-3-2 0,-3 0 3 0,-1 3 26 0,5-5-33 16,-5 5 0-16,4-1 1 0,-4 1 3 0,6-3-2 16,-6 3-2-16,3-3 5 0,-1 0-7 15,-2 3 3-15,4-4-4 0,-4 4 7 0,4-3-1 0,-1 1-7 16,-3 2 5-16,6-4 0 0,-5 1-3 0,3 0 2 15,-4 3-1-15,6-3 3 0,-3 0-4 0,1 0 3 16,-4 3-2-16,5-3-1 0,-1 1 0 16,-4 2 3-16,5-3-2 0,0 0-3 0,-4 0 2 0,3 2 0 15,-4 1 1-15,8-4-2 0,-3 3 3 0,-1-3 0 16,-3 2-3-16,3 0 3 0,2-1 0 0,-2 2 15 16,3-1-20-16,-5-1 3 0,5 1 1 0,-2-2 1 15,1 2 0-15,-1-2-2 0,0 4 1 0,0-2-4 16,0-2 2-16,-1 2-2 0,4 0 3 0,-3-1 3 15,-1 0 2-15,1 0-6 0,-1 2 5 0,0-2-3 16,2 3 3-16,-4-3-2 0,2-1 0 0,-4 4 2 16,7-3-4-16,-7 3 0 0,4-5 3 0,-2 5-4 15,-2 0-1-15,8-4 4 0,-6 1-1 0,2 0 2 16,-4 3 1-16,4-1-4 0,-1-2 0 0,-3 3 2 0,6-2-1 16,-6 2 0-16,3-3 6 0,-3 3-9 0,6-4-1 15,-5 2 5-15,4-1 2 0,-5 3-3 16,4-3 3-16,0 1-2 0,-4 2 1 0,5 0-6 15,-4-5 2-15,2 4 4 0,1-2-7 0,-4 3 1 0,5-3 4 16,0-1-1-16,-5 4-2 0,5-3 3 0,-1 1 3 16,-4 2-6-16,5-4 4 0,-2 4-1 0,-3 0-1 15,5-5 5-15,-4 4-2 0,2-3 1 0,-3 4-1 16,6-2 2-16,-6 2-4 0,4-4-1 0,-4 4 0 16,1-2 0-16,-1 2 4 0,0 0 0 0,5-3 2 15,-5 3-9-15,3-3 7 0,-3 3-4 0,1-1 5 16,-1 1-4-16,0 0-1 0,0 0 0 0,4-5 0 15,-4 5 7-15,0 0-9 0,5-2 3 0,-5 2-1 16,5-4 0-16,-2 2 0 0,-1-1 4 0,2 1-1 16,-1-1-2-16,-3 3-2 0,5-3 5 0,-3 2-5 15,-2 1 4-15,5-4 14 0,-1 2-22 0,-4 2 28 16,7-4-26-16,-7 4-1 0,5-2 4 0,-3-1-2 16,-2 3-2-16,7-3 6 0,-5 0-7 0,2 1 4 15,-4 2 3-15,5-4-3 0,-1 2-1 0,0 0-1 16,-4 2-1-16,5-5 5 0,-2 3 0 0,-3 2 0 15,7-4 0-15,-3 4 11 0,1-3-14 0,-5 3-1 16,8-3 6-16,-2 3-3 0,-2-4-1 0,1 3-1 0,-1-2 18 16,2 3-13-16,-2-3-5 0,0 1 1 15,1 0 0-15,-1-2 3 0,1 3 2 0,-1-2-3 16,2 3 12-16,-2-4-15 0,-4 4 3 0,5-3-5 16,-2 0 6-16,-3 3 8 0,6-3-10 0,-3 1 2 0,-3 2 2 15,5-2-3-15,-1-1-3 0,-4 3-1 0,5-2 7 16,-4-1 0-16,-1 3-2 0,9-4-3 0,-6 2 4 15,1-1 1-15,1 1-3 0,2-2-2 16,0 2 8-16,0-2-6 0,0 2-2 0,3-3 0 0,0 0 2 16,0 2-2-16,2 0 4 0,-2-1-1 0,0 0 0 15,3-1 0-15,-1 3-5 0,0-3-1 0,-3 2 3 16,4-2 9-16,-3 1-7 0,-1 1-2 0,0 0-3 16,-2 2 7-16,0-2 6 0,1 1-8 0,-3 0-5 15,1 0 7-15,1-1-1 0,-7 3 5 0,6-2-2 16,-6 2 0-16,7-1 2 0,-7 1 1 0,0 0-1 15,0 0 1-15,6 0 4 0,-6 0-6 0,0 0 0 16,0 0 2-16,3-3 1 0,-3 3-2 0,0 0-3 16,0 0-23-16,0 0-38 0,0 0-45 0,0 0-48 15,0 0-51-15,-17 0-50 0,12-1-59 0,5 1-263 16,0 0-621-16,-17 1 274 0</inkml:trace>
  <inkml:trace contextRef="#ctx0" brushRef="#br0" timeOffset="173035.09">13045 7999 159 0,'0'0'149'16,"0"0"-4"-16,0 0-2 0,0 0-4 0,0 0-3 16,0 0-2-16,0 0 0 0,0 0 0 0,0 0-7 15,0 0-1-15,0 0-2 0,0 0-6 0,0 0-4 16,0 0-3-16,0 0-7 0,0 0-1 0,0 0-1 16,0 0-1-16,0 0-4 0,0 0-1 0,0 0 2 15,0 0-5-15,0 0-4 0,0 0-3 0,0 0-5 16,0 0-5-16,0 0-1 0,0 0-4 0,0 0-5 0,0 0 0 15,0 0 1-15,0 0 0 0,0 0 6 16,0 0-9-16,0 0 1 0,0 0-6 0,0 0-4 16,0 0-3-16,0 0-2 0,14 0-6 0,-14 0-3 15,0 0-1-15,4 2-4 0,-4-2-1 0,4 4-8 0,-4-4 0 16,0 0-4-16,8 1-3 0,-8-1 3 0,0 0-5 16,7 1 0-16,-7-1-3 0,7 0 2 15,-3 1-6-15,-4-1 0 0,7 0-2 0,-7 0 2 0,12 2-5 16,-7-1-3-16,0 1 9 0,0 0-7 0,-5-2 2 15,10 3-3-15,-5-3 1 0,1 1 0 0,0 1 3 16,-1-1-7-16,-1 1 4 0,2-1 1 0,-2 0-5 16,-4-1 2-16,9 0-2 0,-5 2-4 0,-4-2 10 15,5 2-7-15,-1-1 2 0,-4-1 1 0,6 3 0 16,-6-3-5-16,8 1 5 0,-4 0-3 0,0 1 0 16,-4-2-1-16,6 2-1 0,-1-2 5 0,-5 0-3 15,9 0 0-15,-4 1 3 0,-5-1-3 0,8 0-1 16,-8 0 1-16,10 2-2 0,-10-2 5 0,6 0-6 15,-6 0 5-15,8 0 4 0,-4 0-13 0,-4 0 5 16,6 0 6-16,-6 0-5 0,7 1 0 0,-7-1 13 16,0 0-11-16,0 0-4 0,7 0-2 0,-7 0 7 15,4 3-6-15,-4-3 6 0,4 2 2 0,-4-2 0 16,0 0-4-16,5 2-3 0,-5-2 0 0,4 3 3 0,-4-3 0 16,0 0-6-16,4 2 7 0,-4-2 0 15,4 1-6-15,-4-1 8 0,0 0-2 0,0 0 1 0,3 3-2 16,-3-3-1-16,0 0 6 0,4 3-7 15,-4-3 1-15,0 0 0 0,0 0-1 0,4 2 1 0,-4-2 4 16,0 0-5-16,0 0 4 0,0 0-3 0,0 0 1 16,0 0 1-16,0 0-4 0,0 0-1 15,0 0 5-15,4 1-4 0,-4-1 4 0,0 0-1 16,0 0 3-16,0 0-6 0,0 0 6 0,0 0-3 0,0 0 0 16,0 0 0-16,0 0 19 0,0 0-19 0,0 0-5 15,5 3-1-15,-5-3 6 0,0 0-8 0,0 0 5 16,0 0 6-16,4 1-3 0,-4-1-3 0,0 0 5 15,0 0-4-15,0 0-4 0,0 0 10 0,0 0-2 16,0 0-5-16,0 0 3 0,0 0 0 0,0 0 2 16,0 0 0-16,1 4 3 0,-1-4 3 0,0 0 0 15,0 0-1-15,0 0-1 0,0 0 3 0,0 0 1 16,0 0 1-16,0 0 0 0,0 0 2 0,0 0-1 16,0 0-2-16,0 0-4 0,0 0 3 0,-13 2 7 15,13-2-9-15,-1 2 3 0,1-2 0 0,-4 1-8 16,4-1 3-16,-4 3 2 0,4-3-2 0,-5 3 1 15,0-2-1-15,3 2 2 0,2-3 1 0,-7 4-1 16,5-2-4-16,-2 0-3 0,1 2 4 0,3-4 2 0,-6 3-2 16,1 0-6-16,1 0 5 0,0 0-2 15,2 0-1-15,-3-1 5 0,1 2 9 0,-1 0-10 16,1 0-9-16,-3 1 7 0,1 1-3 0,2-3-2 0,-1 3 1 16,0 1 3-16,-1-1-4 0,-1-1-1 0,2 5 7 15,-3-3 1-15,3 1 8 0,-1-4-12 0,2 3-4 16,-1-2 7-16,1 1-3 0,0-2-3 0,-1 1 7 15,1-1-3-15,-2 0 1 0,2-1-2 0,0 1 5 16,3-1-7-16,-3-1 2 0,2 1 3 0,2-3-3 16,-4 4-3-16,4-4 6 0,-3 2-6 0,1 1 3 15,2-3 1-15,0 0-2 0,-5 4 0 0,5-4-4 16,0 0 8-16,-2 2-2 0,2-2-7 0,0 0-11 16,0 0-43-16,0 0-79 0,0 0-102 0,0 0-144 15,0 0-262-15,0 0-701 0,-2-11 311 0</inkml:trace>
  <inkml:trace contextRef="#ctx0" brushRef="#br0" timeOffset="175386">13618 7704 192 0,'0'0'202'15,"0"0"-5"-15,0 0-11 0,0 0-3 0,0 0-9 0,0 0-5 16,0 0-6-16,0 0-6 0,0 0-7 16,0 0-7-16,0 0-12 0,0 0-4 0,0 0-6 15,0 0-3-15,0 0-11 0,0 0-6 0,0 0-5 0,0 0-1 16,0 0-4-16,0 0-1 0,0 0-6 0,0 0-8 16,0 0 3-16,0 0-5 0,0 0-1 15,0 0-8-15,-3 10 16 0,3-10-21 0,0 5-7 0,-1 0-3 16,1-1-2-16,0 1-5 0,-2 0-5 0,4 0 4 15,-4 1-7-15,0-1-5 0,2 0 2 0,0-1-9 16,-1 2 1-16,-2 1-4 0,2-1-3 0,1 0-6 16,-3 1 9-16,2-1-4 0,1 0-1 0,0 3-4 15,-2-3-5-15,-2 3-1 0,4-1 7 0,-3-2-5 16,2 3 11-16,1-2-7 0,-4 3-8 0,3-3 4 16,0-1-5-16,-1 1 0 0,1 1-1 0,1-1 7 15,-2 0-4-15,0-2-2 0,2 3-2 0,-4-2 4 16,3 1-4-16,0 1 12 0,0-2-10 0,-1 4 3 15,-3-3-3-15,4 1-5 0,-2-1 6 0,2-1-6 0,-1 2 2 16,-1-1 12-16,0-2-10 0,1 5-3 16,-1-3 2-16,1 0 0 0,-1-1 2 0,1 0 0 15,0-2 2-15,-1 2-8 0,-1 0 3 0,1-1 4 16,1-1-3-16,-1 0 4 0,0-1-1 0,2 0-3 0,-1 1-2 16,-4 1 0-16,5-2 1 0,-4 0 2 15,5-3 0-15,-4 4-4 0,1-2 1 0,3-2 3 16,-7 3-10-16,7-3 9 0,-5 4-6 0,2-3 9 0,3-1-3 15,0 0 6-15,-11 0-6 0,11 0 5 0,0 0-2 16,0 0-6-16,0 0 6 0,-6-4-6 0,6 4 4 16,-7-3 3-16,7 3-6 0,-2-3-1 0,2 3-5 15,-3-2 6-15,3 2 7 0,-4-4-2 0,4 4-4 16,-4-3 3-16,3 0 1 0,1 3-10 0,-5-5 3 16,5 5 2-16,-1-5 2 0,1 5-4 0,-3-3 1 15,2 1 5-15,1 2-2 0,-4-5 2 0,4 5-6 16,-1-6 3-16,-2 4 13 0,3 2-16 0,0-4 0 15,-1 0-3-15,1 4 2 0,0-4-2 0,0 4 2 16,0-8-4-16,0 3 3 0,1 0 3 0,-1 2-3 0,0-1 1 16,0 4 0-16,3-9 3 0,-3 2 6 15,0 3-12-15,0-1 5 0,1-2-5 0,-1 3 6 16,0-2 4-16,0 2-7 0,0-2 4 0,0 0 2 16,1 1-4-16,-2 0-3 0,1 1 5 0,0-1 5 15,0 1-6-15,0 0-1 0,0-1 0 0,0 5 4 0,0-6 0 16,1 3 2-16,-1 3-6 0,3-6 7 15,-3 6-2-15,1-3-5 0,-1 3 2 0,0-6 2 0,0 6 0 16,0-4-2-16,0 1-2 0,0 3 2 0,3-4 0 16,-3 4 0-16,1-5 1 0,-1 5 2 15,6-3 0-15,-6 3-3 0,4-3-4 0,-4 3 6 16,3-4-3-16,-3 4 0 0,6-5 5 0,-3 4-4 0,-3 1 2 16,5-1-7-16,-5 1 4 0,4-3 4 0,-4 3-2 15,0 0-2-15,7-2 1 0,-7 2 6 16,4-1-4-16,-4 1-2 0,0 0 5 0,8-2-7 0,-8 2 1 15,0 0 3-15,5 3-9 0,-5-3 13 0,6 2 0 16,-6-2-5-16,7 1 4 0,-7-1-5 0,3 3 1 16,-3-3 7-16,6 3 1 0,-4 0-16 0,1-1 8 15,-3-2 3-15,2 4 0 0,1-1-3 0,0-2 5 16,0 2-2-16,-3-3-3 0,7 6 3 0,-6-5-3 16,1 2 6-16,1 0-6 0,-3-3 8 0,4 5-11 15,-2-2 9-15,0 1-7 0,-2-4 2 0,4 6 7 16,-4-5-6-16,2 4 2 0,-1-3-1 0,2 1 2 15,-2 1-3-15,-1-4 1 0,5 6-10 0,-5-3 9 16,2 2 0-16,0-2-4 0,-1 0 4 0,3 3-3 0,-4-1 3 16,2-1-2-16,0 0 4 0,-1 0-3 15,2 1-2-15,-2 0 3 0,3-1-2 0,-4 2-6 16,4-2 11-16,-3 4 4 0,4-2-6 0,-5-4 0 16,1 3 1-16,2 2-5 0,1-2 3 0,-3-1 1 0,3 0-2 15,0 2-2-15,-3-2 0 0,3 1 0 0,-3 1 2 16,4-3 6-16,-1 1-6 0,-3-1 4 0,2 1-12 15,2 2 8-15,-5-3 2 0,4 1-4 0,-3-2-1 16,3 1 1-16,0 0 5 0,-4 1-2 0,5-2 1 16,-5-2-3-16,4 5-1 0,-3-3 1 0,-1-2 13 15,4 2-11-15,-4-2-2 0,4 6-2 0,-3-5 2 16,-1-1-3-16,4 2-6 0,-4-2 10 0,0 0 1 16,5 2-2-16,-5-2 3 0,0 0 10 0,3 3-14 15,-3-3-3-15,1 5 4 0,-1-5 0 0,0 0 14 16,6 0-16-16,-6 0 0 0,0 0 1 0,4 3-3 15,-4-3 3-15,0 0 1 0,0 0 0 0,5 2-8 16,-5-2 4-16,2 3 5 0,-2-3-4 0,0 0 3 16,0 0-1-16,0 0 2 0,0 0-2 0,0 0-4 15,0 0-11-15,6 0-11 0,-6 0-48 0,0 0-67 16,0 0-91-16,-1 7-101 0,1-7-234 0,-8 2-615 16,1 1 272-16</inkml:trace>
  <inkml:trace contextRef="#ctx0" brushRef="#br0" timeOffset="196249.26">13324 8043 140 0,'0'0'128'0,"0"0"-5"16,0 0-16-16,0 0-12 0,0 0-5 0,0 0-16 16,0 0-9-16,0 0-1 0,0 0-8 0,0 0-3 15,0 0 1-15,0 0-10 0,0 0 3 0,0 0-2 16,0 0 2-16,0 0 8 0,2-3-7 0,-2 3 3 16,0 0-5-16,0 0-4 0,0 0 1 0,0 0 0 15,0 0 0-15,0 0-5 0,0 0-5 0,0 0-1 16,0 0-1-16,0 0-7 0,0 0 0 0,6-2 1 15,-6 2-2-15,0 0 1 0,0 0-1 0,0 0-3 16,3-2 1-16,-3 2 1 0,0 0 1 0,0 0 1 0,8-1-2 16,-8 1 2-16,2-5-2 0,-2 5 4 15,5-1-3-15,-2 0-1 0,1-2 0 0,-4 3 1 16,7-3-2-16,-4 0-3 0,0 0-2 0,2 0 1 0,-1 0-2 16,0 1 4-16,-1 0-4 0,1 0-2 15,0-2 0-15,0 3-3 0,0-2 1 0,0 0 1 16,-2 1-1-16,6-1 0 0,-3-2 1 0,-1 3 1 15,1 0-4-15,0-2 4 0,-1 1-3 0,2-1 3 0,2 3-6 16,-3-3 1-16,-1 2-3 0,2-2 1 0,1 0 0 16,-2 2-1-16,1 0 1 0,-1-2-1 15,1 2-2-15,0 0 1 0,-1-3 0 0,0 1-1 0,0 3 6 16,0-2-9-16,1 1 2 0,-3 0-1 0,4 0 1 16,-2-2-1-16,0 4 2 0,-1-3-4 0,2-1 1 15,-1 2 4-15,2 0-2 0,-2-1 2 16,-1 2-6-16,1-3 3 0,1 2 1 0,-1-2-4 0,4 1 2 15,-4 1-1-15,3-2 0 0,-3-1 3 0,4 4-3 16,-4-3 2-16,3 1-1 0,-3 0 1 0,3-4-2 16,-2 6-1-16,-1-2 2 0,0 0 1 0,3-2 0 15,-3 3-2-15,4-2-1 0,-3 2 2 0,-1 0 0 16,1-1-3-16,-1-1 4 0,1 2 0 0,-1 0 0 16,0-1 0-16,-1 0 0 0,1 3 0 0,0-4-3 15,0 2 4-15,-1-1-1 0,0 1-2 0,1-2 1 16,-5 4-1-16,8-1 1 0,-3-2 0 0,1 1 0 15,-3 0-2-15,3 0 4 0,-2-1-2 0,1-1 0 16,3 0 2-16,-2 2-3 0,-2-1-1 0,1 0 1 16,3 1-1-16,-3-2 3 0,1 1-1 0,2 0-1 15,-3 0 1-15,0 0 5 0,3 0-4 0,-2 0-2 16,1 1 3-16,-2-1-2 0,0-2 1 0,0 4 3 16,-1-2-6-16,1 1 2 0,0-1 1 0,-1 0-2 0,1 2 4 15,0-2-6-15,-1 0 6 0,2 0-4 0,-1 2 0 16,1-2 5-16,-3-1-5 0,3 0 1 0,-2 2-1 15,3 2 1-15,-3-2 0 0,1 0 1 0,-1-2 1 16,1-1-3-16,0 3 5 0,0 0-4 0,1 2 2 16,-2-2 2-16,4-2 1 0,-5 0-2 0,1 1-2 15,-1 0 1-15,4 2 3 0,-4-1 2 0,3 0 0 16,-3-1-2-16,1 0 0 0,0 0 0 0,1 1 6 16,3 0-8-16,-6-2-1 0,2 2 1 0,3-2 1 15,-2 2-1-15,0 0 0 0,0-3 5 0,0 3-7 16,-1-2 0-16,1 3 0 0,2-2 1 0,-5 0-2 15,6-1 0-15,-3 1-2 0,0 1 1 0,-1-1 1 16,0 1-1-16,1-2 2 0,1 3 2 0,-2-2-3 16,1-1 2-16,0-1 2 0,-1 2 3 0,1 0-1 15,-1 0-2-15,2-1 4 0,-2 2-1 0,1 1-1 16,-1-2-2-16,1 0 2 0,-1-1 5 0,0 2-7 16,3-1 0-16,-3-2 0 0,2 3 0 0,-1 0-1 15,-1 0-2-15,-1-3 4 0,4 0-2 0,-1 4-1 0,-1-4 1 16,-1 4-1-16,1-5-1 0,0 5 0 0,3-2 0 15,-3 0-1-15,0 1 3 0,-1 1-2 0,1-2-1 16,4-2 0-16,-4 3-1 0,0-1 4 16,-1 1 0-16,4 1 3 0,-3-2-3 0,1 0 0 0,-2 0-1 15,2-1-3-15,0 0 0 0,0 0 3 0,2 3-1 16,-2-2 1-16,-1-1-2 0,2 1-1 16,-2-1 1-16,1 2-2 0,0-2 2 0,1 0 3 0,-1 2-2 15,6-3 1-15,-6 2 1 0,3-1-3 0,1 1 0 16,0-1 0-16,2 1 2 0,-2 0-1 0,3 0 4 15,-4 0-5-15,0 1 0 0,4-3 3 0,-3 4 0 16,3-4-1-16,-3 2-4 0,2 0 2 0,-1 0 3 16,0-2-3-16,0 2 3 0,0 1-4 0,1-1 2 15,0 0 3-15,-1-1-3 0,-2 0 2 0,3 1-1 16,-4 0 6-16,1 1-4 0,-4-1-1 0,4 2 0 16,-4-4 2-16,3 1 1 0,-3 1 0 0,-1 2-1 15,1-5-1-15,1 3 3 0,-2 1-1 0,1-2-3 16,2 1 1-16,-1 0-1 0,-1-1 1 0,-1 1 5 15,0 0-7-15,0-1 1 0,-1 2 0 0,3-1 1 0,-3 0 3 16,0 0 0-16,3 1-4 0,-2-1 1 0,0 0 2 16,1 0-2-16,2-1 1 0,-1 0-3 15,0 1 0-15,1-2-1 0,-1 0 1 0,1 2 0 0,-2-2 0 16,3 1-1-16,0-1 1 0,-1 2-2 0,0-2 2 16,3 2-2-16,-4-2 1 0,0 1-2 15,-1 2 3-15,0-1 2 0,1-2-4 0,1 2 2 16,-3 0 0-16,-2 3 2 0,-2 0-2 0,8-3 1 0,-5 1 8 15,-3 2 4-15,0 0 4 0,7-6 0 0,-4 5 5 16,-3 1 0-16,1-3 0 0,-1 3 4 0,5-3-6 16,-5 3 1-16,3-1-1 0,-3 1-1 0,4-2-2 15,-4 2 1-15,0 0-1 0,5-2-1 0,-5 2 3 16,1-5 1-16,-1 5 3 0,0 0 0 0,0 0 0 16,0 0 0-16,0 0 0 0,8-1 4 0,-8 1-1 15,0 0 0-15,0 0-7 0,0 0 2 0,0 0 4 16,0 0-9-16,2-2-2 0,-2 2-3 0,0 0 1 15,0 0 0-15,0 0-7 0,0 0 2 0,0 0 0 16,0 0-2-16,0 0-2 0,0 0 1 0,0 0-2 16,0 0-10-16,0 0-9 0,0 0-18 0,0 0-21 15,0 0-28-15,0 0-36 0,0 0-37 0,0 0-49 16,0 0-62-16,0 0-203 0,0 0-507 0,0 0 225 16</inkml:trace>
  <inkml:trace contextRef="#ctx0" brushRef="#br0" timeOffset="197079.25">14685 7186 106 0,'0'0'225'0,"0"0"-14"0,-8 2-7 0,8-2-10 16,0 0-6-16,0 0-4 0,0 0-9 0,0 0-6 15,0 0-9-15,0 0-8 0,0 0-13 0,0 0-2 16,0 0-13-16,0 0-9 0,0 0-7 0,13 5-9 16,-13-5-5-16,4 3-8 0,0 0-3 0,-4-3-7 15,6 2-5-15,-1 0 2 0,0-1-8 0,2 2-2 16,-5-1 1-16,6 0-5 0,-4 4 3 0,5-4-7 16,-3 1 2-16,5 0-9 0,-3-2-1 0,0 5-2 15,1-3-6-15,1 0 10 0,2 0-9 0,-3-2-6 16,1 1-5-16,0 1 3 0,0-3 2 0,-1 2-12 15,0-2-2-15,0 0 0 0,0-2-5 0,-1 2 2 16,-2 2-3-16,1-4-3 0,-1 5 0 0,-6-3-2 16,10-3 4-16,-4 5-4 0,-6-2-4 0,11 0 2 15,-11 0 0-15,6 0-5 0,-6 0 4 0,7 0-3 0,-7 0 3 16,0 0-3-16,0 0-3 0,10 0 0 0,-10 0 5 16,0 0-7-16,6 2 3 0,-3 0 6 15,-3-2-6-15,4 2 2 0,-2 0 2 0,-2-2-3 16,0 0-2-16,7 4 0 0,-7-4 9 0,3 3-9 0,0-1 1 15,-3-2 0-15,1 3 4 0,-1-3 7 0,3 5-11 16,-3 0 4-16,0-5 1 0,1 4-1 0,-1-1 13 16,0-3-12-16,0 4-2 0,0-4 2 0,3 4 3 15,-3-4-2-15,0 0 4 0,-3 6-7 0,3-6-2 16,0 4 5-16,0-4-1 0,0 0 0 0,-1 5 2 16,1-5 6-16,-3 4-2 0,2-1-8 0,-2 0 8 15,-3 2-6-15,5-1 6 0,-4 0 0 0,1 2-3 16,-1-2 2-16,-3 7-7 0,-1-7 5 0,0 6-1 15,1-3 0-15,-2 1-5 0,3 1-1 0,-2-3 3 16,0 3-1-16,-2-2-3 0,5 1 3 0,-2-1-1 16,2 0-3-16,0-1 2 0,-2 0-2 0,3 0 1 15,0-3 1-15,-1 2 2 0,0-1 2 0,2 0-4 16,-1-1 3-16,3-1 1 0,-1 2-6 0,1-1 6 16,-2-2-9-16,4-1 15 0,-3 3-13 0,3-3 1 15,0 0-5-15,-4 3 1 0,4-3-1 0,0 0 1 16,0 0 0-16,-5 2-9 0,5-2-2 0,0 0-19 15,0 0-37-15,0 0-41 0,0 0-55 0,0 0-49 0,-10-2-48 16,10 2-52-16,0 0-237 0,-9 0-597 0,5 2 265 16</inkml:trace>
  <inkml:trace contextRef="#ctx0" brushRef="#br0" timeOffset="199170.15">15236 7021 129 0,'0'0'203'0,"0"0"-13"0,0 0-13 16,0 0-11-16,0 0-13 0,1-6-8 0,-1 6-7 15,0 0-11-15,0 0-9 0,0 0-8 0,0 0-9 16,0 0-10-16,0 0-5 0,0 0-5 0,0 0-12 16,0 0-5-16,0 0-3 0,0 0-8 0,0 0-3 15,0 0-3-15,0 0-3 0,0 0-1 0,0 0-3 0,0 0 2 16,0 0 0-16,0 0 0 0,0 0 1 16,0 0 5-16,0 0-2 0,0 0 4 0,0 0-3 15,0 0 2-15,0 0-2 0,0 0 0 0,0 0-2 16,0 0-1-16,0 0-1 0,0 0 0 0,0 0-5 15,0 0-1-15,0 0-6 0,1-2-5 0,-1 2 0 16,0 0-3-16,0 0-3 0,0 0-2 0,0 0-4 16,0 0 1-16,0 0 1 0,0 0-4 0,0 0 0 0,4 14 2 15,-4-7 2-15,2-3-4 0,1 8 2 0,0-3 2 16,-2 2-1-16,2 0 7 0,1 5-4 0,-1-2 9 16,1 4 4-16,0 2 0 0,0-2-6 0,-2 1 7 15,1 2-3-15,0-2-2 0,1 8 0 0,-2-8-6 16,-1-1 18-16,4-1-19 0,-5 1 0 0,2-2-6 15,-1-3 15-15,1 5-13 0,1-7-2 0,-2-2-4 16,1 4 2-16,0-7-1 0,1 4 1 0,-2-3 0 16,4-3 0-16,-5 0-6 0,0 1-1 0,0 0 3 15,1-2-3-15,1 0 2 0,-2-3 0 0,0 4-2 16,1-1-4-16,-1-3-10 0,0 0-15 0,0 0-17 16,0 0-19-16,0 0-21 0,0 0-25 0,0 0-17 15,-9-13-18-15,8 9-20 0,-1-2-20 0,1 0-22 16,-1 0-24-16,2-5-230 0,2 2-493 0,-2-3 218 15</inkml:trace>
  <inkml:trace contextRef="#ctx0" brushRef="#br0" timeOffset="199600.14">15531 7032 8 0,'0'0'220'0,"3"-4"-12"0,-3 4-8 0,0 0-3 0,0 0-7 16,0 0-9-16,0 0-7 0,0 0-6 0,-9 13-8 16,6-7-12-16,-1 0-15 0,-1-3-12 0,-4 6-14 15,0-2-5-15,-2 5-13 0,-3-1-9 0,-3 1-10 16,1 1-6-16,0-1-4 0,-7 5-8 0,5-6-3 16,3 1-5-16,-7-2-5 0,8 0 2 0,-4 1 0 15,4-4 5-15,2 0 5 0,0-2-3 0,3 1 6 16,1-2 2-16,1 0 4 0,2-2 10 0,-1 1-3 15,1-2-2-15,3 1-3 0,2-2-5 0,-3 5-5 16,3-5-2-16,6 5-3 0,0-2-1 0,0 1 6 16,3 1-10-16,2 1-8 0,1-1-4 0,3-1 5 15,-1 1-4-15,4 1-6 0,-1 1 5 0,-3-3-9 16,-4 0-3-16,9 4 0 0,-2-1-1 0,0-1 2 16,-6-2-5-16,2 0-1 0,0 0-1 0,-3 0-2 15,1 3 4-15,-2-5-9 0,-1 1 4 0,0 0-2 16,-1-1-1-16,0 0-1 0,-3 2-2 0,1-2-2 15,1-1-9-15,-6-1-11 0,0 0-23 0,10-1-28 16,-10 1-32-16,4-3-37 0,-3-3-29 0,3 3-35 0,-4-1-48 16,2-5-70-16,0 3-167 0,-2 0-528 15,1-1 234-15</inkml:trace>
  <inkml:trace contextRef="#ctx0" brushRef="#br0" timeOffset="200503.87">15837 7013 107 0,'0'5'212'0,"0"-5"-11"0,0 4-8 0,0-4-8 15,0 6-5-15,0 0-9 0,0-5-7 0,1 2-9 16,-1-3-9-16,1 9-9 0,-2-3-8 0,2 0-9 16,-1-2-7-16,0 2-7 0,3-1-6 0,-2 5-2 15,-1-3-9-15,0-1-2 0,0 3-2 0,0-2-3 16,0 4-7-16,-1-3-6 0,-2 2-4 0,3 0-9 15,-2 1-5-15,-1 0-1 0,2-1-4 0,-3-1-5 0,1 1-5 16,-2 2-4-16,1-3-4 0,-2 3 3 16,2 1-6-16,-1-2-2 0,1-1 0 0,-4 5-4 15,3-4 0-15,-5-1-5 0,3 2-2 0,0-1-1 16,-6 0-1-16,6 2 2 0,-2-7-5 0,1 4 1 0,-2-3 1 16,1 3-5-16,1-4 0 0,-2 2 1 0,1-1-3 15,0-3 0-15,-1 2 1 0,4 1 0 16,-1-4 0-16,1 0-3 0,-1-1 1 0,0 1 0 0,-1-2 2 15,-1-1 0-15,4 0-1 0,-4 0-1 0,9 0-2 16,-13 0 1-16,8-3 0 0,0 1 4 0,-4 0-5 16,5-2 0-16,-1 0 1 0,-1-1 2 15,3 0-3-15,-1 0 1 0,-1-1-3 0,3-2 1 0,0 2-1 16,1-2 4-16,1 2-2 0,0-5-1 0,0 3 7 16,3 2-9-16,-1-3 5 0,3 0-1 0,-1 2 2 15,1-2 4-15,-1 3-5 0,0-1 14 0,1 1-14 16,-1 0 6-16,1 0 2 0,0 3 6 0,-4-2-4 15,3 0 3-15,0 2 4 0,1-2 1 0,-2 2 4 16,-2 0 3-16,5 1-1 0,-3-1-4 0,-3 3 7 16,4-3-5-16,-4 3-2 0,0 0 1 0,5-2-3 15,-5 2 4-15,0 0-3 0,5-1-5 0,-5 1 0 16,0 0-6-16,0 0 4 0,9 0-4 0,-9 0 5 16,6 3-3-16,-2-1 4 0,-4-2-7 0,5 2-4 15,-2 2 6-15,1-2-6 0,0-1 4 0,-1 2-2 16,0 0 1-16,4 0 0 0,-1 2 0 0,0-2-2 15,1 2 2-15,-2 1-2 0,3 0-3 0,0 1 2 16,1-2 2-16,1 1 0 0,-1 0-1 0,-1 2 0 16,1-1 1-16,1-2-5 0,-1 2 1 0,0 1-1 0,5-3 4 15,-5 0-5-15,1 1 2 0,3-1 2 16,-1 1-1-16,-1-1-1 0,1 0 1 0,-2-1-3 16,1-2-2-16,-1 3 3 0,-3-2 0 0,-1 0-1 0,2-1 7 15,0-1-8-15,-2 2 4 0,-1 0-1 0,0-1-2 16,2-1-2-16,-2 1-1 0,-3 0 8 15,2 1-6-15,-4-3 0 0,5 0 1 0,-5 0 4 0,5 1-4 16,-5-1-5-16,0 0 8 0,5 2-3 0,-5-2 0 16,0 0 1-16,0 0-4 0,8 0 0 0,-8 0-5 15,0 0 0-15,0 0-35 0,0 0-39 0,-3-10-54 16,3 10-66-16,-1-6-82 0,-3 3-302 0,4 3-633 16,-6-5 280-16</inkml:trace>
  <inkml:trace contextRef="#ctx0" brushRef="#br0" timeOffset="211787.62">11939 8791 118 0,'-4'-3'174'0,"4"3"-8"16,0 0-16-16,0 0-15 0,0 0-3 0,-4-6-14 15,4 6-7-15,0 0-9 0,-1-1-8 0,1 1-12 16,0-5-4-16,0 5-4 0,0 0-7 0,-3-4-2 16,3 4-8-16,0 0 0 0,0 0 2 0,0 0 0 15,-2-4 2-15,2 4-1 0,0 0-1 0,-3-2 0 16,3 2 2-16,0 0-4 0,0 0 5 0,0 0-3 15,0 0-3-15,0 0 1 0,-4-3-2 0,4 3-8 16,0-4 1-16,0 4-5 0,0 0-3 0,-4-5-3 16,4 5-5-16,-1-4-2 0,1 4-2 0,0 0-3 15,-1-4-5-15,1 4-4 0,-3-6-6 0,2 4-8 0,1 2-10 16,-3-6-6-16,3 6-11 0,-1-4-9 0,-3 1-14 16,4 3-13-16,0 0-18 0,-1-4-23 0,1 4-14 15,0 0-19-15,0 0-50 0,0 0-168 16,-1-4-382-16,1 4 169 0</inkml:trace>
  <inkml:trace contextRef="#ctx0" brushRef="#br0" timeOffset="214417.64">12015 8779 134 0,'0'0'191'0,"0"0"-12"0,0 0-16 16,0 0-8-16,0 0-10 0,0 0-9 0,-7 3-9 15,7-3-4-15,0 0-4 0,0 0-9 0,0 0-3 0,0 0-8 16,0 0 0-16,0 0-6 0,0 0-5 0,0 0-5 15,0 0-5-15,0 0-4 0,0 0-4 0,-9-4-2 16,9 4-3-16,-4-3 0 0,4 3-1 0,0 0-5 16,-3-7 3-16,3 7-6 0,-1-5-5 0,1 5-3 15,-2-4-4-15,2 1 2 0,-2-2-4 0,2 5 5 16,-2-5 2-16,2 5 3 0,-3-8 2 0,2 5 12 16,0-1-10-16,-2-1-3 0,2 1-2 0,-2 0 1 15,0-1 3-15,2 0-4 0,-5 0-3 0,6-1-3 16,-4 2-5-16,2-1 3 0,-1 0-10 0,-1 0-3 15,-1-1-1-15,4 0-4 0,-3 0 0 0,-1 0-6 16,0 2-4-16,1-1 5 0,0-2-10 0,-5 0 5 16,5 0-1-16,-1-1-3 0,0 1 0 0,0 1 0 15,-2 2-2-15,2-5-2 0,0 4 2 0,-4-2 1 16,4 0 3-16,0 0-3 0,1 1-2 0,0 2-6 16,-1-5 6-16,-2 5-2 0,2-2 3 0,1 0-4 15,-3 2 3-15,3-1-1 0,-2-2-4 0,0 1 0 16,1-1 2-16,-1 4 6 0,0-7-8 0,1 5-4 15,-1-1 3-15,-1 1-6 0,2-1 6 0,0 0-1 0,-2-4 2 16,0 5 1-16,2-2 0 0,-2 0-3 16,1 2 1-16,2-3-2 0,2 3-3 0,-6-1 8 0,4 0-4 15,-1-2-2-15,1 2 5 0,-1 1-5 0,1-1 2 16,-2 3 2-16,2-4-1 0,0 2 11 0,-1 2-14 16,0-7-1-16,1 6 6 0,-1-7-2 15,-3 7-5-15,5 0 4 0,-4-5-3 0,1 2 3 0,-1 0 0 16,-3 0-3-16,5 2 2 0,-3-1 0 0,-2 1 4 15,1-1-2-15,1 1 4 0,1-1-7 0,-2 0 4 16,0 0 1-16,3 0 1 0,-3 0-3 0,0 1 3 16,1 1-2-16,-1-2 5 0,0 0-10 0,-1 1-1 15,2 1 5-15,-1-2-1 0,-1 1 0 0,1-1 1 16,4 2-7-16,-3 0 8 0,-1-2-3 0,3 2 4 16,0 0-2-16,-1-1-3 0,-3 0 1 0,2 2 0 15,3-2 3-15,-1 1-3 0,-1 0-3 0,0 0 0 16,0 1 2-16,1-1 5 0,1 1-1 0,0-1-9 15,-2 2 9-15,2-1-9 0,0 0 12 0,1 0-7 16,-1 0 3-16,1-1-2 0,-1 1 1 0,1 1 1 16,-2-2-3-16,3 0 1 0,0-1 0 0,-1 1-3 15,0 1 3-15,0-2-8 0,-1 1 9 0,1 0 2 0,-1-1-4 16,4-1-1-16,-3 2-3 0,0 0 5 0,0 1 0 16,-2 0 2-16,5-2-5 0,-2 1 4 15,-2-2 2-15,2 3-6 0,1-1 2 0,-2-2-1 16,1 2 0-16,2 0 13 0,-4 1-12 0,0-4 3 0,1 1-2 15,-1 3 3-15,1-3-4 0,-1 0 0 0,-1 2 1 16,1-1-6-16,0-1 6 0,-1 2 1 0,1-2-4 16,0 2 20-16,0-2-21 0,-3 1 0 0,3 1 5 15,0 0-1-15,-1-2-4 0,-1 0-2 0,1 3 2 16,0-3 4-16,2 2-1 0,-3-2 0 0,3 2-7 16,-1-1 11-16,-2-1 2 0,-1 1-6 0,4 0 1 15,-1 1-1-15,1-3-3 0,-2 3 5 0,2 0-4 16,-1-2 3-16,1 0 0 0,0 3 0 0,-1-3 4 15,1 0-5-15,-2 2 1 0,2 0-3 0,-1-1 3 16,1 2-1-16,0-3-3 0,0 3 1 0,3-1 3 0,-4 0-1 16,0-1-2-16,-1 2 4 0,3 0-2 15,-1-1-9-15,0-2 10 0,-1 2-1 0,3-1-1 16,-3 1-3-16,2-1 4 0,-1 0 0 0,-1 2 7 0,1 0-9 16,-1-2-3-16,1 0 5 0,-3 0 2 15,3 2 3-15,-1 0-5 0,0-1 4 0,-2-3-5 16,3 4 2-16,-3 0 2 0,0-2 13 0,2 0-16 15,0 1 1-15,0-1-2 0,-3-3 0 0,3 5 0 0,0 0 1 16,-4-5 3-16,5 5-7 0,-2-1 5 0,2 0 2 16,-1 1-1-16,0-2-4 0,0 1 2 15,-2-1 2-15,1 1 2 0,2 0-2 0,-1-2 4 0,1 2-8 16,-1 1-1-16,-1-2 2 0,-1 2-1 0,2-2 1 16,1 0 3-16,-1 1 0 0,0-1-6 0,1 2 1 15,-2 0 2-15,2 0 1 0,-1-1-1 16,-1 1 2-16,2 0 2 0,0 0 0 0,-1 0-3 0,0-2 4 15,0 3-6-15,1 0 0 0,-1 0 0 0,1-3 2 16,-1 2 1-16,1 1 1 0,-1 1-1 0,0-4 1 16,-1 2-3-16,3-2 3 0,-1 5-2 0,0-4 12 15,0 2-14-15,-1-1 3 0,1-3 4 0,-1 2-5 16,4 1 3-16,-4 0-7 0,1-1 8 0,0 0-7 16,-1 0 8-16,0 1-1 0,1 0-10 0,0-1 4 15,-1 1 4-15,1-1-2 0,-1-1 0 0,0 3 3 16,1-2-7-16,-1 1 5 0,1-1 2 0,-1 1 0 15,1 2-2-15,-1-4 20 0,-2 1-3 0,1 2 4 16,1-3-7-16,1 2 0 0,-1 0-1 0,-2 0-5 0,0 0 3 16,2 0-3-16,1-1-3 0,-2 1 4 15,-2 0-3-15,3 0 0 0,0 0-3 0,-1 0 0 16,0-2 4-16,1 0-5 0,-1 2 3 0,0 0-8 16,0-1 10-16,1 0-2 0,0 0-5 0,-1 2 14 0,0-3-15 15,0 5 3-15,1-6-4 0,0 2 2 0,0 0 3 16,-4 2-4-16,7-2 1 0,-5 0 15 0,2 1-17 15,0-1 1-15,-4 0-4 0,5 3-1 0,-1-2 6 16,-3-1 3-16,3-1-2 0,0 2 1 0,-4 0 1 16,5 0-6-16,-1-1 3 0,0 2-2 0,1-3-2 15,-3 3 3-15,4-1 2 0,-2 0-4 0,1-2 3 16,-1 4-2-16,1-2 3 0,0 0-4 0,-1-1 3 16,1 3 0-16,1-3-1 0,-1 1 2 0,0 0-6 15,0 0 9-15,4 3-6 0,-6-4 5 0,1 1-7 16,3 0-1-16,0-1 5 0,-2 2 0 0,4 2-1 15,-7-6 1-15,4 3-2 0,0 2 2 0,-1-3 0 16,4 4 0-16,-6-6 3 0,2 3-3 0,2 3-2 16,2 0 0-16,-6-5-2 0,4 3 6 0,-2-2-1 15,0 2 2-15,0 0-5 0,-2-1-2 0,2 2 6 16,-1-3-5-16,1-1 2 0,0 3 2 0,4 2 13 16,-6-4-15-16,2 1 2 0,-1 0-1 0,1 2-3 15,0-2-6-15,4 3 7 0,-6-6 10 0,2 3-8 0,4 3-2 16,-5-4 0-16,0 2 12 0,5 2-17 15,-6-4 4-15,3 2 4 0,-1 0-8 0,4 2 5 0,-8-3 2 16,7 0 1-16,-3 1-4 0,-2-1 2 0,6 3-1 16,-6-2 0-16,2-1-1 0,4 3-1 0,-3-4 5 15,1 1-4-15,-2 1 4 0,4 2-7 0,-5-5 8 16,3 2-4-16,-3 0 0 0,3 0-2 0,-2 0 4 16,4 3-1-16,-5-6-4 0,1 4 5 0,1-2 1 15,-1 2-2-15,2-2-2 0,2 4 0 0,-4-3 1 16,0 0 7-16,3 0-5 0,1 3 0 0,-2-4 0 15,2 4 0-15,-6-4-4 0,6 4 1 0,0 0 5 16,-5-3-5-16,3 0 0 0,2 3 3 0,-3-3-1 16,3 3-3-16,-5-4 0 0,1 0 1 0,4 4 1 15,-5-4-6-15,3 1 5 0,-2 2-3 0,-1-2 3 16,1 2-4-16,0-5 0 0,0 4-1 0,-2-1 5 16,2 1-3-16,4 2 4 0,-8-2 2 0,3 0-8 15,1-1 5-15,4 3-3 0,-5-4 3 0,5 4 3 16,-5-3-4-16,5 3 2 0,-5-3 5 0,5 3-5 15,-4-2-5-15,4 2 5 0,0 0 0 0,-5-2-3 16,5 2 3-16,-4-2-5 0,4 2-3 0,0 0 5 16,-4-4-4-16,4 4 4 0,-4-3-1 0,4 3-6 15,-5-2 3-15,5 2 4 0,-1-5-3 0,1 5-5 0,-5-5 4 16,5 5 3-16,-3-5 4 0,3 5-10 0,-3-3-4 16,3 3 2-16,-3-2 2 0,3 2 3 15,-4-3-3-15,4 3 3 0,-4-3 5 0,4 3-8 16,0 0 4-16,-5-3 3 0,5 3 0 0,0 0 7 0,-1-3-7 15,1 3-2-15,0 0 1 0,0 0 3 0,0 0-1 16,0 0-1-16,0 0 4 0,-4-3-4 0,4 3 6 16,0 0-5-16,0 0 1 0,-4-2 0 15,4 2 0-15,0 0 0 0,0 0 4 0,0 0-2 0,-4-3-1 16,4 3 0-16,0 0 2 0,0 0 0 0,0 0 2 16,0 0-3-16,0 0 0 0,0 0 2 0,-6-3-3 15,6 3 0-15,0 0 1 0,0 0 1 0,0 0-1 16,0 0 0-16,0 0 8 0,-5 0-8 0,5 0-2 15,0 0 9-15,0 0-5 0,0 0 1 0,0 0-4 16,0 0 4-16,-3-4-3 0,3 4 3 0,0 0-4 16,-3-4 8-16,3 4-4 0,0 0 6 0,0 0-5 15,0 0 0-15,0 0 0 0,0 0 0 0,0 0 0 16,0 0-1-16,0 0 4 0,0 0-3 0,0 0 0 16,-5 0-4-16,5 0 2 0,0 0 3 0,0 0-6 15,0 0 4-15,-2 8-1 0,1-2-3 0,2 5 5 16,1-1-2-16,-4 6 2 0,4 1 5 0,-2 0-3 15,1 2 3-15,1 2 3 0,0-2 4 0,0-2-10 16,2 8 9-16,-3-7 2 0,3-1-6 0,-1 0 16 0,-1-5-12 16,1 2-2-16,-1-3-1 0,2 2-1 0,-3-3 1 15,2-3-3-15,-3-1 0 0,4 0 0 16,-4-1-4-16,2 0-19 0,-2-2-20 0,0 0-24 0,0-3-37 16,0 0-34-16,0 0-37 0,0 0-28 0,0 0-29 15,-14-12-30-15,9 5-254 0,-1-2-550 0,1-2 244 16</inkml:trace>
  <inkml:trace contextRef="#ctx0" brushRef="#br0" timeOffset="214638.84">9835 6950 162 0,'0'0'239'0,"9"-3"-10"0,-4 1-6 0,-1-1-5 16,2 2-9-16,2-4-8 0,2 3-4 0,2-1-13 15,2 0-7-15,-1 0-11 0,-1 0-10 0,6 0-3 16,0 0-8-16,0 0-9 0,0 0-17 0,1 0-13 16,-1 2-7-16,-1 1-9 0,-3-2-13 0,5 1-4 15,-6 1-10-15,-1-2-19 0,1-1-29 0,0 2-25 16,-4-2-45-16,-2 1-56 0,1 1-80 0,1 0-111 0,-2-1-167 16,0-2-508-16,-3 0 225 0</inkml:trace>
  <inkml:trace contextRef="#ctx0" brushRef="#br0" timeOffset="-213463.8">12530 8359 61 0,'0'0'210'0,"0"0"-15"0,0 0-13 0,-10-2-17 0,10 2-9 16,0 0-10-16,0 0-13 0,0 0-6 15,0 0-13-15,0 0-2 0,0 0-10 0,0 0-6 16,0 0-5-16,0 0-2 0,0 0-5 0,0 0 1 0,0 0-5 15,0 0-4-15,0 0-1 0,0 0-5 0,0 0-2 16,0 0-1-16,1-8-1 0,-1 8 0 0,-5-2-5 16,5 2 1-16,-1-4-2 0,1 4-1 0,0 0-3 15,-4-5 3-15,0-1-11 0,4 6-4 0,-4-3-4 16,3 0 0-16,-1 1-2 0,0-4 4 0,-2 4 3 16,4 2-4-16,-3-4 3 0,3 4-5 0,-2-5 9 15,-1 3-17-15,-1 0 0 0,4 2 2 0,-5-4 1 16,1 1-4-16,1 0-3 0,-1-1 3 0,0 2-1 15,4 2 2-15,-6-4-12 0,2 2 9 0,1-1 3 0,3 3-13 16,-8-4 4-16,4 2 12 0,-1 0-15 0,-1 1 3 16,-1-1 3-16,1 2-1 0,-2-3-3 15,-2 2 11-15,4 0-18 0,-2 0 2 0,0 0 8 0,3-2-12 16,-4 2 16-16,4 0-18 0,-3-1-4 16,3 0 1-16,-5 2 3 0,5-1 1 0,-3 0-8 15,0-1 8-15,2 0-8 0,-3 0 3 0,2 1-9 0,-4-2 9 16,2 2 13-16,0-2-16 0,-1 2-1 0,-3-1-4 15,2 1 3-15,-2-1 3 0,-1 1-4 0,-1-1 4 16,-2 2-4-16,2 0 0 0,-6-1-3 0,2 1 3 16,-1-1-7-16,1 2 8 0,-2-1-1 0,-2-1 4 15,1-1-5-15,-6 2 3 0,4 0 0 0,-3 0 2 16,-1 0-6-16,7 0 4 0,-1 2-2 0,2-2 3 16,1 1-4-16,0-2 2 0,-3 3-1 0,6-2 3 15,-3 0-3-15,3 0 3 0,5 0-6 0,-2 3 6 16,1-3 0-16,2 0-2 0,3 2 4 0,0-2-8 0,-2 0 4 15,9 0 1-15,-7 0-1 0,7 0 5 0,-7 1-10 16,7-1 1-16,-8 0-1 0,8 0 2 16,-3 2-1-16,3-2 3 0,0 0-3 0,0 0-4 0,-8 3 0 15,8-3 0-15,0 0-1 0,0 0 3 0,0 0-6 16,0 0-5-16,0 0-25 0,-4 1-21 0,4-1-26 16,0 0-29-16,0 0-35 0,0 0-56 0,0 0-42 15,0 0-51-15,-6-6-205 0,6 6-549 0,-2-4 243 16</inkml:trace>
  <inkml:trace contextRef="#ctx0" brushRef="#br0" timeOffset="-213030.03">11647 8075 57 0,'0'-6'182'0,"0"6"-19"15,2-6-14-15,-2 6-16 0,0-6-3 0,0 3-2 16,0 3-1-16,2-5-5 0,-2 5 2 0,4 0-6 0,-4 0-7 15,0 0-8-15,0-6-2 0,0 6-17 16,0 0-1-16,0-3-5 0,0 3-8 0,0 0-1 16,0 0-2-16,0 0-3 0,0 0-1 0,0 0-2 0,0 0-4 15,0 0-4-15,0 0-2 0,0 0-1 0,0 0-4 16,0 0 7-16,0 0-1 0,-13 9-2 0,11-7 6 16,-1 4 2-16,-1 0 1 0,0 3-3 0,-2-2 4 15,2 3-3-15,-4 0 2 0,3 1-4 0,0-2 0 16,-2 2-5-16,2 0 7 0,-2-3 8 0,1 1-6 15,0 1 2-15,1-3-6 0,0 3-8 0,3-4-2 16,-1 0-4-16,1 0-2 0,2 0-6 0,-2-2 1 16,4 3-7-16,0-1-2 0,2-1 9 0,2-2-19 15,-2 2-1-15,5 1 0 0,0-1-3 0,3 1 2 16,-1-2-3-16,8 0-2 0,-6-1-2 0,5 0 2 16,0 2 1-16,0 0-2 0,-3-3-4 0,-1 2 5 15,-1-1-7-15,0 2 5 0,-7 0-4 0,3-3 2 16,-1 1 0-16,-1 1 0 0,-2 1 1 0,1-2 0 0,-3 0-3 15,1 2 3-15,-1-1 1 0,-2-3-10 16,-1-1-21-16,3 3-45 0,-1-1-72 0,-2-2-88 0,4 4-385 16,-4-4-665-16,6-7 295 0</inkml:trace>
  <inkml:trace contextRef="#ctx0" brushRef="#br0" timeOffset="-212011.27">12381 7654 72 0,'0'0'258'16,"0"0"-12"-16,0 0-13 0,0 0-15 0,0 0-12 15,0 0-9-15,-9-1-13 0,9 1-9 0,0 0-3 16,-9 0-8-16,9 0-6 0,0 0-3 0,-10 4-4 16,7-2-9-16,-2 3-1 0,0 3-7 0,-3 0-15 15,3 1-11-15,-3-1-10 0,3 3-8 0,0-1-11 16,0 0-9-16,0 2-8 0,1-2 0 0,-1 3-5 15,1 0-5-15,2-1-4 0,2 6-14 0,-2-6 0 16,6 5-4-16,-4 1-1 0,5-2-2 0,1 1-5 16,1 0 0-16,2-2 1 0,0-1-13 0,0-1 1 0,1-4 1 15,3 4 0-15,2-5-2 0,2 0-7 16,-2 0 3-16,-2-6-3 0,6 2-3 0,-2-4 1 16,-3 2 0-16,3-4-1 0,4-2-5 0,-3 0 4 0,-5 0-7 15,1-3 8-15,4 1-2 0,-4-2 0 0,0 2 1 16,-4-1-8-16,3-1 4 0,-4 0 1 15,2-3-4-15,-2 0 4 0,-4 1 1 0,4-3-1 16,-3 1-2-16,-1 2 1 0,1-2-2 0,-4-1 4 0,0 1 2 16,0 3-6-16,-2-3 3 0,0 2 3 0,2 0 2 15,-4 2-6-15,0 0 5 0,-1 2-1 0,1-1 4 16,-3-1 4-16,2 4 0 0,-1-2 3 0,0 1 5 16,-2 0 2-16,-2 0-7 0,1 1 5 0,0 1-4 15,1 0 11-15,-2 1-14 0,-1 0 2 0,3 2 0 16,-2 0-9-16,-1 0 6 0,9 0-4 0,-11 0 2 15,3 0 1-15,8 0 1 0,-9 4-3 0,5-3 0 16,-2 4-4-16,1-4 9 0,1 2-9 0,0 2 0 16,-1 0 3-16,-1 3 3 0,3 2-3 0,-4 0-3 15,1 2 2-15,1 3 3 0,0-1-1 0,-1 5-7 16,-2-1 6-16,0 7 5 0,3-1-7 0,-3 2 4 16,1 5-3-16,-1-5 1 0,3-1-2 0,0 2 4 15,1-4 1-15,2 2-4 0,-1-6-6 0,-1-3 8 0,4 3 3 16,-1-3-4-16,0-4-4 0,1 1 4 0,1-2-9 15,0 0 9-15,-1-1-1 0,2-2-2 16,-2 0-2-16,0-2 5 0,2-2-3 0,-2 1-5 0,0 0 4 16,-2-1-4-16,2-4-16 0,3 2-54 0,-3-2-98 15,0 0-156-15,0 0-287 0,0 0-668 0,0 0 296 16</inkml:trace>
  <inkml:trace contextRef="#ctx0" brushRef="#br0" timeOffset="-197495.75">11310 8178 63 0,'0'0'134'0,"2"-3"-8"0,-2 3-4 0,0 0-6 0,0 0-1 16,0 0-4-16,4-1-5 0,-4 1-3 0,0 0 4 15,0 0-8-15,0 0-2 0,0 0-5 0,0 0-8 16,0 0-7-16,0 0-7 0,0 0-10 0,0 0-1 16,0 0-7-16,0 0-4 0,-4-8-6 0,4 8 0 15,0 0-5-15,-3-3 2 0,3 3-2 0,0 0 0 16,-3-5 2-16,3 5 2 0,0 0-1 0,-3-2 3 16,2-1-1-16,1 3 3 0,-5-4 0 0,5 4-4 15,0-3 2-15,0 3-1 0,0 0 0 0,-4-4 1 16,4 4-5-16,-2-4 1 0,2 4-1 0,-3-3-6 15,3 3 0-15,-5-5-2 0,5 5-3 0,-1-4-3 16,1 4 0-16,-3-4-3 0,3 4-2 0,-1-3-1 16,1 3 0-16,-4-3-1 0,4 3 0 0,0 0 1 15,0-5-3-15,0 5 2 0,0 0 1 0,0-4-1 16,0 4 1-16,0 0 1 0,0 0-1 0,-4-6 2 16,4 6 1-16,0 0 1 0,0 0 8 0,0-2-5 15,0 2-1-15,0 0 2 0,0 0-4 0,0 0-2 16,0 0-3-16,0 0 2 0,0 0-2 0,0 0 0 15,0 0-3-15,0 0-2 0,0 0 0 0,-4 11 1 16,4-5-3-16,0 0 1 0,-1 3 2 0,2 3 1 0,-2 1 2 16,1 5 0-16,1-1 3 0,2-1 2 0,1 1 2 15,-3 1-2-15,2-2 1 0,-1 2 0 16,-2-1-2-16,4 0 0 0,-1-3-3 0,-1 0 4 16,2 1-6-16,-3-3-1 0,-1 1-5 0,3 1 0 0,-2-2 3 15,-1-2-6-15,3 1 3 0,-2-1-1 0,0-1-3 16,-1 1 1-16,0-4 0 0,3-1-4 15,-3-1 2-15,0-1-4 0,1 3-5 0,-1-6-7 0,0 3-7 16,0-3-13-16,0 0-11 0,0 0-12 0,0 0-16 16,0 0-13-16,-9-13-15 0,8 8-16 0,-2 1-17 15,2-4-15-15,-3 1-19 0,2-4-20 16,-1 2-23-16,-1-2-202 0,-1 4-445 0,1-2 198 0</inkml:trace>
  <inkml:trace contextRef="#ctx0" brushRef="#br0" timeOffset="-196995.2">11247 8219 198 0,'4'-3'193'0,"-4"3"-13"0,0 0-12 15,3-3-7-15,-3 3-8 0,3-3-7 0,-3 3-2 16,4-3-6-16,-4 3 2 0,4-6-7 0,-3 4 5 15,2-1-10-15,-3 3-4 0,4-5 0 0,-3 2-3 16,2 0-7-16,-3 3-4 0,0-7-2 0,1 5-2 0,-1 2-6 16,0-4-6-16,0 4-3 0,0-7-2 15,0 7-10-15,0-4-1 0,0 4-10 0,1-4-9 16,-1 4 10-16,0-4-22 0,3 0-2 0,-2-1-8 0,4 2 2 16,-2 0-2-16,-2 0-10 0,0-2 2 15,3 1-2-15,1 0-6 0,-1 1 1 0,1 0-3 0,-1-2-1 16,1 1 1-16,0 0-2 0,-1 1-1 15,0 0-6-15,0-1 2 0,1-1-2 0,-1 1 1 0,1-1-3 16,0 2-5-16,-1-1 3 0,2 0-6 16,-2-1 4-16,2-1-1 0,2 3 0 0,-2-2 3 0,1 0-2 15,-1-1 2-15,4 3-6 0,-5-2 3 0,3 3 0 16,-4-2-3-16,2 1 5 0,3-2 1 0,-5 0-3 16,1 4-6-16,3-1 0 0,-3 0 3 0,-1 0 0 15,1-2 2-15,-1 3-2 0,-4 1 2 0,6-2-1 16,-2-1 1-16,-4 3 0 0,5-2-5 0,-5 2 3 15,7-1 0-15,-7 1 1 0,6-2 0 0,-5-2 2 16,-1 4-3-16,8-3 0 0,-6 2-1 0,-2 1 3 16,3-2 1-16,-3 2-4 0,6-3-16 0,-6 3-17 15,0 0-33-15,0 0-48 0,0 0-49 0,0 0-55 16,-6-6-83-16,1 4-227 0,5 2-572 0,-9-1 254 16</inkml:trace>
  <inkml:trace contextRef="#ctx0" brushRef="#br0" timeOffset="-194183.86">10599 8197 84 0,'-5'-1'118'0,"5"1"-20"16,-5-2-12-16,5 2-15 0,-4-3-29 0,0 0-32 15,4 3-41-15,-6 0-49 0,6 0-87 0,-9-2 39 0</inkml:trace>
  <inkml:trace contextRef="#ctx0" brushRef="#br0" timeOffset="-193811.64">10328 8257 244 0,'0'0'290'0,"0"0"-16"0,32-8-13 0,-10 6-23 16,6-3-19-16,3 1-19 0,2-2 5 0,0 6-2 15,4-6-7-15,4 0-17 0,-5-1-18 0,5 1-15 16,-4 0-11-16,4-2-17 0,-5 3-11 0,-2-1-11 16,-2 2-4-16,-3 2-13 0,-8 1-11 0,-2 0-4 15,-4-1-12-15,-2 1-5 0,0-2-32 0,-3 3-21 16,-3 0-25-16,-1 0-28 0,-3 3-20 0,-3-3-23 16,0 0-17-16,3 3-21 0,-3-3-9 0,0 0-6 15,-15 2-1-15,7-2-11 0,-1-1-13 0,-5 1-18 16,-5-1-160-16,-1 1-389 0,-3 0 172 0</inkml:trace>
  <inkml:trace contextRef="#ctx0" brushRef="#br0" timeOffset="-193596.19">10708 8174 75 0,'-13'0'102'16,"3"1"27"-16,0 0 7 0,1-1-2 0,1 0-2 15,8 0 0-15,-9 2 2 0,9-2 1 0,-6 0 3 16,6 0-2-16,-5 4 7 0,5 2 3 0,-3-1 3 16,6-1 3-16,-2 8 0 0,3-2 0 0,-3 6 4 0,-1 2 4 15,1-1 6-15,3 9-6 0,-1 3-20 0,-2 3-12 16,1-4-11-16,-2 3-7 0,0-4-14 15,2 1-8-15,-2 2-12 0,1-3-4 0,2-1-11 16,-1-2-5-16,1-5-10 0,-1-1 0 0,2-1-6 0,1-2 1 16,-1-2-10-16,0-2-4 0,1 1-3 15,0-2-3-15,-1-3-1 0,1-1-14 0,-2 0-7 16,0-4-21-16,0 1-29 0,1-2-39 0,-4-1-51 0,0 0-48 16,0 0-53-16,-1-17-75 0,-2 7-202 0,2-3-562 15,1-6 249-15</inkml:trace>
  <inkml:trace contextRef="#ctx0" brushRef="#br0" timeOffset="-192814.46">11095 8068 75 0,'0'0'268'16,"0"0"-14"-16,-5-3-26 0,5 3-18 0,0 0-12 15,0 0-15-15,0-5-11 0,0 5-15 0,0 0-13 16,0 0-6-16,0 0-20 0,0 0-14 0,4-4-6 16,-4 4-11-16,0 0-7 0,0 0 0 0,0 0-5 15,0 0-1-15,10 7 4 0,-10-7 3 0,1 6 6 16,1-3 1-16,-2 1-1 0,0 2 2 0,0 1-6 16,0 1-4-16,-2-1-2 0,0 3-4 0,-1 1-6 15,1 5-5-15,0-2 5 0,1 2-19 0,-4-1-3 0,2 2-4 16,-3 0-4-16,1 1 0 0,-4 0-8 15,4 5 0-15,-3-8-1 0,-6 9-6 0,8-4-2 16,-2-2 0-16,-1-2-7 0,-1 3 0 0,1-3 2 0,0-1 1 16,-2 1-6-16,2 0 6 0,2-2-12 15,-2-4 4-15,0-1-1 0,3 1-1 0,1-7 0 16,-3 4 0-16,4-1 0 0,-2-2 2 0,1 1-2 16,0-2-3-16,0-3 3 0,1 1 2 0,4-1 6 0,-12-4-11 15,7 4 2-15,-1-6-5 0,-2 0 3 0,3 2-8 16,-1-2 2-16,-2-1-5 0,3-4 5 0,-3 4 0 15,3-5-6-15,-1 3 7 0,-2-1-4 16,4 1 3-16,-1-2 3 0,2 1-8 0,0 2 3 0,1 1 1 16,-4-3-2-16,6-1-2 0,0 5 2 0,-3 2 0 15,6-4 3-15,-3 4-6 0,0-3 8 0,0 4-2 16,5-2-1-16,-4-1 0 0,3 3-1 16,-3-1 1-16,3 2 2 0,-4 2-2 0,12-1 7 0,-7 1-7 15,5 3 1-15,-5-2 0 0,6 2 5 0,-1 3-2 16,4 0 7-16,1 4-3 0,0 1 0 0,1 0 1 15,-1 1-1-15,2 1 1 0,-2-1 2 0,2 0-5 16,-2 2 3-16,0-2-4 0,2 0 5 0,-2 1-4 16,-2-2 3-16,0 1 1 0,2-2-3 0,-5-2-2 15,2 1 4-15,-4-2-3 0,-1 1 1 0,-2-4-4 16,-1 1 1-16,1-2 2 0,-1 0-1 0,0 1 1 16,-1-3-3-16,-3-1 2 0,3 3-6 0,0 0-4 15,-3-3-30-15,0 0-47 0,0 0-51 0,0 0-65 16,0 0-81-16,-5-11-299 0,4 5-630 0,1 0 279 15</inkml:trace>
  <inkml:trace contextRef="#ctx0" brushRef="#br0" timeOffset="-189029.19">11364 8094 100 0,'0'0'147'0,"0"0"-7"16,0 0-6-16,0 0-5 0,0 0-7 0,0 0-6 15,0 0-1-15,0 0-8 0,0 0-2 0,0 0-4 16,0 0-4-16,2-1-1 0,-2 1-4 0,0 0-2 15,0 0-8-15,0 0-6 0,0 0 1 0,0 0-3 16,0 0 1-16,0 0-2 0,0 0 3 0,0 0 0 16,-4-8-6-16,4 8 0 0,0 0 3 0,0 0-4 15,0 0-9-15,-6 0-5 0,6 0-3 0,0 0-4 16,0 0-7-16,0 0 0 0,0 0-3 0,-9 7-1 16,9-7-1-16,-3 3-2 0,1 1 1 0,1-2 1 15,-1 4-3-15,1-2 0 0,1-4-2 0,0 8-4 16,0-5 0-16,0 1-5 0,1 0 3 0,-1-4-4 15,3 5-1-15,-1-4-2 0,-2-1-4 0,7 2-2 16,-7-2 1-16,0 0-3 0,10 0 4 0,-10 0-6 16,9-5 1-16,-5 2-1 0,0-1-4 0,1 0 6 15,-2 1-4-15,0-2-3 0,0 1 3 0,-1-2-1 16,-2 2 5-16,0-1 1 0,-2 1 1 0,2 4 7 0,0-9 7 16,-3 5 3-16,2 1 5 0,-2 0-1 15,-1-1 1-15,4 4 6 0,-8-3 12 0,4 1-8 16,4 2-1-16,-11 0 5 0,11 0-6 0,-10 3-4 0,5 1-3 15,1 1-3-15,2-2 8 0,-3 0-14 16,2 0-3-16,2 1 3 0,-1 0-14 0,2-4-6 16,0 5-6-16,3-1-2 0,-3-4 2 0,6 5-4 0,-2-5-1 15,3 1 2-15,0-1-4 0,1 0 0 0,-2-1-3 16,2-1-2-16,0 1-2 0,-1-1-2 0,0 1 0 16,-1-2-5-16,-1 0 1 0,0-2 0 0,-1 1 6 15,-1 0 3-15,-1-2 1 0,-2 1 6 0,0 0 9 16,-1 0 7-16,0 1 4 0,-2-1 7 0,-3 0-2 15,2 2 2-15,0-2 2 0,0 1-3 0,0-1-2 16,-1 4-8-16,4-2 3 0,1 3 3 0,-5-3-9 16,2 0-1-16,3 3 2 0,0 0-3 0,-2-4-6 15,2 4 2-15,0 0-2 0,0 0-1 0,0 0 0 16,0 0 4-16,0 0-8 0,0 0 9 0,0 0-6 16,0 0 1-16,0 0 1 0,5 11-1 0,-3-9 13 15,-2-2-15-15,4 7 2 0,-2-4 10 0,0 0-17 16,1 0 3-16,-1 0 1 0,2-1 0 0,-4-2 2 15,4 5-3-15,2-2 4 0,-4-1-4 0,0 2 3 16,2-2-4-16,1 1 0 0,-1 1 1 0,1-2 3 16,-1 0-1-16,2 1 9 0,-2 0 3 0,1 1-16 15,0-1 5-15,2 2-4 0,-5-2 1 0,6 0 6 16,-3 1 3-16,-1 0-5 0,1-1 0 0,-1 3-1 16,0-1 2-16,0-2-6 0,1 1 9 0,0 0-5 15,-1 4 2-15,-1-5 1 0,3 2 3 0,-3 1-5 16,1-1 2-16,1 0-2 0,-1-2-4 0,1 4 4 15,0-4-1-15,1 4 1 0,0-4 0 0,0 2-3 0,1-1 6 16,-4 0-4-16,3-1 2 0,0 2-5 0,2-1 2 16,-2 2-2-16,-1-3 6 0,0 1-2 15,2 2 0-15,4-1 3 0,-8 0 3 0,3 0-7 0,-2-2 2 16,1 3 1-16,-1-1-3 0,2 1 1 0,-2-1 5 16,0-1-4-16,1 2 2 0,0-2-8 0,-1 3 10 15,2-1-6-15,-2-1 0 0,0 1 1 16,1-1 0-16,-2 2-1 0,1-3 0 0,-2 1 1 0,6-1-2 15,-3 4 2-15,0-2 3 0,0 1 0 0,-1 0-5 16,4 0 3-16,-1-1-1 0,-2 4 4 0,2-4-4 16,-2-1 0-16,1 6 3 0,1-6-3 0,-4 1 0 15,4 1 1-15,-2 0 6 0,2 1-8 0,-2 0 4 16,1-3-4-16,-2 0 0 0,1 1 1 0,-1-2 3 16,2 5-3-16,-2-5 3 0,2 4-2 0,-2-1-3 15,1-4 3-15,0 4-2 0,-2-1 2 0,2-1-5 16,-1 2 5-16,2-1 2 0,-2-1 2 0,1 0-4 15,-1 1-2-15,4 1 14 0,-6-1-14 0,3 0-2 16,3 2 0-16,-4-2 3 0,1 1 2 0,0 2 0 16,4-1 0-16,-4 1 1 0,2 2 0 0,-2-3-3 15,2 4 1-15,0-3 0 0,0 4-5 0,-1-3 3 0,0-1 2 16,0 2 6-16,3-1-10 0,0 3 9 16,-1-3-5-16,1-1 1 0,-2 0-3 0,0 0 2 15,-2 0-5-15,1-3 2 0,-2 1-3 0,1-3 3 16,-1 2 1-16,-1-4-2 0,-1 2 7 0,0-2-1 0,0-1-4 15,-2-1-2-15,0 0-26 0,0 0-38 16,0 0-51-16,-9-12-62 0,0 2-74 0,0-5-86 16,-6-5-210-16,0-4-597 0,-1-1 264 0</inkml:trace>
  <inkml:trace contextRef="#ctx0" brushRef="#br0" timeOffset="-188508.19">11323 8028 106 0,'0'0'196'0,"0"0"-12"0,0 0-7 15,0 0-3-15,-2 10-1 0,4-5-2 0,-1 1-9 16,3 4-4-16,-3 1-1 0,2 1-6 0,-2 1-8 16,1 5-4-16,1-2-5 0,0 2-8 0,-3 0-3 15,2-2-7-15,1 0 2 0,-2-2-11 0,-1 0-7 16,0-2-7-16,1-2-10 0,2 3-5 0,-2-3-7 16,0 1-6-16,2-1-10 0,-2-4-6 0,0 1 1 15,1-3-11-15,-1 1-7 0,2 0-7 0,-3-1-16 16,1-1-7-16,0 0-9 0,-1-3-11 0,-1 4-10 15,1-4-17-15,0 0-22 0,0 0-20 0,0 0-23 16,0 0-5-16,0 0-22 0,0 0-14 0,-8-14-9 16,8 6-6-16,0-2-12 0,-3 3-2 0,2-5-9 15,1 3-2-15,-1-2-99 0,0 1-314 0,-2 1 139 16</inkml:trace>
  <inkml:trace contextRef="#ctx0" brushRef="#br0" timeOffset="-188290.25">11347 8209 819 0,'0'-6'-51'0,"1"-1"57"16,-1-1 33-16,3 1 18 0,-3 0 10 15,1 1 12-15,0 1 5 0,-1-1 6 0,0 0 3 16,3 1 7-16,-2 0 4 0,0-1 1 0,3-1 1 15,0 1 0-15,1 0 1 0,0 1 1 0,4-5 1 0,1 4-2 16,1-1-4-16,5-5 3 0,1 4-8 0,-2-3 1 16,2 1-2-16,2 1-6 0,-2-1-3 0,1 3-8 15,-1-4-5-15,0 5-3 0,-2-2-10 0,-3 3-6 16,1-1 0-16,-4 1-4 0,2 0-9 0,-1 2-3 16,-2-1-2-16,1 2-4 0,-4-1 0 0,-1 1-8 15,2 1-1-15,-2-1 0 0,-4 2-5 0,9-5 2 16,-9 4-2-16,0 1-2 0,0 0-4 0,8-2-12 15,-8 2-13-15,1-3-28 0,-1 3-36 0,0 0-44 16,0 0-49-16,0-8-64 0,0 8-283 0,0 0-557 16,-11-1 247-16</inkml:trace>
  <inkml:trace contextRef="#ctx0" brushRef="#br0" timeOffset="-180344.72">9870 7000 46 0,'-4'3'86'16,"4"-3"-9"-16,0 0-3 0,-4 1-6 0,4-1-8 16,0 0 2-16,0 0-9 0,-10 1 3 15,10-1-4-15,-6 1 2 0,6-1-2 0,0 0-1 0,-8 0 2 16,8 0 1-16,0 0-6 0,-9-3-2 0,9 3 14 15,0 0-3-15,-4-3 6 0,4 3-3 0,-4-1 5 16,4 1 3-16,-3-5-5 0,3 5 4 0,0 0 1 16,-5-2-2-16,5 2 0 0,0 0 7 15,-6-3-4-15,6 3-1 0,-6-3-7 0,3 2 1 0,3 1-4 16,-4-3-1-16,4 3 0 0,-5-2-5 0,5 2-1 16,0 0-6-16,0 0 0 0,-5-1-2 0,5 1-2 15,0 0-1-15,0 0-4 0,-4-4-3 0,4 4 2 16,0 0-7-16,0 0-1 0,0 0-2 0,0 0-2 15,0 0-2-15,0 0-3 0,0 0 0 0,0 0-5 16,0 0 1-16,0 0-3 0,0 0-1 0,0 0 2 16,0 0 1-16,0 0-3 0,0 0-2 0,0 0 3 15,-8 6-5-15,7-2 7 0,1-1 1 0,0-3 4 16,-2 8-2-16,2-2 0 0,0-3 0 0,1 2-1 16,0 0 0-16,0-1-3 0,1-1 1 0,-1 2-5 15,4-3 1-15,-2 1 1 0,2-1-4 0,-5-2-1 16,6 2 1-16,-6-2-2 0,10-2-3 0,-2 2-4 15,-2-6-8-15,0 3 0 0,-1 0-9 0,0-2-3 16,-1 1-5-16,2-2-2 0,-4 2 1 0,1-6 0 16,1 3-2-16,-3 2 8 0,0-1 4 0,-1 1 3 15,0-1 5-15,-1 2 13 0,0-2 6 0,-2 5 5 16,2-5 8-16,1 6 3 0,-5-5 2 0,2 2 3 16,3 3-1-16,0 0 0 0,-6-1 6 0,6 1 5 15,-4 7-1-15,2-4 11 0,-1 2-9 0,2 2-6 16,0-1-3-16,-1 0 8 0,2 1-12 0,0-1-3 0,0 0-4 15,2 0-3-15,-1 0-1 0,1-2-4 0,1 2-4 16,1-1-1-16,0-1-3 0,1-2-14 16,0 1-2-16,0-3-5 0,-5 0-15 0,12-3-4 15,-5 0-8-15,-1 0-7 0,2-2-3 0,-4 1-1 0,1-1 5 16,-1-3 1-16,0 3 3 0,-2-5 5 0,-2 4 4 16,0 0 6-16,0 1 12 0,-2 0 17 15,-2-1 15-15,1 0 8 0,2 1 9 0,-5 2 8 16,3 0 5-16,-3 1 8 0,1 2 7 0,5 0 8 0,-10 0 1 15,10 0 3-15,-10 4 4 0,4-1-3 0,2-2 1 16,-2 4-13-16,2-2 3 0,2 3-11 0,-2-2-4 16,1 0-7-16,1 1-12 0,3-2 3 15,-1-3-10-15,-1 7-4 0,2-4-13 0,0 1-18 0,0-1-20 16,-1-3-28-16,4 5-28 0,-2-2-34 0,0-1-30 16,-2-2-29-16,8 3-38 0,-6-2-52 0,-2-1-180 15,0 0-489-15,8 0 216 0</inkml:trace>
  <inkml:trace contextRef="#ctx0" brushRef="#br1" timeOffset="-161565.45">17829 7041 72 0,'2'-6'235'0,"1"0"-8"0,0 1 4 16,-1-2-1-16,3-1-6 0,0 4-7 0,-2-1-3 15,1 1-9-15,-3 0-16 0,0 0-7 0,-1 4-24 16,5-3-15-16,-5 3-11 0,6 0-14 0,-6 0-7 16,5 9-15-16,0-3 0 0,-3 5-14 0,0 0-9 15,0 5-2-15,-2-1-4 0,-2 4-7 0,-1 6-7 16,-3-5-4-16,-1 4-5 0,3-5-7 0,-1-2-4 16,-1 0 12-16,0-1-18 0,2-2-6 0,0-2 0 15,3-1 1-15,-3-3-3 0,2-2-2 0,1 0-3 16,2-1-3-16,-1 0 0 0,2-3-4 0,-2-2 3 15,8 2-1-15,-1-2 2 0,3-1-6 0,2-4 6 16,6 0-4-16,0 1 20 0,2-4-9 0,-1 1 1 0,-1 0-1 16,4-1-5-16,5-3 4 0,-8 5-9 15,3-3-2-15,-3 2 5 0,-3-2-2 0,2 3 0 16,-2 2-2-16,-2-2-4 0,-3 2-2 0,1-2 2 16,-1 3-5-16,-1-2-24 0,-1 0-43 0,-1 3-49 0,-3-2-48 15,-1 1-45-15,1-2-42 0,-1 0-54 0,-3 0-182 16,-1 1-530-16,0-3 234 0</inkml:trace>
  <inkml:trace contextRef="#ctx0" brushRef="#br1" timeOffset="-161363.39">18174 6947 3 0,'0'-5'274'0,"0"2"-19"0,0 3-16 16,-3-4-8-16,3 4 0 0,0 0 5 0,-5 9 2 16,4 0-2-16,-5-1-23 0,1 3-18 0,0-1-17 15,-1 7-19-15,1-3-17 0,-3 2-10 0,3 2-14 16,-1 0-13-16,2 6-8 0,-1-6-10 0,1-1-7 15,3-2-12-15,0 3-4 0,1-1-10 0,-2 0-2 16,1 2-6-16,1-1-6 0,0 1-1 0,-3-8-13 16,2 6-20-16,-4-6-30 0,3 3-35 0,-3 1-35 15,-2-6-38-15,-2 5-36 0,-3-3-34 0,1-3-38 16,-4 1-248-16,-3-3-528 0,-4-2 234 0</inkml:trace>
  <inkml:trace contextRef="#ctx0" brushRef="#br1" timeOffset="-161218.21">17778 7382 219 0,'-8'-1'315'0,"8"1"-13"15,-9 0-7-15,5-3-7 0,4 3-21 0,-6-2-32 0,6 2-22 16,0 0-19-16,0 0-22 0,0 0-17 16,0 0-17-16,28-1-7 0,-14-2-16 0,14 3-10 15,2-2-8-15,2-5-12 0,-1 3-9 0,4 1-10 16,-7 0-5-16,4 1-7 0,-11 0-9 0,2 0-11 16,-2 2-43-16,-8 0-61 0,2 2-81 0,-2 0-88 0,-6 0-294 15,0-2-576-15,-3 3 255 0</inkml:trace>
  <inkml:trace contextRef="#ctx0" brushRef="#br1" timeOffset="-161042.89">18004 7351 3089 0,'-10'3'173'0,"1"2"-111"0,0 3-15 16,-4-3-28-16,4 5 17 0,-4 0 20 0,-1 2-5 16,1 1-9-16,-2 0-3 0,4 0-10 0,-3-1 4 15,0 2-9-15,3-1-2 0,0 2-2 0,3-6-15 16,0 2-18-16,-3 1-27 0,2 3-32 0,0-1-36 15,3-3-33-15,-2-1-37 0,4-4-30 0,2-1-46 16,-1-1-202-16,-1-1-493 0,4 0 218 0</inkml:trace>
  <inkml:trace contextRef="#ctx0" brushRef="#br1" timeOffset="-160733.14">17926 7424 154 0,'1'4'254'0,"-1"3"-8"15,0 2-8-15,-1 2-9 0,1 5-3 0,-3-5-11 16,2 4-1-16,1-1-11 0,-4-1-9 0,3 1-22 16,1-2-10-16,0 4-10 0,0-5-15 0,3-2-8 15,-1 1-14-15,3-2-14 0,1-1-8 0,2 1-7 16,1 1-8-16,4-5-9 0,2 2-7 0,5 1-4 16,-1-2-5-16,1-2-8 0,0 1-1 0,1-2-6 15,-1 0 0-15,1 0-7 0,-1-2-6 0,2 3 4 16,-5-5-5-16,-3 2-4 0,-1-1 1 0,-2-1-3 0,2 0-1 15,-3 0-4-15,2-1 1 0,-5 2 0 16,-2-2 0-16,6-2 0 0,-5-2 0 0,-1 1 5 16,0-2-10-16,0-3 0 0,-2 2-3 0,-2-2-18 15,1 1-27-15,-2 1-35 0,0-5-36 0,-3 4-41 16,-1 1-46-16,2-3-43 0,-1 3-63 0,0-1-196 0,1 3-540 16,2-5 240-16</inkml:trace>
  <inkml:trace contextRef="#ctx0" brushRef="#br1" timeOffset="-160434.45">18396 7165 159 0,'8'-2'384'0,"-3"0"-35"0,3 1-34 0,5-2-26 16,3 1-35-16,6-1-23 0,6 0-27 0,0 0-16 16,2-2-16-16,-1 2-23 0,-1 0-13 0,0-1-16 15,-5 2-15-15,-2 0-11 0,-2 0-39 0,-1 1-52 16,-5 1-63-16,0 0-65 0,-5 0-65 0,-1 0-77 15,-2-2-161-15,-1-1-463 0,-1 1 205 0</inkml:trace>
  <inkml:trace contextRef="#ctx0" brushRef="#br1" timeOffset="-159882.27">18579 6932 14 0,'-4'-4'329'0,"2"2"-31"0,2 2-28 16,-3-4-25-16,3 4-20 0,0 0-5 0,-4 13-2 0,2-1-1 15,2 2-13-15,0 4-20 0,-2 8-12 0,0 7-23 16,3 1-14-16,0 3-14 0,-3 8-7 16,1 2-17-16,1-12-4 0,1 1-12 0,-1-2-7 15,0 1-9-15,2-1-6 0,0-2-5 0,-2-3-4 0,0 1-2 16,0-1-9-16,0-2-6 0,0-4 2 16,-3-7-4-16,2 3-2 0,-2 0-5 0,0-2-7 15,0-1 3-15,-1-4-1 0,2-3-2 0,-2 1 0 16,0-1-5-16,0-6 5 0,0 2 2 0,-2-3-3 0,6-2-9 15,-10-4 4-15,1 0 1 0,1-2-3 0,-5-11 0 16,-2-3-2-16,1-4 1 0,1-1-2 0,2 1-5 16,3-1 9-16,0 8-7 0,4 0-2 0,3 0-4 15,-3 2 5-15,-1 3 6 0,5 0-7 0,4 0 0 16,-3 2-3-16,-1 0 1 0,5-2-4 0,2 1 5 16,-1-1-3-16,4 5-1 0,1-5 0 0,0 2-1 15,4-2 4-15,2 2-2 0,0 3 0 0,-2-2 0 16,3-1 0-16,2 1 4 0,-4-1 3 0,0 0-10 15,-2 1 6-15,4-1-7 0,-5 6 7 0,0-2 0 16,-3 1-4-16,2 0 10 0,-3 0-8 0,-2 3-2 16,1 0 1-16,-2 2-2 0,-1 0 7 0,3 2-4 15,-2 0 4-15,0 3-3 0,-3 0 4 0,3 3 1 16,-3 1-2-16,0 2 2 0,1-1-4 0,-3 1 2 16,1 1-2-16,0-2 5 0,0 2-4 0,0 1-1 15,0-1 3-15,2 4 1 0,-1-4 1 0,-1 5-6 16,-2-1 3-16,0-4-3 0,3 0-1 0,-2-3-12 15,0 2-14-15,1-4-21 0,-2 0-17 0,3-2-15 0,-3-2-11 16,0 0-9-16,0-3-2 0,0 0-13 0,0 0-13 16,0 0-14-16,0-19-14 0,-3 6-34 0,0-5-36 15,1-7-215-15,-5-2-480 0,2-2 213 16</inkml:trace>
  <inkml:trace contextRef="#ctx0" brushRef="#br1" timeOffset="-159165.48">18552 7460 152 0,'10'0'313'0,"1"0"-18"15,0-1-23-15,3-1-18 0,-2 0-17 0,0 0-23 0,1-1-23 16,1 2-19-16,-1-1-20 0,-2-1-35 0,1 0-34 15,0 0-49-15,-2 1-55 0,1 1-57 0,-2-2-61 16,2 0-71-16,-5 3-130 0,-1-1-368 0,-5 1 163 16</inkml:trace>
  <inkml:trace contextRef="#ctx0" brushRef="#br1" timeOffset="-158780.37">18704 7455 15 0,'-1'4'274'16,"-1"-2"-2"-16,-1 2-6 0,2-1-9 0,-3 1-18 15,4-4-22-15,-1 6-16 0,-1-2-22 0,1 0-21 16,0 0-15-16,-1 1-14 0,1 0-19 0,1-2-28 0,3 1-29 16,-2 0-32-16,2 1-24 0,2-2-18 15,0 0-19-15,4-3-9 0,-2 0-12 0,5 0-4 16,1 0 6-16,-2 0 7 0,2-3 1 0,2 0 12 16,-4 0 14-16,3 0 11 0,-2 2 11 0,1-1 12 0,0 2 7 15,-4 0 2-15,-1 0 4 0,-1 2 6 16,-2 0 9-16,-1 3 2 0,0-1 6 0,0 0 5 15,-3 1 1-15,-2 2 11 0,-3-1-3 0,0 5 3 16,-5-1-3-16,-1 1 1 0,1 1 3 0,-4 1 3 0,-1-1 10 16,0 1 1-16,0-3 12 0,5-3 13 15,-1 1-7-15,2-1-7 0,1-2-6 0,0 1-7 0,3-3-7 16,0-1-1-16,1 1-12 0,1 0-10 0,2-3-9 16,-5 7-2-16,5-7 8 0,0 0-18 0,0 0-1 15,14 0-3-15,-5-4-3 0,5 3-3 16,3-3 2-16,2 0-1 0,-3 2-3 0,4-7-8 0,-1 9-28 15,-1-2-43-15,1 4-50 0,-6-4-51 0,5 4-60 16,-1-4-48-16,-5 4-254 0,-2-2-573 0,1 0 253 16</inkml:trace>
  <inkml:trace contextRef="#ctx0" brushRef="#br1" timeOffset="-157297.68">19214 6957 185 0,'0'0'317'16,"0"0"-3"-16,0 0-15 0,-9 15-13 0,0-3-18 15,0-3-25-15,-2 5-18 0,-4 1-30 0,-2 3-15 16,-3 1-18-16,-1 0-19 0,3 0-14 0,4-5-12 16,0 0-14-16,0 2-26 0,1-3-28 0,-2-1-27 15,5 1-22-15,3-4-23 0,1-4-9 0,3 3 0 16,-2-6 0-16,2 1 1 0,3-3 3 0,0 0 5 15,0 0 6-15,0 0 7 0,0 0 6 0,0 0 11 16,8-14 9-16,-8 14 1 0,4-1 10 0,-4 1 17 16,0 0 1-16,10 10 11 0,-4-5 5 0,-3 6 5 15,4-2-5-15,-1 7-1 0,-3 3-5 0,1-1-6 0,-2 0 3 16,3 1-12-16,-1 1-6 0,2 5 0 16,-2 0-8-16,-3-5-1 0,2 1-5 0,1 2-14 15,-3-4-21-15,2 0-38 0,-3-3-29 0,-3 2-25 16,3-2-26-16,0-5-24 0,0-3-16 0,-1-2-10 15,1-2-15-15,0 0-5 0,0-4-23 0,0 0-167 16,0 0-424-16,-8-13 187 0</inkml:trace>
  <inkml:trace contextRef="#ctx0" brushRef="#br1" timeOffset="-156883.81">19098 7184 178 0,'5'-7'229'0,"-1"4"-14"15,5 1-9-15,-4 2-8 0,-5 0-9 0,12 2-14 16,-7 3-19-16,1 0-13 0,-2 1-16 0,1-2-9 0,-1 6-14 15,0 1-15-15,0-1-31 0,-3 1-28 0,1 0-33 16,2-1-22-16,-3 0-19 0,2-3-7 0,1-1 4 16,-2-1 3-16,1 1 4 0,2-5 10 0,-1 0 13 15,2-1 9-15,-6 0 17 0,14-7 10 0,-7 1 13 16,2-2 9-16,3-6 5 0,0-2 7 0,-1 2 4 16,6-8 8-16,2 2 4 0,2 0 7 0,-6 7 0 15,7-4 3-15,-6 5 0 0,0 1 4 0,0 1 2 16,0-1-1-16,0 3 2 0,2 2 4 0,0 0-3 15,0 4 3-15,-5-1-10 0,1 3-8 0,-1-1-4 16,0 2-6-16,-2 1-6 0,0 1-6 0,1-3-9 16,-3 6-2-16,-3-3-4 0,3 0-1 0,-4 1 0 15,0 0 3-15,-1 1-9 0,-1 1 1 0,-1 1 2 16,-2 2-7-16,2 1 0 0,-1-1 3 0,-4 2-8 16,1 1-2-16,-1-1-7 0,-1 1 7 0,0-3-7 15,3 2 2-15,-1 2-4 0,-2-5-2 0,0 3 3 16,0 0-8-16,-1-2-4 0,2-1-15 0,0 0-17 15,-1-1-14-15,-1-1-16 0,0 0-11 0,-2-1-26 16,0 1-20-16,0-2-15 0,-4 1-20 0,-1-3-15 0,3 3-14 16,-2-4-17-16,3 1-22 0,-4-2-199 15,1-2-459-15,-2 1 203 0</inkml:trace>
  <inkml:trace contextRef="#ctx0" brushRef="#br1" timeOffset="-156735.39">19323 7253 183 0,'0'0'261'0,"6"-4"-10"0,-2 0-5 0,3 1-5 16,2 0-9-16,1-1-6 0,1 1-12 0,1-3-14 16,0 2-13-16,0 4-9 0,-4-3-27 0,4 1-16 15,1-2-22-15,-3 1-45 0,-2 3-51 0,-3 1-63 16,-1 5-63-16,0-3-56 0,-4 3-90 0,-7 4-133 16,-2 3-421-16,-2 1 186 0</inkml:trace>
  <inkml:trace contextRef="#ctx0" brushRef="#br1" timeOffset="-156598.34">19278 7449 188 0,'-1'1'291'0,"1"2"-13"0,1 0-9 16,-1-3-15-16,9 1-25 0,4-3-15 0,-3-1-30 15,9-2-14-15,-2-1-20 0,1-3-13 0,0 5-14 16,0-5-26-16,1-2-44 0,-3 5-49 0,0-5-63 16,-1 2-63-16,0-3-68 0,-2-1-189 0,-1 0-410 15,-5 1 182-15</inkml:trace>
  <inkml:trace contextRef="#ctx0" brushRef="#br1" timeOffset="-156333.36">19489 6798 102 0,'-4'-3'330'0,"4"0"-28"0,0 3-28 16,0 0-28-16,0 0-22 0,-4-4-15 0,4 4 2 0,0 0-1 15,0 12-20-15,0-5-14 0,0 3-14 16,3 4-20-16,-2 7-12 0,-1 4-9 0,0 4-12 15,1 6-11-15,-2 10-5 0,-4 5-14 0,1 6-6 16,-1-4-2-16,0 8-6 0,-4-3-8 0,-4-2 2 0,4-1-14 16,2-5-3-16,0-3-2 0,0-8-6 15,2-5-1-15,1 2-7 0,2-3-1 0,1-1-2 0,5-4 2 16,-5 0-8-16,2-9-6 0,0 0 2 16,-1-7-5-16,-1 0-17 0,2 0-44 0,-2 0-73 0,0-1-80 15,-1-3-113-15,0 0-242 0,-1-2-607 0,-3-3 269 16</inkml:trace>
  <inkml:trace contextRef="#ctx0" brushRef="#br1" timeOffset="-155894.58">19869 6997 59 0,'-7'0'405'0,"7"0"-46"0,0 0-31 0,0 0-36 15,0 0-32-15,23-5-19 0,-5 2-31 0,5 2-19 16,8-2-19-16,2-1-18 0,4 2-12 0,1 1-19 15,-4 0-11-15,0-1-14 0,-2 2-6 0,1 0-14 16,-3 0-18-16,-10 3-52 0,-2-2-63 0,0 2-73 16,-7 0-71-16,0-2-72 0,-4 2-185 0,-7 0-493 15,0-1 219-15</inkml:trace>
  <inkml:trace contextRef="#ctx0" brushRef="#br1" timeOffset="-155732.2">20035 7053 59 0,'-23'14'326'16,"1"5"-30"-16,3 1-16 0,2 5-11 0,1 3-11 15,0 1-19-15,7 5-12 0,-1-3-11 0,2-1-26 16,3 4-22-16,0-2-17 0,3 1-12 0,0-2-14 16,2 0-13-16,0-1-17 0,0 0-31 0,0-1-40 15,0-4-38-15,0 3-33 0,0-8-44 0,0-2-37 0,0-4-28 16,2-3-33-16,0-3-34 0,-1-2-176 0,2-2-432 16,-3-4 193-16</inkml:trace>
  <inkml:trace contextRef="#ctx0" brushRef="#br1" timeOffset="-155405.7">20027 7136 126 0,'13'-5'290'0,"4"1"-8"0,0 1-12 16,1 3-12-16,0 0-15 0,-5 0-15 0,6 1-7 0,-5 2-11 16,4 3-21-16,-3-4-16 0,-2 4-20 0,4 1-17 15,-6-1-10-15,1 0-12 0,4 2-10 0,-7 2-12 16,2-3-2-16,-3 3-14 0,1 1-4 0,-3 1-9 15,1 2 0-15,0-3-11 0,-2 6-1 0,-3 0-9 16,2-1-1-16,0 1-2 0,-3 1-5 0,-1 2-1 16,0-2-4-16,-4 3-6 0,3-3-2 0,-3 7 5 15,0-6-8-15,1 5 2 0,-6 2-5 0,2-6-2 16,0 4-2-16,-1-4 9 0,-1-2-10 0,1-1-5 16,2 2 4-16,1-5 2 0,-3-2-12 0,3-2-16 15,1-3-17-15,2 2-13 0,-1-4-17 0,1-2-15 16,-2-1-14-16,0-1-12 0,4-1-22 0,-10-7-34 15,2 0-30-15,2-11-22 0,-7-3-23 0,3-4-31 16,-6-1-145-16,1-4-445 0,0 2 197 0</inkml:trace>
  <inkml:trace contextRef="#ctx0" brushRef="#br1" timeOffset="-155300.39">20048 7336 87 0,'-4'-8'269'16,"1"1"1"-16,2 1-21 0,0 0-21 0,1 1-19 0,1 0-18 16,3 3-18-16,1-1-14 0,6 2-14 15,1 0-13-15,5 1-17 0,4-1-8 0,7 1-14 16,-5 1-9-16,-5-1-21 0,4 1-32 0,-2 0-41 15,-3-1-49-15,1 0-61 0,0 2-59 0,-6-2-195 0,-4 0-403 16,1-3 179-16</inkml:trace>
  <inkml:trace contextRef="#ctx0" brushRef="#br1" timeOffset="-155104.2">20212 7135 25 0,'-6'-1'307'0,"6"1"-23"0,-9 2-16 16,3 4-6-16,-2 1-18 0,3 4-10 0,-3 4-7 0,3 1-7 15,-4 10-23-15,7-7-18 0,-2 8-15 0,0 1-18 16,0-9-4-16,3 6-24 0,-2-6-10 0,3 1-6 16,-4 0-15-16,3-3-9 0,-3 2-7 15,3-2-15-15,-4-3-22 0,2-1-31 0,2-1-43 0,-3-1-40 16,0-1-35-16,-1 0-39 0,0-3-21 0,-2-2-45 16,-2 2-242-16,-3-4-501 0,-2-1 221 0</inkml:trace>
  <inkml:trace contextRef="#ctx0" brushRef="#br1" timeOffset="-154899.68">19801 7465 21 0,'-8'0'342'0,"1"-2"-26"16,2 2-24-16,5 0-15 0,-10 0-19 0,10 0-18 15,0 0-13-15,0 0-21 0,0 0-19 0,0 0-15 16,30 8-19-16,-10-5-14 0,11 1-14 0,6-1-14 16,13-2-12-16,1 2-5 0,0-2-11 0,0 1-7 15,0 0-14-15,4-1 0 0,-16 0-9 0,0 2 1 0,-2-3-9 16,0 2-6-16,-1-2 0 0,0 2-10 15,-7-1-1-15,0 2-6 0,-8-3-24 0,-2 0-45 16,-3 0-49-16,-5 0-52 0,-3 0-53 0,2-3-81 16,-5 2-231-16,-1-1-555 0,-4-3 245 0</inkml:trace>
  <inkml:trace contextRef="#ctx0" brushRef="#br1" timeOffset="-154504.86">20923 6897 78 0,'5'6'324'0,"-2"-3"-31"0,-1 2-26 0,3 0-27 16,-3 1-26-16,0 0-21 0,1 0-15 0,-1-1-18 16,0 1-19-16,0-1-11 0,1 1-23 0,-3 2-40 15,-2 0-66-15,-1 2-80 0,-1 1-93 0,-5 1-185 0,-3 2-387 16,2 1 171-16</inkml:trace>
  <inkml:trace contextRef="#ctx0" brushRef="#br1" timeOffset="-154348.43">20705 7150 171 0,'0'0'380'0,"3"3"-38"0,6-2-32 0,3-2-30 16,8-2-28-16,-1 2-29 0,11-5-19 15,-2 1-20-15,1 2-16 0,2-1-19 0,-3 2-8 0,0 0-22 16,0 0-24-16,-9 2-44 0,2 0-66 0,-1 0-88 16,-3-1-92-16,-4 4-265 0,0-3-497 0,-6 0 219 15</inkml:trace>
  <inkml:trace contextRef="#ctx0" brushRef="#br1" timeOffset="-154135.83">20956 7226 254 0,'3'9'286'16,"-1"0"-16"-16,-1 2-16 0,3 0-23 0,0 1-17 16,0 0-14-16,0 3-15 0,1 4-8 0,-1-8-16 15,2 7-14-15,-5-2-12 0,2-2-17 0,-2 5-12 16,-1-4-11-16,-1 4-6 0,1-3-6 0,-3 3-14 0,0-8-1 15,-1 2-13-15,0-2-4 0,0 0-14 16,-1-2-9-16,1-2-18 0,-1-1-22 0,1-3-22 16,-2 0-28-16,0 1-36 0,2-3-38 0,4-1-46 0,-13-8-27 15,5 2-223-15,-1-5-468 0,2-3 207 16</inkml:trace>
  <inkml:trace contextRef="#ctx0" brushRef="#br1" timeOffset="-154009.89">20844 7332 234 0,'-7'0'277'0,"0"3"-23"0,-1 2-16 0,0 2-19 15,-1 0-20-15,-1 0-17 0,3 4-17 0,0-2-18 16,-2 1-14-16,4-2-14 0,1 1-17 0,3-3-29 16,-3 2-44-16,4-2-57 0,-2-2-63 0,4 0-75 15,-2-4-182-15,5 5-377 0,-5-5 167 0</inkml:trace>
  <inkml:trace contextRef="#ctx0" brushRef="#br1" timeOffset="-153583.64">21315 6903 2709 0,'7'0'171'0,"0"-4"-110"0,-2 3-26 0,-1-1-21 16,-4 2 0-16,8 0-4 0,-8 0-3 0,3 7-2 16,-3-7-1-16,-9 8 0 0,1 0 0 0,-2 1-2 15,-4 2 1-15,0 0-2 0,-2 3 1 0,1 0 1 16,-7 2-2-16,7-4 3 0,2 0-1 0,0-2 0 15,6-2 3-15,0 0 5 0,2-1 9 0,1-2 10 16,-1-2 10-16,5 3 12 0,3-2 13 0,0-1 3 16,5-3 3-16,1 0-7 0,5 0-11 0,7-2-2 15,-1-1-7-15,-1 1-5 0,2 0 0 0,-2-2-9 16,1 4-3-16,-4-2 0 0,-2 2-7 0,-3-1-11 16,0 1-23-16,-4 3-29 0,-1-1-29 0,0 2-18 0,-4 1-18 15,0 0-7-15,-4 2 0 0,-2 2 7 16,-1 0 10-16,-5-2 8 0,2 3 16 0,-4 1 4 15,-1-1 14-15,1-1 19 0,0 1 18 0,3-2 13 16,0-1 14-16,0 0 10 0,1-2 7 0,4-1 6 0,-1 0 5 16,3 0 9-16,-1 0 6 0,-1-1 4 0,4-3 0 15,-1 3 0-15,1-3-8 0,0 0-7 16,5 3-2-16,-1-2-15 0,-4-1-28 0,10 1-35 16,-4-1-40-16,1 0-49 0,-2 2-43 0,-5-2-51 0,12 0-209 15,-12 0-467-15,7 4 206 0</inkml:trace>
  <inkml:trace contextRef="#ctx0" brushRef="#br1" timeOffset="-153232.08">21363 7235 105 0,'0'0'244'0,"0"0"-12"0,0 4-6 0,0-4-3 15,-7 8-5-15,5-5-9 0,-2 3-10 0,1-1-4 16,-1 0-8-16,-1 3-12 0,-1-2-18 0,2 0-14 16,0 0-15-16,1 1-10 0,0-2-14 0,2 1-3 15,1-3-14-15,1 1-6 0,0 0-11 0,3-1-2 16,1 1-10-16,0-3-5 0,2 1-2 0,3-2-6 15,3-2-5-15,-3 2 4 0,1-1-13 0,1 1 0 16,-2 0-4-16,0 0-3 0,-1-3-4 0,-1 6-7 16,-3-3-1-16,-5 0-6 0,9 0-5 0,-9 0-4 15,5 1 5-15,-5-1-5 0,0 5-3 0,0-5 4 16,-9 8 0-16,4-3-2 0,0-1 1 0,-5 2 0 16,-2 0 7-16,1 3-5 0,-5 1 4 0,2-1 5 15,-2 2 12-15,0-2 10 0,0 4 7 0,0-5-3 16,1 4 0-16,6-2-8 0,-5 1-2 0,4-2-1 15,-2 5 0-15,6-5-5 0,-2 0-2 0,7-2 3 16,-3 2 1-16,4 2-11 0,4-2 5 0,2 2-6 16,2-6 2-16,2 3-1 0,7 0-4 0,0-3 1 15,2 1-4-15,-1-3-12 0,1-1-46 0,1 0-62 0,-1-1-73 16,1-3-97-16,-3-1-286 0,0 1-621 16,2-3 275-16</inkml:trace>
  <inkml:trace contextRef="#ctx0" brushRef="#br1" timeOffset="-153055.31">21549 7038 171 0,'4'-4'393'0,"5"-3"-40"0,4 4-38 0,3-3-29 0,5 1-25 16,6-1-33-16,2 3-22 0,-7 4-22 0,5-1-16 15,-4 1-16-15,-3 0-17 0,1 1-14 0,-2 0-15 16,-3 0-40-16,2 0-55 0,-5 1-67 0,1 0-91 15,-4-2-92-15,-2 1-214 0,-2-1-490 0,-2-1 217 16</inkml:trace>
  <inkml:trace contextRef="#ctx0" brushRef="#br1" timeOffset="-152665">21745 6890 86 0,'-8'9'312'0,"-6"3"-28"0,3 2-19 0,0 2-22 0,-3 0-20 15,5 1-21-15,0 0-15 0,0-1-9 0,4 1-7 16,0 0-16-16,4 1-9 0,-2-3-11 0,3-1-12 16,0-3-4-16,0 1-3 0,4-1-11 0,-3-2-6 15,6 1-5-15,-5-1-15 0,2-2-8 0,5 1 1 16,-1 1-13-16,1-2-8 0,2-2 0 0,0 2-4 16,0 0-8-16,7-3-4 0,-7 1 0 0,2-3-3 15,0 4 0-15,-3-1-9 0,3-3 3 0,-3 3-11 16,0-2-21-16,-1 1-26 0,-4-2-35 0,3 1-39 15,-4 1-29-15,2 1-22 0,-4-1-21 0,0 0-8 16,-2 1-6-16,-2-1 4 0,-1 3 6 0,-2-2 7 16,-3 1 20-16,-1 1 11 0,0 0 23 0,-5-2 27 15,-1 1 31-15,-2 1 40 0,2 0 45 0,4-3 36 0,0 0 11 16,5 0 14-16,2 0 8 0,-6-1 6 16,6 1 13-16,3 2 12 0,-2-3 6 0,3-2 2 15,0-1-4-15,4 9-8 0,3-8-5 0,-2 2-13 16,3-1-6-16,1-2-27 0,3 0-32 0,2 0-39 0,-2 0-43 15,-1-3-51-15,-1 1-46 0,-1 1-42 0,-4-5-44 16,4 3-197-16,-4 0-462 0,-3 0 204 0</inkml:trace>
  <inkml:trace contextRef="#ctx0" brushRef="#br1" timeOffset="-152507.25">21843 7267 141 0,'0'0'272'0,"0"-4"-18"0,0 4-20 16,0 0-9-16,0 0 3 0,0 0 4 0,-4 14 7 15,3-3-14-15,-3 4-21 0,2 3-19 0,-4-1-15 16,1 2-16-16,0 7-14 0,0-1-13 0,1-1-15 15,1 0-9-15,0-4-15 0,2 1-3 0,1-1-11 16,-2 4-7-16,4-7-11 0,-1 3-12 0,-1-4-36 16,3-1-40-16,0-2-53 0,1-3-51 0,-4 1-56 15,4-7-64-15,-1 2-239 0,2-5-536 0,-2-1 239 16</inkml:trace>
  <inkml:trace contextRef="#ctx0" brushRef="#br1" timeOffset="-152344.64">21917 7111 59 0,'9'-8'377'0,"3"2"-36"0,7-2-32 0,-4 3-38 15,7-1-24-15,-3 0-23 0,-2 4-27 0,1-3-16 16,1 1-20-16,-4 2-13 0,-5 2-22 0,7-2-32 16,-4 4-43-16,-2-2-70 0,-2 0-80 0,0 0-93 15,-2 4-221-15,-2-2-448 0,-3 0 199 0</inkml:trace>
  <inkml:trace contextRef="#ctx0" brushRef="#br1" timeOffset="-152206.47">22027 7199 81 0,'0'2'358'0,"-2"0"-37"0,0 1-32 0,2-3-29 16,6 3-27-16,-6-3-38 0,8 0-35 0,-8 0-30 16,20-2-27-16,-8-1-35 0,-1 2-40 0,0-3-55 15,3-3-63-15,-1 1-67 0,-2 4-169 16,0-4-352-16,-2 0 156 0</inkml:trace>
  <inkml:trace contextRef="#ctx0" brushRef="#br1" timeOffset="-151747.1">22209 6984 118 0,'0'0'263'0,"-7"9"-7"0,5-3-8 16,-1 2-7-16,-1 3-7 0,-1 3-6 0,0-5-9 15,-1 7-6-15,-1-1-11 0,0 2-16 0,-1 0-18 16,2 1-14-16,-2 0-10 0,0 1-18 0,-2-2-17 15,-3 8-10-15,-1-3-9 0,0 0-10 0,-1 3-6 16,-1-3-8-16,2-1-11 0,2-5-6 0,1-3-3 16,4-1-8-16,-1-1 7 0,4-6-13 0,2 1 0 15,-1-1-5-15,3 0-1 0,0-5 0 0,0 0-1 16,7 1-2-16,-7-1 2 0,12-3-11 0,-4 3 1 16,0-1 6-16,4 1-12 0,-3 0-2 0,0 0 3 15,0 1-4-15,4-1-1 0,-3 2 8 0,-2-1-6 16,2 2-4-16,-5 2 4 0,4-2 3 0,1 2-7 15,-1 1-1-15,-2-1 1 0,-6 1 0 0,4 0 0 16,-2 2 2-16,-2 2-2 0,-1-3 0 0,-2 3 2 16,-1 1-2-16,-1-1 0 0,-1 1 8 0,0 0-8 0,-2-3 4 15,0 2-3-15,-1-1 2 0,3 0-5 16,-3-1 2-16,3-2 2 0,1-1 5 0,2 1-9 16,-2-1-1-16,0 0 1 0,0-2 1 0,3 0 0 15,-2 2-2-15,3-1-1 0,0 1 1 0,0-2 0 0,4 4 0 16,-2-1-2-16,1-1 4 0,5 3-4 15,1-2 1-15,-4 3 1 0,4-1-2 0,0-1-3 16,4 0 0-16,-3 2-7 0,5-3-19 0,-1 4-17 16,2-3-25-16,-1 2-30 0,2-2-30 0,-1 1-36 0,3-2-37 15,2-1-47-15,-2 1-271 0,0-4-568 0,-1-2 252 16</inkml:trace>
  <inkml:trace contextRef="#ctx0" brushRef="#br1" timeOffset="-151286.48">22712 7236 376 0,'0'0'378'0,"0"0"-22"0,0 0-56 16,0 0-27-16,9-3-22 0,-4 1-35 0,6 0-21 0,5 1-18 15,2-2-16-15,13 2-20 0,-3-1-9 16,1 2-11-16,3 0-15 0,4-3-11 0,-2 3-8 16,1 0-9-16,1 0 1 0,-2 0-17 0,-2 1-3 15,3-1-11-15,-2-1-2 0,-4 1 4 0,1 0-14 16,-9 1-5-16,-1-2-4 0,-1 1 0 0,-4 1-2 0,-3-1-6 16,-2 0 1-16,-1 0-2 0,-2-1 4 15,-1 1-14-15,-1 1 5 0,-5-1 2 0,7-1-7 0,-7 1-7 16,0 0-14-16,7-2-30 0,-7 2-31 0,0 0-31 15,0 0-37-15,0 0-34 0,-12 8-29 16,8-5-31-16,-1 0-37 0,-4 1-192 0,-1 2-504 0,1 0 223 16</inkml:trace>
  <inkml:trace contextRef="#ctx0" brushRef="#br1" timeOffset="-150939.59">22740 7429 87 0,'0'0'277'0,"-3"2"-17"0,3-2-15 0,-2 2-14 0,2-2-6 16,0 0 1-16,0 0 1 0,0 0-2 0,8 7-20 16,-2-6-18-16,3 0-18 0,0 1-16 0,5 0-18 15,2 1-5-15,4-2-18 0,2 1-12 0,0-1-10 16,7 2-7-16,0-2-7 0,-1 3-9 0,3-2-8 15,0 1-1-15,-3-1-6 0,2-2-9 0,-3 1 0 16,1 4-2-16,-5-3-7 0,-2 0-7 0,2 1 0 16,0-2-2-16,-4 2-1 0,3-2-2 0,-4-1-4 15,-2 2 5-15,-2 0-9 0,-2-1-2 0,-4-1-3 16,-1 0 2-16,1 0-3 0,-2 1-2 0,-1 1 2 16,-5-2-14-16,8 0-8 0,-8 0-12 0,0 0-16 15,0 0-14-15,0 0-16 0,0 0-25 0,0 0-31 16,0 0-30-16,0 0-29 0,0 0-36 0,0 0-45 15,0 0-199-15,0 0-505 0,0 0 224 0</inkml:trace>
  <inkml:trace contextRef="#ctx0" brushRef="#br1" timeOffset="-149417.39">24115 6734 144 0,'-6'10'269'0,"-3"6"-20"0,-5 8-16 0,0-5-13 0,-3 5-10 0,3-5-9 16,2-4-3-16,0 4-9 0,-2-3-13 0,4 1-13 15,3-4-15-15,-2-3-9 0,3 2-15 16,1-3-11-16,2 1-12 0,2-3-8 0,1-1 1 0,-1 0-4 16,2 0-9-16,3 1-8 0,1-3-5 0,5 0-1 15,0-1-12-15,3 2-2 0,5-2-6 0,1 0-5 16,3 0-1-16,-3-2-10 0,3 1-1 0,5 0-5 16,-9 1 0-16,2-3-2 0,-3 0-3 0,1 0-4 15,1-3-7-15,-6 1-25 0,-1 0-32 0,2 1-39 16,-2-2-43-16,-1 0-33 0,-2 0-35 0,2-2-20 15,-5-1-43-15,4 1-196 0,-6-2-495 0,2 0 220 16</inkml:trace>
  <inkml:trace contextRef="#ctx0" brushRef="#br1" timeOffset="-149261.42">24357 6841 185 0,'0'-5'300'0,"-3"3"-29"0,2-1-20 0,1 3-10 16,0 0-6-16,0 0 2 0,-13 5-7 0,8 1-18 15,-1 5-18-15,-2-3-22 0,-2 6-17 0,4-1-11 16,-1 3-15-16,2 2-14 0,-3 1-8 0,5-3-13 15,-1 2-7-15,1 0-11 0,-1 0-7 0,4 7-8 0,-1-5-12 16,0-1-20-16,-2 7-37 0,-1-5-42 0,-1-4-35 16,-1 1-37-16,0 0-35 0,-1-2-32 15,-2-3-39-15,-1 0-240 0,-3-2-506 0,-3-3 224 16</inkml:trace>
  <inkml:trace contextRef="#ctx0" brushRef="#br1" timeOffset="-148946.78">24069 7245 62 0,'-15'-3'218'15,"-3"2"33"-15,5-4 15 0,3 4-6 0,-3-2 0 16,8 0-15-16,-4 0-4 0,5-1-23 0,1 4-21 15,-2-5-24-15,2 3-16 0,3 2-8 0,6-6-26 16,-2 0-15-16,5 3-11 0,8-4-9 0,2 2-11 0,10-1-2 16,2-1-9-16,2 0 1 0,1 4-16 15,-1-1-3-15,-4 2-8 0,1 0-2 0,0 1-7 16,-2 0 4-16,-7 1-9 0,2 0-1 0,-1 0-2 16,-3 0-5-16,-1 0-2 0,-4 1 1 0,-2 0-2 0,1 1 1 15,-6-2-6-15,0 0-4 0,-2 1 7 0,0 0-6 16,-5-1 1-16,9 2 5 0,-9-2-4 15,0 4 5-15,0-4-5 0,-9 7 5 0,-1 1 3 16,-6 2-4-16,-7 7-6 0,-2-4 4 0,0 1-4 0,-2 3-4 16,3-4 2-16,-3 1 2 0,1-1-4 0,3 1 0 15,7-2 5-15,-4-2-4 0,3 1-5 0,0 0 1 16,2-5-9-16,3 3-25 0,3-5-24 0,-1 1-28 16,4 1-29-16,-1-2-20 0,3-3-22 0,-1 1-21 15,5-2-17-15,0 0-13 0,0 0-26 0,-7-6-196 16,7-1-465-16,2 2 205 0</inkml:trace>
  <inkml:trace contextRef="#ctx0" brushRef="#br1" timeOffset="-148760.12">24220 7279 256 0,'3'7'259'0,"-3"3"0"16,2 1-3-16,-2 6 0 0,0-1-12 0,0 0-6 16,2 2-24-16,0-1-19 0,-2 0-21 0,3-1-20 15,3-2-14-15,-1-2-13 0,9 3-13 0,-1-2-11 16,6-3-9-16,-1-1-10 0,3-2-8 0,8-1-5 15,-1 0-7-15,0-5-8 0,2 1-9 0,-1-4 0 16,-1-2-8-16,-9 0-1 0,3 1-3 0,-4-4-11 16,0 0-30-16,0-1-43 0,-8 2-58 0,-2-3-64 15,-3 0-68-15,2-1-277 0,-4 0-558 0,-3 0 247 16</inkml:trace>
  <inkml:trace contextRef="#ctx0" brushRef="#br1" timeOffset="-148257.85">24813 6736 99 0,'7'5'359'0,"-1"2"-10"0,4-1-36 16,-1 3-31-16,1-3-27 0,1 3-26 0,1-2-21 15,0 0-16-15,-1-2-20 0,-2 2-20 0,0 0-19 16,4 1-4-16,-4 0-17 0,0 0-13 0,-4-1-31 16,4 1-41-16,-8 2-60 0,-1 1-57 0,-1 0-54 15,-4-3-62-15,0 3-246 0,-4-2-487 0,-8 3 215 16</inkml:trace>
  <inkml:trace contextRef="#ctx0" brushRef="#br1" timeOffset="-148099.62">24739 6999 353 0,'0'0'329'0,"0"0"-29"0,0 0-15 0,14 1-15 0,-2 1-26 16,5-4-25-16,3-1-18 0,8 0-18 0,1 1-20 16,2-4-18-16,-2 6-14 0,1-1-12 0,-7 2-13 15,-2-1-9-15,1 0-13 0,0 0-16 0,-3 0-38 16,-2 3-58-16,-3 0-56 0,-3 1-62 0,-2-3-57 16,0 2-78-16,-8 1-151 0,-1-2-466 0,0 3 207 0</inkml:trace>
  <inkml:trace contextRef="#ctx0" brushRef="#br1" timeOffset="-147764.28">25000 7072 191 0,'-2'3'245'0,"2"4"0"0,-1-1-6 16,1 1-8-16,1 1-7 0,2 3-9 0,1-1-7 15,-3 2-4-15,2 4-5 0,1-1-22 0,1 2-13 16,-1 2-11-16,-1 0-17 0,0 0-13 0,-3 0-16 16,0 0-6-16,0 1-10 0,-3 5-10 0,-2-7-7 15,2 1-8-15,-1 1-1 0,-2-4-13 0,4-2-4 16,-1 0-5-16,1-3-9 0,0-1 1 0,2-3-6 15,-1-1-11-15,0 0-17 0,1-3-12 0,-1 0-9 16,1-3-23-16,0 0-21 0,0 0-17 0,-10-10-8 16,7 4-1-16,-2-5-6 0,1-2 5 0,-1-5 1 15,0-6 2-15,-3-4 6 0,4 2 15 0,3 0 11 16,-3 7 15-16,3 1 19 0,-2 6 16 0,2 1 15 16,0 3 10-16,-2 3 2 0,2-2 2 0,-3 4-3 15,-1 2 3-15,5 1 5 0,-17 4 9 0,6 3 0 16,-2-1 2-16,0 6 2 0,1-2 2 0,4 0-10 15,-4-1-3-15,3 0-4 0,2-2-5 0,2 1-9 0,-1-2-18 16,1-1-19-16,2 1-33 0,-1-2-34 16,3-4-29-16,1 0-36 0,0 0-59 0,0 0-210 15,0 0-460-15,2-15 205 0</inkml:trace>
  <inkml:trace contextRef="#ctx0" brushRef="#br1" timeOffset="-147231.55">25321 6809 187 0,'6'2'242'0,"0"4"-21"0,-4-1-15 0,-2 3-8 15,0 0-14-15,-2 3-10 0,-4-3-18 16,2 4-15-16,0-1-12 0,-1-3-13 0,-1 3-12 16,3-1-9-16,-1-4-10 0,-1 1-7 0,5-1-6 15,-1 1-8-15,2-1-5 0,1 0-8 0,3 0-2 0,-2-2-6 16,3 0-4-16,-3 2 1 0,5-1-9 0,-4 0-1 15,2-1-6-15,-2 1 0 0,1 5-3 16,-1-2 1-16,-4 1-4 0,0 2 1 0,-4-1 0 16,-1-1 2-16,-5 5 4 0,2 1 13 0,-3-3 0 0,-2 1 7 15,3 0 10-15,-2-1 6 0,2-4 6 0,2 0 1 16,-1 0-3-16,3-1-6 0,1-4-7 16,2 1-6-16,2-1-1 0,-1 1-5 0,2-4-4 15,5 7-3-15,1-6 6 0,2 1-12 0,3 0-2 0,3-2-5 16,4 0 0-16,-1 2-2 0,0-1-7 0,-5-1-12 15,2 2-13-15,0-1-17 0,-5 2-16 0,3-1-9 16,-3 0-16-16,-4 0 0 0,0 3 11 0,-1-1 1 16,0-3 3-16,-3 4 7 0,0-3 6 0,-2 4 8 15,1-6 8-15,-5 7 19 0,1-3 15 0,-1 0 5 16,-2 0 12-16,1 1 9 0,0 3 10 0,-1-1 7 16,1 0 5-16,-3 0 8 0,1 2 0 0,-1-2-12 15,2 4-2-15,-1-2-5 0,0 1-4 0,-1-1-5 16,-3 4-1-16,5-2-1 0,-2-3-8 0,5 5 2 15,-2-2-6-15,0-1 3 0,1-1-5 0,2-1-2 16,0 1-8-16,3-1-1 0,3 0 0 0,0 0-1 16,2-2-4-16,2 1 6 0,2-2-5 0,0-1 0 15,3 1-1-15,-1-2-11 0,8-2-25 0,-6 1-38 16,-4-2-47-16,4 0-62 0,-3-2-67 0,-1 1-84 16,1-2-178-16,-3-2-551 0,0-1 244 0</inkml:trace>
  <inkml:trace contextRef="#ctx0" brushRef="#br1" timeOffset="-147045.47">25598 6945 3713 0,'4'-3'175'0,"-3"0"-121"16,5-2-21-16,-3 2-19 0,2 1-5 0,0 1-1 16,4-2-4-16,4 0-1 0,0 1 1 0,1 1-1 15,-1-2 1-15,4 0-2 0,-3 0 1 0,-1 2 7 0,5-1-10 16,-4 2 0-16,0-1-26 0,-1 1-43 0,0-2-50 15,-3 1-57-15,-1 1-64 0,4 1-51 16,-8 1-229-16,-5-2-563 0,10-3 249 0</inkml:trace>
  <inkml:trace contextRef="#ctx0" brushRef="#br1" timeOffset="-146684.06">25778 6767 231 0,'-9'1'236'16,"-1"6"-13"-16,-2 0-4 0,0 3-8 0,-2 1-5 0,3 5-4 15,-6 7-10-15,1 1-9 0,3 0-8 0,2 1-7 16,1 1-15-16,-2-4-11 0,7 1-16 0,1-4-9 16,3 0-7-16,2-5-13 0,-3 2-10 0,4-1-8 15,2-5-10-15,0 3-8 0,1-4-1 0,5 1-6 16,-1-4-5-16,-1 4-8 0,2-3-4 0,-1-2 0 16,1 0-1-16,0 0-7 0,-1 0-1 0,0-2-4 15,-1 1-7-15,0-2-9 0,-1 1-19 0,-3 0-49 16,1 0-36-16,-1-1-33 0,-4 2-29 0,0-4-11 15,0 7-10-15,-2-4 4 0,-1 1 7 0,-1 3 16 16,-4-3 19-16,-2 2 25 0,1 0 22 0,0 1 43 16,-3-4 43-16,0 5 29 0,3-3 31 0,0-1 7 15,4 1 9-15,0-1 12 0,0 1 15 0,0-3 18 16,1 1-9-16,1-1-4 0,3-2 1 0,-6 4-19 16,6-4-7-16,0 0-7 0,9 3-6 0,-9-3-8 15,15-3-27-15,-2 2-28 0,-1-2-55 0,-1-2-46 16,2 1-56-16,0-1-52 0,-1 0-81 0,-3-3-144 15,4-3-462-15,-3 5 204 0</inkml:trace>
  <inkml:trace contextRef="#ctx0" brushRef="#br1" timeOffset="-146506.87">25797 7138 245 0,'-10'12'337'0,"9"-6"-19"0,-2 3-16 16,-1 0-26-16,-1 1-29 0,4 2-23 0,-5-1-19 15,-1 4-24-15,2 4-18 0,1-5 0 0,-1 3-30 16,1 1-12-16,0-3-10 0,3 1-15 0,1 1-8 15,-4 2-10-15,1 0-9 0,3 2-7 0,-2-4-7 0,1-1-7 16,1 0-10-16,0-6-23 0,1 0-30 0,1-2-36 16,-2-1-37-16,3-2-47 0,-3 0-40 15,4-2-48-15,1-3-58 0,-5 0-154 0,4-6-470 16,1 0 207-16</inkml:trace>
  <inkml:trace contextRef="#ctx0" brushRef="#br1" timeOffset="-146335.79">25874 7018 19 0,'14'-9'321'0,"3"0"-28"15,8-2-30-15,1 3-24 0,-6 1-17 0,8-1-22 16,-6 3-8-16,5-2-13 0,-7 4-21 0,-3 0-22 16,3 2-12-16,-8-4-38 0,-1 5-57 0,-2 0-69 0,-5 0-81 15,-4 0-101-15,9 0-125 0,-9 0-375 0,-2 6 166 16</inkml:trace>
  <inkml:trace contextRef="#ctx0" brushRef="#br1" timeOffset="-146210.58">25986 7078 43 0,'-5'3'276'0,"5"0"-28"0,0-1-22 0,0-2-23 16,-2 5-20-16,2-5-19 0,7 1-15 0,1-1-22 16,1-3-23-16,1 0-34 0,3 1-39 0,-4-3-56 15,4 0-64-15,-3 1-196 0,-2-3-309 0,1-2 136 16</inkml:trace>
  <inkml:trace contextRef="#ctx0" brushRef="#br1" timeOffset="-145748.33">26122 6869 258 0,'-1'6'293'0,"-2"3"-6"0,1-2-20 0,-4 5-8 0,1 0-16 15,-2 4-12-15,3 0-22 0,-3 1-21 0,1 1-22 16,0 2-14-16,-1-3-14 0,1 2-17 0,1 6-2 15,0 0-20-15,1-6-8 0,0 1-10 0,0-3-17 16,-1 2 1-16,4-1-9 0,-3 1-5 0,-1-4 0 16,2-2-6-16,-1 0-4 0,4-1-1 0,-2-4-6 15,-1-2-5-15,3 1-5 0,0-2-2 0,-1-2 0 16,-2 1 1-16,3-4 3 0,0 0-5 0,0 0-2 16,0 0 3-16,9-9-12 0,-1 2 2 0,0 0-2 15,-1 0-2-15,5-2 2 0,-1 3-3 0,0 0 1 16,0 0-5-16,-1 1-1 0,2 3-6 0,-2 0 6 15,-1 1-2-15,0 2 1 0,-1 1 1 0,-1-2-1 16,-3 4-5-16,1 1 2 0,0 0 4 0,-1 1-4 16,-4 2 4-16,-2 2 2 0,-2-1-4 0,-3 1 4 15,2 1 0-15,-6 1-5 0,-1 1-3 0,1 0 2 16,-2-3-1-16,-4 3 3 0,5-5-2 0,0 2 3 16,3-4 6-16,0 1-2 0,-1-3 0 0,4 1 1 15,-1-4-2-15,3 6 5 0,2-4-4 0,-2-1 0 16,1 0-7-16,3-2 4 0,-5 2-4 0,4 3-2 0,1-5 6 15,4 6-4-15,-2-1 3 0,2-4 2 16,1 3-1-16,-1 0-1 0,3-1 1 0,2 2-3 16,1-2-3-16,0 2-4 0,0-2-15 0,2 0-36 15,-1 1-36-15,-2 0-40 0,3 2-27 0,-6-1-60 16,3-1-57-16,-3 0-220 0,-3-1-538 0,-1 2 238 0</inkml:trace>
  <inkml:trace contextRef="#ctx0" brushRef="#br1" timeOffset="-144914.24">26581 6844 256 0,'19'-2'334'16,"14"1"-18"-16,0-4-15 0,6 5-27 0,0-2-22 15,1 0-29-15,-2 0-20 0,16 0-20 0,-25 1-18 16,1 1-19-16,-3-2-12 0,-8 4-14 0,-5-2-13 15,-1 0-14-15,-3 0-31 0,-1 1-58 0,-2-1-86 16,-7 0-109-16,0 0-293 0,0 0-523 0,0 0 231 16</inkml:trace>
  <inkml:trace contextRef="#ctx0" brushRef="#br1" timeOffset="-144754.46">26702 7009 3212 0,'-6'25'84'0,"-1"-2"-101"0,2 4 11 0,0-2 2 15,4 1 2-15,-2 0 6 0,1 3-1 0,-6-2 6 16,3-2-1-16,-3 2 5 0,3-2-3 0,-4 0-5 16,1-6 4-16,-3 3-14 0,2 4-29 0,-1-8-40 15,2 0-58-15,-1 0-64 0,4-3-81 0,1-4-158 16,-1-1-472-16,3-5 209 0</inkml:trace>
  <inkml:trace contextRef="#ctx0" brushRef="#br1" timeOffset="-144414.37">26729 7113 3369 0,'6'-4'186'0,"0"0"-111"0,-1-1-45 15,5-1-33-15,3 4 29 0,-2-4-22 0,1 2-2 16,4-4-1-16,2 4 2 0,-5 0 1 16,0 1 7-16,-2-1-5 0,3 1 6 0,-2 0-3 0,-1 3-1 15,-1-2-1-15,2 1-4 0,-3 0 7 0,0 1-3 16,-2 0-2-16,0 1 1 0,-2 2-3 15,3-2-2-15,-2 4 7 0,-1 3 0 0,-1-3-2 16,0 7-3-16,1 1 5 0,-1-1-1 0,-2 4 2 0,0 1-2 16,1 2 1-16,-3-1 0 0,-2 3-4 0,1-1-3 15,-1 1 4-15,-3-4-1 0,3 4 2 16,-2 2 2-16,0-6-5 0,-2 2 3 0,2 0-4 0,-1-1 1 16,0-1 0-16,1 2 0 0,0-3-4 0,0-5 5 15,1 0-6-15,3 0 4 0,-2-3-13 0,1 0-15 16,-2-5-21-16,3 2-18 0,-3-1-16 0,2-1-18 15,1-3-26-15,0 0-27 0,0 0-21 0,-14-12-23 16,9 4-12-16,1-3-32 0,-1-6-175 0,-4 2-448 16,0-9 198-16</inkml:trace>
  <inkml:trace contextRef="#ctx0" brushRef="#br1" timeOffset="-144302.39">26808 7209 217 0,'-2'-6'274'0,"0"3"-14"0,0-3-34 0,1 3-24 15,1 3-21-15,2-6-27 0,3 5-18 0,1-2-19 16,2 1-26-16,3 0-29 0,1 0-41 0,2 1-44 15,0-2-44-15,-1 0-67 0,0 2-153 0,-3-3-310 16,-1 2 138-16</inkml:trace>
  <inkml:trace contextRef="#ctx0" brushRef="#br1" timeOffset="-144117.28">26913 7025 73 0,'-3'-3'349'0,"2"-1"-34"15,-3 2-38-15,4 2-22 0,-1-3-27 0,1 3-20 16,0 0-7-16,-6 8-6 0,3-1-19 0,-1 3-20 15,3 3 1-15,-3 1-30 0,0 3-12 0,-1 0-9 16,1 1 2-16,-4 6-26 0,2 1-5 0,-3-1-9 16,2-1-21-16,-5 3-31 0,-3-4-46 0,-2 2-45 15,1-3-48-15,-1 1-39 0,4-8-41 0,-3 0-52 16,1-3-160-16,-1-2-449 0,-1 0 198 0</inkml:trace>
  <inkml:trace contextRef="#ctx0" brushRef="#br1" timeOffset="-143983.62">26553 7353 125 0,'-4'-2'331'0,"1"-2"-19"0,3 4-21 15,-5-4-29-15,5 1-9 0,0 3-32 0,8-5-18 16,1 1-17-16,5 1-13 0,6-1-30 16,13-1-9-16,-1 2 1 0,7 0-28 0,0 1-10 15,12 0-8-15,-13 0-16 0,1 2-32 0,-2-1-37 16,0 2-43-16,-5-1-50 0,0 2-58 0,1-2-55 0,-6 2-249 16,-8-2-488-16,3 2 216 0</inkml:trace>
  <inkml:trace contextRef="#ctx0" brushRef="#br1" timeOffset="-143755.06">27418 7043 343 0,'0'0'355'0,"0"0"-37"0,14 0-35 15,-14 0-29-15,15-1-20 0,-2 0-23 16,2 0-22-16,1-1-23 0,3 2-13 0,1 0-20 0,-1 2-19 16,1-4-42-16,-1 2-50 0,-1 0-53 0,-4 2-62 15,-1-1-67-15,0-2-86 0,-6-1-141 0,1 2-418 16,-4-4 186-16</inkml:trace>
  <inkml:trace contextRef="#ctx0" brushRef="#br1" timeOffset="-143377.15">27526 6795 298 0,'-5'-4'309'16,"0"-2"-30"-16,4 5-22 0,-3-2-28 0,4 3-14 0,0 0 3 15,-11 11-15-15,5 0-18 0,3 8-21 0,-7 8-15 16,4 4-13-16,2 2-16 0,-1-1 6 0,5 4-27 16,-7 10-6-16,5-10-11 0,-3 11-9 0,3-11-8 15,-1 9-4-15,1-11-7 0,-1-2-9 0,2-1 0 16,1-1-3-16,-1 1-6 0,-1-5-1 0,2-7-4 15,0 1 8-15,-2-3-20 0,2-1-1 0,0-6-2 16,1 1 2-16,-1-1 0 0,0-6-5 0,0 2 4 16,-1 0-4-16,-1-3-2 0,2-3-10 0,-5 3-8 15,5-3-20-15,-12-6-10 0,4-2-2 0,0 0-1 16,-2-2 12-16,0-2-8 0,-2 0 6 0,1 0 11 16,-1 1 9-16,8-2 18 0,-6 5 12 0,5-1 16 15,0 0-2-15,0-1 20 0,1 5-26 0,1-2-4 16,1 1-5-16,-1 3 5 0,3-5-3 0,0 3-2 15,3-1-4-15,-1 2-3 0,5 0-5 0,3-4 2 16,7 2-3-16,1-1-4 0,7-3 2 0,-3 3 3 16,6 0-4-16,-1 2-3 0,2-3-12 0,3 2-36 15,-8-1-52-15,-2 1-61 0,-3 1-68 0,-1-1-332 0,0-2-606 16,-1 0 268-16</inkml:trace>
  <inkml:trace contextRef="#ctx0" brushRef="#br1" timeOffset="-143184.65">27820 6836 163 0,'3'-2'351'0,"-3"2"-36"0,0 0-27 15,10 1-20-15,-6 3-36 0,-1 1-16 0,0 1-21 16,1-1-22-16,1 5-12 0,0-2-17 0,0 3-15 0,-2-1-14 16,2 2 1-16,-4-1-31 0,3 1-32 0,-4 4-39 15,-2-4-47-15,-1 3-43 0,-2 2-47 0,1-2-45 16,-3-4-49-16,3-1-184 0,-4 0-433 15,3-2 192-15</inkml:trace>
  <inkml:trace contextRef="#ctx0" brushRef="#br1" timeOffset="-143033.54">27713 7079 196 0,'0'0'317'0,"0"0"-28"0,-6-1-17 16,6 1-22-16,0 0-17 0,0 0-19 0,0 0-20 0,0 0-14 15,0 0-18-15,9-6-12 0,-2 6-13 16,2-3-13-16,4 0-15 0,0 2-10 0,5-1-27 0,-5 0-40 15,-1 0-41-15,1 2-55 0,0-3-50 16,-2 1-52-16,1 1-56 0,-1 1-188 0,-4 0-443 0,-2 0 197 16</inkml:trace>
  <inkml:trace contextRef="#ctx0" brushRef="#br1" timeOffset="-142895.55">27864 7130 63 0,'-4'6'249'0,"1"1"-16"15,-3 2-11-15,1 0-3 0,0 1-3 0,0 0-3 0,1-1-4 16,-4 2-3-16,2-3-15 0,1 3-17 0,0-2-16 15,-2 1-19-15,5 2-11 0,-3-3-29 0,2-2-39 16,1 1-47-16,-1-3-46 0,3 1-40 0,0-1-39 16,4-2-35-16,0 2-47 0,-4-5-179 0,14-5-402 15,-5 3 178-15</inkml:trace>
  <inkml:trace contextRef="#ctx0" brushRef="#br1" timeOffset="-142630.65">28050 7222 186 0,'2'2'185'0,"-4"2"-7"0,0 3-6 0,-3-1-7 15,-3 3 0-15,-2-1 0 0,-3 3-2 0,-10 5-3 16,5-5-10-16,0 0-11 0,-9 4-11 0,-1-1-13 16,-2 3-11-16,-1-3-3 0,7-3-2 0,-3 3 6 15,9-3 3-15,-1-3 2 0,1-2 12 0,5 1-11 16,4-3 7-16,0-2-21 0,4 0-1 0,-1 1-19 16,1-2-7-16,3 1-7 0,2-2-6 0,0 0-9 15,0 0-5-15,0 0-6 0,0 0-5 0,0 0 0 16,23 0-3-16,-10-2-7 0,6 2-3 0,3 0 2 15,-3 0-4-15,3-1 0 0,-2 2 0 0,2-1-9 16,0 0-15-16,-2 0-23 0,1 5-29 0,0-2-43 16,0 0-53-16,-1 0-52 0,3 0-56 0,-5 1-242 0,-1 0-547 15,1-2 242-15</inkml:trace>
  <inkml:trace contextRef="#ctx0" brushRef="#br1" timeOffset="-142451.18">28191 7032 90 0,'1'-4'383'15,"3"0"-42"-15,1 4-34 0,0-3-33 0,3 3-25 0,2-2-29 16,4 2-22-16,-2 2-19 0,0-2-13 0,1 3-24 16,3-3-9-16,0 1-7 0,-2 1-53 15,-1 0-63-15,1 3-69 0,0-5-87 0,-1 1-96 0,-4-1-166 16,-3 0-441-16,1-1 195 0</inkml:trace>
  <inkml:trace contextRef="#ctx0" brushRef="#br1" timeOffset="-141934.35">28354 6800 353 0,'0'-3'345'0,"0"3"-33"15,0 0-32-15,0 0-32 0,-6 14-21 0,4-3-17 0,-1 8-23 16,-1 0-16-16,-1 9-16 0,1 0-18 15,-3 3-13-15,0 0-12 0,-2 0-11 0,3 2-11 0,-1 0 10 16,2 1-25-16,-2-1-8 0,-1 2-8 0,2-2-3 16,-2-1-6-16,0 0-4 0,3-3-7 0,-2-1 8 15,4-2-12-15,-2 2-6 0,1-5-4 0,3-3-2 16,-3-5-2-16,3-3-1 0,1 0 0 0,-3-1-5 16,3-5-5-16,-1 0 1 0,0-1 4 0,-1 0-4 15,1-2 4-15,1-3 2 0,-4 1-2 0,4-1-6 16,0 0 3-16,-9-7-2 0,5 0 0 0,1 1-1 15,-1-4 10-15,0-1-15 0,0 1 2 0,0-1-2 16,0 0 2-16,3-3 1 0,1 3-4 0,0-3 0 16,0 0 2-16,1 3-1 0,3-3 0 0,-1 3-4 15,-1 0 14-15,5 1-14 0,-1 0-4 0,-1 1 0 16,0-1 0-16,4 3-2 0,0 0 2 0,0-1 2 16,1 1-4-16,1 0-8 0,1 0-7 0,1-3-17 15,2 2-21-15,0-1-17 0,-1-2-17 0,0 3 0 16,-3-1-5-16,3-1 5 0,-1 0 17 0,-3 3 5 15,-1 0 16-15,0 0 14 0,1 0 26 0,-6 2 19 16,1 0 22-16,2 1 13 0,-3 2 9 0,-2 0 14 16,2 1-7-16,-4 1-4 0,0 0-7 0,5-3-4 15,-5 3 7-15,0 0-13 0,0 0-4 0,6 6 1 16,-4-1-6-16,-2-1-1 0,0 3-1 0,1 0 1 16,-2 0-5-16,2 4-3 0,0 0-2 0,-1-1 0 15,0 2-2-15,0 1-3 0,0 3-31 0,0-4-54 16,0-1-61-16,0 2-66 0,0-2-81 0,-1-1-233 15,2-4-559-15,1 1 248 0</inkml:trace>
  <inkml:trace contextRef="#ctx0" brushRef="#br1" timeOffset="-141433.98">28634 7007 233 0,'7'-8'310'15,"2"0"-30"-15,1 1-16 0,-1 0-28 0,1 2-15 0,3 0-11 16,0 4 1-16,-3-2-22 0,3 3-16 0,-2 0-17 15,1 0-15-15,-1-2-17 0,0 2-14 16,1 2-10-16,-2-1-5 0,0 2-12 0,2-3-6 0,-4 2 4 16,1-1-22-16,2-1-7 0,-3 2-4 0,0 0-5 15,-2-1-6-15,2 1-6 0,-3-1 3 0,-1 1-6 16,-4-2-6-16,5 2-2 0,-3 1-3 0,-2-3 6 16,6 4 7-16,-5 0-15 0,0 6-4 0,-1 0 4 15,-1 1-1-15,1 0-6 0,-1 7 3 0,-3-4 1 16,1 3-7-16,0 0 3 0,0 1-3 0,0-1 0 15,-1 1-1-15,2-3 11 0,0 2-5 0,-4 0-6 16,5 0 3-16,0-5-1 0,-3-2-6 16,4 3 3-16,-3-4 2 0,2 1-4 0,-2-1 2 0,2-1 0 15,-2 0 0-15,1-2 2 0,-1 0-3 0,2-2 2 16,-3 0-6-16,3-1-21 0,-4-1-22 0,1 2-18 16,4-4-35-16,-12 0-20 0,6-3-23 0,-1 2-17 15,-3-5-19-15,0 1-10 0,0-3-6 0,-5-3 7 16,1 0-22-16,-3-2 3 0,0 1 1 0,-2-5 17 15,-1 1 31-15,3 4 50 0,3 0 60 0,1-1 46 16,-1 0 29-16,4 1 21 0,2 5 23 0,-2 0 18 16,5 0 19-16,1 1 16 0,0 2 28 0,-1 1 0 15,5 1 8-15,0 2-13 0,-2-5-13 0,2 5-14 16,0 0 3-16,7-5-27 0,1 4-10 0,1-1-8 16,5 4-11-16,-1-1-13 0,6 1 12 0,-6 1-18 15,1-1-17-15,-3-1-35 0,0 2-45 0,-3 0-66 0,-4 2-65 16,0-2-75-16,-5 4-223 0,-2-1-513 15,-3-1 227-15</inkml:trace>
  <inkml:trace contextRef="#ctx0" brushRef="#br1" timeOffset="-141297.48">28425 7306 289 0,'-5'5'284'0,"2"0"-30"16,-1 0-11-16,4-2-21 0,0-3-14 0,7 7-16 15,-1-4-11-15,3 1-13 0,2-1-17 0,2-2-17 16,5 0-14-16,0 0-32 0,1-1-49 0,-1 3-53 15,-4-3-68-15,-1-3-50 0,2 2-71 0,-6 0-154 0,0-1-387 16,0-2 171-16</inkml:trace>
  <inkml:trace contextRef="#ctx0" brushRef="#br1" timeOffset="-140951.52">28675 6553 329 0,'0'-9'332'0,"2"0"-31"0,-2 4-30 0,0-2-18 0,0 3-36 16,1 2-18-16,-1-2-13 0,0 4-19 15,0 0-22-15,0 0-9 0,0 0-12 0,0 0-13 16,0 13-6-16,0-3-12 0,1 2-11 0,-1 1-6 16,-1-2-7-16,1 5-4 0,-1 3-7 0,2-4-6 0,-4 1-6 15,3 2-6-15,-2-2-1 0,1 4-5 0,2 6-3 16,-2 5-2-16,-1-2-8 0,2 3 5 0,0 0-3 15,0 16 0-15,-1-2 2 0,1 2-8 16,-1-3-1-16,-1 4 3 0,0 2-4 0,2-1 2 0,0 3-5 16,-2-4 2-16,0 1 14 0,-3-3-20 0,1 2 2 15,-1-2-3-15,1 1 2 0,0-2 0 0,2-12 2 16,-2-1-7-16,0 2 5 0,0-3 0 0,-1-1-3 16,0-1 9-16,0-1-16 0,-3-4-48 15,3-6-102-15,0 0-137 0,-3-3-288 0,3-8-624 0,1-3 276 16</inkml:trace>
  <inkml:trace contextRef="#ctx0" brushRef="#br1" timeOffset="-140818.91">29055 7638 4039 0,'5'5'8'0,"0"-1"-2"0,0 0-4 15,-1-1-21-15,1 2-22 0,-1 0-52 0,-4 1-67 16,3 0-76-16,-3-1-60 0,-4 2-239 0,-1 0-581 0,-4 0 257 15</inkml:trace>
  <inkml:trace contextRef="#ctx0" brushRef="#br0" timeOffset="-129061.17">1635 7481 160 0,'0'0'279'16,"0"0"-11"-16,0 0-12 0,0 0-10 0,0 0-8 15,0 0-15-15,0 0-8 0,0 0-12 0,0 0-7 16,0 0-34-16,0 0-1 0,0 0-10 0,0 0-12 15,0 0-10-15,0 0-16 0,0 0-14 0,0 0-6 16,0 0-9-16,0 0-1 0,0 0-11 0,0 0-4 16,9-9 3-16,-9 9-9 0,0 0-7 0,13-1-1 15,-9 1-7-15,1-3-6 0,1 3 1 0,2-1-6 16,-8 1-4-16,9 0-1 0,-9 0 2 0,13-1-5 16,-8 0 1-16,-5 1-2 0,9 1-16 0,-9-1 12 15,6 1-10-15,-3 1 6 0,-3-2-5 0,1 7-2 16,-1-2-3-16,-1-1 3 0,-2 1-4 0,2 2-4 15,-3-1-2-15,3-2-5 0,-3 2-3 0,-1 0-2 16,1-3 7-16,0-1 4 0,0 0-2 0,4-2-3 0,-6 3 10 16,1 1-5-16,1-2 13 0,4-2-2 15,0 0 8-15,-14-4 3 0,14 4 1 0,-6-3 7 16,3 0-4-16,-1 0-2 0,4 0-4 0,-4-2 12 16,1 1-38-16,1 1 16 0,2 3-1 0,0-4-12 15,0-2-3-15,0 6 3 0,5-6-3 0,-1 3-2 0,0 0 1 16,0-1-2-16,2 2-2 0,-1-1-4 15,3-1 7-15,-2 3 3 0,1-2-17 0,-2 2 18 16,-1 0-2-16,-4 1 1 0,10-1-4 0,-10 1-5 16,8 1-11-16,-8-1 1 0,1 5-3 0,-1-5 1 0,0 7 1 15,0-4-11-15,0-3 9 0,-5 5 7 16,1-3-2-16,0 2 4 0,4-4 5 0,-9 5 6 16,5-3 4-16,-1-1 3 0,5-1 6 0,-10-1 1 15,10 1-5-15,-10-4-9 0,6 0-29 0,-2-1-50 16,3 0-55-16,-3-2-82 0,-1 2-107 0,6-1-260 0,-4-3-635 15,4-1 281-15</inkml:trace>
  <inkml:trace contextRef="#ctx0" brushRef="#br0" timeOffset="-119084.39">1918 10884 256 0,'0'0'332'0,"0"0"-13"16,-3 6-12-16,3-6-16 0,0 0-21 0,0 0-30 16,0 0-22-16,0 0-19 0,0 0-21 0,0 0-19 15,0 0-17-15,0 0-10 0,0 0-11 0,0 0-15 16,0 0-9-16,-4-12-10 0,4 12-13 0,0 0 2 15,0 0-14-15,0 0-6 0,0 0-2 0,0 0-6 16,-10 5-9-16,5 2-2 0,-3 2-10 0,2 1 7 16,-2 5-5-16,3-2-7 0,-5 1 0 0,2 4-4 15,3-4-2-15,0 2 2 0,2-1-5 0,1-1-8 16,1-3 4-16,-1-1 0 0,2 1-4 0,2-3-1 16,-1 0 1-16,3-2-6 0,0-3-1 0,1 1 2 15,0-3-2-15,3-1-1 0,3-3-3 0,-2-2 2 16,0-1 3-16,2-2 6 0,-2-1-2 0,2-1-6 15,-4 0 7-15,1-1-5 0,-3 2 5 0,-1-2-3 16,0 0 8-16,-3 6 0 0,-1-1-1 0,0 2-1 16,-1-2 2-16,0 4 14 0,-2-2-20 0,3 4 1 15,-1-5 13-15,1 5-18 0,0 0-2 0,-8-1 1 16,8 1 0-16,-8 5 2 0,3-2-2 0,3 3-2 16,-2-1 0-16,0 1 3 0,1-1-1 0,2 0-2 15,0 1 1-15,1-2 1 0,0 1-7 0,0-5-2 16,1 5 4-16,-1-2 3 0,0-3-8 0,8 3-2 15,-8-3 4-15,0 0-1 0,15-7 3 0,-11 3-1 16,0-2 2-16,0 1 5 0,-3-1-1 0,3 1 2 16,-3 0 2-16,-1 0 2 0,-1-1 1 0,1 6-2 15,-4-6 3-15,4 3 3 0,-4 0 0 0,4 3-4 16,-5-4 1-16,4 1-1 0,1 3 1 0,-4-1-3 16,4 1-12-16,0 0-10 0,-4-5-27 0,4 5-45 15,0 0-36-15,0 0-83 0,0 0-92 0,0 0-251 0,0 0-600 16,0 0 266-16</inkml:trace>
  <inkml:trace contextRef="#ctx0" brushRef="#br0" timeOffset="-117383.33">2852 11031 55 0,'0'0'304'0,"0"0"-7"0,0 0-16 0,0 0-11 16,0 0-16-16,0 0-18 0,0 0-6 0,0 0-12 0,0 0-10 15,23-3-30-15,-9 3-12 0,4 0-19 0,10-3-17 16,4-1-8-16,-1 4-12 0,2 0-9 16,3 0-10-16,1 1-11 0,0-1 10 0,-4 0-26 15,3 3-2-15,1-6-9 0,-5 5-4 0,1-2-13 0,-5 1 0 16,0 0-1-16,-6-1-4 0,-3 0-5 0,-2 2-4 15,-2-4-3-15,-2 4-1 0,0-2-6 0,-7-2 1 16,2 2-37-16,-3-1-43 0,-5 1-43 0,5-3-48 16,-5 3-46-16,0 0-52 0,0 0-61 0,0 0-168 15,0 0-526-15,-22 2 234 0</inkml:trace>
  <inkml:trace contextRef="#ctx0" brushRef="#br0" timeOffset="-117191.56">3253 11060 215 0,'-6'8'280'0,"2"6"-6"0,0 2-4 0,3 4 5 0,-3 4-10 16,0 2-17-16,-1 3-21 0,4 2-18 0,2 2-14 16,-6-1-23-16,1 0-17 0,3 3-13 0,0 0-17 15,-3-2-7-15,4-3-11 0,0-1-5 0,5 0-18 16,-4-2-11-16,3-3-5 0,-4-5-12 0,4-2-2 16,-3-1-9-16,-1-4 8 0,4-2-19 0,-3-4-9 15,2 1-11-15,-2-1-17 0,2-1-44 0,-3-4-63 16,0-1-73-16,0 0-99 0,0 0-262 0,0 0-588 15,-8-9 260-15</inkml:trace>
  <inkml:trace contextRef="#ctx0" brushRef="#br0" timeOffset="-116715.95">3756 10826 3586 0,'-4'11'-2'0,"0"-1"9"0,-5 7-4 0,0 10 3 16,0 6 12-16,-4 11 26 0,2 3-1 0,-1 2-3 15,6 1 8-15,-3 0-14 0,1-2-1 0,3-1 0 0,1-11 5 16,4-3-16-16,0 1 6 0,4 1-5 16,1-2-3-16,-1 1 0 0,5-1-4 0,1-4-2 15,0-2 0-15,1 1-3 0,1-4-1 0,1-1-1 16,3 0-6-16,-6-6 4 0,0-2-4 0,3-1-12 0,-2 0 7 16,3-3-36-16,-5-2-64 0,-1-3-73 15,-3 0-81-15,4-6-336 0,-6-3-641 0,4-4 284 16</inkml:trace>
  <inkml:trace contextRef="#ctx0" brushRef="#br0" timeOffset="-116314.52">4165 11199 239 0,'-3'17'248'0,"-1"2"-29"0,-4 5-19 0,-3 0-22 0,2 1-17 16,-4 2-17-16,2-3-15 0,-2 2-11 0,-1-2-6 15,2 0-5-15,-2-2-4 0,2 1 0 0,0-5-3 16,3-2-4-16,-4-2 2 0,3-1-1 0,-4-2 2 16,1 0-1-16,3-4-2 0,-3-4 8 0,3-1-3 15,-4-2 0-15,0-1-4 0,4-1 8 0,-7-4-22 16,3-7-2-16,-3 4-16 0,3-7 6 0,3-1-6 15,1 4-4-15,1-3-1 0,1 2-7 0,3 3-5 16,4 3-6-16,-1 0-5 0,1 2-6 0,1 1-5 16,3 0-3-16,1 2-1 0,1 1-6 0,3 1-2 15,4 3 1-15,2 0 1 0,0 0-2 0,0 8-5 16,4-3 1-16,1 3-2 0,-2 2 1 0,6 1 6 16,-5-1-6-16,-2-2-1 0,3 2 0 0,-3-1-8 15,8 2 0-15,-7-2 8 0,-2-5-13 0,3 2-48 16,-9-2-53-16,0-2-59 0,1-1-68 0,-1-1-53 15,-4 0-270-15,-1-4-601 0,-4 2 265 0</inkml:trace>
  <inkml:trace contextRef="#ctx0" brushRef="#br0" timeOffset="-116143.56">4170 11311 242 0,'8'-2'336'0,"0"0"-34"0,3 1-20 0,4 0-22 16,-2-1-24-16,7 2-23 0,-2-2-19 0,1 2-7 15,0-1-17-15,2 1-18 0,-3 0-4 0,-3-1-28 16,4 1-14-16,-1-2-17 0,-5 2-38 0,0-2-73 0,-2 1-102 16,1 0-92-16,-7-2-239 0,1 2-492 0,-2-2 218 15</inkml:trace>
  <inkml:trace contextRef="#ctx0" brushRef="#br0" timeOffset="-115971.9">4379 11122 191 0,'-2'17'370'0,"-2"1"-11"16,-1 7-41-16,-3 2-25 0,3-1-32 0,-1 3-23 0,-1-4-23 15,1 4-22-15,-2-3-15 0,2-2-24 0,1-5-10 16,2 2-20-16,2 5-18 0,-2-7-4 0,2 0-50 16,1-1-60-16,0-2-83 0,0-4-110 15,-3-4-299-15,2 0-542 0,2-3 241 0</inkml:trace>
  <inkml:trace contextRef="#ctx0" brushRef="#br0" timeOffset="-115052.03">4786 11941 185 0,'0'0'218'16,"0"0"-6"-16,-12-2-11 0,7 0-14 0,1-2-5 0,0-3-10 16,-2 0-17-16,2 0-9 0,-1-4-5 0,1-1-12 15,-4-5-9-15,2 3-3 0,-4-10-2 0,1-2-7 16,1 0 2-16,-2-1-7 0,-1-3 4 15,2 1-6-15,-3-3 7 0,3-1-1 0,0-2 4 0,2 0-1 16,2 0-1-16,1 0-14 0,4 2-7 0,2 3-5 16,2 0-16-16,5 3-5 0,-3 2-7 0,3-3-2 15,3 5-8-15,1 0-5 0,-1 2-9 16,1 4 1-16,5-1-5 0,-3 1-3 0,2 2-3 0,0 3 1 16,-3 1-5-16,1 1 0 0,-2-1-3 0,-1 5-9 15,-1-2 4-15,-1 5 2 0,0-1-8 0,-5 2 6 16,2 0-8-16,-2 1-2 0,0 1 1 0,-5 0 1 15,11 0-2-15,-5 4 6 0,-3 0-6 0,1 0-4 16,-2 3 11-16,0 3-15 0,-2 0-8 0,-2 1 1 16,-4 0-4-16,1 1 7 0,-1 2-3 0,2-1 3 15,-4-2 13-15,3-2-12 0,-1 0 1 0,1-2 3 16,1 0-1-16,1-2 4 0,-2 0 11 0,2-2 3 16,0 0 6-16,2 0-3 0,1-3 5 0,-3 5-3 15,0-3-1-15,3-2-2 0,0 0-3 0,0 0-2 16,0 0-1-16,7 4-3 0,-7-4 4 0,10 0-3 15,-5 2-1-15,0-2 4 0,3 4-3 0,-3-2-1 16,4 3 0-16,-3 2-3 0,2 2 7 0,-3-1-9 16,0 2-2-16,2 3-7 0,-5-3-11 0,-1 2 1 15,3 4-4-15,-2 0-8 0,-4 1-2 0,2-2-3 16,-1-2 13-16,-3-1-8 0,0-2 6 0,-2 0 2 16,2 1 5-16,-1-3 5 0,-4-2-1 0,0 0 3 15,2 0 4-15,-1-3-2 0,0-1 4 0,-1 0-6 16,-1-4-19-16,0 0-31 0,0-1-34 0,-1-4-36 15,1 0-57-15,-3-4-76 0,-2-1-229 0,1-2-537 0,4 0 238 16</inkml:trace>
  <inkml:trace contextRef="#ctx0" brushRef="#br0" timeOffset="-114785.45">5017 10924 3204 0,'6'-2'90'0,"2"-1"-85"0,0 2-2 0,2 2 11 0,0 2-6 15,3-1 10-15,2 5 11 0,2 3 1 0,2 0 12 16,4 9 7-16,-4 0 11 0,-1 4 4 16,1 2-7-16,-2 4 8 0,1 0-17 0,-3 2-8 0,-5 2 1 15,-3 2-9-15,-2 2 0 0,-3 7-2 0,-4-10-5 16,-2 4-5-16,0-3 0 0,0-2-5 0,-2-1-12 15,2-3-21-15,-3-2-27 0,1-9-29 0,-1 0-27 16,-1-3-34-16,-1 0-46 0,0-4-51 0,0-4-311 16,-1-2-589-16,-3-4 260 0</inkml:trace>
  <inkml:trace contextRef="#ctx0" brushRef="#br0" timeOffset="-114208.2">5582 11283 318 0,'0'0'326'0,"0"0"-12"0,0 0-16 0,10 6-6 0,-1-6-13 16,1 0-28-16,11 0-24 0,-1 0-18 0,11 0-18 15,-3-3-18-15,3 0-12 0,4 1-9 0,-2-3-29 16,2 4-11-16,-3-4-12 0,-3 0-6 0,-1 1-12 16,-9-1-10-16,2 0-11 0,-4 2-45 0,-7 0-76 15,-4 2-113-15,0-3-145 0,-4-1-232 0,-2 4-597 16,0 1 264-16</inkml:trace>
  <inkml:trace contextRef="#ctx0" brushRef="#br0" timeOffset="-114053.61">5781 11359 4025 0,'0'7'146'16,"0"-2"-102"-16,1 3-19 0,3-3-20 0,4 0 4 16,1 0 7-16,1-1-8 0,3-1-1 0,-4 0-1 15,6 1 0-15,1 0-3 0,1-1 4 0,0 1-5 16,-4-2 0-16,1 0-25 0,-3 1-56 0,0-1-68 15,-4 0-96-15,2-2-136 0,-5 0-195 0,-4 0-621 16,6-2 275-16</inkml:trace>
  <inkml:trace contextRef="#ctx0" brushRef="#br0" timeOffset="-113635.47">6709 11008 47 0,'13'-1'356'0,"-1"0"-3"0,4 0-12 0,13-4-25 0,2 4-15 16,2-3-30-16,3 1-29 0,2 0-19 0,14-4-26 15,-17 4-17-15,5-1-15 0,-2 0-9 0,-2 1-30 16,0-1-10-16,-2 4-14 0,-2-4-8 0,-2 3-14 16,-1-1-18-16,-12 2-70 0,-2-1-89 0,-5-1-108 15,-1-1-136-15,-1 3-173 0,-3-1-555 0,-5-2 246 0</inkml:trace>
  <inkml:trace contextRef="#ctx0" brushRef="#br0" timeOffset="-113435.4">7113 11028 268 0,'-12'18'404'0,"0"2"-40"0,0 7-29 0,-1-1-38 0,2 1-28 16,-1 2-24-16,0 3-9 0,-1 0-42 15,-1-2-16-15,5 0-15 0,-2-1-18 0,1 3-12 0,0 1-11 16,1-3-8-16,-1 2-18 0,4-3-5 0,-5 1-15 16,6-5-6-16,0-5-6 0,0-3-11 15,4 0-5-15,-2-5-12 0,-1-1-4 0,3-3-26 16,1-1-49-16,-3-1-54 0,2-2-57 0,1-4-68 0,0 0-96 15,0 0-217-15,0 0-578 0,12-20 256 0</inkml:trace>
  <inkml:trace contextRef="#ctx0" brushRef="#br0" timeOffset="-113018">7546 11155 177 0,'4'3'353'0,"-4"1"-33"0,0 2-31 16,0 1-29-16,-3 2-27 0,1 4-19 0,-2-1-13 15,0 4-10-15,-1-1-13 0,-4 2-10 0,4 1-17 16,-3 1-13-16,3 1-16 0,-5 3-7 0,1 2-7 16,3-6-15-16,-1-2-2 0,-3 7-10 0,5-7 0 15,-3 0-10-15,0-2-2 0,-2-1-6 0,3-2-1 0,0-2 1 16,1-1-8-16,-3 1-8 0,0-3-1 15,-1-3-8-15,-3 2-3 0,4-4 3 0,-4-2-1 16,-2 0-5-16,-2-3 1 0,-1-4 8 0,1 0-16 16,1-3 11-16,0-2-9 0,3 2-5 0,0-2 3 0,4 2-8 15,1 0-4-15,1 2 5 0,3 2-6 0,0 0-7 16,0 1-4-16,4 0-3 0,0 2 3 16,0 3-4-16,10-3 3 0,-2 3 0 0,2 3-2 0,4 0-3 15,2 3 6-15,2 1 3 0,-2 4-7 0,3-1 0 16,-1 0 5-16,-1 2-2 0,1 1-5 15,-3 0 2-15,7 4-1 0,-9-4-1 0,2 0 2 16,-1 1 0-16,-1 2 3 0,-2-5 9 0,-2-2-42 0,0 0-54 16,0-1-65-16,-6-1-86 0,2-3-94 0,-2 2-274 15,0-6-655-15,-3 0 291 0</inkml:trace>
  <inkml:trace contextRef="#ctx0" brushRef="#br0" timeOffset="-112770.33">7740 11396 3705 0,'0'0'301'0,"-6"0"-176"0,6 0-61 0,0 0-1 16,0 0-21-16,-6-2-6 0,6 2-14 0,0 0-13 15,0 0 8-15,16-4-8 0,-2 3 2 0,3-3-1 16,5 3-6-16,-2-1 7 0,12-4-4 0,-3 1 0 15,1 2-2-15,-1 1-4 0,-1 0 4 0,-7 0-4 16,-1 0 0-16,2 1-26 0,-4-1-54 0,-4 2-71 0,-4 0-85 16,-1-1-86-16,-5 2-287 0,2 1-659 15,-6-2 292-15</inkml:trace>
  <inkml:trace contextRef="#ctx0" brushRef="#br0" timeOffset="-112592.65">7982 11193 76 0,'0'0'388'0,"0"0"-37"0,0 0-1 0,-6 21-32 0,3-10-34 16,-1 3-19-16,0 4-28 0,-5-2-20 0,3 8-23 15,-3 1-15-15,0 0-25 0,0-1-18 0,-1 2-11 16,2-9-14-16,1 8-20 0,-2 0-31 0,2-2-51 16,-2 4-67-16,-1-2-73 0,1-2-89 0,3-7-303 15,-2-1-566-15,8-2 250 0</inkml:trace>
  <inkml:trace contextRef="#ctx0" brushRef="#br0" timeOffset="-112219.3">8470 10969 175 0,'-5'2'396'0,"5"-2"-40"0,0 0-28 0,0 0-30 16,23 5-33-16,-5-3-21 0,11-1-25 0,5-1-23 15,4-1-18-15,13-3-15 0,0 0-17 0,-11 2-14 16,-2-2-16-16,2 0-12 0,-2 3-25 0,-2-1-51 16,-6 2-75-16,-8 0-90 0,0-3-107 0,-7 5-256 15,-3-2-541-15,-1-2 240 0</inkml:trace>
  <inkml:trace contextRef="#ctx0" brushRef="#br0" timeOffset="-112001.54">8883 10945 3992 0,'-9'5'125'0,"-4"2"-91"0,-2 5-10 16,-1 2-18-16,-3 9 7 0,0 3-3 0,0 4 3 16,-7 12 2-16,4-2-4 0,1 0 18 0,6-6-8 15,-2 9 5-15,-2 2-12 0,2-2-1 0,7 3-4 16,-2-11 5-16,5 0-4 0,-2-3-3 0,5 2-1 0,-1-4-3 15,4-2 8-15,-1-9-5 0,2 8-6 0,2-8 0 16,-1 0 0-16,0-3 4 0,1-5-29 16,0-2-33-16,-2-1-54 0,-2-3-48 0,0 1-57 15,2-3-74-15,-2-1-302 0,-2 1-641 0,4-3 284 0</inkml:trace>
  <inkml:trace contextRef="#ctx0" brushRef="#br0" timeOffset="-111266.6">9163 12087 177 0,'0'0'246'0,"1"4"-13"0,-1-4-12 0,-1 5-7 16,1-5 0-16,0 0-5 0,0 0-10 0,0 0-9 16,0 0-8-16,0 0-4 0,0 0-7 0,-8-12-10 15,7 7-4-15,-2 0-10 0,1-1-8 0,-1 0-8 16,1-6-6-16,-1-1-3 0,0 0-13 0,-3-11-3 15,1-3-9-15,0 0-13 0,1-3-8 0,-1-5-14 16,1-12-3-16,0 0-7 0,-3-1-6 0,-1-2-4 16,8 0 0-16,-4 0-2 0,4 0-10 0,4 0 11 15,0 0-18-15,1 17 0 0,5-16 6 0,-1 4-5 16,0 13-3-16,5-1-2 0,-1 1-6 0,1-2 1 16,0 4 5-16,4 1-5 0,0 2-5 0,2 0 3 15,-2 2-4-15,1 3-7 0,3 0 3 0,2 5 0 16,-2 2-3-16,0-1-5 0,2 2 5 0,-6 5-2 0,1 3 3 15,0 0-4-15,0 2 1 0,1 1-1 16,-4 1 2-16,1 1-4 0,-4 2 4 0,1 1-5 16,-3-1 3-16,1 1 1 0,-2 0-1 0,-5 0-1 15,4 4 3-15,-3 0-4 0,1 1-2 0,-5 1 5 0,2 2 1 16,-4 1-3-16,0 1 0 0,-2 1 4 0,-4 1-3 16,-4 7 0-16,0-4-1 0,0-1 8 0,-3 0-6 15,4-2-1-15,-1 0-2 0,0-1 8 0,-1-5 13 16,5 0-11-16,-2-1-4 0,-2-1-1 0,2-3-1 15,2 1 9-15,2-1-7 0,-2 0 7 0,2 0-3 16,1 0-2-16,3-3 0 0,-5 2-8 0,5-2-2 16,0 0 2-16,0 5 0 0,4-2 3 0,1 3 11 15,4-2-19-15,0 4 6 0,1-1-1 0,-1 2-1 16,4 3-1-16,0 2 9 0,0-1-3 0,-3 1-1 16,0-1-2-16,-1 4-2 0,-1-3 2 0,-7 2-7 15,4 0 6-15,-2 0-3 0,-3-1-1 0,-2 0 2 16,-1-1-2-16,-1-2 3 0,0-4-2 0,-1 0 3 15,-3 2-1-15,-2-4-2 0,1-3-3 0,-5-1-4 16,1-3-12-16,0 0-16 0,-5-2-29 0,2-3-38 16,-3-4-48-16,0 1-53 0,0-1-53 0,3-1-327 15,-1-3-639-15,1 1 283 0</inkml:trace>
  <inkml:trace contextRef="#ctx0" brushRef="#br0" timeOffset="-108160.93">12129 10765 309 0,'4'3'310'0,"-3"1"-15"0,3-1-16 0,1 1-14 16,3 1-14-16,-2-2-10 0,1 3-24 15,-1 0-22-15,3-1-13 0,1 1-26 0,-2 1-8 16,1-2-17-16,0 2-13 0,0 1-14 0,0-1-6 0,-2 0-21 15,3 1-32-15,-2-2-48 0,1 3-59 0,-4-3-68 16,1 0-70-16,2 1-102 0,-3-4-152 0,1 0-493 16,2 1 218-16</inkml:trace>
  <inkml:trace contextRef="#ctx0" brushRef="#br0" timeOffset="-107865.91">12569 10751 188 0,'0'0'316'0,"-4"11"-30"16,-4-4-29-16,-1 2-27 0,-1 0-21 0,-3 5-23 16,-6 5-14-16,-1 0-20 0,0-2-18 0,0 3-12 15,5-5-13-15,-6 3-10 0,1-1-8 0,2 2-14 16,-4 0-5-16,2-4-7 0,3-2-6 0,1-2-6 16,0 0-5-16,3-3 8 0,3 0 12 0,0-4 12 15,-2 3 14-15,3-2 2 0,2-2 0 0,2 1-2 16,-2 0-5-16,4-1-10 0,0-1-8 0,3-2-4 15,-3 4-7-15,3-4-1 0,0 0-8 0,9 5-7 16,-1-3-6-16,3-3 3 0,2 1-8 0,1-1-3 0,4-2-3 16,1 1 3-16,0 0-10 0,1-2-4 0,-1 1 0 15,-1-1-28-15,-3 0-42 0,-2 3-52 0,0-3-52 16,-3 3-56-16,1-5-62 0,-4 3-301 16,0 0-625-16,0 0 277 0</inkml:trace>
  <inkml:trace contextRef="#ctx0" brushRef="#br0" timeOffset="-107628.78">12353 10679 318 0,'0'0'320'0,"1"20"-10"0,-1-10-19 0,0 9-5 16,4 0-12-16,0 6-22 0,-3 0-16 0,3 4-23 15,-3-2-17-15,3 3-26 0,1 1-1 0,-4-2-24 16,3-2-18-16,0 0-16 0,-1 0-7 0,0-3-10 15,0-4-11-15,1 1-8 0,-2-3-9 0,1-2-9 16,-1 1-3-16,0-4-10 0,0 2-16 0,-2-3-24 16,0 2-36-16,-2-2-47 0,-2-2-45 0,0 3-37 15,-4-3-38-15,1-3-37 0,-1 1-60 0,-6-1-188 16,0-3-523-16,-4 2 231 0</inkml:trace>
  <inkml:trace contextRef="#ctx0" brushRef="#br0" timeOffset="-107480.2">12137 11278 299 0,'-7'0'309'0,"7"0"-11"0,-9 0-8 15,9 0-16-15,0 0-3 0,0 0-19 0,0 0-8 16,0 0-29-16,22-2-12 0,-3 1-22 0,3-3-24 16,9 0-7-16,1-2-5 0,2-1-26 0,3 1-16 15,-1 3-16-15,-1-3-2 0,-3 1-12 0,-1 2-22 0,-1-2-51 16,-10 5-64-16,-1 0-68 0,-2 0-71 0,-2 0-91 16,-6 0-226-16,-1 2-561 0,1-2 249 0</inkml:trace>
  <inkml:trace contextRef="#ctx0" brushRef="#br0" timeOffset="-107314.85">12523 11178 138 0,'-8'4'361'0,"4"1"-30"15,-1 1-26-15,-5-2-17 0,1 6-22 0,-1 1-21 16,-2 3-13-16,2 0-16 0,-2 1-21 0,1 0-14 16,-2-1-25-16,0 2-15 0,-1 6-16 0,0-1-6 15,3-2-20-15,-3 2-25 0,2-3-48 0,-2 3-61 16,0-2-63-16,-2 3-62 0,5-6-79 0,0 0-256 15,-1-1-536-15,3-5 239 0</inkml:trace>
  <inkml:trace contextRef="#ctx0" brushRef="#br0" timeOffset="-107118.78">12380 11359 3229 0,'11'-5'124'0,"-3"5"-84"0,2-3-1 0,-2 5 8 15,1 2 27-15,1 1 14 0,0 1-12 0,3 2-4 16,-4 1-14-16,1 0-3 0,5 3-2 0,-5-1-9 15,3 3 1-15,1 1-5 0,-1 1-4 0,1-2 3 16,4 6-9-16,-5-4-6 0,0-5-2 0,2 5-3 16,-1-4-2-16,0 1-6 0,0 1-2 0,-1-3-49 0,-2-4-55 15,-2 0-69-15,-1-1-77 0,2 0-87 16,-6-3-243-16,2 1-618 0,-2-4 273 0</inkml:trace>
  <inkml:trace contextRef="#ctx0" brushRef="#br0" timeOffset="-106869.58">13098 10814 236 0,'-5'5'353'0,"-4"2"-33"16,-8 4-30-16,-3 5-29 0,-2 0-22 0,-5 1-22 15,3 2-10-15,-3 2-13 0,1-1-11 0,1 1-18 16,-1-1-14-16,3-2-18 0,-1 5-13 0,5-4-14 16,-3 2-14-16,9-7-26 0,-2 2-46 0,2-2-57 15,-1-1-61-15,1-2-67 0,8-4-78 0,-5-1-226 16,6-4-507-16,0 0 225 0</inkml:trace>
  <inkml:trace contextRef="#ctx0" brushRef="#br0" timeOffset="-106665.39">12894 10992 209 0,'3'17'330'0,"-2"10"-2"0,-1 1-17 16,-1-1-14-16,0 3-4 0,-1 2-32 0,2-2-24 0,-2 2-21 16,2-3-24-16,-4 0-13 0,3-1-17 0,5-1-19 15,-3-2-14-15,1-6-14 0,1-1-12 16,2-1-9-16,0-2-13 0,2 0-15 0,-1-5-24 15,-1-1-52-15,-1-4-63 0,1 0-72 0,-1 1-65 0,1-6-111 16,-1 0-185-16,-4 0-546 0,8-6 242 0</inkml:trace>
  <inkml:trace contextRef="#ctx0" brushRef="#br0" timeOffset="-106283">13021 11231 363 0,'0'4'367'0,"3"4"-30"16,-1-1-22-16,-2 2-26 0,3 0-23 0,-2-1-19 16,2 2-20-16,-2-3-26 0,2 1-13 0,-1-2-20 15,1 1-19-15,2-3-11 0,-3 0-16 0,2 0-11 16,0-2-8-16,0 2-14 0,2-1 1 0,2-3-11 16,1-3-3-16,1-1-12 0,1 0-2 0,2-6-15 15,-1 2-2-15,0-3-15 0,1-1-14 0,1-1-21 16,-1-3-23-16,0-1-21 0,-2-4-25 0,2-2-17 15,-4 4-16-15,0-5-13 0,0 0-10 0,-3 5-1 16,2 2-1-16,-4 2 16 0,0 2 8 0,0 0 15 16,-1 7 13-16,0-4 10 0,-2 5 23 0,1 2 12 0,0-1 23 15,-2 4 19-15,3-2 20 0,-3 2 16 16,0 0 13-16,7 7 13 0,-3-3 10 0,-3 2 18 16,2 5 10-16,1-2 6 0,0 1-1 0,0 0-21 15,2 4-1-15,-2-3-10 0,1-2-6 0,-1 1 8 0,1 0-23 16,-1-1-5-16,1 1-12 0,2-1 0 0,-2 1-8 15,-1-6-7-15,1 2-5 0,3 3-58 0,-4-3-70 16,2-2-74-16,-5-1-74 0,2 0-90 0,-3-3-198 16,5 0-586-16,-5 0 259 0</inkml:trace>
  <inkml:trace contextRef="#ctx0" brushRef="#br0" timeOffset="-106075.62">13529 10937 75 0,'2'-5'384'0,"1"5"-25"0,-3 0-21 15,0 0-22-15,6 7-28 0,-5-3-24 0,-1 4-22 16,-1 0-25-16,1 4-20 0,1-1-20 0,-2 6-19 16,0-1-12-16,-4 2-16 0,1 2-13 0,0 8-10 15,-1-3-13-15,-2 2-6 0,1 2-13 0,-4 2-4 16,-2-2-12-16,1-3-1 0,-2 2-15 0,0-1-7 16,2-2-9-16,-2-2-22 0,5-6-39 0,-1-4-46 15,7-4-48-15,-5-2-54 0,2-3-61 0,4-4-66 16,1 0-208-16,0 0-558 0,-10-9 247 0</inkml:trace>
  <inkml:trace contextRef="#ctx0" brushRef="#br0" timeOffset="-105904.92">13498 11193 131 0,'6'4'352'16,"2"6"6"-16,1 1 1 0,2 5-30 0,6 6-31 0,-2-2-31 15,4-1-29-15,0 2-18 0,-2-2-27 16,2 2-15-16,1 1-18 0,-1-3-18 0,0 1-8 15,-1-1-19-15,1-2-16 0,-5-2-5 0,1 0-17 0,1-1-49 16,0-2-89-16,-3 2-111 0,1 0-160 0,-5-6-203 16,0-2-579-16,1 1 256 0</inkml:trace>
  <inkml:trace contextRef="#ctx0" brushRef="#br0" timeOffset="-105762.61">14137 11580 3665 0,'8'4'218'0,"-3"1"-152"15,0-5-36-15,-3 1-6 0,2 3-6 0,-1-1-5 0,-2 1-6 16,-1 0-8-16,1-1-24 0,-1-3-32 0,-1 7-46 16,0-4-50-16,1-3-61 0,-3 4-81 0,-2-2-238 15,1 2-576-15,-2 0 255 0</inkml:trace>
  <inkml:trace contextRef="#ctx0" brushRef="#br0" timeOffset="-102900.42">15311 10472 23 0,'0'0'290'0,"9"0"-12"0,-9 0-12 15,0 0-6-15,9 0-12 0,-9 0-9 16,0 0-11-16,0 0-8 0,0 0-5 0,5 2-16 16,-5-2-22-16,0 0-16 0,0 0-19 0,0 0-8 0,-9 7-14 15,3-6-18-15,-2 5-7 0,-3-1-24 0,-4 3 6 16,-5 0-10-16,-7 4-9 0,1-1-13 0,-4 3-7 15,2-1-4-15,0-1-3 0,1-1-6 16,8 0 0-16,0-4-8 0,1 5-2 0,4-5 4 0,2-1-2 16,0 1-6-16,0-1 5 0,4-1-6 0,1-1-2 15,-1 0-1-15,4 1 1 0,2-1 2 0,-1 1-10 16,-1 1 14-16,4-1-5 0,-1 3 0 0,2 3 3 16,2 1 6-16,-2 0-1 0,3 3-11 0,-3 4 8 15,2-1 3-15,-2 2-5 0,3 4-5 0,-5 0 5 16,1-4-8-16,0 5 6 0,1 1-6 0,-2-5-3 15,-2 2 0-15,3-3-18 0,0 5-46 0,-1-6-43 16,-2 0-46-16,3 1-46 0,0-1-44 0,-1-1-56 16,1-6-219-16,-1-3-558 0,1-1 247 0</inkml:trace>
  <inkml:trace contextRef="#ctx0" brushRef="#br0" timeOffset="-102418.74">14891 10734 112 0,'4'-2'219'0,"2"0"-16"0,0 0-12 15,6 2-5-15,-2-3-8 0,3 2-6 0,-4 1-8 16,5-2-1-16,-1 2-11 0,-2 0-9 0,2 0-9 16,7-4-10-16,-3 3-9 0,-3-1-12 15,0 2-4-15,3 2-4 0,-4-5-10 0,-1 4 1 0,1-4-4 16,-6 2 0-16,0-1-9 0,2 2 1 0,-4 0 2 15,-5 0-4-15,9 0 2 0,-9 0-3 0,8 0 5 16,-8 0-10-16,9 0 6 0,-9 0-7 0,0 0-3 16,0 0-5-16,6 2-6 0,-6-2-2 0,4 2-8 15,-4-2-9-15,3 4 5 0,-2 1-4 0,0-2 0 16,2 0-6-16,-2 1-7 0,-1 3 4 0,5 1-5 16,-2 0-1-16,-1 3-3 0,1-1 2 0,-2 7-3 15,2-7-4-15,-1 6 2 0,1 1 3 0,-2 2-5 16,-1 0 2-16,3 0-4 0,0 4-5 0,-1 2 5 15,-2-4-7-15,2-2 3 0,1-1 3 0,0 1-2 0,-1-1 1 16,0 2-3-16,2-4-4 0,-2 1 1 16,0-2 4-16,1 0-3 0,1 0 3 0,-2-3-6 15,1 0 7-15,-5-1-2 0,5 0-1 0,1-1-10 0,-3-3 14 16,0-1-1-16,0 3-5 0,-1-3 4 16,2 1-13-16,-2-1-14 0,1-3-16 0,-2 0-15 15,2 2-9-15,-1-5-13 0,0 0-12 0,-1 4-9 16,1-4-13-16,0 0-13 0,0 0-24 0,0 0-6 0,0 0-13 15,0 0-15-15,0 0-14 0,0 0-39 0,-17-9-188 16,13 6-455-16,1 1 202 0</inkml:trace>
  <inkml:trace contextRef="#ctx0" brushRef="#br0" timeOffset="-102169.2">14993 10945 117 0,'0'0'312'0,"0"0"-15"16,0 0-15-16,19 4-18 0,-6-3-21 0,0-1-17 16,5-1-11-16,3-2-15 0,-3 2-14 0,3-1-8 0,-2 2-20 15,1-2-24-15,1-2-7 0,-6 4-11 16,-1 0-20-16,-1 0-5 0,-3 0-31 0,-1 0-50 15,-2 0-56-15,-4 0-68 0,-3 0-71 0,4 3-82 16,-4-3-183-16,-6 9-488 0,1-5 216 0</inkml:trace>
  <inkml:trace contextRef="#ctx0" brushRef="#br0" timeOffset="-102023.89">15074 11066 195 0,'0'0'280'0,"7"6"-16"15,-6-3-18-15,5-2-26 0,-3 2-22 0,3 0-21 0,0-1-16 16,0 1-27-16,-1-1-38 0,1 0-56 0,-3 2-61 16,3-1-85-16,-3 0-208 0,0 3-341 0,-2 1 151 15</inkml:trace>
  <inkml:trace contextRef="#ctx0" brushRef="#br0" timeOffset="-101868.55">15094 11271 90 0,'1'5'308'0,"-1"-5"-25"0,2 6-9 15,0-2-24-15,-2-1-28 0,0 1-11 0,0-4-14 16,4 4-13-16,-4-4-16 0,4 2-13 0,0 0-14 16,1 0-17-16,-5-2-20 0,10-2-34 0,-1 2-39 15,2-1-39-15,1 0-50 0,-1 1-43 0,5-2-58 16,2-3-79-16,-6 2-137 0,7 0-406 0,-2-3 180 16</inkml:trace>
  <inkml:trace contextRef="#ctx0" brushRef="#br0" timeOffset="-101614.77">15626 10689 157 0,'5'-1'421'0,"-1"0"-56"0,-4 1-32 0,10-1-30 16,-4 1-36-16,-6 0-28 0,8 0-19 0,1 1-11 16,-5 0-31-16,-4-1-15 0,7 4-19 0,-4-4-16 15,1 3-19-15,-2-2-25 0,-2-1-62 0,5 7-81 16,-5-1-77-16,-1 0-100 0,-5 7-250 0,1-7-525 16,-6 9 232-16</inkml:trace>
  <inkml:trace contextRef="#ctx0" brushRef="#br0" timeOffset="-101353.16">15525 10932 17 0,'1'3'353'0,"-1"-3"-36"0,1 4-35 0,-1-4-30 0,4 4-21 0,-3-1-24 16,1 1-22-16,0-1-15 0,3 1-19 0,-4 3-14 16,2-1-10-16,0 2-9 0,1 3-6 15,2-1-4-15,-1 2 0 0,-1 5-4 0,2-1 0 0,-1 2 0 16,0-2-2-16,2 1 0 0,-2 0-6 0,1 1-19 15,1-3-11-15,-5-3 0 0,6 3-7 0,-4-4-8 16,1 2-3-16,4-5-3 0,-4 3-4 0,0-7-1 16,-1 3-2-16,1-2-5 0,-1-4-3 0,3 2-6 15,2-3-7-15,1-1-34 0,0-2-37 0,1-2-44 16,-2-3-55-16,3 2-49 0,0-9-63 0,0 5-291 16,-2-5-602-16,-1 0 266 0</inkml:trace>
  <inkml:trace contextRef="#ctx0" brushRef="#br0" timeOffset="-101171.42">15918 10819 351 0,'0'0'358'0,"12"-4"-16"0,-3 4-15 0,2-3-32 16,2 1-27-16,6-1-30 0,0 0-17 0,-2-2-25 0,2-1-18 16,-2 2-20-16,2-3-7 0,-2 4-22 0,0-2-10 15,0-1-12-15,-4 2-10 0,5-3-17 16,-7 3-6-16,2 0-7 0,-3 1-14 0,0-2-27 15,2 3-56-15,-6 0-74 0,2-2-92 0,-3 3-105 0,-5 1-233 16,5 0-579-16,-5 0 256 0</inkml:trace>
  <inkml:trace contextRef="#ctx0" brushRef="#br0" timeOffset="-100964.89">16120 10924 115 0,'-4'11'357'16,"2"0"-41"-16,-2 2-23 0,1-1-27 0,2-1-20 0,0 1-20 15,0-1-13-15,-1 1-11 0,1-1-14 0,0 2-19 16,1-4-12-16,2 3-19 0,0-2 2 0,-1 0-14 16,4-2-6-16,-1-2-8 0,0-1-15 0,2 1-8 15,-1-3-7-15,-1 1-12 0,4-1 4 0,-2-3-13 16,3 1-5-16,-3-1-8 0,-6 0-18 0,15-4-26 16,-10 2-35-16,2-1-48 0,-2 0-55 0,0-2-74 15,-1 1-64-15,-2 2-274 0,0-3-590 0,0 2 261 16</inkml:trace>
  <inkml:trace contextRef="#ctx0" brushRef="#br0" timeOffset="-100749.67">15982 11028 219 0,'-8'0'332'0,"5"4"-24"0,-4 1-22 0,2 1-10 0,0-1-20 15,1 4-14-15,0 0-13 0,1 1-21 16,0-1-2-16,-1 2-37 0,4 0-13 0,-2 0-16 0,2 1-14 15,1 3-10-15,-1 1-18 0,1 1-11 0,2-6-5 16,-3 1-12-16,0 3-8 0,0-2-7 0,1-2-24 16,-1-4-31-16,-1 3-40 0,-3 0-46 0,3-1-54 15,-3-2-57-15,0-1-73 0,-1-2-234 0,-3 0-545 16,-1 2 241-16</inkml:trace>
  <inkml:trace contextRef="#ctx0" brushRef="#br0" timeOffset="-100563.9">15738 11321 308 0,'0'0'342'0,"0"0"-16"16,-6 1-17-16,6-1-5 0,0 0-28 0,0 0-30 16,0 0-22-16,0 0-17 0,0 0-21 0,18 3-6 15,-4 0-31-15,2-1 3 0,6-1-38 0,9 0-13 0,3 2-3 16,2-1-10-16,1 0-9 0,16-1-9 16,0-1-3-16,-1 0-6 0,-13 1-8 0,13-1-4 15,-15 0-10-15,3-1-2 0,-3 1-6 0,-5-1-22 16,0 2-71-16,-8-2-107 0,-3 2-160 0,0 0-263 0,-8 1-639 15,-4-2 283-15</inkml:trace>
  <inkml:trace contextRef="#ctx0" brushRef="#br0" timeOffset="-100434.42">16607 11335 4359 0,'3'2'15'0,"-1"0"-76"0,-2-2-137 16,7 1-21-16,-7-1-28 0,0 0-50 0,0 0-104 15,2-9-92-15,-2 9-532 0,-7-5 236 0</inkml:trace>
  <inkml:trace contextRef="#ctx0" brushRef="#br0" timeOffset="-99802.64">11679 10515 97 0,'-9'16'352'15,"-5"9"-10"-15,4 1-18 0,-7 17-21 0,-1 2-24 16,3 3-25-16,-2 3-26 0,3 2-22 0,0 3-20 16,8-2-26-16,1 1-9 0,1-3-12 15,4-2-12-15,3-5-17 0,4 1-7 0,2-11-11 0,1-3-11 16,2-1-10-16,5-1 1 0,3 1-11 0,3-4-6 16,1-1-8-16,4-3-5 0,-2-1 3 0,3 3-11 15,2-3-3-15,0 0-11 0,-1 0-48 0,12 8-86 16,-12-7-118-16,-2 1-375 0,3-3-657 0,-1 0 291 15</inkml:trace>
  <inkml:trace contextRef="#ctx0" brushRef="#br0" timeOffset="-99086.49">17121 10547 142 0,'10'12'242'0,"-7"-10"-12"0,-2 1-11 0,5 0-13 15,-2 2-11-15,1-1-7 0,-1 0-8 0,5 4-7 16,0 3-8-16,0-4-11 0,1 5-6 0,3 2-17 16,1 5-1-16,0-1-13 0,3 5-3 0,-1-4-1 0,2 3-7 15,0 4 4-15,-1-3-16 0,-2 2 4 16,-2-1 0-16,1 3-8 0,-4-2-5 0,0 2-10 15,0 0-2-15,-3 3-16 0,-3-1 6 0,-2 3-20 0,0-3 3 16,-5 1-6-16,1-2-4 0,-4 3-5 0,0-3 1 16,-4-1-7-16,-3 1 3 0,-1-1-10 0,1-3 4 15,-1 1-9-15,-4-2 3 0,3-2-3 16,0-1 0-16,-3 1-1 0,5-5 0 0,0-3-1 0,0-1 2 16,6-4-10-16,-1-3-9 0,-2 0-34 0,1-3-61 15,1 0-87-15,-3-5-131 0,-1-1-277 0,-1-3-643 16,3 1 284-16</inkml:trace>
  <inkml:trace contextRef="#ctx0" brushRef="#br0" timeOffset="-98940.45">17433 11390 4163 0,'10'5'57'0,"1"-2"-164"16,-5 0-205-16,-1-1-106 0,-1-1-59 0,-2 2-8 0,-2-3-524 15,0 0 232-15</inkml:trace>
  <inkml:trace contextRef="#ctx0" brushRef="#br0" timeOffset="-72318.47">2025 14174 257 0,'0'0'325'0,"0"0"-17"0,0 0-24 0,0 0-17 16,0 0-11-16,0 0-26 0,0 0-20 0,17 3-16 16,-6-5-17-16,-2 1-22 0,4-1-15 0,2 0-12 15,-2 0-8-15,6-2-14 0,3 1-11 0,-4 0-8 16,1 1-8-16,4-1-9 0,-5-1-8 0,2 2-7 15,-2 1-3-15,0 0-10 0,1 0 3 0,-5 2-8 16,-1 0-7-16,0 1-1 0,0 1 2 0,-3 1-3 16,-4 0 1-16,2 2-2 0,-3 1-4 0,-2 1-3 15,-2 3-2-15,-1 1 7 0,-1 6-18 0,-4 0 6 16,-3 5-3-16,-4 2 2 0,-2-3-4 0,-1 2-3 16,-3-1 3-16,0-1-1 0,2-1-2 15,2-5-2-15,-4 3-1 0,5-7-1 0,1 0 2 0,1-1 0 16,-1-3-2-16,5 1 0 0,2-4 6 0,-2 0 9 15,5-2-12-15,-1 0 3 0,-2 0-8 0,4 0 2 16,1-3-1-16,0 0 2 0,-4 3-4 0,4-3-3 16,0 0 4-16,10 7 4 0,-5-7-5 0,3 0 1 15,1 0 3-15,4 1 1 0,-1-2-5 0,0 2 5 16,2 1 0-16,-1-1-3 0,1-1-4 0,-1 4 5 16,1-3-1-16,-3 1 0 0,-1 2-3 0,3-3-3 15,-5-1 5-15,-2 1-5 0,2-1-29 0,-3 1-70 16,-5-1-85-16,5 0-98 0,-5 0-301 0,0 0-637 15,0 0 282-15</inkml:trace>
  <inkml:trace contextRef="#ctx0" brushRef="#br0" timeOffset="-72053.62">2429 14187 2787 0,'6'-3'79'0,"0"2"-54"15,0 1-8-15,3 1 4 0,0 4 37 0,1 3 32 16,1 0-5-16,1 3-6 0,2 5-4 0,-2-2 1 16,-1 1-8-16,0 3-2 0,1-1-5 0,1 5-4 15,-3 1-7-15,-1 2-8 0,-4-2-3 16,3 4 0-16,-7-7-8 0,-1 3-2 0,0 4-4 0,0-2-5 16,-5 1-6-16,1 1-22 0,2-10-8 0,-5 1-38 15,2-2-28-15,-3 2-34 0,-3-5-36 0,3 0-36 16,-1-4-36-16,-1 2-51 0,-1-1-195 0,-2-2-509 15,-1 0 225-15</inkml:trace>
  <inkml:trace contextRef="#ctx0" brushRef="#br0" timeOffset="-71749.52">1768 14273 242 0,'-6'18'352'0,"1"7"-12"0,-3 6-25 16,5-1-31-16,1 0-29 0,2 2-23 0,0-3-27 15,2 0-18-15,4 1-15 0,0-2-22 0,4-2-7 0,3-2-20 16,0-2-10-16,3 3-9 0,-3-8-11 16,8 1-13-16,-6-1-16 0,0-5 0 0,8 5-29 15,-5-7-50-15,9 3-74 0,-8-3-108 0,3 4-345 16,4-3-588-16,-7-3 261 0</inkml:trace>
  <inkml:trace contextRef="#ctx0" brushRef="#br0" timeOffset="-71620.66">3031 14646 102 0,'9'0'231'0,"-4"1"-104"0,-1-1-108 16,-4 0-100-16,4 5-86 0,-4-5 39 0</inkml:trace>
  <inkml:trace contextRef="#ctx0" brushRef="#br0" timeOffset="-70004.59">4719 13934 188 0,'-5'-4'363'0,"-3"-1"0"16,1 2-42-16,0-1-33 0,4 2-26 0,-1-2-30 15,4 4-21-15,-3-3-19 0,3 3-21 0,0 0-15 16,17-1-18-16,2 1-15 0,9 3-10 0,9-3-12 16,4 3-9-16,14-2-5 0,3-2-10 0,3 3-6 15,-1 1-11-15,-1-3-3 0,2 3-2 0,-6 0-6 16,-3-1-7-16,-15-2-5 0,-1 3-1 0,-4-1-8 0,-5 0-3 15,-5-1-6-15,-8 0 4 0,-1-1-10 16,-1 0-6-16,-3 0-37 0,-2 0-34 0,-7 0-48 0,6-1-51 16,-6 1-48-16,0 0-47 0,0 0-51 15,0 0-167-15,-24-1-515 0,10 0 228 0</inkml:trace>
  <inkml:trace contextRef="#ctx0" brushRef="#br0" timeOffset="-69802.48">5137 13937 207 0,'-6'6'270'15,"-2"3"-4"-15,3 1-1 0,-1 10 2 0,-1 6 1 16,1 0-17-16,-2 6-22 0,2 3-23 0,2 1-24 0,-3 10-11 16,2-13-17-16,-1 4-20 0,3 11-11 15,1-16-14-15,1 1-10 0,2-3-13 0,-1-3-6 16,0 2-4-16,2-4-6 0,-2-8-5 0,2 3-11 16,3-5-4-16,-3-1-9 0,2-3-2 0,-1 1-6 0,-1-5-3 15,1 3-6-15,-1-4-20 0,1-2-34 16,-2 0-45-16,1 1-52 0,-2-5-68 0,0 0-69 15,0 0-263-15,0 0-572 0,1-19 254 0</inkml:trace>
  <inkml:trace contextRef="#ctx0" brushRef="#br0" timeOffset="-69669.51">5371 14219 3701 0,'19'-1'108'0,"0"-1"-64"0,-3 2-25 0,-2 2-9 15,2-1-8-15,-3 2 7 0,1 0-10 0,-5 1-2 16,2-1-10-16,-1-1-31 0,-3 0-32 0,0 1-35 15,-1 2-53-15,-4 0-60 0,1 1-77 0,-2 3-192 16,-2-1-534-16,-3 0 237 0</inkml:trace>
  <inkml:trace contextRef="#ctx0" brushRef="#br0" timeOffset="-69551.11">5486 14397 3093 0,'0'5'183'0,"0"-2"-144"0,0-3-21 0,1 6-13 0,1-3-1 15,-2-3-1-15,2 4-3 0,-1-1-21 0,1 2-29 16,0-3-46-16,-2-2-44 0,6 5-74 0,-4-4-257 15,-2-1-510-15,8 3 226 0</inkml:trace>
  <inkml:trace contextRef="#ctx0" brushRef="#br0" timeOffset="-69272.67">6338 13908 3240 0,'0'0'85'0,"0"0"-56"0,0 0-19 0,0 0 9 16,-5 13 3-16,4 0 3 0,-3 4 19 0,2 1 10 16,0 7 2-16,1 1-1 0,-1 3 0 0,-1 2-10 15,3 0-3-15,0 3-3 0,0-1-10 0,0 1-6 16,3 2 3-16,-2-1-2 0,1-3-2 0,0 2-2 15,3-1-8-15,-3-7 1 0,1 3-14 0,1-2-23 16,-3-10-24-16,2-1-29 0,-2-4-36 0,1-2-48 16,1-1-45-16,-2-3-51 0,-1-4-260 0,0-2-561 15,0 0 248-15</inkml:trace>
  <inkml:trace contextRef="#ctx0" brushRef="#br0" timeOffset="-68904.07">6347 13883 223 0,'12'-2'331'16,"1"2"-30"-16,1 0-27 0,0 2-6 0,-1 2-27 15,3 0-4-15,2 4-18 0,-3-1-16 0,1 3-21 16,-5-5-18-16,2 7-14 0,1-2-20 0,-2 1-11 16,-6 0 4-16,7 3-24 0,-7 1-10 0,-2 2-16 15,-2-1-8-15,-2 6-13 0,-3 1-9 0,-3 4-1 16,-4 0-10-16,-1-2-14 0,-2-1-5 0,-2 0 3 0,-2-7-4 15,3 1 6-15,0-5 12 0,-3-1 2 0,3-2 2 16,-5-5-8-16,1 1 8 0,7-2-8 0,-1-2 4 16,2 1-2-16,2-3-6 0,1 1 5 15,1 2-10-15,6-3 2 0,-8 1 1 0,8-1-13 16,0 0 5-16,1 4-3 0,-1-4-1 0,14 8 4 16,-4-2 2-16,4 0-7 0,2 3 0 0,0-2 1 15,2 2 1-15,-1 0-5 0,2 1-2 0,0 0 0 16,0 1-1-16,-1 2-2 0,0-4-7 0,0 4 6 15,0-3-7-15,-3-1-12 0,-1-1-42 0,-4-1-45 0,1 2-55 16,-6-6-59-16,0 1-58 0,-1-1-272 0,-2-2-597 16,-2-1 265-16</inkml:trace>
  <inkml:trace contextRef="#ctx0" brushRef="#br0" timeOffset="-68580.72">6717 13490 357 0,'9'3'349'0,"1"1"-31"0,0 4-32 15,3 1-27-15,0-1-24 0,-2 3-23 0,3 0-26 16,-1 2-14-16,1-1-18 0,-2 2-19 0,-1 0-17 16,0 0-5-16,1 2-9 0,-5-2-16 15,0 3-7-15,-2 2-10 0,-1-1-16 0,-4-1-12 0,0-5 5 16,-3 7-13-16,2-9 0 0,-3 3 2 0,-2-2 7 15,2-3 21-15,-1 3-11 0,-4-4-10 0,3 0 4 16,-2-1-6-16,2-1-2 0,1-2-5 0,-2 1 0 16,3-2-3-16,-1 1-6 0,1-2 1 0,4-1 1 15,-5 5 0-15,5-5-6 0,-2 1-1 0,2-1-7 16,0 0-5-16,0 0-1 0,0 0-3 0,6 4-6 16,-6-4-3-16,14 0-17 0,-6 0-40 0,3 1-57 15,2 1-73-15,0-1-99 0,2 3-282 0,3 2-620 16,4 0 274-16</inkml:trace>
  <inkml:trace contextRef="#ctx0" brushRef="#br0" timeOffset="-68150.86">7583 14161 4170 0,'-5'3'-31'0,"0"-2"37"0,0 2-7 0,2-1-2 0,3-2 1 16,0 0 4-16,16 2 1 0,4-4-3 0,12 1 0 15,8-2-5-15,17-5 1 0,6 1 17 0,-1-1-11 16,-2-3 4-16,3 2-4 0,-3 4-2 0,-1-3 14 15,-3 3-16-15,-5 2-1 0,-10-1-9 0,-5 4-50 16,-2-1-72-16,-2 3-90 0,-10 0-126 0,-4-2-215 16,-4 1-610-16,-4 0 270 0</inkml:trace>
  <inkml:trace contextRef="#ctx0" brushRef="#br0" timeOffset="-67884.65">8190 13921 4177 0,'0'-5'12'0,"0"5"-20"0,0 0-3 16,0 0 33-16,8 0-27 0,-8 0-7 0,19 11 11 16,-5-2 1-16,4 2-5 0,7 3 7 0,0 1 1 15,1 0-3-15,0 2 5 0,2-1 0 0,-1 3-4 16,0 3 3-16,1-2-2 0,-1 3 5 0,-4-1-2 16,1 1-6-16,-5-1 0 0,-4 3 1 0,-3 0 2 15,-5 2-2-15,-6-2 1 0,-1-6-1 0,-7-1-1 16,0-1 3-16,-2-1-2 0,-1-3-4 0,-4 3 5 15,-3-6-4-15,-2 1 2 0,0-4-3 0,-7-2 0 16,-3 1-3-16,2-3-2 0,3-1-15 0,2-4-23 16,1 0-24-16,1 0-46 0,1-3-51 0,1 1-54 0,1-2-89 15,1-2-225-15,3 3-581 0,4-2 258 16</inkml:trace>
  <inkml:trace contextRef="#ctx0" brushRef="#br0" timeOffset="-67655.84">9016 13984 159 0,'6'5'414'0,"-2"3"-52"16,0 3-38-16,-1 0-28 0,-5 6-28 0,1 2-25 0,0 0-25 16,-6 8-25-16,2-1-20 0,1 2-11 15,-2 0-21-15,2-1-15 0,0 2-10 0,3 1-14 16,-3 0-14-16,4 2-8 0,1-1-8 0,-3 3-9 15,3-4-11-15,0-4-24 0,2-1-37 0,0-6-42 0,-3-3-52 16,2-4-55-16,-1-2-60 0,1-8-66 0,-1 2-193 16,-1-4-515-16,0 0 228 0</inkml:trace>
  <inkml:trace contextRef="#ctx0" brushRef="#br0" timeOffset="-67318.53">9043 13936 71 0,'6'-2'399'0,"-1"0"-37"0,5 0-39 0,3 2-31 0,1 2-27 16,4 0-29-16,0 0-21 0,4 1-13 0,-2 2-31 15,-3 2-12-15,1-1-16 0,-2 2-14 0,2 1-25 16,-5 1 11-16,1 1-28 0,-5 2-5 0,0 0-26 16,-3 3-29-16,-3 2-19 0,-6-1-12 15,2 1-4-15,-8 1 0 0,1-4 0 0,-1 0 7 0,-1-2 4 16,-4-1 19-16,-1-2 15 0,1-1 12 0,-3-3 12 15,6-2 10-15,-6 2-19 0,3-6-3 0,0 3-1 16,3-2-10-16,-1 2-1 0,2-3-4 0,2 3 0 16,2-3-1-16,6 0-2 0,-8 3 4 0,5 0-2 15,3-3-15-15,0 4 0 0,0-4-4 0,8 10-1 16,1-3-1-16,1 1 0 0,7 2-1 0,-2 0-5 16,1 0 4-16,3 0-6 0,5 2 0 0,-5-2-12 15,5 2-21-15,-2-2-35 0,0 3-49 0,2-2-62 16,-3-2-72-16,5-1-98 0,-8-3-188 0,3 0-578 15,-2-2 256-15</inkml:trace>
  <inkml:trace contextRef="#ctx0" brushRef="#br0" timeOffset="-66951.43">9337 13553 31 0,'6'-2'281'0,"5"1"-10"0,1 1-10 0,3 0-5 0,1 2 1 16,1 1-5-16,2 4-13 0,2-4-21 16,-3 4-11-16,0 2-25 0,-3-1-13 0,2 2-17 15,-3 2-11-15,-4 1-14 0,-2-1-10 0,-5-1-18 16,-2 7-9-16,-2-1-6 0,-1 0-6 0,-3 0-9 0,-4 1-7 15,-1-2-1-15,2 0-10 0,2 2-4 0,-6-5-4 16,6-3-5-16,2-2 0 0,-1-2-3 16,1 0 7-16,0 0-14 0,3 0-5 0,-2-4-5 15,6 2 2-15,-3-1-2 0,3 0-2 0,4-2-5 0,7-1-4 16,-1 0 1-16,6-3-2 0,3-1-1 0,7-2-7 16,0-1-4-16,-1 2-42 0,1-1-52 15,-1 3-58-15,0 1-58 0,4 1-81 0,-10 0-259 16,-3-3-601-16,0 5 266 0</inkml:trace>
  <inkml:trace contextRef="#ctx0" brushRef="#br0" timeOffset="-65253.51">11638 13944 171 0,'-5'-1'297'15,"-6"-1"-12"-15,0 2-22 0,1 0-5 0,-4 0-15 0,3 0-15 16,0 2-4-16,-3-1-12 0,3 2-17 0,-1-1-20 16,3 2-11-16,-1 3-22 0,3 2-8 0,0 0-12 15,1 6-15-15,-1 0-2 0,6 4-14 0,0 1-10 16,2 4-8-16,3 2-9 0,0-2-6 0,2 1-6 16,-2 1-4-16,6 1-3 0,-6-4-9 0,4 2-1 15,-3-4-4-15,-3-2-3 0,1 6-3 0,-4-6-1 16,-3 6-3-16,0-7-2 0,-2 1-4 15,-3-1 2-15,-3-1-4 0,-1-2-2 0,-1 1-2 0,0-3 1 16,-4-2-5-16,3-1-3 0,-3-4 4 0,-2 2-7 16,2-5-1-16,-3-3-24 0,5-1-48 0,-3-5-67 15,1 0-83-15,6 0-76 0,-1-8-263 0,7 1-610 16,1 1 271-16</inkml:trace>
  <inkml:trace contextRef="#ctx0" brushRef="#br0" timeOffset="-65106.67">11646 14386 3650 0,'10'12'57'0,"-1"-3"-51"0,-2 2 37 0,0-1-40 0,-2 1-6 16,0-2 5-16,2 1-4 0,-5 0 1 0,1-4-2 15,-2 0 1-15,3 0-9 0,0-1-12 0,-3 0-28 16,2-4-36-16,-2 4-47 0,-1-5-55 0,0 0-42 16,0 0-55-16,8-12-171 0,-6 0-494 0,5-2 219 15</inkml:trace>
  <inkml:trace contextRef="#ctx0" brushRef="#br0" timeOffset="-64902.6">11885 13783 23 0,'0'0'373'0,"5"10"-7"0,-4 6-28 0,3 4-32 16,-4 5-25-16,0 5-26 0,0 2-25 0,0-2-23 16,-1 3-27-16,-2 2-14 0,2-2-11 0,1-1-21 15,0 0-15-15,1 1-13 0,3-2-7 0,-4 2-14 0,3-5-8 16,-2 4-7-16,0-4-8 0,3 1-14 15,1-4-6-15,-5-1-8 0,3-7-6 0,-2 0-42 16,-2-5-47-16,1-3-50 0,-3-1-60 0,3-2-48 16,-1-3-71-16,-3-2-197 0,4-1-527 0,0 0 234 15</inkml:trace>
  <inkml:trace contextRef="#ctx0" brushRef="#br0" timeOffset="-64752.23">11810 14151 182 0,'6'0'341'0,"0"-2"-34"0,-6 2-22 0,18 0-38 0,-4 0-24 16,-1-1-21-16,6 1-22 0,-1-1-17 16,0-1-21-16,5 0-18 0,5-2-35 0,-1-1-41 15,-7 3-54-15,11-3-60 0,-3 1-79 0,-6 2-241 16,5-1-419-16,-8 3 186 0</inkml:trace>
  <inkml:trace contextRef="#ctx0" brushRef="#br0" timeOffset="-64316.46">13421 13673 230 0,'0'0'403'0,"18"-5"-40"0,1 5-21 0,11-2-44 0,8 0-34 15,19-4-19-15,6 0-20 0,4-3-25 0,-1 3-21 16,26-3-15-16,-26 6-16 0,-9-4-16 0,0 5-15 16,-3 2-12-16,-17 0-9 0,0 3-17 0,-4 0-17 15,2 0-48-15,-6 2-79 0,-15 0-84 0,5-3-96 16,-10 2-290-16,-5-2-579 0,0 2 256 0</inkml:trace>
  <inkml:trace contextRef="#ctx0" brushRef="#br0" timeOffset="-64087.42">13950 13673 193 0,'-8'11'320'0,"5"4"-3"15,-7 8-9-15,1 4-13 0,2-1-26 0,3 4-20 16,-6-1-21-16,5 6-21 0,0 12-26 0,0-12-12 15,1 12-19-15,-1-11-13 0,0 12-15 0,1-14 4 16,1-1-27-16,2 1-2 0,1-1-23 0,0-2-6 16,0-4-8-16,0-2-8 0,-1-6-3 0,2 2-7 15,-2-5 0-15,-2-3-8 0,3-2-1 0,0 0-3 16,0-3-8-16,0-2-3 0,0-1-8 0,-1 0-8 16,1-5-34-16,-4 2-42 0,4-2-62 0,0 0-74 15,-4-13-84-15,-1 0-252 0,5-5-589 0,-5-7 261 16</inkml:trace>
  <inkml:trace contextRef="#ctx0" brushRef="#br0" timeOffset="-63735.58">14648 13289 273 0,'-11'5'369'0,"5"3"-13"15,0 6-21-15,-2 11-28 0,1 2-26 0,2 5-28 16,1 1-26-16,-3 12-20 0,3 4-19 0,2 0-21 16,-1-3-17-16,2 1-11 0,2 2-6 0,2-1-22 15,-1-2-7-15,0 0-10 0,0-8-13 0,2 10-6 16,0-1-12-16,1-11-26 0,3 11 9 0,2 0-16 15,-2-13-4-15,1 0 2 0,5 11-9 0,-3-13-5 16,3-1 0-16,-1 0 0 0,2-1-4 0,2-3-10 16,1-4 9-16,-3 2-4 0,3-8-3 0,4 1 1 15,-7-8-3-15,2 1-12 0,-4-9-26 0,1 0-49 16,0-2-50-16,-3-2-51 0,3-2-66 0,0-6-77 16,0-3-190-16,0-8-564 0,3-4 250 0</inkml:trace>
  <inkml:trace contextRef="#ctx0" brushRef="#br0" timeOffset="-63484.26">14910 13409 4496 0,'-3'-8'26'0,"2"1"-16"0,1 0-48 0,0 4 10 15,0 3 7-15,1-5 12 0,-1 5 6 0,8 0-2 16,1 5-2-16,-3 0 6 0,6 2-1 0,2 4 1 15,0 2-1-15,1 0 5 0,-1 3 0 0,6 1 2 16,-1 3-5-16,-3-1 1 0,1 1-1 0,-4-5-3 16,0-1 2-16,-1 2-2 0,-1 0-9 0,0 0-7 15,-1-2-30-15,-2 0-43 0,-3-4-43 0,0-3-47 16,-1 0-45-16,0-3-39 0,2-2-61 0,-2 0-192 16,-4-2-561-16,5-1 248 0</inkml:trace>
  <inkml:trace contextRef="#ctx0" brushRef="#br0" timeOffset="-63301.78">15224 13362 185 0,'-11'10'404'0,"1"4"-42"0,-8 7-18 0,0 2-34 16,0-1-20-16,0 0-37 0,0 1-22 0,-2-2-23 16,4 0-25-16,-2-1-14 0,6-6-20 0,0 2-13 15,2 1-18-15,1-4-11 0,0 3 3 0,3-5-35 16,1 1-26-16,-2-1-44 0,5 2-55 0,-3-4-58 0,1-1-58 15,1 0-65-15,-2-1-292 0,4-2-565 0,-2-1 250 16</inkml:trace>
  <inkml:trace contextRef="#ctx0" brushRef="#br0" timeOffset="-62721.11">14978 13974 197 0,'0'5'374'0,"-3"5"-16"0,2-2-24 0,0 3-34 16,-3 0-33-16,1-2-19 0,3 3-29 0,-1 4-27 15,0-3-31-15,1 4-15 0,2-1-19 0,-2-4-15 16,4 0-13-16,0-2-8 0,4-1-10 0,-1-1-13 15,2-3-14-15,0 1 1 0,1-5-10 0,1-2-3 16,-1-1-3-16,0-1-6 0,-1-3-1 0,1 0 0 16,0-1 2-16,-2-3-2 0,-2 3 0 0,2-1 4 15,-3-2 3-15,4 3-10 0,-2-1 7 0,-1 1-2 16,-1 1-5-16,-1 1-2 0,1-1-8 0,-3 4-3 16,2-4-2-16,0 6 14 0,1-3-12 0,-5 3-1 15,8 1-4-15,-4 2 1 0,2 2-1 0,-1-1-3 16,3 3-3-16,-3 3 5 0,4 1-3 0,-4 4-1 15,2 0-1-15,-2 2 1 0,0 1-8 0,0 1 18 16,-4 0-13-16,4 9 0 0,-5-2-6 0,0 0-3 16,-1 0 4-16,-7-1 2 0,7 0-6 0,-1-8 3 15,-1 2 2-15,-5 1-4 0,6-3-6 0,-5-4 9 16,1-2-4-16,2-2 5 0,2-4 6 0,-5 1-4 16,3-3 15-16,-2-1-12 0,-3-1 5 0,4-2-4 15,-4-1 1-15,-4-2 12 0,3-3-19 0,2 1 2 16,-3 0 6-16,-1-3-5 0,5 0 7 0,-2-2-8 15,1 3 13-15,-1-3-13 0,0-3 8 0,3 3-3 16,1 0 2-16,1-1-2 0,1 2 0 0,1 0-9 16,2 1 2-16,1-3-4 0,3 3-4 0,1-3 4 15,2 2-3-15,0-1-1 0,6-1 6 0,2 0 4 16,0-1-13-16,3-1-24 0,5-2-29 0,-1 1-37 16,0-2-35-16,-2 1-45 0,-3 3-49 0,5-5-49 0,-5 6-261 15,-3-4-586-15,6-3 260 0</inkml:trace>
  <inkml:trace contextRef="#ctx0" brushRef="#br0" timeOffset="-62502.87">15605 13352 4251 0,'9'7'6'0,"0"0"-26"0,4 9 27 0,1 5-6 15,-5 6-7-15,2 2-1 0,-3 3 5 0,2 14 1 16,-3-11 0-16,-4 12 7 0,0 2-2 0,0-2 1 15,-2 6-5-15,-2 1 11 0,-3-3-10 16,-3 4 4-16,-1 0-11 0,-3 1-2 0,0-2-2 0,-2-1-2 16,-4-2-13-16,1-7-27 0,3-8-48 0,-5-4-43 15,-4 11-42-15,4-12-56 0,-1-9-64 0,-1 3-225 16,-2-3-572-16,4-12 254 0</inkml:trace>
  <inkml:trace contextRef="#ctx0" brushRef="#br0" timeOffset="-61909.43">16266 13733 152 0,'0'0'324'0,"0"0"-15"0,0 0-17 0,0 0-9 15,33-3-11-15,-11 3-3 0,6 0-25 0,3 0-20 16,3 0-23-16,2-2-19 0,1 2-15 0,4-2-22 16,-4 0-8-16,0 1-10 0,0 0-15 0,-4 1-21 15,3-2-5-15,-5 2-2 0,-11-2-12 0,2 3 0 16,-4-2-15-16,0-2-13 0,-7 2-12 0,1-1-42 15,-6 1-42-15,-2-1-46 0,1 1-41 0,-5 1-36 16,0 0-32-16,0 0-24 0,0 0-47 0,-18-5-187 16,4 5-504-16,-4 4 223 0</inkml:trace>
  <inkml:trace contextRef="#ctx0" brushRef="#br0" timeOffset="-61758.31">16401 13827 212 0,'-5'5'298'0,"5"2"-9"0,2-2-12 16,5 2-11-16,2 0-9 0,4 1-15 0,6-2-14 15,9 2-3-15,4-4-22 0,1 2-20 0,2 1-11 0,2-5-20 16,3-1-18-16,-1 1-15 0,-3 1-11 16,2-2-16-16,-6 2-21 0,-1-4-48 0,-3 1-60 15,-9 0-79-15,-6 1-83 0,1-2-335 0,-9-2-577 0,2 1 255 16</inkml:trace>
  <inkml:trace contextRef="#ctx0" brushRef="#br0" timeOffset="-60136.92">18481 13172 193 0,'0'-10'322'0,"2"-1"-20"0,-2 3-25 15,-1-3-15-15,1 4-19 0,-1-4-14 0,-1 5-10 16,1-1-3-16,-1-3-7 0,-1 6-19 0,2-1-15 16,-2 1-14-16,-1-2-24 0,-2 3-10 0,2 0-12 15,-2 2-10-15,-2-2-11 0,-2 6-11 0,-2-2-9 16,1 4-2-16,-7 1-9 0,1 3-4 0,-6 8-3 15,0 2-9-15,-1 3-3 0,1-1-10 0,0 4 8 16,0 1-3-16,-5 16-8 0,1-2 6 0,9 6-12 16,-1 1-4-16,4 2 9 0,1 0-15 0,3 2-2 15,5-2 3-15,-4 3-9 0,9 1 2 0,4 0 10 16,1 2-12-16,4-4 1 0,1-2-9 0,2 0 10 16,3-5-7-16,-1-11-19 0,5 11 2 0,0-1-1 15,0-13 2-15,-4 2 6 0,5-6-9 0,-1 5 7 16,0-4 1-16,1-1-4 0,-2-4 1 0,1-1 5 15,-7-4 3-15,2-2-3 0,-3-1-2 0,0-3 2 0,0 0-2 16,-2-4-3-16,-3 2 5 0,3-2 3 0,-3-5-12 16,-1 2-33-16,-3-3-61 0,-1-1-74 15,1-8-98-15,-1-1-319 0,0-3-649 0,0-5 288 16</inkml:trace>
  <inkml:trace contextRef="#ctx0" brushRef="#br0" timeOffset="-59371.42">20710 13008 163 0,'7'14'355'0,"3"13"-26"15,8 1-5-15,9 16-15 0,1 4-21 0,12 1-28 16,7 24-27-16,-13-21-19 0,17 19-23 0,-17-21-19 16,-1 2-17-16,-3 0-18 0,-3 2-14 0,-2 0-11 15,-7 0-6-15,-5 0-14 0,-7-2-10 0,-7 2-6 0,-6-1-16 16,-7-2 0-16,-2-2-10 0,-5-3-23 15,-5-5-6-15,-4-1-2 0,8-11-2 0,-2-6-2 16,-5 3-1-16,-11 2-8 0,11-10 4 0,-2-4-4 0,-1-4-6 16,1 0-18-16,-2-5-34 0,0-5-38 0,2-3-51 15,4-5-62-15,0-5-70 0,10 2-269 0,1-3-587 16,6-4 260-16</inkml:trace>
  <inkml:trace contextRef="#ctx0" brushRef="#br0" timeOffset="-59004.74">22106 13030 3968 0,'-14'-2'129'0,"4"1"-94"15,-1 1-28-15,-1 6-8 0,1 7 23 0,0 2-11 0,-4 13-5 16,2 4 1-16,-5 15-1 0,7 3 27 0,1 8-10 16,3-1-1-16,1 3 0 0,3-1-1 0,2 1 7 15,1 25-17-15,1-35 11 0,2 6-13 0,3-3 4 16,1 2-4-16,3-4-5 0,0-2 4 0,0-3-7 15,3-1 0-15,-8-13 3 0,11 16-4 0,-4-20 3 16,1 1-4-16,-1-2-3 0,0-4 0 0,1-1 2 16,0-6-5-16,-3-4-7 0,0-4-41 0,1-3-48 15,0-3-54-15,1-3-71 0,2-11-93 0,1 1-267 16,3-14-637-16,2-5 281 0</inkml:trace>
  <inkml:trace contextRef="#ctx0" brushRef="#br0" timeOffset="-58764.26">22496 12941 400 0,'-1'-7'404'0,"-2"2"-46"16,6 3-34-16,-3 2-31 0,0 0-28 0,6 12-24 0,-2-1-28 15,3 3-16-15,3 4-20 0,1 6-18 0,3-2-17 16,3 3-13-16,-3-3-19 0,4 5-4 0,-3-2-10 15,3-4-17-15,-1 6 6 0,-1-3-20 0,-3-4-12 16,-1-3-10-16,-1 0-35 0,-2-2-58 0,-1-4-49 16,-2 0-71-16,-2-3-54 0,-1-1-61 0,-1-3-236 15,-1-1-562-15,2-1 249 0</inkml:trace>
  <inkml:trace contextRef="#ctx0" brushRef="#br0" timeOffset="-58585.04">22800 13020 3242 0,'0'-2'286'0,"0"2"-149"0,0 0-69 16,-10 0-31-16,0 1 0 0,-3 4 27 0,-4 4-17 16,-2 1-13-16,-5 3-6 0,-4 2-2 0,5 0 2 15,-7 0-2-15,5-1 2 0,-2 0-14 0,0 2 5 16,3 1-4-16,2-1-4 0,1 0-4 0,-2 2-16 16,0 0-34-16,2 2-51 0,1 2-60 0,-2 1-72 15,4-2-111-15,-1 0-212 0,6-5-594 0,3 2 262 16</inkml:trace>
  <inkml:trace contextRef="#ctx0" brushRef="#br0" timeOffset="-58084.63">22437 13759 2991 0,'2'10'111'0,"-4"2"-41"0,2 0-52 0,-2 0-17 15,-1-2 3-15,1 1 1 0,-3 2-1 16,0 1-6-16,1-2 4 0,-2 0 4 0,-2 4-4 15,3-4 1-15,-2-1 6 0,1 5-2 0,3-5 4 16,2-1-7-16,0-1 0 0,2-1-1 0,0-1-2 0,3-1-7 16,-1-2-5-16,2-2-5 0,1-1-5 15,-6-1 3-15,11-1 6 0,-3 1 4 0,1-4 6 0,1-1 6 16,1-1 12-16,-2 3 16 0,3-3 15 16,-1-1 16-16,0 3 7 0,-1-1 4 0,1 0-7 0,0 0-2 15,-2 2-6-15,1 0-14 0,-2 0 1 0,3 1-3 16,0 1-3-16,0 1-7 0,2 1-4 0,-3 3 0 15,2-1-7-15,-1 3 6 0,1 2-8 0,-1 1 0 16,2 3-4-16,-2 2-4 0,0 1 6 0,0 2 0 16,-4 0 0-16,3 8-10 0,-4 2 0 0,-6-1 3 15,1 2-4-15,-2-2 2 0,-3 3-4 0,-6 1 1 16,-1 1-8-16,-2 1 4 0,-6-3-3 0,1 2-1 16,-2-1 2-16,-1-2 5 0,0-3-2 0,2-2-3 15,1-8 2-15,5-3-4 0,-2-1 13 0,6-5 2 16,-5-1 1-16,5-4-4 0,-4-2 4 0,1 1-3 15,0-5 17-15,1-1-19 0,-1-1-1 0,3 0 1 16,0-5 0-16,0 3 4 0,2-6-3 0,0 4 16 16,1-5-12-16,1 4-7 0,1-4-4 0,0-2-1 15,4 0-4-15,1 1 4 0,1-2-4 0,3 1-6 16,0 0 3-16,6-6-2 0,0 0-7 0,3-4-15 16,2 0-45-16,3-1-53 0,8-12-62 0,0 1-70 15,5-3-91-15,-4 0-200 0,7-1-597 0,-5-4 264 16</inkml:trace>
  <inkml:trace contextRef="#ctx0" brushRef="#br0" timeOffset="-57907.33">23272 13324 376 0,'11'3'382'0,"0"3"-39"0,-1 2-37 16,0 4-30-16,-1 4-24 0,-1 9-22 0,-6 3-20 15,-1 6-22-15,-1 12-23 0,-3 3-17 0,-7 0-8 16,-1 4-14-16,-5 27-16 0,-6-1-12 0,0-21-9 15,-10 26-18-15,-1-2 6 0,-10 0-27 0,7-7-33 16,0 3-64-16,7-24-65 0,-12 26-81 0,2-2-88 16,-10-6-223-16,19-21-545 0,-3 1 241 0</inkml:trace>
  <inkml:trace contextRef="#ctx0" brushRef="#br0" timeOffset="-57166.71">19345 12809 123 0,'0'9'287'0,"-2"-6"-13"0,0 4-12 16,1 2-4-16,-3 1-7 0,1 2 0 0,2 7-7 15,-3 6-7-15,-1-1-17 0,1 6-14 0,0 3-29 16,-1 13-17-16,4-10-13 0,-2 10-17 0,1 0-10 16,2-13-16-16,0 3-6 0,2-5-13 0,1 2 3 15,1-2-20-15,0-4-6 0,-2-2-6 0,-2-5-8 0,4-4-7 16,1 1-12-16,-4-4-9 0,-1 3-14 15,1-6-51-15,-3 1-66 0,-3-1-72 0,1-4-89 16,-2 3-302-16,-2-2-622 0,-2-4 276 0</inkml:trace>
  <inkml:trace contextRef="#ctx0" brushRef="#br0" timeOffset="-56434.53">20242 12928 230 0,'0'0'237'0,"-7"-4"-11"0,7 4-7 0,0 0-8 16,-12 9-8-16,4-3-1 0,-1-2-7 0,3 5 0 15,-5-1-7-15,0 5-8 0,-2 1-11 0,-1 0-2 16,1 7 1-16,-1-4-13 0,1 8-19 0,3-7 1 15,0 0-19-15,2 0-8 0,3 3-6 0,0-2-15 16,2-2-10-16,3-1-7 0,3 2-9 0,2-1-7 16,0-2-7-16,4 3-5 0,5-7-3 0,-1 3-1 15,2-3-4-15,2 0-7 0,2-3-3 0,3-1-5 16,-4-3-1-16,4-2 0 0,-1-1 2 0,0-2-5 16,0-1 2-16,6-4-3 0,-5 1-2 0,1-6 3 15,0-3-4-15,1 0-6 0,-2-6 3 0,-3 1 6 16,-5 4-4-16,3-6-3 0,-4 4-1 0,-1-4 2 0,-4 3-1 15,0-1-3-15,-4 1 7 0,-2-2-4 16,-2 1-7-16,-2 0 8 0,-6 1-3 0,0-1-3 16,-6-2 4-16,-4 1-2 0,-2 3-4 0,-2 2-4 0,-3 0-1 15,-5 5 3-15,3 1 3 0,-1 1-5 0,7 5 2 16,-5-1 1-16,4 3-2 0,2 1-1 16,-1 0 1-16,3 2 0 0,1 1 2 0,1 0-10 15,6 3 1-15,-3 0-6 0,3 1-9 0,1 5-39 0,-4 1-55 16,4 5-54-16,0-1-63 0,3 7-79 0,-3 4-278 15,5-3-639-15,-4 2 282 0</inkml:trace>
  <inkml:trace contextRef="#ctx0" brushRef="#br0" timeOffset="-55720.09">19394 13984 116 0,'-3'-2'234'0,"3"2"-4"0,-8-4-14 16,8 4 4-16,0 0-6 0,0 0 0 0,-10 7-11 15,6-1-3-15,0 1-3 0,0 6-7 0,0 3-11 16,-1 0 5-16,2 9-19 0,0-6-20 0,3 2-12 15,1 3-25-15,2 0-17 0,1-3-2 0,2-5-10 16,2 1-9-16,1 0-4 0,5-3-9 0,-3 0-6 16,6-3-4-16,-3-3-5 0,4 0-1 0,-2-3-7 15,2-3-2-15,-5-2 3 0,2 0-11 0,-2-2 13 16,6-5-12-16,-7 1-1 0,1-2-1 0,1-3-7 16,-4-3 4-16,0-2 5 0,-2-1-4 0,3-8-6 15,-6 0 15-15,-1-1-20 0,0-3 5 0,-5 1-9 16,-4 0 4-16,0-1-10 0,-3 4 28 0,1 1-19 15,-5 1-2-15,0 7 0 0,-1 1-4 0,-2 2 0 16,0 1 4-16,-6 3-3 0,5 1 1 0,-5 4 0 16,2 1-1-16,2 3-7 0,0 0 1 0,4 2-3 15,-3 0-10-15,6 5 15 0,-1-1-16 0,2 0-3 16,2 4-15-16,3 0-17 0,2 0-44 0,1 3-43 16,3-2-47-16,3 1-48 0,4 3-69 0,2 0-227 15,4-3-571-15,5 5 253 0</inkml:trace>
  <inkml:trace contextRef="#ctx0" brushRef="#br0" timeOffset="-55368.43">20244 13959 2 0,'-16'12'383'0,"0"2"-34"0,2 2-19 0,-1 4-32 0,6-2-27 0,0 5-26 16,5-2-23-16,-1-2-19 0,9 5-23 0,1-6-21 15,4 2-18-15,3-4-13 0,8 3-11 0,4-7-13 16,6-4-17-16,0 0-1 0,2-5-11 0,0-6-4 16,-1-2-3-16,0-1-13 0,-6-5 2 0,-7 0-3 15,-3 0-5-15,0-3 11 0,-5-4-23 0,-3 1 4 16,-4-3 0-16,-4-5-7 0,-5 0-6 0,-2 0 1 15,-6 0-4-15,-6 2 0 0,0 1-3 0,-6 5 0 16,2 0-2-16,-4 1 4 0,-3 3-10 0,3 4 1 16,1-2-2-16,8 5-2 0,1 3-2 0,5 3-5 15,1-4-8-15,1 4-15 0,5 0-42 0,0 7-79 16,-2-3-120-16,3 8-361 0,1-2-673 0,4 6 298 16</inkml:trace>
  <inkml:trace contextRef="#ctx0" brushRef="#br0" timeOffset="-53152.43">24013 14110 3622 0,'-4'6'-79'0,"-2"0"10"16,-2 1-116-16,-3 1-79 0,1 0-10 0,-4 2-15 16,-4-1-122-16,1-1-445 0,-1 1 198 15</inkml:trace>
  <inkml:trace contextRef="#ctx0" brushRef="#br0" timeOffset="-52226.08">24899 13118 259 0,'2'-6'323'0,"-4"5"-29"0,2 1-25 15,2-4-16-15,-2 4 1 0,0 0 8 0,5 9-24 16,3 4-17-16,-3 2-17 0,3 2-22 0,1 8-22 16,-3 1-15-16,3 1-16 0,-2 2-25 0,-1-1-14 15,2-2-11-15,-3-1-9 0,-1-6 4 0,0 1-28 16,-1-2-28-16,2-1-60 0,-3-1-74 0,-1-4-84 16,-1-2-103-16,-1 2-200 0,-1-6-544 0,0-3 241 15</inkml:trace>
  <inkml:trace contextRef="#ctx0" brushRef="#br0" timeOffset="-51854.5">24951 13033 87 0,'3'-6'270'0,"3"-3"-26"16,3 3-25-16,3-1-15 0,0 2-5 0,6 0-7 15,1 0-9-15,1 2-7 0,3 3-7 0,-2-5-11 16,7 2-9-16,-6 2-12 0,1 0-20 0,-2 0-8 15,0 0-8-15,-3 1-9 0,1 1-6 0,-4 0-5 0,-3-1-3 16,0 0-4-16,-2 2-6 0,-2-2-5 16,-1 0 4-16,1 3 7 0,-3-1-6 0,-1 3 3 15,2-1-9-15,-2 0-7 0,-4 4-2 0,4 1 1 16,-4-1-7-16,1 4-5 0,-1 6-6 0,0-6 4 16,-1 4-10-16,-2 4-3 0,2-2-8 0,-1 3 4 15,0-2 2-15,2 0-7 0,2 0-3 0,0-1-1 16,2 1 0-16,0 0-4 0,-2-2-5 0,2 3-2 15,4-3 6-15,-2-1 0 0,2-1-9 0,-3 0 1 16,-1-3 4-16,1 3 5 0,3-4-9 0,-6-1-10 0,1-3 7 16,-1 0-6-16,-2-2-1 0,-1 3-35 15,0-4-29-15,-4 1-32 0,-4 0-33 0,-3-1-42 16,-2-3-32-16,0-3-25 0,-4-5-59 0,-7 0-179 16,0-4-516-16,-1-1 229 0</inkml:trace>
  <inkml:trace contextRef="#ctx0" brushRef="#br0" timeOffset="-51711.36">24915 13216 239 0,'0'0'259'0,"8"-5"-15"0,2 5-16 0,3-1-22 16,6 1-20-16,2-1-20 0,0 1-14 0,1 0-19 16,-3 2-15-16,1-2-33 0,-1 1-54 15,-7 2-73-15,6-2-105 0,-9 4-163 0,0-4-335 16,-5 4 147-16</inkml:trace>
  <inkml:trace contextRef="#ctx0" brushRef="#br0" timeOffset="-51320.52">24959 13401 186 0,'1'4'382'0,"4"3"-38"0,2-1-39 0,2-2-27 15,1 2-25-15,1-1-32 0,2-2-16 0,4 0-20 16,1 2-23-16,0-3-10 0,3 1-18 0,-3 0-13 15,5-3-11-15,-4 6-15 0,12-5 8 0,-13 2-25 16,2-1-11-16,-2 0-4 0,0 4-10 0,-1-1-2 16,-4-1-9-16,-2 2-6 0,-1 1-1 0,-5 1-3 15,-1 1-5-15,-4 2-3 0,0 1-2 0,-6 4-4 16,-6 2-5-16,-4 3-3 0,-6-1 2 16,-5 2-3-16,-2 1 4 0,-11 5-6 0,7-8-1 0,0-1 5 15,-13 7-4-15,16-11 3 0,5 0 7 0,2-1 0 16,6-8 6-16,8 1 0 0,0-2 3 0,4 0 1 15,-1-3 5-15,3 3-22 0,3-3 0 0,0-2-3 16,14 6 2-16,3-5 4 0,10 3 10 0,5-3-14 16,5 0 0-16,2-2-3 0,1 1 1 0,11 1-7 15,-17 2 4-15,0-3 2 0,-2 1-4 0,-4-2 1 16,-8 3-8-16,2 0-3 0,-3-2-5 0,-5 2-23 16,0-1-30-16,-2-1-28 0,-6 0-33 0,-1-2-41 15,-5 2-35-15,8-3-21 0,-6 1-24 0,-2 2-45 16,-3-7-154-16,-4 1-484 0,-2-2 214 0</inkml:trace>
  <inkml:trace contextRef="#ctx0" brushRef="#br0" timeOffset="-49916.69">26167 12996 340 0,'5'-2'334'0,"-3"1"-36"0,-2 1-27 0,0 0-21 0,0 0-3 16,2 10-14-16,-6 2-5 0,-3 3-19 0,-3 2-21 16,-5 2-15-16,-2 4-18 0,0 0-12 0,-4 4-17 15,-2-4-13-15,-4 5-32 0,-4-4-8 0,-2 9-5 16,6-7-14-16,2-3-2 0,2 0-1 0,1-3-5 16,8-6-7-16,-1-1-5 0,2-1-5 0,5-4 0 15,-1-1-2-15,4-2 3 0,1-1-3 0,0-1-1 16,-1 1-1-16,5-1-4 0,0-3-1 0,0 0-6 15,0 0-2-15,0 0 4 0,17-15-7 0,-7 9-3 16,4-3 2-16,4-1-2 0,-1 3 1 0,3 0 1 16,-3-1-3-16,2 2-3 0,-4 2 3 0,-1 1 1 15,-3 0 0-15,1 2-3 0,-4 1 0 0,-2 0-1 16,1 3 1-16,-5 1 2 0,3 0-4 0,-1 2 2 16,-4 2-2-16,0 0-5 0,-4 1 5 0,2 0 1 15,2 2-2-15,-4-2 0 0,0 1 5 0,-1 1-9 16,1-3 8-16,0-1-3 0,3-1 1 0,-3 0-3 15,4 1 2-15,-5-1-3 0,5 1 5 0,-1-2-2 16,1 1 1-16,0 0-8 0,1-1 8 0,-1 3-1 16,3-1-1-16,-1 0 0 0,2 0 0 0,-3-1 0 15,3 0 3-15,0 0-4 0,0 3-2 0,-3-4 1 0,2 2 3 16,-2-1-4-16,-1 2-9 0,4-3 1 0,-4 3-4 16,2-2-8-16,-2-1-9 0,0-2-6 15,0 5-10-15,0-5-11 0,-2 1-9 0,2 2-4 16,0-3 1-16,-3 1 3 0,2 0-2 0,1 0-9 0,0-4-10 15,-4 4-26-15,4-1-30 0,-5-2-57 0,1 2-72 16,-1 0-174-16,-4-2-484 0,2 0 214 0</inkml:trace>
  <inkml:trace contextRef="#ctx0" brushRef="#br0" timeOffset="-49132.7">25782 13816 170 0,'5'5'300'0,"4"-5"-17"0,4-5-10 15,7 1-16-15,10-3-14 0,1-2-12 0,3-2-17 16,4 0-19-16,-2 1-22 0,0-2-17 0,-4 0-16 16,1 2-36-16,-4-1-50 0,-2 0-64 0,-8 4-82 15,-1 1-91-15,-8 0-235 0,2 1-454 0,-6 3 201 16</inkml:trace>
  <inkml:trace contextRef="#ctx0" brushRef="#br0" timeOffset="-48876.5">26142 13532 152 0,'7'-11'238'0,"4"0"-9"15,-1 3-4-15,3 0-4 0,-4 1-3 0,9-3-8 16,-8 4-3-16,4 0-10 0,8-1-14 15,-8 1 3-15,8 1-26 0,-5-1-15 0,2 2-15 16,-3 0-12-16,2-1-14 0,-1 2-9 0,-2-2-11 0,-1 1-10 16,-1 2-12-16,-3 0-43 0,-1 0-51 0,-4 2-57 15,-5 0-63-15,9 2-65 0,-5 0-245 16,-3 2-499-16,-3 3 221 0</inkml:trace>
  <inkml:trace contextRef="#ctx0" brushRef="#br0" timeOffset="-48749.48">26270 13669 263 0,'3'4'257'0,"4"-3"-29"0,2-2-19 0,4 0-21 16,7-2-23-16,0-4-28 0,5-3-26 0,0-1-36 15,-6 0-41-15,-3 0-49 0,2 0-74 0,-4-2-172 16,-2-1-282-16,-3 1 124 0</inkml:trace>
  <inkml:trace contextRef="#ctx0" brushRef="#br0" timeOffset="-48570.39">26354 13279 60 0,'-3'5'351'0,"-2"7"4"16,-2 6-22-16,-1 4-30 0,2 4-28 15,0 3-23-15,2 0-27 0,1 0-20 0,2 3-18 0,2 2-23 16,1 2-13-16,1-1-17 0,1 13-14 0,0-16-11 16,2 16-10-16,0-16-9 0,-1-3-15 0,2 3-17 15,5-3-29-15,-2-1-37 0,-2-3-51 0,-1-6-57 16,4-5-58-16,-1-2-65 0,1 0-258 0,-2-4-538 15,-1-4 238-15</inkml:trace>
  <inkml:trace contextRef="#ctx0" brushRef="#br0" timeOffset="-48395.21">26613 13665 335 0,'-16'4'384'15,"2"1"-39"-15,-4 1-35 0,-2 3-31 0,-6 0-22 16,-2 2-28-16,10-1-23 0,2-3-23 0,-5 4-26 15,7-1-4-15,-5 4-18 0,4-4-20 0,-2 3-30 16,2-3-39-16,-2 1-56 0,3 0-52 0,-2-3-53 16,5-3-48-16,2-1-50 0,-2-5-230 0,1-1-480 15,-1-5 213-15</inkml:trace>
  <inkml:trace contextRef="#ctx0" brushRef="#br0" timeOffset="-48251.33">26450 13252 58 0,'9'-6'331'0,"-1"1"-36"0,2 3-28 16,-2 2-28-16,0-2-20 0,3 5-25 0,-5-2-17 16,5 3-22-16,-1 1-16 0,3-1-19 0,-2 1-48 15,3 0-64-15,3 1-82 0,1-1-87 0,-2-1-180 16,3 0-367-16,3-4 163 0</inkml:trace>
  <inkml:trace contextRef="#ctx0" brushRef="#br0" timeOffset="-48136.69">26831 13395 36 0,'2'17'274'0,"-4"-1"-25"0,0 2-27 0,0 0-11 0,-1-1-8 16,-1-1-29-16,2-4-13 0,0 1-22 0,0-2-13 16,2-1-20-16,-1 0-40 0,1 1-65 0,0-4-91 15,0 2-223-15,-2-3-340 0,-1-3 151 0</inkml:trace>
  <inkml:trace contextRef="#ctx0" brushRef="#br0" timeOffset="-47902.96">26903 13164 149 0,'2'0'342'16,"-2"0"-6"-16,5 10-6 0,-3 2-32 0,0 4-26 0,1 9-29 15,-3 2-19-15,-1 2-19 0,2 4-22 0,-2 0-20 16,1 2-16-16,0-1-15 0,0 3-15 0,0-3-6 16,1 0-13-16,-2 1-12 0,1-2-6 0,2 3-12 15,-2-4 2-15,4 0-15 0,-1-3-1 16,-1 1-14-16,-2 0 1 0,4-3-6 0,-2-2-3 0,0-6-10 15,-1-4-10-15,-1-1-17 0,1-5-26 0,-1-1-55 16,-1-3-53-16,2-4-56 0,-1-1-45 0,0 0-58 16,0 0-195-16,0-20-532 0,0 3 236 15</inkml:trace>
  <inkml:trace contextRef="#ctx0" brushRef="#br0" timeOffset="-47779.43">26969 13583 231 0,'4'-2'325'0,"-1"1"-35"0,-3 1-30 0,6 0-23 0,-6 0-23 15,10 4-24-15,0-1-19 0,-2 1-15 0,0 0-20 16,3 0-22-16,-1 0-50 0,0 2-74 0,-2-1-99 16,3-1-270-16,-5 0-409 0,-1-1 181 0</inkml:trace>
  <inkml:trace contextRef="#ctx0" brushRef="#br0" timeOffset="-47353.14">27173 13252 4094 0,'0'-5'47'16,"0"1"-32"-16,1 0-5 0,-1 4-9 0,0 0-7 16,0 0-5-16,0 0 10 0,0 0-1 0,2 15 1 15,0-8 2-15,3 2 5 0,-2 1-10 0,1 4 2 16,4-3-9-16,2 2 5 0,2 0-3 0,-1-1 1 0,6 0-3 16,-6-5-17-16,8-3-21 0,-2-2-15 15,2-1-12-15,-1-4-10 0,0-4 0 0,-1-3 5 16,-3-2 2-16,0-3 9 0,-5-2 9 0,4-8 15 15,-7 10 14-15,-1-4 28 0,1 2 30 0,-4 0 30 16,-2 2 18-16,-2 4 10 0,-3 3-15 0,3 1-7 16,-1 0-12-16,-1 2-2 0,3 4-6 0,1 1 1 15,0 0-1-15,-13 8-5 0,7 3-5 0,-2 2-5 16,1 6 7-16,-2 5-10 0,2 3-6 0,0 2 13 16,2 3-15-16,1-1-4 0,-3 0-3 0,7 2 7 15,0 3-4-15,0-4-4 0,3 0-3 0,-2-2 10 16,3 1-12-16,-1-5 0 0,2 2-4 0,1-4-1 15,-1-6 6-15,-1 0-6 0,-2-4-2 0,0-1 0 0,0-1 9 16,0-6-13-16,-2 2-5 0,1-3-10 16,-1-2-23-16,-1 0-33 0,1-3-29 0,-2 7-32 0,2-7-25 15,0 0-18-15,-10-4-17 0,5-1-28 16,-1 1 11-16,1 2-10 0,-6-5-10 0,2 3-157 16,-2-1-426-16,-1-2 189 0</inkml:trace>
  <inkml:trace contextRef="#ctx0" brushRef="#br0" timeOffset="-47070.45">27243 13697 732 0,'-14'-4'69'0,"3"-2"42"16,-3 4 38-16,7 0 17 0,0-2 11 0,3 1-4 15,-1 0 13-15,0-1 9 0,3 1-5 16,2 3-16-16,1-5-13 0,-1 5-9 0,9-6-6 0,1 4-17 16,3-4-7-16,4 3-22 0,4 0-2 0,7 1-11 15,-6-1-2-15,5 2-7 0,1-1-4 0,-6 2-16 16,-2 1-7-16,-2-1-3 0,0 3-5 0,-6 0-2 16,-2-2-5-16,1 4-7 0,-4-1-6 0,0 3-1 15,-7-3-7-15,0 1-14 0,-2 3 5 0,-3 1-19 16,-3 2-10-16,-5 0-2 0,0 3 0 0,-3-3 2 15,0 2 4-15,-1-1 3 0,0-1 3 0,2 0 2 16,-1 2 7-16,2-2 2 0,1-1 7 0,3-1 13 16,4-1 10-16,-2-1 5 0,4 2-2 0,-1 0 0 15,3-1-12-15,0-3 7 0,2 2-5 0,2 1-1 16,1-2-1-16,1 0 3 0,1 0-10 0,3 1 0 16,2-2-7-16,3-1 7 0,-4-3-4 0,6 1-4 15,-3-4-2-15,7 2-50 0,-6 0-55 0,6-2-66 16,3-6-61-16,3-1-72 0,2-1-237 0,-4 0-583 15,5-2 259-15</inkml:trace>
  <inkml:trace contextRef="#ctx0" brushRef="#br0" timeOffset="-46722.48">28033 13014 153 0,'0'0'404'0,"0"0"-47"0,3-3-38 16,-3 3-33-16,0 0-35 0,0 0-21 0,0 0-25 16,13 5-18-16,-10-1-22 0,-1 0-11 0,0 0-3 15,0 1-32-15,1 3-16 0,-5 1-23 0,1-1-50 16,-1 0-59-16,-8 5-49 0,0-1-44 0,0 5-26 16,-1-4-9-16,-5-1 5 0,2 1 14 0,-4-1 14 0,3-2 27 15,-3-3 29-15,0 1 28 0,4-1 22 0,-4 0 40 16,7-4 25-16,-1 2 24 0,2-1 25 15,5-2 24-15,1 2 27 0,0-3 1 0,4-1-9 0,0 3-12 16,0-3-15-16,12 2-5 0,2-2-9 16,6-2-11-16,11 1-10 0,2-1-7 0,7 2-3 0,12-1-9 15,-11-3-5-15,-3 3-6 0,2-1-1 0,-2 0-11 16,-2-1-9-16,-3 0-37 0,-2 2-62 0,-9-1-73 16,-2-1-87-16,-1 0-87 0,-6 3-187 15,0-4-549-15,-7 1 243 0</inkml:trace>
  <inkml:trace contextRef="#ctx0" brushRef="#br0" timeOffset="-46579.57">28058 13197 180 0,'-8'6'394'0,"1"3"-42"0,0 1-28 16,4 1-40-16,-1 2-25 0,0 2-33 0,1-1-18 16,2 0-24-16,-3 3-21 0,4-5-29 0,0 1-52 15,0 3-65-15,-1 3-83 0,2-1-96 0,-2-2-269 16,2-4-464-16,2 1 205 0</inkml:trace>
  <inkml:trace contextRef="#ctx0" brushRef="#br0" timeOffset="-45969.47">28105 13341 3314 0,'0'0'322'0,"3"-4"-156"0,-3 4-101 0,4-4-18 15,-4 4-26-15,0 0-8 0,0 0-2 0,0 0-6 16,0 0 4-16,2 8-4 0,-2-8-2 0,-2 8 8 15,0-2-3-15,2 0 6 0,-2 4-13 0,2-5-6 16,0 3-5-16,-1-2-9 0,1 4-15 0,-2-1-17 16,2-2-7-16,0 4-10 0,-5-2-3 0,1 0 3 15,1 1 7-15,-3-1 7 0,0-1 5 0,-2 1 5 16,0 0 2-16,-1-2 5 0,-3 3 5 0,2-3 5 16,-4 4 2-16,5-4 16 0,-3-3 5 0,3 3 9 15,0-2 9-15,6 0 11 0,-4 0 3 0,2-1 11 16,1-1 8-16,0 0 6 0,4-3 13 0,-1 3-15 15,1-3 1-15,0 5-7 0,0-5 0 0,8 1-4 16,-3 0-6-16,6-1 1 0,1-1-6 0,-2-3-7 16,4 7 2-16,-1-6-2 0,1 1-2 0,-1 1 1 15,0 0-4-15,6-3 2 0,-1 3-11 0,0-1 1 16,-5-1 0-16,6 2 4 0,-6 1-7 0,4 0 1 16,0 0-1-16,-2 4 3 0,2-1-7 0,-4 1-1 15,4 0 2-15,-1 4-3 0,-4-2 5 0,-1 2-3 0,-5-1-1 16,4 2 1-16,-5 2 3 0,-1 0-5 15,-4-3 4-15,0 4-2 0,-4 0 2 0,-1 3 1 0,-5 0-2 16,0 1 1-16,-2-3 0 0,-4 10 0 0,-7-6-2 16,4 2-2-16,-6-5 2 0,1 3-5 15,-1-2 3-15,-4-4 0 0,3 1-3 0,0-3 0 16,6-1-17-16,-7-6-15 0,9-1-21 0,-1 0-27 0,-2-4-30 16,3-3-28-16,-1 0-20 0,1-6-12 0,4-1 8 15,1 0 13-15,2 0 15 0,3-3 13 0,3 0 21 16,4 6 22-16,1-5 19 0,1 8 19 0,4-3 27 15,3 5 28-15,3-2 31 0,2 7 20 16,6-2 22-16,-1 3 15 0,13 3 12 0,-2 2-2 0,1 3 9 16,-1-1-27-16,4 0-9 0,-3 3-6 15,3 0-8-15,-4 3-10 0,-2 2-6 0,3-3-6 16,-5 0-7-16,2 0-23 0,-3-1-45 0,-6-2-56 16,1-1-58-16,-5 0-80 0,4-2-90 0,-4 2-177 15,-1-8-528-15,-3 1 234 0</inkml:trace>
  <inkml:trace contextRef="#ctx0" brushRef="#br0" timeOffset="-45795.23">28629 13386 213 0,'17'-11'385'16,"7"-2"-35"-16,3 3-36 0,2 4-31 0,3 0-28 0,-1-1-27 15,2 5-23-15,2-2-20 0,-3 2-5 0,-4 2-30 16,3-3-23-16,-10 3-27 0,1 0-51 15,-3 0-64-15,0 2-72 0,-6-2-76 0,-1 0-99 16,-1 0-155-16,-1-2-450 0,-3 2 199 0</inkml:trace>
  <inkml:trace contextRef="#ctx0" brushRef="#br0" timeOffset="-45520.16">28969 13022 354 0,'-5'-4'385'0,"5"1"-44"0,-2 2-38 0,2 1-30 15,0 0-26-15,0 0-25 0,0 0-19 0,-4 19-18 16,3-9-13-16,-1 7-19 0,0 1-18 0,-1 7-14 16,-1 1-8-16,0 6-13 0,1 0-11 0,-6 3-9 15,6 1-3-15,-3 14-13 0,1-6-1 0,1-8-13 16,2 10-2-16,0-9-6 0,-1-3-8 0,0 0 6 16,1 1-11-16,-1-1-5 0,0-4 4 0,-1 4-4 15,4-4-1-15,-4 1-2 0,2-4-4 0,0 0-2 16,0-8-3-16,-1-1-3 0,2-1-2 0,0-3-2 15,-1-5 0-15,0 1-1 0,1-3-2 0,1-1 1 16,0 0-3-16,-3-3-6 0,3 0-24 0,0-3-44 16,0 0-54-16,0 0-62 0,0 0-66 0,-9-18-317 15,5 8-621-15,-1-2 274 0</inkml:trace>
  <inkml:trace contextRef="#ctx0" brushRef="#br0" timeOffset="-45373.27">28686 13704 193 0,'0'0'411'0,"-3"-3"-47"0,3 3-49 0,0 0-30 16,14-5-47-16,-2 2-47 0,7-3-40 0,1-1-33 16,7-2-26-16,3-1-18 0,-1-1-20 0,0 1-32 15,-8 1-50-15,3-4-68 0,0 1-90 0,-7 1-181 16,8-6-397-16,-12 3 176 0</inkml:trace>
  <inkml:trace contextRef="#ctx0" brushRef="#br0" timeOffset="-44946.91">29346 13060 270 0,'4'-2'268'0,"0"0"-28"15,-4 2-25-15,6-3-20 0,-6 3-21 0,0 0-11 16,0 0-8-16,9 3 2 0,-9-3-10 0,0 0-8 15,-5 6-9-15,5-6-10 0,-4 7-15 0,3-1-6 16,0-2-4-16,-2 1 1 0,2 2-3 0,1-4 2 16,0 3 5-16,3-1-5 0,-2-1-5 0,3-2-6 15,1 3-10-15,2-2 0 0,2 3-16 0,5-3 3 16,-5-2-7-16,4 0-3 0,1 2-11 0,-5 1-4 16,4-2-5-16,-2-2-7 0,-4 2-5 0,-1 1-15 15,-2-3-32-15,2 2-20 0,-2 0-28 0,-4 3-24 16,-1 0-18-16,-4-1-5 0,-3 5 3 0,-1-3 15 0,0 0 10 15,-5 5 12-15,-2 0 10 0,0 0 20 16,0 2 14-16,-7 3 22 0,-2 0 23 0,5 2 18 16,1 0 16-16,0 1 11 0,3-2 16 0,-3 2-2 15,6-5 5-15,-1 2 1 0,3-2-5 0,-1 2-9 16,5-6-3-16,1 1-11 0,-1 3 10 0,3-2-16 0,1 0-5 16,0 0-8-16,0-1-38 0,2 0-32 15,0-1-46-15,-1 0-41 0,2-5-35 0,0 2-17 16,-1 0-30-16,2-3-29 0,1-1-162 0,0-1-441 15,-2-2 195-15</inkml:trace>
  <inkml:trace contextRef="#ctx0" brushRef="#br0" timeOffset="-44603.72">29203 13530 76 0,'5'-4'156'0,"0"-1"56"0,-1 0 30 0,-1 1 5 0,3 1-9 15,1-2-24-15,-1 0-15 0,4 0-19 16,-1 1-13-16,3 0-5 0,-1 1-2 0,1 0-7 16,2 0-2-16,-2 1-4 0,1 2-13 0,6-1-10 0,-6-1-11 15,3 4-15-15,1-2-13 0,1 0 2 0,-4 1-11 16,-1 1-9-16,-4-2-9 0,2 3-6 15,0 0-4-15,-5-2-6 0,2 1-9 0,1-1 2 16,-4 1-3-16,0 0-3 0,0 0-8 0,-1 1-3 0,-4-3-4 16,6 4-9-16,-6 0 0 0,-1 0-10 0,1-4-10 15,-9 8-7-15,0-2-8 0,0 1-13 0,-10 0-3 16,0 1-7-16,-10-1-4 0,0 1 4 0,-6 4 8 16,1-3 4-16,1-2 3 0,5 3 8 0,0-1 6 15,6-4 5-15,2 0 7 0,-1 3 13 0,3-5 9 16,2 3 13-16,6-2 17 0,1 0 11 0,2-1 15 15,2-1-9-15,3-1-3 0,0 2-7 0,2-3-1 16,6 8-4-16,1-7-8 0,3 0-3 0,4 0-1 16,7-1-7-16,8 0 1 0,3-1-1 0,-4-1-9 15,4-2-16-15,-4 3-34 0,2 0-41 0,-10-4-49 16,1 4-56-16,0-4-63 0,-5 3-305 0,-4-2-594 16,1 0 263-16</inkml:trace>
  <inkml:trace contextRef="#ctx0" brushRef="#br0" timeOffset="-44384.87">29357 13521 42 0,'0'0'416'0,"-9"1"-45"15,5 3-41-15,0-1-32 0,-1 3-31 0,-3 3-32 16,2-1-14-16,1 2-25 0,-2-4-16 0,1 6-21 16,-2-3-11-16,3 8-13 0,-3-5-16 0,-2 5-9 15,1 1-12-15,-4 2-11 0,-2 2-13 0,0-2-5 16,-2 4-8-16,4-8-5 0,-6 6-7 0,3-2-7 15,2-5-4-15,2 0-6 0,-2-2-7 0,6-4-9 16,1 0-22-16,0-5-30 0,3 0-34 0,-2-2-38 16,2 0-38-16,4-2-34 0,-9-1-40 0,9 1-48 15,-2-11-206-15,-1 6-513 0,2-5 227 0</inkml:trace>
  <inkml:trace contextRef="#ctx0" brushRef="#br0" timeOffset="-44118.52">29171 13666 72 0,'0'0'225'16,"12"0"-22"-16,-9 3-11 0,1 0-2 0,-4-3 8 16,5 6 8-16,-1-4 1 0,-2 2-3 0,0-2-3 15,0 1-7-15,1 2-6 0,-1-1-9 0,1 0-18 16,-1-1-8-16,1 3-17 0,1-2-16 0,0 1-9 16,1 1-12-16,0 1-5 0,4 0-10 0,0 5-11 15,0 1-4-15,-1-3-6 0,3 4-8 0,2 0-6 16,-1-1-2-16,-1 3-4 0,1-3-7 0,-1 4 0 15,1 1-6-15,-1-5 0 0,2 2 13 0,-3-1-13 16,0 1-7-16,1 1-6 0,-2-3-2 0,-2-2 0 16,2-1-1-16,-4-1-6 0,0-3-2 0,-1 0-7 15,0 0 6-15,1-4 2 0,0 1-25 0,-1-2-78 16,0 0-119-16,-4-1-157 0,0 0-200 0,0 0-619 16,0 0 274-16</inkml:trace>
  <inkml:trace contextRef="#ctx0" brushRef="#br0" timeOffset="-43991.78">29755 14080 352 0,'5'2'349'0,"-2"-1"-121"0,-3-1-84 0,9 0-66 16,-9 0-67-16,0 0-53 0,0 0-145 0,0 0-202 16,-18-14 89-16</inkml:trace>
  <inkml:trace contextRef="#ctx0" brushRef="#br1" timeOffset="-37945.04">18598 14766 57 0,'-4'2'221'0,"-1"-1"-15"0,5-1-16 0,-12-1-16 0,12 1-2 16,-9 0 6-16,9 0-1 0,-9 0-4 0,9 0-20 16,-10-2-9-16,10 2 3 0,-7 0 5 0,7 0-4 15,0 0 3-15,-6 0-6 0,6 0-8 0,0 0-11 16,0 0-9-16,0 0-6 0,0 0-6 0,0 0-7 16,0 0-6-16,0 0-6 0,0 0-9 0,0 0-5 15,0 0-8-15,0 0-7 0,26-2-6 0,-14 2-2 16,3-3-5-16,-2 1-5 0,10 2-2 0,-2-1-4 15,-1 1-2-15,12 0-4 0,-3 0 0 0,1 0 10 0,-1 1-20 16,3 2 0-16,-4-1-4 0,3-4 10 16,-2 4-9-16,2-2-4 0,2 0 1 0,-1 0-1 15,0 0-3-15,1 0 1 0,1-2 14 0,-1 2-19 0,0-1 0 16,0 1 0-16,-2-2 5 0,-2 1-5 0,2-1-5 16,-4 2 4-16,2 0 3 0,-11 0-2 15,-1 0-3-15,3 0 5 0,-7 2-5 0,2-2 5 16,-2 0-4-16,-2 0 2 0,1 0 3 0,2 0-8 0,-5 0 4 15,1 0 3-15,-1-2-2 0,0 2-3 0,3-1-2 16,-6 1 1-16,4 0 0 0,-3 0 1 16,0 0 1-16,0-1-3 0,-7 1 4 0,12 1-2 0,-5-2 5 15,-1 1-9-15,-1-2 3 0,-5 2 7 0,11 3-4 16,-11-3-4-16,7 0 7 0,-7 0-5 0,7 1 1 16,-7-1-5-16,6 2 10 0,-6-2-11 0,5 0 4 15,-5 0 5-15,8 3-4 0,-8-3 0 0,6 3-6 16,-3-3 6-16,-3 0 1 0,6 2-5 0,-2-2 4 15,2 3-2-15,-2-1 3 0,-4-2-4 0,9 1 5 16,-5 1 7-16,3-1-7 0,1-1-2 0,-4 2 0 16,4-2-3-16,-2 2 8 0,1-1-7 0,0-1 2 15,1 1-6-15,-3-1 4 0,4 2 4 0,0-4 7 16,-4 4-7-16,4-4-3 0,1 2 0 0,-2 0 12 16,1 0-13-16,-3 0 1 0,8 0-1 0,-6 0 4 15,2 0-6-15,3-1 8 0,-3 1 0 0,1 0-8 16,1 0 2-16,-3 1 1 0,0 1 1 0,1-2-2 15,-1 1 2-15,0 1-1 0,0-1 4 0,4 1-6 16,-3-2-1-16,0 1 2 0,1 0 4 0,-1-1 5 16,3 0-10-16,-4 2 0 0,1-1 6 0,-1-1-6 15,-3 2 3-15,4-1-1 0,-2-1-1 0,1 0 5 16,2 0-5-16,1 0 4 0,-1-1-5 0,1 2 3 16,-2-2 2-16,4 1-3 0,-2 0 3 0,-1-2-2 15,2 2-2-15,-4 0 5 0,8 0-1 0,-6 0-3 16,3 0-2-16,4-1 6 0,-4 1-5 0,3-2 0 15,-2 2 1-15,2 2 4 0,-1-1 1 0,6 1-2 16,-7-2-4-16,6 0 1 0,-2 1 2 0,-1 1 1 16,1 1 1-16,-1-1-2 0,0-2-4 0,-1 1-3 15,-4 1-1-15,-2-1 11 0,3 0-6 0,-3 0 6 0,-2-2-9 16,-1 2 8-16,-1 1 2 0,0-2-9 0,-7 0 1 16,5 2-9-16,-5-2-8 0,0 0 9 15,0 0-14-15,0 0-20 0,0 0-65 0,-14-7-75 16,1 2-103-16,-7 0-316 0,-7-1-655 0,-5 1 290 0</inkml:trace>
  <inkml:trace contextRef="#ctx0" brushRef="#br1" timeOffset="-37038.93">13500 14734 58 0,'0'0'307'0,"2"-4"-6"0,-2 4-29 0,15-6-19 16,-1 5-8-16,8-1-5 0,10-1-3 0,2 1-10 15,7 1-29-15,9 4-11 0,-10-5-20 0,13 1-13 16,-2 4-24-16,-11-1-3 0,-2-1 6 0,-2 1-34 0,1-1-7 16,-4 2-10-16,-2 1-11 0,-3-2-6 15,0-1-8-15,-10 2 2 0,0-1-10 0,-5-2-7 16,-2 2 8-16,-3 0-22 0,0-2-4 0,-3-2-22 15,-5 2-37-15,12 0-45 0,-12 0-46 0,8-1-33 0,-8 1-53 16,4-1-49-16,-4 1-254 0,0 0-555 16,0 0 245-16</inkml:trace>
  <inkml:trace contextRef="#ctx0" brushRef="#br1" timeOffset="-36647.92">13725 15359 239 0,'8'-1'327'0,"4"-3"-9"0,5-2-24 16,6 1-15-16,4-2-23 0,5-2-23 0,-1 0-23 15,-4 3-15-15,0 0-21 0,-6 1-21 0,0 2-26 16,-2-2-52-16,1 1-50 0,-9 2-55 0,1 1-61 0,-2-2-66 16,0 0-68-16,-3 2-176 0,-6-1-433 0,-1 2 191 15</inkml:trace>
  <inkml:trace contextRef="#ctx0" brushRef="#br1" timeOffset="-36223.45">13871 15143 135 0,'0'0'302'0,"0"9"-6"16,4-2-10-16,-2 2-25 0,2 3-13 0,1 5-14 16,-1 2-9-16,4 5 20 0,-3 2-19 0,5 1-15 15,-1 4-45-15,-2-1 4 0,-1 1-19 0,1 4-16 0,0-1-7 16,-2 2-9-16,2 7-19 0,-4-6-10 0,1-3-14 16,0 0-4-16,0 1-4 0,-3-4-10 15,0-2-3-15,1 0-4 0,0-3-7 0,-1-5-7 16,-1-3 1-16,0-2 10 0,2-5-25 0,-4-3 9 15,1 0-4-15,1-1-14 0,0-3-14 0,0 2 20 0,0-3-4 16,0-3-9-16,0 5 3 0,-2-2 4 0,2-3-5 16,0 0-19-16,-9-2 19 0,9 2 1 0,-10-6 1 15,3 3-2-15,-1-3-5 0,-1 2 6 0,-2-3 4 16,-2 1-30-16,3-3 18 0,0 3-17 16,-2 0 7-16,-2-3 2 0,5 4 15 0,0-6-3 0,-1 4 2 15,2-2-2-15,2 3 0 0,-1-2 4 16,1 0 2-16,2 0-5 0,3 1 1 0,-1-2 0 0,4 1 3 15,-2-3-10-15,1 1 3 0,6 1 0 16,-1-7 3-16,0 4 5 0,2 2-5 0,1-4-23 16,0 6 18-16,-4-3 6 0,4 0-1 0,-1 0-7 0,-2 1 1 15,2-3-3-15,1-2-8 0,-4 7-39 0,8-9-46 16,-7 9-40-16,2-9-38 0,-1 3-34 16,0 3-35-16,0-8-31 0,1 3-39 0,-3 1-204 15,2 1-558-15,0-2 247 0</inkml:trace>
  <inkml:trace contextRef="#ctx0" brushRef="#br1" timeOffset="-36061.04">14029 15365 538 0,'8'-3'140'0,"-3"0"27"0,-1-1 1 0,1 3-1 0,0-1 3 16,0 0 3-16,-5 2 0 0,8 6-3 0,-7-1-4 16,3 0-14-16,0 1-14 0,1 2-11 0,-2 0-17 15,3 2-7-15,-2 1-16 0,0-2-11 16,1 2-35-16,-1 1-34 0,1 5-32 0,0-2-30 16,-1-5-30-16,-2 3-22 0,2-1-13 0,0-4-5 0,-2-1 6 15,2-1-1-15,-1-2 14 0,0-1-5 0,0-2-16 16,-3-1 5-16,0 0-9 0,0 0-4 0,7-13-97 15,-9 4-249-15,1-4 111 0</inkml:trace>
  <inkml:trace contextRef="#ctx0" brushRef="#br1" timeOffset="-35537.56">14145 15371 141 0,'3'-16'89'0,"2"0"57"0,2 1 15 0,-1 3 7 15,-2 1-5-15,2 3-1 0,1 1 9 0,6 0 3 16,-4 1 2-16,1 3-4 0,-3 1-2 0,1 2-4 16,1 0-6-16,1 5-3 0,-5-1-15 15,3 5 1-15,-3-2-27 0,-5 6-10 0,2-3-10 16,0 7-12-16,-4-1-9 0,0 1-9 0,-2 0-12 0,3-4-7 15,-2-1-4-15,2 1-5 0,-1-1-3 0,-1-2-4 16,3-4 0-16,-3 1-7 0,2-4 2 0,1 3-2 16,1-3-2-16,2 0-3 0,-3-3 1 0,9 0 2 15,0-3 10-15,1 3 4 0,3 0 11 16,-3-2 2-16,4 0 10 0,-1 2 0 0,1 0-3 16,-2 1-5-16,0 0 5 0,-1 4-13 0,-2-2 17 0,1 3-38 15,-3 4 7-15,0-4 0 0,-2 3 5 0,0 2-5 16,-2 3-5-16,-3 5-4 0,-2 0 3 15,-1 6-9-15,-3-2 0 0,0 4 0 0,0-1-7 0,-2 3 0 16,0-4-3-16,1 2-6 0,-2-3-17 0,-3-1-19 16,6-5-23-16,-2-3-18 0,-2-3-16 0,4-5-16 15,-1 0-12-15,1-2-24 0,-6-2-21 0,3-3-24 16,0-2-16-16,0-4-10 0,-6-4-9 0,6-1-6 16,-5-1 4-16,1-5 9 0,-2 1 32 0,6-1 45 15,3 0 66-15,0 6 47 0,4 2 36 16,2 3 25-16,-1-1 19 0,1 2 23 0,1 2 25 0,3 0 24 15,1 1 16-15,1 2 10 0,3 2 13 0,5 0 5 16,-1 2 14-16,4 2-11 0,3 1-16 0,-2 1-15 16,1 2-14-16,-1-1 6 0,6 4-27 15,3 0-7-15,-1 1-11 0,-1 0-7 0,-3-2-9 16,5 2-7-16,-3-3-21 0,-6-1 13 0,0-1-25 0,-2-1 18 16,-4-1-19-16,0-3 2 0,0 2 3 0,-3-1-5 15,-1-1 2-15,-1-1-9 0,-1-2 4 16,-1 1-24-16,1 1 16 0,-6-3-2 0,4 0-15 15,-4 0-44-15,0 0-53 0,0-11-51 0,-2 4-59 16,-4-3-71-16,1 0-77 0,-1 1-195 0,1-1-597 0,0-1 264 16</inkml:trace>
  <inkml:trace contextRef="#ctx0" brushRef="#br1" timeOffset="-34882.99">13962 14749 242 0,'-3'-4'371'0,"2"2"-7"15,1 2-31-15,-4-4-16 0,4 4-19 0,0 0-28 0,0 0-28 16,17 4-16-16,-7 5-28 0,4 5-19 0,5 5-15 16,0 1-36-16,-1 5 20 0,0 0-29 0,0 4-14 15,-3-2-10-15,2 0-6 0,-3 0-13 16,-1-3-6-16,-2-1-5 0,1 2-13 0,-6-8-6 15,2 1-1-15,-3-2-4 0,0 0-5 0,-1-2-14 0,-2-3-1 16,0 0 1-16,0-2-13 0,0-2-22 0,0-1-41 16,-2 0-40-16,0 0-34 0,1-5-49 0,-1-1-53 15,0 0-51-15,0 0-289 0,-12 0-617 16,12 0 273-16</inkml:trace>
  <inkml:trace contextRef="#ctx0" brushRef="#br1" timeOffset="-34588.9">14024 15052 270 0,'0'0'312'0,"9"7"-3"0,-5 0-10 0,5 4-17 16,-2-3-15-16,6 4 1 0,-1 1-14 0,2-1-24 15,-1 3-17-15,0 0-20 0,1-1-24 0,2 6-4 16,-3-4-26-16,-1-2-30 0,-1 0-1 0,-1-1-6 16,1-1-9-16,-1-1-11 0,-4-1-9 0,1-3-4 15,-2-1-8-15,-1-2-4 0,2 4-4 0,0-4 7 16,-5-1-21-16,-1-3 1 0,8-2-7 0,-8 2 0 15,5-8-6-15,-1 0-2 0,0-2 3 0,2 0-7 16,-1-6 4-16,2-2-8 0,-3 0-1 0,5-7 1 16,1 3-5-16,-4 3-13 0,3 1 16 0,-1 0-1 15,2 4-6-15,-2-2-3 0,2 1 4 0,1 0-2 16,-3 5-1-16,5-2-39 0,-3 5-68 0,0 2-79 16,-1-1-83-16,4 2-102 0,-1 3-251 0,2-1-666 15,-3 2 295-15</inkml:trace>
  <inkml:trace contextRef="#ctx0" brushRef="#br1" timeOffset="-34013.59">14740 15137 239 0,'0'0'366'0,"0"0"3"0,0 0-16 0,-5 14-28 15,5-4-36-15,-1 3-26 0,4 2-29 0,-3 2-24 16,4 1-14-16,0 1-26 0,-1 6-17 0,2 0-14 15,0 0-13-15,-2-4-17 0,4 5-53 0,-3 0-55 16,1-7-61-16,-1 7-50 0,-2-8-37 0,1 0-35 16,0-7-24-16,-1-1-9 0,-1-1-23 0,2-2-169 15,-2-4-441-15,-1-2 196 0</inkml:trace>
  <inkml:trace contextRef="#ctx0" brushRef="#br1" timeOffset="-33688.55">14924 15011 32 0,'5'-2'329'0,"-5"2"1"0,9 3-2 15,-4 1-13-15,-1 1-7 0,0-1-16 16,2 2-30-16,-2 0-23 0,-1 0-16 0,-1 3-26 0,5 1-17 16,-5 0-41-16,2-2 5 0,5 3-19 0,-4 0-12 15,1 3-4-15,1 3-18 0,-1-3-4 0,3 1-7 16,-4 2-13-16,0-5 1 0,2 3-12 0,2 1 1 15,-6-1-14-15,1 2-5 0,0-3 2 0,-4-2-10 16,5 4 6-16,-2-4-5 0,0-2-8 0,-2-1 3 16,0 1-4-16,-1-1 0 0,1-1-5 0,1-3-23 15,-2-2 18-15,3 1 0 0,-3 2-1 16,0-6 11-16,0 5-42 0,0-5 28 0,0 0 13 16,2 3-19-16,-2-3-4 0,0 0 1 0,0 0 4 15,0 0-34-15,0 0-55 0,0 0-40 0,0 0-32 0,-17-9-31 16,12 3-36-16,-2 3-28 0,4-1-42 0,-6-6-238 15,0 5-578-15,1-2 255 0</inkml:trace>
  <inkml:trace contextRef="#ctx0" brushRef="#br1" timeOffset="-33508.22">14887 15216 146 0,'0'0'340'0,"1"-4"-9"0,-1 4-9 16,9-1-17-16,-4-1-21 0,-5 2-11 0,9-3-33 15,-1 1-27-15,2 0-20 0,0-2-27 0,2 2-4 16,-2-1-21-16,3 1-30 0,-2 0-29 0,0 0-59 16,-1 2-47-16,-5 0-55 0,-5 0-55 0,9 2-57 15,-9-2-55-15,2 4-197 0,-3 0-481 0,-3 1 213 16</inkml:trace>
  <inkml:trace contextRef="#ctx0" brushRef="#br1" timeOffset="-33354.78">14858 15276 159 0,'1'4'308'0,"-1"-4"-8"0,7 4-11 0,1-1-18 0,-3-1-16 16,7-1-23-16,-5 0-16 0,5-1-16 0,-2 2-23 15,4-4-19-15,-2 2-24 0,-1 0-46 16,-2 2-59-16,-1-2-58 0,0 0-82 0,-1-3-102 0,-7 3-198 16,7-1-444-16,-7 1 196 0</inkml:trace>
  <inkml:trace contextRef="#ctx0" brushRef="#br1" timeOffset="-33054.46">14960 15379 70 0,'1'6'324'0,"3"0"-24"0,-3 1-26 0,-1 0-23 16,0 1-26-16,0-1-23 0,3 2-25 16,-2-1-28-16,-2 3-30 0,-2-1-40 0,2 0-37 15,-3 2-36-15,0-1-31 0,-2-4-17 0,2 3-6 16,-4-5-4-16,2 3 8 0,-3-2-2 0,-4-3 10 0,3 0 8 15,-4-1 21-15,1 0 33 0,0-2 29 0,-1-1 21 16,1 1 13-16,3-1 13 0,1-1 25 0,3 1 25 16,1-1 16-16,-3 1 8 0,8 1-5 0,-5-3-40 15,5 3 5-15,0-5-13 0,5 0-14 16,3 1-10-16,3 2-13 0,6-3-26 0,1-3 12 0,1 4 2 16,5 1-12-16,2-6 7 0,2 2-25 0,-6 4-7 15,6-4 10-15,-8 4-42 0,0-3-36 0,-1 3-46 16,-6 3-43-16,0-1-30 0,-2 1-57 15,-1-2-56-15,-2 2-67 0,-8 0-172 0,5 3-543 16,-5-3 241-16</inkml:trace>
  <inkml:trace contextRef="#ctx0" brushRef="#br1" timeOffset="-32913.76">14947 15530 23 0,'-4'8'339'0,"0"0"-36"0,3 1-26 0,1 2-23 0,-1-1-21 16,1 1-25-16,1 0-22 0,3 2-19 0,-3 3-20 15,3 0-34-15,-1-5-52 0,-2 7-63 0,5-2-64 16,-2 0-83-16,-1-2-200 0,-3 2-379 0,1-4 168 16</inkml:trace>
  <inkml:trace contextRef="#ctx0" brushRef="#br1" timeOffset="-32431.18">14989 15637 188 0,'8'-8'268'0,"0"1"-17"0,2 1-12 0,0 2-16 0,-1 0-4 16,4 2-2-16,-3 0-1 0,2 0-4 16,0 2-6-16,1 0-11 0,-3 2-2 0,2-1-29 0,-2 0-8 15,-1 4-20-15,1-4-15 0,-5 5-8 0,0-1-16 16,-1 1-18-16,3 1-11 0,-7 0-28 0,0 0-8 16,0 4-31-16,-3-6-15 0,-1 6-12 15,-1-5-7-15,1 1 1 0,-5-2 4 0,0-1 10 16,0-1-3-16,-1-1 5 0,-3-1 5 0,3 3 7 0,0-4 2 15,-1-1 27-15,3 1 14 0,0-2 17 0,2 1 21 16,-2 0 27-16,8 1-38 0,-8-2 10 0,5-1-8 16,3 3-9-16,-6-1-7 0,6 1-1 0,0 0-3 15,0 0-11-15,0 0-1 0,16 8-4 0,-11-2-1 16,2 3-2-16,0-1-4 0,1 0 2 16,-1 3-3-16,3 2-9 0,-2 0 2 0,-1 1 0 0,-1 3-2 15,0-3-1-15,-2 2-4 0,1 3-3 0,-5 0 0 16,2-2-1-16,-4 9-1 0,-2-12 5 15,3 2-11-15,-3-4 1 0,4-3 11 0,-6 3-10 16,3-8 11-16,2 0-9 0,-3 2 1 0,-1-1 6 16,-1-5-2-16,6 0-1 0,-13-5 5 0,8 4-5 15,-2-7 2-15,4 3 0 0,-5-3-2 0,5 2 0 0,0-1-4 16,0-3 4-16,3 3-2 0,-1-4-2 16,3 2-2-16,0-3-4 0,3 5-4 0,0-3 4 15,1-1-6-15,1 3-1 0,-1-3-33 0,3 3-50 0,1 0-51 16,-1-2-43-16,-1 4-42 0,1-1-65 0,1-1-310 15,-7 3-652-15,8-3 289 0</inkml:trace>
  <inkml:trace contextRef="#ctx0" brushRef="#br1" timeOffset="-31922.58">15319 15189 73 0,'0'0'379'0,"0"0"-18"16,0 0-13-16,0 0-15 0,6 10-42 0,-6-1-32 0,-5-1-28 16,1 0-20-16,3 4-21 0,-4 1-17 0,1-1-21 15,-4 4-16-15,-2 6-13 0,4-5-1 0,-2 3-28 16,0-2-11-16,1-7-7 0,1 3-5 0,-1 0-5 16,3-5-12-16,0-2-2 0,2-1-4 15,-1 0 1-15,1-1 7 0,-2-2-2 0,4 1-13 16,0 0 2-16,0-4-22 0,0 0-3 0,6 3 20 0,-2-2-5 15,1-1-7-15,-5 0-13 0,12 2 11 0,-5-2-16 16,1 0 10-16,0 0 6 0,0 3-8 0,0-1-2 16,-1 1-1-16,-1 0 7 0,-1 1-14 0,0 0 2 15,-1 2-4-15,1 1-4 0,-5 1-2 16,-2 2 5-16,-2-1-6 0,0 1 0 0,0 1 3 0,-1-1-1 16,0 0 4-16,-1-1 1 0,-1-2-4 0,4 0 2 15,-1 0-1-15,-2-3 8 0,4-1-4 0,-1 1 6 16,1-1-4-16,2-3 0 0,-2 6 8 15,4-1-14-15,-1-1 8 0,2 0-4 0,0 1-4 0,1 0 10 16,4 3-13-16,0-1 9 0,-3 5-3 0,1-3 0 16,1 4-1-16,-2 1-2 0,0-2-1 0,-3 5 5 15,0 1-13-15,-2 1 2 0,-2 0 5 0,-3 5-3 16,0-3 6-16,1 1 1 0,-1-4 7 0,0-2-25 16,-1 0 18-16,-3-1-1 0,4-5-4 15,1 1 2-15,1-5 3 0,-2 2-7 0,1-4 5 0,2-2-23 16,-3-1-50-16,5-1-77 0,0 0-81 0,-13-11-113 15,5 1-282-15,-2-3-677 0,1-4 300 0</inkml:trace>
  <inkml:trace contextRef="#ctx0" brushRef="#br1" timeOffset="-30075.53">15720 15122 68 0,'-1'-6'393'0,"0"2"-37"16,-1 1-25-16,1-1-32 0,1 4-29 0,0 0-26 15,0 0-26-15,0 0-17 0,8-1-25 0,-8 1-18 16,0 0-15-16,13 7-10 0,-7 2-18 0,0-3-19 16,3 1-1-16,-2 0-14 0,0 0-47 0,1 4-57 15,-2-4-58-15,-2 3-58 0,4 1-56 0,-7-4-39 0,3 4-223 16,-4-3-495-16,0 1 220 0</inkml:trace>
  <inkml:trace contextRef="#ctx0" brushRef="#br1" timeOffset="-29905.36">15714 15265 92 0,'-10'0'282'0,"-1"-3"-3"15,3 3-3-15,0-2 6 0,1 1 16 0,2 0-19 16,-1-2-36-16,6 0-26 0,0 3-22 0,4-8-17 0,2 5-22 16,6-3-10-16,5 0-17 0,4 0-12 15,7-5-15-15,4 3-9 0,0-5-8 0,4 3-7 16,-2 3-13-16,-1-2 0 0,3 2-14 0,-4 1-3 15,0 1-26-15,-5 1-30 0,-9 4-54 0,1-3-48 0,-6 2-46 16,-2 2-39-16,0-1-31 0,-4 1-35 0,-2-1-199 16,-5 0-499-16,0 0 221 0</inkml:trace>
  <inkml:trace contextRef="#ctx0" brushRef="#br1" timeOffset="-29764.98">16006 15177 189 0,'-11'3'261'0,"-1"4"-11"15,2-1-9-15,-2 0-4 0,4 4-9 0,-2-1-7 16,1 0-13-16,0 5-12 0,0 0-11 0,-1 1-17 15,3-1-21-15,2 1-15 0,0 1-8 0,2-4-21 16,2 4-41-16,0-4-40 0,3 1-50 16,0-1-49-16,-1 4-47 0,1-5-47 0,1-3-52 0,0 1-170 15,-1 1-424-15,2-5 189 0</inkml:trace>
  <inkml:trace contextRef="#ctx0" brushRef="#br1" timeOffset="-29140.63">15973 15282 163 0,'0'0'284'0,"0"0"-13"0,0 0-15 0,0 0-16 0,0 0-18 16,0 0-19-16,1 14-20 0,2-6-14 0,-3-4-18 15,0 2-6-15,1 0-27 0,3 4-29 16,-4-1-47-16,0 1-44 0,0 2-48 0,0-1-41 0,0 0-36 16,0-1-18-16,-2-4-9 0,2 2-10 0,0-4 8 15,-2 1 4-15,2-5 5 0,-1 5-78 0,1-5-244 16,-8 0 798-16,8 0-380 0,0 0 46 0,-14-3 36 15,11 0 9-15,-3-1 31 0,0 3-11 16,0 0-2-16,-2 0 10 0,8 1-3 0,-17 3 5 0,7 1-1 16,-1-1 9-16,-2 2-4 0,3 1 0 0,-2 2-2 15,-2 3 1-15,5 0 5 0,0-2 19 0,-1 2 1 16,6-3-11-16,-1 1 2 0,1-3-2 0,0 3 5 16,3-4-2-16,1 1 11 0,4-1-4 0,-2-3 4 15,6-1 5-15,5 1 3 0,-3-2 5 0,7-2 1 16,1 1-5-16,1 1-6 0,1-6-7 0,1 4-11 15,-1 2-5-15,-2 0-13 0,-4 1-6 0,-4-1-5 16,3 1-1-16,-4 2-30 0,-3 0 8 0,2-2-17 16,-4 4-12-16,-3 1-10 0,-1 2-13 0,-1 0-2 15,0 1-18-15,-7 4-7 0,0-1-12 0,-2 2-3 16,-4 2 2-16,5-4 7 0,-5-4 5 0,3 3 7 16,2-3 5-16,-2-3 6 0,5 3 14 0,0-4 20 15,2-1 28-15,-1-2 15 0,2 1 2 16,3-2-8-16,0 0-4 0,0 0-2 0,0 0-3 0,9-7 4 15,-1 0-8-15,2 4 3 0,5-1 5 0,-1 0 0 16,0 0-13-16,-1 2-1 0,2 0 0 0,-2 1 2 16,1 2-1-16,-5 3-8 0,2 1 3 0,0-2-1 15,-3 4-3-15,-2 4-2 0,-1-1-1 0,-2-1-2 16,-2 4 2-16,-1-1-1 0,-1 7-3 0,-2 0-2 16,-2-2 16-16,1 3-3 0,-5 4 0 0,-1-5-16 15,0 4-5-15,-2-7 2 0,-3 7 15 0,3-8-19 16,1 0 1-16,2-2 0 0,-4 0-20 0,3-6-23 15,-1 2-33-15,0-5-23 0,-3 0-26 0,1-1-32 16,1-3-27-16,-1 3-29 0,-1-8-30 0,1 1-21 16,1-4-28-16,-4 0-150 0,2-2-481 0,0-2 212 15</inkml:trace>
  <inkml:trace contextRef="#ctx0" brushRef="#br1" timeOffset="-29019.4">15770 15887 612 0,'1'-6'117'0,"2"-1"32"0,-2 3 19 16,3 1 14-16,2-2 18 0,2 5 8 0,-2-1 11 15,6 2 11-15,2-1-14 0,-1 5-19 0,2 1-17 16,3-2-15-16,1 2-13 0,-1 1-19 0,0 2-11 15,0 0-12-15,-1 1-13 0,2-1-14 0,1 1-10 16,-5-3-4-16,12 5-40 0,-6-5-55 0,-2 1-69 16,0 0-77-16,9-4-85 0,-1 0-271 0,-6-1-570 15,7-6 253-15</inkml:trace>
  <inkml:trace contextRef="#ctx0" brushRef="#br1" timeOffset="-28843.29">16323 15506 294 0,'4'-7'439'0,"1"4"-62"0,8-3-39 0,6-4-28 15,10 1-32-15,1-1-34 0,2 1-28 0,0 0-23 16,1 2-23-16,-2 0-21 0,1 2-35 0,-3 1-52 16,2 2-63-16,-8 0-71 0,-4 2-89 0,2-1-102 15,-10 2-186-15,3-1-484 0,-2 2 215 0</inkml:trace>
  <inkml:trace contextRef="#ctx0" brushRef="#br1" timeOffset="-28570.64">16528 15143 238 0,'-8'5'395'0,"2"5"8"0,-2 4-46 0,2 3-36 15,-3 2-28-15,5 10-27 0,3 2-33 0,-2 0-19 16,2 6-19-16,2-1-8 0,2 10-29 0,-2-10-14 15,9 12-19-15,-2 1-14 0,0-5-9 0,-3-8-9 16,2-1-32-16,-2 3 13 0,3-5-22 0,-1 2 14 16,3-2-12-16,-3-4-2 0,-1 1-1 0,0-4-28 15,-2-7 12-15,1-1-2 0,0-7 1 0,-3 1-9 16,1-1-1-16,-2-4-6 0,1 1-23 0,-1-4-31 16,-2-1-29-16,1-3-51 0,-4 2-37 0,4-2-35 15,-10-6-32-15,3-4-26 0,0 1-17 0,-3-8-14 16,-1 1-201-16,-2 0-519 0,-2-5 230 0</inkml:trace>
  <inkml:trace contextRef="#ctx0" brushRef="#br1" timeOffset="-28458.76">16438 15798 849 0,'-14'-14'147'0,"4"3"42"0,2 2 16 0,0 1 8 16,3 2 5-16,1-1 8 0,0 3 0 0,1-2-16 15,1 3-21-15,2-4-20 0,5-2-18 0,3 1-16 16,7-2-11-16,0 0-17 0,9-2-15 0,6-2-40 16,-1 0-48-16,-1 1-56 0,0 2-58 0,0 0-80 15,-1 2-97-15,-10 2-192 0,3-1-516 0,-3 1 228 16</inkml:trace>
  <inkml:trace contextRef="#ctx0" brushRef="#br1" timeOffset="-27723.31">16763 15091 3867 0,'8'-7'35'0,"-2"-2"-77"0,1 0-29 0,2 2-2 16,1 0 19-16,-3 2 18 0,1 1 7 0,-3 2-5 15,5 1-1-15,-6 1 1 0,-4 0 7 0,9 4 1 16,-5 2 3-16,-4 0 1 0,1 3 3 0,1 0 1 16,-2 2 2-16,0 0 4 0,-2 0 4 0,1-2 12 15,1 4 9-15,-4-7 22 0,4 2 19 0,0-2 18 16,-4 1 19-16,4-2 11 0,0-1-10 0,-2-1-12 16,2-3-2-16,-2 6-20 0,4-3-1 0,-2-3-10 15,6 4-18-15,-1-2 9 0,9-2 1 0,-5 0-5 16,3 0-4-16,-1 0-4 0,2 4-1 0,-1-4-3 15,-1 2 1-15,-2 0-11 0,0 1-7 0,0 1-34 16,-3 0-31-16,1 2-19 0,-3-2-13 0,-2 3-4 16,-1-1 8-16,1 1 10 0,-1-2 9 0,-2 2 8 15,-3 3 4-15,0-3 12 0,-1 5 16 0,-2-2 15 16,2 0 21-16,-2 3 16 0,-1-4 19 0,-1 3 10 16,0 0 11-16,0 1 3 0,-1 1 10 0,1 0-12 15,0-3-7-15,5 0-8 0,-1-1 0 0,0 2-7 16,1 0-7-16,0-2 0 0,-1 0-16 0,4 0-28 15,-3 3-23-15,4-1-26 0,0-3-13 0,0 3-18 16,0-2-7-16,0-3 8 0,4-3 2 0,-4 3 2 16,1-6 11-16,4 1 7 0,-5-2 10 0,0 0 5 15,13-5 4-15,-8 0 13 0,-1 1 17 0,5-4 14 16,-4-2 18-16,3-1 16 0,1 2 23 0,5-2 15 16,-1-1 12-16,1 3-10 0,-4 1 2 0,3-2-7 15,-1 5-6-15,5-4-8 0,-4 5-4 0,2-4-4 16,2 3-16-16,-4 2 13 0,-1 0-4 0,1 1-8 15,-3 1 0-15,3-1 1 0,-1 2 0 0,-1 2-10 16,-6-1 6-16,3 1-8 0,-3-2 3 0,3 3-2 0,-3-1-4 16,-5-2-2-16,5 6 1 0,-3-1-17 15,-2-1-9-15,-1 2-13 0,-2 1-11 0,-4-1-2 16,2 3-8-16,-3 1 0 0,-2-4 6 0,-5 5-3 16,-2 1 6-16,-3-4 5 0,-1 2 6 0,-3 2 7 15,3-4 15-15,2 1 24 0,2-1 17 0,0 0 12 0,4-2 10 16,1-1 2-16,1-2-24 0,3 2 4 0,4-4-3 15,-2 2-1-15,2-1-11 0,2 1-2 16,2-3-5-16,0 0 5 0,11 5-2 0,-1-5 3 16,3-1-5-16,8-2-10 0,0 0 1 0,7 2-3 0,4-2-5 15,-5-2-7-15,0-1-4 0,1 2-15 0,-6 2-54 16,1 2-63-16,-5 0-76 0,1-1-93 0,-7 2-313 16,0-1-675-16,-3 1 299 0</inkml:trace>
  <inkml:trace contextRef="#ctx0" brushRef="#br1" timeOffset="-27473.28">17051 15459 4420 0,'-8'0'77'0,"8"0"-70"0,-10-1-11 16,5 2-11-16,1 2 0 0,-1 0 8 0,0 3 6 16,1-2 11-16,1 2-5 0,-2 6-4 0,3-5 23 0,-1 5-17 15,0 2 0-15,1 1 0 0,-1 2-1 0,-3 1-11 16,1 4 15-16,1 4-3 0,-2-1 2 0,0 5-5 15,-5-5-5-15,5 2 7 0,-5 1-9 16,-1-4 5-16,-4 5 4 0,6-5-23 0,-3 1 17 0,0-3 0 16,2 1-1-16,-1-7 2 0,2-1-3 0,-2-2-22 15,1 0-22-15,5 0-28 0,-1-6-28 0,2-3-27 16,-1 2-38-16,2-6-40 0,-2 0-30 16,6 0-27-16,-8-12-38 0,4 4-198 0,3-4-539 15,2-6 238-15</inkml:trace>
  <inkml:trace contextRef="#ctx0" brushRef="#br1" timeOffset="-27256.81">16933 15654 188 0,'4'5'340'0,"0"-2"5"0,0 3 6 16,-1 0-14-16,4 0-43 0,-3 2-30 0,1 0-28 16,1 0-24-16,-2 0-20 0,2 3-13 0,2-3-22 15,-4 2-9-15,2 1-20 0,2 2-8 0,3 1-15 16,0 0-7-16,-2-2-15 0,3 1-7 0,-1-1-7 15,1 3-2-15,2-2-4 0,-1 0-10 16,4-1-6-16,-3 0-10 0,1-1-5 0,2 1 1 0,-3-3-26 16,0 1-3-16,2-1-15 0,-4-1-49 0,-2-1-80 15,4-3-103-15,-6 2-393 0,-2-1-688 0,3-2 305 16</inkml:trace>
  <inkml:trace contextRef="#ctx0" brushRef="#br1" timeOffset="-27137.37">17559 15886 4620 0,'13'-3'22'0,"-1"1"-7"0,-6 2-20 0,2 0-17 0,-1-1-2 16,0 1-62-16,-7 0-143 0,7 1-190 15,-7-1-227-15,0 0-699 0,0 0 310 0</inkml:trace>
  <inkml:trace contextRef="#ctx0" brushRef="#br0" timeOffset="-19022.49">5896 16681 227 0,'3'5'288'0,"-2"0"-15"0,-1 2-29 16,-1 1-18-16,-3 3-24 0,0-2-14 0,-1 2-13 16,2-2-15-16,-3 3-12 0,1-1-15 0,-4 3-10 15,0 0-13-15,4-5-7 0,-4 0-13 0,0-1-7 16,0 2-10-16,-4-1-7 0,3-2-4 0,1 2-7 15,1-3-7-15,-2 0-4 0,1-2-5 0,0 1-4 16,0-3 4-16,1 1-1 0,0-1 9 0,1-1-3 16,7-1-1-16,-10 3-2 0,10-3 1 0,-7 3 0 15,7-3-11-15,-7 3-2 0,5 2-1 0,0 0 3 16,0 8-5-16,0-1-7 0,1 13 6 0,-1 3 1 16,-1 2 1-16,3-1-10 0,-4 7 2 0,3-3 7 15,0 17 27-15,-1-15-12 0,2-2 3 16,2 3-8-16,0-4-14 0,2 0-27 0,0-1-32 0,-2-4-36 15,1 1-28-15,2-2-32 0,0-1-22 0,2-2-33 16,-2-7-24-16,0-2-26 0,-3-4-15 0,2-4-187 16,-2 0-475-16,-2-3 210 0</inkml:trace>
  <inkml:trace contextRef="#ctx0" brushRef="#br0" timeOffset="-18674.04">5629 17129 17 0,'5'-11'186'0,"3"1"-1"16,2 3-19-16,2-1 0 0,-2 2 0 0,8 0-5 16,-5 4-4-16,6 0-6 0,-6 1 3 0,4 0 1 15,-4 2-4-15,1-1-1 0,-1 1-1 16,1-1-5-16,-5 0 4 0,0 2-12 0,-1 0 2 16,-1 0-2-16,-3 0 0 0,4 0-14 0,-3-1-11 0,3 2-11 15,-2 0 1-15,-1 3-15 0,4 0-4 0,-3 0-4 16,5 5-11-16,-4-3-7 0,1 3-10 0,1 2 1 15,2 3-3-15,-3 0-11 0,2 8 2 0,2-1-4 16,-2-1 3-16,-4-2-2 0,5 2-10 16,-2 3-4-16,-3-6-1 0,3 5-8 0,-3-5-2 15,2 4 3-15,-3-5 4 0,0 8-8 0,-1-11-8 0,2 4 5 16,-2-1 4-16,0-3-3 0,0 2-5 16,-3-5 5-16,2 3-29 0,-2-4 23 0,-1 1-12 15,0-6-16-15,0 4-15 0,0-4-14 0,0-2-15 16,0 1-18-16,0-1-15 0,0-4-27 0,-4 5-20 15,4-5-23-15,0 0-22 0,0 0-33 0,-15-6-51 16,10 4-171-16,-3-1-488 0,-1 0 216 0</inkml:trace>
  <inkml:trace contextRef="#ctx0" brushRef="#br0" timeOffset="-18412.57">5747 17351 67 0,'0'0'268'0,"3"-6"-28"0,-3 6-17 0,6-3-13 0,-4 1-5 16,3-1-21-16,3 2-10 0,-2-4-18 0,3 4-9 16,0-3-18-16,4 1-9 0,-4 3-14 0,1-3-9 15,-2 0-14-15,2 3-6 0,2 0-10 0,-6 0-16 16,3 0-27-16,-4 3-22 0,1-2-28 0,0 1-38 15,-1 2-18-15,-3 0-24 0,2 2-19 0,-1-1-26 16,-2 2-11-16,-2-1-27 0,-2 0-99 0,3 1-311 16,-6 0 137-16</inkml:trace>
  <inkml:trace contextRef="#ctx0" brushRef="#br0" timeOffset="-18271.6">5821 17490 16 0,'10'3'231'0,"4"-1"-17"0,-2 1-24 0,-1-2-34 0,-2 2-51 16,0 1-75-16,-3-1-80 0,-2 1-99 15,0 1-162-15,-5 1 73 0</inkml:trace>
  <inkml:trace contextRef="#ctx0" brushRef="#br0" timeOffset="-18111.46">5707 17698 180 0,'8'3'307'0,"6"0"-24"0,2 2-23 0,1 1-30 16,2-3-23-16,-5 5-22 0,8-5-14 0,-4 1-24 15,4-3-32-15,-2 2-46 0,-1 0-45 0,2-3-51 16,0 0-44-16,-1 0-52 0,0 0-64 0,-1-1-108 16,-1-1-321-16,-4 2 142 0</inkml:trace>
  <inkml:trace contextRef="#ctx0" brushRef="#br0" timeOffset="-17871.62">6372 16867 177 0,'0'0'300'0,"9"-2"-14"15,-9 2-29-15,14 5-11 0,-7-2-18 0,2 3-13 16,0 1-15-16,0 0-23 0,0 0-15 0,0 1-22 16,1 3-23-16,-1-3-36 0,-4 2-46 0,3 1-58 15,1-4-53-15,-4 8-61 0,0-4-56 0,-1 3-173 16,-1-4-396-16,-2 3 176 0</inkml:trace>
  <inkml:trace contextRef="#ctx0" brushRef="#br0" timeOffset="-17557.3">6323 17142 34 0,'0'0'222'0,"0"0"-22"16,4 6-17-16,0-3-22 0,-2 1-8 0,2 0-26 16,0 1-5-16,0 1-15 0,0 3-7 0,1-1-12 15,2 2-6-15,-2-1-4 0,1 7-3 0,-3-1 0 16,4 4 9-16,-5-2 11 0,2 2 16 0,0 0 14 15,0 0 15-15,-2 1 11 0,-2-1 2 0,0 0-17 16,0-1-7-16,2-1-15 0,-1 2-11 0,-1-3-13 16,3-4-10-16,-1-1-3 0,-2 2-14 0,1-3-1 15,2-3-11-15,0 1-1 0,0 0-11 0,0-1-2 16,3-3-7-16,-2 0-4 0,0-1-7 0,-4-3-1 16,10 2-5-16,-10-2 2 0,19-3-8 0,-7 0 0 15,-2-3-3-15,3-2-5 0,-3 0-19 0,3-5-43 16,-2 2-44-16,1-4-46 0,8-7-42 0,-6-3-31 15,-1-2-80-15,-4 2-156 0,0-4-499 0,-1-3 222 16</inkml:trace>
  <inkml:trace contextRef="#ctx0" brushRef="#br0" timeOffset="-17342.54">6700 16998 326 0,'0'0'347'0,"1"-8"-26"15,-1 8-33-15,0 0-26 0,0 0-29 0,3-6-21 16,-3 6-24-16,6 0-14 0,-6 0-18 0,13 0-11 15,-5-1-16-15,-8 1-12 0,22 1-19 0,-9-1-4 16,-1 0-13-16,6 0-1 0,-1-1-11 0,-2 3-8 16,4-3-10-16,0 1 1 0,2-1-6 0,-1-1-7 15,-1 1-5-15,2 0-2 0,-8-2-7 16,-1 3-3-16,0 0-16 0,-2 0-34 0,-5 0-43 0,-5 0-44 16,8 5-41-16,-8 0-61 0,0-5-57 0,-9 15-198 15,2-7-510-15,-4 3 226 0</inkml:trace>
  <inkml:trace contextRef="#ctx0" brushRef="#br0" timeOffset="-17214">6874 17097 218 0,'0'0'290'0,"6"7"-8"0,4-5-9 15,-1 3-13-15,2 0-20 0,0 0-7 0,-2-2-30 16,4 2-20-16,1 1-17 0,-2-3-18 0,1 1-18 0,-2 2-21 16,0-2-43-16,2 0-59 0,-4 1-86 15,-1-1-89-15,0 4-260 0,-4-2-461 0,-1-2 204 16</inkml:trace>
  <inkml:trace contextRef="#ctx0" brushRef="#br0" timeOffset="-17007.12">6871 17179 11 0,'-5'8'349'0,"0"4"-19"15,1 1-17-15,-5 4-24 0,6-2-17 0,-3 4-37 16,1 2-18-16,1-1-20 0,3-1-23 0,-1 6-17 15,0-6-20-15,2-1-6 0,0 1-23 0,0 0-22 16,2-2-40-16,-1-1-27 0,-1-5-36 0,2-1-27 16,-2-1-28-16,2-3-23 0,-2-1-22 0,0-1-43 15,0-1-47-15,0-3-187 0,-5 4-425 0,5-4 188 16</inkml:trace>
  <inkml:trace contextRef="#ctx0" brushRef="#br0" timeOffset="-16697.46">6672 17483 118 0,'0'0'205'0,"-8"3"-1"16,8-3-14-16,0 6-1 0,0-3-3 0,0-3 3 15,-1 7-4-15,1-3 4 0,0-4-3 16,4 8 0-16,-4-4-4 0,5 2-9 0,-4-3-14 0,0 3-17 16,2-2-18-16,-2 1-6 0,-1-5-14 0,8 7-6 15,-7-4-13-15,3 1-13 0,0-2-5 0,2 1 0 16,2 0-10-16,-3 0-3 0,4 3-12 15,4-3 2-15,0-2-5 0,-3 1-8 0,8 0 1 0,-3 3-7 16,3-4 2-16,0 4 1 0,2-4-14 16,2 4 5-16,-2-4-2 0,1 4 7 0,1-3-10 15,-2 3-1-15,-2 1-6 0,1-3 5 0,-6 0-4 0,5 3-3 16,-7-4 1-16,1 1 0 0,-2 0-1 0,-1 1 2 16,-5-3-9-16,3 1 0 0,-7-2-26 0,9 4-32 15,-5-3-43-15,-1 0-41 0,-3-1-45 16,0 0-50-16,0 0-79 0,0 0-161 0,0 0-518 15,0 0 230-15</inkml:trace>
  <inkml:trace contextRef="#ctx0" brushRef="#br0" timeOffset="-16257.58">6627 17195 116 0,'2'9'378'0,"0"2"-11"0,1 0-21 16,-3 1-40-16,1 6-17 0,0-4-32 0,-1 3-21 15,0 0-23-15,0-3-18 0,0-1-27 16,3 3-10-16,-1-7-22 0,-2 3-10 0,4 1-33 16,-4-2 1-16,3 1-13 0,-1-4-31 0,2 3-64 15,3-4-82-15,-7 3-98 0,6-1-358 0,0-2-596 0,2 1 265 16</inkml:trace>
  <inkml:trace contextRef="#ctx0" brushRef="#br0" timeOffset="-15747.13">7464 17497 140 0,'0'0'356'0,"0"0"-3"16,0 0-24-16,0 0-15 0,0 0-30 0,0 0-28 15,0 0-25-15,0 0-25 0,0 0-25 0,0 0-14 16,0 0-22-16,0 0-6 0,0 0-14 0,0 0-15 16,-9 3-11-16,9-3-6 0,0 0-15 0,0 0-7 15,0 0 1-15,0 0-14 0,0 0-5 0,0 0-11 0,0 0-2 16,0 0-4-16,0 0-10 0,0 0-3 16,0 0-6-16,0 0-6 0,6-11 5 0,-6 11-5 15,-3-9-6-15,3 4-1 0,-1 1 10 0,1 4-1 16,1-4 2-16,-1 4 10 0,0 0-16 0,-5-3 18 15,5 3-2-15,0 0-6 0,0 0 0 0,0 0-8 16,-12 7 5-16,10-2 4 0,-2 0-1 0,1-2-4 0,3 2-9 16,-2 0 3-16,1 1-1 0,1-1-15 15,1-2-17-15,0 1-69 0,0 2-107 0,2-1-170 16,1-2-242-16,-2 1-662 0,-2-4 294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13DC8-6D39-4784-9B10-25557F99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CF6B0-847D-4D43-ABAD-F6FAA5FD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16A8A-FB9F-49E7-AA7E-EE50187F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3C0E2-A952-49AA-A9BA-32FE4E87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939C8-5E35-417F-83D7-A674CA47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EFEA-DEDA-428F-8A7E-D19F589A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D519C-B7D7-4A28-A40F-98767654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A6B0-5A64-4283-9039-DC4A7E7E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77D43-0230-44FD-84D0-984BDCE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121B7-6AD7-4F0A-B7F9-F5025412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50E79C-ADBB-4F1B-AEC9-A8CF33297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3FC0E-D6F1-477A-B152-B7E96BB7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F041-DC4D-4932-AE5F-F8635846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1B1BE-3767-47D5-9171-3759896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1518B-13DB-4329-A1D5-F57A0AA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4DF-1AE3-4382-B50A-22AC3570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0EE90-8753-494B-A20D-A27B4483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4084E-62D5-4A5A-BAF5-64BCE52E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ACAFB-F595-4A4C-ADDD-68DC2876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A4F24-D3E3-4529-8ABE-A8E4D8FA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BB11-45E1-41A9-88D6-46C688B8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518A-6764-42FF-B1E3-A555DF3E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A2AA3-1DC7-4A95-9123-02672662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416DC-F424-4B98-9596-052CAA00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27ED0-65C2-4241-90EB-85585BC0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1C13-0E3D-4C1E-9FD9-8AD26E37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BCF52-0C29-4D26-B3FA-4B259976C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B55DD-6B80-4EC2-B56E-22131B50F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47415-551A-4682-9C34-3EDC6EBC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92DCF-6555-4EF7-910D-C8E7BF4B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5FF2C-8136-450D-B22F-986C436D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3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2DFA6-208C-4E31-9BFA-606D6585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7A28C-C0E0-4BD3-85F9-A710BDE4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2DAD9-140D-4980-B096-4F1B376C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964F7-8CD9-4861-A9C9-40CEED2B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30A12-9ED1-48CB-9A62-A9FE5F0AA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0AB8F1-17B3-4DB7-819B-C921A28A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046FBC-BE1B-4573-A8B1-94B5B337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D90C2-895A-4A9C-90D3-C318657B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F351D-EC48-49A8-8AA2-9F5C592E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DA6A4A-4904-4A6D-A4A4-AD3553C6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C437B7-C803-48AB-BC70-FC55083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B904A5-EAFF-48FF-8F48-748D2BBC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6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E7EF1-4E3D-4321-9D08-A883C63A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D288ED-BEA3-4C1E-B50F-E960B356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47A879-844A-42F0-BB06-403450ED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C0743-FC70-4741-9803-C26DDF8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FA940-77BB-4756-9E32-41658B7E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6B98A-E981-4B88-B1BC-F1C1CCDF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BD330-5AE5-454D-A295-895C082F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E4D41-9D49-4827-8053-7C51398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29568-005A-4D38-B694-E2D62483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96D7E-0AF1-4713-B15A-B15A3799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6B7EFE-BC81-4D43-8509-4BBE700F3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E19CC-8A4C-412D-A1E2-88E2CA0B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C4E00-4C7D-44CF-8358-1A7C17AE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7084D-70D2-4F38-98E2-6235CC8B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1326B-E4A8-435D-BEF7-26D728E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F2D7A-9FF2-4A99-976D-D1A446AF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61638-E81D-462E-B8F0-1B3ED55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B9D3C-05FA-43AD-B3A6-478B68F73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57FC-12CE-4C0B-B427-FC49EFCBB4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BBDBE-6405-4802-AF8C-50987469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F8DE6-B585-4FA0-A781-B3937496A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3FD3-23BE-44AC-9C9B-0E2EB912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82869FE-4199-4CC2-A066-E582055259E3}"/>
                  </a:ext>
                </a:extLst>
              </p14:cNvPr>
              <p14:cNvContentPartPr/>
              <p14:nvPr/>
            </p14:nvContentPartPr>
            <p14:xfrm>
              <a:off x="356040" y="337680"/>
              <a:ext cx="11512080" cy="6171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82869FE-4199-4CC2-A066-E5820552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680" y="328320"/>
                <a:ext cx="11530800" cy="61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0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9F17DAC-1748-4733-8209-211063FEDFB1}"/>
                  </a:ext>
                </a:extLst>
              </p14:cNvPr>
              <p14:cNvContentPartPr/>
              <p14:nvPr/>
            </p14:nvContentPartPr>
            <p14:xfrm>
              <a:off x="663120" y="312120"/>
              <a:ext cx="10631880" cy="4961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9F17DAC-1748-4733-8209-211063FED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760" y="302760"/>
                <a:ext cx="10650600" cy="49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327543F-7E4D-43ED-A139-958C733B3902}"/>
                  </a:ext>
                </a:extLst>
              </p14:cNvPr>
              <p14:cNvContentPartPr/>
              <p14:nvPr/>
            </p14:nvContentPartPr>
            <p14:xfrm>
              <a:off x="295560" y="348840"/>
              <a:ext cx="11678400" cy="5840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327543F-7E4D-43ED-A139-958C733B3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200" y="339480"/>
                <a:ext cx="11697120" cy="58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2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89FF825-ADCD-42EF-9B37-5796A8CAC814}"/>
                  </a:ext>
                </a:extLst>
              </p14:cNvPr>
              <p14:cNvContentPartPr/>
              <p14:nvPr/>
            </p14:nvContentPartPr>
            <p14:xfrm>
              <a:off x="646200" y="423000"/>
              <a:ext cx="9240120" cy="5773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89FF825-ADCD-42EF-9B37-5796A8CAC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840" y="413640"/>
                <a:ext cx="9258840" cy="57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3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ED18DA1-50A2-4D69-9DE3-3017748265BA}"/>
                  </a:ext>
                </a:extLst>
              </p14:cNvPr>
              <p14:cNvContentPartPr/>
              <p14:nvPr/>
            </p14:nvContentPartPr>
            <p14:xfrm>
              <a:off x="492120" y="322560"/>
              <a:ext cx="11086560" cy="5689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ED18DA1-50A2-4D69-9DE3-301774826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760" y="313200"/>
                <a:ext cx="11105280" cy="57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2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5E244B4-EB50-4ECC-9839-186A7B04D820}"/>
                  </a:ext>
                </a:extLst>
              </p14:cNvPr>
              <p14:cNvContentPartPr/>
              <p14:nvPr/>
            </p14:nvContentPartPr>
            <p14:xfrm>
              <a:off x="270000" y="173880"/>
              <a:ext cx="11612520" cy="6553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5E244B4-EB50-4ECC-9839-186A7B04D8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640" y="164520"/>
                <a:ext cx="11631240" cy="65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57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35E3B16-D6DE-4056-AE69-A9F4A5E94B06}"/>
                  </a:ext>
                </a:extLst>
              </p14:cNvPr>
              <p14:cNvContentPartPr/>
              <p14:nvPr/>
            </p14:nvContentPartPr>
            <p14:xfrm>
              <a:off x="83520" y="387000"/>
              <a:ext cx="10390320" cy="5850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35E3B16-D6DE-4056-AE69-A9F4A5E94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" y="377640"/>
                <a:ext cx="10409040" cy="58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15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BC4156E-334C-4D13-A5FF-E1B343BF950B}"/>
                  </a:ext>
                </a:extLst>
              </p14:cNvPr>
              <p14:cNvContentPartPr/>
              <p14:nvPr/>
            </p14:nvContentPartPr>
            <p14:xfrm>
              <a:off x="783360" y="585360"/>
              <a:ext cx="10233360" cy="3391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BC4156E-334C-4D13-A5FF-E1B343BF9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000" y="576000"/>
                <a:ext cx="10252080" cy="34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67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FD783A9-4FD0-482B-916E-7D198D6F50C9}"/>
                  </a:ext>
                </a:extLst>
              </p14:cNvPr>
              <p14:cNvContentPartPr/>
              <p14:nvPr/>
            </p14:nvContentPartPr>
            <p14:xfrm>
              <a:off x="588600" y="323280"/>
              <a:ext cx="10129680" cy="6063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FD783A9-4FD0-482B-916E-7D198D6F5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240" y="313920"/>
                <a:ext cx="10148400" cy="60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1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2021-11-24T23:39:26Z</dcterms:created>
  <dcterms:modified xsi:type="dcterms:W3CDTF">2021-11-25T01:42:17Z</dcterms:modified>
</cp:coreProperties>
</file>