
<file path=[Content_Types].xml><?xml version="1.0" encoding="utf-8"?>
<Types xmlns="http://schemas.openxmlformats.org/package/2006/content-types">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handoutMasterIdLst>
    <p:handoutMasterId r:id="rId11"/>
  </p:handoutMasterIdLst>
  <p:sldIdLst>
    <p:sldId id="256" r:id="rId2"/>
    <p:sldId id="257" r:id="rId3"/>
    <p:sldId id="258" r:id="rId4"/>
    <p:sldId id="259" r:id="rId5"/>
    <p:sldId id="260" r:id="rId6"/>
    <p:sldId id="261" r:id="rId7"/>
    <p:sldId id="262" r:id="rId8"/>
    <p:sldId id="263" r:id="rId9"/>
  </p:sldIdLst>
  <p:sldSz cx="10974388" cy="6859588"/>
  <p:notesSz cx="9979025" cy="6834188"/>
  <p:defaultTextStyle>
    <a:defPPr>
      <a:defRPr lang="en-US"/>
    </a:defPPr>
    <a:lvl1pPr algn="l" rtl="0" fontAlgn="base">
      <a:spcBef>
        <a:spcPct val="50000"/>
      </a:spcBef>
      <a:spcAft>
        <a:spcPct val="0"/>
      </a:spcAft>
      <a:defRPr sz="3300" b="1" kern="1200">
        <a:solidFill>
          <a:schemeClr val="tx1"/>
        </a:solidFill>
        <a:latin typeface="Times New Roman" pitchFamily="18" charset="0"/>
        <a:ea typeface="宋体" pitchFamily="2" charset="-122"/>
        <a:cs typeface="+mn-cs"/>
      </a:defRPr>
    </a:lvl1pPr>
    <a:lvl2pPr marL="544216" algn="l" rtl="0" fontAlgn="base">
      <a:spcBef>
        <a:spcPct val="50000"/>
      </a:spcBef>
      <a:spcAft>
        <a:spcPct val="0"/>
      </a:spcAft>
      <a:defRPr sz="3300" b="1" kern="1200">
        <a:solidFill>
          <a:schemeClr val="tx1"/>
        </a:solidFill>
        <a:latin typeface="Times New Roman" pitchFamily="18" charset="0"/>
        <a:ea typeface="宋体" pitchFamily="2" charset="-122"/>
        <a:cs typeface="+mn-cs"/>
      </a:defRPr>
    </a:lvl2pPr>
    <a:lvl3pPr marL="1088433" algn="l" rtl="0" fontAlgn="base">
      <a:spcBef>
        <a:spcPct val="50000"/>
      </a:spcBef>
      <a:spcAft>
        <a:spcPct val="0"/>
      </a:spcAft>
      <a:defRPr sz="3300" b="1" kern="1200">
        <a:solidFill>
          <a:schemeClr val="tx1"/>
        </a:solidFill>
        <a:latin typeface="Times New Roman" pitchFamily="18" charset="0"/>
        <a:ea typeface="宋体" pitchFamily="2" charset="-122"/>
        <a:cs typeface="+mn-cs"/>
      </a:defRPr>
    </a:lvl3pPr>
    <a:lvl4pPr marL="1632649" algn="l" rtl="0" fontAlgn="base">
      <a:spcBef>
        <a:spcPct val="50000"/>
      </a:spcBef>
      <a:spcAft>
        <a:spcPct val="0"/>
      </a:spcAft>
      <a:defRPr sz="3300" b="1" kern="1200">
        <a:solidFill>
          <a:schemeClr val="tx1"/>
        </a:solidFill>
        <a:latin typeface="Times New Roman" pitchFamily="18" charset="0"/>
        <a:ea typeface="宋体" pitchFamily="2" charset="-122"/>
        <a:cs typeface="+mn-cs"/>
      </a:defRPr>
    </a:lvl4pPr>
    <a:lvl5pPr marL="2176864" algn="l" rtl="0" fontAlgn="base">
      <a:spcBef>
        <a:spcPct val="50000"/>
      </a:spcBef>
      <a:spcAft>
        <a:spcPct val="0"/>
      </a:spcAft>
      <a:defRPr sz="3300" b="1" kern="1200">
        <a:solidFill>
          <a:schemeClr val="tx1"/>
        </a:solidFill>
        <a:latin typeface="Times New Roman" pitchFamily="18" charset="0"/>
        <a:ea typeface="宋体" pitchFamily="2" charset="-122"/>
        <a:cs typeface="+mn-cs"/>
      </a:defRPr>
    </a:lvl5pPr>
    <a:lvl6pPr marL="2721079" algn="l" defTabSz="1088433" rtl="0" eaLnBrk="1" latinLnBrk="0" hangingPunct="1">
      <a:defRPr sz="3300" b="1" kern="1200">
        <a:solidFill>
          <a:schemeClr val="tx1"/>
        </a:solidFill>
        <a:latin typeface="Times New Roman" pitchFamily="18" charset="0"/>
        <a:ea typeface="宋体" pitchFamily="2" charset="-122"/>
        <a:cs typeface="+mn-cs"/>
      </a:defRPr>
    </a:lvl6pPr>
    <a:lvl7pPr marL="3265296" algn="l" defTabSz="1088433" rtl="0" eaLnBrk="1" latinLnBrk="0" hangingPunct="1">
      <a:defRPr sz="3300" b="1" kern="1200">
        <a:solidFill>
          <a:schemeClr val="tx1"/>
        </a:solidFill>
        <a:latin typeface="Times New Roman" pitchFamily="18" charset="0"/>
        <a:ea typeface="宋体" pitchFamily="2" charset="-122"/>
        <a:cs typeface="+mn-cs"/>
      </a:defRPr>
    </a:lvl7pPr>
    <a:lvl8pPr marL="3809512" algn="l" defTabSz="1088433" rtl="0" eaLnBrk="1" latinLnBrk="0" hangingPunct="1">
      <a:defRPr sz="3300" b="1" kern="1200">
        <a:solidFill>
          <a:schemeClr val="tx1"/>
        </a:solidFill>
        <a:latin typeface="Times New Roman" pitchFamily="18" charset="0"/>
        <a:ea typeface="宋体" pitchFamily="2" charset="-122"/>
        <a:cs typeface="+mn-cs"/>
      </a:defRPr>
    </a:lvl8pPr>
    <a:lvl9pPr marL="4353728" algn="l" defTabSz="1088433" rtl="0" eaLnBrk="1" latinLnBrk="0" hangingPunct="1">
      <a:defRPr sz="3300" b="1" kern="1200">
        <a:solidFill>
          <a:schemeClr val="tx1"/>
        </a:solidFill>
        <a:latin typeface="Times New Roman" pitchFamily="18"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CC3300"/>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591" autoAdjust="0"/>
    <p:restoredTop sz="94737" autoAdjust="0"/>
  </p:normalViewPr>
  <p:slideViewPr>
    <p:cSldViewPr>
      <p:cViewPr>
        <p:scale>
          <a:sx n="77" d="100"/>
          <a:sy n="77" d="100"/>
        </p:scale>
        <p:origin x="-36" y="273"/>
      </p:cViewPr>
      <p:guideLst>
        <p:guide orient="horz" pos="2161"/>
        <p:guide pos="3457"/>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 Id="rId6" Type="http://schemas.openxmlformats.org/officeDocument/2006/relationships/image" Target="../media/image8.wmf"/><Relationship Id="rId5" Type="http://schemas.openxmlformats.org/officeDocument/2006/relationships/image" Target="../media/image7.wmf"/><Relationship Id="rId4"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 Id="rId4" Type="http://schemas.openxmlformats.org/officeDocument/2006/relationships/image" Target="../media/image12.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14.wmf"/><Relationship Id="rId5" Type="http://schemas.openxmlformats.org/officeDocument/2006/relationships/image" Target="../media/image18.wmf"/><Relationship Id="rId4" Type="http://schemas.openxmlformats.org/officeDocument/2006/relationships/image" Target="../media/image17.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image" Target="../media/image1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5474" name="Rectangle 2"/>
          <p:cNvSpPr>
            <a:spLocks noGrp="1" noChangeArrowheads="1"/>
          </p:cNvSpPr>
          <p:nvPr>
            <p:ph type="hdr" sz="quarter"/>
          </p:nvPr>
        </p:nvSpPr>
        <p:spPr bwMode="auto">
          <a:xfrm>
            <a:off x="0" y="0"/>
            <a:ext cx="4324350" cy="341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spcBef>
                <a:spcPct val="0"/>
              </a:spcBef>
              <a:defRPr sz="1200" b="0"/>
            </a:lvl1pPr>
          </a:lstStyle>
          <a:p>
            <a:endParaRPr lang="zh-CN" altLang="en-US"/>
          </a:p>
        </p:txBody>
      </p:sp>
      <p:sp>
        <p:nvSpPr>
          <p:cNvPr id="105475" name="Rectangle 3"/>
          <p:cNvSpPr>
            <a:spLocks noGrp="1" noChangeArrowheads="1"/>
          </p:cNvSpPr>
          <p:nvPr>
            <p:ph type="dt" sz="quarter" idx="1"/>
          </p:nvPr>
        </p:nvSpPr>
        <p:spPr bwMode="auto">
          <a:xfrm>
            <a:off x="5653088" y="0"/>
            <a:ext cx="4324350" cy="341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spcBef>
                <a:spcPct val="0"/>
              </a:spcBef>
              <a:defRPr sz="1200" b="0"/>
            </a:lvl1pPr>
          </a:lstStyle>
          <a:p>
            <a:endParaRPr lang="en-US" altLang="zh-CN"/>
          </a:p>
        </p:txBody>
      </p:sp>
      <p:sp>
        <p:nvSpPr>
          <p:cNvPr id="105476" name="Rectangle 4"/>
          <p:cNvSpPr>
            <a:spLocks noGrp="1" noChangeArrowheads="1"/>
          </p:cNvSpPr>
          <p:nvPr>
            <p:ph type="ftr" sz="quarter" idx="2"/>
          </p:nvPr>
        </p:nvSpPr>
        <p:spPr bwMode="auto">
          <a:xfrm>
            <a:off x="0" y="6491288"/>
            <a:ext cx="4324350" cy="341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spcBef>
                <a:spcPct val="0"/>
              </a:spcBef>
              <a:defRPr sz="1200" b="0"/>
            </a:lvl1pPr>
          </a:lstStyle>
          <a:p>
            <a:endParaRPr lang="en-US" altLang="zh-CN"/>
          </a:p>
        </p:txBody>
      </p:sp>
      <p:sp>
        <p:nvSpPr>
          <p:cNvPr id="105477" name="Rectangle 5"/>
          <p:cNvSpPr>
            <a:spLocks noGrp="1" noChangeArrowheads="1"/>
          </p:cNvSpPr>
          <p:nvPr>
            <p:ph type="sldNum" sz="quarter" idx="3"/>
          </p:nvPr>
        </p:nvSpPr>
        <p:spPr bwMode="auto">
          <a:xfrm>
            <a:off x="5653088" y="6491288"/>
            <a:ext cx="4324350" cy="341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spcBef>
                <a:spcPct val="0"/>
              </a:spcBef>
              <a:defRPr sz="1200" b="0"/>
            </a:lvl1pPr>
          </a:lstStyle>
          <a:p>
            <a:fld id="{956DFC5C-465E-4CBD-89FE-95462E3DB149}" type="slidenum">
              <a:rPr lang="zh-CN" altLang="en-US"/>
              <a:pPr/>
              <a:t>‹#›</a:t>
            </a:fld>
            <a:endParaRPr lang="en-US" altLang="zh-CN"/>
          </a:p>
        </p:txBody>
      </p:sp>
    </p:spTree>
    <p:extLst>
      <p:ext uri="{BB962C8B-B14F-4D97-AF65-F5344CB8AC3E}">
        <p14:creationId xmlns:p14="http://schemas.microsoft.com/office/powerpoint/2010/main" val="10790343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42" name="Rectangle 2"/>
          <p:cNvSpPr>
            <a:spLocks noGrp="1" noChangeArrowheads="1"/>
          </p:cNvSpPr>
          <p:nvPr>
            <p:ph type="hdr" sz="quarter"/>
          </p:nvPr>
        </p:nvSpPr>
        <p:spPr bwMode="auto">
          <a:xfrm>
            <a:off x="0" y="0"/>
            <a:ext cx="4324350" cy="341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spcBef>
                <a:spcPct val="0"/>
              </a:spcBef>
              <a:defRPr sz="1200" b="0"/>
            </a:lvl1pPr>
          </a:lstStyle>
          <a:p>
            <a:endParaRPr lang="zh-CN" altLang="en-US"/>
          </a:p>
        </p:txBody>
      </p:sp>
      <p:sp>
        <p:nvSpPr>
          <p:cNvPr id="61443" name="Rectangle 3"/>
          <p:cNvSpPr>
            <a:spLocks noGrp="1" noChangeArrowheads="1"/>
          </p:cNvSpPr>
          <p:nvPr>
            <p:ph type="dt" idx="1"/>
          </p:nvPr>
        </p:nvSpPr>
        <p:spPr bwMode="auto">
          <a:xfrm>
            <a:off x="5653088" y="0"/>
            <a:ext cx="4324350" cy="341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spcBef>
                <a:spcPct val="0"/>
              </a:spcBef>
              <a:defRPr sz="1200" b="0"/>
            </a:lvl1pPr>
          </a:lstStyle>
          <a:p>
            <a:endParaRPr lang="en-US" altLang="zh-CN"/>
          </a:p>
        </p:txBody>
      </p:sp>
      <p:sp>
        <p:nvSpPr>
          <p:cNvPr id="61444" name="Rectangle 4"/>
          <p:cNvSpPr>
            <a:spLocks noGrp="1" noRot="1" noChangeAspect="1" noChangeArrowheads="1" noTextEdit="1"/>
          </p:cNvSpPr>
          <p:nvPr>
            <p:ph type="sldImg" idx="2"/>
          </p:nvPr>
        </p:nvSpPr>
        <p:spPr bwMode="auto">
          <a:xfrm>
            <a:off x="2940050" y="512763"/>
            <a:ext cx="4098925" cy="2562225"/>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1445" name="Rectangle 5"/>
          <p:cNvSpPr>
            <a:spLocks noGrp="1" noChangeArrowheads="1"/>
          </p:cNvSpPr>
          <p:nvPr>
            <p:ph type="body" sz="quarter" idx="3"/>
          </p:nvPr>
        </p:nvSpPr>
        <p:spPr bwMode="auto">
          <a:xfrm>
            <a:off x="998538" y="3246438"/>
            <a:ext cx="7981950" cy="3074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61446" name="Rectangle 6"/>
          <p:cNvSpPr>
            <a:spLocks noGrp="1" noChangeArrowheads="1"/>
          </p:cNvSpPr>
          <p:nvPr>
            <p:ph type="ftr" sz="quarter" idx="4"/>
          </p:nvPr>
        </p:nvSpPr>
        <p:spPr bwMode="auto">
          <a:xfrm>
            <a:off x="0" y="6491288"/>
            <a:ext cx="4324350" cy="341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spcBef>
                <a:spcPct val="0"/>
              </a:spcBef>
              <a:defRPr sz="1200" b="0"/>
            </a:lvl1pPr>
          </a:lstStyle>
          <a:p>
            <a:endParaRPr lang="en-US" altLang="zh-CN"/>
          </a:p>
        </p:txBody>
      </p:sp>
      <p:sp>
        <p:nvSpPr>
          <p:cNvPr id="61447" name="Rectangle 7"/>
          <p:cNvSpPr>
            <a:spLocks noGrp="1" noChangeArrowheads="1"/>
          </p:cNvSpPr>
          <p:nvPr>
            <p:ph type="sldNum" sz="quarter" idx="5"/>
          </p:nvPr>
        </p:nvSpPr>
        <p:spPr bwMode="auto">
          <a:xfrm>
            <a:off x="5653088" y="6491288"/>
            <a:ext cx="4324350" cy="341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spcBef>
                <a:spcPct val="0"/>
              </a:spcBef>
              <a:defRPr sz="1200" b="0"/>
            </a:lvl1pPr>
          </a:lstStyle>
          <a:p>
            <a:fld id="{172E6D3F-FD86-4C3A-BA56-0BFECB31CBC9}" type="slidenum">
              <a:rPr lang="zh-CN" altLang="en-US"/>
              <a:pPr/>
              <a:t>‹#›</a:t>
            </a:fld>
            <a:endParaRPr lang="en-US" altLang="zh-CN"/>
          </a:p>
        </p:txBody>
      </p:sp>
    </p:spTree>
    <p:extLst>
      <p:ext uri="{BB962C8B-B14F-4D97-AF65-F5344CB8AC3E}">
        <p14:creationId xmlns:p14="http://schemas.microsoft.com/office/powerpoint/2010/main" val="1269564935"/>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400" kern="1200">
        <a:solidFill>
          <a:schemeClr val="tx1"/>
        </a:solidFill>
        <a:latin typeface="Times New Roman" pitchFamily="18" charset="0"/>
        <a:ea typeface="宋体" pitchFamily="2" charset="-122"/>
        <a:cs typeface="+mn-cs"/>
      </a:defRPr>
    </a:lvl1pPr>
    <a:lvl2pPr marL="544216" algn="l" rtl="0" fontAlgn="base">
      <a:spcBef>
        <a:spcPct val="30000"/>
      </a:spcBef>
      <a:spcAft>
        <a:spcPct val="0"/>
      </a:spcAft>
      <a:defRPr sz="1400" kern="1200">
        <a:solidFill>
          <a:schemeClr val="tx1"/>
        </a:solidFill>
        <a:latin typeface="Times New Roman" pitchFamily="18" charset="0"/>
        <a:ea typeface="宋体" pitchFamily="2" charset="-122"/>
        <a:cs typeface="+mn-cs"/>
      </a:defRPr>
    </a:lvl2pPr>
    <a:lvl3pPr marL="1088433" algn="l" rtl="0" fontAlgn="base">
      <a:spcBef>
        <a:spcPct val="30000"/>
      </a:spcBef>
      <a:spcAft>
        <a:spcPct val="0"/>
      </a:spcAft>
      <a:defRPr sz="1400" kern="1200">
        <a:solidFill>
          <a:schemeClr val="tx1"/>
        </a:solidFill>
        <a:latin typeface="Times New Roman" pitchFamily="18" charset="0"/>
        <a:ea typeface="宋体" pitchFamily="2" charset="-122"/>
        <a:cs typeface="+mn-cs"/>
      </a:defRPr>
    </a:lvl3pPr>
    <a:lvl4pPr marL="1632649" algn="l" rtl="0" fontAlgn="base">
      <a:spcBef>
        <a:spcPct val="30000"/>
      </a:spcBef>
      <a:spcAft>
        <a:spcPct val="0"/>
      </a:spcAft>
      <a:defRPr sz="1400" kern="1200">
        <a:solidFill>
          <a:schemeClr val="tx1"/>
        </a:solidFill>
        <a:latin typeface="Times New Roman" pitchFamily="18" charset="0"/>
        <a:ea typeface="宋体" pitchFamily="2" charset="-122"/>
        <a:cs typeface="+mn-cs"/>
      </a:defRPr>
    </a:lvl4pPr>
    <a:lvl5pPr marL="2176864" algn="l" rtl="0" fontAlgn="base">
      <a:spcBef>
        <a:spcPct val="30000"/>
      </a:spcBef>
      <a:spcAft>
        <a:spcPct val="0"/>
      </a:spcAft>
      <a:defRPr sz="1400" kern="1200">
        <a:solidFill>
          <a:schemeClr val="tx1"/>
        </a:solidFill>
        <a:latin typeface="Times New Roman" pitchFamily="18" charset="0"/>
        <a:ea typeface="宋体" pitchFamily="2" charset="-122"/>
        <a:cs typeface="+mn-cs"/>
      </a:defRPr>
    </a:lvl5pPr>
    <a:lvl6pPr marL="2721079" algn="l" defTabSz="1088433" rtl="0" eaLnBrk="1" latinLnBrk="0" hangingPunct="1">
      <a:defRPr sz="1400" kern="1200">
        <a:solidFill>
          <a:schemeClr val="tx1"/>
        </a:solidFill>
        <a:latin typeface="+mn-lt"/>
        <a:ea typeface="+mn-ea"/>
        <a:cs typeface="+mn-cs"/>
      </a:defRPr>
    </a:lvl6pPr>
    <a:lvl7pPr marL="3265296" algn="l" defTabSz="1088433" rtl="0" eaLnBrk="1" latinLnBrk="0" hangingPunct="1">
      <a:defRPr sz="1400" kern="1200">
        <a:solidFill>
          <a:schemeClr val="tx1"/>
        </a:solidFill>
        <a:latin typeface="+mn-lt"/>
        <a:ea typeface="+mn-ea"/>
        <a:cs typeface="+mn-cs"/>
      </a:defRPr>
    </a:lvl7pPr>
    <a:lvl8pPr marL="3809512" algn="l" defTabSz="1088433" rtl="0" eaLnBrk="1" latinLnBrk="0" hangingPunct="1">
      <a:defRPr sz="1400" kern="1200">
        <a:solidFill>
          <a:schemeClr val="tx1"/>
        </a:solidFill>
        <a:latin typeface="+mn-lt"/>
        <a:ea typeface="+mn-ea"/>
        <a:cs typeface="+mn-cs"/>
      </a:defRPr>
    </a:lvl8pPr>
    <a:lvl9pPr marL="4353728" algn="l" defTabSz="1088433" rtl="0" eaLnBrk="1" latinLnBrk="0" hangingPunct="1">
      <a:defRPr sz="14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823079" y="2130921"/>
            <a:ext cx="9328230" cy="147036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646158" y="3887100"/>
            <a:ext cx="7682072" cy="1753006"/>
          </a:xfrm>
        </p:spPr>
        <p:txBody>
          <a:bodyPr/>
          <a:lstStyle>
            <a:lvl1pPr marL="0" indent="0" algn="ctr">
              <a:buNone/>
              <a:defRPr/>
            </a:lvl1pPr>
            <a:lvl2pPr marL="544216" indent="0" algn="ctr">
              <a:buNone/>
              <a:defRPr/>
            </a:lvl2pPr>
            <a:lvl3pPr marL="1088433" indent="0" algn="ctr">
              <a:buNone/>
              <a:defRPr/>
            </a:lvl3pPr>
            <a:lvl4pPr marL="1632649" indent="0" algn="ctr">
              <a:buNone/>
              <a:defRPr/>
            </a:lvl4pPr>
            <a:lvl5pPr marL="2176864" indent="0" algn="ctr">
              <a:buNone/>
              <a:defRPr/>
            </a:lvl5pPr>
            <a:lvl6pPr marL="2721079" indent="0" algn="ctr">
              <a:buNone/>
              <a:defRPr/>
            </a:lvl6pPr>
            <a:lvl7pPr marL="3265296" indent="0" algn="ctr">
              <a:buNone/>
              <a:defRPr/>
            </a:lvl7pPr>
            <a:lvl8pPr marL="3809512" indent="0" algn="ctr">
              <a:buNone/>
              <a:defRPr/>
            </a:lvl8pPr>
            <a:lvl9pPr marL="4353728"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F1F26762-3B7A-4B76-AD9B-D40BD93059BB}" type="slidenum">
              <a:rPr lang="zh-CN" altLang="en-US"/>
              <a:pPr/>
              <a:t>‹#›</a:t>
            </a:fld>
            <a:endParaRPr lang="en-US" altLang="zh-CN"/>
          </a:p>
        </p:txBody>
      </p:sp>
    </p:spTree>
    <p:extLst>
      <p:ext uri="{BB962C8B-B14F-4D97-AF65-F5344CB8AC3E}">
        <p14:creationId xmlns:p14="http://schemas.microsoft.com/office/powerpoint/2010/main" val="21516736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2B23059D-122B-45FC-9775-0C288C8BEF81}" type="slidenum">
              <a:rPr lang="zh-CN" altLang="en-US"/>
              <a:pPr/>
              <a:t>‹#›</a:t>
            </a:fld>
            <a:endParaRPr lang="en-US" altLang="zh-CN"/>
          </a:p>
        </p:txBody>
      </p:sp>
    </p:spTree>
    <p:extLst>
      <p:ext uri="{BB962C8B-B14F-4D97-AF65-F5344CB8AC3E}">
        <p14:creationId xmlns:p14="http://schemas.microsoft.com/office/powerpoint/2010/main" val="22038000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819251" y="609741"/>
            <a:ext cx="2332058" cy="548767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23080" y="609741"/>
            <a:ext cx="6813266" cy="548767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61F89D0C-9D43-45F0-84C9-C568F11C5F8E}" type="slidenum">
              <a:rPr lang="zh-CN" altLang="en-US"/>
              <a:pPr/>
              <a:t>‹#›</a:t>
            </a:fld>
            <a:endParaRPr lang="en-US" altLang="zh-CN"/>
          </a:p>
        </p:txBody>
      </p:sp>
    </p:spTree>
    <p:extLst>
      <p:ext uri="{BB962C8B-B14F-4D97-AF65-F5344CB8AC3E}">
        <p14:creationId xmlns:p14="http://schemas.microsoft.com/office/powerpoint/2010/main" val="39982208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dirty="0"/>
          </a:p>
        </p:txBody>
      </p:sp>
      <p:sp>
        <p:nvSpPr>
          <p:cNvPr id="6" name="灯片编号占位符 5"/>
          <p:cNvSpPr>
            <a:spLocks noGrp="1"/>
          </p:cNvSpPr>
          <p:nvPr>
            <p:ph type="sldNum" sz="quarter" idx="12"/>
          </p:nvPr>
        </p:nvSpPr>
        <p:spPr/>
        <p:txBody>
          <a:bodyPr/>
          <a:lstStyle>
            <a:lvl1pPr>
              <a:defRPr/>
            </a:lvl1pPr>
          </a:lstStyle>
          <a:p>
            <a:fld id="{D72D12BB-F5CE-49DB-8C0B-1AB518538983}" type="slidenum">
              <a:rPr lang="zh-CN" altLang="en-US"/>
              <a:pPr/>
              <a:t>‹#›</a:t>
            </a:fld>
            <a:endParaRPr lang="en-US" altLang="zh-CN"/>
          </a:p>
        </p:txBody>
      </p:sp>
    </p:spTree>
    <p:extLst>
      <p:ext uri="{BB962C8B-B14F-4D97-AF65-F5344CB8AC3E}">
        <p14:creationId xmlns:p14="http://schemas.microsoft.com/office/powerpoint/2010/main" val="1310097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66903" y="4407921"/>
            <a:ext cx="9328230" cy="1362390"/>
          </a:xfrm>
        </p:spPr>
        <p:txBody>
          <a:bodyPr anchor="t"/>
          <a:lstStyle>
            <a:lvl1pPr algn="l">
              <a:defRPr sz="48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66903" y="2907388"/>
            <a:ext cx="9328230" cy="1500534"/>
          </a:xfrm>
        </p:spPr>
        <p:txBody>
          <a:bodyPr anchor="b"/>
          <a:lstStyle>
            <a:lvl1pPr marL="0" indent="0">
              <a:buNone/>
              <a:defRPr sz="2400"/>
            </a:lvl1pPr>
            <a:lvl2pPr marL="544216" indent="0">
              <a:buNone/>
              <a:defRPr sz="2100"/>
            </a:lvl2pPr>
            <a:lvl3pPr marL="1088433" indent="0">
              <a:buNone/>
              <a:defRPr sz="1900"/>
            </a:lvl3pPr>
            <a:lvl4pPr marL="1632649" indent="0">
              <a:buNone/>
              <a:defRPr sz="1700"/>
            </a:lvl4pPr>
            <a:lvl5pPr marL="2176864" indent="0">
              <a:buNone/>
              <a:defRPr sz="1700"/>
            </a:lvl5pPr>
            <a:lvl6pPr marL="2721079" indent="0">
              <a:buNone/>
              <a:defRPr sz="1700"/>
            </a:lvl6pPr>
            <a:lvl7pPr marL="3265296" indent="0">
              <a:buNone/>
              <a:defRPr sz="1700"/>
            </a:lvl7pPr>
            <a:lvl8pPr marL="3809512" indent="0">
              <a:buNone/>
              <a:defRPr sz="1700"/>
            </a:lvl8pPr>
            <a:lvl9pPr marL="4353728" indent="0">
              <a:buNone/>
              <a:defRPr sz="17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FAA1A499-3622-4D1D-826C-C2CEB339013B}" type="slidenum">
              <a:rPr lang="zh-CN" altLang="en-US"/>
              <a:pPr/>
              <a:t>‹#›</a:t>
            </a:fld>
            <a:endParaRPr lang="en-US" altLang="zh-CN"/>
          </a:p>
        </p:txBody>
      </p:sp>
    </p:spTree>
    <p:extLst>
      <p:ext uri="{BB962C8B-B14F-4D97-AF65-F5344CB8AC3E}">
        <p14:creationId xmlns:p14="http://schemas.microsoft.com/office/powerpoint/2010/main" val="8957851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23080" y="1981661"/>
            <a:ext cx="4572662" cy="4115753"/>
          </a:xfrm>
        </p:spPr>
        <p:txBody>
          <a:bodyPr/>
          <a:lstStyle>
            <a:lvl1pPr>
              <a:defRPr sz="3300"/>
            </a:lvl1pPr>
            <a:lvl2pPr>
              <a:defRPr sz="2900"/>
            </a:lvl2pPr>
            <a:lvl3pPr>
              <a:defRPr sz="2400"/>
            </a:lvl3pPr>
            <a:lvl4pPr>
              <a:defRPr sz="2100"/>
            </a:lvl4pPr>
            <a:lvl5pPr>
              <a:defRPr sz="2100"/>
            </a:lvl5pPr>
            <a:lvl6pPr>
              <a:defRPr sz="2100"/>
            </a:lvl6pPr>
            <a:lvl7pPr>
              <a:defRPr sz="2100"/>
            </a:lvl7pPr>
            <a:lvl8pPr>
              <a:defRPr sz="2100"/>
            </a:lvl8pPr>
            <a:lvl9pPr>
              <a:defRPr sz="21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578647" y="1981661"/>
            <a:ext cx="4572662" cy="4115753"/>
          </a:xfrm>
        </p:spPr>
        <p:txBody>
          <a:bodyPr/>
          <a:lstStyle>
            <a:lvl1pPr>
              <a:defRPr sz="3300"/>
            </a:lvl1pPr>
            <a:lvl2pPr>
              <a:defRPr sz="2900"/>
            </a:lvl2pPr>
            <a:lvl3pPr>
              <a:defRPr sz="2400"/>
            </a:lvl3pPr>
            <a:lvl4pPr>
              <a:defRPr sz="2100"/>
            </a:lvl4pPr>
            <a:lvl5pPr>
              <a:defRPr sz="2100"/>
            </a:lvl5pPr>
            <a:lvl6pPr>
              <a:defRPr sz="2100"/>
            </a:lvl6pPr>
            <a:lvl7pPr>
              <a:defRPr sz="2100"/>
            </a:lvl7pPr>
            <a:lvl8pPr>
              <a:defRPr sz="2100"/>
            </a:lvl8pPr>
            <a:lvl9pPr>
              <a:defRPr sz="21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dirty="0"/>
          </a:p>
        </p:txBody>
      </p:sp>
      <p:sp>
        <p:nvSpPr>
          <p:cNvPr id="7" name="灯片编号占位符 6"/>
          <p:cNvSpPr>
            <a:spLocks noGrp="1"/>
          </p:cNvSpPr>
          <p:nvPr>
            <p:ph type="sldNum" sz="quarter" idx="12"/>
          </p:nvPr>
        </p:nvSpPr>
        <p:spPr/>
        <p:txBody>
          <a:bodyPr/>
          <a:lstStyle>
            <a:lvl1pPr>
              <a:defRPr/>
            </a:lvl1pPr>
          </a:lstStyle>
          <a:p>
            <a:fld id="{80D4AC5C-3E6E-417F-B44C-78BD1B10D499}" type="slidenum">
              <a:rPr lang="zh-CN" altLang="en-US"/>
              <a:pPr/>
              <a:t>‹#›</a:t>
            </a:fld>
            <a:endParaRPr lang="en-US" altLang="zh-CN"/>
          </a:p>
        </p:txBody>
      </p:sp>
    </p:spTree>
    <p:extLst>
      <p:ext uri="{BB962C8B-B14F-4D97-AF65-F5344CB8AC3E}">
        <p14:creationId xmlns:p14="http://schemas.microsoft.com/office/powerpoint/2010/main" val="18938227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548720" y="274702"/>
            <a:ext cx="9876949" cy="1143265"/>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548720" y="1535469"/>
            <a:ext cx="4848927" cy="639910"/>
          </a:xfrm>
        </p:spPr>
        <p:txBody>
          <a:bodyPr anchor="b"/>
          <a:lstStyle>
            <a:lvl1pPr marL="0" indent="0">
              <a:buNone/>
              <a:defRPr sz="2900" b="1"/>
            </a:lvl1pPr>
            <a:lvl2pPr marL="544216" indent="0">
              <a:buNone/>
              <a:defRPr sz="2400" b="1"/>
            </a:lvl2pPr>
            <a:lvl3pPr marL="1088433" indent="0">
              <a:buNone/>
              <a:defRPr sz="2100" b="1"/>
            </a:lvl3pPr>
            <a:lvl4pPr marL="1632649" indent="0">
              <a:buNone/>
              <a:defRPr sz="1900" b="1"/>
            </a:lvl4pPr>
            <a:lvl5pPr marL="2176864" indent="0">
              <a:buNone/>
              <a:defRPr sz="1900" b="1"/>
            </a:lvl5pPr>
            <a:lvl6pPr marL="2721079" indent="0">
              <a:buNone/>
              <a:defRPr sz="1900" b="1"/>
            </a:lvl6pPr>
            <a:lvl7pPr marL="3265296" indent="0">
              <a:buNone/>
              <a:defRPr sz="1900" b="1"/>
            </a:lvl7pPr>
            <a:lvl8pPr marL="3809512" indent="0">
              <a:buNone/>
              <a:defRPr sz="1900" b="1"/>
            </a:lvl8pPr>
            <a:lvl9pPr marL="4353728" indent="0">
              <a:buNone/>
              <a:defRPr sz="1900" b="1"/>
            </a:lvl9pPr>
          </a:lstStyle>
          <a:p>
            <a:pPr lvl="0"/>
            <a:r>
              <a:rPr lang="zh-CN" altLang="en-US" smtClean="0"/>
              <a:t>单击此处编辑母版文本样式</a:t>
            </a:r>
          </a:p>
        </p:txBody>
      </p:sp>
      <p:sp>
        <p:nvSpPr>
          <p:cNvPr id="4" name="内容占位符 3"/>
          <p:cNvSpPr>
            <a:spLocks noGrp="1"/>
          </p:cNvSpPr>
          <p:nvPr>
            <p:ph sz="half" idx="2"/>
          </p:nvPr>
        </p:nvSpPr>
        <p:spPr>
          <a:xfrm>
            <a:off x="548720" y="2175381"/>
            <a:ext cx="4848927" cy="3952203"/>
          </a:xfrm>
        </p:spPr>
        <p:txBody>
          <a:bodyPr/>
          <a:lstStyle>
            <a:lvl1pPr>
              <a:defRPr sz="2900"/>
            </a:lvl1pPr>
            <a:lvl2pPr>
              <a:defRPr sz="2400"/>
            </a:lvl2pPr>
            <a:lvl3pPr>
              <a:defRPr sz="2100"/>
            </a:lvl3pPr>
            <a:lvl4pPr>
              <a:defRPr sz="1900"/>
            </a:lvl4pPr>
            <a:lvl5pPr>
              <a:defRPr sz="1900"/>
            </a:lvl5pPr>
            <a:lvl6pPr>
              <a:defRPr sz="1900"/>
            </a:lvl6pPr>
            <a:lvl7pPr>
              <a:defRPr sz="1900"/>
            </a:lvl7pPr>
            <a:lvl8pPr>
              <a:defRPr sz="1900"/>
            </a:lvl8pPr>
            <a:lvl9pPr>
              <a:defRPr sz="19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5574837" y="1535469"/>
            <a:ext cx="4850832" cy="639910"/>
          </a:xfrm>
        </p:spPr>
        <p:txBody>
          <a:bodyPr anchor="b"/>
          <a:lstStyle>
            <a:lvl1pPr marL="0" indent="0">
              <a:buNone/>
              <a:defRPr sz="2900" b="1"/>
            </a:lvl1pPr>
            <a:lvl2pPr marL="544216" indent="0">
              <a:buNone/>
              <a:defRPr sz="2400" b="1"/>
            </a:lvl2pPr>
            <a:lvl3pPr marL="1088433" indent="0">
              <a:buNone/>
              <a:defRPr sz="2100" b="1"/>
            </a:lvl3pPr>
            <a:lvl4pPr marL="1632649" indent="0">
              <a:buNone/>
              <a:defRPr sz="1900" b="1"/>
            </a:lvl4pPr>
            <a:lvl5pPr marL="2176864" indent="0">
              <a:buNone/>
              <a:defRPr sz="1900" b="1"/>
            </a:lvl5pPr>
            <a:lvl6pPr marL="2721079" indent="0">
              <a:buNone/>
              <a:defRPr sz="1900" b="1"/>
            </a:lvl6pPr>
            <a:lvl7pPr marL="3265296" indent="0">
              <a:buNone/>
              <a:defRPr sz="1900" b="1"/>
            </a:lvl7pPr>
            <a:lvl8pPr marL="3809512" indent="0">
              <a:buNone/>
              <a:defRPr sz="1900" b="1"/>
            </a:lvl8pPr>
            <a:lvl9pPr marL="4353728" indent="0">
              <a:buNone/>
              <a:defRPr sz="1900" b="1"/>
            </a:lvl9pPr>
          </a:lstStyle>
          <a:p>
            <a:pPr lvl="0"/>
            <a:r>
              <a:rPr lang="zh-CN" altLang="en-US" smtClean="0"/>
              <a:t>单击此处编辑母版文本样式</a:t>
            </a:r>
          </a:p>
        </p:txBody>
      </p:sp>
      <p:sp>
        <p:nvSpPr>
          <p:cNvPr id="6" name="内容占位符 5"/>
          <p:cNvSpPr>
            <a:spLocks noGrp="1"/>
          </p:cNvSpPr>
          <p:nvPr>
            <p:ph sz="quarter" idx="4"/>
          </p:nvPr>
        </p:nvSpPr>
        <p:spPr>
          <a:xfrm>
            <a:off x="5574837" y="2175381"/>
            <a:ext cx="4850832" cy="3952203"/>
          </a:xfrm>
        </p:spPr>
        <p:txBody>
          <a:bodyPr/>
          <a:lstStyle>
            <a:lvl1pPr>
              <a:defRPr sz="2900"/>
            </a:lvl1pPr>
            <a:lvl2pPr>
              <a:defRPr sz="2400"/>
            </a:lvl2pPr>
            <a:lvl3pPr>
              <a:defRPr sz="2100"/>
            </a:lvl3pPr>
            <a:lvl4pPr>
              <a:defRPr sz="1900"/>
            </a:lvl4pPr>
            <a:lvl5pPr>
              <a:defRPr sz="1900"/>
            </a:lvl5pPr>
            <a:lvl6pPr>
              <a:defRPr sz="1900"/>
            </a:lvl6pPr>
            <a:lvl7pPr>
              <a:defRPr sz="1900"/>
            </a:lvl7pPr>
            <a:lvl8pPr>
              <a:defRPr sz="1900"/>
            </a:lvl8pPr>
            <a:lvl9pPr>
              <a:defRPr sz="19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90FFD171-1297-494E-856E-64B0012FE134}" type="slidenum">
              <a:rPr lang="zh-CN" altLang="en-US"/>
              <a:pPr/>
              <a:t>‹#›</a:t>
            </a:fld>
            <a:endParaRPr lang="en-US" altLang="zh-CN"/>
          </a:p>
        </p:txBody>
      </p:sp>
    </p:spTree>
    <p:extLst>
      <p:ext uri="{BB962C8B-B14F-4D97-AF65-F5344CB8AC3E}">
        <p14:creationId xmlns:p14="http://schemas.microsoft.com/office/powerpoint/2010/main" val="2408478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60D0B724-C3AE-4A48-8302-317FF74E06A5}" type="slidenum">
              <a:rPr lang="zh-CN" altLang="en-US"/>
              <a:pPr/>
              <a:t>‹#›</a:t>
            </a:fld>
            <a:endParaRPr lang="en-US" altLang="zh-CN"/>
          </a:p>
        </p:txBody>
      </p:sp>
    </p:spTree>
    <p:extLst>
      <p:ext uri="{BB962C8B-B14F-4D97-AF65-F5344CB8AC3E}">
        <p14:creationId xmlns:p14="http://schemas.microsoft.com/office/powerpoint/2010/main" val="13385158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dirty="0"/>
          </a:p>
        </p:txBody>
      </p:sp>
      <p:sp>
        <p:nvSpPr>
          <p:cNvPr id="4" name="灯片编号占位符 3"/>
          <p:cNvSpPr>
            <a:spLocks noGrp="1"/>
          </p:cNvSpPr>
          <p:nvPr>
            <p:ph type="sldNum" sz="quarter" idx="12"/>
          </p:nvPr>
        </p:nvSpPr>
        <p:spPr/>
        <p:txBody>
          <a:bodyPr/>
          <a:lstStyle>
            <a:lvl1pPr>
              <a:defRPr/>
            </a:lvl1pPr>
          </a:lstStyle>
          <a:p>
            <a:fld id="{61992E89-B66B-4EBE-B171-EC30D6F59B02}" type="slidenum">
              <a:rPr lang="zh-CN" altLang="en-US"/>
              <a:pPr/>
              <a:t>‹#›</a:t>
            </a:fld>
            <a:endParaRPr lang="en-US" altLang="zh-CN"/>
          </a:p>
        </p:txBody>
      </p:sp>
    </p:spTree>
    <p:extLst>
      <p:ext uri="{BB962C8B-B14F-4D97-AF65-F5344CB8AC3E}">
        <p14:creationId xmlns:p14="http://schemas.microsoft.com/office/powerpoint/2010/main" val="31988289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548720" y="273114"/>
            <a:ext cx="3610498" cy="1162319"/>
          </a:xfrm>
        </p:spPr>
        <p:txBody>
          <a:bodyPr anchor="b"/>
          <a:lstStyle>
            <a:lvl1pPr algn="l">
              <a:defRPr sz="24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290682" y="273115"/>
            <a:ext cx="6134987" cy="5854468"/>
          </a:xfrm>
        </p:spPr>
        <p:txBody>
          <a:bodyPr/>
          <a:lstStyle>
            <a:lvl1pPr>
              <a:defRPr sz="3800"/>
            </a:lvl1pPr>
            <a:lvl2pPr>
              <a:defRPr sz="3300"/>
            </a:lvl2pPr>
            <a:lvl3pPr>
              <a:defRPr sz="2900"/>
            </a:lvl3pPr>
            <a:lvl4pPr>
              <a:defRPr sz="2400"/>
            </a:lvl4pPr>
            <a:lvl5pPr>
              <a:defRPr sz="2400"/>
            </a:lvl5pPr>
            <a:lvl6pPr>
              <a:defRPr sz="2400"/>
            </a:lvl6pPr>
            <a:lvl7pPr>
              <a:defRPr sz="2400"/>
            </a:lvl7pPr>
            <a:lvl8pPr>
              <a:defRPr sz="2400"/>
            </a:lvl8pPr>
            <a:lvl9pPr>
              <a:defRPr sz="24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548720" y="1435434"/>
            <a:ext cx="3610498" cy="4692149"/>
          </a:xfrm>
        </p:spPr>
        <p:txBody>
          <a:bodyPr/>
          <a:lstStyle>
            <a:lvl1pPr marL="0" indent="0">
              <a:buNone/>
              <a:defRPr sz="1700"/>
            </a:lvl1pPr>
            <a:lvl2pPr marL="544216" indent="0">
              <a:buNone/>
              <a:defRPr sz="1400"/>
            </a:lvl2pPr>
            <a:lvl3pPr marL="1088433" indent="0">
              <a:buNone/>
              <a:defRPr sz="1200"/>
            </a:lvl3pPr>
            <a:lvl4pPr marL="1632649" indent="0">
              <a:buNone/>
              <a:defRPr sz="1100"/>
            </a:lvl4pPr>
            <a:lvl5pPr marL="2176864" indent="0">
              <a:buNone/>
              <a:defRPr sz="1100"/>
            </a:lvl5pPr>
            <a:lvl6pPr marL="2721079" indent="0">
              <a:buNone/>
              <a:defRPr sz="1100"/>
            </a:lvl6pPr>
            <a:lvl7pPr marL="3265296" indent="0">
              <a:buNone/>
              <a:defRPr sz="1100"/>
            </a:lvl7pPr>
            <a:lvl8pPr marL="3809512" indent="0">
              <a:buNone/>
              <a:defRPr sz="1100"/>
            </a:lvl8pPr>
            <a:lvl9pPr marL="4353728" indent="0">
              <a:buNone/>
              <a:defRPr sz="11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9C3C30DC-6FCF-4C5A-9225-64C62B199DF9}" type="slidenum">
              <a:rPr lang="zh-CN" altLang="en-US"/>
              <a:pPr/>
              <a:t>‹#›</a:t>
            </a:fld>
            <a:endParaRPr lang="en-US" altLang="zh-CN"/>
          </a:p>
        </p:txBody>
      </p:sp>
    </p:spTree>
    <p:extLst>
      <p:ext uri="{BB962C8B-B14F-4D97-AF65-F5344CB8AC3E}">
        <p14:creationId xmlns:p14="http://schemas.microsoft.com/office/powerpoint/2010/main" val="21491389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151057" y="4801714"/>
            <a:ext cx="6584633" cy="566869"/>
          </a:xfrm>
        </p:spPr>
        <p:txBody>
          <a:bodyPr anchor="b"/>
          <a:lstStyle>
            <a:lvl1pPr algn="l">
              <a:defRPr sz="24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151057" y="612919"/>
            <a:ext cx="6584633" cy="4115753"/>
          </a:xfrm>
        </p:spPr>
        <p:txBody>
          <a:bodyPr/>
          <a:lstStyle>
            <a:lvl1pPr marL="0" indent="0">
              <a:buNone/>
              <a:defRPr sz="3800"/>
            </a:lvl1pPr>
            <a:lvl2pPr marL="544216" indent="0">
              <a:buNone/>
              <a:defRPr sz="3300"/>
            </a:lvl2pPr>
            <a:lvl3pPr marL="1088433" indent="0">
              <a:buNone/>
              <a:defRPr sz="2900"/>
            </a:lvl3pPr>
            <a:lvl4pPr marL="1632649" indent="0">
              <a:buNone/>
              <a:defRPr sz="2400"/>
            </a:lvl4pPr>
            <a:lvl5pPr marL="2176864" indent="0">
              <a:buNone/>
              <a:defRPr sz="2400"/>
            </a:lvl5pPr>
            <a:lvl6pPr marL="2721079" indent="0">
              <a:buNone/>
              <a:defRPr sz="2400"/>
            </a:lvl6pPr>
            <a:lvl7pPr marL="3265296" indent="0">
              <a:buNone/>
              <a:defRPr sz="2400"/>
            </a:lvl7pPr>
            <a:lvl8pPr marL="3809512" indent="0">
              <a:buNone/>
              <a:defRPr sz="2400"/>
            </a:lvl8pPr>
            <a:lvl9pPr marL="4353728" indent="0">
              <a:buNone/>
              <a:defRPr sz="2400"/>
            </a:lvl9pPr>
          </a:lstStyle>
          <a:p>
            <a:endParaRPr lang="zh-CN" altLang="en-US"/>
          </a:p>
        </p:txBody>
      </p:sp>
      <p:sp>
        <p:nvSpPr>
          <p:cNvPr id="4" name="文本占位符 3"/>
          <p:cNvSpPr>
            <a:spLocks noGrp="1"/>
          </p:cNvSpPr>
          <p:nvPr>
            <p:ph type="body" sz="half" idx="2"/>
          </p:nvPr>
        </p:nvSpPr>
        <p:spPr>
          <a:xfrm>
            <a:off x="2151057" y="5368581"/>
            <a:ext cx="6584633" cy="805048"/>
          </a:xfrm>
        </p:spPr>
        <p:txBody>
          <a:bodyPr/>
          <a:lstStyle>
            <a:lvl1pPr marL="0" indent="0">
              <a:buNone/>
              <a:defRPr sz="1700"/>
            </a:lvl1pPr>
            <a:lvl2pPr marL="544216" indent="0">
              <a:buNone/>
              <a:defRPr sz="1400"/>
            </a:lvl2pPr>
            <a:lvl3pPr marL="1088433" indent="0">
              <a:buNone/>
              <a:defRPr sz="1200"/>
            </a:lvl3pPr>
            <a:lvl4pPr marL="1632649" indent="0">
              <a:buNone/>
              <a:defRPr sz="1100"/>
            </a:lvl4pPr>
            <a:lvl5pPr marL="2176864" indent="0">
              <a:buNone/>
              <a:defRPr sz="1100"/>
            </a:lvl5pPr>
            <a:lvl6pPr marL="2721079" indent="0">
              <a:buNone/>
              <a:defRPr sz="1100"/>
            </a:lvl6pPr>
            <a:lvl7pPr marL="3265296" indent="0">
              <a:buNone/>
              <a:defRPr sz="1100"/>
            </a:lvl7pPr>
            <a:lvl8pPr marL="3809512" indent="0">
              <a:buNone/>
              <a:defRPr sz="1100"/>
            </a:lvl8pPr>
            <a:lvl9pPr marL="4353728" indent="0">
              <a:buNone/>
              <a:defRPr sz="11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D92B389E-E77C-4B15-BA5C-9952096FC2F3}" type="slidenum">
              <a:rPr lang="zh-CN" altLang="en-US"/>
              <a:pPr/>
              <a:t>‹#›</a:t>
            </a:fld>
            <a:endParaRPr lang="en-US" altLang="zh-CN"/>
          </a:p>
        </p:txBody>
      </p:sp>
    </p:spTree>
    <p:extLst>
      <p:ext uri="{BB962C8B-B14F-4D97-AF65-F5344CB8AC3E}">
        <p14:creationId xmlns:p14="http://schemas.microsoft.com/office/powerpoint/2010/main" val="22454056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tile tx="0" ty="0" sx="100000" sy="100000" flip="none" algn="tl"/>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823079" y="609743"/>
            <a:ext cx="9328230" cy="1143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08830" tIns="54416" rIns="108830" bIns="54416"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823079" y="1981661"/>
            <a:ext cx="9328230" cy="41157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08830" tIns="54416" rIns="108830" bIns="54416"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823080" y="6249847"/>
            <a:ext cx="2286330" cy="4573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08830" tIns="54416" rIns="108830" bIns="54416" numCol="1" anchor="t" anchorCtr="0" compatLnSpc="1">
            <a:prstTxWarp prst="textNoShape">
              <a:avLst/>
            </a:prstTxWarp>
          </a:bodyPr>
          <a:lstStyle>
            <a:lvl1pPr>
              <a:spcBef>
                <a:spcPct val="0"/>
              </a:spcBef>
              <a:defRPr sz="1700" b="0"/>
            </a:lvl1pPr>
          </a:lstStyle>
          <a:p>
            <a:endParaRPr lang="en-US" altLang="zh-CN"/>
          </a:p>
        </p:txBody>
      </p:sp>
      <p:sp>
        <p:nvSpPr>
          <p:cNvPr id="1029" name="Rectangle 5"/>
          <p:cNvSpPr>
            <a:spLocks noGrp="1" noChangeArrowheads="1"/>
          </p:cNvSpPr>
          <p:nvPr>
            <p:ph type="ftr" sz="quarter" idx="3"/>
          </p:nvPr>
        </p:nvSpPr>
        <p:spPr bwMode="auto">
          <a:xfrm>
            <a:off x="3749583" y="6249847"/>
            <a:ext cx="3475222" cy="4573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08830" tIns="54416" rIns="108830" bIns="54416" numCol="1" anchor="t" anchorCtr="0" compatLnSpc="1">
            <a:prstTxWarp prst="textNoShape">
              <a:avLst/>
            </a:prstTxWarp>
          </a:bodyPr>
          <a:lstStyle>
            <a:lvl1pPr algn="ctr">
              <a:spcBef>
                <a:spcPct val="0"/>
              </a:spcBef>
              <a:defRPr sz="1700" b="0"/>
            </a:lvl1pPr>
          </a:lstStyle>
          <a:p>
            <a:endParaRPr lang="en-US" altLang="zh-CN"/>
          </a:p>
        </p:txBody>
      </p:sp>
      <p:sp>
        <p:nvSpPr>
          <p:cNvPr id="1030" name="Rectangle 6"/>
          <p:cNvSpPr>
            <a:spLocks noGrp="1" noChangeArrowheads="1"/>
          </p:cNvSpPr>
          <p:nvPr>
            <p:ph type="sldNum" sz="quarter" idx="4"/>
          </p:nvPr>
        </p:nvSpPr>
        <p:spPr bwMode="auto">
          <a:xfrm>
            <a:off x="7864979" y="6249847"/>
            <a:ext cx="2286330" cy="4573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08830" tIns="54416" rIns="108830" bIns="54416" numCol="1" anchor="t" anchorCtr="0" compatLnSpc="1">
            <a:prstTxWarp prst="textNoShape">
              <a:avLst/>
            </a:prstTxWarp>
          </a:bodyPr>
          <a:lstStyle>
            <a:lvl1pPr algn="r">
              <a:spcBef>
                <a:spcPct val="0"/>
              </a:spcBef>
              <a:defRPr sz="1700" b="0"/>
            </a:lvl1pPr>
          </a:lstStyle>
          <a:p>
            <a:fld id="{25BF85E2-BBC5-49A1-9D64-6E8C446889BA}" type="slidenum">
              <a:rPr lang="zh-CN" altLang="en-US"/>
              <a:pPr/>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fontAlgn="base">
        <a:spcBef>
          <a:spcPct val="0"/>
        </a:spcBef>
        <a:spcAft>
          <a:spcPct val="0"/>
        </a:spcAft>
        <a:defRPr sz="5200" b="1">
          <a:solidFill>
            <a:schemeClr val="tx2"/>
          </a:solidFill>
          <a:latin typeface="+mj-lt"/>
          <a:ea typeface="+mj-ea"/>
          <a:cs typeface="+mj-cs"/>
        </a:defRPr>
      </a:lvl1pPr>
      <a:lvl2pPr algn="ctr" rtl="0" fontAlgn="base">
        <a:spcBef>
          <a:spcPct val="0"/>
        </a:spcBef>
        <a:spcAft>
          <a:spcPct val="0"/>
        </a:spcAft>
        <a:defRPr sz="5200" b="1">
          <a:solidFill>
            <a:schemeClr val="tx2"/>
          </a:solidFill>
          <a:latin typeface="Times New Roman" pitchFamily="18" charset="0"/>
          <a:ea typeface="宋体" pitchFamily="2" charset="-122"/>
        </a:defRPr>
      </a:lvl2pPr>
      <a:lvl3pPr algn="ctr" rtl="0" fontAlgn="base">
        <a:spcBef>
          <a:spcPct val="0"/>
        </a:spcBef>
        <a:spcAft>
          <a:spcPct val="0"/>
        </a:spcAft>
        <a:defRPr sz="5200" b="1">
          <a:solidFill>
            <a:schemeClr val="tx2"/>
          </a:solidFill>
          <a:latin typeface="Times New Roman" pitchFamily="18" charset="0"/>
          <a:ea typeface="宋体" pitchFamily="2" charset="-122"/>
        </a:defRPr>
      </a:lvl3pPr>
      <a:lvl4pPr algn="ctr" rtl="0" fontAlgn="base">
        <a:spcBef>
          <a:spcPct val="0"/>
        </a:spcBef>
        <a:spcAft>
          <a:spcPct val="0"/>
        </a:spcAft>
        <a:defRPr sz="5200" b="1">
          <a:solidFill>
            <a:schemeClr val="tx2"/>
          </a:solidFill>
          <a:latin typeface="Times New Roman" pitchFamily="18" charset="0"/>
          <a:ea typeface="宋体" pitchFamily="2" charset="-122"/>
        </a:defRPr>
      </a:lvl4pPr>
      <a:lvl5pPr algn="ctr" rtl="0" fontAlgn="base">
        <a:spcBef>
          <a:spcPct val="0"/>
        </a:spcBef>
        <a:spcAft>
          <a:spcPct val="0"/>
        </a:spcAft>
        <a:defRPr sz="5200" b="1">
          <a:solidFill>
            <a:schemeClr val="tx2"/>
          </a:solidFill>
          <a:latin typeface="Times New Roman" pitchFamily="18" charset="0"/>
          <a:ea typeface="宋体" pitchFamily="2" charset="-122"/>
        </a:defRPr>
      </a:lvl5pPr>
      <a:lvl6pPr marL="544216" algn="ctr" rtl="0" fontAlgn="base">
        <a:spcBef>
          <a:spcPct val="0"/>
        </a:spcBef>
        <a:spcAft>
          <a:spcPct val="0"/>
        </a:spcAft>
        <a:defRPr sz="5200" b="1">
          <a:solidFill>
            <a:schemeClr val="tx2"/>
          </a:solidFill>
          <a:latin typeface="Times New Roman" pitchFamily="18" charset="0"/>
          <a:ea typeface="宋体" pitchFamily="2" charset="-122"/>
        </a:defRPr>
      </a:lvl6pPr>
      <a:lvl7pPr marL="1088433" algn="ctr" rtl="0" fontAlgn="base">
        <a:spcBef>
          <a:spcPct val="0"/>
        </a:spcBef>
        <a:spcAft>
          <a:spcPct val="0"/>
        </a:spcAft>
        <a:defRPr sz="5200" b="1">
          <a:solidFill>
            <a:schemeClr val="tx2"/>
          </a:solidFill>
          <a:latin typeface="Times New Roman" pitchFamily="18" charset="0"/>
          <a:ea typeface="宋体" pitchFamily="2" charset="-122"/>
        </a:defRPr>
      </a:lvl7pPr>
      <a:lvl8pPr marL="1632649" algn="ctr" rtl="0" fontAlgn="base">
        <a:spcBef>
          <a:spcPct val="0"/>
        </a:spcBef>
        <a:spcAft>
          <a:spcPct val="0"/>
        </a:spcAft>
        <a:defRPr sz="5200" b="1">
          <a:solidFill>
            <a:schemeClr val="tx2"/>
          </a:solidFill>
          <a:latin typeface="Times New Roman" pitchFamily="18" charset="0"/>
          <a:ea typeface="宋体" pitchFamily="2" charset="-122"/>
        </a:defRPr>
      </a:lvl8pPr>
      <a:lvl9pPr marL="2176864" algn="ctr" rtl="0" fontAlgn="base">
        <a:spcBef>
          <a:spcPct val="0"/>
        </a:spcBef>
        <a:spcAft>
          <a:spcPct val="0"/>
        </a:spcAft>
        <a:defRPr sz="5200" b="1">
          <a:solidFill>
            <a:schemeClr val="tx2"/>
          </a:solidFill>
          <a:latin typeface="Times New Roman" pitchFamily="18" charset="0"/>
          <a:ea typeface="宋体" pitchFamily="2" charset="-122"/>
        </a:defRPr>
      </a:lvl9pPr>
    </p:titleStyle>
    <p:bodyStyle>
      <a:lvl1pPr marL="408162" indent="-408162" algn="l" rtl="0" fontAlgn="base">
        <a:spcBef>
          <a:spcPct val="20000"/>
        </a:spcBef>
        <a:spcAft>
          <a:spcPct val="0"/>
        </a:spcAft>
        <a:buChar char="•"/>
        <a:defRPr sz="3800" b="1">
          <a:solidFill>
            <a:schemeClr val="tx1"/>
          </a:solidFill>
          <a:latin typeface="+mn-lt"/>
          <a:ea typeface="+mn-ea"/>
          <a:cs typeface="+mn-cs"/>
        </a:defRPr>
      </a:lvl1pPr>
      <a:lvl2pPr marL="884352" indent="-340135" algn="l" rtl="0" fontAlgn="base">
        <a:spcBef>
          <a:spcPct val="20000"/>
        </a:spcBef>
        <a:spcAft>
          <a:spcPct val="0"/>
        </a:spcAft>
        <a:buChar char="–"/>
        <a:defRPr sz="3300" b="1">
          <a:solidFill>
            <a:schemeClr val="tx1"/>
          </a:solidFill>
          <a:latin typeface="+mn-lt"/>
          <a:ea typeface="+mn-ea"/>
        </a:defRPr>
      </a:lvl2pPr>
      <a:lvl3pPr marL="1360540" indent="-272108" algn="l" rtl="0" fontAlgn="base">
        <a:spcBef>
          <a:spcPct val="20000"/>
        </a:spcBef>
        <a:spcAft>
          <a:spcPct val="0"/>
        </a:spcAft>
        <a:buChar char="•"/>
        <a:defRPr sz="2900" b="1">
          <a:solidFill>
            <a:schemeClr val="tx1"/>
          </a:solidFill>
          <a:latin typeface="+mn-lt"/>
          <a:ea typeface="+mn-ea"/>
        </a:defRPr>
      </a:lvl3pPr>
      <a:lvl4pPr marL="1904757" indent="-272108" algn="l" rtl="0" fontAlgn="base">
        <a:spcBef>
          <a:spcPct val="20000"/>
        </a:spcBef>
        <a:spcAft>
          <a:spcPct val="0"/>
        </a:spcAft>
        <a:buChar char="–"/>
        <a:defRPr sz="2400" b="1">
          <a:solidFill>
            <a:schemeClr val="tx1"/>
          </a:solidFill>
          <a:latin typeface="+mn-lt"/>
          <a:ea typeface="+mn-ea"/>
        </a:defRPr>
      </a:lvl4pPr>
      <a:lvl5pPr marL="2448972" indent="-272108" algn="l" rtl="0" fontAlgn="base">
        <a:spcBef>
          <a:spcPct val="20000"/>
        </a:spcBef>
        <a:spcAft>
          <a:spcPct val="0"/>
        </a:spcAft>
        <a:buChar char="»"/>
        <a:defRPr sz="2400" b="1">
          <a:solidFill>
            <a:schemeClr val="tx1"/>
          </a:solidFill>
          <a:latin typeface="+mn-lt"/>
          <a:ea typeface="+mn-ea"/>
        </a:defRPr>
      </a:lvl5pPr>
      <a:lvl6pPr marL="2993188" indent="-272108" algn="l" rtl="0" fontAlgn="base">
        <a:spcBef>
          <a:spcPct val="20000"/>
        </a:spcBef>
        <a:spcAft>
          <a:spcPct val="0"/>
        </a:spcAft>
        <a:buChar char="»"/>
        <a:defRPr sz="2400" b="1">
          <a:solidFill>
            <a:schemeClr val="tx1"/>
          </a:solidFill>
          <a:latin typeface="+mn-lt"/>
          <a:ea typeface="+mn-ea"/>
        </a:defRPr>
      </a:lvl6pPr>
      <a:lvl7pPr marL="3537405" indent="-272108" algn="l" rtl="0" fontAlgn="base">
        <a:spcBef>
          <a:spcPct val="20000"/>
        </a:spcBef>
        <a:spcAft>
          <a:spcPct val="0"/>
        </a:spcAft>
        <a:buChar char="»"/>
        <a:defRPr sz="2400" b="1">
          <a:solidFill>
            <a:schemeClr val="tx1"/>
          </a:solidFill>
          <a:latin typeface="+mn-lt"/>
          <a:ea typeface="+mn-ea"/>
        </a:defRPr>
      </a:lvl7pPr>
      <a:lvl8pPr marL="4081621" indent="-272108" algn="l" rtl="0" fontAlgn="base">
        <a:spcBef>
          <a:spcPct val="20000"/>
        </a:spcBef>
        <a:spcAft>
          <a:spcPct val="0"/>
        </a:spcAft>
        <a:buChar char="»"/>
        <a:defRPr sz="2400" b="1">
          <a:solidFill>
            <a:schemeClr val="tx1"/>
          </a:solidFill>
          <a:latin typeface="+mn-lt"/>
          <a:ea typeface="+mn-ea"/>
        </a:defRPr>
      </a:lvl8pPr>
      <a:lvl9pPr marL="4625836" indent="-272108" algn="l" rtl="0" fontAlgn="base">
        <a:spcBef>
          <a:spcPct val="20000"/>
        </a:spcBef>
        <a:spcAft>
          <a:spcPct val="0"/>
        </a:spcAft>
        <a:buChar char="»"/>
        <a:defRPr sz="2400" b="1">
          <a:solidFill>
            <a:schemeClr val="tx1"/>
          </a:solidFill>
          <a:latin typeface="+mn-lt"/>
          <a:ea typeface="+mn-ea"/>
        </a:defRPr>
      </a:lvl9pPr>
    </p:bodyStyle>
    <p:otherStyle>
      <a:defPPr>
        <a:defRPr lang="zh-CN"/>
      </a:defPPr>
      <a:lvl1pPr marL="0" algn="l" defTabSz="1088433" rtl="0" eaLnBrk="1" latinLnBrk="0" hangingPunct="1">
        <a:defRPr sz="2100" kern="1200">
          <a:solidFill>
            <a:schemeClr val="tx1"/>
          </a:solidFill>
          <a:latin typeface="+mn-lt"/>
          <a:ea typeface="+mn-ea"/>
          <a:cs typeface="+mn-cs"/>
        </a:defRPr>
      </a:lvl1pPr>
      <a:lvl2pPr marL="544216" algn="l" defTabSz="1088433" rtl="0" eaLnBrk="1" latinLnBrk="0" hangingPunct="1">
        <a:defRPr sz="2100" kern="1200">
          <a:solidFill>
            <a:schemeClr val="tx1"/>
          </a:solidFill>
          <a:latin typeface="+mn-lt"/>
          <a:ea typeface="+mn-ea"/>
          <a:cs typeface="+mn-cs"/>
        </a:defRPr>
      </a:lvl2pPr>
      <a:lvl3pPr marL="1088433" algn="l" defTabSz="1088433" rtl="0" eaLnBrk="1" latinLnBrk="0" hangingPunct="1">
        <a:defRPr sz="2100" kern="1200">
          <a:solidFill>
            <a:schemeClr val="tx1"/>
          </a:solidFill>
          <a:latin typeface="+mn-lt"/>
          <a:ea typeface="+mn-ea"/>
          <a:cs typeface="+mn-cs"/>
        </a:defRPr>
      </a:lvl3pPr>
      <a:lvl4pPr marL="1632649" algn="l" defTabSz="1088433" rtl="0" eaLnBrk="1" latinLnBrk="0" hangingPunct="1">
        <a:defRPr sz="2100" kern="1200">
          <a:solidFill>
            <a:schemeClr val="tx1"/>
          </a:solidFill>
          <a:latin typeface="+mn-lt"/>
          <a:ea typeface="+mn-ea"/>
          <a:cs typeface="+mn-cs"/>
        </a:defRPr>
      </a:lvl4pPr>
      <a:lvl5pPr marL="2176864" algn="l" defTabSz="1088433" rtl="0" eaLnBrk="1" latinLnBrk="0" hangingPunct="1">
        <a:defRPr sz="2100" kern="1200">
          <a:solidFill>
            <a:schemeClr val="tx1"/>
          </a:solidFill>
          <a:latin typeface="+mn-lt"/>
          <a:ea typeface="+mn-ea"/>
          <a:cs typeface="+mn-cs"/>
        </a:defRPr>
      </a:lvl5pPr>
      <a:lvl6pPr marL="2721079" algn="l" defTabSz="1088433" rtl="0" eaLnBrk="1" latinLnBrk="0" hangingPunct="1">
        <a:defRPr sz="2100" kern="1200">
          <a:solidFill>
            <a:schemeClr val="tx1"/>
          </a:solidFill>
          <a:latin typeface="+mn-lt"/>
          <a:ea typeface="+mn-ea"/>
          <a:cs typeface="+mn-cs"/>
        </a:defRPr>
      </a:lvl6pPr>
      <a:lvl7pPr marL="3265296" algn="l" defTabSz="1088433" rtl="0" eaLnBrk="1" latinLnBrk="0" hangingPunct="1">
        <a:defRPr sz="2100" kern="1200">
          <a:solidFill>
            <a:schemeClr val="tx1"/>
          </a:solidFill>
          <a:latin typeface="+mn-lt"/>
          <a:ea typeface="+mn-ea"/>
          <a:cs typeface="+mn-cs"/>
        </a:defRPr>
      </a:lvl7pPr>
      <a:lvl8pPr marL="3809512" algn="l" defTabSz="1088433" rtl="0" eaLnBrk="1" latinLnBrk="0" hangingPunct="1">
        <a:defRPr sz="2100" kern="1200">
          <a:solidFill>
            <a:schemeClr val="tx1"/>
          </a:solidFill>
          <a:latin typeface="+mn-lt"/>
          <a:ea typeface="+mn-ea"/>
          <a:cs typeface="+mn-cs"/>
        </a:defRPr>
      </a:lvl8pPr>
      <a:lvl9pPr marL="4353728" algn="l" defTabSz="1088433"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3.xml.rels><?xml version="1.0" encoding="UTF-8" standalone="yes"?>
<Relationships xmlns="http://schemas.openxmlformats.org/package/2006/relationships"><Relationship Id="rId8" Type="http://schemas.openxmlformats.org/officeDocument/2006/relationships/image" Target="../media/image5.wmf"/><Relationship Id="rId13" Type="http://schemas.openxmlformats.org/officeDocument/2006/relationships/oleObject" Target="../embeddings/oleObject7.bin"/><Relationship Id="rId3" Type="http://schemas.openxmlformats.org/officeDocument/2006/relationships/oleObject" Target="../embeddings/oleObject2.bin"/><Relationship Id="rId7" Type="http://schemas.openxmlformats.org/officeDocument/2006/relationships/oleObject" Target="../embeddings/oleObject4.bin"/><Relationship Id="rId12" Type="http://schemas.openxmlformats.org/officeDocument/2006/relationships/image" Target="../media/image7.wmf"/><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4.wmf"/><Relationship Id="rId11" Type="http://schemas.openxmlformats.org/officeDocument/2006/relationships/oleObject" Target="../embeddings/oleObject6.bin"/><Relationship Id="rId5" Type="http://schemas.openxmlformats.org/officeDocument/2006/relationships/oleObject" Target="../embeddings/oleObject3.bin"/><Relationship Id="rId10" Type="http://schemas.openxmlformats.org/officeDocument/2006/relationships/image" Target="../media/image6.wmf"/><Relationship Id="rId4" Type="http://schemas.openxmlformats.org/officeDocument/2006/relationships/image" Target="../media/image3.wmf"/><Relationship Id="rId9" Type="http://schemas.openxmlformats.org/officeDocument/2006/relationships/oleObject" Target="../embeddings/oleObject5.bin"/><Relationship Id="rId14" Type="http://schemas.openxmlformats.org/officeDocument/2006/relationships/image" Target="../media/image8.wmf"/></Relationships>
</file>

<file path=ppt/slides/_rels/slide4.xml.rels><?xml version="1.0" encoding="UTF-8" standalone="yes"?>
<Relationships xmlns="http://schemas.openxmlformats.org/package/2006/relationships"><Relationship Id="rId8" Type="http://schemas.openxmlformats.org/officeDocument/2006/relationships/image" Target="../media/image11.wmf"/><Relationship Id="rId3" Type="http://schemas.openxmlformats.org/officeDocument/2006/relationships/oleObject" Target="../embeddings/oleObject8.bin"/><Relationship Id="rId7"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0.wmf"/><Relationship Id="rId5" Type="http://schemas.openxmlformats.org/officeDocument/2006/relationships/oleObject" Target="../embeddings/oleObject9.bin"/><Relationship Id="rId10" Type="http://schemas.openxmlformats.org/officeDocument/2006/relationships/image" Target="../media/image12.wmf"/><Relationship Id="rId4" Type="http://schemas.openxmlformats.org/officeDocument/2006/relationships/image" Target="../media/image9.wmf"/><Relationship Id="rId9" Type="http://schemas.openxmlformats.org/officeDocument/2006/relationships/oleObject" Target="../embeddings/oleObject11.bin"/></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6.xml"/><Relationship Id="rId1" Type="http://schemas.openxmlformats.org/officeDocument/2006/relationships/vmlDrawing" Target="../drawings/vmlDrawing4.vml"/><Relationship Id="rId4" Type="http://schemas.openxmlformats.org/officeDocument/2006/relationships/image" Target="../media/image13.wmf"/></Relationships>
</file>

<file path=ppt/slides/_rels/slide6.xml.rels><?xml version="1.0" encoding="UTF-8" standalone="yes"?>
<Relationships xmlns="http://schemas.openxmlformats.org/package/2006/relationships"><Relationship Id="rId8" Type="http://schemas.openxmlformats.org/officeDocument/2006/relationships/image" Target="../media/image16.wmf"/><Relationship Id="rId3" Type="http://schemas.openxmlformats.org/officeDocument/2006/relationships/oleObject" Target="../embeddings/oleObject13.bin"/><Relationship Id="rId7" Type="http://schemas.openxmlformats.org/officeDocument/2006/relationships/oleObject" Target="../embeddings/oleObject15.bin"/><Relationship Id="rId12" Type="http://schemas.openxmlformats.org/officeDocument/2006/relationships/image" Target="../media/image18.wmf"/><Relationship Id="rId2" Type="http://schemas.openxmlformats.org/officeDocument/2006/relationships/slideLayout" Target="../slideLayouts/slideLayout4.xml"/><Relationship Id="rId1" Type="http://schemas.openxmlformats.org/officeDocument/2006/relationships/vmlDrawing" Target="../drawings/vmlDrawing5.vml"/><Relationship Id="rId6" Type="http://schemas.openxmlformats.org/officeDocument/2006/relationships/image" Target="../media/image15.wmf"/><Relationship Id="rId11" Type="http://schemas.openxmlformats.org/officeDocument/2006/relationships/oleObject" Target="../embeddings/oleObject17.bin"/><Relationship Id="rId5" Type="http://schemas.openxmlformats.org/officeDocument/2006/relationships/oleObject" Target="../embeddings/oleObject14.bin"/><Relationship Id="rId10" Type="http://schemas.openxmlformats.org/officeDocument/2006/relationships/image" Target="../media/image17.wmf"/><Relationship Id="rId4" Type="http://schemas.openxmlformats.org/officeDocument/2006/relationships/image" Target="../media/image14.wmf"/><Relationship Id="rId9" Type="http://schemas.openxmlformats.org/officeDocument/2006/relationships/oleObject" Target="../embeddings/oleObject16.bin"/></Relationships>
</file>

<file path=ppt/slides/_rels/slide7.xml.rels><?xml version="1.0" encoding="UTF-8" standalone="yes"?>
<Relationships xmlns="http://schemas.openxmlformats.org/package/2006/relationships"><Relationship Id="rId8" Type="http://schemas.openxmlformats.org/officeDocument/2006/relationships/image" Target="../media/image21.wmf"/><Relationship Id="rId3" Type="http://schemas.openxmlformats.org/officeDocument/2006/relationships/oleObject" Target="../embeddings/oleObject18.bin"/><Relationship Id="rId7" Type="http://schemas.openxmlformats.org/officeDocument/2006/relationships/oleObject" Target="../embeddings/oleObject20.bin"/><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image" Target="../media/image20.wmf"/><Relationship Id="rId5" Type="http://schemas.openxmlformats.org/officeDocument/2006/relationships/oleObject" Target="../embeddings/oleObject19.bin"/><Relationship Id="rId4" Type="http://schemas.openxmlformats.org/officeDocument/2006/relationships/image" Target="../media/image19.w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821175" y="1484659"/>
            <a:ext cx="9328230" cy="1470365"/>
          </a:xfrm>
        </p:spPr>
        <p:txBody>
          <a:bodyPr/>
          <a:lstStyle/>
          <a:p>
            <a:r>
              <a:rPr lang="zh-CN" altLang="en-US" sz="7900">
                <a:solidFill>
                  <a:srgbClr val="0000CC"/>
                </a:solidFill>
              </a:rPr>
              <a:t>第一章 行列式</a:t>
            </a:r>
          </a:p>
        </p:txBody>
      </p:sp>
      <p:sp>
        <p:nvSpPr>
          <p:cNvPr id="4099" name="Rectangle 3"/>
          <p:cNvSpPr>
            <a:spLocks noGrp="1" noChangeArrowheads="1"/>
          </p:cNvSpPr>
          <p:nvPr>
            <p:ph type="subTitle" idx="1"/>
          </p:nvPr>
        </p:nvSpPr>
        <p:spPr>
          <a:xfrm>
            <a:off x="1644254" y="3240838"/>
            <a:ext cx="7682072" cy="1753006"/>
          </a:xfrm>
        </p:spPr>
        <p:txBody>
          <a:bodyPr/>
          <a:lstStyle/>
          <a:p>
            <a:r>
              <a:rPr lang="en-US" altLang="zh-CN" sz="5200"/>
              <a:t>§1.1.2 </a:t>
            </a:r>
            <a:r>
              <a:rPr lang="zh-CN" altLang="en-US" sz="5200"/>
              <a:t>排列</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8" name="Rectangle 4"/>
          <p:cNvSpPr>
            <a:spLocks noChangeArrowheads="1"/>
          </p:cNvSpPr>
          <p:nvPr/>
        </p:nvSpPr>
        <p:spPr bwMode="auto">
          <a:xfrm>
            <a:off x="388677" y="188957"/>
            <a:ext cx="9876949" cy="9098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8830" tIns="54416" rIns="108830" bIns="54416" anchor="ctr"/>
          <a:lstStyle/>
          <a:p>
            <a:pPr>
              <a:spcBef>
                <a:spcPct val="0"/>
              </a:spcBef>
            </a:pPr>
            <a:r>
              <a:rPr lang="zh-CN" altLang="en-US" sz="5200">
                <a:solidFill>
                  <a:srgbClr val="0000CC"/>
                </a:solidFill>
              </a:rPr>
              <a:t>一、排列概念的复习</a:t>
            </a:r>
          </a:p>
        </p:txBody>
      </p:sp>
      <p:sp>
        <p:nvSpPr>
          <p:cNvPr id="93189" name="Text Box 5"/>
          <p:cNvSpPr txBox="1">
            <a:spLocks noChangeArrowheads="1"/>
          </p:cNvSpPr>
          <p:nvPr/>
        </p:nvSpPr>
        <p:spPr bwMode="auto">
          <a:xfrm>
            <a:off x="922153" y="1125801"/>
            <a:ext cx="1737612" cy="617726"/>
          </a:xfrm>
          <a:prstGeom prst="rect">
            <a:avLst/>
          </a:prstGeom>
          <a:noFill/>
          <a:ln>
            <a:noFill/>
          </a:ln>
          <a:effectLst/>
          <a:extLst>
            <a:ext uri="{909E8E84-426E-40DD-AFC4-6F175D3DCCD1}">
              <a14:hiddenFill xmlns:a14="http://schemas.microsoft.com/office/drawing/2010/main">
                <a:solidFill>
                  <a:srgbClr val="CC00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8830" tIns="54416" rIns="108830" bIns="54416">
            <a:spAutoFit/>
          </a:bodyPr>
          <a:lstStyle/>
          <a:p>
            <a:r>
              <a:rPr kumimoji="1" lang="zh-CN" altLang="en-US" dirty="0">
                <a:ea typeface="黑体" pitchFamily="49" charset="-122"/>
              </a:rPr>
              <a:t>引例</a:t>
            </a:r>
          </a:p>
        </p:txBody>
      </p:sp>
      <p:sp>
        <p:nvSpPr>
          <p:cNvPr id="93190" name="Text Box 6"/>
          <p:cNvSpPr txBox="1">
            <a:spLocks noChangeArrowheads="1"/>
          </p:cNvSpPr>
          <p:nvPr/>
        </p:nvSpPr>
        <p:spPr bwMode="auto">
          <a:xfrm>
            <a:off x="2202499" y="1125801"/>
            <a:ext cx="7773525" cy="11255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8830" tIns="54416" rIns="108830" bIns="54416">
            <a:spAutoFit/>
          </a:bodyPr>
          <a:lstStyle/>
          <a:p>
            <a:r>
              <a:rPr kumimoji="1" lang="zh-CN" altLang="en-US"/>
              <a:t>用</a:t>
            </a:r>
            <a:r>
              <a:rPr kumimoji="1" lang="en-US" altLang="zh-CN"/>
              <a:t>1</a:t>
            </a:r>
            <a:r>
              <a:rPr kumimoji="1" lang="zh-CN" altLang="en-US"/>
              <a:t>、</a:t>
            </a:r>
            <a:r>
              <a:rPr kumimoji="1" lang="en-US" altLang="zh-CN"/>
              <a:t>2</a:t>
            </a:r>
            <a:r>
              <a:rPr kumimoji="1" lang="zh-CN" altLang="en-US"/>
              <a:t>、</a:t>
            </a:r>
            <a:r>
              <a:rPr kumimoji="1" lang="en-US" altLang="zh-CN"/>
              <a:t>3</a:t>
            </a:r>
            <a:r>
              <a:rPr kumimoji="1" lang="zh-CN" altLang="en-US"/>
              <a:t>三个数字，可以组成多少个没有重复数字的三位数？</a:t>
            </a:r>
          </a:p>
        </p:txBody>
      </p:sp>
      <p:sp>
        <p:nvSpPr>
          <p:cNvPr id="93191" name="Text Box 7"/>
          <p:cNvSpPr txBox="1">
            <a:spLocks noChangeArrowheads="1"/>
          </p:cNvSpPr>
          <p:nvPr/>
        </p:nvSpPr>
        <p:spPr bwMode="auto">
          <a:xfrm>
            <a:off x="922153" y="2269063"/>
            <a:ext cx="1737612" cy="617726"/>
          </a:xfrm>
          <a:prstGeom prst="rect">
            <a:avLst/>
          </a:prstGeom>
          <a:noFill/>
          <a:ln>
            <a:noFill/>
          </a:ln>
          <a:effectLst/>
          <a:extLst>
            <a:ext uri="{909E8E84-426E-40DD-AFC4-6F175D3DCCD1}">
              <a14:hiddenFill xmlns:a14="http://schemas.microsoft.com/office/drawing/2010/main">
                <a:solidFill>
                  <a:srgbClr val="CC00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8830" tIns="54416" rIns="108830" bIns="54416">
            <a:spAutoFit/>
          </a:bodyPr>
          <a:lstStyle/>
          <a:p>
            <a:r>
              <a:rPr kumimoji="1" lang="zh-CN" altLang="en-US">
                <a:ea typeface="黑体" pitchFamily="49" charset="-122"/>
              </a:rPr>
              <a:t>解</a:t>
            </a:r>
          </a:p>
        </p:txBody>
      </p:sp>
      <p:grpSp>
        <p:nvGrpSpPr>
          <p:cNvPr id="93192" name="Group 8"/>
          <p:cNvGrpSpPr>
            <a:grpSpLocks/>
          </p:cNvGrpSpPr>
          <p:nvPr/>
        </p:nvGrpSpPr>
        <p:grpSpPr bwMode="auto">
          <a:xfrm>
            <a:off x="2202499" y="3213770"/>
            <a:ext cx="1737612" cy="381088"/>
            <a:chOff x="1248" y="2400"/>
            <a:chExt cx="912" cy="240"/>
          </a:xfrm>
        </p:grpSpPr>
        <p:sp>
          <p:nvSpPr>
            <p:cNvPr id="93193" name="Rectangle 9"/>
            <p:cNvSpPr>
              <a:spLocks noChangeArrowheads="1"/>
            </p:cNvSpPr>
            <p:nvPr/>
          </p:nvSpPr>
          <p:spPr bwMode="auto">
            <a:xfrm>
              <a:off x="1248" y="2400"/>
              <a:ext cx="240" cy="240"/>
            </a:xfrm>
            <a:prstGeom prst="rect">
              <a:avLst/>
            </a:prstGeom>
            <a:noFill/>
            <a:ln w="952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pPr>
              <a:endParaRPr kumimoji="1" lang="zh-CN" altLang="en-US" sz="2900"/>
            </a:p>
          </p:txBody>
        </p:sp>
        <p:sp>
          <p:nvSpPr>
            <p:cNvPr id="93194" name="Rectangle 10"/>
            <p:cNvSpPr>
              <a:spLocks noChangeArrowheads="1"/>
            </p:cNvSpPr>
            <p:nvPr/>
          </p:nvSpPr>
          <p:spPr bwMode="auto">
            <a:xfrm>
              <a:off x="1584" y="2400"/>
              <a:ext cx="240" cy="240"/>
            </a:xfrm>
            <a:prstGeom prst="rect">
              <a:avLst/>
            </a:prstGeom>
            <a:noFill/>
            <a:ln w="952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pPr>
              <a:endParaRPr kumimoji="1" lang="zh-CN" altLang="en-US" sz="2900"/>
            </a:p>
          </p:txBody>
        </p:sp>
        <p:sp>
          <p:nvSpPr>
            <p:cNvPr id="93195" name="Rectangle 11"/>
            <p:cNvSpPr>
              <a:spLocks noChangeArrowheads="1"/>
            </p:cNvSpPr>
            <p:nvPr/>
          </p:nvSpPr>
          <p:spPr bwMode="auto">
            <a:xfrm>
              <a:off x="1920" y="2400"/>
              <a:ext cx="240" cy="240"/>
            </a:xfrm>
            <a:prstGeom prst="rect">
              <a:avLst/>
            </a:prstGeom>
            <a:noFill/>
            <a:ln w="952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pPr>
              <a:endParaRPr kumimoji="1" lang="zh-CN" altLang="en-US" sz="2900"/>
            </a:p>
          </p:txBody>
        </p:sp>
      </p:grpSp>
      <p:grpSp>
        <p:nvGrpSpPr>
          <p:cNvPr id="93196" name="Group 12"/>
          <p:cNvGrpSpPr>
            <a:grpSpLocks/>
          </p:cNvGrpSpPr>
          <p:nvPr/>
        </p:nvGrpSpPr>
        <p:grpSpPr bwMode="auto">
          <a:xfrm>
            <a:off x="4488829" y="3192722"/>
            <a:ext cx="1737612" cy="381088"/>
            <a:chOff x="2448" y="2400"/>
            <a:chExt cx="912" cy="240"/>
          </a:xfrm>
        </p:grpSpPr>
        <p:sp>
          <p:nvSpPr>
            <p:cNvPr id="93197" name="Rectangle 13"/>
            <p:cNvSpPr>
              <a:spLocks noChangeArrowheads="1"/>
            </p:cNvSpPr>
            <p:nvPr/>
          </p:nvSpPr>
          <p:spPr bwMode="auto">
            <a:xfrm>
              <a:off x="2448" y="2400"/>
              <a:ext cx="240" cy="240"/>
            </a:xfrm>
            <a:prstGeom prst="rect">
              <a:avLst/>
            </a:prstGeom>
            <a:noFill/>
            <a:ln w="952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pPr>
              <a:endParaRPr kumimoji="1" lang="zh-CN" altLang="en-US" sz="2900"/>
            </a:p>
          </p:txBody>
        </p:sp>
        <p:sp>
          <p:nvSpPr>
            <p:cNvPr id="93198" name="Rectangle 14"/>
            <p:cNvSpPr>
              <a:spLocks noChangeArrowheads="1"/>
            </p:cNvSpPr>
            <p:nvPr/>
          </p:nvSpPr>
          <p:spPr bwMode="auto">
            <a:xfrm>
              <a:off x="2784" y="2400"/>
              <a:ext cx="240" cy="240"/>
            </a:xfrm>
            <a:prstGeom prst="rect">
              <a:avLst/>
            </a:prstGeom>
            <a:noFill/>
            <a:ln w="952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pPr>
              <a:endParaRPr kumimoji="1" lang="zh-CN" altLang="en-US" sz="2900"/>
            </a:p>
          </p:txBody>
        </p:sp>
        <p:sp>
          <p:nvSpPr>
            <p:cNvPr id="93199" name="Rectangle 15"/>
            <p:cNvSpPr>
              <a:spLocks noChangeArrowheads="1"/>
            </p:cNvSpPr>
            <p:nvPr/>
          </p:nvSpPr>
          <p:spPr bwMode="auto">
            <a:xfrm>
              <a:off x="3120" y="2400"/>
              <a:ext cx="240" cy="240"/>
            </a:xfrm>
            <a:prstGeom prst="rect">
              <a:avLst/>
            </a:prstGeom>
            <a:noFill/>
            <a:ln w="952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pPr>
              <a:endParaRPr kumimoji="1" lang="zh-CN" altLang="en-US" sz="2900"/>
            </a:p>
          </p:txBody>
        </p:sp>
      </p:grpSp>
      <p:grpSp>
        <p:nvGrpSpPr>
          <p:cNvPr id="93200" name="Group 16"/>
          <p:cNvGrpSpPr>
            <a:grpSpLocks/>
          </p:cNvGrpSpPr>
          <p:nvPr/>
        </p:nvGrpSpPr>
        <p:grpSpPr bwMode="auto">
          <a:xfrm>
            <a:off x="6866615" y="3192722"/>
            <a:ext cx="1737612" cy="381088"/>
            <a:chOff x="3696" y="2400"/>
            <a:chExt cx="912" cy="240"/>
          </a:xfrm>
        </p:grpSpPr>
        <p:sp>
          <p:nvSpPr>
            <p:cNvPr id="93201" name="Rectangle 17"/>
            <p:cNvSpPr>
              <a:spLocks noChangeArrowheads="1"/>
            </p:cNvSpPr>
            <p:nvPr/>
          </p:nvSpPr>
          <p:spPr bwMode="auto">
            <a:xfrm>
              <a:off x="3696" y="2400"/>
              <a:ext cx="240" cy="240"/>
            </a:xfrm>
            <a:prstGeom prst="rect">
              <a:avLst/>
            </a:prstGeom>
            <a:noFill/>
            <a:ln w="952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pPr>
              <a:endParaRPr kumimoji="1" lang="zh-CN" altLang="en-US" sz="2900"/>
            </a:p>
          </p:txBody>
        </p:sp>
        <p:sp>
          <p:nvSpPr>
            <p:cNvPr id="93202" name="Rectangle 18"/>
            <p:cNvSpPr>
              <a:spLocks noChangeArrowheads="1"/>
            </p:cNvSpPr>
            <p:nvPr/>
          </p:nvSpPr>
          <p:spPr bwMode="auto">
            <a:xfrm>
              <a:off x="4032" y="2400"/>
              <a:ext cx="240" cy="240"/>
            </a:xfrm>
            <a:prstGeom prst="rect">
              <a:avLst/>
            </a:prstGeom>
            <a:noFill/>
            <a:ln w="952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pPr>
              <a:endParaRPr kumimoji="1" lang="zh-CN" altLang="en-US" sz="2900"/>
            </a:p>
          </p:txBody>
        </p:sp>
        <p:sp>
          <p:nvSpPr>
            <p:cNvPr id="93203" name="Rectangle 19"/>
            <p:cNvSpPr>
              <a:spLocks noChangeArrowheads="1"/>
            </p:cNvSpPr>
            <p:nvPr/>
          </p:nvSpPr>
          <p:spPr bwMode="auto">
            <a:xfrm>
              <a:off x="4368" y="2400"/>
              <a:ext cx="240" cy="240"/>
            </a:xfrm>
            <a:prstGeom prst="rect">
              <a:avLst/>
            </a:prstGeom>
            <a:noFill/>
            <a:ln w="952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pPr>
              <a:endParaRPr kumimoji="1" lang="zh-CN" altLang="en-US" sz="2900"/>
            </a:p>
          </p:txBody>
        </p:sp>
      </p:grpSp>
      <p:sp>
        <p:nvSpPr>
          <p:cNvPr id="93204" name="Text Box 20"/>
          <p:cNvSpPr txBox="1">
            <a:spLocks noChangeArrowheads="1"/>
          </p:cNvSpPr>
          <p:nvPr/>
        </p:nvSpPr>
        <p:spPr bwMode="auto">
          <a:xfrm>
            <a:off x="3757204" y="2192846"/>
            <a:ext cx="2926504" cy="6946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8830" tIns="54416" rIns="108830" bIns="54416">
            <a:spAutoFit/>
          </a:bodyPr>
          <a:lstStyle/>
          <a:p>
            <a:r>
              <a:rPr kumimoji="1" lang="en-US" altLang="zh-CN" sz="3800"/>
              <a:t>1     2     3</a:t>
            </a:r>
          </a:p>
        </p:txBody>
      </p:sp>
      <p:sp>
        <p:nvSpPr>
          <p:cNvPr id="93205" name="Text Box 21"/>
          <p:cNvSpPr txBox="1">
            <a:spLocks noChangeArrowheads="1"/>
          </p:cNvSpPr>
          <p:nvPr/>
        </p:nvSpPr>
        <p:spPr bwMode="auto">
          <a:xfrm>
            <a:off x="2202499" y="3031240"/>
            <a:ext cx="548720" cy="6946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8830" tIns="54416" rIns="108830" bIns="54416">
            <a:spAutoFit/>
          </a:bodyPr>
          <a:lstStyle/>
          <a:p>
            <a:r>
              <a:rPr kumimoji="1" lang="en-US" altLang="zh-CN" sz="3800"/>
              <a:t>1</a:t>
            </a:r>
          </a:p>
        </p:txBody>
      </p:sp>
      <p:sp>
        <p:nvSpPr>
          <p:cNvPr id="93206" name="Text Box 22"/>
          <p:cNvSpPr txBox="1">
            <a:spLocks noChangeArrowheads="1"/>
          </p:cNvSpPr>
          <p:nvPr/>
        </p:nvSpPr>
        <p:spPr bwMode="auto">
          <a:xfrm>
            <a:off x="4488829" y="3031240"/>
            <a:ext cx="457266" cy="6946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8830" tIns="54416" rIns="108830" bIns="54416">
            <a:spAutoFit/>
          </a:bodyPr>
          <a:lstStyle/>
          <a:p>
            <a:r>
              <a:rPr kumimoji="1" lang="en-US" altLang="zh-CN" sz="3800"/>
              <a:t>2</a:t>
            </a:r>
          </a:p>
        </p:txBody>
      </p:sp>
      <p:sp>
        <p:nvSpPr>
          <p:cNvPr id="93207" name="Text Box 23"/>
          <p:cNvSpPr txBox="1">
            <a:spLocks noChangeArrowheads="1"/>
          </p:cNvSpPr>
          <p:nvPr/>
        </p:nvSpPr>
        <p:spPr bwMode="auto">
          <a:xfrm>
            <a:off x="6866615" y="3020125"/>
            <a:ext cx="548720" cy="6946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8830" tIns="54416" rIns="108830" bIns="54416">
            <a:spAutoFit/>
          </a:bodyPr>
          <a:lstStyle/>
          <a:p>
            <a:r>
              <a:rPr kumimoji="1" lang="en-US" altLang="zh-CN" sz="3800"/>
              <a:t>3</a:t>
            </a:r>
          </a:p>
        </p:txBody>
      </p:sp>
      <p:sp>
        <p:nvSpPr>
          <p:cNvPr id="93208" name="Text Box 24"/>
          <p:cNvSpPr txBox="1">
            <a:spLocks noChangeArrowheads="1"/>
          </p:cNvSpPr>
          <p:nvPr/>
        </p:nvSpPr>
        <p:spPr bwMode="auto">
          <a:xfrm>
            <a:off x="1105060" y="3066175"/>
            <a:ext cx="1463251" cy="5561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8830" tIns="54416" rIns="108830" bIns="54416">
            <a:spAutoFit/>
          </a:bodyPr>
          <a:lstStyle/>
          <a:p>
            <a:r>
              <a:rPr kumimoji="1" lang="zh-CN" altLang="en-US" sz="2900"/>
              <a:t>百位</a:t>
            </a:r>
          </a:p>
        </p:txBody>
      </p:sp>
      <p:sp>
        <p:nvSpPr>
          <p:cNvPr id="93209" name="Text Box 25"/>
          <p:cNvSpPr txBox="1">
            <a:spLocks noChangeArrowheads="1"/>
          </p:cNvSpPr>
          <p:nvPr/>
        </p:nvSpPr>
        <p:spPr bwMode="auto">
          <a:xfrm>
            <a:off x="8604225" y="3107459"/>
            <a:ext cx="1920518" cy="5561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8830" tIns="54416" rIns="108830" bIns="54416">
            <a:spAutoFit/>
          </a:bodyPr>
          <a:lstStyle/>
          <a:p>
            <a:r>
              <a:rPr kumimoji="1" lang="en-US" altLang="zh-CN" sz="2900"/>
              <a:t>3</a:t>
            </a:r>
            <a:r>
              <a:rPr kumimoji="1" lang="zh-CN" altLang="en-US" sz="2900"/>
              <a:t>种放法</a:t>
            </a:r>
          </a:p>
        </p:txBody>
      </p:sp>
      <p:sp>
        <p:nvSpPr>
          <p:cNvPr id="93210" name="Text Box 26"/>
          <p:cNvSpPr txBox="1">
            <a:spLocks noChangeArrowheads="1"/>
          </p:cNvSpPr>
          <p:nvPr/>
        </p:nvSpPr>
        <p:spPr bwMode="auto">
          <a:xfrm>
            <a:off x="1105060" y="3723552"/>
            <a:ext cx="1463251" cy="5561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8830" tIns="54416" rIns="108830" bIns="54416">
            <a:spAutoFit/>
          </a:bodyPr>
          <a:lstStyle/>
          <a:p>
            <a:r>
              <a:rPr kumimoji="1" lang="zh-CN" altLang="en-US" sz="2900"/>
              <a:t>十位</a:t>
            </a:r>
          </a:p>
        </p:txBody>
      </p:sp>
      <p:grpSp>
        <p:nvGrpSpPr>
          <p:cNvPr id="93211" name="Group 27"/>
          <p:cNvGrpSpPr>
            <a:grpSpLocks/>
          </p:cNvGrpSpPr>
          <p:nvPr/>
        </p:nvGrpSpPr>
        <p:grpSpPr bwMode="auto">
          <a:xfrm>
            <a:off x="4488829" y="3840794"/>
            <a:ext cx="1737612" cy="381088"/>
            <a:chOff x="2448" y="2880"/>
            <a:chExt cx="912" cy="240"/>
          </a:xfrm>
        </p:grpSpPr>
        <p:sp>
          <p:nvSpPr>
            <p:cNvPr id="93212" name="Rectangle 28"/>
            <p:cNvSpPr>
              <a:spLocks noChangeArrowheads="1"/>
            </p:cNvSpPr>
            <p:nvPr/>
          </p:nvSpPr>
          <p:spPr bwMode="auto">
            <a:xfrm>
              <a:off x="2448" y="2880"/>
              <a:ext cx="240" cy="240"/>
            </a:xfrm>
            <a:prstGeom prst="rect">
              <a:avLst/>
            </a:prstGeom>
            <a:noFill/>
            <a:ln w="952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pPr>
              <a:endParaRPr kumimoji="1" lang="zh-CN" altLang="en-US" sz="2900"/>
            </a:p>
          </p:txBody>
        </p:sp>
        <p:sp>
          <p:nvSpPr>
            <p:cNvPr id="93213" name="Rectangle 29"/>
            <p:cNvSpPr>
              <a:spLocks noChangeArrowheads="1"/>
            </p:cNvSpPr>
            <p:nvPr/>
          </p:nvSpPr>
          <p:spPr bwMode="auto">
            <a:xfrm>
              <a:off x="2784" y="2880"/>
              <a:ext cx="240" cy="240"/>
            </a:xfrm>
            <a:prstGeom prst="rect">
              <a:avLst/>
            </a:prstGeom>
            <a:noFill/>
            <a:ln w="952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pPr>
              <a:endParaRPr kumimoji="1" lang="zh-CN" altLang="en-US" sz="2900"/>
            </a:p>
          </p:txBody>
        </p:sp>
        <p:sp>
          <p:nvSpPr>
            <p:cNvPr id="93214" name="Rectangle 30"/>
            <p:cNvSpPr>
              <a:spLocks noChangeArrowheads="1"/>
            </p:cNvSpPr>
            <p:nvPr/>
          </p:nvSpPr>
          <p:spPr bwMode="auto">
            <a:xfrm>
              <a:off x="3120" y="2880"/>
              <a:ext cx="240" cy="240"/>
            </a:xfrm>
            <a:prstGeom prst="rect">
              <a:avLst/>
            </a:prstGeom>
            <a:noFill/>
            <a:ln w="952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pPr>
              <a:endParaRPr kumimoji="1" lang="zh-CN" altLang="en-US" sz="2900"/>
            </a:p>
          </p:txBody>
        </p:sp>
      </p:grpSp>
      <p:grpSp>
        <p:nvGrpSpPr>
          <p:cNvPr id="93215" name="Group 31"/>
          <p:cNvGrpSpPr>
            <a:grpSpLocks/>
          </p:cNvGrpSpPr>
          <p:nvPr/>
        </p:nvGrpSpPr>
        <p:grpSpPr bwMode="auto">
          <a:xfrm>
            <a:off x="2202499" y="3861842"/>
            <a:ext cx="1737612" cy="381088"/>
            <a:chOff x="1248" y="2880"/>
            <a:chExt cx="912" cy="240"/>
          </a:xfrm>
        </p:grpSpPr>
        <p:sp>
          <p:nvSpPr>
            <p:cNvPr id="93216" name="Rectangle 32"/>
            <p:cNvSpPr>
              <a:spLocks noChangeArrowheads="1"/>
            </p:cNvSpPr>
            <p:nvPr/>
          </p:nvSpPr>
          <p:spPr bwMode="auto">
            <a:xfrm>
              <a:off x="1584" y="2880"/>
              <a:ext cx="240" cy="240"/>
            </a:xfrm>
            <a:prstGeom prst="rect">
              <a:avLst/>
            </a:prstGeom>
            <a:noFill/>
            <a:ln w="952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pPr>
              <a:endParaRPr kumimoji="1" lang="zh-CN" altLang="en-US" sz="2900"/>
            </a:p>
          </p:txBody>
        </p:sp>
        <p:sp>
          <p:nvSpPr>
            <p:cNvPr id="93217" name="Rectangle 33"/>
            <p:cNvSpPr>
              <a:spLocks noChangeArrowheads="1"/>
            </p:cNvSpPr>
            <p:nvPr/>
          </p:nvSpPr>
          <p:spPr bwMode="auto">
            <a:xfrm>
              <a:off x="1920" y="2880"/>
              <a:ext cx="240" cy="240"/>
            </a:xfrm>
            <a:prstGeom prst="rect">
              <a:avLst/>
            </a:prstGeom>
            <a:noFill/>
            <a:ln w="952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pPr>
              <a:endParaRPr kumimoji="1" lang="zh-CN" altLang="en-US" sz="2900"/>
            </a:p>
          </p:txBody>
        </p:sp>
        <p:sp>
          <p:nvSpPr>
            <p:cNvPr id="93218" name="Rectangle 34"/>
            <p:cNvSpPr>
              <a:spLocks noChangeArrowheads="1"/>
            </p:cNvSpPr>
            <p:nvPr/>
          </p:nvSpPr>
          <p:spPr bwMode="auto">
            <a:xfrm>
              <a:off x="1248" y="2880"/>
              <a:ext cx="240" cy="240"/>
            </a:xfrm>
            <a:prstGeom prst="rect">
              <a:avLst/>
            </a:prstGeom>
            <a:noFill/>
            <a:ln w="952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pPr>
              <a:endParaRPr kumimoji="1" lang="zh-CN" altLang="en-US" sz="2900"/>
            </a:p>
          </p:txBody>
        </p:sp>
      </p:grpSp>
      <p:sp>
        <p:nvSpPr>
          <p:cNvPr id="93219" name="Text Box 35"/>
          <p:cNvSpPr txBox="1">
            <a:spLocks noChangeArrowheads="1"/>
          </p:cNvSpPr>
          <p:nvPr/>
        </p:nvSpPr>
        <p:spPr bwMode="auto">
          <a:xfrm>
            <a:off x="2223458" y="3688619"/>
            <a:ext cx="548720" cy="6946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8830" tIns="54416" rIns="108830" bIns="54416">
            <a:spAutoFit/>
          </a:bodyPr>
          <a:lstStyle/>
          <a:p>
            <a:r>
              <a:rPr kumimoji="1" lang="en-US" altLang="zh-CN" sz="3800"/>
              <a:t>1</a:t>
            </a:r>
          </a:p>
        </p:txBody>
      </p:sp>
      <p:sp>
        <p:nvSpPr>
          <p:cNvPr id="93220" name="Text Box 36"/>
          <p:cNvSpPr txBox="1">
            <a:spLocks noChangeArrowheads="1"/>
          </p:cNvSpPr>
          <p:nvPr/>
        </p:nvSpPr>
        <p:spPr bwMode="auto">
          <a:xfrm>
            <a:off x="2863630" y="3688619"/>
            <a:ext cx="457266" cy="6946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8830" tIns="54416" rIns="108830" bIns="54416">
            <a:spAutoFit/>
          </a:bodyPr>
          <a:lstStyle/>
          <a:p>
            <a:r>
              <a:rPr kumimoji="1" lang="en-US" altLang="zh-CN" sz="3800"/>
              <a:t>2</a:t>
            </a:r>
          </a:p>
        </p:txBody>
      </p:sp>
      <p:sp>
        <p:nvSpPr>
          <p:cNvPr id="93221" name="Text Box 37"/>
          <p:cNvSpPr txBox="1">
            <a:spLocks noChangeArrowheads="1"/>
          </p:cNvSpPr>
          <p:nvPr/>
        </p:nvSpPr>
        <p:spPr bwMode="auto">
          <a:xfrm>
            <a:off x="5129003" y="3677502"/>
            <a:ext cx="548720" cy="6946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8830" tIns="54416" rIns="108830" bIns="54416">
            <a:spAutoFit/>
          </a:bodyPr>
          <a:lstStyle/>
          <a:p>
            <a:r>
              <a:rPr kumimoji="1" lang="en-US" altLang="zh-CN" sz="3800"/>
              <a:t>3</a:t>
            </a:r>
          </a:p>
        </p:txBody>
      </p:sp>
      <p:sp>
        <p:nvSpPr>
          <p:cNvPr id="93222" name="Text Box 38"/>
          <p:cNvSpPr txBox="1">
            <a:spLocks noChangeArrowheads="1"/>
          </p:cNvSpPr>
          <p:nvPr/>
        </p:nvSpPr>
        <p:spPr bwMode="auto">
          <a:xfrm>
            <a:off x="4488829" y="3688619"/>
            <a:ext cx="548720" cy="6946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8830" tIns="54416" rIns="108830" bIns="54416">
            <a:spAutoFit/>
          </a:bodyPr>
          <a:lstStyle/>
          <a:p>
            <a:r>
              <a:rPr kumimoji="1" lang="en-US" altLang="zh-CN" sz="3800"/>
              <a:t>1</a:t>
            </a:r>
          </a:p>
        </p:txBody>
      </p:sp>
      <p:sp>
        <p:nvSpPr>
          <p:cNvPr id="93223" name="Text Box 39"/>
          <p:cNvSpPr txBox="1">
            <a:spLocks noChangeArrowheads="1"/>
          </p:cNvSpPr>
          <p:nvPr/>
        </p:nvSpPr>
        <p:spPr bwMode="auto">
          <a:xfrm>
            <a:off x="1109400" y="4457799"/>
            <a:ext cx="960258" cy="5561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8830" tIns="54416" rIns="108830" bIns="54416">
            <a:spAutoFit/>
          </a:bodyPr>
          <a:lstStyle/>
          <a:p>
            <a:r>
              <a:rPr kumimoji="1" lang="zh-CN" altLang="en-US" sz="2900" dirty="0"/>
              <a:t>个位</a:t>
            </a:r>
          </a:p>
        </p:txBody>
      </p:sp>
      <p:grpSp>
        <p:nvGrpSpPr>
          <p:cNvPr id="93224" name="Group 40"/>
          <p:cNvGrpSpPr>
            <a:grpSpLocks/>
          </p:cNvGrpSpPr>
          <p:nvPr/>
        </p:nvGrpSpPr>
        <p:grpSpPr bwMode="auto">
          <a:xfrm>
            <a:off x="2202499" y="4581922"/>
            <a:ext cx="1737612" cy="393791"/>
            <a:chOff x="1248" y="3360"/>
            <a:chExt cx="912" cy="248"/>
          </a:xfrm>
        </p:grpSpPr>
        <p:sp>
          <p:nvSpPr>
            <p:cNvPr id="93225" name="Rectangle 41"/>
            <p:cNvSpPr>
              <a:spLocks noChangeArrowheads="1"/>
            </p:cNvSpPr>
            <p:nvPr/>
          </p:nvSpPr>
          <p:spPr bwMode="auto">
            <a:xfrm>
              <a:off x="1584" y="3360"/>
              <a:ext cx="240" cy="240"/>
            </a:xfrm>
            <a:prstGeom prst="rect">
              <a:avLst/>
            </a:prstGeom>
            <a:noFill/>
            <a:ln w="952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pPr>
              <a:endParaRPr kumimoji="1" lang="zh-CN" altLang="en-US" sz="2900"/>
            </a:p>
          </p:txBody>
        </p:sp>
        <p:sp>
          <p:nvSpPr>
            <p:cNvPr id="93226" name="Rectangle 42"/>
            <p:cNvSpPr>
              <a:spLocks noChangeArrowheads="1"/>
            </p:cNvSpPr>
            <p:nvPr/>
          </p:nvSpPr>
          <p:spPr bwMode="auto">
            <a:xfrm>
              <a:off x="1920" y="3368"/>
              <a:ext cx="240" cy="240"/>
            </a:xfrm>
            <a:prstGeom prst="rect">
              <a:avLst/>
            </a:prstGeom>
            <a:noFill/>
            <a:ln w="952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pPr>
              <a:endParaRPr kumimoji="1" lang="zh-CN" altLang="en-US" sz="2900"/>
            </a:p>
          </p:txBody>
        </p:sp>
        <p:sp>
          <p:nvSpPr>
            <p:cNvPr id="93227" name="Rectangle 43"/>
            <p:cNvSpPr>
              <a:spLocks noChangeArrowheads="1"/>
            </p:cNvSpPr>
            <p:nvPr/>
          </p:nvSpPr>
          <p:spPr bwMode="auto">
            <a:xfrm>
              <a:off x="1248" y="3368"/>
              <a:ext cx="240" cy="240"/>
            </a:xfrm>
            <a:prstGeom prst="rect">
              <a:avLst/>
            </a:prstGeom>
            <a:noFill/>
            <a:ln w="952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pPr>
              <a:endParaRPr kumimoji="1" lang="zh-CN" altLang="en-US" sz="2900"/>
            </a:p>
          </p:txBody>
        </p:sp>
      </p:grpSp>
      <p:sp>
        <p:nvSpPr>
          <p:cNvPr id="93228" name="Text Box 44"/>
          <p:cNvSpPr txBox="1">
            <a:spLocks noChangeArrowheads="1"/>
          </p:cNvSpPr>
          <p:nvPr/>
        </p:nvSpPr>
        <p:spPr bwMode="auto">
          <a:xfrm>
            <a:off x="2202499" y="4411097"/>
            <a:ext cx="548720" cy="6946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8830" tIns="54416" rIns="108830" bIns="54416">
            <a:spAutoFit/>
          </a:bodyPr>
          <a:lstStyle/>
          <a:p>
            <a:r>
              <a:rPr kumimoji="1" lang="en-US" altLang="zh-CN" sz="3800"/>
              <a:t>1</a:t>
            </a:r>
          </a:p>
        </p:txBody>
      </p:sp>
      <p:sp>
        <p:nvSpPr>
          <p:cNvPr id="93229" name="Text Box 45"/>
          <p:cNvSpPr txBox="1">
            <a:spLocks noChangeArrowheads="1"/>
          </p:cNvSpPr>
          <p:nvPr/>
        </p:nvSpPr>
        <p:spPr bwMode="auto">
          <a:xfrm>
            <a:off x="2842672" y="4411097"/>
            <a:ext cx="457266" cy="6946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8830" tIns="54416" rIns="108830" bIns="54416">
            <a:spAutoFit/>
          </a:bodyPr>
          <a:lstStyle/>
          <a:p>
            <a:r>
              <a:rPr kumimoji="1" lang="en-US" altLang="zh-CN" sz="3800"/>
              <a:t>2</a:t>
            </a:r>
          </a:p>
        </p:txBody>
      </p:sp>
      <p:sp>
        <p:nvSpPr>
          <p:cNvPr id="93230" name="Text Box 46"/>
          <p:cNvSpPr txBox="1">
            <a:spLocks noChangeArrowheads="1"/>
          </p:cNvSpPr>
          <p:nvPr/>
        </p:nvSpPr>
        <p:spPr bwMode="auto">
          <a:xfrm>
            <a:off x="3454267" y="4433327"/>
            <a:ext cx="548720" cy="6946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8830" tIns="54416" rIns="108830" bIns="54416">
            <a:spAutoFit/>
          </a:bodyPr>
          <a:lstStyle/>
          <a:p>
            <a:r>
              <a:rPr kumimoji="1" lang="en-US" altLang="zh-CN" sz="3800" dirty="0"/>
              <a:t>3</a:t>
            </a:r>
          </a:p>
        </p:txBody>
      </p:sp>
      <p:sp>
        <p:nvSpPr>
          <p:cNvPr id="93231" name="Text Box 47"/>
          <p:cNvSpPr txBox="1">
            <a:spLocks noChangeArrowheads="1"/>
          </p:cNvSpPr>
          <p:nvPr/>
        </p:nvSpPr>
        <p:spPr bwMode="auto">
          <a:xfrm>
            <a:off x="8604225" y="3734667"/>
            <a:ext cx="1920518" cy="5561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8830" tIns="54416" rIns="108830" bIns="54416">
            <a:spAutoFit/>
          </a:bodyPr>
          <a:lstStyle/>
          <a:p>
            <a:r>
              <a:rPr kumimoji="1" lang="en-US" altLang="zh-CN" sz="2900"/>
              <a:t>2</a:t>
            </a:r>
            <a:r>
              <a:rPr kumimoji="1" lang="zh-CN" altLang="en-US" sz="2900"/>
              <a:t>种放法</a:t>
            </a:r>
          </a:p>
        </p:txBody>
      </p:sp>
      <p:sp>
        <p:nvSpPr>
          <p:cNvPr id="93232" name="Text Box 48"/>
          <p:cNvSpPr txBox="1">
            <a:spLocks noChangeArrowheads="1"/>
          </p:cNvSpPr>
          <p:nvPr/>
        </p:nvSpPr>
        <p:spPr bwMode="auto">
          <a:xfrm>
            <a:off x="8604225" y="4326942"/>
            <a:ext cx="1920518" cy="5561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8830" tIns="54416" rIns="108830" bIns="54416">
            <a:spAutoFit/>
          </a:bodyPr>
          <a:lstStyle/>
          <a:p>
            <a:r>
              <a:rPr kumimoji="1" lang="en-US" altLang="zh-CN" sz="2900"/>
              <a:t>1</a:t>
            </a:r>
            <a:r>
              <a:rPr kumimoji="1" lang="zh-CN" altLang="en-US" sz="2900"/>
              <a:t>种放法</a:t>
            </a:r>
          </a:p>
        </p:txBody>
      </p:sp>
      <p:sp>
        <p:nvSpPr>
          <p:cNvPr id="93233" name="Text Box 49"/>
          <p:cNvSpPr txBox="1">
            <a:spLocks noChangeArrowheads="1"/>
          </p:cNvSpPr>
          <p:nvPr/>
        </p:nvSpPr>
        <p:spPr bwMode="auto">
          <a:xfrm>
            <a:off x="7721148" y="4880327"/>
            <a:ext cx="1920518" cy="5561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8830" tIns="54416" rIns="108830" bIns="54416">
            <a:spAutoFit/>
          </a:bodyPr>
          <a:lstStyle/>
          <a:p>
            <a:r>
              <a:rPr kumimoji="1" lang="zh-CN" altLang="en-US" sz="2900" dirty="0"/>
              <a:t>种放法</a:t>
            </a:r>
            <a:r>
              <a:rPr kumimoji="1" lang="en-US" altLang="zh-CN" sz="2900" dirty="0"/>
              <a:t>.</a:t>
            </a:r>
          </a:p>
        </p:txBody>
      </p:sp>
      <p:sp>
        <p:nvSpPr>
          <p:cNvPr id="93234" name="Text Box 50"/>
          <p:cNvSpPr txBox="1">
            <a:spLocks noChangeArrowheads="1"/>
          </p:cNvSpPr>
          <p:nvPr/>
        </p:nvSpPr>
        <p:spPr bwMode="auto">
          <a:xfrm>
            <a:off x="4671736" y="4930331"/>
            <a:ext cx="1920518" cy="5561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8830" tIns="54416" rIns="108830" bIns="54416">
            <a:spAutoFit/>
          </a:bodyPr>
          <a:lstStyle/>
          <a:p>
            <a:r>
              <a:rPr kumimoji="1" lang="zh-CN" altLang="en-US" sz="2900"/>
              <a:t>共有</a:t>
            </a:r>
          </a:p>
        </p:txBody>
      </p:sp>
      <p:graphicFrame>
        <p:nvGraphicFramePr>
          <p:cNvPr id="93235" name="Object 51"/>
          <p:cNvGraphicFramePr>
            <a:graphicFrameLocks noChangeAspect="1"/>
          </p:cNvGraphicFramePr>
          <p:nvPr>
            <p:extLst>
              <p:ext uri="{D42A27DB-BD31-4B8C-83A1-F6EECF244321}">
                <p14:modId xmlns:p14="http://schemas.microsoft.com/office/powerpoint/2010/main" val="998793823"/>
              </p:ext>
            </p:extLst>
          </p:nvPr>
        </p:nvGraphicFramePr>
        <p:xfrm>
          <a:off x="5631995" y="5013970"/>
          <a:ext cx="2011971" cy="317574"/>
        </p:xfrm>
        <a:graphic>
          <a:graphicData uri="http://schemas.openxmlformats.org/presentationml/2006/ole">
            <mc:AlternateContent xmlns:mc="http://schemas.openxmlformats.org/markup-compatibility/2006">
              <mc:Choice xmlns:v="urn:schemas-microsoft-com:vml" Requires="v">
                <p:oleObj spid="_x0000_s93285" name="Equation" r:id="rId3" imgW="1676160" imgH="317160" progId="Equation.3">
                  <p:embed/>
                </p:oleObj>
              </mc:Choice>
              <mc:Fallback>
                <p:oleObj name="Equation" r:id="rId3" imgW="1676160" imgH="317160" progId="Equation.3">
                  <p:embed/>
                  <p:pic>
                    <p:nvPicPr>
                      <p:cNvPr id="0" name="Object 5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31995" y="5013970"/>
                        <a:ext cx="2011971" cy="3175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3236" name="AutoShape 52"/>
          <p:cNvSpPr>
            <a:spLocks/>
          </p:cNvSpPr>
          <p:nvPr/>
        </p:nvSpPr>
        <p:spPr bwMode="auto">
          <a:xfrm rot="5400000">
            <a:off x="4740316" y="280005"/>
            <a:ext cx="228653" cy="5121381"/>
          </a:xfrm>
          <a:prstGeom prst="leftBrace">
            <a:avLst>
              <a:gd name="adj1" fmla="val 94025"/>
              <a:gd name="adj2" fmla="val 50000"/>
            </a:avLst>
          </a:prstGeom>
          <a:noFill/>
          <a:ln w="9525">
            <a:solidFill>
              <a:srgbClr val="0606FA"/>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lIns="108830" tIns="54416" rIns="108830" bIns="54416" anchor="ctr"/>
          <a:lstStyle/>
          <a:p>
            <a:pPr algn="ctr">
              <a:spcBef>
                <a:spcPct val="0"/>
              </a:spcBef>
            </a:pPr>
            <a:endParaRPr kumimoji="1" lang="zh-CN" altLang="en-US" sz="2900"/>
          </a:p>
        </p:txBody>
      </p:sp>
      <p:sp>
        <p:nvSpPr>
          <p:cNvPr id="93237" name="AutoShape 53"/>
          <p:cNvSpPr>
            <a:spLocks noChangeArrowheads="1"/>
          </p:cNvSpPr>
          <p:nvPr/>
        </p:nvSpPr>
        <p:spPr bwMode="auto">
          <a:xfrm>
            <a:off x="2983661" y="3633189"/>
            <a:ext cx="182907" cy="228653"/>
          </a:xfrm>
          <a:prstGeom prst="downArrow">
            <a:avLst>
              <a:gd name="adj1" fmla="val 50000"/>
              <a:gd name="adj2" fmla="val 37500"/>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lIns="108830" tIns="54416" rIns="108830" bIns="54416" anchor="ctr"/>
          <a:lstStyle/>
          <a:p>
            <a:endParaRPr lang="zh-CN" altLang="en-US"/>
          </a:p>
        </p:txBody>
      </p:sp>
      <p:sp>
        <p:nvSpPr>
          <p:cNvPr id="93238" name="AutoShape 54"/>
          <p:cNvSpPr>
            <a:spLocks noChangeArrowheads="1"/>
          </p:cNvSpPr>
          <p:nvPr/>
        </p:nvSpPr>
        <p:spPr bwMode="auto">
          <a:xfrm>
            <a:off x="3595256" y="4281261"/>
            <a:ext cx="182907" cy="228653"/>
          </a:xfrm>
          <a:prstGeom prst="downArrow">
            <a:avLst>
              <a:gd name="adj1" fmla="val 50000"/>
              <a:gd name="adj2" fmla="val 37500"/>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lIns="108830" tIns="54416" rIns="108830" bIns="54416"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3189"/>
                                        </p:tgtEl>
                                        <p:attrNameLst>
                                          <p:attrName>style.visibility</p:attrName>
                                        </p:attrNameLst>
                                      </p:cBhvr>
                                      <p:to>
                                        <p:strVal val="visible"/>
                                      </p:to>
                                    </p:set>
                                    <p:animEffect transition="in" filter="wipe(left)">
                                      <p:cBhvr>
                                        <p:cTn id="7" dur="500"/>
                                        <p:tgtEl>
                                          <p:spTgt spid="93189"/>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93190"/>
                                        </p:tgtEl>
                                        <p:attrNameLst>
                                          <p:attrName>style.visibility</p:attrName>
                                        </p:attrNameLst>
                                      </p:cBhvr>
                                      <p:to>
                                        <p:strVal val="visible"/>
                                      </p:to>
                                    </p:set>
                                    <p:animEffect transition="in" filter="wipe(left)">
                                      <p:cBhvr>
                                        <p:cTn id="11" dur="500"/>
                                        <p:tgtEl>
                                          <p:spTgt spid="93190"/>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93191"/>
                                        </p:tgtEl>
                                        <p:attrNameLst>
                                          <p:attrName>style.visibility</p:attrName>
                                        </p:attrNameLst>
                                      </p:cBhvr>
                                      <p:to>
                                        <p:strVal val="visible"/>
                                      </p:to>
                                    </p:set>
                                    <p:animEffect transition="in" filter="wipe(left)">
                                      <p:cBhvr>
                                        <p:cTn id="16" dur="500"/>
                                        <p:tgtEl>
                                          <p:spTgt spid="93191"/>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93204"/>
                                        </p:tgtEl>
                                        <p:attrNameLst>
                                          <p:attrName>style.visibility</p:attrName>
                                        </p:attrNameLst>
                                      </p:cBhvr>
                                      <p:to>
                                        <p:strVal val="visible"/>
                                      </p:to>
                                    </p:set>
                                    <p:animEffect transition="in" filter="wipe(left)">
                                      <p:cBhvr>
                                        <p:cTn id="21" dur="500"/>
                                        <p:tgtEl>
                                          <p:spTgt spid="93204"/>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93236"/>
                                        </p:tgtEl>
                                        <p:attrNameLst>
                                          <p:attrName>style.visibility</p:attrName>
                                        </p:attrNameLst>
                                      </p:cBhvr>
                                      <p:to>
                                        <p:strVal val="visible"/>
                                      </p:to>
                                    </p:set>
                                    <p:animEffect transition="in" filter="wipe(left)">
                                      <p:cBhvr>
                                        <p:cTn id="26" dur="500"/>
                                        <p:tgtEl>
                                          <p:spTgt spid="93236"/>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93208"/>
                                        </p:tgtEl>
                                        <p:attrNameLst>
                                          <p:attrName>style.visibility</p:attrName>
                                        </p:attrNameLst>
                                      </p:cBhvr>
                                      <p:to>
                                        <p:strVal val="visible"/>
                                      </p:to>
                                    </p:set>
                                    <p:animEffect transition="in" filter="wipe(left)">
                                      <p:cBhvr>
                                        <p:cTn id="31" dur="500"/>
                                        <p:tgtEl>
                                          <p:spTgt spid="93208"/>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nodeType="clickEffect">
                                  <p:stCondLst>
                                    <p:cond delay="0"/>
                                  </p:stCondLst>
                                  <p:childTnLst>
                                    <p:set>
                                      <p:cBhvr>
                                        <p:cTn id="35" dur="1" fill="hold">
                                          <p:stCondLst>
                                            <p:cond delay="0"/>
                                          </p:stCondLst>
                                        </p:cTn>
                                        <p:tgtEl>
                                          <p:spTgt spid="93192"/>
                                        </p:tgtEl>
                                        <p:attrNameLst>
                                          <p:attrName>style.visibility</p:attrName>
                                        </p:attrNameLst>
                                      </p:cBhvr>
                                      <p:to>
                                        <p:strVal val="visible"/>
                                      </p:to>
                                    </p:set>
                                    <p:animEffect transition="in" filter="wipe(left)">
                                      <p:cBhvr>
                                        <p:cTn id="36" dur="500"/>
                                        <p:tgtEl>
                                          <p:spTgt spid="93192"/>
                                        </p:tgtEl>
                                      </p:cBhvr>
                                    </p:animEffect>
                                  </p:childTnLst>
                                </p:cTn>
                              </p:par>
                              <p:par>
                                <p:cTn id="37" presetID="22" presetClass="entr" presetSubtype="8" fill="hold" nodeType="withEffect">
                                  <p:stCondLst>
                                    <p:cond delay="0"/>
                                  </p:stCondLst>
                                  <p:childTnLst>
                                    <p:set>
                                      <p:cBhvr>
                                        <p:cTn id="38" dur="1" fill="hold">
                                          <p:stCondLst>
                                            <p:cond delay="0"/>
                                          </p:stCondLst>
                                        </p:cTn>
                                        <p:tgtEl>
                                          <p:spTgt spid="93196"/>
                                        </p:tgtEl>
                                        <p:attrNameLst>
                                          <p:attrName>style.visibility</p:attrName>
                                        </p:attrNameLst>
                                      </p:cBhvr>
                                      <p:to>
                                        <p:strVal val="visible"/>
                                      </p:to>
                                    </p:set>
                                    <p:animEffect transition="in" filter="wipe(left)">
                                      <p:cBhvr>
                                        <p:cTn id="39" dur="500"/>
                                        <p:tgtEl>
                                          <p:spTgt spid="93196"/>
                                        </p:tgtEl>
                                      </p:cBhvr>
                                    </p:animEffect>
                                  </p:childTnLst>
                                </p:cTn>
                              </p:par>
                              <p:par>
                                <p:cTn id="40" presetID="22" presetClass="entr" presetSubtype="8" fill="hold" nodeType="withEffect">
                                  <p:stCondLst>
                                    <p:cond delay="0"/>
                                  </p:stCondLst>
                                  <p:childTnLst>
                                    <p:set>
                                      <p:cBhvr>
                                        <p:cTn id="41" dur="1" fill="hold">
                                          <p:stCondLst>
                                            <p:cond delay="0"/>
                                          </p:stCondLst>
                                        </p:cTn>
                                        <p:tgtEl>
                                          <p:spTgt spid="93200"/>
                                        </p:tgtEl>
                                        <p:attrNameLst>
                                          <p:attrName>style.visibility</p:attrName>
                                        </p:attrNameLst>
                                      </p:cBhvr>
                                      <p:to>
                                        <p:strVal val="visible"/>
                                      </p:to>
                                    </p:set>
                                    <p:animEffect transition="in" filter="wipe(left)">
                                      <p:cBhvr>
                                        <p:cTn id="42" dur="500"/>
                                        <p:tgtEl>
                                          <p:spTgt spid="93200"/>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93205"/>
                                        </p:tgtEl>
                                        <p:attrNameLst>
                                          <p:attrName>style.visibility</p:attrName>
                                        </p:attrNameLst>
                                      </p:cBhvr>
                                      <p:to>
                                        <p:strVal val="visible"/>
                                      </p:to>
                                    </p:set>
                                    <p:animEffect transition="in" filter="wipe(left)">
                                      <p:cBhvr>
                                        <p:cTn id="47" dur="500"/>
                                        <p:tgtEl>
                                          <p:spTgt spid="93205"/>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93206"/>
                                        </p:tgtEl>
                                        <p:attrNameLst>
                                          <p:attrName>style.visibility</p:attrName>
                                        </p:attrNameLst>
                                      </p:cBhvr>
                                      <p:to>
                                        <p:strVal val="visible"/>
                                      </p:to>
                                    </p:set>
                                    <p:animEffect transition="in" filter="wipe(left)">
                                      <p:cBhvr>
                                        <p:cTn id="52" dur="500"/>
                                        <p:tgtEl>
                                          <p:spTgt spid="93206"/>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93207"/>
                                        </p:tgtEl>
                                        <p:attrNameLst>
                                          <p:attrName>style.visibility</p:attrName>
                                        </p:attrNameLst>
                                      </p:cBhvr>
                                      <p:to>
                                        <p:strVal val="visible"/>
                                      </p:to>
                                    </p:set>
                                    <p:animEffect transition="in" filter="wipe(left)">
                                      <p:cBhvr>
                                        <p:cTn id="57" dur="500"/>
                                        <p:tgtEl>
                                          <p:spTgt spid="93207"/>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93209"/>
                                        </p:tgtEl>
                                        <p:attrNameLst>
                                          <p:attrName>style.visibility</p:attrName>
                                        </p:attrNameLst>
                                      </p:cBhvr>
                                      <p:to>
                                        <p:strVal val="visible"/>
                                      </p:to>
                                    </p:set>
                                    <p:animEffect transition="in" filter="wipe(left)">
                                      <p:cBhvr>
                                        <p:cTn id="62" dur="500"/>
                                        <p:tgtEl>
                                          <p:spTgt spid="93209"/>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93210"/>
                                        </p:tgtEl>
                                        <p:attrNameLst>
                                          <p:attrName>style.visibility</p:attrName>
                                        </p:attrNameLst>
                                      </p:cBhvr>
                                      <p:to>
                                        <p:strVal val="visible"/>
                                      </p:to>
                                    </p:set>
                                    <p:animEffect transition="in" filter="wipe(left)">
                                      <p:cBhvr>
                                        <p:cTn id="67" dur="500"/>
                                        <p:tgtEl>
                                          <p:spTgt spid="93210"/>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8" fill="hold" nodeType="clickEffect">
                                  <p:stCondLst>
                                    <p:cond delay="0"/>
                                  </p:stCondLst>
                                  <p:childTnLst>
                                    <p:set>
                                      <p:cBhvr>
                                        <p:cTn id="71" dur="1" fill="hold">
                                          <p:stCondLst>
                                            <p:cond delay="0"/>
                                          </p:stCondLst>
                                        </p:cTn>
                                        <p:tgtEl>
                                          <p:spTgt spid="93215"/>
                                        </p:tgtEl>
                                        <p:attrNameLst>
                                          <p:attrName>style.visibility</p:attrName>
                                        </p:attrNameLst>
                                      </p:cBhvr>
                                      <p:to>
                                        <p:strVal val="visible"/>
                                      </p:to>
                                    </p:set>
                                    <p:animEffect transition="in" filter="wipe(left)">
                                      <p:cBhvr>
                                        <p:cTn id="72" dur="500"/>
                                        <p:tgtEl>
                                          <p:spTgt spid="93215"/>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8" fill="hold" nodeType="clickEffect">
                                  <p:stCondLst>
                                    <p:cond delay="0"/>
                                  </p:stCondLst>
                                  <p:childTnLst>
                                    <p:set>
                                      <p:cBhvr>
                                        <p:cTn id="76" dur="1" fill="hold">
                                          <p:stCondLst>
                                            <p:cond delay="0"/>
                                          </p:stCondLst>
                                        </p:cTn>
                                        <p:tgtEl>
                                          <p:spTgt spid="93211"/>
                                        </p:tgtEl>
                                        <p:attrNameLst>
                                          <p:attrName>style.visibility</p:attrName>
                                        </p:attrNameLst>
                                      </p:cBhvr>
                                      <p:to>
                                        <p:strVal val="visible"/>
                                      </p:to>
                                    </p:set>
                                    <p:animEffect transition="in" filter="wipe(left)">
                                      <p:cBhvr>
                                        <p:cTn id="77" dur="500"/>
                                        <p:tgtEl>
                                          <p:spTgt spid="93211"/>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93219"/>
                                        </p:tgtEl>
                                        <p:attrNameLst>
                                          <p:attrName>style.visibility</p:attrName>
                                        </p:attrNameLst>
                                      </p:cBhvr>
                                      <p:to>
                                        <p:strVal val="visible"/>
                                      </p:to>
                                    </p:set>
                                    <p:animEffect transition="in" filter="wipe(left)">
                                      <p:cBhvr>
                                        <p:cTn id="82" dur="500"/>
                                        <p:tgtEl>
                                          <p:spTgt spid="93219"/>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22" presetClass="entr" presetSubtype="1" fill="hold" grpId="0" nodeType="clickEffect">
                                  <p:stCondLst>
                                    <p:cond delay="0"/>
                                  </p:stCondLst>
                                  <p:childTnLst>
                                    <p:set>
                                      <p:cBhvr>
                                        <p:cTn id="86" dur="1" fill="hold">
                                          <p:stCondLst>
                                            <p:cond delay="0"/>
                                          </p:stCondLst>
                                        </p:cTn>
                                        <p:tgtEl>
                                          <p:spTgt spid="93237"/>
                                        </p:tgtEl>
                                        <p:attrNameLst>
                                          <p:attrName>style.visibility</p:attrName>
                                        </p:attrNameLst>
                                      </p:cBhvr>
                                      <p:to>
                                        <p:strVal val="visible"/>
                                      </p:to>
                                    </p:set>
                                    <p:animEffect transition="in" filter="wipe(up)">
                                      <p:cBhvr>
                                        <p:cTn id="87" dur="500"/>
                                        <p:tgtEl>
                                          <p:spTgt spid="93237"/>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22" presetClass="entr" presetSubtype="8" fill="hold" grpId="0" nodeType="clickEffect">
                                  <p:stCondLst>
                                    <p:cond delay="0"/>
                                  </p:stCondLst>
                                  <p:childTnLst>
                                    <p:set>
                                      <p:cBhvr>
                                        <p:cTn id="91" dur="1" fill="hold">
                                          <p:stCondLst>
                                            <p:cond delay="0"/>
                                          </p:stCondLst>
                                        </p:cTn>
                                        <p:tgtEl>
                                          <p:spTgt spid="93220"/>
                                        </p:tgtEl>
                                        <p:attrNameLst>
                                          <p:attrName>style.visibility</p:attrName>
                                        </p:attrNameLst>
                                      </p:cBhvr>
                                      <p:to>
                                        <p:strVal val="visible"/>
                                      </p:to>
                                    </p:set>
                                    <p:animEffect transition="in" filter="wipe(left)">
                                      <p:cBhvr>
                                        <p:cTn id="92" dur="500"/>
                                        <p:tgtEl>
                                          <p:spTgt spid="93220"/>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22" presetClass="entr" presetSubtype="8" fill="hold" grpId="0" nodeType="clickEffect">
                                  <p:stCondLst>
                                    <p:cond delay="0"/>
                                  </p:stCondLst>
                                  <p:childTnLst>
                                    <p:set>
                                      <p:cBhvr>
                                        <p:cTn id="96" dur="1" fill="hold">
                                          <p:stCondLst>
                                            <p:cond delay="0"/>
                                          </p:stCondLst>
                                        </p:cTn>
                                        <p:tgtEl>
                                          <p:spTgt spid="93222"/>
                                        </p:tgtEl>
                                        <p:attrNameLst>
                                          <p:attrName>style.visibility</p:attrName>
                                        </p:attrNameLst>
                                      </p:cBhvr>
                                      <p:to>
                                        <p:strVal val="visible"/>
                                      </p:to>
                                    </p:set>
                                    <p:animEffect transition="in" filter="wipe(left)">
                                      <p:cBhvr>
                                        <p:cTn id="97" dur="500"/>
                                        <p:tgtEl>
                                          <p:spTgt spid="93222"/>
                                        </p:tgtEl>
                                      </p:cBhvr>
                                    </p:animEffect>
                                  </p:childTnLst>
                                </p:cTn>
                              </p:par>
                            </p:childTnLst>
                          </p:cTn>
                        </p:par>
                      </p:childTnLst>
                    </p:cTn>
                  </p:par>
                  <p:par>
                    <p:cTn id="98" fill="hold" nodeType="clickPar">
                      <p:stCondLst>
                        <p:cond delay="indefinite"/>
                      </p:stCondLst>
                      <p:childTnLst>
                        <p:par>
                          <p:cTn id="99" fill="hold" nodeType="withGroup">
                            <p:stCondLst>
                              <p:cond delay="0"/>
                            </p:stCondLst>
                            <p:childTnLst>
                              <p:par>
                                <p:cTn id="100" presetID="22" presetClass="entr" presetSubtype="8" fill="hold" grpId="0" nodeType="clickEffect">
                                  <p:stCondLst>
                                    <p:cond delay="0"/>
                                  </p:stCondLst>
                                  <p:childTnLst>
                                    <p:set>
                                      <p:cBhvr>
                                        <p:cTn id="101" dur="1" fill="hold">
                                          <p:stCondLst>
                                            <p:cond delay="0"/>
                                          </p:stCondLst>
                                        </p:cTn>
                                        <p:tgtEl>
                                          <p:spTgt spid="93221"/>
                                        </p:tgtEl>
                                        <p:attrNameLst>
                                          <p:attrName>style.visibility</p:attrName>
                                        </p:attrNameLst>
                                      </p:cBhvr>
                                      <p:to>
                                        <p:strVal val="visible"/>
                                      </p:to>
                                    </p:set>
                                    <p:animEffect transition="in" filter="wipe(left)">
                                      <p:cBhvr>
                                        <p:cTn id="102" dur="500"/>
                                        <p:tgtEl>
                                          <p:spTgt spid="93221"/>
                                        </p:tgtEl>
                                      </p:cBhvr>
                                    </p:animEffec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22" presetClass="entr" presetSubtype="8" fill="hold" grpId="0" nodeType="clickEffect">
                                  <p:stCondLst>
                                    <p:cond delay="0"/>
                                  </p:stCondLst>
                                  <p:childTnLst>
                                    <p:set>
                                      <p:cBhvr>
                                        <p:cTn id="106" dur="1" fill="hold">
                                          <p:stCondLst>
                                            <p:cond delay="0"/>
                                          </p:stCondLst>
                                        </p:cTn>
                                        <p:tgtEl>
                                          <p:spTgt spid="93231"/>
                                        </p:tgtEl>
                                        <p:attrNameLst>
                                          <p:attrName>style.visibility</p:attrName>
                                        </p:attrNameLst>
                                      </p:cBhvr>
                                      <p:to>
                                        <p:strVal val="visible"/>
                                      </p:to>
                                    </p:set>
                                    <p:animEffect transition="in" filter="wipe(left)">
                                      <p:cBhvr>
                                        <p:cTn id="107" dur="500"/>
                                        <p:tgtEl>
                                          <p:spTgt spid="93231"/>
                                        </p:tgtEl>
                                      </p:cBhvr>
                                    </p:animEffect>
                                  </p:childTnLst>
                                </p:cTn>
                              </p:par>
                            </p:childTnLst>
                          </p:cTn>
                        </p:par>
                      </p:childTnLst>
                    </p:cTn>
                  </p:par>
                  <p:par>
                    <p:cTn id="108" fill="hold" nodeType="clickPar">
                      <p:stCondLst>
                        <p:cond delay="indefinite"/>
                      </p:stCondLst>
                      <p:childTnLst>
                        <p:par>
                          <p:cTn id="109" fill="hold" nodeType="withGroup">
                            <p:stCondLst>
                              <p:cond delay="0"/>
                            </p:stCondLst>
                            <p:childTnLst>
                              <p:par>
                                <p:cTn id="110" presetID="22" presetClass="entr" presetSubtype="8" fill="hold" grpId="0" nodeType="clickEffect">
                                  <p:stCondLst>
                                    <p:cond delay="0"/>
                                  </p:stCondLst>
                                  <p:childTnLst>
                                    <p:set>
                                      <p:cBhvr>
                                        <p:cTn id="111" dur="1" fill="hold">
                                          <p:stCondLst>
                                            <p:cond delay="0"/>
                                          </p:stCondLst>
                                        </p:cTn>
                                        <p:tgtEl>
                                          <p:spTgt spid="93223"/>
                                        </p:tgtEl>
                                        <p:attrNameLst>
                                          <p:attrName>style.visibility</p:attrName>
                                        </p:attrNameLst>
                                      </p:cBhvr>
                                      <p:to>
                                        <p:strVal val="visible"/>
                                      </p:to>
                                    </p:set>
                                    <p:animEffect transition="in" filter="wipe(left)">
                                      <p:cBhvr>
                                        <p:cTn id="112" dur="500"/>
                                        <p:tgtEl>
                                          <p:spTgt spid="93223"/>
                                        </p:tgtEl>
                                      </p:cBhvr>
                                    </p:animEffect>
                                  </p:childTnLst>
                                </p:cTn>
                              </p:par>
                            </p:childTnLst>
                          </p:cTn>
                        </p:par>
                      </p:childTnLst>
                    </p:cTn>
                  </p:par>
                  <p:par>
                    <p:cTn id="113" fill="hold" nodeType="clickPar">
                      <p:stCondLst>
                        <p:cond delay="indefinite"/>
                      </p:stCondLst>
                      <p:childTnLst>
                        <p:par>
                          <p:cTn id="114" fill="hold" nodeType="withGroup">
                            <p:stCondLst>
                              <p:cond delay="0"/>
                            </p:stCondLst>
                            <p:childTnLst>
                              <p:par>
                                <p:cTn id="115" presetID="22" presetClass="entr" presetSubtype="8" fill="hold" nodeType="clickEffect">
                                  <p:stCondLst>
                                    <p:cond delay="0"/>
                                  </p:stCondLst>
                                  <p:childTnLst>
                                    <p:set>
                                      <p:cBhvr>
                                        <p:cTn id="116" dur="1" fill="hold">
                                          <p:stCondLst>
                                            <p:cond delay="0"/>
                                          </p:stCondLst>
                                        </p:cTn>
                                        <p:tgtEl>
                                          <p:spTgt spid="93224"/>
                                        </p:tgtEl>
                                        <p:attrNameLst>
                                          <p:attrName>style.visibility</p:attrName>
                                        </p:attrNameLst>
                                      </p:cBhvr>
                                      <p:to>
                                        <p:strVal val="visible"/>
                                      </p:to>
                                    </p:set>
                                    <p:animEffect transition="in" filter="wipe(left)">
                                      <p:cBhvr>
                                        <p:cTn id="117" dur="500"/>
                                        <p:tgtEl>
                                          <p:spTgt spid="93224"/>
                                        </p:tgtEl>
                                      </p:cBhvr>
                                    </p:animEffect>
                                  </p:childTnLst>
                                </p:cTn>
                              </p:par>
                            </p:childTnLst>
                          </p:cTn>
                        </p:par>
                      </p:childTnLst>
                    </p:cTn>
                  </p:par>
                  <p:par>
                    <p:cTn id="118" fill="hold" nodeType="clickPar">
                      <p:stCondLst>
                        <p:cond delay="indefinite"/>
                      </p:stCondLst>
                      <p:childTnLst>
                        <p:par>
                          <p:cTn id="119" fill="hold" nodeType="withGroup">
                            <p:stCondLst>
                              <p:cond delay="0"/>
                            </p:stCondLst>
                            <p:childTnLst>
                              <p:par>
                                <p:cTn id="120" presetID="22" presetClass="entr" presetSubtype="8" fill="hold" grpId="0" nodeType="clickEffect">
                                  <p:stCondLst>
                                    <p:cond delay="0"/>
                                  </p:stCondLst>
                                  <p:childTnLst>
                                    <p:set>
                                      <p:cBhvr>
                                        <p:cTn id="121" dur="1" fill="hold">
                                          <p:stCondLst>
                                            <p:cond delay="0"/>
                                          </p:stCondLst>
                                        </p:cTn>
                                        <p:tgtEl>
                                          <p:spTgt spid="93228"/>
                                        </p:tgtEl>
                                        <p:attrNameLst>
                                          <p:attrName>style.visibility</p:attrName>
                                        </p:attrNameLst>
                                      </p:cBhvr>
                                      <p:to>
                                        <p:strVal val="visible"/>
                                      </p:to>
                                    </p:set>
                                    <p:animEffect transition="in" filter="wipe(left)">
                                      <p:cBhvr>
                                        <p:cTn id="122" dur="500"/>
                                        <p:tgtEl>
                                          <p:spTgt spid="93228"/>
                                        </p:tgtEl>
                                      </p:cBhvr>
                                    </p:animEffect>
                                  </p:childTnLst>
                                </p:cTn>
                              </p:par>
                            </p:childTnLst>
                          </p:cTn>
                        </p:par>
                      </p:childTnLst>
                    </p:cTn>
                  </p:par>
                  <p:par>
                    <p:cTn id="123" fill="hold" nodeType="clickPar">
                      <p:stCondLst>
                        <p:cond delay="indefinite"/>
                      </p:stCondLst>
                      <p:childTnLst>
                        <p:par>
                          <p:cTn id="124" fill="hold" nodeType="withGroup">
                            <p:stCondLst>
                              <p:cond delay="0"/>
                            </p:stCondLst>
                            <p:childTnLst>
                              <p:par>
                                <p:cTn id="125" presetID="22" presetClass="entr" presetSubtype="8" fill="hold" grpId="0" nodeType="clickEffect">
                                  <p:stCondLst>
                                    <p:cond delay="0"/>
                                  </p:stCondLst>
                                  <p:childTnLst>
                                    <p:set>
                                      <p:cBhvr>
                                        <p:cTn id="126" dur="1" fill="hold">
                                          <p:stCondLst>
                                            <p:cond delay="0"/>
                                          </p:stCondLst>
                                        </p:cTn>
                                        <p:tgtEl>
                                          <p:spTgt spid="93229"/>
                                        </p:tgtEl>
                                        <p:attrNameLst>
                                          <p:attrName>style.visibility</p:attrName>
                                        </p:attrNameLst>
                                      </p:cBhvr>
                                      <p:to>
                                        <p:strVal val="visible"/>
                                      </p:to>
                                    </p:set>
                                    <p:animEffect transition="in" filter="wipe(left)">
                                      <p:cBhvr>
                                        <p:cTn id="127" dur="500"/>
                                        <p:tgtEl>
                                          <p:spTgt spid="93229"/>
                                        </p:tgtEl>
                                      </p:cBhvr>
                                    </p:animEffect>
                                  </p:childTnLst>
                                </p:cTn>
                              </p:par>
                            </p:childTnLst>
                          </p:cTn>
                        </p:par>
                      </p:childTnLst>
                    </p:cTn>
                  </p:par>
                  <p:par>
                    <p:cTn id="128" fill="hold" nodeType="clickPar">
                      <p:stCondLst>
                        <p:cond delay="indefinite"/>
                      </p:stCondLst>
                      <p:childTnLst>
                        <p:par>
                          <p:cTn id="129" fill="hold" nodeType="withGroup">
                            <p:stCondLst>
                              <p:cond delay="0"/>
                            </p:stCondLst>
                            <p:childTnLst>
                              <p:par>
                                <p:cTn id="130" presetID="22" presetClass="entr" presetSubtype="1" fill="hold" grpId="0" nodeType="clickEffect">
                                  <p:stCondLst>
                                    <p:cond delay="0"/>
                                  </p:stCondLst>
                                  <p:childTnLst>
                                    <p:set>
                                      <p:cBhvr>
                                        <p:cTn id="131" dur="1" fill="hold">
                                          <p:stCondLst>
                                            <p:cond delay="0"/>
                                          </p:stCondLst>
                                        </p:cTn>
                                        <p:tgtEl>
                                          <p:spTgt spid="93238"/>
                                        </p:tgtEl>
                                        <p:attrNameLst>
                                          <p:attrName>style.visibility</p:attrName>
                                        </p:attrNameLst>
                                      </p:cBhvr>
                                      <p:to>
                                        <p:strVal val="visible"/>
                                      </p:to>
                                    </p:set>
                                    <p:animEffect transition="in" filter="wipe(up)">
                                      <p:cBhvr>
                                        <p:cTn id="132" dur="500"/>
                                        <p:tgtEl>
                                          <p:spTgt spid="93238"/>
                                        </p:tgtEl>
                                      </p:cBhvr>
                                    </p:animEffect>
                                  </p:childTnLst>
                                </p:cTn>
                              </p:par>
                            </p:childTnLst>
                          </p:cTn>
                        </p:par>
                      </p:childTnLst>
                    </p:cTn>
                  </p:par>
                  <p:par>
                    <p:cTn id="133" fill="hold" nodeType="clickPar">
                      <p:stCondLst>
                        <p:cond delay="indefinite"/>
                      </p:stCondLst>
                      <p:childTnLst>
                        <p:par>
                          <p:cTn id="134" fill="hold" nodeType="withGroup">
                            <p:stCondLst>
                              <p:cond delay="0"/>
                            </p:stCondLst>
                            <p:childTnLst>
                              <p:par>
                                <p:cTn id="135" presetID="22" presetClass="entr" presetSubtype="8" fill="hold" grpId="0" nodeType="clickEffect">
                                  <p:stCondLst>
                                    <p:cond delay="0"/>
                                  </p:stCondLst>
                                  <p:childTnLst>
                                    <p:set>
                                      <p:cBhvr>
                                        <p:cTn id="136" dur="1" fill="hold">
                                          <p:stCondLst>
                                            <p:cond delay="0"/>
                                          </p:stCondLst>
                                        </p:cTn>
                                        <p:tgtEl>
                                          <p:spTgt spid="93230"/>
                                        </p:tgtEl>
                                        <p:attrNameLst>
                                          <p:attrName>style.visibility</p:attrName>
                                        </p:attrNameLst>
                                      </p:cBhvr>
                                      <p:to>
                                        <p:strVal val="visible"/>
                                      </p:to>
                                    </p:set>
                                    <p:animEffect transition="in" filter="wipe(left)">
                                      <p:cBhvr>
                                        <p:cTn id="137" dur="500"/>
                                        <p:tgtEl>
                                          <p:spTgt spid="93230"/>
                                        </p:tgtEl>
                                      </p:cBhvr>
                                    </p:animEffect>
                                  </p:childTnLst>
                                </p:cTn>
                              </p:par>
                            </p:childTnLst>
                          </p:cTn>
                        </p:par>
                      </p:childTnLst>
                    </p:cTn>
                  </p:par>
                  <p:par>
                    <p:cTn id="138" fill="hold" nodeType="clickPar">
                      <p:stCondLst>
                        <p:cond delay="indefinite"/>
                      </p:stCondLst>
                      <p:childTnLst>
                        <p:par>
                          <p:cTn id="139" fill="hold" nodeType="withGroup">
                            <p:stCondLst>
                              <p:cond delay="0"/>
                            </p:stCondLst>
                            <p:childTnLst>
                              <p:par>
                                <p:cTn id="140" presetID="22" presetClass="entr" presetSubtype="8" fill="hold" grpId="0" nodeType="clickEffect">
                                  <p:stCondLst>
                                    <p:cond delay="0"/>
                                  </p:stCondLst>
                                  <p:childTnLst>
                                    <p:set>
                                      <p:cBhvr>
                                        <p:cTn id="141" dur="1" fill="hold">
                                          <p:stCondLst>
                                            <p:cond delay="0"/>
                                          </p:stCondLst>
                                        </p:cTn>
                                        <p:tgtEl>
                                          <p:spTgt spid="93232"/>
                                        </p:tgtEl>
                                        <p:attrNameLst>
                                          <p:attrName>style.visibility</p:attrName>
                                        </p:attrNameLst>
                                      </p:cBhvr>
                                      <p:to>
                                        <p:strVal val="visible"/>
                                      </p:to>
                                    </p:set>
                                    <p:animEffect transition="in" filter="wipe(left)">
                                      <p:cBhvr>
                                        <p:cTn id="142" dur="500"/>
                                        <p:tgtEl>
                                          <p:spTgt spid="93232"/>
                                        </p:tgtEl>
                                      </p:cBhvr>
                                    </p:animEffect>
                                  </p:childTnLst>
                                </p:cTn>
                              </p:par>
                            </p:childTnLst>
                          </p:cTn>
                        </p:par>
                      </p:childTnLst>
                    </p:cTn>
                  </p:par>
                  <p:par>
                    <p:cTn id="143" fill="hold" nodeType="clickPar">
                      <p:stCondLst>
                        <p:cond delay="indefinite"/>
                      </p:stCondLst>
                      <p:childTnLst>
                        <p:par>
                          <p:cTn id="144" fill="hold" nodeType="withGroup">
                            <p:stCondLst>
                              <p:cond delay="0"/>
                            </p:stCondLst>
                            <p:childTnLst>
                              <p:par>
                                <p:cTn id="145" presetID="22" presetClass="entr" presetSubtype="8" fill="hold" grpId="0" nodeType="clickEffect">
                                  <p:stCondLst>
                                    <p:cond delay="0"/>
                                  </p:stCondLst>
                                  <p:childTnLst>
                                    <p:set>
                                      <p:cBhvr>
                                        <p:cTn id="146" dur="1" fill="hold">
                                          <p:stCondLst>
                                            <p:cond delay="0"/>
                                          </p:stCondLst>
                                        </p:cTn>
                                        <p:tgtEl>
                                          <p:spTgt spid="93234"/>
                                        </p:tgtEl>
                                        <p:attrNameLst>
                                          <p:attrName>style.visibility</p:attrName>
                                        </p:attrNameLst>
                                      </p:cBhvr>
                                      <p:to>
                                        <p:strVal val="visible"/>
                                      </p:to>
                                    </p:set>
                                    <p:animEffect transition="in" filter="wipe(left)">
                                      <p:cBhvr>
                                        <p:cTn id="147" dur="500"/>
                                        <p:tgtEl>
                                          <p:spTgt spid="93234"/>
                                        </p:tgtEl>
                                      </p:cBhvr>
                                    </p:animEffect>
                                  </p:childTnLst>
                                </p:cTn>
                              </p:par>
                            </p:childTnLst>
                          </p:cTn>
                        </p:par>
                      </p:childTnLst>
                    </p:cTn>
                  </p:par>
                  <p:par>
                    <p:cTn id="148" fill="hold" nodeType="clickPar">
                      <p:stCondLst>
                        <p:cond delay="indefinite"/>
                      </p:stCondLst>
                      <p:childTnLst>
                        <p:par>
                          <p:cTn id="149" fill="hold" nodeType="withGroup">
                            <p:stCondLst>
                              <p:cond delay="0"/>
                            </p:stCondLst>
                            <p:childTnLst>
                              <p:par>
                                <p:cTn id="150" presetID="22" presetClass="entr" presetSubtype="8" fill="hold" nodeType="clickEffect">
                                  <p:stCondLst>
                                    <p:cond delay="0"/>
                                  </p:stCondLst>
                                  <p:childTnLst>
                                    <p:set>
                                      <p:cBhvr>
                                        <p:cTn id="151" dur="1" fill="hold">
                                          <p:stCondLst>
                                            <p:cond delay="0"/>
                                          </p:stCondLst>
                                        </p:cTn>
                                        <p:tgtEl>
                                          <p:spTgt spid="93235"/>
                                        </p:tgtEl>
                                        <p:attrNameLst>
                                          <p:attrName>style.visibility</p:attrName>
                                        </p:attrNameLst>
                                      </p:cBhvr>
                                      <p:to>
                                        <p:strVal val="visible"/>
                                      </p:to>
                                    </p:set>
                                    <p:animEffect transition="in" filter="wipe(left)">
                                      <p:cBhvr>
                                        <p:cTn id="152" dur="500"/>
                                        <p:tgtEl>
                                          <p:spTgt spid="93235"/>
                                        </p:tgtEl>
                                      </p:cBhvr>
                                    </p:animEffect>
                                  </p:childTnLst>
                                </p:cTn>
                              </p:par>
                            </p:childTnLst>
                          </p:cTn>
                        </p:par>
                      </p:childTnLst>
                    </p:cTn>
                  </p:par>
                  <p:par>
                    <p:cTn id="153" fill="hold" nodeType="clickPar">
                      <p:stCondLst>
                        <p:cond delay="indefinite"/>
                      </p:stCondLst>
                      <p:childTnLst>
                        <p:par>
                          <p:cTn id="154" fill="hold" nodeType="withGroup">
                            <p:stCondLst>
                              <p:cond delay="0"/>
                            </p:stCondLst>
                            <p:childTnLst>
                              <p:par>
                                <p:cTn id="155" presetID="22" presetClass="entr" presetSubtype="8" fill="hold" grpId="0" nodeType="clickEffect">
                                  <p:stCondLst>
                                    <p:cond delay="0"/>
                                  </p:stCondLst>
                                  <p:childTnLst>
                                    <p:set>
                                      <p:cBhvr>
                                        <p:cTn id="156" dur="1" fill="hold">
                                          <p:stCondLst>
                                            <p:cond delay="0"/>
                                          </p:stCondLst>
                                        </p:cTn>
                                        <p:tgtEl>
                                          <p:spTgt spid="93233"/>
                                        </p:tgtEl>
                                        <p:attrNameLst>
                                          <p:attrName>style.visibility</p:attrName>
                                        </p:attrNameLst>
                                      </p:cBhvr>
                                      <p:to>
                                        <p:strVal val="visible"/>
                                      </p:to>
                                    </p:set>
                                    <p:animEffect transition="in" filter="wipe(left)">
                                      <p:cBhvr>
                                        <p:cTn id="157" dur="500"/>
                                        <p:tgtEl>
                                          <p:spTgt spid="932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89" grpId="0" autoUpdateAnimBg="0"/>
      <p:bldP spid="93190" grpId="0" autoUpdateAnimBg="0"/>
      <p:bldP spid="93191" grpId="0" autoUpdateAnimBg="0"/>
      <p:bldP spid="93204" grpId="0" autoUpdateAnimBg="0"/>
      <p:bldP spid="93205" grpId="0" autoUpdateAnimBg="0"/>
      <p:bldP spid="93206" grpId="0" autoUpdateAnimBg="0"/>
      <p:bldP spid="93207" grpId="0" autoUpdateAnimBg="0"/>
      <p:bldP spid="93208" grpId="0" autoUpdateAnimBg="0"/>
      <p:bldP spid="93209" grpId="0" autoUpdateAnimBg="0"/>
      <p:bldP spid="93210" grpId="0" autoUpdateAnimBg="0"/>
      <p:bldP spid="93219" grpId="0" autoUpdateAnimBg="0"/>
      <p:bldP spid="93220" grpId="0" autoUpdateAnimBg="0"/>
      <p:bldP spid="93221" grpId="0" autoUpdateAnimBg="0"/>
      <p:bldP spid="93222" grpId="0" autoUpdateAnimBg="0"/>
      <p:bldP spid="93223" grpId="0" autoUpdateAnimBg="0"/>
      <p:bldP spid="93228" grpId="0" autoUpdateAnimBg="0"/>
      <p:bldP spid="93229" grpId="0" autoUpdateAnimBg="0"/>
      <p:bldP spid="93230" grpId="0" autoUpdateAnimBg="0"/>
      <p:bldP spid="93231" grpId="0" autoUpdateAnimBg="0"/>
      <p:bldP spid="93232" grpId="0" autoUpdateAnimBg="0"/>
      <p:bldP spid="93233" grpId="0" autoUpdateAnimBg="0"/>
      <p:bldP spid="93234" grpId="0" autoUpdateAnimBg="0"/>
      <p:bldP spid="93236" grpId="0" animBg="1" autoUpdateAnimBg="0"/>
      <p:bldP spid="93237" grpId="0" animBg="1"/>
      <p:bldP spid="9323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5" name="Text Box 7"/>
          <p:cNvSpPr txBox="1">
            <a:spLocks noChangeArrowheads="1"/>
          </p:cNvSpPr>
          <p:nvPr/>
        </p:nvSpPr>
        <p:spPr bwMode="auto">
          <a:xfrm>
            <a:off x="765992" y="342980"/>
            <a:ext cx="1463251" cy="6177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8830" tIns="54416" rIns="108830" bIns="54416">
            <a:spAutoFit/>
          </a:bodyPr>
          <a:lstStyle/>
          <a:p>
            <a:r>
              <a:rPr kumimoji="1" lang="zh-CN" altLang="en-US">
                <a:solidFill>
                  <a:srgbClr val="CC3300"/>
                </a:solidFill>
                <a:ea typeface="黑体" pitchFamily="49" charset="-122"/>
              </a:rPr>
              <a:t>定义</a:t>
            </a:r>
          </a:p>
        </p:txBody>
      </p:sp>
      <p:sp>
        <p:nvSpPr>
          <p:cNvPr id="94217" name="Text Box 9"/>
          <p:cNvSpPr txBox="1">
            <a:spLocks noChangeArrowheads="1"/>
          </p:cNvSpPr>
          <p:nvPr/>
        </p:nvSpPr>
        <p:spPr bwMode="auto">
          <a:xfrm>
            <a:off x="2046337" y="404908"/>
            <a:ext cx="8139338" cy="1108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pPr>
            <a:r>
              <a:rPr kumimoji="1" lang="zh-CN" altLang="en-US" dirty="0">
                <a:solidFill>
                  <a:schemeClr val="tx2"/>
                </a:solidFill>
              </a:rPr>
              <a:t>把 </a:t>
            </a:r>
            <a:r>
              <a:rPr kumimoji="1" lang="en-US" altLang="zh-CN" i="1" dirty="0" smtClean="0">
                <a:solidFill>
                  <a:schemeClr val="tx2"/>
                </a:solidFill>
              </a:rPr>
              <a:t>n</a:t>
            </a:r>
            <a:r>
              <a:rPr kumimoji="1" lang="zh-CN" altLang="en-US" dirty="0" smtClean="0">
                <a:solidFill>
                  <a:schemeClr val="tx2"/>
                </a:solidFill>
              </a:rPr>
              <a:t>个</a:t>
            </a:r>
            <a:r>
              <a:rPr kumimoji="1" lang="zh-CN" altLang="en-US" u="sng" dirty="0" smtClean="0">
                <a:solidFill>
                  <a:schemeClr val="hlink"/>
                </a:solidFill>
              </a:rPr>
              <a:t>不同</a:t>
            </a:r>
            <a:r>
              <a:rPr kumimoji="1" lang="zh-CN" altLang="en-US" dirty="0" smtClean="0">
                <a:solidFill>
                  <a:schemeClr val="tx2"/>
                </a:solidFill>
              </a:rPr>
              <a:t>元素</a:t>
            </a:r>
            <a:r>
              <a:rPr kumimoji="1" lang="zh-CN" altLang="en-US" dirty="0">
                <a:solidFill>
                  <a:schemeClr val="tx2"/>
                </a:solidFill>
              </a:rPr>
              <a:t>排成一列，叫做这 </a:t>
            </a:r>
            <a:r>
              <a:rPr kumimoji="1" lang="en-US" altLang="zh-CN" i="1" dirty="0" smtClean="0">
                <a:solidFill>
                  <a:schemeClr val="tx2"/>
                </a:solidFill>
              </a:rPr>
              <a:t>n</a:t>
            </a:r>
            <a:r>
              <a:rPr kumimoji="1" lang="zh-CN" altLang="en-US" dirty="0" smtClean="0">
                <a:solidFill>
                  <a:schemeClr val="tx2"/>
                </a:solidFill>
              </a:rPr>
              <a:t>个</a:t>
            </a:r>
            <a:r>
              <a:rPr kumimoji="1" lang="zh-CN" altLang="en-US" dirty="0">
                <a:solidFill>
                  <a:schemeClr val="tx2"/>
                </a:solidFill>
              </a:rPr>
              <a:t>元素的全排列（或排列）</a:t>
            </a:r>
            <a:r>
              <a:rPr kumimoji="1" lang="en-US" altLang="zh-CN" dirty="0">
                <a:solidFill>
                  <a:schemeClr val="tx2"/>
                </a:solidFill>
              </a:rPr>
              <a:t>.</a:t>
            </a:r>
          </a:p>
        </p:txBody>
      </p:sp>
      <p:grpSp>
        <p:nvGrpSpPr>
          <p:cNvPr id="94233" name="Group 25"/>
          <p:cNvGrpSpPr>
            <a:grpSpLocks/>
          </p:cNvGrpSpPr>
          <p:nvPr/>
        </p:nvGrpSpPr>
        <p:grpSpPr bwMode="auto">
          <a:xfrm>
            <a:off x="765990" y="1482625"/>
            <a:ext cx="9761764" cy="651026"/>
            <a:chOff x="530" y="867"/>
            <a:chExt cx="4800" cy="410"/>
          </a:xfrm>
        </p:grpSpPr>
        <p:sp>
          <p:nvSpPr>
            <p:cNvPr id="94221" name="Rectangle 13"/>
            <p:cNvSpPr>
              <a:spLocks noChangeArrowheads="1"/>
            </p:cNvSpPr>
            <p:nvPr/>
          </p:nvSpPr>
          <p:spPr bwMode="auto">
            <a:xfrm>
              <a:off x="530" y="899"/>
              <a:ext cx="4800" cy="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pPr>
              <a:r>
                <a:rPr kumimoji="1" lang="zh-CN" altLang="en-US" dirty="0">
                  <a:solidFill>
                    <a:schemeClr val="tx2"/>
                  </a:solidFill>
                </a:rPr>
                <a:t> </a:t>
              </a:r>
              <a:r>
                <a:rPr kumimoji="1" lang="en-US" altLang="zh-CN" i="1" dirty="0">
                  <a:solidFill>
                    <a:schemeClr val="tx2"/>
                  </a:solidFill>
                </a:rPr>
                <a:t>n</a:t>
              </a:r>
              <a:r>
                <a:rPr kumimoji="1" lang="zh-CN" altLang="en-US" dirty="0" smtClean="0">
                  <a:solidFill>
                    <a:schemeClr val="tx2"/>
                  </a:solidFill>
                </a:rPr>
                <a:t>个不同元素所有</a:t>
              </a:r>
              <a:r>
                <a:rPr kumimoji="1" lang="zh-CN" altLang="en-US" dirty="0">
                  <a:solidFill>
                    <a:schemeClr val="tx2"/>
                  </a:solidFill>
                </a:rPr>
                <a:t>排列的种数，通常用     </a:t>
              </a:r>
              <a:r>
                <a:rPr kumimoji="1" lang="zh-CN" altLang="en-US" dirty="0" smtClean="0">
                  <a:solidFill>
                    <a:schemeClr val="tx2"/>
                  </a:solidFill>
                </a:rPr>
                <a:t>          表示</a:t>
              </a:r>
              <a:r>
                <a:rPr kumimoji="1" lang="en-US" altLang="zh-CN" dirty="0" smtClean="0">
                  <a:solidFill>
                    <a:schemeClr val="tx2"/>
                  </a:solidFill>
                </a:rPr>
                <a:t>.</a:t>
              </a:r>
              <a:endParaRPr kumimoji="1" lang="en-US" altLang="zh-CN" dirty="0">
                <a:solidFill>
                  <a:schemeClr val="tx2"/>
                </a:solidFill>
              </a:endParaRPr>
            </a:p>
          </p:txBody>
        </p:sp>
        <p:graphicFrame>
          <p:nvGraphicFramePr>
            <p:cNvPr id="94223" name="Object 15"/>
            <p:cNvGraphicFramePr>
              <a:graphicFrameLocks noChangeAspect="1"/>
            </p:cNvGraphicFramePr>
            <p:nvPr>
              <p:extLst>
                <p:ext uri="{D42A27DB-BD31-4B8C-83A1-F6EECF244321}">
                  <p14:modId xmlns:p14="http://schemas.microsoft.com/office/powerpoint/2010/main" val="2297026926"/>
                </p:ext>
              </p:extLst>
            </p:nvPr>
          </p:nvGraphicFramePr>
          <p:xfrm>
            <a:off x="4055" y="867"/>
            <a:ext cx="740" cy="407"/>
          </p:xfrm>
          <a:graphic>
            <a:graphicData uri="http://schemas.openxmlformats.org/presentationml/2006/ole">
              <mc:AlternateContent xmlns:mc="http://schemas.openxmlformats.org/markup-compatibility/2006">
                <mc:Choice xmlns:v="urn:schemas-microsoft-com:vml" Requires="v">
                  <p:oleObj spid="_x0000_s94383" name="Equation" r:id="rId3" imgW="634680" imgH="241200" progId="Equation.DSMT4">
                    <p:embed/>
                  </p:oleObj>
                </mc:Choice>
                <mc:Fallback>
                  <p:oleObj name="Equation" r:id="rId3" imgW="634680" imgH="241200" progId="Equation.DSMT4">
                    <p:embed/>
                    <p:pic>
                      <p:nvPicPr>
                        <p:cNvPr id="0" name="Object 15"/>
                        <p:cNvPicPr>
                          <a:picLocks noChangeAspect="1" noChangeArrowheads="1"/>
                        </p:cNvPicPr>
                        <p:nvPr/>
                      </p:nvPicPr>
                      <p:blipFill>
                        <a:blip r:embed="rId4"/>
                        <a:srcRect/>
                        <a:stretch>
                          <a:fillRect/>
                        </a:stretch>
                      </p:blipFill>
                      <p:spPr bwMode="auto">
                        <a:xfrm>
                          <a:off x="4055" y="867"/>
                          <a:ext cx="740" cy="407"/>
                        </a:xfrm>
                        <a:prstGeom prst="rect">
                          <a:avLst/>
                        </a:prstGeom>
                        <a:noFill/>
                        <a:ln>
                          <a:noFill/>
                        </a:ln>
                        <a:effectLst/>
                        <a:extLst/>
                      </p:spPr>
                    </p:pic>
                  </p:oleObj>
                </mc:Fallback>
              </mc:AlternateContent>
            </a:graphicData>
          </a:graphic>
        </p:graphicFrame>
      </p:grpSp>
      <p:graphicFrame>
        <p:nvGraphicFramePr>
          <p:cNvPr id="94227" name="Object 19"/>
          <p:cNvGraphicFramePr>
            <a:graphicFrameLocks noChangeAspect="1"/>
          </p:cNvGraphicFramePr>
          <p:nvPr>
            <p:extLst>
              <p:ext uri="{D42A27DB-BD31-4B8C-83A1-F6EECF244321}">
                <p14:modId xmlns:p14="http://schemas.microsoft.com/office/powerpoint/2010/main" val="1986788065"/>
              </p:ext>
            </p:extLst>
          </p:nvPr>
        </p:nvGraphicFramePr>
        <p:xfrm>
          <a:off x="1844860" y="2210446"/>
          <a:ext cx="2647950" cy="625475"/>
        </p:xfrm>
        <a:graphic>
          <a:graphicData uri="http://schemas.openxmlformats.org/presentationml/2006/ole">
            <mc:AlternateContent xmlns:mc="http://schemas.openxmlformats.org/markup-compatibility/2006">
              <mc:Choice xmlns:v="urn:schemas-microsoft-com:vml" Requires="v">
                <p:oleObj spid="_x0000_s94384" name="Equation" r:id="rId5" imgW="850680" imgH="241200" progId="Equation.DSMT4">
                  <p:embed/>
                </p:oleObj>
              </mc:Choice>
              <mc:Fallback>
                <p:oleObj name="Equation" r:id="rId5" imgW="850680" imgH="241200" progId="Equation.DSMT4">
                  <p:embed/>
                  <p:pic>
                    <p:nvPicPr>
                      <p:cNvPr id="0" name="Object 19"/>
                      <p:cNvPicPr>
                        <a:picLocks noChangeAspect="1" noChangeArrowheads="1"/>
                      </p:cNvPicPr>
                      <p:nvPr/>
                    </p:nvPicPr>
                    <p:blipFill>
                      <a:blip r:embed="rId6"/>
                      <a:srcRect/>
                      <a:stretch>
                        <a:fillRect/>
                      </a:stretch>
                    </p:blipFill>
                    <p:spPr bwMode="auto">
                      <a:xfrm>
                        <a:off x="1844860" y="2210446"/>
                        <a:ext cx="2647950" cy="625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4228" name="Object 20"/>
          <p:cNvGraphicFramePr>
            <a:graphicFrameLocks noChangeAspect="1"/>
          </p:cNvGraphicFramePr>
          <p:nvPr>
            <p:extLst>
              <p:ext uri="{D42A27DB-BD31-4B8C-83A1-F6EECF244321}">
                <p14:modId xmlns:p14="http://schemas.microsoft.com/office/powerpoint/2010/main" val="355468718"/>
              </p:ext>
            </p:extLst>
          </p:nvPr>
        </p:nvGraphicFramePr>
        <p:xfrm>
          <a:off x="4441305" y="2349119"/>
          <a:ext cx="1310830" cy="393791"/>
        </p:xfrm>
        <a:graphic>
          <a:graphicData uri="http://schemas.openxmlformats.org/presentationml/2006/ole">
            <mc:AlternateContent xmlns:mc="http://schemas.openxmlformats.org/markup-compatibility/2006">
              <mc:Choice xmlns:v="urn:schemas-microsoft-com:vml" Requires="v">
                <p:oleObj spid="_x0000_s94385" name="Equation" r:id="rId7" imgW="1091880" imgH="393480" progId="Equation.3">
                  <p:embed/>
                </p:oleObj>
              </mc:Choice>
              <mc:Fallback>
                <p:oleObj name="Equation" r:id="rId7" imgW="1091880" imgH="393480" progId="Equation.3">
                  <p:embed/>
                  <p:pic>
                    <p:nvPicPr>
                      <p:cNvPr id="0" name="Object 2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41305" y="2349119"/>
                        <a:ext cx="1310830" cy="3937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4229" name="Object 21"/>
          <p:cNvGraphicFramePr>
            <a:graphicFrameLocks noChangeAspect="1"/>
          </p:cNvGraphicFramePr>
          <p:nvPr>
            <p:extLst>
              <p:ext uri="{D42A27DB-BD31-4B8C-83A1-F6EECF244321}">
                <p14:modId xmlns:p14="http://schemas.microsoft.com/office/powerpoint/2010/main" val="1781031328"/>
              </p:ext>
            </p:extLst>
          </p:nvPr>
        </p:nvGraphicFramePr>
        <p:xfrm>
          <a:off x="5832156" y="2347532"/>
          <a:ext cx="1356556" cy="393791"/>
        </p:xfrm>
        <a:graphic>
          <a:graphicData uri="http://schemas.openxmlformats.org/presentationml/2006/ole">
            <mc:AlternateContent xmlns:mc="http://schemas.openxmlformats.org/markup-compatibility/2006">
              <mc:Choice xmlns:v="urn:schemas-microsoft-com:vml" Requires="v">
                <p:oleObj spid="_x0000_s94386" name="Equation" r:id="rId9" imgW="1130040" imgH="393480" progId="Equation.3">
                  <p:embed/>
                </p:oleObj>
              </mc:Choice>
              <mc:Fallback>
                <p:oleObj name="Equation" r:id="rId9" imgW="1130040" imgH="393480" progId="Equation.3">
                  <p:embed/>
                  <p:pic>
                    <p:nvPicPr>
                      <p:cNvPr id="0" name="Object 2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832156" y="2347532"/>
                        <a:ext cx="1356556" cy="3937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4230" name="Object 22"/>
          <p:cNvGraphicFramePr>
            <a:graphicFrameLocks noChangeAspect="1"/>
          </p:cNvGraphicFramePr>
          <p:nvPr>
            <p:extLst>
              <p:ext uri="{D42A27DB-BD31-4B8C-83A1-F6EECF244321}">
                <p14:modId xmlns:p14="http://schemas.microsoft.com/office/powerpoint/2010/main" val="1350688215"/>
              </p:ext>
            </p:extLst>
          </p:nvPr>
        </p:nvGraphicFramePr>
        <p:xfrm>
          <a:off x="7215386" y="2277666"/>
          <a:ext cx="1989108" cy="463657"/>
        </p:xfrm>
        <a:graphic>
          <a:graphicData uri="http://schemas.openxmlformats.org/presentationml/2006/ole">
            <mc:AlternateContent xmlns:mc="http://schemas.openxmlformats.org/markup-compatibility/2006">
              <mc:Choice xmlns:v="urn:schemas-microsoft-com:vml" Requires="v">
                <p:oleObj spid="_x0000_s94387" name="公式" r:id="rId11" imgW="634680" imgH="177480" progId="Equation.3">
                  <p:embed/>
                </p:oleObj>
              </mc:Choice>
              <mc:Fallback>
                <p:oleObj name="公式" r:id="rId11" imgW="634680" imgH="177480" progId="Equation.3">
                  <p:embed/>
                  <p:pic>
                    <p:nvPicPr>
                      <p:cNvPr id="0" name="Object 2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215386" y="2277666"/>
                        <a:ext cx="1989108" cy="4636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4231" name="Object 23"/>
          <p:cNvGraphicFramePr>
            <a:graphicFrameLocks noChangeAspect="1"/>
          </p:cNvGraphicFramePr>
          <p:nvPr>
            <p:extLst>
              <p:ext uri="{D42A27DB-BD31-4B8C-83A1-F6EECF244321}">
                <p14:modId xmlns:p14="http://schemas.microsoft.com/office/powerpoint/2010/main" val="1691433291"/>
              </p:ext>
            </p:extLst>
          </p:nvPr>
        </p:nvGraphicFramePr>
        <p:xfrm>
          <a:off x="9212117" y="2318948"/>
          <a:ext cx="853563" cy="317574"/>
        </p:xfrm>
        <a:graphic>
          <a:graphicData uri="http://schemas.openxmlformats.org/presentationml/2006/ole">
            <mc:AlternateContent xmlns:mc="http://schemas.openxmlformats.org/markup-compatibility/2006">
              <mc:Choice xmlns:v="urn:schemas-microsoft-com:vml" Requires="v">
                <p:oleObj spid="_x0000_s94388" name="Equation" r:id="rId13" imgW="711000" imgH="317160" progId="Equation.DSMT4">
                  <p:embed/>
                </p:oleObj>
              </mc:Choice>
              <mc:Fallback>
                <p:oleObj name="Equation" r:id="rId13" imgW="711000" imgH="317160" progId="Equation.DSMT4">
                  <p:embed/>
                  <p:pic>
                    <p:nvPicPr>
                      <p:cNvPr id="0" name="Object 2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9212117" y="2318948"/>
                        <a:ext cx="853563" cy="3175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4234" name="Text Box 26"/>
          <p:cNvSpPr txBox="1">
            <a:spLocks noChangeArrowheads="1"/>
          </p:cNvSpPr>
          <p:nvPr/>
        </p:nvSpPr>
        <p:spPr bwMode="auto">
          <a:xfrm>
            <a:off x="488465" y="2997896"/>
            <a:ext cx="10111297" cy="1002447"/>
          </a:xfrm>
          <a:prstGeom prst="rect">
            <a:avLst/>
          </a:prstGeom>
          <a:noFill/>
          <a:ln w="28575" algn="ctr">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8830" tIns="54416" rIns="108830" bIns="54416">
            <a:spAutoFit/>
          </a:bodyPr>
          <a:lstStyle/>
          <a:p>
            <a:r>
              <a:rPr lang="zh-CN" altLang="en-US" sz="2900" dirty="0"/>
              <a:t>注：本书主要研究由</a:t>
            </a:r>
            <a:r>
              <a:rPr lang="en-US" altLang="zh-CN" sz="2900" i="1" dirty="0"/>
              <a:t>n</a:t>
            </a:r>
            <a:r>
              <a:rPr lang="zh-CN" altLang="en-US" sz="2900" dirty="0"/>
              <a:t>个不同自然数</a:t>
            </a:r>
            <a:r>
              <a:rPr lang="en-US" altLang="zh-CN" sz="2900" dirty="0"/>
              <a:t>(</a:t>
            </a:r>
            <a:r>
              <a:rPr lang="zh-CN" altLang="en-US" sz="2900" dirty="0"/>
              <a:t>可不必是前</a:t>
            </a:r>
            <a:r>
              <a:rPr lang="en-US" altLang="zh-CN" sz="2900" i="1" dirty="0"/>
              <a:t>n</a:t>
            </a:r>
            <a:r>
              <a:rPr lang="zh-CN" altLang="en-US" sz="2900" dirty="0"/>
              <a:t>个自然数</a:t>
            </a:r>
            <a:r>
              <a:rPr lang="en-US" altLang="zh-CN" sz="2900" dirty="0"/>
              <a:t>)</a:t>
            </a:r>
            <a:r>
              <a:rPr lang="zh-CN" altLang="en-US" sz="2900" dirty="0"/>
              <a:t>构成的排列，以后凡提到排列除非特殊说明都是指这种排列。</a:t>
            </a:r>
          </a:p>
        </p:txBody>
      </p:sp>
      <p:sp>
        <p:nvSpPr>
          <p:cNvPr id="94235" name="Rectangle 27"/>
          <p:cNvSpPr>
            <a:spLocks noChangeArrowheads="1"/>
          </p:cNvSpPr>
          <p:nvPr/>
        </p:nvSpPr>
        <p:spPr bwMode="auto">
          <a:xfrm>
            <a:off x="403988" y="4273217"/>
            <a:ext cx="10123765" cy="16333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8830" tIns="54416" rIns="108830" bIns="54416" anchor="ctr">
            <a:spAutoFit/>
          </a:bodyPr>
          <a:lstStyle/>
          <a:p>
            <a:pPr marL="1073316" indent="-1073316"/>
            <a:r>
              <a:rPr lang="zh-CN" altLang="en-US" dirty="0">
                <a:solidFill>
                  <a:srgbClr val="CC3300"/>
                </a:solidFill>
                <a:ea typeface="黑体" pitchFamily="49" charset="-122"/>
              </a:rPr>
              <a:t>定义</a:t>
            </a:r>
            <a:r>
              <a:rPr lang="en-US" altLang="zh-CN" dirty="0"/>
              <a:t>   </a:t>
            </a:r>
            <a:r>
              <a:rPr lang="zh-CN" altLang="en-US" dirty="0"/>
              <a:t>在一个排列中，若一对数中前面的大于后面的，则称它们构成一个</a:t>
            </a:r>
            <a:r>
              <a:rPr lang="zh-CN" altLang="en-US" dirty="0">
                <a:solidFill>
                  <a:schemeClr val="accent2"/>
                </a:solidFill>
              </a:rPr>
              <a:t>反序</a:t>
            </a:r>
            <a:r>
              <a:rPr lang="en-US" altLang="zh-CN" dirty="0"/>
              <a:t>(</a:t>
            </a:r>
            <a:r>
              <a:rPr lang="zh-CN" altLang="en-US" dirty="0">
                <a:solidFill>
                  <a:schemeClr val="accent2"/>
                </a:solidFill>
              </a:rPr>
              <a:t>逆序</a:t>
            </a:r>
            <a:r>
              <a:rPr lang="en-US" altLang="zh-CN" dirty="0"/>
              <a:t>)</a:t>
            </a:r>
            <a:r>
              <a:rPr lang="zh-CN" altLang="en-US" dirty="0"/>
              <a:t>，</a:t>
            </a:r>
            <a:r>
              <a:rPr lang="zh-CN" altLang="en-US" dirty="0" smtClean="0"/>
              <a:t>否则称</a:t>
            </a:r>
            <a:r>
              <a:rPr lang="zh-CN" altLang="en-US" dirty="0"/>
              <a:t>它们构成一个</a:t>
            </a:r>
            <a:r>
              <a:rPr lang="zh-CN" altLang="en-US" dirty="0">
                <a:solidFill>
                  <a:schemeClr val="accent2"/>
                </a:solidFill>
              </a:rPr>
              <a:t>顺序</a:t>
            </a:r>
            <a:r>
              <a:rPr lang="zh-CN" altLang="en-US" dirty="0"/>
              <a:t>。</a:t>
            </a: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423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9422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422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422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4230"/>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94231"/>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94234"/>
                                        </p:tgtEl>
                                        <p:attrNameLst>
                                          <p:attrName>style.visibility</p:attrName>
                                        </p:attrNameLst>
                                      </p:cBhvr>
                                      <p:to>
                                        <p:strVal val="visible"/>
                                      </p:to>
                                    </p:set>
                                    <p:animEffect transition="in" filter="blinds(horizontal)">
                                      <p:cBhvr>
                                        <p:cTn id="25" dur="500"/>
                                        <p:tgtEl>
                                          <p:spTgt spid="94234"/>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8" presetClass="entr" presetSubtype="16" fill="hold" grpId="0" nodeType="clickEffect">
                                  <p:stCondLst>
                                    <p:cond delay="0"/>
                                  </p:stCondLst>
                                  <p:childTnLst>
                                    <p:set>
                                      <p:cBhvr>
                                        <p:cTn id="29" dur="1" fill="hold">
                                          <p:stCondLst>
                                            <p:cond delay="0"/>
                                          </p:stCondLst>
                                        </p:cTn>
                                        <p:tgtEl>
                                          <p:spTgt spid="94235"/>
                                        </p:tgtEl>
                                        <p:attrNameLst>
                                          <p:attrName>style.visibility</p:attrName>
                                        </p:attrNameLst>
                                      </p:cBhvr>
                                      <p:to>
                                        <p:strVal val="visible"/>
                                      </p:to>
                                    </p:set>
                                    <p:animEffect transition="in" filter="diamond(in)">
                                      <p:cBhvr>
                                        <p:cTn id="30" dur="2000"/>
                                        <p:tgtEl>
                                          <p:spTgt spid="942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34" grpId="0" animBg="1"/>
      <p:bldP spid="9423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a:xfrm>
            <a:off x="433651" y="115917"/>
            <a:ext cx="9328230" cy="732006"/>
          </a:xfrm>
        </p:spPr>
        <p:txBody>
          <a:bodyPr/>
          <a:lstStyle/>
          <a:p>
            <a:pPr algn="l"/>
            <a:r>
              <a:rPr lang="zh-CN" altLang="en-US" sz="4800">
                <a:solidFill>
                  <a:srgbClr val="0000CC"/>
                </a:solidFill>
              </a:rPr>
              <a:t>二、排列的反序数</a:t>
            </a:r>
          </a:p>
        </p:txBody>
      </p:sp>
      <p:sp>
        <p:nvSpPr>
          <p:cNvPr id="95235" name="Rectangle 3"/>
          <p:cNvSpPr>
            <a:spLocks noGrp="1" noChangeArrowheads="1"/>
          </p:cNvSpPr>
          <p:nvPr>
            <p:ph type="body" idx="1"/>
          </p:nvPr>
        </p:nvSpPr>
        <p:spPr>
          <a:xfrm>
            <a:off x="433651" y="908262"/>
            <a:ext cx="9328230" cy="1008296"/>
          </a:xfrm>
        </p:spPr>
        <p:txBody>
          <a:bodyPr/>
          <a:lstStyle/>
          <a:p>
            <a:pPr marL="1283065" indent="-1283065">
              <a:buNone/>
            </a:pPr>
            <a:r>
              <a:rPr lang="zh-CN" altLang="en-US" sz="3300" dirty="0">
                <a:solidFill>
                  <a:srgbClr val="CC3300"/>
                </a:solidFill>
              </a:rPr>
              <a:t>定义</a:t>
            </a:r>
            <a:r>
              <a:rPr lang="en-US" altLang="zh-CN" sz="3300" dirty="0">
                <a:solidFill>
                  <a:srgbClr val="CC3300"/>
                </a:solidFill>
              </a:rPr>
              <a:t>1</a:t>
            </a:r>
            <a:r>
              <a:rPr lang="en-US" altLang="zh-CN" sz="3300" dirty="0"/>
              <a:t>  </a:t>
            </a:r>
            <a:r>
              <a:rPr lang="zh-CN" altLang="en-US" sz="3300" dirty="0"/>
              <a:t>排列中若某个</a:t>
            </a:r>
            <a:r>
              <a:rPr lang="zh-CN" altLang="en-US" sz="3300" dirty="0" smtClean="0"/>
              <a:t>数字右边</a:t>
            </a:r>
            <a:r>
              <a:rPr lang="zh-CN" altLang="en-US" sz="3300" dirty="0"/>
              <a:t>有</a:t>
            </a:r>
            <a:r>
              <a:rPr lang="en-US" altLang="zh-CN" sz="3300" i="1" dirty="0"/>
              <a:t>r</a:t>
            </a:r>
            <a:r>
              <a:rPr lang="zh-CN" altLang="en-US" sz="3300" dirty="0"/>
              <a:t>个比它小的数字，</a:t>
            </a:r>
            <a:r>
              <a:rPr lang="zh-CN" altLang="en-US" sz="3300" dirty="0" smtClean="0"/>
              <a:t>则称该</a:t>
            </a:r>
            <a:r>
              <a:rPr lang="zh-CN" altLang="en-US" sz="3300" dirty="0"/>
              <a:t>数字</a:t>
            </a:r>
            <a:r>
              <a:rPr lang="zh-CN" altLang="en-US" sz="3300" dirty="0">
                <a:solidFill>
                  <a:srgbClr val="0000CC"/>
                </a:solidFill>
              </a:rPr>
              <a:t>在此排列中有</a:t>
            </a:r>
            <a:r>
              <a:rPr lang="en-US" altLang="zh-CN" sz="3300" i="1" dirty="0">
                <a:solidFill>
                  <a:srgbClr val="0000CC"/>
                </a:solidFill>
              </a:rPr>
              <a:t>r</a:t>
            </a:r>
            <a:r>
              <a:rPr lang="zh-CN" altLang="en-US" sz="3300" dirty="0">
                <a:solidFill>
                  <a:srgbClr val="0000CC"/>
                </a:solidFill>
              </a:rPr>
              <a:t>个反序</a:t>
            </a:r>
            <a:r>
              <a:rPr lang="zh-CN" altLang="en-US" sz="3300" dirty="0"/>
              <a:t>。</a:t>
            </a:r>
          </a:p>
        </p:txBody>
      </p:sp>
      <p:sp>
        <p:nvSpPr>
          <p:cNvPr id="95236" name="Rectangle 4"/>
          <p:cNvSpPr>
            <a:spLocks noChangeArrowheads="1"/>
          </p:cNvSpPr>
          <p:nvPr/>
        </p:nvSpPr>
        <p:spPr bwMode="auto">
          <a:xfrm>
            <a:off x="1094706" y="2157360"/>
            <a:ext cx="9721080" cy="6177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8830" tIns="54416" rIns="108830" bIns="54416">
            <a:spAutoFit/>
          </a:bodyPr>
          <a:lstStyle/>
          <a:p>
            <a:pPr>
              <a:spcBef>
                <a:spcPct val="20000"/>
              </a:spcBef>
            </a:pPr>
            <a:r>
              <a:rPr lang="zh-CN" altLang="en-US" dirty="0" smtClean="0"/>
              <a:t>一</a:t>
            </a:r>
            <a:r>
              <a:rPr lang="zh-CN" altLang="en-US" dirty="0"/>
              <a:t>个排列中反序的总数</a:t>
            </a:r>
            <a:r>
              <a:rPr lang="zh-CN" altLang="en-US" dirty="0" smtClean="0"/>
              <a:t>称该</a:t>
            </a:r>
            <a:r>
              <a:rPr lang="zh-CN" altLang="en-US" dirty="0"/>
              <a:t>排列的</a:t>
            </a:r>
            <a:r>
              <a:rPr lang="zh-CN" altLang="en-US" dirty="0">
                <a:solidFill>
                  <a:srgbClr val="0000CC"/>
                </a:solidFill>
              </a:rPr>
              <a:t>反</a:t>
            </a:r>
            <a:r>
              <a:rPr lang="zh-CN" altLang="en-US" dirty="0" smtClean="0">
                <a:solidFill>
                  <a:srgbClr val="0000CC"/>
                </a:solidFill>
              </a:rPr>
              <a:t>序数</a:t>
            </a:r>
            <a:r>
              <a:rPr lang="en-US" altLang="zh-CN" dirty="0" smtClean="0"/>
              <a:t>(</a:t>
            </a:r>
            <a:r>
              <a:rPr lang="zh-CN" altLang="en-US" dirty="0" smtClean="0">
                <a:solidFill>
                  <a:srgbClr val="0000CC"/>
                </a:solidFill>
              </a:rPr>
              <a:t>逆序数</a:t>
            </a:r>
            <a:r>
              <a:rPr lang="en-US" altLang="zh-CN" dirty="0" smtClean="0"/>
              <a:t>)</a:t>
            </a:r>
            <a:r>
              <a:rPr lang="zh-CN" altLang="en-US" dirty="0" smtClean="0"/>
              <a:t>。</a:t>
            </a:r>
            <a:endParaRPr lang="zh-CN" altLang="en-US" dirty="0"/>
          </a:p>
        </p:txBody>
      </p:sp>
      <p:graphicFrame>
        <p:nvGraphicFramePr>
          <p:cNvPr id="95238" name="Object 6"/>
          <p:cNvGraphicFramePr>
            <a:graphicFrameLocks noChangeAspect="1"/>
          </p:cNvGraphicFramePr>
          <p:nvPr>
            <p:extLst>
              <p:ext uri="{D42A27DB-BD31-4B8C-83A1-F6EECF244321}">
                <p14:modId xmlns:p14="http://schemas.microsoft.com/office/powerpoint/2010/main" val="3431364008"/>
              </p:ext>
            </p:extLst>
          </p:nvPr>
        </p:nvGraphicFramePr>
        <p:xfrm>
          <a:off x="2197688" y="2997192"/>
          <a:ext cx="1680453" cy="500178"/>
        </p:xfrm>
        <a:graphic>
          <a:graphicData uri="http://schemas.openxmlformats.org/presentationml/2006/ole">
            <mc:AlternateContent xmlns:mc="http://schemas.openxmlformats.org/markup-compatibility/2006">
              <mc:Choice xmlns:v="urn:schemas-microsoft-com:vml" Requires="v">
                <p:oleObj spid="_x0000_s95345" name="Equation" r:id="rId3" imgW="558720" imgH="203040" progId="Equation.DSMT4">
                  <p:embed/>
                </p:oleObj>
              </mc:Choice>
              <mc:Fallback>
                <p:oleObj name="Equation" r:id="rId3" imgW="558720" imgH="203040" progId="Equation.DSMT4">
                  <p:embed/>
                  <p:pic>
                    <p:nvPicPr>
                      <p:cNvPr id="0" name="Object 6"/>
                      <p:cNvPicPr>
                        <a:picLocks noChangeAspect="1" noChangeArrowheads="1"/>
                      </p:cNvPicPr>
                      <p:nvPr/>
                    </p:nvPicPr>
                    <p:blipFill>
                      <a:blip r:embed="rId4"/>
                      <a:srcRect/>
                      <a:stretch>
                        <a:fillRect/>
                      </a:stretch>
                    </p:blipFill>
                    <p:spPr bwMode="auto">
                      <a:xfrm>
                        <a:off x="2197688" y="2997192"/>
                        <a:ext cx="1680453" cy="50017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5237" name="Object 5"/>
          <p:cNvGraphicFramePr>
            <a:graphicFrameLocks noChangeAspect="1"/>
          </p:cNvGraphicFramePr>
          <p:nvPr>
            <p:extLst>
              <p:ext uri="{D42A27DB-BD31-4B8C-83A1-F6EECF244321}">
                <p14:modId xmlns:p14="http://schemas.microsoft.com/office/powerpoint/2010/main" val="3195443904"/>
              </p:ext>
            </p:extLst>
          </p:nvPr>
        </p:nvGraphicFramePr>
        <p:xfrm>
          <a:off x="7016750" y="2997200"/>
          <a:ext cx="2005013" cy="500063"/>
        </p:xfrm>
        <a:graphic>
          <a:graphicData uri="http://schemas.openxmlformats.org/presentationml/2006/ole">
            <mc:AlternateContent xmlns:mc="http://schemas.openxmlformats.org/markup-compatibility/2006">
              <mc:Choice xmlns:v="urn:schemas-microsoft-com:vml" Requires="v">
                <p:oleObj spid="_x0000_s95346" name="Equation" r:id="rId5" imgW="761760" imgH="228600" progId="Equation.DSMT4">
                  <p:embed/>
                </p:oleObj>
              </mc:Choice>
              <mc:Fallback>
                <p:oleObj name="Equation" r:id="rId5" imgW="761760" imgH="228600" progId="Equation.DSMT4">
                  <p:embed/>
                  <p:pic>
                    <p:nvPicPr>
                      <p:cNvPr id="0" name="Object 5"/>
                      <p:cNvPicPr>
                        <a:picLocks noChangeAspect="1" noChangeArrowheads="1"/>
                      </p:cNvPicPr>
                      <p:nvPr/>
                    </p:nvPicPr>
                    <p:blipFill>
                      <a:blip r:embed="rId6"/>
                      <a:srcRect/>
                      <a:stretch>
                        <a:fillRect/>
                      </a:stretch>
                    </p:blipFill>
                    <p:spPr bwMode="auto">
                      <a:xfrm>
                        <a:off x="7016750" y="2997200"/>
                        <a:ext cx="2005013" cy="500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5239" name="Rectangle 7"/>
          <p:cNvSpPr>
            <a:spLocks noChangeArrowheads="1"/>
          </p:cNvSpPr>
          <p:nvPr/>
        </p:nvSpPr>
        <p:spPr bwMode="auto">
          <a:xfrm>
            <a:off x="1092627" y="2947945"/>
            <a:ext cx="1175175" cy="6177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8830" tIns="54416" rIns="108830" bIns="54416" anchor="ctr">
            <a:spAutoFit/>
          </a:bodyPr>
          <a:lstStyle/>
          <a:p>
            <a:pPr>
              <a:spcBef>
                <a:spcPct val="0"/>
              </a:spcBef>
            </a:pPr>
            <a:r>
              <a:rPr lang="zh-CN" altLang="en-US"/>
              <a:t>排列 </a:t>
            </a:r>
            <a:endParaRPr lang="zh-CN" altLang="en-US" sz="5700"/>
          </a:p>
        </p:txBody>
      </p:sp>
      <p:sp>
        <p:nvSpPr>
          <p:cNvPr id="95240" name="Rectangle 8"/>
          <p:cNvSpPr>
            <a:spLocks noChangeArrowheads="1"/>
          </p:cNvSpPr>
          <p:nvPr/>
        </p:nvSpPr>
        <p:spPr bwMode="auto">
          <a:xfrm>
            <a:off x="3857185" y="2947945"/>
            <a:ext cx="3113220" cy="6177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8830" tIns="54416" rIns="108830" bIns="54416" anchor="ctr">
            <a:spAutoFit/>
          </a:bodyPr>
          <a:lstStyle/>
          <a:p>
            <a:pPr>
              <a:spcBef>
                <a:spcPct val="0"/>
              </a:spcBef>
            </a:pPr>
            <a:r>
              <a:rPr lang="zh-CN" altLang="en-US" dirty="0"/>
              <a:t> 的逆序数记为</a:t>
            </a:r>
            <a:endParaRPr lang="zh-CN" altLang="en-US" sz="5700" dirty="0"/>
          </a:p>
        </p:txBody>
      </p:sp>
      <p:sp>
        <p:nvSpPr>
          <p:cNvPr id="95241" name="Rectangle 9"/>
          <p:cNvSpPr>
            <a:spLocks noChangeArrowheads="1"/>
          </p:cNvSpPr>
          <p:nvPr/>
        </p:nvSpPr>
        <p:spPr bwMode="auto">
          <a:xfrm>
            <a:off x="315274" y="3452887"/>
            <a:ext cx="8290906" cy="6177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8830" tIns="54416" rIns="108830" bIns="54416" anchor="ctr">
            <a:spAutoFit/>
          </a:bodyPr>
          <a:lstStyle/>
          <a:p>
            <a:pPr>
              <a:spcBef>
                <a:spcPct val="0"/>
              </a:spcBef>
            </a:pPr>
            <a:r>
              <a:rPr lang="zh-CN" altLang="en-US" dirty="0"/>
              <a:t>它可由该排列中所有数字的反序之和求得。</a:t>
            </a:r>
            <a:endParaRPr lang="zh-CN" altLang="en-US" sz="5700" dirty="0"/>
          </a:p>
        </p:txBody>
      </p:sp>
      <p:sp>
        <p:nvSpPr>
          <p:cNvPr id="95242" name="Rectangle 10"/>
          <p:cNvSpPr>
            <a:spLocks noChangeArrowheads="1"/>
          </p:cNvSpPr>
          <p:nvPr/>
        </p:nvSpPr>
        <p:spPr bwMode="auto">
          <a:xfrm>
            <a:off x="8960164" y="2925738"/>
            <a:ext cx="644582" cy="6177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8830" tIns="54416" rIns="108830" bIns="54416">
            <a:spAutoFit/>
          </a:bodyPr>
          <a:lstStyle/>
          <a:p>
            <a:pPr algn="ctr"/>
            <a:r>
              <a:rPr lang="zh-CN" altLang="en-US"/>
              <a:t>，</a:t>
            </a:r>
          </a:p>
        </p:txBody>
      </p:sp>
      <p:sp>
        <p:nvSpPr>
          <p:cNvPr id="95243" name="Text Box 11"/>
          <p:cNvSpPr txBox="1">
            <a:spLocks noChangeArrowheads="1"/>
          </p:cNvSpPr>
          <p:nvPr/>
        </p:nvSpPr>
        <p:spPr bwMode="auto">
          <a:xfrm>
            <a:off x="1088662" y="4303401"/>
            <a:ext cx="9140497" cy="6177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8830" tIns="54416" rIns="108830" bIns="54416">
            <a:spAutoFit/>
          </a:bodyPr>
          <a:lstStyle/>
          <a:p>
            <a:r>
              <a:rPr lang="zh-CN" altLang="en-US" dirty="0"/>
              <a:t>另外，</a:t>
            </a:r>
            <a:r>
              <a:rPr lang="zh-CN" altLang="en-US" dirty="0" smtClean="0"/>
              <a:t>可通过</a:t>
            </a:r>
            <a:r>
              <a:rPr lang="zh-CN" altLang="en-US" dirty="0"/>
              <a:t>找出</a:t>
            </a:r>
            <a:r>
              <a:rPr lang="zh-CN" altLang="en-US" dirty="0" smtClean="0"/>
              <a:t>所有反</a:t>
            </a:r>
            <a:r>
              <a:rPr lang="zh-CN" altLang="en-US" dirty="0"/>
              <a:t>序得到排列的反序数。</a:t>
            </a:r>
          </a:p>
        </p:txBody>
      </p:sp>
      <p:graphicFrame>
        <p:nvGraphicFramePr>
          <p:cNvPr id="95245" name="Object 13"/>
          <p:cNvGraphicFramePr>
            <a:graphicFrameLocks noChangeAspect="1"/>
          </p:cNvGraphicFramePr>
          <p:nvPr>
            <p:extLst>
              <p:ext uri="{D42A27DB-BD31-4B8C-83A1-F6EECF244321}">
                <p14:modId xmlns:p14="http://schemas.microsoft.com/office/powerpoint/2010/main" val="386299727"/>
              </p:ext>
            </p:extLst>
          </p:nvPr>
        </p:nvGraphicFramePr>
        <p:xfrm>
          <a:off x="1470120" y="5058324"/>
          <a:ext cx="4839401" cy="422373"/>
        </p:xfrm>
        <a:graphic>
          <a:graphicData uri="http://schemas.openxmlformats.org/presentationml/2006/ole">
            <mc:AlternateContent xmlns:mc="http://schemas.openxmlformats.org/markup-compatibility/2006">
              <mc:Choice xmlns:v="urn:schemas-microsoft-com:vml" Requires="v">
                <p:oleObj spid="_x0000_s95347" name="Equation" r:id="rId7" imgW="2184400" imgH="228600" progId="Equation.DSMT4">
                  <p:embed/>
                </p:oleObj>
              </mc:Choice>
              <mc:Fallback>
                <p:oleObj name="Equation" r:id="rId7" imgW="2184400" imgH="228600" progId="Equation.DSMT4">
                  <p:embed/>
                  <p:pic>
                    <p:nvPicPr>
                      <p:cNvPr id="0" name="Object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70120" y="5058324"/>
                        <a:ext cx="4839401" cy="42237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5244" name="Object 12"/>
          <p:cNvGraphicFramePr>
            <a:graphicFrameLocks noChangeAspect="1"/>
          </p:cNvGraphicFramePr>
          <p:nvPr>
            <p:extLst>
              <p:ext uri="{D42A27DB-BD31-4B8C-83A1-F6EECF244321}">
                <p14:modId xmlns:p14="http://schemas.microsoft.com/office/powerpoint/2010/main" val="3600475674"/>
              </p:ext>
            </p:extLst>
          </p:nvPr>
        </p:nvGraphicFramePr>
        <p:xfrm>
          <a:off x="1473200" y="5489575"/>
          <a:ext cx="7600950" cy="749300"/>
        </p:xfrm>
        <a:graphic>
          <a:graphicData uri="http://schemas.openxmlformats.org/presentationml/2006/ole">
            <mc:AlternateContent xmlns:mc="http://schemas.openxmlformats.org/markup-compatibility/2006">
              <mc:Choice xmlns:v="urn:schemas-microsoft-com:vml" Requires="v">
                <p:oleObj spid="_x0000_s95348" name="Equation" r:id="rId9" imgW="3797280" imgH="444240" progId="Equation.DSMT4">
                  <p:embed/>
                </p:oleObj>
              </mc:Choice>
              <mc:Fallback>
                <p:oleObj name="Equation" r:id="rId9" imgW="3797280" imgH="444240" progId="Equation.DSMT4">
                  <p:embed/>
                  <p:pic>
                    <p:nvPicPr>
                      <p:cNvPr id="0" name="Object 12"/>
                      <p:cNvPicPr>
                        <a:picLocks noChangeAspect="1" noChangeArrowheads="1"/>
                      </p:cNvPicPr>
                      <p:nvPr/>
                    </p:nvPicPr>
                    <p:blipFill>
                      <a:blip r:embed="rId10"/>
                      <a:srcRect/>
                      <a:stretch>
                        <a:fillRect/>
                      </a:stretch>
                    </p:blipFill>
                    <p:spPr bwMode="auto">
                      <a:xfrm>
                        <a:off x="1473200" y="5489575"/>
                        <a:ext cx="7600950" cy="749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5246" name="Rectangle 14"/>
          <p:cNvSpPr>
            <a:spLocks noChangeArrowheads="1"/>
          </p:cNvSpPr>
          <p:nvPr/>
        </p:nvSpPr>
        <p:spPr bwMode="auto">
          <a:xfrm>
            <a:off x="433651" y="4936033"/>
            <a:ext cx="1554705" cy="6177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8830" tIns="54416" rIns="108830" bIns="54416" anchor="ctr">
            <a:spAutoFit/>
          </a:bodyPr>
          <a:lstStyle/>
          <a:p>
            <a:pPr>
              <a:spcBef>
                <a:spcPct val="0"/>
              </a:spcBef>
            </a:pPr>
            <a:r>
              <a:rPr lang="zh-CN" altLang="en-US"/>
              <a:t>例：</a:t>
            </a:r>
            <a:endParaRPr lang="zh-CN" altLang="en-US" sz="2900" b="0"/>
          </a:p>
        </p:txBody>
      </p:sp>
      <p:sp>
        <p:nvSpPr>
          <p:cNvPr id="95248" name="Rectangle 16"/>
          <p:cNvSpPr>
            <a:spLocks noChangeArrowheads="1"/>
          </p:cNvSpPr>
          <p:nvPr/>
        </p:nvSpPr>
        <p:spPr bwMode="auto">
          <a:xfrm>
            <a:off x="2954081" y="3599629"/>
            <a:ext cx="261464" cy="309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8830" tIns="54416" rIns="108830" bIns="54416" anchor="ctr">
            <a:spAutoFit/>
          </a:bodyPr>
          <a:lstStyle/>
          <a:p>
            <a:pPr>
              <a:spcBef>
                <a:spcPct val="0"/>
              </a:spcBef>
            </a:pPr>
            <a:r>
              <a:rPr lang="zh-CN" altLang="en-US" sz="1300" b="0"/>
              <a:t> </a:t>
            </a:r>
            <a:endParaRPr lang="zh-CN" altLang="en-US" sz="2900" b="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95235">
                                            <p:txEl>
                                              <p:pRg st="0" end="0"/>
                                            </p:txEl>
                                          </p:spTgt>
                                        </p:tgtEl>
                                        <p:attrNameLst>
                                          <p:attrName>style.visibility</p:attrName>
                                        </p:attrNameLst>
                                      </p:cBhvr>
                                      <p:to>
                                        <p:strVal val="visible"/>
                                      </p:to>
                                    </p:set>
                                    <p:animEffect transition="in" filter="checkerboard(across)">
                                      <p:cBhvr>
                                        <p:cTn id="7" dur="500"/>
                                        <p:tgtEl>
                                          <p:spTgt spid="9523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95236"/>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95239"/>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95238"/>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95240"/>
                                        </p:tgtEl>
                                        <p:attrNameLst>
                                          <p:attrName>style.visibility</p:attrName>
                                        </p:attrNameLst>
                                      </p:cBhvr>
                                      <p:to>
                                        <p:strVal val="visibl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ntr" presetSubtype="0" fill="hold" nodeType="clickEffect">
                                  <p:stCondLst>
                                    <p:cond delay="0"/>
                                  </p:stCondLst>
                                  <p:childTnLst>
                                    <p:set>
                                      <p:cBhvr>
                                        <p:cTn id="23" dur="1" fill="hold">
                                          <p:stCondLst>
                                            <p:cond delay="0"/>
                                          </p:stCondLst>
                                        </p:cTn>
                                        <p:tgtEl>
                                          <p:spTgt spid="95237"/>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95242"/>
                                        </p:tgtEl>
                                        <p:attrNameLst>
                                          <p:attrName>style.visibility</p:attrName>
                                        </p:attrNameLst>
                                      </p:cBhvr>
                                      <p:to>
                                        <p:strVal val="visible"/>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95241"/>
                                        </p:tgtEl>
                                        <p:attrNameLst>
                                          <p:attrName>style.visibility</p:attrName>
                                        </p:attrNameLst>
                                      </p:cBhvr>
                                      <p:to>
                                        <p:strVal val="visible"/>
                                      </p:to>
                                    </p:set>
                                  </p:childTnLst>
                                </p:cTn>
                              </p:par>
                            </p:childTnLst>
                          </p:cTn>
                        </p:par>
                      </p:childTnLst>
                    </p:cTn>
                  </p:par>
                  <p:par>
                    <p:cTn id="30" fill="hold" nodeType="clickPar">
                      <p:stCondLst>
                        <p:cond delay="indefinite"/>
                      </p:stCondLst>
                      <p:childTnLst>
                        <p:par>
                          <p:cTn id="31" fill="hold" nodeType="withGroup">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95243"/>
                                        </p:tgtEl>
                                        <p:attrNameLst>
                                          <p:attrName>style.visibility</p:attrName>
                                        </p:attrNameLst>
                                      </p:cBhvr>
                                      <p:to>
                                        <p:strVal val="visible"/>
                                      </p:to>
                                    </p:set>
                                  </p:childTnLst>
                                </p:cTn>
                              </p:par>
                            </p:childTnLst>
                          </p:cTn>
                        </p:par>
                      </p:childTnLst>
                    </p:cTn>
                  </p:par>
                  <p:par>
                    <p:cTn id="34" fill="hold" nodeType="clickPar">
                      <p:stCondLst>
                        <p:cond delay="indefinite"/>
                      </p:stCondLst>
                      <p:childTnLst>
                        <p:par>
                          <p:cTn id="35" fill="hold" nodeType="withGroup">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95246"/>
                                        </p:tgtEl>
                                        <p:attrNameLst>
                                          <p:attrName>style.visibility</p:attrName>
                                        </p:attrNameLst>
                                      </p:cBhvr>
                                      <p:to>
                                        <p:strVal val="visible"/>
                                      </p:to>
                                    </p:set>
                                  </p:childTnLst>
                                </p:cTn>
                              </p:par>
                              <p:par>
                                <p:cTn id="38" presetID="1" presetClass="entr" presetSubtype="0" fill="hold" nodeType="withEffect">
                                  <p:stCondLst>
                                    <p:cond delay="0"/>
                                  </p:stCondLst>
                                  <p:childTnLst>
                                    <p:set>
                                      <p:cBhvr>
                                        <p:cTn id="39" dur="1" fill="hold">
                                          <p:stCondLst>
                                            <p:cond delay="0"/>
                                          </p:stCondLst>
                                        </p:cTn>
                                        <p:tgtEl>
                                          <p:spTgt spid="95245"/>
                                        </p:tgtEl>
                                        <p:attrNameLst>
                                          <p:attrName>style.visibility</p:attrName>
                                        </p:attrNameLst>
                                      </p:cBhvr>
                                      <p:to>
                                        <p:strVal val="visible"/>
                                      </p:to>
                                    </p:set>
                                  </p:childTnLst>
                                </p:cTn>
                              </p:par>
                            </p:childTnLst>
                          </p:cTn>
                        </p:par>
                      </p:childTnLst>
                    </p:cTn>
                  </p:par>
                  <p:par>
                    <p:cTn id="40" fill="hold" nodeType="clickPar">
                      <p:stCondLst>
                        <p:cond delay="indefinite"/>
                      </p:stCondLst>
                      <p:childTnLst>
                        <p:par>
                          <p:cTn id="41" fill="hold" nodeType="withGroup">
                            <p:stCondLst>
                              <p:cond delay="0"/>
                            </p:stCondLst>
                            <p:childTnLst>
                              <p:par>
                                <p:cTn id="42" presetID="1" presetClass="entr" presetSubtype="0" fill="hold" nodeType="clickEffect">
                                  <p:stCondLst>
                                    <p:cond delay="0"/>
                                  </p:stCondLst>
                                  <p:childTnLst>
                                    <p:set>
                                      <p:cBhvr>
                                        <p:cTn id="43" dur="1" fill="hold">
                                          <p:stCondLst>
                                            <p:cond delay="0"/>
                                          </p:stCondLst>
                                        </p:cTn>
                                        <p:tgtEl>
                                          <p:spTgt spid="952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35" grpId="0" build="p"/>
      <p:bldP spid="95236" grpId="0"/>
      <p:bldP spid="95239" grpId="0"/>
      <p:bldP spid="95240" grpId="0"/>
      <p:bldP spid="95241" grpId="0"/>
      <p:bldP spid="95242" grpId="0"/>
      <p:bldP spid="95243" grpId="0"/>
      <p:bldP spid="9524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60" name="Rectangle 4"/>
          <p:cNvSpPr>
            <a:spLocks noChangeArrowheads="1"/>
          </p:cNvSpPr>
          <p:nvPr/>
        </p:nvSpPr>
        <p:spPr bwMode="auto">
          <a:xfrm>
            <a:off x="1166032" y="139710"/>
            <a:ext cx="8209594" cy="6177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8830" tIns="54416" rIns="108830" bIns="54416" anchor="ctr">
            <a:spAutoFit/>
          </a:bodyPr>
          <a:lstStyle/>
          <a:p>
            <a:pPr>
              <a:spcBef>
                <a:spcPct val="0"/>
              </a:spcBef>
            </a:pPr>
            <a:r>
              <a:rPr lang="zh-CN" altLang="en-US" dirty="0"/>
              <a:t>由</a:t>
            </a:r>
            <a:r>
              <a:rPr lang="en-US" altLang="zh-CN" i="1" dirty="0"/>
              <a:t>n</a:t>
            </a:r>
            <a:r>
              <a:rPr lang="zh-CN" altLang="en-US" dirty="0"/>
              <a:t>个不同自然数构成的所有</a:t>
            </a:r>
            <a:r>
              <a:rPr lang="zh-CN" altLang="en-US" dirty="0" smtClean="0"/>
              <a:t>排列共有 </a:t>
            </a:r>
            <a:endParaRPr lang="zh-CN" altLang="en-US" dirty="0"/>
          </a:p>
        </p:txBody>
      </p:sp>
      <p:sp>
        <p:nvSpPr>
          <p:cNvPr id="96261" name="Rectangle 5"/>
          <p:cNvSpPr>
            <a:spLocks noChangeArrowheads="1"/>
          </p:cNvSpPr>
          <p:nvPr/>
        </p:nvSpPr>
        <p:spPr bwMode="auto">
          <a:xfrm>
            <a:off x="8295506" y="128813"/>
            <a:ext cx="1551882" cy="6177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8830" tIns="54416" rIns="108830" bIns="54416" anchor="ctr">
            <a:spAutoFit/>
          </a:bodyPr>
          <a:lstStyle/>
          <a:p>
            <a:pPr>
              <a:spcBef>
                <a:spcPct val="0"/>
              </a:spcBef>
            </a:pPr>
            <a:r>
              <a:rPr lang="en-US" altLang="zh-CN" i="1" dirty="0">
                <a:solidFill>
                  <a:srgbClr val="0000CC"/>
                </a:solidFill>
              </a:rPr>
              <a:t>n</a:t>
            </a:r>
            <a:r>
              <a:rPr lang="en-US" altLang="zh-CN" dirty="0">
                <a:solidFill>
                  <a:srgbClr val="0000CC"/>
                </a:solidFill>
              </a:rPr>
              <a:t>!</a:t>
            </a:r>
            <a:r>
              <a:rPr lang="zh-CN" altLang="en-US" dirty="0"/>
              <a:t>个。 </a:t>
            </a:r>
          </a:p>
        </p:txBody>
      </p:sp>
      <p:sp>
        <p:nvSpPr>
          <p:cNvPr id="96262" name="Rectangle 6"/>
          <p:cNvSpPr>
            <a:spLocks noChangeArrowheads="1"/>
          </p:cNvSpPr>
          <p:nvPr/>
        </p:nvSpPr>
        <p:spPr bwMode="auto">
          <a:xfrm>
            <a:off x="474416" y="602719"/>
            <a:ext cx="10198940" cy="11255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8830" tIns="54416" rIns="108830" bIns="54416" anchor="ctr">
            <a:spAutoFit/>
          </a:bodyPr>
          <a:lstStyle/>
          <a:p>
            <a:pPr>
              <a:spcBef>
                <a:spcPct val="0"/>
              </a:spcBef>
            </a:pPr>
            <a:r>
              <a:rPr lang="zh-CN" altLang="en-US" dirty="0"/>
              <a:t>唯一一个反序数等于零的排列是按自然数由小到大的排列</a:t>
            </a:r>
            <a:r>
              <a:rPr lang="zh-CN" altLang="en-US" dirty="0" smtClean="0"/>
              <a:t>，该排列</a:t>
            </a:r>
            <a:r>
              <a:rPr lang="zh-CN" altLang="en-US" dirty="0"/>
              <a:t>称为</a:t>
            </a:r>
            <a:r>
              <a:rPr lang="zh-CN" altLang="en-US" dirty="0">
                <a:solidFill>
                  <a:srgbClr val="0000CC"/>
                </a:solidFill>
              </a:rPr>
              <a:t>标准排列</a:t>
            </a:r>
            <a:r>
              <a:rPr lang="zh-CN" altLang="en-US" dirty="0"/>
              <a:t>（</a:t>
            </a:r>
            <a:r>
              <a:rPr lang="zh-CN" altLang="en-US" dirty="0">
                <a:solidFill>
                  <a:srgbClr val="0000CC"/>
                </a:solidFill>
              </a:rPr>
              <a:t>自然顺序排列</a:t>
            </a:r>
            <a:r>
              <a:rPr lang="zh-CN" altLang="en-US" dirty="0"/>
              <a:t>）。 </a:t>
            </a:r>
          </a:p>
        </p:txBody>
      </p:sp>
      <p:sp>
        <p:nvSpPr>
          <p:cNvPr id="96264" name="Rectangle 8"/>
          <p:cNvSpPr>
            <a:spLocks noChangeArrowheads="1"/>
          </p:cNvSpPr>
          <p:nvPr/>
        </p:nvSpPr>
        <p:spPr bwMode="auto">
          <a:xfrm>
            <a:off x="1166031" y="1773610"/>
            <a:ext cx="750380" cy="6177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8830" tIns="54416" rIns="108830" bIns="54416" anchor="ctr">
            <a:spAutoFit/>
          </a:bodyPr>
          <a:lstStyle/>
          <a:p>
            <a:pPr>
              <a:spcBef>
                <a:spcPct val="0"/>
              </a:spcBef>
            </a:pPr>
            <a:r>
              <a:rPr lang="zh-CN" altLang="en-US" dirty="0">
                <a:cs typeface="Times New Roman" pitchFamily="18" charset="0"/>
              </a:rPr>
              <a:t>例</a:t>
            </a:r>
            <a:r>
              <a:rPr lang="zh-CN" altLang="en-US" dirty="0"/>
              <a:t> </a:t>
            </a:r>
            <a:endParaRPr lang="zh-CN" altLang="en-US" sz="5700" dirty="0"/>
          </a:p>
        </p:txBody>
      </p:sp>
      <p:graphicFrame>
        <p:nvGraphicFramePr>
          <p:cNvPr id="96263" name="Object 7"/>
          <p:cNvGraphicFramePr>
            <a:graphicFrameLocks noChangeAspect="1"/>
          </p:cNvGraphicFramePr>
          <p:nvPr>
            <p:extLst>
              <p:ext uri="{D42A27DB-BD31-4B8C-83A1-F6EECF244321}">
                <p14:modId xmlns:p14="http://schemas.microsoft.com/office/powerpoint/2010/main" val="2573054750"/>
              </p:ext>
            </p:extLst>
          </p:nvPr>
        </p:nvGraphicFramePr>
        <p:xfrm>
          <a:off x="1775198" y="1835349"/>
          <a:ext cx="5472113" cy="473075"/>
        </p:xfrm>
        <a:graphic>
          <a:graphicData uri="http://schemas.openxmlformats.org/presentationml/2006/ole">
            <mc:AlternateContent xmlns:mc="http://schemas.openxmlformats.org/markup-compatibility/2006">
              <mc:Choice xmlns:v="urn:schemas-microsoft-com:vml" Requires="v">
                <p:oleObj spid="_x0000_s96293" name="Equation" r:id="rId3" imgW="2666880" imgH="228600" progId="Equation.DSMT4">
                  <p:embed/>
                </p:oleObj>
              </mc:Choice>
              <mc:Fallback>
                <p:oleObj name="Equation" r:id="rId3" imgW="2666880" imgH="228600" progId="Equation.DSMT4">
                  <p:embed/>
                  <p:pic>
                    <p:nvPicPr>
                      <p:cNvPr id="0" name="Object 7"/>
                      <p:cNvPicPr>
                        <a:picLocks noChangeAspect="1" noChangeArrowheads="1"/>
                      </p:cNvPicPr>
                      <p:nvPr/>
                    </p:nvPicPr>
                    <p:blipFill>
                      <a:blip r:embed="rId4"/>
                      <a:srcRect/>
                      <a:stretch>
                        <a:fillRect/>
                      </a:stretch>
                    </p:blipFill>
                    <p:spPr bwMode="auto">
                      <a:xfrm>
                        <a:off x="1775198" y="1835349"/>
                        <a:ext cx="5472113" cy="473075"/>
                      </a:xfrm>
                      <a:prstGeom prst="rect">
                        <a:avLst/>
                      </a:prstGeom>
                      <a:noFill/>
                      <a:extLst/>
                    </p:spPr>
                  </p:pic>
                </p:oleObj>
              </mc:Fallback>
            </mc:AlternateContent>
          </a:graphicData>
        </a:graphic>
      </p:graphicFrame>
      <p:sp>
        <p:nvSpPr>
          <p:cNvPr id="96265" name="Rectangle 9"/>
          <p:cNvSpPr>
            <a:spLocks noChangeArrowheads="1"/>
          </p:cNvSpPr>
          <p:nvPr/>
        </p:nvSpPr>
        <p:spPr bwMode="auto">
          <a:xfrm>
            <a:off x="7214281" y="1722642"/>
            <a:ext cx="3714332" cy="6177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8830" tIns="54416" rIns="108830" bIns="54416" anchor="ctr">
            <a:spAutoFit/>
          </a:bodyPr>
          <a:lstStyle/>
          <a:p>
            <a:pPr>
              <a:spcBef>
                <a:spcPct val="0"/>
              </a:spcBef>
            </a:pPr>
            <a:r>
              <a:rPr lang="zh-CN" altLang="en-US" dirty="0">
                <a:cs typeface="Times New Roman" pitchFamily="18" charset="0"/>
              </a:rPr>
              <a:t>为一个标准排列。</a:t>
            </a:r>
            <a:r>
              <a:rPr lang="zh-CN" altLang="en-US" sz="3000" dirty="0"/>
              <a:t> </a:t>
            </a:r>
            <a:endParaRPr lang="zh-CN" altLang="en-US" sz="5700" dirty="0"/>
          </a:p>
        </p:txBody>
      </p:sp>
      <p:sp>
        <p:nvSpPr>
          <p:cNvPr id="96266" name="Rectangle 10"/>
          <p:cNvSpPr>
            <a:spLocks noGrp="1" noChangeArrowheads="1"/>
          </p:cNvSpPr>
          <p:nvPr>
            <p:ph type="title"/>
          </p:nvPr>
        </p:nvSpPr>
        <p:spPr>
          <a:xfrm>
            <a:off x="388678" y="2277004"/>
            <a:ext cx="9328230" cy="1143265"/>
          </a:xfrm>
        </p:spPr>
        <p:txBody>
          <a:bodyPr/>
          <a:lstStyle/>
          <a:p>
            <a:pPr algn="l"/>
            <a:r>
              <a:rPr lang="zh-CN" altLang="en-US" dirty="0">
                <a:solidFill>
                  <a:srgbClr val="0000CC"/>
                </a:solidFill>
              </a:rPr>
              <a:t>三、排列的奇偶性与互换</a:t>
            </a:r>
          </a:p>
        </p:txBody>
      </p:sp>
      <p:sp>
        <p:nvSpPr>
          <p:cNvPr id="96267" name="Rectangle 11"/>
          <p:cNvSpPr>
            <a:spLocks noChangeArrowheads="1"/>
          </p:cNvSpPr>
          <p:nvPr/>
        </p:nvSpPr>
        <p:spPr bwMode="auto">
          <a:xfrm>
            <a:off x="474415" y="3240341"/>
            <a:ext cx="9693299" cy="11255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8830" tIns="54416" rIns="108830" bIns="54416" anchor="ctr">
            <a:spAutoFit/>
          </a:bodyPr>
          <a:lstStyle/>
          <a:p>
            <a:pPr marL="1167797" indent="-1167797">
              <a:spcBef>
                <a:spcPct val="0"/>
              </a:spcBef>
            </a:pPr>
            <a:r>
              <a:rPr lang="zh-CN" altLang="en-US" dirty="0">
                <a:solidFill>
                  <a:srgbClr val="CC3300"/>
                </a:solidFill>
              </a:rPr>
              <a:t>定义</a:t>
            </a:r>
            <a:r>
              <a:rPr lang="en-US" altLang="zh-CN" dirty="0">
                <a:solidFill>
                  <a:srgbClr val="CC3300"/>
                </a:solidFill>
              </a:rPr>
              <a:t>2</a:t>
            </a:r>
            <a:r>
              <a:rPr lang="en-US" altLang="zh-CN" dirty="0"/>
              <a:t> </a:t>
            </a:r>
            <a:r>
              <a:rPr lang="zh-CN" altLang="en-US" dirty="0"/>
              <a:t>反序数为偶数的排列称为</a:t>
            </a:r>
            <a:r>
              <a:rPr lang="zh-CN" altLang="en-US" dirty="0">
                <a:solidFill>
                  <a:schemeClr val="accent2"/>
                </a:solidFill>
                <a:ea typeface="黑体" pitchFamily="49" charset="-122"/>
              </a:rPr>
              <a:t>偶排列</a:t>
            </a:r>
            <a:r>
              <a:rPr lang="zh-CN" altLang="en-US" dirty="0"/>
              <a:t>；反序数为奇数的排列称为</a:t>
            </a:r>
            <a:r>
              <a:rPr lang="zh-CN" altLang="en-US" dirty="0">
                <a:solidFill>
                  <a:schemeClr val="accent2"/>
                </a:solidFill>
                <a:ea typeface="黑体" pitchFamily="49" charset="-122"/>
              </a:rPr>
              <a:t>奇排列</a:t>
            </a:r>
            <a:r>
              <a:rPr lang="zh-CN" altLang="en-US" dirty="0"/>
              <a:t>。</a:t>
            </a:r>
          </a:p>
        </p:txBody>
      </p:sp>
      <p:sp>
        <p:nvSpPr>
          <p:cNvPr id="96268" name="Rectangle 12"/>
          <p:cNvSpPr>
            <a:spLocks noChangeArrowheads="1"/>
          </p:cNvSpPr>
          <p:nvPr/>
        </p:nvSpPr>
        <p:spPr bwMode="auto">
          <a:xfrm>
            <a:off x="647794" y="4384918"/>
            <a:ext cx="9764538" cy="2141220"/>
          </a:xfrm>
          <a:prstGeom prst="rect">
            <a:avLst/>
          </a:prstGeom>
          <a:noFill/>
          <a:ln w="28575" algn="ctr">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8830" tIns="54416" rIns="108830" bIns="54416" anchor="ctr">
            <a:spAutoFit/>
          </a:bodyPr>
          <a:lstStyle/>
          <a:p>
            <a:pPr>
              <a:spcBef>
                <a:spcPct val="0"/>
              </a:spcBef>
            </a:pPr>
            <a:r>
              <a:rPr lang="zh-CN" altLang="en-US" dirty="0"/>
              <a:t>排列的操作</a:t>
            </a:r>
            <a:r>
              <a:rPr lang="en-US" altLang="zh-CN" dirty="0">
                <a:latin typeface="Arial"/>
              </a:rPr>
              <a:t>——</a:t>
            </a:r>
            <a:r>
              <a:rPr lang="zh-CN" altLang="en-US" dirty="0">
                <a:solidFill>
                  <a:schemeClr val="accent2"/>
                </a:solidFill>
                <a:ea typeface="黑体" pitchFamily="49" charset="-122"/>
              </a:rPr>
              <a:t>互换</a:t>
            </a:r>
            <a:endParaRPr lang="en-US" altLang="zh-CN" dirty="0">
              <a:solidFill>
                <a:schemeClr val="accent2"/>
              </a:solidFill>
              <a:ea typeface="黑体" pitchFamily="49" charset="-122"/>
            </a:endParaRPr>
          </a:p>
          <a:p>
            <a:pPr>
              <a:spcBef>
                <a:spcPct val="0"/>
              </a:spcBef>
            </a:pPr>
            <a:r>
              <a:rPr lang="zh-CN" altLang="en-US" dirty="0"/>
              <a:t>        把一个排列中某两</a:t>
            </a:r>
            <a:r>
              <a:rPr lang="zh-CN" altLang="en-US" dirty="0" smtClean="0"/>
              <a:t>个数位置</a:t>
            </a:r>
            <a:r>
              <a:rPr lang="zh-CN" altLang="en-US" dirty="0"/>
              <a:t>互换，</a:t>
            </a:r>
            <a:r>
              <a:rPr lang="zh-CN" altLang="en-US" dirty="0" smtClean="0"/>
              <a:t>其余数字</a:t>
            </a:r>
            <a:r>
              <a:rPr lang="zh-CN" altLang="en-US" dirty="0"/>
              <a:t>不动，就得到另一个排列。这一</a:t>
            </a:r>
            <a:r>
              <a:rPr lang="zh-CN" altLang="en-US" dirty="0" smtClean="0"/>
              <a:t>过程称为</a:t>
            </a:r>
            <a:r>
              <a:rPr lang="zh-CN" altLang="en-US" dirty="0"/>
              <a:t>一次</a:t>
            </a:r>
            <a:r>
              <a:rPr lang="zh-CN" altLang="en-US" dirty="0">
                <a:solidFill>
                  <a:schemeClr val="accent2"/>
                </a:solidFill>
              </a:rPr>
              <a:t>互换</a:t>
            </a:r>
            <a:r>
              <a:rPr lang="zh-CN" altLang="en-US" dirty="0"/>
              <a:t>（</a:t>
            </a:r>
            <a:r>
              <a:rPr lang="zh-CN" altLang="en-US" dirty="0">
                <a:solidFill>
                  <a:schemeClr val="accent2"/>
                </a:solidFill>
              </a:rPr>
              <a:t>对换</a:t>
            </a:r>
            <a:r>
              <a:rPr lang="zh-CN" altLang="en-US" dirty="0"/>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626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626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626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626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626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6266"/>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6267"/>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62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61" grpId="0"/>
      <p:bldP spid="96262" grpId="0"/>
      <p:bldP spid="96264" grpId="0"/>
      <p:bldP spid="96265" grpId="0"/>
      <p:bldP spid="96266" grpId="0"/>
      <p:bldP spid="96267" grpId="0"/>
      <p:bldP spid="9626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28" name="Rectangle 24"/>
          <p:cNvSpPr>
            <a:spLocks noGrp="1" noChangeArrowheads="1"/>
          </p:cNvSpPr>
          <p:nvPr>
            <p:ph type="title"/>
          </p:nvPr>
        </p:nvSpPr>
        <p:spPr>
          <a:xfrm>
            <a:off x="366018" y="2493690"/>
            <a:ext cx="7713464" cy="647850"/>
          </a:xfr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w="38100">
            <a:solidFill>
              <a:schemeClr val="accent1"/>
            </a:solidFill>
            <a:miter lim="800000"/>
            <a:headEnd/>
            <a:tailEnd/>
          </a:ln>
        </p:spPr>
        <p:txBody>
          <a:bodyPr/>
          <a:lstStyle/>
          <a:p>
            <a:pPr algn="l"/>
            <a:r>
              <a:rPr lang="zh-CN" altLang="en-US" sz="3300" dirty="0"/>
              <a:t>引理	  排列经过一次互换</a:t>
            </a:r>
            <a:r>
              <a:rPr lang="zh-CN" altLang="en-US" sz="3300" dirty="0">
                <a:solidFill>
                  <a:schemeClr val="accent2"/>
                </a:solidFill>
              </a:rPr>
              <a:t>改变</a:t>
            </a:r>
            <a:r>
              <a:rPr lang="zh-CN" altLang="en-US" sz="3300" dirty="0"/>
              <a:t>其奇偶性。</a:t>
            </a:r>
            <a:r>
              <a:rPr lang="zh-CN" altLang="en-US" sz="4800" dirty="0"/>
              <a:t> </a:t>
            </a:r>
          </a:p>
        </p:txBody>
      </p:sp>
      <p:graphicFrame>
        <p:nvGraphicFramePr>
          <p:cNvPr id="98324" name="Object 20"/>
          <p:cNvGraphicFramePr>
            <a:graphicFrameLocks noGrp="1" noChangeAspect="1"/>
          </p:cNvGraphicFramePr>
          <p:nvPr>
            <p:ph sz="half" idx="1"/>
          </p:nvPr>
        </p:nvGraphicFramePr>
        <p:xfrm>
          <a:off x="4622201" y="187368"/>
          <a:ext cx="1192703" cy="535112"/>
        </p:xfrm>
        <a:graphic>
          <a:graphicData uri="http://schemas.openxmlformats.org/presentationml/2006/ole">
            <mc:AlternateContent xmlns:mc="http://schemas.openxmlformats.org/markup-compatibility/2006">
              <mc:Choice xmlns:v="urn:schemas-microsoft-com:vml" Requires="v">
                <p:oleObj spid="_x0000_s98455" name="Equation" r:id="rId3" imgW="330120" imgH="177480" progId="Equation.DSMT4">
                  <p:embed/>
                </p:oleObj>
              </mc:Choice>
              <mc:Fallback>
                <p:oleObj name="Equation" r:id="rId3" imgW="330120" imgH="177480" progId="Equation.DSMT4">
                  <p:embed/>
                  <p:pic>
                    <p:nvPicPr>
                      <p:cNvPr id="0" name="Object 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22201" y="187368"/>
                        <a:ext cx="1192703" cy="535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hlink"/>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8310" name="Object 6"/>
          <p:cNvGraphicFramePr>
            <a:graphicFrameLocks noChangeAspect="1"/>
          </p:cNvGraphicFramePr>
          <p:nvPr/>
        </p:nvGraphicFramePr>
        <p:xfrm>
          <a:off x="1771907" y="187368"/>
          <a:ext cx="2852198" cy="533524"/>
        </p:xfrm>
        <a:graphic>
          <a:graphicData uri="http://schemas.openxmlformats.org/presentationml/2006/ole">
            <mc:AlternateContent xmlns:mc="http://schemas.openxmlformats.org/markup-compatibility/2006">
              <mc:Choice xmlns:v="urn:schemas-microsoft-com:vml" Requires="v">
                <p:oleObj spid="_x0000_s98456" name="Equation" r:id="rId5" imgW="952200" imgH="215640" progId="Equation.DSMT4">
                  <p:embed/>
                </p:oleObj>
              </mc:Choice>
              <mc:Fallback>
                <p:oleObj name="Equation" r:id="rId5" imgW="952200" imgH="215640"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71907" y="187368"/>
                        <a:ext cx="2852198" cy="53352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8309" name="Object 5"/>
          <p:cNvGraphicFramePr>
            <a:graphicFrameLocks noChangeAspect="1"/>
          </p:cNvGraphicFramePr>
          <p:nvPr>
            <p:extLst>
              <p:ext uri="{D42A27DB-BD31-4B8C-83A1-F6EECF244321}">
                <p14:modId xmlns:p14="http://schemas.microsoft.com/office/powerpoint/2010/main" val="1948377705"/>
              </p:ext>
            </p:extLst>
          </p:nvPr>
        </p:nvGraphicFramePr>
        <p:xfrm>
          <a:off x="301192" y="941420"/>
          <a:ext cx="3284695" cy="400143"/>
        </p:xfrm>
        <a:graphic>
          <a:graphicData uri="http://schemas.openxmlformats.org/presentationml/2006/ole">
            <mc:AlternateContent xmlns:mc="http://schemas.openxmlformats.org/markup-compatibility/2006">
              <mc:Choice xmlns:v="urn:schemas-microsoft-com:vml" Requires="v">
                <p:oleObj spid="_x0000_s98457" name="Equation" r:id="rId7" imgW="1562100" imgH="228600" progId="Equation.DSMT4">
                  <p:embed/>
                </p:oleObj>
              </mc:Choice>
              <mc:Fallback>
                <p:oleObj name="Equation" r:id="rId7" imgW="1562100" imgH="228600" progId="Equation.DSMT4">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1192" y="941420"/>
                        <a:ext cx="3284695" cy="40014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8308" name="Object 4"/>
          <p:cNvGraphicFramePr>
            <a:graphicFrameLocks noChangeAspect="1"/>
          </p:cNvGraphicFramePr>
          <p:nvPr>
            <p:extLst>
              <p:ext uri="{D42A27DB-BD31-4B8C-83A1-F6EECF244321}">
                <p14:modId xmlns:p14="http://schemas.microsoft.com/office/powerpoint/2010/main" val="1888315945"/>
              </p:ext>
            </p:extLst>
          </p:nvPr>
        </p:nvGraphicFramePr>
        <p:xfrm>
          <a:off x="4191606" y="837506"/>
          <a:ext cx="3370434" cy="408082"/>
        </p:xfrm>
        <a:graphic>
          <a:graphicData uri="http://schemas.openxmlformats.org/presentationml/2006/ole">
            <mc:AlternateContent xmlns:mc="http://schemas.openxmlformats.org/markup-compatibility/2006">
              <mc:Choice xmlns:v="urn:schemas-microsoft-com:vml" Requires="v">
                <p:oleObj spid="_x0000_s98458" name="Equation" r:id="rId9" imgW="1574800" imgH="228600" progId="Equation.DSMT4">
                  <p:embed/>
                </p:oleObj>
              </mc:Choice>
              <mc:Fallback>
                <p:oleObj name="Equation" r:id="rId9" imgW="1574800" imgH="228600" progId="Equation.DSMT4">
                  <p:embed/>
                  <p:pic>
                    <p:nvPicPr>
                      <p:cNvPr id="0" name="Object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191606" y="837506"/>
                        <a:ext cx="3370434" cy="40808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8315" name="Rectangle 11"/>
          <p:cNvSpPr>
            <a:spLocks noChangeArrowheads="1"/>
          </p:cNvSpPr>
          <p:nvPr/>
        </p:nvSpPr>
        <p:spPr bwMode="auto">
          <a:xfrm>
            <a:off x="562058" y="187369"/>
            <a:ext cx="1069377" cy="6177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8830" tIns="54416" rIns="108830" bIns="54416">
            <a:spAutoFit/>
          </a:bodyPr>
          <a:lstStyle/>
          <a:p>
            <a:r>
              <a:rPr lang="zh-CN" altLang="en-US"/>
              <a:t>例：</a:t>
            </a:r>
          </a:p>
        </p:txBody>
      </p:sp>
      <p:sp>
        <p:nvSpPr>
          <p:cNvPr id="98316" name="Rectangle 12"/>
          <p:cNvSpPr>
            <a:spLocks noChangeArrowheads="1"/>
          </p:cNvSpPr>
          <p:nvPr/>
        </p:nvSpPr>
        <p:spPr bwMode="auto">
          <a:xfrm>
            <a:off x="1598527" y="1411617"/>
            <a:ext cx="1554705" cy="5561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8830" tIns="54416" rIns="108830" bIns="54416">
            <a:spAutoFit/>
          </a:bodyPr>
          <a:lstStyle/>
          <a:p>
            <a:r>
              <a:rPr lang="zh-CN" altLang="en-US" sz="2900"/>
              <a:t>偶排列</a:t>
            </a:r>
          </a:p>
        </p:txBody>
      </p:sp>
      <p:sp>
        <p:nvSpPr>
          <p:cNvPr id="98317" name="Rectangle 13"/>
          <p:cNvSpPr>
            <a:spLocks noChangeArrowheads="1"/>
          </p:cNvSpPr>
          <p:nvPr/>
        </p:nvSpPr>
        <p:spPr bwMode="auto">
          <a:xfrm>
            <a:off x="4450726" y="1340162"/>
            <a:ext cx="1554705" cy="5561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8830" tIns="54416" rIns="108830" bIns="54416">
            <a:spAutoFit/>
          </a:bodyPr>
          <a:lstStyle/>
          <a:p>
            <a:r>
              <a:rPr lang="zh-CN" altLang="en-US" sz="2900"/>
              <a:t>奇排列</a:t>
            </a:r>
          </a:p>
        </p:txBody>
      </p:sp>
      <p:graphicFrame>
        <p:nvGraphicFramePr>
          <p:cNvPr id="98327" name="Object 23"/>
          <p:cNvGraphicFramePr>
            <a:graphicFrameLocks noGrp="1" noChangeAspect="1"/>
          </p:cNvGraphicFramePr>
          <p:nvPr>
            <p:ph sz="half" idx="2"/>
          </p:nvPr>
        </p:nvGraphicFramePr>
        <p:xfrm>
          <a:off x="5919694" y="115915"/>
          <a:ext cx="3197052" cy="603390"/>
        </p:xfrm>
        <a:graphic>
          <a:graphicData uri="http://schemas.openxmlformats.org/presentationml/2006/ole">
            <mc:AlternateContent xmlns:mc="http://schemas.openxmlformats.org/markup-compatibility/2006">
              <mc:Choice xmlns:v="urn:schemas-microsoft-com:vml" Requires="v">
                <p:oleObj spid="_x0000_s98459" name="Equation" r:id="rId11" imgW="952200" imgH="215640" progId="Equation.DSMT4">
                  <p:embed/>
                </p:oleObj>
              </mc:Choice>
              <mc:Fallback>
                <p:oleObj name="Equation" r:id="rId11" imgW="952200" imgH="215640" progId="Equation.DSMT4">
                  <p:embed/>
                  <p:pic>
                    <p:nvPicPr>
                      <p:cNvPr id="0" name="Object 2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919694" y="115915"/>
                        <a:ext cx="3197052" cy="603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hlink"/>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8330" name="Rectangle 26"/>
          <p:cNvSpPr>
            <a:spLocks noChangeArrowheads="1"/>
          </p:cNvSpPr>
          <p:nvPr/>
        </p:nvSpPr>
        <p:spPr bwMode="auto">
          <a:xfrm>
            <a:off x="7906894" y="1411617"/>
            <a:ext cx="1556611" cy="5561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8830" tIns="54416" rIns="108830" bIns="54416">
            <a:spAutoFit/>
          </a:bodyPr>
          <a:lstStyle/>
          <a:p>
            <a:r>
              <a:rPr lang="zh-CN" altLang="en-US" sz="2900"/>
              <a:t>偶排列</a:t>
            </a:r>
          </a:p>
        </p:txBody>
      </p:sp>
      <p:sp>
        <p:nvSpPr>
          <p:cNvPr id="98331" name="Rectangle 27"/>
          <p:cNvSpPr>
            <a:spLocks noChangeArrowheads="1"/>
          </p:cNvSpPr>
          <p:nvPr/>
        </p:nvSpPr>
        <p:spPr bwMode="auto">
          <a:xfrm>
            <a:off x="302618" y="1967788"/>
            <a:ext cx="2180259" cy="5561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8830" tIns="54416" rIns="108830" bIns="54416" anchor="ctr">
            <a:spAutoFit/>
          </a:bodyPr>
          <a:lstStyle/>
          <a:p>
            <a:pPr>
              <a:spcBef>
                <a:spcPct val="0"/>
              </a:spcBef>
            </a:pPr>
            <a:r>
              <a:rPr lang="zh-CN" altLang="en-US" sz="2900" dirty="0"/>
              <a:t>一般性结论 </a:t>
            </a:r>
          </a:p>
        </p:txBody>
      </p:sp>
      <p:sp>
        <p:nvSpPr>
          <p:cNvPr id="98332" name="Rectangle 28"/>
          <p:cNvSpPr>
            <a:spLocks noChangeArrowheads="1"/>
          </p:cNvSpPr>
          <p:nvPr/>
        </p:nvSpPr>
        <p:spPr bwMode="auto">
          <a:xfrm>
            <a:off x="806674" y="3307322"/>
            <a:ext cx="9865096" cy="5561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8830" tIns="54416" rIns="108830" bIns="54416" anchor="ctr">
            <a:spAutoFit/>
          </a:bodyPr>
          <a:lstStyle/>
          <a:p>
            <a:pPr>
              <a:spcBef>
                <a:spcPct val="0"/>
              </a:spcBef>
            </a:pPr>
            <a:r>
              <a:rPr lang="zh-CN" altLang="en-US" sz="2900" dirty="0"/>
              <a:t>即，</a:t>
            </a:r>
            <a:r>
              <a:rPr lang="zh-CN" altLang="en-US" sz="2900" dirty="0" smtClean="0"/>
              <a:t>经一</a:t>
            </a:r>
            <a:r>
              <a:rPr lang="zh-CN" altLang="en-US" sz="2900" dirty="0"/>
              <a:t>次互换，奇排列变成偶排列，偶排列变成奇排列。 </a:t>
            </a:r>
          </a:p>
        </p:txBody>
      </p:sp>
      <p:sp>
        <p:nvSpPr>
          <p:cNvPr id="98333" name="Rectangle 29"/>
          <p:cNvSpPr>
            <a:spLocks noChangeArrowheads="1"/>
          </p:cNvSpPr>
          <p:nvPr/>
        </p:nvSpPr>
        <p:spPr bwMode="auto">
          <a:xfrm>
            <a:off x="388678" y="3886672"/>
            <a:ext cx="10025561" cy="479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8830" tIns="54416" rIns="108830" bIns="54416" anchor="ctr">
            <a:spAutoFit/>
          </a:bodyPr>
          <a:lstStyle/>
          <a:p>
            <a:pPr>
              <a:spcBef>
                <a:spcPct val="0"/>
              </a:spcBef>
            </a:pPr>
            <a:r>
              <a:rPr lang="zh-CN" altLang="en-US" sz="2400" dirty="0"/>
              <a:t>证 ：先证明一种特殊情况（简单易处理），以此为基础证明一般情况。 </a:t>
            </a:r>
          </a:p>
        </p:txBody>
      </p:sp>
      <p:sp>
        <p:nvSpPr>
          <p:cNvPr id="98334" name="Rectangle 30"/>
          <p:cNvSpPr>
            <a:spLocks noChangeArrowheads="1"/>
          </p:cNvSpPr>
          <p:nvPr/>
        </p:nvSpPr>
        <p:spPr bwMode="auto">
          <a:xfrm>
            <a:off x="562057" y="4460701"/>
            <a:ext cx="9981488" cy="16333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8830" tIns="54416" rIns="108830" bIns="54416" anchor="ctr">
            <a:spAutoFit/>
          </a:bodyPr>
          <a:lstStyle/>
          <a:p>
            <a:pPr marL="965606" indent="-965606">
              <a:spcBef>
                <a:spcPct val="0"/>
              </a:spcBef>
            </a:pPr>
            <a:r>
              <a:rPr lang="zh-CN" altLang="en-US" dirty="0"/>
              <a:t>定理  </a:t>
            </a:r>
            <a:r>
              <a:rPr lang="en-US" altLang="zh-CN" i="1" dirty="0"/>
              <a:t>n </a:t>
            </a:r>
            <a:r>
              <a:rPr lang="en-US" altLang="zh-CN" dirty="0"/>
              <a:t>(</a:t>
            </a:r>
            <a:r>
              <a:rPr lang="en-US" altLang="zh-CN" i="1" dirty="0"/>
              <a:t>n≥</a:t>
            </a:r>
            <a:r>
              <a:rPr lang="en-US" altLang="zh-CN" dirty="0"/>
              <a:t>2)</a:t>
            </a:r>
            <a:r>
              <a:rPr lang="zh-CN" altLang="en-US" dirty="0"/>
              <a:t>个不同自然数的任一排列必可经若干次互换变成</a:t>
            </a:r>
            <a:r>
              <a:rPr lang="zh-CN" altLang="en-US" dirty="0">
                <a:solidFill>
                  <a:schemeClr val="accent2"/>
                </a:solidFill>
              </a:rPr>
              <a:t>标准排列</a:t>
            </a:r>
            <a:r>
              <a:rPr lang="zh-CN" altLang="en-US" dirty="0"/>
              <a:t>，并且互换次数与该排列的奇偶性</a:t>
            </a:r>
            <a:r>
              <a:rPr lang="zh-CN" altLang="en-US" dirty="0">
                <a:solidFill>
                  <a:schemeClr val="accent2"/>
                </a:solidFill>
              </a:rPr>
              <a:t>一致</a:t>
            </a:r>
            <a:r>
              <a:rPr lang="zh-CN" altLang="en-US" dirty="0"/>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832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9832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9830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98308"/>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8316"/>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8317"/>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8330"/>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8331"/>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98328"/>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98332"/>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98333"/>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983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28" grpId="0" animBg="1"/>
      <p:bldP spid="98316" grpId="0"/>
      <p:bldP spid="98317" grpId="0"/>
      <p:bldP spid="98330" grpId="0"/>
      <p:bldP spid="98331" grpId="0"/>
      <p:bldP spid="98332" grpId="0"/>
      <p:bldP spid="98333" grpId="0"/>
      <p:bldP spid="9833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36" name="Rectangle 12"/>
          <p:cNvSpPr>
            <a:spLocks noChangeArrowheads="1"/>
          </p:cNvSpPr>
          <p:nvPr/>
        </p:nvSpPr>
        <p:spPr bwMode="auto">
          <a:xfrm>
            <a:off x="301036" y="210979"/>
            <a:ext cx="966785" cy="5561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8830" tIns="54416" rIns="108830" bIns="54416" anchor="ctr">
            <a:spAutoFit/>
          </a:bodyPr>
          <a:lstStyle/>
          <a:p>
            <a:pPr>
              <a:spcBef>
                <a:spcPct val="0"/>
              </a:spcBef>
            </a:pPr>
            <a:r>
              <a:rPr lang="zh-CN" altLang="en-US" sz="2900"/>
              <a:t>即：</a:t>
            </a:r>
            <a:endParaRPr lang="zh-CN" altLang="en-US" sz="5200"/>
          </a:p>
        </p:txBody>
      </p:sp>
      <p:grpSp>
        <p:nvGrpSpPr>
          <p:cNvPr id="103442" name="Group 18"/>
          <p:cNvGrpSpPr>
            <a:grpSpLocks/>
          </p:cNvGrpSpPr>
          <p:nvPr/>
        </p:nvGrpSpPr>
        <p:grpSpPr bwMode="auto">
          <a:xfrm>
            <a:off x="1684266" y="836809"/>
            <a:ext cx="6664654" cy="1449723"/>
            <a:chOff x="884" y="527"/>
            <a:chExt cx="3498" cy="913"/>
          </a:xfrm>
        </p:grpSpPr>
        <p:sp>
          <p:nvSpPr>
            <p:cNvPr id="103435" name="Text Box 11"/>
            <p:cNvSpPr txBox="1">
              <a:spLocks noChangeArrowheads="1"/>
            </p:cNvSpPr>
            <p:nvPr/>
          </p:nvSpPr>
          <p:spPr bwMode="auto">
            <a:xfrm>
              <a:off x="884" y="788"/>
              <a:ext cx="776" cy="2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r>
                <a:rPr lang="zh-CN" altLang="en-US" sz="2400"/>
                <a:t>标准排列</a:t>
              </a:r>
              <a:endParaRPr lang="zh-CN" altLang="en-US" sz="5700"/>
            </a:p>
          </p:txBody>
        </p:sp>
        <p:sp>
          <p:nvSpPr>
            <p:cNvPr id="103434" name="Text Box 10"/>
            <p:cNvSpPr txBox="1">
              <a:spLocks noChangeArrowheads="1"/>
            </p:cNvSpPr>
            <p:nvPr/>
          </p:nvSpPr>
          <p:spPr bwMode="auto">
            <a:xfrm>
              <a:off x="3606" y="618"/>
              <a:ext cx="776" cy="27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r>
                <a:rPr lang="zh-CN" altLang="en-US" sz="2400"/>
                <a:t>偶排列</a:t>
              </a:r>
            </a:p>
          </p:txBody>
        </p:sp>
        <p:sp>
          <p:nvSpPr>
            <p:cNvPr id="103433" name="Text Box 9"/>
            <p:cNvSpPr txBox="1">
              <a:spLocks noChangeArrowheads="1"/>
            </p:cNvSpPr>
            <p:nvPr/>
          </p:nvSpPr>
          <p:spPr bwMode="auto">
            <a:xfrm>
              <a:off x="3601" y="1179"/>
              <a:ext cx="776" cy="21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r>
                <a:rPr lang="zh-CN" altLang="en-US" sz="2400"/>
                <a:t>奇排列</a:t>
              </a:r>
            </a:p>
          </p:txBody>
        </p:sp>
        <p:sp>
          <p:nvSpPr>
            <p:cNvPr id="103432" name="Line 8"/>
            <p:cNvSpPr>
              <a:spLocks noChangeShapeType="1"/>
            </p:cNvSpPr>
            <p:nvPr/>
          </p:nvSpPr>
          <p:spPr bwMode="auto">
            <a:xfrm flipV="1">
              <a:off x="1660" y="788"/>
              <a:ext cx="1941" cy="130"/>
            </a:xfrm>
            <a:prstGeom prst="line">
              <a:avLst/>
            </a:prstGeom>
            <a:noFill/>
            <a:ln w="9525">
              <a:solidFill>
                <a:srgbClr val="000000"/>
              </a:solidFill>
              <a:round/>
              <a:headEnd type="arrow" w="med" len="me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103431" name="Line 7"/>
            <p:cNvSpPr>
              <a:spLocks noChangeShapeType="1"/>
            </p:cNvSpPr>
            <p:nvPr/>
          </p:nvSpPr>
          <p:spPr bwMode="auto">
            <a:xfrm>
              <a:off x="1660" y="1049"/>
              <a:ext cx="1941" cy="260"/>
            </a:xfrm>
            <a:prstGeom prst="line">
              <a:avLst/>
            </a:prstGeom>
            <a:noFill/>
            <a:ln w="9525">
              <a:solidFill>
                <a:srgbClr val="000000"/>
              </a:solidFill>
              <a:round/>
              <a:headEnd type="arrow" w="med" len="me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103430" name="Text Box 6"/>
            <p:cNvSpPr txBox="1">
              <a:spLocks noChangeArrowheads="1"/>
            </p:cNvSpPr>
            <p:nvPr/>
          </p:nvSpPr>
          <p:spPr bwMode="auto">
            <a:xfrm>
              <a:off x="2178" y="527"/>
              <a:ext cx="647" cy="26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spcBef>
                  <a:spcPct val="0"/>
                </a:spcBef>
              </a:pPr>
              <a:r>
                <a:rPr lang="zh-CN" altLang="en-US" sz="2400"/>
                <a:t>偶次对换</a:t>
              </a:r>
            </a:p>
          </p:txBody>
        </p:sp>
        <p:sp>
          <p:nvSpPr>
            <p:cNvPr id="103429" name="Text Box 5"/>
            <p:cNvSpPr txBox="1">
              <a:spLocks noChangeArrowheads="1"/>
            </p:cNvSpPr>
            <p:nvPr/>
          </p:nvSpPr>
          <p:spPr bwMode="auto">
            <a:xfrm>
              <a:off x="2048" y="1179"/>
              <a:ext cx="647" cy="26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spcBef>
                  <a:spcPct val="0"/>
                </a:spcBef>
              </a:pPr>
              <a:r>
                <a:rPr lang="zh-CN" altLang="en-US" sz="2400"/>
                <a:t>奇次对换</a:t>
              </a:r>
            </a:p>
          </p:txBody>
        </p:sp>
      </p:grpSp>
      <p:sp>
        <p:nvSpPr>
          <p:cNvPr id="103443" name="Rectangle 19"/>
          <p:cNvSpPr>
            <a:spLocks noChangeArrowheads="1"/>
          </p:cNvSpPr>
          <p:nvPr/>
        </p:nvSpPr>
        <p:spPr bwMode="auto">
          <a:xfrm>
            <a:off x="388677" y="2372252"/>
            <a:ext cx="5528931" cy="6177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8830" tIns="54416" rIns="108830" bIns="54416" anchor="ctr">
            <a:spAutoFit/>
          </a:bodyPr>
          <a:lstStyle/>
          <a:p>
            <a:pPr>
              <a:spcBef>
                <a:spcPct val="0"/>
              </a:spcBef>
            </a:pPr>
            <a:r>
              <a:rPr lang="zh-CN" altLang="en-US"/>
              <a:t>证明：（第一）数学归纳法 </a:t>
            </a:r>
            <a:r>
              <a:rPr lang="en-US" altLang="zh-CN"/>
              <a:t> </a:t>
            </a:r>
          </a:p>
        </p:txBody>
      </p:sp>
      <p:graphicFrame>
        <p:nvGraphicFramePr>
          <p:cNvPr id="103445" name="Object 21"/>
          <p:cNvGraphicFramePr>
            <a:graphicFrameLocks noChangeAspect="1"/>
          </p:cNvGraphicFramePr>
          <p:nvPr>
            <p:extLst>
              <p:ext uri="{D42A27DB-BD31-4B8C-83A1-F6EECF244321}">
                <p14:modId xmlns:p14="http://schemas.microsoft.com/office/powerpoint/2010/main" val="3260367387"/>
              </p:ext>
            </p:extLst>
          </p:nvPr>
        </p:nvGraphicFramePr>
        <p:xfrm>
          <a:off x="3695700" y="3092450"/>
          <a:ext cx="1485900" cy="576263"/>
        </p:xfrm>
        <a:graphic>
          <a:graphicData uri="http://schemas.openxmlformats.org/presentationml/2006/ole">
            <mc:AlternateContent xmlns:mc="http://schemas.openxmlformats.org/markup-compatibility/2006">
              <mc:Choice xmlns:v="urn:schemas-microsoft-com:vml" Requires="v">
                <p:oleObj spid="_x0000_s103525" name="Equation" r:id="rId3" imgW="507960" imgH="241200" progId="Equation.DSMT4">
                  <p:embed/>
                </p:oleObj>
              </mc:Choice>
              <mc:Fallback>
                <p:oleObj name="Equation" r:id="rId3" imgW="507960" imgH="241200" progId="Equation.DSMT4">
                  <p:embed/>
                  <p:pic>
                    <p:nvPicPr>
                      <p:cNvPr id="0" name="Object 21"/>
                      <p:cNvPicPr>
                        <a:picLocks noChangeAspect="1" noChangeArrowheads="1"/>
                      </p:cNvPicPr>
                      <p:nvPr/>
                    </p:nvPicPr>
                    <p:blipFill>
                      <a:blip r:embed="rId4"/>
                      <a:srcRect/>
                      <a:stretch>
                        <a:fillRect/>
                      </a:stretch>
                    </p:blipFill>
                    <p:spPr bwMode="auto">
                      <a:xfrm>
                        <a:off x="3695700" y="3092450"/>
                        <a:ext cx="1485900" cy="576263"/>
                      </a:xfrm>
                      <a:prstGeom prst="rect">
                        <a:avLst/>
                      </a:prstGeom>
                      <a:noFill/>
                      <a:extLst/>
                    </p:spPr>
                  </p:pic>
                </p:oleObj>
              </mc:Fallback>
            </mc:AlternateContent>
          </a:graphicData>
        </a:graphic>
      </p:graphicFrame>
      <p:graphicFrame>
        <p:nvGraphicFramePr>
          <p:cNvPr id="103444" name="Object 20"/>
          <p:cNvGraphicFramePr>
            <a:graphicFrameLocks noChangeAspect="1"/>
          </p:cNvGraphicFramePr>
          <p:nvPr>
            <p:extLst>
              <p:ext uri="{D42A27DB-BD31-4B8C-83A1-F6EECF244321}">
                <p14:modId xmlns:p14="http://schemas.microsoft.com/office/powerpoint/2010/main" val="2526510277"/>
              </p:ext>
            </p:extLst>
          </p:nvPr>
        </p:nvGraphicFramePr>
        <p:xfrm>
          <a:off x="9245411" y="3092959"/>
          <a:ext cx="1642383" cy="534901"/>
        </p:xfrm>
        <a:graphic>
          <a:graphicData uri="http://schemas.openxmlformats.org/presentationml/2006/ole">
            <mc:AlternateContent xmlns:mc="http://schemas.openxmlformats.org/markup-compatibility/2006">
              <mc:Choice xmlns:v="urn:schemas-microsoft-com:vml" Requires="v">
                <p:oleObj spid="_x0000_s103526" name="Equation" r:id="rId5" imgW="609480" imgH="241200" progId="Equation.DSMT4">
                  <p:embed/>
                </p:oleObj>
              </mc:Choice>
              <mc:Fallback>
                <p:oleObj name="Equation" r:id="rId5" imgW="609480" imgH="241200" progId="Equation.DSMT4">
                  <p:embed/>
                  <p:pic>
                    <p:nvPicPr>
                      <p:cNvPr id="0" name="Object 20"/>
                      <p:cNvPicPr>
                        <a:picLocks noChangeAspect="1" noChangeArrowheads="1"/>
                      </p:cNvPicPr>
                      <p:nvPr/>
                    </p:nvPicPr>
                    <p:blipFill>
                      <a:blip r:embed="rId6"/>
                      <a:srcRect/>
                      <a:stretch>
                        <a:fillRect/>
                      </a:stretch>
                    </p:blipFill>
                    <p:spPr bwMode="auto">
                      <a:xfrm>
                        <a:off x="9245411" y="3092959"/>
                        <a:ext cx="1642383" cy="534901"/>
                      </a:xfrm>
                      <a:prstGeom prst="rect">
                        <a:avLst/>
                      </a:prstGeom>
                      <a:noFill/>
                      <a:extLst/>
                    </p:spPr>
                  </p:pic>
                </p:oleObj>
              </mc:Fallback>
            </mc:AlternateContent>
          </a:graphicData>
        </a:graphic>
      </p:graphicFrame>
      <p:sp>
        <p:nvSpPr>
          <p:cNvPr id="103446" name="Rectangle 22"/>
          <p:cNvSpPr>
            <a:spLocks noChangeArrowheads="1"/>
          </p:cNvSpPr>
          <p:nvPr/>
        </p:nvSpPr>
        <p:spPr bwMode="auto">
          <a:xfrm>
            <a:off x="562059" y="3092960"/>
            <a:ext cx="3143663" cy="5561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8830" tIns="54416" rIns="108830" bIns="54416" anchor="ctr">
            <a:spAutoFit/>
          </a:bodyPr>
          <a:lstStyle/>
          <a:p>
            <a:pPr>
              <a:spcBef>
                <a:spcPct val="0"/>
              </a:spcBef>
            </a:pPr>
            <a:r>
              <a:rPr lang="zh-CN" altLang="en-US" sz="2900" dirty="0">
                <a:cs typeface="Times New Roman" pitchFamily="18" charset="0"/>
              </a:rPr>
              <a:t>例</a:t>
            </a:r>
            <a:r>
              <a:rPr lang="en-US" altLang="zh-CN" sz="2900" dirty="0"/>
              <a:t>1</a:t>
            </a:r>
            <a:r>
              <a:rPr lang="zh-CN" altLang="en-US" sz="2900" dirty="0">
                <a:cs typeface="Times New Roman" pitchFamily="18" charset="0"/>
              </a:rPr>
              <a:t>：已知</a:t>
            </a:r>
            <a:r>
              <a:rPr lang="zh-CN" altLang="en-US" sz="2900" dirty="0" smtClean="0">
                <a:cs typeface="Times New Roman" pitchFamily="18" charset="0"/>
              </a:rPr>
              <a:t>排列①</a:t>
            </a:r>
            <a:r>
              <a:rPr lang="en-US" altLang="zh-CN" sz="2900" dirty="0" smtClean="0">
                <a:cs typeface="Times New Roman" pitchFamily="18" charset="0"/>
              </a:rPr>
              <a:t>:</a:t>
            </a:r>
            <a:endParaRPr lang="zh-CN" altLang="en-US" sz="2900" dirty="0"/>
          </a:p>
        </p:txBody>
      </p:sp>
      <p:sp>
        <p:nvSpPr>
          <p:cNvPr id="103447" name="Rectangle 23"/>
          <p:cNvSpPr>
            <a:spLocks noChangeArrowheads="1"/>
          </p:cNvSpPr>
          <p:nvPr/>
        </p:nvSpPr>
        <p:spPr bwMode="auto">
          <a:xfrm>
            <a:off x="5134720" y="3092959"/>
            <a:ext cx="4222484" cy="5561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8830" tIns="54416" rIns="108830" bIns="54416" anchor="ctr">
            <a:spAutoFit/>
          </a:bodyPr>
          <a:lstStyle/>
          <a:p>
            <a:pPr>
              <a:spcBef>
                <a:spcPct val="0"/>
              </a:spcBef>
            </a:pPr>
            <a:r>
              <a:rPr lang="zh-CN" altLang="en-US" sz="2900" dirty="0">
                <a:cs typeface="Times New Roman" pitchFamily="18" charset="0"/>
              </a:rPr>
              <a:t>的反序数为</a:t>
            </a:r>
            <a:r>
              <a:rPr lang="en-US" altLang="zh-CN" sz="2900" i="1" dirty="0">
                <a:cs typeface="Times New Roman" pitchFamily="18" charset="0"/>
              </a:rPr>
              <a:t>s</a:t>
            </a:r>
            <a:r>
              <a:rPr lang="zh-CN" altLang="en-US" sz="2900" dirty="0">
                <a:cs typeface="Times New Roman" pitchFamily="18" charset="0"/>
              </a:rPr>
              <a:t>，求</a:t>
            </a:r>
            <a:r>
              <a:rPr lang="zh-CN" altLang="en-US" sz="2900" dirty="0" smtClean="0">
                <a:cs typeface="Times New Roman" pitchFamily="18" charset="0"/>
              </a:rPr>
              <a:t>排列②</a:t>
            </a:r>
            <a:r>
              <a:rPr lang="en-US" altLang="zh-CN" sz="2900" dirty="0" smtClean="0">
                <a:cs typeface="Times New Roman" pitchFamily="18" charset="0"/>
              </a:rPr>
              <a:t>:</a:t>
            </a:r>
            <a:endParaRPr lang="zh-CN" altLang="en-US" sz="2900" dirty="0"/>
          </a:p>
        </p:txBody>
      </p:sp>
      <p:sp>
        <p:nvSpPr>
          <p:cNvPr id="103448" name="Rectangle 24"/>
          <p:cNvSpPr>
            <a:spLocks noChangeArrowheads="1"/>
          </p:cNvSpPr>
          <p:nvPr/>
        </p:nvSpPr>
        <p:spPr bwMode="auto">
          <a:xfrm>
            <a:off x="1513719" y="3789834"/>
            <a:ext cx="3778452" cy="5561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8830" tIns="54416" rIns="108830" bIns="54416" anchor="ctr">
            <a:spAutoFit/>
          </a:bodyPr>
          <a:lstStyle/>
          <a:p>
            <a:pPr>
              <a:spcBef>
                <a:spcPct val="0"/>
              </a:spcBef>
            </a:pPr>
            <a:r>
              <a:rPr lang="zh-CN" altLang="en-US" sz="2900" dirty="0">
                <a:cs typeface="Times New Roman" pitchFamily="18" charset="0"/>
              </a:rPr>
              <a:t>的反</a:t>
            </a:r>
            <a:r>
              <a:rPr lang="zh-CN" altLang="en-US" sz="2900" dirty="0" smtClean="0">
                <a:cs typeface="Times New Roman" pitchFamily="18" charset="0"/>
              </a:rPr>
              <a:t>序数</a:t>
            </a:r>
            <a:r>
              <a:rPr lang="en-US" altLang="zh-CN" sz="2900" dirty="0" smtClean="0">
                <a:cs typeface="Times New Roman" pitchFamily="18" charset="0"/>
              </a:rPr>
              <a:t>(</a:t>
            </a:r>
            <a:r>
              <a:rPr lang="zh-CN" altLang="en-US" sz="2900" dirty="0" smtClean="0">
                <a:cs typeface="Times New Roman" pitchFamily="18" charset="0"/>
              </a:rPr>
              <a:t>这里</a:t>
            </a:r>
            <a:r>
              <a:rPr lang="en-US" altLang="zh-CN" sz="2900" i="1" dirty="0" smtClean="0">
                <a:cs typeface="Times New Roman" pitchFamily="18" charset="0"/>
                <a:sym typeface="Wingdings" pitchFamily="2" charset="2"/>
              </a:rPr>
              <a:t>n</a:t>
            </a:r>
            <a:r>
              <a:rPr lang="en-US" altLang="zh-CN" sz="2900" dirty="0" smtClean="0">
                <a:cs typeface="Times New Roman" pitchFamily="18" charset="0"/>
                <a:sym typeface="Wingdings" pitchFamily="2" charset="2"/>
              </a:rPr>
              <a:t>&gt;2</a:t>
            </a:r>
            <a:r>
              <a:rPr lang="en-US" altLang="zh-CN" sz="2900" dirty="0">
                <a:cs typeface="Times New Roman" pitchFamily="18" charset="0"/>
                <a:sym typeface="Wingdings" pitchFamily="2" charset="2"/>
              </a:rPr>
              <a:t>)</a:t>
            </a:r>
            <a:r>
              <a:rPr lang="zh-CN" altLang="en-US" sz="2900" dirty="0"/>
              <a:t> </a:t>
            </a:r>
            <a:r>
              <a:rPr lang="zh-CN" altLang="en-US" sz="2900" dirty="0" smtClean="0">
                <a:cs typeface="Times New Roman" pitchFamily="18" charset="0"/>
              </a:rPr>
              <a:t>。</a:t>
            </a:r>
            <a:endParaRPr lang="zh-CN" altLang="en-US" sz="2900" dirty="0"/>
          </a:p>
        </p:txBody>
      </p:sp>
      <p:sp>
        <p:nvSpPr>
          <p:cNvPr id="103450" name="Rectangle 26"/>
          <p:cNvSpPr>
            <a:spLocks noChangeArrowheads="1"/>
          </p:cNvSpPr>
          <p:nvPr/>
        </p:nvSpPr>
        <p:spPr bwMode="auto">
          <a:xfrm>
            <a:off x="562059" y="4460114"/>
            <a:ext cx="2273233" cy="5561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8830" tIns="54416" rIns="108830" bIns="54416" anchor="ctr">
            <a:spAutoFit/>
          </a:bodyPr>
          <a:lstStyle/>
          <a:p>
            <a:pPr>
              <a:spcBef>
                <a:spcPct val="0"/>
              </a:spcBef>
            </a:pPr>
            <a:r>
              <a:rPr lang="zh-CN" altLang="en-US" sz="2900">
                <a:cs typeface="Times New Roman" pitchFamily="18" charset="0"/>
              </a:rPr>
              <a:t>例</a:t>
            </a:r>
            <a:r>
              <a:rPr lang="en-US" altLang="zh-CN" sz="2900"/>
              <a:t>2</a:t>
            </a:r>
            <a:r>
              <a:rPr lang="zh-CN" altLang="en-US" sz="2900">
                <a:cs typeface="Times New Roman" pitchFamily="18" charset="0"/>
              </a:rPr>
              <a:t>：证明由</a:t>
            </a:r>
            <a:endParaRPr lang="zh-CN" altLang="en-US" sz="2900"/>
          </a:p>
        </p:txBody>
      </p:sp>
      <p:graphicFrame>
        <p:nvGraphicFramePr>
          <p:cNvPr id="103449" name="Object 25"/>
          <p:cNvGraphicFramePr>
            <a:graphicFrameLocks noChangeAspect="1"/>
          </p:cNvGraphicFramePr>
          <p:nvPr>
            <p:extLst>
              <p:ext uri="{D42A27DB-BD31-4B8C-83A1-F6EECF244321}">
                <p14:modId xmlns:p14="http://schemas.microsoft.com/office/powerpoint/2010/main" val="3252779377"/>
              </p:ext>
            </p:extLst>
          </p:nvPr>
        </p:nvGraphicFramePr>
        <p:xfrm>
          <a:off x="2726424" y="4519936"/>
          <a:ext cx="1608642" cy="494035"/>
        </p:xfrm>
        <a:graphic>
          <a:graphicData uri="http://schemas.openxmlformats.org/presentationml/2006/ole">
            <mc:AlternateContent xmlns:mc="http://schemas.openxmlformats.org/markup-compatibility/2006">
              <mc:Choice xmlns:v="urn:schemas-microsoft-com:vml" Requires="v">
                <p:oleObj spid="_x0000_s103527" name="Equation" r:id="rId7" imgW="545626" imgH="203024" progId="Equation.DSMT4">
                  <p:embed/>
                </p:oleObj>
              </mc:Choice>
              <mc:Fallback>
                <p:oleObj name="Equation" r:id="rId7" imgW="545626" imgH="203024" progId="Equation.DSMT4">
                  <p:embed/>
                  <p:pic>
                    <p:nvPicPr>
                      <p:cNvPr id="0" name="Object 2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26424" y="4519936"/>
                        <a:ext cx="1608642" cy="494035"/>
                      </a:xfrm>
                      <a:prstGeom prst="rect">
                        <a:avLst/>
                      </a:prstGeom>
                      <a:noFill/>
                      <a:extLst/>
                    </p:spPr>
                  </p:pic>
                </p:oleObj>
              </mc:Fallback>
            </mc:AlternateContent>
          </a:graphicData>
        </a:graphic>
      </p:graphicFrame>
      <p:sp>
        <p:nvSpPr>
          <p:cNvPr id="103451" name="Rectangle 27"/>
          <p:cNvSpPr>
            <a:spLocks noChangeArrowheads="1"/>
          </p:cNvSpPr>
          <p:nvPr/>
        </p:nvSpPr>
        <p:spPr bwMode="auto">
          <a:xfrm>
            <a:off x="4129409" y="4460114"/>
            <a:ext cx="5822281" cy="5561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8830" tIns="54416" rIns="108830" bIns="54416" anchor="ctr">
            <a:spAutoFit/>
          </a:bodyPr>
          <a:lstStyle/>
          <a:p>
            <a:pPr>
              <a:spcBef>
                <a:spcPct val="0"/>
              </a:spcBef>
            </a:pPr>
            <a:r>
              <a:rPr lang="zh-CN" altLang="en-US" sz="2900" dirty="0">
                <a:cs typeface="Times New Roman" pitchFamily="18" charset="0"/>
              </a:rPr>
              <a:t>个不同自然数构成的所有排列中，</a:t>
            </a:r>
            <a:endParaRPr lang="zh-CN" altLang="en-US" sz="2900" dirty="0"/>
          </a:p>
        </p:txBody>
      </p:sp>
      <p:sp>
        <p:nvSpPr>
          <p:cNvPr id="103452" name="Rectangle 28"/>
          <p:cNvSpPr>
            <a:spLocks noChangeArrowheads="1"/>
          </p:cNvSpPr>
          <p:nvPr/>
        </p:nvSpPr>
        <p:spPr bwMode="auto">
          <a:xfrm>
            <a:off x="1513719" y="5030912"/>
            <a:ext cx="4047757" cy="5561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8830" tIns="54416" rIns="108830" bIns="54416">
            <a:spAutoFit/>
          </a:bodyPr>
          <a:lstStyle/>
          <a:p>
            <a:pPr>
              <a:spcBef>
                <a:spcPct val="0"/>
              </a:spcBef>
            </a:pPr>
            <a:r>
              <a:rPr lang="zh-CN" altLang="en-US" sz="2900" dirty="0"/>
              <a:t>奇偶排列各占一半儿。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344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0344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344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344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344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3448"/>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345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344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345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34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43" grpId="0"/>
      <p:bldP spid="103446" grpId="0"/>
      <p:bldP spid="103447" grpId="0"/>
      <p:bldP spid="103448" grpId="0"/>
      <p:bldP spid="103450" grpId="0"/>
      <p:bldP spid="103451" grpId="0"/>
      <p:bldP spid="10345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a:xfrm>
            <a:off x="821175" y="404909"/>
            <a:ext cx="9328230" cy="1143265"/>
          </a:xfrm>
        </p:spPr>
        <p:txBody>
          <a:bodyPr/>
          <a:lstStyle/>
          <a:p>
            <a:r>
              <a:rPr lang="zh-CN" altLang="en-US">
                <a:solidFill>
                  <a:srgbClr val="0000CC"/>
                </a:solidFill>
              </a:rPr>
              <a:t>小结</a:t>
            </a:r>
          </a:p>
        </p:txBody>
      </p:sp>
      <p:sp>
        <p:nvSpPr>
          <p:cNvPr id="104451" name="Rectangle 3"/>
          <p:cNvSpPr>
            <a:spLocks noGrp="1" noChangeArrowheads="1"/>
          </p:cNvSpPr>
          <p:nvPr>
            <p:ph type="body" idx="1"/>
          </p:nvPr>
        </p:nvSpPr>
        <p:spPr>
          <a:xfrm>
            <a:off x="906911" y="1557700"/>
            <a:ext cx="9328230" cy="4328527"/>
          </a:xfrm>
        </p:spPr>
        <p:txBody>
          <a:bodyPr/>
          <a:lstStyle/>
          <a:p>
            <a:pPr>
              <a:buFont typeface="Wingdings" pitchFamily="2" charset="2"/>
              <a:buChar char="Ø"/>
            </a:pPr>
            <a:r>
              <a:rPr lang="zh-CN" altLang="en-US" sz="3600" dirty="0"/>
              <a:t>会计算一个排列的反序数；</a:t>
            </a:r>
          </a:p>
          <a:p>
            <a:pPr>
              <a:buFont typeface="Wingdings" pitchFamily="2" charset="2"/>
              <a:buChar char="Ø"/>
            </a:pPr>
            <a:r>
              <a:rPr lang="zh-CN" altLang="en-US" sz="3600" dirty="0"/>
              <a:t>排列具有奇偶性；</a:t>
            </a:r>
          </a:p>
          <a:p>
            <a:pPr>
              <a:buFont typeface="Wingdings" pitchFamily="2" charset="2"/>
              <a:buChar char="Ø"/>
            </a:pPr>
            <a:r>
              <a:rPr lang="zh-CN" altLang="en-US" sz="3600" dirty="0"/>
              <a:t>排列经过一次互换改变其奇偶性，任意排列可经若干次互换成标准排列；</a:t>
            </a:r>
          </a:p>
          <a:p>
            <a:pPr>
              <a:buFont typeface="Wingdings" pitchFamily="2" charset="2"/>
              <a:buChar char="Ø"/>
            </a:pPr>
            <a:r>
              <a:rPr lang="zh-CN" altLang="en-US" sz="3600" dirty="0"/>
              <a:t>了解并熟悉由特殊到一般的证明方法和用数学归纳法证明问题的方法。</a:t>
            </a:r>
          </a:p>
          <a:p>
            <a:pPr>
              <a:buFont typeface="Wingdings" pitchFamily="2" charset="2"/>
              <a:buChar char="Ø"/>
            </a:pPr>
            <a:r>
              <a:rPr lang="zh-CN" altLang="en-US" sz="3600" dirty="0"/>
              <a:t>了解前面例</a:t>
            </a:r>
            <a:r>
              <a:rPr lang="en-US" altLang="zh-CN" sz="3600" dirty="0" smtClean="0"/>
              <a:t>2</a:t>
            </a:r>
            <a:r>
              <a:rPr lang="zh-CN" altLang="en-US" sz="3600" dirty="0" smtClean="0"/>
              <a:t>证明</a:t>
            </a:r>
            <a:r>
              <a:rPr lang="zh-CN" altLang="en-US" sz="3600" dirty="0"/>
              <a:t>问题的方法。</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445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445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445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4451">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445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51" grpId="0" build="p"/>
    </p:bldLst>
  </p:timing>
</p:sld>
</file>

<file path=ppt/theme/theme1.xml><?xml version="1.0" encoding="utf-8"?>
<a:theme xmlns:a="http://schemas.openxmlformats.org/drawingml/2006/main" name="默认设计模板">
  <a:themeElements>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hlink"/>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sz="2800" b="1"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hlink"/>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sz="2800" b="1"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CDESIGNL</Template>
  <TotalTime>686</TotalTime>
  <Words>600</Words>
  <Application>Microsoft Office PowerPoint</Application>
  <PresentationFormat>自定义</PresentationFormat>
  <Paragraphs>77</Paragraphs>
  <Slides>8</Slides>
  <Notes>0</Notes>
  <HiddenSlides>0</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8</vt:i4>
      </vt:variant>
    </vt:vector>
  </HeadingPairs>
  <TitlesOfParts>
    <vt:vector size="11" baseType="lpstr">
      <vt:lpstr>默认设计模板</vt:lpstr>
      <vt:lpstr>Equation</vt:lpstr>
      <vt:lpstr>公式</vt:lpstr>
      <vt:lpstr>第一章 行列式</vt:lpstr>
      <vt:lpstr>PowerPoint 演示文稿</vt:lpstr>
      <vt:lpstr>PowerPoint 演示文稿</vt:lpstr>
      <vt:lpstr>二、排列的反序数</vt:lpstr>
      <vt:lpstr>三、排列的奇偶性与互换</vt:lpstr>
      <vt:lpstr>引理   排列经过一次互换改变其奇偶性。 </vt:lpstr>
      <vt:lpstr>PowerPoint 演示文稿</vt:lpstr>
      <vt:lpstr>小结</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南开大学自动化系刘忠信</dc:creator>
  <cp:lastModifiedBy>Fan</cp:lastModifiedBy>
  <cp:revision>104</cp:revision>
  <dcterms:created xsi:type="dcterms:W3CDTF">1601-01-01T00:00:00Z</dcterms:created>
  <dcterms:modified xsi:type="dcterms:W3CDTF">2021-10-02T22:42:06Z</dcterms:modified>
</cp:coreProperties>
</file>