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7"/>
  </p:handoutMasterIdLst>
  <p:sldIdLst>
    <p:sldId id="291" r:id="rId2"/>
    <p:sldId id="359" r:id="rId3"/>
    <p:sldId id="360" r:id="rId4"/>
    <p:sldId id="361" r:id="rId5"/>
    <p:sldId id="362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9" r:id="rId21"/>
    <p:sldId id="381" r:id="rId22"/>
    <p:sldId id="357" r:id="rId23"/>
    <p:sldId id="383" r:id="rId24"/>
    <p:sldId id="384" r:id="rId25"/>
    <p:sldId id="386" r:id="rId26"/>
  </p:sldIdLst>
  <p:sldSz cx="12090400" cy="7556500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561304" algn="l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22609" algn="l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83913" algn="l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245218" algn="l" rtl="0" fontAlgn="base">
      <a:spcBef>
        <a:spcPct val="0"/>
      </a:spcBef>
      <a:spcAft>
        <a:spcPct val="0"/>
      </a:spcAft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806522" algn="l" defTabSz="1122609" rtl="0" eaLnBrk="1" latinLnBrk="0" hangingPunct="1"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3367827" algn="l" defTabSz="1122609" rtl="0" eaLnBrk="1" latinLnBrk="0" hangingPunct="1"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929131" algn="l" defTabSz="1122609" rtl="0" eaLnBrk="1" latinLnBrk="0" hangingPunct="1"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4490436" algn="l" defTabSz="1122609" rtl="0" eaLnBrk="1" latinLnBrk="0" hangingPunct="1">
      <a:defRPr kumimoji="1" sz="2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CC"/>
    <a:srgbClr val="000099"/>
    <a:srgbClr val="FFFFCC"/>
    <a:srgbClr val="66FFFF"/>
    <a:srgbClr val="FF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3" autoAdjust="0"/>
    <p:restoredTop sz="94660"/>
  </p:normalViewPr>
  <p:slideViewPr>
    <p:cSldViewPr>
      <p:cViewPr>
        <p:scale>
          <a:sx n="70" d="100"/>
          <a:sy n="70" d="100"/>
        </p:scale>
        <p:origin x="-60" y="-36"/>
      </p:cViewPr>
      <p:guideLst>
        <p:guide orient="horz" pos="529"/>
        <p:guide pos="7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w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1.wmf"/><Relationship Id="rId7" Type="http://schemas.openxmlformats.org/officeDocument/2006/relationships/image" Target="../media/image94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6.wmf"/><Relationship Id="rId4" Type="http://schemas.openxmlformats.org/officeDocument/2006/relationships/image" Target="../media/image111.wmf"/><Relationship Id="rId9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10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3.wmf"/><Relationship Id="rId6" Type="http://schemas.openxmlformats.org/officeDocument/2006/relationships/image" Target="../media/image16.emf"/><Relationship Id="rId11" Type="http://schemas.openxmlformats.org/officeDocument/2006/relationships/image" Target="../media/image21.w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4.w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wmf"/><Relationship Id="rId10" Type="http://schemas.openxmlformats.org/officeDocument/2006/relationships/image" Target="../media/image30.emf"/><Relationship Id="rId4" Type="http://schemas.openxmlformats.org/officeDocument/2006/relationships/image" Target="../media/image3.wmf"/><Relationship Id="rId9" Type="http://schemas.openxmlformats.org/officeDocument/2006/relationships/image" Target="../media/image29.emf"/><Relationship Id="rId1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62.e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wmf"/><Relationship Id="rId7" Type="http://schemas.openxmlformats.org/officeDocument/2006/relationships/image" Target="../media/image69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F73452-0B07-4BA0-AC3E-3160E9A8B8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40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780" y="2347413"/>
            <a:ext cx="1027684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6728" y="4570338"/>
            <a:ext cx="8463280" cy="1931106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 algn="ctr">
              <a:buNone/>
              <a:defRPr/>
            </a:lvl1pPr>
            <a:lvl2pPr marL="561304" indent="0" algn="ctr">
              <a:buNone/>
              <a:defRPr/>
            </a:lvl2pPr>
            <a:lvl3pPr marL="1122609" indent="0" algn="ctr">
              <a:buNone/>
              <a:defRPr/>
            </a:lvl3pPr>
            <a:lvl4pPr marL="1683913" indent="0" algn="ctr">
              <a:buNone/>
              <a:defRPr/>
            </a:lvl4pPr>
            <a:lvl5pPr marL="2245218" indent="0" algn="ctr">
              <a:buNone/>
              <a:defRPr/>
            </a:lvl5pPr>
            <a:lvl6pPr marL="2806522" indent="0" algn="ctr">
              <a:buNone/>
              <a:defRPr/>
            </a:lvl6pPr>
            <a:lvl7pPr marL="3367827" indent="0" algn="ctr">
              <a:buNone/>
              <a:defRPr/>
            </a:lvl7pPr>
            <a:lvl8pPr marL="3929131" indent="0" algn="ctr">
              <a:buNone/>
              <a:defRPr/>
            </a:lvl8pPr>
            <a:lvl9pPr marL="4490436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874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1763184"/>
            <a:ext cx="10881360" cy="4986941"/>
          </a:xfrm>
          <a:prstGeom prst="rect">
            <a:avLst/>
          </a:prstGeom>
        </p:spPr>
        <p:txBody>
          <a:bodyPr vert="eaVert"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964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540" y="671690"/>
            <a:ext cx="2720340" cy="6078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671690"/>
            <a:ext cx="7959513" cy="6078435"/>
          </a:xfrm>
          <a:prstGeom prst="rect">
            <a:avLst/>
          </a:prstGeom>
        </p:spPr>
        <p:txBody>
          <a:bodyPr vert="eaVert"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385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520" y="1763184"/>
            <a:ext cx="10881360" cy="4986941"/>
          </a:xfrm>
          <a:prstGeom prst="rect">
            <a:avLst/>
          </a:prstGeom>
        </p:spPr>
        <p:txBody>
          <a:bodyPr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664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058" y="4855751"/>
            <a:ext cx="10276840" cy="150080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5058" y="3202768"/>
            <a:ext cx="10276840" cy="1652984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500"/>
            </a:lvl1pPr>
            <a:lvl2pPr marL="561304" indent="0">
              <a:buNone/>
              <a:defRPr sz="2200"/>
            </a:lvl2pPr>
            <a:lvl3pPr marL="1122609" indent="0">
              <a:buNone/>
              <a:defRPr sz="2000"/>
            </a:lvl3pPr>
            <a:lvl4pPr marL="1683913" indent="0">
              <a:buNone/>
              <a:defRPr sz="1700"/>
            </a:lvl4pPr>
            <a:lvl5pPr marL="2245218" indent="0">
              <a:buNone/>
              <a:defRPr sz="1700"/>
            </a:lvl5pPr>
            <a:lvl6pPr marL="2806522" indent="0">
              <a:buNone/>
              <a:defRPr sz="1700"/>
            </a:lvl6pPr>
            <a:lvl7pPr marL="3367827" indent="0">
              <a:buNone/>
              <a:defRPr sz="1700"/>
            </a:lvl7pPr>
            <a:lvl8pPr marL="3929131" indent="0">
              <a:buNone/>
              <a:defRPr sz="1700"/>
            </a:lvl8pPr>
            <a:lvl9pPr marL="449043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46767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520" y="1763184"/>
            <a:ext cx="5339927" cy="4986941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5953" y="1763184"/>
            <a:ext cx="5339927" cy="4986941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814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0" y="302610"/>
            <a:ext cx="108813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4520" y="1691467"/>
            <a:ext cx="5342026" cy="704923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" y="2396390"/>
            <a:ext cx="5342026" cy="4353734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41756" y="1691467"/>
            <a:ext cx="5344125" cy="704923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1756" y="2396390"/>
            <a:ext cx="5344125" cy="4353734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212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9814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8682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1" y="300861"/>
            <a:ext cx="3977658" cy="128040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7011" y="300861"/>
            <a:ext cx="6758869" cy="6449263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4521" y="1581268"/>
            <a:ext cx="3977658" cy="5168856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25027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803" y="5289550"/>
            <a:ext cx="7254240" cy="62446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9803" y="675187"/>
            <a:ext cx="7254240" cy="4533900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3900"/>
            </a:lvl1pPr>
            <a:lvl2pPr marL="561304" indent="0">
              <a:buNone/>
              <a:defRPr sz="3400"/>
            </a:lvl2pPr>
            <a:lvl3pPr marL="1122609" indent="0">
              <a:buNone/>
              <a:defRPr sz="2900"/>
            </a:lvl3pPr>
            <a:lvl4pPr marL="1683913" indent="0">
              <a:buNone/>
              <a:defRPr sz="2500"/>
            </a:lvl4pPr>
            <a:lvl5pPr marL="2245218" indent="0">
              <a:buNone/>
              <a:defRPr sz="2500"/>
            </a:lvl5pPr>
            <a:lvl6pPr marL="2806522" indent="0">
              <a:buNone/>
              <a:defRPr sz="2500"/>
            </a:lvl6pPr>
            <a:lvl7pPr marL="3367827" indent="0">
              <a:buNone/>
              <a:defRPr sz="2500"/>
            </a:lvl7pPr>
            <a:lvl8pPr marL="3929131" indent="0">
              <a:buNone/>
              <a:defRPr sz="2500"/>
            </a:lvl8pPr>
            <a:lvl9pPr marL="449043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9803" y="5914011"/>
            <a:ext cx="7254240" cy="886839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13946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040" y="671689"/>
            <a:ext cx="9974580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915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446488" y="6926791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38916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9638735" y="6940785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38917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10847775" y="6940785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5pPr>
      <a:lvl6pPr marL="561304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6pPr>
      <a:lvl7pPr marL="1122609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7pPr>
      <a:lvl8pPr marL="1683913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8pPr>
      <a:lvl9pPr marL="2245218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9pPr>
    </p:titleStyle>
    <p:bodyStyle>
      <a:lvl1pPr marL="420978" indent="-420978" algn="l" rtl="0" fontAlgn="base">
        <a:spcBef>
          <a:spcPct val="20000"/>
        </a:spcBef>
        <a:spcAft>
          <a:spcPct val="0"/>
        </a:spcAft>
        <a:buChar char="•"/>
        <a:defRPr kumimoji="1" sz="3900" b="1">
          <a:solidFill>
            <a:schemeClr val="tx1"/>
          </a:solidFill>
          <a:latin typeface="+mn-lt"/>
          <a:ea typeface="+mn-ea"/>
          <a:cs typeface="+mn-cs"/>
        </a:defRPr>
      </a:lvl1pPr>
      <a:lvl2pPr marL="912120" indent="-350815" algn="l" rtl="0" fontAlgn="base">
        <a:spcBef>
          <a:spcPct val="20000"/>
        </a:spcBef>
        <a:spcAft>
          <a:spcPct val="0"/>
        </a:spcAft>
        <a:buChar char="–"/>
        <a:defRPr kumimoji="1" sz="3400" b="1">
          <a:solidFill>
            <a:schemeClr val="tx1"/>
          </a:solidFill>
          <a:latin typeface="+mn-lt"/>
          <a:ea typeface="+mn-ea"/>
        </a:defRPr>
      </a:lvl2pPr>
      <a:lvl3pPr marL="1403261" indent="-280652" algn="l" rtl="0" fontAlgn="base">
        <a:spcBef>
          <a:spcPct val="20000"/>
        </a:spcBef>
        <a:spcAft>
          <a:spcPct val="0"/>
        </a:spcAft>
        <a:buChar char="•"/>
        <a:defRPr kumimoji="1" sz="2900" b="1">
          <a:solidFill>
            <a:schemeClr val="tx1"/>
          </a:solidFill>
          <a:latin typeface="+mn-lt"/>
          <a:ea typeface="+mn-ea"/>
        </a:defRPr>
      </a:lvl3pPr>
      <a:lvl4pPr marL="1964566" indent="-280652" algn="l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525870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3087174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648479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4209783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771088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304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2609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3913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218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6522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7827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9131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436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2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50.wmf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5.bin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70.emf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67.e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69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88.e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9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85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5.wmf"/><Relationship Id="rId22" Type="http://schemas.openxmlformats.org/officeDocument/2006/relationships/image" Target="../media/image1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4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image" Target="../media/image145.wmf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4.bin"/><Relationship Id="rId14" Type="http://schemas.openxmlformats.org/officeDocument/2006/relationships/oleObject" Target="../embeddings/oleObject15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8.emf"/><Relationship Id="rId26" Type="http://schemas.openxmlformats.org/officeDocument/2006/relationships/image" Target="../media/image32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1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3.e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3.e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oleObject" Target="../embeddings/oleObject50.bin"/><Relationship Id="rId21" Type="http://schemas.openxmlformats.org/officeDocument/2006/relationships/image" Target="../media/image57.wmf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5.wmf"/><Relationship Id="rId25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1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6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906780" y="1635493"/>
            <a:ext cx="10276840" cy="1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 algn="ctr"/>
            <a:r>
              <a:rPr lang="zh-CN" altLang="en-US" sz="81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第二章 矩阵代数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813560" y="3570097"/>
            <a:ext cx="8463280" cy="19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pPr algn="ctr">
              <a:spcBef>
                <a:spcPct val="20000"/>
              </a:spcBef>
            </a:pPr>
            <a:r>
              <a:rPr lang="zh-CN" altLang="en-US" sz="5900" b="1">
                <a:solidFill>
                  <a:srgbClr val="0000CC"/>
                </a:solidFill>
              </a:rPr>
              <a:t>第五节  分块矩阵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6" name="Group 2"/>
          <p:cNvGrpSpPr>
            <a:grpSpLocks/>
          </p:cNvGrpSpPr>
          <p:nvPr/>
        </p:nvGrpSpPr>
        <p:grpSpPr bwMode="auto">
          <a:xfrm>
            <a:off x="3324860" y="524757"/>
            <a:ext cx="4668238" cy="2266950"/>
            <a:chOff x="1680" y="2544"/>
            <a:chExt cx="2224" cy="1296"/>
          </a:xfrm>
        </p:grpSpPr>
        <p:graphicFrame>
          <p:nvGraphicFramePr>
            <p:cNvPr id="164867" name="Object 3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51" name="Equation" r:id="rId3" imgW="3530520" imgH="2057400" progId="Equation.3">
                    <p:embed/>
                  </p:oleObj>
                </mc:Choice>
                <mc:Fallback>
                  <p:oleObj name="Equation" r:id="rId3" imgW="3530520" imgH="2057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68" name="Object 4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52" name="Equation" r:id="rId5" imgW="291960" imgH="317160" progId="Equation.3">
                    <p:embed/>
                  </p:oleObj>
                </mc:Choice>
                <mc:Fallback>
                  <p:oleObj name="Equation" r:id="rId5" imgW="291960" imgH="317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69" name="Object 5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53" name="Equation" r:id="rId7" imgW="291960" imgH="317160" progId="Equation.3">
                    <p:embed/>
                  </p:oleObj>
                </mc:Choice>
                <mc:Fallback>
                  <p:oleObj name="Equation" r:id="rId7" imgW="29196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5969635" y="3078575"/>
          <a:ext cx="149032" cy="21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4" name="公式" r:id="rId8" imgW="114120" imgH="215640" progId="Equation.3">
                  <p:embed/>
                </p:oleObj>
              </mc:Choice>
              <mc:Fallback>
                <p:oleObj name="公式" r:id="rId8" imgW="1141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635" y="3078575"/>
                        <a:ext cx="149032" cy="213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1284606" y="3222008"/>
          <a:ext cx="10188681" cy="116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5" name="Equation" r:id="rId10" imgW="3124080" imgH="457200" progId="Equation.DSMT4">
                  <p:embed/>
                </p:oleObj>
              </mc:Choice>
              <mc:Fallback>
                <p:oleObj name="Equation" r:id="rId10" imgW="31240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6" y="3222008"/>
                        <a:ext cx="10188681" cy="116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5" name="Object 11"/>
          <p:cNvGraphicFramePr>
            <a:graphicFrameLocks noChangeAspect="1"/>
          </p:cNvGraphicFramePr>
          <p:nvPr/>
        </p:nvGraphicFramePr>
        <p:xfrm>
          <a:off x="3473892" y="5294798"/>
          <a:ext cx="4189659" cy="70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6" name="Equation" r:id="rId12" imgW="1384200" imgH="279360" progId="Equation.DSMT4">
                  <p:embed/>
                </p:oleObj>
              </mc:Choice>
              <mc:Fallback>
                <p:oleObj name="Equation" r:id="rId12" imgW="138420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892" y="5294798"/>
                        <a:ext cx="4189659" cy="704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1209040" y="4554891"/>
            <a:ext cx="737450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/>
              <a:t>分块对角矩阵的行列式具有下述性质</a:t>
            </a:r>
            <a:r>
              <a:rPr lang="en-US" altLang="zh-CN" sz="3400" b="1"/>
              <a:t>: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664903" y="3778250"/>
            <a:ext cx="46445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>
                <a:ea typeface="黑体" pitchFamily="49" charset="-122"/>
              </a:rPr>
              <a:t>记做</a:t>
            </a:r>
            <a:r>
              <a:rPr lang="en-US" altLang="zh-CN" sz="3400" b="1" i="1">
                <a:ea typeface="黑体" pitchFamily="49" charset="-122"/>
              </a:rPr>
              <a:t>diag</a:t>
            </a:r>
            <a:r>
              <a:rPr lang="en-US" altLang="zh-CN" sz="3400" b="1">
                <a:ea typeface="黑体" pitchFamily="49" charset="-122"/>
              </a:rPr>
              <a:t>(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en-US" altLang="zh-CN" sz="3400" b="1" baseline="-25000">
                <a:ea typeface="黑体" pitchFamily="49" charset="-122"/>
              </a:rPr>
              <a:t>1</a:t>
            </a:r>
            <a:r>
              <a:rPr lang="en-US" altLang="zh-CN" sz="3400" b="1">
                <a:ea typeface="黑体" pitchFamily="49" charset="-122"/>
              </a:rPr>
              <a:t>, 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en-US" altLang="zh-CN" sz="3400" b="1" baseline="-25000">
                <a:ea typeface="黑体" pitchFamily="49" charset="-122"/>
              </a:rPr>
              <a:t>2</a:t>
            </a:r>
            <a:r>
              <a:rPr lang="en-US" altLang="zh-CN" sz="3400" b="1">
                <a:ea typeface="黑体" pitchFamily="49" charset="-122"/>
              </a:rPr>
              <a:t>, …, 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en-US" altLang="zh-CN" sz="3400" b="1" i="1" baseline="-25000">
                <a:ea typeface="黑体" pitchFamily="49" charset="-122"/>
              </a:rPr>
              <a:t>s</a:t>
            </a:r>
            <a:r>
              <a:rPr lang="en-US" altLang="zh-CN" sz="3400" b="1">
                <a:ea typeface="黑体" pitchFamily="49" charset="-122"/>
              </a:rPr>
              <a:t>).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9092989" y="3856964"/>
            <a:ext cx="2268940" cy="636576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sz="3400" b="1"/>
              <a:t>(</a:t>
            </a:r>
            <a:r>
              <a:rPr lang="zh-CN" altLang="en-US" sz="3400" b="1"/>
              <a:t>准对角阵</a:t>
            </a:r>
            <a:r>
              <a:rPr lang="en-US" altLang="zh-CN" sz="3400" b="1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6" grpId="0" autoUpdateAnimBg="0"/>
      <p:bldP spid="164877" grpId="0"/>
      <p:bldP spid="1648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209040" y="2880917"/>
          <a:ext cx="7556500" cy="50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9" name="Equation" r:id="rId3" imgW="5473440" imgH="469800" progId="Equation.3">
                  <p:embed/>
                </p:oleObj>
              </mc:Choice>
              <mc:Fallback>
                <p:oleObj name="Equation" r:id="rId3" imgW="547344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40" y="2880917"/>
                        <a:ext cx="7556500" cy="505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891" name="Group 3"/>
          <p:cNvGrpSpPr>
            <a:grpSpLocks/>
          </p:cNvGrpSpPr>
          <p:nvPr/>
        </p:nvGrpSpPr>
        <p:grpSpPr bwMode="auto">
          <a:xfrm>
            <a:off x="2015067" y="3636567"/>
            <a:ext cx="4598971" cy="2373650"/>
            <a:chOff x="960" y="2448"/>
            <a:chExt cx="2191" cy="1357"/>
          </a:xfrm>
        </p:grpSpPr>
        <p:graphicFrame>
          <p:nvGraphicFramePr>
            <p:cNvPr id="165892" name="Object 4"/>
            <p:cNvGraphicFramePr>
              <a:graphicFrameLocks noChangeAspect="1"/>
            </p:cNvGraphicFramePr>
            <p:nvPr/>
          </p:nvGraphicFramePr>
          <p:xfrm>
            <a:off x="960" y="2448"/>
            <a:ext cx="2191" cy="1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50" name="Equation" r:id="rId5" imgW="3746160" imgH="2108160" progId="Equation.3">
                    <p:embed/>
                  </p:oleObj>
                </mc:Choice>
                <mc:Fallback>
                  <p:oleObj name="Equation" r:id="rId5" imgW="3746160" imgH="2108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48"/>
                          <a:ext cx="2191" cy="1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3" name="Object 5"/>
            <p:cNvGraphicFramePr>
              <a:graphicFrameLocks noChangeAspect="1"/>
            </p:cNvGraphicFramePr>
            <p:nvPr/>
          </p:nvGraphicFramePr>
          <p:xfrm>
            <a:off x="1776" y="3264"/>
            <a:ext cx="29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51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29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4" name="Object 6"/>
            <p:cNvGraphicFramePr>
              <a:graphicFrameLocks noChangeAspect="1"/>
            </p:cNvGraphicFramePr>
            <p:nvPr/>
          </p:nvGraphicFramePr>
          <p:xfrm>
            <a:off x="2592" y="2561"/>
            <a:ext cx="29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52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61"/>
                          <a:ext cx="29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895" name="Group 7"/>
          <p:cNvGrpSpPr>
            <a:grpSpLocks/>
          </p:cNvGrpSpPr>
          <p:nvPr/>
        </p:nvGrpSpPr>
        <p:grpSpPr bwMode="auto">
          <a:xfrm>
            <a:off x="1209040" y="446044"/>
            <a:ext cx="5037667" cy="2099028"/>
            <a:chOff x="576" y="480"/>
            <a:chExt cx="2367" cy="1214"/>
          </a:xfrm>
        </p:grpSpPr>
        <p:graphicFrame>
          <p:nvGraphicFramePr>
            <p:cNvPr id="165896" name="Object 8"/>
            <p:cNvGraphicFramePr>
              <a:graphicFrameLocks noChangeAspect="1"/>
            </p:cNvGraphicFramePr>
            <p:nvPr/>
          </p:nvGraphicFramePr>
          <p:xfrm>
            <a:off x="576" y="480"/>
            <a:ext cx="2367" cy="1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53" name="Equation" r:id="rId10" imgW="4597200" imgH="2108160" progId="Equation.3">
                    <p:embed/>
                  </p:oleObj>
                </mc:Choice>
                <mc:Fallback>
                  <p:oleObj name="Equation" r:id="rId10" imgW="4597200" imgH="2108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80"/>
                          <a:ext cx="2367" cy="1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7" name="Object 9"/>
            <p:cNvGraphicFramePr>
              <a:graphicFrameLocks noChangeAspect="1"/>
            </p:cNvGraphicFramePr>
            <p:nvPr/>
          </p:nvGraphicFramePr>
          <p:xfrm>
            <a:off x="1632" y="1200"/>
            <a:ext cx="3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54" name="公式" r:id="rId12" imgW="126720" imgH="139680" progId="Equation.3">
                    <p:embed/>
                  </p:oleObj>
                </mc:Choice>
                <mc:Fallback>
                  <p:oleObj name="公式" r:id="rId12" imgW="126720" imgH="1396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200"/>
                          <a:ext cx="30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8" name="Object 10"/>
            <p:cNvGraphicFramePr>
              <a:graphicFrameLocks noChangeAspect="1"/>
            </p:cNvGraphicFramePr>
            <p:nvPr/>
          </p:nvGraphicFramePr>
          <p:xfrm>
            <a:off x="2304" y="576"/>
            <a:ext cx="3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55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576"/>
                          <a:ext cx="30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2317327" y="4476177"/>
          <a:ext cx="352637" cy="41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6" name="Equation" r:id="rId14" imgW="266400" imgH="380880" progId="Equation.3">
                  <p:embed/>
                </p:oleObj>
              </mc:Choice>
              <mc:Fallback>
                <p:oleObj name="Equation" r:id="rId14" imgW="26640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327" y="4476177"/>
                        <a:ext cx="352637" cy="41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3526367" y="3636566"/>
          <a:ext cx="352637" cy="41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7" name="Equation" r:id="rId16" imgW="266400" imgH="380880" progId="Equation.3">
                  <p:embed/>
                </p:oleObj>
              </mc:Choice>
              <mc:Fallback>
                <p:oleObj name="Equation" r:id="rId16" imgW="266400" imgH="380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367" y="3636566"/>
                        <a:ext cx="352637" cy="41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901" name="Group 13"/>
          <p:cNvGrpSpPr>
            <a:grpSpLocks/>
          </p:cNvGrpSpPr>
          <p:nvPr/>
        </p:nvGrpSpPr>
        <p:grpSpPr bwMode="auto">
          <a:xfrm>
            <a:off x="4433147" y="4224294"/>
            <a:ext cx="1964690" cy="1595261"/>
            <a:chOff x="2112" y="2784"/>
            <a:chExt cx="936" cy="912"/>
          </a:xfrm>
        </p:grpSpPr>
        <p:graphicFrame>
          <p:nvGraphicFramePr>
            <p:cNvPr id="165902" name="Object 14"/>
            <p:cNvGraphicFramePr>
              <a:graphicFrameLocks noChangeAspect="1"/>
            </p:cNvGraphicFramePr>
            <p:nvPr/>
          </p:nvGraphicFramePr>
          <p:xfrm>
            <a:off x="2112" y="2784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58" name="Equation" r:id="rId18" imgW="266400" imgH="380880" progId="Equation.3">
                    <p:embed/>
                  </p:oleObj>
                </mc:Choice>
                <mc:Fallback>
                  <p:oleObj name="Equation" r:id="rId18" imgW="266400" imgH="380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4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03" name="Object 15"/>
            <p:cNvGraphicFramePr>
              <a:graphicFrameLocks noChangeAspect="1"/>
            </p:cNvGraphicFramePr>
            <p:nvPr/>
          </p:nvGraphicFramePr>
          <p:xfrm>
            <a:off x="2880" y="3456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59" name="Equation" r:id="rId20" imgW="266400" imgH="380880" progId="Equation.3">
                    <p:embed/>
                  </p:oleObj>
                </mc:Choice>
                <mc:Fallback>
                  <p:oleObj name="Equation" r:id="rId20" imgW="266400" imgH="380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56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04" name="Object 16"/>
          <p:cNvGraphicFramePr>
            <a:graphicFrameLocks noChangeAspect="1"/>
          </p:cNvGraphicFramePr>
          <p:nvPr/>
        </p:nvGraphicFramePr>
        <p:xfrm>
          <a:off x="1242625" y="6067941"/>
          <a:ext cx="6937287" cy="6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0" name="Equation" r:id="rId22" imgW="1930320" imgH="241200" progId="Equation.DSMT4">
                  <p:embed/>
                </p:oleObj>
              </mc:Choice>
              <mc:Fallback>
                <p:oleObj name="Equation" r:id="rId22" imgW="193032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625" y="6067941"/>
                        <a:ext cx="6937287" cy="6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260684"/>
              </p:ext>
            </p:extLst>
          </p:nvPr>
        </p:nvGraphicFramePr>
        <p:xfrm>
          <a:off x="1897063" y="938213"/>
          <a:ext cx="6256337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0" name="Equation" r:id="rId3" imgW="2882880" imgH="1079280" progId="Equation.DSMT4">
                  <p:embed/>
                </p:oleObj>
              </mc:Choice>
              <mc:Fallback>
                <p:oleObj name="Equation" r:id="rId3" imgW="2882880" imgH="1079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938213"/>
                        <a:ext cx="6256337" cy="231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405213"/>
              </p:ext>
            </p:extLst>
          </p:nvPr>
        </p:nvGraphicFramePr>
        <p:xfrm>
          <a:off x="2029873" y="3480888"/>
          <a:ext cx="473540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1" name="Equation" r:id="rId5" imgW="4241520" imgH="2057400" progId="Equation.3">
                  <p:embed/>
                </p:oleObj>
              </mc:Choice>
              <mc:Fallback>
                <p:oleObj name="Equation" r:id="rId5" imgW="424152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873" y="3480888"/>
                        <a:ext cx="4735407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1458825" y="540500"/>
            <a:ext cx="4030133" cy="2854678"/>
            <a:chOff x="864" y="480"/>
            <a:chExt cx="1920" cy="1632"/>
          </a:xfrm>
        </p:grpSpPr>
        <p:sp>
          <p:nvSpPr>
            <p:cNvPr id="166917" name="Line 5"/>
            <p:cNvSpPr>
              <a:spLocks noChangeShapeType="1"/>
            </p:cNvSpPr>
            <p:nvPr/>
          </p:nvSpPr>
          <p:spPr bwMode="auto">
            <a:xfrm>
              <a:off x="864" y="816"/>
              <a:ext cx="172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918" name="Line 6"/>
            <p:cNvSpPr>
              <a:spLocks noChangeShapeType="1"/>
            </p:cNvSpPr>
            <p:nvPr/>
          </p:nvSpPr>
          <p:spPr bwMode="auto">
            <a:xfrm>
              <a:off x="2784" y="480"/>
              <a:ext cx="0" cy="16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6919" name="Oval 7"/>
          <p:cNvSpPr>
            <a:spLocks noChangeArrowheads="1"/>
          </p:cNvSpPr>
          <p:nvPr/>
        </p:nvSpPr>
        <p:spPr bwMode="auto">
          <a:xfrm>
            <a:off x="2365605" y="3396927"/>
            <a:ext cx="1108287" cy="67168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pSp>
        <p:nvGrpSpPr>
          <p:cNvPr id="166920" name="Group 8"/>
          <p:cNvGrpSpPr>
            <a:grpSpLocks/>
          </p:cNvGrpSpPr>
          <p:nvPr/>
        </p:nvGrpSpPr>
        <p:grpSpPr bwMode="auto">
          <a:xfrm>
            <a:off x="1559578" y="624461"/>
            <a:ext cx="4735407" cy="2770717"/>
            <a:chOff x="912" y="528"/>
            <a:chExt cx="2256" cy="1584"/>
          </a:xfrm>
        </p:grpSpPr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>
              <a:off x="912" y="1152"/>
              <a:ext cx="16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922" name="Line 10"/>
            <p:cNvSpPr>
              <a:spLocks noChangeShapeType="1"/>
            </p:cNvSpPr>
            <p:nvPr/>
          </p:nvSpPr>
          <p:spPr bwMode="auto">
            <a:xfrm>
              <a:off x="3168" y="528"/>
              <a:ext cx="0" cy="15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6923" name="Oval 11"/>
          <p:cNvSpPr>
            <a:spLocks noChangeArrowheads="1"/>
          </p:cNvSpPr>
          <p:nvPr/>
        </p:nvSpPr>
        <p:spPr bwMode="auto">
          <a:xfrm>
            <a:off x="3574645" y="3984654"/>
            <a:ext cx="1108287" cy="67168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66924" name="Oval 12"/>
          <p:cNvSpPr>
            <a:spLocks noChangeArrowheads="1"/>
          </p:cNvSpPr>
          <p:nvPr/>
        </p:nvSpPr>
        <p:spPr bwMode="auto">
          <a:xfrm>
            <a:off x="5488958" y="5160110"/>
            <a:ext cx="1108287" cy="67168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pSp>
        <p:nvGrpSpPr>
          <p:cNvPr id="166925" name="Group 13"/>
          <p:cNvGrpSpPr>
            <a:grpSpLocks/>
          </p:cNvGrpSpPr>
          <p:nvPr/>
        </p:nvGrpSpPr>
        <p:grpSpPr bwMode="auto">
          <a:xfrm>
            <a:off x="1458825" y="708422"/>
            <a:ext cx="6347460" cy="2686756"/>
            <a:chOff x="864" y="576"/>
            <a:chExt cx="3024" cy="1536"/>
          </a:xfrm>
        </p:grpSpPr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>
              <a:off x="864" y="1824"/>
              <a:ext cx="17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>
              <a:off x="3888" y="576"/>
              <a:ext cx="0" cy="15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669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59216"/>
              </p:ext>
            </p:extLst>
          </p:nvPr>
        </p:nvGraphicFramePr>
        <p:xfrm>
          <a:off x="1168400" y="6078538"/>
          <a:ext cx="99933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2" name="Equation" r:id="rId7" imgW="2781000" imgH="228600" progId="Equation.DSMT4">
                  <p:embed/>
                </p:oleObj>
              </mc:Choice>
              <mc:Fallback>
                <p:oleObj name="Equation" r:id="rId7" imgW="27810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6078538"/>
                        <a:ext cx="99933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1284605" y="5697112"/>
            <a:ext cx="600215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/>
              <a:t>即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999138" y="208154"/>
            <a:ext cx="438650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sz="3400" b="1">
                <a:latin typeface="黑体" pitchFamily="49" charset="-122"/>
                <a:ea typeface="黑体" pitchFamily="49" charset="-122"/>
              </a:rPr>
              <a:t>(7)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假设运算可行，则</a:t>
            </a:r>
          </a:p>
        </p:txBody>
      </p:sp>
      <p:graphicFrame>
        <p:nvGraphicFramePr>
          <p:cNvPr id="1669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981626"/>
              </p:ext>
            </p:extLst>
          </p:nvPr>
        </p:nvGraphicFramePr>
        <p:xfrm>
          <a:off x="2046553" y="6555963"/>
          <a:ext cx="6479698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3" name="Equation" r:id="rId9" imgW="1803240" imgH="228600" progId="Equation.DSMT4">
                  <p:embed/>
                </p:oleObj>
              </mc:Choice>
              <mc:Fallback>
                <p:oleObj name="Equation" r:id="rId9" imgW="180324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553" y="6555963"/>
                        <a:ext cx="6479698" cy="58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nimBg="1"/>
      <p:bldP spid="166923" grpId="0" animBg="1"/>
      <p:bldP spid="166924" grpId="0" animBg="1"/>
      <p:bldP spid="1669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1209041" y="367330"/>
            <a:ext cx="16469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 dirty="0">
                <a:ea typeface="黑体" pitchFamily="49" charset="-122"/>
              </a:rPr>
              <a:t>例</a:t>
            </a:r>
            <a:r>
              <a:rPr lang="en-US" altLang="zh-CN" sz="3400" b="1" dirty="0">
                <a:ea typeface="黑体" pitchFamily="49" charset="-122"/>
              </a:rPr>
              <a:t>1  </a:t>
            </a:r>
            <a:r>
              <a:rPr lang="en-US" altLang="zh-CN" sz="3400" b="1" dirty="0" smtClean="0">
                <a:ea typeface="黑体" pitchFamily="49" charset="-122"/>
              </a:rPr>
              <a:t> </a:t>
            </a:r>
            <a:r>
              <a:rPr lang="zh-CN" altLang="en-US" sz="3400" b="1" dirty="0"/>
              <a:t>设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38780"/>
              </p:ext>
            </p:extLst>
          </p:nvPr>
        </p:nvGraphicFramePr>
        <p:xfrm>
          <a:off x="2516808" y="972181"/>
          <a:ext cx="3345398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6" name="Equation" r:id="rId3" imgW="3047760" imgH="2044440" progId="Equation.3">
                  <p:embed/>
                </p:oleObj>
              </mc:Choice>
              <mc:Fallback>
                <p:oleObj name="Equation" r:id="rId3" imgW="3047760" imgH="2044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808" y="972181"/>
                        <a:ext cx="3345398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87907"/>
              </p:ext>
            </p:extLst>
          </p:nvPr>
        </p:nvGraphicFramePr>
        <p:xfrm>
          <a:off x="6261224" y="1003906"/>
          <a:ext cx="3240650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7" name="Equation" r:id="rId5" imgW="3288960" imgH="2044440" progId="Equation.3">
                  <p:embed/>
                </p:oleObj>
              </mc:Choice>
              <mc:Fallback>
                <p:oleObj name="Equation" r:id="rId5" imgW="3288960" imgH="2044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224" y="1003906"/>
                        <a:ext cx="3240650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50348"/>
              </p:ext>
            </p:extLst>
          </p:nvPr>
        </p:nvGraphicFramePr>
        <p:xfrm>
          <a:off x="2159139" y="3145681"/>
          <a:ext cx="1393754" cy="51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8" name="Equation" r:id="rId7" imgW="1054080" imgH="431640" progId="Equation.3">
                  <p:embed/>
                </p:oleObj>
              </mc:Choice>
              <mc:Fallback>
                <p:oleObj name="Equation" r:id="rId7" imgW="1054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139" y="3145681"/>
                        <a:ext cx="1393754" cy="511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209040" y="3641814"/>
            <a:ext cx="71786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34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1952096" y="3731022"/>
          <a:ext cx="2737132" cy="44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9" name="Equation" r:id="rId9" imgW="2070000" imgH="406080" progId="Equation.3">
                  <p:embed/>
                </p:oleObj>
              </mc:Choice>
              <mc:Fallback>
                <p:oleObj name="Equation" r:id="rId9" imgW="20700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6" y="3731022"/>
                        <a:ext cx="2737132" cy="447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4433147" y="3893697"/>
            <a:ext cx="4332393" cy="2602794"/>
            <a:chOff x="2112" y="2496"/>
            <a:chExt cx="2064" cy="1488"/>
          </a:xfrm>
        </p:grpSpPr>
        <p:graphicFrame>
          <p:nvGraphicFramePr>
            <p:cNvPr id="167945" name="Object 9"/>
            <p:cNvGraphicFramePr>
              <a:graphicFrameLocks noChangeAspect="1"/>
            </p:cNvGraphicFramePr>
            <p:nvPr/>
          </p:nvGraphicFramePr>
          <p:xfrm>
            <a:off x="2112" y="2544"/>
            <a:ext cx="186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0" name="Equation" r:id="rId11" imgW="2958840" imgH="2044440" progId="Equation.3">
                    <p:embed/>
                  </p:oleObj>
                </mc:Choice>
                <mc:Fallback>
                  <p:oleObj name="Equation" r:id="rId11" imgW="2958840" imgH="2044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1864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2400" y="3168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3312" y="249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7948" name="Group 12"/>
          <p:cNvGrpSpPr>
            <a:grpSpLocks/>
          </p:cNvGrpSpPr>
          <p:nvPr/>
        </p:nvGrpSpPr>
        <p:grpSpPr bwMode="auto">
          <a:xfrm>
            <a:off x="3828626" y="3725775"/>
            <a:ext cx="4735407" cy="2602794"/>
            <a:chOff x="3312" y="768"/>
            <a:chExt cx="2256" cy="1488"/>
          </a:xfrm>
        </p:grpSpPr>
        <p:graphicFrame>
          <p:nvGraphicFramePr>
            <p:cNvPr id="167949" name="Object 13"/>
            <p:cNvGraphicFramePr>
              <a:graphicFrameLocks noChangeAspect="1"/>
            </p:cNvGraphicFramePr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1" name="Equation" r:id="rId13" imgW="2705040" imgH="2044440" progId="Equation.3">
                    <p:embed/>
                  </p:oleObj>
                </mc:Choice>
                <mc:Fallback>
                  <p:oleObj name="Equation" r:id="rId13" imgW="2705040" imgH="20444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>
              <a:off x="3792" y="1536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>
              <a:off x="4656" y="768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7952" name="Object 16"/>
            <p:cNvGraphicFramePr>
              <a:graphicFrameLocks noChangeAspect="1"/>
            </p:cNvGraphicFramePr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2" name="Equation" r:id="rId15" imgW="711000" imgH="952200" progId="Equation.3">
                    <p:embed/>
                  </p:oleObj>
                </mc:Choice>
                <mc:Fallback>
                  <p:oleObj name="Equation" r:id="rId15" imgW="711000" imgH="952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3" name="Object 17"/>
            <p:cNvGraphicFramePr>
              <a:graphicFrameLocks noChangeAspect="1"/>
            </p:cNvGraphicFramePr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3" name="Equation" r:id="rId17" imgW="965160" imgH="952200" progId="Equation.3">
                    <p:embed/>
                  </p:oleObj>
                </mc:Choice>
                <mc:Fallback>
                  <p:oleObj name="Equation" r:id="rId17" imgW="965160" imgH="952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954" name="Group 18"/>
          <p:cNvGrpSpPr>
            <a:grpSpLocks/>
          </p:cNvGrpSpPr>
          <p:nvPr/>
        </p:nvGrpSpPr>
        <p:grpSpPr bwMode="auto">
          <a:xfrm>
            <a:off x="8765540" y="4481424"/>
            <a:ext cx="2115820" cy="1077501"/>
            <a:chOff x="3504" y="1344"/>
            <a:chExt cx="1008" cy="616"/>
          </a:xfrm>
        </p:grpSpPr>
        <p:graphicFrame>
          <p:nvGraphicFramePr>
            <p:cNvPr id="167955" name="Object 19"/>
            <p:cNvGraphicFramePr>
              <a:graphicFrameLocks noChangeAspect="1"/>
            </p:cNvGraphicFramePr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4" name="Equation" r:id="rId19" imgW="1422360" imgH="977760" progId="Equation.3">
                    <p:embed/>
                  </p:oleObj>
                </mc:Choice>
                <mc:Fallback>
                  <p:oleObj name="Equation" r:id="rId19" imgW="1422360" imgH="9777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6" name="Object 20"/>
            <p:cNvGraphicFramePr>
              <a:graphicFrameLocks noChangeAspect="1"/>
            </p:cNvGraphicFramePr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5" name="Equation" r:id="rId21" imgW="317160" imgH="291960" progId="Equation.3">
                    <p:embed/>
                  </p:oleObj>
                </mc:Choice>
                <mc:Fallback>
                  <p:oleObj name="Equation" r:id="rId21" imgW="317160" imgH="2919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7" name="Object 21"/>
            <p:cNvGraphicFramePr>
              <a:graphicFrameLocks noChangeAspect="1"/>
            </p:cNvGraphicFramePr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6" name="Equation" r:id="rId23" imgW="317160" imgH="291960" progId="Equation.3">
                    <p:embed/>
                  </p:oleObj>
                </mc:Choice>
                <mc:Fallback>
                  <p:oleObj name="Equation" r:id="rId23" imgW="317160" imgH="2919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8" name="Object 22"/>
            <p:cNvGraphicFramePr>
              <a:graphicFrameLocks noChangeAspect="1"/>
            </p:cNvGraphicFramePr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7" name="Equation" r:id="rId25" imgW="291960" imgH="317160" progId="Equation.3">
                    <p:embed/>
                  </p:oleObj>
                </mc:Choice>
                <mc:Fallback>
                  <p:oleObj name="Equation" r:id="rId25" imgW="29196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9" name="Object 23"/>
            <p:cNvGraphicFramePr>
              <a:graphicFrameLocks noChangeAspect="1"/>
            </p:cNvGraphicFramePr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8" name="Equation" r:id="rId27" imgW="368280" imgH="419040" progId="Equation.3">
                    <p:embed/>
                  </p:oleObj>
                </mc:Choice>
                <mc:Fallback>
                  <p:oleObj name="Equation" r:id="rId27" imgW="368280" imgH="419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2921847" y="608718"/>
          <a:ext cx="4231640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3" name="Equation" r:id="rId3" imgW="3200400" imgH="2044440" progId="Equation.3">
                  <p:embed/>
                </p:oleObj>
              </mc:Choice>
              <mc:Fallback>
                <p:oleObj name="Equation" r:id="rId3" imgW="3200400" imgH="2044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847" y="608718"/>
                        <a:ext cx="4231640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3324860" y="1784174"/>
            <a:ext cx="392938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5568721" y="524757"/>
            <a:ext cx="0" cy="2770717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7254240" y="1280407"/>
          <a:ext cx="2015067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4" name="Equation" r:id="rId5" imgW="1333440" imgH="977760" progId="Equation.3">
                  <p:embed/>
                </p:oleObj>
              </mc:Choice>
              <mc:Fallback>
                <p:oleObj name="Equation" r:id="rId5" imgW="133344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240" y="1280407"/>
                        <a:ext cx="2015067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3855915" y="524757"/>
            <a:ext cx="1712807" cy="12594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7858760" y="1364368"/>
          <a:ext cx="638104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5" name="Equation" r:id="rId7" imgW="482400" imgH="419040" progId="Equation.3">
                  <p:embed/>
                </p:oleObj>
              </mc:Choice>
              <mc:Fallback>
                <p:oleObj name="Equation" r:id="rId7" imgW="4824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760" y="1364368"/>
                        <a:ext cx="638104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5675771" y="524757"/>
            <a:ext cx="1511300" cy="12594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8564033" y="1364368"/>
          <a:ext cx="419806" cy="32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6" name="Equation" r:id="rId9" imgW="317160" imgH="291960" progId="Equation.3">
                  <p:embed/>
                </p:oleObj>
              </mc:Choice>
              <mc:Fallback>
                <p:oleObj name="Equation" r:id="rId9" imgW="31716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033" y="1364368"/>
                        <a:ext cx="419806" cy="321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855915" y="1616251"/>
            <a:ext cx="1712807" cy="12594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7858760" y="1868135"/>
          <a:ext cx="654897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7" name="Equation" r:id="rId11" imgW="495000" imgH="419040" progId="Equation.3">
                  <p:embed/>
                </p:oleObj>
              </mc:Choice>
              <mc:Fallback>
                <p:oleObj name="Equation" r:id="rId11" imgW="49500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760" y="1868135"/>
                        <a:ext cx="654897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5665276" y="1616251"/>
            <a:ext cx="1712807" cy="12594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8463280" y="1868135"/>
          <a:ext cx="654897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8" name="Equation" r:id="rId13" imgW="495000" imgH="419040" progId="Equation.3">
                  <p:embed/>
                </p:oleObj>
              </mc:Choice>
              <mc:Fallback>
                <p:oleObj name="Equation" r:id="rId13" imgW="4950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3280" y="1868135"/>
                        <a:ext cx="654897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1309794" y="3631318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/>
              <a:t>则</a:t>
            </a:r>
          </a:p>
        </p:txBody>
      </p:sp>
      <p:graphicFrame>
        <p:nvGraphicFramePr>
          <p:cNvPr id="168975" name="Object 15"/>
          <p:cNvGraphicFramePr>
            <a:graphicFrameLocks noChangeAspect="1"/>
          </p:cNvGraphicFramePr>
          <p:nvPr/>
        </p:nvGraphicFramePr>
        <p:xfrm>
          <a:off x="2216573" y="3463396"/>
          <a:ext cx="5188797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9" name="Equation" r:id="rId15" imgW="3924000" imgH="977760" progId="Equation.3">
                  <p:embed/>
                </p:oleObj>
              </mc:Choice>
              <mc:Fallback>
                <p:oleObj name="Equation" r:id="rId15" imgW="3924000" imgH="9777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573" y="3463396"/>
                        <a:ext cx="5188797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6" name="Object 16"/>
          <p:cNvGraphicFramePr>
            <a:graphicFrameLocks noChangeAspect="1"/>
          </p:cNvGraphicFramePr>
          <p:nvPr/>
        </p:nvGraphicFramePr>
        <p:xfrm>
          <a:off x="3022600" y="4806774"/>
          <a:ext cx="5188797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0" name="Equation" r:id="rId17" imgW="3924000" imgH="977760" progId="Equation.3">
                  <p:embed/>
                </p:oleObj>
              </mc:Choice>
              <mc:Fallback>
                <p:oleObj name="Equation" r:id="rId17" imgW="3924000" imgH="977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806774"/>
                        <a:ext cx="5188797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nimBg="1"/>
      <p:bldP spid="168964" grpId="0" animBg="1"/>
      <p:bldP spid="168966" grpId="0" animBg="1"/>
      <p:bldP spid="168968" grpId="0" animBg="1"/>
      <p:bldP spid="168970" grpId="0" animBg="1"/>
      <p:bldP spid="168972" grpId="0" animBg="1"/>
      <p:bldP spid="16897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1209040" y="524757"/>
          <a:ext cx="5978031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8" name="Equation" r:id="rId3" imgW="4520880" imgH="977760" progId="Equation.3">
                  <p:embed/>
                </p:oleObj>
              </mc:Choice>
              <mc:Fallback>
                <p:oleObj name="Equation" r:id="rId3" imgW="4520880" imgH="97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40" y="524757"/>
                        <a:ext cx="5978031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1087297" y="2001074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/>
              <a:t>又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2115820" y="2120018"/>
          <a:ext cx="2166197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9" name="Equation" r:id="rId5" imgW="1638000" imgH="419040" progId="Equation.3">
                  <p:embed/>
                </p:oleObj>
              </mc:Choice>
              <mc:Fallback>
                <p:oleObj name="Equation" r:id="rId5" imgW="16380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820" y="2120018"/>
                        <a:ext cx="2166197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4332393" y="1868135"/>
          <a:ext cx="6280291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0" name="Equation" r:id="rId7" imgW="4749480" imgH="977760" progId="Equation.3">
                  <p:embed/>
                </p:oleObj>
              </mc:Choice>
              <mc:Fallback>
                <p:oleObj name="Equation" r:id="rId7" imgW="474948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393" y="1868135"/>
                        <a:ext cx="6280291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4332393" y="3379435"/>
          <a:ext cx="4617861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1" name="Equation" r:id="rId9" imgW="3492360" imgH="977760" progId="Equation.3">
                  <p:embed/>
                </p:oleObj>
              </mc:Choice>
              <mc:Fallback>
                <p:oleObj name="Equation" r:id="rId9" imgW="349236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393" y="3379435"/>
                        <a:ext cx="4617861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9067800" y="3295474"/>
          <a:ext cx="2283742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2" name="Equation" r:id="rId11" imgW="1726920" imgH="977760" progId="Equation.3">
                  <p:embed/>
                </p:oleObj>
              </mc:Choice>
              <mc:Fallback>
                <p:oleObj name="Equation" r:id="rId11" imgW="172692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3295474"/>
                        <a:ext cx="2283742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2115820" y="4806774"/>
          <a:ext cx="5625394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3" name="Equation" r:id="rId13" imgW="4254480" imgH="977760" progId="Equation.3">
                  <p:embed/>
                </p:oleObj>
              </mc:Choice>
              <mc:Fallback>
                <p:oleObj name="Equation" r:id="rId13" imgW="425448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820" y="4806774"/>
                        <a:ext cx="5625394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7758006" y="4806774"/>
          <a:ext cx="1931106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4" name="Equation" r:id="rId15" imgW="1460160" imgH="977760" progId="Equation.3">
                  <p:embed/>
                </p:oleObj>
              </mc:Choice>
              <mc:Fallback>
                <p:oleObj name="Equation" r:id="rId15" imgW="146016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006" y="4806774"/>
                        <a:ext cx="1931106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209040" y="1476317"/>
            <a:ext cx="179047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3400" b="1"/>
              <a:t>于是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3001609" y="1259417"/>
          <a:ext cx="5860486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0" name="Equation" r:id="rId3" imgW="4431960" imgH="977760" progId="Equation.3">
                  <p:embed/>
                </p:oleObj>
              </mc:Choice>
              <mc:Fallback>
                <p:oleObj name="Equation" r:id="rId3" imgW="443196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609" y="1259417"/>
                        <a:ext cx="5860486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12" name="Group 4"/>
          <p:cNvGrpSpPr>
            <a:grpSpLocks/>
          </p:cNvGrpSpPr>
          <p:nvPr/>
        </p:nvGrpSpPr>
        <p:grpSpPr bwMode="auto">
          <a:xfrm>
            <a:off x="3950370" y="2686756"/>
            <a:ext cx="3627120" cy="2252956"/>
            <a:chOff x="1824" y="1344"/>
            <a:chExt cx="1728" cy="1288"/>
          </a:xfrm>
        </p:grpSpPr>
        <p:graphicFrame>
          <p:nvGraphicFramePr>
            <p:cNvPr id="171013" name="Object 5"/>
            <p:cNvGraphicFramePr>
              <a:graphicFrameLocks noChangeAspect="1"/>
            </p:cNvGraphicFramePr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41" name="Equation" r:id="rId5" imgW="2743200" imgH="2044440" progId="Equation.3">
                    <p:embed/>
                  </p:oleObj>
                </mc:Choice>
                <mc:Fallback>
                  <p:oleObj name="Equation" r:id="rId5" imgW="2743200" imgH="20444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14" name="Line 6"/>
            <p:cNvSpPr>
              <a:spLocks noChangeShapeType="1"/>
            </p:cNvSpPr>
            <p:nvPr/>
          </p:nvSpPr>
          <p:spPr bwMode="auto">
            <a:xfrm>
              <a:off x="2016" y="1968"/>
              <a:ext cx="14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>
              <a:off x="2832" y="1344"/>
              <a:ext cx="0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2216573" y="446044"/>
          <a:ext cx="4920121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4" name="Equation" r:id="rId3" imgW="3720960" imgH="2044440" progId="Equation.3">
                  <p:embed/>
                </p:oleObj>
              </mc:Choice>
              <mc:Fallback>
                <p:oleObj name="Equation" r:id="rId3" imgW="3720960" imgH="2044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573" y="446044"/>
                        <a:ext cx="4920121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3324860" y="3048838"/>
          <a:ext cx="3895796" cy="240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5" name="公式" r:id="rId5" imgW="2946240" imgH="2184120" progId="Equation.3">
                  <p:embed/>
                </p:oleObj>
              </mc:Choice>
              <mc:Fallback>
                <p:oleObj name="公式" r:id="rId5" imgW="2946240" imgH="2184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860" y="3048838"/>
                        <a:ext cx="3895796" cy="240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1712807" y="5819555"/>
          <a:ext cx="4433147" cy="52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6" name="Equation" r:id="rId7" imgW="3022560" imgH="431640" progId="Equation.3">
                  <p:embed/>
                </p:oleObj>
              </mc:Choice>
              <mc:Fallback>
                <p:oleObj name="Equation" r:id="rId7" imgW="3022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807" y="5819555"/>
                        <a:ext cx="4433147" cy="523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209040" y="1226182"/>
            <a:ext cx="88234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>
                <a:ea typeface="黑体" pitchFamily="49" charset="-122"/>
              </a:rPr>
              <a:t>例</a:t>
            </a:r>
            <a:r>
              <a:rPr lang="en-US" altLang="zh-CN" sz="3400" b="1">
                <a:ea typeface="黑体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1209040" y="446044"/>
          <a:ext cx="520559" cy="41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4" name="Equation" r:id="rId3" imgW="393480" imgH="380880" progId="Equation.3">
                  <p:embed/>
                </p:oleObj>
              </mc:Choice>
              <mc:Fallback>
                <p:oleObj name="Equation" r:id="rId3" imgW="39348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40" y="446044"/>
                        <a:ext cx="520559" cy="418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2460061" y="446044"/>
          <a:ext cx="2451664" cy="47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5" name="Equation" r:id="rId5" imgW="1854000" imgH="431640" progId="Equation.3">
                  <p:embed/>
                </p:oleObj>
              </mc:Choice>
              <mc:Fallback>
                <p:oleObj name="Equation" r:id="rId5" imgW="18540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061" y="446044"/>
                        <a:ext cx="2451664" cy="47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1209041" y="1117733"/>
          <a:ext cx="2827391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6" name="Equation" r:id="rId7" imgW="2755800" imgH="2044440" progId="Equation.3">
                  <p:embed/>
                </p:oleObj>
              </mc:Choice>
              <mc:Fallback>
                <p:oleObj name="Equation" r:id="rId7" imgW="2755800" imgH="2044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41" y="1117733"/>
                        <a:ext cx="2827391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Line 5"/>
          <p:cNvSpPr>
            <a:spLocks noChangeShapeType="1"/>
          </p:cNvSpPr>
          <p:nvPr/>
        </p:nvSpPr>
        <p:spPr bwMode="auto">
          <a:xfrm>
            <a:off x="1838749" y="2293188"/>
            <a:ext cx="211162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>
            <a:off x="2972223" y="1201694"/>
            <a:ext cx="0" cy="235091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4044828" y="1556779"/>
          <a:ext cx="2380298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7" name="Equation" r:id="rId9" imgW="799920" imgH="482400" progId="Equation.DSMT4">
                  <p:embed/>
                </p:oleObj>
              </mc:Choice>
              <mc:Fallback>
                <p:oleObj name="Equation" r:id="rId9" imgW="79992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828" y="1556779"/>
                        <a:ext cx="2380298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1209040" y="3720527"/>
          <a:ext cx="3224107" cy="240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8" name="公式" r:id="rId11" imgW="2946240" imgH="2184120" progId="Equation.3">
                  <p:embed/>
                </p:oleObj>
              </mc:Choice>
              <mc:Fallback>
                <p:oleObj name="公式" r:id="rId11" imgW="2946240" imgH="2184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40" y="3720527"/>
                        <a:ext cx="3224107" cy="240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2015067" y="4895983"/>
            <a:ext cx="231732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>
            <a:off x="3123353" y="3888450"/>
            <a:ext cx="0" cy="2266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4426851" y="4254030"/>
          <a:ext cx="2380298" cy="129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9" name="Equation" r:id="rId13" imgW="799920" imgH="482400" progId="Equation.DSMT4">
                  <p:embed/>
                </p:oleObj>
              </mc:Choice>
              <mc:Fallback>
                <p:oleObj name="Equation" r:id="rId13" imgW="79992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851" y="4254030"/>
                        <a:ext cx="2380298" cy="129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6649721" y="2041305"/>
            <a:ext cx="149031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3400" b="1"/>
              <a:t>其中</a:t>
            </a:r>
          </a:p>
        </p:txBody>
      </p:sp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8060266" y="1033772"/>
          <a:ext cx="2535626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0" name="Equation" r:id="rId15" imgW="1917360" imgH="977760" progId="Equation.3">
                  <p:embed/>
                </p:oleObj>
              </mc:Choice>
              <mc:Fallback>
                <p:oleObj name="Equation" r:id="rId15" imgW="1917360" imgH="977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266" y="1033772"/>
                        <a:ext cx="2535626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0" name="Object 14"/>
          <p:cNvGraphicFramePr>
            <a:graphicFrameLocks noChangeAspect="1"/>
          </p:cNvGraphicFramePr>
          <p:nvPr/>
        </p:nvGraphicFramePr>
        <p:xfrm>
          <a:off x="8060266" y="2461111"/>
          <a:ext cx="2535626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1" name="Equation" r:id="rId17" imgW="1917360" imgH="977760" progId="Equation.3">
                  <p:embed/>
                </p:oleObj>
              </mc:Choice>
              <mc:Fallback>
                <p:oleObj name="Equation" r:id="rId17" imgW="191736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266" y="2461111"/>
                        <a:ext cx="2535626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1" name="Object 15"/>
          <p:cNvGraphicFramePr>
            <a:graphicFrameLocks noChangeAspect="1"/>
          </p:cNvGraphicFramePr>
          <p:nvPr/>
        </p:nvGraphicFramePr>
        <p:xfrm>
          <a:off x="8161020" y="3720527"/>
          <a:ext cx="2535626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2" name="Equation" r:id="rId19" imgW="1917360" imgH="977760" progId="Equation.3">
                  <p:embed/>
                </p:oleObj>
              </mc:Choice>
              <mc:Fallback>
                <p:oleObj name="Equation" r:id="rId19" imgW="1917360" imgH="9777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020" y="3720527"/>
                        <a:ext cx="2535626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2" name="Object 16"/>
          <p:cNvGraphicFramePr>
            <a:graphicFrameLocks noChangeAspect="1"/>
          </p:cNvGraphicFramePr>
          <p:nvPr/>
        </p:nvGraphicFramePr>
        <p:xfrm>
          <a:off x="8161020" y="5063905"/>
          <a:ext cx="2535626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3" name="Equation" r:id="rId21" imgW="1917360" imgH="977760" progId="Equation.3">
                  <p:embed/>
                </p:oleObj>
              </mc:Choice>
              <mc:Fallback>
                <p:oleObj name="Equation" r:id="rId21" imgW="1917360" imgH="977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020" y="5063905"/>
                        <a:ext cx="2535626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6851227" y="4560138"/>
            <a:ext cx="176528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3400" b="1"/>
              <a:t>其中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  <p:bldP spid="173062" grpId="0" animBg="1"/>
      <p:bldP spid="173065" grpId="0" animBg="1"/>
      <p:bldP spid="173066" grpId="0" animBg="1"/>
      <p:bldP spid="173068" grpId="0" autoUpdateAnimBg="0"/>
      <p:bldP spid="1730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1015930" y="446044"/>
          <a:ext cx="5986427" cy="123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7" name="Equation" r:id="rId3" imgW="1955520" imgH="482400" progId="Equation.DSMT4">
                  <p:embed/>
                </p:oleObj>
              </mc:Choice>
              <mc:Fallback>
                <p:oleObj name="Equation" r:id="rId3" imgW="195552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930" y="446044"/>
                        <a:ext cx="5986427" cy="123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6899505" y="446044"/>
          <a:ext cx="4382770" cy="121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8" name="Equation" r:id="rId5" imgW="1447560" imgH="482400" progId="Equation.DSMT4">
                  <p:embed/>
                </p:oleObj>
              </mc:Choice>
              <mc:Fallback>
                <p:oleObj name="Equation" r:id="rId5" imgW="14475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505" y="446044"/>
                        <a:ext cx="4382770" cy="1217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1511300" y="1794669"/>
          <a:ext cx="5205589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9" name="Equation" r:id="rId7" imgW="3936960" imgH="977760" progId="Equation.3">
                  <p:embed/>
                </p:oleObj>
              </mc:Choice>
              <mc:Fallback>
                <p:oleObj name="Equation" r:id="rId7" imgW="393696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794669"/>
                        <a:ext cx="5205589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6750474" y="1794669"/>
          <a:ext cx="2451664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0" name="Equation" r:id="rId9" imgW="1854000" imgH="977760" progId="Equation.3">
                  <p:embed/>
                </p:oleObj>
              </mc:Choice>
              <mc:Fallback>
                <p:oleObj name="Equation" r:id="rId9" imgW="185400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474" y="1794669"/>
                        <a:ext cx="2451664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1511300" y="3064581"/>
          <a:ext cx="5188797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1" name="Equation" r:id="rId11" imgW="3924000" imgH="977760" progId="Equation.3">
                  <p:embed/>
                </p:oleObj>
              </mc:Choice>
              <mc:Fallback>
                <p:oleObj name="Equation" r:id="rId11" imgW="392400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064581"/>
                        <a:ext cx="5188797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6750473" y="3064581"/>
          <a:ext cx="2418080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2" name="Equation" r:id="rId13" imgW="1828800" imgH="977760" progId="Equation.3">
                  <p:embed/>
                </p:oleObj>
              </mc:Choice>
              <mc:Fallback>
                <p:oleObj name="Equation" r:id="rId13" imgW="182880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473" y="3064581"/>
                        <a:ext cx="2418080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3188424" y="4254030"/>
          <a:ext cx="4282017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3" name="Equation" r:id="rId15" imgW="3238200" imgH="2044440" progId="Equation.3">
                  <p:embed/>
                </p:oleObj>
              </mc:Choice>
              <mc:Fallback>
                <p:oleObj name="Equation" r:id="rId15" imgW="3238200" imgH="2044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24" y="4254030"/>
                        <a:ext cx="4282017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1232130" y="5158361"/>
          <a:ext cx="2006671" cy="52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4" name="Equation" r:id="rId17" imgW="647640" imgH="203040" progId="Equation.DSMT4">
                  <p:embed/>
                </p:oleObj>
              </mc:Choice>
              <mc:Fallback>
                <p:oleObj name="Equation" r:id="rId17" imgW="6476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130" y="5158361"/>
                        <a:ext cx="2006671" cy="524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05" y="1159713"/>
            <a:ext cx="5172004" cy="620962"/>
          </a:xfrm>
          <a:noFill/>
          <a:ln/>
        </p:spPr>
        <p:txBody>
          <a:bodyPr/>
          <a:lstStyle/>
          <a:p>
            <a:r>
              <a:rPr lang="zh-CN" altLang="en-US" sz="3900">
                <a:solidFill>
                  <a:srgbClr val="003399"/>
                </a:solidFill>
              </a:rPr>
              <a:t>一、矩阵的分块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209041" y="1670477"/>
            <a:ext cx="10524791" cy="157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900" b="1" dirty="0"/>
              <a:t>　　</a:t>
            </a:r>
            <a:r>
              <a:rPr lang="zh-CN" altLang="en-US" sz="3400" b="1" dirty="0">
                <a:latin typeface="黑体" pitchFamily="49" charset="-122"/>
                <a:ea typeface="黑体" pitchFamily="49" charset="-122"/>
              </a:rPr>
              <a:t>对于行数和列数较高的矩阵</a:t>
            </a:r>
            <a:r>
              <a:rPr lang="en-US" altLang="zh-CN" sz="3400" b="1" i="1" dirty="0">
                <a:ea typeface="黑体" pitchFamily="49" charset="-122"/>
              </a:rPr>
              <a:t>A</a:t>
            </a:r>
            <a:r>
              <a:rPr lang="zh-CN" altLang="en-US" sz="3400" b="1" dirty="0">
                <a:latin typeface="黑体" pitchFamily="49" charset="-122"/>
                <a:ea typeface="黑体" pitchFamily="49" charset="-122"/>
              </a:rPr>
              <a:t>，为了简化运算，经常采用</a:t>
            </a:r>
            <a:r>
              <a:rPr lang="zh-CN" altLang="en-US" sz="3400" b="1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分块法</a:t>
            </a:r>
            <a:r>
              <a:rPr lang="zh-CN" altLang="en-US" sz="3400" b="1" dirty="0">
                <a:latin typeface="黑体" pitchFamily="49" charset="-122"/>
                <a:ea typeface="黑体" pitchFamily="49" charset="-122"/>
              </a:rPr>
              <a:t>，使大矩阵的运算化成小矩阵的运算。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209040" y="3844720"/>
            <a:ext cx="10380776" cy="207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400" b="1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400" b="1" dirty="0">
                <a:solidFill>
                  <a:srgbClr val="990033"/>
                </a:solidFill>
                <a:latin typeface="黑体" pitchFamily="49" charset="-122"/>
                <a:ea typeface="黑体" pitchFamily="49" charset="-122"/>
              </a:rPr>
              <a:t>具体做法：</a:t>
            </a:r>
            <a:r>
              <a:rPr lang="zh-CN" altLang="en-US" sz="3400" b="1" dirty="0">
                <a:latin typeface="黑体" pitchFamily="49" charset="-122"/>
                <a:ea typeface="黑体" pitchFamily="49" charset="-122"/>
              </a:rPr>
              <a:t>将矩阵</a:t>
            </a:r>
            <a:r>
              <a:rPr lang="en-US" altLang="zh-CN" sz="3400" b="1" i="1" dirty="0">
                <a:ea typeface="黑体" pitchFamily="49" charset="-122"/>
              </a:rPr>
              <a:t>A</a:t>
            </a:r>
            <a:r>
              <a:rPr lang="zh-CN" altLang="en-US" sz="3400" b="1" dirty="0">
                <a:latin typeface="黑体" pitchFamily="49" charset="-122"/>
                <a:ea typeface="黑体" pitchFamily="49" charset="-122"/>
              </a:rPr>
              <a:t>用若干条纵线和横线分成许多个</a:t>
            </a:r>
            <a:r>
              <a:rPr lang="zh-CN" altLang="en-US" sz="3400" b="1" dirty="0">
                <a:solidFill>
                  <a:srgbClr val="990033"/>
                </a:solidFill>
                <a:latin typeface="黑体" pitchFamily="49" charset="-122"/>
                <a:ea typeface="黑体" pitchFamily="49" charset="-122"/>
              </a:rPr>
              <a:t>小矩阵</a:t>
            </a:r>
            <a:r>
              <a:rPr lang="zh-CN" altLang="en-US" sz="3400" b="1" dirty="0">
                <a:latin typeface="黑体" pitchFamily="49" charset="-122"/>
                <a:ea typeface="黑体" pitchFamily="49" charset="-122"/>
              </a:rPr>
              <a:t>，每一个小矩阵称为</a:t>
            </a:r>
            <a:r>
              <a:rPr lang="en-US" altLang="zh-CN" sz="3400" b="1" i="1" dirty="0">
                <a:ea typeface="黑体" pitchFamily="49" charset="-122"/>
              </a:rPr>
              <a:t>A</a:t>
            </a:r>
            <a:r>
              <a:rPr lang="zh-CN" altLang="en-US" sz="3400" b="1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400" b="1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子块</a:t>
            </a:r>
            <a:r>
              <a:rPr lang="zh-CN" altLang="en-US" sz="3400" b="1" dirty="0">
                <a:latin typeface="黑体" pitchFamily="49" charset="-122"/>
                <a:ea typeface="黑体" pitchFamily="49" charset="-122"/>
              </a:rPr>
              <a:t>，以子块为元素的形式上的矩阵称为</a:t>
            </a:r>
            <a:r>
              <a:rPr lang="zh-CN" altLang="en-US" sz="3400" b="1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分块矩阵</a:t>
            </a:r>
            <a:r>
              <a:rPr lang="zh-CN" altLang="en-US" sz="34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1093594" y="367330"/>
            <a:ext cx="8570330" cy="86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900" b="1">
                <a:solidFill>
                  <a:srgbClr val="000099"/>
                </a:solidFill>
              </a:rPr>
              <a:t>§2.5.1 </a:t>
            </a:r>
            <a:r>
              <a:rPr lang="zh-CN" altLang="en-US" sz="4900" b="1">
                <a:solidFill>
                  <a:srgbClr val="000099"/>
                </a:solidFill>
              </a:rPr>
              <a:t>分块矩阵及其运算</a:t>
            </a: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7845400" y="4491919"/>
            <a:ext cx="76194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9069536" y="4484990"/>
            <a:ext cx="76194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1" grpId="0" autoUpdateAnimBg="0"/>
      <p:bldP spid="155652" grpId="0" autoUpdateAnimBg="0"/>
      <p:bldP spid="155654" grpId="0" animBg="1"/>
      <p:bldP spid="1556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1343378" y="286867"/>
          <a:ext cx="8001494" cy="1327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5" name="Equation" r:id="rId3" imgW="2425680" imgH="482400" progId="Equation.DSMT4">
                  <p:embed/>
                </p:oleObj>
              </mc:Choice>
              <mc:Fallback>
                <p:oleObj name="Equation" r:id="rId3" imgW="242568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378" y="286867"/>
                        <a:ext cx="8001494" cy="1327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2451664" y="1715956"/>
          <a:ext cx="4712318" cy="130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6" name="Equation" r:id="rId5" imgW="1447560" imgH="482400" progId="Equation.DSMT4">
                  <p:embed/>
                </p:oleObj>
              </mc:Choice>
              <mc:Fallback>
                <p:oleObj name="Equation" r:id="rId5" imgW="14475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664" y="1715956"/>
                        <a:ext cx="4712318" cy="1308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379062" y="3222008"/>
          <a:ext cx="4827764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7" name="Equation" r:id="rId7" imgW="4101840" imgH="1028520" progId="Equation.3">
                  <p:embed/>
                </p:oleObj>
              </mc:Choice>
              <mc:Fallback>
                <p:oleObj name="Equation" r:id="rId7" imgW="410184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062" y="3222008"/>
                        <a:ext cx="4827764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6712691" y="3143295"/>
          <a:ext cx="506495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8" name="Equation" r:id="rId9" imgW="4343400" imgH="1028520" progId="Equation.3">
                  <p:embed/>
                </p:oleObj>
              </mc:Choice>
              <mc:Fallback>
                <p:oleObj name="Equation" r:id="rId9" imgW="4343400" imgH="1028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691" y="3143295"/>
                        <a:ext cx="506495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938266" y="4491919"/>
          <a:ext cx="8228189" cy="214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9" name="Equation" r:id="rId11" imgW="2997000" imgH="939600" progId="Equation.DSMT4">
                  <p:embed/>
                </p:oleObj>
              </mc:Choice>
              <mc:Fallback>
                <p:oleObj name="Equation" r:id="rId11" imgW="299700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66" y="4491919"/>
                        <a:ext cx="8228189" cy="214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78" name="Group 2"/>
          <p:cNvGrpSpPr>
            <a:grpSpLocks/>
          </p:cNvGrpSpPr>
          <p:nvPr/>
        </p:nvGrpSpPr>
        <p:grpSpPr bwMode="auto">
          <a:xfrm>
            <a:off x="904681" y="48977"/>
            <a:ext cx="6548967" cy="1665229"/>
            <a:chOff x="576" y="480"/>
            <a:chExt cx="3120" cy="952"/>
          </a:xfrm>
        </p:grpSpPr>
        <p:sp>
          <p:nvSpPr>
            <p:cNvPr id="178179" name="Text Box 3"/>
            <p:cNvSpPr txBox="1">
              <a:spLocks noChangeArrowheads="1"/>
            </p:cNvSpPr>
            <p:nvPr/>
          </p:nvSpPr>
          <p:spPr bwMode="auto">
            <a:xfrm>
              <a:off x="576" y="768"/>
              <a:ext cx="819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4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3400" b="1">
                  <a:latin typeface="黑体" pitchFamily="49" charset="-122"/>
                  <a:ea typeface="黑体" pitchFamily="49" charset="-122"/>
                </a:rPr>
                <a:t>3  </a:t>
              </a:r>
              <a:r>
                <a:rPr lang="zh-CN" altLang="en-US" sz="3400" b="1">
                  <a:latin typeface="宋体" pitchFamily="2" charset="-122"/>
                </a:rPr>
                <a:t>设</a:t>
              </a:r>
            </a:p>
          </p:txBody>
        </p:sp>
        <p:graphicFrame>
          <p:nvGraphicFramePr>
            <p:cNvPr id="178180" name="Object 4"/>
            <p:cNvGraphicFramePr>
              <a:graphicFrameLocks noChangeAspect="1"/>
            </p:cNvGraphicFramePr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4" name="Equation" r:id="rId3" imgW="2298600" imgH="1511280" progId="Equation.3">
                    <p:embed/>
                  </p:oleObj>
                </mc:Choice>
                <mc:Fallback>
                  <p:oleObj name="Equation" r:id="rId3" imgW="2298600" imgH="15112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181" name="Object 5"/>
            <p:cNvGraphicFramePr>
              <a:graphicFrameLocks noChangeAspect="1"/>
            </p:cNvGraphicFramePr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15" name="Equation" r:id="rId5" imgW="1066680" imgH="469800" progId="Equation.3">
                    <p:embed/>
                  </p:oleObj>
                </mc:Choice>
                <mc:Fallback>
                  <p:oleObj name="Equation" r:id="rId5" imgW="1066680" imgH="46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152367" y="2377149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>
                <a:ea typeface="黑体" pitchFamily="49" charset="-122"/>
              </a:rPr>
              <a:t>解</a:t>
            </a: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2216573" y="1873383"/>
          <a:ext cx="2921847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6" name="Equation" r:id="rId7" imgW="2209680" imgH="1511280" progId="Equation.3">
                  <p:embed/>
                </p:oleObj>
              </mc:Choice>
              <mc:Fallback>
                <p:oleObj name="Equation" r:id="rId7" imgW="2209680" imgH="1511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573" y="1873383"/>
                        <a:ext cx="2921847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2821093" y="2293188"/>
            <a:ext cx="231732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3727873" y="1873383"/>
            <a:ext cx="0" cy="16792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graphicFrame>
        <p:nvGraphicFramePr>
          <p:cNvPr id="178186" name="Object 10"/>
          <p:cNvGraphicFramePr>
            <a:graphicFrameLocks noChangeAspect="1"/>
          </p:cNvGraphicFramePr>
          <p:nvPr/>
        </p:nvGraphicFramePr>
        <p:xfrm>
          <a:off x="5239174" y="2125266"/>
          <a:ext cx="2451664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7" name="Equation" r:id="rId9" imgW="1854000" imgH="977760" progId="Equation.3">
                  <p:embed/>
                </p:oleObj>
              </mc:Choice>
              <mc:Fallback>
                <p:oleObj name="Equation" r:id="rId9" imgW="185400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174" y="2125266"/>
                        <a:ext cx="2451664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7" name="Object 11"/>
          <p:cNvGraphicFramePr>
            <a:graphicFrameLocks noChangeAspect="1"/>
          </p:cNvGraphicFramePr>
          <p:nvPr/>
        </p:nvGraphicFramePr>
        <p:xfrm>
          <a:off x="1475617" y="4016140"/>
          <a:ext cx="1662430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8" name="Equation" r:id="rId11" imgW="1257120" imgH="419040" progId="Equation.3">
                  <p:embed/>
                </p:oleObj>
              </mc:Choice>
              <mc:Fallback>
                <p:oleObj name="Equation" r:id="rId11" imgW="125712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17" y="4016140"/>
                        <a:ext cx="1662430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8" name="Object 12"/>
          <p:cNvGraphicFramePr>
            <a:graphicFrameLocks noChangeAspect="1"/>
          </p:cNvGraphicFramePr>
          <p:nvPr/>
        </p:nvGraphicFramePr>
        <p:xfrm>
          <a:off x="3379434" y="3697787"/>
          <a:ext cx="2082236" cy="99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9" name="Equation" r:id="rId13" imgW="1574640" imgH="901440" progId="Equation.3">
                  <p:embed/>
                </p:oleObj>
              </mc:Choice>
              <mc:Fallback>
                <p:oleObj name="Equation" r:id="rId13" imgW="1574640" imgH="901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34" y="3697787"/>
                        <a:ext cx="2082236" cy="993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9" name="Object 13"/>
          <p:cNvGraphicFramePr>
            <a:graphicFrameLocks noChangeAspect="1"/>
          </p:cNvGraphicFramePr>
          <p:nvPr/>
        </p:nvGraphicFramePr>
        <p:xfrm>
          <a:off x="5759732" y="3619074"/>
          <a:ext cx="2502041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0" name="Equation" r:id="rId15" imgW="1892160" imgH="977760" progId="Equation.3">
                  <p:embed/>
                </p:oleObj>
              </mc:Choice>
              <mc:Fallback>
                <p:oleObj name="Equation" r:id="rId15" imgW="1892160" imgH="977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732" y="3619074"/>
                        <a:ext cx="2502041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0" name="Object 14"/>
          <p:cNvGraphicFramePr>
            <a:graphicFrameLocks noChangeAspect="1"/>
          </p:cNvGraphicFramePr>
          <p:nvPr/>
        </p:nvGraphicFramePr>
        <p:xfrm>
          <a:off x="8331042" y="3619074"/>
          <a:ext cx="3392029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1" name="Equation" r:id="rId17" imgW="2565360" imgH="977760" progId="Equation.3">
                  <p:embed/>
                </p:oleObj>
              </mc:Choice>
              <mc:Fallback>
                <p:oleObj name="Equation" r:id="rId17" imgW="256536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042" y="3619074"/>
                        <a:ext cx="3392029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1" name="Object 15"/>
          <p:cNvGraphicFramePr>
            <a:graphicFrameLocks noChangeAspect="1"/>
          </p:cNvGraphicFramePr>
          <p:nvPr/>
        </p:nvGraphicFramePr>
        <p:xfrm>
          <a:off x="1379062" y="5025423"/>
          <a:ext cx="4265224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2" name="Equation" r:id="rId19" imgW="3225600" imgH="1028520" progId="Equation.3">
                  <p:embed/>
                </p:oleObj>
              </mc:Choice>
              <mc:Fallback>
                <p:oleObj name="Equation" r:id="rId19" imgW="3225600" imgH="10285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062" y="5025423"/>
                        <a:ext cx="4265224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3" name="Object 17"/>
          <p:cNvGraphicFramePr>
            <a:graphicFrameLocks noChangeAspect="1"/>
          </p:cNvGraphicFramePr>
          <p:nvPr/>
        </p:nvGraphicFramePr>
        <p:xfrm>
          <a:off x="5665277" y="4651097"/>
          <a:ext cx="3524267" cy="173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3" name="Equation" r:id="rId21" imgW="1180800" imgH="698400" progId="Equation.DSMT4">
                  <p:embed/>
                </p:oleObj>
              </mc:Choice>
              <mc:Fallback>
                <p:oleObj name="Equation" r:id="rId21" imgW="1180800" imgH="698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277" y="4651097"/>
                        <a:ext cx="3524267" cy="1738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/>
      <p:bldP spid="178184" grpId="0" animBg="1"/>
      <p:bldP spid="1781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902582" y="572925"/>
            <a:ext cx="333814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/>
              <a:t>例</a:t>
            </a:r>
            <a:r>
              <a:rPr lang="en-US" altLang="zh-CN" sz="3400" b="1"/>
              <a:t>4	</a:t>
            </a:r>
            <a:r>
              <a:rPr lang="zh-CN" altLang="en-US" sz="3400" b="1"/>
              <a:t>设分块矩阵</a:t>
            </a:r>
            <a:endParaRPr lang="zh-CN" altLang="en-US" sz="5900" b="1"/>
          </a:p>
        </p:txBody>
      </p:sp>
      <p:graphicFrame>
        <p:nvGraphicFramePr>
          <p:cNvPr id="153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301056"/>
              </p:ext>
            </p:extLst>
          </p:nvPr>
        </p:nvGraphicFramePr>
        <p:xfrm>
          <a:off x="4240726" y="221273"/>
          <a:ext cx="2972223" cy="133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5" name="Equation" r:id="rId3" imgW="977760" imgH="533160" progId="Equation.DSMT4">
                  <p:embed/>
                </p:oleObj>
              </mc:Choice>
              <mc:Fallback>
                <p:oleObj name="Equation" r:id="rId3" imgW="97776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726" y="221273"/>
                        <a:ext cx="2972223" cy="1339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7187072" y="494211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/>
              <a:t>，其中</a:t>
            </a:r>
            <a:endParaRPr lang="zh-CN" altLang="en-US" sz="5900" b="1"/>
          </a:p>
        </p:txBody>
      </p:sp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1952097" y="1422092"/>
          <a:ext cx="4093104" cy="66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6" name="Equation" r:id="rId5" imgW="1155600" imgH="228600" progId="Equation.DSMT4">
                  <p:embed/>
                </p:oleObj>
              </mc:Choice>
              <mc:Fallback>
                <p:oleObj name="Equation" r:id="rId5" imgW="1155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7" y="1422092"/>
                        <a:ext cx="4093104" cy="666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6139657" y="1445771"/>
            <a:ext cx="552254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zh-CN" altLang="en-US" sz="3400" b="1"/>
              <a:t>均为可逆矩阵，求          </a:t>
            </a:r>
            <a:r>
              <a:rPr lang="en-US" altLang="zh-CN" b="1"/>
              <a:t>.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224895"/>
              </p:ext>
            </p:extLst>
          </p:nvPr>
        </p:nvGraphicFramePr>
        <p:xfrm>
          <a:off x="9789616" y="1414429"/>
          <a:ext cx="850107" cy="58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7" name="Equation" r:id="rId7" imgW="266353" imgH="215619" progId="Equation.DSMT4">
                  <p:embed/>
                </p:oleObj>
              </mc:Choice>
              <mc:Fallback>
                <p:oleObj name="Equation" r:id="rId7" imgW="266353" imgH="21561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9616" y="1414429"/>
                        <a:ext cx="850107" cy="582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1188050" y="2318616"/>
            <a:ext cx="46029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/>
              <a:t>解：由拉普拉斯定理知</a:t>
            </a:r>
            <a:endParaRPr lang="zh-CN" altLang="en-US" sz="5900" b="1"/>
          </a:p>
        </p:txBody>
      </p:sp>
      <p:graphicFrame>
        <p:nvGraphicFramePr>
          <p:cNvPr id="153614" name="Object 14"/>
          <p:cNvGraphicFramePr>
            <a:graphicFrameLocks noChangeAspect="1"/>
          </p:cNvGraphicFramePr>
          <p:nvPr/>
        </p:nvGraphicFramePr>
        <p:xfrm>
          <a:off x="6139657" y="2032559"/>
          <a:ext cx="4951606" cy="120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8" name="Equation" r:id="rId9" imgW="1600200" imgH="469800" progId="Equation.DSMT4">
                  <p:embed/>
                </p:oleObj>
              </mc:Choice>
              <mc:Fallback>
                <p:oleObj name="Equation" r:id="rId9" imgW="1600200" imgH="469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657" y="2032559"/>
                        <a:ext cx="4951606" cy="1206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2141008" y="3350638"/>
            <a:ext cx="28123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/>
              <a:t>故 </a:t>
            </a:r>
            <a:r>
              <a:rPr lang="en-US" altLang="zh-CN" sz="3400" b="1" i="1"/>
              <a:t>A</a:t>
            </a:r>
            <a:r>
              <a:rPr lang="zh-CN" altLang="en-US" sz="3400" b="1"/>
              <a:t>可逆</a:t>
            </a:r>
            <a:r>
              <a:rPr lang="en-US" altLang="zh-CN" sz="3400" b="1"/>
              <a:t>.   </a:t>
            </a:r>
            <a:r>
              <a:rPr lang="zh-CN" altLang="en-US" sz="3400" b="1"/>
              <a:t>设</a:t>
            </a:r>
            <a:endParaRPr lang="zh-CN" altLang="en-US" sz="5900" b="1"/>
          </a:p>
        </p:txBody>
      </p:sp>
      <p:graphicFrame>
        <p:nvGraphicFramePr>
          <p:cNvPr id="153613" name="Object 13"/>
          <p:cNvGraphicFramePr>
            <a:graphicFrameLocks noChangeAspect="1"/>
          </p:cNvGraphicFramePr>
          <p:nvPr/>
        </p:nvGraphicFramePr>
        <p:xfrm>
          <a:off x="5283254" y="3302471"/>
          <a:ext cx="856403" cy="58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9" name="Equation" r:id="rId11" imgW="266353" imgH="215619" progId="Equation.DSMT4">
                  <p:embed/>
                </p:oleObj>
              </mc:Choice>
              <mc:Fallback>
                <p:oleObj name="Equation" r:id="rId11" imgW="266353" imgH="21561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54" y="3302471"/>
                        <a:ext cx="856403" cy="585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6234113" y="3350638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/>
              <a:t>的分块形式为</a:t>
            </a:r>
            <a:endParaRPr lang="zh-CN" altLang="en-US" sz="5900" b="1"/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4067917" y="4031884"/>
          <a:ext cx="3194720" cy="126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0" name="Equation" r:id="rId12" imgW="1117440" imgH="533160" progId="Equation.DSMT4">
                  <p:embed/>
                </p:oleObj>
              </mc:Choice>
              <mc:Fallback>
                <p:oleObj name="Equation" r:id="rId12" imgW="1117440" imgH="533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17" y="4031884"/>
                        <a:ext cx="3194720" cy="1261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2237564" y="5491647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>
                <a:cs typeface="Times New Roman" pitchFamily="18" charset="0"/>
              </a:rPr>
              <a:t>其中，</a:t>
            </a:r>
            <a:endParaRPr lang="zh-CN" altLang="en-US" sz="5900" b="1"/>
          </a:p>
        </p:txBody>
      </p:sp>
      <p:graphicFrame>
        <p:nvGraphicFramePr>
          <p:cNvPr id="153618" name="Object 18"/>
          <p:cNvGraphicFramePr>
            <a:graphicFrameLocks noChangeAspect="1"/>
          </p:cNvGraphicFramePr>
          <p:nvPr/>
        </p:nvGraphicFramePr>
        <p:xfrm>
          <a:off x="3879004" y="5604404"/>
          <a:ext cx="3664903" cy="5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1" name="Equation" r:id="rId14" imgW="1295280" imgH="241200" progId="Equation.DSMT4">
                  <p:embed/>
                </p:oleObj>
              </mc:Choice>
              <mc:Fallback>
                <p:oleObj name="Equation" r:id="rId14" imgW="129528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004" y="5604404"/>
                        <a:ext cx="3664903" cy="559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5314739" y="3818506"/>
            <a:ext cx="271599" cy="3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sz="1400"/>
              <a:t> </a:t>
            </a:r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/>
      <p:bldP spid="153616" grpId="1"/>
      <p:bldP spid="153617" grpId="1"/>
      <p:bldP spid="1536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904682" y="413749"/>
            <a:ext cx="36209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indent="327428"/>
            <a:r>
              <a:rPr lang="zh-CN" altLang="en-US" sz="3400" b="1"/>
              <a:t>利用分块乘法有</a:t>
            </a:r>
            <a:endParaRPr lang="zh-CN" altLang="en-US" sz="5900" b="1"/>
          </a:p>
        </p:txBody>
      </p:sp>
      <p:graphicFrame>
        <p:nvGraphicFramePr>
          <p:cNvPr id="180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95622"/>
              </p:ext>
            </p:extLst>
          </p:nvPr>
        </p:nvGraphicFramePr>
        <p:xfrm>
          <a:off x="1442033" y="1098492"/>
          <a:ext cx="5611279" cy="150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99" name="Equation" r:id="rId3" imgW="1866600" imgH="533160" progId="Equation.DSMT4">
                  <p:embed/>
                </p:oleObj>
              </mc:Choice>
              <mc:Fallback>
                <p:oleObj name="Equation" r:id="rId3" imgW="186660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033" y="1098492"/>
                        <a:ext cx="5611279" cy="15025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305911"/>
              </p:ext>
            </p:extLst>
          </p:nvPr>
        </p:nvGraphicFramePr>
        <p:xfrm>
          <a:off x="2783312" y="2588801"/>
          <a:ext cx="7870400" cy="130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0" name="Equation" r:id="rId5" imgW="3162240" imgH="545760" progId="Equation.DSMT4">
                  <p:embed/>
                </p:oleObj>
              </mc:Choice>
              <mc:Fallback>
                <p:oleObj name="Equation" r:id="rId5" imgW="3162240" imgH="545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312" y="2588801"/>
                        <a:ext cx="7870400" cy="13031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713670" y="4062559"/>
            <a:ext cx="1432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indent="327428"/>
            <a:r>
              <a:rPr lang="zh-CN" altLang="en-US" sz="3400" b="1"/>
              <a:t>于是</a:t>
            </a:r>
            <a:endParaRPr lang="zh-CN" altLang="en-US" sz="5900" b="1"/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2332020" y="4016140"/>
          <a:ext cx="3618724" cy="268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1" name="Equation" r:id="rId7" imgW="1206360" imgH="1079280" progId="Equation.DSMT4">
                  <p:embed/>
                </p:oleObj>
              </mc:Choice>
              <mc:Fallback>
                <p:oleObj name="Equation" r:id="rId7" imgW="1206360" imgH="1079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20" y="4016140"/>
                        <a:ext cx="3618724" cy="2688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4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7017050" y="4068616"/>
          <a:ext cx="3196819" cy="246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2" name="Equation" r:id="rId9" imgW="1218960" imgH="1130040" progId="Equation.DSMT4">
                  <p:embed/>
                </p:oleObj>
              </mc:Choice>
              <mc:Fallback>
                <p:oleObj name="Equation" r:id="rId9" imgW="1218960" imgH="113004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050" y="4068616"/>
                        <a:ext cx="3196819" cy="2469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5950745" y="4888986"/>
          <a:ext cx="1009632" cy="64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3" name="Equation" r:id="rId11" imgW="215640" imgH="164880" progId="Equation.DSMT4">
                  <p:embed/>
                </p:oleObj>
              </mc:Choice>
              <mc:Fallback>
                <p:oleObj name="Equation" r:id="rId11" imgW="215640" imgH="16488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745" y="4888986"/>
                        <a:ext cx="1009632" cy="643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475617" y="651639"/>
            <a:ext cx="7733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/>
              <a:t>故 </a:t>
            </a:r>
            <a:endParaRPr lang="zh-CN" altLang="en-US" sz="5900" b="1"/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3064580" y="745156"/>
          <a:ext cx="5963339" cy="150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3" name="Equation" r:id="rId3" imgW="1828800" imgH="558720" progId="Equation.DSMT4">
                  <p:embed/>
                </p:oleObj>
              </mc:Choice>
              <mc:Fallback>
                <p:oleObj name="Equation" r:id="rId3" imgW="182880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580" y="745156"/>
                        <a:ext cx="5963339" cy="1509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475617" y="2635220"/>
            <a:ext cx="45500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/>
              <a:t>特别的，当 </a:t>
            </a:r>
            <a:r>
              <a:rPr lang="en-US" altLang="zh-CN" sz="3400" b="1" i="1"/>
              <a:t>C</a:t>
            </a:r>
            <a:r>
              <a:rPr lang="zh-CN" altLang="en-US" sz="3400" b="1"/>
              <a:t>＝</a:t>
            </a:r>
            <a:r>
              <a:rPr lang="en-US" altLang="zh-CN" sz="3400" b="1" i="1"/>
              <a:t>O </a:t>
            </a:r>
            <a:r>
              <a:rPr lang="zh-CN" altLang="en-US" sz="3400" b="1"/>
              <a:t>时，</a:t>
            </a:r>
            <a:endParaRPr lang="zh-CN" altLang="en-US" sz="5900" b="1"/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75004"/>
              </p:ext>
            </p:extLst>
          </p:nvPr>
        </p:nvGraphicFramePr>
        <p:xfrm>
          <a:off x="5901184" y="2287941"/>
          <a:ext cx="2955431" cy="133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4" name="Equation" r:id="rId5" imgW="977760" imgH="533160" progId="Equation.DSMT4">
                  <p:embed/>
                </p:oleObj>
              </mc:Choice>
              <mc:Fallback>
                <p:oleObj name="Equation" r:id="rId5" imgW="97776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184" y="2287941"/>
                        <a:ext cx="2955431" cy="1331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4823566" y="3757461"/>
            <a:ext cx="419075" cy="34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1500"/>
              <a:t>，</a:t>
            </a:r>
            <a:endParaRPr lang="zh-CN" altLang="en-US"/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3070878" y="3759009"/>
          <a:ext cx="4995686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5" name="Equation" r:id="rId7" imgW="1358640" imgH="558720" progId="Equation.DSMT4">
                  <p:embed/>
                </p:oleObj>
              </mc:Choice>
              <mc:Fallback>
                <p:oleObj name="Equation" r:id="rId7" imgW="135864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78" y="3759009"/>
                        <a:ext cx="4995686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2660824" y="5683118"/>
            <a:ext cx="6908644" cy="636576"/>
          </a:xfrm>
          <a:prstGeom prst="rect">
            <a:avLst/>
          </a:prstGeom>
          <a:solidFill>
            <a:srgbClr val="66FFFF"/>
          </a:solidFill>
          <a:ln w="38100" cmpd="dbl">
            <a:solidFill>
              <a:srgbClr val="000099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 lIns="112261" tIns="56130" rIns="112261" bIns="5613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400" b="1"/>
              <a:t>这与对角形矩阵的结论是一致的</a:t>
            </a:r>
            <a:r>
              <a:rPr lang="en-US" altLang="zh-CN" sz="34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4" grpId="0"/>
      <p:bldP spid="1833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682" y="208154"/>
            <a:ext cx="9974580" cy="963803"/>
          </a:xfrm>
        </p:spPr>
        <p:txBody>
          <a:bodyPr/>
          <a:lstStyle/>
          <a:p>
            <a:r>
              <a:rPr lang="en-US" altLang="zh-CN">
                <a:solidFill>
                  <a:srgbClr val="000099"/>
                </a:solidFill>
              </a:rPr>
              <a:t>§2.5.2 </a:t>
            </a:r>
            <a:r>
              <a:rPr lang="zh-CN" altLang="en-US">
                <a:solidFill>
                  <a:srgbClr val="000099"/>
                </a:solidFill>
              </a:rPr>
              <a:t>方阵的迹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1945" y="2758473"/>
            <a:ext cx="6773563" cy="33689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/>
              <a:t>) +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B</a:t>
            </a:r>
            <a:r>
              <a:rPr lang="en-US" altLang="zh-CN"/>
              <a:t>)</a:t>
            </a:r>
          </a:p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kA</a:t>
            </a:r>
            <a:r>
              <a:rPr lang="en-US" altLang="zh-CN"/>
              <a:t>) = </a:t>
            </a:r>
            <a:r>
              <a:rPr lang="en-US" altLang="zh-CN" i="1"/>
              <a:t>k·</a:t>
            </a:r>
            <a:r>
              <a:rPr lang="en-US" altLang="zh-CN"/>
              <a:t> 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</a:p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AB</a:t>
            </a:r>
            <a:r>
              <a:rPr lang="en-US" altLang="zh-CN"/>
              <a:t>) =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BA</a:t>
            </a:r>
            <a:r>
              <a:rPr lang="en-US" altLang="zh-CN"/>
              <a:t>) </a:t>
            </a:r>
          </a:p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P </a:t>
            </a:r>
            <a:r>
              <a:rPr lang="en-US" altLang="zh-CN" i="1" baseline="30000"/>
              <a:t>-</a:t>
            </a:r>
            <a:r>
              <a:rPr lang="en-US" altLang="zh-CN" baseline="30000"/>
              <a:t>1</a:t>
            </a:r>
            <a:r>
              <a:rPr lang="en-US" altLang="zh-CN" i="1"/>
              <a:t>AP</a:t>
            </a:r>
            <a:r>
              <a:rPr lang="en-US" altLang="zh-CN"/>
              <a:t>) =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/>
              <a:t>)  </a:t>
            </a:r>
          </a:p>
          <a:p>
            <a:r>
              <a:rPr lang="en-US" altLang="zh-CN"/>
              <a:t> 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093594" y="1093245"/>
            <a:ext cx="8169416" cy="138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pPr marL="420978" indent="-420978">
              <a:spcBef>
                <a:spcPct val="20000"/>
              </a:spcBef>
            </a:pPr>
            <a:r>
              <a:rPr lang="zh-CN" altLang="en-US" sz="4400" b="1">
                <a:solidFill>
                  <a:srgbClr val="FF0000"/>
                </a:solidFill>
                <a:ea typeface="黑体" pitchFamily="49" charset="-122"/>
              </a:rPr>
              <a:t>定义</a:t>
            </a:r>
            <a:r>
              <a:rPr lang="zh-CN" altLang="en-US" sz="3900" b="1">
                <a:solidFill>
                  <a:schemeClr val="accent1"/>
                </a:solidFill>
              </a:rPr>
              <a:t>  </a:t>
            </a:r>
            <a:r>
              <a:rPr lang="zh-CN" altLang="en-US" sz="3900" b="1"/>
              <a:t> 设</a:t>
            </a:r>
            <a:r>
              <a:rPr lang="en-US" altLang="zh-CN" sz="3900" b="1" i="1"/>
              <a:t>A</a:t>
            </a:r>
            <a:r>
              <a:rPr lang="zh-CN" altLang="en-US" sz="3900" b="1"/>
              <a:t>＝</a:t>
            </a:r>
            <a:r>
              <a:rPr lang="en-US" altLang="zh-CN" sz="3900" b="1"/>
              <a:t>(</a:t>
            </a:r>
            <a:r>
              <a:rPr lang="en-US" altLang="zh-CN" sz="3900" b="1" i="1"/>
              <a:t>a</a:t>
            </a:r>
            <a:r>
              <a:rPr lang="en-US" altLang="zh-CN" sz="3900" b="1" i="1" baseline="-25000"/>
              <a:t>ij</a:t>
            </a:r>
            <a:r>
              <a:rPr lang="en-US" altLang="zh-CN" sz="3900" b="1"/>
              <a:t>)</a:t>
            </a:r>
            <a:r>
              <a:rPr lang="en-US" altLang="zh-CN" sz="3900" b="1" i="1" baseline="-25000"/>
              <a:t>n×n</a:t>
            </a:r>
            <a:r>
              <a:rPr lang="zh-CN" altLang="en-US" sz="3900" b="1"/>
              <a:t>，则</a:t>
            </a:r>
            <a:r>
              <a:rPr lang="en-US" altLang="zh-CN" sz="3900" b="1" i="1"/>
              <a:t>A</a:t>
            </a:r>
            <a:r>
              <a:rPr lang="zh-CN" altLang="en-US" sz="3900" b="1"/>
              <a:t>的</a:t>
            </a:r>
            <a:r>
              <a:rPr lang="zh-CN" altLang="en-US" sz="3900" b="1">
                <a:solidFill>
                  <a:srgbClr val="0000CC"/>
                </a:solidFill>
                <a:ea typeface="黑体" pitchFamily="49" charset="-122"/>
              </a:rPr>
              <a:t>迹</a:t>
            </a:r>
            <a:r>
              <a:rPr lang="zh-CN" altLang="en-US" sz="3900" b="1"/>
              <a:t>为</a:t>
            </a:r>
          </a:p>
          <a:p>
            <a:pPr marL="420978" indent="-420978">
              <a:spcBef>
                <a:spcPct val="20000"/>
              </a:spcBef>
            </a:pPr>
            <a:r>
              <a:rPr lang="zh-CN" altLang="en-US" sz="3900" b="1"/>
              <a:t>             </a:t>
            </a:r>
            <a:r>
              <a:rPr lang="en-US" altLang="zh-CN" sz="3900" b="1" i="1"/>
              <a:t>tr</a:t>
            </a:r>
            <a:r>
              <a:rPr lang="en-US" altLang="zh-CN" sz="3900" b="1"/>
              <a:t> (</a:t>
            </a:r>
            <a:r>
              <a:rPr lang="en-US" altLang="zh-CN" sz="3900" b="1" i="1"/>
              <a:t>A</a:t>
            </a:r>
            <a:r>
              <a:rPr lang="en-US" altLang="zh-CN" sz="3900" b="1"/>
              <a:t>) </a:t>
            </a:r>
            <a:r>
              <a:rPr lang="en-US" altLang="zh-CN" sz="3900" b="1" i="1"/>
              <a:t>= a</a:t>
            </a:r>
            <a:r>
              <a:rPr lang="en-US" altLang="zh-CN" sz="3900" b="1" baseline="-25000"/>
              <a:t>11</a:t>
            </a:r>
            <a:r>
              <a:rPr lang="en-US" altLang="zh-CN" sz="3900" b="1" i="1"/>
              <a:t>+a</a:t>
            </a:r>
            <a:r>
              <a:rPr lang="en-US" altLang="zh-CN" sz="3900" b="1" baseline="-25000"/>
              <a:t>22</a:t>
            </a:r>
            <a:r>
              <a:rPr lang="en-US" altLang="zh-CN" sz="3900" b="1" i="1"/>
              <a:t>+…+a</a:t>
            </a:r>
            <a:r>
              <a:rPr lang="en-US" altLang="zh-CN" sz="3900" b="1" i="1" baseline="-25000"/>
              <a:t>nn</a:t>
            </a:r>
            <a:endParaRPr lang="en-US" altLang="zh-CN" sz="3900" b="1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999138" y="2254791"/>
            <a:ext cx="1523894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zh-CN" altLang="en-US" sz="4400" b="1">
                <a:solidFill>
                  <a:srgbClr val="990033"/>
                </a:solidFill>
              </a:rPr>
              <a:t>性质</a:t>
            </a:r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028805"/>
              </p:ext>
            </p:extLst>
          </p:nvPr>
        </p:nvGraphicFramePr>
        <p:xfrm>
          <a:off x="3184525" y="5634038"/>
          <a:ext cx="53387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7" name="Equation" r:id="rId3" imgW="1701720" imgH="241200" progId="Equation.DSMT4">
                  <p:embed/>
                </p:oleObj>
              </mc:Choice>
              <mc:Fallback>
                <p:oleObj name="Equation" r:id="rId3" imgW="17017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5634038"/>
                        <a:ext cx="5338763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8331042" y="5578450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400" b="1" dirty="0">
                <a:cs typeface="Times New Roman" pitchFamily="18" charset="0"/>
              </a:rPr>
              <a:t>，则</a:t>
            </a:r>
            <a:endParaRPr lang="zh-CN" altLang="en-US" sz="5900" b="1" dirty="0"/>
          </a:p>
        </p:txBody>
      </p:sp>
      <p:graphicFrame>
        <p:nvGraphicFramePr>
          <p:cNvPr id="185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49777"/>
              </p:ext>
            </p:extLst>
          </p:nvPr>
        </p:nvGraphicFramePr>
        <p:xfrm>
          <a:off x="3254375" y="6370638"/>
          <a:ext cx="73707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8" name="Equation" r:id="rId5" imgW="2603160" imgH="241200" progId="Equation.DSMT4">
                  <p:embed/>
                </p:oleObj>
              </mc:Choice>
              <mc:Fallback>
                <p:oleObj name="Equation" r:id="rId5" imgW="26031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6370638"/>
                        <a:ext cx="7370763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  <p:bldP spid="185348" grpId="0" build="p"/>
      <p:bldP spid="185349" grpId="0"/>
      <p:bldP spid="1853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/>
          <p:cNvSpPr>
            <a:spLocks noChangeShapeType="1"/>
          </p:cNvSpPr>
          <p:nvPr/>
        </p:nvSpPr>
        <p:spPr bwMode="auto">
          <a:xfrm>
            <a:off x="3425613" y="1511300"/>
            <a:ext cx="2619587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56675" name="Line 3"/>
          <p:cNvSpPr>
            <a:spLocks noChangeShapeType="1"/>
          </p:cNvSpPr>
          <p:nvPr/>
        </p:nvSpPr>
        <p:spPr bwMode="auto">
          <a:xfrm>
            <a:off x="3324860" y="2602794"/>
            <a:ext cx="2921847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6246707" y="1175455"/>
          <a:ext cx="1528092" cy="169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0" name="Equation" r:id="rId3" imgW="1155600" imgH="1536480" progId="Equation.3">
                  <p:embed/>
                </p:oleObj>
              </mc:Choice>
              <mc:Fallback>
                <p:oleObj name="Equation" r:id="rId3" imgW="1155600" imgH="1536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707" y="1175455"/>
                        <a:ext cx="1528092" cy="169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2518833" y="923572"/>
          <a:ext cx="3643912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1" name="Equation" r:id="rId5" imgW="2755800" imgH="2044440" progId="Equation.3">
                  <p:embed/>
                </p:oleObj>
              </mc:Choice>
              <mc:Fallback>
                <p:oleObj name="Equation" r:id="rId5" imgW="2755800" imgH="2044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833" y="923572"/>
                        <a:ext cx="3643912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1209040" y="1679223"/>
            <a:ext cx="93196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3400" b="1">
                <a:ea typeface="黑体" pitchFamily="49" charset="-122"/>
              </a:rPr>
              <a:t>例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2619587" y="3526367"/>
          <a:ext cx="3526367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2" name="Equation" r:id="rId7" imgW="2666880" imgH="2044440" progId="Equation.3">
                  <p:embed/>
                </p:oleObj>
              </mc:Choice>
              <mc:Fallback>
                <p:oleObj name="Equation" r:id="rId7" imgW="2666880" imgH="2044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587" y="3526367"/>
                        <a:ext cx="3526367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3627120" y="3694289"/>
          <a:ext cx="2266950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3" name="Equation" r:id="rId9" imgW="1714320" imgH="419040" progId="Equation.3">
                  <p:embed/>
                </p:oleObj>
              </mc:Choice>
              <mc:Fallback>
                <p:oleObj name="Equation" r:id="rId9" imgW="17143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120" y="3694289"/>
                        <a:ext cx="2266950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358585"/>
              </p:ext>
            </p:extLst>
          </p:nvPr>
        </p:nvGraphicFramePr>
        <p:xfrm>
          <a:off x="3621263" y="4082154"/>
          <a:ext cx="2351929" cy="12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4" name="Equation" r:id="rId11" imgW="901440" imgH="507960" progId="Equation.DSMT4">
                  <p:embed/>
                </p:oleObj>
              </mc:Choice>
              <mc:Fallback>
                <p:oleObj name="Equation" r:id="rId11" imgW="901440" imgH="507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263" y="4082154"/>
                        <a:ext cx="2351929" cy="120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3627120" y="5289550"/>
          <a:ext cx="2317327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5" name="Equation" r:id="rId13" imgW="1676160" imgH="419040" progId="Equation.3">
                  <p:embed/>
                </p:oleObj>
              </mc:Choice>
              <mc:Fallback>
                <p:oleObj name="Equation" r:id="rId13" imgW="167616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120" y="5289550"/>
                        <a:ext cx="2317327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6347460" y="3778250"/>
          <a:ext cx="1108287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6" name="Equation" r:id="rId15" imgW="838080" imgH="1511280" progId="Equation.3">
                  <p:embed/>
                </p:oleObj>
              </mc:Choice>
              <mc:Fallback>
                <p:oleObj name="Equation" r:id="rId15" imgW="838080" imgH="1511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460" y="3778250"/>
                        <a:ext cx="1108287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6851227" y="3862211"/>
          <a:ext cx="486974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7" name="Equation" r:id="rId17" imgW="368280" imgH="419040" progId="Equation.3">
                  <p:embed/>
                </p:oleObj>
              </mc:Choice>
              <mc:Fallback>
                <p:oleObj name="Equation" r:id="rId17" imgW="3682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227" y="3862211"/>
                        <a:ext cx="486974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6851227" y="4449939"/>
          <a:ext cx="520559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8" name="Equation" r:id="rId19" imgW="393480" imgH="419040" progId="Equation.3">
                  <p:embed/>
                </p:oleObj>
              </mc:Choice>
              <mc:Fallback>
                <p:oleObj name="Equation" r:id="rId19" imgW="3934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227" y="4449939"/>
                        <a:ext cx="520559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6851227" y="4953705"/>
          <a:ext cx="520559" cy="47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9" name="Equation" r:id="rId21" imgW="393480" imgH="431640" progId="Equation.3">
                  <p:embed/>
                </p:oleObj>
              </mc:Choice>
              <mc:Fallback>
                <p:oleObj name="Equation" r:id="rId21" imgW="39348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227" y="4953705"/>
                        <a:ext cx="520559" cy="47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3526367" y="4114094"/>
            <a:ext cx="2619587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3324860" y="5205589"/>
            <a:ext cx="2921847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1410547" y="4365978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/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  <p:bldP spid="156675" grpId="0" animBg="1"/>
      <p:bldP spid="156687" grpId="0" animBg="1"/>
      <p:bldP spid="156688" grpId="0" animBg="1"/>
      <p:bldP spid="1566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Line 2"/>
          <p:cNvSpPr>
            <a:spLocks noChangeShapeType="1"/>
          </p:cNvSpPr>
          <p:nvPr/>
        </p:nvSpPr>
        <p:spPr bwMode="auto">
          <a:xfrm>
            <a:off x="2821093" y="1763183"/>
            <a:ext cx="3022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4332393" y="923572"/>
            <a:ext cx="0" cy="2770717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2015067" y="1175456"/>
          <a:ext cx="3643912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7" name="Equation" r:id="rId3" imgW="2755800" imgH="2044440" progId="Equation.3">
                  <p:embed/>
                </p:oleObj>
              </mc:Choice>
              <mc:Fallback>
                <p:oleObj name="Equation" r:id="rId3" imgW="2755800" imgH="2044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067" y="1175456"/>
                        <a:ext cx="3643912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5843693" y="1763184"/>
          <a:ext cx="2468457" cy="109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8" name="Equation" r:id="rId5" imgW="1866600" imgH="990360" progId="Equation.3">
                  <p:embed/>
                </p:oleObj>
              </mc:Choice>
              <mc:Fallback>
                <p:oleObj name="Equation" r:id="rId5" imgW="1866600" imgH="990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693" y="1763184"/>
                        <a:ext cx="2468457" cy="109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2821094" y="3946172"/>
          <a:ext cx="6145953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9" name="Equation" r:id="rId7" imgW="4038480" imgH="2044440" progId="Equation.DSMT4">
                  <p:embed/>
                </p:oleObj>
              </mc:Choice>
              <mc:Fallback>
                <p:oleObj name="Equation" r:id="rId7" imgW="4038480" imgH="2044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094" y="3946172"/>
                        <a:ext cx="6145953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4130887" y="4114094"/>
          <a:ext cx="923572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0" name="Equation" r:id="rId9" imgW="698400" imgH="419040" progId="Equation.3">
                  <p:embed/>
                </p:oleObj>
              </mc:Choice>
              <mc:Fallback>
                <p:oleObj name="Equation" r:id="rId9" imgW="6984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887" y="4114094"/>
                        <a:ext cx="923572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7556500" y="4617861"/>
          <a:ext cx="486974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1" name="Equation" r:id="rId11" imgW="368280" imgH="419040" progId="Equation.3">
                  <p:embed/>
                </p:oleObj>
              </mc:Choice>
              <mc:Fallback>
                <p:oleObj name="Equation" r:id="rId11" imgW="3682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4617861"/>
                        <a:ext cx="486974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05" name="Group 9"/>
          <p:cNvGrpSpPr>
            <a:grpSpLocks/>
          </p:cNvGrpSpPr>
          <p:nvPr/>
        </p:nvGrpSpPr>
        <p:grpSpPr bwMode="auto">
          <a:xfrm>
            <a:off x="5642186" y="4114094"/>
            <a:ext cx="3140146" cy="965553"/>
            <a:chOff x="2256" y="2352"/>
            <a:chExt cx="1496" cy="552"/>
          </a:xfrm>
        </p:grpSpPr>
        <p:graphicFrame>
          <p:nvGraphicFramePr>
            <p:cNvPr id="157706" name="Object 10"/>
            <p:cNvGraphicFramePr>
              <a:graphicFrameLocks noChangeAspect="1"/>
            </p:cNvGraphicFramePr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52" name="Equation" r:id="rId13" imgW="711000" imgH="419040" progId="Equation.3">
                    <p:embed/>
                  </p:oleObj>
                </mc:Choice>
                <mc:Fallback>
                  <p:oleObj name="Equation" r:id="rId13" imgW="711000" imgH="419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4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07" name="Object 11"/>
            <p:cNvGraphicFramePr>
              <a:graphicFrameLocks noChangeAspect="1"/>
            </p:cNvGraphicFramePr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53" name="Equation" r:id="rId15" imgW="393480" imgH="419040" progId="Equation.3">
                    <p:embed/>
                  </p:oleObj>
                </mc:Choice>
                <mc:Fallback>
                  <p:oleObj name="Equation" r:id="rId15" imgW="393480" imgH="419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640"/>
                          <a:ext cx="2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08" name="Group 12"/>
          <p:cNvGrpSpPr>
            <a:grpSpLocks/>
          </p:cNvGrpSpPr>
          <p:nvPr/>
        </p:nvGrpSpPr>
        <p:grpSpPr bwMode="auto">
          <a:xfrm>
            <a:off x="4130887" y="4617861"/>
            <a:ext cx="3946172" cy="1637242"/>
            <a:chOff x="1536" y="2640"/>
            <a:chExt cx="1880" cy="936"/>
          </a:xfrm>
        </p:grpSpPr>
        <p:graphicFrame>
          <p:nvGraphicFramePr>
            <p:cNvPr id="157709" name="Object 13"/>
            <p:cNvGraphicFramePr>
              <a:graphicFrameLocks noChangeAspect="1"/>
            </p:cNvGraphicFramePr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54" name="Equation" r:id="rId17" imgW="723600" imgH="1485720" progId="Equation.3">
                    <p:embed/>
                  </p:oleObj>
                </mc:Choice>
                <mc:Fallback>
                  <p:oleObj name="Equation" r:id="rId17" imgW="723600" imgH="14857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0" name="Object 14"/>
            <p:cNvGraphicFramePr>
              <a:graphicFrameLocks noChangeAspect="1"/>
            </p:cNvGraphicFramePr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55" name="Equation" r:id="rId19" imgW="393480" imgH="431640" progId="Equation.3">
                    <p:embed/>
                  </p:oleObj>
                </mc:Choice>
                <mc:Fallback>
                  <p:oleObj name="Equation" r:id="rId19" imgW="393480" imgH="431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28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5642187" y="4617861"/>
            <a:ext cx="3123353" cy="1637242"/>
            <a:chOff x="2256" y="2640"/>
            <a:chExt cx="1488" cy="936"/>
          </a:xfrm>
        </p:grpSpPr>
        <p:graphicFrame>
          <p:nvGraphicFramePr>
            <p:cNvPr id="157712" name="Object 16"/>
            <p:cNvGraphicFramePr>
              <a:graphicFrameLocks noChangeAspect="1"/>
            </p:cNvGraphicFramePr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56" name="Equation" r:id="rId21" imgW="723600" imgH="1485720" progId="Equation.3">
                    <p:embed/>
                  </p:oleObj>
                </mc:Choice>
                <mc:Fallback>
                  <p:oleObj name="Equation" r:id="rId21" imgW="723600" imgH="1485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3" name="Object 17"/>
            <p:cNvGraphicFramePr>
              <a:graphicFrameLocks noChangeAspect="1"/>
            </p:cNvGraphicFramePr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57" name="Equation" r:id="rId23" imgW="380880" imgH="419040" progId="Equation.3">
                    <p:embed/>
                  </p:oleObj>
                </mc:Choice>
                <mc:Fallback>
                  <p:oleObj name="Equation" r:id="rId23" imgW="380880" imgH="419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1209040" y="4701823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400" b="1"/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/>
      <p:bldP spid="157699" grpId="0" animBg="1"/>
      <p:bldP spid="1577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5125826" y="3911189"/>
          <a:ext cx="149032" cy="23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9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826" y="3911189"/>
                        <a:ext cx="149032" cy="23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3" name="Line 3"/>
          <p:cNvSpPr>
            <a:spLocks noChangeShapeType="1"/>
          </p:cNvSpPr>
          <p:nvPr/>
        </p:nvSpPr>
        <p:spPr bwMode="auto">
          <a:xfrm>
            <a:off x="2795905" y="2015067"/>
            <a:ext cx="322410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4231640" y="923572"/>
            <a:ext cx="0" cy="251883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6045201" y="1478067"/>
          <a:ext cx="2245960" cy="112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0" name="Equation" r:id="rId5" imgW="761760" imgH="457200" progId="Equation.DSMT4">
                  <p:embed/>
                </p:oleObj>
              </mc:Choice>
              <mc:Fallback>
                <p:oleObj name="Equation" r:id="rId5" imgW="761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1" y="1478067"/>
                        <a:ext cx="2245960" cy="1121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682558" y="3778250"/>
            <a:ext cx="0" cy="277071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3488584" y="3778250"/>
            <a:ext cx="0" cy="277071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4294611" y="3778250"/>
            <a:ext cx="0" cy="277071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graphicFrame>
        <p:nvGraphicFramePr>
          <p:cNvPr id="158729" name="Object 9"/>
          <p:cNvGraphicFramePr>
            <a:graphicFrameLocks noChangeAspect="1"/>
          </p:cNvGraphicFramePr>
          <p:nvPr/>
        </p:nvGraphicFramePr>
        <p:xfrm>
          <a:off x="4936913" y="4785784"/>
          <a:ext cx="3828627" cy="51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1" name="Equation" r:id="rId7" imgW="3162240" imgH="431640" progId="Equation.3">
                  <p:embed/>
                </p:oleObj>
              </mc:Choice>
              <mc:Fallback>
                <p:oleObj name="Equation" r:id="rId7" imgW="31622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913" y="4785784"/>
                        <a:ext cx="3828627" cy="51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1196446" y="3946172"/>
          <a:ext cx="3643912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2" name="Equation" r:id="rId9" imgW="2755800" imgH="2044440" progId="Equation.3">
                  <p:embed/>
                </p:oleObj>
              </mc:Choice>
              <mc:Fallback>
                <p:oleObj name="Equation" r:id="rId9" imgW="2755800" imgH="2044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446" y="3946172"/>
                        <a:ext cx="3643912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708"/>
              </p:ext>
            </p:extLst>
          </p:nvPr>
        </p:nvGraphicFramePr>
        <p:xfrm>
          <a:off x="1379062" y="524757"/>
          <a:ext cx="4716515" cy="3008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3" name="Equation" r:id="rId11" imgW="1193760" imgH="914400" progId="Equation.DSMT4">
                  <p:embed/>
                </p:oleObj>
              </mc:Choice>
              <mc:Fallback>
                <p:oleObj name="Equation" r:id="rId11" imgW="1193760" imgH="914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062" y="524757"/>
                        <a:ext cx="4716515" cy="3008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8234486" y="1635494"/>
          <a:ext cx="2762321" cy="97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4" name="Equation" r:id="rId13" imgW="1079280" imgH="457200" progId="Equation.DSMT4">
                  <p:embed/>
                </p:oleObj>
              </mc:Choice>
              <mc:Fallback>
                <p:oleObj name="Equation" r:id="rId13" imgW="107928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486" y="1635494"/>
                        <a:ext cx="2762321" cy="97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3" name="Object 13"/>
          <p:cNvGraphicFramePr>
            <a:graphicFrameLocks noChangeAspect="1"/>
          </p:cNvGraphicFramePr>
          <p:nvPr/>
        </p:nvGraphicFramePr>
        <p:xfrm>
          <a:off x="8901977" y="1556779"/>
          <a:ext cx="2250158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5" name="Equation" r:id="rId15" imgW="1701720" imgH="977760" progId="Equation.3">
                  <p:embed/>
                </p:oleObj>
              </mc:Choice>
              <mc:Fallback>
                <p:oleObj name="Equation" r:id="rId15" imgW="1701720" imgH="977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1977" y="1556779"/>
                        <a:ext cx="2250158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8996433" y="1556779"/>
          <a:ext cx="2266950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6" name="Equation" r:id="rId17" imgW="1714320" imgH="977760" progId="Equation.3">
                  <p:embed/>
                </p:oleObj>
              </mc:Choice>
              <mc:Fallback>
                <p:oleObj name="Equation" r:id="rId17" imgW="171432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6433" y="1556779"/>
                        <a:ext cx="2266950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8805422" y="1635493"/>
          <a:ext cx="2250158" cy="107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7" name="Equation" r:id="rId19" imgW="1701720" imgH="977760" progId="Equation.DSMT4">
                  <p:embed/>
                </p:oleObj>
              </mc:Choice>
              <mc:Fallback>
                <p:oleObj name="Equation" r:id="rId19" imgW="1701720" imgH="9777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422" y="1635493"/>
                        <a:ext cx="2250158" cy="107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6" name="Object 16"/>
          <p:cNvGraphicFramePr>
            <a:graphicFrameLocks noChangeAspect="1"/>
          </p:cNvGraphicFramePr>
          <p:nvPr/>
        </p:nvGraphicFramePr>
        <p:xfrm>
          <a:off x="8748748" y="3946172"/>
          <a:ext cx="2636379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8" name="Equation" r:id="rId21" imgW="1993680" imgH="2044440" progId="Equation.3">
                  <p:embed/>
                </p:oleObj>
              </mc:Choice>
              <mc:Fallback>
                <p:oleObj name="Equation" r:id="rId21" imgW="1993680" imgH="2044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8748" y="3946172"/>
                        <a:ext cx="2636379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7" name="Object 17"/>
          <p:cNvGraphicFramePr>
            <a:graphicFrameLocks noChangeAspect="1"/>
          </p:cNvGraphicFramePr>
          <p:nvPr/>
        </p:nvGraphicFramePr>
        <p:xfrm>
          <a:off x="9621944" y="3946172"/>
          <a:ext cx="1763183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9" name="Equation" r:id="rId23" imgW="1333440" imgH="2044440" progId="Equation.3">
                  <p:embed/>
                </p:oleObj>
              </mc:Choice>
              <mc:Fallback>
                <p:oleObj name="Equation" r:id="rId23" imgW="1333440" imgH="2044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1944" y="3946172"/>
                        <a:ext cx="1763183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8" name="Object 18"/>
          <p:cNvGraphicFramePr>
            <a:graphicFrameLocks noChangeAspect="1"/>
          </p:cNvGraphicFramePr>
          <p:nvPr/>
        </p:nvGraphicFramePr>
        <p:xfrm>
          <a:off x="9638736" y="3946172"/>
          <a:ext cx="1746391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0" name="Equation" r:id="rId25" imgW="1320480" imgH="2044440" progId="Equation.3">
                  <p:embed/>
                </p:oleObj>
              </mc:Choice>
              <mc:Fallback>
                <p:oleObj name="Equation" r:id="rId25" imgW="1320480" imgH="2044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736" y="3946172"/>
                        <a:ext cx="1746391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9" name="Object 19"/>
          <p:cNvGraphicFramePr>
            <a:graphicFrameLocks noChangeAspect="1"/>
          </p:cNvGraphicFramePr>
          <p:nvPr/>
        </p:nvGraphicFramePr>
        <p:xfrm>
          <a:off x="9638736" y="3946172"/>
          <a:ext cx="1746391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1" name="Equation" r:id="rId27" imgW="1320480" imgH="2044440" progId="Equation.3">
                  <p:embed/>
                </p:oleObj>
              </mc:Choice>
              <mc:Fallback>
                <p:oleObj name="Equation" r:id="rId27" imgW="1320480" imgH="2044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736" y="3946172"/>
                        <a:ext cx="1746391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8866293" y="5877278"/>
          <a:ext cx="1108287" cy="13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2" name="Equation" r:id="rId29" imgW="672840" imgH="101520" progId="Equation.3">
                  <p:embed/>
                </p:oleObj>
              </mc:Choice>
              <mc:Fallback>
                <p:oleObj name="Equation" r:id="rId29" imgW="672840" imgH="1015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293" y="5877278"/>
                        <a:ext cx="1108287" cy="139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  <p:bldP spid="158724" grpId="0" animBg="1"/>
      <p:bldP spid="158726" grpId="0" animBg="1"/>
      <p:bldP spid="158727" grpId="0" animBg="1"/>
      <p:bldP spid="1587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999138" y="1000537"/>
          <a:ext cx="9500200" cy="55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1" name="Equation" r:id="rId3" imgW="3504960" imgH="279360" progId="Equation.DSMT4">
                  <p:embed/>
                </p:oleObj>
              </mc:Choice>
              <mc:Fallback>
                <p:oleObj name="Equation" r:id="rId3" imgW="350496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38" y="1000537"/>
                        <a:ext cx="9500200" cy="55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853443" y="3540360"/>
          <a:ext cx="6477600" cy="58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2" name="Equation" r:id="rId5" imgW="2247840" imgH="279360" progId="Equation.DSMT4">
                  <p:embed/>
                </p:oleObj>
              </mc:Choice>
              <mc:Fallback>
                <p:oleObj name="Equation" r:id="rId5" imgW="224784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443" y="3540360"/>
                        <a:ext cx="6477600" cy="582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813560" y="4187561"/>
          <a:ext cx="7858760" cy="166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3" name="Equation" r:id="rId7" imgW="5244840" imgH="1536480" progId="Equation.3">
                  <p:embed/>
                </p:oleObj>
              </mc:Choice>
              <mc:Fallback>
                <p:oleObj name="Equation" r:id="rId7" imgW="5244840" imgH="1536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560" y="4187561"/>
                        <a:ext cx="7858760" cy="1661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Rectangle 5"/>
          <p:cNvSpPr>
            <a:spLocks noGrp="1" noChangeArrowheads="1"/>
          </p:cNvSpPr>
          <p:nvPr>
            <p:ph type="title"/>
          </p:nvPr>
        </p:nvSpPr>
        <p:spPr>
          <a:xfrm>
            <a:off x="1284605" y="208154"/>
            <a:ext cx="6742077" cy="671689"/>
          </a:xfrm>
          <a:noFill/>
          <a:ln/>
        </p:spPr>
        <p:txBody>
          <a:bodyPr/>
          <a:lstStyle/>
          <a:p>
            <a:r>
              <a:rPr lang="zh-CN" altLang="en-US" sz="3900">
                <a:solidFill>
                  <a:srgbClr val="003399"/>
                </a:solidFill>
              </a:rPr>
              <a:t>二、分块矩阵的运算规则</a:t>
            </a: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2015067" y="1819157"/>
          <a:ext cx="8486370" cy="156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4" name="Equation" r:id="rId9" imgW="6121080" imgH="1536480" progId="Equation.3">
                  <p:embed/>
                </p:oleObj>
              </mc:Choice>
              <mc:Fallback>
                <p:oleObj name="Equation" r:id="rId9" imgW="6121080" imgH="1536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067" y="1819157"/>
                        <a:ext cx="8486370" cy="1567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51" name="Group 7"/>
          <p:cNvGrpSpPr>
            <a:grpSpLocks/>
          </p:cNvGrpSpPr>
          <p:nvPr/>
        </p:nvGrpSpPr>
        <p:grpSpPr bwMode="auto">
          <a:xfrm>
            <a:off x="3022600" y="1735196"/>
            <a:ext cx="5239173" cy="3022600"/>
            <a:chOff x="1440" y="1536"/>
            <a:chExt cx="2496" cy="1728"/>
          </a:xfrm>
        </p:grpSpPr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1440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3" name="Rectangle 9"/>
            <p:cNvSpPr>
              <a:spLocks noChangeArrowheads="1"/>
            </p:cNvSpPr>
            <p:nvPr/>
          </p:nvSpPr>
          <p:spPr bwMode="auto">
            <a:xfrm>
              <a:off x="1824" y="2928"/>
              <a:ext cx="960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3552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755" name="Group 11"/>
          <p:cNvGrpSpPr>
            <a:grpSpLocks/>
          </p:cNvGrpSpPr>
          <p:nvPr/>
        </p:nvGrpSpPr>
        <p:grpSpPr bwMode="auto">
          <a:xfrm>
            <a:off x="5037667" y="1735196"/>
            <a:ext cx="5239173" cy="3022600"/>
            <a:chOff x="2400" y="1536"/>
            <a:chExt cx="2496" cy="1728"/>
          </a:xfrm>
        </p:grpSpPr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2400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4512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3408" y="2928"/>
              <a:ext cx="1008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1190149" y="5999721"/>
            <a:ext cx="1141871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即：</a:t>
            </a:r>
          </a:p>
        </p:txBody>
      </p:sp>
      <p:graphicFrame>
        <p:nvGraphicFramePr>
          <p:cNvPr id="159760" name="Object 16"/>
          <p:cNvGraphicFramePr>
            <a:graphicFrameLocks noChangeAspect="1"/>
          </p:cNvGraphicFramePr>
          <p:nvPr/>
        </p:nvGraphicFramePr>
        <p:xfrm>
          <a:off x="2363505" y="5999721"/>
          <a:ext cx="6156449" cy="65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5" name="Equation" r:id="rId11" imgW="2108160" imgH="266400" progId="Equation.DSMT4">
                  <p:embed/>
                </p:oleObj>
              </mc:Choice>
              <mc:Fallback>
                <p:oleObj name="Equation" r:id="rId11" imgW="2108160" imgH="26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505" y="5999721"/>
                        <a:ext cx="6156449" cy="650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3259"/>
              </p:ext>
            </p:extLst>
          </p:nvPr>
        </p:nvGraphicFramePr>
        <p:xfrm>
          <a:off x="1210776" y="286868"/>
          <a:ext cx="7858760" cy="231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0" name="Equation" r:id="rId3" imgW="5841720" imgH="2070000" progId="Equation.3">
                  <p:embed/>
                </p:oleObj>
              </mc:Choice>
              <mc:Fallback>
                <p:oleObj name="Equation" r:id="rId3" imgW="5841720" imgH="2070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776" y="286868"/>
                        <a:ext cx="7858760" cy="2319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34692"/>
              </p:ext>
            </p:extLst>
          </p:nvPr>
        </p:nvGraphicFramePr>
        <p:xfrm>
          <a:off x="2063345" y="2751476"/>
          <a:ext cx="5314738" cy="1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1" name="Equation" r:id="rId5" imgW="1968480" imgH="812520" progId="Equation.DSMT4">
                  <p:embed/>
                </p:oleObj>
              </mc:Choice>
              <mc:Fallback>
                <p:oleObj name="Equation" r:id="rId5" imgW="196848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345" y="2751476"/>
                        <a:ext cx="5314738" cy="175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891225" y="4820767"/>
            <a:ext cx="1141871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即：</a:t>
            </a: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3051986" y="4729810"/>
          <a:ext cx="4326097" cy="78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2" name="Equation" r:id="rId7" imgW="1117440" imgH="241200" progId="Equation.DSMT4">
                  <p:embed/>
                </p:oleObj>
              </mc:Choice>
              <mc:Fallback>
                <p:oleObj name="Equation" r:id="rId7" imgW="11174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986" y="4729810"/>
                        <a:ext cx="4326097" cy="78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808126" y="208154"/>
          <a:ext cx="9571567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6" name="公式" r:id="rId3" imgW="2666880" imgH="215640" progId="Equation.3">
                  <p:embed/>
                </p:oleObj>
              </mc:Choice>
              <mc:Fallback>
                <p:oleObj name="公式" r:id="rId3" imgW="26668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26" y="208154"/>
                        <a:ext cx="9571567" cy="58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536066"/>
              </p:ext>
            </p:extLst>
          </p:nvPr>
        </p:nvGraphicFramePr>
        <p:xfrm>
          <a:off x="2660825" y="825922"/>
          <a:ext cx="7344816" cy="170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7" name="Equation" r:id="rId5" imgW="6337080" imgH="1536480" progId="Equation.3">
                  <p:embed/>
                </p:oleObj>
              </mc:Choice>
              <mc:Fallback>
                <p:oleObj name="Equation" r:id="rId5" imgW="6337080" imgH="1536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825" y="825922"/>
                        <a:ext cx="7344816" cy="1708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190150" y="2592300"/>
          <a:ext cx="9951490" cy="118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8" name="Equation" r:id="rId7" imgW="3657600" imgH="545760" progId="Equation.DSMT4">
                  <p:embed/>
                </p:oleObj>
              </mc:Choice>
              <mc:Fallback>
                <p:oleObj name="Equation" r:id="rId7" imgW="3657600" imgH="545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150" y="2592300"/>
                        <a:ext cx="9951490" cy="1185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18561"/>
              </p:ext>
            </p:extLst>
          </p:nvPr>
        </p:nvGraphicFramePr>
        <p:xfrm>
          <a:off x="4245000" y="3381184"/>
          <a:ext cx="4098636" cy="174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9" name="Equation" r:id="rId9" imgW="3200400" imgH="1536480" progId="Equation.3">
                  <p:embed/>
                </p:oleObj>
              </mc:Choice>
              <mc:Fallback>
                <p:oleObj name="Equation" r:id="rId9" imgW="3200400" imgH="1536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000" y="3381184"/>
                        <a:ext cx="4098636" cy="1742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190149" y="5048162"/>
          <a:ext cx="9974580" cy="109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0" name="公式" r:id="rId11" imgW="2819160" imgH="431640" progId="Equation.3">
                  <p:embed/>
                </p:oleObj>
              </mc:Choice>
              <mc:Fallback>
                <p:oleObj name="公式" r:id="rId11" imgW="28191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149" y="5048162"/>
                        <a:ext cx="9974580" cy="109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17865"/>
              </p:ext>
            </p:extLst>
          </p:nvPr>
        </p:nvGraphicFramePr>
        <p:xfrm>
          <a:off x="1292672" y="5866482"/>
          <a:ext cx="7512421" cy="103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1" name="Equation" r:id="rId13" imgW="2768400" imgH="533160" progId="Equation.DSMT4">
                  <p:embed/>
                </p:oleObj>
              </mc:Choice>
              <mc:Fallback>
                <p:oleObj name="Equation" r:id="rId13" imgW="276840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72" y="5866482"/>
                        <a:ext cx="7512421" cy="1032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82129"/>
              </p:ext>
            </p:extLst>
          </p:nvPr>
        </p:nvGraphicFramePr>
        <p:xfrm>
          <a:off x="1062354" y="2554114"/>
          <a:ext cx="10678748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6" name="Equation" r:id="rId3" imgW="5613120" imgH="1130040" progId="Equation.DSMT4">
                  <p:embed/>
                </p:oleObj>
              </mc:Choice>
              <mc:Fallback>
                <p:oleObj name="Equation" r:id="rId3" imgW="5613120" imgH="1130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354" y="2554114"/>
                        <a:ext cx="10678748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43" name="Group 3"/>
          <p:cNvGrpSpPr>
            <a:grpSpLocks/>
          </p:cNvGrpSpPr>
          <p:nvPr/>
        </p:nvGrpSpPr>
        <p:grpSpPr bwMode="auto">
          <a:xfrm>
            <a:off x="3929380" y="3967163"/>
            <a:ext cx="4668238" cy="2266950"/>
            <a:chOff x="1680" y="2544"/>
            <a:chExt cx="2224" cy="1296"/>
          </a:xfrm>
        </p:grpSpPr>
        <p:graphicFrame>
          <p:nvGraphicFramePr>
            <p:cNvPr id="163844" name="Object 4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7" name="Equation" r:id="rId5" imgW="3530520" imgH="2057400" progId="Equation.3">
                    <p:embed/>
                  </p:oleObj>
                </mc:Choice>
                <mc:Fallback>
                  <p:oleObj name="Equation" r:id="rId5" imgW="3530520" imgH="2057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45" name="Object 5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8" name="Equation" r:id="rId7" imgW="291960" imgH="317160" progId="Equation.3">
                    <p:embed/>
                  </p:oleObj>
                </mc:Choice>
                <mc:Fallback>
                  <p:oleObj name="Equation" r:id="rId7" imgW="29196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46" name="Object 6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9" name="Equation" r:id="rId9" imgW="291960" imgH="317160" progId="Equation.3">
                    <p:embed/>
                  </p:oleObj>
                </mc:Choice>
                <mc:Fallback>
                  <p:oleObj name="Equation" r:id="rId9" imgW="2919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47" name="Group 7"/>
          <p:cNvGrpSpPr>
            <a:grpSpLocks/>
          </p:cNvGrpSpPr>
          <p:nvPr/>
        </p:nvGrpSpPr>
        <p:grpSpPr bwMode="auto">
          <a:xfrm>
            <a:off x="1076648" y="537890"/>
            <a:ext cx="5188797" cy="1693216"/>
            <a:chOff x="580" y="480"/>
            <a:chExt cx="2472" cy="968"/>
          </a:xfrm>
        </p:grpSpPr>
        <p:graphicFrame>
          <p:nvGraphicFramePr>
            <p:cNvPr id="163848" name="Object 8"/>
            <p:cNvGraphicFramePr>
              <a:graphicFrameLocks noChangeAspect="1"/>
            </p:cNvGraphicFramePr>
            <p:nvPr/>
          </p:nvGraphicFramePr>
          <p:xfrm>
            <a:off x="580" y="480"/>
            <a:ext cx="2472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0" name="Equation" r:id="rId10" imgW="3924000" imgH="1536480" progId="Equation.3">
                    <p:embed/>
                  </p:oleObj>
                </mc:Choice>
                <mc:Fallback>
                  <p:oleObj name="Equation" r:id="rId10" imgW="3924000" imgH="1536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480"/>
                          <a:ext cx="2472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49" name="Object 9"/>
            <p:cNvGraphicFramePr>
              <a:graphicFrameLocks noChangeAspect="1"/>
            </p:cNvGraphicFramePr>
            <p:nvPr/>
          </p:nvGraphicFramePr>
          <p:xfrm>
            <a:off x="2544" y="480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1" name="Equation" r:id="rId12" imgW="482400" imgH="419040" progId="Equation.3">
                    <p:embed/>
                  </p:oleObj>
                </mc:Choice>
                <mc:Fallback>
                  <p:oleObj name="Equation" r:id="rId12" imgW="48240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480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0" name="Object 10"/>
            <p:cNvGraphicFramePr>
              <a:graphicFrameLocks noChangeAspect="1"/>
            </p:cNvGraphicFramePr>
            <p:nvPr/>
          </p:nvGraphicFramePr>
          <p:xfrm>
            <a:off x="1680" y="1104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2" name="Equation" r:id="rId14" imgW="482400" imgH="431640" progId="Equation.3">
                    <p:embed/>
                  </p:oleObj>
                </mc:Choice>
                <mc:Fallback>
                  <p:oleObj name="Equation" r:id="rId14" imgW="48240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104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51" name="Group 11"/>
          <p:cNvGrpSpPr>
            <a:grpSpLocks/>
          </p:cNvGrpSpPr>
          <p:nvPr/>
        </p:nvGrpSpPr>
        <p:grpSpPr bwMode="auto">
          <a:xfrm>
            <a:off x="6557363" y="524757"/>
            <a:ext cx="4903329" cy="1777177"/>
            <a:chOff x="3124" y="480"/>
            <a:chExt cx="2336" cy="1016"/>
          </a:xfrm>
        </p:grpSpPr>
        <p:graphicFrame>
          <p:nvGraphicFramePr>
            <p:cNvPr id="163852" name="Object 12"/>
            <p:cNvGraphicFramePr>
              <a:graphicFrameLocks noChangeAspect="1"/>
            </p:cNvGraphicFramePr>
            <p:nvPr/>
          </p:nvGraphicFramePr>
          <p:xfrm>
            <a:off x="3124" y="480"/>
            <a:ext cx="233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3" name="Equation" r:id="rId16" imgW="3708360" imgH="1612800" progId="Equation.3">
                    <p:embed/>
                  </p:oleObj>
                </mc:Choice>
                <mc:Fallback>
                  <p:oleObj name="Equation" r:id="rId16" imgW="3708360" imgH="161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480"/>
                          <a:ext cx="2336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3" name="Object 13"/>
            <p:cNvGraphicFramePr>
              <a:graphicFrameLocks noChangeAspect="1"/>
            </p:cNvGraphicFramePr>
            <p:nvPr/>
          </p:nvGraphicFramePr>
          <p:xfrm>
            <a:off x="4944" y="480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4" name="Equation" r:id="rId18" imgW="482400" imgH="482400" progId="Equation.3">
                    <p:embed/>
                  </p:oleObj>
                </mc:Choice>
                <mc:Fallback>
                  <p:oleObj name="Equation" r:id="rId18" imgW="482400" imgH="482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80"/>
                          <a:ext cx="3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4" name="Object 14"/>
            <p:cNvGraphicFramePr>
              <a:graphicFrameLocks noChangeAspect="1"/>
            </p:cNvGraphicFramePr>
            <p:nvPr/>
          </p:nvGraphicFramePr>
          <p:xfrm>
            <a:off x="4176" y="1152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5" name="Equation" r:id="rId20" imgW="482400" imgH="469800" progId="Equation.3">
                    <p:embed/>
                  </p:oleObj>
                </mc:Choice>
                <mc:Fallback>
                  <p:oleObj name="Equation" r:id="rId20" imgW="482400" imgH="469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55" name="Group 15"/>
          <p:cNvGrpSpPr>
            <a:grpSpLocks/>
          </p:cNvGrpSpPr>
          <p:nvPr/>
        </p:nvGrpSpPr>
        <p:grpSpPr bwMode="auto">
          <a:xfrm>
            <a:off x="6481798" y="524757"/>
            <a:ext cx="4903329" cy="1777177"/>
            <a:chOff x="2400" y="2112"/>
            <a:chExt cx="2336" cy="1016"/>
          </a:xfrm>
        </p:grpSpPr>
        <p:graphicFrame>
          <p:nvGraphicFramePr>
            <p:cNvPr id="163856" name="Object 16"/>
            <p:cNvGraphicFramePr>
              <a:graphicFrameLocks noChangeAspect="1"/>
            </p:cNvGraphicFramePr>
            <p:nvPr/>
          </p:nvGraphicFramePr>
          <p:xfrm>
            <a:off x="4224" y="2160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6" name="Equation" r:id="rId22" imgW="482400" imgH="482400" progId="Equation.3">
                    <p:embed/>
                  </p:oleObj>
                </mc:Choice>
                <mc:Fallback>
                  <p:oleObj name="Equation" r:id="rId22" imgW="482400" imgH="482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160"/>
                          <a:ext cx="3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7" name="Object 17"/>
            <p:cNvGraphicFramePr>
              <a:graphicFrameLocks noChangeAspect="1"/>
            </p:cNvGraphicFramePr>
            <p:nvPr/>
          </p:nvGraphicFramePr>
          <p:xfrm>
            <a:off x="3360" y="2780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7" name="Equation" r:id="rId24" imgW="482400" imgH="469800" progId="Equation.3">
                    <p:embed/>
                  </p:oleObj>
                </mc:Choice>
                <mc:Fallback>
                  <p:oleObj name="Equation" r:id="rId24" imgW="482400" imgH="469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780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8" name="Object 18"/>
            <p:cNvGraphicFramePr>
              <a:graphicFrameLocks noChangeAspect="1"/>
            </p:cNvGraphicFramePr>
            <p:nvPr/>
          </p:nvGraphicFramePr>
          <p:xfrm>
            <a:off x="2400" y="2112"/>
            <a:ext cx="233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8" name="Equation" r:id="rId26" imgW="3708360" imgH="1612800" progId="Equation.3">
                    <p:embed/>
                  </p:oleObj>
                </mc:Choice>
                <mc:Fallback>
                  <p:oleObj name="Equation" r:id="rId26" imgW="3708360" imgH="1612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12"/>
                          <a:ext cx="2336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D:\线性代数电子教案\模板.pot</Template>
  <TotalTime>1081</TotalTime>
  <Words>250</Words>
  <Application>Microsoft Office PowerPoint</Application>
  <PresentationFormat>自定义</PresentationFormat>
  <Paragraphs>51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模板</vt:lpstr>
      <vt:lpstr>Equation</vt:lpstr>
      <vt:lpstr>公式</vt:lpstr>
      <vt:lpstr>MathType 6.0 Equation</vt:lpstr>
      <vt:lpstr>PowerPoint 演示文稿</vt:lpstr>
      <vt:lpstr>一、矩阵的分块</vt:lpstr>
      <vt:lpstr>PowerPoint 演示文稿</vt:lpstr>
      <vt:lpstr>PowerPoint 演示文稿</vt:lpstr>
      <vt:lpstr>PowerPoint 演示文稿</vt:lpstr>
      <vt:lpstr>二、分块矩阵的运算规则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§2.5.2 方阵的迹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</cp:lastModifiedBy>
  <cp:revision>132</cp:revision>
  <dcterms:created xsi:type="dcterms:W3CDTF">1990-03-25T13:45:01Z</dcterms:created>
  <dcterms:modified xsi:type="dcterms:W3CDTF">2021-10-20T14:03:18Z</dcterms:modified>
</cp:coreProperties>
</file>