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graphimine.com/wp-content/uploads/2020/02/%D8%AF%D8%A7%D9%86%D9%84%D9%88%D8%25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به نام خدا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a-IR" dirty="0"/>
              <a:t>موضوع: پیاده سازی جارو برقی هوشمند</a:t>
            </a:r>
            <a:endParaRPr lang="en-US" dirty="0"/>
          </a:p>
          <a:p>
            <a:pPr algn="ctr"/>
            <a:r>
              <a:rPr lang="fa-IR" dirty="0"/>
              <a:t>فاطمه پارسایی</a:t>
            </a:r>
          </a:p>
          <a:p>
            <a:pPr algn="ctr"/>
            <a:r>
              <a:rPr lang="fa-IR"/>
              <a:t>40016341054232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769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فهرست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/>
              <a:t> 1- مقدمه </a:t>
            </a:r>
          </a:p>
          <a:p>
            <a:pPr marL="0" indent="0" algn="r">
              <a:buNone/>
            </a:pPr>
            <a:r>
              <a:rPr lang="fa-IR" dirty="0"/>
              <a:t>2- جدول </a:t>
            </a:r>
          </a:p>
          <a:p>
            <a:pPr marL="0" indent="0" algn="r">
              <a:buNone/>
            </a:pPr>
            <a:r>
              <a:rPr lang="fa-IR" dirty="0"/>
              <a:t>3- حالت های جارو برقی</a:t>
            </a:r>
          </a:p>
          <a:p>
            <a:pPr marL="0" indent="0" algn="r">
              <a:buNone/>
            </a:pPr>
            <a:r>
              <a:rPr lang="fa-IR" dirty="0"/>
              <a:t>4- آینده جارو برقی های هوشمند</a:t>
            </a:r>
          </a:p>
          <a:p>
            <a:pPr marL="0" indent="0" algn="r">
              <a:buNone/>
            </a:pPr>
            <a:r>
              <a:rPr lang="fa-IR" dirty="0"/>
              <a:t>5- کد پیاده سازی شده</a:t>
            </a:r>
          </a:p>
          <a:p>
            <a:pPr marL="0" indent="0" algn="r">
              <a:buNone/>
            </a:pPr>
            <a:r>
              <a:rPr lang="fa-IR" dirty="0"/>
              <a:t>6- سورس ارائه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 مقدمه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جاروبرقی رباتیک شیائومی </a:t>
            </a:r>
            <a:r>
              <a:rPr lang="en-US" dirty="0"/>
              <a:t>L10S </a:t>
            </a:r>
            <a:r>
              <a:rPr lang="fa-IR" dirty="0"/>
              <a:t>یک دستگاه هوشمند و قدرتمند است که با استفاده از</a:t>
            </a:r>
          </a:p>
          <a:p>
            <a:pPr algn="r" rtl="1"/>
            <a:r>
              <a:rPr lang="fa-IR" dirty="0"/>
              <a:t> تکنولوژی های پیشرفته، می تواند به طور خودکار و بدون نیاز به نظارت انسان، فضای خانه</a:t>
            </a:r>
          </a:p>
          <a:p>
            <a:pPr algn="r" rtl="1"/>
            <a:r>
              <a:rPr lang="fa-IR" dirty="0"/>
              <a:t> را تمیز کند. این جاروبرقی با داشتن سامانه شش محوره حرکت، قابلیت حرکت در </a:t>
            </a:r>
          </a:p>
          <a:p>
            <a:pPr algn="r" rtl="1"/>
            <a:r>
              <a:rPr lang="fa-IR" dirty="0"/>
              <a:t>فضاهای بسته و پخش صدای کم دارد. همچنین با داشتن سامانه شناسایی محل، مسیر</a:t>
            </a:r>
          </a:p>
          <a:p>
            <a:pPr algn="r" rtl="1"/>
            <a:r>
              <a:rPr lang="fa-IR" dirty="0"/>
              <a:t> یابی دقیق و قابل اعتماد، مانع از برخورد با مبلمان و سایر اجسام در منزل می شود. </a:t>
            </a:r>
          </a:p>
          <a:p>
            <a:pPr algn="r" rtl="1"/>
            <a:r>
              <a:rPr lang="fa-IR" dirty="0"/>
              <a:t>جاروبرقی رباتیک شیائومی </a:t>
            </a:r>
            <a:r>
              <a:rPr lang="en-US" dirty="0"/>
              <a:t>L10S </a:t>
            </a:r>
            <a:r>
              <a:rPr lang="fa-IR" dirty="0"/>
              <a:t>با قابلیت های خودکارساز، نظافت عالی را به کاربران خود</a:t>
            </a:r>
          </a:p>
          <a:p>
            <a:pPr algn="r" rtl="1"/>
            <a:r>
              <a:rPr lang="fa-IR" dirty="0"/>
              <a:t> ارائه میدهد.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جدول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4164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03152117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62710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Aciton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1- تغیر مکان اشیا</a:t>
                      </a:r>
                      <a:r>
                        <a:rPr lang="fa-IR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a-IR" baseline="0" dirty="0"/>
                        <a:t>حرکت به جلو</a:t>
                      </a:r>
                      <a:r>
                        <a:rPr lang="en-US" dirty="0"/>
                        <a:t>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2- شناسایی</a:t>
                      </a:r>
                      <a:r>
                        <a:rPr lang="fa-IR" baseline="0" dirty="0"/>
                        <a:t> مانع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2-</a:t>
                      </a:r>
                      <a:r>
                        <a:rPr lang="fa-IR" baseline="0" dirty="0"/>
                        <a:t> حرکت به عقب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3-گیر</a:t>
                      </a:r>
                      <a:r>
                        <a:rPr lang="fa-IR" baseline="0" dirty="0"/>
                        <a:t> کردن در مکان های کور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3- تکرار</a:t>
                      </a:r>
                      <a:r>
                        <a:rPr lang="fa-IR" baseline="0" dirty="0"/>
                        <a:t> عملکرد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7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4- اتمام</a:t>
                      </a:r>
                      <a:r>
                        <a:rPr lang="fa-IR" baseline="0" dirty="0"/>
                        <a:t> شارژ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4- چرخش به چپ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7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5- عدم تشخیص درست محیط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5- چرخش به</a:t>
                      </a:r>
                      <a:r>
                        <a:rPr lang="fa-IR" baseline="0" dirty="0"/>
                        <a:t> راست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0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6- محیط آلوده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6-</a:t>
                      </a:r>
                      <a:r>
                        <a:rPr lang="fa-IR" baseline="0" dirty="0"/>
                        <a:t> برگشت برای شارژ مجدد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7- مشکلات صدای بلند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7- تخلیه مخزن جارو برقی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2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حالت های جارو برقی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حالت خودکار: در این حالت، دستگاه به صورت خودکار به جمع‌آوری گرد و غبار و شناسایی محل های پاک نشده مشغول است. </a:t>
            </a:r>
          </a:p>
          <a:p>
            <a:pPr algn="r" rtl="1"/>
            <a:r>
              <a:rPr lang="fa-IR" dirty="0"/>
              <a:t>2- حالت دستی: در این حالت، کاربر با استفاده از کنترل‌های دستگاه، قابلیت کنترل دستگاه برای جمع‌آوری گرد و غبار را دارد.</a:t>
            </a:r>
          </a:p>
          <a:p>
            <a:pPr algn="r" rtl="1"/>
            <a:r>
              <a:rPr lang="fa-IR" dirty="0"/>
              <a:t> 3- حالت شارژ: در این حالت، دستگاه به صورت خودکار به شارژ شدن باتری مشغول است. </a:t>
            </a:r>
          </a:p>
          <a:p>
            <a:pPr algn="r" rtl="1"/>
            <a:r>
              <a:rPr lang="fa-IR" dirty="0"/>
              <a:t>4- حالت استراحت: در این حالت، دستگاه به صورت خودکار در حالت استراحت قرار می‌گیرد و منابع باتری را صرفه جویی می‌کند.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 5- حالت تمیز کردن یک نقطه: در این حالت، دستگاه به صورت خودکار به تمیز کردن یک نقطه خاص از فضای پوشیده شده مشغول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آینده جارو برقی های هوشمند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/>
              <a:t>1- در کل میتوان برای آینده جارو برقی های هوشمند که صرفا برای سهولت کار نظافت ساخته شده اند راهکار های جدیدی ارائه کرد. نظیر 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1- قابلیت تشخیص و تفکیک و جداسازی  اشیا زباله و غیر زباله از یک دیگر 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2- آپدیت های مدام بر پایه هوش مصنوعی و یادگیری عمقی نسبت به اطراف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4- قابلیت های استفاده به صورت صنعتی و در ابعاد های بزرگتر بدون نیاز به اپراطور های ناظر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8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417" y="553772"/>
            <a:ext cx="8911687" cy="1280890"/>
          </a:xfrm>
        </p:spPr>
        <p:txBody>
          <a:bodyPr/>
          <a:lstStyle/>
          <a:p>
            <a:pPr algn="ctr"/>
            <a:r>
              <a:rPr lang="fa-IR" dirty="0"/>
              <a:t>کد پیاده سازی شده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770" y="1685193"/>
            <a:ext cx="4404946" cy="48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سورس های پیاده سازی 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https://amerandish.com/%DB%8C%DA%A9-%D8%A8%D8%A7%D8%B1-%D8%A8%D8%B1%D8%A7%DB%8C-%D9%87%D9%85%DB%8C%D8%B4%D9%87%D8%8C-%D8%B1%D8%A8%D8%A7%D8%AA%DB%8C%DA%A9-%D9%88-%D9%87%D9%88%D8%B4-%D9%85%D8%B5%D9%86%D9%88%D8%B9%DB%8C-%D8%A8/</a:t>
            </a:r>
            <a:endParaRPr lang="fa-IR" dirty="0"/>
          </a:p>
          <a:p>
            <a:pPr algn="r"/>
            <a:endParaRPr lang="fa-IR" dirty="0">
              <a:hlinkClick r:id="rId2"/>
            </a:endParaRPr>
          </a:p>
          <a:p>
            <a:pPr algn="r"/>
            <a:endParaRPr lang="fa-IR" dirty="0">
              <a:hlinkClick r:id="rId2"/>
            </a:endParaRPr>
          </a:p>
          <a:p>
            <a:pPr algn="r"/>
            <a:r>
              <a:rPr lang="en-US" dirty="0">
                <a:hlinkClick r:id="rId2"/>
              </a:rPr>
              <a:t>https://www.google.com/imgres?imgurl=https%3A%2F%2Fgraphimine.com%2Fwp-</a:t>
            </a:r>
            <a:endParaRPr lang="fa-IR" dirty="0">
              <a:hlinkClick r:id="rId2"/>
            </a:endParaRPr>
          </a:p>
          <a:p>
            <a:pPr algn="r"/>
            <a:r>
              <a:rPr lang="en-US" dirty="0">
                <a:hlinkClick r:id="rId2"/>
              </a:rPr>
              <a:t>content%2Fuploads%2F2020%2F02%2F%25D8%25AF%25D8%25A7%25D9%2586%25D9%2584%25D9%2588%25D8%25A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88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</TotalTime>
  <Words>569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به نام خدا</vt:lpstr>
      <vt:lpstr>فهرست </vt:lpstr>
      <vt:lpstr> مقدمه </vt:lpstr>
      <vt:lpstr>جدول </vt:lpstr>
      <vt:lpstr>حالت های جارو برقی</vt:lpstr>
      <vt:lpstr>آینده جارو برقی های هوشمند</vt:lpstr>
      <vt:lpstr>کد پیاده سازی شده </vt:lpstr>
      <vt:lpstr>سورس های پیاده سازی شده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Lotus</dc:creator>
  <cp:lastModifiedBy>LENOVO</cp:lastModifiedBy>
  <cp:revision>16</cp:revision>
  <dcterms:created xsi:type="dcterms:W3CDTF">2023-06-13T16:54:18Z</dcterms:created>
  <dcterms:modified xsi:type="dcterms:W3CDTF">2023-12-30T12:22:19Z</dcterms:modified>
</cp:coreProperties>
</file>