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3C787-8926-4E3F-ADD5-3291FDC04464}" v="81" dt="2023-08-16T00:03:58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aglione, Ailin" userId="5de183ac-ab5f-4c08-8b5e-6a40830e4b2c" providerId="ADAL" clId="{4893C787-8926-4E3F-ADD5-3291FDC04464}"/>
    <pc:docChg chg="undo custSel addSld delSld modSld sldOrd">
      <pc:chgData name="Scaglione, Ailin" userId="5de183ac-ab5f-4c08-8b5e-6a40830e4b2c" providerId="ADAL" clId="{4893C787-8926-4E3F-ADD5-3291FDC04464}" dt="2023-08-16T00:23:06.541" v="1799" actId="207"/>
      <pc:docMkLst>
        <pc:docMk/>
      </pc:docMkLst>
      <pc:sldChg chg="modSp mod">
        <pc:chgData name="Scaglione, Ailin" userId="5de183ac-ab5f-4c08-8b5e-6a40830e4b2c" providerId="ADAL" clId="{4893C787-8926-4E3F-ADD5-3291FDC04464}" dt="2023-08-16T00:10:08.044" v="793" actId="790"/>
        <pc:sldMkLst>
          <pc:docMk/>
          <pc:sldMk cId="2442353235" sldId="259"/>
        </pc:sldMkLst>
        <pc:spChg chg="mod">
          <ac:chgData name="Scaglione, Ailin" userId="5de183ac-ab5f-4c08-8b5e-6a40830e4b2c" providerId="ADAL" clId="{4893C787-8926-4E3F-ADD5-3291FDC04464}" dt="2023-08-16T00:09:55.174" v="790" actId="790"/>
          <ac:spMkLst>
            <pc:docMk/>
            <pc:sldMk cId="2442353235" sldId="259"/>
            <ac:spMk id="2" creationId="{81943F93-8886-38FD-D65E-9EA452FF4432}"/>
          </ac:spMkLst>
        </pc:spChg>
        <pc:spChg chg="mod">
          <ac:chgData name="Scaglione, Ailin" userId="5de183ac-ab5f-4c08-8b5e-6a40830e4b2c" providerId="ADAL" clId="{4893C787-8926-4E3F-ADD5-3291FDC04464}" dt="2023-08-16T00:10:01.201" v="792" actId="313"/>
          <ac:spMkLst>
            <pc:docMk/>
            <pc:sldMk cId="2442353235" sldId="259"/>
            <ac:spMk id="3" creationId="{F14CD12D-76E9-E036-F71D-9B0F54B45686}"/>
          </ac:spMkLst>
        </pc:spChg>
        <pc:spChg chg="mod">
          <ac:chgData name="Scaglione, Ailin" userId="5de183ac-ab5f-4c08-8b5e-6a40830e4b2c" providerId="ADAL" clId="{4893C787-8926-4E3F-ADD5-3291FDC04464}" dt="2023-08-16T00:09:48.899" v="789" actId="790"/>
          <ac:spMkLst>
            <pc:docMk/>
            <pc:sldMk cId="2442353235" sldId="259"/>
            <ac:spMk id="4" creationId="{BBF30C79-1D66-BADB-0AB1-E5F7CF09422A}"/>
          </ac:spMkLst>
        </pc:spChg>
        <pc:spChg chg="mod">
          <ac:chgData name="Scaglione, Ailin" userId="5de183ac-ab5f-4c08-8b5e-6a40830e4b2c" providerId="ADAL" clId="{4893C787-8926-4E3F-ADD5-3291FDC04464}" dt="2023-08-16T00:10:08.044" v="793" actId="790"/>
          <ac:spMkLst>
            <pc:docMk/>
            <pc:sldMk cId="2442353235" sldId="259"/>
            <ac:spMk id="5" creationId="{C024E3BF-100A-5510-3FFA-3CBC5ECE5769}"/>
          </ac:spMkLst>
        </pc:spChg>
      </pc:sldChg>
      <pc:sldChg chg="modSp del mod">
        <pc:chgData name="Scaglione, Ailin" userId="5de183ac-ab5f-4c08-8b5e-6a40830e4b2c" providerId="ADAL" clId="{4893C787-8926-4E3F-ADD5-3291FDC04464}" dt="2023-08-15T23:55:20.886" v="282" actId="47"/>
        <pc:sldMkLst>
          <pc:docMk/>
          <pc:sldMk cId="3431352337" sldId="260"/>
        </pc:sldMkLst>
        <pc:spChg chg="mod">
          <ac:chgData name="Scaglione, Ailin" userId="5de183ac-ab5f-4c08-8b5e-6a40830e4b2c" providerId="ADAL" clId="{4893C787-8926-4E3F-ADD5-3291FDC04464}" dt="2023-08-15T23:49:20.624" v="189" actId="6549"/>
          <ac:spMkLst>
            <pc:docMk/>
            <pc:sldMk cId="3431352337" sldId="260"/>
            <ac:spMk id="4" creationId="{BBF30C79-1D66-BADB-0AB1-E5F7CF09422A}"/>
          </ac:spMkLst>
        </pc:spChg>
      </pc:sldChg>
      <pc:sldChg chg="modSp mod">
        <pc:chgData name="Scaglione, Ailin" userId="5de183ac-ab5f-4c08-8b5e-6a40830e4b2c" providerId="ADAL" clId="{4893C787-8926-4E3F-ADD5-3291FDC04464}" dt="2023-08-16T00:13:20.468" v="914" actId="6549"/>
        <pc:sldMkLst>
          <pc:docMk/>
          <pc:sldMk cId="3991462492" sldId="261"/>
        </pc:sldMkLst>
        <pc:spChg chg="mod">
          <ac:chgData name="Scaglione, Ailin" userId="5de183ac-ab5f-4c08-8b5e-6a40830e4b2c" providerId="ADAL" clId="{4893C787-8926-4E3F-ADD5-3291FDC04464}" dt="2023-08-16T00:10:36.589" v="797" actId="790"/>
          <ac:spMkLst>
            <pc:docMk/>
            <pc:sldMk cId="3991462492" sldId="261"/>
            <ac:spMk id="2" creationId="{81943F93-8886-38FD-D65E-9EA452FF4432}"/>
          </ac:spMkLst>
        </pc:spChg>
        <pc:spChg chg="mod">
          <ac:chgData name="Scaglione, Ailin" userId="5de183ac-ab5f-4c08-8b5e-6a40830e4b2c" providerId="ADAL" clId="{4893C787-8926-4E3F-ADD5-3291FDC04464}" dt="2023-08-16T00:10:31.789" v="796" actId="790"/>
          <ac:spMkLst>
            <pc:docMk/>
            <pc:sldMk cId="3991462492" sldId="261"/>
            <ac:spMk id="4" creationId="{BBF30C79-1D66-BADB-0AB1-E5F7CF09422A}"/>
          </ac:spMkLst>
        </pc:spChg>
        <pc:graphicFrameChg chg="mod modGraphic">
          <ac:chgData name="Scaglione, Ailin" userId="5de183ac-ab5f-4c08-8b5e-6a40830e4b2c" providerId="ADAL" clId="{4893C787-8926-4E3F-ADD5-3291FDC04464}" dt="2023-08-16T00:13:20.468" v="914" actId="6549"/>
          <ac:graphicFrameMkLst>
            <pc:docMk/>
            <pc:sldMk cId="3991462492" sldId="261"/>
            <ac:graphicFrameMk id="7" creationId="{A28F2139-FA18-280B-636F-D72963725907}"/>
          </ac:graphicFrameMkLst>
        </pc:graphicFrameChg>
      </pc:sldChg>
      <pc:sldChg chg="modSp mod">
        <pc:chgData name="Scaglione, Ailin" userId="5de183ac-ab5f-4c08-8b5e-6a40830e4b2c" providerId="ADAL" clId="{4893C787-8926-4E3F-ADD5-3291FDC04464}" dt="2023-08-16T00:23:06.541" v="1799" actId="207"/>
        <pc:sldMkLst>
          <pc:docMk/>
          <pc:sldMk cId="3457937940" sldId="262"/>
        </pc:sldMkLst>
        <pc:spChg chg="mod">
          <ac:chgData name="Scaglione, Ailin" userId="5de183ac-ab5f-4c08-8b5e-6a40830e4b2c" providerId="ADAL" clId="{4893C787-8926-4E3F-ADD5-3291FDC04464}" dt="2023-08-16T00:23:06.541" v="1799" actId="207"/>
          <ac:spMkLst>
            <pc:docMk/>
            <pc:sldMk cId="3457937940" sldId="262"/>
            <ac:spMk id="4" creationId="{BBF30C79-1D66-BADB-0AB1-E5F7CF09422A}"/>
          </ac:spMkLst>
        </pc:spChg>
        <pc:graphicFrameChg chg="mod">
          <ac:chgData name="Scaglione, Ailin" userId="5de183ac-ab5f-4c08-8b5e-6a40830e4b2c" providerId="ADAL" clId="{4893C787-8926-4E3F-ADD5-3291FDC04464}" dt="2023-08-15T23:59:18.851" v="315" actId="692"/>
          <ac:graphicFrameMkLst>
            <pc:docMk/>
            <pc:sldMk cId="3457937940" sldId="262"/>
            <ac:graphicFrameMk id="6" creationId="{6DF54A61-D97F-4AE7-950B-330BF938066C}"/>
          </ac:graphicFrameMkLst>
        </pc:graphicFrameChg>
      </pc:sldChg>
      <pc:sldChg chg="modSp mod">
        <pc:chgData name="Scaglione, Ailin" userId="5de183ac-ab5f-4c08-8b5e-6a40830e4b2c" providerId="ADAL" clId="{4893C787-8926-4E3F-ADD5-3291FDC04464}" dt="2023-08-16T00:11:58.919" v="907" actId="790"/>
        <pc:sldMkLst>
          <pc:docMk/>
          <pc:sldMk cId="3382850412" sldId="263"/>
        </pc:sldMkLst>
        <pc:spChg chg="mod">
          <ac:chgData name="Scaglione, Ailin" userId="5de183ac-ab5f-4c08-8b5e-6a40830e4b2c" providerId="ADAL" clId="{4893C787-8926-4E3F-ADD5-3291FDC04464}" dt="2023-08-16T00:09:32.354" v="787" actId="313"/>
          <ac:spMkLst>
            <pc:docMk/>
            <pc:sldMk cId="3382850412" sldId="263"/>
            <ac:spMk id="4" creationId="{BBF30C79-1D66-BADB-0AB1-E5F7CF09422A}"/>
          </ac:spMkLst>
        </pc:spChg>
        <pc:spChg chg="mod">
          <ac:chgData name="Scaglione, Ailin" userId="5de183ac-ab5f-4c08-8b5e-6a40830e4b2c" providerId="ADAL" clId="{4893C787-8926-4E3F-ADD5-3291FDC04464}" dt="2023-08-16T00:11:58.919" v="907" actId="790"/>
          <ac:spMkLst>
            <pc:docMk/>
            <pc:sldMk cId="3382850412" sldId="263"/>
            <ac:spMk id="5" creationId="{C024E3BF-100A-5510-3FFA-3CBC5ECE5769}"/>
          </ac:spMkLst>
        </pc:spChg>
      </pc:sldChg>
      <pc:sldChg chg="modSp mod">
        <pc:chgData name="Scaglione, Ailin" userId="5de183ac-ab5f-4c08-8b5e-6a40830e4b2c" providerId="ADAL" clId="{4893C787-8926-4E3F-ADD5-3291FDC04464}" dt="2023-08-16T00:21:57.803" v="1798" actId="20577"/>
        <pc:sldMkLst>
          <pc:docMk/>
          <pc:sldMk cId="238570034" sldId="264"/>
        </pc:sldMkLst>
        <pc:spChg chg="mod">
          <ac:chgData name="Scaglione, Ailin" userId="5de183ac-ab5f-4c08-8b5e-6a40830e4b2c" providerId="ADAL" clId="{4893C787-8926-4E3F-ADD5-3291FDC04464}" dt="2023-08-16T00:10:51.584" v="799" actId="790"/>
          <ac:spMkLst>
            <pc:docMk/>
            <pc:sldMk cId="238570034" sldId="264"/>
            <ac:spMk id="2" creationId="{81943F93-8886-38FD-D65E-9EA452FF4432}"/>
          </ac:spMkLst>
        </pc:spChg>
        <pc:spChg chg="mod">
          <ac:chgData name="Scaglione, Ailin" userId="5de183ac-ab5f-4c08-8b5e-6a40830e4b2c" providerId="ADAL" clId="{4893C787-8926-4E3F-ADD5-3291FDC04464}" dt="2023-08-16T00:21:57.803" v="1798" actId="20577"/>
          <ac:spMkLst>
            <pc:docMk/>
            <pc:sldMk cId="238570034" sldId="264"/>
            <ac:spMk id="3" creationId="{F14CD12D-76E9-E036-F71D-9B0F54B45686}"/>
          </ac:spMkLst>
        </pc:spChg>
        <pc:spChg chg="mod">
          <ac:chgData name="Scaglione, Ailin" userId="5de183ac-ab5f-4c08-8b5e-6a40830e4b2c" providerId="ADAL" clId="{4893C787-8926-4E3F-ADD5-3291FDC04464}" dt="2023-08-16T00:10:46.512" v="798" actId="790"/>
          <ac:spMkLst>
            <pc:docMk/>
            <pc:sldMk cId="238570034" sldId="264"/>
            <ac:spMk id="4" creationId="{BBF30C79-1D66-BADB-0AB1-E5F7CF09422A}"/>
          </ac:spMkLst>
        </pc:spChg>
        <pc:spChg chg="mod">
          <ac:chgData name="Scaglione, Ailin" userId="5de183ac-ab5f-4c08-8b5e-6a40830e4b2c" providerId="ADAL" clId="{4893C787-8926-4E3F-ADD5-3291FDC04464}" dt="2023-08-15T03:02:19.915" v="145" actId="6549"/>
          <ac:spMkLst>
            <pc:docMk/>
            <pc:sldMk cId="238570034" sldId="264"/>
            <ac:spMk id="5" creationId="{C024E3BF-100A-5510-3FFA-3CBC5ECE5769}"/>
          </ac:spMkLst>
        </pc:spChg>
      </pc:sldChg>
      <pc:sldChg chg="addSp delSp modSp mod delAnim">
        <pc:chgData name="Scaglione, Ailin" userId="5de183ac-ab5f-4c08-8b5e-6a40830e4b2c" providerId="ADAL" clId="{4893C787-8926-4E3F-ADD5-3291FDC04464}" dt="2023-08-15T02:59:32.708" v="3" actId="478"/>
        <pc:sldMkLst>
          <pc:docMk/>
          <pc:sldMk cId="4116152238" sldId="265"/>
        </pc:sldMkLst>
        <pc:spChg chg="del mod">
          <ac:chgData name="Scaglione, Ailin" userId="5de183ac-ab5f-4c08-8b5e-6a40830e4b2c" providerId="ADAL" clId="{4893C787-8926-4E3F-ADD5-3291FDC04464}" dt="2023-08-15T02:59:32.708" v="3" actId="478"/>
          <ac:spMkLst>
            <pc:docMk/>
            <pc:sldMk cId="4116152238" sldId="265"/>
            <ac:spMk id="3" creationId="{FE5C21E6-302B-FABC-264A-6FE1CFD9BCE3}"/>
          </ac:spMkLst>
        </pc:spChg>
        <pc:picChg chg="add del">
          <ac:chgData name="Scaglione, Ailin" userId="5de183ac-ab5f-4c08-8b5e-6a40830e4b2c" providerId="ADAL" clId="{4893C787-8926-4E3F-ADD5-3291FDC04464}" dt="2023-08-15T02:59:20.701" v="1" actId="478"/>
          <ac:picMkLst>
            <pc:docMk/>
            <pc:sldMk cId="4116152238" sldId="265"/>
            <ac:picMk id="20" creationId="{5D75EBF3-5B73-3AD3-4E11-58A81D66D1CA}"/>
          </ac:picMkLst>
        </pc:picChg>
      </pc:sldChg>
      <pc:sldChg chg="addSp delSp modSp add mod ord">
        <pc:chgData name="Scaglione, Ailin" userId="5de183ac-ab5f-4c08-8b5e-6a40830e4b2c" providerId="ADAL" clId="{4893C787-8926-4E3F-ADD5-3291FDC04464}" dt="2023-08-16T00:10:23.347" v="795" actId="790"/>
        <pc:sldMkLst>
          <pc:docMk/>
          <pc:sldMk cId="3693141842" sldId="266"/>
        </pc:sldMkLst>
        <pc:spChg chg="mod">
          <ac:chgData name="Scaglione, Ailin" userId="5de183ac-ab5f-4c08-8b5e-6a40830e4b2c" providerId="ADAL" clId="{4893C787-8926-4E3F-ADD5-3291FDC04464}" dt="2023-08-16T00:10:23.347" v="795" actId="790"/>
          <ac:spMkLst>
            <pc:docMk/>
            <pc:sldMk cId="3693141842" sldId="266"/>
            <ac:spMk id="2" creationId="{81943F93-8886-38FD-D65E-9EA452FF4432}"/>
          </ac:spMkLst>
        </pc:spChg>
        <pc:spChg chg="mod">
          <ac:chgData name="Scaglione, Ailin" userId="5de183ac-ab5f-4c08-8b5e-6a40830e4b2c" providerId="ADAL" clId="{4893C787-8926-4E3F-ADD5-3291FDC04464}" dt="2023-08-16T00:10:18.579" v="794" actId="790"/>
          <ac:spMkLst>
            <pc:docMk/>
            <pc:sldMk cId="3693141842" sldId="266"/>
            <ac:spMk id="4" creationId="{BBF30C79-1D66-BADB-0AB1-E5F7CF09422A}"/>
          </ac:spMkLst>
        </pc:spChg>
        <pc:graphicFrameChg chg="add mod">
          <ac:chgData name="Scaglione, Ailin" userId="5de183ac-ab5f-4c08-8b5e-6a40830e4b2c" providerId="ADAL" clId="{4893C787-8926-4E3F-ADD5-3291FDC04464}" dt="2023-08-15T23:58:28.360" v="311" actId="692"/>
          <ac:graphicFrameMkLst>
            <pc:docMk/>
            <pc:sldMk cId="3693141842" sldId="266"/>
            <ac:graphicFrameMk id="6" creationId="{6DF54A61-D97F-4AE7-950B-330BF938066C}"/>
          </ac:graphicFrameMkLst>
        </pc:graphicFrameChg>
        <pc:graphicFrameChg chg="del">
          <ac:chgData name="Scaglione, Ailin" userId="5de183ac-ab5f-4c08-8b5e-6a40830e4b2c" providerId="ADAL" clId="{4893C787-8926-4E3F-ADD5-3291FDC04464}" dt="2023-08-15T23:51:35.154" v="191" actId="478"/>
          <ac:graphicFrameMkLst>
            <pc:docMk/>
            <pc:sldMk cId="3693141842" sldId="266"/>
            <ac:graphicFrameMk id="8" creationId="{05A96723-A456-F827-19BE-2CC9C5A128A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office.accenture.com/personal/ailin_scaglione_accenture_com/Documents/Desktop/Ail&#237;n/Scaglione%20Ail&#237;n%20-%20Apex%20Electron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office.accenture.com/personal/ailin_scaglione_accenture_com/Documents/Accenture/Apex%20Electron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yoffice.accenture.com/personal/ailin_scaglione_accenture_com/Documents/Accenture/Apex%20Electron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</a:t>
            </a:r>
            <a:r>
              <a:rPr lang="en-US" b="0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costs over years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Financials!$A$5</c:f>
              <c:strCache>
                <c:ptCount val="1"/>
                <c:pt idx="0">
                  <c:v>Revenue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7594869244890535E-2"/>
                  <c:y val="-8.37288180290307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C52-40A2-B3E0-5180EBB8BA08}"/>
                </c:ext>
              </c:extLst>
            </c:dLbl>
            <c:dLbl>
              <c:idx val="1"/>
              <c:layout>
                <c:manualLayout>
                  <c:x val="-6.1677972989528408E-2"/>
                  <c:y val="-9.3389835493918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C52-40A2-B3E0-5180EBB8BA08}"/>
                </c:ext>
              </c:extLst>
            </c:dLbl>
            <c:dLbl>
              <c:idx val="2"/>
              <c:layout>
                <c:manualLayout>
                  <c:x val="-8.3563705340651342E-2"/>
                  <c:y val="-9.66101746488816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C52-40A2-B3E0-5180EBB8BA08}"/>
                </c:ext>
              </c:extLst>
            </c:dLbl>
            <c:dLbl>
              <c:idx val="3"/>
              <c:layout>
                <c:manualLayout>
                  <c:x val="-8.3563705340651412E-2"/>
                  <c:y val="-9.0169496338956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C52-40A2-B3E0-5180EBB8BA08}"/>
                </c:ext>
              </c:extLst>
            </c:dLbl>
            <c:dLbl>
              <c:idx val="4"/>
              <c:layout>
                <c:manualLayout>
                  <c:x val="-0.10942866175561486"/>
                  <c:y val="-4.8305087324440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C52-40A2-B3E0-5180EBB8BA08}"/>
                </c:ext>
              </c:extLst>
            </c:dLbl>
            <c:dLbl>
              <c:idx val="5"/>
              <c:layout>
                <c:manualLayout>
                  <c:x val="-3.1833792510724324E-2"/>
                  <c:y val="-2.898305239466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C52-40A2-B3E0-5180EBB8BA08}"/>
                </c:ext>
              </c:extLst>
            </c:dLbl>
            <c:spPr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Financials!$B$4:$G$4</c:f>
              <c:strCache>
                <c:ptCount val="6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</c:strCache>
              <c:extLst xmlns:c15="http://schemas.microsoft.com/office/drawing/2012/chart"/>
            </c:strRef>
          </c:cat>
          <c:val>
            <c:numRef>
              <c:f>Financials!$B$5:$G$5</c:f>
              <c:numCache>
                <c:formatCode>_(* #,##0_);_(* \(#,##0\);_(* "-"??_);_(@_)</c:formatCode>
                <c:ptCount val="6"/>
                <c:pt idx="0">
                  <c:v>150000000</c:v>
                </c:pt>
                <c:pt idx="1">
                  <c:v>327750000</c:v>
                </c:pt>
                <c:pt idx="2">
                  <c:v>537100312.5</c:v>
                </c:pt>
                <c:pt idx="3">
                  <c:v>782376121.87499988</c:v>
                </c:pt>
                <c:pt idx="4">
                  <c:v>1102172361.6914063</c:v>
                </c:pt>
                <c:pt idx="5">
                  <c:v>1134135360.1804569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5C52-40A2-B3E0-5180EBB8BA08}"/>
            </c:ext>
          </c:extLst>
        </c:ser>
        <c:ser>
          <c:idx val="1"/>
          <c:order val="1"/>
          <c:tx>
            <c:strRef>
              <c:f>Financials!$A$6</c:f>
              <c:strCache>
                <c:ptCount val="1"/>
                <c:pt idx="0">
                  <c:v>Costs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750688766086485E-2"/>
                  <c:y val="9.66101746488804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C52-40A2-B3E0-5180EBB8BA08}"/>
                </c:ext>
              </c:extLst>
            </c:dLbl>
            <c:dLbl>
              <c:idx val="1"/>
              <c:layout>
                <c:manualLayout>
                  <c:x val="3.1833792510724247E-2"/>
                  <c:y val="-1.180777383045242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C52-40A2-B3E0-5180EBB8BA08}"/>
                </c:ext>
              </c:extLst>
            </c:dLbl>
            <c:dLbl>
              <c:idx val="2"/>
              <c:layout>
                <c:manualLayout>
                  <c:x val="5.7698748925687764E-2"/>
                  <c:y val="-3.22033915496266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C52-40A2-B3E0-5180EBB8BA08}"/>
                </c:ext>
              </c:extLst>
            </c:dLbl>
            <c:dLbl>
              <c:idx val="3"/>
              <c:layout>
                <c:manualLayout>
                  <c:x val="4.3771464702245945E-2"/>
                  <c:y val="1.2881356619850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C52-40A2-B3E0-5180EBB8BA08}"/>
                </c:ext>
              </c:extLst>
            </c:dLbl>
            <c:dLbl>
              <c:idx val="4"/>
              <c:layout>
                <c:manualLayout>
                  <c:x val="0"/>
                  <c:y val="3.86440698595526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C52-40A2-B3E0-5180EBB8BA08}"/>
                </c:ext>
              </c:extLst>
            </c:dLbl>
            <c:dLbl>
              <c:idx val="5"/>
              <c:layout>
                <c:manualLayout>
                  <c:x val="0"/>
                  <c:y val="-2.254237408473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C52-40A2-B3E0-5180EBB8BA08}"/>
                </c:ext>
              </c:extLst>
            </c:dLbl>
            <c:spPr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Financials!$B$4:$G$4</c:f>
              <c:strCache>
                <c:ptCount val="6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</c:strCache>
              <c:extLst xmlns:c15="http://schemas.microsoft.com/office/drawing/2012/chart"/>
            </c:strRef>
          </c:cat>
          <c:val>
            <c:numRef>
              <c:f>Financials!$B$6:$G$6</c:f>
              <c:numCache>
                <c:formatCode>_(* #,##0_);_(* \(#,##0\);_(* "-"??_);_(@_)</c:formatCode>
                <c:ptCount val="6"/>
                <c:pt idx="0">
                  <c:v>169125000</c:v>
                </c:pt>
                <c:pt idx="1">
                  <c:v>335085000</c:v>
                </c:pt>
                <c:pt idx="2">
                  <c:v>527846041.40625</c:v>
                </c:pt>
                <c:pt idx="3">
                  <c:v>750697912.734375</c:v>
                </c:pt>
                <c:pt idx="4">
                  <c:v>1046509434.5645508</c:v>
                </c:pt>
                <c:pt idx="5">
                  <c:v>1049075208.1669226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5C52-40A2-B3E0-5180EBB8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480608"/>
        <c:axId val="190170273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Financials!$A$7</c15:sqref>
                        </c15:formulaRef>
                      </c:ext>
                    </c:extLst>
                    <c:strCache>
                      <c:ptCount val="1"/>
                      <c:pt idx="0">
                        <c:v>Home Devices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Financials!$B$7:$G$7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112500000</c:v>
                      </c:pt>
                      <c:pt idx="1">
                        <c:v>245812500</c:v>
                      </c:pt>
                      <c:pt idx="2">
                        <c:v>402825234.375</c:v>
                      </c:pt>
                      <c:pt idx="3">
                        <c:v>586782091.40625</c:v>
                      </c:pt>
                      <c:pt idx="4">
                        <c:v>826629271.26855469</c:v>
                      </c:pt>
                      <c:pt idx="5">
                        <c:v>850601520.13534272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C52-40A2-B3E0-5180EBB8BA0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Financials!$A$8</c15:sqref>
                        </c15:formulaRef>
                      </c:ext>
                    </c:extLst>
                    <c:strCache>
                      <c:ptCount val="1"/>
                      <c:pt idx="0">
                        <c:v> Amortization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Financials!$B$8:$G$8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36000000</c:v>
                      </c:pt>
                      <c:pt idx="1">
                        <c:v>36000000</c:v>
                      </c:pt>
                      <c:pt idx="2">
                        <c:v>36000000</c:v>
                      </c:pt>
                      <c:pt idx="3">
                        <c:v>36000000</c:v>
                      </c:pt>
                      <c:pt idx="4">
                        <c:v>36000000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C52-40A2-B3E0-5180EBB8BA08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Financials!$A$9</c15:sqref>
                        </c15:formulaRef>
                      </c:ext>
                    </c:extLst>
                    <c:strCache>
                      <c:ptCount val="1"/>
                      <c:pt idx="0">
                        <c:v>Gross profit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solidFill>
                      <a:schemeClr val="bg1"/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Financials!$B$9:$G$9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1500000</c:v>
                      </c:pt>
                      <c:pt idx="1">
                        <c:v>45937500</c:v>
                      </c:pt>
                      <c:pt idx="2">
                        <c:v>98275078.125</c:v>
                      </c:pt>
                      <c:pt idx="3">
                        <c:v>159594030.46874988</c:v>
                      </c:pt>
                      <c:pt idx="4">
                        <c:v>239543090.42285156</c:v>
                      </c:pt>
                      <c:pt idx="5">
                        <c:v>283533840.04511416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5C52-40A2-B3E0-5180EBB8BA0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Financials!$A$10</c15:sqref>
                        </c15:formulaRef>
                      </c:ext>
                    </c:extLst>
                    <c:strCache>
                      <c:ptCount val="1"/>
                      <c:pt idx="0">
                        <c:v> Expenses 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Financials!$B$10:$G$10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27000000</c:v>
                      </c:pt>
                      <c:pt idx="1">
                        <c:v>55717499.999999993</c:v>
                      </c:pt>
                      <c:pt idx="2">
                        <c:v>85936049.999999985</c:v>
                      </c:pt>
                      <c:pt idx="3">
                        <c:v>117356418.28124996</c:v>
                      </c:pt>
                      <c:pt idx="4">
                        <c:v>165325854.2537109</c:v>
                      </c:pt>
                      <c:pt idx="5">
                        <c:v>170120304.0270685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C52-40A2-B3E0-5180EBB8BA08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Financials!$A$11</c15:sqref>
                        </c15:formulaRef>
                      </c:ext>
                    </c:extLst>
                    <c:strCache>
                      <c:ptCount val="1"/>
                      <c:pt idx="0">
                        <c:v>Operating income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Financials!$B$11:$G$11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-25500000</c:v>
                      </c:pt>
                      <c:pt idx="1">
                        <c:v>-9779999.9999999925</c:v>
                      </c:pt>
                      <c:pt idx="2">
                        <c:v>12339028.125000015</c:v>
                      </c:pt>
                      <c:pt idx="3">
                        <c:v>42237612.187499925</c:v>
                      </c:pt>
                      <c:pt idx="4">
                        <c:v>74217236.169140667</c:v>
                      </c:pt>
                      <c:pt idx="5">
                        <c:v>113413536.01804566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C52-40A2-B3E0-5180EBB8BA0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Financials!$A$12</c15:sqref>
                        </c15:formulaRef>
                      </c:ext>
                    </c:extLst>
                    <c:strCache>
                      <c:ptCount val="1"/>
                      <c:pt idx="0">
                        <c:v> Taxes 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Financials!$B$12:$G$12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-6375000</c:v>
                      </c:pt>
                      <c:pt idx="1">
                        <c:v>-2444999.9999999981</c:v>
                      </c:pt>
                      <c:pt idx="2">
                        <c:v>3084757.0312500037</c:v>
                      </c:pt>
                      <c:pt idx="3">
                        <c:v>10559403.046874981</c:v>
                      </c:pt>
                      <c:pt idx="4">
                        <c:v>18554309.042285167</c:v>
                      </c:pt>
                      <c:pt idx="5">
                        <c:v>28353384.004511416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C52-40A2-B3E0-5180EBB8BA0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Financials!$A$13</c15:sqref>
                        </c15:formulaRef>
                      </c:ext>
                    </c:extLst>
                    <c:strCache>
                      <c:ptCount val="1"/>
                      <c:pt idx="0">
                        <c:v> Net Income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40000"/>
                        <a:lumOff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solidFill>
                      <a:schemeClr val="bg1"/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Financials!$B$13:$G$13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-19125000</c:v>
                      </c:pt>
                      <c:pt idx="1">
                        <c:v>-7334999.9999999944</c:v>
                      </c:pt>
                      <c:pt idx="2">
                        <c:v>9254271.0937500112</c:v>
                      </c:pt>
                      <c:pt idx="3">
                        <c:v>31678209.140624944</c:v>
                      </c:pt>
                      <c:pt idx="4">
                        <c:v>55662927.1268555</c:v>
                      </c:pt>
                      <c:pt idx="5">
                        <c:v>85060152.013534248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C52-40A2-B3E0-5180EBB8BA08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Financials!$A$14</c15:sqref>
                        </c15:formulaRef>
                      </c:ext>
                    </c:extLst>
                    <c:strCache>
                      <c:ptCount val="1"/>
                      <c:pt idx="0">
                        <c:v> Net Income %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Financials!$B$14:$G$14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-0.1275</c:v>
                      </c:pt>
                      <c:pt idx="1">
                        <c:v>-2.2379862700228816E-2</c:v>
                      </c:pt>
                      <c:pt idx="2">
                        <c:v>1.7230060899936658E-2</c:v>
                      </c:pt>
                      <c:pt idx="3">
                        <c:v>4.0489744324899227E-2</c:v>
                      </c:pt>
                      <c:pt idx="4">
                        <c:v>5.0502924099307428E-2</c:v>
                      </c:pt>
                      <c:pt idx="5">
                        <c:v>7.4999999999999983E-2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C52-40A2-B3E0-5180EBB8BA08}"/>
                  </c:ext>
                </c:extLst>
              </c15:ser>
            </c15:filteredLineSeries>
          </c:ext>
        </c:extLst>
      </c:lineChart>
      <c:catAx>
        <c:axId val="190048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702736"/>
        <c:crosses val="autoZero"/>
        <c:auto val="1"/>
        <c:lblAlgn val="ctr"/>
        <c:lblOffset val="100"/>
        <c:noMultiLvlLbl val="0"/>
      </c:catAx>
      <c:valAx>
        <c:axId val="19017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80608"/>
        <c:crosses val="autoZero"/>
        <c:crossBetween val="between"/>
      </c:valAx>
      <c:spPr>
        <a:noFill/>
        <a:ln>
          <a:solidFill>
            <a:schemeClr val="accent6">
              <a:lumMod val="75000"/>
              <a:alpha val="9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dbl" algn="ctr">
      <a:solidFill>
        <a:schemeClr val="accent6">
          <a:lumMod val="50000"/>
          <a:alpha val="99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Gross Profit and Net Income over years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66589887710778"/>
          <c:y val="0.1087287104622871"/>
          <c:w val="0.84547400573338505"/>
          <c:h val="0.79083424334731878"/>
        </c:manualLayout>
      </c:layout>
      <c:lineChart>
        <c:grouping val="standard"/>
        <c:varyColors val="0"/>
        <c:ser>
          <c:idx val="4"/>
          <c:order val="4"/>
          <c:tx>
            <c:strRef>
              <c:f>Financials!$A$9</c:f>
              <c:strCache>
                <c:ptCount val="1"/>
                <c:pt idx="0">
                  <c:v>Gross profit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6">
                        <a:lumMod val="89000"/>
                      </a:schemeClr>
                    </a:gs>
                    <a:gs pos="2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Financials!$B$4:$G$4</c:f>
              <c:strCache>
                <c:ptCount val="6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</c:strCache>
            </c:strRef>
          </c:cat>
          <c:val>
            <c:numRef>
              <c:f>Financials!$B$9:$G$9</c:f>
              <c:numCache>
                <c:formatCode>_(* #,##0_);_(* \(#,##0\);_(* "-"??_);_(@_)</c:formatCode>
                <c:ptCount val="6"/>
                <c:pt idx="0">
                  <c:v>1500000</c:v>
                </c:pt>
                <c:pt idx="1">
                  <c:v>45937500</c:v>
                </c:pt>
                <c:pt idx="2">
                  <c:v>98275078.125</c:v>
                </c:pt>
                <c:pt idx="3">
                  <c:v>159594030.46874988</c:v>
                </c:pt>
                <c:pt idx="4">
                  <c:v>239543090.42285156</c:v>
                </c:pt>
                <c:pt idx="5">
                  <c:v>283533840.04511416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9D-4BD4-ACEB-C0AE8F3CA672}"/>
            </c:ext>
          </c:extLst>
        </c:ser>
        <c:ser>
          <c:idx val="8"/>
          <c:order val="8"/>
          <c:tx>
            <c:strRef>
              <c:f>Financials!$A$13</c:f>
              <c:strCache>
                <c:ptCount val="1"/>
                <c:pt idx="0">
                  <c:v> Net Income 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accent5">
                        <a:lumMod val="89000"/>
                      </a:schemeClr>
                    </a:gs>
                    <a:gs pos="23000">
                      <a:schemeClr val="accent5">
                        <a:lumMod val="89000"/>
                      </a:schemeClr>
                    </a:gs>
                    <a:gs pos="69000">
                      <a:schemeClr val="accent5">
                        <a:lumMod val="75000"/>
                      </a:schemeClr>
                    </a:gs>
                    <a:gs pos="97000">
                      <a:schemeClr val="accent5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Financials!$B$4:$G$4</c:f>
              <c:strCache>
                <c:ptCount val="6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</c:strCache>
            </c:strRef>
          </c:cat>
          <c:val>
            <c:numRef>
              <c:f>Financials!$B$13:$G$13</c:f>
              <c:numCache>
                <c:formatCode>_(* #,##0_);_(* \(#,##0\);_(* "-"??_);_(@_)</c:formatCode>
                <c:ptCount val="6"/>
                <c:pt idx="0">
                  <c:v>-19125000</c:v>
                </c:pt>
                <c:pt idx="1">
                  <c:v>-7334999.9999999944</c:v>
                </c:pt>
                <c:pt idx="2">
                  <c:v>9254271.0937500112</c:v>
                </c:pt>
                <c:pt idx="3">
                  <c:v>31678209.140624944</c:v>
                </c:pt>
                <c:pt idx="4">
                  <c:v>55662927.1268555</c:v>
                </c:pt>
                <c:pt idx="5">
                  <c:v>85060152.013534248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9D-4BD4-ACEB-C0AE8F3CA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480608"/>
        <c:axId val="1901702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Financials!$A$5</c15:sqref>
                        </c15:formulaRef>
                      </c:ext>
                    </c:extLst>
                    <c:strCache>
                      <c:ptCount val="1"/>
                      <c:pt idx="0">
                        <c:v>Revenue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solidFill>
                      <a:schemeClr val="bg1"/>
                    </a:solidFill>
                    <a:ln>
                      <a:solidFill>
                        <a:schemeClr val="accent1"/>
                      </a:solidFill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Financials!$B$5:$G$5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150000000</c:v>
                      </c:pt>
                      <c:pt idx="1">
                        <c:v>327750000</c:v>
                      </c:pt>
                      <c:pt idx="2">
                        <c:v>537100312.5</c:v>
                      </c:pt>
                      <c:pt idx="3">
                        <c:v>782376121.87499988</c:v>
                      </c:pt>
                      <c:pt idx="4">
                        <c:v>1102172361.6914063</c:v>
                      </c:pt>
                      <c:pt idx="5">
                        <c:v>1134135360.1804569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39D-4BD4-ACEB-C0AE8F3CA67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Financials!$A$6</c15:sqref>
                        </c15:formulaRef>
                      </c:ext>
                    </c:extLst>
                    <c:strCache>
                      <c:ptCount val="1"/>
                      <c:pt idx="0">
                        <c:v>Costs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solidFill>
                      <a:schemeClr val="bg1"/>
                    </a:solidFill>
                    <a:ln>
                      <a:solidFill>
                        <a:schemeClr val="accent2"/>
                      </a:solidFill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Financials!$B$6:$G$6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148500000</c:v>
                      </c:pt>
                      <c:pt idx="1">
                        <c:v>281812500</c:v>
                      </c:pt>
                      <c:pt idx="2">
                        <c:v>438825234.375</c:v>
                      </c:pt>
                      <c:pt idx="3">
                        <c:v>622782091.40625</c:v>
                      </c:pt>
                      <c:pt idx="4">
                        <c:v>862629271.26855469</c:v>
                      </c:pt>
                      <c:pt idx="5">
                        <c:v>850601520.13534272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39D-4BD4-ACEB-C0AE8F3CA67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Financials!$A$7</c15:sqref>
                        </c15:formulaRef>
                      </c:ext>
                    </c:extLst>
                    <c:strCache>
                      <c:ptCount val="1"/>
                      <c:pt idx="0">
                        <c:v>Home Devices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Financials!$B$7:$G$7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112500000</c:v>
                      </c:pt>
                      <c:pt idx="1">
                        <c:v>245812500</c:v>
                      </c:pt>
                      <c:pt idx="2">
                        <c:v>402825234.375</c:v>
                      </c:pt>
                      <c:pt idx="3">
                        <c:v>586782091.40625</c:v>
                      </c:pt>
                      <c:pt idx="4">
                        <c:v>826629271.26855469</c:v>
                      </c:pt>
                      <c:pt idx="5">
                        <c:v>850601520.13534272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39D-4BD4-ACEB-C0AE8F3CA67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Financials!$A$8</c15:sqref>
                        </c15:formulaRef>
                      </c:ext>
                    </c:extLst>
                    <c:strCache>
                      <c:ptCount val="1"/>
                      <c:pt idx="0">
                        <c:v> Amortization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Financials!$B$8:$G$8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36000000</c:v>
                      </c:pt>
                      <c:pt idx="1">
                        <c:v>36000000</c:v>
                      </c:pt>
                      <c:pt idx="2">
                        <c:v>36000000</c:v>
                      </c:pt>
                      <c:pt idx="3">
                        <c:v>36000000</c:v>
                      </c:pt>
                      <c:pt idx="4">
                        <c:v>36000000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39D-4BD4-ACEB-C0AE8F3CA67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Financials!$A$10</c15:sqref>
                        </c15:formulaRef>
                      </c:ext>
                    </c:extLst>
                    <c:strCache>
                      <c:ptCount val="1"/>
                      <c:pt idx="0">
                        <c:v> Expenses 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Financials!$B$10:$G$10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27000000</c:v>
                      </c:pt>
                      <c:pt idx="1">
                        <c:v>55717499.999999993</c:v>
                      </c:pt>
                      <c:pt idx="2">
                        <c:v>85936049.999999985</c:v>
                      </c:pt>
                      <c:pt idx="3">
                        <c:v>117356418.28124996</c:v>
                      </c:pt>
                      <c:pt idx="4">
                        <c:v>165325854.2537109</c:v>
                      </c:pt>
                      <c:pt idx="5">
                        <c:v>170120304.0270685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39D-4BD4-ACEB-C0AE8F3CA67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Financials!$A$11</c15:sqref>
                        </c15:formulaRef>
                      </c:ext>
                    </c:extLst>
                    <c:strCache>
                      <c:ptCount val="1"/>
                      <c:pt idx="0">
                        <c:v>Operating income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Financials!$B$11:$G$11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-25500000</c:v>
                      </c:pt>
                      <c:pt idx="1">
                        <c:v>-9779999.9999999925</c:v>
                      </c:pt>
                      <c:pt idx="2">
                        <c:v>12339028.125000015</c:v>
                      </c:pt>
                      <c:pt idx="3">
                        <c:v>42237612.187499925</c:v>
                      </c:pt>
                      <c:pt idx="4">
                        <c:v>74217236.169140667</c:v>
                      </c:pt>
                      <c:pt idx="5">
                        <c:v>113413536.01804566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39D-4BD4-ACEB-C0AE8F3CA67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Financials!$A$12</c15:sqref>
                        </c15:formulaRef>
                      </c:ext>
                    </c:extLst>
                    <c:strCache>
                      <c:ptCount val="1"/>
                      <c:pt idx="0">
                        <c:v> Taxes 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Financials!$B$12:$G$12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-6375000</c:v>
                      </c:pt>
                      <c:pt idx="1">
                        <c:v>-2444999.9999999981</c:v>
                      </c:pt>
                      <c:pt idx="2">
                        <c:v>3084757.0312500037</c:v>
                      </c:pt>
                      <c:pt idx="3">
                        <c:v>10559403.046874981</c:v>
                      </c:pt>
                      <c:pt idx="4">
                        <c:v>18554309.042285167</c:v>
                      </c:pt>
                      <c:pt idx="5">
                        <c:v>28353384.004511416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39D-4BD4-ACEB-C0AE8F3CA67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Financials!$A$14</c15:sqref>
                        </c15:formulaRef>
                      </c:ext>
                    </c:extLst>
                    <c:strCache>
                      <c:ptCount val="1"/>
                      <c:pt idx="0">
                        <c:v> Net Income %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Financials!$B$4:$G$4</c15:sqref>
                        </c15:formulaRef>
                      </c:ext>
                    </c:extLst>
                    <c:strCache>
                      <c:ptCount val="6"/>
                      <c:pt idx="0">
                        <c:v>CY1</c:v>
                      </c:pt>
                      <c:pt idx="1">
                        <c:v>CY2</c:v>
                      </c:pt>
                      <c:pt idx="2">
                        <c:v>CY3</c:v>
                      </c:pt>
                      <c:pt idx="3">
                        <c:v>CY4</c:v>
                      </c:pt>
                      <c:pt idx="4">
                        <c:v>CY5</c:v>
                      </c:pt>
                      <c:pt idx="5">
                        <c:v>CY6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Financials!$B$14:$G$14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-0.1275</c:v>
                      </c:pt>
                      <c:pt idx="1">
                        <c:v>-2.2379862700228816E-2</c:v>
                      </c:pt>
                      <c:pt idx="2">
                        <c:v>1.7230060899936658E-2</c:v>
                      </c:pt>
                      <c:pt idx="3">
                        <c:v>4.0489744324899227E-2</c:v>
                      </c:pt>
                      <c:pt idx="4">
                        <c:v>5.0502924099307428E-2</c:v>
                      </c:pt>
                      <c:pt idx="5">
                        <c:v>7.4999999999999983E-2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39D-4BD4-ACEB-C0AE8F3CA672}"/>
                  </c:ext>
                </c:extLst>
              </c15:ser>
            </c15:filteredLineSeries>
          </c:ext>
        </c:extLst>
      </c:lineChart>
      <c:catAx>
        <c:axId val="190048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702736"/>
        <c:crosses val="autoZero"/>
        <c:auto val="1"/>
        <c:lblAlgn val="ctr"/>
        <c:lblOffset val="100"/>
        <c:noMultiLvlLbl val="0"/>
      </c:catAx>
      <c:valAx>
        <c:axId val="19017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80608"/>
        <c:crosses val="autoZero"/>
        <c:crossBetween val="between"/>
      </c:valAx>
      <c:spPr>
        <a:noFill/>
        <a:ln>
          <a:solidFill>
            <a:schemeClr val="accent6">
              <a:lumMod val="75000"/>
              <a:alpha val="9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dbl" algn="ctr">
      <a:solidFill>
        <a:schemeClr val="accent6">
          <a:lumMod val="50000"/>
          <a:alpha val="99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Cash</a:t>
            </a:r>
            <a:r>
              <a:rPr lang="en-US" baseline="0" dirty="0">
                <a:solidFill>
                  <a:schemeClr val="accent1"/>
                </a:solidFill>
              </a:rPr>
              <a:t> Flow</a:t>
            </a:r>
            <a:endParaRPr lang="en-US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Financials!$A$18</c:f>
              <c:strCache>
                <c:ptCount val="1"/>
                <c:pt idx="0">
                  <c:v>Net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Financials!$B$17:$H$17</c:f>
              <c:strCache>
                <c:ptCount val="7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  <c:pt idx="6">
                  <c:v>Total</c:v>
                </c:pt>
              </c:strCache>
            </c:strRef>
          </c:cat>
          <c:val>
            <c:numRef>
              <c:f>Financials!$B$18:$H$18</c:f>
              <c:numCache>
                <c:formatCode>_(* #,##0_);_(* \(#,##0\);_(* "-"??_);_(@_)</c:formatCode>
                <c:ptCount val="7"/>
                <c:pt idx="0">
                  <c:v>16875000</c:v>
                </c:pt>
                <c:pt idx="1">
                  <c:v>28665000.000000007</c:v>
                </c:pt>
                <c:pt idx="2">
                  <c:v>45254271.093750015</c:v>
                </c:pt>
                <c:pt idx="3">
                  <c:v>67678209.14062494</c:v>
                </c:pt>
                <c:pt idx="4">
                  <c:v>91662927.126855493</c:v>
                </c:pt>
                <c:pt idx="5">
                  <c:v>85060152.013534248</c:v>
                </c:pt>
                <c:pt idx="6">
                  <c:v>335195559.37476468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B-4232-87BF-45598CA7565D}"/>
            </c:ext>
          </c:extLst>
        </c:ser>
        <c:ser>
          <c:idx val="1"/>
          <c:order val="1"/>
          <c:tx>
            <c:strRef>
              <c:f>Financials!$A$19</c:f>
              <c:strCache>
                <c:ptCount val="1"/>
                <c:pt idx="0">
                  <c:v>Present 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Financials!$B$17:$H$17</c:f>
              <c:strCache>
                <c:ptCount val="7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  <c:pt idx="6">
                  <c:v>Total</c:v>
                </c:pt>
              </c:strCache>
            </c:strRef>
          </c:cat>
          <c:val>
            <c:numRef>
              <c:f>Financials!$B$19:$H$19</c:f>
              <c:numCache>
                <c:formatCode>"$"#,##0_);[Red]\("$"#,##0\)</c:formatCode>
                <c:ptCount val="7"/>
                <c:pt idx="0">
                  <c:v>15066964.285714284</c:v>
                </c:pt>
                <c:pt idx="1">
                  <c:v>22851562.500000004</c:v>
                </c:pt>
                <c:pt idx="2">
                  <c:v>32211096.293724664</c:v>
                </c:pt>
                <c:pt idx="3">
                  <c:v>43010725.422930241</c:v>
                </c:pt>
                <c:pt idx="4">
                  <c:v>52012006.525554709</c:v>
                </c:pt>
                <c:pt idx="5">
                  <c:v>43094120.182130188</c:v>
                </c:pt>
                <c:pt idx="6" formatCode="_(* #,##0_);_(* \(#,##0\);_(* &quot;-&quot;??_);_(@_)">
                  <c:v>208246475.2100541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B-4232-87BF-45598CA7565D}"/>
            </c:ext>
          </c:extLst>
        </c:ser>
        <c:ser>
          <c:idx val="2"/>
          <c:order val="2"/>
          <c:tx>
            <c:strRef>
              <c:f>Financials!$A$20</c:f>
              <c:strCache>
                <c:ptCount val="1"/>
                <c:pt idx="0">
                  <c:v>Present Start up Cost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Financials!$B$17:$H$17</c:f>
              <c:strCache>
                <c:ptCount val="7"/>
                <c:pt idx="0">
                  <c:v>CY1</c:v>
                </c:pt>
                <c:pt idx="1">
                  <c:v>CY2</c:v>
                </c:pt>
                <c:pt idx="2">
                  <c:v>CY3</c:v>
                </c:pt>
                <c:pt idx="3">
                  <c:v>CY4</c:v>
                </c:pt>
                <c:pt idx="4">
                  <c:v>CY5</c:v>
                </c:pt>
                <c:pt idx="5">
                  <c:v>CY6</c:v>
                </c:pt>
                <c:pt idx="6">
                  <c:v>Total</c:v>
                </c:pt>
              </c:strCache>
            </c:strRef>
          </c:cat>
          <c:val>
            <c:numRef>
              <c:f>Financials!$B$20:$H$20</c:f>
              <c:numCache>
                <c:formatCode>_(* #,##0_);_(* \(#,##0\);_(* "-"??_);_(@_)</c:formatCode>
                <c:ptCount val="7"/>
                <c:pt idx="0">
                  <c:v>63000000</c:v>
                </c:pt>
                <c:pt idx="1">
                  <c:v>91717500</c:v>
                </c:pt>
                <c:pt idx="2">
                  <c:v>121936049.99999999</c:v>
                </c:pt>
                <c:pt idx="3">
                  <c:v>153356418.28124994</c:v>
                </c:pt>
                <c:pt idx="4">
                  <c:v>201325854.2537109</c:v>
                </c:pt>
                <c:pt idx="5">
                  <c:v>170120304.0270685</c:v>
                </c:pt>
                <c:pt idx="6">
                  <c:v>801456126.56202936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AB-4232-87BF-45598CA75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04176"/>
        <c:axId val="1763937520"/>
      </c:barChart>
      <c:catAx>
        <c:axId val="795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937520"/>
        <c:crosses val="autoZero"/>
        <c:auto val="1"/>
        <c:lblAlgn val="ctr"/>
        <c:lblOffset val="100"/>
        <c:noMultiLvlLbl val="0"/>
      </c:catAx>
      <c:valAx>
        <c:axId val="176393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0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15/08/2023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15/08/2023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7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15/08/2023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15/08/2023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15/08/2023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15/08/2023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15/08/2023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15/08/2023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4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Neon laser lights aligned to form a triangle">
            <a:extLst>
              <a:ext uri="{FF2B5EF4-FFF2-40B4-BE49-F238E27FC236}">
                <a16:creationId xmlns:a16="http://schemas.microsoft.com/office/drawing/2014/main" id="{5D75EBF3-5B73-3AD3-4E11-58A81D66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A65C2-F27F-18A1-8A49-C4458163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2449742"/>
            <a:ext cx="10905059" cy="15240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AR" sz="3600">
                <a:solidFill>
                  <a:schemeClr val="bg1"/>
                </a:solidFill>
              </a:rPr>
              <a:t>Apex Electronics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21E6-302B-FABC-264A-6FE1CFD9B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AR">
                <a:solidFill>
                  <a:schemeClr val="bg1"/>
                </a:solidFill>
              </a:rPr>
              <a:t>Financial Analysis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4384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pPr>
              <a:buClr>
                <a:schemeClr val="bg1"/>
              </a:buClr>
            </a:pPr>
            <a:endParaRPr lang="es-A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TAM:  125MM units ($10 Billion)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CAGR: 15% for 5 years, 5% after that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Average Price: $120/unit with a decrease of 5% until Year 4, with a 2% decline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VMS: 1% per year, increasing 1% annually until reaching 5%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Cost per unit: $90 gaining 5% of productivity for 3 years and then 2% annually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Start up costs: $180M to be amortized in 5 years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Effective tax rate of 25% over operating income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Annual operating expenses 18%/Revenue decreasing 1% annually reaching 15%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Based on our team research, there are provided assumptions that were contemplated for this scenario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709920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TAM (Total </a:t>
            </a:r>
            <a:r>
              <a:rPr lang="en-US" sz="1050" dirty="0" err="1">
                <a:solidFill>
                  <a:schemeClr val="bg1"/>
                </a:solidFill>
              </a:rPr>
              <a:t>Adressable</a:t>
            </a:r>
            <a:r>
              <a:rPr lang="en-US" sz="1050" dirty="0">
                <a:solidFill>
                  <a:schemeClr val="bg1"/>
                </a:solidFill>
              </a:rPr>
              <a:t> Market)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CAGR (Compound Annual </a:t>
            </a:r>
            <a:r>
              <a:rPr lang="en-US" sz="1050" dirty="0" err="1">
                <a:solidFill>
                  <a:schemeClr val="bg1"/>
                </a:solidFill>
              </a:rPr>
              <a:t>Growh</a:t>
            </a:r>
            <a:r>
              <a:rPr lang="en-US" sz="1050" dirty="0">
                <a:solidFill>
                  <a:schemeClr val="bg1"/>
                </a:solidFill>
              </a:rPr>
              <a:t> Rate)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VMS (Volume Market Share)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423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Scenario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Financials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4384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According to assumptions provided, this slide shows expected revenue and costs (including amortization and taxes) through years.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Please note that although revenue is increasing, in CY6, costs still represent a significant portion of revenue (96%).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709920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F54A61-D97F-4AE7-950B-330BF9380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273729"/>
              </p:ext>
            </p:extLst>
          </p:nvPr>
        </p:nvGraphicFramePr>
        <p:xfrm>
          <a:off x="903170" y="936325"/>
          <a:ext cx="6383154" cy="394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1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Scenario</a:t>
            </a:r>
            <a:b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s-AR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Financials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4384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According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assumptions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provided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slide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shows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expected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gross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profit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and net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income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through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years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Please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note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althought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gross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profit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increase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considering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operating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costs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taxes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, net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income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much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lower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than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709920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F54A61-D97F-4AE7-950B-330BF9380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93339"/>
              </p:ext>
            </p:extLst>
          </p:nvPr>
        </p:nvGraphicFramePr>
        <p:xfrm>
          <a:off x="772160" y="802640"/>
          <a:ext cx="6390640" cy="417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Scenario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Financials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5080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a detailed view of all items involved in this scenario from CY1 to CY6.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709920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8F2139-FA18-280B-636F-D7296372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64882"/>
              </p:ext>
            </p:extLst>
          </p:nvPr>
        </p:nvGraphicFramePr>
        <p:xfrm>
          <a:off x="571838" y="995680"/>
          <a:ext cx="7180241" cy="3630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2645">
                  <a:extLst>
                    <a:ext uri="{9D8B030D-6E8A-4147-A177-3AD203B41FA5}">
                      <a16:colId xmlns:a16="http://schemas.microsoft.com/office/drawing/2014/main" val="635273376"/>
                    </a:ext>
                  </a:extLst>
                </a:gridCol>
                <a:gridCol w="818002">
                  <a:extLst>
                    <a:ext uri="{9D8B030D-6E8A-4147-A177-3AD203B41FA5}">
                      <a16:colId xmlns:a16="http://schemas.microsoft.com/office/drawing/2014/main" val="3198460180"/>
                    </a:ext>
                  </a:extLst>
                </a:gridCol>
                <a:gridCol w="818002">
                  <a:extLst>
                    <a:ext uri="{9D8B030D-6E8A-4147-A177-3AD203B41FA5}">
                      <a16:colId xmlns:a16="http://schemas.microsoft.com/office/drawing/2014/main" val="2979873673"/>
                    </a:ext>
                  </a:extLst>
                </a:gridCol>
                <a:gridCol w="818002">
                  <a:extLst>
                    <a:ext uri="{9D8B030D-6E8A-4147-A177-3AD203B41FA5}">
                      <a16:colId xmlns:a16="http://schemas.microsoft.com/office/drawing/2014/main" val="221185855"/>
                    </a:ext>
                  </a:extLst>
                </a:gridCol>
                <a:gridCol w="818002">
                  <a:extLst>
                    <a:ext uri="{9D8B030D-6E8A-4147-A177-3AD203B41FA5}">
                      <a16:colId xmlns:a16="http://schemas.microsoft.com/office/drawing/2014/main" val="1195539062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853431676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1291227891"/>
                    </a:ext>
                  </a:extLst>
                </a:gridCol>
                <a:gridCol w="818002">
                  <a:extLst>
                    <a:ext uri="{9D8B030D-6E8A-4147-A177-3AD203B41FA5}">
                      <a16:colId xmlns:a16="http://schemas.microsoft.com/office/drawing/2014/main" val="3228715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Financials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CY6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9990668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Revenue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150,000,000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327,750,000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537,100,313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782,376,122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1,102,172,362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1,134,135,360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4,033,534,156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22284474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Costs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169,125,000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335,085,500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527,846,041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750,697,913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1,046,509,435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1,049,075,208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3,878,338,597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033312179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Home Devices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112,500,000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245,812,500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402,825,234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586,782,091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826,629,271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850,601,520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3,025,150,617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943464948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Amortization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36,000,000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36,000,000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36,000,000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36,000,000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36,000,000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180,000,000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753038358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Gross profit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1,500,000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45,937,500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98,275,078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159,594,030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239,543,090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283,533,840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828,383,539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37456599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Expenses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27,000,000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55,717,500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85,936,050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117,356,418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165,325,854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170,120,304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621,456,127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516568459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Operating income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(25,500,000)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(9,780,000)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12,339,028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42,237,612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74,217,236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113,413,536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206,927,412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419069285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Taxes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(6,375,000)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(2,445,000)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3,084,757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10,559,403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18,554,309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28,353,384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51,731,853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287520081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Net Income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(19,125,000)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(7,335,000)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9,254,271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31,678,209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55,662,927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    85,060,152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    155,195,559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827831538"/>
                  </a:ext>
                </a:extLst>
              </a:tr>
              <a:tr h="190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Net Income %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-12.8%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-2.2%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1.7%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5.1%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7.5%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3.8%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58313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6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Cash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0320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this slide, a comparison between net income, NPV and present start up cost is presented.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Please note that even taking our net income values to present, Present start up cost is still higher that net income and NPV.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687392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NPV (Net income Value)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1"/>
                </a:solidFill>
              </a:rPr>
              <a:t>Present Start up cost (Amortization + expenses)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E670B66-103A-DA09-C2AC-5EE6D70DF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093234"/>
              </p:ext>
            </p:extLst>
          </p:nvPr>
        </p:nvGraphicFramePr>
        <p:xfrm>
          <a:off x="670560" y="607392"/>
          <a:ext cx="6949440" cy="46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85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F93-8886-38FD-D65E-9EA452F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12D-76E9-E036-F71D-9B0F54B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43840"/>
            <a:ext cx="7589520" cy="536448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s-AR" dirty="0"/>
          </a:p>
          <a:p>
            <a:pPr>
              <a:buClr>
                <a:schemeClr val="bg1"/>
              </a:buClr>
            </a:pPr>
            <a:endParaRPr lang="es-A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Net income% for this opportunity would increase through years but as showed in previous scenario, in average would be 5% from CY4, that is not considered as a high margin.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Although costs decrease through years, as price also does, they are very close to each other explaining why net income is not too high.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Considering Cash Flow analysis, initial investment is about $800M considering amortization and expenses and our Net Income present value is $298M, more than a half lower than initial costs.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0C79-1D66-BADB-0AB1-E5F7CF09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According to this financial analysis, it is not recommended to move forward with this business proposal.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4E3BF-100A-5510-3FFA-3CBC5ECE5769}"/>
              </a:ext>
            </a:extLst>
          </p:cNvPr>
          <p:cNvSpPr txBox="1">
            <a:spLocks/>
          </p:cNvSpPr>
          <p:nvPr/>
        </p:nvSpPr>
        <p:spPr>
          <a:xfrm>
            <a:off x="355600" y="5709920"/>
            <a:ext cx="7609840" cy="904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85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Neon laser lights aligned to form a triangle">
            <a:extLst>
              <a:ext uri="{FF2B5EF4-FFF2-40B4-BE49-F238E27FC236}">
                <a16:creationId xmlns:a16="http://schemas.microsoft.com/office/drawing/2014/main" id="{5D75EBF3-5B73-3AD3-4E11-58A81D66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A65C2-F27F-18A1-8A49-C4458163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2449742"/>
            <a:ext cx="10905059" cy="15240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AR" sz="3600" dirty="0" err="1">
                <a:solidFill>
                  <a:schemeClr val="bg1"/>
                </a:solidFill>
              </a:rPr>
              <a:t>Thank</a:t>
            </a:r>
            <a:r>
              <a:rPr lang="es-AR" sz="3600" dirty="0">
                <a:solidFill>
                  <a:schemeClr val="bg1"/>
                </a:solidFill>
              </a:rPr>
              <a:t> </a:t>
            </a:r>
            <a:r>
              <a:rPr lang="es-AR" sz="3600" dirty="0" err="1">
                <a:solidFill>
                  <a:schemeClr val="bg1"/>
                </a:solidFill>
              </a:rPr>
              <a:t>you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645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Garamond</vt:lpstr>
      <vt:lpstr>SavonVTI</vt:lpstr>
      <vt:lpstr>Apex Electronics</vt:lpstr>
      <vt:lpstr>Assumptions</vt:lpstr>
      <vt:lpstr>Scenario Financials</vt:lpstr>
      <vt:lpstr>Scenario Financials</vt:lpstr>
      <vt:lpstr>Scenario Financials</vt:lpstr>
      <vt:lpstr>Cash Flow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Electronics</dc:title>
  <dc:creator>Scaglione, Ailin</dc:creator>
  <cp:lastModifiedBy>Scaglione, Ailin</cp:lastModifiedBy>
  <cp:revision>1</cp:revision>
  <dcterms:created xsi:type="dcterms:W3CDTF">2023-08-15T01:43:45Z</dcterms:created>
  <dcterms:modified xsi:type="dcterms:W3CDTF">2023-08-16T00:23:17Z</dcterms:modified>
</cp:coreProperties>
</file>