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5" r:id="rId7"/>
    <p:sldId id="263" r:id="rId8"/>
    <p:sldId id="267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Car Parking spaces in Dublin City Centre 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err="1" smtClean="0"/>
              <a:t>Ailis</a:t>
            </a:r>
            <a:r>
              <a:rPr lang="en-IE" dirty="0" smtClean="0"/>
              <a:t> Curran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5133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Questions?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Ailis</a:t>
            </a:r>
            <a:r>
              <a:rPr lang="en-IE" dirty="0" smtClean="0"/>
              <a:t> Curran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93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Python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469" y="2222287"/>
            <a:ext cx="5455183" cy="443088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 smtClean="0"/>
              <a:t>Started with scraping the Dublin City Centre website using Python.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943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 Studio &amp; AWS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3362" y="2750665"/>
            <a:ext cx="10535262" cy="137114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410" y="2018923"/>
            <a:ext cx="5194583" cy="731742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/>
              <a:t>Sample of the data set on R Studio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788067"/>
            <a:ext cx="10281986" cy="17392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0000" y="4363453"/>
            <a:ext cx="105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Running EC2 instance on Amazon Web Services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555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FileZilla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222287"/>
            <a:ext cx="8165599" cy="421059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69142" y="2222287"/>
            <a:ext cx="3678479" cy="3638764"/>
          </a:xfrm>
        </p:spPr>
        <p:txBody>
          <a:bodyPr/>
          <a:lstStyle/>
          <a:p>
            <a:r>
              <a:rPr lang="en-IE" dirty="0" err="1" smtClean="0"/>
              <a:t>Filezilla</a:t>
            </a:r>
            <a:r>
              <a:rPr lang="en-IE" dirty="0" smtClean="0"/>
              <a:t>- Showing access to the instance on AWS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577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Quality Report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339" y="2222287"/>
            <a:ext cx="6196963" cy="108238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9338" y="2224951"/>
            <a:ext cx="5194300" cy="2817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30" y="4109323"/>
            <a:ext cx="1133475" cy="186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2339" y="3467936"/>
            <a:ext cx="647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Data Quality Report- R Studio Code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355114" y="6248278"/>
            <a:ext cx="293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Code Output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7198728" y="5261810"/>
            <a:ext cx="519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Table of Data Quality Report Results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293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Comparisons of Boxplots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Boxplot of </a:t>
            </a:r>
            <a:r>
              <a:rPr lang="en-IE" dirty="0" err="1" smtClean="0"/>
              <a:t>Setanta</a:t>
            </a:r>
            <a:r>
              <a:rPr lang="en-IE" dirty="0" smtClean="0"/>
              <a:t> car park</a:t>
            </a:r>
            <a:endParaRPr lang="en-I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4388" y="3205425"/>
            <a:ext cx="5189537" cy="220133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E" dirty="0" smtClean="0"/>
              <a:t>Boxplot of </a:t>
            </a:r>
            <a:r>
              <a:rPr lang="en-IE" dirty="0" err="1" smtClean="0"/>
              <a:t>Arnotts</a:t>
            </a:r>
            <a:r>
              <a:rPr lang="en-IE" dirty="0" smtClean="0"/>
              <a:t> car park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88075" y="3204561"/>
            <a:ext cx="5194300" cy="220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7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Tableau- Comparing Different Car Parking Spaces at different times.</a:t>
            </a:r>
            <a:endParaRPr lang="en-I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138" y="3561349"/>
            <a:ext cx="11989722" cy="30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4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Findings from the Project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Less Car Parking spaces on the North-Side. </a:t>
            </a:r>
          </a:p>
          <a:p>
            <a:r>
              <a:rPr lang="en-IE" dirty="0" smtClean="0"/>
              <a:t>Car Parks busiest from 8am-6pm Monday to Friday.</a:t>
            </a:r>
          </a:p>
          <a:p>
            <a:r>
              <a:rPr lang="en-IE" dirty="0" smtClean="0"/>
              <a:t>Car Parks busiest from 10am- 4pm Saturday to Sunday.</a:t>
            </a:r>
          </a:p>
          <a:p>
            <a:r>
              <a:rPr lang="en-IE" dirty="0" smtClean="0"/>
              <a:t>Car Parks that are not attached to shops are less busier.</a:t>
            </a:r>
          </a:p>
          <a:p>
            <a:r>
              <a:rPr lang="en-IE" dirty="0" err="1" smtClean="0"/>
              <a:t>Arnotts</a:t>
            </a:r>
            <a:r>
              <a:rPr lang="en-IE" dirty="0" smtClean="0"/>
              <a:t> Car Park was overall the busiest.</a:t>
            </a:r>
          </a:p>
          <a:p>
            <a:r>
              <a:rPr lang="en-IE" dirty="0" err="1" smtClean="0"/>
              <a:t>Setanta</a:t>
            </a:r>
            <a:r>
              <a:rPr lang="en-IE" dirty="0" smtClean="0"/>
              <a:t> Car Park was overall the quietest.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532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Future of the Project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Car Parking App.</a:t>
            </a:r>
          </a:p>
          <a:p>
            <a:r>
              <a:rPr lang="en-IE" dirty="0" smtClean="0"/>
              <a:t>Useful to Dublin City Council for future builds/renovation.</a:t>
            </a:r>
          </a:p>
          <a:p>
            <a:r>
              <a:rPr lang="en-IE" dirty="0" smtClean="0"/>
              <a:t>Useful for Department of Transport &amp; Department of Environment to analyse the trends and to de-increase cars in and out of the city.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4973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96</TotalTime>
  <Words>193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Car Parking spaces in Dublin City Centre </vt:lpstr>
      <vt:lpstr>Python</vt:lpstr>
      <vt:lpstr>R Studio &amp; AWS</vt:lpstr>
      <vt:lpstr>FileZilla</vt:lpstr>
      <vt:lpstr>Data Quality Report</vt:lpstr>
      <vt:lpstr>Comparisons of Boxplots</vt:lpstr>
      <vt:lpstr>Tableau- Comparing Different Car Parking Spaces at different times.</vt:lpstr>
      <vt:lpstr>Findings from the Project</vt:lpstr>
      <vt:lpstr>Future of the Project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Ailis Curran</dc:creator>
  <cp:lastModifiedBy>Ailis Curran</cp:lastModifiedBy>
  <cp:revision>7</cp:revision>
  <dcterms:created xsi:type="dcterms:W3CDTF">2019-08-27T19:19:10Z</dcterms:created>
  <dcterms:modified xsi:type="dcterms:W3CDTF">2019-08-28T17:31:26Z</dcterms:modified>
</cp:coreProperties>
</file>