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20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03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61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5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6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8086-D2C1-444F-980E-76D9DFFFA73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9C0AEC-BC74-4E72-8F7F-9D231F8A61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13BB3-67EF-41F7-B51B-4DE72CE37E3B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5458587" y="67056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Business</a:t>
            </a:r>
          </a:p>
        </p:txBody>
      </p:sp>
    </p:spTree>
    <p:extLst>
      <p:ext uri="{BB962C8B-B14F-4D97-AF65-F5344CB8AC3E}">
        <p14:creationId xmlns:p14="http://schemas.microsoft.com/office/powerpoint/2010/main" val="16348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light bulb&#10;&#10;Description automatically generated with medium confidence">
            <a:extLst>
              <a:ext uri="{FF2B5EF4-FFF2-40B4-BE49-F238E27FC236}">
                <a16:creationId xmlns:a16="http://schemas.microsoft.com/office/drawing/2014/main" id="{56C89F86-39AC-4ADD-AD50-1D3A8BE64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52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74DC1A-4214-4C1D-8B33-B853C3207792}"/>
              </a:ext>
            </a:extLst>
          </p:cNvPr>
          <p:cNvSpPr/>
          <p:nvPr/>
        </p:nvSpPr>
        <p:spPr>
          <a:xfrm>
            <a:off x="2489160" y="1779639"/>
            <a:ext cx="7195207" cy="1649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Headings)"/>
              </a:rPr>
              <a:t>USA R</a:t>
            </a: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ebuchet MS (Headings)"/>
                <a:ea typeface="Calibri" panose="020F0502020204030204" pitchFamily="34" charset="0"/>
                <a:cs typeface="Times New Roman" panose="02020603050405020304" pitchFamily="18" charset="0"/>
              </a:rPr>
              <a:t>enewable Energy 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 (Headings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F2D5D-5FBC-4928-8232-781291E828C5}"/>
              </a:ext>
            </a:extLst>
          </p:cNvPr>
          <p:cNvSpPr/>
          <p:nvPr/>
        </p:nvSpPr>
        <p:spPr>
          <a:xfrm>
            <a:off x="1591571" y="3812583"/>
            <a:ext cx="8990386" cy="395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5: Artem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Iliushin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Bhumi </a:t>
            </a:r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Bhusal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Rafael Tem Pahs, Ryan Callaghan, Ryan Cheng</a:t>
            </a:r>
          </a:p>
        </p:txBody>
      </p:sp>
    </p:spTree>
    <p:extLst>
      <p:ext uri="{BB962C8B-B14F-4D97-AF65-F5344CB8AC3E}">
        <p14:creationId xmlns:p14="http://schemas.microsoft.com/office/powerpoint/2010/main" val="10198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4" y="349767"/>
            <a:ext cx="8596668" cy="757382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1" y="1791402"/>
            <a:ext cx="82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of Technical potential for clean energy for different states in US.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29" y="3299364"/>
            <a:ext cx="8270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analyze total </a:t>
            </a:r>
            <a:r>
              <a:rPr lang="en-US" dirty="0" smtClean="0"/>
              <a:t>clean energy potential vs </a:t>
            </a:r>
            <a:r>
              <a:rPr lang="en-US" dirty="0" smtClean="0"/>
              <a:t>current total </a:t>
            </a:r>
            <a:r>
              <a:rPr lang="en-US" dirty="0" smtClean="0"/>
              <a:t>energy </a:t>
            </a:r>
            <a:r>
              <a:rPr lang="en-US" dirty="0" smtClean="0"/>
              <a:t>consumption to see if the states have enough potential to fulfill their energy demand by going all renewable.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0455" y="2220713"/>
            <a:ext cx="31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Solar power </a:t>
            </a:r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0454" y="2538210"/>
            <a:ext cx="340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 power  </a:t>
            </a:r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0454" y="2877836"/>
            <a:ext cx="319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Hydro power </a:t>
            </a:r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2145" y="2263859"/>
            <a:ext cx="319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Geothermal </a:t>
            </a:r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2145" y="2721552"/>
            <a:ext cx="319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Bio power </a:t>
            </a:r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 txBox="1">
            <a:spLocks/>
          </p:cNvSpPr>
          <p:nvPr/>
        </p:nvSpPr>
        <p:spPr>
          <a:xfrm>
            <a:off x="514007" y="4253331"/>
            <a:ext cx="8596668" cy="648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</a:rPr>
              <a:t>Tools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 txBox="1">
            <a:spLocks/>
          </p:cNvSpPr>
          <p:nvPr/>
        </p:nvSpPr>
        <p:spPr>
          <a:xfrm>
            <a:off x="514007" y="1054379"/>
            <a:ext cx="8596668" cy="648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5"/>
                </a:solidFill>
              </a:rPr>
              <a:t>Objectives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330" y="4858255"/>
            <a:ext cx="82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Python-Pandas for Data processing and cleaning.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7330" y="5316596"/>
            <a:ext cx="82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Postgress</a:t>
            </a:r>
            <a:r>
              <a:rPr lang="en-US" dirty="0" smtClean="0"/>
              <a:t>-SQL for database.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7329" y="5716565"/>
            <a:ext cx="895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Plotly</a:t>
            </a:r>
            <a:r>
              <a:rPr lang="en-US" dirty="0" smtClean="0"/>
              <a:t>-JS, </a:t>
            </a:r>
            <a:r>
              <a:rPr lang="en-US" dirty="0" err="1" smtClean="0"/>
              <a:t>ApexCharts</a:t>
            </a:r>
            <a:r>
              <a:rPr lang="en-US" dirty="0" smtClean="0"/>
              <a:t>-JS, Leaflet</a:t>
            </a:r>
            <a:r>
              <a:rPr lang="en-US" dirty="0" smtClean="0"/>
              <a:t>, Flask, Html, CSS, Bootstrap for visualization and 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4" y="349767"/>
            <a:ext cx="8596668" cy="757382"/>
          </a:xfrm>
        </p:spPr>
        <p:txBody>
          <a:bodyPr/>
          <a:lstStyle/>
          <a:p>
            <a:r>
              <a:rPr lang="en-US" dirty="0" smtClean="0"/>
              <a:t>Visualization Methods: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347" y="1347020"/>
            <a:ext cx="8238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used Plotly-JavaScript to create Pie chart and Bar chart plot for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each state with dropdown selection option.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69806" y="2294777"/>
            <a:ext cx="760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Pie chart represents the different renewable energy types potential.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806" y="2806055"/>
            <a:ext cx="801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 chart represents the total potential for renewable energy along with</a:t>
            </a:r>
          </a:p>
          <a:p>
            <a:r>
              <a:rPr lang="en-US" dirty="0"/>
              <a:t> </a:t>
            </a:r>
            <a:r>
              <a:rPr lang="en-US" dirty="0" smtClean="0"/>
              <a:t>   current total consumption and excess energy capacity 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0" y="3731983"/>
            <a:ext cx="5869859" cy="27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0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4" y="349767"/>
            <a:ext cx="8596668" cy="757382"/>
          </a:xfrm>
        </p:spPr>
        <p:txBody>
          <a:bodyPr/>
          <a:lstStyle/>
          <a:p>
            <a:r>
              <a:rPr lang="en-US" dirty="0" smtClean="0"/>
              <a:t>Visualization Methods: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347" y="1347020"/>
            <a:ext cx="816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used leaflet choropleth to show heat map excess capacity for each State.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3347" y="2123768"/>
            <a:ext cx="816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used ApexCharts library to map total renewable energy capacity for US by types.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4" y="3362631"/>
            <a:ext cx="5634337" cy="2625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17" b="89608"/>
          <a:stretch/>
        </p:blipFill>
        <p:spPr>
          <a:xfrm>
            <a:off x="5985021" y="3362631"/>
            <a:ext cx="3935727" cy="235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56" y="3502767"/>
            <a:ext cx="2766127" cy="24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1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96" y="619410"/>
            <a:ext cx="8596668" cy="757382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5611" y="143919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5611" y="256974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Database creation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66293" y="4067218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Jsonify the data from database.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95882" y="4505077"/>
            <a:ext cx="678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Order of data </a:t>
            </a:r>
            <a:r>
              <a:rPr lang="en-US" dirty="0" smtClean="0"/>
              <a:t>in results pulled from Database should be same as the order in sending it in dictionary while using </a:t>
            </a:r>
            <a:r>
              <a:rPr lang="en-US" dirty="0" err="1" smtClean="0"/>
              <a:t>Jsonify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2845" y="1854883"/>
            <a:ext cx="678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Relatively smooth. Different energy units in raw data (</a:t>
            </a:r>
            <a:r>
              <a:rPr lang="en-US" dirty="0" err="1" smtClean="0"/>
              <a:t>GWh</a:t>
            </a:r>
            <a:r>
              <a:rPr lang="en-US" dirty="0" smtClean="0"/>
              <a:t>, BTU) and needed a conversion.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5882" y="2916271"/>
            <a:ext cx="6784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created </a:t>
            </a:r>
            <a:r>
              <a:rPr lang="en-US" dirty="0" err="1" smtClean="0"/>
              <a:t>dataframe</a:t>
            </a:r>
            <a:r>
              <a:rPr lang="en-US" dirty="0" smtClean="0"/>
              <a:t> with all small letter column names, and did same in creating table in </a:t>
            </a:r>
            <a:r>
              <a:rPr lang="en-US" dirty="0" err="1" smtClean="0"/>
              <a:t>postgres</a:t>
            </a:r>
            <a:r>
              <a:rPr lang="en-US" dirty="0" smtClean="0"/>
              <a:t> database. So we had no problem in in sending data from </a:t>
            </a:r>
            <a:r>
              <a:rPr lang="en-US" dirty="0" err="1" smtClean="0"/>
              <a:t>dataframe</a:t>
            </a:r>
            <a:r>
              <a:rPr lang="en-US" dirty="0" smtClean="0"/>
              <a:t> like in ETL project.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5611" y="5286747"/>
            <a:ext cx="639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 with Index </a:t>
            </a:r>
            <a:r>
              <a:rPr lang="en-US" b="1" dirty="0" smtClean="0"/>
              <a:t>file for main landing page to work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32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09" y="114300"/>
            <a:ext cx="8596668" cy="695325"/>
          </a:xfrm>
        </p:spPr>
        <p:txBody>
          <a:bodyPr/>
          <a:lstStyle/>
          <a:p>
            <a:r>
              <a:rPr lang="en-US" dirty="0" smtClean="0"/>
              <a:t>Findings: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0039" y="1150374"/>
            <a:ext cx="739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Texas was the state with largest renewable energy excess capacity.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0039" y="1675789"/>
            <a:ext cx="839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Pennsylvania was the state with </a:t>
            </a:r>
            <a:r>
              <a:rPr lang="en-US" dirty="0" smtClean="0">
                <a:solidFill>
                  <a:srgbClr val="FF0000"/>
                </a:solidFill>
              </a:rPr>
              <a:t>negative</a:t>
            </a:r>
            <a:r>
              <a:rPr lang="en-US" dirty="0" smtClean="0"/>
              <a:t> renewable energy excess capacity.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0039" y="2201204"/>
            <a:ext cx="777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Solar power was the renewable energy with maximum potential in US.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0039" y="2726619"/>
            <a:ext cx="788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Hydro power was the renewable energy with minimum potential in 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2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9341-1C65-47DC-A666-28451C5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625577"/>
            <a:ext cx="8596668" cy="695325"/>
          </a:xfrm>
        </p:spPr>
        <p:txBody>
          <a:bodyPr/>
          <a:lstStyle/>
          <a:p>
            <a:r>
              <a:rPr lang="en-US" dirty="0" smtClean="0"/>
              <a:t>Web Deployment: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6555" y="2005781"/>
            <a:ext cx="25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hyperlink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8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349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Trebuchet MS (Headings)</vt:lpstr>
      <vt:lpstr>Wingdings</vt:lpstr>
      <vt:lpstr>Wingdings 3</vt:lpstr>
      <vt:lpstr>Facet</vt:lpstr>
      <vt:lpstr>PowerPoint Presentation</vt:lpstr>
      <vt:lpstr>Project Description</vt:lpstr>
      <vt:lpstr>Visualization Methods: </vt:lpstr>
      <vt:lpstr>Visualization Methods: </vt:lpstr>
      <vt:lpstr>Troubleshooting</vt:lpstr>
      <vt:lpstr>Findings: </vt:lpstr>
      <vt:lpstr>Web Deployment: </vt:lpstr>
    </vt:vector>
  </TitlesOfParts>
  <Company>Danfoss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Tem Pahs</dc:creator>
  <cp:lastModifiedBy>Bhumi Bhusal</cp:lastModifiedBy>
  <cp:revision>44</cp:revision>
  <dcterms:created xsi:type="dcterms:W3CDTF">2022-06-25T16:57:21Z</dcterms:created>
  <dcterms:modified xsi:type="dcterms:W3CDTF">2022-06-28T04:31:15Z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6a82de-332f-43b8-a8a7-1928fd67507f_Enabled">
    <vt:lpwstr>true</vt:lpwstr>
  </property>
  <property fmtid="{D5CDD505-2E9C-101B-9397-08002B2CF9AE}" pid="3" name="MSIP_Label_8d6a82de-332f-43b8-a8a7-1928fd67507f_SetDate">
    <vt:lpwstr>2022-06-25T16:57:21Z</vt:lpwstr>
  </property>
  <property fmtid="{D5CDD505-2E9C-101B-9397-08002B2CF9AE}" pid="4" name="MSIP_Label_8d6a82de-332f-43b8-a8a7-1928fd67507f_Method">
    <vt:lpwstr>Standard</vt:lpwstr>
  </property>
  <property fmtid="{D5CDD505-2E9C-101B-9397-08002B2CF9AE}" pid="5" name="MSIP_Label_8d6a82de-332f-43b8-a8a7-1928fd67507f_Name">
    <vt:lpwstr>1. Business</vt:lpwstr>
  </property>
  <property fmtid="{D5CDD505-2E9C-101B-9397-08002B2CF9AE}" pid="6" name="MSIP_Label_8d6a82de-332f-43b8-a8a7-1928fd67507f_SiteId">
    <vt:lpwstr>097464b8-069c-453e-9254-c17ec707310d</vt:lpwstr>
  </property>
  <property fmtid="{D5CDD505-2E9C-101B-9397-08002B2CF9AE}" pid="7" name="MSIP_Label_8d6a82de-332f-43b8-a8a7-1928fd67507f_ActionId">
    <vt:lpwstr>4f530929-1c21-444f-990f-4e5b5a839d2c</vt:lpwstr>
  </property>
  <property fmtid="{D5CDD505-2E9C-101B-9397-08002B2CF9AE}" pid="8" name="MSIP_Label_8d6a82de-332f-43b8-a8a7-1928fd67507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Business</vt:lpwstr>
  </property>
</Properties>
</file>