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20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1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8086-D2C1-444F-980E-76D9DFFFA7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13BB3-67EF-41F7-B51B-4DE72CE37E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458587" y="67056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Business</a:t>
            </a:r>
          </a:p>
        </p:txBody>
      </p:sp>
    </p:spTree>
    <p:extLst>
      <p:ext uri="{BB962C8B-B14F-4D97-AF65-F5344CB8AC3E}">
        <p14:creationId xmlns:p14="http://schemas.microsoft.com/office/powerpoint/2010/main" val="16348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&#10;&#10;Description automatically generated with medium confidence">
            <a:extLst>
              <a:ext uri="{FF2B5EF4-FFF2-40B4-BE49-F238E27FC236}">
                <a16:creationId xmlns:a16="http://schemas.microsoft.com/office/drawing/2014/main" id="{56C89F86-39AC-4ADD-AD50-1D3A8BE6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52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4DC1A-4214-4C1D-8B33-B853C3207792}"/>
              </a:ext>
            </a:extLst>
          </p:cNvPr>
          <p:cNvSpPr/>
          <p:nvPr/>
        </p:nvSpPr>
        <p:spPr>
          <a:xfrm>
            <a:off x="2489160" y="1779639"/>
            <a:ext cx="7195207" cy="164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</a:rPr>
              <a:t>USA R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  <a:ea typeface="Calibri" panose="020F0502020204030204" pitchFamily="34" charset="0"/>
                <a:cs typeface="Times New Roman" panose="02020603050405020304" pitchFamily="18" charset="0"/>
              </a:rPr>
              <a:t>enewable Energy 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F2D5D-5FBC-4928-8232-781291E828C5}"/>
              </a:ext>
            </a:extLst>
          </p:cNvPr>
          <p:cNvSpPr/>
          <p:nvPr/>
        </p:nvSpPr>
        <p:spPr>
          <a:xfrm>
            <a:off x="1591571" y="3812583"/>
            <a:ext cx="8990386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5: Artem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Iliushin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Bhumi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Bhusal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Rafael Tem Pahs, Ryan Callaghan, Ryan Cheng</a:t>
            </a:r>
          </a:p>
        </p:txBody>
      </p:sp>
    </p:spTree>
    <p:extLst>
      <p:ext uri="{BB962C8B-B14F-4D97-AF65-F5344CB8AC3E}">
        <p14:creationId xmlns:p14="http://schemas.microsoft.com/office/powerpoint/2010/main" val="10198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1" y="1791402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of Technical potential for clean energy for different states in US.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1" y="3534959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clean energy potential vs total energy consumption.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0455" y="2220713"/>
            <a:ext cx="31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Solar power Energy.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0454" y="2538210"/>
            <a:ext cx="34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 power  Energy.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0454" y="2877836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 power Energy.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2145" y="2263859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Geothermal Energy.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2145" y="2721552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 power Energy.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 txBox="1">
            <a:spLocks/>
          </p:cNvSpPr>
          <p:nvPr/>
        </p:nvSpPr>
        <p:spPr>
          <a:xfrm>
            <a:off x="514007" y="4157674"/>
            <a:ext cx="8596668" cy="6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</a:rPr>
              <a:t>Tools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 txBox="1">
            <a:spLocks/>
          </p:cNvSpPr>
          <p:nvPr/>
        </p:nvSpPr>
        <p:spPr>
          <a:xfrm>
            <a:off x="514007" y="1054379"/>
            <a:ext cx="8596668" cy="6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</a:rPr>
              <a:t>Objectives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330" y="4858255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Python-Pandas for Data processing and cleaning.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7330" y="5316596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Postgress</a:t>
            </a:r>
            <a:r>
              <a:rPr lang="en-US" dirty="0" smtClean="0"/>
              <a:t>-SQL for database.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329" y="5716565"/>
            <a:ext cx="89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Plotly</a:t>
            </a:r>
            <a:r>
              <a:rPr lang="en-US" dirty="0" smtClean="0"/>
              <a:t>-JS, Leaflet, Flask, Html, CSS, Bootstrap for visualization and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826" y="188779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2826" y="240860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creation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2826" y="2924827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Jsonify the data from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09" y="114300"/>
            <a:ext cx="8596668" cy="695325"/>
          </a:xfrm>
        </p:spPr>
        <p:txBody>
          <a:bodyPr/>
          <a:lstStyle/>
          <a:p>
            <a:r>
              <a:rPr lang="en-US" dirty="0" smtClean="0"/>
              <a:t>Visualization and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20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107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Trebuchet MS (Headings)</vt:lpstr>
      <vt:lpstr>Wingdings</vt:lpstr>
      <vt:lpstr>Wingdings 3</vt:lpstr>
      <vt:lpstr>Facet</vt:lpstr>
      <vt:lpstr>PowerPoint Presentation</vt:lpstr>
      <vt:lpstr>Project Description</vt:lpstr>
      <vt:lpstr>Troubleshooting</vt:lpstr>
      <vt:lpstr>Visualization and Deployment</vt:lpstr>
    </vt:vector>
  </TitlesOfParts>
  <Company>Danfoss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Tem Pahs</dc:creator>
  <cp:lastModifiedBy>Bhumi Bhusal</cp:lastModifiedBy>
  <cp:revision>14</cp:revision>
  <dcterms:created xsi:type="dcterms:W3CDTF">2022-06-25T16:57:21Z</dcterms:created>
  <dcterms:modified xsi:type="dcterms:W3CDTF">2022-06-26T13:48:21Z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2022-06-25T16:57:21Z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4f530929-1c21-444f-990f-4e5b5a839d2c</vt:lpwstr>
  </property>
  <property fmtid="{D5CDD505-2E9C-101B-9397-08002B2CF9AE}" pid="8" name="MSIP_Label_8d6a82de-332f-43b8-a8a7-1928fd67507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Business</vt:lpwstr>
  </property>
</Properties>
</file>