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32FCB-014F-11E8-CD7A-0E824BE97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89B00-E6FF-C2FF-4B66-CD90BDD15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11F63-C8E0-F865-CC31-FE1D70BC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FB3BA-DC3E-E482-63B7-A5337AF3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73B23-C916-BA81-1F48-B0B9C75A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8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A249D-8F5F-54AD-E655-111D92A2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5717D-D2C5-7DA6-4AE4-263434D2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E2845-4068-53A6-8966-D1A91C67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68CC8-6E9C-8CD1-5A76-60E71D59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C8C15-EC76-E708-C0BC-80E2E146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2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BE67A-814F-5C2C-2FB3-6D4E037D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776621-0C19-90AB-3D40-67F43D0A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63BDB-32EB-5B21-0179-A994270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211E7-8223-2024-EC40-325B288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18E09-D536-FEFE-3AE0-C66A0D8C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2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EA6F8-E430-FEF9-B291-2BF38D4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43C34-6BB4-5B1E-05AB-41D0EA61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487D-033D-CF58-9BFE-41DA0CED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E19E9-22ED-8BE1-1886-D861B229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E6896-7DC7-208F-EE33-A5C35B4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8911-2AB9-32B3-7C99-2025FF08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F0587-0319-75DF-2B80-7FD2DE8F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1661F-095B-FE83-A412-3AEC2669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A87A2-109C-D851-AD4E-570304F3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7D619-8E15-20B6-0EA8-E5A61BB5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7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124C-84D0-792E-B9A3-B42E4BA4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09EF6-3B79-9DBC-1584-5CDB56F25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11596-6B14-B5B2-442C-5D6DAE6E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47525-6817-9862-CEE6-CF256485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3184F-E2CD-1C09-19AD-909E508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8E736-E1BD-7417-DC25-6A98B07F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0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A246-71FA-DAD9-4978-FA3A2D1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2B1E9-EB65-8FE4-11B3-B96758D4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0FDFF-B90F-B128-9EF3-42116107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6C43B-4DDF-1BD5-410F-34736E432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B3140A-44ED-28C4-384E-6D9178F81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E88C22-22AC-3E63-0BBF-7904490A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C4819E-2485-1936-25E1-04B7182C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37476-7F06-90C8-88CB-8E6C7B46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1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B775-5F1B-9E6C-C372-DA3D708D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80BFD-1D6E-7951-C55A-87E6F87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DC5DFC-D7C4-BB6F-71E2-E2196423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158EA-BF5D-AB40-BA5E-5D470A71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0AB5E-E3E7-C571-A1C2-1C1A3BD8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546400-512A-5F28-5B40-7F6B0218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86A5F-E464-4E15-F4DF-7A8E90EB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1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C07C0-2F06-B9C2-82EA-2FB96BD9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419C-1F74-ED03-0F3D-F02B2820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FE781-7296-0E9B-FF93-9DE92FFC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42CFD-F1F1-35AC-A8F8-C36B6BB2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06667-138E-3965-A6A7-E3FD45CF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D1990-E2F3-BE91-1112-8E2E995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7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50166-29D9-1663-D898-C1B9331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C1A1A9-0C73-6AC0-B1B5-36FA313BA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892EE-A0D1-6E56-AC00-814C59E9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8711D-558D-7012-7870-4ABF9D8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B1782-BE1E-2799-0DC6-40CD74D8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6ABC3-87D0-FC95-3698-092E68D2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AE392A-0ABA-6921-4247-FAE4E20D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09780-30E6-B8F0-B043-A93A2F45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3326C-48DB-C975-17EC-45220568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167C-0ACD-477D-AE93-12766581098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C577-B6C3-7A16-3B64-8BC5F164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114B7-2FB5-0BC4-90F8-6C082BECC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87BA-AD9E-4995-A080-C9815BBF9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034045-F4E0-6255-4182-9331A8DB1BEB}"/>
              </a:ext>
            </a:extLst>
          </p:cNvPr>
          <p:cNvSpPr/>
          <p:nvPr/>
        </p:nvSpPr>
        <p:spPr>
          <a:xfrm>
            <a:off x="726622" y="361950"/>
            <a:ext cx="5978978" cy="595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요일의 결과 </a:t>
            </a:r>
            <a:r>
              <a:rPr lang="en-US" altLang="ko-KR" dirty="0"/>
              <a:t>visualize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Qtextbox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848DED-F254-CF58-542F-13E7BBEE8FDA}"/>
              </a:ext>
            </a:extLst>
          </p:cNvPr>
          <p:cNvSpPr/>
          <p:nvPr/>
        </p:nvSpPr>
        <p:spPr>
          <a:xfrm>
            <a:off x="6930051" y="361950"/>
            <a:ext cx="4807247" cy="95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QLineEdit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038D72-6AE8-AC8A-C52A-36CE30B3CA6E}"/>
              </a:ext>
            </a:extLst>
          </p:cNvPr>
          <p:cNvSpPr/>
          <p:nvPr/>
        </p:nvSpPr>
        <p:spPr>
          <a:xfrm>
            <a:off x="6930050" y="1608632"/>
            <a:ext cx="4807247" cy="470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 </a:t>
            </a:r>
            <a:r>
              <a:rPr lang="ko-KR" altLang="en-US" dirty="0"/>
              <a:t>종류 선택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QradioButton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일회성 </a:t>
            </a:r>
            <a:r>
              <a:rPr lang="en-US" altLang="ko-KR" dirty="0"/>
              <a:t>task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개수를 </a:t>
            </a:r>
            <a:r>
              <a:rPr lang="en-US" altLang="ko-KR" dirty="0"/>
              <a:t>count</a:t>
            </a:r>
            <a:r>
              <a:rPr lang="ko-KR" altLang="en-US" dirty="0"/>
              <a:t>하는 경우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QLineEdit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  <a:r>
              <a:rPr lang="en-US" altLang="ko-KR" dirty="0"/>
              <a:t>) -&gt; </a:t>
            </a:r>
            <a:r>
              <a:rPr lang="ko-KR" altLang="en-US" dirty="0"/>
              <a:t>목표치 입력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기한이 있는 경우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QLineEdit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  <a:r>
              <a:rPr lang="en-US" altLang="ko-KR" dirty="0"/>
              <a:t>) -&gt; </a:t>
            </a:r>
            <a:r>
              <a:rPr lang="ko-KR" altLang="en-US" dirty="0"/>
              <a:t>기한 입력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반복 </a:t>
            </a:r>
            <a:r>
              <a:rPr lang="en-US" altLang="ko-KR" dirty="0"/>
              <a:t>task</a:t>
            </a:r>
            <a:r>
              <a:rPr lang="ko-KR" altLang="en-US" dirty="0"/>
              <a:t>인 경우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QLineEdit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  <a:r>
              <a:rPr lang="en-US" altLang="ko-KR" dirty="0"/>
              <a:t>) -&gt; </a:t>
            </a:r>
            <a:r>
              <a:rPr lang="ko-KR" altLang="en-US" dirty="0"/>
              <a:t>기간 입력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92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호준</dc:creator>
  <cp:lastModifiedBy>이 호준</cp:lastModifiedBy>
  <cp:revision>1</cp:revision>
  <dcterms:created xsi:type="dcterms:W3CDTF">2022-12-27T14:15:10Z</dcterms:created>
  <dcterms:modified xsi:type="dcterms:W3CDTF">2022-12-27T14:22:36Z</dcterms:modified>
</cp:coreProperties>
</file>