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886" r:id="rId3"/>
  </p:sldMasterIdLst>
  <p:sldIdLst>
    <p:sldId id="259" r:id="rId4"/>
    <p:sldId id="262" r:id="rId5"/>
    <p:sldId id="265" r:id="rId6"/>
    <p:sldId id="268" r:id="rId7"/>
    <p:sldId id="256" r:id="rId8"/>
    <p:sldId id="257" r:id="rId9"/>
    <p:sldId id="258" r:id="rId10"/>
    <p:sldId id="269" r:id="rId11"/>
    <p:sldId id="272" r:id="rId12"/>
    <p:sldId id="270" r:id="rId13"/>
    <p:sldId id="271" r:id="rId14"/>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67" d="100"/>
          <a:sy n="67" d="100"/>
        </p:scale>
        <p:origin x="604" y="56"/>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10A7D7DD-B7B6-498A-85FF-3581D64A8408}" type="datetimeFigureOut">
              <a:rPr lang="en-US" smtClean="0"/>
              <a:t>6/19/2022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45D5B731-C958-4741-867B-6BF15D721BFB}" type="datetimeFigureOut">
              <a:rPr lang="en-US" smtClean="0"/>
              <a:t>6/19/2022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82581EA-5530-4DD9-A9E5-57C5CD831464}" type="datetimeFigureOut">
              <a:rPr lang="en-US" smtClean="0"/>
              <a:t>6/19/2022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FD134-9E73-3532-8854-12CC95C251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3374E4-4C5D-1675-EC82-464DF6C0FF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443EE7-3167-B9C2-187B-67FB4D4FBD24}"/>
              </a:ext>
            </a:extLst>
          </p:cNvPr>
          <p:cNvSpPr>
            <a:spLocks noGrp="1"/>
          </p:cNvSpPr>
          <p:nvPr>
            <p:ph type="dt" sz="half" idx="10"/>
          </p:nvPr>
        </p:nvSpPr>
        <p:spPr/>
        <p:txBody>
          <a:bodyPr/>
          <a:lstStyle/>
          <a:p>
            <a:fld id="{EE525B2D-158E-4A45-99F1-03657371D05D}" type="datetimeFigureOut">
              <a:rPr lang="en-IN" smtClean="0"/>
              <a:t>19-06-2022</a:t>
            </a:fld>
            <a:endParaRPr lang="en-IN"/>
          </a:p>
        </p:txBody>
      </p:sp>
      <p:sp>
        <p:nvSpPr>
          <p:cNvPr id="5" name="Footer Placeholder 4">
            <a:extLst>
              <a:ext uri="{FF2B5EF4-FFF2-40B4-BE49-F238E27FC236}">
                <a16:creationId xmlns:a16="http://schemas.microsoft.com/office/drawing/2014/main" id="{E17DD00E-9C43-CC29-E6CB-0F4C2FCBD4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8E31DA-E34A-EB51-7227-E7A2B9F0429C}"/>
              </a:ext>
            </a:extLst>
          </p:cNvPr>
          <p:cNvSpPr>
            <a:spLocks noGrp="1"/>
          </p:cNvSpPr>
          <p:nvPr>
            <p:ph type="sldNum" sz="quarter" idx="12"/>
          </p:nvPr>
        </p:nvSpPr>
        <p:spPr/>
        <p:txBody>
          <a:bodyPr/>
          <a:lstStyle/>
          <a:p>
            <a:fld id="{84762B0F-3F98-457F-B6DA-B0991C029071}" type="slidenum">
              <a:rPr lang="en-IN" smtClean="0"/>
              <a:t>‹#›</a:t>
            </a:fld>
            <a:endParaRPr lang="en-IN"/>
          </a:p>
        </p:txBody>
      </p:sp>
    </p:spTree>
    <p:extLst>
      <p:ext uri="{BB962C8B-B14F-4D97-AF65-F5344CB8AC3E}">
        <p14:creationId xmlns:p14="http://schemas.microsoft.com/office/powerpoint/2010/main" val="54738560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1329B-E1EE-1B76-B2F4-3156B8FF98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3D1A8F-7629-8938-92A1-079F86C9BF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D780BA-A4F3-D970-441D-8E8F9DAB1E11}"/>
              </a:ext>
            </a:extLst>
          </p:cNvPr>
          <p:cNvSpPr>
            <a:spLocks noGrp="1"/>
          </p:cNvSpPr>
          <p:nvPr>
            <p:ph type="dt" sz="half" idx="10"/>
          </p:nvPr>
        </p:nvSpPr>
        <p:spPr/>
        <p:txBody>
          <a:bodyPr/>
          <a:lstStyle/>
          <a:p>
            <a:fld id="{EE525B2D-158E-4A45-99F1-03657371D05D}" type="datetimeFigureOut">
              <a:rPr lang="en-IN" smtClean="0"/>
              <a:t>19-06-2022</a:t>
            </a:fld>
            <a:endParaRPr lang="en-IN"/>
          </a:p>
        </p:txBody>
      </p:sp>
      <p:sp>
        <p:nvSpPr>
          <p:cNvPr id="5" name="Footer Placeholder 4">
            <a:extLst>
              <a:ext uri="{FF2B5EF4-FFF2-40B4-BE49-F238E27FC236}">
                <a16:creationId xmlns:a16="http://schemas.microsoft.com/office/drawing/2014/main" id="{1344E120-45D2-41B6-0D5E-272861EF4B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1C40BE-F276-BC1F-BB1A-3AD8E72F6108}"/>
              </a:ext>
            </a:extLst>
          </p:cNvPr>
          <p:cNvSpPr>
            <a:spLocks noGrp="1"/>
          </p:cNvSpPr>
          <p:nvPr>
            <p:ph type="sldNum" sz="quarter" idx="12"/>
          </p:nvPr>
        </p:nvSpPr>
        <p:spPr/>
        <p:txBody>
          <a:bodyPr/>
          <a:lstStyle/>
          <a:p>
            <a:fld id="{84762B0F-3F98-457F-B6DA-B0991C029071}" type="slidenum">
              <a:rPr lang="en-IN" smtClean="0"/>
              <a:t>‹#›</a:t>
            </a:fld>
            <a:endParaRPr lang="en-IN"/>
          </a:p>
        </p:txBody>
      </p:sp>
    </p:spTree>
    <p:extLst>
      <p:ext uri="{BB962C8B-B14F-4D97-AF65-F5344CB8AC3E}">
        <p14:creationId xmlns:p14="http://schemas.microsoft.com/office/powerpoint/2010/main" val="294557758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AF403-ADF1-2C8E-9B08-09B0190F2C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E9F779-2D85-9C17-0932-7D796CDF9F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4536BE-4E35-ACF1-C903-F03525F08593}"/>
              </a:ext>
            </a:extLst>
          </p:cNvPr>
          <p:cNvSpPr>
            <a:spLocks noGrp="1"/>
          </p:cNvSpPr>
          <p:nvPr>
            <p:ph type="dt" sz="half" idx="10"/>
          </p:nvPr>
        </p:nvSpPr>
        <p:spPr/>
        <p:txBody>
          <a:bodyPr/>
          <a:lstStyle/>
          <a:p>
            <a:fld id="{EE525B2D-158E-4A45-99F1-03657371D05D}" type="datetimeFigureOut">
              <a:rPr lang="en-IN" smtClean="0"/>
              <a:t>19-06-2022</a:t>
            </a:fld>
            <a:endParaRPr lang="en-IN"/>
          </a:p>
        </p:txBody>
      </p:sp>
      <p:sp>
        <p:nvSpPr>
          <p:cNvPr id="5" name="Footer Placeholder 4">
            <a:extLst>
              <a:ext uri="{FF2B5EF4-FFF2-40B4-BE49-F238E27FC236}">
                <a16:creationId xmlns:a16="http://schemas.microsoft.com/office/drawing/2014/main" id="{AAE23F8A-91BE-5689-44D2-409D61D1F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623505-EAFD-F764-0FA9-6E4943A459E2}"/>
              </a:ext>
            </a:extLst>
          </p:cNvPr>
          <p:cNvSpPr>
            <a:spLocks noGrp="1"/>
          </p:cNvSpPr>
          <p:nvPr>
            <p:ph type="sldNum" sz="quarter" idx="12"/>
          </p:nvPr>
        </p:nvSpPr>
        <p:spPr/>
        <p:txBody>
          <a:bodyPr/>
          <a:lstStyle/>
          <a:p>
            <a:fld id="{84762B0F-3F98-457F-B6DA-B0991C029071}" type="slidenum">
              <a:rPr lang="en-IN" smtClean="0"/>
              <a:t>‹#›</a:t>
            </a:fld>
            <a:endParaRPr lang="en-IN"/>
          </a:p>
        </p:txBody>
      </p:sp>
    </p:spTree>
    <p:extLst>
      <p:ext uri="{BB962C8B-B14F-4D97-AF65-F5344CB8AC3E}">
        <p14:creationId xmlns:p14="http://schemas.microsoft.com/office/powerpoint/2010/main" val="334263504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4A340-5CAC-28B9-FB26-807E2456C2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F9829D-2BDC-B5CF-2C5E-D20112A3DA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067031-CD64-536C-1B31-F8F88404E2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2F603E-6C77-61E9-1E38-75A0F8BB2AD1}"/>
              </a:ext>
            </a:extLst>
          </p:cNvPr>
          <p:cNvSpPr>
            <a:spLocks noGrp="1"/>
          </p:cNvSpPr>
          <p:nvPr>
            <p:ph type="dt" sz="half" idx="10"/>
          </p:nvPr>
        </p:nvSpPr>
        <p:spPr/>
        <p:txBody>
          <a:bodyPr/>
          <a:lstStyle/>
          <a:p>
            <a:fld id="{EE525B2D-158E-4A45-99F1-03657371D05D}" type="datetimeFigureOut">
              <a:rPr lang="en-IN" smtClean="0"/>
              <a:t>19-06-2022</a:t>
            </a:fld>
            <a:endParaRPr lang="en-IN"/>
          </a:p>
        </p:txBody>
      </p:sp>
      <p:sp>
        <p:nvSpPr>
          <p:cNvPr id="6" name="Footer Placeholder 5">
            <a:extLst>
              <a:ext uri="{FF2B5EF4-FFF2-40B4-BE49-F238E27FC236}">
                <a16:creationId xmlns:a16="http://schemas.microsoft.com/office/drawing/2014/main" id="{8767EBB6-C3EC-F23F-05BA-35C1EF5304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3A511B-6C8B-7A65-0A75-2E81D6676CFE}"/>
              </a:ext>
            </a:extLst>
          </p:cNvPr>
          <p:cNvSpPr>
            <a:spLocks noGrp="1"/>
          </p:cNvSpPr>
          <p:nvPr>
            <p:ph type="sldNum" sz="quarter" idx="12"/>
          </p:nvPr>
        </p:nvSpPr>
        <p:spPr/>
        <p:txBody>
          <a:bodyPr/>
          <a:lstStyle/>
          <a:p>
            <a:fld id="{84762B0F-3F98-457F-B6DA-B0991C029071}" type="slidenum">
              <a:rPr lang="en-IN" smtClean="0"/>
              <a:t>‹#›</a:t>
            </a:fld>
            <a:endParaRPr lang="en-IN"/>
          </a:p>
        </p:txBody>
      </p:sp>
    </p:spTree>
    <p:extLst>
      <p:ext uri="{BB962C8B-B14F-4D97-AF65-F5344CB8AC3E}">
        <p14:creationId xmlns:p14="http://schemas.microsoft.com/office/powerpoint/2010/main" val="241261272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ACD1-9B46-E5E0-C679-55F2F3EAAA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C81138-D34C-8BCC-B3CB-7AA51FA7A9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F58A34-E238-13E5-113D-25BBD1A736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56FA6D-4E3E-AEB8-35B1-A2FCE77AD1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F90D9E-4E5D-8807-515B-865609BF3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7ACE73-3BC0-921C-4435-00675A82262A}"/>
              </a:ext>
            </a:extLst>
          </p:cNvPr>
          <p:cNvSpPr>
            <a:spLocks noGrp="1"/>
          </p:cNvSpPr>
          <p:nvPr>
            <p:ph type="dt" sz="half" idx="10"/>
          </p:nvPr>
        </p:nvSpPr>
        <p:spPr/>
        <p:txBody>
          <a:bodyPr/>
          <a:lstStyle/>
          <a:p>
            <a:fld id="{EE525B2D-158E-4A45-99F1-03657371D05D}" type="datetimeFigureOut">
              <a:rPr lang="en-IN" smtClean="0"/>
              <a:t>19-06-2022</a:t>
            </a:fld>
            <a:endParaRPr lang="en-IN"/>
          </a:p>
        </p:txBody>
      </p:sp>
      <p:sp>
        <p:nvSpPr>
          <p:cNvPr id="8" name="Footer Placeholder 7">
            <a:extLst>
              <a:ext uri="{FF2B5EF4-FFF2-40B4-BE49-F238E27FC236}">
                <a16:creationId xmlns:a16="http://schemas.microsoft.com/office/drawing/2014/main" id="{50A22982-EF9E-7FD1-D885-46F8C96A05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D5E7E3-F860-2433-4DF7-0A8856677F1E}"/>
              </a:ext>
            </a:extLst>
          </p:cNvPr>
          <p:cNvSpPr>
            <a:spLocks noGrp="1"/>
          </p:cNvSpPr>
          <p:nvPr>
            <p:ph type="sldNum" sz="quarter" idx="12"/>
          </p:nvPr>
        </p:nvSpPr>
        <p:spPr/>
        <p:txBody>
          <a:bodyPr/>
          <a:lstStyle/>
          <a:p>
            <a:fld id="{84762B0F-3F98-457F-B6DA-B0991C029071}" type="slidenum">
              <a:rPr lang="en-IN" smtClean="0"/>
              <a:t>‹#›</a:t>
            </a:fld>
            <a:endParaRPr lang="en-IN"/>
          </a:p>
        </p:txBody>
      </p:sp>
    </p:spTree>
    <p:extLst>
      <p:ext uri="{BB962C8B-B14F-4D97-AF65-F5344CB8AC3E}">
        <p14:creationId xmlns:p14="http://schemas.microsoft.com/office/powerpoint/2010/main" val="260236138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A322-46BE-5FC2-2199-784CC9A083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C66F87-33AB-4DB6-0E52-A3FC1F79F1E8}"/>
              </a:ext>
            </a:extLst>
          </p:cNvPr>
          <p:cNvSpPr>
            <a:spLocks noGrp="1"/>
          </p:cNvSpPr>
          <p:nvPr>
            <p:ph type="dt" sz="half" idx="10"/>
          </p:nvPr>
        </p:nvSpPr>
        <p:spPr/>
        <p:txBody>
          <a:bodyPr/>
          <a:lstStyle/>
          <a:p>
            <a:fld id="{EE525B2D-158E-4A45-99F1-03657371D05D}" type="datetimeFigureOut">
              <a:rPr lang="en-IN" smtClean="0"/>
              <a:t>19-06-2022</a:t>
            </a:fld>
            <a:endParaRPr lang="en-IN"/>
          </a:p>
        </p:txBody>
      </p:sp>
      <p:sp>
        <p:nvSpPr>
          <p:cNvPr id="4" name="Footer Placeholder 3">
            <a:extLst>
              <a:ext uri="{FF2B5EF4-FFF2-40B4-BE49-F238E27FC236}">
                <a16:creationId xmlns:a16="http://schemas.microsoft.com/office/drawing/2014/main" id="{8B5F2821-E15C-A914-080C-4D9C67CD7E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6D7F47-65F7-860B-9FCC-FF5C235581B4}"/>
              </a:ext>
            </a:extLst>
          </p:cNvPr>
          <p:cNvSpPr>
            <a:spLocks noGrp="1"/>
          </p:cNvSpPr>
          <p:nvPr>
            <p:ph type="sldNum" sz="quarter" idx="12"/>
          </p:nvPr>
        </p:nvSpPr>
        <p:spPr/>
        <p:txBody>
          <a:bodyPr/>
          <a:lstStyle/>
          <a:p>
            <a:fld id="{84762B0F-3F98-457F-B6DA-B0991C029071}" type="slidenum">
              <a:rPr lang="en-IN" smtClean="0"/>
              <a:t>‹#›</a:t>
            </a:fld>
            <a:endParaRPr lang="en-IN"/>
          </a:p>
        </p:txBody>
      </p:sp>
    </p:spTree>
    <p:extLst>
      <p:ext uri="{BB962C8B-B14F-4D97-AF65-F5344CB8AC3E}">
        <p14:creationId xmlns:p14="http://schemas.microsoft.com/office/powerpoint/2010/main" val="213345678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2EF1A6-99DA-6334-3861-0B3E5E3CDA6F}"/>
              </a:ext>
            </a:extLst>
          </p:cNvPr>
          <p:cNvSpPr>
            <a:spLocks noGrp="1"/>
          </p:cNvSpPr>
          <p:nvPr>
            <p:ph type="dt" sz="half" idx="10"/>
          </p:nvPr>
        </p:nvSpPr>
        <p:spPr/>
        <p:txBody>
          <a:bodyPr/>
          <a:lstStyle/>
          <a:p>
            <a:fld id="{EE525B2D-158E-4A45-99F1-03657371D05D}" type="datetimeFigureOut">
              <a:rPr lang="en-IN" smtClean="0"/>
              <a:t>19-06-2022</a:t>
            </a:fld>
            <a:endParaRPr lang="en-IN"/>
          </a:p>
        </p:txBody>
      </p:sp>
      <p:sp>
        <p:nvSpPr>
          <p:cNvPr id="3" name="Footer Placeholder 2">
            <a:extLst>
              <a:ext uri="{FF2B5EF4-FFF2-40B4-BE49-F238E27FC236}">
                <a16:creationId xmlns:a16="http://schemas.microsoft.com/office/drawing/2014/main" id="{114DED99-77D7-2EB0-D881-7B2881BC79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DC7448-6D89-E66D-2EE3-018EDEC792B2}"/>
              </a:ext>
            </a:extLst>
          </p:cNvPr>
          <p:cNvSpPr>
            <a:spLocks noGrp="1"/>
          </p:cNvSpPr>
          <p:nvPr>
            <p:ph type="sldNum" sz="quarter" idx="12"/>
          </p:nvPr>
        </p:nvSpPr>
        <p:spPr/>
        <p:txBody>
          <a:bodyPr/>
          <a:lstStyle/>
          <a:p>
            <a:fld id="{84762B0F-3F98-457F-B6DA-B0991C029071}" type="slidenum">
              <a:rPr lang="en-IN" smtClean="0"/>
              <a:t>‹#›</a:t>
            </a:fld>
            <a:endParaRPr lang="en-IN"/>
          </a:p>
        </p:txBody>
      </p:sp>
    </p:spTree>
    <p:extLst>
      <p:ext uri="{BB962C8B-B14F-4D97-AF65-F5344CB8AC3E}">
        <p14:creationId xmlns:p14="http://schemas.microsoft.com/office/powerpoint/2010/main" val="79367592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D768-7D90-6721-01F6-0E91CDC455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125D23-F8C9-C53C-2EC5-DAD6EB5C76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A57E8C-A958-50D2-A4FA-AE27F2ABE7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33A6B9-E5D8-9EE4-E01F-939E81F4B170}"/>
              </a:ext>
            </a:extLst>
          </p:cNvPr>
          <p:cNvSpPr>
            <a:spLocks noGrp="1"/>
          </p:cNvSpPr>
          <p:nvPr>
            <p:ph type="dt" sz="half" idx="10"/>
          </p:nvPr>
        </p:nvSpPr>
        <p:spPr/>
        <p:txBody>
          <a:bodyPr/>
          <a:lstStyle/>
          <a:p>
            <a:fld id="{EE525B2D-158E-4A45-99F1-03657371D05D}" type="datetimeFigureOut">
              <a:rPr lang="en-IN" smtClean="0"/>
              <a:t>19-06-2022</a:t>
            </a:fld>
            <a:endParaRPr lang="en-IN"/>
          </a:p>
        </p:txBody>
      </p:sp>
      <p:sp>
        <p:nvSpPr>
          <p:cNvPr id="6" name="Footer Placeholder 5">
            <a:extLst>
              <a:ext uri="{FF2B5EF4-FFF2-40B4-BE49-F238E27FC236}">
                <a16:creationId xmlns:a16="http://schemas.microsoft.com/office/drawing/2014/main" id="{845DAF1C-1EA3-6E55-BF69-9C78324432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2AE1C9-2CD0-FF52-CDB9-78D3B8BC27A5}"/>
              </a:ext>
            </a:extLst>
          </p:cNvPr>
          <p:cNvSpPr>
            <a:spLocks noGrp="1"/>
          </p:cNvSpPr>
          <p:nvPr>
            <p:ph type="sldNum" sz="quarter" idx="12"/>
          </p:nvPr>
        </p:nvSpPr>
        <p:spPr/>
        <p:txBody>
          <a:bodyPr/>
          <a:lstStyle/>
          <a:p>
            <a:fld id="{84762B0F-3F98-457F-B6DA-B0991C029071}" type="slidenum">
              <a:rPr lang="en-IN" smtClean="0"/>
              <a:t>‹#›</a:t>
            </a:fld>
            <a:endParaRPr lang="en-IN"/>
          </a:p>
        </p:txBody>
      </p:sp>
    </p:spTree>
    <p:extLst>
      <p:ext uri="{BB962C8B-B14F-4D97-AF65-F5344CB8AC3E}">
        <p14:creationId xmlns:p14="http://schemas.microsoft.com/office/powerpoint/2010/main" val="331955595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D476F03B-C3D6-4799-BB95-ABA76224A82F}" type="datetimeFigureOut">
              <a:rPr lang="en-US" smtClean="0"/>
              <a:t>6/19/2022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39E37-B2CF-60C6-3B74-B3E126FFD3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F31FAD-73D0-F34C-7E2A-46B62FEDD6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5F5B9E6-9DBD-B5D0-F65E-2A96CE42E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C2B819-6E52-76AB-4AB9-6561734B4A4F}"/>
              </a:ext>
            </a:extLst>
          </p:cNvPr>
          <p:cNvSpPr>
            <a:spLocks noGrp="1"/>
          </p:cNvSpPr>
          <p:nvPr>
            <p:ph type="dt" sz="half" idx="10"/>
          </p:nvPr>
        </p:nvSpPr>
        <p:spPr/>
        <p:txBody>
          <a:bodyPr/>
          <a:lstStyle/>
          <a:p>
            <a:fld id="{EE525B2D-158E-4A45-99F1-03657371D05D}" type="datetimeFigureOut">
              <a:rPr lang="en-IN" smtClean="0"/>
              <a:t>19-06-2022</a:t>
            </a:fld>
            <a:endParaRPr lang="en-IN"/>
          </a:p>
        </p:txBody>
      </p:sp>
      <p:sp>
        <p:nvSpPr>
          <p:cNvPr id="6" name="Footer Placeholder 5">
            <a:extLst>
              <a:ext uri="{FF2B5EF4-FFF2-40B4-BE49-F238E27FC236}">
                <a16:creationId xmlns:a16="http://schemas.microsoft.com/office/drawing/2014/main" id="{3E81626B-2B0F-433C-4F92-E13D903459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ED7E25-F1F0-6F2E-9214-B8232A1258B9}"/>
              </a:ext>
            </a:extLst>
          </p:cNvPr>
          <p:cNvSpPr>
            <a:spLocks noGrp="1"/>
          </p:cNvSpPr>
          <p:nvPr>
            <p:ph type="sldNum" sz="quarter" idx="12"/>
          </p:nvPr>
        </p:nvSpPr>
        <p:spPr/>
        <p:txBody>
          <a:bodyPr/>
          <a:lstStyle/>
          <a:p>
            <a:fld id="{84762B0F-3F98-457F-B6DA-B0991C029071}" type="slidenum">
              <a:rPr lang="en-IN" smtClean="0"/>
              <a:t>‹#›</a:t>
            </a:fld>
            <a:endParaRPr lang="en-IN"/>
          </a:p>
        </p:txBody>
      </p:sp>
    </p:spTree>
    <p:extLst>
      <p:ext uri="{BB962C8B-B14F-4D97-AF65-F5344CB8AC3E}">
        <p14:creationId xmlns:p14="http://schemas.microsoft.com/office/powerpoint/2010/main" val="240916081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66C75-3563-8080-BEA9-6764C0A6E9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AC7968-5FB4-A004-008D-B614F5FC5E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47CF03-C576-17B0-D963-042C9EABECA6}"/>
              </a:ext>
            </a:extLst>
          </p:cNvPr>
          <p:cNvSpPr>
            <a:spLocks noGrp="1"/>
          </p:cNvSpPr>
          <p:nvPr>
            <p:ph type="dt" sz="half" idx="10"/>
          </p:nvPr>
        </p:nvSpPr>
        <p:spPr/>
        <p:txBody>
          <a:bodyPr/>
          <a:lstStyle/>
          <a:p>
            <a:fld id="{EE525B2D-158E-4A45-99F1-03657371D05D}" type="datetimeFigureOut">
              <a:rPr lang="en-IN" smtClean="0"/>
              <a:t>19-06-2022</a:t>
            </a:fld>
            <a:endParaRPr lang="en-IN"/>
          </a:p>
        </p:txBody>
      </p:sp>
      <p:sp>
        <p:nvSpPr>
          <p:cNvPr id="5" name="Footer Placeholder 4">
            <a:extLst>
              <a:ext uri="{FF2B5EF4-FFF2-40B4-BE49-F238E27FC236}">
                <a16:creationId xmlns:a16="http://schemas.microsoft.com/office/drawing/2014/main" id="{15B80FEC-8763-DA35-C071-4C5C82DCEE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7FFA27-5ABF-5C65-3859-91716EA99026}"/>
              </a:ext>
            </a:extLst>
          </p:cNvPr>
          <p:cNvSpPr>
            <a:spLocks noGrp="1"/>
          </p:cNvSpPr>
          <p:nvPr>
            <p:ph type="sldNum" sz="quarter" idx="12"/>
          </p:nvPr>
        </p:nvSpPr>
        <p:spPr/>
        <p:txBody>
          <a:bodyPr/>
          <a:lstStyle/>
          <a:p>
            <a:fld id="{84762B0F-3F98-457F-B6DA-B0991C029071}" type="slidenum">
              <a:rPr lang="en-IN" smtClean="0"/>
              <a:t>‹#›</a:t>
            </a:fld>
            <a:endParaRPr lang="en-IN"/>
          </a:p>
        </p:txBody>
      </p:sp>
    </p:spTree>
    <p:extLst>
      <p:ext uri="{BB962C8B-B14F-4D97-AF65-F5344CB8AC3E}">
        <p14:creationId xmlns:p14="http://schemas.microsoft.com/office/powerpoint/2010/main" val="356833858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384ED2-954B-BD0E-AA93-F73E5FED05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0BAD30-527A-C5EF-BD1F-E3D88C4B42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665B74-A850-7587-6629-4CAABCF77136}"/>
              </a:ext>
            </a:extLst>
          </p:cNvPr>
          <p:cNvSpPr>
            <a:spLocks noGrp="1"/>
          </p:cNvSpPr>
          <p:nvPr>
            <p:ph type="dt" sz="half" idx="10"/>
          </p:nvPr>
        </p:nvSpPr>
        <p:spPr/>
        <p:txBody>
          <a:bodyPr/>
          <a:lstStyle/>
          <a:p>
            <a:fld id="{EE525B2D-158E-4A45-99F1-03657371D05D}" type="datetimeFigureOut">
              <a:rPr lang="en-IN" smtClean="0"/>
              <a:t>19-06-2022</a:t>
            </a:fld>
            <a:endParaRPr lang="en-IN"/>
          </a:p>
        </p:txBody>
      </p:sp>
      <p:sp>
        <p:nvSpPr>
          <p:cNvPr id="5" name="Footer Placeholder 4">
            <a:extLst>
              <a:ext uri="{FF2B5EF4-FFF2-40B4-BE49-F238E27FC236}">
                <a16:creationId xmlns:a16="http://schemas.microsoft.com/office/drawing/2014/main" id="{06AF9AA8-DA31-4B20-C5B0-9994390F61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79E64C-A897-4E79-31D0-F4B0253ED839}"/>
              </a:ext>
            </a:extLst>
          </p:cNvPr>
          <p:cNvSpPr>
            <a:spLocks noGrp="1"/>
          </p:cNvSpPr>
          <p:nvPr>
            <p:ph type="sldNum" sz="quarter" idx="12"/>
          </p:nvPr>
        </p:nvSpPr>
        <p:spPr/>
        <p:txBody>
          <a:bodyPr/>
          <a:lstStyle/>
          <a:p>
            <a:fld id="{84762B0F-3F98-457F-B6DA-B0991C029071}" type="slidenum">
              <a:rPr lang="en-IN" smtClean="0"/>
              <a:t>‹#›</a:t>
            </a:fld>
            <a:endParaRPr lang="en-IN"/>
          </a:p>
        </p:txBody>
      </p:sp>
    </p:spTree>
    <p:extLst>
      <p:ext uri="{BB962C8B-B14F-4D97-AF65-F5344CB8AC3E}">
        <p14:creationId xmlns:p14="http://schemas.microsoft.com/office/powerpoint/2010/main" val="143095140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AA4C-A5FE-4680-A711-9622BCF3F3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6B8630-5C41-4823-9BC9-C5E75902B8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8168D5-E729-476A-AE8E-DF5FA658D8C4}"/>
              </a:ext>
            </a:extLst>
          </p:cNvPr>
          <p:cNvSpPr>
            <a:spLocks noGrp="1"/>
          </p:cNvSpPr>
          <p:nvPr>
            <p:ph type="dt" sz="half" idx="10"/>
          </p:nvPr>
        </p:nvSpPr>
        <p:spPr/>
        <p:txBody>
          <a:bodyPr/>
          <a:lstStyle/>
          <a:p>
            <a:fld id="{2BDF774F-4A0E-4482-8117-AC757179292A}" type="datetime1">
              <a:rPr lang="en-IN" smtClean="0"/>
              <a:t>19-06-2022</a:t>
            </a:fld>
            <a:endParaRPr lang="en-IN"/>
          </a:p>
        </p:txBody>
      </p:sp>
      <p:sp>
        <p:nvSpPr>
          <p:cNvPr id="5" name="Footer Placeholder 4">
            <a:extLst>
              <a:ext uri="{FF2B5EF4-FFF2-40B4-BE49-F238E27FC236}">
                <a16:creationId xmlns:a16="http://schemas.microsoft.com/office/drawing/2014/main" id="{5BD21BD2-724D-48EF-8707-AD7ECCCA1B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27B5B1-E70C-46A3-B774-701E24627872}"/>
              </a:ext>
            </a:extLst>
          </p:cNvPr>
          <p:cNvSpPr>
            <a:spLocks noGrp="1"/>
          </p:cNvSpPr>
          <p:nvPr>
            <p:ph type="sldNum" sz="quarter" idx="12"/>
          </p:nvPr>
        </p:nvSpPr>
        <p:spPr/>
        <p:txBody>
          <a:bodyPr/>
          <a:lstStyle/>
          <a:p>
            <a:fld id="{7211913C-7A88-4DA7-A152-83EFD294136B}" type="slidenum">
              <a:rPr lang="en-IN" smtClean="0"/>
              <a:t>‹#›</a:t>
            </a:fld>
            <a:endParaRPr lang="en-IN"/>
          </a:p>
        </p:txBody>
      </p:sp>
    </p:spTree>
    <p:extLst>
      <p:ext uri="{BB962C8B-B14F-4D97-AF65-F5344CB8AC3E}">
        <p14:creationId xmlns:p14="http://schemas.microsoft.com/office/powerpoint/2010/main" val="155310243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D4AF-9E9E-4310-BDF7-DC460825DB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41544C-3928-4A17-B683-3CD1858289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7CFE20-3D28-4269-8AF9-E064623CD736}"/>
              </a:ext>
            </a:extLst>
          </p:cNvPr>
          <p:cNvSpPr>
            <a:spLocks noGrp="1"/>
          </p:cNvSpPr>
          <p:nvPr>
            <p:ph type="dt" sz="half" idx="10"/>
          </p:nvPr>
        </p:nvSpPr>
        <p:spPr/>
        <p:txBody>
          <a:bodyPr/>
          <a:lstStyle/>
          <a:p>
            <a:fld id="{4DB575C6-06E4-4E0A-9F4F-15BEEDB7E45C}" type="datetime1">
              <a:rPr lang="en-IN" smtClean="0"/>
              <a:t>19-06-2022</a:t>
            </a:fld>
            <a:endParaRPr lang="en-IN"/>
          </a:p>
        </p:txBody>
      </p:sp>
      <p:sp>
        <p:nvSpPr>
          <p:cNvPr id="5" name="Footer Placeholder 4">
            <a:extLst>
              <a:ext uri="{FF2B5EF4-FFF2-40B4-BE49-F238E27FC236}">
                <a16:creationId xmlns:a16="http://schemas.microsoft.com/office/drawing/2014/main" id="{91383945-B11D-4D85-98F2-E6D1EA3E45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9156C9-9E17-4407-A14D-985534F30E0D}"/>
              </a:ext>
            </a:extLst>
          </p:cNvPr>
          <p:cNvSpPr>
            <a:spLocks noGrp="1"/>
          </p:cNvSpPr>
          <p:nvPr>
            <p:ph type="sldNum" sz="quarter" idx="12"/>
          </p:nvPr>
        </p:nvSpPr>
        <p:spPr/>
        <p:txBody>
          <a:bodyPr/>
          <a:lstStyle/>
          <a:p>
            <a:fld id="{7211913C-7A88-4DA7-A152-83EFD294136B}" type="slidenum">
              <a:rPr lang="en-IN" smtClean="0"/>
              <a:t>‹#›</a:t>
            </a:fld>
            <a:endParaRPr lang="en-IN"/>
          </a:p>
        </p:txBody>
      </p:sp>
    </p:spTree>
    <p:extLst>
      <p:ext uri="{BB962C8B-B14F-4D97-AF65-F5344CB8AC3E}">
        <p14:creationId xmlns:p14="http://schemas.microsoft.com/office/powerpoint/2010/main" val="97557684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C7906-2B19-4DE2-A047-FB227472FC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9646C6-DCB3-43F2-8D5C-2D7F877A3F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7BE4FA-5180-4886-A039-D02AF0BFF01D}"/>
              </a:ext>
            </a:extLst>
          </p:cNvPr>
          <p:cNvSpPr>
            <a:spLocks noGrp="1"/>
          </p:cNvSpPr>
          <p:nvPr>
            <p:ph type="dt" sz="half" idx="10"/>
          </p:nvPr>
        </p:nvSpPr>
        <p:spPr/>
        <p:txBody>
          <a:bodyPr/>
          <a:lstStyle/>
          <a:p>
            <a:fld id="{F9A2E9A1-A7AB-4FF3-921E-54F718EE2F61}" type="datetime1">
              <a:rPr lang="en-IN" smtClean="0"/>
              <a:t>19-06-2022</a:t>
            </a:fld>
            <a:endParaRPr lang="en-IN"/>
          </a:p>
        </p:txBody>
      </p:sp>
      <p:sp>
        <p:nvSpPr>
          <p:cNvPr id="5" name="Footer Placeholder 4">
            <a:extLst>
              <a:ext uri="{FF2B5EF4-FFF2-40B4-BE49-F238E27FC236}">
                <a16:creationId xmlns:a16="http://schemas.microsoft.com/office/drawing/2014/main" id="{30E628FE-3BE4-45A5-9602-6DD6EBE2AA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AED3E5-3BF1-4828-8E62-DC52B31E3A3A}"/>
              </a:ext>
            </a:extLst>
          </p:cNvPr>
          <p:cNvSpPr>
            <a:spLocks noGrp="1"/>
          </p:cNvSpPr>
          <p:nvPr>
            <p:ph type="sldNum" sz="quarter" idx="12"/>
          </p:nvPr>
        </p:nvSpPr>
        <p:spPr/>
        <p:txBody>
          <a:bodyPr/>
          <a:lstStyle/>
          <a:p>
            <a:fld id="{7211913C-7A88-4DA7-A152-83EFD294136B}" type="slidenum">
              <a:rPr lang="en-IN" smtClean="0"/>
              <a:t>‹#›</a:t>
            </a:fld>
            <a:endParaRPr lang="en-IN"/>
          </a:p>
        </p:txBody>
      </p:sp>
    </p:spTree>
    <p:extLst>
      <p:ext uri="{BB962C8B-B14F-4D97-AF65-F5344CB8AC3E}">
        <p14:creationId xmlns:p14="http://schemas.microsoft.com/office/powerpoint/2010/main" val="3961086917"/>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B92DE-2B6C-4BBA-B64B-C38044245A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25D9E8-1EA6-467F-85F3-BF8FEF2F68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B2FA1F-2237-4FDD-A306-70C5A4A410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28894C-E0F7-45C1-AE27-7D2C896C374C}"/>
              </a:ext>
            </a:extLst>
          </p:cNvPr>
          <p:cNvSpPr>
            <a:spLocks noGrp="1"/>
          </p:cNvSpPr>
          <p:nvPr>
            <p:ph type="dt" sz="half" idx="10"/>
          </p:nvPr>
        </p:nvSpPr>
        <p:spPr/>
        <p:txBody>
          <a:bodyPr/>
          <a:lstStyle/>
          <a:p>
            <a:fld id="{20025829-5454-413E-BB5B-97AF859FDCB1}" type="datetime1">
              <a:rPr lang="en-IN" smtClean="0"/>
              <a:t>19-06-2022</a:t>
            </a:fld>
            <a:endParaRPr lang="en-IN"/>
          </a:p>
        </p:txBody>
      </p:sp>
      <p:sp>
        <p:nvSpPr>
          <p:cNvPr id="6" name="Footer Placeholder 5">
            <a:extLst>
              <a:ext uri="{FF2B5EF4-FFF2-40B4-BE49-F238E27FC236}">
                <a16:creationId xmlns:a16="http://schemas.microsoft.com/office/drawing/2014/main" id="{6264E623-F921-4633-82BA-4A11AB51A7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835D58-FCCD-4562-9266-1DF21AD9620E}"/>
              </a:ext>
            </a:extLst>
          </p:cNvPr>
          <p:cNvSpPr>
            <a:spLocks noGrp="1"/>
          </p:cNvSpPr>
          <p:nvPr>
            <p:ph type="sldNum" sz="quarter" idx="12"/>
          </p:nvPr>
        </p:nvSpPr>
        <p:spPr/>
        <p:txBody>
          <a:bodyPr/>
          <a:lstStyle/>
          <a:p>
            <a:fld id="{7211913C-7A88-4DA7-A152-83EFD294136B}" type="slidenum">
              <a:rPr lang="en-IN" smtClean="0"/>
              <a:t>‹#›</a:t>
            </a:fld>
            <a:endParaRPr lang="en-IN"/>
          </a:p>
        </p:txBody>
      </p:sp>
    </p:spTree>
    <p:extLst>
      <p:ext uri="{BB962C8B-B14F-4D97-AF65-F5344CB8AC3E}">
        <p14:creationId xmlns:p14="http://schemas.microsoft.com/office/powerpoint/2010/main" val="313147212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5C89-51B3-4BF8-8383-98514AD158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43B89B-03EF-4060-9810-66E4C448DE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900CEE-37BB-42CD-9778-8A1F134B38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22C6BC-0058-4632-BAFF-3F7F8953B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3D6D50-CCFD-49C0-A19B-2AA4A3C2CD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46CDC5-FA43-4397-98CE-E6A4814E2737}"/>
              </a:ext>
            </a:extLst>
          </p:cNvPr>
          <p:cNvSpPr>
            <a:spLocks noGrp="1"/>
          </p:cNvSpPr>
          <p:nvPr>
            <p:ph type="dt" sz="half" idx="10"/>
          </p:nvPr>
        </p:nvSpPr>
        <p:spPr/>
        <p:txBody>
          <a:bodyPr/>
          <a:lstStyle/>
          <a:p>
            <a:fld id="{2235C56A-2F99-4F9E-ACE6-46ABD8BC5F97}" type="datetime1">
              <a:rPr lang="en-IN" smtClean="0"/>
              <a:t>19-06-2022</a:t>
            </a:fld>
            <a:endParaRPr lang="en-IN"/>
          </a:p>
        </p:txBody>
      </p:sp>
      <p:sp>
        <p:nvSpPr>
          <p:cNvPr id="8" name="Footer Placeholder 7">
            <a:extLst>
              <a:ext uri="{FF2B5EF4-FFF2-40B4-BE49-F238E27FC236}">
                <a16:creationId xmlns:a16="http://schemas.microsoft.com/office/drawing/2014/main" id="{8CFFEFAF-621D-4C51-9607-80A71AE1992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B5E03B-93C8-4544-B139-8A2D7F84E7D4}"/>
              </a:ext>
            </a:extLst>
          </p:cNvPr>
          <p:cNvSpPr>
            <a:spLocks noGrp="1"/>
          </p:cNvSpPr>
          <p:nvPr>
            <p:ph type="sldNum" sz="quarter" idx="12"/>
          </p:nvPr>
        </p:nvSpPr>
        <p:spPr/>
        <p:txBody>
          <a:bodyPr/>
          <a:lstStyle/>
          <a:p>
            <a:fld id="{7211913C-7A88-4DA7-A152-83EFD294136B}" type="slidenum">
              <a:rPr lang="en-IN" smtClean="0"/>
              <a:t>‹#›</a:t>
            </a:fld>
            <a:endParaRPr lang="en-IN"/>
          </a:p>
        </p:txBody>
      </p:sp>
    </p:spTree>
    <p:extLst>
      <p:ext uri="{BB962C8B-B14F-4D97-AF65-F5344CB8AC3E}">
        <p14:creationId xmlns:p14="http://schemas.microsoft.com/office/powerpoint/2010/main" val="456817816"/>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052E-3BD9-4539-85A4-7D0F656665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097D8D-A6D3-4563-8093-F29E9B457106}"/>
              </a:ext>
            </a:extLst>
          </p:cNvPr>
          <p:cNvSpPr>
            <a:spLocks noGrp="1"/>
          </p:cNvSpPr>
          <p:nvPr>
            <p:ph type="dt" sz="half" idx="10"/>
          </p:nvPr>
        </p:nvSpPr>
        <p:spPr/>
        <p:txBody>
          <a:bodyPr/>
          <a:lstStyle/>
          <a:p>
            <a:fld id="{F69176C8-4EDC-4361-8D2F-FE978D12B1E3}" type="datetime1">
              <a:rPr lang="en-IN" smtClean="0"/>
              <a:t>19-06-2022</a:t>
            </a:fld>
            <a:endParaRPr lang="en-IN"/>
          </a:p>
        </p:txBody>
      </p:sp>
      <p:sp>
        <p:nvSpPr>
          <p:cNvPr id="4" name="Footer Placeholder 3">
            <a:extLst>
              <a:ext uri="{FF2B5EF4-FFF2-40B4-BE49-F238E27FC236}">
                <a16:creationId xmlns:a16="http://schemas.microsoft.com/office/drawing/2014/main" id="{D553303A-F962-4E70-8498-0AD0FBBFBA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8826D4-ED0A-4821-89C0-490A649849C1}"/>
              </a:ext>
            </a:extLst>
          </p:cNvPr>
          <p:cNvSpPr>
            <a:spLocks noGrp="1"/>
          </p:cNvSpPr>
          <p:nvPr>
            <p:ph type="sldNum" sz="quarter" idx="12"/>
          </p:nvPr>
        </p:nvSpPr>
        <p:spPr/>
        <p:txBody>
          <a:bodyPr/>
          <a:lstStyle/>
          <a:p>
            <a:fld id="{7211913C-7A88-4DA7-A152-83EFD294136B}" type="slidenum">
              <a:rPr lang="en-IN" smtClean="0"/>
              <a:t>‹#›</a:t>
            </a:fld>
            <a:endParaRPr lang="en-IN"/>
          </a:p>
        </p:txBody>
      </p:sp>
    </p:spTree>
    <p:extLst>
      <p:ext uri="{BB962C8B-B14F-4D97-AF65-F5344CB8AC3E}">
        <p14:creationId xmlns:p14="http://schemas.microsoft.com/office/powerpoint/2010/main" val="2296142145"/>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EBD87D-CE73-4B45-A45E-D7288F981B93}"/>
              </a:ext>
            </a:extLst>
          </p:cNvPr>
          <p:cNvSpPr>
            <a:spLocks noGrp="1"/>
          </p:cNvSpPr>
          <p:nvPr>
            <p:ph type="dt" sz="half" idx="10"/>
          </p:nvPr>
        </p:nvSpPr>
        <p:spPr/>
        <p:txBody>
          <a:bodyPr/>
          <a:lstStyle/>
          <a:p>
            <a:fld id="{2434AFA6-5A25-4694-9EB5-B7C5B9A624AF}" type="datetime1">
              <a:rPr lang="en-IN" smtClean="0"/>
              <a:t>19-06-2022</a:t>
            </a:fld>
            <a:endParaRPr lang="en-IN"/>
          </a:p>
        </p:txBody>
      </p:sp>
      <p:sp>
        <p:nvSpPr>
          <p:cNvPr id="3" name="Footer Placeholder 2">
            <a:extLst>
              <a:ext uri="{FF2B5EF4-FFF2-40B4-BE49-F238E27FC236}">
                <a16:creationId xmlns:a16="http://schemas.microsoft.com/office/drawing/2014/main" id="{6B94B76C-6E9F-4D25-B509-7541231204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E817FB-815A-4BE3-BF0A-9E4C82526CDC}"/>
              </a:ext>
            </a:extLst>
          </p:cNvPr>
          <p:cNvSpPr>
            <a:spLocks noGrp="1"/>
          </p:cNvSpPr>
          <p:nvPr>
            <p:ph type="sldNum" sz="quarter" idx="12"/>
          </p:nvPr>
        </p:nvSpPr>
        <p:spPr/>
        <p:txBody>
          <a:bodyPr/>
          <a:lstStyle/>
          <a:p>
            <a:fld id="{7211913C-7A88-4DA7-A152-83EFD294136B}" type="slidenum">
              <a:rPr lang="en-IN" smtClean="0"/>
              <a:t>‹#›</a:t>
            </a:fld>
            <a:endParaRPr lang="en-IN"/>
          </a:p>
        </p:txBody>
      </p:sp>
    </p:spTree>
    <p:extLst>
      <p:ext uri="{BB962C8B-B14F-4D97-AF65-F5344CB8AC3E}">
        <p14:creationId xmlns:p14="http://schemas.microsoft.com/office/powerpoint/2010/main" val="210748771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5765E879-7497-4EA6-B671-1F10C484DA2E}" type="datetimeFigureOut">
              <a:rPr lang="en-US" smtClean="0"/>
              <a:t>6/19/2022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115D2-6059-427D-9576-1B876257F1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C80056-7147-4761-B8F4-B4BADBE415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DDFB10-8126-44D7-BF33-7E3B272AE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1B5C87-B4F4-4C71-868B-572A0B03E57C}"/>
              </a:ext>
            </a:extLst>
          </p:cNvPr>
          <p:cNvSpPr>
            <a:spLocks noGrp="1"/>
          </p:cNvSpPr>
          <p:nvPr>
            <p:ph type="dt" sz="half" idx="10"/>
          </p:nvPr>
        </p:nvSpPr>
        <p:spPr/>
        <p:txBody>
          <a:bodyPr/>
          <a:lstStyle/>
          <a:p>
            <a:fld id="{94DDE0E6-CFC0-4EB1-891A-63DB1678C7D8}" type="datetime1">
              <a:rPr lang="en-IN" smtClean="0"/>
              <a:t>19-06-2022</a:t>
            </a:fld>
            <a:endParaRPr lang="en-IN"/>
          </a:p>
        </p:txBody>
      </p:sp>
      <p:sp>
        <p:nvSpPr>
          <p:cNvPr id="6" name="Footer Placeholder 5">
            <a:extLst>
              <a:ext uri="{FF2B5EF4-FFF2-40B4-BE49-F238E27FC236}">
                <a16:creationId xmlns:a16="http://schemas.microsoft.com/office/drawing/2014/main" id="{11FAFC32-CF54-4A90-AFC0-7BF0647799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A9DCD9-5008-4DF4-B716-3F6BCBE045A5}"/>
              </a:ext>
            </a:extLst>
          </p:cNvPr>
          <p:cNvSpPr>
            <a:spLocks noGrp="1"/>
          </p:cNvSpPr>
          <p:nvPr>
            <p:ph type="sldNum" sz="quarter" idx="12"/>
          </p:nvPr>
        </p:nvSpPr>
        <p:spPr/>
        <p:txBody>
          <a:bodyPr/>
          <a:lstStyle/>
          <a:p>
            <a:fld id="{7211913C-7A88-4DA7-A152-83EFD294136B}" type="slidenum">
              <a:rPr lang="en-IN" smtClean="0"/>
              <a:t>‹#›</a:t>
            </a:fld>
            <a:endParaRPr lang="en-IN"/>
          </a:p>
        </p:txBody>
      </p:sp>
    </p:spTree>
    <p:extLst>
      <p:ext uri="{BB962C8B-B14F-4D97-AF65-F5344CB8AC3E}">
        <p14:creationId xmlns:p14="http://schemas.microsoft.com/office/powerpoint/2010/main" val="21747897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2FDD-2080-4A72-8081-7521E91998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3F3534-6CF6-4D0E-B6FB-FE9C818671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5D52F1-1419-494A-B790-3E9978D45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7CC6EF-5D3F-4F83-BD5B-20343F9B4940}"/>
              </a:ext>
            </a:extLst>
          </p:cNvPr>
          <p:cNvSpPr>
            <a:spLocks noGrp="1"/>
          </p:cNvSpPr>
          <p:nvPr>
            <p:ph type="dt" sz="half" idx="10"/>
          </p:nvPr>
        </p:nvSpPr>
        <p:spPr/>
        <p:txBody>
          <a:bodyPr/>
          <a:lstStyle/>
          <a:p>
            <a:fld id="{9F6613C5-A2B9-4A5F-A03F-F113FA6955AC}" type="datetime1">
              <a:rPr lang="en-IN" smtClean="0"/>
              <a:t>19-06-2022</a:t>
            </a:fld>
            <a:endParaRPr lang="en-IN"/>
          </a:p>
        </p:txBody>
      </p:sp>
      <p:sp>
        <p:nvSpPr>
          <p:cNvPr id="6" name="Footer Placeholder 5">
            <a:extLst>
              <a:ext uri="{FF2B5EF4-FFF2-40B4-BE49-F238E27FC236}">
                <a16:creationId xmlns:a16="http://schemas.microsoft.com/office/drawing/2014/main" id="{C6EF64D1-ED55-474E-9D36-112FCEE3DD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C2A377-5DD9-4B6F-A14A-3D63939D2B0F}"/>
              </a:ext>
            </a:extLst>
          </p:cNvPr>
          <p:cNvSpPr>
            <a:spLocks noGrp="1"/>
          </p:cNvSpPr>
          <p:nvPr>
            <p:ph type="sldNum" sz="quarter" idx="12"/>
          </p:nvPr>
        </p:nvSpPr>
        <p:spPr/>
        <p:txBody>
          <a:bodyPr/>
          <a:lstStyle/>
          <a:p>
            <a:fld id="{7211913C-7A88-4DA7-A152-83EFD294136B}" type="slidenum">
              <a:rPr lang="en-IN" smtClean="0"/>
              <a:t>‹#›</a:t>
            </a:fld>
            <a:endParaRPr lang="en-IN"/>
          </a:p>
        </p:txBody>
      </p:sp>
    </p:spTree>
    <p:extLst>
      <p:ext uri="{BB962C8B-B14F-4D97-AF65-F5344CB8AC3E}">
        <p14:creationId xmlns:p14="http://schemas.microsoft.com/office/powerpoint/2010/main" val="76266274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C8C1D-B0D9-4E51-A484-60693A63A2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CDD96D-E9F1-47E3-8C60-C9DD067AFB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730C94-44D8-493C-BA91-E8CEDA6BC38F}"/>
              </a:ext>
            </a:extLst>
          </p:cNvPr>
          <p:cNvSpPr>
            <a:spLocks noGrp="1"/>
          </p:cNvSpPr>
          <p:nvPr>
            <p:ph type="dt" sz="half" idx="10"/>
          </p:nvPr>
        </p:nvSpPr>
        <p:spPr/>
        <p:txBody>
          <a:bodyPr/>
          <a:lstStyle/>
          <a:p>
            <a:fld id="{A999C630-D5BE-4736-93A6-66F8E414D15A}" type="datetime1">
              <a:rPr lang="en-IN" smtClean="0"/>
              <a:t>19-06-2022</a:t>
            </a:fld>
            <a:endParaRPr lang="en-IN"/>
          </a:p>
        </p:txBody>
      </p:sp>
      <p:sp>
        <p:nvSpPr>
          <p:cNvPr id="5" name="Footer Placeholder 4">
            <a:extLst>
              <a:ext uri="{FF2B5EF4-FFF2-40B4-BE49-F238E27FC236}">
                <a16:creationId xmlns:a16="http://schemas.microsoft.com/office/drawing/2014/main" id="{C554F0D7-A1EF-4D63-A5D9-74D2C4DA69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C7102A-EEED-4E89-8658-59B62D32668F}"/>
              </a:ext>
            </a:extLst>
          </p:cNvPr>
          <p:cNvSpPr>
            <a:spLocks noGrp="1"/>
          </p:cNvSpPr>
          <p:nvPr>
            <p:ph type="sldNum" sz="quarter" idx="12"/>
          </p:nvPr>
        </p:nvSpPr>
        <p:spPr/>
        <p:txBody>
          <a:bodyPr/>
          <a:lstStyle/>
          <a:p>
            <a:fld id="{7211913C-7A88-4DA7-A152-83EFD294136B}" type="slidenum">
              <a:rPr lang="en-IN" smtClean="0"/>
              <a:t>‹#›</a:t>
            </a:fld>
            <a:endParaRPr lang="en-IN"/>
          </a:p>
        </p:txBody>
      </p:sp>
    </p:spTree>
    <p:extLst>
      <p:ext uri="{BB962C8B-B14F-4D97-AF65-F5344CB8AC3E}">
        <p14:creationId xmlns:p14="http://schemas.microsoft.com/office/powerpoint/2010/main" val="422733460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1EEC41-1AE6-4B6D-BAAE-2EF052DF57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B12752-1C89-4895-8562-FCC021186B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E15B6F-86B6-4F51-BEB7-6919803E1A0C}"/>
              </a:ext>
            </a:extLst>
          </p:cNvPr>
          <p:cNvSpPr>
            <a:spLocks noGrp="1"/>
          </p:cNvSpPr>
          <p:nvPr>
            <p:ph type="dt" sz="half" idx="10"/>
          </p:nvPr>
        </p:nvSpPr>
        <p:spPr/>
        <p:txBody>
          <a:bodyPr/>
          <a:lstStyle/>
          <a:p>
            <a:fld id="{FC57CCC1-9ED7-45FC-BC03-B59AF085B260}" type="datetime1">
              <a:rPr lang="en-IN" smtClean="0"/>
              <a:t>19-06-2022</a:t>
            </a:fld>
            <a:endParaRPr lang="en-IN"/>
          </a:p>
        </p:txBody>
      </p:sp>
      <p:sp>
        <p:nvSpPr>
          <p:cNvPr id="5" name="Footer Placeholder 4">
            <a:extLst>
              <a:ext uri="{FF2B5EF4-FFF2-40B4-BE49-F238E27FC236}">
                <a16:creationId xmlns:a16="http://schemas.microsoft.com/office/drawing/2014/main" id="{7139BA1E-3030-4835-AF7D-2DD6DC5D32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D648A0-D325-463D-B50F-7B13E3D8A035}"/>
              </a:ext>
            </a:extLst>
          </p:cNvPr>
          <p:cNvSpPr>
            <a:spLocks noGrp="1"/>
          </p:cNvSpPr>
          <p:nvPr>
            <p:ph type="sldNum" sz="quarter" idx="12"/>
          </p:nvPr>
        </p:nvSpPr>
        <p:spPr/>
        <p:txBody>
          <a:bodyPr/>
          <a:lstStyle/>
          <a:p>
            <a:fld id="{7211913C-7A88-4DA7-A152-83EFD294136B}" type="slidenum">
              <a:rPr lang="en-IN" smtClean="0"/>
              <a:t>‹#›</a:t>
            </a:fld>
            <a:endParaRPr lang="en-IN"/>
          </a:p>
        </p:txBody>
      </p:sp>
    </p:spTree>
    <p:extLst>
      <p:ext uri="{BB962C8B-B14F-4D97-AF65-F5344CB8AC3E}">
        <p14:creationId xmlns:p14="http://schemas.microsoft.com/office/powerpoint/2010/main" val="176088593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DBF8C6DD-B879-488A-9F81-3C2814EEF2C7}" type="datetimeFigureOut">
              <a:rPr lang="en-US" smtClean="0"/>
              <a:t>6/19/2022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21836A62-80A5-4EFD-89AD-577D9F1B556D}" type="datetimeFigureOut">
              <a:rPr lang="en-US" smtClean="0"/>
              <a:t>6/19/2022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96A89244-8EF3-4ECE-B31C-69C55281C740}" type="datetimeFigureOut">
              <a:rPr lang="en-US" smtClean="0"/>
              <a:t>6/19/2022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B0E444F4-3BF3-46D5-A6FE-DDFEE6B087B6}" type="datetimeFigureOut">
              <a:rPr lang="en-US" smtClean="0"/>
              <a:t>6/19/2022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2B0207F-F613-44C8-AF65-C2EDF71AA1E2}" type="datetimeFigureOut">
              <a:rPr lang="en-US" smtClean="0"/>
              <a:t>6/19/2022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45C8E9B5-C2CA-4900-98FF-7D25D20C276A}" type="datetimeFigureOut">
              <a:rPr lang="en-US" smtClean="0"/>
              <a:t>6/19/2022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6/19/2022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288ABB-751D-A70F-E587-7699EB2AB2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1CC890-8BA6-AF5B-1C33-C4FBB0986C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3A8853-31CD-E34D-C4EC-B9E04D65E7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E525B2D-158E-4A45-99F1-03657371D05D}" type="datetimeFigureOut">
              <a:rPr lang="en-IN" smtClean="0"/>
              <a:t>19-06-2022</a:t>
            </a:fld>
            <a:endParaRPr lang="en-IN"/>
          </a:p>
        </p:txBody>
      </p:sp>
      <p:sp>
        <p:nvSpPr>
          <p:cNvPr id="5" name="Footer Placeholder 4">
            <a:extLst>
              <a:ext uri="{FF2B5EF4-FFF2-40B4-BE49-F238E27FC236}">
                <a16:creationId xmlns:a16="http://schemas.microsoft.com/office/drawing/2014/main" id="{E5AD3808-D1EA-FDFE-C98C-44DA9978E2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DB1B5236-0ADE-7737-2386-4B1A8DE5D1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4762B0F-3F98-457F-B6DA-B0991C029071}" type="slidenum">
              <a:rPr lang="en-IN" smtClean="0"/>
              <a:t>‹#›</a:t>
            </a:fld>
            <a:endParaRPr lang="en-IN"/>
          </a:p>
        </p:txBody>
      </p:sp>
    </p:spTree>
    <p:extLst>
      <p:ext uri="{BB962C8B-B14F-4D97-AF65-F5344CB8AC3E}">
        <p14:creationId xmlns:p14="http://schemas.microsoft.com/office/powerpoint/2010/main" val="1933482012"/>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6B62C7-1A7E-4292-9EEC-C2C74D8016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5E6BF7-A5EB-44F7-B468-F14AE9E3F9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709235-BD88-4959-B0D0-BBDB13AAC1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0C3F7A-942B-42FE-8E7E-EDDC19129EE3}" type="datetime1">
              <a:rPr lang="en-IN" smtClean="0"/>
              <a:t>19-06-2022</a:t>
            </a:fld>
            <a:endParaRPr lang="en-IN"/>
          </a:p>
        </p:txBody>
      </p:sp>
      <p:sp>
        <p:nvSpPr>
          <p:cNvPr id="5" name="Footer Placeholder 4">
            <a:extLst>
              <a:ext uri="{FF2B5EF4-FFF2-40B4-BE49-F238E27FC236}">
                <a16:creationId xmlns:a16="http://schemas.microsoft.com/office/drawing/2014/main" id="{D04E0EC8-7C5E-4225-AEDD-7171E4F25E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579FA83B-2864-4048-B91B-AEA744774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211913C-7A88-4DA7-A152-83EFD294136B}" type="slidenum">
              <a:rPr lang="en-IN" smtClean="0"/>
              <a:t>‹#›</a:t>
            </a:fld>
            <a:endParaRPr lang="en-IN"/>
          </a:p>
        </p:txBody>
      </p:sp>
    </p:spTree>
    <p:extLst>
      <p:ext uri="{BB962C8B-B14F-4D97-AF65-F5344CB8AC3E}">
        <p14:creationId xmlns:p14="http://schemas.microsoft.com/office/powerpoint/2010/main" val="439113348"/>
      </p:ext>
    </p:extLst>
  </p:cSld>
  <p:clrMap bg1="lt1" tx1="dk1" bg2="lt2" tx2="dk2" accent1="accent1" accent2="accent2" accent3="accent3" accent4="accent4" accent5="accent5" accent6="accent6" hlink="hlink" folHlink="folHlink"/>
  <p:sldLayoutIdLst>
    <p:sldLayoutId id="2147483672"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localhost/php/web/"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2ED41-B42C-4097-A33A-3B3A1BCF9105}"/>
              </a:ext>
            </a:extLst>
          </p:cNvPr>
          <p:cNvSpPr>
            <a:spLocks noGrp="1"/>
          </p:cNvSpPr>
          <p:nvPr>
            <p:ph type="ctrTitle"/>
          </p:nvPr>
        </p:nvSpPr>
        <p:spPr>
          <a:xfrm>
            <a:off x="1143000" y="388441"/>
            <a:ext cx="10201275" cy="602159"/>
          </a:xfrm>
        </p:spPr>
        <p:txBody>
          <a:bodyPr>
            <a:normAutofit/>
          </a:bodyPr>
          <a:lstStyle/>
          <a:p>
            <a:pPr algn="ctr"/>
            <a:r>
              <a:rPr lang="en-US" sz="3600" b="1" i="1">
                <a:ln w="22225">
                  <a:noFill/>
                  <a:prstDash val="solid"/>
                </a:ln>
                <a:solidFill>
                  <a:schemeClr val="accent2">
                    <a:lumMod val="75000"/>
                  </a:schemeClr>
                </a:solidFill>
                <a:latin typeface="Times New Roman" panose="02020603050405020304" pitchFamily="18" charset="0"/>
                <a:cs typeface="Times New Roman" panose="02020603050405020304" pitchFamily="18" charset="0"/>
              </a:rPr>
              <a:t>      </a:t>
            </a:r>
            <a:endParaRPr lang="en-IN"/>
          </a:p>
        </p:txBody>
      </p:sp>
      <p:sp>
        <p:nvSpPr>
          <p:cNvPr id="3" name="Subtitle 2">
            <a:extLst>
              <a:ext uri="{FF2B5EF4-FFF2-40B4-BE49-F238E27FC236}">
                <a16:creationId xmlns:a16="http://schemas.microsoft.com/office/drawing/2014/main" id="{796B7636-3376-41FC-9044-9AB974F59F7A}"/>
              </a:ext>
            </a:extLst>
          </p:cNvPr>
          <p:cNvSpPr>
            <a:spLocks noGrp="1"/>
          </p:cNvSpPr>
          <p:nvPr>
            <p:ph type="subTitle" idx="1"/>
          </p:nvPr>
        </p:nvSpPr>
        <p:spPr>
          <a:xfrm>
            <a:off x="1434306" y="2006469"/>
            <a:ext cx="9323387" cy="1383210"/>
          </a:xfrm>
        </p:spPr>
        <p:txBody>
          <a:bodyPr>
            <a:normAutofit/>
          </a:bodyPr>
          <a:lstStyle/>
          <a:p>
            <a:r>
              <a:rPr lang="en-IN" sz="2400" b="1">
                <a:latin typeface="Times New Roman" panose="02020603050405020304" pitchFamily="18" charset="0"/>
                <a:cs typeface="Times New Roman" panose="02020603050405020304" pitchFamily="18" charset="0"/>
              </a:rPr>
              <a:t>Guided By: </a:t>
            </a:r>
          </a:p>
          <a:p>
            <a:pPr algn="ctr"/>
            <a:r>
              <a:rPr lang="en-IN">
                <a:latin typeface="Times New Roman" panose="02020603050405020304" pitchFamily="18" charset="0"/>
                <a:cs typeface="Times New Roman" panose="02020603050405020304" pitchFamily="18" charset="0"/>
              </a:rPr>
              <a:t>Dr. S. Milton Ganesh, M.E, Ph.D.</a:t>
            </a:r>
          </a:p>
          <a:p>
            <a:pPr algn="l"/>
            <a:r>
              <a:rPr lang="en-IN">
                <a:latin typeface="Times New Roman" panose="02020603050405020304" pitchFamily="18" charset="0"/>
                <a:cs typeface="Times New Roman" panose="02020603050405020304" pitchFamily="18" charset="0"/>
              </a:rPr>
              <a:t>                                        Assistant Professor /IT</a:t>
            </a:r>
          </a:p>
          <a:p>
            <a:endParaRPr lang="en-IN"/>
          </a:p>
        </p:txBody>
      </p:sp>
      <p:sp>
        <p:nvSpPr>
          <p:cNvPr id="8" name="Slide Number Placeholder 7">
            <a:extLst>
              <a:ext uri="{FF2B5EF4-FFF2-40B4-BE49-F238E27FC236}">
                <a16:creationId xmlns:a16="http://schemas.microsoft.com/office/drawing/2014/main" id="{0166493D-549F-430F-B32E-7A4BCAE21885}"/>
              </a:ext>
            </a:extLst>
          </p:cNvPr>
          <p:cNvSpPr>
            <a:spLocks noGrp="1"/>
          </p:cNvSpPr>
          <p:nvPr>
            <p:ph type="sldNum" sz="quarter" idx="12"/>
          </p:nvPr>
        </p:nvSpPr>
        <p:spPr/>
        <p:txBody>
          <a:bodyPr/>
          <a:lstStyle/>
          <a:p>
            <a:fld id="{7211913C-7A88-4DA7-A152-83EFD294136B}" type="slidenum">
              <a:rPr lang="en-IN" smtClean="0"/>
              <a:t>1</a:t>
            </a:fld>
            <a:endParaRPr lang="en-IN"/>
          </a:p>
        </p:txBody>
      </p:sp>
      <p:sp>
        <p:nvSpPr>
          <p:cNvPr id="4" name="TextBox 3">
            <a:extLst>
              <a:ext uri="{FF2B5EF4-FFF2-40B4-BE49-F238E27FC236}">
                <a16:creationId xmlns:a16="http://schemas.microsoft.com/office/drawing/2014/main" id="{81099B02-8E41-475A-89AB-124A4D4728C9}"/>
              </a:ext>
            </a:extLst>
          </p:cNvPr>
          <p:cNvSpPr txBox="1"/>
          <p:nvPr/>
        </p:nvSpPr>
        <p:spPr>
          <a:xfrm>
            <a:off x="2314572" y="4004896"/>
            <a:ext cx="6810377" cy="136960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20000"/>
              </a:spcBef>
              <a:spcAft>
                <a:spcPts val="600"/>
              </a:spcAft>
              <a:buClr>
                <a:schemeClr val="accent1"/>
              </a:buClr>
              <a:buSzPct val="115000"/>
            </a:pPr>
            <a:r>
              <a:rPr lang="en-IN" sz="2400">
                <a:latin typeface="Times New Roman" panose="02020603050405020304" pitchFamily="18" charset="0"/>
                <a:cs typeface="Times New Roman" panose="02020603050405020304" pitchFamily="18" charset="0"/>
              </a:rPr>
              <a:t>        </a:t>
            </a:r>
            <a:r>
              <a:rPr lang="en-IN" sz="2400" b="1">
                <a:latin typeface="Times New Roman" panose="02020603050405020304" pitchFamily="18" charset="0"/>
                <a:cs typeface="Times New Roman" panose="02020603050405020304" pitchFamily="18" charset="0"/>
              </a:rPr>
              <a:t>Team Members:</a:t>
            </a:r>
          </a:p>
          <a:p>
            <a:endParaRPr lang="en-IN"/>
          </a:p>
          <a:p>
            <a:pPr lvl="3"/>
            <a:r>
              <a:rPr lang="en-IN">
                <a:latin typeface="Times New Roman" panose="02020603050405020304" pitchFamily="18" charset="0"/>
                <a:cs typeface="Times New Roman" panose="02020603050405020304" pitchFamily="18" charset="0"/>
              </a:rPr>
              <a:t>               Manikandan J (422419205021)</a:t>
            </a:r>
          </a:p>
          <a:p>
            <a:pPr lvl="3"/>
            <a:r>
              <a:rPr lang="en-IN">
                <a:latin typeface="Times New Roman" panose="02020603050405020304" pitchFamily="18" charset="0"/>
                <a:cs typeface="Times New Roman" panose="02020603050405020304" pitchFamily="18" charset="0"/>
              </a:rPr>
              <a:t>               Revathi  A       (422419205031)</a:t>
            </a:r>
          </a:p>
        </p:txBody>
      </p:sp>
      <p:sp>
        <p:nvSpPr>
          <p:cNvPr id="5" name="TextBox 4">
            <a:extLst>
              <a:ext uri="{FF2B5EF4-FFF2-40B4-BE49-F238E27FC236}">
                <a16:creationId xmlns:a16="http://schemas.microsoft.com/office/drawing/2014/main" id="{8B0EDD9C-9612-4DA4-86EB-B14EDCBCE57E}"/>
              </a:ext>
            </a:extLst>
          </p:cNvPr>
          <p:cNvSpPr txBox="1"/>
          <p:nvPr/>
        </p:nvSpPr>
        <p:spPr>
          <a:xfrm>
            <a:off x="1143000" y="189040"/>
            <a:ext cx="9977436" cy="110799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38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VAIDANATH GARDEN </a:t>
            </a:r>
          </a:p>
          <a:p>
            <a:pPr algn="ctr"/>
            <a:r>
              <a:rPr lang="en-IN" sz="28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r>
              <a:rPr lang="en-US" sz="2800" b="1"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USES OF MEDICINAL PLANT FOR HOUSEHOLD)</a:t>
            </a:r>
            <a:endParaRPr lang="en-IN" sz="2800" b="1" i="1" dirty="0">
              <a:ln w="0"/>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60878826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70C29-A8C6-C9C0-FD93-32ED269DB77B}"/>
              </a:ext>
            </a:extLst>
          </p:cNvPr>
          <p:cNvSpPr>
            <a:spLocks noGrp="1"/>
          </p:cNvSpPr>
          <p:nvPr>
            <p:ph type="title"/>
          </p:nvPr>
        </p:nvSpPr>
        <p:spPr/>
        <p:txBody>
          <a:bodyPr/>
          <a:lstStyle/>
          <a:p>
            <a:endParaRPr lang="en-IN"/>
          </a:p>
        </p:txBody>
      </p:sp>
      <p:pic>
        <p:nvPicPr>
          <p:cNvPr id="11" name="Content Placeholder 10">
            <a:extLst>
              <a:ext uri="{FF2B5EF4-FFF2-40B4-BE49-F238E27FC236}">
                <a16:creationId xmlns:a16="http://schemas.microsoft.com/office/drawing/2014/main" id="{BBA9F251-F2AC-0C1E-54F6-274F8FCAE9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6023992" cy="6858000"/>
          </a:xfrm>
        </p:spPr>
      </p:pic>
      <p:pic>
        <p:nvPicPr>
          <p:cNvPr id="13" name="Picture 12">
            <a:extLst>
              <a:ext uri="{FF2B5EF4-FFF2-40B4-BE49-F238E27FC236}">
                <a16:creationId xmlns:a16="http://schemas.microsoft.com/office/drawing/2014/main" id="{A4C0C386-99C3-6A97-0BB6-73254D56A9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9900" y="0"/>
            <a:ext cx="6992100" cy="6858000"/>
          </a:xfrm>
          <a:prstGeom prst="rect">
            <a:avLst/>
          </a:prstGeom>
        </p:spPr>
      </p:pic>
    </p:spTree>
    <p:extLst>
      <p:ext uri="{BB962C8B-B14F-4D97-AF65-F5344CB8AC3E}">
        <p14:creationId xmlns:p14="http://schemas.microsoft.com/office/powerpoint/2010/main" val="6091128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2CBEE-72AC-27EF-0EB9-44948C2F4F1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0DEB8FE-3823-BD09-59AB-5D3CBC1DE2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66873014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708B4B79-45B7-4163-8EE9-C33234710F1A}"/>
              </a:ext>
            </a:extLst>
          </p:cNvPr>
          <p:cNvSpPr>
            <a:spLocks noGrp="1"/>
          </p:cNvSpPr>
          <p:nvPr>
            <p:ph type="sldNum" sz="quarter" idx="12"/>
          </p:nvPr>
        </p:nvSpPr>
        <p:spPr/>
        <p:txBody>
          <a:bodyPr/>
          <a:lstStyle/>
          <a:p>
            <a:fld id="{7211913C-7A88-4DA7-A152-83EFD294136B}" type="slidenum">
              <a:rPr lang="en-IN" smtClean="0"/>
              <a:t>2</a:t>
            </a:fld>
            <a:endParaRPr lang="en-IN"/>
          </a:p>
        </p:txBody>
      </p:sp>
      <p:sp>
        <p:nvSpPr>
          <p:cNvPr id="2" name="Title 1">
            <a:extLst>
              <a:ext uri="{FF2B5EF4-FFF2-40B4-BE49-F238E27FC236}">
                <a16:creationId xmlns:a16="http://schemas.microsoft.com/office/drawing/2014/main" id="{FA6D0F78-59D8-4B5E-91FA-AC4C7BAF0710}"/>
              </a:ext>
            </a:extLst>
          </p:cNvPr>
          <p:cNvSpPr>
            <a:spLocks noGrp="1"/>
          </p:cNvSpPr>
          <p:nvPr>
            <p:ph type="title" idx="4294967295"/>
          </p:nvPr>
        </p:nvSpPr>
        <p:spPr>
          <a:xfrm>
            <a:off x="-1066800" y="257175"/>
            <a:ext cx="10131425" cy="876300"/>
          </a:xfrm>
        </p:spPr>
        <p:txBody>
          <a:bodyPr/>
          <a:lstStyle/>
          <a:p>
            <a:pPr algn="l"/>
            <a:r>
              <a:rPr lang="en-IN"/>
              <a:t>                </a:t>
            </a:r>
            <a:r>
              <a:rPr lang="en-IN" sz="3200" b="1">
                <a:latin typeface="Times New Roman" panose="02020603050405020304" pitchFamily="18" charset="0"/>
                <a:cs typeface="Times New Roman" panose="02020603050405020304" pitchFamily="18" charset="0"/>
              </a:rPr>
              <a:t>DOMAIN</a:t>
            </a:r>
            <a:r>
              <a:rPr lang="en-IN" b="1"/>
              <a:t>:</a:t>
            </a:r>
            <a:r>
              <a:rPr lang="en-IN"/>
              <a:t> </a:t>
            </a:r>
            <a:r>
              <a:rPr lang="en-IN" sz="3200">
                <a:latin typeface="Times New Roman" panose="02020603050405020304" pitchFamily="18" charset="0"/>
                <a:cs typeface="Times New Roman" panose="02020603050405020304" pitchFamily="18" charset="0"/>
              </a:rPr>
              <a:t>DATA MINING</a:t>
            </a:r>
          </a:p>
        </p:txBody>
      </p:sp>
      <p:sp>
        <p:nvSpPr>
          <p:cNvPr id="3" name="Content Placeholder 2">
            <a:extLst>
              <a:ext uri="{FF2B5EF4-FFF2-40B4-BE49-F238E27FC236}">
                <a16:creationId xmlns:a16="http://schemas.microsoft.com/office/drawing/2014/main" id="{607A8877-7C47-4FA9-9F71-E57BBA1FEE1D}"/>
              </a:ext>
            </a:extLst>
          </p:cNvPr>
          <p:cNvSpPr>
            <a:spLocks noGrp="1"/>
          </p:cNvSpPr>
          <p:nvPr>
            <p:ph idx="4294967295"/>
          </p:nvPr>
        </p:nvSpPr>
        <p:spPr>
          <a:xfrm>
            <a:off x="1633536" y="4372993"/>
            <a:ext cx="10210800" cy="2219325"/>
          </a:xfrm>
        </p:spPr>
        <p:txBody>
          <a:bodyPr>
            <a:normAutofit lnSpcReduction="10000"/>
          </a:bodyPr>
          <a:lstStyle/>
          <a:p>
            <a:pPr marL="0" indent="0" algn="just">
              <a:lnSpc>
                <a:spcPct val="150000"/>
              </a:lnSpc>
              <a:spcBef>
                <a:spcPct val="20000"/>
              </a:spcBef>
              <a:spcAft>
                <a:spcPts val="600"/>
              </a:spcAft>
              <a:buClr>
                <a:schemeClr val="accent1"/>
              </a:buClr>
              <a:buSzPct val="115000"/>
              <a:buNone/>
            </a:pPr>
            <a:r>
              <a:rPr lang="en-US" sz="2400">
                <a:solidFill>
                  <a:schemeClr val="tx1">
                    <a:lumMod val="85000"/>
                    <a:lumOff val="15000"/>
                  </a:schemeClr>
                </a:solidFill>
                <a:latin typeface="Times New Roman" panose="02020603050405020304" pitchFamily="18" charset="0"/>
                <a:cs typeface="Times New Roman" panose="02020603050405020304" pitchFamily="18" charset="0"/>
              </a:rPr>
              <a:t>          Herbal medicine has its origins in ancient cultures. It involves the medicinal use of plants to treat disease and enhance general health and wellbeing. Some herbs have powerful ingredients and should be taken with the same level of caution as pharmaceutical medications.</a:t>
            </a:r>
            <a:endParaRPr lang="en-IN" sz="240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1C692E5-7DE2-4B4D-88A4-D258E4086216}"/>
              </a:ext>
            </a:extLst>
          </p:cNvPr>
          <p:cNvSpPr txBox="1"/>
          <p:nvPr/>
        </p:nvSpPr>
        <p:spPr>
          <a:xfrm>
            <a:off x="-133349" y="3421632"/>
            <a:ext cx="10801350" cy="76944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a:latin typeface="Arial" pitchFamily="34" charset="0"/>
                <a:ea typeface="+mj-ea"/>
                <a:cs typeface="Arial" pitchFamily="34" charset="0"/>
              </a:rPr>
              <a:t>          </a:t>
            </a:r>
            <a:r>
              <a:rPr lang="en-IN" sz="3200" b="1">
                <a:latin typeface="Times New Roman" panose="02020603050405020304" pitchFamily="18" charset="0"/>
                <a:ea typeface="+mj-ea"/>
                <a:cs typeface="Times New Roman" panose="02020603050405020304" pitchFamily="18" charset="0"/>
              </a:rPr>
              <a:t>AREA</a:t>
            </a:r>
            <a:r>
              <a:rPr lang="en-IN" sz="4400" b="1">
                <a:ln w="3175" cmpd="sng">
                  <a:noFill/>
                </a:ln>
                <a:solidFill>
                  <a:schemeClr val="tx1">
                    <a:lumMod val="85000"/>
                    <a:lumOff val="15000"/>
                  </a:schemeClr>
                </a:solidFill>
                <a:latin typeface="+mj-lt"/>
                <a:ea typeface="+mj-ea"/>
                <a:cs typeface="+mj-cs"/>
              </a:rPr>
              <a:t>:</a:t>
            </a:r>
            <a:r>
              <a:rPr lang="en-IN" sz="4400" b="1" i="0">
                <a:solidFill>
                  <a:srgbClr val="111111"/>
                </a:solidFill>
                <a:effectLst/>
                <a:latin typeface="Roboto" panose="02000000000000000000" pitchFamily="2" charset="0"/>
              </a:rPr>
              <a:t> </a:t>
            </a:r>
            <a:r>
              <a:rPr lang="en-IN" sz="3200">
                <a:latin typeface="Times New Roman" panose="02020603050405020304" pitchFamily="18" charset="0"/>
                <a:ea typeface="+mj-ea"/>
                <a:cs typeface="Times New Roman" panose="02020603050405020304" pitchFamily="18" charset="0"/>
              </a:rPr>
              <a:t>HERBAL MEDICINE</a:t>
            </a:r>
          </a:p>
        </p:txBody>
      </p:sp>
      <p:sp>
        <p:nvSpPr>
          <p:cNvPr id="9" name="TextBox 8">
            <a:extLst>
              <a:ext uri="{FF2B5EF4-FFF2-40B4-BE49-F238E27FC236}">
                <a16:creationId xmlns:a16="http://schemas.microsoft.com/office/drawing/2014/main" id="{2D4FD54F-8992-48F5-915A-4F1DE7217143}"/>
              </a:ext>
            </a:extLst>
          </p:cNvPr>
          <p:cNvSpPr txBox="1"/>
          <p:nvPr/>
        </p:nvSpPr>
        <p:spPr>
          <a:xfrm>
            <a:off x="1523999" y="1335087"/>
            <a:ext cx="10429875" cy="160120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spcBef>
                <a:spcPct val="20000"/>
              </a:spcBef>
              <a:spcAft>
                <a:spcPts val="600"/>
              </a:spcAft>
              <a:buClr>
                <a:schemeClr val="accent1"/>
              </a:buClr>
              <a:buSzPct val="115000"/>
            </a:pPr>
            <a:r>
              <a:rPr lang="en-IN" sz="240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200">
                <a:solidFill>
                  <a:schemeClr val="tx1">
                    <a:lumMod val="85000"/>
                    <a:lumOff val="15000"/>
                  </a:schemeClr>
                </a:solidFill>
                <a:latin typeface="Times New Roman" panose="02020603050405020304" pitchFamily="18" charset="0"/>
                <a:cs typeface="Times New Roman" panose="02020603050405020304" pitchFamily="18" charset="0"/>
              </a:rPr>
              <a:t>Data mining is the process of discovering actionable information from large sets of data. Data mining uses mathematical analysis to derive patterns and trends that exist in data.</a:t>
            </a:r>
            <a:endParaRPr lang="en-IN" sz="220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31599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4ADF8A-6B4D-4383-9B4F-73839D9F6D6A}"/>
              </a:ext>
            </a:extLst>
          </p:cNvPr>
          <p:cNvSpPr txBox="1"/>
          <p:nvPr/>
        </p:nvSpPr>
        <p:spPr>
          <a:xfrm>
            <a:off x="685800" y="723900"/>
            <a:ext cx="11182350" cy="59708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2800" b="1">
                <a:latin typeface="Times New Roman" panose="02020603050405020304" pitchFamily="18" charset="0"/>
                <a:cs typeface="Times New Roman" panose="02020603050405020304" pitchFamily="18" charset="0"/>
              </a:rPr>
              <a:t>Problem</a:t>
            </a:r>
            <a:r>
              <a:rPr lang="en-IN" sz="2800" b="1"/>
              <a:t> </a:t>
            </a:r>
            <a:r>
              <a:rPr lang="en-IN" sz="2800">
                <a:latin typeface="Times New Roman" panose="02020603050405020304" pitchFamily="18" charset="0"/>
                <a:cs typeface="Times New Roman" panose="02020603050405020304" pitchFamily="18" charset="0"/>
              </a:rPr>
              <a:t>: </a:t>
            </a:r>
          </a:p>
          <a:p>
            <a:pPr lvl="3">
              <a:lnSpc>
                <a:spcPct val="150000"/>
              </a:lnSpc>
            </a:pPr>
            <a:r>
              <a:rPr lang="en-IN" sz="2800">
                <a:latin typeface="Times New Roman" panose="02020603050405020304" pitchFamily="18" charset="0"/>
                <a:cs typeface="Times New Roman" panose="02020603050405020304" pitchFamily="18" charset="0"/>
              </a:rPr>
              <a:t>Suggestion of Herbal Plants based upon profiling family Members</a:t>
            </a:r>
          </a:p>
          <a:p>
            <a:pPr>
              <a:lnSpc>
                <a:spcPct val="250000"/>
              </a:lnSpc>
            </a:pPr>
            <a:r>
              <a:rPr lang="en-IN" sz="2800" b="1">
                <a:latin typeface="Times New Roman" panose="02020603050405020304" pitchFamily="18" charset="0"/>
                <a:cs typeface="Times New Roman" panose="02020603050405020304" pitchFamily="18" charset="0"/>
              </a:rPr>
              <a:t> Input</a:t>
            </a:r>
            <a:r>
              <a:rPr lang="en-IN" sz="2800">
                <a:latin typeface="Times New Roman" panose="02020603050405020304" pitchFamily="18" charset="0"/>
                <a:cs typeface="Times New Roman" panose="02020603050405020304" pitchFamily="18" charset="0"/>
              </a:rPr>
              <a:t>: Getting a Family Profile.</a:t>
            </a:r>
          </a:p>
          <a:p>
            <a:pPr>
              <a:lnSpc>
                <a:spcPct val="250000"/>
              </a:lnSpc>
            </a:pPr>
            <a:r>
              <a:rPr lang="en-IN" sz="2800" b="1">
                <a:latin typeface="Times New Roman" panose="02020603050405020304" pitchFamily="18" charset="0"/>
                <a:cs typeface="Times New Roman" panose="02020603050405020304" pitchFamily="18" charset="0"/>
              </a:rPr>
              <a:t> Output</a:t>
            </a:r>
            <a:r>
              <a:rPr lang="en-IN" sz="2800">
                <a:latin typeface="Times New Roman" panose="02020603050405020304" pitchFamily="18" charset="0"/>
                <a:cs typeface="Times New Roman" panose="02020603050405020304" pitchFamily="18" charset="0"/>
              </a:rPr>
              <a:t>: Suggestion for Cropping and Preparation of Herbal Plants</a:t>
            </a:r>
          </a:p>
          <a:p>
            <a:pPr>
              <a:lnSpc>
                <a:spcPct val="250000"/>
              </a:lnSpc>
            </a:pPr>
            <a:r>
              <a:rPr lang="en-IN" sz="2800" b="1">
                <a:latin typeface="Times New Roman" panose="02020603050405020304" pitchFamily="18" charset="0"/>
                <a:cs typeface="Times New Roman" panose="02020603050405020304" pitchFamily="18" charset="0"/>
              </a:rPr>
              <a:t> Algorithm</a:t>
            </a:r>
            <a:r>
              <a:rPr lang="en-IN" sz="2800">
                <a:latin typeface="Times New Roman" panose="02020603050405020304" pitchFamily="18" charset="0"/>
                <a:cs typeface="Times New Roman" panose="02020603050405020304" pitchFamily="18" charset="0"/>
              </a:rPr>
              <a:t>: Classification Algorithm </a:t>
            </a:r>
          </a:p>
          <a:p>
            <a:pPr>
              <a:lnSpc>
                <a:spcPct val="250000"/>
              </a:lnSpc>
            </a:pPr>
            <a:endParaRPr lang="en-IN" sz="2800" b="1"/>
          </a:p>
          <a:p>
            <a:endParaRPr lang="en-IN"/>
          </a:p>
        </p:txBody>
      </p:sp>
      <p:sp>
        <p:nvSpPr>
          <p:cNvPr id="6" name="Slide Number Placeholder 5">
            <a:extLst>
              <a:ext uri="{FF2B5EF4-FFF2-40B4-BE49-F238E27FC236}">
                <a16:creationId xmlns:a16="http://schemas.microsoft.com/office/drawing/2014/main" id="{A656D738-8CB5-44A1-95AD-35C80D59ACE2}"/>
              </a:ext>
            </a:extLst>
          </p:cNvPr>
          <p:cNvSpPr>
            <a:spLocks noGrp="1"/>
          </p:cNvSpPr>
          <p:nvPr>
            <p:ph type="sldNum" sz="quarter" idx="12"/>
          </p:nvPr>
        </p:nvSpPr>
        <p:spPr/>
        <p:txBody>
          <a:bodyPr/>
          <a:lstStyle/>
          <a:p>
            <a:fld id="{7211913C-7A88-4DA7-A152-83EFD294136B}" type="slidenum">
              <a:rPr lang="en-IN" smtClean="0"/>
              <a:t>3</a:t>
            </a:fld>
            <a:endParaRPr lang="en-IN"/>
          </a:p>
        </p:txBody>
      </p:sp>
    </p:spTree>
    <p:extLst>
      <p:ext uri="{BB962C8B-B14F-4D97-AF65-F5344CB8AC3E}">
        <p14:creationId xmlns:p14="http://schemas.microsoft.com/office/powerpoint/2010/main" val="181847704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BCE42E-0756-491A-BAB3-BBD323FB2598}"/>
              </a:ext>
            </a:extLst>
          </p:cNvPr>
          <p:cNvSpPr txBox="1"/>
          <p:nvPr/>
        </p:nvSpPr>
        <p:spPr>
          <a:xfrm>
            <a:off x="2628900" y="704850"/>
            <a:ext cx="6581775" cy="541686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a:latin typeface="Times New Roman" panose="02020603050405020304" pitchFamily="18" charset="0"/>
                <a:cs typeface="Times New Roman" panose="02020603050405020304" pitchFamily="18" charset="0"/>
              </a:rPr>
              <a:t>Software Required</a:t>
            </a:r>
            <a:r>
              <a:rPr lang="en-IN" sz="2400">
                <a:latin typeface="Times New Roman" panose="02020603050405020304" pitchFamily="18" charset="0"/>
                <a:cs typeface="Times New Roman" panose="02020603050405020304" pitchFamily="18" charset="0"/>
              </a:rPr>
              <a:t>: </a:t>
            </a:r>
          </a:p>
          <a:p>
            <a:endParaRPr lang="en-IN" sz="2400">
              <a:latin typeface="Times New Roman" panose="02020603050405020304" pitchFamily="18" charset="0"/>
              <a:cs typeface="Times New Roman" panose="02020603050405020304" pitchFamily="18" charset="0"/>
            </a:endParaRPr>
          </a:p>
          <a:p>
            <a:pPr marL="1714500" lvl="3" indent="-342900">
              <a:buFont typeface="Arial" pitchFamily="34" charset="0"/>
              <a:buChar char="•"/>
            </a:pPr>
            <a:r>
              <a:rPr lang="en-IN" sz="2200">
                <a:latin typeface="Times New Roman" panose="02020603050405020304" pitchFamily="18" charset="0"/>
                <a:cs typeface="Times New Roman" panose="02020603050405020304" pitchFamily="18" charset="0"/>
              </a:rPr>
              <a:t>Apache Tomcat Server 12.5</a:t>
            </a:r>
          </a:p>
          <a:p>
            <a:pPr marL="1714500" lvl="3" indent="-342900">
              <a:buFont typeface="Arial" pitchFamily="34" charset="0"/>
              <a:buChar char="•"/>
            </a:pPr>
            <a:r>
              <a:rPr lang="en-IN" sz="2200">
                <a:latin typeface="Times New Roman" panose="02020603050405020304" pitchFamily="18" charset="0"/>
                <a:cs typeface="Times New Roman" panose="02020603050405020304" pitchFamily="18" charset="0"/>
              </a:rPr>
              <a:t>MySQL 15.0</a:t>
            </a:r>
          </a:p>
          <a:p>
            <a:pPr marL="1714500" lvl="3" indent="-342900">
              <a:buFont typeface="Arial" pitchFamily="34" charset="0"/>
              <a:buChar char="•"/>
            </a:pPr>
            <a:r>
              <a:rPr lang="en-IN" sz="2200">
                <a:latin typeface="Times New Roman" panose="02020603050405020304" pitchFamily="18" charset="0"/>
                <a:cs typeface="Times New Roman" panose="02020603050405020304" pitchFamily="18" charset="0"/>
              </a:rPr>
              <a:t>Java / python</a:t>
            </a:r>
          </a:p>
          <a:p>
            <a:pPr marL="1714500" lvl="3" indent="-342900">
              <a:buFont typeface="Arial" pitchFamily="34" charset="0"/>
              <a:buChar char="•"/>
            </a:pPr>
            <a:r>
              <a:rPr lang="en-IN" sz="2200">
                <a:latin typeface="Times New Roman" panose="02020603050405020304" pitchFamily="18" charset="0"/>
                <a:cs typeface="Times New Roman" panose="02020603050405020304" pitchFamily="18" charset="0"/>
              </a:rPr>
              <a:t>HTML &amp; CSS</a:t>
            </a:r>
          </a:p>
          <a:p>
            <a:endParaRPr lang="en-IN" sz="2400">
              <a:latin typeface="Times New Roman" panose="02020603050405020304" pitchFamily="18" charset="0"/>
              <a:cs typeface="Times New Roman" panose="02020603050405020304" pitchFamily="18" charset="0"/>
            </a:endParaRPr>
          </a:p>
          <a:p>
            <a:r>
              <a:rPr lang="en-IN" sz="2400" b="1">
                <a:latin typeface="Times New Roman" panose="02020603050405020304" pitchFamily="18" charset="0"/>
                <a:cs typeface="Times New Roman" panose="02020603050405020304" pitchFamily="18" charset="0"/>
              </a:rPr>
              <a:t>OS Required</a:t>
            </a:r>
            <a:r>
              <a:rPr lang="en-IN" sz="2400">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a:p>
            <a:pPr marL="1714500" lvl="3" indent="-342900">
              <a:buFont typeface="Arial" pitchFamily="34" charset="0"/>
              <a:buChar char="•"/>
            </a:pPr>
            <a:r>
              <a:rPr lang="en-IN" sz="2200">
                <a:latin typeface="Times New Roman" panose="02020603050405020304" pitchFamily="18" charset="0"/>
                <a:cs typeface="Times New Roman" panose="02020603050405020304" pitchFamily="18" charset="0"/>
              </a:rPr>
              <a:t>Windows 10 </a:t>
            </a:r>
          </a:p>
          <a:p>
            <a:pPr lvl="3"/>
            <a:endParaRPr lang="en-IN" sz="2200">
              <a:latin typeface="Times New Roman" panose="02020603050405020304" pitchFamily="18" charset="0"/>
              <a:cs typeface="Times New Roman" panose="02020603050405020304" pitchFamily="18" charset="0"/>
            </a:endParaRPr>
          </a:p>
          <a:p>
            <a:r>
              <a:rPr lang="en-IN" sz="2400" b="1">
                <a:latin typeface="Times New Roman" panose="02020603050405020304" pitchFamily="18" charset="0"/>
                <a:cs typeface="Times New Roman" panose="02020603050405020304" pitchFamily="18" charset="0"/>
              </a:rPr>
              <a:t>Hardware Required</a:t>
            </a:r>
            <a:r>
              <a:rPr lang="en-IN" sz="2400">
                <a:latin typeface="Times New Roman" panose="02020603050405020304" pitchFamily="18" charset="0"/>
                <a:cs typeface="Times New Roman" panose="02020603050405020304" pitchFamily="18" charset="0"/>
              </a:rPr>
              <a:t>: </a:t>
            </a:r>
          </a:p>
          <a:p>
            <a:endParaRPr lang="en-IN" sz="2400">
              <a:latin typeface="Times New Roman" panose="02020603050405020304" pitchFamily="18" charset="0"/>
              <a:cs typeface="Times New Roman" panose="02020603050405020304" pitchFamily="18" charset="0"/>
            </a:endParaRPr>
          </a:p>
          <a:p>
            <a:pPr marL="1714500" lvl="3" indent="-342900">
              <a:buFont typeface="Arial" pitchFamily="34" charset="0"/>
              <a:buChar char="•"/>
            </a:pPr>
            <a:r>
              <a:rPr lang="en-IN" sz="2200">
                <a:latin typeface="Times New Roman" panose="02020603050405020304" pitchFamily="18" charset="0"/>
                <a:cs typeface="Times New Roman" panose="02020603050405020304" pitchFamily="18" charset="0"/>
              </a:rPr>
              <a:t>Pc with 4 GB Ram</a:t>
            </a:r>
          </a:p>
          <a:p>
            <a:pPr lvl="3"/>
            <a:endParaRPr lang="en-IN" sz="240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2A088AD-1B1E-4372-A314-E6B212C7E92E}"/>
              </a:ext>
            </a:extLst>
          </p:cNvPr>
          <p:cNvSpPr>
            <a:spLocks noGrp="1"/>
          </p:cNvSpPr>
          <p:nvPr>
            <p:ph type="sldNum" sz="quarter" idx="12"/>
          </p:nvPr>
        </p:nvSpPr>
        <p:spPr/>
        <p:txBody>
          <a:bodyPr/>
          <a:lstStyle/>
          <a:p>
            <a:fld id="{7211913C-7A88-4DA7-A152-83EFD294136B}" type="slidenum">
              <a:rPr lang="en-IN" smtClean="0"/>
              <a:t>4</a:t>
            </a:fld>
            <a:endParaRPr lang="en-IN"/>
          </a:p>
        </p:txBody>
      </p:sp>
    </p:spTree>
    <p:extLst>
      <p:ext uri="{BB962C8B-B14F-4D97-AF65-F5344CB8AC3E}">
        <p14:creationId xmlns:p14="http://schemas.microsoft.com/office/powerpoint/2010/main" val="359921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wipe(left)">
                                      <p:cBhvr>
                                        <p:cTn id="7" dur="500"/>
                                        <p:tgtEl>
                                          <p:spTgt spid="2">
                                            <p:txEl>
                                              <p:pRg st="7" end="7"/>
                                            </p:txEl>
                                          </p:spTgt>
                                        </p:tgtEl>
                                      </p:cBhvr>
                                    </p:animEffect>
                                  </p:childTnLst>
                                </p:cTn>
                              </p:par>
                              <p:par>
                                <p:cTn id="8" presetID="22" presetClass="entr" presetSubtype="8" dur="500" fill="hold" nodeType="withEffect">
                                  <p:stCondLst>
                                    <p:cond delay="0"/>
                                  </p:stCondLst>
                                  <p:childTnLst>
                                    <p:set>
                                      <p:cBhvr>
                                        <p:cTn id="9" dur="1" fill="hold">
                                          <p:stCondLst>
                                            <p:cond delay="0"/>
                                          </p:stCondLst>
                                        </p:cTn>
                                        <p:tgtEl>
                                          <p:spTgt spid="2">
                                            <p:txEl>
                                              <p:pRg st="9" end="9"/>
                                            </p:txEl>
                                          </p:spTgt>
                                        </p:tgtEl>
                                        <p:attrNameLst>
                                          <p:attrName>style.visibility</p:attrName>
                                        </p:attrNameLst>
                                      </p:cBhvr>
                                      <p:to>
                                        <p:strVal val="visible"/>
                                      </p:to>
                                    </p:set>
                                    <p:animEffect transition="in" filter="wipe(left)">
                                      <p:cBhvr>
                                        <p:cTn id="10" dur="500"/>
                                        <p:tgtEl>
                                          <p:spTgt spid="2">
                                            <p:txEl>
                                              <p:pRg st="9" end="9"/>
                                            </p:txEl>
                                          </p:spTgt>
                                        </p:tgtEl>
                                      </p:cBhvr>
                                    </p:animEffect>
                                  </p:childTnLst>
                                </p:cTn>
                              </p:par>
                            </p:childTnLst>
                          </p:cTn>
                        </p:par>
                      </p:childTnLst>
                    </p:cTn>
                  </p:par>
                  <p:par>
                    <p:cTn id="11" fill="hold" nodeType="clickPar">
                      <p:stCondLst>
                        <p:cond delay="indefinite"/>
                      </p:stCondLst>
                      <p:childTnLst>
                        <p:par>
                          <p:cTn id="12" fill="hold">
                            <p:stCondLst>
                              <p:cond delay="0"/>
                            </p:stCondLst>
                            <p:childTnLst>
                              <p:par>
                                <p:cTn id="13" presetID="22" presetClass="entr" presetSubtype="8" dur="500" fill="hold" nodeType="clickEffect">
                                  <p:stCondLst>
                                    <p:cond delay="0"/>
                                  </p:stCondLst>
                                  <p:childTnLst>
                                    <p:set>
                                      <p:cBhvr>
                                        <p:cTn id="14" dur="1" fill="hold">
                                          <p:stCondLst>
                                            <p:cond delay="0"/>
                                          </p:stCondLst>
                                        </p:cTn>
                                        <p:tgtEl>
                                          <p:spTgt spid="2">
                                            <p:txEl>
                                              <p:pRg st="11" end="11"/>
                                            </p:txEl>
                                          </p:spTgt>
                                        </p:tgtEl>
                                        <p:attrNameLst>
                                          <p:attrName>style.visibility</p:attrName>
                                        </p:attrNameLst>
                                      </p:cBhvr>
                                      <p:to>
                                        <p:strVal val="visible"/>
                                      </p:to>
                                    </p:set>
                                    <p:animEffect transition="in" filter="wipe(left)">
                                      <p:cBhvr>
                                        <p:cTn id="15" dur="500"/>
                                        <p:tgtEl>
                                          <p:spTgt spid="2">
                                            <p:txEl>
                                              <p:pRg st="11" end="11"/>
                                            </p:txEl>
                                          </p:spTgt>
                                        </p:tgtEl>
                                      </p:cBhvr>
                                    </p:animEffect>
                                  </p:childTnLst>
                                </p:cTn>
                              </p:par>
                              <p:par>
                                <p:cTn id="16" presetID="22" presetClass="entr" presetSubtype="8" dur="500" fill="hold" nodeType="withEffect">
                                  <p:stCondLst>
                                    <p:cond delay="0"/>
                                  </p:stCondLst>
                                  <p:childTnLst>
                                    <p:set>
                                      <p:cBhvr>
                                        <p:cTn id="17" dur="1" fill="hold">
                                          <p:stCondLst>
                                            <p:cond delay="0"/>
                                          </p:stCondLst>
                                        </p:cTn>
                                        <p:tgtEl>
                                          <p:spTgt spid="2">
                                            <p:txEl>
                                              <p:pRg st="13" end="13"/>
                                            </p:txEl>
                                          </p:spTgt>
                                        </p:tgtEl>
                                        <p:attrNameLst>
                                          <p:attrName>style.visibility</p:attrName>
                                        </p:attrNameLst>
                                      </p:cBhvr>
                                      <p:to>
                                        <p:strVal val="visible"/>
                                      </p:to>
                                    </p:set>
                                    <p:animEffect transition="in" filter="wipe(left)">
                                      <p:cBhvr>
                                        <p:cTn id="18"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a:extLst>
              <a:ext uri="{FF2B5EF4-FFF2-40B4-BE49-F238E27FC236}">
                <a16:creationId xmlns:a16="http://schemas.microsoft.com/office/drawing/2014/main" id="{1BA7E0AF-0525-9B4D-7852-2679C6C2E855}"/>
              </a:ext>
            </a:extLst>
          </p:cNvPr>
          <p:cNvSpPr/>
          <p:nvPr/>
        </p:nvSpPr>
        <p:spPr>
          <a:xfrm>
            <a:off x="325735" y="4807102"/>
            <a:ext cx="893464" cy="891139"/>
          </a:xfrm>
          <a:prstGeom prst="flowChartMagneticDisk">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Personal DB</a:t>
            </a:r>
          </a:p>
        </p:txBody>
      </p:sp>
      <p:sp>
        <p:nvSpPr>
          <p:cNvPr id="5" name="Rectangle 4">
            <a:extLst>
              <a:ext uri="{FF2B5EF4-FFF2-40B4-BE49-F238E27FC236}">
                <a16:creationId xmlns:a16="http://schemas.microsoft.com/office/drawing/2014/main" id="{AAF5B02D-61ED-7414-72E3-BA97D190AB47}"/>
              </a:ext>
            </a:extLst>
          </p:cNvPr>
          <p:cNvSpPr/>
          <p:nvPr/>
        </p:nvSpPr>
        <p:spPr>
          <a:xfrm>
            <a:off x="1443629" y="908720"/>
            <a:ext cx="9297162" cy="442729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A392565-1957-A918-ABC7-7290AF42A082}"/>
              </a:ext>
            </a:extLst>
          </p:cNvPr>
          <p:cNvSpPr txBox="1"/>
          <p:nvPr/>
        </p:nvSpPr>
        <p:spPr>
          <a:xfrm>
            <a:off x="102479" y="198725"/>
            <a:ext cx="3832860" cy="830997"/>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FLOW DIAGRAM</a:t>
            </a:r>
            <a:r>
              <a:rPr lang="en-IN" sz="3200" b="1" dirty="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4E4ADC17-93CF-9ADB-FAF8-0A279392A8B5}"/>
              </a:ext>
            </a:extLst>
          </p:cNvPr>
          <p:cNvSpPr/>
          <p:nvPr/>
        </p:nvSpPr>
        <p:spPr>
          <a:xfrm>
            <a:off x="1760220" y="1528342"/>
            <a:ext cx="1764792" cy="339925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CC8F6C93-47B9-B053-C52E-F4EA3A3F5B02}"/>
              </a:ext>
            </a:extLst>
          </p:cNvPr>
          <p:cNvSpPr/>
          <p:nvPr/>
        </p:nvSpPr>
        <p:spPr>
          <a:xfrm>
            <a:off x="6492240" y="1528342"/>
            <a:ext cx="1764792" cy="339925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F4846013-88B6-7C1F-D549-642AF770C240}"/>
              </a:ext>
            </a:extLst>
          </p:cNvPr>
          <p:cNvSpPr/>
          <p:nvPr/>
        </p:nvSpPr>
        <p:spPr>
          <a:xfrm>
            <a:off x="9015984" y="1528342"/>
            <a:ext cx="1333500" cy="339925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86C525CA-AEF9-A6ED-21EC-09904EBFA318}"/>
              </a:ext>
            </a:extLst>
          </p:cNvPr>
          <p:cNvSpPr/>
          <p:nvPr/>
        </p:nvSpPr>
        <p:spPr>
          <a:xfrm>
            <a:off x="1943862" y="1801368"/>
            <a:ext cx="1479804" cy="6858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F63D9B84-155D-DB1A-D21C-036C82543FF5}"/>
              </a:ext>
            </a:extLst>
          </p:cNvPr>
          <p:cNvSpPr/>
          <p:nvPr/>
        </p:nvSpPr>
        <p:spPr>
          <a:xfrm>
            <a:off x="4162044" y="2892629"/>
            <a:ext cx="1562100" cy="6858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Check Status</a:t>
            </a:r>
          </a:p>
        </p:txBody>
      </p:sp>
      <p:sp>
        <p:nvSpPr>
          <p:cNvPr id="13" name="Rectangle 12">
            <a:extLst>
              <a:ext uri="{FF2B5EF4-FFF2-40B4-BE49-F238E27FC236}">
                <a16:creationId xmlns:a16="http://schemas.microsoft.com/office/drawing/2014/main" id="{8F59EA30-584F-C629-0355-696F585636EC}"/>
              </a:ext>
            </a:extLst>
          </p:cNvPr>
          <p:cNvSpPr/>
          <p:nvPr/>
        </p:nvSpPr>
        <p:spPr>
          <a:xfrm>
            <a:off x="6589776" y="3964078"/>
            <a:ext cx="1562100" cy="6858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Data pre-processing</a:t>
            </a:r>
          </a:p>
        </p:txBody>
      </p:sp>
      <p:sp>
        <p:nvSpPr>
          <p:cNvPr id="14" name="Rectangle 13">
            <a:extLst>
              <a:ext uri="{FF2B5EF4-FFF2-40B4-BE49-F238E27FC236}">
                <a16:creationId xmlns:a16="http://schemas.microsoft.com/office/drawing/2014/main" id="{11C72A53-B4C0-427D-E63C-E2406172BF91}"/>
              </a:ext>
            </a:extLst>
          </p:cNvPr>
          <p:cNvSpPr/>
          <p:nvPr/>
        </p:nvSpPr>
        <p:spPr>
          <a:xfrm>
            <a:off x="6589776" y="2892629"/>
            <a:ext cx="1562100" cy="6858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Data Analysis</a:t>
            </a:r>
          </a:p>
        </p:txBody>
      </p:sp>
      <p:sp>
        <p:nvSpPr>
          <p:cNvPr id="15" name="Rectangle 14">
            <a:extLst>
              <a:ext uri="{FF2B5EF4-FFF2-40B4-BE49-F238E27FC236}">
                <a16:creationId xmlns:a16="http://schemas.microsoft.com/office/drawing/2014/main" id="{88F71809-B310-F783-65B7-908D4D0BD6BC}"/>
              </a:ext>
            </a:extLst>
          </p:cNvPr>
          <p:cNvSpPr/>
          <p:nvPr/>
        </p:nvSpPr>
        <p:spPr>
          <a:xfrm>
            <a:off x="6593586" y="1821180"/>
            <a:ext cx="1562100" cy="6858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Select Features</a:t>
            </a:r>
          </a:p>
        </p:txBody>
      </p:sp>
      <p:sp>
        <p:nvSpPr>
          <p:cNvPr id="16" name="Rectangle 15">
            <a:extLst>
              <a:ext uri="{FF2B5EF4-FFF2-40B4-BE49-F238E27FC236}">
                <a16:creationId xmlns:a16="http://schemas.microsoft.com/office/drawing/2014/main" id="{88B10CA0-3595-FBFD-B17B-87F9F9F7403D}"/>
              </a:ext>
            </a:extLst>
          </p:cNvPr>
          <p:cNvSpPr/>
          <p:nvPr/>
        </p:nvSpPr>
        <p:spPr>
          <a:xfrm>
            <a:off x="9109901" y="2743200"/>
            <a:ext cx="1185291" cy="6858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K- Means Clustering</a:t>
            </a:r>
          </a:p>
        </p:txBody>
      </p:sp>
      <p:sp>
        <p:nvSpPr>
          <p:cNvPr id="17" name="Rectangle 16">
            <a:extLst>
              <a:ext uri="{FF2B5EF4-FFF2-40B4-BE49-F238E27FC236}">
                <a16:creationId xmlns:a16="http://schemas.microsoft.com/office/drawing/2014/main" id="{56749DAA-DBB6-06BA-E5DB-96E161380298}"/>
              </a:ext>
            </a:extLst>
          </p:cNvPr>
          <p:cNvSpPr/>
          <p:nvPr/>
        </p:nvSpPr>
        <p:spPr>
          <a:xfrm>
            <a:off x="1994916" y="3621178"/>
            <a:ext cx="1409700" cy="6858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pic>
        <p:nvPicPr>
          <p:cNvPr id="23" name="Graphic 22" descr="User">
            <a:extLst>
              <a:ext uri="{FF2B5EF4-FFF2-40B4-BE49-F238E27FC236}">
                <a16:creationId xmlns:a16="http://schemas.microsoft.com/office/drawing/2014/main" id="{6589E16F-A026-4179-1634-4E503EBF02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0203" y="1592580"/>
            <a:ext cx="914400" cy="914400"/>
          </a:xfrm>
          <a:prstGeom prst="rect">
            <a:avLst/>
          </a:prstGeom>
        </p:spPr>
      </p:pic>
      <p:pic>
        <p:nvPicPr>
          <p:cNvPr id="24" name="Graphic 23" descr="User">
            <a:extLst>
              <a:ext uri="{FF2B5EF4-FFF2-40B4-BE49-F238E27FC236}">
                <a16:creationId xmlns:a16="http://schemas.microsoft.com/office/drawing/2014/main" id="{DEBDC6C3-BEB5-303A-EF24-72FF3A185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2608" y="3506878"/>
            <a:ext cx="914400" cy="914400"/>
          </a:xfrm>
          <a:prstGeom prst="rect">
            <a:avLst/>
          </a:prstGeom>
        </p:spPr>
      </p:pic>
      <p:sp>
        <p:nvSpPr>
          <p:cNvPr id="25" name="Flowchart: Magnetic Disk 24">
            <a:extLst>
              <a:ext uri="{FF2B5EF4-FFF2-40B4-BE49-F238E27FC236}">
                <a16:creationId xmlns:a16="http://schemas.microsoft.com/office/drawing/2014/main" id="{8EC5DC0C-E687-22F4-B911-5F8154A1FDF9}"/>
              </a:ext>
            </a:extLst>
          </p:cNvPr>
          <p:cNvSpPr/>
          <p:nvPr/>
        </p:nvSpPr>
        <p:spPr>
          <a:xfrm>
            <a:off x="340012" y="5873902"/>
            <a:ext cx="893462" cy="891139"/>
          </a:xfrm>
          <a:prstGeom prst="flowChartMagneticDisk">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Herbal DB</a:t>
            </a:r>
          </a:p>
        </p:txBody>
      </p:sp>
      <p:sp>
        <p:nvSpPr>
          <p:cNvPr id="26" name="TextBox 25">
            <a:extLst>
              <a:ext uri="{FF2B5EF4-FFF2-40B4-BE49-F238E27FC236}">
                <a16:creationId xmlns:a16="http://schemas.microsoft.com/office/drawing/2014/main" id="{E08A1C05-615C-82D6-07A1-1CC63D5F772C}"/>
              </a:ext>
            </a:extLst>
          </p:cNvPr>
          <p:cNvSpPr txBox="1"/>
          <p:nvPr/>
        </p:nvSpPr>
        <p:spPr>
          <a:xfrm>
            <a:off x="2146173" y="1959602"/>
            <a:ext cx="1028700"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Register</a:t>
            </a:r>
          </a:p>
        </p:txBody>
      </p:sp>
      <p:sp>
        <p:nvSpPr>
          <p:cNvPr id="28" name="TextBox 27">
            <a:extLst>
              <a:ext uri="{FF2B5EF4-FFF2-40B4-BE49-F238E27FC236}">
                <a16:creationId xmlns:a16="http://schemas.microsoft.com/office/drawing/2014/main" id="{A5052B73-8CD6-F117-8D3E-93996BD4E46F}"/>
              </a:ext>
            </a:extLst>
          </p:cNvPr>
          <p:cNvSpPr txBox="1"/>
          <p:nvPr/>
        </p:nvSpPr>
        <p:spPr>
          <a:xfrm>
            <a:off x="2252472" y="3779412"/>
            <a:ext cx="1028700"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Login</a:t>
            </a:r>
          </a:p>
        </p:txBody>
      </p:sp>
      <p:sp>
        <p:nvSpPr>
          <p:cNvPr id="29" name="TextBox 28">
            <a:extLst>
              <a:ext uri="{FF2B5EF4-FFF2-40B4-BE49-F238E27FC236}">
                <a16:creationId xmlns:a16="http://schemas.microsoft.com/office/drawing/2014/main" id="{C5C5C655-A367-5564-6943-6EE45A93AB18}"/>
              </a:ext>
            </a:extLst>
          </p:cNvPr>
          <p:cNvSpPr txBox="1"/>
          <p:nvPr/>
        </p:nvSpPr>
        <p:spPr>
          <a:xfrm>
            <a:off x="10983341" y="2889417"/>
            <a:ext cx="986790"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Output</a:t>
            </a:r>
          </a:p>
        </p:txBody>
      </p:sp>
      <p:cxnSp>
        <p:nvCxnSpPr>
          <p:cNvPr id="31" name="Straight Arrow Connector 30">
            <a:extLst>
              <a:ext uri="{FF2B5EF4-FFF2-40B4-BE49-F238E27FC236}">
                <a16:creationId xmlns:a16="http://schemas.microsoft.com/office/drawing/2014/main" id="{2BFC3227-06C3-9E87-7FAF-57A925C0F857}"/>
              </a:ext>
            </a:extLst>
          </p:cNvPr>
          <p:cNvCxnSpPr/>
          <p:nvPr/>
        </p:nvCxnSpPr>
        <p:spPr>
          <a:xfrm>
            <a:off x="7358126" y="2506980"/>
            <a:ext cx="0" cy="385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C8440EFC-B962-92BE-67E6-32CFFA049199}"/>
              </a:ext>
            </a:extLst>
          </p:cNvPr>
          <p:cNvCxnSpPr/>
          <p:nvPr/>
        </p:nvCxnSpPr>
        <p:spPr>
          <a:xfrm>
            <a:off x="7370826" y="3578429"/>
            <a:ext cx="0" cy="385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6A38BFAE-85F7-8AA8-E993-3831E2DB6031}"/>
              </a:ext>
            </a:extLst>
          </p:cNvPr>
          <p:cNvCxnSpPr>
            <a:cxnSpLocks/>
          </p:cNvCxnSpPr>
          <p:nvPr/>
        </p:nvCxnSpPr>
        <p:spPr>
          <a:xfrm>
            <a:off x="3525012" y="3227971"/>
            <a:ext cx="5410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A9EF6D02-9E0B-9341-0B70-E0691C33A9CD}"/>
              </a:ext>
            </a:extLst>
          </p:cNvPr>
          <p:cNvCxnSpPr>
            <a:cxnSpLocks/>
            <a:endCxn id="9" idx="1"/>
          </p:cNvCxnSpPr>
          <p:nvPr/>
        </p:nvCxnSpPr>
        <p:spPr>
          <a:xfrm flipV="1">
            <a:off x="5789295" y="3227971"/>
            <a:ext cx="702945" cy="97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5D208E67-2E9C-EC90-6C83-51CC6F2BEC3B}"/>
              </a:ext>
            </a:extLst>
          </p:cNvPr>
          <p:cNvCxnSpPr>
            <a:cxnSpLocks/>
          </p:cNvCxnSpPr>
          <p:nvPr/>
        </p:nvCxnSpPr>
        <p:spPr>
          <a:xfrm>
            <a:off x="8257032" y="3227971"/>
            <a:ext cx="758952" cy="7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85204E4B-E979-B0BA-C0D1-3BB0F0DCC81A}"/>
              </a:ext>
            </a:extLst>
          </p:cNvPr>
          <p:cNvCxnSpPr>
            <a:cxnSpLocks/>
          </p:cNvCxnSpPr>
          <p:nvPr/>
        </p:nvCxnSpPr>
        <p:spPr>
          <a:xfrm>
            <a:off x="1023366" y="2166251"/>
            <a:ext cx="8191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A3520D86-AAB8-2381-0430-E7C302E1A06A}"/>
              </a:ext>
            </a:extLst>
          </p:cNvPr>
          <p:cNvCxnSpPr>
            <a:cxnSpLocks/>
          </p:cNvCxnSpPr>
          <p:nvPr/>
        </p:nvCxnSpPr>
        <p:spPr>
          <a:xfrm>
            <a:off x="1080516" y="4148744"/>
            <a:ext cx="762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Connector: Elbow 48">
            <a:extLst>
              <a:ext uri="{FF2B5EF4-FFF2-40B4-BE49-F238E27FC236}">
                <a16:creationId xmlns:a16="http://schemas.microsoft.com/office/drawing/2014/main" id="{F72424F5-1109-2D0F-88C5-62A9CBE7C60B}"/>
              </a:ext>
            </a:extLst>
          </p:cNvPr>
          <p:cNvCxnSpPr>
            <a:cxnSpLocks/>
            <a:endCxn id="4" idx="4"/>
          </p:cNvCxnSpPr>
          <p:nvPr/>
        </p:nvCxnSpPr>
        <p:spPr>
          <a:xfrm rot="10800000" flipV="1">
            <a:off x="1219199" y="4927600"/>
            <a:ext cx="1311352" cy="32507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A7173A29-BD44-2286-555B-F3577E2CC72F}"/>
              </a:ext>
            </a:extLst>
          </p:cNvPr>
          <p:cNvCxnSpPr>
            <a:cxnSpLocks/>
          </p:cNvCxnSpPr>
          <p:nvPr/>
        </p:nvCxnSpPr>
        <p:spPr>
          <a:xfrm flipV="1">
            <a:off x="3281172" y="4910673"/>
            <a:ext cx="0" cy="546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72AF6E51-D8AD-6901-5050-95D5D83AF5C1}"/>
              </a:ext>
            </a:extLst>
          </p:cNvPr>
          <p:cNvCxnSpPr>
            <a:cxnSpLocks/>
          </p:cNvCxnSpPr>
          <p:nvPr/>
        </p:nvCxnSpPr>
        <p:spPr>
          <a:xfrm flipH="1">
            <a:off x="1207008" y="5472223"/>
            <a:ext cx="2074164" cy="0"/>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B13B162D-05EA-CE90-2336-4C5D7E0D2B0A}"/>
              </a:ext>
            </a:extLst>
          </p:cNvPr>
          <p:cNvCxnSpPr>
            <a:cxnSpLocks/>
          </p:cNvCxnSpPr>
          <p:nvPr/>
        </p:nvCxnSpPr>
        <p:spPr>
          <a:xfrm flipV="1">
            <a:off x="7347494" y="4925326"/>
            <a:ext cx="0" cy="1202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5E239FA9-4D2B-0A28-0955-2672E75239A9}"/>
              </a:ext>
            </a:extLst>
          </p:cNvPr>
          <p:cNvCxnSpPr>
            <a:cxnSpLocks/>
          </p:cNvCxnSpPr>
          <p:nvPr/>
        </p:nvCxnSpPr>
        <p:spPr>
          <a:xfrm flipH="1">
            <a:off x="1233474" y="6127898"/>
            <a:ext cx="6114020" cy="0"/>
          </a:xfrm>
          <a:prstGeom prst="line">
            <a:avLst/>
          </a:prstGeom>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DBE508E4-616D-F953-DCCE-C0BC861C0EFF}"/>
              </a:ext>
            </a:extLst>
          </p:cNvPr>
          <p:cNvSpPr txBox="1"/>
          <p:nvPr/>
        </p:nvSpPr>
        <p:spPr>
          <a:xfrm>
            <a:off x="176192" y="2411234"/>
            <a:ext cx="1151021"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New user</a:t>
            </a:r>
          </a:p>
        </p:txBody>
      </p:sp>
      <p:sp>
        <p:nvSpPr>
          <p:cNvPr id="69" name="TextBox 68">
            <a:extLst>
              <a:ext uri="{FF2B5EF4-FFF2-40B4-BE49-F238E27FC236}">
                <a16:creationId xmlns:a16="http://schemas.microsoft.com/office/drawing/2014/main" id="{8B49BFE1-CC3C-BEDC-DBE3-20DEC64AA264}"/>
              </a:ext>
            </a:extLst>
          </p:cNvPr>
          <p:cNvSpPr txBox="1"/>
          <p:nvPr/>
        </p:nvSpPr>
        <p:spPr>
          <a:xfrm>
            <a:off x="192185" y="4304806"/>
            <a:ext cx="1151021"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Old user</a:t>
            </a:r>
          </a:p>
        </p:txBody>
      </p:sp>
      <p:cxnSp>
        <p:nvCxnSpPr>
          <p:cNvPr id="70" name="Straight Arrow Connector 69">
            <a:extLst>
              <a:ext uri="{FF2B5EF4-FFF2-40B4-BE49-F238E27FC236}">
                <a16:creationId xmlns:a16="http://schemas.microsoft.com/office/drawing/2014/main" id="{65BDD682-73CF-7647-18A6-246581B1C66C}"/>
              </a:ext>
            </a:extLst>
          </p:cNvPr>
          <p:cNvCxnSpPr>
            <a:cxnSpLocks/>
            <a:endCxn id="29" idx="1"/>
          </p:cNvCxnSpPr>
          <p:nvPr/>
        </p:nvCxnSpPr>
        <p:spPr>
          <a:xfrm>
            <a:off x="10299901" y="3058694"/>
            <a:ext cx="683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6" name="TextBox 75">
            <a:extLst>
              <a:ext uri="{FF2B5EF4-FFF2-40B4-BE49-F238E27FC236}">
                <a16:creationId xmlns:a16="http://schemas.microsoft.com/office/drawing/2014/main" id="{1DEFC525-3542-8897-5934-E79447DB8B45}"/>
              </a:ext>
            </a:extLst>
          </p:cNvPr>
          <p:cNvSpPr txBox="1"/>
          <p:nvPr/>
        </p:nvSpPr>
        <p:spPr>
          <a:xfrm>
            <a:off x="1636969" y="1113833"/>
            <a:ext cx="1946910" cy="369332"/>
          </a:xfrm>
          <a:prstGeom prst="rect">
            <a:avLst/>
          </a:prstGeom>
          <a:noFill/>
        </p:spPr>
        <p:txBody>
          <a:bodyPr wrap="square" rtlCol="0">
            <a:spAutoFit/>
          </a:bodyPr>
          <a:lstStyle/>
          <a:p>
            <a:r>
              <a:rPr lang="en-IN" b="1" dirty="0"/>
              <a:t>REGISTER / LOGIN</a:t>
            </a:r>
          </a:p>
        </p:txBody>
      </p:sp>
      <p:sp>
        <p:nvSpPr>
          <p:cNvPr id="78" name="TextBox 77">
            <a:extLst>
              <a:ext uri="{FF2B5EF4-FFF2-40B4-BE49-F238E27FC236}">
                <a16:creationId xmlns:a16="http://schemas.microsoft.com/office/drawing/2014/main" id="{F13CE6FB-5588-E097-BF11-8FA03900B18E}"/>
              </a:ext>
            </a:extLst>
          </p:cNvPr>
          <p:cNvSpPr txBox="1"/>
          <p:nvPr/>
        </p:nvSpPr>
        <p:spPr>
          <a:xfrm>
            <a:off x="6839417" y="914459"/>
            <a:ext cx="1312459" cy="646331"/>
          </a:xfrm>
          <a:prstGeom prst="rect">
            <a:avLst/>
          </a:prstGeom>
          <a:noFill/>
        </p:spPr>
        <p:txBody>
          <a:bodyPr wrap="square" rtlCol="0">
            <a:spAutoFit/>
          </a:bodyPr>
          <a:lstStyle/>
          <a:p>
            <a:r>
              <a:rPr lang="en-IN" b="1" dirty="0"/>
              <a:t>  FEATURE SELECTION</a:t>
            </a:r>
          </a:p>
        </p:txBody>
      </p:sp>
      <p:sp>
        <p:nvSpPr>
          <p:cNvPr id="79" name="TextBox 78">
            <a:extLst>
              <a:ext uri="{FF2B5EF4-FFF2-40B4-BE49-F238E27FC236}">
                <a16:creationId xmlns:a16="http://schemas.microsoft.com/office/drawing/2014/main" id="{1371A541-CE79-31D7-6E12-61BE8B9BD46C}"/>
              </a:ext>
            </a:extLst>
          </p:cNvPr>
          <p:cNvSpPr txBox="1"/>
          <p:nvPr/>
        </p:nvSpPr>
        <p:spPr>
          <a:xfrm>
            <a:off x="8987885" y="1113833"/>
            <a:ext cx="1598485" cy="369332"/>
          </a:xfrm>
          <a:prstGeom prst="rect">
            <a:avLst/>
          </a:prstGeom>
          <a:noFill/>
        </p:spPr>
        <p:txBody>
          <a:bodyPr wrap="square" rtlCol="0">
            <a:spAutoFit/>
          </a:bodyPr>
          <a:lstStyle/>
          <a:p>
            <a:r>
              <a:rPr lang="en-IN" b="1" dirty="0"/>
              <a:t>CLUSTERING</a:t>
            </a:r>
          </a:p>
        </p:txBody>
      </p:sp>
      <p:cxnSp>
        <p:nvCxnSpPr>
          <p:cNvPr id="42" name="Straight Connector 41">
            <a:extLst>
              <a:ext uri="{FF2B5EF4-FFF2-40B4-BE49-F238E27FC236}">
                <a16:creationId xmlns:a16="http://schemas.microsoft.com/office/drawing/2014/main" id="{2D19020E-E901-DC35-1B00-DF66803FE0E6}"/>
              </a:ext>
            </a:extLst>
          </p:cNvPr>
          <p:cNvCxnSpPr>
            <a:cxnSpLocks/>
          </p:cNvCxnSpPr>
          <p:nvPr/>
        </p:nvCxnSpPr>
        <p:spPr>
          <a:xfrm flipH="1">
            <a:off x="1174603" y="5615098"/>
            <a:ext cx="5521472" cy="0"/>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52A1298A-2B37-FBD1-9F14-CAB96CF223EA}"/>
              </a:ext>
            </a:extLst>
          </p:cNvPr>
          <p:cNvCxnSpPr>
            <a:cxnSpLocks/>
          </p:cNvCxnSpPr>
          <p:nvPr/>
        </p:nvCxnSpPr>
        <p:spPr>
          <a:xfrm flipV="1">
            <a:off x="6696075" y="4925326"/>
            <a:ext cx="0" cy="689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7862042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D75AC-5707-E608-754C-EF57856E72BE}"/>
              </a:ext>
            </a:extLst>
          </p:cNvPr>
          <p:cNvSpPr>
            <a:spLocks noGrp="1"/>
          </p:cNvSpPr>
          <p:nvPr>
            <p:ph type="title"/>
          </p:nvPr>
        </p:nvSpPr>
        <p:spPr>
          <a:xfrm>
            <a:off x="495300" y="143317"/>
            <a:ext cx="10515600" cy="701748"/>
          </a:xfrm>
        </p:spPr>
        <p:txBody>
          <a:bodyPr>
            <a:normAutofit/>
          </a:bodyPr>
          <a:lstStyle/>
          <a:p>
            <a:pPr algn="ctr"/>
            <a:r>
              <a:rPr lang="en-IN" sz="3200" b="1" dirty="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B4AF3E-0D5E-EEBC-77B7-522F408C113F}"/>
              </a:ext>
            </a:extLst>
          </p:cNvPr>
          <p:cNvSpPr>
            <a:spLocks noGrp="1"/>
          </p:cNvSpPr>
          <p:nvPr>
            <p:ph idx="1"/>
          </p:nvPr>
        </p:nvSpPr>
        <p:spPr>
          <a:xfrm>
            <a:off x="495300" y="1124744"/>
            <a:ext cx="10515600" cy="5239065"/>
          </a:xfrm>
        </p:spPr>
        <p:txBody>
          <a:bodyPr>
            <a:normAutofit fontScale="92500"/>
          </a:bodyPr>
          <a:lstStyle/>
          <a:p>
            <a:pPr marL="0" indent="0">
              <a:buNone/>
            </a:pPr>
            <a:r>
              <a:rPr lang="en-IN" sz="3100" u="sng" dirty="0">
                <a:latin typeface="Times New Roman" panose="02020603050405020304" pitchFamily="18" charset="0"/>
                <a:cs typeface="Times New Roman" panose="02020603050405020304" pitchFamily="18" charset="0"/>
              </a:rPr>
              <a:t>REGISTER / LOGIN:</a:t>
            </a:r>
          </a:p>
          <a:p>
            <a:pPr marL="0" indent="0">
              <a:lnSpc>
                <a:spcPct val="160000"/>
              </a:lnSpc>
              <a:buNone/>
            </a:pPr>
            <a:r>
              <a:rPr lang="en-US" sz="2300" dirty="0">
                <a:solidFill>
                  <a:srgbClr val="202124"/>
                </a:solidFill>
                <a:latin typeface="Times New Roman" panose="02020603050405020304" pitchFamily="18" charset="0"/>
                <a:cs typeface="Times New Roman" panose="02020603050405020304" pitchFamily="18" charset="0"/>
              </a:rPr>
              <a:t>                  The user can login into website/app that based on official database(personal DB) , whereas register can help to upload the present officially in the system.</a:t>
            </a:r>
          </a:p>
          <a:p>
            <a:pPr marL="0" indent="0">
              <a:buNone/>
            </a:pPr>
            <a:endParaRPr lang="en-IN" sz="2300" dirty="0">
              <a:solidFill>
                <a:srgbClr val="202124"/>
              </a:solidFill>
              <a:latin typeface="Times New Roman" panose="02020603050405020304" pitchFamily="18" charset="0"/>
              <a:cs typeface="Times New Roman" panose="02020603050405020304" pitchFamily="18" charset="0"/>
            </a:endParaRPr>
          </a:p>
          <a:p>
            <a:pPr marL="0" indent="0">
              <a:buNone/>
            </a:pPr>
            <a:r>
              <a:rPr lang="en-IN" sz="3100" u="sng" dirty="0">
                <a:latin typeface="Times New Roman" panose="02020603050405020304" pitchFamily="18" charset="0"/>
                <a:cs typeface="Times New Roman" panose="02020603050405020304" pitchFamily="18" charset="0"/>
              </a:rPr>
              <a:t>FEARTURE SELECTION:</a:t>
            </a:r>
          </a:p>
          <a:p>
            <a:pPr marL="1371600" lvl="3" indent="0">
              <a:buNone/>
            </a:pPr>
            <a:r>
              <a:rPr lang="en-US" sz="2300" dirty="0">
                <a:solidFill>
                  <a:srgbClr val="202124"/>
                </a:solidFill>
                <a:latin typeface="Times New Roman" panose="02020603050405020304" pitchFamily="18" charset="0"/>
                <a:cs typeface="Times New Roman" panose="02020603050405020304" pitchFamily="18" charset="0"/>
              </a:rPr>
              <a:t>After login is valid, feature selection can sort out the specific data at base on </a:t>
            </a:r>
          </a:p>
          <a:p>
            <a:pPr marL="0" indent="0">
              <a:lnSpc>
                <a:spcPct val="100000"/>
              </a:lnSpc>
              <a:buNone/>
            </a:pPr>
            <a:r>
              <a:rPr lang="en-US" sz="2300" dirty="0">
                <a:solidFill>
                  <a:srgbClr val="202124"/>
                </a:solidFill>
                <a:latin typeface="Times New Roman" panose="02020603050405020304" pitchFamily="18" charset="0"/>
                <a:cs typeface="Times New Roman" panose="02020603050405020304" pitchFamily="18" charset="0"/>
              </a:rPr>
              <a:t>conditions. The sorted data’s are use to search the herbal plants data for the user’s problem.  </a:t>
            </a:r>
          </a:p>
          <a:p>
            <a:pPr marL="0" indent="0">
              <a:lnSpc>
                <a:spcPct val="100000"/>
              </a:lnSpc>
              <a:buNone/>
            </a:pPr>
            <a:endParaRPr lang="en-IN" sz="2300" dirty="0">
              <a:solidFill>
                <a:srgbClr val="202124"/>
              </a:solidFill>
              <a:latin typeface="Times New Roman" panose="02020603050405020304" pitchFamily="18" charset="0"/>
              <a:cs typeface="Times New Roman" panose="02020603050405020304" pitchFamily="18" charset="0"/>
            </a:endParaRPr>
          </a:p>
          <a:p>
            <a:pPr marL="0" indent="0">
              <a:buNone/>
            </a:pPr>
            <a:r>
              <a:rPr lang="en-IN" sz="3100" u="sng" dirty="0">
                <a:latin typeface="Times New Roman" panose="02020603050405020304" pitchFamily="18" charset="0"/>
                <a:cs typeface="Times New Roman" panose="02020603050405020304" pitchFamily="18" charset="0"/>
              </a:rPr>
              <a:t>CLUSTERING:</a:t>
            </a:r>
          </a:p>
          <a:p>
            <a:pPr marL="1371600" lvl="3" indent="0">
              <a:lnSpc>
                <a:spcPct val="100000"/>
              </a:lnSpc>
              <a:buNone/>
            </a:pPr>
            <a:r>
              <a:rPr lang="en-IN" sz="2300" dirty="0">
                <a:solidFill>
                  <a:srgbClr val="202124"/>
                </a:solidFill>
                <a:latin typeface="Times New Roman" panose="02020603050405020304" pitchFamily="18" charset="0"/>
                <a:cs typeface="Times New Roman" panose="02020603050405020304" pitchFamily="18" charset="0"/>
              </a:rPr>
              <a:t>The Clustering Module, that consist algorithm to find the specific data of herbal plant and it suggested to user.</a:t>
            </a:r>
          </a:p>
          <a:p>
            <a:pPr marL="0" indent="0">
              <a:buNone/>
            </a:pPr>
            <a:endParaRPr lang="en-IN" dirty="0"/>
          </a:p>
        </p:txBody>
      </p:sp>
    </p:spTree>
    <p:extLst>
      <p:ext uri="{BB962C8B-B14F-4D97-AF65-F5344CB8AC3E}">
        <p14:creationId xmlns:p14="http://schemas.microsoft.com/office/powerpoint/2010/main" val="157655340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153F1-8DF9-F110-737C-EE6FC047541B}"/>
              </a:ext>
            </a:extLst>
          </p:cNvPr>
          <p:cNvSpPr>
            <a:spLocks noGrp="1"/>
          </p:cNvSpPr>
          <p:nvPr>
            <p:ph type="title"/>
          </p:nvPr>
        </p:nvSpPr>
        <p:spPr>
          <a:xfrm>
            <a:off x="838200" y="365126"/>
            <a:ext cx="10515600" cy="570540"/>
          </a:xfrm>
        </p:spPr>
        <p:txBody>
          <a:bodyPr>
            <a:noAutofit/>
          </a:bodyPr>
          <a:lstStyle/>
          <a:p>
            <a:r>
              <a:rPr lang="en-IN" sz="2400" b="1" dirty="0">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4B86A83E-1F56-F1C6-A073-2A6E2E3638B9}"/>
              </a:ext>
            </a:extLst>
          </p:cNvPr>
          <p:cNvSpPr>
            <a:spLocks noGrp="1"/>
          </p:cNvSpPr>
          <p:nvPr>
            <p:ph idx="1"/>
          </p:nvPr>
        </p:nvSpPr>
        <p:spPr>
          <a:xfrm>
            <a:off x="838200" y="935666"/>
            <a:ext cx="10725150" cy="5557208"/>
          </a:xfrm>
        </p:spPr>
        <p:txBody>
          <a:bodyPr>
            <a:normAutofit lnSpcReduction="10000"/>
          </a:bodyPr>
          <a:lstStyle/>
          <a:p>
            <a:pPr marL="0" indent="0" algn="just">
              <a:lnSpc>
                <a:spcPct val="150000"/>
              </a:lnSpc>
              <a:buNone/>
            </a:pPr>
            <a:r>
              <a:rPr lang="en-US" sz="2000" dirty="0">
                <a:solidFill>
                  <a:srgbClr val="333333"/>
                </a:solidFill>
                <a:latin typeface="Times New Roman" panose="02020603050405020304" pitchFamily="18" charset="0"/>
                <a:cs typeface="Times New Roman" panose="02020603050405020304" pitchFamily="18" charset="0"/>
              </a:rPr>
              <a:t>Login</a:t>
            </a:r>
          </a:p>
          <a:p>
            <a:pPr marL="0" indent="0" algn="just">
              <a:lnSpc>
                <a:spcPct val="150000"/>
              </a:lnSpc>
              <a:buNone/>
            </a:pPr>
            <a:r>
              <a:rPr lang="en-US" sz="2000" dirty="0">
                <a:solidFill>
                  <a:srgbClr val="333333"/>
                </a:solidFill>
                <a:latin typeface="Times New Roman" panose="02020603050405020304" pitchFamily="18" charset="0"/>
                <a:cs typeface="Times New Roman" panose="02020603050405020304" pitchFamily="18" charset="0"/>
              </a:rPr>
              <a:t>If( id = “valid </a:t>
            </a:r>
            <a:r>
              <a:rPr lang="en-US" sz="2000" dirty="0" err="1">
                <a:solidFill>
                  <a:srgbClr val="333333"/>
                </a:solidFill>
                <a:latin typeface="Times New Roman" panose="02020603050405020304" pitchFamily="18" charset="0"/>
                <a:cs typeface="Times New Roman" panose="02020603050405020304" pitchFamily="18" charset="0"/>
              </a:rPr>
              <a:t>mail_id</a:t>
            </a:r>
            <a:r>
              <a:rPr lang="en-US" sz="2000" dirty="0">
                <a:solidFill>
                  <a:srgbClr val="333333"/>
                </a:solidFill>
                <a:latin typeface="Times New Roman" panose="02020603050405020304" pitchFamily="18" charset="0"/>
                <a:cs typeface="Times New Roman" panose="02020603050405020304" pitchFamily="18" charset="0"/>
              </a:rPr>
              <a:t>” &amp;&amp; pass=“Pass”)</a:t>
            </a:r>
          </a:p>
          <a:p>
            <a:pPr marL="0" indent="0" algn="just">
              <a:lnSpc>
                <a:spcPct val="150000"/>
              </a:lnSpc>
              <a:buNone/>
            </a:pPr>
            <a:r>
              <a:rPr lang="en-US" sz="2000" dirty="0">
                <a:solidFill>
                  <a:srgbClr val="333333"/>
                </a:solidFill>
                <a:latin typeface="Times New Roman" panose="02020603050405020304" pitchFamily="18" charset="0"/>
                <a:cs typeface="Times New Roman" panose="02020603050405020304" pitchFamily="18" charset="0"/>
              </a:rPr>
              <a:t>Login successful</a:t>
            </a:r>
          </a:p>
          <a:p>
            <a:pPr marL="0" indent="0" algn="just">
              <a:lnSpc>
                <a:spcPct val="150000"/>
              </a:lnSpc>
              <a:buNone/>
            </a:pPr>
            <a:r>
              <a:rPr lang="en-US" sz="2000" dirty="0">
                <a:solidFill>
                  <a:srgbClr val="333333"/>
                </a:solidFill>
                <a:latin typeface="Times New Roman" panose="02020603050405020304" pitchFamily="18" charset="0"/>
                <a:cs typeface="Times New Roman" panose="02020603050405020304" pitchFamily="18" charset="0"/>
              </a:rPr>
              <a:t>Else</a:t>
            </a:r>
          </a:p>
          <a:p>
            <a:pPr marL="0" indent="0" algn="just">
              <a:lnSpc>
                <a:spcPct val="150000"/>
              </a:lnSpc>
              <a:buNone/>
            </a:pPr>
            <a:r>
              <a:rPr lang="en-US" sz="2000" dirty="0">
                <a:solidFill>
                  <a:srgbClr val="333333"/>
                </a:solidFill>
                <a:latin typeface="Times New Roman" panose="02020603050405020304" pitchFamily="18" charset="0"/>
                <a:cs typeface="Times New Roman" panose="02020603050405020304" pitchFamily="18" charset="0"/>
              </a:rPr>
              <a:t>Login Un successful</a:t>
            </a:r>
          </a:p>
          <a:p>
            <a:pPr marL="0" indent="0" algn="just">
              <a:lnSpc>
                <a:spcPct val="150000"/>
              </a:lnSpc>
              <a:buNone/>
            </a:pPr>
            <a:r>
              <a:rPr lang="en-US" sz="2000" dirty="0">
                <a:solidFill>
                  <a:srgbClr val="333333"/>
                </a:solidFill>
                <a:latin typeface="Times New Roman" panose="02020603050405020304" pitchFamily="18" charset="0"/>
                <a:cs typeface="Times New Roman" panose="02020603050405020304" pitchFamily="18" charset="0"/>
              </a:rPr>
              <a:t>Register:</a:t>
            </a:r>
          </a:p>
          <a:p>
            <a:pPr marL="0" indent="0" algn="just">
              <a:lnSpc>
                <a:spcPct val="150000"/>
              </a:lnSpc>
              <a:buNone/>
            </a:pPr>
            <a:r>
              <a:rPr lang="en-US" sz="2000" dirty="0">
                <a:solidFill>
                  <a:srgbClr val="333333"/>
                </a:solidFill>
                <a:latin typeface="Times New Roman" panose="02020603050405020304" pitchFamily="18" charset="0"/>
                <a:cs typeface="Times New Roman" panose="02020603050405020304" pitchFamily="18" charset="0"/>
              </a:rPr>
              <a:t>Get the data of user and stored in </a:t>
            </a:r>
            <a:r>
              <a:rPr lang="en-US" sz="2000" dirty="0" err="1">
                <a:solidFill>
                  <a:srgbClr val="333333"/>
                </a:solidFill>
                <a:latin typeface="Times New Roman" panose="02020603050405020304" pitchFamily="18" charset="0"/>
                <a:cs typeface="Times New Roman" panose="02020603050405020304" pitchFamily="18" charset="0"/>
              </a:rPr>
              <a:t>Database_hb</a:t>
            </a:r>
            <a:r>
              <a:rPr lang="en-US" sz="2000" dirty="0">
                <a:solidFill>
                  <a:srgbClr val="333333"/>
                </a:solidFill>
                <a:latin typeface="Times New Roman" panose="02020603050405020304" pitchFamily="18" charset="0"/>
                <a:cs typeface="Times New Roman" panose="02020603050405020304" pitchFamily="18" charset="0"/>
              </a:rPr>
              <a:t>.</a:t>
            </a:r>
          </a:p>
          <a:p>
            <a:pPr marL="0" indent="0" algn="just">
              <a:lnSpc>
                <a:spcPct val="150000"/>
              </a:lnSpc>
              <a:buNone/>
            </a:pPr>
            <a:r>
              <a:rPr lang="en-US" sz="2000" dirty="0">
                <a:solidFill>
                  <a:srgbClr val="333333"/>
                </a:solidFill>
                <a:latin typeface="Times New Roman" panose="02020603050405020304" pitchFamily="18" charset="0"/>
                <a:cs typeface="Times New Roman" panose="02020603050405020304" pitchFamily="18" charset="0"/>
              </a:rPr>
              <a:t>Program verified</a:t>
            </a:r>
          </a:p>
          <a:p>
            <a:pPr marL="0" indent="0" algn="just">
              <a:lnSpc>
                <a:spcPct val="150000"/>
              </a:lnSpc>
              <a:buNone/>
            </a:pPr>
            <a:r>
              <a:rPr lang="en-US" sz="2000" dirty="0">
                <a:solidFill>
                  <a:srgbClr val="333333"/>
                </a:solidFill>
                <a:latin typeface="Times New Roman" panose="02020603050405020304" pitchFamily="18" charset="0"/>
                <a:cs typeface="Times New Roman" panose="02020603050405020304" pitchFamily="18" charset="0"/>
              </a:rPr>
              <a:t>if( age  ==“valid subset” &amp;&amp;  problem ==“id of problem” &amp;&amp; symptoms=“sub id”)</a:t>
            </a:r>
          </a:p>
          <a:p>
            <a:pPr marL="0" indent="0" algn="just">
              <a:lnSpc>
                <a:spcPct val="150000"/>
              </a:lnSpc>
              <a:buNone/>
            </a:pPr>
            <a:r>
              <a:rPr lang="en-US" sz="2000" b="0" i="0" dirty="0">
                <a:solidFill>
                  <a:srgbClr val="333333"/>
                </a:solidFill>
                <a:effectLst/>
                <a:latin typeface="Times New Roman" panose="02020603050405020304" pitchFamily="18" charset="0"/>
                <a:cs typeface="Times New Roman" panose="02020603050405020304" pitchFamily="18" charset="0"/>
              </a:rPr>
              <a:t>      print the List out Medicinal plants </a:t>
            </a:r>
            <a:r>
              <a:rPr lang="en-US" sz="2000" dirty="0">
                <a:solidFill>
                  <a:srgbClr val="333333"/>
                </a:solidFill>
                <a:latin typeface="Times New Roman" panose="02020603050405020304" pitchFamily="18" charset="0"/>
                <a:cs typeface="Times New Roman" panose="02020603050405020304" pitchFamily="18" charset="0"/>
              </a:rPr>
              <a:t>f</a:t>
            </a:r>
            <a:r>
              <a:rPr lang="en-US" sz="2000" b="0" i="0" dirty="0">
                <a:solidFill>
                  <a:srgbClr val="333333"/>
                </a:solidFill>
                <a:effectLst/>
                <a:latin typeface="Times New Roman" panose="02020603050405020304" pitchFamily="18" charset="0"/>
                <a:cs typeface="Times New Roman" panose="02020603050405020304" pitchFamily="18" charset="0"/>
              </a:rPr>
              <a:t>orm database.</a:t>
            </a:r>
            <a:endParaRPr lang="en-US" sz="14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912629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725AA-D2F4-AD51-096E-5AEE3F94CE83}"/>
              </a:ext>
            </a:extLst>
          </p:cNvPr>
          <p:cNvSpPr>
            <a:spLocks noGrp="1"/>
          </p:cNvSpPr>
          <p:nvPr>
            <p:ph type="title"/>
          </p:nvPr>
        </p:nvSpPr>
        <p:spPr/>
        <p:txBody>
          <a:bodyPr/>
          <a:lstStyle/>
          <a:p>
            <a:r>
              <a:rPr lang="en-IN" dirty="0"/>
              <a:t>Project DEMO:</a:t>
            </a:r>
          </a:p>
        </p:txBody>
      </p:sp>
      <p:sp>
        <p:nvSpPr>
          <p:cNvPr id="3" name="Content Placeholder 2">
            <a:extLst>
              <a:ext uri="{FF2B5EF4-FFF2-40B4-BE49-F238E27FC236}">
                <a16:creationId xmlns:a16="http://schemas.microsoft.com/office/drawing/2014/main" id="{F5DD28A7-E533-D40A-1B9A-4CD56E3ACE99}"/>
              </a:ext>
            </a:extLst>
          </p:cNvPr>
          <p:cNvSpPr>
            <a:spLocks noGrp="1"/>
          </p:cNvSpPr>
          <p:nvPr>
            <p:ph idx="1"/>
          </p:nvPr>
        </p:nvSpPr>
        <p:spPr/>
        <p:txBody>
          <a:bodyPr/>
          <a:lstStyle/>
          <a:p>
            <a:r>
              <a:rPr lang="en-IN" dirty="0">
                <a:hlinkClick r:id="rId2"/>
              </a:rPr>
              <a:t>localhost/</a:t>
            </a:r>
            <a:r>
              <a:rPr lang="en-IN" dirty="0" err="1">
                <a:hlinkClick r:id="rId2"/>
              </a:rPr>
              <a:t>php</a:t>
            </a:r>
            <a:r>
              <a:rPr lang="en-IN" dirty="0">
                <a:hlinkClick r:id="rId2"/>
              </a:rPr>
              <a:t>/web/</a:t>
            </a:r>
            <a:endParaRPr lang="en-IN" dirty="0"/>
          </a:p>
        </p:txBody>
      </p:sp>
    </p:spTree>
    <p:extLst>
      <p:ext uri="{BB962C8B-B14F-4D97-AF65-F5344CB8AC3E}">
        <p14:creationId xmlns:p14="http://schemas.microsoft.com/office/powerpoint/2010/main" val="189587552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636EC-E172-EE7B-E32F-DCA9EED89F6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7E2F707-5EA1-A45D-5C89-1A2ECD118F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28" y="-1"/>
            <a:ext cx="12170271" cy="6845777"/>
          </a:xfrm>
        </p:spPr>
      </p:pic>
    </p:spTree>
    <p:extLst>
      <p:ext uri="{BB962C8B-B14F-4D97-AF65-F5344CB8AC3E}">
        <p14:creationId xmlns:p14="http://schemas.microsoft.com/office/powerpoint/2010/main" val="363369446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4"/>
  <p:tag name="AS_OS" val="Microsoft Windows NT 10.0.17763.0"/>
  <p:tag name="AS_RELEASE_DATE" val="2022.04.14"/>
  <p:tag name="AS_TITLE" val="Aspose.Slides for .NET5"/>
  <p:tag name="AS_VERSION" val="22.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412</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11</vt:i4>
      </vt:variant>
    </vt:vector>
  </HeadingPairs>
  <TitlesOfParts>
    <vt:vector size="19" baseType="lpstr">
      <vt:lpstr>Arial</vt:lpstr>
      <vt:lpstr>Calibri</vt:lpstr>
      <vt:lpstr>Calibri Light</vt:lpstr>
      <vt:lpstr>Roboto</vt:lpstr>
      <vt:lpstr>Times New Roman</vt:lpstr>
      <vt:lpstr>Office Theme</vt:lpstr>
      <vt:lpstr>Office Theme</vt:lpstr>
      <vt:lpstr>Office Theme</vt:lpstr>
      <vt:lpstr>      </vt:lpstr>
      <vt:lpstr>                DOMAIN: DATA MINING</vt:lpstr>
      <vt:lpstr>PowerPoint Presentation</vt:lpstr>
      <vt:lpstr>PowerPoint Presentation</vt:lpstr>
      <vt:lpstr>PowerPoint Presentation</vt:lpstr>
      <vt:lpstr>MODULES</vt:lpstr>
      <vt:lpstr>ALGORITHM:</vt:lpstr>
      <vt:lpstr>Project DEMO:</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lastModifiedBy>manikandan</cp:lastModifiedBy>
  <cp:revision>14</cp:revision>
  <cp:lastPrinted>2022-05-13T08:16:07Z</cp:lastPrinted>
  <dcterms:created xsi:type="dcterms:W3CDTF">2022-05-13T08:16:07Z</dcterms:created>
  <dcterms:modified xsi:type="dcterms:W3CDTF">2022-06-19T15:25:37Z</dcterms:modified>
</cp:coreProperties>
</file>