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61" r:id="rId5"/>
    <p:sldId id="262" r:id="rId6"/>
    <p:sldId id="265" r:id="rId7"/>
    <p:sldId id="266" r:id="rId8"/>
    <p:sldId id="267" r:id="rId9"/>
    <p:sldId id="268" r:id="rId10"/>
    <p:sldId id="259" r:id="rId11"/>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9E0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showGuides="1">
      <p:cViewPr varScale="1">
        <p:scale>
          <a:sx n="111" d="100"/>
          <a:sy n="111" d="100"/>
        </p:scale>
        <p:origin x="510" y="96"/>
      </p:cViewPr>
      <p:guideLst>
        <p:guide orient="horz" pos="2196"/>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gs" Target="tags/tag18.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54A336-C69E-4714-9C77-EDF27533E98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7E4B67-FCD3-4532-BCA6-DE877EA7182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E814085-1836-4067-BF05-EE1CEA907A8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927DC7C-EA85-41EA-BE8E-3BC04B9579C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2E8C10CD-CE84-4E2B-BABD-39448864A42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B70648-4C7E-4A21-B8DD-2D132409907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36430" y="0"/>
            <a:ext cx="11017370" cy="554339"/>
          </a:xfrm>
        </p:spPr>
        <p:txBody>
          <a:bodyPr>
            <a:normAutofit/>
          </a:bodyPr>
          <a:lstStyle>
            <a:lvl1pPr>
              <a:defRPr sz="2800"/>
            </a:lvl1pPr>
          </a:lstStyle>
          <a:p>
            <a:r>
              <a:rPr lang="zh-CN" altLang="en-US" dirty="0"/>
              <a:t>单击此处编辑母版标题样式</a:t>
            </a:r>
            <a:endParaRPr lang="zh-CN" altLang="en-US" dirty="0"/>
          </a:p>
        </p:txBody>
      </p:sp>
      <p:sp>
        <p:nvSpPr>
          <p:cNvPr id="3" name="内容占位符 2"/>
          <p:cNvSpPr>
            <a:spLocks noGrp="1"/>
          </p:cNvSpPr>
          <p:nvPr>
            <p:ph idx="1" hasCustomPrompt="1"/>
          </p:nvPr>
        </p:nvSpPr>
        <p:spPr>
          <a:xfrm>
            <a:off x="357568" y="793630"/>
            <a:ext cx="11476864" cy="5383333"/>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E8C10CD-CE84-4E2B-BABD-39448864A42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B70648-4C7E-4A21-B8DD-2D1324099071}" type="slidenum">
              <a:rPr lang="zh-CN" altLang="en-US" smtClean="0"/>
            </a:fld>
            <a:endParaRPr lang="zh-CN" altLang="en-US"/>
          </a:p>
        </p:txBody>
      </p:sp>
      <p:cxnSp>
        <p:nvCxnSpPr>
          <p:cNvPr id="7" name="直接连接符 6"/>
          <p:cNvCxnSpPr/>
          <p:nvPr userDrawn="1"/>
        </p:nvCxnSpPr>
        <p:spPr>
          <a:xfrm>
            <a:off x="336430" y="554338"/>
            <a:ext cx="11519140" cy="0"/>
          </a:xfrm>
          <a:prstGeom prst="line">
            <a:avLst/>
          </a:prstGeom>
          <a:ln w="38100">
            <a:gradFill flip="none" rotWithShape="1">
              <a:gsLst>
                <a:gs pos="100000">
                  <a:schemeClr val="accent2">
                    <a:lumMod val="0"/>
                    <a:lumOff val="100000"/>
                  </a:schemeClr>
                </a:gs>
                <a:gs pos="83375">
                  <a:srgbClr val="F5E2E4"/>
                </a:gs>
                <a:gs pos="66750">
                  <a:srgbClr val="EBC4C9"/>
                </a:gs>
                <a:gs pos="45500">
                  <a:srgbClr val="D78992"/>
                </a:gs>
                <a:gs pos="3000">
                  <a:srgbClr val="AE1324"/>
                </a:gs>
              </a:gsLst>
              <a:path path="circle">
                <a:fillToRect t="100000" r="100000"/>
              </a:path>
              <a:tileRect l="-100000" b="-100000"/>
            </a:gradFill>
          </a:ln>
        </p:spPr>
        <p:style>
          <a:lnRef idx="3">
            <a:schemeClr val="accent2"/>
          </a:lnRef>
          <a:fillRef idx="0">
            <a:schemeClr val="accent2"/>
          </a:fillRef>
          <a:effectRef idx="2">
            <a:schemeClr val="accent2"/>
          </a:effectRef>
          <a:fontRef idx="minor">
            <a:schemeClr val="tx1"/>
          </a:fontRef>
        </p:style>
      </p:cxnSp>
      <p:pic>
        <p:nvPicPr>
          <p:cNvPr id="8" name="图片 7" descr="横版组合——透明.png"/>
          <p:cNvPicPr>
            <a:picLocks noChangeAspect="1"/>
          </p:cNvPicPr>
          <p:nvPr userDrawn="1"/>
        </p:nvPicPr>
        <p:blipFill>
          <a:blip r:embed="rId2" cstate="screen"/>
          <a:srcRect/>
          <a:stretch>
            <a:fillRect/>
          </a:stretch>
        </p:blipFill>
        <p:spPr bwMode="auto">
          <a:xfrm>
            <a:off x="9644332" y="6242782"/>
            <a:ext cx="2190100" cy="459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2E8C10CD-CE84-4E2B-BABD-39448864A42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B70648-4C7E-4A21-B8DD-2D132409907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E8C10CD-CE84-4E2B-BABD-39448864A42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EB70648-4C7E-4A21-B8DD-2D132409907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8C10CD-CE84-4E2B-BABD-39448864A42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B70648-4C7E-4A21-B8DD-2D132409907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hemeOverride" Target="../theme/themeOverride1.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6" Type="http://schemas.openxmlformats.org/officeDocument/2006/relationships/notesSlide" Target="../notesSlides/notesSlide2.xml"/><Relationship Id="rId15" Type="http://schemas.openxmlformats.org/officeDocument/2006/relationships/slideLayout" Target="../slideLayouts/slideLayout4.xml"/><Relationship Id="rId14" Type="http://schemas.openxmlformats.org/officeDocument/2006/relationships/themeOverride" Target="../theme/themeOverride2.xml"/><Relationship Id="rId13" Type="http://schemas.openxmlformats.org/officeDocument/2006/relationships/image" Target="../media/image2.png"/><Relationship Id="rId12" Type="http://schemas.openxmlformats.org/officeDocument/2006/relationships/image" Target="../media/image4.jpeg"/><Relationship Id="rId11" Type="http://schemas.openxmlformats.org/officeDocument/2006/relationships/image" Target="../media/image3.jpeg"/><Relationship Id="rId10" Type="http://schemas.openxmlformats.org/officeDocument/2006/relationships/tags" Target="../tags/tag10.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tags" Target="../tags/tag11.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tags" Target="../tags/tag13.xml"/><Relationship Id="rId1" Type="http://schemas.openxmlformats.org/officeDocument/2006/relationships/tags" Target="../tags/tag1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jpeg"/><Relationship Id="rId2" Type="http://schemas.openxmlformats.org/officeDocument/2006/relationships/tags" Target="../tags/tag17.xml"/><Relationship Id="rId1" Type="http://schemas.openxmlformats.org/officeDocument/2006/relationships/tags" Target="../tags/tag16.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hemeOverride" Target="../theme/themeOverride3.xml"/><Relationship Id="rId2" Type="http://schemas.openxmlformats.org/officeDocument/2006/relationships/image" Target="../media/image10.png"/><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4" descr="横版组合——透明.png"/>
          <p:cNvPicPr>
            <a:picLocks noChangeAspect="1"/>
          </p:cNvPicPr>
          <p:nvPr/>
        </p:nvPicPr>
        <p:blipFill>
          <a:blip r:embed="rId1" cstate="screen"/>
          <a:srcRect/>
          <a:stretch>
            <a:fillRect/>
          </a:stretch>
        </p:blipFill>
        <p:spPr bwMode="auto">
          <a:xfrm>
            <a:off x="551383" y="476672"/>
            <a:ext cx="2614510" cy="548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副标题 3"/>
          <p:cNvSpPr>
            <a:spLocks noGrp="1"/>
          </p:cNvSpPr>
          <p:nvPr>
            <p:ph type="subTitle" idx="1"/>
          </p:nvPr>
        </p:nvSpPr>
        <p:spPr/>
        <p:txBody>
          <a:bodyPr/>
          <a:lstStyle/>
          <a:p>
            <a:r>
              <a:rPr lang="zh-CN" altLang="en-US" dirty="0"/>
              <a:t>开题报告</a:t>
            </a:r>
            <a:endParaRPr lang="zh-CN" altLang="en-US" dirty="0"/>
          </a:p>
        </p:txBody>
      </p:sp>
      <p:grpSp>
        <p:nvGrpSpPr>
          <p:cNvPr id="10" name="组合 9"/>
          <p:cNvGrpSpPr/>
          <p:nvPr/>
        </p:nvGrpSpPr>
        <p:grpSpPr>
          <a:xfrm>
            <a:off x="1403710" y="1544925"/>
            <a:ext cx="9424226" cy="2145538"/>
            <a:chOff x="1371960" y="1544925"/>
            <a:chExt cx="9424226" cy="2145538"/>
          </a:xfrm>
        </p:grpSpPr>
        <p:sp>
          <p:nvSpPr>
            <p:cNvPr id="2" name="矩形 1"/>
            <p:cNvSpPr/>
            <p:nvPr/>
          </p:nvSpPr>
          <p:spPr>
            <a:xfrm>
              <a:off x="1524000" y="1703583"/>
              <a:ext cx="9144000" cy="1812995"/>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a:solidFill>
                    <a:schemeClr val="tx1"/>
                  </a:solidFill>
                </a:rPr>
                <a:t>智能停车场系统</a:t>
              </a:r>
              <a:endParaRPr lang="zh-CN" altLang="en-US" sz="4000">
                <a:solidFill>
                  <a:schemeClr val="tx1"/>
                </a:solidFill>
              </a:endParaRPr>
            </a:p>
          </p:txBody>
        </p:sp>
        <p:grpSp>
          <p:nvGrpSpPr>
            <p:cNvPr id="16" name="组合 15"/>
            <p:cNvGrpSpPr/>
            <p:nvPr/>
          </p:nvGrpSpPr>
          <p:grpSpPr>
            <a:xfrm>
              <a:off x="1371960" y="1544925"/>
              <a:ext cx="9424226" cy="2145538"/>
              <a:chOff x="1371960" y="1544925"/>
              <a:chExt cx="9424226" cy="2145538"/>
            </a:xfrm>
          </p:grpSpPr>
          <p:grpSp>
            <p:nvGrpSpPr>
              <p:cNvPr id="12" name="组合 11"/>
              <p:cNvGrpSpPr/>
              <p:nvPr/>
            </p:nvGrpSpPr>
            <p:grpSpPr>
              <a:xfrm>
                <a:off x="1371960" y="1544925"/>
                <a:ext cx="3500927" cy="803557"/>
                <a:chOff x="1500147" y="1472851"/>
                <a:chExt cx="3500927" cy="803557"/>
              </a:xfrm>
            </p:grpSpPr>
            <p:cxnSp>
              <p:nvCxnSpPr>
                <p:cNvPr id="7" name="直接连接符 6"/>
                <p:cNvCxnSpPr/>
                <p:nvPr/>
              </p:nvCxnSpPr>
              <p:spPr>
                <a:xfrm flipV="1">
                  <a:off x="1500147" y="1472851"/>
                  <a:ext cx="3500927" cy="17091"/>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500147" y="1481396"/>
                  <a:ext cx="0" cy="795012"/>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7295259" y="2691925"/>
                <a:ext cx="3500927" cy="998538"/>
                <a:chOff x="7167073" y="2709017"/>
                <a:chExt cx="3500927" cy="998538"/>
              </a:xfrm>
            </p:grpSpPr>
            <p:cxnSp>
              <p:nvCxnSpPr>
                <p:cNvPr id="9" name="直接连接符 8"/>
                <p:cNvCxnSpPr/>
                <p:nvPr/>
              </p:nvCxnSpPr>
              <p:spPr>
                <a:xfrm flipV="1">
                  <a:off x="7167073" y="3690464"/>
                  <a:ext cx="3500927" cy="17091"/>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10668000" y="2709017"/>
                  <a:ext cx="0" cy="981447"/>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grpSp>
        </p:grpSp>
      </p:grpSp>
      <p:sp>
        <p:nvSpPr>
          <p:cNvPr id="3" name="文本框 2"/>
          <p:cNvSpPr txBox="1"/>
          <p:nvPr/>
        </p:nvSpPr>
        <p:spPr>
          <a:xfrm>
            <a:off x="41275" y="6412230"/>
            <a:ext cx="3762375" cy="368300"/>
          </a:xfrm>
          <a:prstGeom prst="rect">
            <a:avLst/>
          </a:prstGeom>
          <a:noFill/>
        </p:spPr>
        <p:txBody>
          <a:bodyPr wrap="square" rtlCol="0">
            <a:spAutoFit/>
          </a:bodyPr>
          <a:p>
            <a:r>
              <a:rPr lang="zh-CN" altLang="en-US"/>
              <a:t>李云昊</a:t>
            </a:r>
            <a:r>
              <a:rPr lang="en-US" altLang="zh-CN"/>
              <a:t> </a:t>
            </a:r>
            <a:r>
              <a:rPr lang="zh-CN" altLang="en-US"/>
              <a:t>林弘毅</a:t>
            </a:r>
            <a:r>
              <a:rPr lang="en-US" altLang="zh-CN"/>
              <a:t> </a:t>
            </a:r>
            <a:r>
              <a:rPr lang="zh-CN" altLang="en-US"/>
              <a:t>苏垚</a:t>
            </a:r>
            <a:r>
              <a:rPr lang="en-US" altLang="zh-CN"/>
              <a:t> </a:t>
            </a:r>
            <a:r>
              <a:rPr lang="zh-CN" altLang="en-US"/>
              <a:t>郑昊</a:t>
            </a:r>
            <a:r>
              <a:rPr lang="en-US" altLang="zh-CN"/>
              <a:t> </a:t>
            </a:r>
            <a:r>
              <a:rPr lang="zh-CN" altLang="en-US"/>
              <a:t>焦逸凡</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Others_1"/>
          <p:cNvSpPr txBox="1"/>
          <p:nvPr>
            <p:custDataLst>
              <p:tags r:id="rId1"/>
            </p:custDataLst>
          </p:nvPr>
        </p:nvSpPr>
        <p:spPr>
          <a:xfrm>
            <a:off x="2345020" y="1412025"/>
            <a:ext cx="1677832" cy="3597835"/>
          </a:xfrm>
          <a:prstGeom prst="rect">
            <a:avLst/>
          </a:prstGeom>
          <a:noFill/>
        </p:spPr>
        <p:txBody>
          <a:bodyPr vert="eaVert" wrap="square" lIns="0" tIns="0" rIns="0" bIns="0" rtlCol="0" anchor="ctr" anchorCtr="0">
            <a:spAutoFit/>
          </a:bodyPr>
          <a:lstStyle/>
          <a:p>
            <a:pPr algn="ctr" defTabSz="866775" fontAlgn="base">
              <a:spcBef>
                <a:spcPct val="0"/>
              </a:spcBef>
              <a:spcAft>
                <a:spcPct val="0"/>
              </a:spcAft>
            </a:pPr>
            <a:r>
              <a:rPr lang="zh-CN" altLang="en-US" sz="10905" b="1"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rPr>
              <a:t>目录</a:t>
            </a:r>
            <a:endParaRPr lang="zh-CN" altLang="en-US" sz="10905" b="1"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MH_Others_2"/>
          <p:cNvSpPr txBox="1"/>
          <p:nvPr>
            <p:custDataLst>
              <p:tags r:id="rId2"/>
            </p:custDataLst>
          </p:nvPr>
        </p:nvSpPr>
        <p:spPr>
          <a:xfrm rot="5400000">
            <a:off x="592989" y="2889926"/>
            <a:ext cx="3128221" cy="642035"/>
          </a:xfrm>
          <a:prstGeom prst="rect">
            <a:avLst/>
          </a:prstGeom>
          <a:noFill/>
        </p:spPr>
        <p:txBody>
          <a:bodyPr wrap="square" lIns="0" tIns="0" rIns="0" bIns="0">
            <a:spAutoFit/>
          </a:bodyPr>
          <a:lstStyle/>
          <a:p>
            <a:pPr algn="ctr" defTabSz="866775" fontAlgn="base">
              <a:spcBef>
                <a:spcPct val="0"/>
              </a:spcBef>
              <a:spcAft>
                <a:spcPct val="0"/>
              </a:spcAft>
              <a:defRPr/>
            </a:pPr>
            <a:r>
              <a:rPr lang="en-US" altLang="zh-CN" sz="4170" b="1"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4170" b="1"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MH_Number_1"/>
          <p:cNvSpPr/>
          <p:nvPr>
            <p:custDataLst>
              <p:tags r:id="rId3"/>
            </p:custDataLst>
          </p:nvPr>
        </p:nvSpPr>
        <p:spPr>
          <a:xfrm>
            <a:off x="4645618" y="1835918"/>
            <a:ext cx="540000" cy="540000"/>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defTabSz="866775" fontAlgn="base">
              <a:spcBef>
                <a:spcPct val="0"/>
              </a:spcBef>
              <a:spcAft>
                <a:spcPct val="0"/>
              </a:spcAft>
            </a:pPr>
            <a:r>
              <a:rPr lang="en-US" altLang="zh-CN" sz="2800" dirty="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rPr>
              <a:t>1</a:t>
            </a:r>
            <a:endParaRPr lang="zh-CN" altLang="en-US" sz="2800" dirty="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1" name="MH_Entry_1"/>
          <p:cNvSpPr/>
          <p:nvPr>
            <p:custDataLst>
              <p:tags r:id="rId4"/>
            </p:custDataLst>
          </p:nvPr>
        </p:nvSpPr>
        <p:spPr>
          <a:xfrm>
            <a:off x="5473598" y="1796266"/>
            <a:ext cx="4988997" cy="55943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defTabSz="866775" fontAlgn="base">
              <a:lnSpc>
                <a:spcPct val="130000"/>
              </a:lnSpc>
              <a:spcBef>
                <a:spcPct val="0"/>
              </a:spcBef>
              <a:spcAft>
                <a:spcPct val="0"/>
              </a:spcAft>
            </a:pPr>
            <a:r>
              <a:rPr lang="zh-CN" altLang="en-US" sz="2800"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rPr>
              <a:t>引言</a:t>
            </a:r>
            <a:endParaRPr lang="zh-CN" altLang="en-US" sz="2800"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MH_Number_2"/>
          <p:cNvSpPr/>
          <p:nvPr>
            <p:custDataLst>
              <p:tags r:id="rId5"/>
            </p:custDataLst>
          </p:nvPr>
        </p:nvSpPr>
        <p:spPr>
          <a:xfrm>
            <a:off x="4645618" y="2657142"/>
            <a:ext cx="540000" cy="540000"/>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defTabSz="866775" fontAlgn="base">
              <a:spcBef>
                <a:spcPct val="0"/>
              </a:spcBef>
              <a:spcAft>
                <a:spcPct val="0"/>
              </a:spcAft>
            </a:pPr>
            <a:r>
              <a:rPr lang="en-US" altLang="zh-CN" sz="280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rPr>
              <a:t>2</a:t>
            </a:r>
            <a:endParaRPr lang="zh-CN" altLang="en-US" sz="2800" dirty="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3" name="MH_Entry_2"/>
          <p:cNvSpPr/>
          <p:nvPr>
            <p:custDataLst>
              <p:tags r:id="rId6"/>
            </p:custDataLst>
          </p:nvPr>
        </p:nvSpPr>
        <p:spPr>
          <a:xfrm>
            <a:off x="5473597" y="2620697"/>
            <a:ext cx="5280065" cy="55943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defTabSz="866775" fontAlgn="base">
              <a:lnSpc>
                <a:spcPct val="130000"/>
              </a:lnSpc>
              <a:spcBef>
                <a:spcPct val="0"/>
              </a:spcBef>
              <a:spcAft>
                <a:spcPct val="0"/>
              </a:spcAft>
            </a:pPr>
            <a:r>
              <a:rPr lang="zh-CN" altLang="en-US" sz="2800"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rPr>
              <a:t>目的和意义</a:t>
            </a:r>
            <a:endParaRPr lang="zh-CN" altLang="en-US" sz="2800"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MH_Number_3"/>
          <p:cNvSpPr/>
          <p:nvPr>
            <p:custDataLst>
              <p:tags r:id="rId7"/>
            </p:custDataLst>
          </p:nvPr>
        </p:nvSpPr>
        <p:spPr>
          <a:xfrm>
            <a:off x="4645618" y="3481572"/>
            <a:ext cx="540000" cy="540000"/>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defTabSz="866775" fontAlgn="base">
              <a:spcBef>
                <a:spcPct val="0"/>
              </a:spcBef>
              <a:spcAft>
                <a:spcPct val="0"/>
              </a:spcAft>
            </a:pPr>
            <a:r>
              <a:rPr lang="en-US" altLang="zh-CN" sz="280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rPr>
              <a:t>3</a:t>
            </a:r>
            <a:endParaRPr lang="zh-CN" altLang="en-US" sz="2800" dirty="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5" name="MH_Entry_3"/>
          <p:cNvSpPr/>
          <p:nvPr>
            <p:custDataLst>
              <p:tags r:id="rId8"/>
            </p:custDataLst>
          </p:nvPr>
        </p:nvSpPr>
        <p:spPr>
          <a:xfrm>
            <a:off x="5473597" y="3445127"/>
            <a:ext cx="5280065" cy="55943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defTabSz="866775" fontAlgn="base">
              <a:lnSpc>
                <a:spcPct val="130000"/>
              </a:lnSpc>
              <a:spcBef>
                <a:spcPct val="0"/>
              </a:spcBef>
              <a:spcAft>
                <a:spcPct val="0"/>
              </a:spcAft>
            </a:pPr>
            <a:r>
              <a:rPr lang="zh-CN" altLang="en-US" sz="280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rPr>
              <a:t>预期结果</a:t>
            </a:r>
            <a:endParaRPr lang="zh-CN" altLang="en-US" sz="280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MH_Number_4"/>
          <p:cNvSpPr/>
          <p:nvPr>
            <p:custDataLst>
              <p:tags r:id="rId9"/>
            </p:custDataLst>
          </p:nvPr>
        </p:nvSpPr>
        <p:spPr>
          <a:xfrm>
            <a:off x="4645618" y="4306002"/>
            <a:ext cx="540000" cy="540000"/>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defTabSz="866775" fontAlgn="base">
              <a:spcBef>
                <a:spcPct val="0"/>
              </a:spcBef>
              <a:spcAft>
                <a:spcPct val="0"/>
              </a:spcAft>
            </a:pPr>
            <a:r>
              <a:rPr lang="en-US" altLang="zh-CN" sz="280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rPr>
              <a:t>4</a:t>
            </a:r>
            <a:endParaRPr lang="zh-CN" altLang="en-US" sz="2800" dirty="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7" name="MH_Entry_4"/>
          <p:cNvSpPr/>
          <p:nvPr>
            <p:custDataLst>
              <p:tags r:id="rId10"/>
            </p:custDataLst>
          </p:nvPr>
        </p:nvSpPr>
        <p:spPr>
          <a:xfrm>
            <a:off x="5473597" y="4269556"/>
            <a:ext cx="5280065" cy="55943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defTabSz="866775" fontAlgn="base">
              <a:lnSpc>
                <a:spcPct val="130000"/>
              </a:lnSpc>
              <a:spcBef>
                <a:spcPct val="0"/>
              </a:spcBef>
              <a:spcAft>
                <a:spcPct val="0"/>
              </a:spcAft>
            </a:pPr>
            <a:r>
              <a:rPr lang="zh-CN" altLang="en-US" sz="2800"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rPr>
              <a:t>总结</a:t>
            </a:r>
            <a:endParaRPr lang="zh-CN" altLang="en-US" sz="2800"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Freeform 7"/>
          <p:cNvSpPr/>
          <p:nvPr/>
        </p:nvSpPr>
        <p:spPr bwMode="auto">
          <a:xfrm>
            <a:off x="2830059" y="4400495"/>
            <a:ext cx="9361941" cy="2457316"/>
          </a:xfrm>
          <a:custGeom>
            <a:avLst/>
            <a:gdLst>
              <a:gd name="T0" fmla="*/ 4403 w 4403"/>
              <a:gd name="T1" fmla="*/ 0 h 1161"/>
              <a:gd name="T2" fmla="*/ 4403 w 4403"/>
              <a:gd name="T3" fmla="*/ 1161 h 1161"/>
              <a:gd name="T4" fmla="*/ 0 w 4403"/>
              <a:gd name="T5" fmla="*/ 1161 h 1161"/>
              <a:gd name="T6" fmla="*/ 4403 w 4403"/>
              <a:gd name="T7" fmla="*/ 0 h 1161"/>
            </a:gdLst>
            <a:ahLst/>
            <a:cxnLst>
              <a:cxn ang="0">
                <a:pos x="T0" y="T1"/>
              </a:cxn>
              <a:cxn ang="0">
                <a:pos x="T2" y="T3"/>
              </a:cxn>
              <a:cxn ang="0">
                <a:pos x="T4" y="T5"/>
              </a:cxn>
              <a:cxn ang="0">
                <a:pos x="T6" y="T7"/>
              </a:cxn>
            </a:cxnLst>
            <a:rect l="0" t="0" r="r" b="b"/>
            <a:pathLst>
              <a:path w="4403" h="1161">
                <a:moveTo>
                  <a:pt x="4403" y="0"/>
                </a:moveTo>
                <a:lnTo>
                  <a:pt x="4403" y="1161"/>
                </a:lnTo>
                <a:lnTo>
                  <a:pt x="0" y="1161"/>
                </a:lnTo>
                <a:lnTo>
                  <a:pt x="4403" y="0"/>
                </a:lnTo>
                <a:close/>
              </a:path>
            </a:pathLst>
          </a:custGeom>
          <a:blipFill dpi="0" rotWithShape="1">
            <a:blip r:embed="rId11" cstate="screen"/>
            <a:srcRect/>
            <a:stretch>
              <a:fillRect/>
            </a:stretch>
          </a:blipFill>
          <a:ln w="0">
            <a:noFill/>
            <a:prstDash val="solid"/>
            <a:round/>
          </a:ln>
        </p:spPr>
        <p:txBody>
          <a:bodyPr vert="horz" wrap="square" lIns="121913" tIns="60956" rIns="121913" bIns="60956" numCol="1" anchor="t" anchorCtr="0" compatLnSpc="1"/>
          <a:lstStyle/>
          <a:p>
            <a:pPr defTabSz="866775" fontAlgn="base">
              <a:spcBef>
                <a:spcPct val="0"/>
              </a:spcBef>
              <a:spcAft>
                <a:spcPct val="0"/>
              </a:spcAft>
            </a:pPr>
            <a:endParaRPr lang="zh-CN" altLang="en-US" sz="1705">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Freeform 6"/>
          <p:cNvSpPr/>
          <p:nvPr/>
        </p:nvSpPr>
        <p:spPr bwMode="auto">
          <a:xfrm>
            <a:off x="0" y="3879825"/>
            <a:ext cx="4992468" cy="2977987"/>
          </a:xfrm>
          <a:custGeom>
            <a:avLst/>
            <a:gdLst>
              <a:gd name="T0" fmla="*/ 0 w 2348"/>
              <a:gd name="T1" fmla="*/ 0 h 1407"/>
              <a:gd name="T2" fmla="*/ 2348 w 2348"/>
              <a:gd name="T3" fmla="*/ 1407 h 1407"/>
              <a:gd name="T4" fmla="*/ 0 w 2348"/>
              <a:gd name="T5" fmla="*/ 1407 h 1407"/>
              <a:gd name="T6" fmla="*/ 0 w 2348"/>
              <a:gd name="T7" fmla="*/ 0 h 1407"/>
            </a:gdLst>
            <a:ahLst/>
            <a:cxnLst>
              <a:cxn ang="0">
                <a:pos x="T0" y="T1"/>
              </a:cxn>
              <a:cxn ang="0">
                <a:pos x="T2" y="T3"/>
              </a:cxn>
              <a:cxn ang="0">
                <a:pos x="T4" y="T5"/>
              </a:cxn>
              <a:cxn ang="0">
                <a:pos x="T6" y="T7"/>
              </a:cxn>
            </a:cxnLst>
            <a:rect l="0" t="0" r="r" b="b"/>
            <a:pathLst>
              <a:path w="2348" h="1407">
                <a:moveTo>
                  <a:pt x="0" y="0"/>
                </a:moveTo>
                <a:lnTo>
                  <a:pt x="2348" y="1407"/>
                </a:lnTo>
                <a:lnTo>
                  <a:pt x="0" y="1407"/>
                </a:lnTo>
                <a:lnTo>
                  <a:pt x="0" y="0"/>
                </a:lnTo>
                <a:close/>
              </a:path>
            </a:pathLst>
          </a:custGeom>
          <a:blipFill dpi="0" rotWithShape="1">
            <a:blip r:embed="rId12" cstate="screen"/>
            <a:srcRect/>
            <a:stretch>
              <a:fillRect/>
            </a:stretch>
          </a:blipFill>
          <a:ln w="0">
            <a:noFill/>
            <a:prstDash val="solid"/>
            <a:round/>
          </a:ln>
        </p:spPr>
        <p:txBody>
          <a:bodyPr vert="horz" wrap="square" lIns="121913" tIns="60956" rIns="121913" bIns="60956" numCol="1" anchor="t" anchorCtr="0" compatLnSpc="1"/>
          <a:lstStyle/>
          <a:p>
            <a:pPr defTabSz="866775" fontAlgn="base">
              <a:spcBef>
                <a:spcPct val="0"/>
              </a:spcBef>
              <a:spcAft>
                <a:spcPct val="0"/>
              </a:spcAft>
            </a:pPr>
            <a:endParaRPr lang="zh-CN" altLang="en-US" sz="1705">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5" name="图片 4" descr="横版组合——透明.png"/>
          <p:cNvPicPr>
            <a:picLocks noChangeAspect="1"/>
          </p:cNvPicPr>
          <p:nvPr/>
        </p:nvPicPr>
        <p:blipFill>
          <a:blip r:embed="rId13" cstate="screen"/>
          <a:srcRect/>
          <a:stretch>
            <a:fillRect/>
          </a:stretch>
        </p:blipFill>
        <p:spPr bwMode="auto">
          <a:xfrm>
            <a:off x="8686800" y="277668"/>
            <a:ext cx="3261286" cy="684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4000">
        <p15:prstTrans prst="pageCurlDouble"/>
      </p:transition>
    </mc:Choice>
    <mc:Fallback>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1+#ppt_w/2"/>
                                          </p:val>
                                        </p:tav>
                                        <p:tav tm="100000">
                                          <p:val>
                                            <p:strVal val="#ppt_x"/>
                                          </p:val>
                                        </p:tav>
                                      </p:tavLst>
                                    </p:anim>
                                    <p:anim calcmode="lin" valueType="num">
                                      <p:cBhvr additive="base">
                                        <p:cTn id="13" dur="500" fill="hold"/>
                                        <p:tgtEl>
                                          <p:spTgt spid="1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18"/>
                                        </p:tgtEl>
                                        <p:attrNameLst>
                                          <p:attrName>style.visibility</p:attrName>
                                        </p:attrNameLst>
                                      </p:cBhvr>
                                      <p:to>
                                        <p:strVal val="visible"/>
                                      </p:to>
                                    </p:set>
                                    <p:anim by="(-#ppt_w*2)" calcmode="lin" valueType="num">
                                      <p:cBhvr rctx="PPT">
                                        <p:cTn id="17" dur="500" autoRev="1" fill="hold">
                                          <p:stCondLst>
                                            <p:cond delay="0"/>
                                          </p:stCondLst>
                                        </p:cTn>
                                        <p:tgtEl>
                                          <p:spTgt spid="18"/>
                                        </p:tgtEl>
                                        <p:attrNameLst>
                                          <p:attrName>ppt_w</p:attrName>
                                        </p:attrNameLst>
                                      </p:cBhvr>
                                    </p:anim>
                                    <p:anim by="(#ppt_w*0.50)" calcmode="lin" valueType="num">
                                      <p:cBhvr>
                                        <p:cTn id="18" dur="500" decel="50000" autoRev="1" fill="hold">
                                          <p:stCondLst>
                                            <p:cond delay="0"/>
                                          </p:stCondLst>
                                        </p:cTn>
                                        <p:tgtEl>
                                          <p:spTgt spid="18"/>
                                        </p:tgtEl>
                                        <p:attrNameLst>
                                          <p:attrName>ppt_x</p:attrName>
                                        </p:attrNameLst>
                                      </p:cBhvr>
                                    </p:anim>
                                    <p:anim from="(-#ppt_h/2)" to="(#ppt_y)" calcmode="lin" valueType="num">
                                      <p:cBhvr>
                                        <p:cTn id="19" dur="1000" fill="hold">
                                          <p:stCondLst>
                                            <p:cond delay="0"/>
                                          </p:stCondLst>
                                        </p:cTn>
                                        <p:tgtEl>
                                          <p:spTgt spid="18"/>
                                        </p:tgtEl>
                                        <p:attrNameLst>
                                          <p:attrName>ppt_y</p:attrName>
                                        </p:attrNameLst>
                                      </p:cBhvr>
                                    </p:anim>
                                    <p:animRot by="21600000">
                                      <p:cBhvr>
                                        <p:cTn id="20" dur="1000" fill="hold">
                                          <p:stCondLst>
                                            <p:cond delay="0"/>
                                          </p:stCondLst>
                                        </p:cTn>
                                        <p:tgtEl>
                                          <p:spTgt spid="18"/>
                                        </p:tgtEl>
                                        <p:attrNameLst>
                                          <p:attrName>r</p:attrName>
                                        </p:attrNameLst>
                                      </p:cBhvr>
                                    </p:animRot>
                                  </p:childTnLst>
                                </p:cTn>
                              </p:par>
                            </p:childTnLst>
                          </p:cTn>
                        </p:par>
                        <p:par>
                          <p:cTn id="21" fill="hold">
                            <p:stCondLst>
                              <p:cond delay="2099"/>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19"/>
                                        </p:tgtEl>
                                        <p:attrNameLst>
                                          <p:attrName>style.visibility</p:attrName>
                                        </p:attrNameLst>
                                      </p:cBhvr>
                                      <p:to>
                                        <p:strVal val="visible"/>
                                      </p:to>
                                    </p:set>
                                    <p:anim by="(-#ppt_w*2)" calcmode="lin" valueType="num">
                                      <p:cBhvr rctx="PPT">
                                        <p:cTn id="24" dur="500" autoRev="1" fill="hold">
                                          <p:stCondLst>
                                            <p:cond delay="0"/>
                                          </p:stCondLst>
                                        </p:cTn>
                                        <p:tgtEl>
                                          <p:spTgt spid="19"/>
                                        </p:tgtEl>
                                        <p:attrNameLst>
                                          <p:attrName>ppt_w</p:attrName>
                                        </p:attrNameLst>
                                      </p:cBhvr>
                                    </p:anim>
                                    <p:anim by="(#ppt_w*0.50)" calcmode="lin" valueType="num">
                                      <p:cBhvr>
                                        <p:cTn id="25" dur="500" decel="50000" autoRev="1" fill="hold">
                                          <p:stCondLst>
                                            <p:cond delay="0"/>
                                          </p:stCondLst>
                                        </p:cTn>
                                        <p:tgtEl>
                                          <p:spTgt spid="19"/>
                                        </p:tgtEl>
                                        <p:attrNameLst>
                                          <p:attrName>ppt_x</p:attrName>
                                        </p:attrNameLst>
                                      </p:cBhvr>
                                    </p:anim>
                                    <p:anim from="(-#ppt_h/2)" to="(#ppt_y)" calcmode="lin" valueType="num">
                                      <p:cBhvr>
                                        <p:cTn id="26" dur="1000" fill="hold">
                                          <p:stCondLst>
                                            <p:cond delay="0"/>
                                          </p:stCondLst>
                                        </p:cTn>
                                        <p:tgtEl>
                                          <p:spTgt spid="19"/>
                                        </p:tgtEl>
                                        <p:attrNameLst>
                                          <p:attrName>ppt_y</p:attrName>
                                        </p:attrNameLst>
                                      </p:cBhvr>
                                    </p:anim>
                                    <p:animRot by="21600000">
                                      <p:cBhvr>
                                        <p:cTn id="27" dur="1000" fill="hold">
                                          <p:stCondLst>
                                            <p:cond delay="0"/>
                                          </p:stCondLst>
                                        </p:cTn>
                                        <p:tgtEl>
                                          <p:spTgt spid="19"/>
                                        </p:tgtEl>
                                        <p:attrNameLst>
                                          <p:attrName>r</p:attrName>
                                        </p:attrNameLst>
                                      </p:cBhvr>
                                    </p:animRot>
                                  </p:childTnLst>
                                </p:cTn>
                              </p:par>
                            </p:childTnLst>
                          </p:cTn>
                        </p:par>
                        <p:par>
                          <p:cTn id="28" fill="hold">
                            <p:stCondLst>
                              <p:cond delay="3800"/>
                            </p:stCondLst>
                            <p:childTnLst>
                              <p:par>
                                <p:cTn id="29" presetID="53" presetClass="entr" presetSubtype="16"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p:cTn id="31" dur="500" fill="hold"/>
                                        <p:tgtEl>
                                          <p:spTgt spid="20"/>
                                        </p:tgtEl>
                                        <p:attrNameLst>
                                          <p:attrName>ppt_w</p:attrName>
                                        </p:attrNameLst>
                                      </p:cBhvr>
                                      <p:tavLst>
                                        <p:tav tm="0">
                                          <p:val>
                                            <p:fltVal val="0"/>
                                          </p:val>
                                        </p:tav>
                                        <p:tav tm="100000">
                                          <p:val>
                                            <p:strVal val="#ppt_w"/>
                                          </p:val>
                                        </p:tav>
                                      </p:tavLst>
                                    </p:anim>
                                    <p:anim calcmode="lin" valueType="num">
                                      <p:cBhvr>
                                        <p:cTn id="32" dur="500" fill="hold"/>
                                        <p:tgtEl>
                                          <p:spTgt spid="20"/>
                                        </p:tgtEl>
                                        <p:attrNameLst>
                                          <p:attrName>ppt_h</p:attrName>
                                        </p:attrNameLst>
                                      </p:cBhvr>
                                      <p:tavLst>
                                        <p:tav tm="0">
                                          <p:val>
                                            <p:fltVal val="0"/>
                                          </p:val>
                                        </p:tav>
                                        <p:tav tm="100000">
                                          <p:val>
                                            <p:strVal val="#ppt_h"/>
                                          </p:val>
                                        </p:tav>
                                      </p:tavLst>
                                    </p:anim>
                                    <p:animEffect transition="in" filter="fade">
                                      <p:cBhvr>
                                        <p:cTn id="33" dur="500"/>
                                        <p:tgtEl>
                                          <p:spTgt spid="20"/>
                                        </p:tgtEl>
                                      </p:cBhvr>
                                    </p:animEffect>
                                  </p:childTnLst>
                                </p:cTn>
                              </p:par>
                            </p:childTnLst>
                          </p:cTn>
                        </p:par>
                        <p:par>
                          <p:cTn id="34" fill="hold">
                            <p:stCondLst>
                              <p:cond delay="4300"/>
                            </p:stCondLst>
                            <p:childTnLst>
                              <p:par>
                                <p:cTn id="35" presetID="53" presetClass="entr" presetSubtype="16"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p:cTn id="37" dur="500" fill="hold"/>
                                        <p:tgtEl>
                                          <p:spTgt spid="22"/>
                                        </p:tgtEl>
                                        <p:attrNameLst>
                                          <p:attrName>ppt_w</p:attrName>
                                        </p:attrNameLst>
                                      </p:cBhvr>
                                      <p:tavLst>
                                        <p:tav tm="0">
                                          <p:val>
                                            <p:fltVal val="0"/>
                                          </p:val>
                                        </p:tav>
                                        <p:tav tm="100000">
                                          <p:val>
                                            <p:strVal val="#ppt_w"/>
                                          </p:val>
                                        </p:tav>
                                      </p:tavLst>
                                    </p:anim>
                                    <p:anim calcmode="lin" valueType="num">
                                      <p:cBhvr>
                                        <p:cTn id="38" dur="500" fill="hold"/>
                                        <p:tgtEl>
                                          <p:spTgt spid="22"/>
                                        </p:tgtEl>
                                        <p:attrNameLst>
                                          <p:attrName>ppt_h</p:attrName>
                                        </p:attrNameLst>
                                      </p:cBhvr>
                                      <p:tavLst>
                                        <p:tav tm="0">
                                          <p:val>
                                            <p:fltVal val="0"/>
                                          </p:val>
                                        </p:tav>
                                        <p:tav tm="100000">
                                          <p:val>
                                            <p:strVal val="#ppt_h"/>
                                          </p:val>
                                        </p:tav>
                                      </p:tavLst>
                                    </p:anim>
                                    <p:animEffect transition="in" filter="fade">
                                      <p:cBhvr>
                                        <p:cTn id="39" dur="500"/>
                                        <p:tgtEl>
                                          <p:spTgt spid="22"/>
                                        </p:tgtEl>
                                      </p:cBhvr>
                                    </p:animEffect>
                                  </p:childTnLst>
                                </p:cTn>
                              </p:par>
                            </p:childTnLst>
                          </p:cTn>
                        </p:par>
                        <p:par>
                          <p:cTn id="40" fill="hold">
                            <p:stCondLst>
                              <p:cond delay="4800"/>
                            </p:stCondLst>
                            <p:childTnLst>
                              <p:par>
                                <p:cTn id="41" presetID="53" presetClass="entr" presetSubtype="16" fill="hold" grpId="0" nodeType="after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p:cTn id="43" dur="500" fill="hold"/>
                                        <p:tgtEl>
                                          <p:spTgt spid="24"/>
                                        </p:tgtEl>
                                        <p:attrNameLst>
                                          <p:attrName>ppt_w</p:attrName>
                                        </p:attrNameLst>
                                      </p:cBhvr>
                                      <p:tavLst>
                                        <p:tav tm="0">
                                          <p:val>
                                            <p:fltVal val="0"/>
                                          </p:val>
                                        </p:tav>
                                        <p:tav tm="100000">
                                          <p:val>
                                            <p:strVal val="#ppt_w"/>
                                          </p:val>
                                        </p:tav>
                                      </p:tavLst>
                                    </p:anim>
                                    <p:anim calcmode="lin" valueType="num">
                                      <p:cBhvr>
                                        <p:cTn id="44" dur="500" fill="hold"/>
                                        <p:tgtEl>
                                          <p:spTgt spid="24"/>
                                        </p:tgtEl>
                                        <p:attrNameLst>
                                          <p:attrName>ppt_h</p:attrName>
                                        </p:attrNameLst>
                                      </p:cBhvr>
                                      <p:tavLst>
                                        <p:tav tm="0">
                                          <p:val>
                                            <p:fltVal val="0"/>
                                          </p:val>
                                        </p:tav>
                                        <p:tav tm="100000">
                                          <p:val>
                                            <p:strVal val="#ppt_h"/>
                                          </p:val>
                                        </p:tav>
                                      </p:tavLst>
                                    </p:anim>
                                    <p:animEffect transition="in" filter="fade">
                                      <p:cBhvr>
                                        <p:cTn id="45" dur="500"/>
                                        <p:tgtEl>
                                          <p:spTgt spid="24"/>
                                        </p:tgtEl>
                                      </p:cBhvr>
                                    </p:animEffect>
                                  </p:childTnLst>
                                </p:cTn>
                              </p:par>
                            </p:childTnLst>
                          </p:cTn>
                        </p:par>
                        <p:par>
                          <p:cTn id="46" fill="hold">
                            <p:stCondLst>
                              <p:cond delay="5300"/>
                            </p:stCondLst>
                            <p:childTnLst>
                              <p:par>
                                <p:cTn id="47" presetID="53" presetClass="entr" presetSubtype="16" fill="hold" grpId="0" nodeType="after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p:cTn id="49" dur="500" fill="hold"/>
                                        <p:tgtEl>
                                          <p:spTgt spid="26"/>
                                        </p:tgtEl>
                                        <p:attrNameLst>
                                          <p:attrName>ppt_w</p:attrName>
                                        </p:attrNameLst>
                                      </p:cBhvr>
                                      <p:tavLst>
                                        <p:tav tm="0">
                                          <p:val>
                                            <p:fltVal val="0"/>
                                          </p:val>
                                        </p:tav>
                                        <p:tav tm="100000">
                                          <p:val>
                                            <p:strVal val="#ppt_w"/>
                                          </p:val>
                                        </p:tav>
                                      </p:tavLst>
                                    </p:anim>
                                    <p:anim calcmode="lin" valueType="num">
                                      <p:cBhvr>
                                        <p:cTn id="50" dur="500" fill="hold"/>
                                        <p:tgtEl>
                                          <p:spTgt spid="26"/>
                                        </p:tgtEl>
                                        <p:attrNameLst>
                                          <p:attrName>ppt_h</p:attrName>
                                        </p:attrNameLst>
                                      </p:cBhvr>
                                      <p:tavLst>
                                        <p:tav tm="0">
                                          <p:val>
                                            <p:fltVal val="0"/>
                                          </p:val>
                                        </p:tav>
                                        <p:tav tm="100000">
                                          <p:val>
                                            <p:strVal val="#ppt_h"/>
                                          </p:val>
                                        </p:tav>
                                      </p:tavLst>
                                    </p:anim>
                                    <p:animEffect transition="in" filter="fade">
                                      <p:cBhvr>
                                        <p:cTn id="51" dur="500"/>
                                        <p:tgtEl>
                                          <p:spTgt spid="26"/>
                                        </p:tgtEl>
                                      </p:cBhvr>
                                    </p:animEffect>
                                  </p:childTnLst>
                                </p:cTn>
                              </p:par>
                            </p:childTnLst>
                          </p:cTn>
                        </p:par>
                        <p:par>
                          <p:cTn id="52" fill="hold">
                            <p:stCondLst>
                              <p:cond delay="5800"/>
                            </p:stCondLst>
                            <p:childTnLst>
                              <p:par>
                                <p:cTn id="53" presetID="22" presetClass="entr" presetSubtype="4" fill="hold" grpId="0"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down)">
                                      <p:cBhvr>
                                        <p:cTn id="55" dur="500"/>
                                        <p:tgtEl>
                                          <p:spTgt spid="21"/>
                                        </p:tgtEl>
                                      </p:cBhvr>
                                    </p:animEffect>
                                  </p:childTnLst>
                                </p:cTn>
                              </p:par>
                            </p:childTnLst>
                          </p:cTn>
                        </p:par>
                        <p:par>
                          <p:cTn id="56" fill="hold">
                            <p:stCondLst>
                              <p:cond delay="6300"/>
                            </p:stCondLst>
                            <p:childTnLst>
                              <p:par>
                                <p:cTn id="57" presetID="22" presetClass="entr" presetSubtype="4" fill="hold" grpId="0" nodeType="after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wipe(down)">
                                      <p:cBhvr>
                                        <p:cTn id="59" dur="500"/>
                                        <p:tgtEl>
                                          <p:spTgt spid="23"/>
                                        </p:tgtEl>
                                      </p:cBhvr>
                                    </p:animEffect>
                                  </p:childTnLst>
                                </p:cTn>
                              </p:par>
                            </p:childTnLst>
                          </p:cTn>
                        </p:par>
                        <p:par>
                          <p:cTn id="60" fill="hold">
                            <p:stCondLst>
                              <p:cond delay="6800"/>
                            </p:stCondLst>
                            <p:childTnLst>
                              <p:par>
                                <p:cTn id="61" presetID="22" presetClass="entr" presetSubtype="4" fill="hold" grpId="0" nodeType="after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wipe(down)">
                                      <p:cBhvr>
                                        <p:cTn id="63" dur="500"/>
                                        <p:tgtEl>
                                          <p:spTgt spid="25"/>
                                        </p:tgtEl>
                                      </p:cBhvr>
                                    </p:animEffect>
                                  </p:childTnLst>
                                </p:cTn>
                              </p:par>
                            </p:childTnLst>
                          </p:cTn>
                        </p:par>
                        <p:par>
                          <p:cTn id="64" fill="hold">
                            <p:stCondLst>
                              <p:cond delay="7300"/>
                            </p:stCondLst>
                            <p:childTnLst>
                              <p:par>
                                <p:cTn id="65" presetID="22" presetClass="entr" presetSubtype="4" fill="hold" grpId="0" nodeType="after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wipe(down)">
                                      <p:cBhvr>
                                        <p:cTn id="6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animBg="1"/>
      <p:bldP spid="21" grpId="0" bldLvl="0" animBg="1"/>
      <p:bldP spid="22" grpId="0" animBg="1"/>
      <p:bldP spid="23" grpId="0" bldLvl="0" animBg="1"/>
      <p:bldP spid="24" grpId="0" animBg="1"/>
      <p:bldP spid="25" grpId="0" bldLvl="0" animBg="1"/>
      <p:bldP spid="26" grpId="0" animBg="1"/>
      <p:bldP spid="27" grpId="0" bldLvl="0" animBg="1"/>
      <p:bldP spid="17" grpId="0" animBg="1"/>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a:t>项目名称</a:t>
            </a:r>
            <a:r>
              <a:rPr lang="zh-CN" altLang="en-US"/>
              <a:t>：智能停车场系统 Intelligent Parking System</a:t>
            </a:r>
            <a:endParaRPr lang="zh-CN" altLang="en-US"/>
          </a:p>
          <a:p>
            <a:r>
              <a:rPr lang="zh-CN" altLang="en-US" b="1"/>
              <a:t>项目简介</a:t>
            </a:r>
            <a:r>
              <a:rPr lang="zh-CN" altLang="en-US"/>
              <a:t>：一个适用于停车司机和停车场管理方的智能系统</a:t>
            </a:r>
            <a:endParaRPr lang="zh-CN" altLang="en-US"/>
          </a:p>
          <a:p>
            <a:r>
              <a:rPr lang="zh-CN" altLang="en-US" b="1"/>
              <a:t>实施背景</a:t>
            </a:r>
            <a:r>
              <a:rPr lang="zh-CN" altLang="en-US"/>
              <a:t>：一套系统适用一个停车场，车辆入场之后启动，为司机提供主要为车位推荐与引导的功能，为停车场管理方提供场内车辆追踪与管理的</a:t>
            </a:r>
            <a:r>
              <a:rPr lang="zh-CN" altLang="en-US"/>
              <a:t>功能</a:t>
            </a:r>
            <a:endParaRPr lang="zh-CN" altLang="en-US"/>
          </a:p>
        </p:txBody>
      </p:sp>
      <p:sp>
        <p:nvSpPr>
          <p:cNvPr id="4" name="标题 1"/>
          <p:cNvSpPr>
            <a:spLocks noGrp="1"/>
          </p:cNvSpPr>
          <p:nvPr>
            <p:ph type="title"/>
          </p:nvPr>
        </p:nvSpPr>
        <p:spPr>
          <a:xfrm>
            <a:off x="357385" y="69215"/>
            <a:ext cx="11017370" cy="554339"/>
          </a:xfrm>
        </p:spPr>
        <p:txBody>
          <a:bodyPr>
            <a:normAutofit/>
          </a:bodyPr>
          <a:lstStyle/>
          <a:p>
            <a:r>
              <a:rPr lang="zh-CN" altLang="en-US" dirty="0"/>
              <a:t>引言</a:t>
            </a:r>
            <a:endParaRPr lang="zh-CN" altLang="en-US" dirty="0"/>
          </a:p>
        </p:txBody>
      </p:sp>
      <p:pic>
        <p:nvPicPr>
          <p:cNvPr id="2" name="图片 1"/>
          <p:cNvPicPr>
            <a:picLocks noChangeAspect="1"/>
          </p:cNvPicPr>
          <p:nvPr>
            <p:custDataLst>
              <p:tags r:id="rId1"/>
            </p:custDataLst>
          </p:nvPr>
        </p:nvPicPr>
        <p:blipFill>
          <a:blip r:embed="rId2"/>
          <a:stretch>
            <a:fillRect/>
          </a:stretch>
        </p:blipFill>
        <p:spPr>
          <a:xfrm>
            <a:off x="1074420" y="3234690"/>
            <a:ext cx="4072255" cy="2494280"/>
          </a:xfrm>
          <a:prstGeom prst="rect">
            <a:avLst/>
          </a:prstGeom>
        </p:spPr>
      </p:pic>
      <p:pic>
        <p:nvPicPr>
          <p:cNvPr id="100" name="图片 99"/>
          <p:cNvPicPr/>
          <p:nvPr/>
        </p:nvPicPr>
        <p:blipFill>
          <a:blip r:embed="rId3"/>
          <a:stretch>
            <a:fillRect/>
          </a:stretch>
        </p:blipFill>
        <p:spPr>
          <a:xfrm>
            <a:off x="5638165" y="3234690"/>
            <a:ext cx="4364990" cy="2494915"/>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b="1"/>
              <a:t>需求调研</a:t>
            </a:r>
            <a:r>
              <a:rPr lang="zh-CN" altLang="en-US"/>
              <a:t>：该项目需求调研主要从生活实际经历出发，同时包含一些对同类系统的</a:t>
            </a:r>
            <a:r>
              <a:rPr lang="zh-CN" altLang="en-US"/>
              <a:t>调研。我们认为一个智能停车场系统能够有效解决司机和停车场管理方在使用和管理停车场时所遇到的问题。</a:t>
            </a:r>
            <a:endParaRPr lang="zh-CN" altLang="en-US"/>
          </a:p>
        </p:txBody>
      </p:sp>
      <p:sp>
        <p:nvSpPr>
          <p:cNvPr id="4" name="标题 1"/>
          <p:cNvSpPr>
            <a:spLocks noGrp="1"/>
          </p:cNvSpPr>
          <p:nvPr>
            <p:ph type="title"/>
            <p:custDataLst>
              <p:tags r:id="rId1"/>
            </p:custDataLst>
          </p:nvPr>
        </p:nvSpPr>
        <p:spPr>
          <a:xfrm>
            <a:off x="357385" y="69215"/>
            <a:ext cx="11017370" cy="554339"/>
          </a:xfrm>
        </p:spPr>
        <p:txBody>
          <a:bodyPr>
            <a:normAutofit/>
          </a:bodyPr>
          <a:p>
            <a:r>
              <a:rPr lang="zh-CN" altLang="en-US" dirty="0"/>
              <a:t>目的</a:t>
            </a:r>
            <a:r>
              <a:rPr lang="zh-CN" altLang="en-US" dirty="0"/>
              <a:t>和意义</a:t>
            </a:r>
            <a:endParaRPr lang="zh-CN" altLang="en-US" dirty="0"/>
          </a:p>
        </p:txBody>
      </p:sp>
      <p:pic>
        <p:nvPicPr>
          <p:cNvPr id="5" name="图片 4"/>
          <p:cNvPicPr>
            <a:picLocks noChangeAspect="1"/>
          </p:cNvPicPr>
          <p:nvPr>
            <p:custDataLst>
              <p:tags r:id="rId2"/>
            </p:custDataLst>
          </p:nvPr>
        </p:nvPicPr>
        <p:blipFill>
          <a:blip r:embed="rId3"/>
          <a:stretch>
            <a:fillRect/>
          </a:stretch>
        </p:blipFill>
        <p:spPr>
          <a:xfrm>
            <a:off x="664845" y="2151380"/>
            <a:ext cx="7715250" cy="40259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b="1"/>
              <a:t>项目意义</a:t>
            </a:r>
            <a:r>
              <a:rPr lang="zh-CN" altLang="en-US"/>
              <a:t>：本项目的目标用户包含两块，分别是司机用户和管理方用户，对于他们分别具备不同的</a:t>
            </a:r>
            <a:r>
              <a:rPr lang="zh-CN" altLang="en-US"/>
              <a:t>意义</a:t>
            </a:r>
            <a:endParaRPr lang="zh-CN" altLang="en-US"/>
          </a:p>
          <a:p>
            <a:pPr lvl="1"/>
            <a:r>
              <a:rPr lang="zh-CN" altLang="en-US"/>
              <a:t>对于司机而言，使用该停车场系统能够帮助其找到更加合理的车位（，并且帮助司机记住车停在什么位置，车停了多久等等信息，这是augmentation。同时，智能停车场系统能够自动生成前往最有停车位的路径，免去了司机自己逐个寻找的过程，这属于是automation的帮助。</a:t>
            </a:r>
            <a:endParaRPr lang="zh-CN" altLang="en-US"/>
          </a:p>
          <a:p>
            <a:pPr lvl="1"/>
            <a:r>
              <a:rPr lang="zh-CN" altLang="en-US"/>
              <a:t>对于管理方而言，智能停车系统能够提供传统的管理方案（通常为进出车辆统计和视频监控）所无法提供的信息，比如指定车牌的车辆目前位于哪里，或者停车场当前停车情况，是否需要疏通等，这些是augmentation。而更加明显的是一个智能停车场系统能够自动完成全部的数据统计以及管理工作，并且可以在需要人工干预的时候发出提示，如此一来整个停车场在常规状态下可以实现自动化的运行，这是AI带来的automation方面的帮助。</a:t>
            </a:r>
            <a:endParaRPr lang="zh-CN" altLang="en-US"/>
          </a:p>
          <a:p>
            <a:pPr lvl="0"/>
            <a:r>
              <a:rPr lang="zh-CN" altLang="en-US"/>
              <a:t>综合来说，对于司机用户，意义偏向于</a:t>
            </a:r>
            <a:r>
              <a:rPr lang="zh-CN" altLang="en-US">
                <a:sym typeface="+mn-ea"/>
              </a:rPr>
              <a:t>augmentation，而对于管理方用户则偏向于</a:t>
            </a:r>
            <a:r>
              <a:rPr lang="zh-CN" altLang="en-US">
                <a:sym typeface="+mn-ea"/>
              </a:rPr>
              <a:t>automation</a:t>
            </a:r>
            <a:endParaRPr lang="zh-CN" altLang="en-US">
              <a:sym typeface="+mn-ea"/>
            </a:endParaRPr>
          </a:p>
        </p:txBody>
      </p:sp>
      <p:sp>
        <p:nvSpPr>
          <p:cNvPr id="4" name="标题 1"/>
          <p:cNvSpPr>
            <a:spLocks noGrp="1"/>
          </p:cNvSpPr>
          <p:nvPr>
            <p:ph type="title"/>
            <p:custDataLst>
              <p:tags r:id="rId1"/>
            </p:custDataLst>
          </p:nvPr>
        </p:nvSpPr>
        <p:spPr>
          <a:xfrm>
            <a:off x="357385" y="69215"/>
            <a:ext cx="11017370" cy="554339"/>
          </a:xfrm>
        </p:spPr>
        <p:txBody>
          <a:bodyPr>
            <a:normAutofit/>
          </a:bodyPr>
          <a:p>
            <a:r>
              <a:rPr lang="zh-CN" altLang="en-US" dirty="0"/>
              <a:t>目的</a:t>
            </a:r>
            <a:r>
              <a:rPr lang="zh-CN" altLang="en-US" dirty="0"/>
              <a:t>和意义</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57505" y="793750"/>
            <a:ext cx="11476990" cy="4325620"/>
          </a:xfrm>
        </p:spPr>
        <p:txBody>
          <a:bodyPr>
            <a:normAutofit/>
          </a:bodyPr>
          <a:p>
            <a:r>
              <a:rPr lang="zh-CN" altLang="en-US"/>
              <a:t>针对我们的智能停车场系统，我们设计了一下的几个success criteria：</a:t>
            </a:r>
            <a:endParaRPr lang="zh-CN" altLang="en-US"/>
          </a:p>
          <a:p>
            <a:pPr lvl="1"/>
            <a:r>
              <a:rPr lang="zh-CN" altLang="en-US"/>
              <a:t>如果车位引导功能的precision达不到95%以上，我们还需要对模型进行进一步的训练，即便降低引导建议质量也要确保不推荐或引导错误的车位。</a:t>
            </a:r>
            <a:endParaRPr lang="zh-CN" altLang="en-US"/>
          </a:p>
          <a:p>
            <a:pPr lvl="1"/>
            <a:r>
              <a:rPr lang="zh-CN" altLang="en-US"/>
              <a:t>如果管理方的车辆追踪功能recall达不到95%以上，我们就还需要针对停车场固定场景的追踪模型进一步进行训练，需要确保停车场中的车辆都能被追踪到。</a:t>
            </a:r>
            <a:endParaRPr lang="zh-CN" altLang="en-US"/>
          </a:p>
          <a:p>
            <a:pPr lvl="0"/>
            <a:r>
              <a:rPr lang="zh-CN" altLang="en-US"/>
              <a:t>除上述AI方面的criteria以外，针对实际软件系统，还有一些别的评价标准：</a:t>
            </a:r>
            <a:endParaRPr lang="zh-CN" altLang="en-US"/>
          </a:p>
          <a:p>
            <a:pPr lvl="1"/>
            <a:r>
              <a:rPr lang="zh-CN" altLang="en-US"/>
              <a:t>如果系统稳定性达不到持续运行的标准，那么就需要对通信稳定性、是否有备用服务器等方面进行检查。</a:t>
            </a:r>
            <a:endParaRPr lang="zh-CN" altLang="en-US"/>
          </a:p>
          <a:p>
            <a:pPr lvl="1"/>
            <a:r>
              <a:rPr lang="zh-CN" altLang="en-US"/>
              <a:t>系统的延迟如果过高，例如在常规规模的停车场如果需要超过20s才能给出车辆引导建议，那么我们就需要对AI算法计算的速度进行改进。</a:t>
            </a:r>
            <a:endParaRPr lang="zh-CN" altLang="en-US"/>
          </a:p>
        </p:txBody>
      </p:sp>
      <p:sp>
        <p:nvSpPr>
          <p:cNvPr id="4" name="标题 1"/>
          <p:cNvSpPr>
            <a:spLocks noGrp="1"/>
          </p:cNvSpPr>
          <p:nvPr>
            <p:ph type="title"/>
            <p:custDataLst>
              <p:tags r:id="rId1"/>
            </p:custDataLst>
          </p:nvPr>
        </p:nvSpPr>
        <p:spPr>
          <a:xfrm>
            <a:off x="357385" y="69215"/>
            <a:ext cx="11017370" cy="554339"/>
          </a:xfrm>
        </p:spPr>
        <p:txBody>
          <a:bodyPr>
            <a:normAutofit/>
          </a:bodyPr>
          <a:p>
            <a:r>
              <a:rPr lang="zh-CN" altLang="en-US" dirty="0"/>
              <a:t>预期结果</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b="1"/>
              <a:t>目的</a:t>
            </a:r>
            <a:r>
              <a:rPr lang="zh-CN" altLang="en-US"/>
              <a:t>：本项目目的是构建一个解决停车场进入的司机及管理方多方面的需求的</a:t>
            </a:r>
            <a:r>
              <a:rPr lang="zh-CN" altLang="en-US"/>
              <a:t>智能停车场系统</a:t>
            </a:r>
            <a:endParaRPr lang="zh-CN" altLang="en-US"/>
          </a:p>
          <a:p>
            <a:r>
              <a:rPr lang="zh-CN" altLang="en-US" b="1"/>
              <a:t>期望</a:t>
            </a:r>
            <a:r>
              <a:rPr lang="zh-CN" altLang="en-US"/>
              <a:t>：保证系统能够以令人满意的精度解决双方的需求，并且系统保证实时性、安全性等方面</a:t>
            </a:r>
            <a:r>
              <a:rPr lang="zh-CN" altLang="en-US"/>
              <a:t>可靠</a:t>
            </a:r>
            <a:endParaRPr lang="zh-CN" altLang="en-US"/>
          </a:p>
          <a:p>
            <a:r>
              <a:rPr lang="zh-CN" altLang="en-US" b="1"/>
              <a:t>意义</a:t>
            </a:r>
            <a:r>
              <a:rPr lang="zh-CN" altLang="en-US"/>
              <a:t>：解决同类型停车场系统不能解决的用户需求，</a:t>
            </a:r>
            <a:r>
              <a:rPr lang="zh-CN" altLang="en-US"/>
              <a:t>并改善同类型系统可能提供的</a:t>
            </a:r>
            <a:r>
              <a:rPr lang="zh-CN" altLang="en-US"/>
              <a:t>需求解决方案</a:t>
            </a:r>
            <a:endParaRPr lang="zh-CN" altLang="en-US"/>
          </a:p>
          <a:p>
            <a:endParaRPr lang="zh-CN" altLang="en-US"/>
          </a:p>
        </p:txBody>
      </p:sp>
      <p:sp>
        <p:nvSpPr>
          <p:cNvPr id="5" name="标题 1"/>
          <p:cNvSpPr>
            <a:spLocks noGrp="1"/>
          </p:cNvSpPr>
          <p:nvPr>
            <p:ph type="title"/>
            <p:custDataLst>
              <p:tags r:id="rId1"/>
            </p:custDataLst>
          </p:nvPr>
        </p:nvSpPr>
        <p:spPr>
          <a:xfrm>
            <a:off x="357385" y="69215"/>
            <a:ext cx="11017370" cy="554339"/>
          </a:xfrm>
        </p:spPr>
        <p:txBody>
          <a:bodyPr>
            <a:normAutofit/>
          </a:bodyPr>
          <a:p>
            <a:r>
              <a:rPr lang="zh-CN" altLang="en-US" dirty="0"/>
              <a:t>总结</a:t>
            </a:r>
            <a:endParaRPr lang="zh-CN" altLang="en-US" dirty="0"/>
          </a:p>
        </p:txBody>
      </p:sp>
      <p:pic>
        <p:nvPicPr>
          <p:cNvPr id="6" name="图片 5"/>
          <p:cNvPicPr>
            <a:picLocks noChangeAspect="1"/>
          </p:cNvPicPr>
          <p:nvPr>
            <p:custDataLst>
              <p:tags r:id="rId2"/>
            </p:custDataLst>
          </p:nvPr>
        </p:nvPicPr>
        <p:blipFill>
          <a:blip r:embed="rId3"/>
          <a:stretch>
            <a:fillRect/>
          </a:stretch>
        </p:blipFill>
        <p:spPr>
          <a:xfrm>
            <a:off x="3623945" y="3619500"/>
            <a:ext cx="5273040" cy="27235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cstate="screen">
            <a:lum/>
          </a:blip>
          <a:srcRect/>
          <a:stretch>
            <a:fillRect/>
          </a:stretch>
        </a:blipFill>
        <a:effectLst/>
      </p:bgPr>
    </p:bg>
    <p:spTree>
      <p:nvGrpSpPr>
        <p:cNvPr id="1" name=""/>
        <p:cNvGrpSpPr/>
        <p:nvPr/>
      </p:nvGrpSpPr>
      <p:grpSpPr>
        <a:xfrm>
          <a:off x="0" y="0"/>
          <a:ext cx="0" cy="0"/>
          <a:chOff x="0" y="0"/>
          <a:chExt cx="0" cy="0"/>
        </a:xfrm>
      </p:grpSpPr>
      <p:sp>
        <p:nvSpPr>
          <p:cNvPr id="5" name="文本占位符 4"/>
          <p:cNvSpPr>
            <a:spLocks noGrp="1"/>
          </p:cNvSpPr>
          <p:nvPr>
            <p:ph type="body" idx="1"/>
          </p:nvPr>
        </p:nvSpPr>
        <p:spPr/>
        <p:txBody>
          <a:bodyPr/>
          <a:lstStyle/>
          <a:p>
            <a:endParaRPr lang="zh-CN" altLang="en-US" dirty="0"/>
          </a:p>
        </p:txBody>
      </p:sp>
      <p:pic>
        <p:nvPicPr>
          <p:cNvPr id="42" name="图片 41"/>
          <p:cNvPicPr>
            <a:picLocks noChangeAspect="1"/>
          </p:cNvPicPr>
          <p:nvPr/>
        </p:nvPicPr>
        <p:blipFill>
          <a:blip r:embed="rId2"/>
          <a:stretch>
            <a:fillRect/>
          </a:stretch>
        </p:blipFill>
        <p:spPr>
          <a:xfrm>
            <a:off x="2986770" y="2081667"/>
            <a:ext cx="6218459" cy="2694666"/>
          </a:xfrm>
          <a:prstGeom prst="rect">
            <a:avLst/>
          </a:prstGeom>
        </p:spPr>
      </p:pic>
    </p:spTree>
  </p:cSld>
  <p:clrMapOvr>
    <a:masterClrMapping/>
  </p:clrMapOvr>
</p:sld>
</file>

<file path=ppt/tags/tag1.xml><?xml version="1.0" encoding="utf-8"?>
<p:tagLst xmlns:p="http://schemas.openxmlformats.org/presentationml/2006/main">
  <p:tag name="MH" val="20160830110146"/>
  <p:tag name="MH_LIBRARY" val="CONTENTS"/>
  <p:tag name="MH_TYPE" val="OTHERS"/>
  <p:tag name="ID" val="553512"/>
</p:tagLst>
</file>

<file path=ppt/tags/tag10.xml><?xml version="1.0" encoding="utf-8"?>
<p:tagLst xmlns:p="http://schemas.openxmlformats.org/presentationml/2006/main">
  <p:tag name="MH" val="20160830110146"/>
  <p:tag name="MH_LIBRARY" val="CONTENTS"/>
  <p:tag name="MH_TYPE" val="ENTRY"/>
  <p:tag name="ID" val="553512"/>
  <p:tag name="MH_ORDER" val="4"/>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commondata" val="eyJoZGlkIjoiNDI1NGQ4MDY4NjMxYWVlMzc3ODM2NDE0MmU1ODUxYzYifQ=="/>
</p:tagLst>
</file>

<file path=ppt/tags/tag2.xml><?xml version="1.0" encoding="utf-8"?>
<p:tagLst xmlns:p="http://schemas.openxmlformats.org/presentationml/2006/main">
  <p:tag name="MH" val="20160830110146"/>
  <p:tag name="MH_LIBRARY" val="CONTENTS"/>
  <p:tag name="MH_TYPE" val="OTHERS"/>
  <p:tag name="ID" val="553512"/>
</p:tagLst>
</file>

<file path=ppt/tags/tag3.xml><?xml version="1.0" encoding="utf-8"?>
<p:tagLst xmlns:p="http://schemas.openxmlformats.org/presentationml/2006/main">
  <p:tag name="MH" val="20160830110146"/>
  <p:tag name="MH_LIBRARY" val="CONTENTS"/>
  <p:tag name="MH_TYPE" val="NUMBER"/>
  <p:tag name="ID" val="553512"/>
  <p:tag name="MH_ORDER" val="1"/>
</p:tagLst>
</file>

<file path=ppt/tags/tag4.xml><?xml version="1.0" encoding="utf-8"?>
<p:tagLst xmlns:p="http://schemas.openxmlformats.org/presentationml/2006/main">
  <p:tag name="MH" val="20160830110146"/>
  <p:tag name="MH_LIBRARY" val="CONTENTS"/>
  <p:tag name="MH_TYPE" val="ENTRY"/>
  <p:tag name="ID" val="553512"/>
  <p:tag name="MH_ORDER" val="1"/>
</p:tagLst>
</file>

<file path=ppt/tags/tag5.xml><?xml version="1.0" encoding="utf-8"?>
<p:tagLst xmlns:p="http://schemas.openxmlformats.org/presentationml/2006/main">
  <p:tag name="MH" val="20160830110146"/>
  <p:tag name="MH_LIBRARY" val="CONTENTS"/>
  <p:tag name="MH_TYPE" val="NUMBER"/>
  <p:tag name="ID" val="553512"/>
  <p:tag name="MH_ORDER" val="2"/>
</p:tagLst>
</file>

<file path=ppt/tags/tag6.xml><?xml version="1.0" encoding="utf-8"?>
<p:tagLst xmlns:p="http://schemas.openxmlformats.org/presentationml/2006/main">
  <p:tag name="MH" val="20160830110146"/>
  <p:tag name="MH_LIBRARY" val="CONTENTS"/>
  <p:tag name="MH_TYPE" val="ENTRY"/>
  <p:tag name="ID" val="553512"/>
  <p:tag name="MH_ORDER" val="2"/>
</p:tagLst>
</file>

<file path=ppt/tags/tag7.xml><?xml version="1.0" encoding="utf-8"?>
<p:tagLst xmlns:p="http://schemas.openxmlformats.org/presentationml/2006/main">
  <p:tag name="MH" val="20160830110146"/>
  <p:tag name="MH_LIBRARY" val="CONTENTS"/>
  <p:tag name="MH_TYPE" val="NUMBER"/>
  <p:tag name="ID" val="553512"/>
  <p:tag name="MH_ORDER" val="3"/>
</p:tagLst>
</file>

<file path=ppt/tags/tag8.xml><?xml version="1.0" encoding="utf-8"?>
<p:tagLst xmlns:p="http://schemas.openxmlformats.org/presentationml/2006/main">
  <p:tag name="MH" val="20160830110146"/>
  <p:tag name="MH_LIBRARY" val="CONTENTS"/>
  <p:tag name="MH_TYPE" val="ENTRY"/>
  <p:tag name="ID" val="553512"/>
  <p:tag name="MH_ORDER" val="3"/>
</p:tagLst>
</file>

<file path=ppt/tags/tag9.xml><?xml version="1.0" encoding="utf-8"?>
<p:tagLst xmlns:p="http://schemas.openxmlformats.org/presentationml/2006/main">
  <p:tag name="MH" val="20160830110146"/>
  <p:tag name="MH_LIBRARY" val="CONTENTS"/>
  <p:tag name="MH_TYPE" val="NUMBER"/>
  <p:tag name="ID" val="553512"/>
  <p:tag name="MH_ORDER" val="4"/>
</p:tagLst>
</file>

<file path=ppt/theme/theme1.xml><?xml version="1.0" encoding="utf-8"?>
<a:theme xmlns:a="http://schemas.openxmlformats.org/drawingml/2006/main" name="Office 主题​​">
  <a:themeElements>
    <a:clrScheme name="Office">
      <a:dk1>
        <a:srgbClr val="000000"/>
      </a:dk1>
      <a:lt1>
        <a:srgbClr val="FFFFFF"/>
      </a:lt1>
      <a:dk2>
        <a:srgbClr val="768395"/>
      </a:dk2>
      <a:lt2>
        <a:srgbClr val="F0F0F0"/>
      </a:lt2>
      <a:accent1>
        <a:srgbClr val="C80E00"/>
      </a:accent1>
      <a:accent2>
        <a:srgbClr val="FE9600"/>
      </a:accent2>
      <a:accent3>
        <a:srgbClr val="0578C9"/>
      </a:accent3>
      <a:accent4>
        <a:srgbClr val="FF7100"/>
      </a:accent4>
      <a:accent5>
        <a:srgbClr val="FE9D00"/>
      </a:accent5>
      <a:accent6>
        <a:srgbClr val="D93700"/>
      </a:accent6>
      <a:hlink>
        <a:srgbClr val="4472C4"/>
      </a:hlink>
      <a:folHlink>
        <a:srgbClr val="BFBFBF"/>
      </a:folHlink>
    </a:clrScheme>
    <a:fontScheme name="雅黑A">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68395"/>
    </a:dk2>
    <a:lt2>
      <a:srgbClr val="F0F0F0"/>
    </a:lt2>
    <a:accent1>
      <a:srgbClr val="C80E00"/>
    </a:accent1>
    <a:accent2>
      <a:srgbClr val="FE9600"/>
    </a:accent2>
    <a:accent3>
      <a:srgbClr val="0578C9"/>
    </a:accent3>
    <a:accent4>
      <a:srgbClr val="FF7100"/>
    </a:accent4>
    <a:accent5>
      <a:srgbClr val="FE9D00"/>
    </a:accent5>
    <a:accent6>
      <a:srgbClr val="D93700"/>
    </a:accent6>
    <a:hlink>
      <a:srgbClr val="4472C4"/>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68395"/>
    </a:dk2>
    <a:lt2>
      <a:srgbClr val="F0F0F0"/>
    </a:lt2>
    <a:accent1>
      <a:srgbClr val="C80E00"/>
    </a:accent1>
    <a:accent2>
      <a:srgbClr val="FE9600"/>
    </a:accent2>
    <a:accent3>
      <a:srgbClr val="0578C9"/>
    </a:accent3>
    <a:accent4>
      <a:srgbClr val="FF7100"/>
    </a:accent4>
    <a:accent5>
      <a:srgbClr val="FE9D00"/>
    </a:accent5>
    <a:accent6>
      <a:srgbClr val="D93700"/>
    </a:accent6>
    <a:hlink>
      <a:srgbClr val="4472C4"/>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68395"/>
    </a:dk2>
    <a:lt2>
      <a:srgbClr val="F0F0F0"/>
    </a:lt2>
    <a:accent1>
      <a:srgbClr val="C80E00"/>
    </a:accent1>
    <a:accent2>
      <a:srgbClr val="FE9600"/>
    </a:accent2>
    <a:accent3>
      <a:srgbClr val="0578C9"/>
    </a:accent3>
    <a:accent4>
      <a:srgbClr val="FF7100"/>
    </a:accent4>
    <a:accent5>
      <a:srgbClr val="FE9D00"/>
    </a:accent5>
    <a:accent6>
      <a:srgbClr val="D93700"/>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1180</Words>
  <Application>WPS 演示</Application>
  <PresentationFormat>宽屏</PresentationFormat>
  <Paragraphs>59</Paragraphs>
  <Slides>8</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vt:i4>
      </vt:variant>
    </vt:vector>
  </HeadingPairs>
  <TitlesOfParts>
    <vt:vector size="18" baseType="lpstr">
      <vt:lpstr>Arial</vt:lpstr>
      <vt:lpstr>宋体</vt:lpstr>
      <vt:lpstr>Wingdings</vt:lpstr>
      <vt:lpstr>微软雅黑</vt:lpstr>
      <vt:lpstr>Impact</vt:lpstr>
      <vt:lpstr>Times New Roman</vt:lpstr>
      <vt:lpstr>Calibri</vt:lpstr>
      <vt:lpstr>Arial Unicode MS</vt:lpstr>
      <vt:lpstr>等线</vt:lpstr>
      <vt:lpstr>Office 主题​​</vt:lpstr>
      <vt:lpstr>PowerPoint 演示文稿</vt:lpstr>
      <vt:lpstr>PowerPoint 演示文稿</vt:lpstr>
      <vt:lpstr>引言</vt:lpstr>
      <vt:lpstr>目的和意义</vt:lpstr>
      <vt:lpstr>目的和意义</vt:lpstr>
      <vt:lpstr>预期结果</vt:lpstr>
      <vt:lpstr>总结</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WJT</dc:creator>
  <cp:lastModifiedBy>李云昊</cp:lastModifiedBy>
  <cp:revision>21</cp:revision>
  <dcterms:created xsi:type="dcterms:W3CDTF">2018-08-12T03:36:00Z</dcterms:created>
  <dcterms:modified xsi:type="dcterms:W3CDTF">2023-11-07T12:39:38Z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47F2E2C89D4D433EADDDFAB7F80EAB5C_12</vt:lpwstr>
  </property>
  <property fmtid="{D5CDD505-2E9C-101B-9397-08002B2CF9AE}" pid="3" name="KSOProductBuildVer">
    <vt:lpwstr>2052-12.1.0.15712</vt:lpwstr>
  </property>
</Properties>
</file>