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9"/>
  </p:notesMasterIdLst>
  <p:sldIdLst>
    <p:sldId id="2145706263" r:id="rId5"/>
    <p:sldId id="2145706265" r:id="rId6"/>
    <p:sldId id="2145706264" r:id="rId7"/>
    <p:sldId id="2145706261" r:id="rId8"/>
  </p:sldIdLst>
  <p:sldSz cx="9144000" cy="5143500" type="screen16x9"/>
  <p:notesSz cx="6742113" cy="9872663"/>
  <p:custDataLst>
    <p:tags r:id="rId10"/>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982B23-2216-46F5-8372-E211DC37D140}">
          <p14:sldIdLst>
            <p14:sldId id="2145706263"/>
            <p14:sldId id="2145706265"/>
            <p14:sldId id="2145706264"/>
            <p14:sldId id="2145706261"/>
          </p14:sldIdLst>
        </p14:section>
      </p14:sectionLst>
    </p:ext>
    <p:ext uri="{EFAFB233-063F-42B5-8137-9DF3F51BA10A}">
      <p15:sldGuideLst xmlns:p15="http://schemas.microsoft.com/office/powerpoint/2012/main">
        <p15:guide id="1" orient="horz" pos="237" userDrawn="1">
          <p15:clr>
            <a:srgbClr val="A4A3A4"/>
          </p15:clr>
        </p15:guide>
        <p15:guide id="2" orient="horz" pos="2368" userDrawn="1">
          <p15:clr>
            <a:srgbClr val="A4A3A4"/>
          </p15:clr>
        </p15:guide>
        <p15:guide id="3" orient="horz" pos="1325" userDrawn="1">
          <p15:clr>
            <a:srgbClr val="A4A3A4"/>
          </p15:clr>
        </p15:guide>
        <p15:guide id="4" orient="horz" pos="804" userDrawn="1">
          <p15:clr>
            <a:srgbClr val="A4A3A4"/>
          </p15:clr>
        </p15:guide>
        <p15:guide id="5" orient="horz" pos="123">
          <p15:clr>
            <a:srgbClr val="A4A3A4"/>
          </p15:clr>
        </p15:guide>
        <p15:guide id="6" orient="horz" pos="3108" userDrawn="1">
          <p15:clr>
            <a:srgbClr val="A4A3A4"/>
          </p15:clr>
        </p15:guide>
        <p15:guide id="7" orient="horz" pos="3026">
          <p15:clr>
            <a:srgbClr val="A4A3A4"/>
          </p15:clr>
        </p15:guide>
        <p15:guide id="8" orient="horz" pos="2845">
          <p15:clr>
            <a:srgbClr val="A4A3A4"/>
          </p15:clr>
        </p15:guide>
        <p15:guide id="9" pos="249">
          <p15:clr>
            <a:srgbClr val="A4A3A4"/>
          </p15:clr>
        </p15:guide>
        <p15:guide id="10" pos="2857">
          <p15:clr>
            <a:srgbClr val="A4A3A4"/>
          </p15:clr>
        </p15:guide>
        <p15:guide id="11" pos="2903">
          <p15:clr>
            <a:srgbClr val="A4A3A4"/>
          </p15:clr>
        </p15:guide>
        <p15:guide id="12" pos="3787">
          <p15:clr>
            <a:srgbClr val="A4A3A4"/>
          </p15:clr>
        </p15:guide>
        <p15:guide id="13" pos="3742">
          <p15:clr>
            <a:srgbClr val="A4A3A4"/>
          </p15:clr>
        </p15:guide>
        <p15:guide id="14" pos="2018">
          <p15:clr>
            <a:srgbClr val="A4A3A4"/>
          </p15:clr>
        </p15:guide>
        <p15:guide id="15" pos="1973">
          <p15:clr>
            <a:srgbClr val="A4A3A4"/>
          </p15:clr>
        </p15:guide>
        <p15:guide id="16" pos="5511">
          <p15:clr>
            <a:srgbClr val="A4A3A4"/>
          </p15:clr>
        </p15:guide>
        <p15:guide id="18" pos="5647" userDrawn="1">
          <p15:clr>
            <a:srgbClr val="A4A3A4"/>
          </p15:clr>
        </p15:guide>
        <p15:guide id="19" pos="5465" userDrawn="1">
          <p15:clr>
            <a:srgbClr val="A4A3A4"/>
          </p15:clr>
        </p15:guide>
        <p15:guide id="20" pos="4921" userDrawn="1">
          <p15:clr>
            <a:srgbClr val="A4A3A4"/>
          </p15:clr>
        </p15:guide>
        <p15:guide id="21" pos="295" userDrawn="1">
          <p15:clr>
            <a:srgbClr val="A4A3A4"/>
          </p15:clr>
        </p15:guide>
        <p15:guide id="22" pos="3492" userDrawn="1">
          <p15:clr>
            <a:srgbClr val="A4A3A4"/>
          </p15:clr>
        </p15:guide>
        <p15:guide id="23" orient="horz" pos="2527" userDrawn="1">
          <p15:clr>
            <a:srgbClr val="A4A3A4"/>
          </p15:clr>
        </p15:guide>
        <p15:guide id="24" pos="2948" userDrawn="1">
          <p15:clr>
            <a:srgbClr val="A4A3A4"/>
          </p15:clr>
        </p15:guide>
        <p15:guide id="25" orient="horz" pos="8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iss, Karim" initials="FK" lastIdx="13" clrIdx="0">
    <p:extLst>
      <p:ext uri="{19B8F6BF-5375-455C-9EA6-DF929625EA0E}">
        <p15:presenceInfo xmlns:p15="http://schemas.microsoft.com/office/powerpoint/2012/main" userId="S::uia01567@contiwan.com::9bfd90d5-9086-4f22-a725-ad9dc1aae57c" providerId="AD"/>
      </p:ext>
    </p:extLst>
  </p:cmAuthor>
  <p:cmAuthor id="2" name="Wilhelmsen, Sven" initials="WS" lastIdx="21" clrIdx="1">
    <p:extLst>
      <p:ext uri="{19B8F6BF-5375-455C-9EA6-DF929625EA0E}">
        <p15:presenceInfo xmlns:p15="http://schemas.microsoft.com/office/powerpoint/2012/main" userId="S::uia36343@contiwan.com::3cf855e4-059a-422b-aac0-fc8c6b6f1319" providerId="AD"/>
      </p:ext>
    </p:extLst>
  </p:cmAuthor>
  <p:cmAuthor id="3" name="Isik, Tansu" initials="IT" lastIdx="43" clrIdx="2">
    <p:extLst>
      <p:ext uri="{19B8F6BF-5375-455C-9EA6-DF929625EA0E}">
        <p15:presenceInfo xmlns:p15="http://schemas.microsoft.com/office/powerpoint/2012/main" userId="S::uia08810@contiwan.com::9acc3b6b-782b-4a6c-a711-8716d42d91d3" providerId="AD"/>
      </p:ext>
    </p:extLst>
  </p:cmAuthor>
  <p:cmAuthor id="4" name="Buddensiek, Emanuel" initials="BE" lastIdx="2" clrIdx="3">
    <p:extLst>
      <p:ext uri="{19B8F6BF-5375-455C-9EA6-DF929625EA0E}">
        <p15:presenceInfo xmlns:p15="http://schemas.microsoft.com/office/powerpoint/2012/main" userId="S::uia00590@contiwan.com::a0b0d88c-8a25-4aef-8241-50cb99776af4" providerId="AD"/>
      </p:ext>
    </p:extLst>
  </p:cmAuthor>
  <p:cmAuthor id="5" name="Voges, Andreas" initials="VA" lastIdx="1" clrIdx="4">
    <p:extLst>
      <p:ext uri="{19B8F6BF-5375-455C-9EA6-DF929625EA0E}">
        <p15:presenceInfo xmlns:p15="http://schemas.microsoft.com/office/powerpoint/2012/main" userId="S::uia01664@contiwan.com::21540cad-115d-42c0-bec1-34a431998d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BA55"/>
    <a:srgbClr val="00B050"/>
    <a:srgbClr val="5FEBD0"/>
    <a:srgbClr val="4BC7FF"/>
    <a:srgbClr val="0099CC"/>
    <a:srgbClr val="CCECFF"/>
    <a:srgbClr val="FFFF99"/>
    <a:srgbClr val="92D05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FEC723-E08A-4607-ADF4-AB373369DF70}" v="3" dt="2022-07-13T12:54:07.23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6182" autoAdjust="0"/>
  </p:normalViewPr>
  <p:slideViewPr>
    <p:cSldViewPr snapToGrid="0">
      <p:cViewPr varScale="1">
        <p:scale>
          <a:sx n="171" d="100"/>
          <a:sy n="171" d="100"/>
        </p:scale>
        <p:origin x="840" y="168"/>
      </p:cViewPr>
      <p:guideLst>
        <p:guide orient="horz" pos="237"/>
        <p:guide orient="horz" pos="2368"/>
        <p:guide orient="horz" pos="1325"/>
        <p:guide orient="horz" pos="804"/>
        <p:guide orient="horz" pos="123"/>
        <p:guide orient="horz" pos="3108"/>
        <p:guide orient="horz" pos="3026"/>
        <p:guide orient="horz" pos="2845"/>
        <p:guide pos="249"/>
        <p:guide pos="2857"/>
        <p:guide pos="2903"/>
        <p:guide pos="3787"/>
        <p:guide pos="3742"/>
        <p:guide pos="2018"/>
        <p:guide pos="1973"/>
        <p:guide pos="5511"/>
        <p:guide pos="5647"/>
        <p:guide pos="5465"/>
        <p:guide pos="4921"/>
        <p:guide pos="295"/>
        <p:guide pos="3492"/>
        <p:guide orient="horz" pos="2527"/>
        <p:guide pos="2948"/>
        <p:guide orient="horz" pos="849"/>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22317" cy="494186"/>
          </a:xfrm>
          <a:prstGeom prst="rect">
            <a:avLst/>
          </a:prstGeom>
        </p:spPr>
        <p:txBody>
          <a:bodyPr vert="horz" lIns="90836" tIns="45418" rIns="90836" bIns="45418" rtlCol="0"/>
          <a:lstStyle>
            <a:lvl1pPr algn="l">
              <a:defRPr sz="1200"/>
            </a:lvl1pPr>
          </a:lstStyle>
          <a:p>
            <a:endParaRPr lang="en-US"/>
          </a:p>
        </p:txBody>
      </p:sp>
      <p:sp>
        <p:nvSpPr>
          <p:cNvPr id="3" name="Datumsplatzhalter 2"/>
          <p:cNvSpPr>
            <a:spLocks noGrp="1"/>
          </p:cNvSpPr>
          <p:nvPr>
            <p:ph type="dt" idx="1"/>
          </p:nvPr>
        </p:nvSpPr>
        <p:spPr>
          <a:xfrm>
            <a:off x="3818222" y="0"/>
            <a:ext cx="2922317" cy="494186"/>
          </a:xfrm>
          <a:prstGeom prst="rect">
            <a:avLst/>
          </a:prstGeom>
        </p:spPr>
        <p:txBody>
          <a:bodyPr vert="horz" lIns="90836" tIns="45418" rIns="90836" bIns="45418" rtlCol="0"/>
          <a:lstStyle>
            <a:lvl1pPr algn="r">
              <a:defRPr sz="1200"/>
            </a:lvl1pPr>
          </a:lstStyle>
          <a:p>
            <a:fld id="{F8C568D1-65C2-4CDE-9B8E-4F04E333B056}" type="datetimeFigureOut">
              <a:rPr lang="en-US" smtClean="0"/>
              <a:pPr/>
              <a:t>7/23/25</a:t>
            </a:fld>
            <a:endParaRPr lang="en-US"/>
          </a:p>
        </p:txBody>
      </p:sp>
      <p:sp>
        <p:nvSpPr>
          <p:cNvPr id="4" name="Folienbildplatzhalter 3"/>
          <p:cNvSpPr>
            <a:spLocks noGrp="1" noRot="1" noChangeAspect="1"/>
          </p:cNvSpPr>
          <p:nvPr>
            <p:ph type="sldImg" idx="2"/>
          </p:nvPr>
        </p:nvSpPr>
        <p:spPr>
          <a:xfrm>
            <a:off x="79375" y="739775"/>
            <a:ext cx="6583363" cy="3703638"/>
          </a:xfrm>
          <a:prstGeom prst="rect">
            <a:avLst/>
          </a:prstGeom>
          <a:noFill/>
          <a:ln w="12700">
            <a:solidFill>
              <a:prstClr val="black"/>
            </a:solidFill>
          </a:ln>
        </p:spPr>
        <p:txBody>
          <a:bodyPr vert="horz" lIns="90836" tIns="45418" rIns="90836" bIns="45418" rtlCol="0" anchor="ctr"/>
          <a:lstStyle/>
          <a:p>
            <a:endParaRPr lang="en-US"/>
          </a:p>
        </p:txBody>
      </p:sp>
      <p:sp>
        <p:nvSpPr>
          <p:cNvPr id="5" name="Notizenplatzhalter 4"/>
          <p:cNvSpPr>
            <a:spLocks noGrp="1"/>
          </p:cNvSpPr>
          <p:nvPr>
            <p:ph type="body" sz="quarter" idx="3"/>
          </p:nvPr>
        </p:nvSpPr>
        <p:spPr>
          <a:xfrm>
            <a:off x="910075" y="4689239"/>
            <a:ext cx="4921963" cy="4442935"/>
          </a:xfrm>
          <a:prstGeom prst="rect">
            <a:avLst/>
          </a:prstGeom>
        </p:spPr>
        <p:txBody>
          <a:bodyPr vert="horz" lIns="0" tIns="0" rIns="0" bIns="0" rtlCol="0">
            <a:no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9376899"/>
            <a:ext cx="2922317" cy="494185"/>
          </a:xfrm>
          <a:prstGeom prst="rect">
            <a:avLst/>
          </a:prstGeom>
        </p:spPr>
        <p:txBody>
          <a:bodyPr vert="horz" lIns="90836" tIns="45418" rIns="90836" bIns="45418" rtlCol="0" anchor="b"/>
          <a:lstStyle>
            <a:lvl1pPr algn="l">
              <a:defRPr sz="1200"/>
            </a:lvl1pPr>
          </a:lstStyle>
          <a:p>
            <a:endParaRPr lang="en-US"/>
          </a:p>
        </p:txBody>
      </p:sp>
      <p:sp>
        <p:nvSpPr>
          <p:cNvPr id="7" name="Foliennummernplatzhalter 6"/>
          <p:cNvSpPr>
            <a:spLocks noGrp="1"/>
          </p:cNvSpPr>
          <p:nvPr>
            <p:ph type="sldNum" sz="quarter" idx="5"/>
          </p:nvPr>
        </p:nvSpPr>
        <p:spPr>
          <a:xfrm>
            <a:off x="3818222" y="9376899"/>
            <a:ext cx="2922317" cy="494185"/>
          </a:xfrm>
          <a:prstGeom prst="rect">
            <a:avLst/>
          </a:prstGeom>
        </p:spPr>
        <p:txBody>
          <a:bodyPr vert="horz" lIns="90836" tIns="45418" rIns="90836" bIns="45418" rtlCol="0" anchor="b"/>
          <a:lstStyle>
            <a:lvl1pPr algn="r">
              <a:defRPr sz="1200"/>
            </a:lvl1pPr>
          </a:lstStyle>
          <a:p>
            <a:fld id="{5DCD5AE8-B077-49EA-8F01-5B4042BFABD6}" type="slidenum">
              <a:rPr lang="en-US" smtClean="0"/>
              <a:pPr/>
              <a:t>‹#›</a:t>
            </a:fld>
            <a:endParaRPr lang="en-US"/>
          </a:p>
        </p:txBody>
      </p:sp>
    </p:spTree>
    <p:extLst>
      <p:ext uri="{BB962C8B-B14F-4D97-AF65-F5344CB8AC3E}">
        <p14:creationId xmlns:p14="http://schemas.microsoft.com/office/powerpoint/2010/main" val="3547395618"/>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1pPr>
    <a:lvl2pPr marL="53498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2pPr>
    <a:lvl3pPr marL="896938"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3pPr>
    <a:lvl4pPr marL="1249363"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4pPr>
    <a:lvl5pPr marL="1622425" indent="-171450" algn="l" defTabSz="914400" rtl="0" eaLnBrk="1" latinLnBrk="0" hangingPunct="1">
      <a:spcAft>
        <a:spcPts val="600"/>
      </a:spcAft>
      <a:buFont typeface="Arial" pitchFamily="34" charset="0"/>
      <a:buChar char="›"/>
      <a:defRPr sz="14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1</a:t>
            </a:fld>
            <a:endParaRPr lang="en-US"/>
          </a:p>
        </p:txBody>
      </p:sp>
    </p:spTree>
    <p:extLst>
      <p:ext uri="{BB962C8B-B14F-4D97-AF65-F5344CB8AC3E}">
        <p14:creationId xmlns:p14="http://schemas.microsoft.com/office/powerpoint/2010/main" val="1419329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2</a:t>
            </a:fld>
            <a:endParaRPr lang="en-US"/>
          </a:p>
        </p:txBody>
      </p:sp>
    </p:spTree>
    <p:extLst>
      <p:ext uri="{BB962C8B-B14F-4D97-AF65-F5344CB8AC3E}">
        <p14:creationId xmlns:p14="http://schemas.microsoft.com/office/powerpoint/2010/main" val="263157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3</a:t>
            </a:fld>
            <a:endParaRPr lang="en-US"/>
          </a:p>
        </p:txBody>
      </p:sp>
    </p:spTree>
    <p:extLst>
      <p:ext uri="{BB962C8B-B14F-4D97-AF65-F5344CB8AC3E}">
        <p14:creationId xmlns:p14="http://schemas.microsoft.com/office/powerpoint/2010/main" val="3407261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CD5AE8-B077-49EA-8F01-5B4042BFABD6}" type="slidenum">
              <a:rPr lang="en-US" smtClean="0"/>
              <a:pPr/>
              <a:t>4</a:t>
            </a:fld>
            <a:endParaRPr lang="en-US"/>
          </a:p>
        </p:txBody>
      </p:sp>
    </p:spTree>
    <p:extLst>
      <p:ext uri="{BB962C8B-B14F-4D97-AF65-F5344CB8AC3E}">
        <p14:creationId xmlns:p14="http://schemas.microsoft.com/office/powerpoint/2010/main" val="12711251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small Picture">
    <p:bg>
      <p:bgPr>
        <a:solidFill>
          <a:schemeClr val="tx1"/>
        </a:solidFill>
        <a:effectLst/>
      </p:bgPr>
    </p:bg>
    <p:spTree>
      <p:nvGrpSpPr>
        <p:cNvPr id="1" name=""/>
        <p:cNvGrpSpPr/>
        <p:nvPr/>
      </p:nvGrpSpPr>
      <p:grpSpPr>
        <a:xfrm>
          <a:off x="0" y="0"/>
          <a:ext cx="0" cy="0"/>
          <a:chOff x="0" y="0"/>
          <a:chExt cx="0" cy="0"/>
        </a:xfrm>
      </p:grpSpPr>
      <p:sp>
        <p:nvSpPr>
          <p:cNvPr id="36" name="Rechteck 35"/>
          <p:cNvSpPr/>
          <p:nvPr userDrawn="1"/>
        </p:nvSpPr>
        <p:spPr>
          <a:xfrm>
            <a:off x="179389" y="195262"/>
            <a:ext cx="8785225" cy="2736851"/>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bIns="360000" rtlCol="0" anchor="b" anchorCtr="0"/>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7,6 cm)</a:t>
            </a:r>
          </a:p>
        </p:txBody>
      </p:sp>
      <p:sp>
        <p:nvSpPr>
          <p:cNvPr id="2" name="Titel 1"/>
          <p:cNvSpPr>
            <a:spLocks noGrp="1"/>
          </p:cNvSpPr>
          <p:nvPr>
            <p:ph type="ctrTitle"/>
          </p:nvPr>
        </p:nvSpPr>
        <p:spPr>
          <a:xfrm>
            <a:off x="503548" y="3111810"/>
            <a:ext cx="8172141" cy="417600"/>
          </a:xfrm>
        </p:spPr>
        <p:txBody>
          <a:bodyPr tIns="0" rIns="0" bIns="0" anchor="t" anchorCtr="0">
            <a:noAutofit/>
          </a:bodyPr>
          <a:lstStyle>
            <a:lvl1pPr algn="l">
              <a:defRPr sz="2400">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Untertitel 2"/>
          <p:cNvSpPr>
            <a:spLocks noGrp="1"/>
          </p:cNvSpPr>
          <p:nvPr>
            <p:ph type="subTitle" idx="1"/>
          </p:nvPr>
        </p:nvSpPr>
        <p:spPr>
          <a:xfrm>
            <a:off x="503548" y="3457410"/>
            <a:ext cx="8172140" cy="842532"/>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0" name="Textplatzhalter 9"/>
          <p:cNvSpPr>
            <a:spLocks noGrp="1"/>
          </p:cNvSpPr>
          <p:nvPr>
            <p:ph type="body" sz="quarter" idx="10" hasCustomPrompt="1"/>
          </p:nvPr>
        </p:nvSpPr>
        <p:spPr>
          <a:xfrm>
            <a:off x="503548" y="4299942"/>
            <a:ext cx="2628590" cy="367200"/>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2" y="4299942"/>
            <a:ext cx="5075797" cy="367200"/>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grpSp>
        <p:nvGrpSpPr>
          <p:cNvPr id="4" name="Gruppieren 15"/>
          <p:cNvGrpSpPr/>
          <p:nvPr userDrawn="1"/>
        </p:nvGrpSpPr>
        <p:grpSpPr>
          <a:xfrm>
            <a:off x="0" y="0"/>
            <a:ext cx="9144000" cy="51435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
        <p:nvSpPr>
          <p:cNvPr id="30" name="Textplatzhalter 29"/>
          <p:cNvSpPr>
            <a:spLocks noGrp="1"/>
          </p:cNvSpPr>
          <p:nvPr>
            <p:ph type="body" sz="quarter" idx="12" hasCustomPrompt="1"/>
          </p:nvPr>
        </p:nvSpPr>
        <p:spPr>
          <a:xfrm>
            <a:off x="503239" y="0"/>
            <a:ext cx="2556593" cy="1310400"/>
          </a:xfrm>
          <a:blipFill>
            <a:blip r:embed="rId2"/>
            <a:stretch>
              <a:fillRect/>
            </a:stretch>
          </a:blipFill>
        </p:spPr>
        <p:txBody>
          <a:bodyPr>
            <a:normAutofit/>
          </a:bodyPr>
          <a:lstStyle>
            <a:lvl1pPr marL="0" indent="0" algn="ctr">
              <a:spcAft>
                <a:spcPts val="0"/>
              </a:spcAft>
              <a:buNone/>
              <a:defRPr sz="800"/>
            </a:lvl1pPr>
          </a:lstStyle>
          <a:p>
            <a:pPr lvl="0"/>
            <a:r>
              <a:rPr lang="en-US" noProof="0"/>
              <a:t>Das Quality Seal hat </a:t>
            </a:r>
            <a:r>
              <a:rPr lang="en-US" noProof="0" err="1"/>
              <a:t>im</a:t>
            </a:r>
            <a:r>
              <a:rPr lang="en-US" noProof="0"/>
              <a:t> </a:t>
            </a:r>
            <a:r>
              <a:rPr lang="en-US" noProof="0" err="1"/>
              <a:t>Vordergrund</a:t>
            </a:r>
            <a:r>
              <a:rPr lang="en-US" noProof="0"/>
              <a:t> </a:t>
            </a:r>
            <a:r>
              <a:rPr lang="en-US" noProof="0" err="1"/>
              <a:t>zu</a:t>
            </a:r>
            <a:r>
              <a:rPr lang="en-US" noProof="0"/>
              <a:t> </a:t>
            </a:r>
            <a:r>
              <a:rPr lang="en-US" noProof="0" err="1"/>
              <a:t>stehen</a:t>
            </a:r>
            <a:r>
              <a:rPr lang="en-US" noProof="0"/>
              <a:t>.</a:t>
            </a:r>
            <a:br>
              <a:rPr lang="en-US" noProof="0"/>
            </a:br>
            <a:r>
              <a:rPr lang="en-US" noProof="0" err="1"/>
              <a:t>Bitte</a:t>
            </a:r>
            <a:r>
              <a:rPr lang="en-US" noProof="0"/>
              <a:t> </a:t>
            </a:r>
            <a:r>
              <a:rPr lang="en-US" noProof="0" err="1"/>
              <a:t>ändern</a:t>
            </a:r>
            <a:r>
              <a:rPr lang="en-US" noProof="0"/>
              <a:t> Sie </a:t>
            </a:r>
            <a:r>
              <a:rPr lang="en-US" noProof="0" err="1"/>
              <a:t>nicht</a:t>
            </a:r>
            <a:r>
              <a:rPr lang="en-US" noProof="0"/>
              <a:t> die </a:t>
            </a:r>
            <a:r>
              <a:rPr lang="en-US" noProof="0" err="1"/>
              <a:t>Größe</a:t>
            </a:r>
            <a:r>
              <a:rPr lang="en-US" noProof="0"/>
              <a:t> </a:t>
            </a:r>
            <a:r>
              <a:rPr lang="en-US" noProof="0" err="1"/>
              <a:t>oder</a:t>
            </a:r>
            <a:r>
              <a:rPr lang="en-US" noProof="0"/>
              <a:t> Position.</a:t>
            </a:r>
            <a:br>
              <a:rPr lang="en-US" noProof="0"/>
            </a:br>
            <a:r>
              <a:rPr lang="en-US" noProof="0"/>
              <a:t>The Quality Seal has to stay on top. </a:t>
            </a:r>
            <a:br>
              <a:rPr lang="en-US" noProof="0"/>
            </a:br>
            <a:r>
              <a:rPr lang="en-US" noProof="0"/>
              <a:t>Please do not change size or position.</a:t>
            </a:r>
          </a:p>
          <a:p>
            <a:pPr lvl="0"/>
            <a:endParaRPr lang="en-US" noProof="0"/>
          </a:p>
        </p:txBody>
      </p:sp>
      <p:sp>
        <p:nvSpPr>
          <p:cNvPr id="31" name="Rechteck 30"/>
          <p:cNvSpPr/>
          <p:nvPr userDrawn="1"/>
        </p:nvSpPr>
        <p:spPr>
          <a:xfrm>
            <a:off x="503548" y="-425554"/>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err="1">
                <a:solidFill>
                  <a:schemeClr val="tx1"/>
                </a:solidFill>
              </a:rPr>
              <a:t>Wenn</a:t>
            </a:r>
            <a:r>
              <a:rPr lang="en-US" sz="900" noProof="0">
                <a:solidFill>
                  <a:schemeClr val="tx1"/>
                </a:solidFill>
              </a:rPr>
              <a:t> </a:t>
            </a:r>
            <a:r>
              <a:rPr lang="en-US" sz="900" noProof="0" err="1">
                <a:solidFill>
                  <a:schemeClr val="tx1"/>
                </a:solidFill>
              </a:rPr>
              <a:t>Sie</a:t>
            </a:r>
            <a:r>
              <a:rPr lang="en-US" sz="900" noProof="0">
                <a:solidFill>
                  <a:schemeClr val="tx1"/>
                </a:solidFill>
              </a:rPr>
              <a:t> </a:t>
            </a:r>
            <a:r>
              <a:rPr lang="en-US" sz="900" noProof="0" err="1">
                <a:solidFill>
                  <a:schemeClr val="tx1"/>
                </a:solidFill>
              </a:rPr>
              <a:t>ein</a:t>
            </a:r>
            <a:r>
              <a:rPr lang="en-US" sz="900" noProof="0">
                <a:solidFill>
                  <a:schemeClr val="tx1"/>
                </a:solidFill>
              </a:rPr>
              <a:t> </a:t>
            </a:r>
            <a:r>
              <a:rPr lang="en-US" sz="900" noProof="0" err="1">
                <a:solidFill>
                  <a:schemeClr val="tx1"/>
                </a:solidFill>
              </a:rPr>
              <a:t>neues</a:t>
            </a:r>
            <a:r>
              <a:rPr lang="en-US" sz="900" noProof="0">
                <a:solidFill>
                  <a:schemeClr val="tx1"/>
                </a:solidFill>
              </a:rPr>
              <a:t> </a:t>
            </a:r>
            <a:r>
              <a:rPr lang="en-US" sz="900" noProof="0" err="1">
                <a:solidFill>
                  <a:schemeClr val="tx1"/>
                </a:solidFill>
              </a:rPr>
              <a:t>Bild</a:t>
            </a:r>
            <a:r>
              <a:rPr lang="en-US" sz="900" noProof="0">
                <a:solidFill>
                  <a:schemeClr val="tx1"/>
                </a:solidFill>
              </a:rPr>
              <a:t> </a:t>
            </a:r>
            <a:r>
              <a:rPr lang="en-US" sz="900" noProof="0" err="1">
                <a:solidFill>
                  <a:schemeClr val="tx1"/>
                </a:solidFill>
              </a:rPr>
              <a:t>einfügen</a:t>
            </a:r>
            <a:r>
              <a:rPr lang="en-US" sz="900" noProof="0">
                <a:solidFill>
                  <a:schemeClr val="tx1"/>
                </a:solidFill>
              </a:rPr>
              <a:t>: </a:t>
            </a:r>
            <a:r>
              <a:rPr lang="en-US" sz="900" noProof="0" err="1">
                <a:solidFill>
                  <a:schemeClr val="tx1"/>
                </a:solidFill>
              </a:rPr>
              <a:t>Klicken</a:t>
            </a:r>
            <a:r>
              <a:rPr lang="en-US" sz="900" noProof="0">
                <a:solidFill>
                  <a:schemeClr val="tx1"/>
                </a:solidFill>
              </a:rPr>
              <a:t> </a:t>
            </a:r>
            <a:r>
              <a:rPr lang="en-US" sz="900" noProof="0" err="1">
                <a:solidFill>
                  <a:schemeClr val="tx1"/>
                </a:solidFill>
              </a:rPr>
              <a:t>Sie</a:t>
            </a:r>
            <a:r>
              <a:rPr lang="en-US" sz="900" noProof="0">
                <a:solidFill>
                  <a:schemeClr val="tx1"/>
                </a:solidFill>
              </a:rPr>
              <a:t> </a:t>
            </a:r>
            <a:r>
              <a:rPr lang="en-US" sz="900" noProof="0" err="1">
                <a:solidFill>
                  <a:schemeClr val="tx1"/>
                </a:solidFill>
              </a:rPr>
              <a:t>mit</a:t>
            </a:r>
            <a:r>
              <a:rPr lang="en-US" sz="900" noProof="0">
                <a:solidFill>
                  <a:schemeClr val="tx1"/>
                </a:solidFill>
              </a:rPr>
              <a:t> </a:t>
            </a:r>
            <a:r>
              <a:rPr lang="en-US" sz="900" noProof="0" err="1">
                <a:solidFill>
                  <a:schemeClr val="tx1"/>
                </a:solidFill>
              </a:rPr>
              <a:t>der</a:t>
            </a:r>
            <a:r>
              <a:rPr lang="en-US" sz="900" noProof="0">
                <a:solidFill>
                  <a:schemeClr val="tx1"/>
                </a:solidFill>
              </a:rPr>
              <a:t> </a:t>
            </a:r>
            <a:r>
              <a:rPr lang="en-US" sz="900" noProof="0" err="1">
                <a:solidFill>
                  <a:schemeClr val="tx1"/>
                </a:solidFill>
              </a:rPr>
              <a:t>rechten</a:t>
            </a:r>
            <a:r>
              <a:rPr lang="en-US" sz="900" noProof="0">
                <a:solidFill>
                  <a:schemeClr val="tx1"/>
                </a:solidFill>
              </a:rPr>
              <a:t> </a:t>
            </a:r>
            <a:r>
              <a:rPr lang="en-US" sz="900" noProof="0" err="1">
                <a:solidFill>
                  <a:schemeClr val="tx1"/>
                </a:solidFill>
              </a:rPr>
              <a:t>Maustaste</a:t>
            </a:r>
            <a:r>
              <a:rPr lang="en-US" sz="900" noProof="0">
                <a:solidFill>
                  <a:schemeClr val="tx1"/>
                </a:solidFill>
              </a:rPr>
              <a:t> auf das </a:t>
            </a:r>
            <a:r>
              <a:rPr lang="en-US" sz="900" noProof="0" err="1">
                <a:solidFill>
                  <a:schemeClr val="tx1"/>
                </a:solidFill>
              </a:rPr>
              <a:t>Bild</a:t>
            </a:r>
            <a:r>
              <a:rPr lang="en-US" sz="900" noProof="0">
                <a:solidFill>
                  <a:schemeClr val="tx1"/>
                </a:solidFill>
              </a:rPr>
              <a:t> und </a:t>
            </a:r>
            <a:r>
              <a:rPr lang="en-US" sz="900" noProof="0" err="1">
                <a:solidFill>
                  <a:schemeClr val="tx1"/>
                </a:solidFill>
              </a:rPr>
              <a:t>wählen</a:t>
            </a:r>
            <a:r>
              <a:rPr lang="en-US" sz="900" noProof="0">
                <a:solidFill>
                  <a:schemeClr val="tx1"/>
                </a:solidFill>
              </a:rPr>
              <a:t> „In den </a:t>
            </a:r>
            <a:r>
              <a:rPr lang="en-US" sz="900" noProof="0" err="1">
                <a:solidFill>
                  <a:schemeClr val="tx1"/>
                </a:solidFill>
              </a:rPr>
              <a:t>Hintergrund</a:t>
            </a:r>
            <a:r>
              <a:rPr lang="en-US" sz="900" noProof="0">
                <a:solidFill>
                  <a:schemeClr val="tx1"/>
                </a:solidFill>
              </a:rPr>
              <a:t>“, um das </a:t>
            </a:r>
            <a:r>
              <a:rPr lang="en-US" sz="900" noProof="0" err="1">
                <a:solidFill>
                  <a:schemeClr val="tx1"/>
                </a:solidFill>
              </a:rPr>
              <a:t>Bild</a:t>
            </a:r>
            <a:r>
              <a:rPr lang="en-US" sz="900" noProof="0">
                <a:solidFill>
                  <a:schemeClr val="tx1"/>
                </a:solidFill>
              </a:rPr>
              <a:t> hinter das Quality Seal </a:t>
            </a:r>
            <a:r>
              <a:rPr lang="en-US" sz="900" noProof="0" err="1">
                <a:solidFill>
                  <a:schemeClr val="tx1"/>
                </a:solidFill>
              </a:rPr>
              <a:t>zu</a:t>
            </a:r>
            <a:r>
              <a:rPr lang="en-US" sz="900" noProof="0">
                <a:solidFill>
                  <a:schemeClr val="tx1"/>
                </a:solidFill>
              </a:rPr>
              <a:t> </a:t>
            </a:r>
            <a:r>
              <a:rPr lang="en-US" sz="900" noProof="0" err="1">
                <a:solidFill>
                  <a:schemeClr val="tx1"/>
                </a:solidFill>
              </a:rPr>
              <a:t>bringen</a:t>
            </a:r>
            <a:r>
              <a:rPr lang="en-US" sz="900" noProof="0">
                <a:solidFill>
                  <a:schemeClr val="tx1"/>
                </a:solidFill>
              </a:rPr>
              <a:t>.</a:t>
            </a:r>
          </a:p>
          <a:p>
            <a:r>
              <a:rPr lang="en-US" sz="900" noProof="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503548"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 Verbindung 33"/>
          <p:cNvCxnSpPr/>
          <p:nvPr userDrawn="1"/>
        </p:nvCxnSpPr>
        <p:spPr>
          <a:xfrm rot="5400000">
            <a:off x="-103432" y="124348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4606926" y="1347788"/>
            <a:ext cx="4141788"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a:xfrm>
            <a:off x="395289" y="303213"/>
            <a:ext cx="8353424" cy="720725"/>
          </a:xfrm>
        </p:spPr>
        <p:txBody>
          <a:bodyPr/>
          <a:lstStyle>
            <a:lvl1pPr>
              <a:defRPr>
                <a:solidFill>
                  <a:schemeClr val="accent1"/>
                </a:solidFill>
                <a:latin typeface="+mj-lt"/>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Digital Solutions Strategy Development, © Continental AG</a:t>
            </a: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Left Content Area">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a:xfrm>
            <a:off x="395289" y="303213"/>
            <a:ext cx="8353425" cy="720725"/>
          </a:xfrm>
        </p:spPr>
        <p:txBody>
          <a:bodyPr/>
          <a:lstStyle>
            <a:lvl1pPr>
              <a:defRPr>
                <a:solidFill>
                  <a:schemeClr val="accent1"/>
                </a:solidFill>
                <a:latin typeface="+mj-lt"/>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Digital Solutions Strategy Development, © Continental AG</a:t>
            </a:r>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Three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8" y="1347788"/>
            <a:ext cx="2736850" cy="2808288"/>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3203575" y="1347788"/>
            <a:ext cx="273685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8" name="Inhaltsplatzhalter 3"/>
          <p:cNvSpPr>
            <a:spLocks noGrp="1"/>
          </p:cNvSpPr>
          <p:nvPr>
            <p:ph sz="half" idx="13"/>
          </p:nvPr>
        </p:nvSpPr>
        <p:spPr>
          <a:xfrm>
            <a:off x="6011863" y="1347788"/>
            <a:ext cx="2736850" cy="28082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buNone/>
              <a:defRPr sz="1200"/>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9" name="Titel 8"/>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0" name="Datumsplatzhalter 9"/>
          <p:cNvSpPr>
            <a:spLocks noGrp="1"/>
          </p:cNvSpPr>
          <p:nvPr>
            <p:ph type="dt" sz="half" idx="14"/>
          </p:nvPr>
        </p:nvSpPr>
        <p:spPr/>
        <p:txBody>
          <a:bodyPr/>
          <a:lstStyle>
            <a:lvl1pPr>
              <a:defRPr>
                <a:solidFill>
                  <a:schemeClr val="tx1"/>
                </a:solidFill>
                <a:latin typeface="+mn-lt"/>
              </a:defRPr>
            </a:lvl1pPr>
          </a:lstStyle>
          <a:p>
            <a:endParaRPr lang="en-US" noProof="0"/>
          </a:p>
        </p:txBody>
      </p:sp>
      <p:sp>
        <p:nvSpPr>
          <p:cNvPr id="11" name="Foliennummernplatzhalter 10"/>
          <p:cNvSpPr>
            <a:spLocks noGrp="1"/>
          </p:cNvSpPr>
          <p:nvPr>
            <p:ph type="sldNum" sz="quarter" idx="15"/>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2" name="Fußzeilenplatzhalter 11"/>
          <p:cNvSpPr>
            <a:spLocks noGrp="1"/>
          </p:cNvSpPr>
          <p:nvPr>
            <p:ph type="ftr" sz="quarter" idx="16"/>
          </p:nvPr>
        </p:nvSpPr>
        <p:spPr/>
        <p:txBody>
          <a:bodyPr/>
          <a:lstStyle>
            <a:lvl1pPr>
              <a:defRPr>
                <a:solidFill>
                  <a:schemeClr val="tx1"/>
                </a:solidFill>
                <a:latin typeface="+mn-lt"/>
              </a:defRPr>
            </a:lvl1pPr>
          </a:lstStyle>
          <a:p>
            <a:r>
              <a:rPr lang="en-US" noProof="0"/>
              <a:t>Digital Solutions Strategy Development, © Continental AG</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Four Content Areas">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395289" y="1347788"/>
            <a:ext cx="4140200" cy="13858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4" name="Inhaltsplatzhalter 3"/>
          <p:cNvSpPr>
            <a:spLocks noGrp="1"/>
          </p:cNvSpPr>
          <p:nvPr>
            <p:ph sz="half" idx="2"/>
          </p:nvPr>
        </p:nvSpPr>
        <p:spPr>
          <a:xfrm>
            <a:off x="4606927" y="1347788"/>
            <a:ext cx="4141787" cy="1385887"/>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2" name="Titel 11"/>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3" name="Datumsplatzhalter 12"/>
          <p:cNvSpPr>
            <a:spLocks noGrp="1"/>
          </p:cNvSpPr>
          <p:nvPr>
            <p:ph type="dt" sz="half" idx="10"/>
          </p:nvPr>
        </p:nvSpPr>
        <p:spPr/>
        <p:txBody>
          <a:bodyPr/>
          <a:lstStyle>
            <a:lvl1pPr>
              <a:defRPr>
                <a:solidFill>
                  <a:schemeClr val="tx1"/>
                </a:solidFill>
                <a:latin typeface="+mn-lt"/>
              </a:defRPr>
            </a:lvl1pPr>
          </a:lstStyle>
          <a:p>
            <a:endParaRPr lang="en-US" noProof="0"/>
          </a:p>
        </p:txBody>
      </p:sp>
      <p:sp>
        <p:nvSpPr>
          <p:cNvPr id="14" name="Foliennummernplatzhalter 13"/>
          <p:cNvSpPr>
            <a:spLocks noGrp="1"/>
          </p:cNvSpPr>
          <p:nvPr>
            <p:ph type="sldNum" sz="quarter" idx="11"/>
          </p:nvPr>
        </p:nvSpPr>
        <p:spPr/>
        <p:txBody>
          <a:bodyPr/>
          <a:lstStyle>
            <a:lvl1pPr>
              <a:defRPr>
                <a:solidFill>
                  <a:schemeClr val="tx1"/>
                </a:solidFill>
                <a:latin typeface="+mn-lt"/>
              </a:defRPr>
            </a:lvl1pPr>
          </a:lstStyle>
          <a:p>
            <a:fld id="{ADA48181-2C78-49CB-8C52-912A07842C2E}" type="slidenum">
              <a:rPr lang="en-US" noProof="0" smtClean="0"/>
              <a:pPr/>
              <a:t>‹#›</a:t>
            </a:fld>
            <a:endParaRPr lang="en-US" noProof="0"/>
          </a:p>
        </p:txBody>
      </p:sp>
      <p:sp>
        <p:nvSpPr>
          <p:cNvPr id="15" name="Fußzeilenplatzhalter 14"/>
          <p:cNvSpPr>
            <a:spLocks noGrp="1"/>
          </p:cNvSpPr>
          <p:nvPr>
            <p:ph type="ftr" sz="quarter" idx="12"/>
          </p:nvPr>
        </p:nvSpPr>
        <p:spPr/>
        <p:txBody>
          <a:bodyPr/>
          <a:lstStyle>
            <a:lvl1pPr>
              <a:defRPr>
                <a:solidFill>
                  <a:schemeClr val="tx1"/>
                </a:solidFill>
                <a:latin typeface="+mn-lt"/>
              </a:defRPr>
            </a:lvl1pPr>
          </a:lstStyle>
          <a:p>
            <a:r>
              <a:rPr lang="en-US" noProof="0"/>
              <a:t>Digital Solutions Strategy Development, © Continental AG</a:t>
            </a:r>
          </a:p>
        </p:txBody>
      </p:sp>
      <p:sp>
        <p:nvSpPr>
          <p:cNvPr id="18" name="Inhaltsplatzhalter 2"/>
          <p:cNvSpPr>
            <a:spLocks noGrp="1"/>
          </p:cNvSpPr>
          <p:nvPr>
            <p:ph sz="half" idx="13"/>
          </p:nvPr>
        </p:nvSpPr>
        <p:spPr>
          <a:xfrm>
            <a:off x="395289" y="2787650"/>
            <a:ext cx="4140199" cy="13684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dirty="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
        <p:nvSpPr>
          <p:cNvPr id="19" name="Inhaltsplatzhalter 3"/>
          <p:cNvSpPr>
            <a:spLocks noGrp="1"/>
          </p:cNvSpPr>
          <p:nvPr>
            <p:ph sz="half" idx="14"/>
          </p:nvPr>
        </p:nvSpPr>
        <p:spPr>
          <a:xfrm>
            <a:off x="4606926" y="2787650"/>
            <a:ext cx="4141788" cy="1368425"/>
          </a:xfrm>
        </p:spPr>
        <p:txBody>
          <a:bodyPr vert="horz" lIns="0" tIns="18000" rIns="0" bIns="18000" rtlCol="0">
            <a:normAutofit/>
          </a:bodyPr>
          <a:lstStyle>
            <a:lvl1pPr marL="177800"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SzPct val="125000"/>
              <a:buFont typeface="Arial" pitchFamily="34" charset="0"/>
              <a:buChar char="›"/>
              <a:defRPr lang="de-DE" sz="1600" b="0" kern="1200" smtClean="0">
                <a:solidFill>
                  <a:schemeClr val="tx1"/>
                </a:solidFill>
                <a:latin typeface="+mn-lt"/>
                <a:ea typeface="+mn-ea"/>
                <a:cs typeface="Arial" pitchFamily="34" charset="0"/>
              </a:defRPr>
            </a:lvl4pPr>
            <a:lvl5pPr algn="l" defTabSz="914400" rtl="0" eaLnBrk="1" latinLnBrk="0" hangingPunct="1">
              <a:lnSpc>
                <a:spcPct val="100000"/>
              </a:lnSpc>
              <a:spcBef>
                <a:spcPts val="0"/>
              </a:spcBef>
              <a:spcAft>
                <a:spcPts val="1200"/>
              </a:spcAft>
              <a:buSzPct val="100000"/>
              <a:buFontTx/>
              <a:buNone/>
              <a:defRPr lang="de-DE" sz="1600" b="0" kern="1200" dirty="0">
                <a:solidFill>
                  <a:schemeClr val="tx1"/>
                </a:solidFill>
                <a:latin typeface="Arial" pitchFamily="34" charset="0"/>
                <a:ea typeface="+mn-ea"/>
                <a:cs typeface="Arial" pitchFamily="34" charset="0"/>
              </a:defRPr>
            </a:lvl5pPr>
            <a:lvl6pPr>
              <a:defRPr sz="1800"/>
            </a:lvl6pPr>
            <a:lvl7pPr>
              <a:defRPr sz="1800"/>
            </a:lvl7pPr>
            <a:lvl8pPr>
              <a:defRPr sz="1800"/>
            </a:lvl8pPr>
            <a:lvl9pPr>
              <a:defRPr sz="1800"/>
            </a:lvl9pPr>
          </a:lstStyle>
          <a:p>
            <a:pPr lvl="0"/>
            <a:r>
              <a:rPr lang="en-US" noProof="0" err="1"/>
              <a:t>Textmasterformate</a:t>
            </a:r>
            <a:r>
              <a:rPr lang="en-US" noProof="0"/>
              <a:t> durch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p:spTree>
      <p:nvGrpSpPr>
        <p:cNvPr id="1" name=""/>
        <p:cNvGrpSpPr/>
        <p:nvPr/>
      </p:nvGrpSpPr>
      <p:grpSpPr>
        <a:xfrm>
          <a:off x="0" y="0"/>
          <a:ext cx="0" cy="0"/>
          <a:chOff x="0" y="0"/>
          <a:chExt cx="0" cy="0"/>
        </a:xfrm>
      </p:grpSpPr>
      <p:sp>
        <p:nvSpPr>
          <p:cNvPr id="6" name="Titel 5"/>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7" name="Datumsplatzhalter 6"/>
          <p:cNvSpPr>
            <a:spLocks noGrp="1"/>
          </p:cNvSpPr>
          <p:nvPr>
            <p:ph type="dt" sz="half" idx="10"/>
          </p:nvPr>
        </p:nvSpPr>
        <p:spPr/>
        <p:txBody>
          <a:bodyPr/>
          <a:lstStyle>
            <a:lvl1pPr>
              <a:defRPr>
                <a:solidFill>
                  <a:schemeClr val="tx1"/>
                </a:solidFill>
              </a:defRPr>
            </a:lvl1pPr>
          </a:lstStyle>
          <a:p>
            <a:endParaRPr lang="en-US" noProof="0"/>
          </a:p>
        </p:txBody>
      </p:sp>
      <p:sp>
        <p:nvSpPr>
          <p:cNvPr id="8" name="Foliennummernplatzhalter 7"/>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9" name="Fußzeilenplatzhalter 8"/>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p:spTree>
      <p:nvGrpSpPr>
        <p:cNvPr id="1" name=""/>
        <p:cNvGrpSpPr/>
        <p:nvPr/>
      </p:nvGrpSpPr>
      <p:grpSpPr>
        <a:xfrm>
          <a:off x="0" y="0"/>
          <a:ext cx="0" cy="0"/>
          <a:chOff x="0" y="0"/>
          <a:chExt cx="0" cy="0"/>
        </a:xfrm>
      </p:grpSpPr>
      <p:sp>
        <p:nvSpPr>
          <p:cNvPr id="5" name="Datumsplatzhalter 4"/>
          <p:cNvSpPr>
            <a:spLocks noGrp="1"/>
          </p:cNvSpPr>
          <p:nvPr>
            <p:ph type="dt" sz="half" idx="10"/>
          </p:nvPr>
        </p:nvSpPr>
        <p:spPr/>
        <p:txBody>
          <a:bodyPr/>
          <a:lstStyle>
            <a:lvl1pPr>
              <a:defRPr>
                <a:solidFill>
                  <a:schemeClr val="tx1"/>
                </a:solidFill>
              </a:defRPr>
            </a:lvl1pPr>
          </a:lstStyle>
          <a:p>
            <a:endParaRPr lang="en-US" noProof="0"/>
          </a:p>
        </p:txBody>
      </p:sp>
      <p:sp>
        <p:nvSpPr>
          <p:cNvPr id="6" name="Foliennummernplatzhalter 5"/>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7" name="Fußzeilenplatzhalter 6"/>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nd (orange)">
    <p:bg>
      <p:bgPr>
        <a:solidFill>
          <a:schemeClr val="accent1"/>
        </a:solidFill>
        <a:effectLst/>
      </p:bgPr>
    </p:bg>
    <p:spTree>
      <p:nvGrpSpPr>
        <p:cNvPr id="1" name=""/>
        <p:cNvGrpSpPr/>
        <p:nvPr/>
      </p:nvGrpSpPr>
      <p:grpSpPr>
        <a:xfrm>
          <a:off x="0" y="0"/>
          <a:ext cx="0" cy="0"/>
          <a:chOff x="0" y="0"/>
          <a:chExt cx="0" cy="0"/>
        </a:xfrm>
      </p:grpSpPr>
      <p:sp>
        <p:nvSpPr>
          <p:cNvPr id="14" name="Rectangle 14"/>
          <p:cNvSpPr/>
          <p:nvPr userDrawn="1"/>
        </p:nvSpPr>
        <p:spPr>
          <a:xfrm>
            <a:off x="7560332" y="296862"/>
            <a:ext cx="1332272" cy="575854"/>
          </a:xfrm>
          <a:prstGeom prst="rect">
            <a:avLst/>
          </a:prstGeom>
          <a:solidFill>
            <a:schemeClr val="accent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9" y="2257200"/>
            <a:ext cx="8353425" cy="1898875"/>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9" y="1580400"/>
            <a:ext cx="8353425" cy="720000"/>
          </a:xfrm>
        </p:spPr>
        <p:txBody>
          <a:bodyPr anchor="b" anchorCtr="0"/>
          <a:lstStyle>
            <a:lvl1pPr>
              <a:defRPr>
                <a:solidFill>
                  <a:schemeClr val="bg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grpSp>
        <p:nvGrpSpPr>
          <p:cNvPr id="2" name="Gruppieren 15"/>
          <p:cNvGrpSpPr/>
          <p:nvPr userDrawn="1"/>
        </p:nvGrpSpPr>
        <p:grpSpPr>
          <a:xfrm>
            <a:off x="0" y="0"/>
            <a:ext cx="9144000" cy="5143501"/>
            <a:chOff x="0" y="0"/>
            <a:chExt cx="9144000" cy="6858001"/>
          </a:xfrm>
        </p:grpSpPr>
        <p:sp>
          <p:nvSpPr>
            <p:cNvPr id="18" name="Rechteck 17"/>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pic>
        <p:nvPicPr>
          <p:cNvPr id="22" name="Bild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0" y="4381647"/>
            <a:ext cx="1857600" cy="570549"/>
          </a:xfrm>
          <a:prstGeom prst="rect">
            <a:avLst/>
          </a:prstGeom>
          <a:noFill/>
          <a:ln>
            <a:noFill/>
          </a:ln>
        </p:spPr>
      </p:pic>
      <p:cxnSp>
        <p:nvCxnSpPr>
          <p:cNvPr id="25" name="Gerade Verbindung 24"/>
          <p:cNvCxnSpPr/>
          <p:nvPr userDrawn="1"/>
        </p:nvCxnSpPr>
        <p:spPr>
          <a:xfrm>
            <a:off x="395289" y="4320706"/>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2257200"/>
            <a:ext cx="8353425" cy="1898875"/>
          </a:xfrm>
        </p:spPr>
        <p:txBody>
          <a:bodyPr>
            <a:noAutofit/>
          </a:bodyPr>
          <a:lstStyle>
            <a:lvl1pPr marL="0" indent="0">
              <a:lnSpc>
                <a:spcPct val="113000"/>
              </a:lnSpc>
              <a:buSzPct val="125000"/>
              <a:buFont typeface="Arial" pitchFamily="34" charset="0"/>
              <a:buNone/>
              <a:defRPr sz="2400">
                <a:solidFill>
                  <a:schemeClr val="tx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9" y="1580400"/>
            <a:ext cx="8353425" cy="720000"/>
          </a:xfrm>
        </p:spPr>
        <p:txBody>
          <a:bodyPr anchor="b" anchorCtr="0"/>
          <a:lstStyle>
            <a:lvl1pPr>
              <a:defRPr>
                <a:solidFill>
                  <a:schemeClr val="accent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grpSp>
        <p:nvGrpSpPr>
          <p:cNvPr id="2" name="Gruppieren 15"/>
          <p:cNvGrpSpPr/>
          <p:nvPr userDrawn="1"/>
        </p:nvGrpSpPr>
        <p:grpSpPr>
          <a:xfrm>
            <a:off x="0" y="0"/>
            <a:ext cx="9144000" cy="5143501"/>
            <a:chOff x="0" y="0"/>
            <a:chExt cx="9144000" cy="6858001"/>
          </a:xfrm>
        </p:grpSpPr>
        <p:sp>
          <p:nvSpPr>
            <p:cNvPr id="14" name="Rechteck 13"/>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6" name="Rechteck 15"/>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black)">
    <p:bg>
      <p:bgPr>
        <a:solidFill>
          <a:schemeClr val="tx1"/>
        </a:solidFill>
        <a:effectLst/>
      </p:bgPr>
    </p:bg>
    <p:spTree>
      <p:nvGrpSpPr>
        <p:cNvPr id="1" name=""/>
        <p:cNvGrpSpPr/>
        <p:nvPr/>
      </p:nvGrpSpPr>
      <p:grpSpPr>
        <a:xfrm>
          <a:off x="0" y="0"/>
          <a:ext cx="0" cy="0"/>
          <a:chOff x="0" y="0"/>
          <a:chExt cx="0" cy="0"/>
        </a:xfrm>
      </p:grpSpPr>
      <p:sp>
        <p:nvSpPr>
          <p:cNvPr id="13" name="Rectangle 14"/>
          <p:cNvSpPr/>
          <p:nvPr userDrawn="1"/>
        </p:nvSpPr>
        <p:spPr>
          <a:xfrm>
            <a:off x="7560332" y="296862"/>
            <a:ext cx="1332272" cy="575854"/>
          </a:xfrm>
          <a:prstGeom prst="rect">
            <a:avLst/>
          </a:prstGeom>
          <a:solidFill>
            <a:schemeClr val="tx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9" y="2257200"/>
            <a:ext cx="8353425" cy="1898875"/>
          </a:xfrm>
        </p:spPr>
        <p:txBody>
          <a:bodyPr>
            <a:noAutofit/>
          </a:bodyPr>
          <a:lstStyle>
            <a:lvl1pPr marL="0" indent="0">
              <a:lnSpc>
                <a:spcPct val="113000"/>
              </a:lnSpc>
              <a:buSzPct val="125000"/>
              <a:buFont typeface="Arial" pitchFamily="34" charset="0"/>
              <a:buNone/>
              <a:defRPr sz="2400">
                <a:solidFill>
                  <a:schemeClr val="bg1"/>
                </a:solidFill>
              </a:defRPr>
            </a:lvl1pPr>
            <a:lvl2pPr marL="184150" indent="-184150">
              <a:lnSpc>
                <a:spcPct val="113000"/>
              </a:lnSpc>
              <a:buClr>
                <a:schemeClr val="accent1"/>
              </a:buClr>
              <a:buSzPct val="125000"/>
              <a:buFont typeface="Arial" pitchFamily="34" charset="0"/>
              <a:buChar char="›"/>
              <a:defRPr sz="2400">
                <a:solidFill>
                  <a:schemeClr val="tx1"/>
                </a:solidFill>
              </a:defRPr>
            </a:lvl2pPr>
            <a:lvl3pPr marL="539750" indent="-177800">
              <a:lnSpc>
                <a:spcPct val="113000"/>
              </a:lnSpc>
              <a:buClr>
                <a:schemeClr val="accent1"/>
              </a:buClr>
              <a:buSzPct val="125000"/>
              <a:buFont typeface="Arial" pitchFamily="34" charset="0"/>
              <a:buChar char="›"/>
              <a:defRPr sz="2400">
                <a:solidFill>
                  <a:schemeClr val="tx1"/>
                </a:solidFill>
              </a:defRPr>
            </a:lvl3pPr>
            <a:lvl4pPr marL="895350" indent="-179388">
              <a:lnSpc>
                <a:spcPct val="113000"/>
              </a:lnSpc>
              <a:buClr>
                <a:schemeClr val="accent1"/>
              </a:buClr>
              <a:buSzPct val="125000"/>
              <a:buFont typeface="Arial" pitchFamily="34" charset="0"/>
              <a:buChar char="›"/>
              <a:defRPr sz="2400">
                <a:solidFill>
                  <a:schemeClr val="tx1"/>
                </a:solidFill>
              </a:defRPr>
            </a:lvl4pPr>
            <a:lvl5pPr marL="1257300" indent="-177800">
              <a:lnSpc>
                <a:spcPct val="113000"/>
              </a:lnSpc>
              <a:buClr>
                <a:schemeClr val="accent1"/>
              </a:buClr>
              <a:buSzPct val="125000"/>
              <a:buFont typeface="Arial" pitchFamily="34" charset="0"/>
              <a:buChar char="›"/>
              <a:defRPr sz="2400">
                <a:solidFill>
                  <a:schemeClr val="tx1"/>
                </a:solidFill>
              </a:defRPr>
            </a:lvl5pPr>
          </a:lstStyle>
          <a:p>
            <a:pPr lvl="0"/>
            <a:endParaRPr lang="en-US" noProof="0"/>
          </a:p>
        </p:txBody>
      </p:sp>
      <p:sp>
        <p:nvSpPr>
          <p:cNvPr id="8" name="Titel 7"/>
          <p:cNvSpPr>
            <a:spLocks noGrp="1"/>
          </p:cNvSpPr>
          <p:nvPr>
            <p:ph type="title"/>
          </p:nvPr>
        </p:nvSpPr>
        <p:spPr>
          <a:xfrm>
            <a:off x="395289" y="1580400"/>
            <a:ext cx="8353425" cy="720000"/>
          </a:xfrm>
        </p:spPr>
        <p:txBody>
          <a:bodyPr anchor="b" anchorCtr="0"/>
          <a:lstStyle>
            <a:lvl1pPr>
              <a:defRPr>
                <a:solidFill>
                  <a:schemeClr val="accent1"/>
                </a:solidFill>
              </a:defRPr>
            </a:lvl1pPr>
          </a:lstStyle>
          <a:p>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Digital Solutions Strategy Development, © Continental AG</a:t>
            </a:r>
          </a:p>
        </p:txBody>
      </p:sp>
      <p:grpSp>
        <p:nvGrpSpPr>
          <p:cNvPr id="2" name="Gruppieren 15"/>
          <p:cNvGrpSpPr/>
          <p:nvPr userDrawn="1"/>
        </p:nvGrpSpPr>
        <p:grpSpPr>
          <a:xfrm>
            <a:off x="0" y="0"/>
            <a:ext cx="9144000" cy="5143501"/>
            <a:chOff x="0" y="0"/>
            <a:chExt cx="9144000" cy="6858001"/>
          </a:xfrm>
        </p:grpSpPr>
        <p:sp>
          <p:nvSpPr>
            <p:cNvPr id="18" name="Rechteck 17"/>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59765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cxnSp>
        <p:nvCxnSpPr>
          <p:cNvPr id="23" name="Gerade Verbindung 22"/>
          <p:cNvCxnSpPr/>
          <p:nvPr userDrawn="1"/>
        </p:nvCxnSpPr>
        <p:spPr>
          <a:xfrm>
            <a:off x="395289" y="4320706"/>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on Blank (grey)">
    <p:spTree>
      <p:nvGrpSpPr>
        <p:cNvPr id="1" name=""/>
        <p:cNvGrpSpPr/>
        <p:nvPr/>
      </p:nvGrpSpPr>
      <p:grpSpPr>
        <a:xfrm>
          <a:off x="0" y="0"/>
          <a:ext cx="0" cy="0"/>
          <a:chOff x="0" y="0"/>
          <a:chExt cx="0" cy="0"/>
        </a:xfrm>
      </p:grpSpPr>
      <p:sp>
        <p:nvSpPr>
          <p:cNvPr id="10" name="Rechteck 9"/>
          <p:cNvSpPr/>
          <p:nvPr userDrawn="1"/>
        </p:nvSpPr>
        <p:spPr>
          <a:xfrm>
            <a:off x="179388" y="195263"/>
            <a:ext cx="8785225" cy="4752975"/>
          </a:xfrm>
          <a:prstGeom prst="rect">
            <a:avLst/>
          </a:prstGeom>
          <a:solidFill>
            <a:schemeClr val="bg2"/>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6" name="Titel 5"/>
          <p:cNvSpPr>
            <a:spLocks noGrp="1"/>
          </p:cNvSpPr>
          <p:nvPr>
            <p:ph type="title"/>
          </p:nvPr>
        </p:nvSpPr>
        <p:spPr>
          <a:xfrm>
            <a:off x="395289" y="303212"/>
            <a:ext cx="8353425" cy="720725"/>
          </a:xfrm>
        </p:spPr>
        <p:txBody>
          <a:bodyPr/>
          <a:lstStyle>
            <a:lvl1pPr>
              <a:defRPr>
                <a:solidFill>
                  <a:schemeClr val="accent1"/>
                </a:solidFill>
                <a:latin typeface="+mj-lt"/>
              </a:defRPr>
            </a:lvl1pPr>
          </a:lstStyle>
          <a:p>
            <a:r>
              <a:rPr lang="de-DE" noProof="0"/>
              <a:t>Mastertitelformat bearbeiten</a:t>
            </a:r>
            <a:endParaRPr lang="en-US" noProof="0"/>
          </a:p>
        </p:txBody>
      </p:sp>
      <p:sp>
        <p:nvSpPr>
          <p:cNvPr id="7" name="Fußzeilenplatzhalter 6">
            <a:extLst>
              <a:ext uri="{FF2B5EF4-FFF2-40B4-BE49-F238E27FC236}">
                <a16:creationId xmlns:a16="http://schemas.microsoft.com/office/drawing/2014/main" id="{428C2C43-AFA1-4062-863B-F1CA450F6530}"/>
              </a:ext>
            </a:extLst>
          </p:cNvPr>
          <p:cNvSpPr>
            <a:spLocks noGrp="1"/>
          </p:cNvSpPr>
          <p:nvPr>
            <p:ph type="ftr" sz="quarter" idx="11"/>
          </p:nvPr>
        </p:nvSpPr>
        <p:spPr/>
        <p:txBody>
          <a:bodyPr/>
          <a:lstStyle/>
          <a:p>
            <a:r>
              <a:rPr lang="en-US" noProof="0"/>
              <a:t>Digital Solutions Strategy Development, © Continental AG</a:t>
            </a:r>
          </a:p>
        </p:txBody>
      </p:sp>
      <p:sp>
        <p:nvSpPr>
          <p:cNvPr id="8" name="Foliennummernplatzhalter 7">
            <a:extLst>
              <a:ext uri="{FF2B5EF4-FFF2-40B4-BE49-F238E27FC236}">
                <a16:creationId xmlns:a16="http://schemas.microsoft.com/office/drawing/2014/main" id="{FC19FC9D-13E4-4BC0-857D-871EB1D74BB0}"/>
              </a:ext>
            </a:extLst>
          </p:cNvPr>
          <p:cNvSpPr>
            <a:spLocks noGrp="1"/>
          </p:cNvSpPr>
          <p:nvPr>
            <p:ph type="sldNum" sz="quarter" idx="12"/>
          </p:nvPr>
        </p:nvSpPr>
        <p:spPr/>
        <p:txBody>
          <a:bodyPr/>
          <a:lstStyle/>
          <a:p>
            <a:fld id="{ADA48181-2C78-49CB-8C52-912A07842C2E}" type="slidenum">
              <a:rPr lang="en-US" noProof="0" smtClean="0"/>
              <a:pPr/>
              <a:t>‹#›</a:t>
            </a:fld>
            <a:endParaRPr lang="en-US" noProof="0"/>
          </a:p>
        </p:txBody>
      </p:sp>
    </p:spTree>
    <p:extLst>
      <p:ext uri="{BB962C8B-B14F-4D97-AF65-F5344CB8AC3E}">
        <p14:creationId xmlns:p14="http://schemas.microsoft.com/office/powerpoint/2010/main" val="289096186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1347788"/>
            <a:ext cx="8353425" cy="2808287"/>
          </a:xfrm>
        </p:spPr>
        <p:txBody>
          <a:bodyPr/>
          <a:lstStyle>
            <a:lvl1pPr marL="177800" indent="-177800">
              <a:buSzPct val="125000"/>
              <a:buFont typeface="Arial" pitchFamily="34" charset="0"/>
              <a:buChar char="›"/>
              <a:defRPr>
                <a:solidFill>
                  <a:schemeClr val="tx1"/>
                </a:solidFill>
              </a:defRPr>
            </a:lvl1pPr>
            <a:lvl2pPr marL="541338" indent="-184150">
              <a:buSzPct val="125000"/>
              <a:buFont typeface="Arial" pitchFamily="34" charset="0"/>
              <a:buChar char="›"/>
              <a:defRPr>
                <a:solidFill>
                  <a:schemeClr val="tx1"/>
                </a:solidFill>
              </a:defRPr>
            </a:lvl2pPr>
            <a:lvl3pPr marL="896938" indent="-177800">
              <a:buSzPct val="125000"/>
              <a:buFont typeface="Arial" pitchFamily="34" charset="0"/>
              <a:buChar char="›"/>
              <a:defRPr>
                <a:solidFill>
                  <a:schemeClr val="tx1"/>
                </a:solidFill>
              </a:defRPr>
            </a:lvl3pPr>
            <a:lvl4pPr marL="1254125" indent="-179388">
              <a:buSzPct val="125000"/>
              <a:buFont typeface="Arial" pitchFamily="34" charset="0"/>
              <a:buChar char="›"/>
              <a:defRPr>
                <a:solidFill>
                  <a:schemeClr val="tx1"/>
                </a:solidFill>
              </a:defRPr>
            </a:lvl4pPr>
            <a:lvl5pPr marL="1616075" indent="-177800">
              <a:buSzPct val="125000"/>
              <a:buFont typeface="Arial" pitchFamily="34" charset="0"/>
              <a:buChar char="›"/>
              <a:defRPr>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3213"/>
            <a:ext cx="8353425" cy="720725"/>
          </a:xfrm>
        </p:spPr>
        <p:txBody>
          <a:bodyPr/>
          <a:lstStyle>
            <a:lvl1pPr>
              <a:defRPr>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bg>
      <p:bgPr>
        <a:solidFill>
          <a:schemeClr val="tx1"/>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503548" y="2427585"/>
            <a:ext cx="8172140" cy="417600"/>
          </a:xfrm>
        </p:spPr>
        <p:txBody>
          <a:bodyPr tIns="0" rIns="0" bIns="0" anchor="t" anchorCtr="0">
            <a:noAutofit/>
          </a:bodyPr>
          <a:lstStyle>
            <a:lvl1pPr algn="l">
              <a:defRPr sz="2400">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Untertitel 2"/>
          <p:cNvSpPr>
            <a:spLocks noGrp="1"/>
          </p:cNvSpPr>
          <p:nvPr>
            <p:ph type="subTitle" idx="1"/>
          </p:nvPr>
        </p:nvSpPr>
        <p:spPr>
          <a:xfrm>
            <a:off x="503548" y="2773185"/>
            <a:ext cx="8172140" cy="878685"/>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0" name="Textplatzhalter 9"/>
          <p:cNvSpPr>
            <a:spLocks noGrp="1"/>
          </p:cNvSpPr>
          <p:nvPr>
            <p:ph type="body" sz="quarter" idx="10" hasCustomPrompt="1"/>
          </p:nvPr>
        </p:nvSpPr>
        <p:spPr>
          <a:xfrm>
            <a:off x="503548" y="4299942"/>
            <a:ext cx="2628590" cy="367200"/>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2" y="4299942"/>
            <a:ext cx="5075797" cy="367200"/>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grpSp>
        <p:nvGrpSpPr>
          <p:cNvPr id="4" name="Gruppieren 16"/>
          <p:cNvGrpSpPr/>
          <p:nvPr userDrawn="1"/>
        </p:nvGrpSpPr>
        <p:grpSpPr>
          <a:xfrm>
            <a:off x="0" y="-1"/>
            <a:ext cx="9144000" cy="5143502"/>
            <a:chOff x="0" y="-1"/>
            <a:chExt cx="9144000" cy="6858002"/>
          </a:xfrm>
        </p:grpSpPr>
        <p:grpSp>
          <p:nvGrpSpPr>
            <p:cNvPr id="5" name="Gruppieren 15"/>
            <p:cNvGrpSpPr/>
            <p:nvPr userDrawn="1"/>
          </p:nvGrpSpPr>
          <p:grpSpPr>
            <a:xfrm>
              <a:off x="0" y="0"/>
              <a:ext cx="9144000" cy="6858001"/>
              <a:chOff x="0" y="0"/>
              <a:chExt cx="9144000" cy="6858001"/>
            </a:xfrm>
          </p:grpSpPr>
          <p:sp>
            <p:nvSpPr>
              <p:cNvPr id="9" name="Rechteck 8"/>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2" name="Rechteck 11"/>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3" name="Rechteck 12"/>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5" name="Rechteck 14"/>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pic>
          <p:nvPicPr>
            <p:cNvPr id="14" name="Grafik 13"/>
            <p:cNvPicPr>
              <a:picLocks/>
            </p:cNvPicPr>
            <p:nvPr userDrawn="1"/>
          </p:nvPicPr>
          <p:blipFill>
            <a:blip r:embed="rId2">
              <a:extLst>
                <a:ext uri="{28A0092B-C50C-407E-A947-70E740481C1C}">
                  <a14:useLocalDpi xmlns:a14="http://schemas.microsoft.com/office/drawing/2010/main"/>
                </a:ext>
              </a:extLst>
            </a:blip>
            <a:stretch>
              <a:fillRect/>
            </a:stretch>
          </p:blipFill>
          <p:spPr>
            <a:xfrm>
              <a:off x="503238" y="-1"/>
              <a:ext cx="2555876" cy="1748368"/>
            </a:xfrm>
            <a:prstGeom prst="rect">
              <a:avLst/>
            </a:prstGeom>
          </p:spPr>
        </p:pic>
      </p:gr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with big Picture">
    <p:bg>
      <p:bgPr>
        <a:solidFill>
          <a:schemeClr val="tx1"/>
        </a:solidFill>
        <a:effectLst/>
      </p:bgPr>
    </p:bg>
    <p:spTree>
      <p:nvGrpSpPr>
        <p:cNvPr id="1" name=""/>
        <p:cNvGrpSpPr/>
        <p:nvPr/>
      </p:nvGrpSpPr>
      <p:grpSpPr>
        <a:xfrm>
          <a:off x="0" y="0"/>
          <a:ext cx="0" cy="0"/>
          <a:chOff x="0" y="0"/>
          <a:chExt cx="0" cy="0"/>
        </a:xfrm>
      </p:grpSpPr>
      <p:sp>
        <p:nvSpPr>
          <p:cNvPr id="36" name="Rechteck 35"/>
          <p:cNvSpPr/>
          <p:nvPr userDrawn="1"/>
        </p:nvSpPr>
        <p:spPr>
          <a:xfrm>
            <a:off x="179389" y="195263"/>
            <a:ext cx="8785225" cy="4752975"/>
          </a:xfrm>
          <a:prstGeom prst="rect">
            <a:avLst/>
          </a:prstGeom>
          <a:pattFill prst="wdUpDiag">
            <a:fgClr>
              <a:schemeClr val="accent5"/>
            </a:fgClr>
            <a:bgClr>
              <a:schemeClr val="accent6"/>
            </a:bgClr>
          </a:patt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600" noProof="0" err="1">
                <a:solidFill>
                  <a:schemeClr val="bg1"/>
                </a:solidFill>
              </a:rPr>
              <a:t>Bitte</a:t>
            </a:r>
            <a:r>
              <a:rPr lang="en-US" sz="1600" baseline="0" noProof="0">
                <a:solidFill>
                  <a:schemeClr val="bg1"/>
                </a:solidFill>
              </a:rPr>
              <a:t> </a:t>
            </a:r>
            <a:r>
              <a:rPr lang="en-US" sz="1600" baseline="0" noProof="0" err="1">
                <a:solidFill>
                  <a:schemeClr val="bg1"/>
                </a:solidFill>
              </a:rPr>
              <a:t>decken</a:t>
            </a:r>
            <a:r>
              <a:rPr lang="en-US" sz="1600" baseline="0" noProof="0">
                <a:solidFill>
                  <a:schemeClr val="bg1"/>
                </a:solidFill>
              </a:rPr>
              <a:t> </a:t>
            </a:r>
            <a:r>
              <a:rPr lang="en-US" sz="1600" baseline="0" noProof="0" err="1">
                <a:solidFill>
                  <a:schemeClr val="bg1"/>
                </a:solidFill>
              </a:rPr>
              <a:t>Sie</a:t>
            </a:r>
            <a:r>
              <a:rPr lang="en-US" sz="1600" baseline="0" noProof="0">
                <a:solidFill>
                  <a:schemeClr val="bg1"/>
                </a:solidFill>
              </a:rPr>
              <a:t> die </a:t>
            </a:r>
            <a:r>
              <a:rPr lang="en-US" sz="1600" baseline="0" noProof="0" err="1">
                <a:solidFill>
                  <a:schemeClr val="bg1"/>
                </a:solidFill>
              </a:rPr>
              <a:t>schraffierte</a:t>
            </a:r>
            <a:r>
              <a:rPr lang="en-US" sz="1600" baseline="0" noProof="0">
                <a:solidFill>
                  <a:schemeClr val="bg1"/>
                </a:solidFill>
              </a:rPr>
              <a:t> </a:t>
            </a:r>
            <a:r>
              <a:rPr lang="en-US" sz="1600" baseline="0" noProof="0" err="1">
                <a:solidFill>
                  <a:schemeClr val="bg1"/>
                </a:solidFill>
              </a:rPr>
              <a:t>Fläche</a:t>
            </a:r>
            <a:r>
              <a:rPr lang="en-US" sz="1600" baseline="0" noProof="0">
                <a:solidFill>
                  <a:schemeClr val="bg1"/>
                </a:solidFill>
              </a:rPr>
              <a:t> </a:t>
            </a:r>
            <a:r>
              <a:rPr lang="en-US" sz="1600" baseline="0" noProof="0" err="1">
                <a:solidFill>
                  <a:schemeClr val="bg1"/>
                </a:solidFill>
              </a:rPr>
              <a:t>mit</a:t>
            </a:r>
            <a:r>
              <a:rPr lang="en-US" sz="1600" baseline="0" noProof="0">
                <a:solidFill>
                  <a:schemeClr val="bg1"/>
                </a:solidFill>
              </a:rPr>
              <a:t> </a:t>
            </a:r>
            <a:r>
              <a:rPr lang="en-US" sz="1600" baseline="0" noProof="0" err="1">
                <a:solidFill>
                  <a:schemeClr val="bg1"/>
                </a:solidFill>
              </a:rPr>
              <a:t>einem</a:t>
            </a:r>
            <a:r>
              <a:rPr lang="en-US" sz="1600" baseline="0" noProof="0">
                <a:solidFill>
                  <a:schemeClr val="bg1"/>
                </a:solidFill>
              </a:rPr>
              <a:t> </a:t>
            </a:r>
            <a:r>
              <a:rPr lang="en-US" sz="1600" baseline="0" noProof="0" err="1">
                <a:solidFill>
                  <a:schemeClr val="bg1"/>
                </a:solidFill>
              </a:rPr>
              <a:t>Bild</a:t>
            </a:r>
            <a:r>
              <a:rPr lang="en-US" sz="1600" baseline="0" noProof="0">
                <a:solidFill>
                  <a:schemeClr val="bg1"/>
                </a:solidFill>
              </a:rPr>
              <a:t> ab</a:t>
            </a:r>
            <a:r>
              <a:rPr lang="en-US" sz="1600" noProof="0">
                <a:solidFill>
                  <a:schemeClr val="bg1"/>
                </a:solidFill>
              </a:rPr>
              <a:t>.</a:t>
            </a:r>
          </a:p>
          <a:p>
            <a:pPr algn="ctr"/>
            <a:r>
              <a:rPr lang="en-US" sz="1600" noProof="0">
                <a:solidFill>
                  <a:schemeClr val="bg1"/>
                </a:solidFill>
              </a:rPr>
              <a:t>Please cover</a:t>
            </a:r>
            <a:r>
              <a:rPr lang="en-US" sz="1600" baseline="0" noProof="0">
                <a:solidFill>
                  <a:schemeClr val="bg1"/>
                </a:solidFill>
              </a:rPr>
              <a:t> the shaded area with a picture</a:t>
            </a:r>
            <a:r>
              <a:rPr lang="en-US" sz="1600" noProof="0">
                <a:solidFill>
                  <a:schemeClr val="bg1"/>
                </a:solidFill>
              </a:rPr>
              <a:t>.</a:t>
            </a:r>
          </a:p>
          <a:p>
            <a:pPr algn="ctr"/>
            <a:r>
              <a:rPr lang="en-US" sz="1600" noProof="0">
                <a:solidFill>
                  <a:schemeClr val="bg1"/>
                </a:solidFill>
              </a:rPr>
              <a:t>(24,4 x 13,2 cm)</a:t>
            </a:r>
          </a:p>
        </p:txBody>
      </p:sp>
      <p:sp>
        <p:nvSpPr>
          <p:cNvPr id="2" name="Titel 1"/>
          <p:cNvSpPr>
            <a:spLocks noGrp="1"/>
          </p:cNvSpPr>
          <p:nvPr>
            <p:ph type="ctrTitle"/>
          </p:nvPr>
        </p:nvSpPr>
        <p:spPr>
          <a:xfrm>
            <a:off x="503548" y="3110400"/>
            <a:ext cx="8172141" cy="417600"/>
          </a:xfrm>
        </p:spPr>
        <p:txBody>
          <a:bodyPr tIns="0" rIns="0" bIns="0" anchor="t" anchorCtr="0">
            <a:noAutofit/>
          </a:bodyPr>
          <a:lstStyle>
            <a:lvl1pPr algn="l">
              <a:defRPr sz="2400">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Untertitel 2"/>
          <p:cNvSpPr>
            <a:spLocks noGrp="1"/>
          </p:cNvSpPr>
          <p:nvPr>
            <p:ph type="subTitle" idx="1"/>
          </p:nvPr>
        </p:nvSpPr>
        <p:spPr>
          <a:xfrm>
            <a:off x="503548" y="3456000"/>
            <a:ext cx="8172140" cy="843942"/>
          </a:xfrm>
        </p:spPr>
        <p:txBody>
          <a:bodyPr tIns="0" rIns="0" bIns="0" anchor="t" anchorCtr="0">
            <a:noAutofit/>
          </a:bodyPr>
          <a:lstStyle>
            <a:lvl1pPr marL="0" indent="0" algn="l">
              <a:spcAft>
                <a:spcPts val="0"/>
              </a:spcAft>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err="1"/>
              <a:t>Formatvorlage</a:t>
            </a:r>
            <a:r>
              <a:rPr lang="en-US" noProof="0"/>
              <a:t> des </a:t>
            </a:r>
            <a:r>
              <a:rPr lang="en-US" noProof="0" err="1"/>
              <a:t>Untertitelmasters</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10" name="Textplatzhalter 9"/>
          <p:cNvSpPr>
            <a:spLocks noGrp="1"/>
          </p:cNvSpPr>
          <p:nvPr>
            <p:ph type="body" sz="quarter" idx="10" hasCustomPrompt="1"/>
          </p:nvPr>
        </p:nvSpPr>
        <p:spPr>
          <a:xfrm>
            <a:off x="503548" y="4299942"/>
            <a:ext cx="2628590" cy="367200"/>
          </a:xfrm>
        </p:spPr>
        <p:txBody>
          <a:bodyPr tIns="0" bIns="0" anchor="b" anchorCtr="0">
            <a:normAutofit/>
          </a:bodyPr>
          <a:lstStyle>
            <a:lvl1pPr marL="0" indent="0">
              <a:spcAft>
                <a:spcPts val="0"/>
              </a:spcAft>
              <a:buNone/>
              <a:defRPr sz="900" b="0">
                <a:solidFill>
                  <a:schemeClr val="bg1"/>
                </a:solidFill>
              </a:defRPr>
            </a:lvl1pPr>
          </a:lstStyle>
          <a:p>
            <a:pPr lvl="0"/>
            <a:r>
              <a:rPr lang="en-US" noProof="0"/>
              <a:t>URL</a:t>
            </a:r>
          </a:p>
          <a:p>
            <a:pPr lvl="0"/>
            <a:endParaRPr lang="en-US" noProof="0"/>
          </a:p>
        </p:txBody>
      </p:sp>
      <p:sp>
        <p:nvSpPr>
          <p:cNvPr id="11" name="Textplatzhalter 9"/>
          <p:cNvSpPr>
            <a:spLocks noGrp="1"/>
          </p:cNvSpPr>
          <p:nvPr>
            <p:ph type="body" sz="quarter" idx="11" hasCustomPrompt="1"/>
          </p:nvPr>
        </p:nvSpPr>
        <p:spPr>
          <a:xfrm>
            <a:off x="3599892" y="4299942"/>
            <a:ext cx="5075797" cy="367200"/>
          </a:xfrm>
        </p:spPr>
        <p:txBody>
          <a:bodyPr tIns="0" bIns="0" anchor="b" anchorCtr="0">
            <a:normAutofit/>
          </a:bodyPr>
          <a:lstStyle>
            <a:lvl1pPr marL="0" indent="0" algn="r">
              <a:spcAft>
                <a:spcPts val="0"/>
              </a:spcAft>
              <a:buNone/>
              <a:defRPr sz="900" b="0">
                <a:solidFill>
                  <a:schemeClr val="bg1"/>
                </a:solidFill>
              </a:defRPr>
            </a:lvl1pPr>
          </a:lstStyle>
          <a:p>
            <a:pPr lvl="0"/>
            <a:r>
              <a:rPr lang="en-US" noProof="0"/>
              <a:t>Division Naming</a:t>
            </a:r>
          </a:p>
          <a:p>
            <a:pPr lvl="0"/>
            <a:endParaRPr lang="en-US" noProof="0"/>
          </a:p>
        </p:txBody>
      </p:sp>
      <p:grpSp>
        <p:nvGrpSpPr>
          <p:cNvPr id="4" name="Gruppieren 15"/>
          <p:cNvGrpSpPr/>
          <p:nvPr userDrawn="1"/>
        </p:nvGrpSpPr>
        <p:grpSpPr>
          <a:xfrm>
            <a:off x="0" y="0"/>
            <a:ext cx="9144000" cy="5143501"/>
            <a:chOff x="0" y="0"/>
            <a:chExt cx="9144000" cy="6858001"/>
          </a:xfrm>
        </p:grpSpPr>
        <p:sp>
          <p:nvSpPr>
            <p:cNvPr id="16" name="Rechteck 15"/>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7" name="Rechteck 16"/>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sp>
        <p:nvSpPr>
          <p:cNvPr id="30" name="Textplatzhalter 29"/>
          <p:cNvSpPr>
            <a:spLocks noGrp="1"/>
          </p:cNvSpPr>
          <p:nvPr>
            <p:ph type="body" sz="quarter" idx="12" hasCustomPrompt="1"/>
          </p:nvPr>
        </p:nvSpPr>
        <p:spPr>
          <a:xfrm>
            <a:off x="503239" y="1"/>
            <a:ext cx="2555875" cy="1311274"/>
          </a:xfrm>
          <a:blipFill>
            <a:blip r:embed="rId2"/>
            <a:stretch>
              <a:fillRect/>
            </a:stretch>
          </a:blipFill>
        </p:spPr>
        <p:txBody>
          <a:bodyPr>
            <a:normAutofit/>
          </a:bodyPr>
          <a:lstStyle>
            <a:lvl1pPr marL="0" indent="0" algn="ctr">
              <a:spcAft>
                <a:spcPts val="0"/>
              </a:spcAft>
              <a:buNone/>
              <a:defRPr sz="800"/>
            </a:lvl1pPr>
          </a:lstStyle>
          <a:p>
            <a:pPr lvl="0"/>
            <a:r>
              <a:rPr lang="en-US" noProof="0"/>
              <a:t>Das Quality Seal hat im Vordergrund zu stehen.</a:t>
            </a:r>
            <a:br>
              <a:rPr lang="en-US" noProof="0"/>
            </a:br>
            <a:r>
              <a:rPr lang="en-US" noProof="0"/>
              <a:t>Bitte ändern Sie nicht die Größe oder Position.</a:t>
            </a:r>
            <a:br>
              <a:rPr lang="en-US" noProof="0"/>
            </a:br>
            <a:r>
              <a:rPr lang="en-US" noProof="0"/>
              <a:t>The Quality Seal has to stay on top. </a:t>
            </a:r>
            <a:br>
              <a:rPr lang="en-US" noProof="0"/>
            </a:br>
            <a:r>
              <a:rPr lang="en-US" noProof="0"/>
              <a:t>Please do not change size or position.</a:t>
            </a:r>
          </a:p>
          <a:p>
            <a:pPr lvl="0"/>
            <a:endParaRPr lang="en-US" noProof="0"/>
          </a:p>
        </p:txBody>
      </p:sp>
      <p:sp>
        <p:nvSpPr>
          <p:cNvPr id="31" name="Rechteck 30"/>
          <p:cNvSpPr/>
          <p:nvPr userDrawn="1"/>
        </p:nvSpPr>
        <p:spPr>
          <a:xfrm>
            <a:off x="503548" y="-425553"/>
            <a:ext cx="8640452" cy="360000"/>
          </a:xfrm>
          <a:prstGeom prst="rect">
            <a:avLst/>
          </a:prstGeom>
          <a:solidFill>
            <a:schemeClr val="bg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lIns="72000" tIns="46800" rIns="72000" bIns="46800" rtlCol="0" anchor="t" anchorCtr="0"/>
          <a:lstStyle/>
          <a:p>
            <a:r>
              <a:rPr lang="en-US" sz="900" noProof="0">
                <a:solidFill>
                  <a:schemeClr val="tx1"/>
                </a:solidFill>
              </a:rPr>
              <a:t>Wenn Sie ein neues Bild einfügen: Klicken Sie mit der rechten Maustaste auf das Bild und wählen „In den Hintergrund“, um das Bild hinter das Quality Seal zu bringen.</a:t>
            </a:r>
          </a:p>
          <a:p>
            <a:r>
              <a:rPr lang="en-US" sz="900" noProof="0">
                <a:solidFill>
                  <a:schemeClr val="tx1"/>
                </a:solidFill>
              </a:rPr>
              <a:t>If you insert a new picture: Right click on the picture and select “Send to the back” to position it behind the Quality Seal.</a:t>
            </a:r>
          </a:p>
        </p:txBody>
      </p:sp>
      <p:cxnSp>
        <p:nvCxnSpPr>
          <p:cNvPr id="32" name="Gerade Verbindung 31"/>
          <p:cNvCxnSpPr/>
          <p:nvPr userDrawn="1"/>
        </p:nvCxnSpPr>
        <p:spPr>
          <a:xfrm>
            <a:off x="503548"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userDrawn="1"/>
        </p:nvCxnSpPr>
        <p:spPr>
          <a:xfrm>
            <a:off x="3059832" y="-128550"/>
            <a:ext cx="0" cy="10038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Gerade Verbindung 34"/>
          <p:cNvCxnSpPr/>
          <p:nvPr userDrawn="1"/>
        </p:nvCxnSpPr>
        <p:spPr>
          <a:xfrm rot="5400000">
            <a:off x="-113608" y="-6692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rot="5400000">
            <a:off x="-103432" y="1243480"/>
            <a:ext cx="0" cy="13384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hapter (orange)">
    <p:bg>
      <p:bgPr>
        <a:solidFill>
          <a:schemeClr val="accent1"/>
        </a:solidFill>
        <a:effectLst/>
      </p:bgPr>
    </p:bg>
    <p:spTree>
      <p:nvGrpSpPr>
        <p:cNvPr id="1" name=""/>
        <p:cNvGrpSpPr/>
        <p:nvPr/>
      </p:nvGrpSpPr>
      <p:grpSpPr>
        <a:xfrm>
          <a:off x="0" y="0"/>
          <a:ext cx="0" cy="0"/>
          <a:chOff x="0" y="0"/>
          <a:chExt cx="0" cy="0"/>
        </a:xfrm>
      </p:grpSpPr>
      <p:sp>
        <p:nvSpPr>
          <p:cNvPr id="15" name="Rectangle 14"/>
          <p:cNvSpPr/>
          <p:nvPr userDrawn="1"/>
        </p:nvSpPr>
        <p:spPr>
          <a:xfrm>
            <a:off x="7560332" y="296862"/>
            <a:ext cx="1332272" cy="575854"/>
          </a:xfrm>
          <a:prstGeom prst="rect">
            <a:avLst/>
          </a:prstGeom>
          <a:solidFill>
            <a:schemeClr val="accent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9" y="1347788"/>
            <a:ext cx="8353425" cy="28082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Clr>
                <a:schemeClr val="bg1"/>
              </a:buClr>
              <a:buSzPct val="125000"/>
              <a:buFont typeface="Arial" pitchFamily="34" charset="0"/>
              <a:buChar char="›"/>
              <a:defRPr>
                <a:solidFill>
                  <a:schemeClr val="bg1"/>
                </a:solidFill>
              </a:defRPr>
            </a:lvl2pPr>
            <a:lvl3pPr marL="539750" indent="-177800">
              <a:lnSpc>
                <a:spcPct val="113000"/>
              </a:lnSpc>
              <a:buClr>
                <a:schemeClr val="bg1"/>
              </a:buClr>
              <a:buSzPct val="125000"/>
              <a:buFont typeface="Arial" pitchFamily="34" charset="0"/>
              <a:buChar char="›"/>
              <a:defRPr>
                <a:solidFill>
                  <a:schemeClr val="bg1"/>
                </a:solidFill>
              </a:defRPr>
            </a:lvl3pPr>
            <a:lvl4pPr marL="895350" indent="-179388">
              <a:lnSpc>
                <a:spcPct val="113000"/>
              </a:lnSpc>
              <a:buClr>
                <a:schemeClr val="bg1"/>
              </a:buClr>
              <a:buSzPct val="125000"/>
              <a:buFont typeface="Arial" pitchFamily="34" charset="0"/>
              <a:buChar char="›"/>
              <a:defRPr>
                <a:solidFill>
                  <a:schemeClr val="bg1"/>
                </a:solidFill>
              </a:defRPr>
            </a:lvl4pPr>
            <a:lvl5pPr marL="1257300" indent="-177800">
              <a:lnSpc>
                <a:spcPct val="113000"/>
              </a:lnSpc>
              <a:buClr>
                <a:schemeClr val="bg1"/>
              </a:buClr>
              <a:buSzPct val="125000"/>
              <a:buFont typeface="Arial" pitchFamily="34" charset="0"/>
              <a:buChar char="›"/>
              <a:defRPr>
                <a:solidFill>
                  <a:schemeClr val="bg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3212"/>
            <a:ext cx="8353425" cy="720000"/>
          </a:xfrm>
        </p:spPr>
        <p:txBody>
          <a:bodyPr/>
          <a:lstStyle>
            <a:lvl1pPr>
              <a:defRPr>
                <a:solidFill>
                  <a:schemeClr val="bg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grpSp>
        <p:nvGrpSpPr>
          <p:cNvPr id="2" name="Gruppieren 15"/>
          <p:cNvGrpSpPr/>
          <p:nvPr userDrawn="1"/>
        </p:nvGrpSpPr>
        <p:grpSpPr>
          <a:xfrm>
            <a:off x="0" y="0"/>
            <a:ext cx="9144000" cy="5143501"/>
            <a:chOff x="0" y="0"/>
            <a:chExt cx="9144000" cy="6858001"/>
          </a:xfrm>
        </p:grpSpPr>
        <p:sp>
          <p:nvSpPr>
            <p:cNvPr id="14" name="Rechteck 13"/>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1" name="Rechteck 20"/>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cxnSp>
        <p:nvCxnSpPr>
          <p:cNvPr id="24" name="Gerade Verbindung 23"/>
          <p:cNvCxnSpPr/>
          <p:nvPr userDrawn="1"/>
        </p:nvCxnSpPr>
        <p:spPr>
          <a:xfrm>
            <a:off x="395289" y="4320706"/>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25" name="Bild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51520" y="4381647"/>
            <a:ext cx="1857600" cy="570549"/>
          </a:xfrm>
          <a:prstGeom prst="rect">
            <a:avLst/>
          </a:prstGeom>
          <a:noFill/>
          <a:ln>
            <a:noFill/>
          </a:ln>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apter (white)">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1347788"/>
            <a:ext cx="8353425" cy="2808287"/>
          </a:xfrm>
        </p:spPr>
        <p:txBody>
          <a:bodyPr/>
          <a:lstStyle>
            <a:lvl1pPr marL="0" indent="0">
              <a:lnSpc>
                <a:spcPct val="113000"/>
              </a:lnSpc>
              <a:buSzPct val="125000"/>
              <a:buFont typeface="Arial" pitchFamily="34" charset="0"/>
              <a:buNone/>
              <a:defRPr>
                <a:solidFill>
                  <a:schemeClr val="tx1"/>
                </a:solidFill>
              </a:defRPr>
            </a:lvl1pPr>
            <a:lvl2pPr marL="184150" indent="-184150">
              <a:lnSpc>
                <a:spcPct val="113000"/>
              </a:lnSpc>
              <a:buSzPct val="125000"/>
              <a:buFont typeface="Arial" pitchFamily="34" charset="0"/>
              <a:buChar char="›"/>
              <a:defRPr>
                <a:solidFill>
                  <a:schemeClr val="tx1"/>
                </a:solidFill>
              </a:defRPr>
            </a:lvl2pPr>
            <a:lvl3pPr marL="539750" indent="-177800">
              <a:lnSpc>
                <a:spcPct val="113000"/>
              </a:lnSpc>
              <a:buSzPct val="125000"/>
              <a:buFont typeface="Arial" pitchFamily="34" charset="0"/>
              <a:buChar char="›"/>
              <a:defRPr>
                <a:solidFill>
                  <a:schemeClr val="tx1"/>
                </a:solidFill>
              </a:defRPr>
            </a:lvl3pPr>
            <a:lvl4pPr marL="895350" indent="-179388">
              <a:lnSpc>
                <a:spcPct val="113000"/>
              </a:lnSpc>
              <a:buSzPct val="125000"/>
              <a:buFont typeface="Arial" pitchFamily="34" charset="0"/>
              <a:buChar char="›"/>
              <a:defRPr>
                <a:solidFill>
                  <a:schemeClr val="tx1"/>
                </a:solidFill>
              </a:defRPr>
            </a:lvl4pPr>
            <a:lvl5pPr marL="1257300" indent="-177800">
              <a:lnSpc>
                <a:spcPct val="113000"/>
              </a:lnSpc>
              <a:buSzPct val="125000"/>
              <a:buFont typeface="Arial" pitchFamily="34" charset="0"/>
              <a:buChar char="›"/>
              <a:defRPr>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2400"/>
            <a:ext cx="8353425" cy="720000"/>
          </a:xfrm>
        </p:spPr>
        <p:txBody>
          <a:bodyPr/>
          <a:lstStyle>
            <a:lvl1pPr>
              <a:defRPr>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hapter (black)">
    <p:bg>
      <p:bgPr>
        <a:solidFill>
          <a:schemeClr val="tx1"/>
        </a:solidFill>
        <a:effectLst/>
      </p:bgPr>
    </p:bg>
    <p:spTree>
      <p:nvGrpSpPr>
        <p:cNvPr id="1" name=""/>
        <p:cNvGrpSpPr/>
        <p:nvPr/>
      </p:nvGrpSpPr>
      <p:grpSpPr>
        <a:xfrm>
          <a:off x="0" y="0"/>
          <a:ext cx="0" cy="0"/>
          <a:chOff x="0" y="0"/>
          <a:chExt cx="0" cy="0"/>
        </a:xfrm>
      </p:grpSpPr>
      <p:sp>
        <p:nvSpPr>
          <p:cNvPr id="13" name="Rectangle 14"/>
          <p:cNvSpPr/>
          <p:nvPr userDrawn="1"/>
        </p:nvSpPr>
        <p:spPr>
          <a:xfrm>
            <a:off x="7560332" y="296862"/>
            <a:ext cx="1332272" cy="575854"/>
          </a:xfrm>
          <a:prstGeom prst="rect">
            <a:avLst/>
          </a:prstGeom>
          <a:solidFill>
            <a:schemeClr val="tx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err="1">
              <a:solidFill>
                <a:schemeClr val="bg2">
                  <a:lumMod val="10000"/>
                </a:schemeClr>
              </a:solidFill>
            </a:endParaRPr>
          </a:p>
        </p:txBody>
      </p:sp>
      <p:sp>
        <p:nvSpPr>
          <p:cNvPr id="3" name="Inhaltsplatzhalter 2"/>
          <p:cNvSpPr>
            <a:spLocks noGrp="1"/>
          </p:cNvSpPr>
          <p:nvPr>
            <p:ph idx="1"/>
          </p:nvPr>
        </p:nvSpPr>
        <p:spPr>
          <a:xfrm>
            <a:off x="395289" y="1347788"/>
            <a:ext cx="8353425" cy="2808287"/>
          </a:xfrm>
        </p:spPr>
        <p:txBody>
          <a:bodyPr/>
          <a:lstStyle>
            <a:lvl1pPr marL="0" indent="0">
              <a:lnSpc>
                <a:spcPct val="113000"/>
              </a:lnSpc>
              <a:buSzPct val="125000"/>
              <a:buFont typeface="Arial" pitchFamily="34" charset="0"/>
              <a:buNone/>
              <a:defRPr>
                <a:solidFill>
                  <a:schemeClr val="bg1"/>
                </a:solidFill>
              </a:defRPr>
            </a:lvl1pPr>
            <a:lvl2pPr marL="184150" indent="-184150">
              <a:lnSpc>
                <a:spcPct val="113000"/>
              </a:lnSpc>
              <a:buSzPct val="125000"/>
              <a:buFont typeface="Arial" pitchFamily="34" charset="0"/>
              <a:buChar char="›"/>
              <a:defRPr>
                <a:solidFill>
                  <a:schemeClr val="bg1"/>
                </a:solidFill>
              </a:defRPr>
            </a:lvl2pPr>
            <a:lvl3pPr marL="539750" indent="-177800">
              <a:lnSpc>
                <a:spcPct val="113000"/>
              </a:lnSpc>
              <a:buSzPct val="125000"/>
              <a:buFont typeface="Arial" pitchFamily="34" charset="0"/>
              <a:buChar char="›"/>
              <a:defRPr>
                <a:solidFill>
                  <a:schemeClr val="bg1"/>
                </a:solidFill>
              </a:defRPr>
            </a:lvl3pPr>
            <a:lvl4pPr marL="895350" indent="-179388">
              <a:lnSpc>
                <a:spcPct val="113000"/>
              </a:lnSpc>
              <a:buSzPct val="125000"/>
              <a:buFont typeface="Arial" pitchFamily="34" charset="0"/>
              <a:buChar char="›"/>
              <a:defRPr>
                <a:solidFill>
                  <a:schemeClr val="bg1"/>
                </a:solidFill>
              </a:defRPr>
            </a:lvl4pPr>
            <a:lvl5pPr marL="1257300" indent="-177800">
              <a:lnSpc>
                <a:spcPct val="113000"/>
              </a:lnSpc>
              <a:buSzPct val="125000"/>
              <a:buFont typeface="Arial" pitchFamily="34" charset="0"/>
              <a:buChar char="›"/>
              <a:defRPr>
                <a:solidFill>
                  <a:schemeClr val="bg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3212"/>
            <a:ext cx="8353425" cy="720000"/>
          </a:xfrm>
        </p:spPr>
        <p:txBody>
          <a:bodyPr/>
          <a:lstStyle>
            <a:lvl1pPr>
              <a:defRPr>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bg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bg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bg1"/>
                </a:solidFill>
              </a:defRPr>
            </a:lvl1pPr>
          </a:lstStyle>
          <a:p>
            <a:r>
              <a:rPr lang="en-US" noProof="0"/>
              <a:t>Digital Solutions Strategy Development, © Continental AG</a:t>
            </a:r>
          </a:p>
        </p:txBody>
      </p:sp>
      <p:grpSp>
        <p:nvGrpSpPr>
          <p:cNvPr id="2" name="Gruppieren 15"/>
          <p:cNvGrpSpPr/>
          <p:nvPr userDrawn="1"/>
        </p:nvGrpSpPr>
        <p:grpSpPr>
          <a:xfrm>
            <a:off x="0" y="0"/>
            <a:ext cx="9144000" cy="5143501"/>
            <a:chOff x="0" y="0"/>
            <a:chExt cx="9144000" cy="6858001"/>
          </a:xfrm>
        </p:grpSpPr>
        <p:sp>
          <p:nvSpPr>
            <p:cNvPr id="17" name="Rechteck 16"/>
            <p:cNvSpPr/>
            <p:nvPr userDrawn="1"/>
          </p:nvSpPr>
          <p:spPr>
            <a:xfrm>
              <a:off x="0" y="0"/>
              <a:ext cx="9144000" cy="260351"/>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8" name="Rechteck 17"/>
            <p:cNvSpPr/>
            <p:nvPr userDrawn="1"/>
          </p:nvSpPr>
          <p:spPr>
            <a:xfrm>
              <a:off x="0" y="6597652"/>
              <a:ext cx="9144000" cy="26034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19" name="Rechteck 18"/>
            <p:cNvSpPr/>
            <p:nvPr userDrawn="1"/>
          </p:nvSpPr>
          <p:spPr>
            <a:xfrm>
              <a:off x="0" y="0"/>
              <a:ext cx="179388"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sp>
          <p:nvSpPr>
            <p:cNvPr id="20" name="Rechteck 19"/>
            <p:cNvSpPr/>
            <p:nvPr userDrawn="1"/>
          </p:nvSpPr>
          <p:spPr>
            <a:xfrm>
              <a:off x="8964612" y="0"/>
              <a:ext cx="179387" cy="6857999"/>
            </a:xfrm>
            <a:prstGeom prst="rect">
              <a:avLst/>
            </a:prstGeom>
            <a:solidFill>
              <a:schemeClr val="bg1"/>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noProof="0">
                <a:solidFill>
                  <a:schemeClr val="bg2">
                    <a:lumMod val="10000"/>
                  </a:schemeClr>
                </a:solidFill>
              </a:endParaRPr>
            </a:p>
          </p:txBody>
        </p:sp>
      </p:grpSp>
      <p:cxnSp>
        <p:nvCxnSpPr>
          <p:cNvPr id="22" name="Gerade Verbindung 21"/>
          <p:cNvCxnSpPr/>
          <p:nvPr userDrawn="1"/>
        </p:nvCxnSpPr>
        <p:spPr>
          <a:xfrm>
            <a:off x="395289" y="4320706"/>
            <a:ext cx="8353425" cy="0"/>
          </a:xfrm>
          <a:prstGeom prst="line">
            <a:avLst/>
          </a:prstGeom>
          <a:ln w="4445">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op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1347788"/>
            <a:ext cx="8353425" cy="1368425"/>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3212"/>
            <a:ext cx="8353425" cy="720725"/>
          </a:xfrm>
        </p:spPr>
        <p:txBody>
          <a:bodyPr/>
          <a:lstStyle>
            <a:lvl1pPr>
              <a:defRPr>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Bottom Content Area">
    <p:spTree>
      <p:nvGrpSpPr>
        <p:cNvPr id="1" name=""/>
        <p:cNvGrpSpPr/>
        <p:nvPr/>
      </p:nvGrpSpPr>
      <p:grpSpPr>
        <a:xfrm>
          <a:off x="0" y="0"/>
          <a:ext cx="0" cy="0"/>
          <a:chOff x="0" y="0"/>
          <a:chExt cx="0" cy="0"/>
        </a:xfrm>
      </p:grpSpPr>
      <p:sp>
        <p:nvSpPr>
          <p:cNvPr id="3" name="Inhaltsplatzhalter 2"/>
          <p:cNvSpPr>
            <a:spLocks noGrp="1"/>
          </p:cNvSpPr>
          <p:nvPr>
            <p:ph idx="1"/>
          </p:nvPr>
        </p:nvSpPr>
        <p:spPr>
          <a:xfrm>
            <a:off x="395289" y="2787650"/>
            <a:ext cx="8353425" cy="1368426"/>
          </a:xfrm>
        </p:spPr>
        <p:txBody>
          <a:bodyPr/>
          <a:lstStyle>
            <a:lvl1pPr marL="177800" indent="-177800">
              <a:buClr>
                <a:schemeClr val="accent1"/>
              </a:buClr>
              <a:buSzPct val="125000"/>
              <a:buFont typeface="Arial" pitchFamily="34" charset="0"/>
              <a:buChar char="›"/>
              <a:defRPr>
                <a:solidFill>
                  <a:schemeClr val="tx1"/>
                </a:solidFill>
              </a:defRPr>
            </a:lvl1pPr>
            <a:lvl2pPr marL="541338" indent="-184150">
              <a:buClr>
                <a:schemeClr val="accent1"/>
              </a:buClr>
              <a:buSzPct val="125000"/>
              <a:buFont typeface="Arial" pitchFamily="34" charset="0"/>
              <a:buChar char="›"/>
              <a:defRPr>
                <a:solidFill>
                  <a:schemeClr val="tx1"/>
                </a:solidFill>
              </a:defRPr>
            </a:lvl2pPr>
            <a:lvl3pPr marL="896938" indent="-177800">
              <a:buClr>
                <a:schemeClr val="accent1"/>
              </a:buClr>
              <a:buSzPct val="125000"/>
              <a:buFont typeface="Arial" pitchFamily="34" charset="0"/>
              <a:buChar char="›"/>
              <a:defRPr>
                <a:solidFill>
                  <a:schemeClr val="tx1"/>
                </a:solidFill>
              </a:defRPr>
            </a:lvl3pPr>
            <a:lvl4pPr marL="1254125" indent="-179388">
              <a:buClr>
                <a:schemeClr val="accent1"/>
              </a:buClr>
              <a:buSzPct val="125000"/>
              <a:buFont typeface="Arial" pitchFamily="34" charset="0"/>
              <a:buChar char="›"/>
              <a:defRPr>
                <a:solidFill>
                  <a:schemeClr val="tx1"/>
                </a:solidFill>
              </a:defRPr>
            </a:lvl4pPr>
            <a:lvl5pPr marL="1616075" indent="-177800">
              <a:buClr>
                <a:schemeClr val="accent1"/>
              </a:buClr>
              <a:buSzPct val="125000"/>
              <a:buFont typeface="Arial" pitchFamily="34" charset="0"/>
              <a:buChar char="›"/>
              <a:defRPr>
                <a:solidFill>
                  <a:schemeClr val="tx1"/>
                </a:solidFill>
              </a:defRPr>
            </a:lvl5p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8" name="Titel 7"/>
          <p:cNvSpPr>
            <a:spLocks noGrp="1"/>
          </p:cNvSpPr>
          <p:nvPr>
            <p:ph type="title"/>
          </p:nvPr>
        </p:nvSpPr>
        <p:spPr>
          <a:xfrm>
            <a:off x="395289" y="303212"/>
            <a:ext cx="8353425" cy="720725"/>
          </a:xfrm>
        </p:spPr>
        <p:txBody>
          <a:bodyPr/>
          <a:lstStyle>
            <a:lvl1pPr>
              <a:defRPr>
                <a:solidFill>
                  <a:schemeClr val="accent1"/>
                </a:solidFill>
              </a:defRPr>
            </a:lvl1p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9" name="Datumsplatzhalter 8"/>
          <p:cNvSpPr>
            <a:spLocks noGrp="1"/>
          </p:cNvSpPr>
          <p:nvPr>
            <p:ph type="dt" sz="half" idx="10"/>
          </p:nvPr>
        </p:nvSpPr>
        <p:spPr/>
        <p:txBody>
          <a:bodyPr/>
          <a:lstStyle>
            <a:lvl1pPr>
              <a:defRPr>
                <a:solidFill>
                  <a:schemeClr val="tx1"/>
                </a:solidFill>
              </a:defRPr>
            </a:lvl1pPr>
          </a:lstStyle>
          <a:p>
            <a:endParaRPr lang="en-US" noProof="0"/>
          </a:p>
        </p:txBody>
      </p:sp>
      <p:sp>
        <p:nvSpPr>
          <p:cNvPr id="10" name="Foliennummernplatzhalter 9"/>
          <p:cNvSpPr>
            <a:spLocks noGrp="1"/>
          </p:cNvSpPr>
          <p:nvPr>
            <p:ph type="sldNum" sz="quarter" idx="11"/>
          </p:nvPr>
        </p:nvSpPr>
        <p:spPr/>
        <p:txBody>
          <a:bodyPr/>
          <a:lstStyle>
            <a:lvl1pPr>
              <a:defRPr>
                <a:solidFill>
                  <a:schemeClr val="tx1"/>
                </a:solidFill>
              </a:defRPr>
            </a:lvl1pPr>
          </a:lstStyle>
          <a:p>
            <a:fld id="{ADA48181-2C78-49CB-8C52-912A07842C2E}" type="slidenum">
              <a:rPr lang="en-US" noProof="0" smtClean="0"/>
              <a:pPr/>
              <a:t>‹#›</a:t>
            </a:fld>
            <a:endParaRPr lang="en-US" noProof="0"/>
          </a:p>
        </p:txBody>
      </p:sp>
      <p:sp>
        <p:nvSpPr>
          <p:cNvPr id="11" name="Fußzeilenplatzhalter 10"/>
          <p:cNvSpPr>
            <a:spLocks noGrp="1"/>
          </p:cNvSpPr>
          <p:nvPr>
            <p:ph type="ftr" sz="quarter" idx="12"/>
          </p:nvPr>
        </p:nvSpPr>
        <p:spPr/>
        <p:txBody>
          <a:bodyPr/>
          <a:lstStyle>
            <a:lvl1pPr>
              <a:defRPr>
                <a:solidFill>
                  <a:schemeClr val="tx1"/>
                </a:solidFill>
              </a:defRPr>
            </a:lvl1pPr>
          </a:lstStyle>
          <a:p>
            <a:r>
              <a:rPr lang="en-US" noProof="0"/>
              <a:t>Digital Solutions Strategy Development, © Continental AG</a:t>
            </a: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29"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4.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302C291-EE8A-47E1-97F2-11670E3C1635}"/>
              </a:ext>
            </a:extLst>
          </p:cNvPr>
          <p:cNvGraphicFramePr>
            <a:graphicFrameLocks noChangeAspect="1"/>
          </p:cNvGraphicFramePr>
          <p:nvPr userDrawn="1">
            <p:custDataLst>
              <p:tags r:id="rId21"/>
            </p:custDataLst>
            <p:extLst>
              <p:ext uri="{D42A27DB-BD31-4B8C-83A1-F6EECF244321}">
                <p14:modId xmlns:p14="http://schemas.microsoft.com/office/powerpoint/2010/main" val="41979453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27" imgW="594" imgH="595" progId="TCLayout.ActiveDocument.1">
                  <p:embed/>
                </p:oleObj>
              </mc:Choice>
              <mc:Fallback>
                <p:oleObj name="think-cell Folie" r:id="rId27" imgW="594" imgH="595" progId="TCLayout.ActiveDocument.1">
                  <p:embed/>
                  <p:pic>
                    <p:nvPicPr>
                      <p:cNvPr id="6" name="Object 5" hidden="1">
                        <a:extLst>
                          <a:ext uri="{FF2B5EF4-FFF2-40B4-BE49-F238E27FC236}">
                            <a16:creationId xmlns:a16="http://schemas.microsoft.com/office/drawing/2014/main" id="{E302C291-EE8A-47E1-97F2-11670E3C1635}"/>
                          </a:ext>
                        </a:extLst>
                      </p:cNvPr>
                      <p:cNvPicPr/>
                      <p:nvPr/>
                    </p:nvPicPr>
                    <p:blipFill>
                      <a:blip r:embed="rId28"/>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2494E9C-4C97-49AB-97E4-1154B92F5F2D}"/>
              </a:ext>
            </a:extLst>
          </p:cNvPr>
          <p:cNvSpPr/>
          <p:nvPr userDrawn="1">
            <p:custDataLst>
              <p:tags r:id="rId22"/>
            </p:custDataLst>
          </p:nvPr>
        </p:nvSpPr>
        <p:spPr>
          <a:xfrm>
            <a:off x="0" y="0"/>
            <a:ext cx="158750" cy="158750"/>
          </a:xfrm>
          <a:prstGeom prst="rect">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wrap="none" lIns="0" tIns="0" rIns="0" bIns="0" numCol="1" spcCol="0" rtlCol="0" anchor="ctr" anchorCtr="0">
            <a:noAutofit/>
          </a:bodyPr>
          <a:lstStyle/>
          <a:p>
            <a:pPr marL="0" lvl="0" indent="0" algn="ctr"/>
            <a:endParaRPr lang="en-US" sz="2400" b="1" i="0" baseline="0">
              <a:solidFill>
                <a:schemeClr val="bg2">
                  <a:lumMod val="10000"/>
                </a:schemeClr>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15" name="MIO_LOGOPLACEHOLDER" hidden="1"/>
          <p:cNvSpPr/>
          <p:nvPr userDrawn="1"/>
        </p:nvSpPr>
        <p:spPr>
          <a:xfrm>
            <a:off x="7727949" y="381360"/>
            <a:ext cx="1020763" cy="418740"/>
          </a:xfrm>
          <a:prstGeom prst="rect">
            <a:avLst/>
          </a:prstGeom>
          <a:solidFill>
            <a:srgbClr val="FFFFFF"/>
          </a:solidFill>
          <a:ln w="3175">
            <a:no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800" noProof="0">
              <a:solidFill>
                <a:srgbClr val="00B0F0"/>
              </a:solidFill>
            </a:endParaRPr>
          </a:p>
        </p:txBody>
      </p:sp>
      <p:cxnSp>
        <p:nvCxnSpPr>
          <p:cNvPr id="13" name="Gerade Verbindung 12"/>
          <p:cNvCxnSpPr/>
          <p:nvPr userDrawn="1"/>
        </p:nvCxnSpPr>
        <p:spPr>
          <a:xfrm>
            <a:off x="395289" y="4320706"/>
            <a:ext cx="8353425" cy="0"/>
          </a:xfrm>
          <a:prstGeom prst="line">
            <a:avLst/>
          </a:prstGeom>
          <a:ln w="4445">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Bild 4"/>
          <p:cNvPicPr>
            <a:picLocks noChangeAspect="1"/>
          </p:cNvPicPr>
          <p:nvPr userDrawn="1"/>
        </p:nvPicPr>
        <p:blipFill>
          <a:blip r:embed="rId29">
            <a:extLst>
              <a:ext uri="{28A0092B-C50C-407E-A947-70E740481C1C}">
                <a14:useLocalDpi xmlns:a14="http://schemas.microsoft.com/office/drawing/2010/main"/>
              </a:ext>
            </a:extLst>
          </a:blip>
          <a:stretch>
            <a:fillRect/>
          </a:stretch>
        </p:blipFill>
        <p:spPr bwMode="black">
          <a:xfrm>
            <a:off x="251520" y="4381646"/>
            <a:ext cx="1857600" cy="570549"/>
          </a:xfrm>
          <a:prstGeom prst="rect">
            <a:avLst/>
          </a:prstGeom>
          <a:noFill/>
          <a:ln>
            <a:noFill/>
          </a:ln>
        </p:spPr>
      </p:pic>
      <p:sp>
        <p:nvSpPr>
          <p:cNvPr id="2" name="Titelplatzhalter 1"/>
          <p:cNvSpPr>
            <a:spLocks noGrp="1"/>
          </p:cNvSpPr>
          <p:nvPr>
            <p:ph type="title"/>
          </p:nvPr>
        </p:nvSpPr>
        <p:spPr>
          <a:xfrm>
            <a:off x="395289" y="303212"/>
            <a:ext cx="8353425" cy="720726"/>
          </a:xfrm>
          <a:prstGeom prst="rect">
            <a:avLst/>
          </a:prstGeom>
        </p:spPr>
        <p:txBody>
          <a:bodyPr vert="horz" lIns="0" tIns="25200" rIns="91440" bIns="0" rtlCol="0" anchor="t" anchorCtr="0">
            <a:noAutofit/>
          </a:bodyPr>
          <a:lstStyle/>
          <a:p>
            <a:r>
              <a:rPr lang="en-US" noProof="0" err="1"/>
              <a:t>Titelmasterformat</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p:txBody>
      </p:sp>
      <p:sp>
        <p:nvSpPr>
          <p:cNvPr id="3" name="Textplatzhalter 2"/>
          <p:cNvSpPr>
            <a:spLocks noGrp="1"/>
          </p:cNvSpPr>
          <p:nvPr>
            <p:ph type="body" idx="1"/>
          </p:nvPr>
        </p:nvSpPr>
        <p:spPr>
          <a:xfrm>
            <a:off x="395289" y="1342800"/>
            <a:ext cx="8353425" cy="2813275"/>
          </a:xfrm>
          <a:prstGeom prst="rect">
            <a:avLst/>
          </a:prstGeom>
        </p:spPr>
        <p:txBody>
          <a:bodyPr vert="horz" lIns="0" tIns="18000" rIns="0" bIns="18000" rtlCol="0">
            <a:normAutofit/>
          </a:bodyPr>
          <a:lstStyle/>
          <a:p>
            <a:pPr lvl="0"/>
            <a:r>
              <a:rPr lang="en-US" noProof="0" err="1"/>
              <a:t>Textmasterformate</a:t>
            </a:r>
            <a:r>
              <a:rPr lang="en-US" noProof="0"/>
              <a:t> </a:t>
            </a:r>
            <a:r>
              <a:rPr lang="en-US" noProof="0" err="1"/>
              <a:t>durch</a:t>
            </a:r>
            <a:r>
              <a:rPr lang="en-US" noProof="0"/>
              <a:t> </a:t>
            </a:r>
            <a:r>
              <a:rPr lang="en-US" noProof="0" err="1"/>
              <a:t>Klicken</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p:txBody>
      </p:sp>
      <p:sp>
        <p:nvSpPr>
          <p:cNvPr id="24" name="Datumsplatzhalter 23"/>
          <p:cNvSpPr>
            <a:spLocks noGrp="1"/>
          </p:cNvSpPr>
          <p:nvPr>
            <p:ph type="dt" sz="half" idx="2"/>
          </p:nvPr>
        </p:nvSpPr>
        <p:spPr>
          <a:xfrm>
            <a:off x="6350485" y="4551970"/>
            <a:ext cx="2001935" cy="112830"/>
          </a:xfrm>
          <a:prstGeom prst="rect">
            <a:avLst/>
          </a:prstGeom>
        </p:spPr>
        <p:txBody>
          <a:bodyPr vert="horz" wrap="none" lIns="0" tIns="0" rIns="0" bIns="0" rtlCol="0" anchor="b" anchorCtr="0"/>
          <a:lstStyle>
            <a:lvl1pPr algn="l">
              <a:defRPr sz="700">
                <a:solidFill>
                  <a:schemeClr val="tx1"/>
                </a:solidFill>
                <a:latin typeface="+mn-lt"/>
              </a:defRPr>
            </a:lvl1pPr>
          </a:lstStyle>
          <a:p>
            <a:endParaRPr lang="en-US" noProof="0"/>
          </a:p>
        </p:txBody>
      </p:sp>
      <p:sp>
        <p:nvSpPr>
          <p:cNvPr id="25" name="Fußzeilenplatzhalter 24"/>
          <p:cNvSpPr>
            <a:spLocks noGrp="1"/>
          </p:cNvSpPr>
          <p:nvPr>
            <p:ph type="ftr" sz="quarter" idx="3"/>
          </p:nvPr>
        </p:nvSpPr>
        <p:spPr>
          <a:xfrm>
            <a:off x="6350486" y="4665239"/>
            <a:ext cx="2001935" cy="112830"/>
          </a:xfrm>
          <a:prstGeom prst="rect">
            <a:avLst/>
          </a:prstGeom>
        </p:spPr>
        <p:txBody>
          <a:bodyPr vert="horz" wrap="none" lIns="0" tIns="0" rIns="0" bIns="0" rtlCol="0" anchor="t" anchorCtr="0"/>
          <a:lstStyle>
            <a:lvl1pPr algn="l">
              <a:defRPr sz="700">
                <a:solidFill>
                  <a:schemeClr val="tx1"/>
                </a:solidFill>
                <a:latin typeface="+mn-lt"/>
              </a:defRPr>
            </a:lvl1pPr>
          </a:lstStyle>
          <a:p>
            <a:r>
              <a:rPr lang="en-US" noProof="0"/>
              <a:t>Digital Solutions Strategy Development, © Continental AG</a:t>
            </a:r>
          </a:p>
        </p:txBody>
      </p:sp>
      <p:sp>
        <p:nvSpPr>
          <p:cNvPr id="26" name="Foliennummernplatzhalter 25"/>
          <p:cNvSpPr>
            <a:spLocks noGrp="1"/>
          </p:cNvSpPr>
          <p:nvPr>
            <p:ph type="sldNum" sz="quarter" idx="4"/>
          </p:nvPr>
        </p:nvSpPr>
        <p:spPr>
          <a:xfrm>
            <a:off x="8388425" y="4665239"/>
            <a:ext cx="360289" cy="112830"/>
          </a:xfrm>
          <a:prstGeom prst="rect">
            <a:avLst/>
          </a:prstGeom>
        </p:spPr>
        <p:txBody>
          <a:bodyPr vert="horz" wrap="none" lIns="0" tIns="0" rIns="0" bIns="0" rtlCol="0" anchor="t" anchorCtr="0"/>
          <a:lstStyle>
            <a:lvl1pPr algn="r">
              <a:defRPr sz="700" b="1">
                <a:solidFill>
                  <a:schemeClr val="tx1"/>
                </a:solidFill>
                <a:latin typeface="+mn-lt"/>
              </a:defRPr>
            </a:lvl1pPr>
          </a:lstStyle>
          <a:p>
            <a:fld id="{ADA48181-2C78-49CB-8C52-912A07842C2E}" type="slidenum">
              <a:rPr lang="en-US" noProof="0" smtClean="0"/>
              <a:pPr/>
              <a:t>‹#›</a:t>
            </a:fld>
            <a:endParaRPr lang="en-US" noProof="0"/>
          </a:p>
        </p:txBody>
      </p:sp>
      <p:sp>
        <p:nvSpPr>
          <p:cNvPr id="11" name="Text Box 23"/>
          <p:cNvSpPr txBox="1">
            <a:spLocks noChangeArrowheads="1"/>
          </p:cNvSpPr>
          <p:nvPr userDrawn="1">
            <p:custDataLst>
              <p:tags r:id="rId23"/>
            </p:custDataLst>
          </p:nvPr>
        </p:nvSpPr>
        <p:spPr bwMode="auto">
          <a:xfrm>
            <a:off x="3501407" y="4665239"/>
            <a:ext cx="2726779" cy="96086"/>
          </a:xfrm>
          <a:prstGeom prst="rect">
            <a:avLst/>
          </a:prstGeom>
          <a:noFill/>
          <a:ln w="9525">
            <a:noFill/>
            <a:miter lim="800000"/>
            <a:headEnd/>
            <a:tailEnd/>
          </a:ln>
          <a:effectLst/>
        </p:spPr>
        <p:txBody>
          <a:bodyPr lIns="0" tIns="0" rIns="0" bIns="0" anchor="t" anchorCtr="0"/>
          <a:lstStyle/>
          <a:p>
            <a:pPr algn="l" defTabSz="895888"/>
            <a:r>
              <a:rPr lang="en-US" sz="700" noProof="0">
                <a:solidFill>
                  <a:schemeClr val="tx1"/>
                </a:solidFill>
                <a:latin typeface="+mn-lt"/>
              </a:rPr>
              <a:t>Internal</a:t>
            </a:r>
          </a:p>
        </p:txBody>
      </p:sp>
      <p:sp>
        <p:nvSpPr>
          <p:cNvPr id="12" name="Text Box 23"/>
          <p:cNvSpPr txBox="1">
            <a:spLocks noChangeArrowheads="1"/>
          </p:cNvSpPr>
          <p:nvPr userDrawn="1">
            <p:custDataLst>
              <p:tags r:id="rId24"/>
            </p:custDataLst>
          </p:nvPr>
        </p:nvSpPr>
        <p:spPr bwMode="auto">
          <a:xfrm>
            <a:off x="3501407" y="4561587"/>
            <a:ext cx="2726778" cy="103213"/>
          </a:xfrm>
          <a:prstGeom prst="rect">
            <a:avLst/>
          </a:prstGeom>
          <a:noFill/>
          <a:ln w="9525">
            <a:noFill/>
            <a:miter lim="800000"/>
            <a:headEnd/>
            <a:tailEnd/>
          </a:ln>
          <a:effectLst/>
        </p:spPr>
        <p:txBody>
          <a:bodyPr lIns="0" tIns="0" rIns="0" bIns="0" anchor="b"/>
          <a:lstStyle/>
          <a:p>
            <a:pPr algn="l" defTabSz="895888"/>
            <a:r>
              <a:rPr lang="en-US" sz="700" b="1" noProof="0">
                <a:solidFill>
                  <a:schemeClr val="tx1"/>
                </a:solidFill>
                <a:latin typeface="+mn-lt"/>
              </a:rPr>
              <a:t>Tires Strategy</a:t>
            </a:r>
          </a:p>
        </p:txBody>
      </p:sp>
      <p:sp>
        <p:nvSpPr>
          <p:cNvPr id="4" name="empower - DO NOT DELETE!!!"/>
          <p:cNvSpPr/>
          <p:nvPr userDrawn="1">
            <p:custDataLst>
              <p:tags r:id="rId25"/>
            </p:custDataLst>
          </p:nvPr>
        </p:nvSpPr>
        <p:spPr>
          <a:xfrm>
            <a:off x="0" y="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10000"/>
                </a:schemeClr>
              </a:solidFill>
            </a:endParaRPr>
          </a:p>
        </p:txBody>
      </p:sp>
      <p:sp>
        <p:nvSpPr>
          <p:cNvPr id="16" name="empower - DO NOT DELETE!!!" hidden="1"/>
          <p:cNvSpPr/>
          <p:nvPr userDrawn="1">
            <p:custDataLst>
              <p:tags r:id="rId26"/>
            </p:custDataLst>
          </p:nvPr>
        </p:nvSpPr>
        <p:spPr>
          <a:xfrm>
            <a:off x="0" y="0"/>
            <a:ext cx="0" cy="0"/>
          </a:xfrm>
          <a:prstGeom prst="ellipse">
            <a:avLst/>
          </a:prstGeom>
          <a:solidFill>
            <a:schemeClr val="accent1"/>
          </a:solidFill>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10000"/>
                </a:schemeClr>
              </a:solidFill>
            </a:endParaRPr>
          </a:p>
        </p:txBody>
      </p:sp>
      <p:sp>
        <p:nvSpPr>
          <p:cNvPr id="7" name="MSIPCMContentMarking" descr="{&quot;HashCode&quot;:442047029,&quot;Placement&quot;:&quot;Footer&quot;,&quot;Top&quot;:384.343,&quot;Left&quot;:333.295349,&quot;SlideWidth&quot;:720,&quot;SlideHeight&quot;:405}">
            <a:extLst>
              <a:ext uri="{FF2B5EF4-FFF2-40B4-BE49-F238E27FC236}">
                <a16:creationId xmlns:a16="http://schemas.microsoft.com/office/drawing/2014/main" id="{69FF9920-DA8A-4692-A163-5065EB8D5A67}"/>
              </a:ext>
            </a:extLst>
          </p:cNvPr>
          <p:cNvSpPr txBox="1"/>
          <p:nvPr userDrawn="1"/>
        </p:nvSpPr>
        <p:spPr>
          <a:xfrm>
            <a:off x="4232851" y="4881156"/>
            <a:ext cx="678298" cy="262344"/>
          </a:xfrm>
          <a:prstGeom prst="rect">
            <a:avLst/>
          </a:prstGeom>
          <a:noFill/>
        </p:spPr>
        <p:txBody>
          <a:bodyPr vert="horz" wrap="square" lIns="0" tIns="0" rIns="0" bIns="0" rtlCol="0" anchor="ctr" anchorCtr="1">
            <a:spAutoFit/>
          </a:bodyPr>
          <a:lstStyle/>
          <a:p>
            <a:pPr algn="ctr">
              <a:spcBef>
                <a:spcPts val="0"/>
              </a:spcBef>
              <a:spcAft>
                <a:spcPts val="0"/>
              </a:spcAft>
            </a:pPr>
            <a:r>
              <a:rPr lang="de-DE" sz="1000">
                <a:solidFill>
                  <a:srgbClr val="000000"/>
                </a:solidFill>
                <a:latin typeface="Calibri" panose="020F0502020204030204" pitchFamily="34" charset="0"/>
              </a:rPr>
              <a:t>Internal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p:fade/>
  </p:transition>
  <p:hf hdr="0" dt="0"/>
  <p:txStyles>
    <p:titleStyle>
      <a:lvl1pPr algn="l" defTabSz="914400" rtl="0" eaLnBrk="1" latinLnBrk="0" hangingPunct="1">
        <a:lnSpc>
          <a:spcPct val="95000"/>
        </a:lnSpc>
        <a:spcBef>
          <a:spcPct val="0"/>
        </a:spcBef>
        <a:buNone/>
        <a:defRPr sz="2400" b="1" kern="1200">
          <a:solidFill>
            <a:schemeClr val="accent1"/>
          </a:solidFill>
          <a:latin typeface="+mj-lt"/>
          <a:ea typeface="+mj-ea"/>
          <a:cs typeface="Arial" pitchFamily="34" charset="0"/>
        </a:defRPr>
      </a:lvl1pPr>
    </p:titleStyle>
    <p:bodyStyle>
      <a:lvl1pPr marL="177800"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1pPr>
      <a:lvl2pPr marL="541338" indent="-18415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2pPr>
      <a:lvl3pPr marL="896938"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3pPr>
      <a:lvl4pPr marL="1254125" indent="-179388"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4pPr>
      <a:lvl5pPr marL="1616075" indent="-177800" algn="l" defTabSz="914400" rtl="0" eaLnBrk="1" latinLnBrk="0" hangingPunct="1">
        <a:lnSpc>
          <a:spcPct val="100000"/>
        </a:lnSpc>
        <a:spcBef>
          <a:spcPts val="0"/>
        </a:spcBef>
        <a:spcAft>
          <a:spcPts val="1200"/>
        </a:spcAft>
        <a:buClr>
          <a:schemeClr val="accent1"/>
        </a:buClr>
        <a:buSzPct val="125000"/>
        <a:buFont typeface="Arial" pitchFamily="34" charset="0"/>
        <a:buChar char="›"/>
        <a:defRPr sz="1600" b="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9.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1">
            <a:extLst>
              <a:ext uri="{FF2B5EF4-FFF2-40B4-BE49-F238E27FC236}">
                <a16:creationId xmlns:a16="http://schemas.microsoft.com/office/drawing/2014/main" id="{689DE754-C864-47DE-80A9-6F334B5ABE7B}"/>
              </a:ext>
            </a:extLst>
          </p:cNvPr>
          <p:cNvSpPr>
            <a:spLocks noGrp="1"/>
          </p:cNvSpPr>
          <p:nvPr>
            <p:ph type="title"/>
          </p:nvPr>
        </p:nvSpPr>
        <p:spPr>
          <a:xfrm>
            <a:off x="395289" y="160687"/>
            <a:ext cx="8353425" cy="720725"/>
          </a:xfrm>
        </p:spPr>
        <p:txBody>
          <a:bodyPr/>
          <a:lstStyle/>
          <a:p>
            <a:r>
              <a:rPr lang="en-US" dirty="0"/>
              <a:t>Case Study: Digital Solutions IT Data Engineer</a:t>
            </a:r>
          </a:p>
        </p:txBody>
      </p:sp>
      <p:sp>
        <p:nvSpPr>
          <p:cNvPr id="3" name="Footer Placeholder 2">
            <a:extLst>
              <a:ext uri="{FF2B5EF4-FFF2-40B4-BE49-F238E27FC236}">
                <a16:creationId xmlns:a16="http://schemas.microsoft.com/office/drawing/2014/main" id="{71568207-0FB1-4CC2-8FE0-D82CA1D56DA2}"/>
              </a:ext>
            </a:extLst>
          </p:cNvPr>
          <p:cNvSpPr>
            <a:spLocks noGrp="1"/>
          </p:cNvSpPr>
          <p:nvPr>
            <p:ph type="ftr" sz="quarter" idx="11"/>
          </p:nvPr>
        </p:nvSpPr>
        <p:spPr>
          <a:xfrm>
            <a:off x="6383725" y="4991939"/>
            <a:ext cx="2001935" cy="112830"/>
          </a:xfrm>
        </p:spPr>
        <p:txBody>
          <a:bodyPr/>
          <a:lstStyle/>
          <a:p>
            <a:r>
              <a:rPr lang="de-DE" dirty="0" err="1"/>
              <a:t>ContiConnect</a:t>
            </a:r>
            <a:r>
              <a:rPr lang="de-DE" dirty="0"/>
              <a:t> </a:t>
            </a:r>
            <a:endParaRPr lang="en-US" noProof="0" dirty="0"/>
          </a:p>
        </p:txBody>
      </p:sp>
      <p:sp>
        <p:nvSpPr>
          <p:cNvPr id="4" name="Slide Number Placeholder 3">
            <a:extLst>
              <a:ext uri="{FF2B5EF4-FFF2-40B4-BE49-F238E27FC236}">
                <a16:creationId xmlns:a16="http://schemas.microsoft.com/office/drawing/2014/main" id="{9031746B-964B-4D77-A489-5DB2DEE7FAAF}"/>
              </a:ext>
            </a:extLst>
          </p:cNvPr>
          <p:cNvSpPr>
            <a:spLocks noGrp="1"/>
          </p:cNvSpPr>
          <p:nvPr>
            <p:ph type="sldNum" sz="quarter" idx="12"/>
          </p:nvPr>
        </p:nvSpPr>
        <p:spPr>
          <a:xfrm>
            <a:off x="8537025" y="4969830"/>
            <a:ext cx="360289" cy="112830"/>
          </a:xfrm>
        </p:spPr>
        <p:txBody>
          <a:bodyPr/>
          <a:lstStyle/>
          <a:p>
            <a:fld id="{ADA48181-2C78-49CB-8C52-912A07842C2E}" type="slidenum">
              <a:rPr lang="en-US" noProof="0" smtClean="0"/>
              <a:pPr/>
              <a:t>1</a:t>
            </a:fld>
            <a:endParaRPr lang="en-US" noProof="0" dirty="0"/>
          </a:p>
        </p:txBody>
      </p:sp>
      <p:sp>
        <p:nvSpPr>
          <p:cNvPr id="2" name="Textfeld 1">
            <a:extLst>
              <a:ext uri="{FF2B5EF4-FFF2-40B4-BE49-F238E27FC236}">
                <a16:creationId xmlns:a16="http://schemas.microsoft.com/office/drawing/2014/main" id="{D327B6A1-FFD4-4947-A75A-B37B3DE59EB9}"/>
              </a:ext>
            </a:extLst>
          </p:cNvPr>
          <p:cNvSpPr txBox="1"/>
          <p:nvPr/>
        </p:nvSpPr>
        <p:spPr>
          <a:xfrm>
            <a:off x="418831" y="1610956"/>
            <a:ext cx="8298338" cy="2400657"/>
          </a:xfrm>
          <a:prstGeom prst="rect">
            <a:avLst/>
          </a:prstGeom>
          <a:noFill/>
        </p:spPr>
        <p:txBody>
          <a:bodyPr wrap="square" rtlCol="0">
            <a:spAutoFit/>
          </a:bodyPr>
          <a:lstStyle/>
          <a:p>
            <a:r>
              <a:rPr lang="en-US" sz="1200" dirty="0"/>
              <a:t>This document consists of the following parts:</a:t>
            </a:r>
          </a:p>
          <a:p>
            <a:pPr marL="171450" indent="-171450">
              <a:buFontTx/>
              <a:buChar char="-"/>
            </a:pPr>
            <a:r>
              <a:rPr lang="en-US" sz="1200" dirty="0"/>
              <a:t>Background information on an example </a:t>
            </a:r>
            <a:r>
              <a:rPr lang="en-US" sz="1200" dirty="0" err="1"/>
              <a:t>Flink</a:t>
            </a:r>
            <a:r>
              <a:rPr lang="en-US" sz="1200" dirty="0"/>
              <a:t> streaming service</a:t>
            </a:r>
          </a:p>
          <a:p>
            <a:pPr marL="171450" indent="-171450">
              <a:buFontTx/>
              <a:buChar char="-"/>
            </a:pPr>
            <a:r>
              <a:rPr lang="en-US" sz="1200" dirty="0"/>
              <a:t>Information on data structures and implementation details for the Kafka topics involved</a:t>
            </a:r>
          </a:p>
          <a:p>
            <a:pPr marL="171450" indent="-171450">
              <a:buFontTx/>
              <a:buChar char="-"/>
            </a:pPr>
            <a:r>
              <a:rPr lang="en-US" sz="1200" dirty="0"/>
              <a:t>A scenario description including some questions</a:t>
            </a:r>
          </a:p>
          <a:p>
            <a:endParaRPr lang="en-US" sz="1200" dirty="0"/>
          </a:p>
          <a:p>
            <a:endParaRPr lang="en-US" sz="1200" dirty="0"/>
          </a:p>
          <a:p>
            <a:r>
              <a:rPr lang="en-US" sz="1200" dirty="0"/>
              <a:t>For the second interview, please prepare a short presentation (~15min) on this scenario. Outline your approach to tackle the task, your assumptions and results.</a:t>
            </a:r>
          </a:p>
          <a:p>
            <a:endParaRPr lang="en-US" sz="1200" dirty="0"/>
          </a:p>
          <a:p>
            <a:pPr marL="171450" indent="-171450">
              <a:buFontTx/>
              <a:buChar char="-"/>
            </a:pPr>
            <a:endParaRPr lang="en-US" sz="1200" dirty="0"/>
          </a:p>
          <a:p>
            <a:endParaRPr lang="en-US" sz="1200" dirty="0"/>
          </a:p>
          <a:p>
            <a:endParaRPr lang="en-US" dirty="0"/>
          </a:p>
        </p:txBody>
      </p:sp>
      <p:sp>
        <p:nvSpPr>
          <p:cNvPr id="9" name="Textfeld 8">
            <a:extLst>
              <a:ext uri="{FF2B5EF4-FFF2-40B4-BE49-F238E27FC236}">
                <a16:creationId xmlns:a16="http://schemas.microsoft.com/office/drawing/2014/main" id="{320179E4-1F45-41DA-AAD5-0A150C30AD22}"/>
              </a:ext>
            </a:extLst>
          </p:cNvPr>
          <p:cNvSpPr txBox="1"/>
          <p:nvPr/>
        </p:nvSpPr>
        <p:spPr>
          <a:xfrm>
            <a:off x="395286" y="718737"/>
            <a:ext cx="8298338"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66690048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1">
            <a:extLst>
              <a:ext uri="{FF2B5EF4-FFF2-40B4-BE49-F238E27FC236}">
                <a16:creationId xmlns:a16="http://schemas.microsoft.com/office/drawing/2014/main" id="{689DE754-C864-47DE-80A9-6F334B5ABE7B}"/>
              </a:ext>
            </a:extLst>
          </p:cNvPr>
          <p:cNvSpPr>
            <a:spLocks noGrp="1"/>
          </p:cNvSpPr>
          <p:nvPr>
            <p:ph type="title"/>
          </p:nvPr>
        </p:nvSpPr>
        <p:spPr>
          <a:xfrm>
            <a:off x="395289" y="175738"/>
            <a:ext cx="8353425" cy="720725"/>
          </a:xfrm>
        </p:spPr>
        <p:txBody>
          <a:bodyPr/>
          <a:lstStyle/>
          <a:p>
            <a:r>
              <a:rPr lang="en-US" dirty="0"/>
              <a:t>Background: Service description</a:t>
            </a:r>
            <a:br>
              <a:rPr lang="en-US" dirty="0"/>
            </a:br>
            <a:endParaRPr lang="en-US" dirty="0"/>
          </a:p>
        </p:txBody>
      </p:sp>
      <p:sp>
        <p:nvSpPr>
          <p:cNvPr id="3" name="Footer Placeholder 2">
            <a:extLst>
              <a:ext uri="{FF2B5EF4-FFF2-40B4-BE49-F238E27FC236}">
                <a16:creationId xmlns:a16="http://schemas.microsoft.com/office/drawing/2014/main" id="{71568207-0FB1-4CC2-8FE0-D82CA1D56DA2}"/>
              </a:ext>
            </a:extLst>
          </p:cNvPr>
          <p:cNvSpPr>
            <a:spLocks noGrp="1"/>
          </p:cNvSpPr>
          <p:nvPr>
            <p:ph type="ftr" sz="quarter" idx="11"/>
          </p:nvPr>
        </p:nvSpPr>
        <p:spPr>
          <a:xfrm>
            <a:off x="6383725" y="4991939"/>
            <a:ext cx="2001935" cy="112830"/>
          </a:xfrm>
        </p:spPr>
        <p:txBody>
          <a:bodyPr/>
          <a:lstStyle/>
          <a:p>
            <a:r>
              <a:rPr lang="de-DE" dirty="0" err="1"/>
              <a:t>ContiConnect</a:t>
            </a:r>
            <a:r>
              <a:rPr lang="de-DE" dirty="0"/>
              <a:t> </a:t>
            </a:r>
            <a:endParaRPr lang="en-US" noProof="0" dirty="0"/>
          </a:p>
        </p:txBody>
      </p:sp>
      <p:sp>
        <p:nvSpPr>
          <p:cNvPr id="4" name="Slide Number Placeholder 3">
            <a:extLst>
              <a:ext uri="{FF2B5EF4-FFF2-40B4-BE49-F238E27FC236}">
                <a16:creationId xmlns:a16="http://schemas.microsoft.com/office/drawing/2014/main" id="{9031746B-964B-4D77-A489-5DB2DEE7FAAF}"/>
              </a:ext>
            </a:extLst>
          </p:cNvPr>
          <p:cNvSpPr>
            <a:spLocks noGrp="1"/>
          </p:cNvSpPr>
          <p:nvPr>
            <p:ph type="sldNum" sz="quarter" idx="12"/>
          </p:nvPr>
        </p:nvSpPr>
        <p:spPr>
          <a:xfrm>
            <a:off x="8537025" y="4969830"/>
            <a:ext cx="360289" cy="112830"/>
          </a:xfrm>
        </p:spPr>
        <p:txBody>
          <a:bodyPr/>
          <a:lstStyle/>
          <a:p>
            <a:fld id="{ADA48181-2C78-49CB-8C52-912A07842C2E}" type="slidenum">
              <a:rPr lang="en-US" noProof="0" smtClean="0"/>
              <a:pPr/>
              <a:t>2</a:t>
            </a:fld>
            <a:endParaRPr lang="en-US" noProof="0" dirty="0"/>
          </a:p>
        </p:txBody>
      </p:sp>
      <p:sp>
        <p:nvSpPr>
          <p:cNvPr id="6" name="Textfeld 5">
            <a:extLst>
              <a:ext uri="{FF2B5EF4-FFF2-40B4-BE49-F238E27FC236}">
                <a16:creationId xmlns:a16="http://schemas.microsoft.com/office/drawing/2014/main" id="{45D90B70-2041-4F1B-8F64-BC05BCC0F5F1}"/>
              </a:ext>
            </a:extLst>
          </p:cNvPr>
          <p:cNvSpPr txBox="1"/>
          <p:nvPr>
            <p:custDataLst>
              <p:tags r:id="rId1"/>
            </p:custDataLst>
          </p:nvPr>
        </p:nvSpPr>
        <p:spPr>
          <a:xfrm>
            <a:off x="395286" y="1151187"/>
            <a:ext cx="8298338" cy="2862322"/>
          </a:xfrm>
          <a:prstGeom prst="rect">
            <a:avLst/>
          </a:prstGeom>
          <a:noFill/>
        </p:spPr>
        <p:txBody>
          <a:bodyPr wrap="square" rtlCol="0">
            <a:spAutoFit/>
          </a:bodyPr>
          <a:lstStyle>
            <a:lvl1pPr marL="177800" indent="-177800" algn="l" defTabSz="914400" rtl="0" eaLnBrk="1" latinLnBrk="0" hangingPunct="1">
              <a:buClr>
                <a:schemeClr val="accent1"/>
              </a:buClr>
              <a:buSzPct val="125000"/>
              <a:buFont typeface="Arial" pitchFamily="34" charset="0"/>
              <a:buChar char="›"/>
            </a:lvl1pPr>
            <a:lvl2pPr marL="541338" indent="-184150" algn="l" defTabSz="914400" rtl="0" eaLnBrk="1" latinLnBrk="0" hangingPunct="1">
              <a:buClr>
                <a:schemeClr val="accent1"/>
              </a:buClr>
              <a:buSzPct val="125000"/>
              <a:buFont typeface="Arial" pitchFamily="34" charset="0"/>
              <a:buChar char="›"/>
            </a:lvl2pPr>
            <a:lvl3pPr marL="896938" indent="-177800" algn="l" defTabSz="914400" rtl="0" eaLnBrk="1" latinLnBrk="0" hangingPunct="1">
              <a:buClr>
                <a:schemeClr val="accent1"/>
              </a:buClr>
              <a:buSzPct val="125000"/>
              <a:buFont typeface="Arial" pitchFamily="34" charset="0"/>
              <a:buChar char="›"/>
            </a:lvl3pPr>
            <a:lvl4pPr marL="1254125" indent="-179388" algn="l" defTabSz="914400" rtl="0" eaLnBrk="1" latinLnBrk="0" hangingPunct="1">
              <a:buClr>
                <a:schemeClr val="accent1"/>
              </a:buClr>
              <a:buSzPct val="125000"/>
              <a:buFont typeface="Arial" pitchFamily="34" charset="0"/>
              <a:buChar char="›"/>
            </a:lvl4pPr>
            <a:lvl5pPr marL="1616075" indent="-177800" algn="l" defTabSz="914400" rtl="0" eaLnBrk="1" latinLnBrk="0" hangingPunct="1">
              <a:buClr>
                <a:schemeClr val="accent1"/>
              </a:buClr>
              <a:buSzPct val="125000"/>
              <a:buFont typeface="Arial" pitchFamily="34" charset="0"/>
              <a:buChar char="›"/>
            </a:lvl5pPr>
            <a:lvl6pPr marL="2514600" indent="-228600" algn="l" defTabSz="914400" rtl="0" eaLnBrk="1" latinLnBrk="0" hangingPunct="1">
              <a:buFont typeface="Arial" pitchFamily="34" charset="0"/>
              <a:buChar char="•"/>
            </a:lvl6pPr>
            <a:lvl7pPr marL="2971800" indent="-228600" algn="l" defTabSz="914400" rtl="0" eaLnBrk="1" latinLnBrk="0" hangingPunct="1">
              <a:buFont typeface="Arial" pitchFamily="34" charset="0"/>
              <a:buChar char="•"/>
            </a:lvl7pPr>
            <a:lvl8pPr marL="3429000" indent="-228600" algn="l" defTabSz="914400" rtl="0" eaLnBrk="1" latinLnBrk="0" hangingPunct="1">
              <a:buFont typeface="Arial" pitchFamily="34" charset="0"/>
              <a:buChar char="•"/>
            </a:lvl8pPr>
            <a:lvl9pPr marL="3886200" indent="-228600" algn="l" defTabSz="914400" rtl="0" eaLnBrk="1" latinLnBrk="0" hangingPunct="1">
              <a:buFont typeface="Arial" pitchFamily="34" charset="0"/>
              <a:buChar char="•"/>
            </a:lvl9pPr>
          </a:lstStyle>
          <a:p>
            <a:pPr>
              <a:buNone/>
            </a:pPr>
            <a:r>
              <a:rPr lang="en-US" sz="1200" b="1" dirty="0">
                <a:solidFill>
                  <a:schemeClr val="accent2">
                    <a:lumMod val="60000"/>
                    <a:lumOff val="40000"/>
                  </a:schemeClr>
                </a:solidFill>
              </a:rPr>
              <a:t>Overview:</a:t>
            </a:r>
          </a:p>
          <a:p>
            <a:pPr marL="171450" indent="-171450">
              <a:buFont typeface="Arial" panose="020B0604020202020204" pitchFamily="34" charset="0"/>
              <a:buChar char="•"/>
            </a:pPr>
            <a:r>
              <a:rPr lang="en-US" sz="1200" dirty="0"/>
              <a:t>There is a </a:t>
            </a:r>
            <a:r>
              <a:rPr lang="en-US" sz="1200" dirty="0" err="1"/>
              <a:t>Flink</a:t>
            </a:r>
            <a:r>
              <a:rPr lang="en-US" sz="1200" dirty="0"/>
              <a:t> streaming service that consumes data from a Kafka topic and produces data on another Kafka topic.</a:t>
            </a:r>
          </a:p>
          <a:p>
            <a:pPr marL="171450" indent="-171450">
              <a:buFont typeface="Arial" panose="020B0604020202020204" pitchFamily="34" charset="0"/>
              <a:buChar char="•"/>
            </a:pPr>
            <a:r>
              <a:rPr lang="en-US" sz="1200" dirty="0"/>
              <a:t>On the incoming data stream, sensor measurements are delivered. There usually are multiple sensors sending data for the same vehicle.</a:t>
            </a:r>
          </a:p>
          <a:p>
            <a:pPr marL="171450" indent="-171450">
              <a:buFont typeface="Arial" panose="020B0604020202020204" pitchFamily="34" charset="0"/>
              <a:buChar char="•"/>
            </a:pPr>
            <a:r>
              <a:rPr lang="en-US" sz="1200" dirty="0"/>
              <a:t>Processing logic:</a:t>
            </a:r>
          </a:p>
          <a:p>
            <a:pPr marL="628650" lvl="1" indent="-171450">
              <a:buFont typeface="Arial" panose="020B0604020202020204" pitchFamily="34" charset="0"/>
              <a:buChar char="•"/>
            </a:pPr>
            <a:r>
              <a:rPr lang="en-US" sz="1200" dirty="0"/>
              <a:t>The service is supposed to provide the maximum pressure value including its timestamp per vehicle to the outbound Kafka topic. It does not store any states externally, but rather keeps the currently known maximum in memory. In case the new value is greater, it will be published, and the in-memory value will be adapted to the most recent one.</a:t>
            </a:r>
          </a:p>
          <a:p>
            <a:pPr>
              <a:buNone/>
            </a:pPr>
            <a:endParaRPr lang="en-US" sz="1200" dirty="0"/>
          </a:p>
          <a:p>
            <a:pPr>
              <a:buNone/>
            </a:pPr>
            <a:r>
              <a:rPr lang="en-US" sz="1200" b="1" dirty="0">
                <a:solidFill>
                  <a:schemeClr val="accent2">
                    <a:lumMod val="60000"/>
                    <a:lumOff val="40000"/>
                  </a:schemeClr>
                </a:solidFill>
              </a:rPr>
              <a:t>Environment:</a:t>
            </a:r>
          </a:p>
          <a:p>
            <a:r>
              <a:rPr lang="en-US" sz="1200" dirty="0"/>
              <a:t>The inbound stream is generated by IoT devices. The portal displaying the output information is connected to both topics. So basically, the user will see the historic data on a per sensor level and in addition the maximum value ever received for the given vehicle.</a:t>
            </a:r>
          </a:p>
          <a:p>
            <a:pPr>
              <a:buNone/>
            </a:pPr>
            <a:endParaRPr lang="en-US" sz="1200" dirty="0"/>
          </a:p>
        </p:txBody>
      </p:sp>
    </p:spTree>
    <p:extLst>
      <p:ext uri="{BB962C8B-B14F-4D97-AF65-F5344CB8AC3E}">
        <p14:creationId xmlns:p14="http://schemas.microsoft.com/office/powerpoint/2010/main" val="39104324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1">
            <a:extLst>
              <a:ext uri="{FF2B5EF4-FFF2-40B4-BE49-F238E27FC236}">
                <a16:creationId xmlns:a16="http://schemas.microsoft.com/office/drawing/2014/main" id="{689DE754-C864-47DE-80A9-6F334B5ABE7B}"/>
              </a:ext>
            </a:extLst>
          </p:cNvPr>
          <p:cNvSpPr>
            <a:spLocks noGrp="1"/>
          </p:cNvSpPr>
          <p:nvPr>
            <p:ph type="title"/>
          </p:nvPr>
        </p:nvSpPr>
        <p:spPr>
          <a:xfrm>
            <a:off x="395289" y="175738"/>
            <a:ext cx="8353425" cy="720725"/>
          </a:xfrm>
        </p:spPr>
        <p:txBody>
          <a:bodyPr/>
          <a:lstStyle/>
          <a:p>
            <a:r>
              <a:rPr lang="en-US" dirty="0"/>
              <a:t>Background: Kafka topics / data formats</a:t>
            </a:r>
            <a:br>
              <a:rPr lang="en-US" dirty="0"/>
            </a:br>
            <a:endParaRPr lang="en-US" dirty="0"/>
          </a:p>
        </p:txBody>
      </p:sp>
      <p:sp>
        <p:nvSpPr>
          <p:cNvPr id="3" name="Footer Placeholder 2">
            <a:extLst>
              <a:ext uri="{FF2B5EF4-FFF2-40B4-BE49-F238E27FC236}">
                <a16:creationId xmlns:a16="http://schemas.microsoft.com/office/drawing/2014/main" id="{71568207-0FB1-4CC2-8FE0-D82CA1D56DA2}"/>
              </a:ext>
            </a:extLst>
          </p:cNvPr>
          <p:cNvSpPr>
            <a:spLocks noGrp="1"/>
          </p:cNvSpPr>
          <p:nvPr>
            <p:ph type="ftr" sz="quarter" idx="11"/>
          </p:nvPr>
        </p:nvSpPr>
        <p:spPr>
          <a:xfrm>
            <a:off x="6383725" y="4991939"/>
            <a:ext cx="2001935" cy="112830"/>
          </a:xfrm>
        </p:spPr>
        <p:txBody>
          <a:bodyPr/>
          <a:lstStyle/>
          <a:p>
            <a:r>
              <a:rPr lang="de-DE" dirty="0" err="1"/>
              <a:t>ContiConnect</a:t>
            </a:r>
            <a:r>
              <a:rPr lang="de-DE" dirty="0"/>
              <a:t> </a:t>
            </a:r>
            <a:endParaRPr lang="en-US" noProof="0" dirty="0"/>
          </a:p>
        </p:txBody>
      </p:sp>
      <p:sp>
        <p:nvSpPr>
          <p:cNvPr id="4" name="Slide Number Placeholder 3">
            <a:extLst>
              <a:ext uri="{FF2B5EF4-FFF2-40B4-BE49-F238E27FC236}">
                <a16:creationId xmlns:a16="http://schemas.microsoft.com/office/drawing/2014/main" id="{9031746B-964B-4D77-A489-5DB2DEE7FAAF}"/>
              </a:ext>
            </a:extLst>
          </p:cNvPr>
          <p:cNvSpPr>
            <a:spLocks noGrp="1"/>
          </p:cNvSpPr>
          <p:nvPr>
            <p:ph type="sldNum" sz="quarter" idx="12"/>
          </p:nvPr>
        </p:nvSpPr>
        <p:spPr>
          <a:xfrm>
            <a:off x="8537025" y="4969830"/>
            <a:ext cx="360289" cy="112830"/>
          </a:xfrm>
        </p:spPr>
        <p:txBody>
          <a:bodyPr/>
          <a:lstStyle/>
          <a:p>
            <a:fld id="{ADA48181-2C78-49CB-8C52-912A07842C2E}" type="slidenum">
              <a:rPr lang="en-US" noProof="0" smtClean="0"/>
              <a:pPr/>
              <a:t>3</a:t>
            </a:fld>
            <a:endParaRPr lang="en-US" noProof="0" dirty="0"/>
          </a:p>
        </p:txBody>
      </p:sp>
      <p:sp>
        <p:nvSpPr>
          <p:cNvPr id="6" name="Textfeld 5">
            <a:extLst>
              <a:ext uri="{FF2B5EF4-FFF2-40B4-BE49-F238E27FC236}">
                <a16:creationId xmlns:a16="http://schemas.microsoft.com/office/drawing/2014/main" id="{45D90B70-2041-4F1B-8F64-BC05BCC0F5F1}"/>
              </a:ext>
            </a:extLst>
          </p:cNvPr>
          <p:cNvSpPr txBox="1"/>
          <p:nvPr/>
        </p:nvSpPr>
        <p:spPr>
          <a:xfrm>
            <a:off x="395286" y="1151187"/>
            <a:ext cx="4284664" cy="1938992"/>
          </a:xfrm>
          <a:prstGeom prst="rect">
            <a:avLst/>
          </a:prstGeom>
          <a:noFill/>
        </p:spPr>
        <p:txBody>
          <a:bodyPr wrap="square" rtlCol="0">
            <a:spAutoFit/>
          </a:bodyPr>
          <a:lstStyle/>
          <a:p>
            <a:r>
              <a:rPr lang="en-US" sz="1200" dirty="0">
                <a:solidFill>
                  <a:schemeClr val="accent2">
                    <a:lumMod val="60000"/>
                    <a:lumOff val="40000"/>
                  </a:schemeClr>
                </a:solidFill>
              </a:rPr>
              <a:t>Input:</a:t>
            </a:r>
          </a:p>
          <a:p>
            <a:pPr marL="171450" indent="-171450">
              <a:buFont typeface="Arial" panose="020B0604020202020204" pitchFamily="34" charset="0"/>
              <a:buChar char="•"/>
            </a:pPr>
            <a:r>
              <a:rPr lang="en-US" sz="1200" dirty="0"/>
              <a:t>Name: </a:t>
            </a:r>
            <a:r>
              <a:rPr lang="en-US" sz="1200" dirty="0" err="1"/>
              <a:t>sensor_pressure_stream</a:t>
            </a:r>
            <a:endParaRPr lang="en-US" sz="1200" dirty="0"/>
          </a:p>
          <a:p>
            <a:pPr marL="171450" indent="-171450">
              <a:buFont typeface="Arial" panose="020B0604020202020204" pitchFamily="34" charset="0"/>
              <a:buChar char="•"/>
            </a:pPr>
            <a:r>
              <a:rPr lang="en-US" sz="1200" dirty="0"/>
              <a:t>Partition count: 6</a:t>
            </a:r>
          </a:p>
          <a:p>
            <a:pPr marL="171450" indent="-171450">
              <a:buFont typeface="Arial" panose="020B0604020202020204" pitchFamily="34" charset="0"/>
              <a:buChar char="•"/>
            </a:pPr>
            <a:r>
              <a:rPr lang="en-US" sz="1200" dirty="0"/>
              <a:t>Cleanup policy: delete</a:t>
            </a:r>
          </a:p>
          <a:p>
            <a:pPr marL="171450" indent="-171450">
              <a:buFont typeface="Arial" panose="020B0604020202020204" pitchFamily="34" charset="0"/>
              <a:buChar char="•"/>
            </a:pPr>
            <a:r>
              <a:rPr lang="en-US" sz="1200" dirty="0"/>
              <a:t>Key: </a:t>
            </a:r>
            <a:r>
              <a:rPr lang="en-US" sz="1200" dirty="0" err="1"/>
              <a:t>sensorId</a:t>
            </a:r>
            <a:endParaRPr lang="en-US" sz="1200" dirty="0"/>
          </a:p>
          <a:p>
            <a:pPr marL="171450" indent="-171450">
              <a:buFont typeface="Arial" panose="020B0604020202020204" pitchFamily="34" charset="0"/>
              <a:buChar char="•"/>
            </a:pPr>
            <a:r>
              <a:rPr lang="en-US" sz="1200" dirty="0"/>
              <a:t>Consumer group: </a:t>
            </a:r>
            <a:r>
              <a:rPr lang="en-US" sz="1200" dirty="0" err="1"/>
              <a:t>sample_service</a:t>
            </a:r>
            <a:endParaRPr lang="en-US" sz="1200" dirty="0"/>
          </a:p>
          <a:p>
            <a:pPr marL="171450" indent="-171450">
              <a:buFont typeface="Arial" panose="020B0604020202020204" pitchFamily="34" charset="0"/>
              <a:buChar char="•"/>
            </a:pPr>
            <a:r>
              <a:rPr lang="en-US" sz="1200" dirty="0"/>
              <a:t>Data format:</a:t>
            </a:r>
          </a:p>
          <a:p>
            <a:r>
              <a:rPr lang="en-US" sz="1200" dirty="0"/>
              <a:t>{  "timestamp": "2022-01-04 10:00:00.000Z",  "pressure": 800000,  "temperature": 30,  "</a:t>
            </a:r>
            <a:r>
              <a:rPr lang="en-US" sz="1200" dirty="0" err="1"/>
              <a:t>sensorId</a:t>
            </a:r>
            <a:r>
              <a:rPr lang="en-US" sz="1200" dirty="0"/>
              <a:t>": "ab16f",  "</a:t>
            </a:r>
            <a:r>
              <a:rPr lang="en-US" sz="1200" dirty="0" err="1"/>
              <a:t>vehicleId</a:t>
            </a:r>
            <a:r>
              <a:rPr lang="en-US" sz="1200" dirty="0"/>
              <a:t>": "H-CO 231"}</a:t>
            </a:r>
          </a:p>
        </p:txBody>
      </p:sp>
      <p:sp>
        <p:nvSpPr>
          <p:cNvPr id="7" name="Textfeld 5">
            <a:extLst>
              <a:ext uri="{FF2B5EF4-FFF2-40B4-BE49-F238E27FC236}">
                <a16:creationId xmlns:a16="http://schemas.microsoft.com/office/drawing/2014/main" id="{49B6BF78-E558-4719-AE4C-60D96706142D}"/>
              </a:ext>
            </a:extLst>
          </p:cNvPr>
          <p:cNvSpPr txBox="1"/>
          <p:nvPr/>
        </p:nvSpPr>
        <p:spPr>
          <a:xfrm>
            <a:off x="4679950" y="1151187"/>
            <a:ext cx="4284664" cy="2123658"/>
          </a:xfrm>
          <a:prstGeom prst="rect">
            <a:avLst/>
          </a:prstGeom>
          <a:noFill/>
        </p:spPr>
        <p:txBody>
          <a:bodyPr wrap="square" rtlCol="0">
            <a:spAutoFit/>
          </a:bodyPr>
          <a:lstStyle/>
          <a:p>
            <a:r>
              <a:rPr lang="en-US" sz="1200" dirty="0">
                <a:solidFill>
                  <a:schemeClr val="accent2">
                    <a:lumMod val="60000"/>
                    <a:lumOff val="40000"/>
                  </a:schemeClr>
                </a:solidFill>
              </a:rPr>
              <a:t>Output:</a:t>
            </a:r>
          </a:p>
          <a:p>
            <a:pPr marL="171450" indent="-171450">
              <a:buFont typeface="Arial" panose="020B0604020202020204" pitchFamily="34" charset="0"/>
              <a:buChar char="•"/>
            </a:pPr>
            <a:r>
              <a:rPr lang="en-US" sz="1200" dirty="0"/>
              <a:t>Name: </a:t>
            </a:r>
            <a:r>
              <a:rPr lang="en-US" sz="1200" dirty="0" err="1"/>
              <a:t>vehicle_pressure_max</a:t>
            </a:r>
            <a:endParaRPr lang="en-US" sz="1200" dirty="0"/>
          </a:p>
          <a:p>
            <a:pPr marL="171450" indent="-171450">
              <a:buFont typeface="Arial" panose="020B0604020202020204" pitchFamily="34" charset="0"/>
              <a:buChar char="•"/>
            </a:pPr>
            <a:r>
              <a:rPr lang="en-US" sz="1200" dirty="0"/>
              <a:t>Partition count: 4</a:t>
            </a:r>
          </a:p>
          <a:p>
            <a:pPr marL="171450" indent="-171450">
              <a:buFont typeface="Arial" panose="020B0604020202020204" pitchFamily="34" charset="0"/>
              <a:buChar char="•"/>
            </a:pPr>
            <a:r>
              <a:rPr lang="en-US" sz="1200" dirty="0"/>
              <a:t>Cleanup policy: compact</a:t>
            </a:r>
          </a:p>
          <a:p>
            <a:pPr marL="171450" indent="-171450">
              <a:buFont typeface="Arial" panose="020B0604020202020204" pitchFamily="34" charset="0"/>
              <a:buChar char="•"/>
            </a:pPr>
            <a:r>
              <a:rPr lang="en-US" sz="1200" dirty="0"/>
              <a:t>Key: </a:t>
            </a:r>
            <a:r>
              <a:rPr lang="en-US" sz="1200" dirty="0" err="1"/>
              <a:t>vehicleId</a:t>
            </a:r>
            <a:endParaRPr lang="en-US" sz="1200" dirty="0"/>
          </a:p>
          <a:p>
            <a:pPr marL="171450" indent="-171450">
              <a:buFont typeface="Arial" panose="020B0604020202020204" pitchFamily="34" charset="0"/>
              <a:buChar char="•"/>
            </a:pPr>
            <a:r>
              <a:rPr lang="en-US" sz="1200" dirty="0"/>
              <a:t>Data format:</a:t>
            </a:r>
          </a:p>
          <a:p>
            <a:r>
              <a:rPr lang="en-US" sz="1200" dirty="0"/>
              <a:t>{  "timestamp": "2022-01-03 17:02:10.000Z",  "</a:t>
            </a:r>
            <a:r>
              <a:rPr lang="en-US" sz="1200" dirty="0" err="1"/>
              <a:t>pressureMax</a:t>
            </a:r>
            <a:r>
              <a:rPr lang="en-US" sz="1200" dirty="0"/>
              <a:t>": 900000,  "temperature": 30,  "</a:t>
            </a:r>
            <a:r>
              <a:rPr lang="en-US" sz="1200" dirty="0" err="1"/>
              <a:t>sensorId</a:t>
            </a:r>
            <a:r>
              <a:rPr lang="en-US" sz="1200" dirty="0"/>
              <a:t>": "ab17f",  "</a:t>
            </a:r>
            <a:r>
              <a:rPr lang="en-US" sz="1200" dirty="0" err="1"/>
              <a:t>vehicleId</a:t>
            </a:r>
            <a:r>
              <a:rPr lang="en-US" sz="1200" dirty="0"/>
              <a:t>": "H-CO 231“ }</a:t>
            </a:r>
          </a:p>
          <a:p>
            <a:endParaRPr lang="en-US" sz="1200" dirty="0"/>
          </a:p>
          <a:p>
            <a:endParaRPr lang="en-US" sz="1200" dirty="0"/>
          </a:p>
        </p:txBody>
      </p:sp>
    </p:spTree>
    <p:extLst>
      <p:ext uri="{BB962C8B-B14F-4D97-AF65-F5344CB8AC3E}">
        <p14:creationId xmlns:p14="http://schemas.microsoft.com/office/powerpoint/2010/main" val="323181710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Title 71">
            <a:extLst>
              <a:ext uri="{FF2B5EF4-FFF2-40B4-BE49-F238E27FC236}">
                <a16:creationId xmlns:a16="http://schemas.microsoft.com/office/drawing/2014/main" id="{689DE754-C864-47DE-80A9-6F334B5ABE7B}"/>
              </a:ext>
            </a:extLst>
          </p:cNvPr>
          <p:cNvSpPr>
            <a:spLocks noGrp="1"/>
          </p:cNvSpPr>
          <p:nvPr>
            <p:ph type="title"/>
          </p:nvPr>
        </p:nvSpPr>
        <p:spPr>
          <a:xfrm>
            <a:off x="395289" y="175738"/>
            <a:ext cx="8353425" cy="720725"/>
          </a:xfrm>
        </p:spPr>
        <p:txBody>
          <a:bodyPr/>
          <a:lstStyle/>
          <a:p>
            <a:r>
              <a:rPr lang="en-US" dirty="0"/>
              <a:t>Case Study: Digital Solutions IT Data Engineer</a:t>
            </a:r>
          </a:p>
        </p:txBody>
      </p:sp>
      <p:sp>
        <p:nvSpPr>
          <p:cNvPr id="3" name="Footer Placeholder 2">
            <a:extLst>
              <a:ext uri="{FF2B5EF4-FFF2-40B4-BE49-F238E27FC236}">
                <a16:creationId xmlns:a16="http://schemas.microsoft.com/office/drawing/2014/main" id="{71568207-0FB1-4CC2-8FE0-D82CA1D56DA2}"/>
              </a:ext>
            </a:extLst>
          </p:cNvPr>
          <p:cNvSpPr>
            <a:spLocks noGrp="1"/>
          </p:cNvSpPr>
          <p:nvPr>
            <p:ph type="ftr" sz="quarter" idx="11"/>
          </p:nvPr>
        </p:nvSpPr>
        <p:spPr>
          <a:xfrm>
            <a:off x="6383725" y="4991939"/>
            <a:ext cx="2001935" cy="112830"/>
          </a:xfrm>
        </p:spPr>
        <p:txBody>
          <a:bodyPr/>
          <a:lstStyle/>
          <a:p>
            <a:r>
              <a:rPr lang="de-DE" dirty="0" err="1"/>
              <a:t>ContiConnect</a:t>
            </a:r>
            <a:r>
              <a:rPr lang="de-DE" dirty="0"/>
              <a:t> </a:t>
            </a:r>
            <a:endParaRPr lang="en-US" noProof="0" dirty="0"/>
          </a:p>
        </p:txBody>
      </p:sp>
      <p:sp>
        <p:nvSpPr>
          <p:cNvPr id="4" name="Slide Number Placeholder 3">
            <a:extLst>
              <a:ext uri="{FF2B5EF4-FFF2-40B4-BE49-F238E27FC236}">
                <a16:creationId xmlns:a16="http://schemas.microsoft.com/office/drawing/2014/main" id="{9031746B-964B-4D77-A489-5DB2DEE7FAAF}"/>
              </a:ext>
            </a:extLst>
          </p:cNvPr>
          <p:cNvSpPr>
            <a:spLocks noGrp="1"/>
          </p:cNvSpPr>
          <p:nvPr>
            <p:ph type="sldNum" sz="quarter" idx="12"/>
          </p:nvPr>
        </p:nvSpPr>
        <p:spPr>
          <a:xfrm>
            <a:off x="8537025" y="4969830"/>
            <a:ext cx="360289" cy="112830"/>
          </a:xfrm>
        </p:spPr>
        <p:txBody>
          <a:bodyPr/>
          <a:lstStyle/>
          <a:p>
            <a:fld id="{ADA48181-2C78-49CB-8C52-912A07842C2E}" type="slidenum">
              <a:rPr lang="en-US" noProof="0" smtClean="0"/>
              <a:pPr/>
              <a:t>4</a:t>
            </a:fld>
            <a:endParaRPr lang="en-US" noProof="0" dirty="0"/>
          </a:p>
        </p:txBody>
      </p:sp>
      <p:sp>
        <p:nvSpPr>
          <p:cNvPr id="2" name="Textfeld 1">
            <a:extLst>
              <a:ext uri="{FF2B5EF4-FFF2-40B4-BE49-F238E27FC236}">
                <a16:creationId xmlns:a16="http://schemas.microsoft.com/office/drawing/2014/main" id="{D327B6A1-FFD4-4947-A75A-B37B3DE59EB9}"/>
              </a:ext>
            </a:extLst>
          </p:cNvPr>
          <p:cNvSpPr txBox="1"/>
          <p:nvPr/>
        </p:nvSpPr>
        <p:spPr>
          <a:xfrm>
            <a:off x="418831" y="1610956"/>
            <a:ext cx="8298338" cy="4247317"/>
          </a:xfrm>
          <a:prstGeom prst="rect">
            <a:avLst/>
          </a:prstGeom>
          <a:noFill/>
        </p:spPr>
        <p:txBody>
          <a:bodyPr wrap="square" rtlCol="0">
            <a:spAutoFit/>
          </a:bodyPr>
          <a:lstStyle/>
          <a:p>
            <a:r>
              <a:rPr lang="en-US" sz="1200" b="1" dirty="0">
                <a:solidFill>
                  <a:schemeClr val="accent2">
                    <a:lumMod val="60000"/>
                    <a:lumOff val="40000"/>
                  </a:schemeClr>
                </a:solidFill>
              </a:rPr>
              <a:t>The team got an incident report mentioning the following:</a:t>
            </a:r>
          </a:p>
          <a:p>
            <a:r>
              <a:rPr lang="en-US" sz="1200" dirty="0"/>
              <a:t>In the past, the maximum pressure value was always reliable. However, since about a week, the maximum is not always showing the latest value and sometimes the history chart even shows a higher value. Please investigate and do the needful to rectify the issue.</a:t>
            </a:r>
          </a:p>
          <a:p>
            <a:endParaRPr lang="en-US" sz="1200" dirty="0"/>
          </a:p>
          <a:p>
            <a:r>
              <a:rPr lang="en-US" sz="1200" b="1" dirty="0">
                <a:solidFill>
                  <a:schemeClr val="accent2">
                    <a:lumMod val="60000"/>
                    <a:lumOff val="40000"/>
                  </a:schemeClr>
                </a:solidFill>
              </a:rPr>
              <a:t>What the team was working on recently:</a:t>
            </a:r>
          </a:p>
          <a:p>
            <a:r>
              <a:rPr lang="en-US" sz="1200" dirty="0"/>
              <a:t>Five days ago, the team noticed that the streaming service was running close to maximum capacity in terms of throughput. Thus, the configuration was changed to use three executors instead of just one. By this, the available capacity was significantly increased.</a:t>
            </a:r>
          </a:p>
          <a:p>
            <a:endParaRPr lang="en-US" sz="1200" dirty="0"/>
          </a:p>
          <a:p>
            <a:r>
              <a:rPr lang="en-US" sz="1200" b="1" dirty="0">
                <a:solidFill>
                  <a:schemeClr val="accent2">
                    <a:lumMod val="60000"/>
                    <a:lumOff val="40000"/>
                  </a:schemeClr>
                </a:solidFill>
              </a:rPr>
              <a:t>Tasks:</a:t>
            </a:r>
          </a:p>
          <a:p>
            <a:pPr marL="171450" indent="-171450">
              <a:buFontTx/>
              <a:buChar char="-"/>
            </a:pPr>
            <a:r>
              <a:rPr lang="en-US" sz="1200" dirty="0"/>
              <a:t>Describe whether and how the mentioned configuration change could have created the issue mentioned.</a:t>
            </a:r>
          </a:p>
          <a:p>
            <a:pPr marL="171450" indent="-171450">
              <a:buFontTx/>
              <a:buChar char="-"/>
            </a:pPr>
            <a:r>
              <a:rPr lang="en-US" sz="1200" dirty="0"/>
              <a:t>Explain how to mitigate the issue while keeping the same number of executors (as required to match the throughput requirements).</a:t>
            </a:r>
          </a:p>
          <a:p>
            <a:pPr marL="171450" indent="-171450">
              <a:buFontTx/>
              <a:buChar char="-"/>
            </a:pPr>
            <a:r>
              <a:rPr lang="en-US" sz="1200" dirty="0"/>
              <a:t>Explain which other options the team would have had to increase processing capacity without raising the number of executors.</a:t>
            </a:r>
          </a:p>
          <a:p>
            <a:pPr marL="171450" indent="-171450">
              <a:buFontTx/>
              <a:buChar char="-"/>
            </a:pPr>
            <a:r>
              <a:rPr lang="en-US" sz="1200" dirty="0"/>
              <a:t>Elaborate on potential improvements about data consistency after service restarts. Which anomalies you think would occur after a service restart?</a:t>
            </a:r>
          </a:p>
          <a:p>
            <a:endParaRPr lang="en-US" sz="1200" dirty="0"/>
          </a:p>
          <a:p>
            <a:pPr marL="171450" indent="-171450">
              <a:buFontTx/>
              <a:buChar char="-"/>
            </a:pPr>
            <a:endParaRPr lang="en-US" sz="1200" dirty="0"/>
          </a:p>
          <a:p>
            <a:endParaRPr lang="en-US" sz="1200" dirty="0"/>
          </a:p>
          <a:p>
            <a:endParaRPr lang="en-US" dirty="0"/>
          </a:p>
        </p:txBody>
      </p:sp>
      <p:sp>
        <p:nvSpPr>
          <p:cNvPr id="9" name="Textfeld 8">
            <a:extLst>
              <a:ext uri="{FF2B5EF4-FFF2-40B4-BE49-F238E27FC236}">
                <a16:creationId xmlns:a16="http://schemas.microsoft.com/office/drawing/2014/main" id="{320179E4-1F45-41DA-AAD5-0A150C30AD22}"/>
              </a:ext>
            </a:extLst>
          </p:cNvPr>
          <p:cNvSpPr txBox="1"/>
          <p:nvPr/>
        </p:nvSpPr>
        <p:spPr>
          <a:xfrm>
            <a:off x="395286" y="730201"/>
            <a:ext cx="8298338" cy="615553"/>
          </a:xfrm>
          <a:prstGeom prst="rect">
            <a:avLst/>
          </a:prstGeom>
          <a:noFill/>
        </p:spPr>
        <p:txBody>
          <a:bodyPr wrap="square" rtlCol="0">
            <a:spAutoFit/>
          </a:bodyPr>
          <a:lstStyle/>
          <a:p>
            <a:r>
              <a:rPr lang="en-US" sz="1600" dirty="0">
                <a:solidFill>
                  <a:schemeClr val="accent4">
                    <a:lumMod val="50000"/>
                  </a:schemeClr>
                </a:solidFill>
              </a:rPr>
              <a:t>Scenario: There seems to be an issue in data processing of a streaming service</a:t>
            </a:r>
          </a:p>
          <a:p>
            <a:endParaRPr lang="en-US" dirty="0"/>
          </a:p>
        </p:txBody>
      </p:sp>
    </p:spTree>
    <p:extLst>
      <p:ext uri="{BB962C8B-B14F-4D97-AF65-F5344CB8AC3E}">
        <p14:creationId xmlns:p14="http://schemas.microsoft.com/office/powerpoint/2010/main" val="431791266"/>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MPOWERCHARTSPROPERTIES_B_0" val="AAAAAAH//////////wEAAAAAAAAAAAAAACoqIFRoaXMgaXMgYSBMaXRlREIgZmlsZSAqKgcEAP////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AQAAAAAAAAAAAAAAEQAAAFByb3BlcnR5RG9jdW1lbnRzAgAAAAAAAAAFAAAACQAAAF9pZD0kLl9pZAEDAAAAAAADAAAAAQADAAAAIwAAAENvbWJpSW5kZXg9JC5OYW1lICsgJ18nICsgJC5WZXJzaW9uAQQAAAAAAAQAAAABAAQAAAAAAAAAAP///////wAAAAAAAP////8AAAAAAP///////wAAAAAAAP////8AAAAAAP///////wAAAAAAAP////8AAAAAAP///////wAAAAAAAP////8AAAAAAP///////wAAAAAAAP////8AAAAAAP///////wAAAAAAAP////8AAAAAAP///////wAAAAAAAP////8AAAAAAP///////wAAAAAAAP////8AAAAAAP///////wAAAAAAAP////8AAAAAAP///////wAAAAAAAP////8AAAAAAP///////wAAAAAAAP////8AAAAAAP///////wAAAAAAAP////8AAAAAAP///////wAAAAAAAP////8AAAAAAP///////wAAAAAAAP////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IAAAAAAAAAAwAAAAMAAAAA/////wQAMwwAAAAAAAAAAAAAIAD///////////////8AAAD///////////////8DAAAAAgD///////8DAAAAAwD///////8DAAAAAwD///////////////////////////////////////////////////////////////////////////////////////////////////////////////////////////////////////////////////////////////////////////////////////////////////////////////////////////////////////////////////////////////////////////////////////////////////////////////////////////////////////////////////////////////////////////////////////////////////////////////////////////////////////////////////////////////////////////////8BACAA////////////////AAAO////////AwAAAAMA////////////////////////////////////////////////////////////////////////////////////////////////////////////////////////////////////////////////////////////////////////////////////////////////////////////////////////////////////////////////////////////////////////////////////////////////////////////////////////////////////////////////////////////////////////////////////////////////////////////////////////////////////////////////////////////////////////////////////////////////////////////////////////AgABAP///////wQAAAACABAAC/80VyZVg+RKkzLNNzvlltIFAAAAAAADAAAAAAADAAAAAwADAAMA////////BAAAAAMAEAALZN2++5lXbki2TDGbXDLfaAUAAAABAAMAAAACAAMAAAABAAMAAAAAAP///////wMAAAAAAP///////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8EACAMAAAAAAAAAAAAACAB////////////////AAAA////////////////BAAAAAMA////////BAAAAAMA////////////////////////////////////////////////////////////////////////////////////////////////////////////////////////////////////////////////////////////////////////////////////////////////////////////////////////////////////////////////////////////////////////////////////////////////////////////////////////////////////////////////////////////////////////////////////////////////////////////////////////////////////////////////////////////////////////////////////////////////AQAgAf///////////////wAADv///////wQAAAACAP///////////////////////////////////////////////////////////////////////////////////////////////////////////////////////////////////////////////////////////////////////////////////////////////////////////////////////////////////////////////////////////////////////////////////////////////////////////////////////////////////////////////////////////////////////////////////////////////////////////////////////////////////////////////////////////////////////////////////////////////////////////////////////wIAAQEDAAAAAgD///////8aAAZMaW5rZWRTaGFwZXNEYXRhUHJvcGVydHlfMAUAAAAAAAQAAAADAAQAAAABAAMAAgEDAAAAAwD///////8lAAZMaW5rZWRTaGFwZVByZXNlbnRhdGlvblNldHRpbmdzRGF0YV8wBQAAAAEABAAAAAAABAAAAAI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AgC3DgAAAAAAAAAAAAD/////gwCDAAAABV9pZAAQAAAABP80VyZVg+RKkzLNNzvlltIDRGF0YQAbAAAABExpbmtlZFNoYXBlRGF0YQAFAAAAAAACTmFtZQAZAAAATGlua2VkU2hhcGVzRGF0YVByb3BlcnR5ABBWZXJzaW9uAAAAAAAJTGFzdFdyaXRlAByPDUR+AQAAAAEA/////50AnQAAAAVfaWQAEAAAAARk3b77mVduSLZMMZtcMt9oA0RhdGEAKgAAAAhQcmVzZW50YXRpb25TY2FubmVkRm9yTGlua2VkU2hhcGVzAAEAAk5hbWUAJAAAAExpbmtlZFNoYXBlUHJlc2VudGF0aW9uU2V0dGluZ3NEYXRhABBWZXJzaW9uAAAAAAAJTGFzdFdyaXRlAE+PDUR+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
  <p:tag name="EMPOWERCHARTSPROPERTIES_SLOT" val="B"/>
  <p:tag name="EMPOWERCHARTSPROPERTIES_B_LENGTH" val="24576"/>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bg2IFmCxIskj7WTNa3v5w"/>
</p:tagLst>
</file>

<file path=ppt/tags/tag4.xml><?xml version="1.0" encoding="utf-8"?>
<p:tagLst xmlns:a="http://schemas.openxmlformats.org/drawingml/2006/main" xmlns:r="http://schemas.openxmlformats.org/officeDocument/2006/relationships" xmlns:p="http://schemas.openxmlformats.org/presentationml/2006/main">
  <p:tag name="MIO_USER_INPUT_REQUIRED" val="Classification and Control of Information;Please select the level of confidentiality:"/>
  <p:tag name="MIO_USER_INPUT_OPTIONS" val="Public;Internal;Confidential;Third-Party Confidential"/>
</p:tagLst>
</file>

<file path=ppt/tags/tag5.xml><?xml version="1.0" encoding="utf-8"?>
<p:tagLst xmlns:a="http://schemas.openxmlformats.org/drawingml/2006/main" xmlns:r="http://schemas.openxmlformats.org/officeDocument/2006/relationships" xmlns:p="http://schemas.openxmlformats.org/presentationml/2006/main">
  <p:tag name="MIO_USER_INPUT_REQUIRED" val="Sender information;Please enter the sender information:"/>
  <p:tag name="MIO_USER_INPUT_TEXT" val="Text"/>
</p:tagLst>
</file>

<file path=ppt/tags/tag6.xml><?xml version="1.0" encoding="utf-8"?>
<p:tagLst xmlns:a="http://schemas.openxmlformats.org/drawingml/2006/main" xmlns:r="http://schemas.openxmlformats.org/officeDocument/2006/relationships" xmlns:p="http://schemas.openxmlformats.org/presentationml/2006/main">
  <p:tag name="MIO_BULLET_IMAGE_BINARY_DATA" val="R0lGODlh4AHgAeZ/AP+WAf/Mk/2YAP+vOP3guf+rMf716vz///6cAP725f/VqP6aBP2rMP/fvP/Upfz++//nxf7q0P6YBf/69f+yQv+uMP+1TP/8/f+wOP3s0fyYAv6wOv768v/Tqfv//fvVpv6yRfyZAP+YBv388vyqMP6aBv/UqfyaA/+WBeGaAP/fwP/q0/+ZCP+0Rf/6+OKYAv7KkfyuMP/s1P6cBP/29f+4U/6ZAP6ZAf+YAf+aAP/+/////f+aAv+ZAv2aAP7///+YAP+sMP6bAP7+/v6sMP6sMf6aAP6ZA/+YA/2aAf/9/v7+/P+tMP+bAP6bAv/9///+/P7//f7+//7/+v//+/2tMP+bAfybAP/++v//+v+aBP2wOv3++fyaAf+bBP7/+/39/f/+/f2ZBf/n1v79///8///9+P2bBvnXp/v/+v3Xqv/37P39//78//2vOP/Xpv79+//Vqv2bBP+XA/+xOv+aAf/++/+3T/+ZBP2bAPqbAf/Ur//QmP////+ZAP///yH5BAEAAH8ALAAAAADgAeABAAf/gH+Cg4SFhoeIiYqLjI2Oj5CRkpOUlZaXmJmam5ydnp+goaKjpKWmp6ipqqusra6vsLGys7S1tre4ubq7vL2+v8DBwsPExcbHyMnKy8zNzs/Q0dLT1NXW19jZ2tvc3d7f4OHi4+Tl5ufopRQFBUEFRCDs8vP09fb0TAxERen9/v+CiggcOJCJDT85gPDwc6Ohw4cQI0p8iKTHgg1MCugjwoRCkA0AQ4qUxg5DlSJBBhCxwbKljRs9fPDoouWGy5s4c+p06SdJDh9GfPgI8TNHAQpEBrBLOrKpU14MKtTYV6AIjhA4gCDAoRPJkRw4klxZuLOsWZZ+DiK84afHERta//wIwPGThxEeQTDkdfe0r99U74hUJWLET1g/iG8cORJCLeLHfowI6GFDAEMeODJr3sy5s+fNTnLcuPvSDxDGPkRoeMlVy1sgSG5UGRCEY4G/uHNfUhqESRDHkIMLH068uPHjyJMHD8K8wAAGuqNLL4RhaYUbTSrjUM69u/fv3ZsAUbpuwPTzTgVGLfDyRogbQngkAU+/vn3uThD6EZKDSJUgVViA3oDmUBBDAb4Z0cMNom2HWUNc3SfhhBLiYIQQfhzRgxE51MREBUWYR+CI2xTBxBZFvOVDQvxZdgMPNiCBAIMU1mhjdw9mx6ENOPQgxA1AbEBESiQWKU0FBVSBQf8IfmAWF0NAKOaDDRy2FQJlN2appXBNOLGdFUAs0IMfXtwgghYCiBZiBRUIaOSbxgyAwZA4CLAQW6YhZpcNOWQHxHZHOEHUloRuCUQSDTkRY2k2CAFEDgeZycMATGDAD5yY8tJOkjjwACkPQODhxA1OvMWWlzROGRMQJTxZ6KsT3uDDo3HhIJ4IfPqwXQk2ZIfQQUUQQQRImRYrywbMBQHrsswym4MfGBFr7LSAMdfstdhuCR+flppI7behUMoEE/Fla+659y3UA11NGBFEEc6BKy8mHymLGRJdoKvvvspRBukROMzQQ6j+UTDvwY9UkE8QCeVHI78QRxwcEGck4UP/bAjFdGFS0CHssSFEUFBEmqBihsMVeLgq8cr6+oCHH1YAWVMXlAGhhQ3ddvzxwW4wUICXmDHkoh8zsGy0vndpAeqYC4UgxJg2LMBVbUzs/O07RWzgL48H5dcEdgIccfTY2MKIg0x2JoaDCC0ixAMSGRFhdaZMEFGBD2TnrTd3yc5dZIgperr34IQT546Ifk+3DhNATKnFs4VHHrkQQaCYuG6+MeGHFlfOOqbkoO/Npw1FVGDw5U9tMEARQtjAw7ZACIFE6LSTvYAYVuSQw7uIo/4PBky0kINdo2bWpA141648yxYSzRYTRejsOzrsANHrHCw9m/YCkC/v/b6x56Do/3aQUj29ORsUcJ2CNsx3AxJAMI3n9/SfKxNCdDU6PNzvnB8OipqrnwBr1zf/bcMC7WjSABdIu3cZMBsYYMBCpsTACkruXUF4IDWCsA62wKd7Fgxh3sSXvtNpsBntqMKLDpIEGwBBhDAkGw4qwgMQnZAZITrIW7YjhLPF8IcsuwEC/jSeFkjrhsRAShB8cASbjElXVQKiFPl1kJvJYVYYMCESg2ESwySkBz/hkQDQMsUynis+c8hBmsQWIultcRfJMqMcCZedKmjxjbhAyRz3uDcRPKo2dMDjLfIxAD4akmw5mAOTbsAUQc6CAUyA0SEnybImJA9GGHTkK1KCAZuIjf+SoOQXEuCSlSO0rgq30eQqKhCEmPhhAS8MpSzPxSMM9QABfkDCHDKnSlSEqAfvocssh5kt17HkCp9qiB+S1EtSvKMCrkuIH3RFzGouywZXekkO8DAaP4hAABZwYzM5YZLCWPOcLCvgODdRBAoADJ3wXFle1pkJSg1ACF+Lpz4hVgW50bMSeVGQGvdJUH31ACVH/KcjUAIXT/WwoBDNlhqZ0DuFKmIAGNEd/oQY0Y4uKyxiq4pFF6E+I8gKfziYgzk9ylItwciJDLjUSA2xgRiwZZQ2aGKT5tfSnlLIhS1pQhWqNlNC/IeMPk1qs9wBgqL+AV4o8IFllEpVZmVtpkX/IAGknrWAqnqVUHzioEKTVIAchMCh2/mqWm2EAy8VoQr0HJcfUGDMJuZnrXiV0E9i185xWmpKK8rBEazgqLwatj5cSQgOPtJL6CGAMpb5kexAeNjKJqdXyAtNEZrqSAT5wC2IkZoTHsVTy5q2OHjgEVgOUoCE3hBBnSrBaWdLIXZkEIl3qAIPfNAEYNL2t/W5QRJQ8toqDGxd1gOucr3DA0f1RoMIKpkPboCDTy73usfh0LogacBxnc2VusMQdsdLHBH0RFfMOd9fedAEHDCIScAhr3zTEqokDIy4qHNsD0owMGGuaL4AZsgQESKEJMQrcZ4FbWNMOboAz7chNhDB/12oW4GKegy2PJDttbQAhD+9CFIO7mh/iPqx3O62t0xq1op6mIMr+CTEEbUvOz6WpONmJb6vel9OgSAHGIsYAQLw58Giq5DpVvdas0OADXrQNB8XlLpeUMnBvPtZvIX3WnhjcpR06uR9xih2tZHXetv73rSU7Vc2wXGXrWkEsflACwXAwLf0y98/Peu/zfrRAkTAgzHVYc36VJARXGiFKnC2WAkW24JbB+JmiUABUCCArUoDaHiOMj+KOgITXGukKqRFzdlCwgd28AMqEIC6PBCAFqzgIpuYeSGiqbQs+YIpqEoVYj6Iww6U8AQp9GEFPsCe63SFhBxQ5gZzAEJoZP8dyoOm0khZ3eorIWaCKeygD32IwhP6EIGwQKrYPcDDimTiQmaDcj4Z6XRZz5qDh+4rBwqYwg/KUOowDGEI3K6IEWKDsrTM4HXmpmQTwHLbEdGGrjCyK79y4AAdRKEPO9gBvn8QhR/82gmMPsi/lRbwSfIgNBaAK4FqAM3ADraw+7rBHg4QcR3oYAdTGIIOLtAHi4/hCEm4WYe9AOqOT3GUh6pCIAeEgbREFj7F5lcPHHDtH7jc4lHYARR0IAWKT0EGbY3MT3xuyBfmQAM9CBl6aKMW0ZKWX0bQtQ4OAIWIS2HbfVACxK+thB9EgAU8Ki3Xy6iFLuABUjcQyHRM9L7/sd3ABNhOvOIXr4Ql6CALfciACF6kalYzxNUHgbXe987AeeqGOWE0POIXT/rE/8DXT/jBDjIQbJbsdobGfkmyl815GMr0L3Lik5mPdvjSl14HU+jDAbTNBR1w29sxMra461Lu2otQTrlhghHiIljR+570S7C40yEOhXvne0P8fpkN/r155wsQCFWowF9+6Sn3Wv/6it+BDpbwcChQ4QA1r/jFM040HnDc/BbkE0xwaE2RRfwBFmnFe6MHf9gmc0sgdcD3BDE3czXXBzeXcy4EBDwHgBYUEzlweyKRJEfQBALwI3OwEArIgIrnAUpwAKrXB1CQbRBYdVFwdVnHIcnD/4ELhCg4gCROQRjuhwMIYFLvp4JYYHwy1wdDoARvh21yF3FxZ3d45346uEAWggRCMCQjUTqR03sq+IWK13iPF3mTl2qr1moHkXlrUYWEcxArcgTBEhIV1nMpCIZ2WHOop3qsJ2yvB26yp2yUxYZj4xNGUCc8IGT9wBxM1oULeIcMCHzCR3zG120+kXzhNm4wEkuCmDe68joJsQ7/MADAFIh544WOyIDZV3PGJ3XeFwH6Fn7+BnCbmDfG80KKIVLpwAAYMF2aODimeIrXJ3/0B4P3l38WtwIY12Abh4KzODZU0gM1USUWNg7jwhYJSDi/CIyl54AQOAUSKHM0Z3M4p/9zGkiHzbhwWLEdn1UFLYAOEhQ1W1c42aiNpMeCLnhtMRh1U0eDNpgfOHiOY3MVs9MeLyF25ZBDR/BC17g380iPiXeESoiETAh3T0h3Uph3AHk0BxEC1mM91OUH0+gN1lI7DemQjiiGkCd5lHeGl5eGChRrGYku2wGK46AsylOSJnmHp9cHqbd6rTdssHdss0eKMcksjwIErCQOvrE8OJmTXwiJw/cExXd8lQhuy0duvViU11I8AgCC3OAGFOA9TemUqKh9q9h9+OaK4HcD/TZ+sqiV2HIVaqQR4MA4YtmIZHmHwlh/xUhxx5iMILaMcJktN8YSQUCA2uAz3zOWeen/e9w4dd44geFogeOYgRs4mNeCFlxhBF6JDQZhjr6Il40Jhvb4gvk4g1aHdf4Yj5jJLDHyOnThQNtQABaAAObFlKI5mgwIkUm4hE0Yd3MXhXeHka2ZmbrnA+JUDSLTVuXHiLr5nHHneCk5eZP3NTGRPz8hYTBZnDYSZtlQAAoyVbgJnc+5kz2ZAe41JrLiBQJgjXwSO/PBnTaiF9iAAaJ4BUewUiSZm+TpkFApiUsQAXhSfV+CFdbDjPI5ITggZ9cQBIciAgl5l/3ZmKm4fVInd09gADDgBGM0GtUHTKCZoNyRAwxQcNMQLEnwUNa1nxOal3tJjPjXB3DgdAYQAMbj/0TtFqIimhxjhCDU8A4M4gNdFZ83yZ8teoqPGYFSsAMHkAU6AAU/kAAw4BWjtSIIuqOIFRQkFg0VsC6q9h4rSjuMeaSk2YKm6XI68AAwuARKAAdS6gdNsBifg6X2cSFws6XOgBFiwwNMojIsSqYmyZsSSQVDIHUuCAX69wM1yhZESafckRWOInLQYJMLNKaASpZUIIM7oKESlgQAMxpckSva2ZxYyhgNUQQM6gyzUUGWeqk5aXFU8HRLIKXbMSN+gAdEmFjw6ajE0RhG8GzNQAR3ValG6qqNKX/XFpw7kAABwBJzwCAFemNXyquacRBJ2Qxkx6rFaqxkuQMPt4ouh/9vHqChXSBYHio2IMqrwmEZfIoDd5QMILAApFqk3DqhZPCA2dYHaxd31zYEGgoWDLFkOaquwbEQ22EDwsIMvTGv9Fqv5PmAO7AEHhAFOmBx8qcDShBxGkqljTM8BPsY2JQDscEjiIgMRAAqFtSqDnuKFfutShCDP+B4D9cHbCAFbgoDcCqnH5sYVAIWMJJuyVAV2BGm9aOyK6uNbdcHU+B4pAZxxqd9i6ofO5sYiFGIPlCyxUABYOQ62nq0R5upUbepMNCpn1qI2ZMaHMKwWil4xyAkeCAEXEasXruysCqrtOoHtoqr7skiRJqgRoEMRbBaG9K1c1uvyIptULiszWr/A88KsFZgoFy7oz0Ykr4gGNPETWobOkZbuC76rU6rA+JKrubKIejaGFjaEHgaDBSgWi7JQJvLuU55r9f2rfiXsUr4r9uBo62DpS60acSwD2lhSn9CuLB7qRArsRRrsS6XsWLLsVaKpaBiBVjrC3ZZiE1gF8RbvGTasvr6sjUns9hWszebsxqCpfEjAAOgfsEgJE6APZDTtwL0utrrlEm7tC+nvBWoqAHAqLxbiDeQurxAqTEkv/M7oWCrsWNrBJ7qXmYrqmkLkNWlEMgCDKgkRQRcwORZtxU7qzBQq2yht4bxngV2jtYzRB8IDBgwO0B0wRj8nIerrMzqrNAKM5A7/61VSF1A0AQGpr68oBIp9kMs3MKj6a36+rmhCwPl2kSkayU6uncUhEtC4Aa+MACTYcHbKsSXKrv5uq+2668wALC628Rc9xLrsh08vAtFMKdAfMVYTKbHO7EV+7nMu7GB0rE2rIMLIhTCBSCaUgBwa8VtPLfci7EwC740a7NvGqfl24w9ywMvIwbAigtMYF5iLKGBzLn1y7T4C7X7K7Wz+EnZAwTDogsAwhV3nL2XLMQHLLZky8BcgQM/QipCMCocCMCzELjTNUVBnMpkqsExe7d5awROIBN/QhlqXHszhgsroVqAzMtY/MKJG8OMSyOu0xDKtpCclwRnTAvx4DbYHP9Cu+zME0rE4Aq6fTCuSFx9PoAo3oQEOWh+Q2cLBWBKntTM4ozBWky7/Hq7X6whRbYgldxlOZB+tnASPtQj9nzP8/vGySvHGssHaNIDoxI2OogHkjoLAyACOZAEdTAUCa3QxTvI3huzDhe+UqADE/AG7JK5siYrtuwKRJAd1BUjHw3S85vJ9+u0iNsHHPAGIkCF5pcDC0BrsjCSchTONu2w8pcFSzoBDjA7dCEUYJGQTuATkEKEXZYVu0MLAmxGSJ3U9foE1/YEURAFIxAHx4YEsCwTYPETUL1mZ3UDBxYLXV1GXw3WrupwMcuTShAFSkADcSAACoIVSLBGY5Kia/b/IDZw0a7wH3x013h9qTtABUvga31wAUy6BC7w1LPTOjjwtiyBS1ltUjYQya3AAIYE2ZF9pDvwBPSHsfhW0kyY0hgiWM11nYDGOU7wXLBQAanNxqtdvFmgf8b3gE7n1xC3BBNgAhyGPM+iYU7GI2JzBKnaChSA2o8N3MGNyYi7BBAXBVTwADsQBix3bTvAAQpwA6wmAu8MY2yhZFv9CkVwSKq93RmsA3AQrtpHBXQXd7H9AxygBoUtXl3WQku2BaadCgbx2/Zt30vd1E/tRVIdwVWtO1Tiak2SPwHtUSxBXXLtCkjB0imr3Q2eymLNk2V91mm91u3n1oaBGCyy4R41/yt3wRDTewpFYARzwOAlvtp67d1P0Nd/HdiDPUOG3ROtcxAvhFSGxbp8WmGt4GnfrMsk3uNtPNmVjW2YfQCazdn7wSOgbQNA9izSJuMQ9Tlq3RAJXgpCIknZbeWR3dqvrQSx/XCz/Qa1fQS3rSvWsyIpZuYFxUS3BB9NYKKoUFbxw+NwntTDbXHFTWoO94TKzdx9/txy4UKhCugEpWzvsUIvPQoVkHWKvuggHYPJ/d3hPd7lDXHord4CwN54414hoCiavk8lcCVgkQQCQNSnAD0xMuU1TerO7HT5Dbr73d90rq8ALuAl6EJzkQJJkFyH9TguyRU3LgpMMNMijsrC3v/j8kcFEI4ESPACKcAa26FsVn3hlXXtoVAAQNYWo97tPf4DTxDHUfAFI4AGL/AC7CUAw9ziF/Pih5U+gIEQVnAC8S7vDS4FDwcHjqcDHvAEgD0aPZAmhS1Yh03geWUD2zwKICB9KXXMXl3lCi/OPzAES4BvvtZ4fr3Z75OiYJ7kom1YTkC5n1AFaaJkp7zCJF/yvJzfFOdyShhx9MbTCoBLtv001FRZ1U0KRMAgqkbfPe/zlzwF+sd9yBqrZL0Dy93c/wXdhkUBiCkKA2ATXjBJ9U31c7sDZPByyBp1GfvwFHve6b3e7b1WZtWZnzAAVdBe4lbrlqz2221xcKAETyv/BUNAcXG3pPhXsQE+4JWl5qagOWD0IlIv+IL/4Fwf4VG9IhSe7ljtUQLQ9KGQ40UTFzu/xpgv+CdO1maN1i+h1kLA1lH91h7FIK1VCkVAZueb8Ksv7D/O134N2IINTEaO8UjOUht9wqOwARggWLGhEL7/+6SO5Za95V0u7l/+2TLfUgux5pzABKvlA1awW9NP/VYu5xSb7LItBbSNEHqu9MAeTzOCBx3vCRsgsPOhBfMPCH6Cg4SFhoeIiYqLjIg3Jn2RkpOUlZaXmJmam5ydnp+goaJZUT99On1LOz86UUp9O0sTJlpANj45fiWNvL2+v8DBiTc3A3/HyMnKy8zN/0FCfjZneDw2wtfY2YqPot3e3+Dh4uOZUJGxsFFUDzthBzs7sBwKN1YCIj7a+vv8wFY4TogUaUawYDMmN3j0AOLDCI9+ECMOg0SuosWLGDNuYgVHh44hpn5QifdKyZBTPzioQSIAmsSXMLNdQWKNicGbBoMEickzJjeNQIMKHXox3pQ+WKI0EGGjhw8etnAAuSGEWDQbOHpqlZijRw4kFXCKZUZkq1l+P4mqXcu2LSUwfX4MQTWFQI8btprcOCJIQI8mPaydHZyNRw4BSIiMXYyMAuHHwdK6nUy5sjgdB3QoQfUFVpsGPZzYEHLLSQ8cQqbyhcyal48bOWzYZLy4QP/r24skW97Nu3emKKfMwTm5REoDvn9t5LjRY0E03NAP2QAg5AgRCrTH2o7OXZBu3+DDU0Yld9IPLDpU9SGQFUk0IThwNOnevUmOEDySzM5uEMR2+tB9J96ABAYFhRnxwLJKJFHsgIoOO6hwQxM8GOFHbAByZwMefnhhDH8GFZFPhrgJWOCJKIoz1wFzLfHgAUrEAw88P6igHA9HaEEidHqchsB+IDrz0I6tmZjikUh6EgUUqCzByjt9KAFcXJpRAVIDOChHZGs4GOFUMUEWhIFgWz5mZJJopumNUUgpxZRTUGE1VVU3XJVVmfzYYINoPhDxYZjLMDAfnoSdqeahiG7/ApdcdNmFlw16reYXYGQSqg0QeNziFQaAMoOBe5aeZWiipJZ6Smab9dHZDp+FNlppp6W2V6jaOAEECz7wVUWnylAwABC0mjWqqcQeCpwOwhFnHHJNKMecc5UGCwxUAsR2g2K8IlMBftJqNWyx4KZI3kmSnJdePOz54d5o8Q3abTA5HPEUEAVkiwwIOSTxLk/fhuvvgAcmSCODDp4S4YQVXhjtvo1MCBAOAlhg7zE73cmwRP3+q3FvK7b4YowK0mhjDjjqeHEveDThZQ54MDDxH0EYdjLGFG1sM4pLNvkkSVOyooSVP2Cp5cyN5FJdNFX8yesArxENUcY3R10gm0kt/9XUvHJSZZWeFjsdxMREYOg0WjVLbfahi87VR1135TWrH5MGNvYgX9tLAQ4azL0P1Gf3vRtmmnHmGWiikeaDaaippnfdvG5QwD1668O335RTdmyyqSzrR3LLNffc3Ix3GkQuI0aOzeSVp07UuOahp16668In3+J2+6BFCKZng7rqvGsU8DkL9tHggwdTaKHYY4cOKBOxrZa7MLv3Ln1FHaf3sYwz1nhjjrRnS0QIRwD7PPRlT28+WzmnsnOUPVd5ZZa5gG5vEDjw0PX4vkR//v5BUe3m1XGSitbqxDVLBQFbnaoAD0KwMPw1rHz8iyBv0taotkHqbXFrIJEQCCgQyP9Hgw7cBgQlSEK3AC5Vq2pV4WCVuLcRioNhGgAexBfC/I2whDhcy+X6MJzMHWdzzeoctEIFwyBVwAYnKF0NH5jDJrKFdeVyHbra8552ETFbBUjIEm3oxC4O5XcKMoXwCgYhCRlPYVfsVAGYkIQbmGyLjNCfF+eYieq56FQgm9EqRlayNC4PCTkgGRyZSMdCViR9TsIMzyLhM6AJLX4v5FUWCzjI3NzQkJjUiP+WIggt7MUGN2hKEo6QJUHo6zZF5M8ksVJJS2bylUSh4NoIgAcjAMEIFgICDgLpBxzg4Sm4SWV2Vnm/VhZCjrBMJiZOKLgn6AAC8amFFeyXBCQsgJT/kGSNMGlDTGNORJngxMgO4QCHWPwgArFxQhLwwEscKREy22RMN715CGSG855QjIQOpNAHKvQBChngUIWcEBsatiaetQklK+lpCHveE5xgpNEU2CSSIaxgcznIQ1dAaBaEakehxWSoQx+aTDuiop9PcEV6lhCJCIjgPp4MpiRBytCGXpKkOP0Nk9SHGSno4AdR+MgP4NGgJURACxzt6EwpWdNBjDSnUJXER55AhVZkQAJGwMENLFQn2PjhBg2xgS5fUi810rSpTr1pVNcKClVEYQoQGgIVZDAhEeirB3DDBRL4AsqXeFQs80TrV9XK1sJuwkEXWFsfniBGGWTpCL+0/0E1mFONU0YEAwMBVGDR+lTDPlQHHogLLOKyBA9ISQamiUYSvJKlTMEESCDabFM769l7guEJE+1DGMToTCzsIAJz6JAPhOADJHALYy7T7FkFS9vaKvMoQ3DQAYCDBVigYgjvWIEInCAAIByhCSGVHGxVuVzOEta56D1FFE7CjlLMiElTsIMBAuAwPBzBJRLpwV9vItuaNje9mYzRDpQgBShshgpPgEJQDQADJMAGNkbQU50kkoSwKJep5gUwgNHTB7UNgcBPiMQr4HGA6s43B0LIZk+KAAKzYni259UwTk17gKH+c4xMkgJQh5AA+uIAAaU0i/JiW14Yyxi9LdoBfP9xO5fEmmIMTQBAPgRA0PC+RGlB6q9IY3zkcDpoCcCBAhUOEJdS9GEFToAPD1LcEgFYWSLYcfFCmcvlLivTSVSCBRSGcJIIIKEHRnBwYGw5hyBvZcjkfbF/62xnWOrgKNN9AhdQEQEcJCE2gATCV3yQBKYkFSJYJrKit9xoz/6An4zdQQZ8MAc98cAHOEDCQ2wgASGobDDjTfScM1xqtirBRVnoQwZEkBABaMEeX60TZKMi2bOEmj9FSMhWBesdRvf6fBz2MIhFrKAonZMFWJkwgPZ7Eybgwc14pfZ/r30zGtvYHA3KMVCn4Fgn+MEIOXgnd8htkALsyQYCoPZg2V3/yCQveQpNFu0YjpAEpAIBCF74NDx5RQSAu5DXBPfil8M85jKbAs2kwdAMeKCFIY17aSKohYoXnfE54pkVeuZzH/wMaAdfgUM2GLm46cPvghSgCIEJuLqt3XLVPboPkZ70zC2N6a78Mt/VMGh3ei4m97gL40Vv4qkXO9RVt1qysAZkYG4wByAQlERUJ0gQqCFxOK4768X6tQ6CPexiHzvgxLCGNR6yHLRnqwh6EvjA4V65bF9321HqthK+He6LlbVTgG+724lOeFO5Ox7wVvI+513ve+fb8X8PvMDfXnnxGPzRTNaBk/uw8IaLFeKS31HamxF5wZO+9ODZ+D87DtSP/6dZOdYYeckZFoTHA6r2o6c87g/1clQoWeY0D/QNbh4NnRPfXsgf+vLPdvSkU5rpNhD7058i1uuHPvZLvP32ebP1VHvd1WHfKNnNvnJaIRpE2afz+qUmd7oTmwfGhmx59xx8t3PScn/8AQJVkFXJt3+HYngdhngjRhKMp1WRUyE+AAQ9wAM3kGtG1ANCp38OqCaXd2Pxtnlv1Xn4pm8zI1l4cAbWIAQIyB9H5DxYN4JHcnpTkHqr13oOB3uRgwM6cmmBsQETMzroF0Lqh4PjoHtiRma9d2a/J3IkZ3Jj8xRW4ANYkQMeCCJMEIIiyIRH0nwx12d/Jn3Ul3MceIFTsf9XOYABRmgvDPB52ieGR9J9USBp33dp4ed0uEB+Ukc0fjEV8pFZ9jIAyHODdlgg7dd1rAZ/sSZ/ZXd2evMQOjIDRmCI2cIEBWCFRraIKNJ/wvZ/AYh3oUSAF2KATsOBXeEHXWhElqWIoEgU8KBPi8dSAqYqFBgB4GaBxpQDzrFafrArL0ME6RaGs6gWO+BMjAVXDtJx/sRP9AYQnseCSxQYDCECODCDXqiKpJaMa0FgNQYHkfAE/LRYWDASEcBwPxhx3lQtCeEDFRBnE8MA3khPSwiOHbYDVOBbJ6EO5LIDK6BQVDh8xqQneoIHrxgkTGB7yqePobAZ5Ehg0cUKQ6D/Am7mB22UhtZnTEBGE0DwbJCHAQ0IkUNRYD4jBfCgAwQwXLngBHjQA+MXdd5kBMRADJzyMsdQFnVokkHhIh6QUnPRAH6ggQJQJ0glifTnTUiQKQmxkFlWkj4JFD8lCSpgafkBBA9BExiyd6noTfmSA7FGjDr5H7I4lZxQi6eweNflEdEVD6xAADRhP4J3CPaDbxsAlbEllWjpCcuoA80IIaaQBXDJT1BgF1rQI8dVl4SAAz5wGhKjkzvJl33JCeL4A+S4WKhwAFIQVEHTS0U5Q3DDmIVQQJr4MgWwE8hYmZsQXf24A/8oF+RCALERcGKZVQhwjKTZS3chBGQpmap5/5asaQkSGSVSEF2SIJfxMRqhdASBFAKgspsK80vGp5PB+YnDuQkoqRkqCQ/skWI3AD+75AS4YHbSKQjACARFoJdBcp0sl52bAJRCqQOg4QekJFmxUXahlC+kcZ69dGmztxg6sZrwaQlVGQlXeWmh5AQPFg1HoHen6J+BkQPcuDS2IFn140352GVqqRkwNxcfUYtxOZdv5p+GIATwYWGSiQwFsABZEica+pDL95eBuSCEGReGiZiK6Ykmqgi6xAQksKLJ0AKchhU8wCHGtKEydpmZ6UxI15k/RZRZgSnAAoY9qghaWJ0rygRbqCkxWpmu6Y/CI5uRQJsAdyFd8mO6ef+liZAVp7mibkABWDEH/ZmkMop7xUmRCbIeSLCcVWEDznkf0cmmiXBfOSmkyFAEOHAFN7CYlaSkGradBDYj37kc4pkD5JkD5kmoipAETVChmwhrWqAFJYo/kApg8rle9IlX92kYNqCfypEEdcqpiIADMdBiiIoMRFAF1mCTX9qXB9oHCboce9KggAqhSXieOCCSW0oTfmBvdsqEHcqWHeaWIsqSJEqr4pWrysAAeDU0rXSqXsaMP+CMg1mY/6SjPeCo2ioMBaCliEoEC6Av91hD4gpOTFqOmwmlnzmlomml7QoM8IqoRbABuWAh0TqCYQqbYypz61GbaIqbaxqwvwD/qi/DBLjAo1t0r8qUp8e5p8qZJX8aqNBJsdcwsIhaADaZrGPDsckkqd25A5UansoxnuUJrSZbsYfKrcjAAPlQr0p4p0eWqkPJqi+an1MRq7Oas71gscVYBRM7eTgYrMO6oMb6oNEQoUzrC057sV/1q9dmkQJzCtUaonCJrRi6tfogFSVgk05QBG/Ks39QADMAsBsrtDgFBbgVCUxyrjiarj2QmOuqsWr7C5I1iLIht8wwAAWAs4+Ktw9VVaGlBFOQh/vqmVIamlVauNngHuHpBwqpuMxgAaU6Pi4rQUOwBE9AHD8ABWT6sGd6m2rKudggL5tjA1XQtTpZBFc3SKcb/0GYgV0OUgYg26ci25zPOai0+wtZQay6q5MUwABg22tjVos/pQoze6mZuqnLCwxNIAQCUAI2oKKiqwzuKbXsNmAQwkj12apIu5+yyrLLiwfE4AMDEIflqwxFML2lJldOMg+2QqwM2nfHmrXyu7x6IQg7m7/IsAFVEEg9gAS4kH6Q60TI4gGmQC6Z0WGpsAMTNQEKYLsI270wYW84cAQxwMDMoEC1QBoLALRz87tS8wSZgR5hcBIxogp76gIdAEhfBYAk7BN+wANFQI8qrKsPmoEPQbiRI8Nmw1Kp4E9K8AQ7ACNLwMN4JQRaEHBHwMRBXCt1sgVHvAxMICJy48V64//EN6MDaYAsQyUjx9kHsyAAnKYybVQN9ffF+sAhIcCecvsrIQAffmGvFZxD1rO+F+BPOzABHZAEMsMD7iGWyuEcehwRWolZY7wM6+lJU0rInqUZQ3As+8QBHeBmCKAXYIUDIjAVz2q3lVwYAvCbmcyiQwwbyvs8ahw18QBaE/AGExoCp0EVONIh0ZChr9wPWIGyR0wBESYaMNyyhYxDQ7BnTzACbzAHsXHCpbQctjADfkCqSVC6x9wLFEq+s3wMFNCJNuhAuZwmF5zBkbDBxOHBixzC+TDC4/wSQOBJXrUhfhC35zwA0JAD3hy0sETDOmDDOBwLatkHPOzDxZbPMaH/BY8ZntVgAwxgxOeMDMUHZHncxNFcOVC8BFJMxVaMxX6gxVyMxhJ9Oj1wBVBhqea80cjAPCcgzjPTzknCxm5cizsQx3Ncx0Zwx+Da0k+TEF2QBBeaXDStDAMgAAhwwMGi00hyyPGQyLDAyI6cC5CMppNs1FwhFUnAQEQsy039B1vAqyztNFR9hyYhylJAyqaMyrC2ynXCXWAtEYZhCzThx0cMAqLhycm0yx7Qy78czEIwzF5QzGud174gYZJlA4x71syQl8/M1iHdN9M8BNV8zdl8n6nYzd9saTjt2I2QKVkCG8rc1PvrWsvhRoGY05ldKu/MwUh3XR38wfZ8b6b9/xhsliVE4NdjHL2uplVO8UbQLEEIrdBRwtA73MO5ENG9PRhIoBdAIAIzTdnJUAFapak8cAV3AdIlNNIlXcW/htIqbZ+NPd1ooQFIQBpmrd09qydAkARdwIGXLS1tPRk87bo+DdQmQMeeOtQJUdTs3ROBpJVMwKzaXQVFUA0hoNS7JN7A6yKIrMha/ciRDD+UfOBaIQYCMANAEKBHzKUgKUgUzj+gDNdy/WN0rcqsjNcerhX20QQDkN3yzaIDENkKleIRRNiGrRzArFWJzReLbaQzrhU+QL8LnOPLUADE2lo+fj6b3dnYjBWgzc05N9rhnOQ9UQsUgONOfgwDQARmN/+AaTzb4lHbGozbqqDbIuzl3BEbAD3muspKeDHlNrPcOnDDza3DkvDQ0Q3Ecg4dPBAETG3nzFB8NpBVYqDnN0PeUWLS590BWbzF6l3o0JEYit5vuZCImM19bezfcHwSQT3gRP3Rmm4WTCDc2q0TCwrpGmPVfYDVi9zIGu7VwLjqt7HanQ4zCACaac59b30Ko1zKLl6/MH7XrszrWnFAv24QjtO2sr4xQO7LQo7Yis3Yzg4Zz+vkA8CAw242VW7NV67N1qDl3gzOpd3t+6AT0X4TAxAEBaR3OYDc3bLfnBBiP5AqwaqSpnABHPAGmdIEsejut2Gpr3YD3z7mJAk34dz/FSGwCwyj75lwdKvAUhZ5EsTRBwbgABogyV+L8AFiwjxQBbga7wZRAxUQYfgdArZyMRaPCXPxBUH1VkMAF2WwWFywBjDQA0yBIXRI8gkPgtXg6p0+7997A7lpuxWv5kLBKB1xDnIBDwzWJSHwnLEhjER/GwH3cFVA4mOeReEJKlFLKzN/CamyA1EQWj6lAz5/Jy4KBNWiacbc9azBEE2wBb6u8slw4/hRs1IdIFDfPy7iIBCiA/OV9QhQHTagBxfiB2KQEL2L99R9C/Ht9wVBBHVSIQwh84UPFAewgw+AGQkAA1+VKcrRA0bepZFv+ZCRA0YwAE2u+T6nqD0O+qUi/wWl32MakCUUbUH+/KCvWgJnD/s9kRW1b/s+p1VHkN9botP87u9i1AcAnxk9BkpCgKTIDx3A5/i4YwNBwODMvwxl7gespuqEkssY/wMa/xEcnwoeHwDV1Evt3v0x8XliqYG7AAgYf4OEhYaHiImKi4yNjEUMQj1+lJWWl5iZmpucnZk3Jn2io6SlpqeoqalDOl9ROlFTQ2B9ZX1PXGswSDd+NjZCTb2exMXGx8jJysvMzc7ENn4hOTc4TTwVNY7b3N3e3ExJfk7P5c6gqunq66g/rHA6ojvuOzsGMDhGPjk+NkBAOKKZG0iwoMGDCJcJyZHDj48ePgoM+EaxokVHFf8G5BCXsKMldOxCikSlJN6OKB76SNGhQxcOSguMNOkhwUeTIzw86tzJs2fPIzhu+OABhAeTi0iTJmXSzydCkCOjjtyxRMcOllcNBJiGQMgRGzdsaMlBFM8Rp2jTql27yR+OHkB6VCmgtK5dbhYK5GRbDqrUv+oOTHnyQMeBBDD83MDzK0ePr15wCAnBw4cVvpgzazYYokeToVXu3B1NOlGVIJuZ+QXMGpWUwgkCaAio5eENIL/8COiBY46Pt6mDCx/eqQQPHDnoll7OnAhZGzmA7BNIHNPq1uqe9PlRso+OH6OkzDugIzZYIXiqq1/P/pOfJEWKMJ9PukARh0Js5KP/3v46dlQ6TNHHPEtsp8MQQ/SRYIFaJYGEHzi81N6EFAq3AFBAVEDfhndtgdoNSQiBgwAV+vefKay4AosstNiCiy68+AKMMBXWaONaAgjhwwBBcOijUnpV8luJoZyYjjs6wCMPPfbgow8//gDE341UVokQAkAQQcGPXF5kAQNhvTTleiYaOUp3J6W0Ukv4wCQTTTbhZOWcdBKUgyBd5kkRBnrZABGRZqpClVVY6aAVV16BJRZZQJhV56OQJgMEBvLpaWk3FNzwVUMUlhmoYIQZhphijEH3mA2RTVbZZZG26qomFRBx6azbBFGFYpN0WmSgrsEmG2224RbNbr39luur/8i6GsRRtDbLCAa3JsGYH9TcoAUQxHnKjnbcxfNdeOOVF8B56SVr7rmUTAMEP37g6ey7iRTQRBK/HHcDRFpku6tUAQ74Q4E/HJjggn00+GCE6CaM7BHUOJFPFczCK3EhdxTA2w3R8XBFD8MIp206Kb4Syyy13JLLLr38EkzHCrdc5w08HAHEAG5MbHMhGMTwCxBJdMHDDSyn9rEqSCrp7xD13JPPPv38E5DLUM8J3RFO+BDxzTdTUAQPNoSQBECcerxvVGiipBJLLrk5U0037RX12zVGZ4UTW0yE9d1M2ICEP2RVN3Qqg15F6KE5dPVVWGOVdRbcjE/ow4NMtHD35P8S2cB1WGNq9jcqoBZ2WGKLNXZqqpRZ1vjp6+VgAwVVTO56AUyEaUO5Yrf2mriziRVsbsT6BhzqwHucnOvEV0BBEk4Ao68pVID3w1VY9BHFEAEXiDR55t2AXvDcr/eL3k3kIEITfhhPPPFBENEDOcuXkmA8fVzQxxJksCSKHQgaDKGE3fcvHGUB8cEccGO+8xGPAUZwwhzaV4qrxGIHoqACBBU0BK3ESGU08p8GNdMDYORrGlXYkgGJNwAMIIeBZ+LODsIQsHpE4QdR0EW+mBalp23whmzJjYSCIMIREq8IQQhbcK7zAy4ETAoDY0UGEkMUK7yJbXLCoRTRcoONFeX/BrLyoQExwAQUiuIJ9XAeeVbAgnFoSnWIY5SjpshGnjAEAV8hAh20OEIPDYeIA9KBEn4QgR4kgWuKcUhASLeqNhrSI9MSQhDsRkcDoqZ2DTRQBCLkA4f4AQk+EBElemesQ3ryIDBDAhEq1UhHYgAYORDGgzAThx0oYQdTOMAesbCCCO3mk7jUCXSA8ZUQUOIG6SulFplAgegIAQhBS0sT3iAKKARMBysAQD78gAABuC2X2LRTJXOAg7iUAAdEYKQwR5g+ogQDMz7owBME1Icx9AIHIdAk/7JJz3JEYxrVuIYTlDNOLRKhCkQRolqAoAYo9GEFNnDCDYwQs8vlYHH1/4woMxbSkIf8Boj9bCQRnCMEzNjABDKwwREQQC+ivOQ2OeioRFeaDKAIhShGcVdGtcjDzDkFBzmhBg4UCIQZUIIoSBAoS4fKCbfARS78nCkdmYABzDDEBzcgRyZ9gKWXrA9bRM0qJzrzGR6ERqnjfGQO3wIQ7eEhqL/5Cli0ylZNGAcHTEgqWOm4gQL4AjkBoV1b9+pR1SXKl0eASFzn2k8QFCEHVbNBE2zK18b2hF3c9GYPEFCEqxG2lBsIQjdVN0/HerYn99TpNXxQBJleVphaO+Y+PsvanlDUIRCBq2VPK8wqFGGnnW2tbg3i0qEUZbC0VSoFgsjY3Rq3GUaNy/9cgjvXDdznuNAdCFdBIxrmzhUEdo2udp3xVuBat7kVsCYlcqCF4m53t7v8qx8CazW5flepQWiqBPjBzfPal1rb7GYPSjDZyr6XthADixasYN77fja0+axMaf8b3CDYlTcFNrBjX2tR2TKYuVWoQBGSIFQJ67a3MPXuhYNLqQh7eK/JReqI31uBLp74uNP1anVX/N3Mvvi43XUvjYNbABNa8sZZ7VoHMYaHXoQAdlvY8YWJUIFqKMbEQG6j5X5xBdVxrYBKvrBEgOCwSkZZovrp6GQvGYMNZJnGG6ADA77M0r1poZtHEAIRenTmHWOACGyW6Gd+aoMgkLLONB5lnuv/mYM5+BKL4gQ0jQsg1kHjUgTrSt8cFX3mIDTa0YdcbAgprWgiMGFrfjACMAKCBBHlYJWYfltOnEAvuIiDh5zmdHx9IAI/aOGPuDLCsVINNXEI4DaWK8AoYx3rTwtABAH0QjV4YARev+0lOIjJDYqQaGIregNMwHNYwjKHezk7anvLgQBsMIAZW5vYTAhvD0SAWB6Q6NsuC11c/3xuYnPRCL3QdW7hba4mCIECPax3vSlAhAIAB8r8plNEdCxwaw+ACAKYVsLRZWkGNPzihJAIEYLyldoYQa8TV096ewmhbfMgBwygN8YvHtcQ0CgoHAs5eyCr3xJUQw42KMKcV85z/0JgIH2UKAEQroBwmacFwdbgQU6aMIAk9/zpg2AAE7hJDlQbfTgUjq1sLQ71rrsBiL++unpAXJQcfL3raCcED8knduKkeC50TnvaCwCxtg8nxl+Vu94HkdlL2x0zxoEdw/fedQpsoZLItNxCw2QEjvxdGUDQAtAaMjt/iCGh+YhQOAdPeLQzIQgb8MG4RRrzojyeGbXhGE5/ATTkRKMERoBd52dvCAwMoArIyQ9jznl6ZdzrCgGtRr4VgwCJmJb2tLd0D/CAg30ApcO97wTQeNCFr/3CYdCxtJmRz/1CaMk5ELKBqKOPjMgmIQSKx00BGN399hvCuQUQyALJf4yT4/8m3BuNu/v3PwgtFYHL9GcMrDdlAyAR/HeAhuBpeBaAxMAYAXEDIoaAEvgHmTUAyTMMX5EEPUAZvoRVzqYFQvcQNlBJlod5RnBSTVAFwzaBLEgIKhgEC3Ab4fMSTrAuPANvORACTnAW3QQW1aA6fgB7pbV+LViEhTAAIMAEP1NfxzEDtAZvftIZ1CJqw3cDxVdCRpiFhpA+RZBAQREUXoaDVrg3P4N9OaB9WpiGhlAABCcAJeAHk8B2zqYfrZcTPbh++qeGevgHNZBtqNED+QJvfyQENxACQJN/e5iIh1AEEON4vDYiinUDsWKAiliJhlAFPOJ3eRYNRuBg1WaJoDj/CMMVBD0gbsPQfLAFVXoDU+8WZGIiAg+SBFalH92Wc8TEdaGYi4cwF/+EAxy2LtjXUVAiIriWVUjAbEhAdA2BBDWYE0bgaceni9JYCEzwaX5QLgmEBE7DEOOwbxG1Sx3UAwIQEMjxT0UQcNOYjofABJgYBFOmGNwUFtxUdIbEEFVmBPhUBBVQANunjv64CMPFVCBCIjgwA18BUUMVEDkAAFpwB542W/8YkaYxZ0wgAGJAUdBXTz9DbTEgORL5kdzAAHRQAAwQj1kVBPsYjSC5ks9SBRvwcytlaZbGkjRpEQUHMV+BJUBzST4gDtwUFECDBF+IMb5ACdHgbpURENek/xb3Ui8L8GvDEg355gTUwFBrpVjRAITAZB/UVpNeiRQWYGkl9GQcczEYox8+MB1hsS4gEiE5ARc8oAXMlhn7gBxxATQ3oI3UcBxFSS29MAk3IAI8MABMFR9feZh2MQBFUAD7SAcnBFVD4Qf/8GYSwAMcgzFHYC3IdBl4EIZrgQOSdwR/NA3l9T2L9RXvwQ/6QFoDUAEVYAGIGZvLsQEbBUQMhUwaszdUWUk+2RB52ZNn4IFrgRvIEVSSwU1vCCEdhAQ9sADYRpLhJJvSuSEa12IM4ESqpR84FRczgAOb4ieYEW3SoTp6E4VLaFtMwAArOJ3sySV5MZKwwzra01EywYpNk7CUaTEiXiAjXMYArWkfsNaeAuoshOlgn1ZafpVMVAQJTFBC1ZiHAxqhNoNtmfV5MimTB3GhGupgKiehHtpIwrZRIjqiJFqiIzpcsLOYnPehLNqiLvqiMBqjMjqjNFqjNnqjOJqjOrqjPNqjPvqjQBqkQjqkRFqkRnqkSJqkSrqkTNqkTpqjgQAAOw=="/>
  <p:tag name="MIO_PRESI_FIRST_SLIDENUMBER" val="1"/>
  <p:tag name="MIO_FALLBACK_LAYOUT" val="14"/>
  <p:tag name="MIO_SHOW_DATE" val="True"/>
  <p:tag name="MIO_SHOW_FOOTER" val="True"/>
  <p:tag name="MIO_SHOW_PAGENUMBER" val="True"/>
  <p:tag name="MIO_AVOID_BLANK_LAYOUT" val="False"/>
  <p:tag name="MIO_NUMBER_OF_VALID_LAYOUTS" val="18"/>
  <p:tag name="MIO_MST_COLOR_1" val="0,0,0,Dunkel 1"/>
  <p:tag name="MIO_MST_COLOR_2" val="255,255,255,Hell 1"/>
  <p:tag name="MIO_MST_COLOR_3" val="255,255,255,Dunkel 2"/>
  <p:tag name="MIO_MST_COLOR_4" val="235,235,235,Hell 2"/>
  <p:tag name="MIO_MST_COLOR_5" val="255,165,0,Akzent 1"/>
  <p:tag name="MIO_MST_COLOR_6" val="191,115,0,Akzent 2"/>
  <p:tag name="MIO_MST_COLOR_7" val="226,135,0,Akzent 3"/>
  <p:tag name="MIO_MST_COLOR_8" val="255,194,102,Akzent 4"/>
  <p:tag name="MIO_MST_COLOR_9" val="95,95,95,Akzent 5"/>
  <p:tag name="MIO_MST_COLOR_10" val="38,38,38,Akzent 6"/>
  <p:tag name="MIO_MST_COLOR_11" val="255,165,0,"/>
  <p:tag name="MIO_MST_COLOR_12" val="119,119,119,"/>
  <p:tag name="MIO_HDS" val="True"/>
  <p:tag name="MIO_EK" val="10315"/>
  <p:tag name="MIO_UPDATE" val="True"/>
  <p:tag name="MIO_VERSION" val="30.06.2017 15:35:53"/>
  <p:tag name="MIO_DBID" val="ED9FF2F2-6643-46BA-B685-7D49126FFAFF"/>
  <p:tag name="MIO_LASTDOWNLOADED" val="11.07.2017 12:03:54"/>
  <p:tag name="MIO_OBJECTNAME" val="Tire internal, 16x9"/>
  <p:tag name="MIO_LASTEDITORNAME" val="Leon Kirchner_ext"/>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
  <p:tag name="MIO_SHOW_DATE" val="False"/>
  <p:tag name="MIO_SHOW_FOOTER" val="False"/>
  <p:tag name="MIO_SHOW_PAGENUMBER" val="False"/>
  <p:tag name="MIO_AVOID_BLANK_LAYOUT" val="True"/>
  <p:tag name="MIO_NUMBER_OF_VALID_LAYOUTS" val="18"/>
  <p:tag name="MIO_MST_COLOR_1" val="0,0,0,Dunkel 1"/>
  <p:tag name="MIO_MST_COLOR_2" val="255,255,255,Hell 1"/>
  <p:tag name="MIO_MST_COLOR_3" val="255,255,255,Dunkel 2"/>
  <p:tag name="MIO_MST_COLOR_4" val="235,235,235,Hell 2"/>
  <p:tag name="MIO_MST_COLOR_5" val="255,165,0,Akzent 1"/>
  <p:tag name="MIO_MST_COLOR_6" val="191,115,0,Akzent 2"/>
  <p:tag name="MIO_MST_COLOR_7" val="226,135,0,Akzent 3"/>
  <p:tag name="MIO_MST_COLOR_8" val="255,194,102,Akzent 4"/>
  <p:tag name="MIO_MST_COLOR_9" val="95,95,95,Akzent 5"/>
  <p:tag name="MIO_MST_COLOR_10" val="38,38,38,Akzent 6"/>
  <p:tag name="MIO_MST_COLOR_11" val="255,165,0,"/>
  <p:tag name="MIO_MST_COLOR_12" val="119,119,119,"/>
  <p:tag name="MIO_HDS" val="True"/>
  <p:tag name="MIO_EK" val="10315"/>
  <p:tag name="MIO_UPDATE" val="True"/>
  <p:tag name="MIO_VERSION" val="15.02.2018 16:17:25"/>
  <p:tag name="MIO_DBID" val="ED9FF2F2-6643-46BA-B685-7D49126FFAFF"/>
  <p:tag name="MIO_LASTDOWNLOADED" val="26.02.2020 14:33:23"/>
  <p:tag name="MIO_OBJECTNAME" val="Rubber internal, 16x9"/>
</p:tagLst>
</file>

<file path=ppt/tags/tag8.xml><?xml version="1.0" encoding="utf-8"?>
<p:tagLst xmlns:a="http://schemas.openxmlformats.org/drawingml/2006/main" xmlns:r="http://schemas.openxmlformats.org/officeDocument/2006/relationships" xmlns:p="http://schemas.openxmlformats.org/presentationml/2006/main">
  <p:tag name="EMPOWERBULLETV2" val="empowerBulletV2"/>
</p:tagLst>
</file>

<file path=ppt/theme/theme1.xml><?xml version="1.0" encoding="utf-8"?>
<a:theme xmlns:a="http://schemas.openxmlformats.org/drawingml/2006/main" name="Continental AG, 16x9">
  <a:themeElements>
    <a:clrScheme name="Continental 2013-06-21">
      <a:dk1>
        <a:srgbClr val="000000"/>
      </a:dk1>
      <a:lt1>
        <a:srgbClr val="FFFFFF"/>
      </a:lt1>
      <a:dk2>
        <a:srgbClr val="FFFFFF"/>
      </a:dk2>
      <a:lt2>
        <a:srgbClr val="EBEBEB"/>
      </a:lt2>
      <a:accent1>
        <a:srgbClr val="FFA500"/>
      </a:accent1>
      <a:accent2>
        <a:srgbClr val="BF7300"/>
      </a:accent2>
      <a:accent3>
        <a:srgbClr val="E28700"/>
      </a:accent3>
      <a:accent4>
        <a:srgbClr val="FFC266"/>
      </a:accent4>
      <a:accent5>
        <a:srgbClr val="5F5F5F"/>
      </a:accent5>
      <a:accent6>
        <a:srgbClr val="262626"/>
      </a:accent6>
      <a:hlink>
        <a:srgbClr val="FFA500"/>
      </a:hlink>
      <a:folHlink>
        <a:srgbClr val="777777"/>
      </a:folHlink>
    </a:clrScheme>
    <a:fontScheme name="Continental AG">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9525">
          <a:solidFill>
            <a:schemeClr val="tx1"/>
          </a:solidFill>
        </a:ln>
      </a:spPr>
      <a:bodyPr rtlCol="0" anchor="ctr"/>
      <a:lstStyle>
        <a:defPPr algn="ctr">
          <a:defRPr sz="1600" dirty="0" err="1" smtClean="0">
            <a:solidFill>
              <a:schemeClr val="bg2">
                <a:lumMod val="10000"/>
              </a:schemeClr>
            </a:solidFill>
          </a:defRPr>
        </a:defPPr>
      </a:lstStyle>
      <a:style>
        <a:lnRef idx="1">
          <a:schemeClr val="accent1"/>
        </a:lnRef>
        <a:fillRef idx="0">
          <a:schemeClr val="accent1"/>
        </a:fillRef>
        <a:effectRef idx="0">
          <a:schemeClr val="accent1"/>
        </a:effectRef>
        <a:fontRef idx="minor">
          <a:schemeClr val="tx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2F7837A63409D4798364C8D5D2A7543" ma:contentTypeVersion="2" ma:contentTypeDescription="Create a new document." ma:contentTypeScope="" ma:versionID="7f6bfbbb587f1dd53b00d2fb446ed754">
  <xsd:schema xmlns:xsd="http://www.w3.org/2001/XMLSchema" xmlns:xs="http://www.w3.org/2001/XMLSchema" xmlns:p="http://schemas.microsoft.com/office/2006/metadata/properties" xmlns:ns2="34761114-a5bc-4ae1-8173-4d896129fc09" targetNamespace="http://schemas.microsoft.com/office/2006/metadata/properties" ma:root="true" ma:fieldsID="e7797aa7d3da0bbccfac68390b1fdb9a" ns2:_="">
    <xsd:import namespace="34761114-a5bc-4ae1-8173-4d896129fc09"/>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761114-a5bc-4ae1-8173-4d896129fc0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C4BD6E-FCAC-4E61-9FB2-1DF65196431A}">
  <ds:schemaRefs>
    <ds:schemaRef ds:uri="http://schemas.microsoft.com/sharepoint/v3/contenttype/forms"/>
  </ds:schemaRefs>
</ds:datastoreItem>
</file>

<file path=customXml/itemProps2.xml><?xml version="1.0" encoding="utf-8"?>
<ds:datastoreItem xmlns:ds="http://schemas.openxmlformats.org/officeDocument/2006/customXml" ds:itemID="{98220978-F849-446D-9D17-BF52E6674429}">
  <ds:schemaRefs>
    <ds:schemaRef ds:uri="http://schemas.openxmlformats.org/package/2006/metadata/core-properties"/>
    <ds:schemaRef ds:uri="http://purl.org/dc/elements/1.1/"/>
    <ds:schemaRef ds:uri="http://purl.org/dc/dcmitype/"/>
    <ds:schemaRef ds:uri="http://schemas.microsoft.com/office/infopath/2007/PartnerControls"/>
    <ds:schemaRef ds:uri="34761114-a5bc-4ae1-8173-4d896129fc09"/>
    <ds:schemaRef ds:uri="http://purl.org/dc/terms/"/>
    <ds:schemaRef ds:uri="http://schemas.microsoft.com/office/2006/documentManagement/typ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0B1ED0B-0EE1-4703-82B8-6F5741EC3F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761114-a5bc-4ae1-8173-4d896129fc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6006a9c5-d130-408c-bc8e-3b5ecdb17aa0}" enabled="1" method="Standard" siteId="{8d4b558f-7b2e-40ba-ad1f-e04d79e6265a}" contentBits="2" removed="0"/>
</clbl:labelList>
</file>

<file path=docProps/app.xml><?xml version="1.0" encoding="utf-8"?>
<Properties xmlns="http://schemas.openxmlformats.org/officeDocument/2006/extended-properties" xmlns:vt="http://schemas.openxmlformats.org/officeDocument/2006/docPropsVTypes">
  <TotalTime>1412</TotalTime>
  <Words>596</Words>
  <Application>Microsoft Macintosh PowerPoint</Application>
  <PresentationFormat>On-screen Show (16:9)</PresentationFormat>
  <Paragraphs>62</Paragraphs>
  <Slides>4</Slides>
  <Notes>4</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8" baseType="lpstr">
      <vt:lpstr>Arial</vt:lpstr>
      <vt:lpstr>Calibri</vt:lpstr>
      <vt:lpstr>Continental AG, 16x9</vt:lpstr>
      <vt:lpstr>think-cell Folie</vt:lpstr>
      <vt:lpstr>Case Study: Digital Solutions IT Data Engineer</vt:lpstr>
      <vt:lpstr>Background: Service description </vt:lpstr>
      <vt:lpstr>Background: Kafka topics / data formats </vt:lpstr>
      <vt:lpstr>Case Study: Digital Solutions IT Data Engineer</vt:lpstr>
    </vt:vector>
  </TitlesOfParts>
  <Company>Continental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Patricia Avalos</dc:creator>
  <cp:lastModifiedBy>Ailton Moreira</cp:lastModifiedBy>
  <cp:revision>73</cp:revision>
  <cp:lastPrinted>2020-09-18T14:48:05Z</cp:lastPrinted>
  <dcterms:created xsi:type="dcterms:W3CDTF">2018-02-15T15:17:25Z</dcterms:created>
  <dcterms:modified xsi:type="dcterms:W3CDTF">2025-07-24T21:20:59Z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0x010100C2F7837A63409D4798364C8D5D2A7543</vt:lpwstr>
  </property>
  <property fmtid="{D5CDD505-2E9C-101B-9397-08002B2CF9AE}" pid="3" name="MSIP_Label_6006a9c5-d130-408c-bc8e-3b5ecdb17aa0_Enabled">
    <vt:lpwstr>true</vt:lpwstr>
  </property>
  <property fmtid="{D5CDD505-2E9C-101B-9397-08002B2CF9AE}" pid="4" name="MSIP_Label_6006a9c5-d130-408c-bc8e-3b5ecdb17aa0_SetDate">
    <vt:lpwstr>2021-06-14T10:03:43Z</vt:lpwstr>
  </property>
  <property fmtid="{D5CDD505-2E9C-101B-9397-08002B2CF9AE}" pid="5" name="MSIP_Label_6006a9c5-d130-408c-bc8e-3b5ecdb17aa0_Method">
    <vt:lpwstr>Standard</vt:lpwstr>
  </property>
  <property fmtid="{D5CDD505-2E9C-101B-9397-08002B2CF9AE}" pid="6" name="MSIP_Label_6006a9c5-d130-408c-bc8e-3b5ecdb17aa0_Name">
    <vt:lpwstr>Recipients Have Full Control​</vt:lpwstr>
  </property>
  <property fmtid="{D5CDD505-2E9C-101B-9397-08002B2CF9AE}" pid="7" name="MSIP_Label_6006a9c5-d130-408c-bc8e-3b5ecdb17aa0_SiteId">
    <vt:lpwstr>8d4b558f-7b2e-40ba-ad1f-e04d79e6265a</vt:lpwstr>
  </property>
  <property fmtid="{D5CDD505-2E9C-101B-9397-08002B2CF9AE}" pid="8" name="MSIP_Label_6006a9c5-d130-408c-bc8e-3b5ecdb17aa0_ActionId">
    <vt:lpwstr>1f590669-1be5-4fa3-9151-24c3b3655c55</vt:lpwstr>
  </property>
  <property fmtid="{D5CDD505-2E9C-101B-9397-08002B2CF9AE}" pid="9" name="MSIP_Label_6006a9c5-d130-408c-bc8e-3b5ecdb17aa0_ContentBits">
    <vt:lpwstr>2</vt:lpwstr>
  </property>
</Properties>
</file>