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6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3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9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5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1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4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2448C-60C3-45C9-8B9C-4E758B978E69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980D-CF8B-46A2-AE6F-543383EC3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Biblioteca Pandas -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8071-AB94-4FC6-BE58-8D7DCBB78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Senai – Almirante Tamandaré  24/09/2022</a:t>
            </a:r>
          </a:p>
          <a:p>
            <a:r>
              <a:rPr lang="pt-BR" b="1" dirty="0"/>
              <a:t>Pablo Ricardo de abreu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0B24-6B1F-4B38-BB94-63A33E22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" y="-100544"/>
            <a:ext cx="4876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824D2-4BCB-4642-AC59-08254729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2" y="1426629"/>
            <a:ext cx="10647946" cy="478166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5C566D-BFE6-4985-8389-8F7B24F40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E4A56D1-0C0E-4817-8083-CE92D09DD27D}"/>
              </a:ext>
            </a:extLst>
          </p:cNvPr>
          <p:cNvSpPr txBox="1">
            <a:spLocks/>
          </p:cNvSpPr>
          <p:nvPr/>
        </p:nvSpPr>
        <p:spPr>
          <a:xfrm>
            <a:off x="2197771" y="759881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Quais os comandos de filtragem dentro do Pandas 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87EB67-12E7-4AEA-8478-47092F97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3" y="1426629"/>
            <a:ext cx="3059408" cy="184359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7CC4A0-4EDE-4775-90C7-7F91D8DA09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725044" y="1817636"/>
            <a:ext cx="274574" cy="508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AE53DC-E72B-4675-828A-5188896EED62}"/>
              </a:ext>
            </a:extLst>
          </p:cNvPr>
          <p:cNvSpPr txBox="1"/>
          <p:nvPr/>
        </p:nvSpPr>
        <p:spPr>
          <a:xfrm>
            <a:off x="3999618" y="1494470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Query: Realiza um filtro conforme comparação ou valor de índice determinado.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DED48A-A420-4937-AFA8-D8E2E59E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3426962"/>
            <a:ext cx="4353799" cy="171473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AC545B1-9E89-4DBC-9F30-ED48B5AFB4A2}"/>
              </a:ext>
            </a:extLst>
          </p:cNvPr>
          <p:cNvSpPr/>
          <p:nvPr/>
        </p:nvSpPr>
        <p:spPr>
          <a:xfrm>
            <a:off x="2791587" y="3501102"/>
            <a:ext cx="2013286" cy="2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2C4F0B-0CE7-4173-96BA-3A569A092ED8}"/>
              </a:ext>
            </a:extLst>
          </p:cNvPr>
          <p:cNvSpPr txBox="1"/>
          <p:nvPr/>
        </p:nvSpPr>
        <p:spPr>
          <a:xfrm>
            <a:off x="5551446" y="3301553"/>
            <a:ext cx="224840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Loc</a:t>
            </a:r>
            <a:r>
              <a:rPr lang="pt-BR" sz="1200" dirty="0">
                <a:solidFill>
                  <a:schemeClr val="bg1"/>
                </a:solidFill>
              </a:rPr>
              <a:t>: Localiza as informações conforme solicitado e realiza um filtro e mostra apenas o que foi selecionado.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80CD2C3-E64C-49DD-8C58-26D5979A13D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123820" y="3717052"/>
            <a:ext cx="427626" cy="567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0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D3BD0F-24AA-4C24-8627-E5D258DE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6A157FF-612E-431C-9006-A1C9AE7A24CA}"/>
              </a:ext>
            </a:extLst>
          </p:cNvPr>
          <p:cNvSpPr txBox="1">
            <a:spLocks/>
          </p:cNvSpPr>
          <p:nvPr/>
        </p:nvSpPr>
        <p:spPr>
          <a:xfrm>
            <a:off x="2197771" y="759881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Quais os comandos de filtragem dentro do Pandas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4A81A09-7144-4DD4-B327-C63B2D8219FC}"/>
              </a:ext>
            </a:extLst>
          </p:cNvPr>
          <p:cNvSpPr txBox="1">
            <a:spLocks/>
          </p:cNvSpPr>
          <p:nvPr/>
        </p:nvSpPr>
        <p:spPr>
          <a:xfrm>
            <a:off x="842212" y="1335504"/>
            <a:ext cx="10688370" cy="4896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177B83E-FD8F-4CBF-BFF6-CFFC500A1C8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733994" y="1907709"/>
            <a:ext cx="357475" cy="56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89E6C9-D655-4B54-A256-A11D2C2E625E}"/>
              </a:ext>
            </a:extLst>
          </p:cNvPr>
          <p:cNvSpPr txBox="1"/>
          <p:nvPr/>
        </p:nvSpPr>
        <p:spPr>
          <a:xfrm>
            <a:off x="4091469" y="1548602"/>
            <a:ext cx="224840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Filter</a:t>
            </a:r>
            <a:r>
              <a:rPr lang="pt-BR" sz="1200" dirty="0">
                <a:solidFill>
                  <a:schemeClr val="bg1"/>
                </a:solidFill>
              </a:rPr>
              <a:t>: Realiza um filtro conforme comparação ou valor de índice determinado, nesse caso filtramos pelas colunas.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A23D28-65AE-4537-AFCC-0E1E6D21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06" y="1426629"/>
            <a:ext cx="2781688" cy="96215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51E54FE-FCC4-4388-B873-7901DDE44039}"/>
              </a:ext>
            </a:extLst>
          </p:cNvPr>
          <p:cNvSpPr/>
          <p:nvPr/>
        </p:nvSpPr>
        <p:spPr>
          <a:xfrm>
            <a:off x="1483716" y="1617950"/>
            <a:ext cx="516534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875A31D-65D3-4E65-A16E-29DF3FB93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82" y="2708424"/>
            <a:ext cx="5144218" cy="1333686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5E01DEF-76B8-4FF2-A330-8239407E943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46063" y="3372613"/>
            <a:ext cx="357475" cy="148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1E6C51-39F4-490A-9299-26F897FD6A1F}"/>
              </a:ext>
            </a:extLst>
          </p:cNvPr>
          <p:cNvSpPr txBox="1"/>
          <p:nvPr/>
        </p:nvSpPr>
        <p:spPr>
          <a:xfrm>
            <a:off x="6403538" y="3013501"/>
            <a:ext cx="224840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Isna</a:t>
            </a:r>
            <a:r>
              <a:rPr lang="pt-BR" sz="1200" dirty="0">
                <a:solidFill>
                  <a:schemeClr val="bg1"/>
                </a:solidFill>
              </a:rPr>
              <a:t>: Realiza um filtro conforme índice e retorna pra nos com dados Booleanos onde que estão os dados vazios de nosso Dataframe.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AB3738-6138-4973-B8A0-98704F09A2F5}"/>
              </a:ext>
            </a:extLst>
          </p:cNvPr>
          <p:cNvSpPr/>
          <p:nvPr/>
        </p:nvSpPr>
        <p:spPr>
          <a:xfrm>
            <a:off x="1483716" y="3539734"/>
            <a:ext cx="516534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0CF1546-E794-4DCB-9CAB-615E5B09F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82" y="4151231"/>
            <a:ext cx="4382218" cy="194688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4A979C6-C1CA-420B-A38D-7A3F8FD43666}"/>
              </a:ext>
            </a:extLst>
          </p:cNvPr>
          <p:cNvSpPr/>
          <p:nvPr/>
        </p:nvSpPr>
        <p:spPr>
          <a:xfrm>
            <a:off x="967181" y="5522496"/>
            <a:ext cx="1461693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730D70D-3DDE-4E15-80DC-79B599FB1C3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13356" y="5029465"/>
            <a:ext cx="357475" cy="35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872A21-DBA4-4EA2-863A-7D7A403FA3CC}"/>
              </a:ext>
            </a:extLst>
          </p:cNvPr>
          <p:cNvSpPr txBox="1"/>
          <p:nvPr/>
        </p:nvSpPr>
        <p:spPr>
          <a:xfrm>
            <a:off x="5670831" y="4706299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Logica: Realiza um filtro conforme a logica de programação acessando diretamente o Dataframe.</a:t>
            </a:r>
          </a:p>
        </p:txBody>
      </p:sp>
    </p:spTree>
    <p:extLst>
      <p:ext uri="{BB962C8B-B14F-4D97-AF65-F5344CB8AC3E}">
        <p14:creationId xmlns:p14="http://schemas.microsoft.com/office/powerpoint/2010/main" val="13905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D3BD0F-24AA-4C24-8627-E5D258DE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6A157FF-612E-431C-9006-A1C9AE7A24CA}"/>
              </a:ext>
            </a:extLst>
          </p:cNvPr>
          <p:cNvSpPr txBox="1">
            <a:spLocks/>
          </p:cNvSpPr>
          <p:nvPr/>
        </p:nvSpPr>
        <p:spPr>
          <a:xfrm>
            <a:off x="2197771" y="759881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E87D5E9-6CEB-4238-AB6D-E2F868F4843F}"/>
              </a:ext>
            </a:extLst>
          </p:cNvPr>
          <p:cNvSpPr txBox="1">
            <a:spLocks/>
          </p:cNvSpPr>
          <p:nvPr/>
        </p:nvSpPr>
        <p:spPr>
          <a:xfrm>
            <a:off x="1800224" y="1438164"/>
            <a:ext cx="8028301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>Agradecimentos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036748-ACD9-4512-A964-0AF00E0F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99" y="2560944"/>
            <a:ext cx="4856226" cy="343350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C99FAD8-B0AE-45CB-8987-295F78B585A2}"/>
              </a:ext>
            </a:extLst>
          </p:cNvPr>
          <p:cNvSpPr txBox="1">
            <a:spLocks/>
          </p:cNvSpPr>
          <p:nvPr/>
        </p:nvSpPr>
        <p:spPr>
          <a:xfrm>
            <a:off x="6419851" y="2560944"/>
            <a:ext cx="4400550" cy="15539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Pablo Ricardo de Abreu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Aula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Biblioteca 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/>
              <a:t>Github:https</a:t>
            </a:r>
            <a:r>
              <a:rPr lang="pt-BR" sz="1600" dirty="0"/>
              <a:t>://github.com/Pabloabreu1277?tab=</a:t>
            </a:r>
            <a:r>
              <a:rPr lang="pt-BR" sz="1600" dirty="0" err="1"/>
              <a:t>repositories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497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27E8-C07A-4650-88D3-94AB7E13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• O que é a biblioteca Pandas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3D2B8-20D2-4B28-B3BD-8141EF23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Pandas é uma ferramenta de análise e manipulação de dados de código aberto.</a:t>
            </a:r>
          </a:p>
          <a:p>
            <a:r>
              <a:rPr lang="pt-BR" sz="2000" b="1" dirty="0"/>
              <a:t>Rápida, poderosa, flexível e fácil de usar.</a:t>
            </a:r>
          </a:p>
          <a:p>
            <a:r>
              <a:rPr lang="pt-BR" sz="2000" b="1" dirty="0"/>
              <a:t>Construído sobre a linguagem Python.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2D118B-A8FD-4A00-BFE0-FDF01E17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650704-0995-4C10-A6FF-8752FF2F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2" y="3192134"/>
            <a:ext cx="4063996" cy="23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4970-83FD-4504-A74B-2D7FFAEA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830" y="732266"/>
            <a:ext cx="9601196" cy="499730"/>
          </a:xfrm>
        </p:spPr>
        <p:txBody>
          <a:bodyPr>
            <a:normAutofit fontScale="90000"/>
          </a:bodyPr>
          <a:lstStyle/>
          <a:p>
            <a:r>
              <a:rPr lang="pt-BR" sz="2800" b="1" dirty="0"/>
              <a:t>Instalando o Pandas no VSCODE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BCC8563-0C48-4813-A855-040944F6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62" y="1231996"/>
            <a:ext cx="9445878" cy="46433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12206D6-F46F-48E5-99D2-91EE6549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D636FAC-3847-489B-9AD7-B99FD4DB1C15}"/>
              </a:ext>
            </a:extLst>
          </p:cNvPr>
          <p:cNvCxnSpPr>
            <a:cxnSpLocks/>
          </p:cNvCxnSpPr>
          <p:nvPr/>
        </p:nvCxnSpPr>
        <p:spPr>
          <a:xfrm flipH="1">
            <a:off x="6655981" y="3179135"/>
            <a:ext cx="595422" cy="861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C8F57C-DFAB-4C3A-A812-F7007C1E14A8}"/>
              </a:ext>
            </a:extLst>
          </p:cNvPr>
          <p:cNvSpPr txBox="1"/>
          <p:nvPr/>
        </p:nvSpPr>
        <p:spPr>
          <a:xfrm>
            <a:off x="6225362" y="2168671"/>
            <a:ext cx="20520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terminal digite o seguinte comando:</a:t>
            </a:r>
          </a:p>
          <a:p>
            <a:r>
              <a:rPr lang="pt-BR" b="1" dirty="0">
                <a:solidFill>
                  <a:srgbClr val="FFFF00"/>
                </a:solidFill>
              </a:rPr>
              <a:t>pip install pandas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0BC1EA-4D29-49F5-9791-A6A2CF39BC50}"/>
              </a:ext>
            </a:extLst>
          </p:cNvPr>
          <p:cNvSpPr/>
          <p:nvPr/>
        </p:nvSpPr>
        <p:spPr>
          <a:xfrm>
            <a:off x="7400260" y="5263116"/>
            <a:ext cx="2583712" cy="297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7EBD-1F6D-4F72-AA48-1E405C7C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16" y="654552"/>
            <a:ext cx="8465286" cy="595947"/>
          </a:xfrm>
        </p:spPr>
        <p:txBody>
          <a:bodyPr>
            <a:noAutofit/>
          </a:bodyPr>
          <a:lstStyle/>
          <a:p>
            <a:r>
              <a:rPr lang="pt-BR" sz="3200" b="1" dirty="0"/>
              <a:t>O que é Dataframe e Series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F81C3E-45B2-45A4-853A-190004E9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3" y="537632"/>
            <a:ext cx="2198877" cy="888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B3E16B-0B96-48E0-9D0B-02F5C1852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6" y="2641484"/>
            <a:ext cx="4424453" cy="28617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DE0A0-BA75-4DEB-BBF3-8620627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974" y="1250499"/>
            <a:ext cx="9601196" cy="3295774"/>
          </a:xfrm>
        </p:spPr>
        <p:txBody>
          <a:bodyPr>
            <a:normAutofit/>
          </a:bodyPr>
          <a:lstStyle/>
          <a:p>
            <a:r>
              <a:rPr lang="pt-BR" sz="1700" dirty="0"/>
              <a:t>Um Dataframe é semelhante a uma matriz mas as suas colunas têm nomes e podem conter dados de tipo diferente. </a:t>
            </a:r>
          </a:p>
          <a:p>
            <a:r>
              <a:rPr lang="pt-BR" sz="1700" dirty="0"/>
              <a:t>Um Dataframe pode ser visto como uma tabela de uma base de dados, em que cada linha corresponde a um registo (linha) da tabela.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7BF3DEF-BF3A-43F7-B1C7-1A286652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80" y="2456380"/>
            <a:ext cx="2727370" cy="14003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5F9CE9-E5E8-4FAB-827B-F9F4B71E5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213" y="3885385"/>
            <a:ext cx="3915313" cy="2278766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2D7D467-858B-4E57-9CFF-3F13B885677E}"/>
              </a:ext>
            </a:extLst>
          </p:cNvPr>
          <p:cNvCxnSpPr>
            <a:cxnSpLocks/>
          </p:cNvCxnSpPr>
          <p:nvPr/>
        </p:nvCxnSpPr>
        <p:spPr>
          <a:xfrm flipH="1" flipV="1">
            <a:off x="4629189" y="3508744"/>
            <a:ext cx="1211372" cy="751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A0029EB-C44C-4426-B0E4-B3C31CDA8966}"/>
              </a:ext>
            </a:extLst>
          </p:cNvPr>
          <p:cNvSpPr/>
          <p:nvPr/>
        </p:nvSpPr>
        <p:spPr>
          <a:xfrm>
            <a:off x="9983972" y="2857289"/>
            <a:ext cx="877186" cy="23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FD64A64-8A7D-433F-9A8C-8B6FB71ABB8F}"/>
              </a:ext>
            </a:extLst>
          </p:cNvPr>
          <p:cNvSpPr/>
          <p:nvPr/>
        </p:nvSpPr>
        <p:spPr>
          <a:xfrm>
            <a:off x="8536172" y="3222288"/>
            <a:ext cx="877186" cy="573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BE8FC86-125F-4EF2-A1D4-04A1863C8039}"/>
              </a:ext>
            </a:extLst>
          </p:cNvPr>
          <p:cNvCxnSpPr>
            <a:cxnSpLocks/>
          </p:cNvCxnSpPr>
          <p:nvPr/>
        </p:nvCxnSpPr>
        <p:spPr>
          <a:xfrm flipH="1">
            <a:off x="8489979" y="3317358"/>
            <a:ext cx="1589686" cy="999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4970-83FD-4504-A74B-2D7FFAEA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Quais dados são possíveis de Importar e Exportar no Pandas e seus métodos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E140D-E49E-44BF-B810-768479F7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 biblioteca pandas tem um arsenal de possibilidades onde posso extrair de um banco de dados ou de uma estrutura não estruturados para realizar analises e tratamentos dos dados, exemplos: CSV, Excel, HTML, SQL, </a:t>
            </a:r>
            <a:r>
              <a:rPr lang="pt-BR" sz="1800" dirty="0" err="1"/>
              <a:t>Json</a:t>
            </a:r>
            <a:r>
              <a:rPr lang="pt-BR" sz="1800" dirty="0"/>
              <a:t> e etc.</a:t>
            </a:r>
          </a:p>
          <a:p>
            <a:r>
              <a:rPr lang="pt-BR" sz="1800" dirty="0"/>
              <a:t>Podemos formatar esses dados e exportar com outros formatos diferentes do original importado</a:t>
            </a:r>
            <a:r>
              <a:rPr lang="pt-BR" sz="20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2206D6-F46F-48E5-99D2-91EE65493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781280-1FF3-4E0A-9CB5-5BC32912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87" y="3940133"/>
            <a:ext cx="1727663" cy="3080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FFE8B6-EA3B-4F8B-BC5D-F6651DAA2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487" y="4248147"/>
            <a:ext cx="3288143" cy="19495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BEFF87-61F8-40FB-9900-62BA368E0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630" y="4248147"/>
            <a:ext cx="2982683" cy="19495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C6DE0A-90A5-48B0-9A89-4246BD79D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761" y="3940133"/>
            <a:ext cx="3808726" cy="22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4970-83FD-4504-A74B-2D7FFAEA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130" y="711197"/>
            <a:ext cx="9601196" cy="541868"/>
          </a:xfrm>
        </p:spPr>
        <p:txBody>
          <a:bodyPr>
            <a:noAutofit/>
          </a:bodyPr>
          <a:lstStyle/>
          <a:p>
            <a:r>
              <a:rPr lang="pt-BR" sz="2800" b="1" dirty="0"/>
              <a:t>Quais os principais comandos e para que servem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E140D-E49E-44BF-B810-768479F7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33499"/>
            <a:ext cx="10668000" cy="4905375"/>
          </a:xfrm>
          <a:solidFill>
            <a:schemeClr val="tx1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Comando Dataframe: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2206D6-F46F-48E5-99D2-91EE65493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D45672-7DB5-4BC5-A55D-830A4732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3" y="1834120"/>
            <a:ext cx="3696216" cy="2781688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AC7777-1EDE-4E67-938E-94EF41513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81659" y="2466474"/>
            <a:ext cx="1049120" cy="75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5F2DE11-B5D8-454E-8F5D-BB7AE3DAD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75" y="1834120"/>
            <a:ext cx="4059295" cy="12339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481C17-93E7-4018-BA35-4CC0F3956979}"/>
              </a:ext>
            </a:extLst>
          </p:cNvPr>
          <p:cNvSpPr txBox="1"/>
          <p:nvPr/>
        </p:nvSpPr>
        <p:spPr>
          <a:xfrm>
            <a:off x="5062855" y="3786186"/>
            <a:ext cx="5895473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Esse comando transforma uma entrada de dados bem parecido com uma biblioteca  ou matrizes e vetores em uma tabela com títulos e referencias das linhas, similar ao que popularmente conhecemos como é a estrutura de tabelas do Excel.</a:t>
            </a:r>
          </a:p>
        </p:txBody>
      </p:sp>
    </p:spTree>
    <p:extLst>
      <p:ext uri="{BB962C8B-B14F-4D97-AF65-F5344CB8AC3E}">
        <p14:creationId xmlns:p14="http://schemas.microsoft.com/office/powerpoint/2010/main" val="42211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B56F351-F932-4C62-9A74-CBA66C873B51}"/>
              </a:ext>
            </a:extLst>
          </p:cNvPr>
          <p:cNvSpPr/>
          <p:nvPr/>
        </p:nvSpPr>
        <p:spPr>
          <a:xfrm>
            <a:off x="1552075" y="4160808"/>
            <a:ext cx="2687052" cy="30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82163B-F89B-4AB8-A1DD-A354ECE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1" y="759881"/>
            <a:ext cx="9601196" cy="444499"/>
          </a:xfrm>
        </p:spPr>
        <p:txBody>
          <a:bodyPr>
            <a:noAutofit/>
          </a:bodyPr>
          <a:lstStyle/>
          <a:p>
            <a:r>
              <a:rPr lang="pt-BR" sz="2800" b="1" dirty="0"/>
              <a:t>Quais os principais comandos e para que servem ?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5EF98-F4DE-47ED-A0BF-508420A0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67" y="1269330"/>
            <a:ext cx="10672010" cy="4963027"/>
          </a:xfrm>
          <a:solidFill>
            <a:schemeClr val="tx1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Após definir os dados usaremos algumas ferramentas de analise: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0B506B-B6E4-4F2A-B158-02043C28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75FC50-DB97-437E-A020-81A9453B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7" y="1849831"/>
            <a:ext cx="3562847" cy="3048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957217-4BB9-4B24-9487-F6C4A68CA316}"/>
              </a:ext>
            </a:extLst>
          </p:cNvPr>
          <p:cNvSpPr/>
          <p:nvPr/>
        </p:nvSpPr>
        <p:spPr>
          <a:xfrm>
            <a:off x="2442411" y="1849831"/>
            <a:ext cx="577515" cy="30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06AA00-2E88-43F6-92B1-4AE85431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7" y="2371755"/>
            <a:ext cx="4353799" cy="169498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FB0215F-D0F7-4191-A510-5E6E48424136}"/>
              </a:ext>
            </a:extLst>
          </p:cNvPr>
          <p:cNvSpPr/>
          <p:nvPr/>
        </p:nvSpPr>
        <p:spPr>
          <a:xfrm>
            <a:off x="2017295" y="2314851"/>
            <a:ext cx="577515" cy="30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26914E-25DB-43B9-BE25-D2E368B9B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794" y="3410125"/>
            <a:ext cx="1724266" cy="245779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A99D344-0CAB-4C4D-86A2-B4750616DAC3}"/>
              </a:ext>
            </a:extLst>
          </p:cNvPr>
          <p:cNvSpPr/>
          <p:nvPr/>
        </p:nvSpPr>
        <p:spPr>
          <a:xfrm>
            <a:off x="10543545" y="3467057"/>
            <a:ext cx="577515" cy="23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62A03E-4593-4E9C-8630-6B6C2BA2A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27" y="4199823"/>
            <a:ext cx="4353799" cy="171473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6744182-C5FD-42F3-9B4F-3BDE5DD0B4E5}"/>
              </a:ext>
            </a:extLst>
          </p:cNvPr>
          <p:cNvSpPr/>
          <p:nvPr/>
        </p:nvSpPr>
        <p:spPr>
          <a:xfrm>
            <a:off x="3019926" y="4283817"/>
            <a:ext cx="2013286" cy="2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980A0EA-35AF-4136-B121-320B1C8971F0}"/>
              </a:ext>
            </a:extLst>
          </p:cNvPr>
          <p:cNvCxnSpPr/>
          <p:nvPr/>
        </p:nvCxnSpPr>
        <p:spPr>
          <a:xfrm>
            <a:off x="4514974" y="1973179"/>
            <a:ext cx="1581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8D9395-7398-42A3-8678-A93A2B1C5433}"/>
              </a:ext>
            </a:extLst>
          </p:cNvPr>
          <p:cNvSpPr txBox="1"/>
          <p:nvPr/>
        </p:nvSpPr>
        <p:spPr>
          <a:xfrm>
            <a:off x="6065418" y="1785342"/>
            <a:ext cx="22484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Read</a:t>
            </a:r>
            <a:r>
              <a:rPr lang="pt-BR" sz="1200" dirty="0">
                <a:solidFill>
                  <a:schemeClr val="bg1"/>
                </a:solidFill>
              </a:rPr>
              <a:t>: função para ler dados armazenados como um arquivo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7A2465-1068-49E2-983E-729DA495FA68}"/>
              </a:ext>
            </a:extLst>
          </p:cNvPr>
          <p:cNvSpPr txBox="1"/>
          <p:nvPr/>
        </p:nvSpPr>
        <p:spPr>
          <a:xfrm>
            <a:off x="6053779" y="2455008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Head: função para priorizar a visualização da quantidade de linhas determinadas.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C78712-198B-497E-B4B9-9C90F528C824}"/>
              </a:ext>
            </a:extLst>
          </p:cNvPr>
          <p:cNvSpPr txBox="1"/>
          <p:nvPr/>
        </p:nvSpPr>
        <p:spPr>
          <a:xfrm>
            <a:off x="6106531" y="4641461"/>
            <a:ext cx="224840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Loc</a:t>
            </a:r>
            <a:r>
              <a:rPr lang="pt-BR" sz="1200" dirty="0">
                <a:solidFill>
                  <a:schemeClr val="bg1"/>
                </a:solidFill>
              </a:rPr>
              <a:t>: Localiza as informações conforme solicitado e realiza um filtro e mostra apenas o que foi selecionado.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2CA123-D070-44AA-9482-2C3F794CF546}"/>
              </a:ext>
            </a:extLst>
          </p:cNvPr>
          <p:cNvSpPr txBox="1"/>
          <p:nvPr/>
        </p:nvSpPr>
        <p:spPr>
          <a:xfrm>
            <a:off x="6096000" y="3541319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Dtypes</a:t>
            </a:r>
            <a:r>
              <a:rPr lang="pt-BR" sz="1200" dirty="0">
                <a:solidFill>
                  <a:schemeClr val="bg1"/>
                </a:solidFill>
              </a:rPr>
              <a:t>: função que identifica o tipo dos dados usados no Dataframe.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1BA6BF0-89E8-4C12-B397-698D49032E2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105163" y="3101339"/>
            <a:ext cx="2072818" cy="426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9B92DD8-D0C3-4FA4-B7BF-70947774A488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305926" y="5056960"/>
            <a:ext cx="800605" cy="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59924E9-0C3B-45D2-B118-FAB56E47BD0F}"/>
              </a:ext>
            </a:extLst>
          </p:cNvPr>
          <p:cNvCxnSpPr>
            <a:cxnSpLocks/>
            <a:stCxn id="9" idx="1"/>
            <a:endCxn id="21" idx="2"/>
          </p:cNvCxnSpPr>
          <p:nvPr/>
        </p:nvCxnSpPr>
        <p:spPr>
          <a:xfrm flipH="1" flipV="1">
            <a:off x="7220202" y="4187650"/>
            <a:ext cx="2176592" cy="451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3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3C7E60-894F-47F9-AA21-2B25B70D0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1EBBEFE-647B-489B-A721-59D29047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204381"/>
            <a:ext cx="10684043" cy="5027978"/>
          </a:xfrm>
          <a:solidFill>
            <a:schemeClr val="tx1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Agora conseguimos realizar algumas manipulações dos dados: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B34324-1095-430F-8562-5275CEE04EF1}"/>
              </a:ext>
            </a:extLst>
          </p:cNvPr>
          <p:cNvSpPr txBox="1">
            <a:spLocks/>
          </p:cNvSpPr>
          <p:nvPr/>
        </p:nvSpPr>
        <p:spPr>
          <a:xfrm>
            <a:off x="2197771" y="759881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dirty="0"/>
              <a:t>Quais os principais comandos e para que servem ?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76C49C-DF4D-4325-AE27-910CF812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9" y="1871128"/>
            <a:ext cx="2162477" cy="42868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75A19CE-63D7-4166-883D-021247674E86}"/>
              </a:ext>
            </a:extLst>
          </p:cNvPr>
          <p:cNvSpPr/>
          <p:nvPr/>
        </p:nvSpPr>
        <p:spPr>
          <a:xfrm>
            <a:off x="2444793" y="1871128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7F49AA-C49D-4270-9C7D-A3EB43100A7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50406" y="2066297"/>
            <a:ext cx="1699560" cy="19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736DB-0A56-45CE-8459-48F94E30F873}"/>
              </a:ext>
            </a:extLst>
          </p:cNvPr>
          <p:cNvSpPr txBox="1"/>
          <p:nvPr/>
        </p:nvSpPr>
        <p:spPr>
          <a:xfrm>
            <a:off x="4749966" y="1835464"/>
            <a:ext cx="22484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Mean</a:t>
            </a:r>
            <a:r>
              <a:rPr lang="pt-BR" sz="1200" dirty="0">
                <a:solidFill>
                  <a:schemeClr val="bg1"/>
                </a:solidFill>
              </a:rPr>
              <a:t>: Calcula a media dos dados selecionados.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32D97AC-D37A-4CB6-92A6-0694B15A9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17" y="2537876"/>
            <a:ext cx="3057952" cy="914528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EA74E5C-302C-4383-9CDF-D56052F68C7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973769" y="2995140"/>
            <a:ext cx="7761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CFCFD9-D7F9-43F3-A4F3-4A97D64ECA31}"/>
              </a:ext>
            </a:extLst>
          </p:cNvPr>
          <p:cNvSpPr txBox="1"/>
          <p:nvPr/>
        </p:nvSpPr>
        <p:spPr>
          <a:xfrm>
            <a:off x="4749966" y="2764307"/>
            <a:ext cx="22484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Median</a:t>
            </a:r>
            <a:r>
              <a:rPr lang="pt-BR" sz="1200" dirty="0">
                <a:solidFill>
                  <a:schemeClr val="bg1"/>
                </a:solidFill>
              </a:rPr>
              <a:t>: calcula a media de mais de um agrupamento de dados.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E030F94-7687-4BF5-B4FD-65EDF4408E38}"/>
              </a:ext>
            </a:extLst>
          </p:cNvPr>
          <p:cNvSpPr/>
          <p:nvPr/>
        </p:nvSpPr>
        <p:spPr>
          <a:xfrm>
            <a:off x="3243817" y="2641093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99851AD-1AD4-4DC9-B531-7B18CD98F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7" y="3735069"/>
            <a:ext cx="5534797" cy="1800476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9739298-10CD-427B-B1D8-73ECCDA6AE77}"/>
              </a:ext>
            </a:extLst>
          </p:cNvPr>
          <p:cNvSpPr/>
          <p:nvPr/>
        </p:nvSpPr>
        <p:spPr>
          <a:xfrm>
            <a:off x="2733551" y="3850375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C63B69D-36C9-43A8-8C24-FBF2802D558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450614" y="4635307"/>
            <a:ext cx="689626" cy="24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33E2A6-D4F7-4227-B40F-76743B2764AD}"/>
              </a:ext>
            </a:extLst>
          </p:cNvPr>
          <p:cNvSpPr txBox="1"/>
          <p:nvPr/>
        </p:nvSpPr>
        <p:spPr>
          <a:xfrm>
            <a:off x="7140240" y="4336433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Concat</a:t>
            </a:r>
            <a:r>
              <a:rPr lang="pt-BR" sz="1200" dirty="0">
                <a:solidFill>
                  <a:schemeClr val="bg1"/>
                </a:solidFill>
              </a:rPr>
              <a:t>: Concatena dois </a:t>
            </a:r>
            <a:r>
              <a:rPr lang="pt-BR" sz="1200" dirty="0" err="1">
                <a:solidFill>
                  <a:schemeClr val="bg1"/>
                </a:solidFill>
              </a:rPr>
              <a:t>dataframes</a:t>
            </a:r>
            <a:r>
              <a:rPr lang="pt-BR" sz="1200" dirty="0">
                <a:solidFill>
                  <a:schemeClr val="bg1"/>
                </a:solidFill>
              </a:rPr>
              <a:t> diferentes em um, combinando seus cabeçalhos.</a:t>
            </a:r>
          </a:p>
        </p:txBody>
      </p:sp>
    </p:spTree>
    <p:extLst>
      <p:ext uri="{BB962C8B-B14F-4D97-AF65-F5344CB8AC3E}">
        <p14:creationId xmlns:p14="http://schemas.microsoft.com/office/powerpoint/2010/main" val="149366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C1A1051-EEE7-460E-93B7-0437E11F1AD8}"/>
              </a:ext>
            </a:extLst>
          </p:cNvPr>
          <p:cNvSpPr txBox="1">
            <a:spLocks/>
          </p:cNvSpPr>
          <p:nvPr/>
        </p:nvSpPr>
        <p:spPr>
          <a:xfrm>
            <a:off x="842212" y="1335504"/>
            <a:ext cx="10688370" cy="4896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chemeClr val="bg1"/>
                </a:solidFill>
              </a:rPr>
              <a:t>Agora conseguimos realizar algumas manipulações dos dados: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F07F29-DFB1-4FF9-B660-4B6E983D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4" y="537632"/>
            <a:ext cx="2198877" cy="88899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53BD3E-E90F-48DA-9188-7CCB501D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759" y="1834864"/>
            <a:ext cx="5437919" cy="177666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B688010-48BB-4F84-9101-1BA8FE6FFD14}"/>
              </a:ext>
            </a:extLst>
          </p:cNvPr>
          <p:cNvSpPr txBox="1">
            <a:spLocks/>
          </p:cNvSpPr>
          <p:nvPr/>
        </p:nvSpPr>
        <p:spPr>
          <a:xfrm>
            <a:off x="2197771" y="759881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dirty="0"/>
              <a:t>Quais os principais comandos e para que servem ?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DC31F8-A846-4633-B22D-99FEA09B25CC}"/>
              </a:ext>
            </a:extLst>
          </p:cNvPr>
          <p:cNvSpPr/>
          <p:nvPr/>
        </p:nvSpPr>
        <p:spPr>
          <a:xfrm>
            <a:off x="2430744" y="1871128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A9DF6F-931E-4621-991B-6F8B81CA050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368678" y="2399247"/>
            <a:ext cx="274574" cy="323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6A9F80-A9DF-435E-A732-62992BFD4DEB}"/>
              </a:ext>
            </a:extLst>
          </p:cNvPr>
          <p:cNvSpPr txBox="1"/>
          <p:nvPr/>
        </p:nvSpPr>
        <p:spPr>
          <a:xfrm>
            <a:off x="6643252" y="1891415"/>
            <a:ext cx="224840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Merge: Combina  as linhas de Dataframe diferentes, usando a referencia da coluna chave para concatenar em um único Dataframe.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D80E9A-578D-457B-821A-0EE680BF2906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5164014" y="4921943"/>
            <a:ext cx="307538" cy="49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71F99E-D156-4C4A-8CF7-FE04F8F84015}"/>
              </a:ext>
            </a:extLst>
          </p:cNvPr>
          <p:cNvSpPr txBox="1"/>
          <p:nvPr/>
        </p:nvSpPr>
        <p:spPr>
          <a:xfrm>
            <a:off x="5471552" y="4997419"/>
            <a:ext cx="224840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Plot</a:t>
            </a:r>
            <a:r>
              <a:rPr lang="pt-BR" sz="1200" dirty="0">
                <a:solidFill>
                  <a:schemeClr val="bg1"/>
                </a:solidFill>
              </a:rPr>
              <a:t>: Unindo o pandas com outra biblioteca conseguimos gerar gráficos de nossos </a:t>
            </a:r>
            <a:r>
              <a:rPr lang="pt-BR" sz="1200" dirty="0" err="1">
                <a:solidFill>
                  <a:schemeClr val="bg1"/>
                </a:solidFill>
              </a:rPr>
              <a:t>dataframes</a:t>
            </a:r>
            <a:r>
              <a:rPr lang="pt-BR" sz="1200" dirty="0">
                <a:solidFill>
                  <a:schemeClr val="bg1"/>
                </a:solidFill>
              </a:rPr>
              <a:t> e manipulações de dados.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6DEA87-C7C5-443D-9078-BB2017E6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493" y="3429000"/>
            <a:ext cx="3451097" cy="2579304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EB30068-9659-4329-894B-77C89B89D9F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719955" y="4718652"/>
            <a:ext cx="307538" cy="694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9A67373C-1F22-4E0E-A8F5-BF16FC099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82" y="3716862"/>
            <a:ext cx="4172532" cy="2410161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328137E6-E532-451C-B59D-84B83799624E}"/>
              </a:ext>
            </a:extLst>
          </p:cNvPr>
          <p:cNvSpPr/>
          <p:nvPr/>
        </p:nvSpPr>
        <p:spPr>
          <a:xfrm>
            <a:off x="2200154" y="5301791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00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203</TotalTime>
  <Words>560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Orgânico</vt:lpstr>
      <vt:lpstr>Biblioteca Pandas - Python</vt:lpstr>
      <vt:lpstr>• O que é a biblioteca Pandas ? </vt:lpstr>
      <vt:lpstr>Instalando o Pandas no VSCODE</vt:lpstr>
      <vt:lpstr>O que é Dataframe e Series ?</vt:lpstr>
      <vt:lpstr>Quais dados são possíveis de Importar e Exportar no Pandas e seus métodos ?</vt:lpstr>
      <vt:lpstr>Quais os principais comandos e para que servem ?</vt:lpstr>
      <vt:lpstr>Quais os principais comandos e para que servem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Pandas - Python</dc:title>
  <dc:creator>D28_01</dc:creator>
  <cp:lastModifiedBy>D28_01</cp:lastModifiedBy>
  <cp:revision>24</cp:revision>
  <dcterms:created xsi:type="dcterms:W3CDTF">2022-09-24T12:44:32Z</dcterms:created>
  <dcterms:modified xsi:type="dcterms:W3CDTF">2022-09-24T16:07:59Z</dcterms:modified>
</cp:coreProperties>
</file>