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89" d="100"/>
          <a:sy n="89" d="100"/>
        </p:scale>
        <p:origin x="-22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2BA37-5E49-4D2A-B515-B3365FDE3DE7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EDCD-CA67-48AD-9453-4F6E39CE38A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CC1C0-6B62-41DD-AA6D-99CB066449CC}" type="datetimeFigureOut">
              <a:rPr lang="pt-BR" smtClean="0"/>
              <a:t>01/05/2018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3F681-ED2E-499F-B4CD-34B8983FD69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3F681-ED2E-499F-B4CD-34B8983FD694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3F681-ED2E-499F-B4CD-34B8983FD694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2A8607-C55A-499C-8D47-586F3C6B3292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A9E7-7825-47D5-A3C7-2262B6D3905F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EF34-AFB9-4468-829D-3FB2ED5D421F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12F4-96F1-4701-93FB-7F7299F9B448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D6F-E76C-4B85-8D52-CC203B4262FC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D7AA-A739-478E-B6DD-24B6A916A65B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FCEA-E8C4-4649-A5D8-46C72797A18A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993E-E6AF-46ED-BC75-60AAC3D3B196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0332-F52D-4087-AECF-55F47FDA6828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6961-536F-4072-AC51-C7EC51011C2A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806-C509-4E9F-8942-1906C21F365C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8733E58-205C-4666-BF4E-ED48EC442255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FD613-B9D1-4EA9-B3B0-119960D5A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FACULDADE SUL AMERICANA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F3CB28-3BF8-4C8D-908B-DA58DF881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TCC II</a:t>
            </a:r>
          </a:p>
        </p:txBody>
      </p:sp>
    </p:spTree>
    <p:extLst>
      <p:ext uri="{BB962C8B-B14F-4D97-AF65-F5344CB8AC3E}">
        <p14:creationId xmlns:p14="http://schemas.microsoft.com/office/powerpoint/2010/main" val="260242788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01AF8-6F42-41D1-A0F4-AC5B24CA5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690949"/>
            <a:ext cx="9966960" cy="1117506"/>
          </a:xfrm>
        </p:spPr>
        <p:txBody>
          <a:bodyPr>
            <a:normAutofit/>
          </a:bodyPr>
          <a:lstStyle/>
          <a:p>
            <a:r>
              <a:rPr lang="pt-BR" dirty="0"/>
              <a:t>FIM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3987" y="4106092"/>
            <a:ext cx="3767546" cy="235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5355773" y="431075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Sistema Web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019212" y="6270171"/>
            <a:ext cx="1959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10 de 10</a:t>
            </a:r>
          </a:p>
        </p:txBody>
      </p:sp>
    </p:spTree>
    <p:extLst>
      <p:ext uri="{BB962C8B-B14F-4D97-AF65-F5344CB8AC3E}">
        <p14:creationId xmlns:p14="http://schemas.microsoft.com/office/powerpoint/2010/main" val="7877766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ESSA APRESENTAÇÃO...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0932" y="2481941"/>
            <a:ext cx="9872871" cy="3574869"/>
          </a:xfrm>
        </p:spPr>
        <p:txBody>
          <a:bodyPr>
            <a:normAutofit/>
          </a:bodyPr>
          <a:lstStyle/>
          <a:p>
            <a:r>
              <a:rPr lang="pt-BR" sz="3200" b="1" dirty="0"/>
              <a:t>ANDAMENTO DO PROJETO</a:t>
            </a:r>
          </a:p>
          <a:p>
            <a:r>
              <a:rPr lang="pt-BR" sz="3200" b="1" dirty="0"/>
              <a:t>TECNOLOGIAS UTILIZADAS</a:t>
            </a:r>
          </a:p>
          <a:p>
            <a:r>
              <a:rPr lang="pt-BR" sz="3200" b="1" dirty="0"/>
              <a:t>DIFICULDADES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8933" y="1965770"/>
            <a:ext cx="3158187" cy="2305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r>
              <a:rPr lang="en-US" dirty="0"/>
              <a:t> de 10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1AAEF-02A7-4405-BC1F-CFCD8D7E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599"/>
            <a:ext cx="9875520" cy="1919591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SISTEMA WEB PARA CONTROLE E GERENCIAMENTO DE SERVIÇOS DE LAVAGENS DE VEÍCULOS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0AE839-F76F-4984-BB1E-73CC8037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3618688"/>
            <a:ext cx="9246139" cy="2477311"/>
          </a:xfrm>
        </p:spPr>
        <p:txBody>
          <a:bodyPr>
            <a:noAutofit/>
          </a:bodyPr>
          <a:lstStyle/>
          <a:p>
            <a:r>
              <a:rPr lang="pt-BR" sz="3200" dirty="0"/>
              <a:t>Alunos: Ailton Luiz, Ruben </a:t>
            </a:r>
            <a:r>
              <a:rPr lang="pt-BR" sz="3200" dirty="0" err="1"/>
              <a:t>Delmondes</a:t>
            </a:r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Orientador: Telmo Queiroz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6878" y="3304901"/>
            <a:ext cx="2772493" cy="190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r>
              <a:rPr lang="en-US" dirty="0"/>
              <a:t> de 10</a:t>
            </a:r>
          </a:p>
        </p:txBody>
      </p:sp>
    </p:spTree>
    <p:extLst>
      <p:ext uri="{BB962C8B-B14F-4D97-AF65-F5344CB8AC3E}">
        <p14:creationId xmlns:p14="http://schemas.microsoft.com/office/powerpoint/2010/main" val="7501158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320D6-0340-494E-83BC-98939BE9A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609" y="2038639"/>
            <a:ext cx="9966960" cy="1031132"/>
          </a:xfrm>
        </p:spPr>
        <p:txBody>
          <a:bodyPr>
            <a:normAutofit/>
          </a:bodyPr>
          <a:lstStyle/>
          <a:p>
            <a:r>
              <a:rPr lang="pt-BR" sz="4400" dirty="0"/>
              <a:t>ANDAMENTO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685294-D1FB-4011-8D4E-6176141BD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948" y="4098402"/>
            <a:ext cx="5049078" cy="2037733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/>
              <a:t>PÁGINAS DE CADASTROS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/>
              <a:t>PÁGINA DE CONTROLE DE SERVIÇO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/>
              <a:t>RELATÓRIOS GERENCIAIS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/>
              <a:t>TRABALHO ESCRITO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66833" y="4014674"/>
            <a:ext cx="2325567" cy="160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10657201" y="6314105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4 de 10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59786A-D53A-4231-9460-190412CEE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151" y="4007102"/>
            <a:ext cx="582532" cy="5210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E791DB7-9EA9-4106-A5C5-D50C2BFC1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151" y="4454302"/>
            <a:ext cx="582532" cy="52108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DE5139D-A591-4A94-9B0C-5DD2D3806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151" y="5117268"/>
            <a:ext cx="809557" cy="6063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182CAD-E8C0-40F7-BFE9-282FBC7F4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151" y="5617135"/>
            <a:ext cx="809557" cy="6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810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A3B62-BD01-4D02-ADCE-F8F8A11F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PÁGINAS DE CADASTROS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624934-73A1-435F-8E0E-D0378276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49" y="1965960"/>
            <a:ext cx="9872871" cy="1638631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SERVIÇOS</a:t>
            </a:r>
          </a:p>
          <a:p>
            <a:r>
              <a:rPr lang="pt-BR" sz="2400" dirty="0"/>
              <a:t>FUNCIONÁRIOS</a:t>
            </a:r>
          </a:p>
          <a:p>
            <a:r>
              <a:rPr lang="pt-BR" sz="2400" dirty="0"/>
              <a:t>VEÍCULOS</a:t>
            </a:r>
          </a:p>
          <a:p>
            <a:r>
              <a:rPr lang="pt-BR" sz="2400" dirty="0"/>
              <a:t>CLIENTES</a:t>
            </a:r>
          </a:p>
          <a:p>
            <a:endParaRPr lang="pt-BR" sz="2400" dirty="0"/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EF02450-A52C-4CCC-88DD-E32B35B497F9}"/>
              </a:ext>
            </a:extLst>
          </p:cNvPr>
          <p:cNvSpPr txBox="1">
            <a:spLocks/>
          </p:cNvSpPr>
          <p:nvPr/>
        </p:nvSpPr>
        <p:spPr>
          <a:xfrm>
            <a:off x="1143000" y="3922642"/>
            <a:ext cx="9604513" cy="2027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sz="3200" b="1" dirty="0"/>
              <a:t>FUNCIONALIDADES DERIVADAS:</a:t>
            </a:r>
          </a:p>
          <a:p>
            <a:r>
              <a:rPr lang="pt-BR" dirty="0"/>
              <a:t>PÁGINA DE ORDEM DE SERVIÇOS</a:t>
            </a:r>
          </a:p>
          <a:p>
            <a:r>
              <a:rPr lang="pt-BR" dirty="0"/>
              <a:t>FINANCEIRO</a:t>
            </a:r>
          </a:p>
          <a:p>
            <a:r>
              <a:rPr lang="pt-BR" dirty="0"/>
              <a:t>EMPRESAS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4034" y="3105287"/>
            <a:ext cx="36195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r>
              <a:rPr lang="en-US" dirty="0"/>
              <a:t> de 10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850DE9-1AC4-4259-BDB9-2DA94A37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635" y="1865258"/>
            <a:ext cx="468134" cy="4187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4BC0D78-A913-4CD0-BF03-375CF362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63" y="2295072"/>
            <a:ext cx="468134" cy="4187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0DF70B-1865-4151-A9D5-675DE322E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635" y="2688457"/>
            <a:ext cx="468134" cy="41875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2761218-AA82-4C26-80A5-EA2A8E389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284" y="3093368"/>
            <a:ext cx="468134" cy="41875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4723F65-3DB5-42BC-B73F-2E89E46E1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52" y="4569535"/>
            <a:ext cx="468134" cy="41875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BC7B4B8-8253-41FF-A1B0-C575D1E0C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52" y="4988288"/>
            <a:ext cx="468134" cy="41875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270E7FC-8C84-4097-B9B1-636153B5A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56" y="5458897"/>
            <a:ext cx="468134" cy="4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487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B5B91-5E0C-4961-8C28-F80A7E6E1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866911"/>
          </a:xfrm>
        </p:spPr>
        <p:txBody>
          <a:bodyPr>
            <a:normAutofit/>
          </a:bodyPr>
          <a:lstStyle/>
          <a:p>
            <a:r>
              <a:rPr lang="pt-BR" sz="4900" dirty="0"/>
              <a:t>DIFICULDADES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5BC20-0AC2-4E69-8A3A-F1CF01271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2040835"/>
            <a:ext cx="8767860" cy="1139687"/>
          </a:xfrm>
        </p:spPr>
        <p:txBody>
          <a:bodyPr/>
          <a:lstStyle/>
          <a:p>
            <a:r>
              <a:rPr lang="pt-BR" sz="2800"/>
              <a:t>RELATÓRIOS GERENCIAIS</a:t>
            </a:r>
            <a:endParaRPr lang="pt-BR" sz="2800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448195" y="6261854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6 de 10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57BA0F-9F50-491D-80E7-AA335772D019}"/>
              </a:ext>
            </a:extLst>
          </p:cNvPr>
          <p:cNvSpPr txBox="1"/>
          <p:nvPr/>
        </p:nvSpPr>
        <p:spPr>
          <a:xfrm>
            <a:off x="1942004" y="3870919"/>
            <a:ext cx="5962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</a:rPr>
              <a:t>RELAÇÃO DE SERVIÇOS POR FUNCIONÁRIOS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</a:rPr>
              <a:t>RELAÇÃO DE SERVIÇOS POR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</a:rPr>
              <a:t>RELAÇÃ O DE COMISSÃO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25154CA-E33F-4803-8591-E50FEF59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613" y="3908527"/>
            <a:ext cx="2184777" cy="184418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F393333-BA58-457A-B488-0B7572D06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69" y="2587076"/>
            <a:ext cx="210312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787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C49A2-8141-466E-B659-32A2D4B1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RELATÓRIOS GERENCIAIS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FBE4D-71DF-48E6-A064-462C6122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RELAÇÃO DE CLIENTES</a:t>
            </a:r>
          </a:p>
          <a:p>
            <a:r>
              <a:rPr lang="pt-BR" b="1" dirty="0"/>
              <a:t>RELAÇÃO DE SERVIÇOS POR FUNCIONÁRIOS</a:t>
            </a:r>
          </a:p>
          <a:p>
            <a:r>
              <a:rPr lang="pt-BR" b="1" dirty="0"/>
              <a:t>RELAÇÃO DE SERVIÇOS POR CLIENTES</a:t>
            </a:r>
          </a:p>
          <a:p>
            <a:r>
              <a:rPr lang="pt-BR" b="1" dirty="0"/>
              <a:t>RELAÇÃO DE COMISSÃO</a:t>
            </a:r>
          </a:p>
          <a:p>
            <a:r>
              <a:rPr lang="pt-BR" b="1" dirty="0"/>
              <a:t>RELAÇÃO DE LAVAGENS</a:t>
            </a:r>
          </a:p>
          <a:p>
            <a:r>
              <a:rPr lang="pt-BR" b="1" dirty="0"/>
              <a:t>RELAÇÃO FINANCEIRO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r>
              <a:rPr lang="en-US" dirty="0"/>
              <a:t> de 10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C06CAF-FB28-4C25-97E8-AAC5FA5B4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708" y="1820018"/>
            <a:ext cx="678830" cy="6072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50BB26-E11F-4EDB-86D9-378AE5AF4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708" y="3864879"/>
            <a:ext cx="678830" cy="6072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913A69-F1FA-4F61-AE84-3A560F4B7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864" y="2435492"/>
            <a:ext cx="810674" cy="6072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A9A5A0-86C3-4737-BA7E-E6FFA50C1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569" y="2935578"/>
            <a:ext cx="810674" cy="60722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97EF056-0F60-4246-8B28-03F2F30C6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12" y="3422595"/>
            <a:ext cx="810674" cy="60722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0EE142E-2C3F-40BC-BCC4-286B6C83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56" y="4351896"/>
            <a:ext cx="678830" cy="6072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EBE169-B2F6-4338-8357-437CC0972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084" y="1820018"/>
            <a:ext cx="3066667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242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22DC0-9CC8-4FD7-BF14-FC88A1E02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169" y="2075670"/>
            <a:ext cx="9966960" cy="1502578"/>
          </a:xfrm>
        </p:spPr>
        <p:txBody>
          <a:bodyPr>
            <a:normAutofit/>
          </a:bodyPr>
          <a:lstStyle/>
          <a:p>
            <a:r>
              <a:rPr lang="pt-BR" sz="4400" dirty="0"/>
              <a:t>TECNOLOGIAS UTILIZADAS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7303" y="3923032"/>
            <a:ext cx="4261485" cy="260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10043246" y="6222666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8 de 10</a:t>
            </a:r>
          </a:p>
        </p:txBody>
      </p:sp>
    </p:spTree>
    <p:extLst>
      <p:ext uri="{BB962C8B-B14F-4D97-AF65-F5344CB8AC3E}">
        <p14:creationId xmlns:p14="http://schemas.microsoft.com/office/powerpoint/2010/main" val="37033472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Resultado de imagem para logo tipo mysql">
            <a:extLst>
              <a:ext uri="{FF2B5EF4-FFF2-40B4-BE49-F238E27FC236}">
                <a16:creationId xmlns:a16="http://schemas.microsoft.com/office/drawing/2014/main" id="{AB34D030-7DCF-4EFF-82EA-79A9F7E5B9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0BA178-89DA-4DC0-97B9-72B761F3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06" y="3019225"/>
            <a:ext cx="1351722" cy="919370"/>
          </a:xfrm>
          <a:prstGeom prst="rect">
            <a:avLst/>
          </a:prstGeom>
        </p:spPr>
      </p:pic>
      <p:pic>
        <p:nvPicPr>
          <p:cNvPr id="1028" name="Picture 4" descr="Resultado de imagem para eclipse logo marca">
            <a:extLst>
              <a:ext uri="{FF2B5EF4-FFF2-40B4-BE49-F238E27FC236}">
                <a16:creationId xmlns:a16="http://schemas.microsoft.com/office/drawing/2014/main" id="{8D7E2B69-B030-4F60-8966-99A1A6F8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33" y="2680252"/>
            <a:ext cx="2931672" cy="7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dbforge">
            <a:extLst>
              <a:ext uri="{FF2B5EF4-FFF2-40B4-BE49-F238E27FC236}">
                <a16:creationId xmlns:a16="http://schemas.microsoft.com/office/drawing/2014/main" id="{55D47540-DE6F-41BE-961B-CBB606A9E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2" y="3913083"/>
            <a:ext cx="2734427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Resultado de imagem para hibernate">
            <a:extLst>
              <a:ext uri="{FF2B5EF4-FFF2-40B4-BE49-F238E27FC236}">
                <a16:creationId xmlns:a16="http://schemas.microsoft.com/office/drawing/2014/main" id="{02B43EC6-66D3-430F-9C60-D17FEC8578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10" descr="Resultado de imagem para hibernate">
            <a:extLst>
              <a:ext uri="{FF2B5EF4-FFF2-40B4-BE49-F238E27FC236}">
                <a16:creationId xmlns:a16="http://schemas.microsoft.com/office/drawing/2014/main" id="{B7F6791E-CA4E-4286-A4CF-89E22AC0C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12" descr="Resultado de imagem para hibernate">
            <a:extLst>
              <a:ext uri="{FF2B5EF4-FFF2-40B4-BE49-F238E27FC236}">
                <a16:creationId xmlns:a16="http://schemas.microsoft.com/office/drawing/2014/main" id="{5F15EB1D-3FAB-48D1-8F2B-574CFCE361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8" name="Picture 14" descr="Resultado de imagem para hibernate">
            <a:extLst>
              <a:ext uri="{FF2B5EF4-FFF2-40B4-BE49-F238E27FC236}">
                <a16:creationId xmlns:a16="http://schemas.microsoft.com/office/drawing/2014/main" id="{5446CBC4-13F1-4E63-A3FD-873F0211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165" y="5508528"/>
            <a:ext cx="4002156" cy="111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java">
            <a:extLst>
              <a:ext uri="{FF2B5EF4-FFF2-40B4-BE49-F238E27FC236}">
                <a16:creationId xmlns:a16="http://schemas.microsoft.com/office/drawing/2014/main" id="{69540907-FF34-439D-A14B-DBD6FC8DD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4" y="338259"/>
            <a:ext cx="3566630" cy="213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tomcat">
            <a:extLst>
              <a:ext uri="{FF2B5EF4-FFF2-40B4-BE49-F238E27FC236}">
                <a16:creationId xmlns:a16="http://schemas.microsoft.com/office/drawing/2014/main" id="{233537B7-982C-41BD-9857-C413F260D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643" y="596655"/>
            <a:ext cx="19812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primefaces">
            <a:extLst>
              <a:ext uri="{FF2B5EF4-FFF2-40B4-BE49-F238E27FC236}">
                <a16:creationId xmlns:a16="http://schemas.microsoft.com/office/drawing/2014/main" id="{18468390-34DF-4549-80B7-F065F6BD3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25" y="790908"/>
            <a:ext cx="3573216" cy="10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junit">
            <a:extLst>
              <a:ext uri="{FF2B5EF4-FFF2-40B4-BE49-F238E27FC236}">
                <a16:creationId xmlns:a16="http://schemas.microsoft.com/office/drawing/2014/main" id="{99D559E1-4C97-4C43-B8D2-C5F8D86A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918" y="4570592"/>
            <a:ext cx="1438830" cy="43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ultado de imagem para maven">
            <a:extLst>
              <a:ext uri="{FF2B5EF4-FFF2-40B4-BE49-F238E27FC236}">
                <a16:creationId xmlns:a16="http://schemas.microsoft.com/office/drawing/2014/main" id="{416B0120-C6E5-4F86-9A75-3AAE47707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02" y="4694590"/>
            <a:ext cx="2368907" cy="82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m para jboss tools">
            <a:extLst>
              <a:ext uri="{FF2B5EF4-FFF2-40B4-BE49-F238E27FC236}">
                <a16:creationId xmlns:a16="http://schemas.microsoft.com/office/drawing/2014/main" id="{43E00AEA-2055-4A82-95B6-26C3D06C2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00" y="5641292"/>
            <a:ext cx="2305878" cy="84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esultado de imagem para JasperReports">
            <a:extLst>
              <a:ext uri="{FF2B5EF4-FFF2-40B4-BE49-F238E27FC236}">
                <a16:creationId xmlns:a16="http://schemas.microsoft.com/office/drawing/2014/main" id="{7A6C97A9-0737-48C0-8D80-28EAF95B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777" y="5338711"/>
            <a:ext cx="330059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esultado de imagem para omnifaces">
            <a:extLst>
              <a:ext uri="{FF2B5EF4-FFF2-40B4-BE49-F238E27FC236}">
                <a16:creationId xmlns:a16="http://schemas.microsoft.com/office/drawing/2014/main" id="{FC7FD5EE-2781-488D-BF36-7789D9853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16" y="2195494"/>
            <a:ext cx="3212434" cy="56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r>
              <a:rPr lang="en-US" dirty="0"/>
              <a:t> de 10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A250D0-3851-4865-847F-7F5EB186BB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93118" y="2812736"/>
            <a:ext cx="2734427" cy="15373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F58EBBE-4F24-41D5-879D-5A0569EA03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11616" y="3390457"/>
            <a:ext cx="1421182" cy="14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469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se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</TotalTime>
  <Words>143</Words>
  <Application>Microsoft Office PowerPoint</Application>
  <PresentationFormat>Widescreen</PresentationFormat>
  <Paragraphs>50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Base</vt:lpstr>
      <vt:lpstr>FACULDADE SUL AMERICANA</vt:lpstr>
      <vt:lpstr>ESSA APRESENTAÇÃO...</vt:lpstr>
      <vt:lpstr>SISTEMA WEB PARA CONTROLE E GERENCIAMENTO DE SERVIÇOS DE LAVAGENS DE VEÍCULOS</vt:lpstr>
      <vt:lpstr>ANDAMENTO DO PROJETO</vt:lpstr>
      <vt:lpstr>PÁGINAS DE CADASTROS</vt:lpstr>
      <vt:lpstr>DIFICULDADES </vt:lpstr>
      <vt:lpstr>RELATÓRIOS GERENCIAIS</vt:lpstr>
      <vt:lpstr>TECNOLOGIAS UTILIZADAS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FACULDADE SUL AMERICANA</dc:title>
  <dc:creator>Ailton Luiz</dc:creator>
  <cp:lastModifiedBy>Ailton Luiz</cp:lastModifiedBy>
  <cp:revision>44</cp:revision>
  <dcterms:created xsi:type="dcterms:W3CDTF">2017-10-09T23:13:44Z</dcterms:created>
  <dcterms:modified xsi:type="dcterms:W3CDTF">2018-05-01T16:08:57Z</dcterms:modified>
</cp:coreProperties>
</file>