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3790-F129-489C-9174-623D197739E1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C1A8-FEE3-4AEA-97A5-537C8D30BA4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ATUALIZAÇÃO DO DOLAR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Atualização da cotação do dólar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1. Entre no cadastro </a:t>
            </a:r>
            <a:r>
              <a:rPr lang="pt-BR" dirty="0" err="1" smtClean="0"/>
              <a:t>adaministrativo</a:t>
            </a:r>
            <a:r>
              <a:rPr lang="pt-BR" dirty="0" smtClean="0"/>
              <a:t> do sistema da planilha 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2. Selecione a guia “Atualizar Moeda”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3. Informe o novo valor do </a:t>
            </a:r>
            <a:r>
              <a:rPr lang="pt-BR" dirty="0" err="1" smtClean="0"/>
              <a:t>dolar</a:t>
            </a:r>
            <a:r>
              <a:rPr lang="pt-BR" dirty="0" smtClean="0"/>
              <a:t> e clique em “Atualizar Moeda”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4. Pronto o sistema já atualizou a base de dados na internet.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5. Na próxima vez que o usuário abrir sua planilha o sistema atualizará o valor do “Dólar” </a:t>
            </a:r>
            <a:endParaRPr lang="pt-BR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Office PowerPoint</Application>
  <PresentationFormat>Apresentação na tela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ATUALIZAÇÃO DO DOLAR</vt:lpstr>
      <vt:lpstr>1. Entre no cadastro adaministrativo do sistema da planilha </vt:lpstr>
      <vt:lpstr>2. Selecione a guia “Atualizar Moeda”</vt:lpstr>
      <vt:lpstr>3. Informe o novo valor do dolar e clique em “Atualizar Moeda”</vt:lpstr>
      <vt:lpstr>4. Pronto o sistema já atualizou a base de dados na internet.</vt:lpstr>
      <vt:lpstr>5. Na próxima vez que o usuário abrir sua planilha o sistema atualizará o valor do “Dólar”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ATUALIZAÇÃO DO DOLAR</dc:title>
  <dc:creator>AILTON</dc:creator>
  <cp:lastModifiedBy>AILTON</cp:lastModifiedBy>
  <cp:revision>2</cp:revision>
  <dcterms:created xsi:type="dcterms:W3CDTF">2015-04-08T15:03:19Z</dcterms:created>
  <dcterms:modified xsi:type="dcterms:W3CDTF">2015-04-08T15:18:59Z</dcterms:modified>
</cp:coreProperties>
</file>