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2514-8E53-48A4-B497-EE6516D70E65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B894-196F-41B9-B5EC-9BE4EBFC5D9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CADASTRAR NOVO VENDEDOR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Atualização de planilha para novo vendedor.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1. Abrir o banco de dados de Orçamento da pasta “</a:t>
            </a:r>
            <a:r>
              <a:rPr lang="pt-BR" dirty="0" err="1" smtClean="0"/>
              <a:t>db</a:t>
            </a:r>
            <a:r>
              <a:rPr lang="pt-BR" dirty="0" smtClean="0"/>
              <a:t>” 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2. Digite a senha administrativa do sistema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 Informe os dados do novo vendedor e clique em cadastrar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4. O sistema informara que o novo vendedor foi cadastrado com sucesso e fechará o banco de dados automaticamente.</a:t>
            </a:r>
            <a:endParaRPr lang="pt-BR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 Abra a Planilha do novo vendedor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6. Agora a planilha esta pronta para uso.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CADASTRAR NOVO VENDEDOR</vt:lpstr>
      <vt:lpstr>1. Abrir o banco de dados de Orçamento da pasta “db” </vt:lpstr>
      <vt:lpstr>2. Digite a senha administrativa do sistema</vt:lpstr>
      <vt:lpstr>3. Informe os dados do novo vendedor e clique em cadastrar</vt:lpstr>
      <vt:lpstr>4. O sistema informara que o novo vendedor foi cadastrado com sucesso e fechará o banco de dados automaticamente.</vt:lpstr>
      <vt:lpstr>5. Abra a Planilha do novo vendedor</vt:lpstr>
      <vt:lpstr>6. Agora a planilha esta pronta para uso.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CADASTRAR NOVO VENDEDOR</dc:title>
  <dc:creator>AILTON</dc:creator>
  <cp:lastModifiedBy>AILTON</cp:lastModifiedBy>
  <cp:revision>2</cp:revision>
  <dcterms:created xsi:type="dcterms:W3CDTF">2015-04-08T14:46:18Z</dcterms:created>
  <dcterms:modified xsi:type="dcterms:W3CDTF">2015-04-08T15:01:01Z</dcterms:modified>
</cp:coreProperties>
</file>