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8" autoAdjust="0"/>
    <p:restoredTop sz="94660"/>
  </p:normalViewPr>
  <p:slideViewPr>
    <p:cSldViewPr>
      <p:cViewPr>
        <p:scale>
          <a:sx n="100" d="100"/>
          <a:sy n="100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RETEC – ( USUÁRIOS x DEPARTAMENTOS )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42004E17-679C-439E-8BD8-6DDECD74C479}">
      <dgm:prSet phldrT="[Texto]"/>
      <dgm:spPr/>
      <dgm:t>
        <a:bodyPr/>
        <a:lstStyle/>
        <a:p>
          <a:r>
            <a:rPr lang="pt-BR" dirty="0" smtClean="0"/>
            <a:t>AGENDA</a:t>
          </a:r>
          <a:endParaRPr lang="pt-BR" dirty="0"/>
        </a:p>
      </dgm:t>
    </dgm:pt>
    <dgm:pt modelId="{4133EC7B-CC96-46DD-9A5B-B23833B298E4}" type="parTrans" cxnId="{0C869551-C59A-40EE-9468-671EF9F36CA9}">
      <dgm:prSet/>
      <dgm:spPr/>
      <dgm:t>
        <a:bodyPr/>
        <a:lstStyle/>
        <a:p>
          <a:endParaRPr lang="pt-BR"/>
        </a:p>
      </dgm:t>
    </dgm:pt>
    <dgm:pt modelId="{CE121E02-C2DE-47F2-981D-78EDBAE0BDB8}" type="sibTrans" cxnId="{0C869551-C59A-40EE-9468-671EF9F36CA9}">
      <dgm:prSet/>
      <dgm:spPr/>
      <dgm:t>
        <a:bodyPr/>
        <a:lstStyle/>
        <a:p>
          <a:endParaRPr lang="pt-BR"/>
        </a:p>
      </dgm:t>
    </dgm:pt>
    <dgm:pt modelId="{A8413355-260A-432D-8608-7F1B43B84DBD}">
      <dgm:prSet phldrT="[Texto]"/>
      <dgm:spPr/>
      <dgm:t>
        <a:bodyPr vert="horz"/>
        <a:lstStyle/>
        <a:p>
          <a:r>
            <a:rPr lang="pt-BR" dirty="0" smtClean="0"/>
            <a:t>CADASTRO DE CLIENTES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91D31E0-C00F-4180-8AF6-3200BB60FF77}" type="parTrans" cxnId="{9443B62C-EC3C-4E37-8D3D-BE92D8AB506D}">
      <dgm:prSet/>
      <dgm:spPr/>
      <dgm:t>
        <a:bodyPr/>
        <a:lstStyle/>
        <a:p>
          <a:endParaRPr lang="pt-BR"/>
        </a:p>
      </dgm:t>
    </dgm:pt>
    <dgm:pt modelId="{20D96833-3041-4772-A251-06CD9F39F441}" type="sibTrans" cxnId="{9443B62C-EC3C-4E37-8D3D-BE92D8AB506D}">
      <dgm:prSet/>
      <dgm:spPr/>
      <dgm:t>
        <a:bodyPr/>
        <a:lstStyle/>
        <a:p>
          <a:endParaRPr lang="pt-BR"/>
        </a:p>
      </dgm:t>
    </dgm:pt>
    <dgm:pt modelId="{33711D8E-71BD-45D7-9465-D1831417D4D8}">
      <dgm:prSet phldrT="[Texto]"/>
      <dgm:spPr/>
      <dgm:t>
        <a:bodyPr vert="vert"/>
        <a:lstStyle/>
        <a:p>
          <a:r>
            <a:rPr lang="pt-BR" dirty="0" smtClean="0"/>
            <a:t>ROTEIROS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CA779385-68C7-4A2B-8E98-A930379DADD4}" type="parTrans" cxnId="{3E489421-4796-4E6F-A781-2EA720CCFEEB}">
      <dgm:prSet/>
      <dgm:spPr/>
      <dgm:t>
        <a:bodyPr/>
        <a:lstStyle/>
        <a:p>
          <a:endParaRPr lang="pt-BR"/>
        </a:p>
      </dgm:t>
    </dgm:pt>
    <dgm:pt modelId="{1AC20CF3-23C6-4B4A-8BCE-0E15EDEDF59E}" type="sibTrans" cxnId="{3E489421-4796-4E6F-A781-2EA720CCFEEB}">
      <dgm:prSet/>
      <dgm:spPr/>
      <dgm:t>
        <a:bodyPr/>
        <a:lstStyle/>
        <a:p>
          <a:endParaRPr lang="pt-BR"/>
        </a:p>
      </dgm:t>
    </dgm:pt>
    <dgm:pt modelId="{78FF04AF-7CC3-4C4C-A1CE-A5421AD0E110}">
      <dgm:prSet phldrT="[Texto]"/>
      <dgm:spPr/>
      <dgm:t>
        <a:bodyPr vert="vert"/>
        <a:lstStyle/>
        <a:p>
          <a:r>
            <a:rPr lang="pt-BR" dirty="0" smtClean="0"/>
            <a:t>CONTROLE DE VIAGENS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E1432117-031F-4304-9542-634468807488}" type="parTrans" cxnId="{2D5A7943-7301-4322-A59D-7EFDC513F1A5}">
      <dgm:prSet/>
      <dgm:spPr/>
      <dgm:t>
        <a:bodyPr/>
        <a:lstStyle/>
        <a:p>
          <a:endParaRPr lang="pt-BR"/>
        </a:p>
      </dgm:t>
    </dgm:pt>
    <dgm:pt modelId="{04EB11F4-0EC2-4BD5-B1E0-5F4CA6BA0EB9}" type="sibTrans" cxnId="{2D5A7943-7301-4322-A59D-7EFDC513F1A5}">
      <dgm:prSet/>
      <dgm:spPr/>
      <dgm:t>
        <a:bodyPr/>
        <a:lstStyle/>
        <a:p>
          <a:endParaRPr lang="pt-BR"/>
        </a:p>
      </dgm:t>
    </dgm:pt>
    <dgm:pt modelId="{23F33DFD-47B9-462B-AE40-FCC5373153FE}">
      <dgm:prSet phldrT="[Texto]"/>
      <dgm:spPr/>
      <dgm:t>
        <a:bodyPr vert="vert"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3417C8D7-7E87-49E5-AC2A-D20AC27B3063}" type="parTrans" cxnId="{6D3292CE-4E32-4754-A74C-E626A05DB79A}">
      <dgm:prSet/>
      <dgm:spPr/>
      <dgm:t>
        <a:bodyPr/>
        <a:lstStyle/>
        <a:p>
          <a:endParaRPr lang="pt-BR"/>
        </a:p>
      </dgm:t>
    </dgm:pt>
    <dgm:pt modelId="{EB0BCEAB-A559-46FF-8CED-B3D4A8EE5736}" type="sibTrans" cxnId="{6D3292CE-4E32-4754-A74C-E626A05DB79A}">
      <dgm:prSet/>
      <dgm:spPr/>
      <dgm:t>
        <a:bodyPr/>
        <a:lstStyle/>
        <a:p>
          <a:endParaRPr lang="pt-BR"/>
        </a:p>
      </dgm:t>
    </dgm:pt>
    <dgm:pt modelId="{BA0797A1-C705-4F99-88A0-B5877C0FDF0D}">
      <dgm:prSet phldrT="[Texto]"/>
      <dgm:spPr/>
      <dgm:t>
        <a:bodyPr vert="vert"/>
        <a:lstStyle/>
        <a:p>
          <a:r>
            <a:rPr lang="pt-BR" dirty="0" smtClean="0"/>
            <a:t>FECHAMENTO POR CLIENTES OU GRUPO DE CLIENTES</a:t>
          </a:r>
          <a:endParaRPr lang="pt-BR" dirty="0"/>
        </a:p>
      </dgm:t>
    </dgm:pt>
    <dgm:pt modelId="{139A5A4C-DEDA-46B2-B2B7-A05636668D40}" type="parTrans" cxnId="{803409CE-75D5-4783-8969-D5FEB914D71F}">
      <dgm:prSet/>
      <dgm:spPr/>
      <dgm:t>
        <a:bodyPr/>
        <a:lstStyle/>
        <a:p>
          <a:endParaRPr lang="pt-BR"/>
        </a:p>
      </dgm:t>
    </dgm:pt>
    <dgm:pt modelId="{CC60844F-F813-4786-93EB-89432610D0C4}" type="sibTrans" cxnId="{803409CE-75D5-4783-8969-D5FEB914D71F}">
      <dgm:prSet/>
      <dgm:spPr/>
      <dgm:t>
        <a:bodyPr/>
        <a:lstStyle/>
        <a:p>
          <a:endParaRPr lang="pt-BR"/>
        </a:p>
      </dgm:t>
    </dgm:pt>
    <dgm:pt modelId="{26395580-CCE3-47BA-8BB7-C665188706E1}">
      <dgm:prSet phldrT="[Texto]"/>
      <dgm:spPr/>
      <dgm:t>
        <a:bodyPr vert="vert"/>
        <a:lstStyle/>
        <a:p>
          <a:r>
            <a:rPr lang="pt-BR" dirty="0" smtClean="0"/>
            <a:t>GERAR BOLETOS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2C0770A4-C7AC-4BF8-9AF3-EC4C3DC879B5}" type="parTrans" cxnId="{87311BF7-4968-429E-B9A0-82A37BD928D0}">
      <dgm:prSet/>
      <dgm:spPr/>
      <dgm:t>
        <a:bodyPr/>
        <a:lstStyle/>
        <a:p>
          <a:endParaRPr lang="pt-BR"/>
        </a:p>
      </dgm:t>
    </dgm:pt>
    <dgm:pt modelId="{99E528B6-F97B-4E1B-9D4B-F04792A9E7CF}" type="sibTrans" cxnId="{87311BF7-4968-429E-B9A0-82A37BD928D0}">
      <dgm:prSet/>
      <dgm:spPr/>
      <dgm:t>
        <a:bodyPr/>
        <a:lstStyle/>
        <a:p>
          <a:endParaRPr lang="pt-BR"/>
        </a:p>
      </dgm:t>
    </dgm:pt>
    <dgm:pt modelId="{39222C0E-79CD-4BA1-B090-6D6295333DAF}">
      <dgm:prSet phldrT="[Texto]"/>
      <dgm:spPr/>
      <dgm:t>
        <a:bodyPr vert="vert"/>
        <a:lstStyle/>
        <a:p>
          <a:r>
            <a:rPr lang="pt-BR" dirty="0" smtClean="0"/>
            <a:t>ENVIO DE COBRANÇAS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9EF9F045-012F-4BFE-AFE5-062C7630BA3A}" type="parTrans" cxnId="{9BEE1A95-EBCE-4019-B89D-A3D42A6E1D3E}">
      <dgm:prSet/>
      <dgm:spPr/>
      <dgm:t>
        <a:bodyPr/>
        <a:lstStyle/>
        <a:p>
          <a:endParaRPr lang="pt-BR"/>
        </a:p>
      </dgm:t>
    </dgm:pt>
    <dgm:pt modelId="{68A164F5-7D20-49B4-BF29-7A513E4F0AB3}" type="sibTrans" cxnId="{9BEE1A95-EBCE-4019-B89D-A3D42A6E1D3E}">
      <dgm:prSet/>
      <dgm:spPr/>
      <dgm:t>
        <a:bodyPr/>
        <a:lstStyle/>
        <a:p>
          <a:endParaRPr lang="pt-BR"/>
        </a:p>
      </dgm:t>
    </dgm:pt>
    <dgm:pt modelId="{C582637D-B934-46AA-A8F8-77FF75DB84B0}">
      <dgm:prSet phldrT="[Texto]"/>
      <dgm:spPr/>
      <dgm:t>
        <a:bodyPr vert="vert"/>
        <a:lstStyle/>
        <a:p>
          <a:r>
            <a:rPr lang="pt-BR" dirty="0" smtClean="0"/>
            <a:t>BANCO – (REMESSA / RETORNO)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51402541-A29F-4446-9663-91C3656C1BA4}" type="parTrans" cxnId="{B34B70FD-9C1B-44B4-BC59-EBEC37A318E4}">
      <dgm:prSet/>
      <dgm:spPr/>
      <dgm:t>
        <a:bodyPr/>
        <a:lstStyle/>
        <a:p>
          <a:endParaRPr lang="pt-BR"/>
        </a:p>
      </dgm:t>
    </dgm:pt>
    <dgm:pt modelId="{897981D5-A409-45BA-B1F7-1A850C2558CC}" type="sibTrans" cxnId="{B34B70FD-9C1B-44B4-BC59-EBEC37A318E4}">
      <dgm:prSet/>
      <dgm:spPr/>
      <dgm:t>
        <a:bodyPr/>
        <a:lstStyle/>
        <a:p>
          <a:endParaRPr lang="pt-BR"/>
        </a:p>
      </dgm:t>
    </dgm:pt>
    <dgm:pt modelId="{595E26DF-2A78-477E-9C96-C99F74298B17}">
      <dgm:prSet phldrT="[Texto]"/>
      <dgm:spPr/>
      <dgm:t>
        <a:bodyPr vert="vert"/>
        <a:lstStyle/>
        <a:p>
          <a:r>
            <a:rPr lang="pt-BR" dirty="0" smtClean="0"/>
            <a:t>EMISSÃO DE RECIBOS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139EFE49-AB2A-4F2B-8ECD-89EF6AA01DE4}" type="parTrans" cxnId="{B576969C-5B8D-42B1-8715-E5D9FFE0CBAF}">
      <dgm:prSet/>
      <dgm:spPr/>
      <dgm:t>
        <a:bodyPr/>
        <a:lstStyle/>
        <a:p>
          <a:endParaRPr lang="pt-BR"/>
        </a:p>
      </dgm:t>
    </dgm:pt>
    <dgm:pt modelId="{37EC9DFB-4D68-4A61-A18A-5306B6C14357}" type="sibTrans" cxnId="{B576969C-5B8D-42B1-8715-E5D9FFE0CBAF}">
      <dgm:prSet/>
      <dgm:spPr/>
      <dgm:t>
        <a:bodyPr/>
        <a:lstStyle/>
        <a:p>
          <a:endParaRPr lang="pt-BR"/>
        </a:p>
      </dgm:t>
    </dgm:pt>
    <dgm:pt modelId="{1F540B70-646A-4888-9C9C-CB0EEB28776F}">
      <dgm:prSet phldrT="[Texto]"/>
      <dgm:spPr/>
      <dgm:t>
        <a:bodyPr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6FF75D44-E174-40F2-B523-C43E0DB99CE7}" type="parTrans" cxnId="{3BB4BCA4-FCBC-41AD-AAD8-7F4A5CA9A593}">
      <dgm:prSet/>
      <dgm:spPr/>
      <dgm:t>
        <a:bodyPr/>
        <a:lstStyle/>
        <a:p>
          <a:endParaRPr lang="pt-BR"/>
        </a:p>
      </dgm:t>
    </dgm:pt>
    <dgm:pt modelId="{33812152-AB92-45B9-A760-406D939B1889}" type="sibTrans" cxnId="{3BB4BCA4-FCBC-41AD-AAD8-7F4A5CA9A593}">
      <dgm:prSet/>
      <dgm:spPr/>
      <dgm:t>
        <a:bodyPr/>
        <a:lstStyle/>
        <a:p>
          <a:endParaRPr lang="pt-BR"/>
        </a:p>
      </dgm:t>
    </dgm:pt>
    <dgm:pt modelId="{28422E50-A1B4-46FA-BA4B-38F688C11E46}">
      <dgm:prSet phldrT="[Texto]"/>
      <dgm:spPr/>
      <dgm:t>
        <a:bodyPr vert="vert"/>
        <a:lstStyle/>
        <a:p>
          <a:r>
            <a:rPr lang="pt-BR" dirty="0" smtClean="0"/>
            <a:t>RECEITAS </a:t>
          </a:r>
          <a:br>
            <a:rPr lang="pt-BR" dirty="0" smtClean="0"/>
          </a:br>
          <a:r>
            <a:rPr lang="pt-BR" dirty="0" smtClean="0"/>
            <a:t>(RECEBIDO / N.RECEBIDO)</a:t>
          </a:r>
          <a:endParaRPr lang="pt-BR" dirty="0"/>
        </a:p>
      </dgm:t>
    </dgm:pt>
    <dgm:pt modelId="{202D14A6-43B3-40CC-8867-3765D57664F4}" type="parTrans" cxnId="{05F045C1-F654-4AEE-90E9-7811FEC4036D}">
      <dgm:prSet/>
      <dgm:spPr/>
      <dgm:t>
        <a:bodyPr/>
        <a:lstStyle/>
        <a:p>
          <a:endParaRPr lang="pt-BR"/>
        </a:p>
      </dgm:t>
    </dgm:pt>
    <dgm:pt modelId="{B1CA89DF-7D51-45CF-B53A-0EE1735A62AC}" type="sibTrans" cxnId="{05F045C1-F654-4AEE-90E9-7811FEC4036D}">
      <dgm:prSet/>
      <dgm:spPr/>
      <dgm:t>
        <a:bodyPr/>
        <a:lstStyle/>
        <a:p>
          <a:endParaRPr lang="pt-BR"/>
        </a:p>
      </dgm:t>
    </dgm:pt>
    <dgm:pt modelId="{1FABD144-A310-4709-8C7D-C4627C0BD908}">
      <dgm:prSet phldrT="[Texto]"/>
      <dgm:spPr/>
      <dgm:t>
        <a:bodyPr vert="vert"/>
        <a:lstStyle/>
        <a:p>
          <a:r>
            <a:rPr lang="pt-BR" dirty="0" smtClean="0"/>
            <a:t>DESPESAS</a:t>
          </a:r>
          <a:br>
            <a:rPr lang="pt-BR" dirty="0" smtClean="0"/>
          </a:br>
          <a:r>
            <a:rPr lang="pt-BR" dirty="0" smtClean="0"/>
            <a:t>(PAGO / N.PAGO)</a:t>
          </a:r>
          <a:endParaRPr lang="pt-BR" dirty="0"/>
        </a:p>
      </dgm:t>
    </dgm:pt>
    <dgm:pt modelId="{8B47C925-8FB2-4269-9E41-193DF77AD1FF}" type="parTrans" cxnId="{1382F54B-7A94-4BDD-A51D-3564C1C62714}">
      <dgm:prSet/>
      <dgm:spPr/>
      <dgm:t>
        <a:bodyPr/>
        <a:lstStyle/>
        <a:p>
          <a:endParaRPr lang="pt-BR"/>
        </a:p>
      </dgm:t>
    </dgm:pt>
    <dgm:pt modelId="{D4C884AA-B776-45B6-86CF-B0CC3B67C8AC}" type="sibTrans" cxnId="{1382F54B-7A94-4BDD-A51D-3564C1C62714}">
      <dgm:prSet/>
      <dgm:spPr/>
      <dgm:t>
        <a:bodyPr/>
        <a:lstStyle/>
        <a:p>
          <a:endParaRPr lang="pt-BR"/>
        </a:p>
      </dgm:t>
    </dgm:pt>
    <dgm:pt modelId="{AED62197-242B-49EB-91DB-4C1ED3D10B5E}">
      <dgm:prSet phldrT="[Texto]"/>
      <dgm:spPr/>
      <dgm:t>
        <a:bodyPr/>
        <a:lstStyle/>
        <a:p>
          <a:r>
            <a:rPr lang="pt-BR" dirty="0" smtClean="0"/>
            <a:t>GERAL</a:t>
          </a:r>
          <a:endParaRPr lang="pt-BR" dirty="0"/>
        </a:p>
      </dgm:t>
    </dgm:pt>
    <dgm:pt modelId="{75EEB4C7-AC42-4A07-B73E-786C7B86D605}" type="parTrans" cxnId="{9E53FAB4-41D2-4F17-AA67-18DF7A3D1065}">
      <dgm:prSet/>
      <dgm:spPr/>
      <dgm:t>
        <a:bodyPr/>
        <a:lstStyle/>
        <a:p>
          <a:endParaRPr lang="pt-BR"/>
        </a:p>
      </dgm:t>
    </dgm:pt>
    <dgm:pt modelId="{BA812542-DAC6-4CBA-B9C8-D18BE25E7510}" type="sibTrans" cxnId="{9E53FAB4-41D2-4F17-AA67-18DF7A3D1065}">
      <dgm:prSet/>
      <dgm:spPr/>
      <dgm:t>
        <a:bodyPr/>
        <a:lstStyle/>
        <a:p>
          <a:endParaRPr lang="pt-BR"/>
        </a:p>
      </dgm:t>
    </dgm:pt>
    <dgm:pt modelId="{C0FC3B47-6ADA-49D7-9E3A-CFC744B70200}">
      <dgm:prSet phldrT="[Texto]"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1D02BA5-33B4-4F2D-AC88-EE203733E59A}" type="parTrans" cxnId="{87083BFA-DBBD-4555-8510-DFEAF7C77923}">
      <dgm:prSet/>
      <dgm:spPr/>
      <dgm:t>
        <a:bodyPr/>
        <a:lstStyle/>
        <a:p>
          <a:endParaRPr lang="pt-BR"/>
        </a:p>
      </dgm:t>
    </dgm:pt>
    <dgm:pt modelId="{7FE5D7F4-A921-4772-A2C2-F827F2899519}" type="sibTrans" cxnId="{87083BFA-DBBD-4555-8510-DFEAF7C77923}">
      <dgm:prSet/>
      <dgm:spPr/>
      <dgm:t>
        <a:bodyPr/>
        <a:lstStyle/>
        <a:p>
          <a:endParaRPr lang="pt-BR"/>
        </a:p>
      </dgm:t>
    </dgm:pt>
    <dgm:pt modelId="{E542EB40-4B8B-4B17-96BD-5F6D2FAEBF77}">
      <dgm:prSet phldrT="[Texto]"/>
      <dgm:spPr/>
      <dgm:t>
        <a:bodyPr vert="horz"/>
        <a:lstStyle/>
        <a:p>
          <a:r>
            <a:rPr lang="pt-BR" dirty="0" smtClean="0"/>
            <a:t>CRITERIOS DE TRABALHO</a:t>
          </a:r>
          <a:endParaRPr lang="pt-BR" dirty="0"/>
        </a:p>
      </dgm:t>
    </dgm:pt>
    <dgm:pt modelId="{8B4B0776-DA5C-4A0A-B4CC-8926B80A1ED4}" type="parTrans" cxnId="{4A67B960-7D89-4CAC-BFD5-01E91845FF9E}">
      <dgm:prSet/>
      <dgm:spPr/>
      <dgm:t>
        <a:bodyPr/>
        <a:lstStyle/>
        <a:p>
          <a:endParaRPr lang="pt-BR"/>
        </a:p>
      </dgm:t>
    </dgm:pt>
    <dgm:pt modelId="{401787B3-352C-4BCB-B3A1-4E31F606367B}" type="sibTrans" cxnId="{4A67B960-7D89-4CAC-BFD5-01E91845FF9E}">
      <dgm:prSet/>
      <dgm:spPr/>
      <dgm:t>
        <a:bodyPr/>
        <a:lstStyle/>
        <a:p>
          <a:endParaRPr lang="pt-BR"/>
        </a:p>
      </dgm:t>
    </dgm:pt>
    <dgm:pt modelId="{9464184E-86E3-46A6-8F3A-FBB575BB6B7D}">
      <dgm:prSet phldrT="[Texto]"/>
      <dgm:spPr/>
      <dgm:t>
        <a:bodyPr vert="vert"/>
        <a:lstStyle/>
        <a:p>
          <a:r>
            <a:rPr lang="pt-BR" dirty="0" smtClean="0"/>
            <a:t>COMO CALCULAR O FATURAMENTO</a:t>
          </a:r>
          <a:endParaRPr lang="pt-BR" dirty="0"/>
        </a:p>
      </dgm:t>
    </dgm:pt>
    <dgm:pt modelId="{1F843AB2-C062-4682-BE35-BBCAC204D0C0}" type="parTrans" cxnId="{F9524579-F11D-496C-968D-A470B053955C}">
      <dgm:prSet/>
      <dgm:spPr/>
      <dgm:t>
        <a:bodyPr/>
        <a:lstStyle/>
        <a:p>
          <a:endParaRPr lang="pt-BR"/>
        </a:p>
      </dgm:t>
    </dgm:pt>
    <dgm:pt modelId="{6DF00DB9-F06D-4169-9DF5-57F008800E51}" type="sibTrans" cxnId="{F9524579-F11D-496C-968D-A470B053955C}">
      <dgm:prSet/>
      <dgm:spPr/>
      <dgm:t>
        <a:bodyPr/>
        <a:lstStyle/>
        <a:p>
          <a:endParaRPr lang="pt-BR"/>
        </a:p>
      </dgm:t>
    </dgm:pt>
    <dgm:pt modelId="{9FD3A19D-E149-44F1-BBCC-59518B800874}">
      <dgm:prSet phldrT="[Texto]"/>
      <dgm:spPr/>
      <dgm:t>
        <a:bodyPr vert="vert"/>
        <a:lstStyle/>
        <a:p>
          <a:r>
            <a:rPr lang="pt-BR" dirty="0" smtClean="0"/>
            <a:t>PREÇOS :</a:t>
          </a:r>
          <a:br>
            <a:rPr lang="pt-BR" dirty="0" smtClean="0"/>
          </a:br>
          <a:r>
            <a:rPr lang="pt-BR" dirty="0" smtClean="0"/>
            <a:t>ÚNICO / BAIRRO</a:t>
          </a:r>
          <a:endParaRPr lang="pt-BR" dirty="0"/>
        </a:p>
      </dgm:t>
    </dgm:pt>
    <dgm:pt modelId="{C24DA8BE-3DC6-4DE0-9A8E-9035C578F7A4}" type="parTrans" cxnId="{0BE720EF-FA52-49DA-80F9-22B4FA39E278}">
      <dgm:prSet/>
      <dgm:spPr/>
      <dgm:t>
        <a:bodyPr/>
        <a:lstStyle/>
        <a:p>
          <a:endParaRPr lang="pt-BR"/>
        </a:p>
      </dgm:t>
    </dgm:pt>
    <dgm:pt modelId="{DD2A8DA0-93EE-451B-86E6-94312B938F90}" type="sibTrans" cxnId="{0BE720EF-FA52-49DA-80F9-22B4FA39E278}">
      <dgm:prSet/>
      <dgm:spPr/>
      <dgm:t>
        <a:bodyPr/>
        <a:lstStyle/>
        <a:p>
          <a:endParaRPr lang="pt-BR"/>
        </a:p>
      </dgm:t>
    </dgm:pt>
    <dgm:pt modelId="{7334B9E8-42D7-4721-B1FF-536F85926AB0}">
      <dgm:prSet phldrT="[Texto]"/>
      <dgm:spPr/>
      <dgm:t>
        <a:bodyPr vert="horz"/>
        <a:lstStyle/>
        <a:p>
          <a:r>
            <a:rPr lang="pt-BR" dirty="0" smtClean="0"/>
            <a:t>OPERACIONAL</a:t>
          </a:r>
          <a:endParaRPr lang="pt-BR" dirty="0"/>
        </a:p>
      </dgm:t>
    </dgm:pt>
    <dgm:pt modelId="{02F93446-C1C6-4CB9-BCCE-2551D66292E3}" type="parTrans" cxnId="{BDD501EE-1E1C-4C4D-8B77-8BFE87FE968F}">
      <dgm:prSet/>
      <dgm:spPr/>
      <dgm:t>
        <a:bodyPr/>
        <a:lstStyle/>
        <a:p>
          <a:endParaRPr lang="pt-BR"/>
        </a:p>
      </dgm:t>
    </dgm:pt>
    <dgm:pt modelId="{EF0CB7D1-241D-48A6-B26E-3575A420035E}" type="sibTrans" cxnId="{BDD501EE-1E1C-4C4D-8B77-8BFE87FE968F}">
      <dgm:prSet/>
      <dgm:spPr/>
      <dgm:t>
        <a:bodyPr/>
        <a:lstStyle/>
        <a:p>
          <a:endParaRPr lang="pt-BR"/>
        </a:p>
      </dgm:t>
    </dgm:pt>
    <dgm:pt modelId="{8D516808-83CA-4DAA-81AE-213A0530BA77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5D6C2835-4B91-4541-BC02-970684BC4B47}" type="parTrans" cxnId="{D35D1F20-971F-4B76-A677-989E6EC7952E}">
      <dgm:prSet/>
      <dgm:spPr/>
      <dgm:t>
        <a:bodyPr/>
        <a:lstStyle/>
        <a:p>
          <a:endParaRPr lang="pt-BR"/>
        </a:p>
      </dgm:t>
    </dgm:pt>
    <dgm:pt modelId="{3C509F0C-8EF5-42F9-87B4-360D30FABCDC}" type="sibTrans" cxnId="{D35D1F20-971F-4B76-A677-989E6EC7952E}">
      <dgm:prSet/>
      <dgm:spPr/>
      <dgm:t>
        <a:bodyPr/>
        <a:lstStyle/>
        <a:p>
          <a:endParaRPr lang="pt-BR"/>
        </a:p>
      </dgm:t>
    </dgm:pt>
    <dgm:pt modelId="{A3A2338F-13A9-4ED6-8891-F6D2A1E1B73D}">
      <dgm:prSet phldrT="[Texto]"/>
      <dgm:spPr/>
      <dgm:t>
        <a:bodyPr vert="vert"/>
        <a:lstStyle/>
        <a:p>
          <a:r>
            <a:rPr lang="pt-BR" dirty="0" smtClean="0"/>
            <a:t>TIPOS DE MATERIAIS</a:t>
          </a:r>
          <a:endParaRPr lang="pt-BR" dirty="0"/>
        </a:p>
      </dgm:t>
    </dgm:pt>
    <dgm:pt modelId="{4AD2311A-A9D8-4244-B468-DDC57986FA83}" type="parTrans" cxnId="{7927AACC-866D-45FC-839D-0F957B455B45}">
      <dgm:prSet/>
      <dgm:spPr/>
      <dgm:t>
        <a:bodyPr/>
        <a:lstStyle/>
        <a:p>
          <a:endParaRPr lang="pt-BR"/>
        </a:p>
      </dgm:t>
    </dgm:pt>
    <dgm:pt modelId="{C5091E14-5141-42F0-B1DA-727B9077B07C}" type="sibTrans" cxnId="{7927AACC-866D-45FC-839D-0F957B455B45}">
      <dgm:prSet/>
      <dgm:spPr/>
      <dgm:t>
        <a:bodyPr/>
        <a:lstStyle/>
        <a:p>
          <a:endParaRPr lang="pt-BR"/>
        </a:p>
      </dgm:t>
    </dgm:pt>
    <dgm:pt modelId="{78E1CB8A-DC4E-4B16-A21B-B62BD581F974}">
      <dgm:prSet phldrT="[Texto]"/>
      <dgm:spPr/>
      <dgm:t>
        <a:bodyPr vert="vert"/>
        <a:lstStyle/>
        <a:p>
          <a:r>
            <a:rPr lang="pt-BR" dirty="0" smtClean="0"/>
            <a:t>OBSERVAÇÕES PARA CLIENTES</a:t>
          </a:r>
          <a:endParaRPr lang="pt-BR" dirty="0"/>
        </a:p>
      </dgm:t>
    </dgm:pt>
    <dgm:pt modelId="{C59219B6-3199-454D-AF5D-0CC127DA2E1D}" type="parTrans" cxnId="{48BB18FF-79EC-4435-8748-97A0605894B2}">
      <dgm:prSet/>
      <dgm:spPr/>
      <dgm:t>
        <a:bodyPr/>
        <a:lstStyle/>
        <a:p>
          <a:endParaRPr lang="pt-BR"/>
        </a:p>
      </dgm:t>
    </dgm:pt>
    <dgm:pt modelId="{752A0C36-0ED9-4A51-BF70-D4EE6DD630E2}" type="sibTrans" cxnId="{48BB18FF-79EC-4435-8748-97A0605894B2}">
      <dgm:prSet/>
      <dgm:spPr/>
      <dgm:t>
        <a:bodyPr/>
        <a:lstStyle/>
        <a:p>
          <a:endParaRPr lang="pt-BR"/>
        </a:p>
      </dgm:t>
    </dgm:pt>
    <dgm:pt modelId="{2A617C17-227C-439E-B064-71C9776F6779}">
      <dgm:prSet phldrT="[Texto]"/>
      <dgm:spPr/>
      <dgm:t>
        <a:bodyPr vert="vert"/>
        <a:lstStyle/>
        <a:p>
          <a:r>
            <a:rPr lang="pt-BR" dirty="0" smtClean="0"/>
            <a:t>CATEGORIAS / DEFINIÇÕES</a:t>
          </a:r>
          <a:endParaRPr lang="pt-BR" dirty="0"/>
        </a:p>
      </dgm:t>
    </dgm:pt>
    <dgm:pt modelId="{627CEB9A-AA4F-431F-BE04-25DBAF92AB52}" type="parTrans" cxnId="{539E3A92-E630-4BF7-8A78-CC6E20686CDC}">
      <dgm:prSet/>
      <dgm:spPr/>
      <dgm:t>
        <a:bodyPr/>
        <a:lstStyle/>
        <a:p>
          <a:endParaRPr lang="pt-BR"/>
        </a:p>
      </dgm:t>
    </dgm:pt>
    <dgm:pt modelId="{D87443D5-4447-4E8D-B6F0-4363C223FAA9}" type="sibTrans" cxnId="{539E3A92-E630-4BF7-8A78-CC6E20686CDC}">
      <dgm:prSet/>
      <dgm:spPr/>
      <dgm:t>
        <a:bodyPr/>
        <a:lstStyle/>
        <a:p>
          <a:endParaRPr lang="pt-BR"/>
        </a:p>
      </dgm:t>
    </dgm:pt>
    <dgm:pt modelId="{66FA8B0B-C4A6-4021-B342-4A8C3CBF2503}">
      <dgm:prSet phldrT="[Texto]"/>
      <dgm:spPr/>
      <dgm:t>
        <a:bodyPr vert="vert"/>
        <a:lstStyle/>
        <a:p>
          <a:r>
            <a:rPr lang="pt-BR" dirty="0" smtClean="0"/>
            <a:t>TAREFAS DO USUÁRIO</a:t>
          </a:r>
          <a:br>
            <a:rPr lang="pt-BR" dirty="0" smtClean="0"/>
          </a:br>
          <a:r>
            <a:rPr lang="pt-BR" dirty="0" smtClean="0"/>
            <a:t>(PENDENTE / CONCLUIDO)</a:t>
          </a:r>
          <a:endParaRPr lang="pt-BR" dirty="0"/>
        </a:p>
      </dgm:t>
    </dgm:pt>
    <dgm:pt modelId="{441925ED-C79F-426D-9B95-AAC461C884EC}" type="parTrans" cxnId="{8DABA0B5-FDAF-40FD-8577-980755F3B6E8}">
      <dgm:prSet/>
      <dgm:spPr/>
      <dgm:t>
        <a:bodyPr/>
        <a:lstStyle/>
        <a:p>
          <a:endParaRPr lang="pt-BR"/>
        </a:p>
      </dgm:t>
    </dgm:pt>
    <dgm:pt modelId="{7069915F-487C-4785-94A0-2A7591AD40CF}" type="sibTrans" cxnId="{8DABA0B5-FDAF-40FD-8577-980755F3B6E8}">
      <dgm:prSet/>
      <dgm:spPr/>
      <dgm:t>
        <a:bodyPr/>
        <a:lstStyle/>
        <a:p>
          <a:endParaRPr lang="pt-BR"/>
        </a:p>
      </dgm:t>
    </dgm:pt>
    <dgm:pt modelId="{535F6660-CBB0-4E7F-B94E-335B63115971}">
      <dgm:prSet phldrT="[Texto]"/>
      <dgm:spPr/>
      <dgm:t>
        <a:bodyPr vert="vert"/>
        <a:lstStyle/>
        <a:p>
          <a:r>
            <a:rPr lang="pt-BR" dirty="0" smtClean="0"/>
            <a:t>SOLICITAÇÕES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C3164D7-3E18-4567-9467-902091682798}" type="sibTrans" cxnId="{5E40E1C5-6539-4494-84D3-894AA9449860}">
      <dgm:prSet/>
      <dgm:spPr/>
      <dgm:t>
        <a:bodyPr/>
        <a:lstStyle/>
        <a:p>
          <a:endParaRPr lang="pt-BR"/>
        </a:p>
      </dgm:t>
    </dgm:pt>
    <dgm:pt modelId="{711E8BC1-E3E4-4EBD-8C6E-89FB4BBE4254}" type="parTrans" cxnId="{5E40E1C5-6539-4494-84D3-894AA9449860}">
      <dgm:prSet/>
      <dgm:spPr/>
      <dgm:t>
        <a:bodyPr/>
        <a:lstStyle/>
        <a:p>
          <a:endParaRPr lang="pt-BR"/>
        </a:p>
      </dgm:t>
    </dgm:pt>
    <dgm:pt modelId="{51687B4E-9B0C-48E5-9635-C40531FD8206}">
      <dgm:prSet phldrT="[Texto]"/>
      <dgm:spPr/>
      <dgm:t>
        <a:bodyPr vert="vert"/>
        <a:lstStyle/>
        <a:p>
          <a:r>
            <a:rPr lang="pt-BR" dirty="0" smtClean="0"/>
            <a:t>USUÁRIOS</a:t>
          </a:r>
          <a:endParaRPr lang="pt-BR" dirty="0"/>
        </a:p>
      </dgm:t>
    </dgm:pt>
    <dgm:pt modelId="{EA51E3C1-9DA7-444A-A47C-44CC60FF919D}" type="parTrans" cxnId="{E9253F17-D12B-466C-B77C-D588109BF7D0}">
      <dgm:prSet/>
      <dgm:spPr/>
      <dgm:t>
        <a:bodyPr/>
        <a:lstStyle/>
        <a:p>
          <a:endParaRPr lang="pt-BR"/>
        </a:p>
      </dgm:t>
    </dgm:pt>
    <dgm:pt modelId="{6075D120-30FC-44C7-BCE1-EE034394683A}" type="sibTrans" cxnId="{E9253F17-D12B-466C-B77C-D588109BF7D0}">
      <dgm:prSet/>
      <dgm:spPr/>
      <dgm:t>
        <a:bodyPr/>
        <a:lstStyle/>
        <a:p>
          <a:endParaRPr lang="pt-BR"/>
        </a:p>
      </dgm:t>
    </dgm:pt>
    <dgm:pt modelId="{56EAB3EA-AAC6-4779-9631-6EBE93B0D515}">
      <dgm:prSet phldrT="[Texto]"/>
      <dgm:spPr/>
      <dgm:t>
        <a:bodyPr vert="vert"/>
        <a:lstStyle/>
        <a:p>
          <a:r>
            <a:rPr lang="pt-BR" dirty="0" smtClean="0"/>
            <a:t>USUÁRIO X DEPARTAMENTOS</a:t>
          </a:r>
          <a:endParaRPr lang="pt-BR" dirty="0"/>
        </a:p>
      </dgm:t>
    </dgm:pt>
    <dgm:pt modelId="{0D9A2068-A44D-436A-A4C2-343C40E6955C}" type="parTrans" cxnId="{57939378-5C81-4F5A-ADFA-20318B62BCEC}">
      <dgm:prSet/>
      <dgm:spPr/>
      <dgm:t>
        <a:bodyPr/>
        <a:lstStyle/>
        <a:p>
          <a:endParaRPr lang="pt-BR"/>
        </a:p>
      </dgm:t>
    </dgm:pt>
    <dgm:pt modelId="{21FEBBAB-A4EE-4A27-BA4A-B7BE134C640F}" type="sibTrans" cxnId="{57939378-5C81-4F5A-ADFA-20318B62BCEC}">
      <dgm:prSet/>
      <dgm:spPr/>
      <dgm:t>
        <a:bodyPr/>
        <a:lstStyle/>
        <a:p>
          <a:endParaRPr lang="pt-BR"/>
        </a:p>
      </dgm:t>
    </dgm:pt>
    <dgm:pt modelId="{0ECC0DDD-237E-450D-8809-0065E0FB98B5}">
      <dgm:prSet phldrT="[Texto]"/>
      <dgm:spPr/>
      <dgm:t>
        <a:bodyPr vert="vert"/>
        <a:lstStyle/>
        <a:p>
          <a:r>
            <a:rPr lang="pt-BR" dirty="0" smtClean="0"/>
            <a:t>UTEIS</a:t>
          </a:r>
          <a:endParaRPr lang="pt-BR" dirty="0"/>
        </a:p>
      </dgm:t>
    </dgm:pt>
    <dgm:pt modelId="{144D9E50-721A-44D7-B2AA-56ADD4DC336C}" type="parTrans" cxnId="{0C39CF1D-89CE-45E8-996E-F240470613AE}">
      <dgm:prSet/>
      <dgm:spPr/>
      <dgm:t>
        <a:bodyPr/>
        <a:lstStyle/>
        <a:p>
          <a:endParaRPr lang="pt-BR"/>
        </a:p>
      </dgm:t>
    </dgm:pt>
    <dgm:pt modelId="{A00238FE-2D00-44AA-9B91-F43D6D807F51}" type="sibTrans" cxnId="{0C39CF1D-89CE-45E8-996E-F240470613AE}">
      <dgm:prSet/>
      <dgm:spPr/>
      <dgm:t>
        <a:bodyPr/>
        <a:lstStyle/>
        <a:p>
          <a:endParaRPr lang="pt-BR"/>
        </a:p>
      </dgm:t>
    </dgm:pt>
    <dgm:pt modelId="{7F676783-B8E2-4967-931F-9A6BD8CF885A}">
      <dgm:prSet phldrT="[Texto]"/>
      <dgm:spPr/>
      <dgm:t>
        <a:bodyPr vert="vert"/>
        <a:lstStyle/>
        <a:p>
          <a:r>
            <a:rPr lang="pt-BR" dirty="0" smtClean="0"/>
            <a:t>TELEFONES</a:t>
          </a:r>
          <a:endParaRPr lang="pt-BR" dirty="0"/>
        </a:p>
      </dgm:t>
    </dgm:pt>
    <dgm:pt modelId="{9A50BBC2-99CE-4634-94C2-DA0B1CE4F46A}" type="parTrans" cxnId="{C2111AA6-0EBB-4D44-AAA2-DDC112872405}">
      <dgm:prSet/>
      <dgm:spPr/>
      <dgm:t>
        <a:bodyPr/>
        <a:lstStyle/>
        <a:p>
          <a:endParaRPr lang="pt-BR"/>
        </a:p>
      </dgm:t>
    </dgm:pt>
    <dgm:pt modelId="{1B009E1D-0363-4D10-A404-46BBF545CD77}" type="sibTrans" cxnId="{C2111AA6-0EBB-4D44-AAA2-DDC112872405}">
      <dgm:prSet/>
      <dgm:spPr/>
      <dgm:t>
        <a:bodyPr/>
        <a:lstStyle/>
        <a:p>
          <a:endParaRPr lang="pt-BR"/>
        </a:p>
      </dgm:t>
    </dgm:pt>
    <dgm:pt modelId="{921FC0C5-6A68-4C44-ACD4-FA0B626DEF6F}">
      <dgm:prSet phldrT="[Texto]"/>
      <dgm:spPr/>
      <dgm:t>
        <a:bodyPr vert="vert"/>
        <a:lstStyle/>
        <a:p>
          <a:r>
            <a:rPr lang="pt-BR" dirty="0" smtClean="0"/>
            <a:t>LINKS WEB PARA AUXILIO</a:t>
          </a:r>
          <a:endParaRPr lang="pt-BR" dirty="0"/>
        </a:p>
      </dgm:t>
    </dgm:pt>
    <dgm:pt modelId="{D668D048-BC5E-4C44-83F5-8FA386E81786}" type="parTrans" cxnId="{A98F6222-E8C1-4042-8BC3-780CBA2599F0}">
      <dgm:prSet/>
      <dgm:spPr/>
      <dgm:t>
        <a:bodyPr/>
        <a:lstStyle/>
        <a:p>
          <a:endParaRPr lang="pt-BR"/>
        </a:p>
      </dgm:t>
    </dgm:pt>
    <dgm:pt modelId="{5F532F4E-384F-4680-B45A-AA14C0B78BC7}" type="sibTrans" cxnId="{A98F6222-E8C1-4042-8BC3-780CBA2599F0}">
      <dgm:prSet/>
      <dgm:spPr/>
      <dgm:t>
        <a:bodyPr/>
        <a:lstStyle/>
        <a:p>
          <a:endParaRPr lang="pt-BR"/>
        </a:p>
      </dgm:t>
    </dgm:pt>
    <dgm:pt modelId="{DF6E9808-813A-4DCE-9BDA-1B28C7CB1F2E}">
      <dgm:prSet phldrT="[Texto]"/>
      <dgm:spPr/>
      <dgm:t>
        <a:bodyPr vert="vert"/>
        <a:lstStyle/>
        <a:p>
          <a:r>
            <a:rPr lang="pt-BR" dirty="0" smtClean="0"/>
            <a:t>FORMAS DE FATURAMENTO X CONDIÇÕES</a:t>
          </a:r>
          <a:endParaRPr lang="pt-BR" dirty="0"/>
        </a:p>
      </dgm:t>
    </dgm:pt>
    <dgm:pt modelId="{7A3B04C0-9891-4256-AE62-B4D4450BCDDC}" type="parTrans" cxnId="{353C3C73-411A-407C-91F0-6801FAFC3192}">
      <dgm:prSet/>
      <dgm:spPr/>
      <dgm:t>
        <a:bodyPr/>
        <a:lstStyle/>
        <a:p>
          <a:endParaRPr lang="pt-BR"/>
        </a:p>
      </dgm:t>
    </dgm:pt>
    <dgm:pt modelId="{684790B5-AB6C-4D05-97A3-16A2CAB0B567}" type="sibTrans" cxnId="{353C3C73-411A-407C-91F0-6801FAFC3192}">
      <dgm:prSet/>
      <dgm:spPr/>
      <dgm:t>
        <a:bodyPr/>
        <a:lstStyle/>
        <a:p>
          <a:endParaRPr lang="pt-BR"/>
        </a:p>
      </dgm:t>
    </dgm:pt>
    <dgm:pt modelId="{631AB0DD-20A2-4F4C-B748-97E712F09C3E}">
      <dgm:prSet phldrT="[Texto]"/>
      <dgm:spPr/>
      <dgm:t>
        <a:bodyPr vert="vert"/>
        <a:lstStyle/>
        <a:p>
          <a:r>
            <a:rPr lang="pt-BR" dirty="0" smtClean="0"/>
            <a:t>COBRANÇAS </a:t>
          </a:r>
          <a:br>
            <a:rPr lang="pt-BR" dirty="0" smtClean="0"/>
          </a:br>
          <a:r>
            <a:rPr lang="pt-BR" dirty="0" smtClean="0"/>
            <a:t>VENCIMENTO / MULTAS</a:t>
          </a:r>
          <a:endParaRPr lang="pt-BR" dirty="0"/>
        </a:p>
      </dgm:t>
    </dgm:pt>
    <dgm:pt modelId="{F23D348C-6991-42A1-918F-E6C94AC99761}" type="parTrans" cxnId="{F5A76A5E-157D-43C4-9FFD-6DEF90D425B2}">
      <dgm:prSet/>
      <dgm:spPr/>
      <dgm:t>
        <a:bodyPr/>
        <a:lstStyle/>
        <a:p>
          <a:endParaRPr lang="pt-BR"/>
        </a:p>
      </dgm:t>
    </dgm:pt>
    <dgm:pt modelId="{94B08C32-9409-450E-BFB0-62E30F4938AE}" type="sibTrans" cxnId="{F5A76A5E-157D-43C4-9FFD-6DEF90D425B2}">
      <dgm:prSet/>
      <dgm:spPr/>
      <dgm:t>
        <a:bodyPr/>
        <a:lstStyle/>
        <a:p>
          <a:endParaRPr lang="pt-BR"/>
        </a:p>
      </dgm:t>
    </dgm:pt>
    <dgm:pt modelId="{A2BFC157-2857-4A41-8A3E-3EFC9225907D}">
      <dgm:prSet phldrT="[Texto]"/>
      <dgm:spPr/>
      <dgm:t>
        <a:bodyPr vert="vert"/>
        <a:lstStyle/>
        <a:p>
          <a:r>
            <a:rPr lang="pt-BR" dirty="0" smtClean="0"/>
            <a:t>LOCAÇÃO / RETIRADA</a:t>
          </a:r>
          <a:endParaRPr lang="pt-BR" dirty="0"/>
        </a:p>
      </dgm:t>
    </dgm:pt>
    <dgm:pt modelId="{A6EC94AD-57C7-4E35-BCF1-5A8899768858}" type="parTrans" cxnId="{08AC3118-AB52-4C72-91F5-81D77C0BE315}">
      <dgm:prSet/>
      <dgm:spPr/>
      <dgm:t>
        <a:bodyPr/>
        <a:lstStyle/>
        <a:p>
          <a:endParaRPr lang="pt-BR"/>
        </a:p>
      </dgm:t>
    </dgm:pt>
    <dgm:pt modelId="{6EFC63A2-619E-4EB3-A86B-813EE6A826FF}" type="sibTrans" cxnId="{08AC3118-AB52-4C72-91F5-81D77C0BE315}">
      <dgm:prSet/>
      <dgm:spPr/>
      <dgm:t>
        <a:bodyPr/>
        <a:lstStyle/>
        <a:p>
          <a:endParaRPr lang="pt-BR"/>
        </a:p>
      </dgm:t>
    </dgm:pt>
    <dgm:pt modelId="{F4E7B221-B94F-4547-A9C4-762CD2958C56}">
      <dgm:prSet phldrT="[Texto]"/>
      <dgm:spPr/>
      <dgm:t>
        <a:bodyPr vert="vert"/>
        <a:lstStyle/>
        <a:p>
          <a:r>
            <a:rPr lang="pt-BR" dirty="0" smtClean="0"/>
            <a:t>PRINCIPAL</a:t>
          </a:r>
          <a:endParaRPr lang="pt-BR" dirty="0"/>
        </a:p>
      </dgm:t>
    </dgm:pt>
    <dgm:pt modelId="{BC922145-7F6F-4499-B289-8C874381CE78}" type="parTrans" cxnId="{72A833AF-089B-4173-B422-544CF988B6F8}">
      <dgm:prSet/>
      <dgm:spPr/>
      <dgm:t>
        <a:bodyPr/>
        <a:lstStyle/>
        <a:p>
          <a:endParaRPr lang="pt-BR"/>
        </a:p>
      </dgm:t>
    </dgm:pt>
    <dgm:pt modelId="{82D0FFE2-35D1-42C1-BDB1-3B9D655BA1FA}" type="sibTrans" cxnId="{72A833AF-089B-4173-B422-544CF988B6F8}">
      <dgm:prSet/>
      <dgm:spPr/>
      <dgm:t>
        <a:bodyPr/>
        <a:lstStyle/>
        <a:p>
          <a:endParaRPr lang="pt-BR"/>
        </a:p>
      </dgm:t>
    </dgm:pt>
    <dgm:pt modelId="{B343F732-E3DE-40D7-A51A-D9FDEEE8DE3F}">
      <dgm:prSet phldrT="[Texto]"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76BF7C0E-B37C-47BF-A783-89C3D18B6A98}" type="parTrans" cxnId="{FD57D1FF-0413-413C-9FDD-7E7FD95E7AF9}">
      <dgm:prSet/>
      <dgm:spPr/>
      <dgm:t>
        <a:bodyPr/>
        <a:lstStyle/>
        <a:p>
          <a:endParaRPr lang="pt-BR"/>
        </a:p>
      </dgm:t>
    </dgm:pt>
    <dgm:pt modelId="{BE109858-BAE3-4011-A917-7B861C9E1D52}" type="sibTrans" cxnId="{FD57D1FF-0413-413C-9FDD-7E7FD95E7AF9}">
      <dgm:prSet/>
      <dgm:spPr/>
      <dgm:t>
        <a:bodyPr/>
        <a:lstStyle/>
        <a:p>
          <a:endParaRPr lang="pt-BR"/>
        </a:p>
      </dgm:t>
    </dgm:pt>
    <dgm:pt modelId="{DFA4D972-A064-47EF-A775-42B2B35402B1}">
      <dgm:prSet phldrT="[Texto]"/>
      <dgm:spPr/>
      <dgm:t>
        <a:bodyPr vert="vert"/>
        <a:lstStyle/>
        <a:p>
          <a:r>
            <a:rPr lang="pt-BR" dirty="0" smtClean="0"/>
            <a:t>CONTATOS </a:t>
          </a:r>
          <a:br>
            <a:rPr lang="pt-BR" dirty="0" smtClean="0"/>
          </a:br>
          <a:r>
            <a:rPr lang="pt-BR" dirty="0" smtClean="0"/>
            <a:t>(SOLICITANTES DE CAÇAMBAS)</a:t>
          </a:r>
          <a:endParaRPr lang="pt-BR" dirty="0"/>
        </a:p>
      </dgm:t>
    </dgm:pt>
    <dgm:pt modelId="{8AADEB03-7DB5-488F-AB17-94BB2D872DE9}" type="parTrans" cxnId="{49367226-E5B0-4D42-8926-7C5BDD4F3FD0}">
      <dgm:prSet/>
      <dgm:spPr/>
      <dgm:t>
        <a:bodyPr/>
        <a:lstStyle/>
        <a:p>
          <a:endParaRPr lang="pt-BR"/>
        </a:p>
      </dgm:t>
    </dgm:pt>
    <dgm:pt modelId="{C68A69F9-DB49-40EB-97D7-C316E34DF019}" type="sibTrans" cxnId="{49367226-E5B0-4D42-8926-7C5BDD4F3FD0}">
      <dgm:prSet/>
      <dgm:spPr/>
      <dgm:t>
        <a:bodyPr/>
        <a:lstStyle/>
        <a:p>
          <a:endParaRPr lang="pt-BR"/>
        </a:p>
      </dgm:t>
    </dgm:pt>
    <dgm:pt modelId="{6C71CCE0-465F-44FB-AAEC-73358A177C32}">
      <dgm:prSet phldrT="[Texto]"/>
      <dgm:spPr/>
      <dgm:t>
        <a:bodyPr vert="vert"/>
        <a:lstStyle/>
        <a:p>
          <a:r>
            <a:rPr lang="pt-BR" dirty="0" smtClean="0"/>
            <a:t>CONTATOS </a:t>
          </a:r>
          <a:br>
            <a:rPr lang="pt-BR" dirty="0" smtClean="0"/>
          </a:br>
          <a:r>
            <a:rPr lang="pt-BR" dirty="0" smtClean="0"/>
            <a:t>(URGENCIAS E OUTROS)</a:t>
          </a:r>
          <a:endParaRPr lang="pt-BR" dirty="0"/>
        </a:p>
      </dgm:t>
    </dgm:pt>
    <dgm:pt modelId="{511D4181-1A27-413B-86C4-5B5E434D7E41}" type="parTrans" cxnId="{39D1350F-C42B-40C9-82DE-442DCBE557A3}">
      <dgm:prSet/>
      <dgm:spPr/>
      <dgm:t>
        <a:bodyPr/>
        <a:lstStyle/>
        <a:p>
          <a:endParaRPr lang="pt-BR"/>
        </a:p>
      </dgm:t>
    </dgm:pt>
    <dgm:pt modelId="{097FAF06-F5C6-4C4E-A0ED-76C0E62EC117}" type="sibTrans" cxnId="{39D1350F-C42B-40C9-82DE-442DCBE557A3}">
      <dgm:prSet/>
      <dgm:spPr/>
      <dgm:t>
        <a:bodyPr/>
        <a:lstStyle/>
        <a:p>
          <a:endParaRPr lang="pt-BR"/>
        </a:p>
      </dgm:t>
    </dgm:pt>
    <dgm:pt modelId="{98BC085D-E7FB-4D89-BDF0-7295E1DD8BE1}">
      <dgm:prSet phldrT="[Texto]"/>
      <dgm:spPr/>
      <dgm:t>
        <a:bodyPr vert="vert"/>
        <a:lstStyle/>
        <a:p>
          <a:r>
            <a:rPr lang="pt-BR" dirty="0" smtClean="0"/>
            <a:t>CONTATOS COBRANÇA</a:t>
          </a:r>
          <a:br>
            <a:rPr lang="pt-BR" dirty="0" smtClean="0"/>
          </a:br>
          <a:r>
            <a:rPr lang="pt-BR" dirty="0" smtClean="0"/>
            <a:t>(PARA ENVIO DE COBRANÇA)</a:t>
          </a:r>
          <a:endParaRPr lang="pt-BR" dirty="0"/>
        </a:p>
      </dgm:t>
    </dgm:pt>
    <dgm:pt modelId="{C6697E74-A36D-4FA7-A962-7D342F7770EF}" type="parTrans" cxnId="{3E870D26-44C9-4BDC-83E5-534255DF6D71}">
      <dgm:prSet/>
      <dgm:spPr/>
      <dgm:t>
        <a:bodyPr/>
        <a:lstStyle/>
        <a:p>
          <a:endParaRPr lang="pt-BR"/>
        </a:p>
      </dgm:t>
    </dgm:pt>
    <dgm:pt modelId="{6F8E3EFD-BA08-4949-AD3A-9B7C838BE6EC}" type="sibTrans" cxnId="{3E870D26-44C9-4BDC-83E5-534255DF6D71}">
      <dgm:prSet/>
      <dgm:spPr/>
      <dgm:t>
        <a:bodyPr/>
        <a:lstStyle/>
        <a:p>
          <a:endParaRPr lang="pt-BR"/>
        </a:p>
      </dgm:t>
    </dgm:pt>
    <dgm:pt modelId="{EC7399D4-D883-4B7B-A113-F8AF0DAE70E5}">
      <dgm:prSet phldrT="[Texto]"/>
      <dgm:spPr/>
      <dgm:t>
        <a:bodyPr vert="vert"/>
        <a:lstStyle/>
        <a:p>
          <a:r>
            <a:rPr lang="pt-BR" dirty="0" smtClean="0"/>
            <a:t>HISTORICOS DE PROTESTOS E OUTROS</a:t>
          </a:r>
          <a:endParaRPr lang="pt-BR" dirty="0"/>
        </a:p>
      </dgm:t>
    </dgm:pt>
    <dgm:pt modelId="{A48EED08-BBC0-46B6-A808-9CB34CFF1595}" type="parTrans" cxnId="{062B16D8-DF74-405D-90F5-AAE6BE1C7D6F}">
      <dgm:prSet/>
      <dgm:spPr/>
      <dgm:t>
        <a:bodyPr/>
        <a:lstStyle/>
        <a:p>
          <a:endParaRPr lang="pt-BR"/>
        </a:p>
      </dgm:t>
    </dgm:pt>
    <dgm:pt modelId="{A8CC7280-A1B3-41FE-8A5A-23D1E2035849}" type="sibTrans" cxnId="{062B16D8-DF74-405D-90F5-AAE6BE1C7D6F}">
      <dgm:prSet/>
      <dgm:spPr/>
      <dgm:t>
        <a:bodyPr/>
        <a:lstStyle/>
        <a:p>
          <a:endParaRPr lang="pt-BR"/>
        </a:p>
      </dgm:t>
    </dgm:pt>
    <dgm:pt modelId="{6AF052E5-B3A7-4B7B-8FD2-58FF29EAC6FA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0E484364-1402-4008-AD51-ABEEA52714B3}" type="parTrans" cxnId="{FD319944-BD39-4E1B-825A-8FE1E4B48E1E}">
      <dgm:prSet/>
      <dgm:spPr/>
      <dgm:t>
        <a:bodyPr/>
        <a:lstStyle/>
        <a:p>
          <a:endParaRPr lang="pt-BR"/>
        </a:p>
      </dgm:t>
    </dgm:pt>
    <dgm:pt modelId="{7B97970B-748B-43AA-B3A1-CBD1B8EC3666}" type="sibTrans" cxnId="{FD319944-BD39-4E1B-825A-8FE1E4B48E1E}">
      <dgm:prSet/>
      <dgm:spPr/>
      <dgm:t>
        <a:bodyPr/>
        <a:lstStyle/>
        <a:p>
          <a:endParaRPr lang="pt-BR"/>
        </a:p>
      </dgm:t>
    </dgm:pt>
    <dgm:pt modelId="{0CF8164A-90D7-4AD7-A21D-ADAB9F2D77D6}">
      <dgm:prSet phldrT="[Texto]"/>
      <dgm:spPr/>
      <dgm:t>
        <a:bodyPr vert="vert"/>
        <a:lstStyle/>
        <a:p>
          <a:r>
            <a:rPr lang="pt-BR" dirty="0" smtClean="0"/>
            <a:t>FUNCIONARIOS </a:t>
          </a:r>
          <a:br>
            <a:rPr lang="pt-BR" dirty="0" smtClean="0"/>
          </a:br>
          <a:r>
            <a:rPr lang="pt-BR" dirty="0" smtClean="0"/>
            <a:t>(ATIVO / N.ATIVO)</a:t>
          </a:r>
          <a:endParaRPr lang="pt-BR" dirty="0"/>
        </a:p>
      </dgm:t>
    </dgm:pt>
    <dgm:pt modelId="{9CDD8BEC-8ECB-455F-BAA7-0C06E315C185}" type="parTrans" cxnId="{A028B5A3-B41A-48CF-B91F-EA503A033C05}">
      <dgm:prSet/>
      <dgm:spPr/>
      <dgm:t>
        <a:bodyPr/>
        <a:lstStyle/>
        <a:p>
          <a:endParaRPr lang="pt-BR"/>
        </a:p>
      </dgm:t>
    </dgm:pt>
    <dgm:pt modelId="{5A2936AA-7F6F-44CA-B351-40B77739B8F0}" type="sibTrans" cxnId="{A028B5A3-B41A-48CF-B91F-EA503A033C05}">
      <dgm:prSet/>
      <dgm:spPr/>
      <dgm:t>
        <a:bodyPr/>
        <a:lstStyle/>
        <a:p>
          <a:endParaRPr lang="pt-BR"/>
        </a:p>
      </dgm:t>
    </dgm:pt>
    <dgm:pt modelId="{DE4E79C7-34E2-4BDA-88B9-38534E5372EA}">
      <dgm:prSet phldrT="[Texto]"/>
      <dgm:spPr/>
      <dgm:t>
        <a:bodyPr vert="vert"/>
        <a:lstStyle/>
        <a:p>
          <a:r>
            <a:rPr lang="pt-BR" smtClean="0"/>
            <a:t>GRUPO DE CLIENTES</a:t>
          </a:r>
          <a:endParaRPr lang="pt-BR" dirty="0"/>
        </a:p>
      </dgm:t>
    </dgm:pt>
    <dgm:pt modelId="{7BB66F2B-4F2B-4868-9EE5-609B1E0B293B}" type="parTrans" cxnId="{193D8185-9503-4E12-8F55-8D4A37C99804}">
      <dgm:prSet/>
      <dgm:spPr/>
      <dgm:t>
        <a:bodyPr/>
        <a:lstStyle/>
        <a:p>
          <a:endParaRPr lang="pt-BR"/>
        </a:p>
      </dgm:t>
    </dgm:pt>
    <dgm:pt modelId="{18E4ABF5-85A0-41B5-AA7F-6798E12631A9}" type="sibTrans" cxnId="{193D8185-9503-4E12-8F55-8D4A37C99804}">
      <dgm:prSet/>
      <dgm:spPr/>
      <dgm:t>
        <a:bodyPr/>
        <a:lstStyle/>
        <a:p>
          <a:endParaRPr lang="pt-BR"/>
        </a:p>
      </dgm:t>
    </dgm:pt>
    <dgm:pt modelId="{FCA6D601-DE15-4F8B-9F56-9EC11D6F6409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A5FD29D9-BE31-4D44-8A3C-64464C7C2DC7}" type="parTrans" cxnId="{7870E72F-9687-4DAA-A50E-7E06C30B12E5}">
      <dgm:prSet/>
      <dgm:spPr/>
      <dgm:t>
        <a:bodyPr/>
        <a:lstStyle/>
        <a:p>
          <a:endParaRPr lang="pt-BR"/>
        </a:p>
      </dgm:t>
    </dgm:pt>
    <dgm:pt modelId="{879C2A1D-BCA4-448E-A94F-43E32D1CD348}" type="sibTrans" cxnId="{7870E72F-9687-4DAA-A50E-7E06C30B12E5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  <dgm:t>
        <a:bodyPr/>
        <a:lstStyle/>
        <a:p>
          <a:endParaRPr lang="pt-BR"/>
        </a:p>
      </dgm:t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  <dgm:t>
        <a:bodyPr/>
        <a:lstStyle/>
        <a:p>
          <a:endParaRPr lang="pt-BR"/>
        </a:p>
      </dgm:t>
    </dgm:pt>
    <dgm:pt modelId="{96B707E3-F0C1-4811-BBD4-DD16D547473D}" type="pres">
      <dgm:prSet presAssocID="{3C5A15AE-EF5F-4DE6-BD1E-830CD16B6BCE}" presName="horzOne" presStyleCnt="0"/>
      <dgm:spPr/>
      <dgm:t>
        <a:bodyPr/>
        <a:lstStyle/>
        <a:p>
          <a:endParaRPr lang="pt-BR"/>
        </a:p>
      </dgm:t>
    </dgm:pt>
    <dgm:pt modelId="{4EB9F1CC-18B3-4928-B9A4-322C6F4F76CD}" type="pres">
      <dgm:prSet presAssocID="{D96DA823-F6D2-467E-9920-0579DD968F44}" presName="vertTwo" presStyleCnt="0"/>
      <dgm:spPr/>
      <dgm:t>
        <a:bodyPr/>
        <a:lstStyle/>
        <a:p>
          <a:endParaRPr lang="pt-BR"/>
        </a:p>
      </dgm:t>
    </dgm:pt>
    <dgm:pt modelId="{84E9A3A1-A2B2-42E9-AAFC-C8475F5F09DA}" type="pres">
      <dgm:prSet presAssocID="{D96DA823-F6D2-467E-9920-0579DD968F4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0302C3-E3EB-43A1-9AB2-4A8FDA074EC3}" type="pres">
      <dgm:prSet presAssocID="{D96DA823-F6D2-467E-9920-0579DD968F44}" presName="parTransTwo" presStyleCnt="0"/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  <dgm:t>
        <a:bodyPr/>
        <a:lstStyle/>
        <a:p>
          <a:endParaRPr lang="pt-BR"/>
        </a:p>
      </dgm:t>
    </dgm:pt>
    <dgm:pt modelId="{4F089611-31BC-4B9D-A55F-D03A1C5AD8A3}" type="pres">
      <dgm:prSet presAssocID="{42004E17-679C-439E-8BD8-6DDECD74C479}" presName="vertThree" presStyleCnt="0"/>
      <dgm:spPr/>
      <dgm:t>
        <a:bodyPr/>
        <a:lstStyle/>
        <a:p>
          <a:endParaRPr lang="pt-BR"/>
        </a:p>
      </dgm:t>
    </dgm:pt>
    <dgm:pt modelId="{E6AC35BF-909B-4248-9970-9F9FD1588C17}" type="pres">
      <dgm:prSet presAssocID="{42004E17-679C-439E-8BD8-6DDECD74C479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079CD1-289D-4BF8-A9F0-2546198E5ACF}" type="pres">
      <dgm:prSet presAssocID="{42004E17-679C-439E-8BD8-6DDECD74C479}" presName="parTransThree" presStyleCnt="0"/>
      <dgm:spPr/>
      <dgm:t>
        <a:bodyPr/>
        <a:lstStyle/>
        <a:p>
          <a:endParaRPr lang="pt-BR"/>
        </a:p>
      </dgm:t>
    </dgm:pt>
    <dgm:pt modelId="{3C1B4FBD-9C3A-4929-A31E-4D67838D2AA3}" type="pres">
      <dgm:prSet presAssocID="{42004E17-679C-439E-8BD8-6DDECD74C479}" presName="horzThree" presStyleCnt="0"/>
      <dgm:spPr/>
      <dgm:t>
        <a:bodyPr/>
        <a:lstStyle/>
        <a:p>
          <a:endParaRPr lang="pt-BR"/>
        </a:p>
      </dgm:t>
    </dgm:pt>
    <dgm:pt modelId="{1ED9C950-8652-4B8B-A9C2-58259729CF37}" type="pres">
      <dgm:prSet presAssocID="{535F6660-CBB0-4E7F-B94E-335B6311597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ECA294-8DC9-410E-85C4-3B5341BE7A10}" type="pres">
      <dgm:prSet presAssocID="{535F6660-CBB0-4E7F-B94E-335B63115971}" presName="txFour" presStyleLbl="node4" presStyleIdx="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261493-A097-41A6-B734-1D68E3E7A75B}" type="pres">
      <dgm:prSet presAssocID="{535F6660-CBB0-4E7F-B94E-335B63115971}" presName="horzFour" presStyleCnt="0"/>
      <dgm:spPr/>
      <dgm:t>
        <a:bodyPr/>
        <a:lstStyle/>
        <a:p>
          <a:endParaRPr lang="pt-BR"/>
        </a:p>
      </dgm:t>
    </dgm:pt>
    <dgm:pt modelId="{F4A2C228-CF18-45F0-9607-01562793E2DB}" type="pres">
      <dgm:prSet presAssocID="{EC3164D7-3E18-4567-9467-902091682798}" presName="sibSpaceFour" presStyleCnt="0"/>
      <dgm:spPr/>
      <dgm:t>
        <a:bodyPr/>
        <a:lstStyle/>
        <a:p>
          <a:endParaRPr lang="pt-BR"/>
        </a:p>
      </dgm:t>
    </dgm:pt>
    <dgm:pt modelId="{F264A272-F379-43BC-9FF0-2AE47DA7B8D3}" type="pres">
      <dgm:prSet presAssocID="{66FA8B0B-C4A6-4021-B342-4A8C3CBF250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EE8A-903C-4709-877E-84DBD125BE3B}" type="pres">
      <dgm:prSet presAssocID="{66FA8B0B-C4A6-4021-B342-4A8C3CBF2503}" presName="txFour" presStyleLbl="node4" presStyleIdx="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F178EF-380E-48AA-B5C7-E33097A65619}" type="pres">
      <dgm:prSet presAssocID="{66FA8B0B-C4A6-4021-B342-4A8C3CBF2503}" presName="horzFour" presStyleCnt="0"/>
      <dgm:spPr/>
      <dgm:t>
        <a:bodyPr/>
        <a:lstStyle/>
        <a:p>
          <a:endParaRPr lang="pt-BR"/>
        </a:p>
      </dgm:t>
    </dgm:pt>
    <dgm:pt modelId="{7491528F-4190-4B06-98B3-9B6BFE784F5D}" type="pres">
      <dgm:prSet presAssocID="{CE121E02-C2DE-47F2-981D-78EDBAE0BDB8}" presName="sibSpaceThree" presStyleCnt="0"/>
      <dgm:spPr/>
      <dgm:t>
        <a:bodyPr/>
        <a:lstStyle/>
        <a:p>
          <a:endParaRPr lang="pt-BR"/>
        </a:p>
      </dgm:t>
    </dgm:pt>
    <dgm:pt modelId="{DFAF5FDD-A457-4F9F-A050-DF85D3EB42E0}" type="pres">
      <dgm:prSet presAssocID="{A8413355-260A-432D-8608-7F1B43B84DBD}" presName="vertThree" presStyleCnt="0"/>
      <dgm:spPr/>
      <dgm:t>
        <a:bodyPr/>
        <a:lstStyle/>
        <a:p>
          <a:endParaRPr lang="pt-BR"/>
        </a:p>
      </dgm:t>
    </dgm:pt>
    <dgm:pt modelId="{058FAB87-6CA3-46AC-B8BD-1E7BC7E67E1F}" type="pres">
      <dgm:prSet presAssocID="{A8413355-260A-432D-8608-7F1B43B84DBD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A008C9-7963-4F0D-BB82-66543D28DDD9}" type="pres">
      <dgm:prSet presAssocID="{A8413355-260A-432D-8608-7F1B43B84DBD}" presName="parTransThree" presStyleCnt="0"/>
      <dgm:spPr/>
    </dgm:pt>
    <dgm:pt modelId="{F20E8435-06E7-47A6-8C9B-4FD0C0DD07F1}" type="pres">
      <dgm:prSet presAssocID="{A8413355-260A-432D-8608-7F1B43B84DBD}" presName="horzThree" presStyleCnt="0"/>
      <dgm:spPr/>
      <dgm:t>
        <a:bodyPr/>
        <a:lstStyle/>
        <a:p>
          <a:endParaRPr lang="pt-BR"/>
        </a:p>
      </dgm:t>
    </dgm:pt>
    <dgm:pt modelId="{F31E4860-70F9-49CB-AAF2-19809F661745}" type="pres">
      <dgm:prSet presAssocID="{F4E7B221-B94F-4547-A9C4-762CD2958C56}" presName="vertFour" presStyleCnt="0">
        <dgm:presLayoutVars>
          <dgm:chPref val="3"/>
        </dgm:presLayoutVars>
      </dgm:prSet>
      <dgm:spPr/>
    </dgm:pt>
    <dgm:pt modelId="{5DCCCD76-FF30-4B33-910B-BC47D2A7576D}" type="pres">
      <dgm:prSet presAssocID="{F4E7B221-B94F-4547-A9C4-762CD2958C56}" presName="txFour" presStyleLbl="node4" presStyleIdx="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331C1-7320-4FBA-A0C5-B061772DB27B}" type="pres">
      <dgm:prSet presAssocID="{F4E7B221-B94F-4547-A9C4-762CD2958C56}" presName="horzFour" presStyleCnt="0"/>
      <dgm:spPr/>
    </dgm:pt>
    <dgm:pt modelId="{D7850D4F-5597-47DD-A6C9-4F9175356D87}" type="pres">
      <dgm:prSet presAssocID="{82D0FFE2-35D1-42C1-BDB1-3B9D655BA1FA}" presName="sibSpaceFour" presStyleCnt="0"/>
      <dgm:spPr/>
    </dgm:pt>
    <dgm:pt modelId="{E1EAEF4A-EBA0-47DF-BD82-1FB1718CEC5C}" type="pres">
      <dgm:prSet presAssocID="{B343F732-E3DE-40D7-A51A-D9FDEEE8DE3F}" presName="vertFour" presStyleCnt="0">
        <dgm:presLayoutVars>
          <dgm:chPref val="3"/>
        </dgm:presLayoutVars>
      </dgm:prSet>
      <dgm:spPr/>
    </dgm:pt>
    <dgm:pt modelId="{25766FCD-9CDF-4BE0-AB0E-4AEA5C04297D}" type="pres">
      <dgm:prSet presAssocID="{B343F732-E3DE-40D7-A51A-D9FDEEE8DE3F}" presName="txFour" presStyleLbl="node4" presStyleIdx="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3733F2-F511-4EA1-BE77-8F094FD02288}" type="pres">
      <dgm:prSet presAssocID="{B343F732-E3DE-40D7-A51A-D9FDEEE8DE3F}" presName="parTransFour" presStyleCnt="0"/>
      <dgm:spPr/>
    </dgm:pt>
    <dgm:pt modelId="{A2EE6D34-804E-4917-9BD7-ECF315046950}" type="pres">
      <dgm:prSet presAssocID="{B343F732-E3DE-40D7-A51A-D9FDEEE8DE3F}" presName="horzFour" presStyleCnt="0"/>
      <dgm:spPr/>
    </dgm:pt>
    <dgm:pt modelId="{454A0011-CE4A-42A1-9429-D5CD6683FE26}" type="pres">
      <dgm:prSet presAssocID="{DFA4D972-A064-47EF-A775-42B2B35402B1}" presName="vertFour" presStyleCnt="0">
        <dgm:presLayoutVars>
          <dgm:chPref val="3"/>
        </dgm:presLayoutVars>
      </dgm:prSet>
      <dgm:spPr/>
    </dgm:pt>
    <dgm:pt modelId="{83BC2D6F-92F5-4ED7-883B-CE93BEEB1845}" type="pres">
      <dgm:prSet presAssocID="{DFA4D972-A064-47EF-A775-42B2B35402B1}" presName="txFour" presStyleLbl="node4" presStyleIdx="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07C96F-75D4-4ACC-B34C-DD369AF7D254}" type="pres">
      <dgm:prSet presAssocID="{DFA4D972-A064-47EF-A775-42B2B35402B1}" presName="horzFour" presStyleCnt="0"/>
      <dgm:spPr/>
    </dgm:pt>
    <dgm:pt modelId="{579FBB38-32D6-426C-A7C6-D690F24D8348}" type="pres">
      <dgm:prSet presAssocID="{BE109858-BAE3-4011-A917-7B861C9E1D52}" presName="sibSpaceFour" presStyleCnt="0"/>
      <dgm:spPr/>
    </dgm:pt>
    <dgm:pt modelId="{2F5819B1-0560-495D-89EC-92E8AB33ECE8}" type="pres">
      <dgm:prSet presAssocID="{6C71CCE0-465F-44FB-AAEC-73358A177C32}" presName="vertFour" presStyleCnt="0">
        <dgm:presLayoutVars>
          <dgm:chPref val="3"/>
        </dgm:presLayoutVars>
      </dgm:prSet>
      <dgm:spPr/>
    </dgm:pt>
    <dgm:pt modelId="{0EDCDFF1-0A61-4CE0-BFFB-18F866BB2765}" type="pres">
      <dgm:prSet presAssocID="{6C71CCE0-465F-44FB-AAEC-73358A177C32}" presName="txFour" presStyleLbl="node4" presStyleIdx="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7009A0-67BF-4E34-8816-1C74E8D1D2C0}" type="pres">
      <dgm:prSet presAssocID="{6C71CCE0-465F-44FB-AAEC-73358A177C32}" presName="horzFour" presStyleCnt="0"/>
      <dgm:spPr/>
    </dgm:pt>
    <dgm:pt modelId="{2D19C059-B2AE-47D3-8248-917971F12A9E}" type="pres">
      <dgm:prSet presAssocID="{097FAF06-F5C6-4C4E-A0ED-76C0E62EC117}" presName="sibSpaceFour" presStyleCnt="0"/>
      <dgm:spPr/>
    </dgm:pt>
    <dgm:pt modelId="{5DC8EC0D-B7E8-4D96-B2A0-37828FC03211}" type="pres">
      <dgm:prSet presAssocID="{98BC085D-E7FB-4D89-BDF0-7295E1DD8BE1}" presName="vertFour" presStyleCnt="0">
        <dgm:presLayoutVars>
          <dgm:chPref val="3"/>
        </dgm:presLayoutVars>
      </dgm:prSet>
      <dgm:spPr/>
    </dgm:pt>
    <dgm:pt modelId="{36EF0C70-375E-43F9-A3C6-FB7157E1822E}" type="pres">
      <dgm:prSet presAssocID="{98BC085D-E7FB-4D89-BDF0-7295E1DD8BE1}" presName="txFour" presStyleLbl="node4" presStyleIdx="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41E2AB-C30C-47E9-8468-1C9BDCAE5A81}" type="pres">
      <dgm:prSet presAssocID="{98BC085D-E7FB-4D89-BDF0-7295E1DD8BE1}" presName="horzFour" presStyleCnt="0"/>
      <dgm:spPr/>
    </dgm:pt>
    <dgm:pt modelId="{6C60ACED-13B1-4EBD-A35F-7B0F8BE82DBA}" type="pres">
      <dgm:prSet presAssocID="{6F8E3EFD-BA08-4949-AD3A-9B7C838BE6EC}" presName="sibSpaceFour" presStyleCnt="0"/>
      <dgm:spPr/>
    </dgm:pt>
    <dgm:pt modelId="{3B241781-D1C3-4516-9097-69335CBE6337}" type="pres">
      <dgm:prSet presAssocID="{EC7399D4-D883-4B7B-A113-F8AF0DAE70E5}" presName="vertFour" presStyleCnt="0">
        <dgm:presLayoutVars>
          <dgm:chPref val="3"/>
        </dgm:presLayoutVars>
      </dgm:prSet>
      <dgm:spPr/>
    </dgm:pt>
    <dgm:pt modelId="{4F4B707D-52F6-4C59-B48C-5D2EB2CF6A5E}" type="pres">
      <dgm:prSet presAssocID="{EC7399D4-D883-4B7B-A113-F8AF0DAE70E5}" presName="txFour" presStyleLbl="node4" presStyleIdx="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C955E8-0F2D-4249-BDB9-250BE565A88F}" type="pres">
      <dgm:prSet presAssocID="{EC7399D4-D883-4B7B-A113-F8AF0DAE70E5}" presName="horzFour" presStyleCnt="0"/>
      <dgm:spPr/>
    </dgm:pt>
    <dgm:pt modelId="{F21EB4E6-D5B8-4227-AE1C-8524799633A7}" type="pres">
      <dgm:prSet presAssocID="{F9DE0411-E606-4C05-BDF7-DCCBAC308386}" presName="sibSpaceTwo" presStyleCnt="0"/>
      <dgm:spPr/>
      <dgm:t>
        <a:bodyPr/>
        <a:lstStyle/>
        <a:p>
          <a:endParaRPr lang="pt-BR"/>
        </a:p>
      </dgm:t>
    </dgm:pt>
    <dgm:pt modelId="{1CEA744C-1BED-413F-959B-FB06361F76DF}" type="pres">
      <dgm:prSet presAssocID="{C3461B4B-45D5-4A55-B9FA-00CAD34F1E69}" presName="vertTwo" presStyleCnt="0"/>
      <dgm:spPr/>
      <dgm:t>
        <a:bodyPr/>
        <a:lstStyle/>
        <a:p>
          <a:endParaRPr lang="pt-BR"/>
        </a:p>
      </dgm:t>
    </dgm:pt>
    <dgm:pt modelId="{C3681707-5F5A-4F6A-800D-9B855005E50C}" type="pres">
      <dgm:prSet presAssocID="{C3461B4B-45D5-4A55-B9FA-00CAD34F1E69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  <dgm:t>
        <a:bodyPr/>
        <a:lstStyle/>
        <a:p>
          <a:endParaRPr lang="pt-BR"/>
        </a:p>
      </dgm:t>
    </dgm:pt>
    <dgm:pt modelId="{81FE3DE4-57E7-4DCC-978B-0E9D666513DB}" type="pres">
      <dgm:prSet presAssocID="{C3461B4B-45D5-4A55-B9FA-00CAD34F1E69}" presName="horzTwo" presStyleCnt="0"/>
      <dgm:spPr/>
      <dgm:t>
        <a:bodyPr/>
        <a:lstStyle/>
        <a:p>
          <a:endParaRPr lang="pt-BR"/>
        </a:p>
      </dgm:t>
    </dgm:pt>
    <dgm:pt modelId="{FA678665-7EF3-49FF-A730-66F2F2E65201}" type="pres">
      <dgm:prSet presAssocID="{33711D8E-71BD-45D7-9465-D1831417D4D8}" presName="vertThree" presStyleCnt="0"/>
      <dgm:spPr/>
      <dgm:t>
        <a:bodyPr/>
        <a:lstStyle/>
        <a:p>
          <a:endParaRPr lang="pt-BR"/>
        </a:p>
      </dgm:t>
    </dgm:pt>
    <dgm:pt modelId="{A0313A5B-320E-42C8-950A-CC1C915D2570}" type="pres">
      <dgm:prSet presAssocID="{33711D8E-71BD-45D7-9465-D1831417D4D8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B21BC7-4054-4F20-A0F6-D34D9D16229D}" type="pres">
      <dgm:prSet presAssocID="{33711D8E-71BD-45D7-9465-D1831417D4D8}" presName="horzThree" presStyleCnt="0"/>
      <dgm:spPr/>
      <dgm:t>
        <a:bodyPr/>
        <a:lstStyle/>
        <a:p>
          <a:endParaRPr lang="pt-BR"/>
        </a:p>
      </dgm:t>
    </dgm:pt>
    <dgm:pt modelId="{A6BA7F93-A245-4BFB-93C8-06AA9A286E7B}" type="pres">
      <dgm:prSet presAssocID="{1AC20CF3-23C6-4B4A-8BCE-0E15EDEDF59E}" presName="sibSpaceThree" presStyleCnt="0"/>
      <dgm:spPr/>
      <dgm:t>
        <a:bodyPr/>
        <a:lstStyle/>
        <a:p>
          <a:endParaRPr lang="pt-BR"/>
        </a:p>
      </dgm:t>
    </dgm:pt>
    <dgm:pt modelId="{C906DFBC-EE79-4C0F-AC35-5220930808E2}" type="pres">
      <dgm:prSet presAssocID="{78FF04AF-7CC3-4C4C-A1CE-A5421AD0E110}" presName="vertThree" presStyleCnt="0"/>
      <dgm:spPr/>
      <dgm:t>
        <a:bodyPr/>
        <a:lstStyle/>
        <a:p>
          <a:endParaRPr lang="pt-BR"/>
        </a:p>
      </dgm:t>
    </dgm:pt>
    <dgm:pt modelId="{ED02589F-6615-433C-8F07-EE83A6F67696}" type="pres">
      <dgm:prSet presAssocID="{78FF04AF-7CC3-4C4C-A1CE-A5421AD0E110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4C775F-8591-4850-B628-9B88526E1285}" type="pres">
      <dgm:prSet presAssocID="{78FF04AF-7CC3-4C4C-A1CE-A5421AD0E110}" presName="horzThree" presStyleCnt="0"/>
      <dgm:spPr/>
      <dgm:t>
        <a:bodyPr/>
        <a:lstStyle/>
        <a:p>
          <a:endParaRPr lang="pt-BR"/>
        </a:p>
      </dgm:t>
    </dgm:pt>
    <dgm:pt modelId="{147DB75A-D6A7-4BA3-86AE-E2EA01E9109C}" type="pres">
      <dgm:prSet presAssocID="{04EB11F4-0EC2-4BD5-B1E0-5F4CA6BA0EB9}" presName="sibSpaceThree" presStyleCnt="0"/>
      <dgm:spPr/>
      <dgm:t>
        <a:bodyPr/>
        <a:lstStyle/>
        <a:p>
          <a:endParaRPr lang="pt-BR"/>
        </a:p>
      </dgm:t>
    </dgm:pt>
    <dgm:pt modelId="{EBE249DB-1C53-4D15-806C-C933B80AE31D}" type="pres">
      <dgm:prSet presAssocID="{23F33DFD-47B9-462B-AE40-FCC5373153FE}" presName="vertThree" presStyleCnt="0"/>
      <dgm:spPr/>
      <dgm:t>
        <a:bodyPr/>
        <a:lstStyle/>
        <a:p>
          <a:endParaRPr lang="pt-BR"/>
        </a:p>
      </dgm:t>
    </dgm:pt>
    <dgm:pt modelId="{E2D89100-F8D5-42BA-B529-EADE59CEB4C9}" type="pres">
      <dgm:prSet presAssocID="{23F33DFD-47B9-462B-AE40-FCC5373153FE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F1B9E0-F917-418B-95D6-B1CDE07000DD}" type="pres">
      <dgm:prSet presAssocID="{23F33DFD-47B9-462B-AE40-FCC5373153FE}" presName="horzThree" presStyleCnt="0"/>
      <dgm:spPr/>
      <dgm:t>
        <a:bodyPr/>
        <a:lstStyle/>
        <a:p>
          <a:endParaRPr lang="pt-BR"/>
        </a:p>
      </dgm:t>
    </dgm:pt>
    <dgm:pt modelId="{216BBFB1-1317-49E1-8872-F5F99334EBBC}" type="pres">
      <dgm:prSet presAssocID="{4BF6D2DE-9B05-4F3C-BF32-0DE948A265E2}" presName="sibSpaceTwo" presStyleCnt="0"/>
      <dgm:spPr/>
      <dgm:t>
        <a:bodyPr/>
        <a:lstStyle/>
        <a:p>
          <a:endParaRPr lang="pt-BR"/>
        </a:p>
      </dgm:t>
    </dgm:pt>
    <dgm:pt modelId="{A8D0A6BD-7953-4D6A-BA0F-D513A0C4497D}" type="pres">
      <dgm:prSet presAssocID="{AF9768C2-0FBD-4333-A371-E485C75B8509}" presName="vertTwo" presStyleCnt="0"/>
      <dgm:spPr/>
      <dgm:t>
        <a:bodyPr/>
        <a:lstStyle/>
        <a:p>
          <a:endParaRPr lang="pt-BR"/>
        </a:p>
      </dgm:t>
    </dgm:pt>
    <dgm:pt modelId="{B67A1C92-BFD0-474C-9B6B-EE4414562CB3}" type="pres">
      <dgm:prSet presAssocID="{AF9768C2-0FBD-4333-A371-E485C75B8509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D0890E-AEE5-4F6D-83C8-15CCA99FA687}" type="pres">
      <dgm:prSet presAssocID="{AF9768C2-0FBD-4333-A371-E485C75B8509}" presName="parTransTwo" presStyleCnt="0"/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  <dgm:t>
        <a:bodyPr/>
        <a:lstStyle/>
        <a:p>
          <a:endParaRPr lang="pt-BR"/>
        </a:p>
      </dgm:t>
    </dgm:pt>
    <dgm:pt modelId="{77F53A45-EA1A-4F12-A8E8-2D0B120BE331}" type="pres">
      <dgm:prSet presAssocID="{BA0797A1-C705-4F99-88A0-B5877C0FDF0D}" presName="vertThree" presStyleCnt="0"/>
      <dgm:spPr/>
      <dgm:t>
        <a:bodyPr/>
        <a:lstStyle/>
        <a:p>
          <a:endParaRPr lang="pt-BR"/>
        </a:p>
      </dgm:t>
    </dgm:pt>
    <dgm:pt modelId="{296483F0-8819-46CE-83ED-E4BDD777C899}" type="pres">
      <dgm:prSet presAssocID="{BA0797A1-C705-4F99-88A0-B5877C0FDF0D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AE1F91-E0A9-4853-9355-451990AE3127}" type="pres">
      <dgm:prSet presAssocID="{BA0797A1-C705-4F99-88A0-B5877C0FDF0D}" presName="parTransThree" presStyleCnt="0"/>
      <dgm:spPr/>
    </dgm:pt>
    <dgm:pt modelId="{4889FCD0-A16E-4F24-BB51-A1EEAAAF0AE2}" type="pres">
      <dgm:prSet presAssocID="{BA0797A1-C705-4F99-88A0-B5877C0FDF0D}" presName="horzThree" presStyleCnt="0"/>
      <dgm:spPr/>
      <dgm:t>
        <a:bodyPr/>
        <a:lstStyle/>
        <a:p>
          <a:endParaRPr lang="pt-BR"/>
        </a:p>
      </dgm:t>
    </dgm:pt>
    <dgm:pt modelId="{2DF909A9-057A-4283-99B4-BB1A5C8EE31F}" type="pres">
      <dgm:prSet presAssocID="{26395580-CCE3-47BA-8BB7-C665188706E1}" presName="vertFour" presStyleCnt="0">
        <dgm:presLayoutVars>
          <dgm:chPref val="3"/>
        </dgm:presLayoutVars>
      </dgm:prSet>
      <dgm:spPr/>
    </dgm:pt>
    <dgm:pt modelId="{E023BE02-13D7-458F-9199-E4C588FA42F0}" type="pres">
      <dgm:prSet presAssocID="{26395580-CCE3-47BA-8BB7-C665188706E1}" presName="txFour" presStyleLbl="node4" presStyleIdx="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BE7733-B912-47D2-BC83-0D1563D32B55}" type="pres">
      <dgm:prSet presAssocID="{26395580-CCE3-47BA-8BB7-C665188706E1}" presName="horzFour" presStyleCnt="0"/>
      <dgm:spPr/>
    </dgm:pt>
    <dgm:pt modelId="{F87AC493-36EC-4FB1-A4DF-AD52CBA34D78}" type="pres">
      <dgm:prSet presAssocID="{99E528B6-F97B-4E1B-9D4B-F04792A9E7CF}" presName="sibSpaceFour" presStyleCnt="0"/>
      <dgm:spPr/>
    </dgm:pt>
    <dgm:pt modelId="{86E98CFF-7314-42CB-81DA-F89A7B739749}" type="pres">
      <dgm:prSet presAssocID="{39222C0E-79CD-4BA1-B090-6D6295333DAF}" presName="vertFour" presStyleCnt="0">
        <dgm:presLayoutVars>
          <dgm:chPref val="3"/>
        </dgm:presLayoutVars>
      </dgm:prSet>
      <dgm:spPr/>
    </dgm:pt>
    <dgm:pt modelId="{11D21273-73B5-492C-807F-ED7B012EA14A}" type="pres">
      <dgm:prSet presAssocID="{39222C0E-79CD-4BA1-B090-6D6295333DAF}" presName="txFour" presStyleLbl="node4" presStyleIdx="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2B0919-EDD1-4334-8976-2C9AA6127F59}" type="pres">
      <dgm:prSet presAssocID="{39222C0E-79CD-4BA1-B090-6D6295333DAF}" presName="horzFour" presStyleCnt="0"/>
      <dgm:spPr/>
    </dgm:pt>
    <dgm:pt modelId="{CF6C5A1D-6F3D-4F4E-8C5F-77722A1D31C4}" type="pres">
      <dgm:prSet presAssocID="{68A164F5-7D20-49B4-BF29-7A513E4F0AB3}" presName="sibSpaceFour" presStyleCnt="0"/>
      <dgm:spPr/>
    </dgm:pt>
    <dgm:pt modelId="{6146E721-25BD-4706-9CD5-1010D41505A2}" type="pres">
      <dgm:prSet presAssocID="{C582637D-B934-46AA-A8F8-77FF75DB84B0}" presName="vertFour" presStyleCnt="0">
        <dgm:presLayoutVars>
          <dgm:chPref val="3"/>
        </dgm:presLayoutVars>
      </dgm:prSet>
      <dgm:spPr/>
    </dgm:pt>
    <dgm:pt modelId="{D5AD43A2-49C3-4758-98C3-A6B650D45608}" type="pres">
      <dgm:prSet presAssocID="{C582637D-B934-46AA-A8F8-77FF75DB84B0}" presName="txFour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6B7FE4-10B3-4C2B-9FA1-8630FB1D4F4D}" type="pres">
      <dgm:prSet presAssocID="{C582637D-B934-46AA-A8F8-77FF75DB84B0}" presName="horzFour" presStyleCnt="0"/>
      <dgm:spPr/>
    </dgm:pt>
    <dgm:pt modelId="{7BAE50A4-27B0-4D12-AA9A-29AB198C1655}" type="pres">
      <dgm:prSet presAssocID="{CC60844F-F813-4786-93EB-89432610D0C4}" presName="sibSpaceThree" presStyleCnt="0"/>
      <dgm:spPr/>
      <dgm:t>
        <a:bodyPr/>
        <a:lstStyle/>
        <a:p>
          <a:endParaRPr lang="pt-BR"/>
        </a:p>
      </dgm:t>
    </dgm:pt>
    <dgm:pt modelId="{3478A9AB-4313-492C-BD65-77DC0F92C223}" type="pres">
      <dgm:prSet presAssocID="{595E26DF-2A78-477E-9C96-C99F74298B17}" presName="vertThree" presStyleCnt="0"/>
      <dgm:spPr/>
      <dgm:t>
        <a:bodyPr/>
        <a:lstStyle/>
        <a:p>
          <a:endParaRPr lang="pt-BR"/>
        </a:p>
      </dgm:t>
    </dgm:pt>
    <dgm:pt modelId="{CF43F70A-60D3-4C24-A41B-71E927F2B674}" type="pres">
      <dgm:prSet presAssocID="{595E26DF-2A78-477E-9C96-C99F74298B17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441E69-88E8-4BF9-AF93-FC4BC7DD2E15}" type="pres">
      <dgm:prSet presAssocID="{595E26DF-2A78-477E-9C96-C99F74298B17}" presName="horzThree" presStyleCnt="0"/>
      <dgm:spPr/>
      <dgm:t>
        <a:bodyPr/>
        <a:lstStyle/>
        <a:p>
          <a:endParaRPr lang="pt-BR"/>
        </a:p>
      </dgm:t>
    </dgm:pt>
    <dgm:pt modelId="{6C40CBFB-166B-42E0-8D4B-90298489EC10}" type="pres">
      <dgm:prSet presAssocID="{43421AC3-1B2A-4156-A1B0-8D72D18E7103}" presName="sibSpaceTwo" presStyleCnt="0"/>
      <dgm:spPr/>
      <dgm:t>
        <a:bodyPr/>
        <a:lstStyle/>
        <a:p>
          <a:endParaRPr lang="pt-BR"/>
        </a:p>
      </dgm:t>
    </dgm:pt>
    <dgm:pt modelId="{ECCB64DB-9AFD-4CC7-8E54-BF072D1DD8ED}" type="pres">
      <dgm:prSet presAssocID="{4BE06874-2D2F-403F-91E5-D1DF52A31A97}" presName="vertTwo" presStyleCnt="0"/>
      <dgm:spPr/>
      <dgm:t>
        <a:bodyPr/>
        <a:lstStyle/>
        <a:p>
          <a:endParaRPr lang="pt-BR"/>
        </a:p>
      </dgm:t>
    </dgm:pt>
    <dgm:pt modelId="{DAB4A4A5-32A0-4B45-8FD5-16215BEADE97}" type="pres">
      <dgm:prSet presAssocID="{4BE06874-2D2F-403F-91E5-D1DF52A31A97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977254-2BCA-4783-AC72-10C07BFB5F88}" type="pres">
      <dgm:prSet presAssocID="{4BE06874-2D2F-403F-91E5-D1DF52A31A97}" presName="parTransTwo" presStyleCnt="0"/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  <dgm:t>
        <a:bodyPr/>
        <a:lstStyle/>
        <a:p>
          <a:endParaRPr lang="pt-BR"/>
        </a:p>
      </dgm:t>
    </dgm:pt>
    <dgm:pt modelId="{CA4D3B64-3A48-4E28-B6AA-3836DC97B749}" type="pres">
      <dgm:prSet presAssocID="{1F540B70-646A-4888-9C9C-CB0EEB28776F}" presName="vertThree" presStyleCnt="0"/>
      <dgm:spPr/>
      <dgm:t>
        <a:bodyPr/>
        <a:lstStyle/>
        <a:p>
          <a:endParaRPr lang="pt-BR"/>
        </a:p>
      </dgm:t>
    </dgm:pt>
    <dgm:pt modelId="{6228D4B4-3CC1-4725-8B44-BCA4D9B9BFA1}" type="pres">
      <dgm:prSet presAssocID="{1F540B70-646A-4888-9C9C-CB0EEB28776F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53BB5D-8CB4-41E2-886E-F063B573C3E7}" type="pres">
      <dgm:prSet presAssocID="{1F540B70-646A-4888-9C9C-CB0EEB28776F}" presName="parTransThree" presStyleCnt="0"/>
      <dgm:spPr/>
      <dgm:t>
        <a:bodyPr/>
        <a:lstStyle/>
        <a:p>
          <a:endParaRPr lang="pt-BR"/>
        </a:p>
      </dgm:t>
    </dgm:pt>
    <dgm:pt modelId="{F7B86998-A864-47F9-803E-DA3BC710AE38}" type="pres">
      <dgm:prSet presAssocID="{1F540B70-646A-4888-9C9C-CB0EEB28776F}" presName="horzThree" presStyleCnt="0"/>
      <dgm:spPr/>
      <dgm:t>
        <a:bodyPr/>
        <a:lstStyle/>
        <a:p>
          <a:endParaRPr lang="pt-BR"/>
        </a:p>
      </dgm:t>
    </dgm:pt>
    <dgm:pt modelId="{F39331C4-02A3-42D9-BBF9-9958FD510DF6}" type="pres">
      <dgm:prSet presAssocID="{2A617C17-227C-439E-B064-71C9776F677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4F9E-BA24-44D0-84B4-FA6144AA7598}" type="pres">
      <dgm:prSet presAssocID="{2A617C17-227C-439E-B064-71C9776F6779}" presName="txFour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BF44E5-8FE8-4F26-9145-A00EDD8CEACB}" type="pres">
      <dgm:prSet presAssocID="{2A617C17-227C-439E-B064-71C9776F6779}" presName="parTransFour" presStyleCnt="0"/>
      <dgm:spPr/>
      <dgm:t>
        <a:bodyPr/>
        <a:lstStyle/>
        <a:p>
          <a:endParaRPr lang="pt-BR"/>
        </a:p>
      </dgm:t>
    </dgm:pt>
    <dgm:pt modelId="{78336639-4D4D-4866-BDDB-114912D96D78}" type="pres">
      <dgm:prSet presAssocID="{2A617C17-227C-439E-B064-71C9776F6779}" presName="horzFour" presStyleCnt="0"/>
      <dgm:spPr/>
      <dgm:t>
        <a:bodyPr/>
        <a:lstStyle/>
        <a:p>
          <a:endParaRPr lang="pt-BR"/>
        </a:p>
      </dgm:t>
    </dgm:pt>
    <dgm:pt modelId="{748DACA4-1171-4A0B-9473-40702016661C}" type="pres">
      <dgm:prSet presAssocID="{28422E50-A1B4-46FA-BA4B-38F688C11E4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BD1467-D0BC-4F65-BAAB-7F0C29170B88}" type="pres">
      <dgm:prSet presAssocID="{28422E50-A1B4-46FA-BA4B-38F688C11E46}" presName="txFour" presStyleLbl="node4" presStyleIdx="1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A362C5-7A0F-4BAA-B6AF-4EE59E5E6BC2}" type="pres">
      <dgm:prSet presAssocID="{28422E50-A1B4-46FA-BA4B-38F688C11E46}" presName="horzFour" presStyleCnt="0"/>
      <dgm:spPr/>
      <dgm:t>
        <a:bodyPr/>
        <a:lstStyle/>
        <a:p>
          <a:endParaRPr lang="pt-BR"/>
        </a:p>
      </dgm:t>
    </dgm:pt>
    <dgm:pt modelId="{50E261D8-8D61-486D-91BB-4C20375D3FFC}" type="pres">
      <dgm:prSet presAssocID="{B1CA89DF-7D51-45CF-B53A-0EE1735A62AC}" presName="sibSpaceFour" presStyleCnt="0"/>
      <dgm:spPr/>
      <dgm:t>
        <a:bodyPr/>
        <a:lstStyle/>
        <a:p>
          <a:endParaRPr lang="pt-BR"/>
        </a:p>
      </dgm:t>
    </dgm:pt>
    <dgm:pt modelId="{0669603D-44D2-4878-B4B3-0F9551BDDA0A}" type="pres">
      <dgm:prSet presAssocID="{1FABD144-A310-4709-8C7D-C4627C0BD9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9FAEA2-18FC-4021-9DF8-369EBE3F4C79}" type="pres">
      <dgm:prSet presAssocID="{1FABD144-A310-4709-8C7D-C4627C0BD908}" presName="txFour" presStyleLbl="node4" presStyleIdx="1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9D0748-0A46-4D91-856F-9F48E349665B}" type="pres">
      <dgm:prSet presAssocID="{1FABD144-A310-4709-8C7D-C4627C0BD908}" presName="horzFour" presStyleCnt="0"/>
      <dgm:spPr/>
      <dgm:t>
        <a:bodyPr/>
        <a:lstStyle/>
        <a:p>
          <a:endParaRPr lang="pt-BR"/>
        </a:p>
      </dgm:t>
    </dgm:pt>
    <dgm:pt modelId="{4F97BA10-AF50-4B5D-BA61-4EF0D2063DE3}" type="pres">
      <dgm:prSet presAssocID="{A09914AB-D14B-4F1C-B31B-3F508B5EDFD4}" presName="sibSpaceTwo" presStyleCnt="0"/>
      <dgm:spPr/>
      <dgm:t>
        <a:bodyPr/>
        <a:lstStyle/>
        <a:p>
          <a:endParaRPr lang="pt-BR"/>
        </a:p>
      </dgm:t>
    </dgm:pt>
    <dgm:pt modelId="{FFF85DB6-EE2D-46EA-8D1F-6DDDB59CCF32}" type="pres">
      <dgm:prSet presAssocID="{8C8B431B-1173-4985-81BD-C2617CFE4199}" presName="vertTwo" presStyleCnt="0"/>
      <dgm:spPr/>
      <dgm:t>
        <a:bodyPr/>
        <a:lstStyle/>
        <a:p>
          <a:endParaRPr lang="pt-BR"/>
        </a:p>
      </dgm:t>
    </dgm:pt>
    <dgm:pt modelId="{4558BD84-44F5-4877-A698-AAA60F737116}" type="pres">
      <dgm:prSet presAssocID="{8C8B431B-1173-4985-81BD-C2617CFE4199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CB264B-F9D0-4D92-A316-939AB1A22AC5}" type="pres">
      <dgm:prSet presAssocID="{8C8B431B-1173-4985-81BD-C2617CFE4199}" presName="parTransTwo" presStyleCnt="0"/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  <dgm:t>
        <a:bodyPr/>
        <a:lstStyle/>
        <a:p>
          <a:endParaRPr lang="pt-BR"/>
        </a:p>
      </dgm:t>
    </dgm:pt>
    <dgm:pt modelId="{B917ED80-796E-4926-A541-D97E01AAE71F}" type="pres">
      <dgm:prSet presAssocID="{AED62197-242B-49EB-91DB-4C1ED3D10B5E}" presName="vertThree" presStyleCnt="0"/>
      <dgm:spPr/>
      <dgm:t>
        <a:bodyPr/>
        <a:lstStyle/>
        <a:p>
          <a:endParaRPr lang="pt-BR"/>
        </a:p>
      </dgm:t>
    </dgm:pt>
    <dgm:pt modelId="{2326D926-1AFD-41EC-87A4-01BAA357AE84}" type="pres">
      <dgm:prSet presAssocID="{AED62197-242B-49EB-91DB-4C1ED3D10B5E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E03E59-AF73-48E5-B0B7-630C83B3FB06}" type="pres">
      <dgm:prSet presAssocID="{AED62197-242B-49EB-91DB-4C1ED3D10B5E}" presName="parTransThree" presStyleCnt="0"/>
      <dgm:spPr/>
      <dgm:t>
        <a:bodyPr/>
        <a:lstStyle/>
        <a:p>
          <a:endParaRPr lang="pt-BR"/>
        </a:p>
      </dgm:t>
    </dgm:pt>
    <dgm:pt modelId="{B3103450-8CB3-4A73-A7B0-AA5826143B2C}" type="pres">
      <dgm:prSet presAssocID="{AED62197-242B-49EB-91DB-4C1ED3D10B5E}" presName="horzThree" presStyleCnt="0"/>
      <dgm:spPr/>
      <dgm:t>
        <a:bodyPr/>
        <a:lstStyle/>
        <a:p>
          <a:endParaRPr lang="pt-BR"/>
        </a:p>
      </dgm:t>
    </dgm:pt>
    <dgm:pt modelId="{72C26839-FB6A-4437-8873-478CCC86DDC2}" type="pres">
      <dgm:prSet presAssocID="{C0FC3B47-6ADA-49D7-9E3A-CFC744B7020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4CE995-08BD-4A7D-A120-05721AA5EB5D}" type="pres">
      <dgm:prSet presAssocID="{C0FC3B47-6ADA-49D7-9E3A-CFC744B70200}" presName="txFour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0841F-DC23-4B51-B1F3-4EBB6AC92BDD}" type="pres">
      <dgm:prSet presAssocID="{C0FC3B47-6ADA-49D7-9E3A-CFC744B70200}" presName="horzFour" presStyleCnt="0"/>
      <dgm:spPr/>
      <dgm:t>
        <a:bodyPr/>
        <a:lstStyle/>
        <a:p>
          <a:endParaRPr lang="pt-BR"/>
        </a:p>
      </dgm:t>
    </dgm:pt>
    <dgm:pt modelId="{5B074C0E-BB3D-4443-9DB1-F1B7A20B3526}" type="pres">
      <dgm:prSet presAssocID="{7FE5D7F4-A921-4772-A2C2-F827F2899519}" presName="sibSpaceFour" presStyleCnt="0"/>
      <dgm:spPr/>
      <dgm:t>
        <a:bodyPr/>
        <a:lstStyle/>
        <a:p>
          <a:endParaRPr lang="pt-BR"/>
        </a:p>
      </dgm:t>
    </dgm:pt>
    <dgm:pt modelId="{4EDE0F74-5159-46E2-8008-B007150DAA0C}" type="pres">
      <dgm:prSet presAssocID="{E542EB40-4B8B-4B17-96BD-5F6D2FAEBF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60E37-2BBE-4A70-A482-DDA03FE40A73}" type="pres">
      <dgm:prSet presAssocID="{E542EB40-4B8B-4B17-96BD-5F6D2FAEBF77}" presName="txFour" presStyleLbl="node4" presStyleIdx="1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9644-6054-4BE9-8122-8A9D0889D8E4}" type="pres">
      <dgm:prSet presAssocID="{E542EB40-4B8B-4B17-96BD-5F6D2FAEBF77}" presName="parTransFour" presStyleCnt="0"/>
      <dgm:spPr/>
    </dgm:pt>
    <dgm:pt modelId="{E7DA9779-CEBA-414F-822C-66BFD855F52F}" type="pres">
      <dgm:prSet presAssocID="{E542EB40-4B8B-4B17-96BD-5F6D2FAEBF77}" presName="horzFour" presStyleCnt="0"/>
      <dgm:spPr/>
      <dgm:t>
        <a:bodyPr/>
        <a:lstStyle/>
        <a:p>
          <a:endParaRPr lang="pt-BR"/>
        </a:p>
      </dgm:t>
    </dgm:pt>
    <dgm:pt modelId="{23BD864F-EDE8-49C5-ABC0-7B8EB98ABBB3}" type="pres">
      <dgm:prSet presAssocID="{A2BFC157-2857-4A41-8A3E-3EFC9225907D}" presName="vertFour" presStyleCnt="0">
        <dgm:presLayoutVars>
          <dgm:chPref val="3"/>
        </dgm:presLayoutVars>
      </dgm:prSet>
      <dgm:spPr/>
    </dgm:pt>
    <dgm:pt modelId="{3A0E9D48-7B39-4BE7-8B5E-3CBC4CDA612E}" type="pres">
      <dgm:prSet presAssocID="{A2BFC157-2857-4A41-8A3E-3EFC9225907D}" presName="txFour" presStyleLbl="node4" presStyleIdx="1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64416D-9513-4294-9854-8F08D67B7790}" type="pres">
      <dgm:prSet presAssocID="{A2BFC157-2857-4A41-8A3E-3EFC9225907D}" presName="horzFour" presStyleCnt="0"/>
      <dgm:spPr/>
    </dgm:pt>
    <dgm:pt modelId="{5D3BCB13-AB94-4EB9-9B8A-67BBA2806B85}" type="pres">
      <dgm:prSet presAssocID="{6EFC63A2-619E-4EB3-A86B-813EE6A826FF}" presName="sibSpaceFour" presStyleCnt="0"/>
      <dgm:spPr/>
    </dgm:pt>
    <dgm:pt modelId="{F77D33C9-72E0-4011-97CA-D1314195C2F8}" type="pres">
      <dgm:prSet presAssocID="{631AB0DD-20A2-4F4C-B748-97E712F09C3E}" presName="vertFour" presStyleCnt="0">
        <dgm:presLayoutVars>
          <dgm:chPref val="3"/>
        </dgm:presLayoutVars>
      </dgm:prSet>
      <dgm:spPr/>
    </dgm:pt>
    <dgm:pt modelId="{363322B9-DE37-4F84-9C8C-65CD1A44E16C}" type="pres">
      <dgm:prSet presAssocID="{631AB0DD-20A2-4F4C-B748-97E712F09C3E}" presName="txFour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E7826D-DAD2-4F55-A5ED-D81E3212AB6E}" type="pres">
      <dgm:prSet presAssocID="{631AB0DD-20A2-4F4C-B748-97E712F09C3E}" presName="horzFour" presStyleCnt="0"/>
      <dgm:spPr/>
    </dgm:pt>
    <dgm:pt modelId="{EE9EB1E3-D52C-4584-B33E-6EF42B4098E0}" type="pres">
      <dgm:prSet presAssocID="{94B08C32-9409-450E-BFB0-62E30F4938AE}" presName="sibSpaceFour" presStyleCnt="0"/>
      <dgm:spPr/>
    </dgm:pt>
    <dgm:pt modelId="{4F23A226-9E78-4B6E-AAB6-896AF82A5017}" type="pres">
      <dgm:prSet presAssocID="{DF6E9808-813A-4DCE-9BDA-1B28C7CB1F2E}" presName="vertFour" presStyleCnt="0">
        <dgm:presLayoutVars>
          <dgm:chPref val="3"/>
        </dgm:presLayoutVars>
      </dgm:prSet>
      <dgm:spPr/>
    </dgm:pt>
    <dgm:pt modelId="{41A98365-511A-41D1-A034-E2C514AC4932}" type="pres">
      <dgm:prSet presAssocID="{DF6E9808-813A-4DCE-9BDA-1B28C7CB1F2E}" presName="txFour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66B34-F062-47FA-A392-E30ECB4968DC}" type="pres">
      <dgm:prSet presAssocID="{DF6E9808-813A-4DCE-9BDA-1B28C7CB1F2E}" presName="horzFour" presStyleCnt="0"/>
      <dgm:spPr/>
    </dgm:pt>
    <dgm:pt modelId="{7C5AEB56-8D6F-4954-B24B-87A77B97E108}" type="pres">
      <dgm:prSet presAssocID="{684790B5-AB6C-4D05-97A3-16A2CAB0B567}" presName="sibSpaceFour" presStyleCnt="0"/>
      <dgm:spPr/>
    </dgm:pt>
    <dgm:pt modelId="{5BB6CB2E-C6D5-4512-B8E1-680CF4A35635}" type="pres">
      <dgm:prSet presAssocID="{9464184E-86E3-46A6-8F3A-FBB575BB6B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44D899-A2EF-4B68-B4DF-1DDA8C9E7963}" type="pres">
      <dgm:prSet presAssocID="{9464184E-86E3-46A6-8F3A-FBB575BB6B7D}" presName="txFour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85AC7B-B48D-424D-80C6-9631F1A1B0B5}" type="pres">
      <dgm:prSet presAssocID="{9464184E-86E3-46A6-8F3A-FBB575BB6B7D}" presName="horzFour" presStyleCnt="0"/>
      <dgm:spPr/>
      <dgm:t>
        <a:bodyPr/>
        <a:lstStyle/>
        <a:p>
          <a:endParaRPr lang="pt-BR"/>
        </a:p>
      </dgm:t>
    </dgm:pt>
    <dgm:pt modelId="{5DFB891D-DA16-43BD-B2B8-AA8FAE264AC4}" type="pres">
      <dgm:prSet presAssocID="{6DF00DB9-F06D-4169-9DF5-57F008800E51}" presName="sibSpaceFour" presStyleCnt="0"/>
      <dgm:spPr/>
    </dgm:pt>
    <dgm:pt modelId="{505EB92E-9EF5-490F-8EC7-E316053017DF}" type="pres">
      <dgm:prSet presAssocID="{9FD3A19D-E149-44F1-BBCC-59518B8008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248654-605B-4714-8033-08178F732006}" type="pres">
      <dgm:prSet presAssocID="{9FD3A19D-E149-44F1-BBCC-59518B800874}" presName="txFour" presStyleLbl="node4" presStyleIdx="2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09D8C8-190B-4BFC-B951-5EA2564DD111}" type="pres">
      <dgm:prSet presAssocID="{9FD3A19D-E149-44F1-BBCC-59518B800874}" presName="horzFour" presStyleCnt="0"/>
      <dgm:spPr/>
      <dgm:t>
        <a:bodyPr/>
        <a:lstStyle/>
        <a:p>
          <a:endParaRPr lang="pt-BR"/>
        </a:p>
      </dgm:t>
    </dgm:pt>
    <dgm:pt modelId="{D4CDDBD0-9ECE-4B6B-ADEA-768B5A8AB993}" type="pres">
      <dgm:prSet presAssocID="{BA812542-DAC6-4CBA-B9C8-D18BE25E7510}" presName="sibSpaceThree" presStyleCnt="0"/>
      <dgm:spPr/>
      <dgm:t>
        <a:bodyPr/>
        <a:lstStyle/>
        <a:p>
          <a:endParaRPr lang="pt-BR"/>
        </a:p>
      </dgm:t>
    </dgm:pt>
    <dgm:pt modelId="{8CCF19CE-84FD-48DF-AA52-41B0256C0704}" type="pres">
      <dgm:prSet presAssocID="{7334B9E8-42D7-4721-B1FF-536F85926AB0}" presName="vertThree" presStyleCnt="0"/>
      <dgm:spPr/>
    </dgm:pt>
    <dgm:pt modelId="{DF4CFB03-DF78-4DC9-8BE6-20983371B977}" type="pres">
      <dgm:prSet presAssocID="{7334B9E8-42D7-4721-B1FF-536F85926AB0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5CC65B-8FD2-4171-BA1F-4498259CAC44}" type="pres">
      <dgm:prSet presAssocID="{7334B9E8-42D7-4721-B1FF-536F85926AB0}" presName="parTransThree" presStyleCnt="0"/>
      <dgm:spPr/>
    </dgm:pt>
    <dgm:pt modelId="{D5A47D63-BBDF-4B6F-94CE-7F3E7AF0F139}" type="pres">
      <dgm:prSet presAssocID="{7334B9E8-42D7-4721-B1FF-536F85926AB0}" presName="horzThree" presStyleCnt="0"/>
      <dgm:spPr/>
    </dgm:pt>
    <dgm:pt modelId="{DE814169-CCF6-4392-98FB-E66E426883B8}" type="pres">
      <dgm:prSet presAssocID="{DE4E79C7-34E2-4BDA-88B9-38534E5372EA}" presName="vertFour" presStyleCnt="0">
        <dgm:presLayoutVars>
          <dgm:chPref val="3"/>
        </dgm:presLayoutVars>
      </dgm:prSet>
      <dgm:spPr/>
    </dgm:pt>
    <dgm:pt modelId="{E96B8466-4AB2-4CC9-A880-6274171C6715}" type="pres">
      <dgm:prSet presAssocID="{DE4E79C7-34E2-4BDA-88B9-38534E5372EA}" presName="txFour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61721C-CB41-4B23-8F95-C8FE7CB59FAD}" type="pres">
      <dgm:prSet presAssocID="{DE4E79C7-34E2-4BDA-88B9-38534E5372EA}" presName="horzFour" presStyleCnt="0"/>
      <dgm:spPr/>
    </dgm:pt>
    <dgm:pt modelId="{212780F8-A47B-4702-9F8C-B3F30D29307B}" type="pres">
      <dgm:prSet presAssocID="{18E4ABF5-85A0-41B5-AA7F-6798E12631A9}" presName="sibSpaceFour" presStyleCnt="0"/>
      <dgm:spPr/>
    </dgm:pt>
    <dgm:pt modelId="{D0D8E3ED-72F5-49CC-9898-42136D50C33A}" type="pres">
      <dgm:prSet presAssocID="{0CF8164A-90D7-4AD7-A21D-ADAB9F2D77D6}" presName="vertFour" presStyleCnt="0">
        <dgm:presLayoutVars>
          <dgm:chPref val="3"/>
        </dgm:presLayoutVars>
      </dgm:prSet>
      <dgm:spPr/>
    </dgm:pt>
    <dgm:pt modelId="{FF4ABCC2-8259-4ABA-85C8-B67092E0F13F}" type="pres">
      <dgm:prSet presAssocID="{0CF8164A-90D7-4AD7-A21D-ADAB9F2D77D6}" presName="txFour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B4DF74-DC85-47F2-AB6C-E8B3C1954654}" type="pres">
      <dgm:prSet presAssocID="{0CF8164A-90D7-4AD7-A21D-ADAB9F2D77D6}" presName="horzFour" presStyleCnt="0"/>
      <dgm:spPr/>
    </dgm:pt>
    <dgm:pt modelId="{0C44F598-A4AD-403F-93F9-520C4B265C05}" type="pres">
      <dgm:prSet presAssocID="{5A2936AA-7F6F-44CA-B351-40B77739B8F0}" presName="sibSpaceFour" presStyleCnt="0"/>
      <dgm:spPr/>
    </dgm:pt>
    <dgm:pt modelId="{9FEDF805-AFE4-4B16-B87A-FBF126788A96}" type="pres">
      <dgm:prSet presAssocID="{8D516808-83CA-4DAA-81AE-213A0530BA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0F27C0-4553-4243-A3D5-B9210B8E5306}" type="pres">
      <dgm:prSet presAssocID="{8D516808-83CA-4DAA-81AE-213A0530BA77}" presName="txFour" presStyleLbl="node4" presStyleIdx="23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51A23-BF64-4E57-A9B7-C2CA250D8ADA}" type="pres">
      <dgm:prSet presAssocID="{8D516808-83CA-4DAA-81AE-213A0530BA77}" presName="horzFour" presStyleCnt="0"/>
      <dgm:spPr/>
      <dgm:t>
        <a:bodyPr/>
        <a:lstStyle/>
        <a:p>
          <a:endParaRPr lang="pt-BR"/>
        </a:p>
      </dgm:t>
    </dgm:pt>
    <dgm:pt modelId="{18603562-4E4B-42EE-A145-5178391ECE82}" type="pres">
      <dgm:prSet presAssocID="{3C509F0C-8EF5-42F9-87B4-360D30FABCDC}" presName="sibSpaceFour" presStyleCnt="0"/>
      <dgm:spPr/>
      <dgm:t>
        <a:bodyPr/>
        <a:lstStyle/>
        <a:p>
          <a:endParaRPr lang="pt-BR"/>
        </a:p>
      </dgm:t>
    </dgm:pt>
    <dgm:pt modelId="{3A0A3545-8842-432A-BC5D-29B15F87BEB5}" type="pres">
      <dgm:prSet presAssocID="{6AF052E5-B3A7-4B7B-8FD2-58FF29EAC6FA}" presName="vertFour" presStyleCnt="0">
        <dgm:presLayoutVars>
          <dgm:chPref val="3"/>
        </dgm:presLayoutVars>
      </dgm:prSet>
      <dgm:spPr/>
    </dgm:pt>
    <dgm:pt modelId="{35AC64A8-FABB-4EA3-A1E0-E27259F05A6D}" type="pres">
      <dgm:prSet presAssocID="{6AF052E5-B3A7-4B7B-8FD2-58FF29EAC6FA}" presName="txFour" presStyleLbl="node4" presStyleIdx="24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5C95BF-7A14-4A87-B3C0-2C7482B4596E}" type="pres">
      <dgm:prSet presAssocID="{6AF052E5-B3A7-4B7B-8FD2-58FF29EAC6FA}" presName="horzFour" presStyleCnt="0"/>
      <dgm:spPr/>
    </dgm:pt>
    <dgm:pt modelId="{CF5AB132-2D60-42C2-A908-25BFA73334D8}" type="pres">
      <dgm:prSet presAssocID="{7B97970B-748B-43AA-B3A1-CBD1B8EC3666}" presName="sibSpaceFour" presStyleCnt="0"/>
      <dgm:spPr/>
    </dgm:pt>
    <dgm:pt modelId="{AF7A4CB1-7BA7-4369-93DE-EABB0293F318}" type="pres">
      <dgm:prSet presAssocID="{A3A2338F-13A9-4ED6-8891-F6D2A1E1B73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874994-365B-4044-BF0E-D2AB8899FAB0}" type="pres">
      <dgm:prSet presAssocID="{A3A2338F-13A9-4ED6-8891-F6D2A1E1B73D}" presName="txFour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B5265C-7A61-4594-9658-E86443D221DF}" type="pres">
      <dgm:prSet presAssocID="{A3A2338F-13A9-4ED6-8891-F6D2A1E1B73D}" presName="horzFour" presStyleCnt="0"/>
      <dgm:spPr/>
      <dgm:t>
        <a:bodyPr/>
        <a:lstStyle/>
        <a:p>
          <a:endParaRPr lang="pt-BR"/>
        </a:p>
      </dgm:t>
    </dgm:pt>
    <dgm:pt modelId="{1772C43A-F4E2-454C-8F93-37EF45195EEC}" type="pres">
      <dgm:prSet presAssocID="{C5091E14-5141-42F0-B1DA-727B9077B07C}" presName="sibSpaceFour" presStyleCnt="0"/>
      <dgm:spPr/>
      <dgm:t>
        <a:bodyPr/>
        <a:lstStyle/>
        <a:p>
          <a:endParaRPr lang="pt-BR"/>
        </a:p>
      </dgm:t>
    </dgm:pt>
    <dgm:pt modelId="{92D0AE14-45CD-4EE0-992B-E176C61C91FA}" type="pres">
      <dgm:prSet presAssocID="{78E1CB8A-DC4E-4B16-A21B-B62BD581F9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500EB4-0E6D-4C1D-98BA-4BCF39B079F5}" type="pres">
      <dgm:prSet presAssocID="{78E1CB8A-DC4E-4B16-A21B-B62BD581F974}" presName="txFour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8088-9696-4C7A-844F-B7791647152A}" type="pres">
      <dgm:prSet presAssocID="{78E1CB8A-DC4E-4B16-A21B-B62BD581F974}" presName="horzFour" presStyleCnt="0"/>
      <dgm:spPr/>
      <dgm:t>
        <a:bodyPr/>
        <a:lstStyle/>
        <a:p>
          <a:endParaRPr lang="pt-BR"/>
        </a:p>
      </dgm:t>
    </dgm:pt>
    <dgm:pt modelId="{B02437A7-DAE5-470C-BD95-C6613B025D2E}" type="pres">
      <dgm:prSet presAssocID="{752A0C36-0ED9-4A51-BF70-D4EE6DD630E2}" presName="sibSpaceFour" presStyleCnt="0"/>
      <dgm:spPr/>
      <dgm:t>
        <a:bodyPr/>
        <a:lstStyle/>
        <a:p>
          <a:endParaRPr lang="pt-BR"/>
        </a:p>
      </dgm:t>
    </dgm:pt>
    <dgm:pt modelId="{95DF70D3-926F-4F08-9FE9-E75E48CB94E8}" type="pres">
      <dgm:prSet presAssocID="{0ECC0DDD-237E-450D-8809-0065E0FB98B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0B9FA-D8CE-44EB-A279-5E15A985190F}" type="pres">
      <dgm:prSet presAssocID="{0ECC0DDD-237E-450D-8809-0065E0FB98B5}" presName="txFour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C35CF-FB7A-4F69-97E7-CC9AB1E1E40A}" type="pres">
      <dgm:prSet presAssocID="{0ECC0DDD-237E-450D-8809-0065E0FB98B5}" presName="parTransFour" presStyleCnt="0"/>
      <dgm:spPr/>
      <dgm:t>
        <a:bodyPr/>
        <a:lstStyle/>
        <a:p>
          <a:endParaRPr lang="pt-BR"/>
        </a:p>
      </dgm:t>
    </dgm:pt>
    <dgm:pt modelId="{FDA7DE1B-EF60-4551-82A7-07C61F7B8E48}" type="pres">
      <dgm:prSet presAssocID="{0ECC0DDD-237E-450D-8809-0065E0FB98B5}" presName="horzFour" presStyleCnt="0"/>
      <dgm:spPr/>
      <dgm:t>
        <a:bodyPr/>
        <a:lstStyle/>
        <a:p>
          <a:endParaRPr lang="pt-BR"/>
        </a:p>
      </dgm:t>
    </dgm:pt>
    <dgm:pt modelId="{26CDEAAD-C922-4D35-B50C-ABD321E70363}" type="pres">
      <dgm:prSet presAssocID="{7F676783-B8E2-4967-931F-9A6BD8CF885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715A9A-2318-4F6E-8C2D-F650B7C41D65}" type="pres">
      <dgm:prSet presAssocID="{7F676783-B8E2-4967-931F-9A6BD8CF885A}" presName="txFour" presStyleLbl="node4" presStyleIdx="28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0DF9AB-FB82-47E0-BB58-85432520C5CC}" type="pres">
      <dgm:prSet presAssocID="{7F676783-B8E2-4967-931F-9A6BD8CF885A}" presName="horzFour" presStyleCnt="0"/>
      <dgm:spPr/>
      <dgm:t>
        <a:bodyPr/>
        <a:lstStyle/>
        <a:p>
          <a:endParaRPr lang="pt-BR"/>
        </a:p>
      </dgm:t>
    </dgm:pt>
    <dgm:pt modelId="{E8FBE835-41CF-44B6-9D69-1C6A121FCF56}" type="pres">
      <dgm:prSet presAssocID="{1B009E1D-0363-4D10-A404-46BBF545CD77}" presName="sibSpaceFour" presStyleCnt="0"/>
      <dgm:spPr/>
      <dgm:t>
        <a:bodyPr/>
        <a:lstStyle/>
        <a:p>
          <a:endParaRPr lang="pt-BR"/>
        </a:p>
      </dgm:t>
    </dgm:pt>
    <dgm:pt modelId="{252AAB36-7C73-4573-A727-7768D499EE3B}" type="pres">
      <dgm:prSet presAssocID="{921FC0C5-6A68-4C44-ACD4-FA0B626DEF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11F57F-11A7-4A81-9E7E-9214993B3E54}" type="pres">
      <dgm:prSet presAssocID="{921FC0C5-6A68-4C44-ACD4-FA0B626DEF6F}" presName="txFour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269D06-D686-4764-87DF-A9E10FA0AFF1}" type="pres">
      <dgm:prSet presAssocID="{921FC0C5-6A68-4C44-ACD4-FA0B626DEF6F}" presName="horzFour" presStyleCnt="0"/>
      <dgm:spPr/>
      <dgm:t>
        <a:bodyPr/>
        <a:lstStyle/>
        <a:p>
          <a:endParaRPr lang="pt-BR"/>
        </a:p>
      </dgm:t>
    </dgm:pt>
    <dgm:pt modelId="{4474C57A-870E-4FA7-B9C1-80842000173D}" type="pres">
      <dgm:prSet presAssocID="{A00238FE-2D00-44AA-9B91-F43D6D807F51}" presName="sibSpaceFour" presStyleCnt="0"/>
      <dgm:spPr/>
    </dgm:pt>
    <dgm:pt modelId="{90AB9C9A-C8DB-43CB-ADDE-D8ED9B970D65}" type="pres">
      <dgm:prSet presAssocID="{FCA6D601-DE15-4F8B-9F56-9EC11D6F6409}" presName="vertFour" presStyleCnt="0">
        <dgm:presLayoutVars>
          <dgm:chPref val="3"/>
        </dgm:presLayoutVars>
      </dgm:prSet>
      <dgm:spPr/>
    </dgm:pt>
    <dgm:pt modelId="{18AEADE7-B960-4D63-B1A0-295E9F79D418}" type="pres">
      <dgm:prSet presAssocID="{FCA6D601-DE15-4F8B-9F56-9EC11D6F6409}" presName="txFour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E3E23B-6036-4DFD-A834-5F5BA05DCA8C}" type="pres">
      <dgm:prSet presAssocID="{FCA6D601-DE15-4F8B-9F56-9EC11D6F6409}" presName="horzFour" presStyleCnt="0"/>
      <dgm:spPr/>
    </dgm:pt>
    <dgm:pt modelId="{FAFC2506-B491-483C-805D-CF06A04FAF02}" type="pres">
      <dgm:prSet presAssocID="{EF0CB7D1-241D-48A6-B26E-3575A420035E}" presName="sibSpaceThree" presStyleCnt="0"/>
      <dgm:spPr/>
    </dgm:pt>
    <dgm:pt modelId="{F5D30F9A-4297-4E0F-909C-45500E910135}" type="pres">
      <dgm:prSet presAssocID="{51687B4E-9B0C-48E5-9635-C40531FD8206}" presName="vertThree" presStyleCnt="0"/>
      <dgm:spPr/>
      <dgm:t>
        <a:bodyPr/>
        <a:lstStyle/>
        <a:p>
          <a:endParaRPr lang="pt-BR"/>
        </a:p>
      </dgm:t>
    </dgm:pt>
    <dgm:pt modelId="{596D5E79-7FCC-4062-BE4C-EE8A6ED70DF6}" type="pres">
      <dgm:prSet presAssocID="{51687B4E-9B0C-48E5-9635-C40531FD820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DB0FBF-06A9-4F74-BD45-1DA249D5A16C}" type="pres">
      <dgm:prSet presAssocID="{51687B4E-9B0C-48E5-9635-C40531FD8206}" presName="parTransThree" presStyleCnt="0"/>
      <dgm:spPr/>
      <dgm:t>
        <a:bodyPr/>
        <a:lstStyle/>
        <a:p>
          <a:endParaRPr lang="pt-BR"/>
        </a:p>
      </dgm:t>
    </dgm:pt>
    <dgm:pt modelId="{D3C7B157-EA61-4657-A4CD-B3C6D026D2A4}" type="pres">
      <dgm:prSet presAssocID="{51687B4E-9B0C-48E5-9635-C40531FD8206}" presName="horzThree" presStyleCnt="0"/>
      <dgm:spPr/>
      <dgm:t>
        <a:bodyPr/>
        <a:lstStyle/>
        <a:p>
          <a:endParaRPr lang="pt-BR"/>
        </a:p>
      </dgm:t>
    </dgm:pt>
    <dgm:pt modelId="{FFD6584E-99C0-4A7D-83E2-E51E9B639707}" type="pres">
      <dgm:prSet presAssocID="{56EAB3EA-AAC6-4779-9631-6EBE93B0D51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D49A92-AA5E-401B-AD73-EB14E33E51A7}" type="pres">
      <dgm:prSet presAssocID="{56EAB3EA-AAC6-4779-9631-6EBE93B0D515}" presName="txFour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5B0363-E163-4214-AADD-5F84C32228FE}" type="pres">
      <dgm:prSet presAssocID="{56EAB3EA-AAC6-4779-9631-6EBE93B0D515}" presName="horzFour" presStyleCnt="0"/>
      <dgm:spPr/>
      <dgm:t>
        <a:bodyPr/>
        <a:lstStyle/>
        <a:p>
          <a:endParaRPr lang="pt-BR"/>
        </a:p>
      </dgm:t>
    </dgm:pt>
  </dgm:ptLst>
  <dgm:cxnLst>
    <dgm:cxn modelId="{AD8965F5-FCD5-47C7-B42B-A93C4F5EF22D}" type="presOf" srcId="{9464184E-86E3-46A6-8F3A-FBB575BB6B7D}" destId="{3644D899-A2EF-4B68-B4DF-1DDA8C9E7963}" srcOrd="0" destOrd="0" presId="urn:microsoft.com/office/officeart/2005/8/layout/hierarchy4"/>
    <dgm:cxn modelId="{3BB4BCA4-FCBC-41AD-AAD8-7F4A5CA9A593}" srcId="{4BE06874-2D2F-403F-91E5-D1DF52A31A97}" destId="{1F540B70-646A-4888-9C9C-CB0EEB28776F}" srcOrd="0" destOrd="0" parTransId="{6FF75D44-E174-40F2-B523-C43E0DB99CE7}" sibTransId="{33812152-AB92-45B9-A760-406D939B1889}"/>
    <dgm:cxn modelId="{6D3292CE-4E32-4754-A74C-E626A05DB79A}" srcId="{C3461B4B-45D5-4A55-B9FA-00CAD34F1E69}" destId="{23F33DFD-47B9-462B-AE40-FCC5373153FE}" srcOrd="2" destOrd="0" parTransId="{3417C8D7-7E87-49E5-AC2A-D20AC27B3063}" sibTransId="{EB0BCEAB-A559-46FF-8CED-B3D4A8EE5736}"/>
    <dgm:cxn modelId="{A44CAEC1-0CDD-42D3-8BAB-92280C4B327D}" type="presOf" srcId="{C582637D-B934-46AA-A8F8-77FF75DB84B0}" destId="{D5AD43A2-49C3-4758-98C3-A6B650D45608}" srcOrd="0" destOrd="0" presId="urn:microsoft.com/office/officeart/2005/8/layout/hierarchy4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0822557A-0494-4F42-8729-3088D8FF84A0}" type="presOf" srcId="{33D58670-BF3F-4198-B4FC-AC5D5553CEE4}" destId="{E8C8F80A-64CF-4328-8B46-EAA5AAC436B9}" srcOrd="0" destOrd="0" presId="urn:microsoft.com/office/officeart/2005/8/layout/hierarchy4"/>
    <dgm:cxn modelId="{A98F6222-E8C1-4042-8BC3-780CBA2599F0}" srcId="{0ECC0DDD-237E-450D-8809-0065E0FB98B5}" destId="{921FC0C5-6A68-4C44-ACD4-FA0B626DEF6F}" srcOrd="1" destOrd="0" parTransId="{D668D048-BC5E-4C44-83F5-8FA386E81786}" sibTransId="{5F532F4E-384F-4680-B45A-AA14C0B78BC7}"/>
    <dgm:cxn modelId="{0944CFDA-DA85-49FC-A29D-81B1F8C09FAA}" type="presOf" srcId="{DE4E79C7-34E2-4BDA-88B9-38534E5372EA}" destId="{E96B8466-4AB2-4CC9-A880-6274171C6715}" srcOrd="0" destOrd="0" presId="urn:microsoft.com/office/officeart/2005/8/layout/hierarchy4"/>
    <dgm:cxn modelId="{B576969C-5B8D-42B1-8715-E5D9FFE0CBAF}" srcId="{AF9768C2-0FBD-4333-A371-E485C75B8509}" destId="{595E26DF-2A78-477E-9C96-C99F74298B17}" srcOrd="1" destOrd="0" parTransId="{139EFE49-AB2A-4F2B-8ECD-89EF6AA01DE4}" sibTransId="{37EC9DFB-4D68-4A61-A18A-5306B6C14357}"/>
    <dgm:cxn modelId="{D35D1F20-971F-4B76-A677-989E6EC7952E}" srcId="{7334B9E8-42D7-4721-B1FF-536F85926AB0}" destId="{8D516808-83CA-4DAA-81AE-213A0530BA77}" srcOrd="2" destOrd="0" parTransId="{5D6C2835-4B91-4541-BC02-970684BC4B47}" sibTransId="{3C509F0C-8EF5-42F9-87B4-360D30FABCDC}"/>
    <dgm:cxn modelId="{BDD501EE-1E1C-4C4D-8B77-8BFE87FE968F}" srcId="{8C8B431B-1173-4985-81BD-C2617CFE4199}" destId="{7334B9E8-42D7-4721-B1FF-536F85926AB0}" srcOrd="1" destOrd="0" parTransId="{02F93446-C1C6-4CB9-BCCE-2551D66292E3}" sibTransId="{EF0CB7D1-241D-48A6-B26E-3575A420035E}"/>
    <dgm:cxn modelId="{7927AACC-866D-45FC-839D-0F957B455B45}" srcId="{7334B9E8-42D7-4721-B1FF-536F85926AB0}" destId="{A3A2338F-13A9-4ED6-8891-F6D2A1E1B73D}" srcOrd="4" destOrd="0" parTransId="{4AD2311A-A9D8-4244-B468-DDC57986FA83}" sibTransId="{C5091E14-5141-42F0-B1DA-727B9077B07C}"/>
    <dgm:cxn modelId="{87083BFA-DBBD-4555-8510-DFEAF7C77923}" srcId="{AED62197-242B-49EB-91DB-4C1ED3D10B5E}" destId="{C0FC3B47-6ADA-49D7-9E3A-CFC744B70200}" srcOrd="0" destOrd="0" parTransId="{91D02BA5-33B4-4F2D-AC88-EE203733E59A}" sibTransId="{7FE5D7F4-A921-4772-A2C2-F827F2899519}"/>
    <dgm:cxn modelId="{3AF6E480-FDFE-4F52-AA8B-1BF3A3496894}" type="presOf" srcId="{9FD3A19D-E149-44F1-BBCC-59518B800874}" destId="{9F248654-605B-4714-8033-08178F732006}" srcOrd="0" destOrd="0" presId="urn:microsoft.com/office/officeart/2005/8/layout/hierarchy4"/>
    <dgm:cxn modelId="{9E53FAB4-41D2-4F17-AA67-18DF7A3D1065}" srcId="{8C8B431B-1173-4985-81BD-C2617CFE4199}" destId="{AED62197-242B-49EB-91DB-4C1ED3D10B5E}" srcOrd="0" destOrd="0" parTransId="{75EEB4C7-AC42-4A07-B73E-786C7B86D605}" sibTransId="{BA812542-DAC6-4CBA-B9C8-D18BE25E7510}"/>
    <dgm:cxn modelId="{1F98D9C7-C2ED-43AC-8680-E77BE39C2900}" type="presOf" srcId="{8D516808-83CA-4DAA-81AE-213A0530BA77}" destId="{130F27C0-4553-4243-A3D5-B9210B8E5306}" srcOrd="0" destOrd="0" presId="urn:microsoft.com/office/officeart/2005/8/layout/hierarchy4"/>
    <dgm:cxn modelId="{0561DDDF-F238-4D78-8A3A-9084C7039D6E}" type="presOf" srcId="{1F540B70-646A-4888-9C9C-CB0EEB28776F}" destId="{6228D4B4-3CC1-4725-8B44-BCA4D9B9BFA1}" srcOrd="0" destOrd="0" presId="urn:microsoft.com/office/officeart/2005/8/layout/hierarchy4"/>
    <dgm:cxn modelId="{85F08D84-287F-4D6D-85CC-140A5FCD3365}" type="presOf" srcId="{F4E7B221-B94F-4547-A9C4-762CD2958C56}" destId="{5DCCCD76-FF30-4B33-910B-BC47D2A7576D}" srcOrd="0" destOrd="0" presId="urn:microsoft.com/office/officeart/2005/8/layout/hierarchy4"/>
    <dgm:cxn modelId="{57939378-5C81-4F5A-ADFA-20318B62BCEC}" srcId="{51687B4E-9B0C-48E5-9635-C40531FD8206}" destId="{56EAB3EA-AAC6-4779-9631-6EBE93B0D515}" srcOrd="0" destOrd="0" parTransId="{0D9A2068-A44D-436A-A4C2-343C40E6955C}" sibTransId="{21FEBBAB-A4EE-4A27-BA4A-B7BE134C640F}"/>
    <dgm:cxn modelId="{821E16F9-3D53-4186-9464-D37FB3D1A3A8}" type="presOf" srcId="{7F676783-B8E2-4967-931F-9A6BD8CF885A}" destId="{F9715A9A-2318-4F6E-8C2D-F650B7C41D65}" srcOrd="0" destOrd="0" presId="urn:microsoft.com/office/officeart/2005/8/layout/hierarchy4"/>
    <dgm:cxn modelId="{F9524579-F11D-496C-968D-A470B053955C}" srcId="{E542EB40-4B8B-4B17-96BD-5F6D2FAEBF77}" destId="{9464184E-86E3-46A6-8F3A-FBB575BB6B7D}" srcOrd="3" destOrd="0" parTransId="{1F843AB2-C062-4682-BE35-BBCAC204D0C0}" sibTransId="{6DF00DB9-F06D-4169-9DF5-57F008800E51}"/>
    <dgm:cxn modelId="{B06E4FBA-864D-4C95-8E95-F193CCA64C43}" type="presOf" srcId="{33711D8E-71BD-45D7-9465-D1831417D4D8}" destId="{A0313A5B-320E-42C8-950A-CC1C915D2570}" srcOrd="0" destOrd="0" presId="urn:microsoft.com/office/officeart/2005/8/layout/hierarchy4"/>
    <dgm:cxn modelId="{9C998A7F-E46E-474C-A8CB-A5DBEAF7F378}" type="presOf" srcId="{1FABD144-A310-4709-8C7D-C4627C0BD908}" destId="{689FAEA2-18FC-4021-9DF8-369EBE3F4C79}" srcOrd="0" destOrd="0" presId="urn:microsoft.com/office/officeart/2005/8/layout/hierarchy4"/>
    <dgm:cxn modelId="{C5E465A3-B5E0-4537-A2D5-CBC30F7985AB}" type="presOf" srcId="{3C5A15AE-EF5F-4DE6-BD1E-830CD16B6BCE}" destId="{A29EAAA4-FE38-4738-9E8E-49FC673C279F}" srcOrd="0" destOrd="0" presId="urn:microsoft.com/office/officeart/2005/8/layout/hierarchy4"/>
    <dgm:cxn modelId="{90B34CBA-71CE-4333-9ADF-1BFBD0172CB6}" type="presOf" srcId="{0ECC0DDD-237E-450D-8809-0065E0FB98B5}" destId="{C5D0B9FA-D8CE-44EB-A279-5E15A985190F}" srcOrd="0" destOrd="0" presId="urn:microsoft.com/office/officeart/2005/8/layout/hierarchy4"/>
    <dgm:cxn modelId="{0113CC03-068A-4997-BCE5-1E1535989297}" type="presOf" srcId="{C3461B4B-45D5-4A55-B9FA-00CAD34F1E69}" destId="{C3681707-5F5A-4F6A-800D-9B855005E50C}" srcOrd="0" destOrd="0" presId="urn:microsoft.com/office/officeart/2005/8/layout/hierarchy4"/>
    <dgm:cxn modelId="{0BFFC0D2-C51D-4FDA-B8D7-4F8CC838F277}" type="presOf" srcId="{6AF052E5-B3A7-4B7B-8FD2-58FF29EAC6FA}" destId="{35AC64A8-FABB-4EA3-A1E0-E27259F05A6D}" srcOrd="0" destOrd="0" presId="urn:microsoft.com/office/officeart/2005/8/layout/hierarchy4"/>
    <dgm:cxn modelId="{8DABA0B5-FDAF-40FD-8577-980755F3B6E8}" srcId="{42004E17-679C-439E-8BD8-6DDECD74C479}" destId="{66FA8B0B-C4A6-4021-B342-4A8C3CBF2503}" srcOrd="1" destOrd="0" parTransId="{441925ED-C79F-426D-9B95-AAC461C884EC}" sibTransId="{7069915F-487C-4785-94A0-2A7591AD40CF}"/>
    <dgm:cxn modelId="{15DCEEF1-1EAC-449C-B107-74D8886AF582}" type="presOf" srcId="{DF6E9808-813A-4DCE-9BDA-1B28C7CB1F2E}" destId="{41A98365-511A-41D1-A034-E2C514AC4932}" srcOrd="0" destOrd="0" presId="urn:microsoft.com/office/officeart/2005/8/layout/hierarchy4"/>
    <dgm:cxn modelId="{6662A899-F23F-460B-8861-ACD6B1E03126}" type="presOf" srcId="{78FF04AF-7CC3-4C4C-A1CE-A5421AD0E110}" destId="{ED02589F-6615-433C-8F07-EE83A6F67696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39D1350F-C42B-40C9-82DE-442DCBE557A3}" srcId="{A8413355-260A-432D-8608-7F1B43B84DBD}" destId="{6C71CCE0-465F-44FB-AAEC-73358A177C32}" srcOrd="2" destOrd="0" parTransId="{511D4181-1A27-413B-86C4-5B5E434D7E41}" sibTransId="{097FAF06-F5C6-4C4E-A0ED-76C0E62EC117}"/>
    <dgm:cxn modelId="{E9253F17-D12B-466C-B77C-D588109BF7D0}" srcId="{8C8B431B-1173-4985-81BD-C2617CFE4199}" destId="{51687B4E-9B0C-48E5-9635-C40531FD8206}" srcOrd="2" destOrd="0" parTransId="{EA51E3C1-9DA7-444A-A47C-44CC60FF919D}" sibTransId="{6075D120-30FC-44C7-BCE1-EE034394683A}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FE45FEE7-712E-47EE-BD35-90B47FE27878}" type="presOf" srcId="{98BC085D-E7FB-4D89-BDF0-7295E1DD8BE1}" destId="{36EF0C70-375E-43F9-A3C6-FB7157E1822E}" srcOrd="0" destOrd="0" presId="urn:microsoft.com/office/officeart/2005/8/layout/hierarchy4"/>
    <dgm:cxn modelId="{193D8185-9503-4E12-8F55-8D4A37C99804}" srcId="{7334B9E8-42D7-4721-B1FF-536F85926AB0}" destId="{DE4E79C7-34E2-4BDA-88B9-38534E5372EA}" srcOrd="0" destOrd="0" parTransId="{7BB66F2B-4F2B-4868-9EE5-609B1E0B293B}" sibTransId="{18E4ABF5-85A0-41B5-AA7F-6798E12631A9}"/>
    <dgm:cxn modelId="{0BE71F5E-6621-4C9A-A8E4-AB7F79C24702}" type="presOf" srcId="{6C71CCE0-465F-44FB-AAEC-73358A177C32}" destId="{0EDCDFF1-0A61-4CE0-BFFB-18F866BB2765}" srcOrd="0" destOrd="0" presId="urn:microsoft.com/office/officeart/2005/8/layout/hierarchy4"/>
    <dgm:cxn modelId="{F763F5E9-7F78-4C50-8399-7044B7FF338D}" type="presOf" srcId="{51687B4E-9B0C-48E5-9635-C40531FD8206}" destId="{596D5E79-7FCC-4062-BE4C-EE8A6ED70DF6}" srcOrd="0" destOrd="0" presId="urn:microsoft.com/office/officeart/2005/8/layout/hierarchy4"/>
    <dgm:cxn modelId="{2CA3A9B6-7662-4672-8E13-67D3002EAB83}" type="presOf" srcId="{2A617C17-227C-439E-B064-71C9776F6779}" destId="{E2674F9E-BA24-44D0-84B4-FA6144AA7598}" srcOrd="0" destOrd="0" presId="urn:microsoft.com/office/officeart/2005/8/layout/hierarchy4"/>
    <dgm:cxn modelId="{D76340DE-A34C-44B2-B36B-1F9B01594592}" type="presOf" srcId="{42004E17-679C-439E-8BD8-6DDECD74C479}" destId="{E6AC35BF-909B-4248-9970-9F9FD1588C17}" srcOrd="0" destOrd="0" presId="urn:microsoft.com/office/officeart/2005/8/layout/hierarchy4"/>
    <dgm:cxn modelId="{7870E72F-9687-4DAA-A50E-7E06C30B12E5}" srcId="{7334B9E8-42D7-4721-B1FF-536F85926AB0}" destId="{FCA6D601-DE15-4F8B-9F56-9EC11D6F6409}" srcOrd="7" destOrd="0" parTransId="{A5FD29D9-BE31-4D44-8A3C-64464C7C2DC7}" sibTransId="{879C2A1D-BCA4-448E-A94F-43E32D1CD348}"/>
    <dgm:cxn modelId="{B34B70FD-9C1B-44B4-BC59-EBEC37A318E4}" srcId="{BA0797A1-C705-4F99-88A0-B5877C0FDF0D}" destId="{C582637D-B934-46AA-A8F8-77FF75DB84B0}" srcOrd="2" destOrd="0" parTransId="{51402541-A29F-4446-9663-91C3656C1BA4}" sibTransId="{897981D5-A409-45BA-B1F7-1A850C2558CC}"/>
    <dgm:cxn modelId="{72A833AF-089B-4173-B422-544CF988B6F8}" srcId="{A8413355-260A-432D-8608-7F1B43B84DBD}" destId="{F4E7B221-B94F-4547-A9C4-762CD2958C56}" srcOrd="0" destOrd="0" parTransId="{BC922145-7F6F-4499-B289-8C874381CE78}" sibTransId="{82D0FFE2-35D1-42C1-BDB1-3B9D655BA1FA}"/>
    <dgm:cxn modelId="{5E40E1C5-6539-4494-84D3-894AA9449860}" srcId="{42004E17-679C-439E-8BD8-6DDECD74C479}" destId="{535F6660-CBB0-4E7F-B94E-335B63115971}" srcOrd="0" destOrd="0" parTransId="{711E8BC1-E3E4-4EBD-8C6E-89FB4BBE4254}" sibTransId="{EC3164D7-3E18-4567-9467-902091682798}"/>
    <dgm:cxn modelId="{1235C5AA-347D-48B1-91D8-A692D192C4FD}" type="presOf" srcId="{8C8B431B-1173-4985-81BD-C2617CFE4199}" destId="{4558BD84-44F5-4877-A698-AAA60F737116}" srcOrd="0" destOrd="0" presId="urn:microsoft.com/office/officeart/2005/8/layout/hierarchy4"/>
    <dgm:cxn modelId="{F5069C9E-6B2A-415E-BE7A-E7463A7DD157}" type="presOf" srcId="{631AB0DD-20A2-4F4C-B748-97E712F09C3E}" destId="{363322B9-DE37-4F84-9C8C-65CD1A44E16C}" srcOrd="0" destOrd="0" presId="urn:microsoft.com/office/officeart/2005/8/layout/hierarchy4"/>
    <dgm:cxn modelId="{9443B62C-EC3C-4E37-8D3D-BE92D8AB506D}" srcId="{D96DA823-F6D2-467E-9920-0579DD968F44}" destId="{A8413355-260A-432D-8608-7F1B43B84DBD}" srcOrd="1" destOrd="0" parTransId="{E91D31E0-C00F-4180-8AF6-3200BB60FF77}" sibTransId="{20D96833-3041-4772-A251-06CD9F39F441}"/>
    <dgm:cxn modelId="{8CF1B0FD-D044-4008-AFF5-3A8C3231C982}" type="presOf" srcId="{AF9768C2-0FBD-4333-A371-E485C75B8509}" destId="{B67A1C92-BFD0-474C-9B6B-EE4414562CB3}" srcOrd="0" destOrd="0" presId="urn:microsoft.com/office/officeart/2005/8/layout/hierarchy4"/>
    <dgm:cxn modelId="{0243861E-75A7-4DC2-92E0-7ADB4FE07E7A}" type="presOf" srcId="{28422E50-A1B4-46FA-BA4B-38F688C11E46}" destId="{0ABD1467-D0BC-4F65-BAAB-7F0C29170B88}" srcOrd="0" destOrd="0" presId="urn:microsoft.com/office/officeart/2005/8/layout/hierarchy4"/>
    <dgm:cxn modelId="{08AC3118-AB52-4C72-91F5-81D77C0BE315}" srcId="{E542EB40-4B8B-4B17-96BD-5F6D2FAEBF77}" destId="{A2BFC157-2857-4A41-8A3E-3EFC9225907D}" srcOrd="0" destOrd="0" parTransId="{A6EC94AD-57C7-4E35-BCF1-5A8899768858}" sibTransId="{6EFC63A2-619E-4EB3-A86B-813EE6A826FF}"/>
    <dgm:cxn modelId="{FD57D1FF-0413-413C-9FDD-7E7FD95E7AF9}" srcId="{A8413355-260A-432D-8608-7F1B43B84DBD}" destId="{B343F732-E3DE-40D7-A51A-D9FDEEE8DE3F}" srcOrd="1" destOrd="0" parTransId="{76BF7C0E-B37C-47BF-A783-89C3D18B6A98}" sibTransId="{BE109858-BAE3-4011-A917-7B861C9E1D52}"/>
    <dgm:cxn modelId="{C2111AA6-0EBB-4D44-AAA2-DDC112872405}" srcId="{0ECC0DDD-237E-450D-8809-0065E0FB98B5}" destId="{7F676783-B8E2-4967-931F-9A6BD8CF885A}" srcOrd="0" destOrd="0" parTransId="{9A50BBC2-99CE-4634-94C2-DA0B1CE4F46A}" sibTransId="{1B009E1D-0363-4D10-A404-46BBF545CD77}"/>
    <dgm:cxn modelId="{C352DA6D-31F9-4ED3-9CBE-16AE81EEDA98}" type="presOf" srcId="{C0FC3B47-6ADA-49D7-9E3A-CFC744B70200}" destId="{444CE995-08BD-4A7D-A120-05721AA5EB5D}" srcOrd="0" destOrd="0" presId="urn:microsoft.com/office/officeart/2005/8/layout/hierarchy4"/>
    <dgm:cxn modelId="{1382F54B-7A94-4BDD-A51D-3564C1C62714}" srcId="{2A617C17-227C-439E-B064-71C9776F6779}" destId="{1FABD144-A310-4709-8C7D-C4627C0BD908}" srcOrd="1" destOrd="0" parTransId="{8B47C925-8FB2-4269-9E41-193DF77AD1FF}" sibTransId="{D4C884AA-B776-45B6-86CF-B0CC3B67C8AC}"/>
    <dgm:cxn modelId="{61788113-8206-4337-B5DD-537343448519}" type="presOf" srcId="{78E1CB8A-DC4E-4B16-A21B-B62BD581F974}" destId="{2D500EB4-0E6D-4C1D-98BA-4BCF39B079F5}" srcOrd="0" destOrd="0" presId="urn:microsoft.com/office/officeart/2005/8/layout/hierarchy4"/>
    <dgm:cxn modelId="{48BB18FF-79EC-4435-8748-97A0605894B2}" srcId="{7334B9E8-42D7-4721-B1FF-536F85926AB0}" destId="{78E1CB8A-DC4E-4B16-A21B-B62BD581F974}" srcOrd="5" destOrd="0" parTransId="{C59219B6-3199-454D-AF5D-0CC127DA2E1D}" sibTransId="{752A0C36-0ED9-4A51-BF70-D4EE6DD630E2}"/>
    <dgm:cxn modelId="{9EF848CF-57B7-4CC6-AE46-783C007A77AE}" type="presOf" srcId="{FCA6D601-DE15-4F8B-9F56-9EC11D6F6409}" destId="{18AEADE7-B960-4D63-B1A0-295E9F79D418}" srcOrd="0" destOrd="0" presId="urn:microsoft.com/office/officeart/2005/8/layout/hierarchy4"/>
    <dgm:cxn modelId="{05F045C1-F654-4AEE-90E9-7811FEC4036D}" srcId="{2A617C17-227C-439E-B064-71C9776F6779}" destId="{28422E50-A1B4-46FA-BA4B-38F688C11E46}" srcOrd="0" destOrd="0" parTransId="{202D14A6-43B3-40CC-8867-3765D57664F4}" sibTransId="{B1CA89DF-7D51-45CF-B53A-0EE1735A62AC}"/>
    <dgm:cxn modelId="{0BE720EF-FA52-49DA-80F9-22B4FA39E278}" srcId="{E542EB40-4B8B-4B17-96BD-5F6D2FAEBF77}" destId="{9FD3A19D-E149-44F1-BBCC-59518B800874}" srcOrd="4" destOrd="0" parTransId="{C24DA8BE-3DC6-4DE0-9A8E-9035C578F7A4}" sibTransId="{DD2A8DA0-93EE-451B-86E6-94312B938F90}"/>
    <dgm:cxn modelId="{3E870D26-44C9-4BDC-83E5-534255DF6D71}" srcId="{A8413355-260A-432D-8608-7F1B43B84DBD}" destId="{98BC085D-E7FB-4D89-BDF0-7295E1DD8BE1}" srcOrd="3" destOrd="0" parTransId="{C6697E74-A36D-4FA7-A962-7D342F7770EF}" sibTransId="{6F8E3EFD-BA08-4949-AD3A-9B7C838BE6EC}"/>
    <dgm:cxn modelId="{D8B87E55-A63C-43D0-87A4-E55AEAE13FC5}" type="presOf" srcId="{0CF8164A-90D7-4AD7-A21D-ADAB9F2D77D6}" destId="{FF4ABCC2-8259-4ABA-85C8-B67092E0F13F}" srcOrd="0" destOrd="0" presId="urn:microsoft.com/office/officeart/2005/8/layout/hierarchy4"/>
    <dgm:cxn modelId="{F5A76A5E-157D-43C4-9FFD-6DEF90D425B2}" srcId="{E542EB40-4B8B-4B17-96BD-5F6D2FAEBF77}" destId="{631AB0DD-20A2-4F4C-B748-97E712F09C3E}" srcOrd="1" destOrd="0" parTransId="{F23D348C-6991-42A1-918F-E6C94AC99761}" sibTransId="{94B08C32-9409-450E-BFB0-62E30F4938AE}"/>
    <dgm:cxn modelId="{C0A51A6B-680F-40DE-89C4-246FF625474C}" type="presOf" srcId="{56EAB3EA-AAC6-4779-9631-6EBE93B0D515}" destId="{0CD49A92-AA5E-401B-AD73-EB14E33E51A7}" srcOrd="0" destOrd="0" presId="urn:microsoft.com/office/officeart/2005/8/layout/hierarchy4"/>
    <dgm:cxn modelId="{49367226-E5B0-4D42-8926-7C5BDD4F3FD0}" srcId="{B343F732-E3DE-40D7-A51A-D9FDEEE8DE3F}" destId="{DFA4D972-A064-47EF-A775-42B2B35402B1}" srcOrd="0" destOrd="0" parTransId="{8AADEB03-7DB5-488F-AB17-94BB2D872DE9}" sibTransId="{C68A69F9-DB49-40EB-97D7-C316E34DF019}"/>
    <dgm:cxn modelId="{387FABA8-739C-4017-A868-6266E706DC6D}" type="presOf" srcId="{39222C0E-79CD-4BA1-B090-6D6295333DAF}" destId="{11D21273-73B5-492C-807F-ED7B012EA14A}" srcOrd="0" destOrd="0" presId="urn:microsoft.com/office/officeart/2005/8/layout/hierarchy4"/>
    <dgm:cxn modelId="{A028B5A3-B41A-48CF-B91F-EA503A033C05}" srcId="{7334B9E8-42D7-4721-B1FF-536F85926AB0}" destId="{0CF8164A-90D7-4AD7-A21D-ADAB9F2D77D6}" srcOrd="1" destOrd="0" parTransId="{9CDD8BEC-8ECB-455F-BAA7-0C06E315C185}" sibTransId="{5A2936AA-7F6F-44CA-B351-40B77739B8F0}"/>
    <dgm:cxn modelId="{394D318F-6B20-4D99-AE03-C6C8F594097C}" type="presOf" srcId="{A3A2338F-13A9-4ED6-8891-F6D2A1E1B73D}" destId="{3E874994-365B-4044-BF0E-D2AB8899FAB0}" srcOrd="0" destOrd="0" presId="urn:microsoft.com/office/officeart/2005/8/layout/hierarchy4"/>
    <dgm:cxn modelId="{4FFD6A0C-DA7A-4724-9C81-F6C94CF5483B}" type="presOf" srcId="{23F33DFD-47B9-462B-AE40-FCC5373153FE}" destId="{E2D89100-F8D5-42BA-B529-EADE59CEB4C9}" srcOrd="0" destOrd="0" presId="urn:microsoft.com/office/officeart/2005/8/layout/hierarchy4"/>
    <dgm:cxn modelId="{D1D26C8F-C76D-417C-9058-6C71081BEBD1}" type="presOf" srcId="{D96DA823-F6D2-467E-9920-0579DD968F44}" destId="{84E9A3A1-A2B2-42E9-AAFC-C8475F5F09DA}" srcOrd="0" destOrd="0" presId="urn:microsoft.com/office/officeart/2005/8/layout/hierarchy4"/>
    <dgm:cxn modelId="{F270F825-511F-4540-8374-C1A795F26D01}" type="presOf" srcId="{921FC0C5-6A68-4C44-ACD4-FA0B626DEF6F}" destId="{AB11F57F-11A7-4A81-9E7E-9214993B3E54}" srcOrd="0" destOrd="0" presId="urn:microsoft.com/office/officeart/2005/8/layout/hierarchy4"/>
    <dgm:cxn modelId="{22D3393D-078F-4019-8CD8-37AB9358DE63}" type="presOf" srcId="{26395580-CCE3-47BA-8BB7-C665188706E1}" destId="{E023BE02-13D7-458F-9199-E4C588FA42F0}" srcOrd="0" destOrd="0" presId="urn:microsoft.com/office/officeart/2005/8/layout/hierarchy4"/>
    <dgm:cxn modelId="{3E489421-4796-4E6F-A781-2EA720CCFEEB}" srcId="{C3461B4B-45D5-4A55-B9FA-00CAD34F1E69}" destId="{33711D8E-71BD-45D7-9465-D1831417D4D8}" srcOrd="0" destOrd="0" parTransId="{CA779385-68C7-4A2B-8E98-A930379DADD4}" sibTransId="{1AC20CF3-23C6-4B4A-8BCE-0E15EDEDF59E}"/>
    <dgm:cxn modelId="{BB344398-415E-4512-A49D-9E82112EE880}" type="presOf" srcId="{E542EB40-4B8B-4B17-96BD-5F6D2FAEBF77}" destId="{C8B60E37-2BBE-4A70-A482-DDA03FE40A73}" srcOrd="0" destOrd="0" presId="urn:microsoft.com/office/officeart/2005/8/layout/hierarchy4"/>
    <dgm:cxn modelId="{353C3C73-411A-407C-91F0-6801FAFC3192}" srcId="{E542EB40-4B8B-4B17-96BD-5F6D2FAEBF77}" destId="{DF6E9808-813A-4DCE-9BDA-1B28C7CB1F2E}" srcOrd="2" destOrd="0" parTransId="{7A3B04C0-9891-4256-AE62-B4D4450BCDDC}" sibTransId="{684790B5-AB6C-4D05-97A3-16A2CAB0B567}"/>
    <dgm:cxn modelId="{7E8594B7-AC25-4016-B147-FEC5D2FA7E25}" type="presOf" srcId="{595E26DF-2A78-477E-9C96-C99F74298B17}" destId="{CF43F70A-60D3-4C24-A41B-71E927F2B674}" srcOrd="0" destOrd="0" presId="urn:microsoft.com/office/officeart/2005/8/layout/hierarchy4"/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BEA7B7AC-A07F-4396-9C4E-1CA5E0708794}" type="presOf" srcId="{B343F732-E3DE-40D7-A51A-D9FDEEE8DE3F}" destId="{25766FCD-9CDF-4BE0-AB0E-4AEA5C04297D}" srcOrd="0" destOrd="0" presId="urn:microsoft.com/office/officeart/2005/8/layout/hierarchy4"/>
    <dgm:cxn modelId="{138CF8CA-0A66-472D-AD5D-69B3467AB314}" type="presOf" srcId="{AED62197-242B-49EB-91DB-4C1ED3D10B5E}" destId="{2326D926-1AFD-41EC-87A4-01BAA357AE84}" srcOrd="0" destOrd="0" presId="urn:microsoft.com/office/officeart/2005/8/layout/hierarchy4"/>
    <dgm:cxn modelId="{2656646B-CC8C-4359-A874-C79DC72E1C70}" type="presOf" srcId="{7334B9E8-42D7-4721-B1FF-536F85926AB0}" destId="{DF4CFB03-DF78-4DC9-8BE6-20983371B977}" srcOrd="0" destOrd="0" presId="urn:microsoft.com/office/officeart/2005/8/layout/hierarchy4"/>
    <dgm:cxn modelId="{6BD68F9E-EC3D-4AB9-8594-8B152DDE0700}" type="presOf" srcId="{4BE06874-2D2F-403F-91E5-D1DF52A31A97}" destId="{DAB4A4A5-32A0-4B45-8FD5-16215BEADE97}" srcOrd="0" destOrd="0" presId="urn:microsoft.com/office/officeart/2005/8/layout/hierarchy4"/>
    <dgm:cxn modelId="{FD319944-BD39-4E1B-825A-8FE1E4B48E1E}" srcId="{7334B9E8-42D7-4721-B1FF-536F85926AB0}" destId="{6AF052E5-B3A7-4B7B-8FD2-58FF29EAC6FA}" srcOrd="3" destOrd="0" parTransId="{0E484364-1402-4008-AD51-ABEEA52714B3}" sibTransId="{7B97970B-748B-43AA-B3A1-CBD1B8EC3666}"/>
    <dgm:cxn modelId="{539E3A92-E630-4BF7-8A78-CC6E20686CDC}" srcId="{1F540B70-646A-4888-9C9C-CB0EEB28776F}" destId="{2A617C17-227C-439E-B064-71C9776F6779}" srcOrd="0" destOrd="0" parTransId="{627CEB9A-AA4F-431F-BE04-25DBAF92AB52}" sibTransId="{D87443D5-4447-4E8D-B6F0-4363C223FAA9}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64758503-918D-4419-8859-98B149BDCC41}" type="presOf" srcId="{A2BFC157-2857-4A41-8A3E-3EFC9225907D}" destId="{3A0E9D48-7B39-4BE7-8B5E-3CBC4CDA612E}" srcOrd="0" destOrd="0" presId="urn:microsoft.com/office/officeart/2005/8/layout/hierarchy4"/>
    <dgm:cxn modelId="{9BEE1A95-EBCE-4019-B89D-A3D42A6E1D3E}" srcId="{BA0797A1-C705-4F99-88A0-B5877C0FDF0D}" destId="{39222C0E-79CD-4BA1-B090-6D6295333DAF}" srcOrd="1" destOrd="0" parTransId="{9EF9F045-012F-4BFE-AFE5-062C7630BA3A}" sibTransId="{68A164F5-7D20-49B4-BF29-7A513E4F0AB3}"/>
    <dgm:cxn modelId="{06EEE3E8-B28D-466C-9689-1653437E72F2}" type="presOf" srcId="{A8413355-260A-432D-8608-7F1B43B84DBD}" destId="{058FAB87-6CA3-46AC-B8BD-1E7BC7E67E1F}" srcOrd="0" destOrd="0" presId="urn:microsoft.com/office/officeart/2005/8/layout/hierarchy4"/>
    <dgm:cxn modelId="{6AA0B704-5F22-4503-AAC2-5EC00D38ADBA}" type="presOf" srcId="{535F6660-CBB0-4E7F-B94E-335B63115971}" destId="{B9ECA294-8DC9-410E-85C4-3B5341BE7A10}" srcOrd="0" destOrd="0" presId="urn:microsoft.com/office/officeart/2005/8/layout/hierarchy4"/>
    <dgm:cxn modelId="{803409CE-75D5-4783-8969-D5FEB914D71F}" srcId="{AF9768C2-0FBD-4333-A371-E485C75B8509}" destId="{BA0797A1-C705-4F99-88A0-B5877C0FDF0D}" srcOrd="0" destOrd="0" parTransId="{139A5A4C-DEDA-46B2-B2B7-A05636668D40}" sibTransId="{CC60844F-F813-4786-93EB-89432610D0C4}"/>
    <dgm:cxn modelId="{4A67B960-7D89-4CAC-BFD5-01E91845FF9E}" srcId="{AED62197-242B-49EB-91DB-4C1ED3D10B5E}" destId="{E542EB40-4B8B-4B17-96BD-5F6D2FAEBF77}" srcOrd="1" destOrd="0" parTransId="{8B4B0776-DA5C-4A0A-B4CC-8926B80A1ED4}" sibTransId="{401787B3-352C-4BCB-B3A1-4E31F606367B}"/>
    <dgm:cxn modelId="{0C869551-C59A-40EE-9468-671EF9F36CA9}" srcId="{D96DA823-F6D2-467E-9920-0579DD968F44}" destId="{42004E17-679C-439E-8BD8-6DDECD74C479}" srcOrd="0" destOrd="0" parTransId="{4133EC7B-CC96-46DD-9A5B-B23833B298E4}" sibTransId="{CE121E02-C2DE-47F2-981D-78EDBAE0BDB8}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08F4EF0E-9BDB-45D5-8F1D-5AF0EE147E17}" type="presOf" srcId="{DFA4D972-A064-47EF-A775-42B2B35402B1}" destId="{83BC2D6F-92F5-4ED7-883B-CE93BEEB1845}" srcOrd="0" destOrd="0" presId="urn:microsoft.com/office/officeart/2005/8/layout/hierarchy4"/>
    <dgm:cxn modelId="{2D5A7943-7301-4322-A59D-7EFDC513F1A5}" srcId="{C3461B4B-45D5-4A55-B9FA-00CAD34F1E69}" destId="{78FF04AF-7CC3-4C4C-A1CE-A5421AD0E110}" srcOrd="1" destOrd="0" parTransId="{E1432117-031F-4304-9542-634468807488}" sibTransId="{04EB11F4-0EC2-4BD5-B1E0-5F4CA6BA0EB9}"/>
    <dgm:cxn modelId="{64CB6D9E-08C3-477A-9761-D272635E32B4}" type="presOf" srcId="{EC7399D4-D883-4B7B-A113-F8AF0DAE70E5}" destId="{4F4B707D-52F6-4C59-B48C-5D2EB2CF6A5E}" srcOrd="0" destOrd="0" presId="urn:microsoft.com/office/officeart/2005/8/layout/hierarchy4"/>
    <dgm:cxn modelId="{87311BF7-4968-429E-B9A0-82A37BD928D0}" srcId="{BA0797A1-C705-4F99-88A0-B5877C0FDF0D}" destId="{26395580-CCE3-47BA-8BB7-C665188706E1}" srcOrd="0" destOrd="0" parTransId="{2C0770A4-C7AC-4BF8-9AF3-EC4C3DC879B5}" sibTransId="{99E528B6-F97B-4E1B-9D4B-F04792A9E7CF}"/>
    <dgm:cxn modelId="{062B16D8-DF74-405D-90F5-AAE6BE1C7D6F}" srcId="{A8413355-260A-432D-8608-7F1B43B84DBD}" destId="{EC7399D4-D883-4B7B-A113-F8AF0DAE70E5}" srcOrd="4" destOrd="0" parTransId="{A48EED08-BBC0-46B6-A808-9CB34CFF1595}" sibTransId="{A8CC7280-A1B3-41FE-8A5A-23D1E2035849}"/>
    <dgm:cxn modelId="{0C39CF1D-89CE-45E8-996E-F240470613AE}" srcId="{7334B9E8-42D7-4721-B1FF-536F85926AB0}" destId="{0ECC0DDD-237E-450D-8809-0065E0FB98B5}" srcOrd="6" destOrd="0" parTransId="{144D9E50-721A-44D7-B2AA-56ADD4DC336C}" sibTransId="{A00238FE-2D00-44AA-9B91-F43D6D807F51}"/>
    <dgm:cxn modelId="{6A756B83-7809-4D9C-B16B-54774F0054FE}" type="presOf" srcId="{66FA8B0B-C4A6-4021-B342-4A8C3CBF2503}" destId="{E297EE8A-903C-4709-877E-84DBD125BE3B}" srcOrd="0" destOrd="0" presId="urn:microsoft.com/office/officeart/2005/8/layout/hierarchy4"/>
    <dgm:cxn modelId="{54D3045C-76B3-4CE2-B6C9-A9EE7CC65D95}" type="presOf" srcId="{BA0797A1-C705-4F99-88A0-B5877C0FDF0D}" destId="{296483F0-8819-46CE-83ED-E4BDD777C899}" srcOrd="0" destOrd="0" presId="urn:microsoft.com/office/officeart/2005/8/layout/hierarchy4"/>
    <dgm:cxn modelId="{5182B0CF-416A-4266-890A-E49F0F2DECFC}" type="presParOf" srcId="{E8C8F80A-64CF-4328-8B46-EAA5AAC436B9}" destId="{D682F70F-4EAD-4292-B53E-433ED731EAF3}" srcOrd="0" destOrd="0" presId="urn:microsoft.com/office/officeart/2005/8/layout/hierarchy4"/>
    <dgm:cxn modelId="{79C047B2-4E10-4C3F-BAC8-34F172C1679D}" type="presParOf" srcId="{D682F70F-4EAD-4292-B53E-433ED731EAF3}" destId="{A29EAAA4-FE38-4738-9E8E-49FC673C279F}" srcOrd="0" destOrd="0" presId="urn:microsoft.com/office/officeart/2005/8/layout/hierarchy4"/>
    <dgm:cxn modelId="{6DAE7C72-FAA5-4F1C-8550-C4FCE09E9CDA}" type="presParOf" srcId="{D682F70F-4EAD-4292-B53E-433ED731EAF3}" destId="{BFB25C88-6854-4AF2-842C-D97B9CFA9BAE}" srcOrd="1" destOrd="0" presId="urn:microsoft.com/office/officeart/2005/8/layout/hierarchy4"/>
    <dgm:cxn modelId="{0E3C4BBF-5FF8-4FA7-8C5D-DF1D8FB2DA93}" type="presParOf" srcId="{D682F70F-4EAD-4292-B53E-433ED731EAF3}" destId="{96B707E3-F0C1-4811-BBD4-DD16D547473D}" srcOrd="2" destOrd="0" presId="urn:microsoft.com/office/officeart/2005/8/layout/hierarchy4"/>
    <dgm:cxn modelId="{DE2F05A2-8EB3-4998-A5A8-CAD075FFCF51}" type="presParOf" srcId="{96B707E3-F0C1-4811-BBD4-DD16D547473D}" destId="{4EB9F1CC-18B3-4928-B9A4-322C6F4F76CD}" srcOrd="0" destOrd="0" presId="urn:microsoft.com/office/officeart/2005/8/layout/hierarchy4"/>
    <dgm:cxn modelId="{04B277AA-FA49-4610-A653-18B7145E8F52}" type="presParOf" srcId="{4EB9F1CC-18B3-4928-B9A4-322C6F4F76CD}" destId="{84E9A3A1-A2B2-42E9-AAFC-C8475F5F09DA}" srcOrd="0" destOrd="0" presId="urn:microsoft.com/office/officeart/2005/8/layout/hierarchy4"/>
    <dgm:cxn modelId="{BE28AAC9-6865-46A7-9665-7563DC6F420C}" type="presParOf" srcId="{4EB9F1CC-18B3-4928-B9A4-322C6F4F76CD}" destId="{D60302C3-E3EB-43A1-9AB2-4A8FDA074EC3}" srcOrd="1" destOrd="0" presId="urn:microsoft.com/office/officeart/2005/8/layout/hierarchy4"/>
    <dgm:cxn modelId="{198CF427-A290-46B1-9467-70DFC42A37E3}" type="presParOf" srcId="{4EB9F1CC-18B3-4928-B9A4-322C6F4F76CD}" destId="{42DB5381-1FF2-4414-9075-DFCAB55E7644}" srcOrd="2" destOrd="0" presId="urn:microsoft.com/office/officeart/2005/8/layout/hierarchy4"/>
    <dgm:cxn modelId="{0A3A60DF-16B3-4374-A1D7-6971E8CCBDD8}" type="presParOf" srcId="{42DB5381-1FF2-4414-9075-DFCAB55E7644}" destId="{4F089611-31BC-4B9D-A55F-D03A1C5AD8A3}" srcOrd="0" destOrd="0" presId="urn:microsoft.com/office/officeart/2005/8/layout/hierarchy4"/>
    <dgm:cxn modelId="{75D66247-CCE7-4A7A-AD6C-39E02C50DB3C}" type="presParOf" srcId="{4F089611-31BC-4B9D-A55F-D03A1C5AD8A3}" destId="{E6AC35BF-909B-4248-9970-9F9FD1588C17}" srcOrd="0" destOrd="0" presId="urn:microsoft.com/office/officeart/2005/8/layout/hierarchy4"/>
    <dgm:cxn modelId="{3B603A1B-6DAD-4041-B491-7700BFA6BF20}" type="presParOf" srcId="{4F089611-31BC-4B9D-A55F-D03A1C5AD8A3}" destId="{36079CD1-289D-4BF8-A9F0-2546198E5ACF}" srcOrd="1" destOrd="0" presId="urn:microsoft.com/office/officeart/2005/8/layout/hierarchy4"/>
    <dgm:cxn modelId="{FCE015F0-16B8-4DA5-858A-E31C9DA7257D}" type="presParOf" srcId="{4F089611-31BC-4B9D-A55F-D03A1C5AD8A3}" destId="{3C1B4FBD-9C3A-4929-A31E-4D67838D2AA3}" srcOrd="2" destOrd="0" presId="urn:microsoft.com/office/officeart/2005/8/layout/hierarchy4"/>
    <dgm:cxn modelId="{A2E356F8-7E58-41FE-85C2-E2453442FAC4}" type="presParOf" srcId="{3C1B4FBD-9C3A-4929-A31E-4D67838D2AA3}" destId="{1ED9C950-8652-4B8B-A9C2-58259729CF37}" srcOrd="0" destOrd="0" presId="urn:microsoft.com/office/officeart/2005/8/layout/hierarchy4"/>
    <dgm:cxn modelId="{0EB9D466-F495-4843-8AD0-C0F6B720BB9A}" type="presParOf" srcId="{1ED9C950-8652-4B8B-A9C2-58259729CF37}" destId="{B9ECA294-8DC9-410E-85C4-3B5341BE7A10}" srcOrd="0" destOrd="0" presId="urn:microsoft.com/office/officeart/2005/8/layout/hierarchy4"/>
    <dgm:cxn modelId="{CD93A997-569C-426F-9347-5241954AE267}" type="presParOf" srcId="{1ED9C950-8652-4B8B-A9C2-58259729CF37}" destId="{AE261493-A097-41A6-B734-1D68E3E7A75B}" srcOrd="1" destOrd="0" presId="urn:microsoft.com/office/officeart/2005/8/layout/hierarchy4"/>
    <dgm:cxn modelId="{B66B1756-045E-409F-9F9A-DEAAAA688F0B}" type="presParOf" srcId="{3C1B4FBD-9C3A-4929-A31E-4D67838D2AA3}" destId="{F4A2C228-CF18-45F0-9607-01562793E2DB}" srcOrd="1" destOrd="0" presId="urn:microsoft.com/office/officeart/2005/8/layout/hierarchy4"/>
    <dgm:cxn modelId="{F8078E4A-7625-4AAB-BBF5-95FCD1D48FD3}" type="presParOf" srcId="{3C1B4FBD-9C3A-4929-A31E-4D67838D2AA3}" destId="{F264A272-F379-43BC-9FF0-2AE47DA7B8D3}" srcOrd="2" destOrd="0" presId="urn:microsoft.com/office/officeart/2005/8/layout/hierarchy4"/>
    <dgm:cxn modelId="{9D544AC0-05AD-4F58-AC99-25063B6256FC}" type="presParOf" srcId="{F264A272-F379-43BC-9FF0-2AE47DA7B8D3}" destId="{E297EE8A-903C-4709-877E-84DBD125BE3B}" srcOrd="0" destOrd="0" presId="urn:microsoft.com/office/officeart/2005/8/layout/hierarchy4"/>
    <dgm:cxn modelId="{90C5D2D1-408B-4F0E-992F-DF0E6E7B15B4}" type="presParOf" srcId="{F264A272-F379-43BC-9FF0-2AE47DA7B8D3}" destId="{E4F178EF-380E-48AA-B5C7-E33097A65619}" srcOrd="1" destOrd="0" presId="urn:microsoft.com/office/officeart/2005/8/layout/hierarchy4"/>
    <dgm:cxn modelId="{C4D868AE-7566-4BC6-9188-F3D5F2874DCF}" type="presParOf" srcId="{42DB5381-1FF2-4414-9075-DFCAB55E7644}" destId="{7491528F-4190-4B06-98B3-9B6BFE784F5D}" srcOrd="1" destOrd="0" presId="urn:microsoft.com/office/officeart/2005/8/layout/hierarchy4"/>
    <dgm:cxn modelId="{3E2F2D9C-D7FD-4291-B83A-66A15CFAD4E2}" type="presParOf" srcId="{42DB5381-1FF2-4414-9075-DFCAB55E7644}" destId="{DFAF5FDD-A457-4F9F-A050-DF85D3EB42E0}" srcOrd="2" destOrd="0" presId="urn:microsoft.com/office/officeart/2005/8/layout/hierarchy4"/>
    <dgm:cxn modelId="{C44434A2-D38C-4F3E-A1D7-FD9EE17430B9}" type="presParOf" srcId="{DFAF5FDD-A457-4F9F-A050-DF85D3EB42E0}" destId="{058FAB87-6CA3-46AC-B8BD-1E7BC7E67E1F}" srcOrd="0" destOrd="0" presId="urn:microsoft.com/office/officeart/2005/8/layout/hierarchy4"/>
    <dgm:cxn modelId="{F3BE892D-153E-4436-96D9-5E077FE0A3A9}" type="presParOf" srcId="{DFAF5FDD-A457-4F9F-A050-DF85D3EB42E0}" destId="{D0A008C9-7963-4F0D-BB82-66543D28DDD9}" srcOrd="1" destOrd="0" presId="urn:microsoft.com/office/officeart/2005/8/layout/hierarchy4"/>
    <dgm:cxn modelId="{560D7E39-1D75-4D51-994B-654E903C1770}" type="presParOf" srcId="{DFAF5FDD-A457-4F9F-A050-DF85D3EB42E0}" destId="{F20E8435-06E7-47A6-8C9B-4FD0C0DD07F1}" srcOrd="2" destOrd="0" presId="urn:microsoft.com/office/officeart/2005/8/layout/hierarchy4"/>
    <dgm:cxn modelId="{B26D857D-53C6-491E-917C-9385A22115D0}" type="presParOf" srcId="{F20E8435-06E7-47A6-8C9B-4FD0C0DD07F1}" destId="{F31E4860-70F9-49CB-AAF2-19809F661745}" srcOrd="0" destOrd="0" presId="urn:microsoft.com/office/officeart/2005/8/layout/hierarchy4"/>
    <dgm:cxn modelId="{AE37623C-C290-40E5-B1D5-575B740FA0EB}" type="presParOf" srcId="{F31E4860-70F9-49CB-AAF2-19809F661745}" destId="{5DCCCD76-FF30-4B33-910B-BC47D2A7576D}" srcOrd="0" destOrd="0" presId="urn:microsoft.com/office/officeart/2005/8/layout/hierarchy4"/>
    <dgm:cxn modelId="{1BEE3C42-A0DB-4432-AEDE-39CAB957E6BD}" type="presParOf" srcId="{F31E4860-70F9-49CB-AAF2-19809F661745}" destId="{800331C1-7320-4FBA-A0C5-B061772DB27B}" srcOrd="1" destOrd="0" presId="urn:microsoft.com/office/officeart/2005/8/layout/hierarchy4"/>
    <dgm:cxn modelId="{FF9B1A64-FB84-4C20-926B-879FA980C786}" type="presParOf" srcId="{F20E8435-06E7-47A6-8C9B-4FD0C0DD07F1}" destId="{D7850D4F-5597-47DD-A6C9-4F9175356D87}" srcOrd="1" destOrd="0" presId="urn:microsoft.com/office/officeart/2005/8/layout/hierarchy4"/>
    <dgm:cxn modelId="{E7D47C26-6A3A-4B36-B29C-58CF434C74C5}" type="presParOf" srcId="{F20E8435-06E7-47A6-8C9B-4FD0C0DD07F1}" destId="{E1EAEF4A-EBA0-47DF-BD82-1FB1718CEC5C}" srcOrd="2" destOrd="0" presId="urn:microsoft.com/office/officeart/2005/8/layout/hierarchy4"/>
    <dgm:cxn modelId="{ABBC6926-3209-459F-A1CA-B562B7B35E63}" type="presParOf" srcId="{E1EAEF4A-EBA0-47DF-BD82-1FB1718CEC5C}" destId="{25766FCD-9CDF-4BE0-AB0E-4AEA5C04297D}" srcOrd="0" destOrd="0" presId="urn:microsoft.com/office/officeart/2005/8/layout/hierarchy4"/>
    <dgm:cxn modelId="{AAC667FD-4138-4372-B806-53098C985A72}" type="presParOf" srcId="{E1EAEF4A-EBA0-47DF-BD82-1FB1718CEC5C}" destId="{CB3733F2-F511-4EA1-BE77-8F094FD02288}" srcOrd="1" destOrd="0" presId="urn:microsoft.com/office/officeart/2005/8/layout/hierarchy4"/>
    <dgm:cxn modelId="{EDBCC3B7-B653-4582-8D3E-E1214F1C76AA}" type="presParOf" srcId="{E1EAEF4A-EBA0-47DF-BD82-1FB1718CEC5C}" destId="{A2EE6D34-804E-4917-9BD7-ECF315046950}" srcOrd="2" destOrd="0" presId="urn:microsoft.com/office/officeart/2005/8/layout/hierarchy4"/>
    <dgm:cxn modelId="{55E46E4B-D2BC-4FFA-86CF-E73698DBC908}" type="presParOf" srcId="{A2EE6D34-804E-4917-9BD7-ECF315046950}" destId="{454A0011-CE4A-42A1-9429-D5CD6683FE26}" srcOrd="0" destOrd="0" presId="urn:microsoft.com/office/officeart/2005/8/layout/hierarchy4"/>
    <dgm:cxn modelId="{23F37902-7737-4A29-985A-852490561F49}" type="presParOf" srcId="{454A0011-CE4A-42A1-9429-D5CD6683FE26}" destId="{83BC2D6F-92F5-4ED7-883B-CE93BEEB1845}" srcOrd="0" destOrd="0" presId="urn:microsoft.com/office/officeart/2005/8/layout/hierarchy4"/>
    <dgm:cxn modelId="{590883C4-381B-4042-8277-ABCD64A5287E}" type="presParOf" srcId="{454A0011-CE4A-42A1-9429-D5CD6683FE26}" destId="{C807C96F-75D4-4ACC-B34C-DD369AF7D254}" srcOrd="1" destOrd="0" presId="urn:microsoft.com/office/officeart/2005/8/layout/hierarchy4"/>
    <dgm:cxn modelId="{50B8DE28-A3AB-4E6D-8EE3-B5D6CB4B5DD3}" type="presParOf" srcId="{F20E8435-06E7-47A6-8C9B-4FD0C0DD07F1}" destId="{579FBB38-32D6-426C-A7C6-D690F24D8348}" srcOrd="3" destOrd="0" presId="urn:microsoft.com/office/officeart/2005/8/layout/hierarchy4"/>
    <dgm:cxn modelId="{A7726989-DBA5-42C7-938D-ED990EED6D36}" type="presParOf" srcId="{F20E8435-06E7-47A6-8C9B-4FD0C0DD07F1}" destId="{2F5819B1-0560-495D-89EC-92E8AB33ECE8}" srcOrd="4" destOrd="0" presId="urn:microsoft.com/office/officeart/2005/8/layout/hierarchy4"/>
    <dgm:cxn modelId="{CEC479E2-5AE8-4AC6-9686-DD91FE528C66}" type="presParOf" srcId="{2F5819B1-0560-495D-89EC-92E8AB33ECE8}" destId="{0EDCDFF1-0A61-4CE0-BFFB-18F866BB2765}" srcOrd="0" destOrd="0" presId="urn:microsoft.com/office/officeart/2005/8/layout/hierarchy4"/>
    <dgm:cxn modelId="{51ADF3CD-A755-4502-9DFE-D514C9E490B4}" type="presParOf" srcId="{2F5819B1-0560-495D-89EC-92E8AB33ECE8}" destId="{767009A0-67BF-4E34-8816-1C74E8D1D2C0}" srcOrd="1" destOrd="0" presId="urn:microsoft.com/office/officeart/2005/8/layout/hierarchy4"/>
    <dgm:cxn modelId="{EF830B16-3B87-41A0-B471-A23B6BF373A8}" type="presParOf" srcId="{F20E8435-06E7-47A6-8C9B-4FD0C0DD07F1}" destId="{2D19C059-B2AE-47D3-8248-917971F12A9E}" srcOrd="5" destOrd="0" presId="urn:microsoft.com/office/officeart/2005/8/layout/hierarchy4"/>
    <dgm:cxn modelId="{46CEFFCB-DE04-44CD-AC94-504F293E2F67}" type="presParOf" srcId="{F20E8435-06E7-47A6-8C9B-4FD0C0DD07F1}" destId="{5DC8EC0D-B7E8-4D96-B2A0-37828FC03211}" srcOrd="6" destOrd="0" presId="urn:microsoft.com/office/officeart/2005/8/layout/hierarchy4"/>
    <dgm:cxn modelId="{0E80AB75-C4A4-4349-8243-65C45D028A5F}" type="presParOf" srcId="{5DC8EC0D-B7E8-4D96-B2A0-37828FC03211}" destId="{36EF0C70-375E-43F9-A3C6-FB7157E1822E}" srcOrd="0" destOrd="0" presId="urn:microsoft.com/office/officeart/2005/8/layout/hierarchy4"/>
    <dgm:cxn modelId="{FB1F2040-B09B-407A-AD45-714CAB6FAA27}" type="presParOf" srcId="{5DC8EC0D-B7E8-4D96-B2A0-37828FC03211}" destId="{5641E2AB-C30C-47E9-8468-1C9BDCAE5A81}" srcOrd="1" destOrd="0" presId="urn:microsoft.com/office/officeart/2005/8/layout/hierarchy4"/>
    <dgm:cxn modelId="{87D2E85C-D097-4FD4-B847-B9D73BC0FD7A}" type="presParOf" srcId="{F20E8435-06E7-47A6-8C9B-4FD0C0DD07F1}" destId="{6C60ACED-13B1-4EBD-A35F-7B0F8BE82DBA}" srcOrd="7" destOrd="0" presId="urn:microsoft.com/office/officeart/2005/8/layout/hierarchy4"/>
    <dgm:cxn modelId="{A6569BAA-57F1-4FCE-A4DB-B38920CFFA43}" type="presParOf" srcId="{F20E8435-06E7-47A6-8C9B-4FD0C0DD07F1}" destId="{3B241781-D1C3-4516-9097-69335CBE6337}" srcOrd="8" destOrd="0" presId="urn:microsoft.com/office/officeart/2005/8/layout/hierarchy4"/>
    <dgm:cxn modelId="{8D429FE9-C9C9-4AB9-B248-60CA46664EE6}" type="presParOf" srcId="{3B241781-D1C3-4516-9097-69335CBE6337}" destId="{4F4B707D-52F6-4C59-B48C-5D2EB2CF6A5E}" srcOrd="0" destOrd="0" presId="urn:microsoft.com/office/officeart/2005/8/layout/hierarchy4"/>
    <dgm:cxn modelId="{FE9AC301-E4B1-480B-95F8-834FCFE8B86C}" type="presParOf" srcId="{3B241781-D1C3-4516-9097-69335CBE6337}" destId="{2BC955E8-0F2D-4249-BDB9-250BE565A88F}" srcOrd="1" destOrd="0" presId="urn:microsoft.com/office/officeart/2005/8/layout/hierarchy4"/>
    <dgm:cxn modelId="{DB73881C-F584-4E1A-9C92-05EE5826EE1C}" type="presParOf" srcId="{96B707E3-F0C1-4811-BBD4-DD16D547473D}" destId="{F21EB4E6-D5B8-4227-AE1C-8524799633A7}" srcOrd="1" destOrd="0" presId="urn:microsoft.com/office/officeart/2005/8/layout/hierarchy4"/>
    <dgm:cxn modelId="{B17F8D67-832D-4066-A4C7-9E64EC299A2A}" type="presParOf" srcId="{96B707E3-F0C1-4811-BBD4-DD16D547473D}" destId="{1CEA744C-1BED-413F-959B-FB06361F76DF}" srcOrd="2" destOrd="0" presId="urn:microsoft.com/office/officeart/2005/8/layout/hierarchy4"/>
    <dgm:cxn modelId="{8AC92FD4-A367-4913-B821-F7EF18C7FCA1}" type="presParOf" srcId="{1CEA744C-1BED-413F-959B-FB06361F76DF}" destId="{C3681707-5F5A-4F6A-800D-9B855005E50C}" srcOrd="0" destOrd="0" presId="urn:microsoft.com/office/officeart/2005/8/layout/hierarchy4"/>
    <dgm:cxn modelId="{6E095DBC-447F-4173-BBF4-DCCACA5488A2}" type="presParOf" srcId="{1CEA744C-1BED-413F-959B-FB06361F76DF}" destId="{84264F07-DAEE-46F1-A9B9-0688CB2EA2A5}" srcOrd="1" destOrd="0" presId="urn:microsoft.com/office/officeart/2005/8/layout/hierarchy4"/>
    <dgm:cxn modelId="{EE3A0C6A-536E-40D1-A005-517F763FDFC4}" type="presParOf" srcId="{1CEA744C-1BED-413F-959B-FB06361F76DF}" destId="{81FE3DE4-57E7-4DCC-978B-0E9D666513DB}" srcOrd="2" destOrd="0" presId="urn:microsoft.com/office/officeart/2005/8/layout/hierarchy4"/>
    <dgm:cxn modelId="{97AA9FE3-7462-4A33-AC8D-F76E8D24942B}" type="presParOf" srcId="{81FE3DE4-57E7-4DCC-978B-0E9D666513DB}" destId="{FA678665-7EF3-49FF-A730-66F2F2E65201}" srcOrd="0" destOrd="0" presId="urn:microsoft.com/office/officeart/2005/8/layout/hierarchy4"/>
    <dgm:cxn modelId="{6F6B50A9-3279-4C27-B656-45C97A84C396}" type="presParOf" srcId="{FA678665-7EF3-49FF-A730-66F2F2E65201}" destId="{A0313A5B-320E-42C8-950A-CC1C915D2570}" srcOrd="0" destOrd="0" presId="urn:microsoft.com/office/officeart/2005/8/layout/hierarchy4"/>
    <dgm:cxn modelId="{3AF87CC1-41B2-45E7-A404-DB873C467590}" type="presParOf" srcId="{FA678665-7EF3-49FF-A730-66F2F2E65201}" destId="{68B21BC7-4054-4F20-A0F6-D34D9D16229D}" srcOrd="1" destOrd="0" presId="urn:microsoft.com/office/officeart/2005/8/layout/hierarchy4"/>
    <dgm:cxn modelId="{CF74CBF7-69C2-4857-A675-19251BFEAAE7}" type="presParOf" srcId="{81FE3DE4-57E7-4DCC-978B-0E9D666513DB}" destId="{A6BA7F93-A245-4BFB-93C8-06AA9A286E7B}" srcOrd="1" destOrd="0" presId="urn:microsoft.com/office/officeart/2005/8/layout/hierarchy4"/>
    <dgm:cxn modelId="{3A8ED458-9513-4ADF-8AA5-E902A1FD7430}" type="presParOf" srcId="{81FE3DE4-57E7-4DCC-978B-0E9D666513DB}" destId="{C906DFBC-EE79-4C0F-AC35-5220930808E2}" srcOrd="2" destOrd="0" presId="urn:microsoft.com/office/officeart/2005/8/layout/hierarchy4"/>
    <dgm:cxn modelId="{70C919BB-988E-477C-BEBC-68648A97084D}" type="presParOf" srcId="{C906DFBC-EE79-4C0F-AC35-5220930808E2}" destId="{ED02589F-6615-433C-8F07-EE83A6F67696}" srcOrd="0" destOrd="0" presId="urn:microsoft.com/office/officeart/2005/8/layout/hierarchy4"/>
    <dgm:cxn modelId="{DFEA4E4E-8761-4F5A-9051-9EAEA81C02DF}" type="presParOf" srcId="{C906DFBC-EE79-4C0F-AC35-5220930808E2}" destId="{6B4C775F-8591-4850-B628-9B88526E1285}" srcOrd="1" destOrd="0" presId="urn:microsoft.com/office/officeart/2005/8/layout/hierarchy4"/>
    <dgm:cxn modelId="{11EFE4D2-CC75-4CC2-8D87-49C6EA7BA47E}" type="presParOf" srcId="{81FE3DE4-57E7-4DCC-978B-0E9D666513DB}" destId="{147DB75A-D6A7-4BA3-86AE-E2EA01E9109C}" srcOrd="3" destOrd="0" presId="urn:microsoft.com/office/officeart/2005/8/layout/hierarchy4"/>
    <dgm:cxn modelId="{2B71AF7C-6D48-45CB-81E1-8EFCF5FF99C7}" type="presParOf" srcId="{81FE3DE4-57E7-4DCC-978B-0E9D666513DB}" destId="{EBE249DB-1C53-4D15-806C-C933B80AE31D}" srcOrd="4" destOrd="0" presId="urn:microsoft.com/office/officeart/2005/8/layout/hierarchy4"/>
    <dgm:cxn modelId="{528BB1D6-480B-4BE6-8159-A0B293733FE0}" type="presParOf" srcId="{EBE249DB-1C53-4D15-806C-C933B80AE31D}" destId="{E2D89100-F8D5-42BA-B529-EADE59CEB4C9}" srcOrd="0" destOrd="0" presId="urn:microsoft.com/office/officeart/2005/8/layout/hierarchy4"/>
    <dgm:cxn modelId="{7E2B8C07-E56C-4F53-AB3E-6C902239D814}" type="presParOf" srcId="{EBE249DB-1C53-4D15-806C-C933B80AE31D}" destId="{53F1B9E0-F917-418B-95D6-B1CDE07000DD}" srcOrd="1" destOrd="0" presId="urn:microsoft.com/office/officeart/2005/8/layout/hierarchy4"/>
    <dgm:cxn modelId="{75EE0FCB-6A1E-4CDB-8B7B-7726B96B639A}" type="presParOf" srcId="{96B707E3-F0C1-4811-BBD4-DD16D547473D}" destId="{216BBFB1-1317-49E1-8872-F5F99334EBBC}" srcOrd="3" destOrd="0" presId="urn:microsoft.com/office/officeart/2005/8/layout/hierarchy4"/>
    <dgm:cxn modelId="{88EB22FF-A229-4352-B6C4-57D87100BD5C}" type="presParOf" srcId="{96B707E3-F0C1-4811-BBD4-DD16D547473D}" destId="{A8D0A6BD-7953-4D6A-BA0F-D513A0C4497D}" srcOrd="4" destOrd="0" presId="urn:microsoft.com/office/officeart/2005/8/layout/hierarchy4"/>
    <dgm:cxn modelId="{16C2980E-C05B-49B7-BFCC-E10E837F310C}" type="presParOf" srcId="{A8D0A6BD-7953-4D6A-BA0F-D513A0C4497D}" destId="{B67A1C92-BFD0-474C-9B6B-EE4414562CB3}" srcOrd="0" destOrd="0" presId="urn:microsoft.com/office/officeart/2005/8/layout/hierarchy4"/>
    <dgm:cxn modelId="{EC63C330-EA3B-40B0-8403-79918D3B62B6}" type="presParOf" srcId="{A8D0A6BD-7953-4D6A-BA0F-D513A0C4497D}" destId="{38D0890E-AEE5-4F6D-83C8-15CCA99FA687}" srcOrd="1" destOrd="0" presId="urn:microsoft.com/office/officeart/2005/8/layout/hierarchy4"/>
    <dgm:cxn modelId="{90A1AB78-9291-42B2-9683-A282233EF073}" type="presParOf" srcId="{A8D0A6BD-7953-4D6A-BA0F-D513A0C4497D}" destId="{4C02D291-171B-4DBC-9E80-771F46C11156}" srcOrd="2" destOrd="0" presId="urn:microsoft.com/office/officeart/2005/8/layout/hierarchy4"/>
    <dgm:cxn modelId="{C26FE4BC-AA10-4C3B-BC98-A42C96C06630}" type="presParOf" srcId="{4C02D291-171B-4DBC-9E80-771F46C11156}" destId="{77F53A45-EA1A-4F12-A8E8-2D0B120BE331}" srcOrd="0" destOrd="0" presId="urn:microsoft.com/office/officeart/2005/8/layout/hierarchy4"/>
    <dgm:cxn modelId="{303ECE65-8AA6-4DA9-8629-4435D5B0351C}" type="presParOf" srcId="{77F53A45-EA1A-4F12-A8E8-2D0B120BE331}" destId="{296483F0-8819-46CE-83ED-E4BDD777C899}" srcOrd="0" destOrd="0" presId="urn:microsoft.com/office/officeart/2005/8/layout/hierarchy4"/>
    <dgm:cxn modelId="{1F8E6532-6DD7-4993-963A-01FC349E3D71}" type="presParOf" srcId="{77F53A45-EA1A-4F12-A8E8-2D0B120BE331}" destId="{80AE1F91-E0A9-4853-9355-451990AE3127}" srcOrd="1" destOrd="0" presId="urn:microsoft.com/office/officeart/2005/8/layout/hierarchy4"/>
    <dgm:cxn modelId="{F3B8A748-2944-4924-98BF-EE920A4BDB4B}" type="presParOf" srcId="{77F53A45-EA1A-4F12-A8E8-2D0B120BE331}" destId="{4889FCD0-A16E-4F24-BB51-A1EEAAAF0AE2}" srcOrd="2" destOrd="0" presId="urn:microsoft.com/office/officeart/2005/8/layout/hierarchy4"/>
    <dgm:cxn modelId="{617E6E64-D81E-4EDC-8D0B-25F787E2B7A1}" type="presParOf" srcId="{4889FCD0-A16E-4F24-BB51-A1EEAAAF0AE2}" destId="{2DF909A9-057A-4283-99B4-BB1A5C8EE31F}" srcOrd="0" destOrd="0" presId="urn:microsoft.com/office/officeart/2005/8/layout/hierarchy4"/>
    <dgm:cxn modelId="{A3AB0DE5-785A-4FC2-95C6-F74D53473DA3}" type="presParOf" srcId="{2DF909A9-057A-4283-99B4-BB1A5C8EE31F}" destId="{E023BE02-13D7-458F-9199-E4C588FA42F0}" srcOrd="0" destOrd="0" presId="urn:microsoft.com/office/officeart/2005/8/layout/hierarchy4"/>
    <dgm:cxn modelId="{B2875EC2-6F31-4D9E-921A-009B0DC85B8A}" type="presParOf" srcId="{2DF909A9-057A-4283-99B4-BB1A5C8EE31F}" destId="{B3BE7733-B912-47D2-BC83-0D1563D32B55}" srcOrd="1" destOrd="0" presId="urn:microsoft.com/office/officeart/2005/8/layout/hierarchy4"/>
    <dgm:cxn modelId="{48D95D47-83C3-4A79-B5BD-51E815824597}" type="presParOf" srcId="{4889FCD0-A16E-4F24-BB51-A1EEAAAF0AE2}" destId="{F87AC493-36EC-4FB1-A4DF-AD52CBA34D78}" srcOrd="1" destOrd="0" presId="urn:microsoft.com/office/officeart/2005/8/layout/hierarchy4"/>
    <dgm:cxn modelId="{6605CFD4-02D4-47E1-9011-DF231C48DF45}" type="presParOf" srcId="{4889FCD0-A16E-4F24-BB51-A1EEAAAF0AE2}" destId="{86E98CFF-7314-42CB-81DA-F89A7B739749}" srcOrd="2" destOrd="0" presId="urn:microsoft.com/office/officeart/2005/8/layout/hierarchy4"/>
    <dgm:cxn modelId="{908DD6C4-221B-41F1-9222-AC5A90F48E76}" type="presParOf" srcId="{86E98CFF-7314-42CB-81DA-F89A7B739749}" destId="{11D21273-73B5-492C-807F-ED7B012EA14A}" srcOrd="0" destOrd="0" presId="urn:microsoft.com/office/officeart/2005/8/layout/hierarchy4"/>
    <dgm:cxn modelId="{71FB70C3-7C2E-45A7-8411-04AC14B4F542}" type="presParOf" srcId="{86E98CFF-7314-42CB-81DA-F89A7B739749}" destId="{D12B0919-EDD1-4334-8976-2C9AA6127F59}" srcOrd="1" destOrd="0" presId="urn:microsoft.com/office/officeart/2005/8/layout/hierarchy4"/>
    <dgm:cxn modelId="{52AFC622-8C13-4502-8FEE-4509CF65D769}" type="presParOf" srcId="{4889FCD0-A16E-4F24-BB51-A1EEAAAF0AE2}" destId="{CF6C5A1D-6F3D-4F4E-8C5F-77722A1D31C4}" srcOrd="3" destOrd="0" presId="urn:microsoft.com/office/officeart/2005/8/layout/hierarchy4"/>
    <dgm:cxn modelId="{3C8210A5-93D9-4D53-9240-C084BF037C53}" type="presParOf" srcId="{4889FCD0-A16E-4F24-BB51-A1EEAAAF0AE2}" destId="{6146E721-25BD-4706-9CD5-1010D41505A2}" srcOrd="4" destOrd="0" presId="urn:microsoft.com/office/officeart/2005/8/layout/hierarchy4"/>
    <dgm:cxn modelId="{D41E4480-ABE6-4EF2-9D9F-EB0C354608B8}" type="presParOf" srcId="{6146E721-25BD-4706-9CD5-1010D41505A2}" destId="{D5AD43A2-49C3-4758-98C3-A6B650D45608}" srcOrd="0" destOrd="0" presId="urn:microsoft.com/office/officeart/2005/8/layout/hierarchy4"/>
    <dgm:cxn modelId="{5B92F64B-9B32-4F34-B83F-A7C39A02E3CA}" type="presParOf" srcId="{6146E721-25BD-4706-9CD5-1010D41505A2}" destId="{D66B7FE4-10B3-4C2B-9FA1-8630FB1D4F4D}" srcOrd="1" destOrd="0" presId="urn:microsoft.com/office/officeart/2005/8/layout/hierarchy4"/>
    <dgm:cxn modelId="{02F5D2C8-367D-45E5-B3E2-460500534CE1}" type="presParOf" srcId="{4C02D291-171B-4DBC-9E80-771F46C11156}" destId="{7BAE50A4-27B0-4D12-AA9A-29AB198C1655}" srcOrd="1" destOrd="0" presId="urn:microsoft.com/office/officeart/2005/8/layout/hierarchy4"/>
    <dgm:cxn modelId="{C6E181C8-49D0-4B3E-8528-341626349A97}" type="presParOf" srcId="{4C02D291-171B-4DBC-9E80-771F46C11156}" destId="{3478A9AB-4313-492C-BD65-77DC0F92C223}" srcOrd="2" destOrd="0" presId="urn:microsoft.com/office/officeart/2005/8/layout/hierarchy4"/>
    <dgm:cxn modelId="{A081965A-C05E-4230-B901-E07A3951FE68}" type="presParOf" srcId="{3478A9AB-4313-492C-BD65-77DC0F92C223}" destId="{CF43F70A-60D3-4C24-A41B-71E927F2B674}" srcOrd="0" destOrd="0" presId="urn:microsoft.com/office/officeart/2005/8/layout/hierarchy4"/>
    <dgm:cxn modelId="{6D0F8FCF-9792-4E37-A273-CCC0B9DC8D9B}" type="presParOf" srcId="{3478A9AB-4313-492C-BD65-77DC0F92C223}" destId="{33441E69-88E8-4BF9-AF93-FC4BC7DD2E15}" srcOrd="1" destOrd="0" presId="urn:microsoft.com/office/officeart/2005/8/layout/hierarchy4"/>
    <dgm:cxn modelId="{1E8E222C-4DA6-474C-B062-B7F44B0A8764}" type="presParOf" srcId="{96B707E3-F0C1-4811-BBD4-DD16D547473D}" destId="{6C40CBFB-166B-42E0-8D4B-90298489EC10}" srcOrd="5" destOrd="0" presId="urn:microsoft.com/office/officeart/2005/8/layout/hierarchy4"/>
    <dgm:cxn modelId="{BF9E7FC1-A7AA-42B3-9EDB-082A52768306}" type="presParOf" srcId="{96B707E3-F0C1-4811-BBD4-DD16D547473D}" destId="{ECCB64DB-9AFD-4CC7-8E54-BF072D1DD8ED}" srcOrd="6" destOrd="0" presId="urn:microsoft.com/office/officeart/2005/8/layout/hierarchy4"/>
    <dgm:cxn modelId="{69CF3C86-183F-47C4-A8A9-641CE026ADE7}" type="presParOf" srcId="{ECCB64DB-9AFD-4CC7-8E54-BF072D1DD8ED}" destId="{DAB4A4A5-32A0-4B45-8FD5-16215BEADE97}" srcOrd="0" destOrd="0" presId="urn:microsoft.com/office/officeart/2005/8/layout/hierarchy4"/>
    <dgm:cxn modelId="{4EB3E9B4-0A10-445C-81CC-83A97892978C}" type="presParOf" srcId="{ECCB64DB-9AFD-4CC7-8E54-BF072D1DD8ED}" destId="{12977254-2BCA-4783-AC72-10C07BFB5F88}" srcOrd="1" destOrd="0" presId="urn:microsoft.com/office/officeart/2005/8/layout/hierarchy4"/>
    <dgm:cxn modelId="{A790447D-DBA7-4CDF-ADE3-6712C01B4004}" type="presParOf" srcId="{ECCB64DB-9AFD-4CC7-8E54-BF072D1DD8ED}" destId="{2BACAC16-873A-4517-B204-68C4AB47991E}" srcOrd="2" destOrd="0" presId="urn:microsoft.com/office/officeart/2005/8/layout/hierarchy4"/>
    <dgm:cxn modelId="{8A198F1B-DD3A-40F6-B87C-9710DEDD26D4}" type="presParOf" srcId="{2BACAC16-873A-4517-B204-68C4AB47991E}" destId="{CA4D3B64-3A48-4E28-B6AA-3836DC97B749}" srcOrd="0" destOrd="0" presId="urn:microsoft.com/office/officeart/2005/8/layout/hierarchy4"/>
    <dgm:cxn modelId="{CFB70EB1-2AFA-4DAB-85DF-8C6A7CC3D8FC}" type="presParOf" srcId="{CA4D3B64-3A48-4E28-B6AA-3836DC97B749}" destId="{6228D4B4-3CC1-4725-8B44-BCA4D9B9BFA1}" srcOrd="0" destOrd="0" presId="urn:microsoft.com/office/officeart/2005/8/layout/hierarchy4"/>
    <dgm:cxn modelId="{E2EFB487-C25C-442F-9068-110335B7AA87}" type="presParOf" srcId="{CA4D3B64-3A48-4E28-B6AA-3836DC97B749}" destId="{8853BB5D-8CB4-41E2-886E-F063B573C3E7}" srcOrd="1" destOrd="0" presId="urn:microsoft.com/office/officeart/2005/8/layout/hierarchy4"/>
    <dgm:cxn modelId="{8494A5C0-C185-47BD-810C-D809CFEB1823}" type="presParOf" srcId="{CA4D3B64-3A48-4E28-B6AA-3836DC97B749}" destId="{F7B86998-A864-47F9-803E-DA3BC710AE38}" srcOrd="2" destOrd="0" presId="urn:microsoft.com/office/officeart/2005/8/layout/hierarchy4"/>
    <dgm:cxn modelId="{E459F173-FAAC-48A2-8D76-8C434736638A}" type="presParOf" srcId="{F7B86998-A864-47F9-803E-DA3BC710AE38}" destId="{F39331C4-02A3-42D9-BBF9-9958FD510DF6}" srcOrd="0" destOrd="0" presId="urn:microsoft.com/office/officeart/2005/8/layout/hierarchy4"/>
    <dgm:cxn modelId="{7E3337DD-E268-4E82-86E2-8E4977D2A481}" type="presParOf" srcId="{F39331C4-02A3-42D9-BBF9-9958FD510DF6}" destId="{E2674F9E-BA24-44D0-84B4-FA6144AA7598}" srcOrd="0" destOrd="0" presId="urn:microsoft.com/office/officeart/2005/8/layout/hierarchy4"/>
    <dgm:cxn modelId="{0C898656-D064-4CAA-A8EA-C2C15D28FA0E}" type="presParOf" srcId="{F39331C4-02A3-42D9-BBF9-9958FD510DF6}" destId="{42BF44E5-8FE8-4F26-9145-A00EDD8CEACB}" srcOrd="1" destOrd="0" presId="urn:microsoft.com/office/officeart/2005/8/layout/hierarchy4"/>
    <dgm:cxn modelId="{D4DBB006-A65E-4056-A7BF-A89820E5651A}" type="presParOf" srcId="{F39331C4-02A3-42D9-BBF9-9958FD510DF6}" destId="{78336639-4D4D-4866-BDDB-114912D96D78}" srcOrd="2" destOrd="0" presId="urn:microsoft.com/office/officeart/2005/8/layout/hierarchy4"/>
    <dgm:cxn modelId="{F3A7D8DF-485B-41A9-A1A4-423CFA7262E5}" type="presParOf" srcId="{78336639-4D4D-4866-BDDB-114912D96D78}" destId="{748DACA4-1171-4A0B-9473-40702016661C}" srcOrd="0" destOrd="0" presId="urn:microsoft.com/office/officeart/2005/8/layout/hierarchy4"/>
    <dgm:cxn modelId="{0F9890EA-66D7-4F48-99CD-411F855CDE01}" type="presParOf" srcId="{748DACA4-1171-4A0B-9473-40702016661C}" destId="{0ABD1467-D0BC-4F65-BAAB-7F0C29170B88}" srcOrd="0" destOrd="0" presId="urn:microsoft.com/office/officeart/2005/8/layout/hierarchy4"/>
    <dgm:cxn modelId="{EC4334EC-9066-4BFB-82E7-234C56E6ED70}" type="presParOf" srcId="{748DACA4-1171-4A0B-9473-40702016661C}" destId="{1EA362C5-7A0F-4BAA-B6AF-4EE59E5E6BC2}" srcOrd="1" destOrd="0" presId="urn:microsoft.com/office/officeart/2005/8/layout/hierarchy4"/>
    <dgm:cxn modelId="{09B6F201-F6D9-4790-A4F9-D83690A391D1}" type="presParOf" srcId="{78336639-4D4D-4866-BDDB-114912D96D78}" destId="{50E261D8-8D61-486D-91BB-4C20375D3FFC}" srcOrd="1" destOrd="0" presId="urn:microsoft.com/office/officeart/2005/8/layout/hierarchy4"/>
    <dgm:cxn modelId="{4C17D72A-751A-428B-8A6E-6B8BE249FF83}" type="presParOf" srcId="{78336639-4D4D-4866-BDDB-114912D96D78}" destId="{0669603D-44D2-4878-B4B3-0F9551BDDA0A}" srcOrd="2" destOrd="0" presId="urn:microsoft.com/office/officeart/2005/8/layout/hierarchy4"/>
    <dgm:cxn modelId="{91ABF9DE-04A1-4EAB-BF10-F2ABC4F178CE}" type="presParOf" srcId="{0669603D-44D2-4878-B4B3-0F9551BDDA0A}" destId="{689FAEA2-18FC-4021-9DF8-369EBE3F4C79}" srcOrd="0" destOrd="0" presId="urn:microsoft.com/office/officeart/2005/8/layout/hierarchy4"/>
    <dgm:cxn modelId="{847DDD53-328D-4197-BA68-A34FD9560D96}" type="presParOf" srcId="{0669603D-44D2-4878-B4B3-0F9551BDDA0A}" destId="{A29D0748-0A46-4D91-856F-9F48E349665B}" srcOrd="1" destOrd="0" presId="urn:microsoft.com/office/officeart/2005/8/layout/hierarchy4"/>
    <dgm:cxn modelId="{69999383-E279-4A91-9756-39B2D2E8EDB1}" type="presParOf" srcId="{96B707E3-F0C1-4811-BBD4-DD16D547473D}" destId="{4F97BA10-AF50-4B5D-BA61-4EF0D2063DE3}" srcOrd="7" destOrd="0" presId="urn:microsoft.com/office/officeart/2005/8/layout/hierarchy4"/>
    <dgm:cxn modelId="{DB8FC0E9-F900-4446-BEDA-6F02C9810BC3}" type="presParOf" srcId="{96B707E3-F0C1-4811-BBD4-DD16D547473D}" destId="{FFF85DB6-EE2D-46EA-8D1F-6DDDB59CCF32}" srcOrd="8" destOrd="0" presId="urn:microsoft.com/office/officeart/2005/8/layout/hierarchy4"/>
    <dgm:cxn modelId="{9234DFDB-50B4-400B-9767-BEBB7CF10C2B}" type="presParOf" srcId="{FFF85DB6-EE2D-46EA-8D1F-6DDDB59CCF32}" destId="{4558BD84-44F5-4877-A698-AAA60F737116}" srcOrd="0" destOrd="0" presId="urn:microsoft.com/office/officeart/2005/8/layout/hierarchy4"/>
    <dgm:cxn modelId="{65E3C228-3614-4470-A24E-28F9D534E5E1}" type="presParOf" srcId="{FFF85DB6-EE2D-46EA-8D1F-6DDDB59CCF32}" destId="{C5CB264B-F9D0-4D92-A316-939AB1A22AC5}" srcOrd="1" destOrd="0" presId="urn:microsoft.com/office/officeart/2005/8/layout/hierarchy4"/>
    <dgm:cxn modelId="{7429CE19-1F45-421A-816A-348C86B6DE2D}" type="presParOf" srcId="{FFF85DB6-EE2D-46EA-8D1F-6DDDB59CCF32}" destId="{9ADDCFE7-19A9-4602-A0FC-A468B0D6AE00}" srcOrd="2" destOrd="0" presId="urn:microsoft.com/office/officeart/2005/8/layout/hierarchy4"/>
    <dgm:cxn modelId="{33B26218-3448-472F-8774-B8426785E2FF}" type="presParOf" srcId="{9ADDCFE7-19A9-4602-A0FC-A468B0D6AE00}" destId="{B917ED80-796E-4926-A541-D97E01AAE71F}" srcOrd="0" destOrd="0" presId="urn:microsoft.com/office/officeart/2005/8/layout/hierarchy4"/>
    <dgm:cxn modelId="{16C312AE-5F0C-45DF-AA5C-15BF7D9A1AF1}" type="presParOf" srcId="{B917ED80-796E-4926-A541-D97E01AAE71F}" destId="{2326D926-1AFD-41EC-87A4-01BAA357AE84}" srcOrd="0" destOrd="0" presId="urn:microsoft.com/office/officeart/2005/8/layout/hierarchy4"/>
    <dgm:cxn modelId="{110F9CF9-8E8A-474F-8CE6-8B81D8039C87}" type="presParOf" srcId="{B917ED80-796E-4926-A541-D97E01AAE71F}" destId="{E2E03E59-AF73-48E5-B0B7-630C83B3FB06}" srcOrd="1" destOrd="0" presId="urn:microsoft.com/office/officeart/2005/8/layout/hierarchy4"/>
    <dgm:cxn modelId="{F7189247-8AD1-4EA6-AD76-F94550C94E96}" type="presParOf" srcId="{B917ED80-796E-4926-A541-D97E01AAE71F}" destId="{B3103450-8CB3-4A73-A7B0-AA5826143B2C}" srcOrd="2" destOrd="0" presId="urn:microsoft.com/office/officeart/2005/8/layout/hierarchy4"/>
    <dgm:cxn modelId="{0B4251F2-EB90-4A57-B1C3-1F0E6A0EF5BA}" type="presParOf" srcId="{B3103450-8CB3-4A73-A7B0-AA5826143B2C}" destId="{72C26839-FB6A-4437-8873-478CCC86DDC2}" srcOrd="0" destOrd="0" presId="urn:microsoft.com/office/officeart/2005/8/layout/hierarchy4"/>
    <dgm:cxn modelId="{463BE732-072A-479A-9C59-52E37DD91678}" type="presParOf" srcId="{72C26839-FB6A-4437-8873-478CCC86DDC2}" destId="{444CE995-08BD-4A7D-A120-05721AA5EB5D}" srcOrd="0" destOrd="0" presId="urn:microsoft.com/office/officeart/2005/8/layout/hierarchy4"/>
    <dgm:cxn modelId="{128BBB30-D9E0-4018-B386-664D66B5263B}" type="presParOf" srcId="{72C26839-FB6A-4437-8873-478CCC86DDC2}" destId="{AB20841F-DC23-4B51-B1F3-4EBB6AC92BDD}" srcOrd="1" destOrd="0" presId="urn:microsoft.com/office/officeart/2005/8/layout/hierarchy4"/>
    <dgm:cxn modelId="{AEB79E70-C670-44C9-A563-C70A9059A6B9}" type="presParOf" srcId="{B3103450-8CB3-4A73-A7B0-AA5826143B2C}" destId="{5B074C0E-BB3D-4443-9DB1-F1B7A20B3526}" srcOrd="1" destOrd="0" presId="urn:microsoft.com/office/officeart/2005/8/layout/hierarchy4"/>
    <dgm:cxn modelId="{25957228-6E14-4C81-82B6-B79657B680FD}" type="presParOf" srcId="{B3103450-8CB3-4A73-A7B0-AA5826143B2C}" destId="{4EDE0F74-5159-46E2-8008-B007150DAA0C}" srcOrd="2" destOrd="0" presId="urn:microsoft.com/office/officeart/2005/8/layout/hierarchy4"/>
    <dgm:cxn modelId="{ACBACC14-8075-400D-A89F-D402A8CA54FB}" type="presParOf" srcId="{4EDE0F74-5159-46E2-8008-B007150DAA0C}" destId="{C8B60E37-2BBE-4A70-A482-DDA03FE40A73}" srcOrd="0" destOrd="0" presId="urn:microsoft.com/office/officeart/2005/8/layout/hierarchy4"/>
    <dgm:cxn modelId="{199F6D40-4362-4738-B104-E79B1B2F4272}" type="presParOf" srcId="{4EDE0F74-5159-46E2-8008-B007150DAA0C}" destId="{5D229644-6054-4BE9-8122-8A9D0889D8E4}" srcOrd="1" destOrd="0" presId="urn:microsoft.com/office/officeart/2005/8/layout/hierarchy4"/>
    <dgm:cxn modelId="{5869973F-B540-4580-8350-89CD21949C0F}" type="presParOf" srcId="{4EDE0F74-5159-46E2-8008-B007150DAA0C}" destId="{E7DA9779-CEBA-414F-822C-66BFD855F52F}" srcOrd="2" destOrd="0" presId="urn:microsoft.com/office/officeart/2005/8/layout/hierarchy4"/>
    <dgm:cxn modelId="{CDDB119E-E32C-408F-BCB4-E5F5EC90417E}" type="presParOf" srcId="{E7DA9779-CEBA-414F-822C-66BFD855F52F}" destId="{23BD864F-EDE8-49C5-ABC0-7B8EB98ABBB3}" srcOrd="0" destOrd="0" presId="urn:microsoft.com/office/officeart/2005/8/layout/hierarchy4"/>
    <dgm:cxn modelId="{5C00A101-3960-4D59-A58B-49EBE140462C}" type="presParOf" srcId="{23BD864F-EDE8-49C5-ABC0-7B8EB98ABBB3}" destId="{3A0E9D48-7B39-4BE7-8B5E-3CBC4CDA612E}" srcOrd="0" destOrd="0" presId="urn:microsoft.com/office/officeart/2005/8/layout/hierarchy4"/>
    <dgm:cxn modelId="{80B15955-269C-472D-B43C-2811435A68C8}" type="presParOf" srcId="{23BD864F-EDE8-49C5-ABC0-7B8EB98ABBB3}" destId="{E164416D-9513-4294-9854-8F08D67B7790}" srcOrd="1" destOrd="0" presId="urn:microsoft.com/office/officeart/2005/8/layout/hierarchy4"/>
    <dgm:cxn modelId="{3E1040E2-8934-4FBB-A8DF-207794E09C09}" type="presParOf" srcId="{E7DA9779-CEBA-414F-822C-66BFD855F52F}" destId="{5D3BCB13-AB94-4EB9-9B8A-67BBA2806B85}" srcOrd="1" destOrd="0" presId="urn:microsoft.com/office/officeart/2005/8/layout/hierarchy4"/>
    <dgm:cxn modelId="{5534CD65-EF2D-4335-9ECF-F2609901136F}" type="presParOf" srcId="{E7DA9779-CEBA-414F-822C-66BFD855F52F}" destId="{F77D33C9-72E0-4011-97CA-D1314195C2F8}" srcOrd="2" destOrd="0" presId="urn:microsoft.com/office/officeart/2005/8/layout/hierarchy4"/>
    <dgm:cxn modelId="{104BDD6F-F063-4EAD-9143-23C25F771454}" type="presParOf" srcId="{F77D33C9-72E0-4011-97CA-D1314195C2F8}" destId="{363322B9-DE37-4F84-9C8C-65CD1A44E16C}" srcOrd="0" destOrd="0" presId="urn:microsoft.com/office/officeart/2005/8/layout/hierarchy4"/>
    <dgm:cxn modelId="{E18EFFDA-FA6F-4022-AAD3-EE800169F270}" type="presParOf" srcId="{F77D33C9-72E0-4011-97CA-D1314195C2F8}" destId="{6AE7826D-DAD2-4F55-A5ED-D81E3212AB6E}" srcOrd="1" destOrd="0" presId="urn:microsoft.com/office/officeart/2005/8/layout/hierarchy4"/>
    <dgm:cxn modelId="{6CA8656D-2070-40DA-B4F3-F20B258BC37F}" type="presParOf" srcId="{E7DA9779-CEBA-414F-822C-66BFD855F52F}" destId="{EE9EB1E3-D52C-4584-B33E-6EF42B4098E0}" srcOrd="3" destOrd="0" presId="urn:microsoft.com/office/officeart/2005/8/layout/hierarchy4"/>
    <dgm:cxn modelId="{9DD8FE2B-2B7C-433C-8045-CE6148EF9322}" type="presParOf" srcId="{E7DA9779-CEBA-414F-822C-66BFD855F52F}" destId="{4F23A226-9E78-4B6E-AAB6-896AF82A5017}" srcOrd="4" destOrd="0" presId="urn:microsoft.com/office/officeart/2005/8/layout/hierarchy4"/>
    <dgm:cxn modelId="{EFF4A8B3-B7A2-4DC7-BD9E-4B050C8CE993}" type="presParOf" srcId="{4F23A226-9E78-4B6E-AAB6-896AF82A5017}" destId="{41A98365-511A-41D1-A034-E2C514AC4932}" srcOrd="0" destOrd="0" presId="urn:microsoft.com/office/officeart/2005/8/layout/hierarchy4"/>
    <dgm:cxn modelId="{585DC200-8E49-46B7-914C-C19A02BE91EC}" type="presParOf" srcId="{4F23A226-9E78-4B6E-AAB6-896AF82A5017}" destId="{76F66B34-F062-47FA-A392-E30ECB4968DC}" srcOrd="1" destOrd="0" presId="urn:microsoft.com/office/officeart/2005/8/layout/hierarchy4"/>
    <dgm:cxn modelId="{8518DA0E-3960-4205-B55E-B35B41377EE6}" type="presParOf" srcId="{E7DA9779-CEBA-414F-822C-66BFD855F52F}" destId="{7C5AEB56-8D6F-4954-B24B-87A77B97E108}" srcOrd="5" destOrd="0" presId="urn:microsoft.com/office/officeart/2005/8/layout/hierarchy4"/>
    <dgm:cxn modelId="{36DF704E-1DB4-437E-8C47-6258EFDD237D}" type="presParOf" srcId="{E7DA9779-CEBA-414F-822C-66BFD855F52F}" destId="{5BB6CB2E-C6D5-4512-B8E1-680CF4A35635}" srcOrd="6" destOrd="0" presId="urn:microsoft.com/office/officeart/2005/8/layout/hierarchy4"/>
    <dgm:cxn modelId="{5935C0BC-A672-4751-82F4-3B592841EF41}" type="presParOf" srcId="{5BB6CB2E-C6D5-4512-B8E1-680CF4A35635}" destId="{3644D899-A2EF-4B68-B4DF-1DDA8C9E7963}" srcOrd="0" destOrd="0" presId="urn:microsoft.com/office/officeart/2005/8/layout/hierarchy4"/>
    <dgm:cxn modelId="{36B090FF-5CA8-461D-B7DF-4044F44678A2}" type="presParOf" srcId="{5BB6CB2E-C6D5-4512-B8E1-680CF4A35635}" destId="{5185AC7B-B48D-424D-80C6-9631F1A1B0B5}" srcOrd="1" destOrd="0" presId="urn:microsoft.com/office/officeart/2005/8/layout/hierarchy4"/>
    <dgm:cxn modelId="{7AD4607A-782E-419A-A754-7DB7085625DC}" type="presParOf" srcId="{E7DA9779-CEBA-414F-822C-66BFD855F52F}" destId="{5DFB891D-DA16-43BD-B2B8-AA8FAE264AC4}" srcOrd="7" destOrd="0" presId="urn:microsoft.com/office/officeart/2005/8/layout/hierarchy4"/>
    <dgm:cxn modelId="{66CF403B-4A6F-4D8F-A72B-EE841356FC1A}" type="presParOf" srcId="{E7DA9779-CEBA-414F-822C-66BFD855F52F}" destId="{505EB92E-9EF5-490F-8EC7-E316053017DF}" srcOrd="8" destOrd="0" presId="urn:microsoft.com/office/officeart/2005/8/layout/hierarchy4"/>
    <dgm:cxn modelId="{A4637D04-7068-45B5-9D0E-9A1B2C80ADDA}" type="presParOf" srcId="{505EB92E-9EF5-490F-8EC7-E316053017DF}" destId="{9F248654-605B-4714-8033-08178F732006}" srcOrd="0" destOrd="0" presId="urn:microsoft.com/office/officeart/2005/8/layout/hierarchy4"/>
    <dgm:cxn modelId="{04E4A672-FDF3-4E03-BA1C-D25FCAA6E844}" type="presParOf" srcId="{505EB92E-9EF5-490F-8EC7-E316053017DF}" destId="{8E09D8C8-190B-4BFC-B951-5EA2564DD111}" srcOrd="1" destOrd="0" presId="urn:microsoft.com/office/officeart/2005/8/layout/hierarchy4"/>
    <dgm:cxn modelId="{F4FAAA91-B452-4B49-87E3-125E406E8B0D}" type="presParOf" srcId="{9ADDCFE7-19A9-4602-A0FC-A468B0D6AE00}" destId="{D4CDDBD0-9ECE-4B6B-ADEA-768B5A8AB993}" srcOrd="1" destOrd="0" presId="urn:microsoft.com/office/officeart/2005/8/layout/hierarchy4"/>
    <dgm:cxn modelId="{F2EE0145-6378-47A5-BBEB-587A1C247DCE}" type="presParOf" srcId="{9ADDCFE7-19A9-4602-A0FC-A468B0D6AE00}" destId="{8CCF19CE-84FD-48DF-AA52-41B0256C0704}" srcOrd="2" destOrd="0" presId="urn:microsoft.com/office/officeart/2005/8/layout/hierarchy4"/>
    <dgm:cxn modelId="{6432E2E2-D1ED-42B3-B793-A893DA586BB4}" type="presParOf" srcId="{8CCF19CE-84FD-48DF-AA52-41B0256C0704}" destId="{DF4CFB03-DF78-4DC9-8BE6-20983371B977}" srcOrd="0" destOrd="0" presId="urn:microsoft.com/office/officeart/2005/8/layout/hierarchy4"/>
    <dgm:cxn modelId="{D1FBF20D-BDBD-42E4-97B5-4619694AAC27}" type="presParOf" srcId="{8CCF19CE-84FD-48DF-AA52-41B0256C0704}" destId="{9C5CC65B-8FD2-4171-BA1F-4498259CAC44}" srcOrd="1" destOrd="0" presId="urn:microsoft.com/office/officeart/2005/8/layout/hierarchy4"/>
    <dgm:cxn modelId="{3B2E6A7C-FC9D-454B-874F-3831AE1AFD56}" type="presParOf" srcId="{8CCF19CE-84FD-48DF-AA52-41B0256C0704}" destId="{D5A47D63-BBDF-4B6F-94CE-7F3E7AF0F139}" srcOrd="2" destOrd="0" presId="urn:microsoft.com/office/officeart/2005/8/layout/hierarchy4"/>
    <dgm:cxn modelId="{E494025E-40A4-4FCC-89C4-6D9D08674233}" type="presParOf" srcId="{D5A47D63-BBDF-4B6F-94CE-7F3E7AF0F139}" destId="{DE814169-CCF6-4392-98FB-E66E426883B8}" srcOrd="0" destOrd="0" presId="urn:microsoft.com/office/officeart/2005/8/layout/hierarchy4"/>
    <dgm:cxn modelId="{CB01F15F-DBFE-4CA0-B5E5-F0497B5400D3}" type="presParOf" srcId="{DE814169-CCF6-4392-98FB-E66E426883B8}" destId="{E96B8466-4AB2-4CC9-A880-6274171C6715}" srcOrd="0" destOrd="0" presId="urn:microsoft.com/office/officeart/2005/8/layout/hierarchy4"/>
    <dgm:cxn modelId="{91489BB1-108B-4F56-81A9-14F28473BB7A}" type="presParOf" srcId="{DE814169-CCF6-4392-98FB-E66E426883B8}" destId="{1961721C-CB41-4B23-8F95-C8FE7CB59FAD}" srcOrd="1" destOrd="0" presId="urn:microsoft.com/office/officeart/2005/8/layout/hierarchy4"/>
    <dgm:cxn modelId="{7D08E92B-6612-4E47-B4E1-6591FE13C383}" type="presParOf" srcId="{D5A47D63-BBDF-4B6F-94CE-7F3E7AF0F139}" destId="{212780F8-A47B-4702-9F8C-B3F30D29307B}" srcOrd="1" destOrd="0" presId="urn:microsoft.com/office/officeart/2005/8/layout/hierarchy4"/>
    <dgm:cxn modelId="{489B6212-A1D7-43AA-809B-092AE341A068}" type="presParOf" srcId="{D5A47D63-BBDF-4B6F-94CE-7F3E7AF0F139}" destId="{D0D8E3ED-72F5-49CC-9898-42136D50C33A}" srcOrd="2" destOrd="0" presId="urn:microsoft.com/office/officeart/2005/8/layout/hierarchy4"/>
    <dgm:cxn modelId="{4C0DCA6D-70F6-4CDB-8C12-CE14CCDB5D60}" type="presParOf" srcId="{D0D8E3ED-72F5-49CC-9898-42136D50C33A}" destId="{FF4ABCC2-8259-4ABA-85C8-B67092E0F13F}" srcOrd="0" destOrd="0" presId="urn:microsoft.com/office/officeart/2005/8/layout/hierarchy4"/>
    <dgm:cxn modelId="{9305656E-7942-46DB-883A-11F9EE9757FE}" type="presParOf" srcId="{D0D8E3ED-72F5-49CC-9898-42136D50C33A}" destId="{EFB4DF74-DC85-47F2-AB6C-E8B3C1954654}" srcOrd="1" destOrd="0" presId="urn:microsoft.com/office/officeart/2005/8/layout/hierarchy4"/>
    <dgm:cxn modelId="{19F3AFE4-795F-4763-BCE8-A4425D5CAB59}" type="presParOf" srcId="{D5A47D63-BBDF-4B6F-94CE-7F3E7AF0F139}" destId="{0C44F598-A4AD-403F-93F9-520C4B265C05}" srcOrd="3" destOrd="0" presId="urn:microsoft.com/office/officeart/2005/8/layout/hierarchy4"/>
    <dgm:cxn modelId="{9A19810C-4002-4B35-B0E6-1ECC1594324C}" type="presParOf" srcId="{D5A47D63-BBDF-4B6F-94CE-7F3E7AF0F139}" destId="{9FEDF805-AFE4-4B16-B87A-FBF126788A96}" srcOrd="4" destOrd="0" presId="urn:microsoft.com/office/officeart/2005/8/layout/hierarchy4"/>
    <dgm:cxn modelId="{22EED200-72A9-4652-B8F6-F1E03FAEA0F7}" type="presParOf" srcId="{9FEDF805-AFE4-4B16-B87A-FBF126788A96}" destId="{130F27C0-4553-4243-A3D5-B9210B8E5306}" srcOrd="0" destOrd="0" presId="urn:microsoft.com/office/officeart/2005/8/layout/hierarchy4"/>
    <dgm:cxn modelId="{89F954EF-D2AA-49BD-8E3B-D9CE9E33D1B3}" type="presParOf" srcId="{9FEDF805-AFE4-4B16-B87A-FBF126788A96}" destId="{4FB51A23-BF64-4E57-A9B7-C2CA250D8ADA}" srcOrd="1" destOrd="0" presId="urn:microsoft.com/office/officeart/2005/8/layout/hierarchy4"/>
    <dgm:cxn modelId="{C3D301D2-EC36-401B-86CE-4506132C5384}" type="presParOf" srcId="{D5A47D63-BBDF-4B6F-94CE-7F3E7AF0F139}" destId="{18603562-4E4B-42EE-A145-5178391ECE82}" srcOrd="5" destOrd="0" presId="urn:microsoft.com/office/officeart/2005/8/layout/hierarchy4"/>
    <dgm:cxn modelId="{FD5DB25D-0780-42D7-BD01-965D100CEB72}" type="presParOf" srcId="{D5A47D63-BBDF-4B6F-94CE-7F3E7AF0F139}" destId="{3A0A3545-8842-432A-BC5D-29B15F87BEB5}" srcOrd="6" destOrd="0" presId="urn:microsoft.com/office/officeart/2005/8/layout/hierarchy4"/>
    <dgm:cxn modelId="{454930AC-2A4D-486A-BCF4-986025F2051F}" type="presParOf" srcId="{3A0A3545-8842-432A-BC5D-29B15F87BEB5}" destId="{35AC64A8-FABB-4EA3-A1E0-E27259F05A6D}" srcOrd="0" destOrd="0" presId="urn:microsoft.com/office/officeart/2005/8/layout/hierarchy4"/>
    <dgm:cxn modelId="{ABF6D182-468A-4799-BBEC-FC96DEAD77A1}" type="presParOf" srcId="{3A0A3545-8842-432A-BC5D-29B15F87BEB5}" destId="{085C95BF-7A14-4A87-B3C0-2C7482B4596E}" srcOrd="1" destOrd="0" presId="urn:microsoft.com/office/officeart/2005/8/layout/hierarchy4"/>
    <dgm:cxn modelId="{CF5BABC1-5E03-468C-A3E1-A12E38CFB42B}" type="presParOf" srcId="{D5A47D63-BBDF-4B6F-94CE-7F3E7AF0F139}" destId="{CF5AB132-2D60-42C2-A908-25BFA73334D8}" srcOrd="7" destOrd="0" presId="urn:microsoft.com/office/officeart/2005/8/layout/hierarchy4"/>
    <dgm:cxn modelId="{F61088E0-0679-4E55-8A48-16515C7C45E9}" type="presParOf" srcId="{D5A47D63-BBDF-4B6F-94CE-7F3E7AF0F139}" destId="{AF7A4CB1-7BA7-4369-93DE-EABB0293F318}" srcOrd="8" destOrd="0" presId="urn:microsoft.com/office/officeart/2005/8/layout/hierarchy4"/>
    <dgm:cxn modelId="{A5D95D59-FA1E-4790-9211-53D78E9DF997}" type="presParOf" srcId="{AF7A4CB1-7BA7-4369-93DE-EABB0293F318}" destId="{3E874994-365B-4044-BF0E-D2AB8899FAB0}" srcOrd="0" destOrd="0" presId="urn:microsoft.com/office/officeart/2005/8/layout/hierarchy4"/>
    <dgm:cxn modelId="{136B73BB-DEF3-4639-A768-B01D215BC4AE}" type="presParOf" srcId="{AF7A4CB1-7BA7-4369-93DE-EABB0293F318}" destId="{2BB5265C-7A61-4594-9658-E86443D221DF}" srcOrd="1" destOrd="0" presId="urn:microsoft.com/office/officeart/2005/8/layout/hierarchy4"/>
    <dgm:cxn modelId="{FB80D54A-E50E-4727-B05B-319B88AD1C98}" type="presParOf" srcId="{D5A47D63-BBDF-4B6F-94CE-7F3E7AF0F139}" destId="{1772C43A-F4E2-454C-8F93-37EF45195EEC}" srcOrd="9" destOrd="0" presId="urn:microsoft.com/office/officeart/2005/8/layout/hierarchy4"/>
    <dgm:cxn modelId="{A89BC879-677F-4FDB-ADBA-332FF214C343}" type="presParOf" srcId="{D5A47D63-BBDF-4B6F-94CE-7F3E7AF0F139}" destId="{92D0AE14-45CD-4EE0-992B-E176C61C91FA}" srcOrd="10" destOrd="0" presId="urn:microsoft.com/office/officeart/2005/8/layout/hierarchy4"/>
    <dgm:cxn modelId="{8F8091AA-CCA4-4B7C-9C75-7205501014CE}" type="presParOf" srcId="{92D0AE14-45CD-4EE0-992B-E176C61C91FA}" destId="{2D500EB4-0E6D-4C1D-98BA-4BCF39B079F5}" srcOrd="0" destOrd="0" presId="urn:microsoft.com/office/officeart/2005/8/layout/hierarchy4"/>
    <dgm:cxn modelId="{47D9F392-090B-4D99-9401-6776EDEEBCCA}" type="presParOf" srcId="{92D0AE14-45CD-4EE0-992B-E176C61C91FA}" destId="{AD5B8088-9696-4C7A-844F-B7791647152A}" srcOrd="1" destOrd="0" presId="urn:microsoft.com/office/officeart/2005/8/layout/hierarchy4"/>
    <dgm:cxn modelId="{5C88E6FD-1766-45CA-A147-DA49FFA42779}" type="presParOf" srcId="{D5A47D63-BBDF-4B6F-94CE-7F3E7AF0F139}" destId="{B02437A7-DAE5-470C-BD95-C6613B025D2E}" srcOrd="11" destOrd="0" presId="urn:microsoft.com/office/officeart/2005/8/layout/hierarchy4"/>
    <dgm:cxn modelId="{A6925550-8795-4E0C-8196-B0BBCDF1322E}" type="presParOf" srcId="{D5A47D63-BBDF-4B6F-94CE-7F3E7AF0F139}" destId="{95DF70D3-926F-4F08-9FE9-E75E48CB94E8}" srcOrd="12" destOrd="0" presId="urn:microsoft.com/office/officeart/2005/8/layout/hierarchy4"/>
    <dgm:cxn modelId="{87547FA7-1D1F-4AF5-98DF-4168CCF7C684}" type="presParOf" srcId="{95DF70D3-926F-4F08-9FE9-E75E48CB94E8}" destId="{C5D0B9FA-D8CE-44EB-A279-5E15A985190F}" srcOrd="0" destOrd="0" presId="urn:microsoft.com/office/officeart/2005/8/layout/hierarchy4"/>
    <dgm:cxn modelId="{3CC8ED65-BD22-45AB-B4F0-F2E40A5E822A}" type="presParOf" srcId="{95DF70D3-926F-4F08-9FE9-E75E48CB94E8}" destId="{24FC35CF-FB7A-4F69-97E7-CC9AB1E1E40A}" srcOrd="1" destOrd="0" presId="urn:microsoft.com/office/officeart/2005/8/layout/hierarchy4"/>
    <dgm:cxn modelId="{61FC8EAC-8CDD-46EC-8A58-B1DA5D9FAF18}" type="presParOf" srcId="{95DF70D3-926F-4F08-9FE9-E75E48CB94E8}" destId="{FDA7DE1B-EF60-4551-82A7-07C61F7B8E48}" srcOrd="2" destOrd="0" presId="urn:microsoft.com/office/officeart/2005/8/layout/hierarchy4"/>
    <dgm:cxn modelId="{FEF8B48A-AE7A-4394-ABB1-8427EE12E004}" type="presParOf" srcId="{FDA7DE1B-EF60-4551-82A7-07C61F7B8E48}" destId="{26CDEAAD-C922-4D35-B50C-ABD321E70363}" srcOrd="0" destOrd="0" presId="urn:microsoft.com/office/officeart/2005/8/layout/hierarchy4"/>
    <dgm:cxn modelId="{913F5AD6-E64F-493F-9D7E-4A75E082AEB2}" type="presParOf" srcId="{26CDEAAD-C922-4D35-B50C-ABD321E70363}" destId="{F9715A9A-2318-4F6E-8C2D-F650B7C41D65}" srcOrd="0" destOrd="0" presId="urn:microsoft.com/office/officeart/2005/8/layout/hierarchy4"/>
    <dgm:cxn modelId="{672DB1A4-09D1-4E18-A399-653251111899}" type="presParOf" srcId="{26CDEAAD-C922-4D35-B50C-ABD321E70363}" destId="{7B0DF9AB-FB82-47E0-BB58-85432520C5CC}" srcOrd="1" destOrd="0" presId="urn:microsoft.com/office/officeart/2005/8/layout/hierarchy4"/>
    <dgm:cxn modelId="{CAC8001D-4560-4990-BB0D-E0AFFDA86A0E}" type="presParOf" srcId="{FDA7DE1B-EF60-4551-82A7-07C61F7B8E48}" destId="{E8FBE835-41CF-44B6-9D69-1C6A121FCF56}" srcOrd="1" destOrd="0" presId="urn:microsoft.com/office/officeart/2005/8/layout/hierarchy4"/>
    <dgm:cxn modelId="{CF2CDAA6-2722-4886-B51C-C1687B94D80F}" type="presParOf" srcId="{FDA7DE1B-EF60-4551-82A7-07C61F7B8E48}" destId="{252AAB36-7C73-4573-A727-7768D499EE3B}" srcOrd="2" destOrd="0" presId="urn:microsoft.com/office/officeart/2005/8/layout/hierarchy4"/>
    <dgm:cxn modelId="{E675BA76-A4D0-4825-9D93-F67E585E406C}" type="presParOf" srcId="{252AAB36-7C73-4573-A727-7768D499EE3B}" destId="{AB11F57F-11A7-4A81-9E7E-9214993B3E54}" srcOrd="0" destOrd="0" presId="urn:microsoft.com/office/officeart/2005/8/layout/hierarchy4"/>
    <dgm:cxn modelId="{33DC2E64-482F-4AB7-A8FE-2715EA575730}" type="presParOf" srcId="{252AAB36-7C73-4573-A727-7768D499EE3B}" destId="{AC269D06-D686-4764-87DF-A9E10FA0AFF1}" srcOrd="1" destOrd="0" presId="urn:microsoft.com/office/officeart/2005/8/layout/hierarchy4"/>
    <dgm:cxn modelId="{CD66DC62-4913-473C-A1A5-A3361BE3762A}" type="presParOf" srcId="{D5A47D63-BBDF-4B6F-94CE-7F3E7AF0F139}" destId="{4474C57A-870E-4FA7-B9C1-80842000173D}" srcOrd="13" destOrd="0" presId="urn:microsoft.com/office/officeart/2005/8/layout/hierarchy4"/>
    <dgm:cxn modelId="{33E6C7BF-367D-45FE-BFF3-4DA24C1214C8}" type="presParOf" srcId="{D5A47D63-BBDF-4B6F-94CE-7F3E7AF0F139}" destId="{90AB9C9A-C8DB-43CB-ADDE-D8ED9B970D65}" srcOrd="14" destOrd="0" presId="urn:microsoft.com/office/officeart/2005/8/layout/hierarchy4"/>
    <dgm:cxn modelId="{C7FDEC04-9FAC-4E9A-BBA6-16C6E695E803}" type="presParOf" srcId="{90AB9C9A-C8DB-43CB-ADDE-D8ED9B970D65}" destId="{18AEADE7-B960-4D63-B1A0-295E9F79D418}" srcOrd="0" destOrd="0" presId="urn:microsoft.com/office/officeart/2005/8/layout/hierarchy4"/>
    <dgm:cxn modelId="{8D6962FF-6B68-48EA-AEC7-81B34CA759B4}" type="presParOf" srcId="{90AB9C9A-C8DB-43CB-ADDE-D8ED9B970D65}" destId="{8DE3E23B-6036-4DFD-A834-5F5BA05DCA8C}" srcOrd="1" destOrd="0" presId="urn:microsoft.com/office/officeart/2005/8/layout/hierarchy4"/>
    <dgm:cxn modelId="{A92F2540-5EED-487F-8D22-3F3530B26719}" type="presParOf" srcId="{9ADDCFE7-19A9-4602-A0FC-A468B0D6AE00}" destId="{FAFC2506-B491-483C-805D-CF06A04FAF02}" srcOrd="3" destOrd="0" presId="urn:microsoft.com/office/officeart/2005/8/layout/hierarchy4"/>
    <dgm:cxn modelId="{4C1E15A3-9647-4507-8ECA-BE8346B4F48F}" type="presParOf" srcId="{9ADDCFE7-19A9-4602-A0FC-A468B0D6AE00}" destId="{F5D30F9A-4297-4E0F-909C-45500E910135}" srcOrd="4" destOrd="0" presId="urn:microsoft.com/office/officeart/2005/8/layout/hierarchy4"/>
    <dgm:cxn modelId="{4ACEA1BA-C2D7-4679-A932-89121A708371}" type="presParOf" srcId="{F5D30F9A-4297-4E0F-909C-45500E910135}" destId="{596D5E79-7FCC-4062-BE4C-EE8A6ED70DF6}" srcOrd="0" destOrd="0" presId="urn:microsoft.com/office/officeart/2005/8/layout/hierarchy4"/>
    <dgm:cxn modelId="{D45F193D-56AE-4EF2-85CD-D81FDBF32D61}" type="presParOf" srcId="{F5D30F9A-4297-4E0F-909C-45500E910135}" destId="{E5DB0FBF-06A9-4F74-BD45-1DA249D5A16C}" srcOrd="1" destOrd="0" presId="urn:microsoft.com/office/officeart/2005/8/layout/hierarchy4"/>
    <dgm:cxn modelId="{2126B193-019C-4E04-AC85-2FD4B672F4B3}" type="presParOf" srcId="{F5D30F9A-4297-4E0F-909C-45500E910135}" destId="{D3C7B157-EA61-4657-A4CD-B3C6D026D2A4}" srcOrd="2" destOrd="0" presId="urn:microsoft.com/office/officeart/2005/8/layout/hierarchy4"/>
    <dgm:cxn modelId="{EB8C043E-9F86-49D8-A463-90BC320734CB}" type="presParOf" srcId="{D3C7B157-EA61-4657-A4CD-B3C6D026D2A4}" destId="{FFD6584E-99C0-4A7D-83E2-E51E9B639707}" srcOrd="0" destOrd="0" presId="urn:microsoft.com/office/officeart/2005/8/layout/hierarchy4"/>
    <dgm:cxn modelId="{9F5258DD-3B1C-45A7-9308-A1B3F46A3FEE}" type="presParOf" srcId="{FFD6584E-99C0-4A7D-83E2-E51E9B639707}" destId="{0CD49A92-AA5E-401B-AD73-EB14E33E51A7}" srcOrd="0" destOrd="0" presId="urn:microsoft.com/office/officeart/2005/8/layout/hierarchy4"/>
    <dgm:cxn modelId="{DF09B554-BDE5-4792-8547-5C0D45C37544}" type="presParOf" srcId="{FFD6584E-99C0-4A7D-83E2-E51E9B639707}" destId="{015B0363-E163-4214-AADD-5F84C32228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CLIENTES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PRINCIPAL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OBRAS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D20137D-40CC-43F0-A803-7795CEE4A002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43F9BA22-A90F-4395-80A7-E028D82DE393}" type="parTrans" cxnId="{E29C620A-8ADC-4288-8D87-12441C166C54}">
      <dgm:prSet/>
      <dgm:spPr/>
      <dgm:t>
        <a:bodyPr/>
        <a:lstStyle/>
        <a:p>
          <a:endParaRPr lang="pt-BR"/>
        </a:p>
      </dgm:t>
    </dgm:pt>
    <dgm:pt modelId="{E15188CC-244F-408C-B740-A569E9538E1A}" type="sibTrans" cxnId="{E29C620A-8ADC-4288-8D87-12441C166C54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CONTATOS COBRANÇA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HISTORICO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28016D1C-AB30-4634-B16A-0699E7314223}">
      <dgm:prSet phldrT="[Texto]"/>
      <dgm:spPr/>
      <dgm:t>
        <a:bodyPr/>
        <a:lstStyle/>
        <a:p>
          <a:r>
            <a:rPr lang="pt-BR" dirty="0" smtClean="0"/>
            <a:t>SOLICITAÇÕES</a:t>
          </a:r>
          <a:endParaRPr lang="pt-BR" dirty="0"/>
        </a:p>
      </dgm:t>
    </dgm:pt>
    <dgm:pt modelId="{F8314813-6B31-453D-9A27-6F91492AD306}" type="parTrans" cxnId="{635967DF-6506-4DE6-8EAA-F93FEF8D8D91}">
      <dgm:prSet/>
      <dgm:spPr/>
      <dgm:t>
        <a:bodyPr/>
        <a:lstStyle/>
        <a:p>
          <a:endParaRPr lang="pt-BR"/>
        </a:p>
      </dgm:t>
    </dgm:pt>
    <dgm:pt modelId="{607D7E75-7448-4A8D-AEEE-34F844C4F8B5}" type="sibTrans" cxnId="{635967DF-6506-4DE6-8EAA-F93FEF8D8D91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</dgm:pt>
    <dgm:pt modelId="{96B707E3-F0C1-4811-BBD4-DD16D547473D}" type="pres">
      <dgm:prSet presAssocID="{3C5A15AE-EF5F-4DE6-BD1E-830CD16B6BCE}" presName="horzOne" presStyleCnt="0"/>
      <dgm:spPr/>
    </dgm:pt>
    <dgm:pt modelId="{4EB9F1CC-18B3-4928-B9A4-322C6F4F76CD}" type="pres">
      <dgm:prSet presAssocID="{D96DA823-F6D2-467E-9920-0579DD968F44}" presName="vertTwo" presStyleCnt="0"/>
      <dgm:spPr/>
    </dgm:pt>
    <dgm:pt modelId="{84E9A3A1-A2B2-42E9-AAFC-C8475F5F09DA}" type="pres">
      <dgm:prSet presAssocID="{D96DA823-F6D2-467E-9920-0579DD968F44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</dgm:pt>
    <dgm:pt modelId="{F21EB4E6-D5B8-4227-AE1C-8524799633A7}" type="pres">
      <dgm:prSet presAssocID="{F9DE0411-E606-4C05-BDF7-DCCBAC308386}" presName="sibSpaceTwo" presStyleCnt="0"/>
      <dgm:spPr/>
    </dgm:pt>
    <dgm:pt modelId="{1CEA744C-1BED-413F-959B-FB06361F76DF}" type="pres">
      <dgm:prSet presAssocID="{C3461B4B-45D5-4A55-B9FA-00CAD34F1E69}" presName="vertTwo" presStyleCnt="0"/>
      <dgm:spPr/>
    </dgm:pt>
    <dgm:pt modelId="{C3681707-5F5A-4F6A-800D-9B855005E50C}" type="pres">
      <dgm:prSet presAssocID="{C3461B4B-45D5-4A55-B9FA-00CAD34F1E69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</dgm:pt>
    <dgm:pt modelId="{81FE3DE4-57E7-4DCC-978B-0E9D666513DB}" type="pres">
      <dgm:prSet presAssocID="{C3461B4B-45D5-4A55-B9FA-00CAD34F1E69}" presName="horzTwo" presStyleCnt="0"/>
      <dgm:spPr/>
    </dgm:pt>
    <dgm:pt modelId="{AEB02653-04A6-47A6-9C88-5257B540A653}" type="pres">
      <dgm:prSet presAssocID="{4D20137D-40CC-43F0-A803-7795CEE4A002}" presName="vertThree" presStyleCnt="0"/>
      <dgm:spPr/>
    </dgm:pt>
    <dgm:pt modelId="{3A639D70-457B-415A-BE59-D5424017E082}" type="pres">
      <dgm:prSet presAssocID="{4D20137D-40CC-43F0-A803-7795CEE4A00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27DC93-0078-4B5B-8804-C569BDA0027F}" type="pres">
      <dgm:prSet presAssocID="{4D20137D-40CC-43F0-A803-7795CEE4A002}" presName="horzThree" presStyleCnt="0"/>
      <dgm:spPr/>
    </dgm:pt>
    <dgm:pt modelId="{216BBFB1-1317-49E1-8872-F5F99334EBBC}" type="pres">
      <dgm:prSet presAssocID="{4BF6D2DE-9B05-4F3C-BF32-0DE948A265E2}" presName="sibSpaceTwo" presStyleCnt="0"/>
      <dgm:spPr/>
    </dgm:pt>
    <dgm:pt modelId="{A8D0A6BD-7953-4D6A-BA0F-D513A0C4497D}" type="pres">
      <dgm:prSet presAssocID="{AF9768C2-0FBD-4333-A371-E485C75B8509}" presName="vertTwo" presStyleCnt="0"/>
      <dgm:spPr/>
    </dgm:pt>
    <dgm:pt modelId="{B67A1C92-BFD0-474C-9B6B-EE4414562CB3}" type="pres">
      <dgm:prSet presAssocID="{AF9768C2-0FBD-4333-A371-E485C75B8509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</dgm:pt>
    <dgm:pt modelId="{6C40CBFB-166B-42E0-8D4B-90298489EC10}" type="pres">
      <dgm:prSet presAssocID="{43421AC3-1B2A-4156-A1B0-8D72D18E7103}" presName="sibSpaceTwo" presStyleCnt="0"/>
      <dgm:spPr/>
    </dgm:pt>
    <dgm:pt modelId="{ECCB64DB-9AFD-4CC7-8E54-BF072D1DD8ED}" type="pres">
      <dgm:prSet presAssocID="{4BE06874-2D2F-403F-91E5-D1DF52A31A97}" presName="vertTwo" presStyleCnt="0"/>
      <dgm:spPr/>
    </dgm:pt>
    <dgm:pt modelId="{DAB4A4A5-32A0-4B45-8FD5-16215BEADE97}" type="pres">
      <dgm:prSet presAssocID="{4BE06874-2D2F-403F-91E5-D1DF52A31A9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</dgm:pt>
    <dgm:pt modelId="{4F97BA10-AF50-4B5D-BA61-4EF0D2063DE3}" type="pres">
      <dgm:prSet presAssocID="{A09914AB-D14B-4F1C-B31B-3F508B5EDFD4}" presName="sibSpaceTwo" presStyleCnt="0"/>
      <dgm:spPr/>
    </dgm:pt>
    <dgm:pt modelId="{FFF85DB6-EE2D-46EA-8D1F-6DDDB59CCF32}" type="pres">
      <dgm:prSet presAssocID="{8C8B431B-1173-4985-81BD-C2617CFE4199}" presName="vertTwo" presStyleCnt="0"/>
      <dgm:spPr/>
    </dgm:pt>
    <dgm:pt modelId="{4558BD84-44F5-4877-A698-AAA60F737116}" type="pres">
      <dgm:prSet presAssocID="{8C8B431B-1173-4985-81BD-C2617CFE419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</dgm:pt>
    <dgm:pt modelId="{2A20B8F2-AF17-4C08-91C9-84169E8BE617}" type="pres">
      <dgm:prSet presAssocID="{21E2DAE1-EB7B-4E7F-9143-4B22A1606EB9}" presName="sibSpaceTwo" presStyleCnt="0"/>
      <dgm:spPr/>
    </dgm:pt>
    <dgm:pt modelId="{A2EB5808-A3AB-44A0-9304-2B155A3B56A8}" type="pres">
      <dgm:prSet presAssocID="{28016D1C-AB30-4634-B16A-0699E7314223}" presName="vertTwo" presStyleCnt="0"/>
      <dgm:spPr/>
    </dgm:pt>
    <dgm:pt modelId="{14BC3DAA-E985-4F7A-81A3-1EDBCB0E3E43}" type="pres">
      <dgm:prSet presAssocID="{28016D1C-AB30-4634-B16A-0699E7314223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E7D48D-BE34-4420-8759-ECB8011C66FA}" type="pres">
      <dgm:prSet presAssocID="{28016D1C-AB30-4634-B16A-0699E7314223}" presName="horzTwo" presStyleCnt="0"/>
      <dgm:spPr/>
    </dgm:pt>
  </dgm:ptLst>
  <dgm:cxnLst>
    <dgm:cxn modelId="{5E740D17-035C-437F-BF1A-DBE7EC3ECF37}" type="presOf" srcId="{8C8B431B-1173-4985-81BD-C2617CFE4199}" destId="{4558BD84-44F5-4877-A698-AAA60F737116}" srcOrd="0" destOrd="0" presId="urn:microsoft.com/office/officeart/2005/8/layout/hierarchy4"/>
    <dgm:cxn modelId="{E29C620A-8ADC-4288-8D87-12441C166C54}" srcId="{C3461B4B-45D5-4A55-B9FA-00CAD34F1E69}" destId="{4D20137D-40CC-43F0-A803-7795CEE4A002}" srcOrd="0" destOrd="0" parTransId="{43F9BA22-A90F-4395-80A7-E028D82DE393}" sibTransId="{E15188CC-244F-408C-B740-A569E9538E1A}"/>
    <dgm:cxn modelId="{5F06A7CC-984C-4255-BC68-64090169A2D1}" type="presOf" srcId="{4D20137D-40CC-43F0-A803-7795CEE4A002}" destId="{3A639D70-457B-415A-BE59-D5424017E082}" srcOrd="0" destOrd="0" presId="urn:microsoft.com/office/officeart/2005/8/layout/hierarchy4"/>
    <dgm:cxn modelId="{07411EB9-2A85-4247-A2B2-333150947791}" type="presOf" srcId="{28016D1C-AB30-4634-B16A-0699E7314223}" destId="{14BC3DAA-E985-4F7A-81A3-1EDBCB0E3E43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2EDE8F92-BC21-41B2-99AE-B8F8F2937D80}" type="presOf" srcId="{D96DA823-F6D2-467E-9920-0579DD968F44}" destId="{84E9A3A1-A2B2-42E9-AAFC-C8475F5F09DA}" srcOrd="0" destOrd="0" presId="urn:microsoft.com/office/officeart/2005/8/layout/hierarchy4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8AD59661-8F3C-4524-8FFD-9811AFB0260A}" type="presOf" srcId="{4BE06874-2D2F-403F-91E5-D1DF52A31A97}" destId="{DAB4A4A5-32A0-4B45-8FD5-16215BEADE97}" srcOrd="0" destOrd="0" presId="urn:microsoft.com/office/officeart/2005/8/layout/hierarchy4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CA95E1C6-D092-4028-8545-9EE37F9CC2B6}" type="presOf" srcId="{33D58670-BF3F-4198-B4FC-AC5D5553CEE4}" destId="{E8C8F80A-64CF-4328-8B46-EAA5AAC436B9}" srcOrd="0" destOrd="0" presId="urn:microsoft.com/office/officeart/2005/8/layout/hierarchy4"/>
    <dgm:cxn modelId="{424EED1D-E4BE-45EA-A669-CC04E1BD7FC0}" type="presOf" srcId="{3C5A15AE-EF5F-4DE6-BD1E-830CD16B6BCE}" destId="{A29EAAA4-FE38-4738-9E8E-49FC673C279F}" srcOrd="0" destOrd="0" presId="urn:microsoft.com/office/officeart/2005/8/layout/hierarchy4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635967DF-6506-4DE6-8EAA-F93FEF8D8D91}" srcId="{3C5A15AE-EF5F-4DE6-BD1E-830CD16B6BCE}" destId="{28016D1C-AB30-4634-B16A-0699E7314223}" srcOrd="5" destOrd="0" parTransId="{F8314813-6B31-453D-9A27-6F91492AD306}" sibTransId="{607D7E75-7448-4A8D-AEEE-34F844C4F8B5}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AA70B516-4CC5-4463-8109-4655CAF8B376}" type="presOf" srcId="{C3461B4B-45D5-4A55-B9FA-00CAD34F1E69}" destId="{C3681707-5F5A-4F6A-800D-9B855005E50C}" srcOrd="0" destOrd="0" presId="urn:microsoft.com/office/officeart/2005/8/layout/hierarchy4"/>
    <dgm:cxn modelId="{0D2412B3-C01F-445E-AC95-44993F6470CA}" type="presOf" srcId="{AF9768C2-0FBD-4333-A371-E485C75B8509}" destId="{B67A1C92-BFD0-474C-9B6B-EE4414562CB3}" srcOrd="0" destOrd="0" presId="urn:microsoft.com/office/officeart/2005/8/layout/hierarchy4"/>
    <dgm:cxn modelId="{051DF28F-3619-4C3B-8374-1986FDA1C096}" type="presParOf" srcId="{E8C8F80A-64CF-4328-8B46-EAA5AAC436B9}" destId="{D682F70F-4EAD-4292-B53E-433ED731EAF3}" srcOrd="0" destOrd="0" presId="urn:microsoft.com/office/officeart/2005/8/layout/hierarchy4"/>
    <dgm:cxn modelId="{4A1E28B6-C409-4A69-B860-B1421A11FE5B}" type="presParOf" srcId="{D682F70F-4EAD-4292-B53E-433ED731EAF3}" destId="{A29EAAA4-FE38-4738-9E8E-49FC673C279F}" srcOrd="0" destOrd="0" presId="urn:microsoft.com/office/officeart/2005/8/layout/hierarchy4"/>
    <dgm:cxn modelId="{FC05BF1F-665C-467F-BA07-0D0B93934DB9}" type="presParOf" srcId="{D682F70F-4EAD-4292-B53E-433ED731EAF3}" destId="{BFB25C88-6854-4AF2-842C-D97B9CFA9BAE}" srcOrd="1" destOrd="0" presId="urn:microsoft.com/office/officeart/2005/8/layout/hierarchy4"/>
    <dgm:cxn modelId="{8313A89D-A80D-4D96-AF14-7E1C586D96A9}" type="presParOf" srcId="{D682F70F-4EAD-4292-B53E-433ED731EAF3}" destId="{96B707E3-F0C1-4811-BBD4-DD16D547473D}" srcOrd="2" destOrd="0" presId="urn:microsoft.com/office/officeart/2005/8/layout/hierarchy4"/>
    <dgm:cxn modelId="{4CCF3D40-35BE-41C8-ABAA-BBD81DF9CDFB}" type="presParOf" srcId="{96B707E3-F0C1-4811-BBD4-DD16D547473D}" destId="{4EB9F1CC-18B3-4928-B9A4-322C6F4F76CD}" srcOrd="0" destOrd="0" presId="urn:microsoft.com/office/officeart/2005/8/layout/hierarchy4"/>
    <dgm:cxn modelId="{AF6317B7-FC92-4544-ABCA-EF76D7DF7DCB}" type="presParOf" srcId="{4EB9F1CC-18B3-4928-B9A4-322C6F4F76CD}" destId="{84E9A3A1-A2B2-42E9-AAFC-C8475F5F09DA}" srcOrd="0" destOrd="0" presId="urn:microsoft.com/office/officeart/2005/8/layout/hierarchy4"/>
    <dgm:cxn modelId="{148542DB-364E-45D8-9DA3-FC119FD5E100}" type="presParOf" srcId="{4EB9F1CC-18B3-4928-B9A4-322C6F4F76CD}" destId="{42DB5381-1FF2-4414-9075-DFCAB55E7644}" srcOrd="1" destOrd="0" presId="urn:microsoft.com/office/officeart/2005/8/layout/hierarchy4"/>
    <dgm:cxn modelId="{25A7CE59-CEAD-451F-A80F-F724280F3C2F}" type="presParOf" srcId="{96B707E3-F0C1-4811-BBD4-DD16D547473D}" destId="{F21EB4E6-D5B8-4227-AE1C-8524799633A7}" srcOrd="1" destOrd="0" presId="urn:microsoft.com/office/officeart/2005/8/layout/hierarchy4"/>
    <dgm:cxn modelId="{27666B75-84EA-4997-BEFF-C0D27DC12DED}" type="presParOf" srcId="{96B707E3-F0C1-4811-BBD4-DD16D547473D}" destId="{1CEA744C-1BED-413F-959B-FB06361F76DF}" srcOrd="2" destOrd="0" presId="urn:microsoft.com/office/officeart/2005/8/layout/hierarchy4"/>
    <dgm:cxn modelId="{07F66097-72CA-408C-BACD-C05339EF3AE5}" type="presParOf" srcId="{1CEA744C-1BED-413F-959B-FB06361F76DF}" destId="{C3681707-5F5A-4F6A-800D-9B855005E50C}" srcOrd="0" destOrd="0" presId="urn:microsoft.com/office/officeart/2005/8/layout/hierarchy4"/>
    <dgm:cxn modelId="{23052677-EBF8-4104-9538-BAD969C25520}" type="presParOf" srcId="{1CEA744C-1BED-413F-959B-FB06361F76DF}" destId="{84264F07-DAEE-46F1-A9B9-0688CB2EA2A5}" srcOrd="1" destOrd="0" presId="urn:microsoft.com/office/officeart/2005/8/layout/hierarchy4"/>
    <dgm:cxn modelId="{D62CB066-0AF5-4C74-A1DA-897BD6FB5FF2}" type="presParOf" srcId="{1CEA744C-1BED-413F-959B-FB06361F76DF}" destId="{81FE3DE4-57E7-4DCC-978B-0E9D666513DB}" srcOrd="2" destOrd="0" presId="urn:microsoft.com/office/officeart/2005/8/layout/hierarchy4"/>
    <dgm:cxn modelId="{0E46FAB2-254C-4AF8-A468-B40F0AA274E9}" type="presParOf" srcId="{81FE3DE4-57E7-4DCC-978B-0E9D666513DB}" destId="{AEB02653-04A6-47A6-9C88-5257B540A653}" srcOrd="0" destOrd="0" presId="urn:microsoft.com/office/officeart/2005/8/layout/hierarchy4"/>
    <dgm:cxn modelId="{CA32B26E-FCC7-42A0-B8EB-D499BD47EE29}" type="presParOf" srcId="{AEB02653-04A6-47A6-9C88-5257B540A653}" destId="{3A639D70-457B-415A-BE59-D5424017E082}" srcOrd="0" destOrd="0" presId="urn:microsoft.com/office/officeart/2005/8/layout/hierarchy4"/>
    <dgm:cxn modelId="{E5DE4FD7-2350-4E3C-81C1-BC8576BAAADE}" type="presParOf" srcId="{AEB02653-04A6-47A6-9C88-5257B540A653}" destId="{3127DC93-0078-4B5B-8804-C569BDA0027F}" srcOrd="1" destOrd="0" presId="urn:microsoft.com/office/officeart/2005/8/layout/hierarchy4"/>
    <dgm:cxn modelId="{4DEFC30D-38E3-447B-A512-C5962BAFD640}" type="presParOf" srcId="{96B707E3-F0C1-4811-BBD4-DD16D547473D}" destId="{216BBFB1-1317-49E1-8872-F5F99334EBBC}" srcOrd="3" destOrd="0" presId="urn:microsoft.com/office/officeart/2005/8/layout/hierarchy4"/>
    <dgm:cxn modelId="{BEF819BA-EE68-4344-B8E8-A9DCC05BE018}" type="presParOf" srcId="{96B707E3-F0C1-4811-BBD4-DD16D547473D}" destId="{A8D0A6BD-7953-4D6A-BA0F-D513A0C4497D}" srcOrd="4" destOrd="0" presId="urn:microsoft.com/office/officeart/2005/8/layout/hierarchy4"/>
    <dgm:cxn modelId="{27DF52D9-9BCE-45BC-82F0-741B8634A6A2}" type="presParOf" srcId="{A8D0A6BD-7953-4D6A-BA0F-D513A0C4497D}" destId="{B67A1C92-BFD0-474C-9B6B-EE4414562CB3}" srcOrd="0" destOrd="0" presId="urn:microsoft.com/office/officeart/2005/8/layout/hierarchy4"/>
    <dgm:cxn modelId="{EAB2C58D-7C0B-4FA9-9285-4A30D9ED69FC}" type="presParOf" srcId="{A8D0A6BD-7953-4D6A-BA0F-D513A0C4497D}" destId="{4C02D291-171B-4DBC-9E80-771F46C11156}" srcOrd="1" destOrd="0" presId="urn:microsoft.com/office/officeart/2005/8/layout/hierarchy4"/>
    <dgm:cxn modelId="{6D3E8266-74DB-4ADC-89A3-67ED093557C8}" type="presParOf" srcId="{96B707E3-F0C1-4811-BBD4-DD16D547473D}" destId="{6C40CBFB-166B-42E0-8D4B-90298489EC10}" srcOrd="5" destOrd="0" presId="urn:microsoft.com/office/officeart/2005/8/layout/hierarchy4"/>
    <dgm:cxn modelId="{822D6514-7655-42C9-A50C-A18B5B0711D2}" type="presParOf" srcId="{96B707E3-F0C1-4811-BBD4-DD16D547473D}" destId="{ECCB64DB-9AFD-4CC7-8E54-BF072D1DD8ED}" srcOrd="6" destOrd="0" presId="urn:microsoft.com/office/officeart/2005/8/layout/hierarchy4"/>
    <dgm:cxn modelId="{23BE531C-E8EB-4624-A787-3374EBBB166F}" type="presParOf" srcId="{ECCB64DB-9AFD-4CC7-8E54-BF072D1DD8ED}" destId="{DAB4A4A5-32A0-4B45-8FD5-16215BEADE97}" srcOrd="0" destOrd="0" presId="urn:microsoft.com/office/officeart/2005/8/layout/hierarchy4"/>
    <dgm:cxn modelId="{2AEDF380-3ABF-4168-9B71-E5EF328D25FE}" type="presParOf" srcId="{ECCB64DB-9AFD-4CC7-8E54-BF072D1DD8ED}" destId="{2BACAC16-873A-4517-B204-68C4AB47991E}" srcOrd="1" destOrd="0" presId="urn:microsoft.com/office/officeart/2005/8/layout/hierarchy4"/>
    <dgm:cxn modelId="{3AA409F7-47DA-4456-8A2D-48A672908DD2}" type="presParOf" srcId="{96B707E3-F0C1-4811-BBD4-DD16D547473D}" destId="{4F97BA10-AF50-4B5D-BA61-4EF0D2063DE3}" srcOrd="7" destOrd="0" presId="urn:microsoft.com/office/officeart/2005/8/layout/hierarchy4"/>
    <dgm:cxn modelId="{0C8377B7-0A2B-4E8E-A990-BB982AA5C2A5}" type="presParOf" srcId="{96B707E3-F0C1-4811-BBD4-DD16D547473D}" destId="{FFF85DB6-EE2D-46EA-8D1F-6DDDB59CCF32}" srcOrd="8" destOrd="0" presId="urn:microsoft.com/office/officeart/2005/8/layout/hierarchy4"/>
    <dgm:cxn modelId="{AB4B379E-278F-49FE-96D0-94C6170CBFD9}" type="presParOf" srcId="{FFF85DB6-EE2D-46EA-8D1F-6DDDB59CCF32}" destId="{4558BD84-44F5-4877-A698-AAA60F737116}" srcOrd="0" destOrd="0" presId="urn:microsoft.com/office/officeart/2005/8/layout/hierarchy4"/>
    <dgm:cxn modelId="{1411D026-F7F6-4721-8D8C-B722A606C1F6}" type="presParOf" srcId="{FFF85DB6-EE2D-46EA-8D1F-6DDDB59CCF32}" destId="{9ADDCFE7-19A9-4602-A0FC-A468B0D6AE00}" srcOrd="1" destOrd="0" presId="urn:microsoft.com/office/officeart/2005/8/layout/hierarchy4"/>
    <dgm:cxn modelId="{6275FADA-E00B-4D73-A946-230FC1B7EA44}" type="presParOf" srcId="{96B707E3-F0C1-4811-BBD4-DD16D547473D}" destId="{2A20B8F2-AF17-4C08-91C9-84169E8BE617}" srcOrd="9" destOrd="0" presId="urn:microsoft.com/office/officeart/2005/8/layout/hierarchy4"/>
    <dgm:cxn modelId="{BD2959D8-B60C-4A1E-9BA1-48BB061BFB5B}" type="presParOf" srcId="{96B707E3-F0C1-4811-BBD4-DD16D547473D}" destId="{A2EB5808-A3AB-44A0-9304-2B155A3B56A8}" srcOrd="10" destOrd="0" presId="urn:microsoft.com/office/officeart/2005/8/layout/hierarchy4"/>
    <dgm:cxn modelId="{9455DD95-0C44-4DFA-AE8B-9160A881BDB1}" type="presParOf" srcId="{A2EB5808-A3AB-44A0-9304-2B155A3B56A8}" destId="{14BC3DAA-E985-4F7A-81A3-1EDBCB0E3E43}" srcOrd="0" destOrd="0" presId="urn:microsoft.com/office/officeart/2005/8/layout/hierarchy4"/>
    <dgm:cxn modelId="{794E6848-CA91-4D2C-A203-CECDDD0F95A2}" type="presParOf" srcId="{A2EB5808-A3AB-44A0-9304-2B155A3B56A8}" destId="{33E7D48D-BE34-4420-8759-ECB8011C66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426" y="2220"/>
          <a:ext cx="8640107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RETEC – ( USUÁRIOS x DEPARTAMENTOS )</a:t>
          </a:r>
          <a:endParaRPr lang="pt-BR" sz="3800" kern="1200" dirty="0"/>
        </a:p>
      </dsp:txBody>
      <dsp:txXfrm>
        <a:off x="426" y="2220"/>
        <a:ext cx="8640107" cy="1207892"/>
      </dsp:txXfrm>
    </dsp:sp>
    <dsp:sp modelId="{84E9A3A1-A2B2-42E9-AAFC-C8475F5F09DA}">
      <dsp:nvSpPr>
        <dsp:cNvPr id="0" name=""/>
        <dsp:cNvSpPr/>
      </dsp:nvSpPr>
      <dsp:spPr>
        <a:xfrm>
          <a:off x="426" y="1301315"/>
          <a:ext cx="1869594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ATENDIMENTO</a:t>
          </a:r>
          <a:endParaRPr lang="pt-BR" sz="600" kern="1200" dirty="0"/>
        </a:p>
      </dsp:txBody>
      <dsp:txXfrm>
        <a:off x="426" y="1301315"/>
        <a:ext cx="1869594" cy="1207892"/>
      </dsp:txXfrm>
    </dsp:sp>
    <dsp:sp modelId="{E6AC35BF-909B-4248-9970-9F9FD1588C17}">
      <dsp:nvSpPr>
        <dsp:cNvPr id="0" name=""/>
        <dsp:cNvSpPr/>
      </dsp:nvSpPr>
      <dsp:spPr>
        <a:xfrm>
          <a:off x="426" y="2600409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AGENDA</a:t>
          </a:r>
          <a:endParaRPr lang="pt-BR" sz="600" kern="1200" dirty="0"/>
        </a:p>
      </dsp:txBody>
      <dsp:txXfrm>
        <a:off x="426" y="2600409"/>
        <a:ext cx="528676" cy="1207892"/>
      </dsp:txXfrm>
    </dsp:sp>
    <dsp:sp modelId="{B9ECA294-8DC9-410E-85C4-3B5341BE7A10}">
      <dsp:nvSpPr>
        <dsp:cNvPr id="0" name=""/>
        <dsp:cNvSpPr/>
      </dsp:nvSpPr>
      <dsp:spPr>
        <a:xfrm>
          <a:off x="42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SOLICITAÇÕES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426" y="3899504"/>
        <a:ext cx="261591" cy="1207892"/>
      </dsp:txXfrm>
    </dsp:sp>
    <dsp:sp modelId="{E297EE8A-903C-4709-877E-84DBD125BE3B}">
      <dsp:nvSpPr>
        <dsp:cNvPr id="0" name=""/>
        <dsp:cNvSpPr/>
      </dsp:nvSpPr>
      <dsp:spPr>
        <a:xfrm>
          <a:off x="267511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TAREFAS DO USUÁRIO</a:t>
          </a:r>
          <a:br>
            <a:rPr lang="pt-BR" sz="600" kern="1200" dirty="0" smtClean="0"/>
          </a:br>
          <a:r>
            <a:rPr lang="pt-BR" sz="600" kern="1200" dirty="0" smtClean="0"/>
            <a:t>(PENDENTE / CONCLUIDO)</a:t>
          </a:r>
          <a:endParaRPr lang="pt-BR" sz="600" kern="1200" dirty="0"/>
        </a:p>
      </dsp:txBody>
      <dsp:txXfrm>
        <a:off x="267511" y="3899504"/>
        <a:ext cx="261591" cy="1207892"/>
      </dsp:txXfrm>
    </dsp:sp>
    <dsp:sp modelId="{058FAB87-6CA3-46AC-B8BD-1E7BC7E67E1F}">
      <dsp:nvSpPr>
        <dsp:cNvPr id="0" name=""/>
        <dsp:cNvSpPr/>
      </dsp:nvSpPr>
      <dsp:spPr>
        <a:xfrm>
          <a:off x="540089" y="2600409"/>
          <a:ext cx="132993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CADASTRO DE CLIENTES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540089" y="2600409"/>
        <a:ext cx="1329931" cy="1207892"/>
      </dsp:txXfrm>
    </dsp:sp>
    <dsp:sp modelId="{5DCCCD76-FF30-4B33-910B-BC47D2A7576D}">
      <dsp:nvSpPr>
        <dsp:cNvPr id="0" name=""/>
        <dsp:cNvSpPr/>
      </dsp:nvSpPr>
      <dsp:spPr>
        <a:xfrm>
          <a:off x="54008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PRINCIPAL</a:t>
          </a:r>
          <a:endParaRPr lang="pt-BR" sz="600" kern="1200" dirty="0"/>
        </a:p>
      </dsp:txBody>
      <dsp:txXfrm>
        <a:off x="540089" y="3899504"/>
        <a:ext cx="261591" cy="1207892"/>
      </dsp:txXfrm>
    </dsp:sp>
    <dsp:sp modelId="{25766FCD-9CDF-4BE0-AB0E-4AEA5C04297D}">
      <dsp:nvSpPr>
        <dsp:cNvPr id="0" name=""/>
        <dsp:cNvSpPr/>
      </dsp:nvSpPr>
      <dsp:spPr>
        <a:xfrm>
          <a:off x="80717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OBRAS</a:t>
          </a:r>
          <a:endParaRPr lang="pt-BR" sz="600" kern="1200" dirty="0"/>
        </a:p>
      </dsp:txBody>
      <dsp:txXfrm>
        <a:off x="807174" y="3899504"/>
        <a:ext cx="261591" cy="1207892"/>
      </dsp:txXfrm>
    </dsp:sp>
    <dsp:sp modelId="{83BC2D6F-92F5-4ED7-883B-CE93BEEB1845}">
      <dsp:nvSpPr>
        <dsp:cNvPr id="0" name=""/>
        <dsp:cNvSpPr/>
      </dsp:nvSpPr>
      <dsp:spPr>
        <a:xfrm>
          <a:off x="807174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</a:t>
          </a:r>
          <a:br>
            <a:rPr lang="pt-BR" sz="600" kern="1200" dirty="0" smtClean="0"/>
          </a:br>
          <a:r>
            <a:rPr lang="pt-BR" sz="600" kern="1200" dirty="0" smtClean="0"/>
            <a:t>(SOLICITANTES DE CAÇAMBAS)</a:t>
          </a:r>
          <a:endParaRPr lang="pt-BR" sz="600" kern="1200" dirty="0"/>
        </a:p>
      </dsp:txBody>
      <dsp:txXfrm>
        <a:off x="807174" y="5198599"/>
        <a:ext cx="261591" cy="1207892"/>
      </dsp:txXfrm>
    </dsp:sp>
    <dsp:sp modelId="{0EDCDFF1-0A61-4CE0-BFFB-18F866BB2765}">
      <dsp:nvSpPr>
        <dsp:cNvPr id="0" name=""/>
        <dsp:cNvSpPr/>
      </dsp:nvSpPr>
      <dsp:spPr>
        <a:xfrm>
          <a:off x="107425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</a:t>
          </a:r>
          <a:br>
            <a:rPr lang="pt-BR" sz="600" kern="1200" dirty="0" smtClean="0"/>
          </a:br>
          <a:r>
            <a:rPr lang="pt-BR" sz="600" kern="1200" dirty="0" smtClean="0"/>
            <a:t>(URGENCIAS E OUTROS)</a:t>
          </a:r>
          <a:endParaRPr lang="pt-BR" sz="600" kern="1200" dirty="0"/>
        </a:p>
      </dsp:txBody>
      <dsp:txXfrm>
        <a:off x="1074259" y="3899504"/>
        <a:ext cx="261591" cy="1207892"/>
      </dsp:txXfrm>
    </dsp:sp>
    <dsp:sp modelId="{36EF0C70-375E-43F9-A3C6-FB7157E1822E}">
      <dsp:nvSpPr>
        <dsp:cNvPr id="0" name=""/>
        <dsp:cNvSpPr/>
      </dsp:nvSpPr>
      <dsp:spPr>
        <a:xfrm>
          <a:off x="134134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CONTATOS COBRANÇA</a:t>
          </a:r>
          <a:br>
            <a:rPr lang="pt-BR" sz="600" kern="1200" dirty="0" smtClean="0"/>
          </a:br>
          <a:r>
            <a:rPr lang="pt-BR" sz="600" kern="1200" dirty="0" smtClean="0"/>
            <a:t>(PARA ENVIO DE COBRANÇA)</a:t>
          </a:r>
          <a:endParaRPr lang="pt-BR" sz="600" kern="1200" dirty="0"/>
        </a:p>
      </dsp:txBody>
      <dsp:txXfrm>
        <a:off x="1341344" y="3899504"/>
        <a:ext cx="261591" cy="1207892"/>
      </dsp:txXfrm>
    </dsp:sp>
    <dsp:sp modelId="{4F4B707D-52F6-4C59-B48C-5D2EB2CF6A5E}">
      <dsp:nvSpPr>
        <dsp:cNvPr id="0" name=""/>
        <dsp:cNvSpPr/>
      </dsp:nvSpPr>
      <dsp:spPr>
        <a:xfrm>
          <a:off x="1608429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HISTORICOS DE PROTESTOS E OUTROS</a:t>
          </a:r>
          <a:endParaRPr lang="pt-BR" sz="600" kern="1200" dirty="0"/>
        </a:p>
      </dsp:txBody>
      <dsp:txXfrm>
        <a:off x="1608429" y="3899504"/>
        <a:ext cx="261591" cy="1207892"/>
      </dsp:txXfrm>
    </dsp:sp>
    <dsp:sp modelId="{C3681707-5F5A-4F6A-800D-9B855005E50C}">
      <dsp:nvSpPr>
        <dsp:cNvPr id="0" name=""/>
        <dsp:cNvSpPr/>
      </dsp:nvSpPr>
      <dsp:spPr>
        <a:xfrm>
          <a:off x="1891994" y="1301315"/>
          <a:ext cx="806748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LOGISTICA</a:t>
          </a:r>
          <a:endParaRPr lang="pt-BR" sz="600" kern="1200" dirty="0"/>
        </a:p>
      </dsp:txBody>
      <dsp:txXfrm>
        <a:off x="1891994" y="1301315"/>
        <a:ext cx="806748" cy="1207892"/>
      </dsp:txXfrm>
    </dsp:sp>
    <dsp:sp modelId="{A0313A5B-320E-42C8-950A-CC1C915D2570}">
      <dsp:nvSpPr>
        <dsp:cNvPr id="0" name=""/>
        <dsp:cNvSpPr/>
      </dsp:nvSpPr>
      <dsp:spPr>
        <a:xfrm>
          <a:off x="1891994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1891994" y="2600409"/>
        <a:ext cx="261591" cy="1207892"/>
      </dsp:txXfrm>
    </dsp:sp>
    <dsp:sp modelId="{ED02589F-6615-433C-8F07-EE83A6F67696}">
      <dsp:nvSpPr>
        <dsp:cNvPr id="0" name=""/>
        <dsp:cNvSpPr/>
      </dsp:nvSpPr>
      <dsp:spPr>
        <a:xfrm>
          <a:off x="2164573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CONTROLE DE VIAGENS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164573" y="2600409"/>
        <a:ext cx="261591" cy="1207892"/>
      </dsp:txXfrm>
    </dsp:sp>
    <dsp:sp modelId="{E2D89100-F8D5-42BA-B529-EADE59CEB4C9}">
      <dsp:nvSpPr>
        <dsp:cNvPr id="0" name=""/>
        <dsp:cNvSpPr/>
      </dsp:nvSpPr>
      <dsp:spPr>
        <a:xfrm>
          <a:off x="2437151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ONDE ESTÃO AS CAÇAMBAS</a:t>
          </a:r>
          <a:endParaRPr lang="pt-BR" sz="600" kern="1200" dirty="0"/>
        </a:p>
      </dsp:txBody>
      <dsp:txXfrm>
        <a:off x="2437151" y="2600409"/>
        <a:ext cx="261591" cy="1207892"/>
      </dsp:txXfrm>
    </dsp:sp>
    <dsp:sp modelId="{B67A1C92-BFD0-474C-9B6B-EE4414562CB3}">
      <dsp:nvSpPr>
        <dsp:cNvPr id="0" name=""/>
        <dsp:cNvSpPr/>
      </dsp:nvSpPr>
      <dsp:spPr>
        <a:xfrm>
          <a:off x="2720716" y="1301315"/>
          <a:ext cx="10683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FATURAMENTO</a:t>
          </a:r>
          <a:endParaRPr lang="pt-BR" sz="600" kern="1200" dirty="0"/>
        </a:p>
      </dsp:txBody>
      <dsp:txXfrm>
        <a:off x="2720716" y="1301315"/>
        <a:ext cx="1068339" cy="1207892"/>
      </dsp:txXfrm>
    </dsp:sp>
    <dsp:sp modelId="{296483F0-8819-46CE-83ED-E4BDD777C899}">
      <dsp:nvSpPr>
        <dsp:cNvPr id="0" name=""/>
        <dsp:cNvSpPr/>
      </dsp:nvSpPr>
      <dsp:spPr>
        <a:xfrm>
          <a:off x="2720716" y="2600409"/>
          <a:ext cx="79576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FECHAMENTO POR CLIENTES OU GRUPO DE CLIENTES</a:t>
          </a:r>
          <a:endParaRPr lang="pt-BR" sz="600" kern="1200" dirty="0"/>
        </a:p>
      </dsp:txBody>
      <dsp:txXfrm>
        <a:off x="2720716" y="2600409"/>
        <a:ext cx="795761" cy="1207892"/>
      </dsp:txXfrm>
    </dsp:sp>
    <dsp:sp modelId="{E023BE02-13D7-458F-9199-E4C588FA42F0}">
      <dsp:nvSpPr>
        <dsp:cNvPr id="0" name=""/>
        <dsp:cNvSpPr/>
      </dsp:nvSpPr>
      <dsp:spPr>
        <a:xfrm>
          <a:off x="272071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GERAR BOLETOS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720716" y="3899504"/>
        <a:ext cx="261591" cy="1207892"/>
      </dsp:txXfrm>
    </dsp:sp>
    <dsp:sp modelId="{11D21273-73B5-492C-807F-ED7B012EA14A}">
      <dsp:nvSpPr>
        <dsp:cNvPr id="0" name=""/>
        <dsp:cNvSpPr/>
      </dsp:nvSpPr>
      <dsp:spPr>
        <a:xfrm>
          <a:off x="2987801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ENVIO DE COBRANÇAS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987801" y="3899504"/>
        <a:ext cx="261591" cy="1207892"/>
      </dsp:txXfrm>
    </dsp:sp>
    <dsp:sp modelId="{D5AD43A2-49C3-4758-98C3-A6B650D45608}">
      <dsp:nvSpPr>
        <dsp:cNvPr id="0" name=""/>
        <dsp:cNvSpPr/>
      </dsp:nvSpPr>
      <dsp:spPr>
        <a:xfrm>
          <a:off x="3254886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BANCO – (REMESSA / RETORNO)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3254886" y="3899504"/>
        <a:ext cx="261591" cy="1207892"/>
      </dsp:txXfrm>
    </dsp:sp>
    <dsp:sp modelId="{CF43F70A-60D3-4C24-A41B-71E927F2B674}">
      <dsp:nvSpPr>
        <dsp:cNvPr id="0" name=""/>
        <dsp:cNvSpPr/>
      </dsp:nvSpPr>
      <dsp:spPr>
        <a:xfrm>
          <a:off x="3527465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EMISSÃO DE RECIBOS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3527465" y="2600409"/>
        <a:ext cx="261591" cy="1207892"/>
      </dsp:txXfrm>
    </dsp:sp>
    <dsp:sp modelId="{DAB4A4A5-32A0-4B45-8FD5-16215BEADE97}">
      <dsp:nvSpPr>
        <dsp:cNvPr id="0" name=""/>
        <dsp:cNvSpPr/>
      </dsp:nvSpPr>
      <dsp:spPr>
        <a:xfrm>
          <a:off x="3811030" y="1301315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FINANCEIRO</a:t>
          </a:r>
          <a:endParaRPr lang="pt-BR" sz="600" kern="1200" dirty="0"/>
        </a:p>
      </dsp:txBody>
      <dsp:txXfrm>
        <a:off x="3811030" y="1301315"/>
        <a:ext cx="528676" cy="1207892"/>
      </dsp:txXfrm>
    </dsp:sp>
    <dsp:sp modelId="{6228D4B4-3CC1-4725-8B44-BCA4D9B9BFA1}">
      <dsp:nvSpPr>
        <dsp:cNvPr id="0" name=""/>
        <dsp:cNvSpPr/>
      </dsp:nvSpPr>
      <dsp:spPr>
        <a:xfrm>
          <a:off x="3811030" y="2600409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MOVIMENTO FINANCEIRO</a:t>
          </a:r>
          <a:endParaRPr lang="pt-BR" sz="600" kern="1200" dirty="0"/>
        </a:p>
      </dsp:txBody>
      <dsp:txXfrm>
        <a:off x="3811030" y="2600409"/>
        <a:ext cx="528676" cy="1207892"/>
      </dsp:txXfrm>
    </dsp:sp>
    <dsp:sp modelId="{E2674F9E-BA24-44D0-84B4-FA6144AA7598}">
      <dsp:nvSpPr>
        <dsp:cNvPr id="0" name=""/>
        <dsp:cNvSpPr/>
      </dsp:nvSpPr>
      <dsp:spPr>
        <a:xfrm>
          <a:off x="3811030" y="3899504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CATEGORIAS / DEFINIÇÕES</a:t>
          </a:r>
          <a:endParaRPr lang="pt-BR" sz="600" kern="1200" dirty="0"/>
        </a:p>
      </dsp:txBody>
      <dsp:txXfrm>
        <a:off x="3811030" y="3899504"/>
        <a:ext cx="528676" cy="1207892"/>
      </dsp:txXfrm>
    </dsp:sp>
    <dsp:sp modelId="{0ABD1467-D0BC-4F65-BAAB-7F0C29170B88}">
      <dsp:nvSpPr>
        <dsp:cNvPr id="0" name=""/>
        <dsp:cNvSpPr/>
      </dsp:nvSpPr>
      <dsp:spPr>
        <a:xfrm>
          <a:off x="381103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RECEITAS </a:t>
          </a:r>
          <a:br>
            <a:rPr lang="pt-BR" sz="600" kern="1200" dirty="0" smtClean="0"/>
          </a:br>
          <a:r>
            <a:rPr lang="pt-BR" sz="600" kern="1200" dirty="0" smtClean="0"/>
            <a:t>(RECEBIDO / N.RECEBIDO)</a:t>
          </a:r>
          <a:endParaRPr lang="pt-BR" sz="600" kern="1200" dirty="0"/>
        </a:p>
      </dsp:txBody>
      <dsp:txXfrm>
        <a:off x="3811030" y="5198599"/>
        <a:ext cx="261591" cy="1207892"/>
      </dsp:txXfrm>
    </dsp:sp>
    <dsp:sp modelId="{689FAEA2-18FC-4021-9DF8-369EBE3F4C79}">
      <dsp:nvSpPr>
        <dsp:cNvPr id="0" name=""/>
        <dsp:cNvSpPr/>
      </dsp:nvSpPr>
      <dsp:spPr>
        <a:xfrm>
          <a:off x="407811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DESPESAS</a:t>
          </a:r>
          <a:br>
            <a:rPr lang="pt-BR" sz="600" kern="1200" dirty="0" smtClean="0"/>
          </a:br>
          <a:r>
            <a:rPr lang="pt-BR" sz="600" kern="1200" dirty="0" smtClean="0"/>
            <a:t>(PAGO / N.PAGO)</a:t>
          </a:r>
          <a:endParaRPr lang="pt-BR" sz="600" kern="1200" dirty="0"/>
        </a:p>
      </dsp:txBody>
      <dsp:txXfrm>
        <a:off x="4078115" y="5198599"/>
        <a:ext cx="261591" cy="1207892"/>
      </dsp:txXfrm>
    </dsp:sp>
    <dsp:sp modelId="{4558BD84-44F5-4877-A698-AAA60F737116}">
      <dsp:nvSpPr>
        <dsp:cNvPr id="0" name=""/>
        <dsp:cNvSpPr/>
      </dsp:nvSpPr>
      <dsp:spPr>
        <a:xfrm>
          <a:off x="4361680" y="1301315"/>
          <a:ext cx="4278853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GERENCIA</a:t>
          </a:r>
          <a:endParaRPr lang="pt-BR" sz="600" kern="1200" dirty="0"/>
        </a:p>
      </dsp:txBody>
      <dsp:txXfrm>
        <a:off x="4361680" y="1301315"/>
        <a:ext cx="4278853" cy="1207892"/>
      </dsp:txXfrm>
    </dsp:sp>
    <dsp:sp modelId="{2326D926-1AFD-41EC-87A4-01BAA357AE84}">
      <dsp:nvSpPr>
        <dsp:cNvPr id="0" name=""/>
        <dsp:cNvSpPr/>
      </dsp:nvSpPr>
      <dsp:spPr>
        <a:xfrm>
          <a:off x="4361680" y="2600409"/>
          <a:ext cx="159701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GERAL</a:t>
          </a:r>
          <a:endParaRPr lang="pt-BR" sz="600" kern="1200" dirty="0"/>
        </a:p>
      </dsp:txBody>
      <dsp:txXfrm>
        <a:off x="4361680" y="2600409"/>
        <a:ext cx="1597016" cy="1207892"/>
      </dsp:txXfrm>
    </dsp:sp>
    <dsp:sp modelId="{444CE995-08BD-4A7D-A120-05721AA5EB5D}">
      <dsp:nvSpPr>
        <dsp:cNvPr id="0" name=""/>
        <dsp:cNvSpPr/>
      </dsp:nvSpPr>
      <dsp:spPr>
        <a:xfrm>
          <a:off x="4361680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TRANSPORTADOR</a:t>
          </a:r>
          <a:endParaRPr lang="pt-BR" sz="600" kern="1200" dirty="0"/>
        </a:p>
      </dsp:txBody>
      <dsp:txXfrm>
        <a:off x="4361680" y="3899504"/>
        <a:ext cx="261591" cy="1207892"/>
      </dsp:txXfrm>
    </dsp:sp>
    <dsp:sp modelId="{C8B60E37-2BBE-4A70-A482-DDA03FE40A73}">
      <dsp:nvSpPr>
        <dsp:cNvPr id="0" name=""/>
        <dsp:cNvSpPr/>
      </dsp:nvSpPr>
      <dsp:spPr>
        <a:xfrm>
          <a:off x="4628765" y="3899504"/>
          <a:ext cx="132993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DE TRABALHO</a:t>
          </a:r>
          <a:endParaRPr lang="pt-BR" sz="600" kern="1200" dirty="0"/>
        </a:p>
      </dsp:txBody>
      <dsp:txXfrm>
        <a:off x="4628765" y="3899504"/>
        <a:ext cx="1329931" cy="1207892"/>
      </dsp:txXfrm>
    </dsp:sp>
    <dsp:sp modelId="{3A0E9D48-7B39-4BE7-8B5E-3CBC4CDA612E}">
      <dsp:nvSpPr>
        <dsp:cNvPr id="0" name=""/>
        <dsp:cNvSpPr/>
      </dsp:nvSpPr>
      <dsp:spPr>
        <a:xfrm>
          <a:off x="462876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LOCAÇÃO / RETIRADA</a:t>
          </a:r>
          <a:endParaRPr lang="pt-BR" sz="600" kern="1200" dirty="0"/>
        </a:p>
      </dsp:txBody>
      <dsp:txXfrm>
        <a:off x="4628765" y="5198599"/>
        <a:ext cx="261591" cy="1207892"/>
      </dsp:txXfrm>
    </dsp:sp>
    <dsp:sp modelId="{363322B9-DE37-4F84-9C8C-65CD1A44E16C}">
      <dsp:nvSpPr>
        <dsp:cNvPr id="0" name=""/>
        <dsp:cNvSpPr/>
      </dsp:nvSpPr>
      <dsp:spPr>
        <a:xfrm>
          <a:off x="489585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COBRANÇAS </a:t>
          </a:r>
          <a:br>
            <a:rPr lang="pt-BR" sz="600" kern="1200" dirty="0" smtClean="0"/>
          </a:br>
          <a:r>
            <a:rPr lang="pt-BR" sz="600" kern="1200" dirty="0" smtClean="0"/>
            <a:t>VENCIMENTO / MULTAS</a:t>
          </a:r>
          <a:endParaRPr lang="pt-BR" sz="600" kern="1200" dirty="0"/>
        </a:p>
      </dsp:txBody>
      <dsp:txXfrm>
        <a:off x="4895850" y="5198599"/>
        <a:ext cx="261591" cy="1207892"/>
      </dsp:txXfrm>
    </dsp:sp>
    <dsp:sp modelId="{41A98365-511A-41D1-A034-E2C514AC4932}">
      <dsp:nvSpPr>
        <dsp:cNvPr id="0" name=""/>
        <dsp:cNvSpPr/>
      </dsp:nvSpPr>
      <dsp:spPr>
        <a:xfrm>
          <a:off x="516293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FORMAS DE FATURAMENTO X CONDIÇÕES</a:t>
          </a:r>
          <a:endParaRPr lang="pt-BR" sz="600" kern="1200" dirty="0"/>
        </a:p>
      </dsp:txBody>
      <dsp:txXfrm>
        <a:off x="5162935" y="5198599"/>
        <a:ext cx="261591" cy="1207892"/>
      </dsp:txXfrm>
    </dsp:sp>
    <dsp:sp modelId="{3644D899-A2EF-4B68-B4DF-1DDA8C9E7963}">
      <dsp:nvSpPr>
        <dsp:cNvPr id="0" name=""/>
        <dsp:cNvSpPr/>
      </dsp:nvSpPr>
      <dsp:spPr>
        <a:xfrm>
          <a:off x="5430020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COMO CALCULAR O FATURAMENTO</a:t>
          </a:r>
          <a:endParaRPr lang="pt-BR" sz="600" kern="1200" dirty="0"/>
        </a:p>
      </dsp:txBody>
      <dsp:txXfrm>
        <a:off x="5430020" y="5198599"/>
        <a:ext cx="261591" cy="1207892"/>
      </dsp:txXfrm>
    </dsp:sp>
    <dsp:sp modelId="{9F248654-605B-4714-8033-08178F732006}">
      <dsp:nvSpPr>
        <dsp:cNvPr id="0" name=""/>
        <dsp:cNvSpPr/>
      </dsp:nvSpPr>
      <dsp:spPr>
        <a:xfrm>
          <a:off x="5697105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PREÇOS :</a:t>
          </a:r>
          <a:br>
            <a:rPr lang="pt-BR" sz="600" kern="1200" dirty="0" smtClean="0"/>
          </a:br>
          <a:r>
            <a:rPr lang="pt-BR" sz="600" kern="1200" dirty="0" smtClean="0"/>
            <a:t>ÚNICO / BAIRRO</a:t>
          </a:r>
          <a:endParaRPr lang="pt-BR" sz="600" kern="1200" dirty="0"/>
        </a:p>
      </dsp:txBody>
      <dsp:txXfrm>
        <a:off x="5697105" y="5198599"/>
        <a:ext cx="261591" cy="1207892"/>
      </dsp:txXfrm>
    </dsp:sp>
    <dsp:sp modelId="{DF4CFB03-DF78-4DC9-8BE6-20983371B977}">
      <dsp:nvSpPr>
        <dsp:cNvPr id="0" name=""/>
        <dsp:cNvSpPr/>
      </dsp:nvSpPr>
      <dsp:spPr>
        <a:xfrm>
          <a:off x="5969684" y="2600409"/>
          <a:ext cx="239827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OPERACIONAL</a:t>
          </a:r>
          <a:endParaRPr lang="pt-BR" sz="600" kern="1200" dirty="0"/>
        </a:p>
      </dsp:txBody>
      <dsp:txXfrm>
        <a:off x="5969684" y="2600409"/>
        <a:ext cx="2398271" cy="1207892"/>
      </dsp:txXfrm>
    </dsp:sp>
    <dsp:sp modelId="{E96B8466-4AB2-4CC9-A880-6274171C6715}">
      <dsp:nvSpPr>
        <dsp:cNvPr id="0" name=""/>
        <dsp:cNvSpPr/>
      </dsp:nvSpPr>
      <dsp:spPr>
        <a:xfrm>
          <a:off x="5969684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GRUPO DE CLIENTES</a:t>
          </a:r>
          <a:endParaRPr lang="pt-BR" sz="600" kern="1200" dirty="0"/>
        </a:p>
      </dsp:txBody>
      <dsp:txXfrm>
        <a:off x="5969684" y="3899504"/>
        <a:ext cx="261591" cy="1207892"/>
      </dsp:txXfrm>
    </dsp:sp>
    <dsp:sp modelId="{FF4ABCC2-8259-4ABA-85C8-B67092E0F13F}">
      <dsp:nvSpPr>
        <dsp:cNvPr id="0" name=""/>
        <dsp:cNvSpPr/>
      </dsp:nvSpPr>
      <dsp:spPr>
        <a:xfrm>
          <a:off x="623676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FUNCIONARIOS </a:t>
          </a:r>
          <a:br>
            <a:rPr lang="pt-BR" sz="600" kern="1200" dirty="0" smtClean="0"/>
          </a:br>
          <a:r>
            <a:rPr lang="pt-BR" sz="600" kern="1200" dirty="0" smtClean="0"/>
            <a:t>(ATIVO / N.ATIVO)</a:t>
          </a:r>
          <a:endParaRPr lang="pt-BR" sz="600" kern="1200" dirty="0"/>
        </a:p>
      </dsp:txBody>
      <dsp:txXfrm>
        <a:off x="6236768" y="3899504"/>
        <a:ext cx="261591" cy="1207892"/>
      </dsp:txXfrm>
    </dsp:sp>
    <dsp:sp modelId="{130F27C0-4553-4243-A3D5-B9210B8E5306}">
      <dsp:nvSpPr>
        <dsp:cNvPr id="0" name=""/>
        <dsp:cNvSpPr/>
      </dsp:nvSpPr>
      <dsp:spPr>
        <a:xfrm>
          <a:off x="650385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VEICULOS</a:t>
          </a:r>
          <a:endParaRPr lang="pt-BR" sz="600" kern="1200" dirty="0"/>
        </a:p>
      </dsp:txBody>
      <dsp:txXfrm>
        <a:off x="6503853" y="3899504"/>
        <a:ext cx="261591" cy="1207892"/>
      </dsp:txXfrm>
    </dsp:sp>
    <dsp:sp modelId="{35AC64A8-FABB-4EA3-A1E0-E27259F05A6D}">
      <dsp:nvSpPr>
        <dsp:cNvPr id="0" name=""/>
        <dsp:cNvSpPr/>
      </dsp:nvSpPr>
      <dsp:spPr>
        <a:xfrm>
          <a:off x="677093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PROPAGANDAS</a:t>
          </a:r>
          <a:endParaRPr lang="pt-BR" sz="600" kern="1200" dirty="0"/>
        </a:p>
      </dsp:txBody>
      <dsp:txXfrm>
        <a:off x="6770938" y="3899504"/>
        <a:ext cx="261591" cy="1207892"/>
      </dsp:txXfrm>
    </dsp:sp>
    <dsp:sp modelId="{3E874994-365B-4044-BF0E-D2AB8899FAB0}">
      <dsp:nvSpPr>
        <dsp:cNvPr id="0" name=""/>
        <dsp:cNvSpPr/>
      </dsp:nvSpPr>
      <dsp:spPr>
        <a:xfrm>
          <a:off x="703802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TIPOS DE MATERIAIS</a:t>
          </a:r>
          <a:endParaRPr lang="pt-BR" sz="600" kern="1200" dirty="0"/>
        </a:p>
      </dsp:txBody>
      <dsp:txXfrm>
        <a:off x="7038023" y="3899504"/>
        <a:ext cx="261591" cy="1207892"/>
      </dsp:txXfrm>
    </dsp:sp>
    <dsp:sp modelId="{2D500EB4-0E6D-4C1D-98BA-4BCF39B079F5}">
      <dsp:nvSpPr>
        <dsp:cNvPr id="0" name=""/>
        <dsp:cNvSpPr/>
      </dsp:nvSpPr>
      <dsp:spPr>
        <a:xfrm>
          <a:off x="7305108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 PARA CLIENTES</a:t>
          </a:r>
          <a:endParaRPr lang="pt-BR" sz="600" kern="1200" dirty="0"/>
        </a:p>
      </dsp:txBody>
      <dsp:txXfrm>
        <a:off x="7305108" y="3899504"/>
        <a:ext cx="261591" cy="1207892"/>
      </dsp:txXfrm>
    </dsp:sp>
    <dsp:sp modelId="{C5D0B9FA-D8CE-44EB-A279-5E15A985190F}">
      <dsp:nvSpPr>
        <dsp:cNvPr id="0" name=""/>
        <dsp:cNvSpPr/>
      </dsp:nvSpPr>
      <dsp:spPr>
        <a:xfrm>
          <a:off x="7572193" y="3899504"/>
          <a:ext cx="528676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UTEIS</a:t>
          </a:r>
          <a:endParaRPr lang="pt-BR" sz="600" kern="1200" dirty="0"/>
        </a:p>
      </dsp:txBody>
      <dsp:txXfrm>
        <a:off x="7572193" y="3899504"/>
        <a:ext cx="528676" cy="1207892"/>
      </dsp:txXfrm>
    </dsp:sp>
    <dsp:sp modelId="{F9715A9A-2318-4F6E-8C2D-F650B7C41D65}">
      <dsp:nvSpPr>
        <dsp:cNvPr id="0" name=""/>
        <dsp:cNvSpPr/>
      </dsp:nvSpPr>
      <dsp:spPr>
        <a:xfrm>
          <a:off x="7572193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TELEFONES</a:t>
          </a:r>
          <a:endParaRPr lang="pt-BR" sz="600" kern="1200" dirty="0"/>
        </a:p>
      </dsp:txBody>
      <dsp:txXfrm>
        <a:off x="7572193" y="5198599"/>
        <a:ext cx="261591" cy="1207892"/>
      </dsp:txXfrm>
    </dsp:sp>
    <dsp:sp modelId="{AB11F57F-11A7-4A81-9E7E-9214993B3E54}">
      <dsp:nvSpPr>
        <dsp:cNvPr id="0" name=""/>
        <dsp:cNvSpPr/>
      </dsp:nvSpPr>
      <dsp:spPr>
        <a:xfrm>
          <a:off x="7839278" y="519859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LINKS WEB PARA AUXILIO</a:t>
          </a:r>
          <a:endParaRPr lang="pt-BR" sz="600" kern="1200" dirty="0"/>
        </a:p>
      </dsp:txBody>
      <dsp:txXfrm>
        <a:off x="7839278" y="5198599"/>
        <a:ext cx="261591" cy="1207892"/>
      </dsp:txXfrm>
    </dsp:sp>
    <dsp:sp modelId="{18AEADE7-B960-4D63-B1A0-295E9F79D418}">
      <dsp:nvSpPr>
        <dsp:cNvPr id="0" name=""/>
        <dsp:cNvSpPr/>
      </dsp:nvSpPr>
      <dsp:spPr>
        <a:xfrm>
          <a:off x="8106363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CEP’S</a:t>
          </a:r>
          <a:endParaRPr lang="pt-BR" sz="600" kern="1200" dirty="0"/>
        </a:p>
      </dsp:txBody>
      <dsp:txXfrm>
        <a:off x="8106363" y="3899504"/>
        <a:ext cx="261591" cy="1207892"/>
      </dsp:txXfrm>
    </dsp:sp>
    <dsp:sp modelId="{596D5E79-7FCC-4062-BE4C-EE8A6ED70DF6}">
      <dsp:nvSpPr>
        <dsp:cNvPr id="0" name=""/>
        <dsp:cNvSpPr/>
      </dsp:nvSpPr>
      <dsp:spPr>
        <a:xfrm>
          <a:off x="8378942" y="2600409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USUÁRIOS</a:t>
          </a:r>
          <a:endParaRPr lang="pt-BR" sz="600" kern="1200" dirty="0"/>
        </a:p>
      </dsp:txBody>
      <dsp:txXfrm>
        <a:off x="8378942" y="2600409"/>
        <a:ext cx="261591" cy="1207892"/>
      </dsp:txXfrm>
    </dsp:sp>
    <dsp:sp modelId="{0CD49A92-AA5E-401B-AD73-EB14E33E51A7}">
      <dsp:nvSpPr>
        <dsp:cNvPr id="0" name=""/>
        <dsp:cNvSpPr/>
      </dsp:nvSpPr>
      <dsp:spPr>
        <a:xfrm>
          <a:off x="8378942" y="3899504"/>
          <a:ext cx="261591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 X DEPARTAMENTOS</a:t>
          </a:r>
          <a:endParaRPr lang="pt-BR" sz="600" kern="1200" dirty="0"/>
        </a:p>
      </dsp:txBody>
      <dsp:txXfrm>
        <a:off x="8378942" y="3899504"/>
        <a:ext cx="261591" cy="12078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40" y="222"/>
          <a:ext cx="8280839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CLIENTES</a:t>
          </a:r>
          <a:endParaRPr lang="pt-BR" sz="6500" kern="1200" dirty="0"/>
        </a:p>
      </dsp:txBody>
      <dsp:txXfrm>
        <a:off x="40" y="222"/>
        <a:ext cx="8280839" cy="1774392"/>
      </dsp:txXfrm>
    </dsp:sp>
    <dsp:sp modelId="{84E9A3A1-A2B2-42E9-AAFC-C8475F5F09DA}">
      <dsp:nvSpPr>
        <dsp:cNvPr id="0" name=""/>
        <dsp:cNvSpPr/>
      </dsp:nvSpPr>
      <dsp:spPr>
        <a:xfrm>
          <a:off x="40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PRINCIPAL</a:t>
          </a:r>
          <a:endParaRPr lang="pt-BR" sz="1500" kern="1200" dirty="0"/>
        </a:p>
      </dsp:txBody>
      <dsp:txXfrm>
        <a:off x="40" y="1921115"/>
        <a:ext cx="1289850" cy="1774392"/>
      </dsp:txXfrm>
    </dsp:sp>
    <dsp:sp modelId="{C3681707-5F5A-4F6A-800D-9B855005E50C}">
      <dsp:nvSpPr>
        <dsp:cNvPr id="0" name=""/>
        <dsp:cNvSpPr/>
      </dsp:nvSpPr>
      <dsp:spPr>
        <a:xfrm>
          <a:off x="1398238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OBRAS</a:t>
          </a:r>
          <a:endParaRPr lang="pt-BR" sz="1500" kern="1200" dirty="0"/>
        </a:p>
      </dsp:txBody>
      <dsp:txXfrm>
        <a:off x="1398238" y="1921115"/>
        <a:ext cx="1289850" cy="1774392"/>
      </dsp:txXfrm>
    </dsp:sp>
    <dsp:sp modelId="{3A639D70-457B-415A-BE59-D5424017E082}">
      <dsp:nvSpPr>
        <dsp:cNvPr id="0" name=""/>
        <dsp:cNvSpPr/>
      </dsp:nvSpPr>
      <dsp:spPr>
        <a:xfrm>
          <a:off x="1398238" y="3842009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1398238" y="3842009"/>
        <a:ext cx="1289850" cy="1774392"/>
      </dsp:txXfrm>
    </dsp:sp>
    <dsp:sp modelId="{B67A1C92-BFD0-474C-9B6B-EE4414562CB3}">
      <dsp:nvSpPr>
        <dsp:cNvPr id="0" name=""/>
        <dsp:cNvSpPr/>
      </dsp:nvSpPr>
      <dsp:spPr>
        <a:xfrm>
          <a:off x="2796435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2796435" y="1921115"/>
        <a:ext cx="1289850" cy="1774392"/>
      </dsp:txXfrm>
    </dsp:sp>
    <dsp:sp modelId="{DAB4A4A5-32A0-4B45-8FD5-16215BEADE97}">
      <dsp:nvSpPr>
        <dsp:cNvPr id="0" name=""/>
        <dsp:cNvSpPr/>
      </dsp:nvSpPr>
      <dsp:spPr>
        <a:xfrm>
          <a:off x="4194633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 COBRANÇA</a:t>
          </a:r>
          <a:endParaRPr lang="pt-BR" sz="1500" kern="1200" dirty="0"/>
        </a:p>
      </dsp:txBody>
      <dsp:txXfrm>
        <a:off x="4194633" y="1921115"/>
        <a:ext cx="1289850" cy="1774392"/>
      </dsp:txXfrm>
    </dsp:sp>
    <dsp:sp modelId="{4558BD84-44F5-4877-A698-AAA60F737116}">
      <dsp:nvSpPr>
        <dsp:cNvPr id="0" name=""/>
        <dsp:cNvSpPr/>
      </dsp:nvSpPr>
      <dsp:spPr>
        <a:xfrm>
          <a:off x="5592831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HISTORICO</a:t>
          </a:r>
          <a:endParaRPr lang="pt-BR" sz="1500" kern="1200" dirty="0"/>
        </a:p>
      </dsp:txBody>
      <dsp:txXfrm>
        <a:off x="5592831" y="1921115"/>
        <a:ext cx="1289850" cy="1774392"/>
      </dsp:txXfrm>
    </dsp:sp>
    <dsp:sp modelId="{14BC3DAA-E985-4F7A-81A3-1EDBCB0E3E43}">
      <dsp:nvSpPr>
        <dsp:cNvPr id="0" name=""/>
        <dsp:cNvSpPr/>
      </dsp:nvSpPr>
      <dsp:spPr>
        <a:xfrm>
          <a:off x="6991029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SOLICITAÇÕES</a:t>
          </a:r>
          <a:endParaRPr lang="pt-BR" sz="1500" kern="1200" dirty="0"/>
        </a:p>
      </dsp:txBody>
      <dsp:txXfrm>
        <a:off x="6991029" y="1921115"/>
        <a:ext cx="1289850" cy="17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11E1-AF6E-4F9B-87F1-FC56E43590BB}" type="datetimeFigureOut">
              <a:rPr lang="pt-BR" smtClean="0"/>
              <a:pPr/>
              <a:t>29/05/2013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51520" y="188640"/>
          <a:ext cx="864096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764704"/>
          <a:ext cx="828092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121</Words>
  <Application>Microsoft Office PowerPoint</Application>
  <PresentationFormat>Apresentação na tela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43</cp:revision>
  <dcterms:created xsi:type="dcterms:W3CDTF">2013-05-22T14:55:35Z</dcterms:created>
  <dcterms:modified xsi:type="dcterms:W3CDTF">2013-05-29T19:10:22Z</dcterms:modified>
</cp:coreProperties>
</file>