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5.xml" ContentType="application/vnd.ms-office.drawingml.diagramDrawing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8" r:id="rId14"/>
  </p:sldIdLst>
  <p:sldSz cx="9144000" cy="6858000" type="screen4x3"/>
  <p:notesSz cx="6881813" cy="97107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FFCC66"/>
    <a:srgbClr val="660033"/>
    <a:srgbClr val="33CC33"/>
    <a:srgbClr val="66CCFF"/>
    <a:srgbClr val="66FF33"/>
    <a:srgbClr val="666633"/>
    <a:srgbClr val="CC3300"/>
    <a:srgbClr val="66FFFF"/>
    <a:srgbClr val="33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856" autoAdjust="0"/>
    <p:restoredTop sz="94660"/>
  </p:normalViewPr>
  <p:slideViewPr>
    <p:cSldViewPr>
      <p:cViewPr varScale="1">
        <p:scale>
          <a:sx n="78" d="100"/>
          <a:sy n="78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91272E83-D057-4E79-BCED-AE1F321DAAE0}">
      <dgm:prSet phldrT="[Texto]"/>
      <dgm:spPr/>
      <dgm:t>
        <a:bodyPr/>
        <a:lstStyle/>
        <a:p>
          <a:r>
            <a:rPr lang="pt-BR" dirty="0" smtClean="0"/>
            <a:t>CONTROLE DE CADASTROS</a:t>
          </a:r>
          <a:endParaRPr lang="pt-BR" dirty="0"/>
        </a:p>
      </dgm:t>
    </dgm:pt>
    <dgm:pt modelId="{F12F657E-8047-4C42-878E-C7727C3A4444}" type="parTrans" cxnId="{27B978FD-1CE1-4763-A606-D10AF6038FF1}">
      <dgm:prSet/>
      <dgm:spPr/>
      <dgm:t>
        <a:bodyPr/>
        <a:lstStyle/>
        <a:p>
          <a:endParaRPr lang="pt-BR"/>
        </a:p>
      </dgm:t>
    </dgm:pt>
    <dgm:pt modelId="{57FB8618-C927-41A6-869E-7464F74B48A5}" type="sibTrans" cxnId="{27B978FD-1CE1-4763-A606-D10AF6038FF1}">
      <dgm:prSet/>
      <dgm:spPr/>
      <dgm:t>
        <a:bodyPr/>
        <a:lstStyle/>
        <a:p>
          <a:endParaRPr lang="pt-BR"/>
        </a:p>
      </dgm:t>
    </dgm:pt>
    <dgm:pt modelId="{AB2C53EF-6F6F-47BD-A79D-2879E480690F}">
      <dgm:prSet/>
      <dgm:spPr/>
      <dgm:t>
        <a:bodyPr vert="horz"/>
        <a:lstStyle/>
        <a:p>
          <a:r>
            <a:rPr lang="pt-BR" dirty="0" smtClean="0"/>
            <a:t>CATEGORIAS</a:t>
          </a:r>
          <a:endParaRPr lang="pt-BR" dirty="0"/>
        </a:p>
      </dgm:t>
    </dgm:pt>
    <dgm:pt modelId="{594D0301-83E5-404F-A9A0-29CC42DC8AA3}" type="parTrans" cxnId="{E611855F-77E5-4858-9D56-C1992629FBE6}">
      <dgm:prSet/>
      <dgm:spPr/>
      <dgm:t>
        <a:bodyPr/>
        <a:lstStyle/>
        <a:p>
          <a:endParaRPr lang="pt-BR"/>
        </a:p>
      </dgm:t>
    </dgm:pt>
    <dgm:pt modelId="{22D07959-1E0F-4CFC-9A4E-840CE5AF4138}" type="sibTrans" cxnId="{E611855F-77E5-4858-9D56-C1992629FBE6}">
      <dgm:prSet/>
      <dgm:spPr/>
      <dgm:t>
        <a:bodyPr/>
        <a:lstStyle/>
        <a:p>
          <a:endParaRPr lang="pt-BR"/>
        </a:p>
      </dgm:t>
    </dgm:pt>
    <dgm:pt modelId="{83E053C0-5327-4610-80EF-233508AFB7B1}">
      <dgm:prSet/>
      <dgm:spPr/>
      <dgm:t>
        <a:bodyPr vert="vert"/>
        <a:lstStyle/>
        <a:p>
          <a:pPr algn="l"/>
          <a:r>
            <a:rPr lang="pt-BR" dirty="0" smtClean="0"/>
            <a:t>MATERIAIS</a:t>
          </a:r>
          <a:endParaRPr lang="pt-BR" dirty="0"/>
        </a:p>
      </dgm:t>
    </dgm:pt>
    <dgm:pt modelId="{86CEB707-9023-4725-AF33-E5D1B4A4F66C}" type="parTrans" cxnId="{E36F6EC3-BA81-4FC2-98FB-8DFE1FBB97AC}">
      <dgm:prSet/>
      <dgm:spPr/>
      <dgm:t>
        <a:bodyPr/>
        <a:lstStyle/>
        <a:p>
          <a:endParaRPr lang="pt-BR"/>
        </a:p>
      </dgm:t>
    </dgm:pt>
    <dgm:pt modelId="{8707BEB0-E8A3-4032-B191-92D228A1F359}" type="sibTrans" cxnId="{E36F6EC3-BA81-4FC2-98FB-8DFE1FBB97AC}">
      <dgm:prSet/>
      <dgm:spPr/>
      <dgm:t>
        <a:bodyPr/>
        <a:lstStyle/>
        <a:p>
          <a:endParaRPr lang="pt-BR"/>
        </a:p>
      </dgm:t>
    </dgm:pt>
    <dgm:pt modelId="{3D23C93C-323B-4D34-A247-4CE24AE8C98B}">
      <dgm:prSet/>
      <dgm:spPr/>
      <dgm:t>
        <a:bodyPr vert="vert"/>
        <a:lstStyle/>
        <a:p>
          <a:pPr algn="l"/>
          <a:r>
            <a:rPr lang="pt-BR" dirty="0" smtClean="0"/>
            <a:t>MEIOS DE PROPAGANDAS</a:t>
          </a:r>
          <a:endParaRPr lang="pt-BR" dirty="0"/>
        </a:p>
      </dgm:t>
    </dgm:pt>
    <dgm:pt modelId="{60FAFCE3-1530-406E-991A-F3D231456AE2}" type="parTrans" cxnId="{6255B933-6FBC-405D-8CB5-FD34C18D5EE5}">
      <dgm:prSet/>
      <dgm:spPr/>
      <dgm:t>
        <a:bodyPr/>
        <a:lstStyle/>
        <a:p>
          <a:endParaRPr lang="pt-BR"/>
        </a:p>
      </dgm:t>
    </dgm:pt>
    <dgm:pt modelId="{F8EEEEC3-769F-48AD-A8EE-FC636F15D5CD}" type="sibTrans" cxnId="{6255B933-6FBC-405D-8CB5-FD34C18D5EE5}">
      <dgm:prSet/>
      <dgm:spPr/>
      <dgm:t>
        <a:bodyPr/>
        <a:lstStyle/>
        <a:p>
          <a:endParaRPr lang="pt-BR"/>
        </a:p>
      </dgm:t>
    </dgm:pt>
    <dgm:pt modelId="{A7AFA494-3CFB-4A96-B19C-EE941254249A}">
      <dgm:prSet/>
      <dgm:spPr/>
      <dgm:t>
        <a:bodyPr vert="horz"/>
        <a:lstStyle/>
        <a:p>
          <a:r>
            <a:rPr lang="pt-BR" dirty="0" smtClean="0"/>
            <a:t>CLIENTES</a:t>
          </a:r>
          <a:endParaRPr lang="pt-BR" dirty="0"/>
        </a:p>
      </dgm:t>
    </dgm:pt>
    <dgm:pt modelId="{E3154962-EACE-4A41-B525-BF3D9581C5DB}" type="parTrans" cxnId="{816848FD-7375-4802-B244-1B2B6983A911}">
      <dgm:prSet/>
      <dgm:spPr/>
      <dgm:t>
        <a:bodyPr/>
        <a:lstStyle/>
        <a:p>
          <a:endParaRPr lang="pt-BR"/>
        </a:p>
      </dgm:t>
    </dgm:pt>
    <dgm:pt modelId="{6079A3AD-46EF-4F99-B5D0-0F773079818C}" type="sibTrans" cxnId="{816848FD-7375-4802-B244-1B2B6983A911}">
      <dgm:prSet/>
      <dgm:spPr/>
      <dgm:t>
        <a:bodyPr/>
        <a:lstStyle/>
        <a:p>
          <a:endParaRPr lang="pt-BR"/>
        </a:p>
      </dgm:t>
    </dgm:pt>
    <dgm:pt modelId="{B1B6C9A4-5E40-4820-A2AE-33151512F4BC}">
      <dgm:prSet/>
      <dgm:spPr/>
      <dgm:t>
        <a:bodyPr vert="vert"/>
        <a:lstStyle/>
        <a:p>
          <a:r>
            <a:rPr lang="pt-BR" dirty="0" smtClean="0"/>
            <a:t>STATUS </a:t>
          </a:r>
          <a:r>
            <a:rPr lang="pt-BR" dirty="0" smtClean="0"/>
            <a:t>DE SERVIÇO</a:t>
          </a:r>
          <a:endParaRPr lang="pt-BR" dirty="0"/>
        </a:p>
      </dgm:t>
    </dgm:pt>
    <dgm:pt modelId="{2CF9637E-DA00-43EE-8F8D-9A8A50F9A69F}" type="parTrans" cxnId="{CC0E7213-0293-4211-A9BB-DDE4DA2A17BA}">
      <dgm:prSet/>
      <dgm:spPr/>
      <dgm:t>
        <a:bodyPr/>
        <a:lstStyle/>
        <a:p>
          <a:endParaRPr lang="pt-BR"/>
        </a:p>
      </dgm:t>
    </dgm:pt>
    <dgm:pt modelId="{2C5E9E9E-2BB9-41D8-9E4B-F44EA176E35C}" type="sibTrans" cxnId="{CC0E7213-0293-4211-A9BB-DDE4DA2A17BA}">
      <dgm:prSet/>
      <dgm:spPr/>
      <dgm:t>
        <a:bodyPr/>
        <a:lstStyle/>
        <a:p>
          <a:endParaRPr lang="pt-BR"/>
        </a:p>
      </dgm:t>
    </dgm:pt>
    <dgm:pt modelId="{2A18AB3B-DAC2-4415-B497-9AFE95D479B9}">
      <dgm:prSet/>
      <dgm:spPr/>
      <dgm:t>
        <a:bodyPr vert="vert"/>
        <a:lstStyle/>
        <a:p>
          <a:pPr algn="l"/>
          <a:r>
            <a:rPr lang="pt-BR" dirty="0" smtClean="0"/>
            <a:t>TELEFONES</a:t>
          </a:r>
          <a:endParaRPr lang="pt-BR" dirty="0"/>
        </a:p>
      </dgm:t>
    </dgm:pt>
    <dgm:pt modelId="{60842932-ED79-41D0-86D2-921F00934CE0}" type="parTrans" cxnId="{CD248C03-1FA9-4F4F-B0E5-28CDD94A9536}">
      <dgm:prSet/>
      <dgm:spPr/>
      <dgm:t>
        <a:bodyPr/>
        <a:lstStyle/>
        <a:p>
          <a:endParaRPr lang="pt-BR"/>
        </a:p>
      </dgm:t>
    </dgm:pt>
    <dgm:pt modelId="{EA871B9E-05AF-4C9B-A0A3-13C3A673FCE5}" type="sibTrans" cxnId="{CD248C03-1FA9-4F4F-B0E5-28CDD94A9536}">
      <dgm:prSet/>
      <dgm:spPr/>
      <dgm:t>
        <a:bodyPr/>
        <a:lstStyle/>
        <a:p>
          <a:endParaRPr lang="pt-BR"/>
        </a:p>
      </dgm:t>
    </dgm:pt>
    <dgm:pt modelId="{0DD6E2B5-3FD4-4B38-AD5F-A651F4863C3B}">
      <dgm:prSet/>
      <dgm:spPr/>
      <dgm:t>
        <a:bodyPr vert="vert"/>
        <a:lstStyle/>
        <a:p>
          <a:pPr algn="l"/>
          <a:r>
            <a:rPr lang="pt-BR" dirty="0" smtClean="0"/>
            <a:t>CRITÉRIOS DE </a:t>
          </a:r>
          <a:r>
            <a:rPr lang="pt-BR" dirty="0" smtClean="0"/>
            <a:t>COBRANÇA</a:t>
          </a:r>
          <a:endParaRPr lang="pt-BR" dirty="0" smtClean="0"/>
        </a:p>
      </dgm:t>
    </dgm:pt>
    <dgm:pt modelId="{63FC6270-CA82-4720-824F-0A1BA90365BE}">
      <dgm:prSet/>
      <dgm:spPr/>
      <dgm:t>
        <a:bodyPr vert="vert"/>
        <a:lstStyle/>
        <a:p>
          <a:pPr algn="l"/>
          <a:r>
            <a:rPr lang="pt-BR" dirty="0" smtClean="0"/>
            <a:t>CONDIÇÕES</a:t>
          </a:r>
        </a:p>
      </dgm:t>
    </dgm:pt>
    <dgm:pt modelId="{5B7158D7-8F2C-4D6F-942E-E65E5CBF48C7}">
      <dgm:prSet/>
      <dgm:spPr/>
      <dgm:t>
        <a:bodyPr vert="vert"/>
        <a:lstStyle/>
        <a:p>
          <a:pPr algn="l"/>
          <a:r>
            <a:rPr lang="pt-BR" dirty="0" smtClean="0"/>
            <a:t>TRANSAÇÕES</a:t>
          </a:r>
        </a:p>
      </dgm:t>
    </dgm:pt>
    <dgm:pt modelId="{50388D4D-8EB8-447D-95EE-774358958529}">
      <dgm:prSet/>
      <dgm:spPr/>
      <dgm:t>
        <a:bodyPr vert="vert"/>
        <a:lstStyle/>
        <a:p>
          <a:pPr algn="l"/>
          <a:r>
            <a:rPr lang="pt-BR" dirty="0" smtClean="0"/>
            <a:t>CRITERIOS PARA FATURAMENTO</a:t>
          </a:r>
          <a:endParaRPr lang="pt-BR" dirty="0"/>
        </a:p>
      </dgm:t>
    </dgm:pt>
    <dgm:pt modelId="{D6370A68-191D-44D7-B131-503188BC8A19}" type="sibTrans" cxnId="{CAE8D28C-2C4E-4630-ADE3-C942EF3E0F63}">
      <dgm:prSet/>
      <dgm:spPr/>
      <dgm:t>
        <a:bodyPr/>
        <a:lstStyle/>
        <a:p>
          <a:endParaRPr lang="pt-BR"/>
        </a:p>
      </dgm:t>
    </dgm:pt>
    <dgm:pt modelId="{5DBD831A-99E1-40D7-95E3-78B557EF4FD2}" type="parTrans" cxnId="{CAE8D28C-2C4E-4630-ADE3-C942EF3E0F63}">
      <dgm:prSet/>
      <dgm:spPr/>
      <dgm:t>
        <a:bodyPr/>
        <a:lstStyle/>
        <a:p>
          <a:endParaRPr lang="pt-BR"/>
        </a:p>
      </dgm:t>
    </dgm:pt>
    <dgm:pt modelId="{EB69DE09-F482-451F-8BE2-D5A339BE20DB}" type="sibTrans" cxnId="{62DDDECB-C724-40B7-A667-316F52A36F47}">
      <dgm:prSet/>
      <dgm:spPr/>
      <dgm:t>
        <a:bodyPr/>
        <a:lstStyle/>
        <a:p>
          <a:endParaRPr lang="pt-BR"/>
        </a:p>
      </dgm:t>
    </dgm:pt>
    <dgm:pt modelId="{91B03DC9-0EB3-4B73-988E-9772BB3A4E88}" type="parTrans" cxnId="{62DDDECB-C724-40B7-A667-316F52A36F47}">
      <dgm:prSet/>
      <dgm:spPr/>
      <dgm:t>
        <a:bodyPr/>
        <a:lstStyle/>
        <a:p>
          <a:endParaRPr lang="pt-BR"/>
        </a:p>
      </dgm:t>
    </dgm:pt>
    <dgm:pt modelId="{40E017FE-5D60-4FAC-AA2D-4B931A33B08D}" type="sibTrans" cxnId="{8ED811A7-989A-45BA-A50A-B7274A4E6CC2}">
      <dgm:prSet/>
      <dgm:spPr/>
      <dgm:t>
        <a:bodyPr/>
        <a:lstStyle/>
        <a:p>
          <a:endParaRPr lang="pt-BR"/>
        </a:p>
      </dgm:t>
    </dgm:pt>
    <dgm:pt modelId="{ADFE66D7-5504-45A6-8CC4-8ACED03BCC67}" type="parTrans" cxnId="{8ED811A7-989A-45BA-A50A-B7274A4E6CC2}">
      <dgm:prSet/>
      <dgm:spPr/>
      <dgm:t>
        <a:bodyPr/>
        <a:lstStyle/>
        <a:p>
          <a:endParaRPr lang="pt-BR"/>
        </a:p>
      </dgm:t>
    </dgm:pt>
    <dgm:pt modelId="{964D37E3-4C1A-4D05-98C0-33F7DF801CEA}">
      <dgm:prSet/>
      <dgm:spPr/>
      <dgm:t>
        <a:bodyPr vert="vert"/>
        <a:lstStyle/>
        <a:p>
          <a:r>
            <a:rPr lang="pt-BR" dirty="0" smtClean="0"/>
            <a:t>OBRAS</a:t>
          </a:r>
          <a:endParaRPr lang="pt-BR" dirty="0"/>
        </a:p>
      </dgm:t>
    </dgm:pt>
    <dgm:pt modelId="{3E1D9FF2-AF8D-49C0-BC2C-C91B58984B8A}" type="sibTrans" cxnId="{37AF79B3-32D2-492E-9662-92A26B92B323}">
      <dgm:prSet/>
      <dgm:spPr/>
      <dgm:t>
        <a:bodyPr/>
        <a:lstStyle/>
        <a:p>
          <a:endParaRPr lang="pt-BR"/>
        </a:p>
      </dgm:t>
    </dgm:pt>
    <dgm:pt modelId="{7A44B25F-0DB1-4B32-9611-DEBF86BD8028}" type="parTrans" cxnId="{37AF79B3-32D2-492E-9662-92A26B92B323}">
      <dgm:prSet/>
      <dgm:spPr/>
      <dgm:t>
        <a:bodyPr/>
        <a:lstStyle/>
        <a:p>
          <a:endParaRPr lang="pt-BR"/>
        </a:p>
      </dgm:t>
    </dgm:pt>
    <dgm:pt modelId="{A5CFA77B-EDCF-48DB-AD24-97084330CBB9}" type="sibTrans" cxnId="{A97DEEE1-E5F4-43AB-ABE8-7393D7DC332D}">
      <dgm:prSet/>
      <dgm:spPr/>
      <dgm:t>
        <a:bodyPr/>
        <a:lstStyle/>
        <a:p>
          <a:endParaRPr lang="pt-BR"/>
        </a:p>
      </dgm:t>
    </dgm:pt>
    <dgm:pt modelId="{8986ADB1-F61B-4292-AC33-081C7D28DFC6}" type="parTrans" cxnId="{A97DEEE1-E5F4-43AB-ABE8-7393D7DC332D}">
      <dgm:prSet/>
      <dgm:spPr/>
      <dgm:t>
        <a:bodyPr/>
        <a:lstStyle/>
        <a:p>
          <a:endParaRPr lang="pt-BR"/>
        </a:p>
      </dgm:t>
    </dgm:pt>
    <dgm:pt modelId="{BF99FCAE-BC16-49CB-B626-B812B3AAB2A8}">
      <dgm:prSet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CB8D57F9-565F-4A35-82B9-6FB56724B76D}" type="sibTrans" cxnId="{5B8C9C23-30FE-4615-A140-ACC9C3067C7B}">
      <dgm:prSet/>
      <dgm:spPr/>
      <dgm:t>
        <a:bodyPr/>
        <a:lstStyle/>
        <a:p>
          <a:endParaRPr lang="pt-BR"/>
        </a:p>
      </dgm:t>
    </dgm:pt>
    <dgm:pt modelId="{E82F3E84-18DF-4E12-A21C-242390C7DEA1}" type="parTrans" cxnId="{5B8C9C23-30FE-4615-A140-ACC9C3067C7B}">
      <dgm:prSet/>
      <dgm:spPr/>
      <dgm:t>
        <a:bodyPr/>
        <a:lstStyle/>
        <a:p>
          <a:endParaRPr lang="pt-BR"/>
        </a:p>
      </dgm:t>
    </dgm:pt>
    <dgm:pt modelId="{02E0E35D-1EFD-445E-A3F2-AE1148EC8E94}">
      <dgm:prSet/>
      <dgm:spPr/>
      <dgm:t>
        <a:bodyPr vert="vert"/>
        <a:lstStyle/>
        <a:p>
          <a:pPr algn="l"/>
          <a:r>
            <a:rPr lang="pt-BR" dirty="0" smtClean="0"/>
            <a:t>MEIOS DE PROPAGANDAS</a:t>
          </a:r>
          <a:endParaRPr lang="pt-BR" dirty="0"/>
        </a:p>
      </dgm:t>
    </dgm:pt>
    <dgm:pt modelId="{E4717626-B16E-4087-B8DE-B74EC7E6025D}" type="parTrans" cxnId="{0175B893-2280-4238-86DA-F5D3C71BA7E1}">
      <dgm:prSet/>
      <dgm:spPr/>
      <dgm:t>
        <a:bodyPr/>
        <a:lstStyle/>
        <a:p>
          <a:endParaRPr lang="pt-BR"/>
        </a:p>
      </dgm:t>
    </dgm:pt>
    <dgm:pt modelId="{A13B0254-040F-49C0-A0BA-3F566336C4D0}" type="sibTrans" cxnId="{0175B893-2280-4238-86DA-F5D3C71BA7E1}">
      <dgm:prSet/>
      <dgm:spPr/>
      <dgm:t>
        <a:bodyPr/>
        <a:lstStyle/>
        <a:p>
          <a:endParaRPr lang="pt-BR"/>
        </a:p>
      </dgm:t>
    </dgm:pt>
    <dgm:pt modelId="{F97E08C6-1B74-489C-ABBE-7344C5AD210B}">
      <dgm:prSet/>
      <dgm:spPr/>
      <dgm:t>
        <a:bodyPr vert="vert"/>
        <a:lstStyle/>
        <a:p>
          <a:r>
            <a:rPr lang="pt-BR" dirty="0" smtClean="0"/>
            <a:t>CONTATOS</a:t>
          </a:r>
          <a:endParaRPr lang="pt-BR" dirty="0"/>
        </a:p>
      </dgm:t>
    </dgm:pt>
    <dgm:pt modelId="{048A8CB4-7A8A-4D88-80EA-92453407A69E}" type="parTrans" cxnId="{F1A9299B-933D-4986-8F9B-192035F41575}">
      <dgm:prSet/>
      <dgm:spPr/>
      <dgm:t>
        <a:bodyPr/>
        <a:lstStyle/>
        <a:p>
          <a:endParaRPr lang="pt-BR"/>
        </a:p>
      </dgm:t>
    </dgm:pt>
    <dgm:pt modelId="{C2802AB1-C1F7-4462-A465-F03F2BD3CC02}" type="sibTrans" cxnId="{F1A9299B-933D-4986-8F9B-192035F41575}">
      <dgm:prSet/>
      <dgm:spPr/>
      <dgm:t>
        <a:bodyPr/>
        <a:lstStyle/>
        <a:p>
          <a:endParaRPr lang="pt-BR"/>
        </a:p>
      </dgm:t>
    </dgm:pt>
    <dgm:pt modelId="{E9D86179-E507-4DC2-8E0E-92A77115E6D9}">
      <dgm:prSet/>
      <dgm:spPr/>
      <dgm:t>
        <a:bodyPr vert="vert"/>
        <a:lstStyle/>
        <a:p>
          <a:r>
            <a:rPr lang="pt-BR" dirty="0" smtClean="0"/>
            <a:t>HISTORICOS</a:t>
          </a:r>
          <a:endParaRPr lang="pt-BR" dirty="0"/>
        </a:p>
      </dgm:t>
    </dgm:pt>
    <dgm:pt modelId="{6CAC29BB-8E14-4B78-9F18-B16DACF4FAD1}" type="parTrans" cxnId="{F47263AF-9660-4665-B1D0-ACC6399885E0}">
      <dgm:prSet/>
      <dgm:spPr/>
      <dgm:t>
        <a:bodyPr/>
        <a:lstStyle/>
        <a:p>
          <a:endParaRPr lang="pt-BR"/>
        </a:p>
      </dgm:t>
    </dgm:pt>
    <dgm:pt modelId="{B37B3C97-6E40-4AE7-89D8-FE52AA27A6EE}" type="sibTrans" cxnId="{F47263AF-9660-4665-B1D0-ACC6399885E0}">
      <dgm:prSet/>
      <dgm:spPr/>
      <dgm:t>
        <a:bodyPr/>
        <a:lstStyle/>
        <a:p>
          <a:endParaRPr lang="pt-BR"/>
        </a:p>
      </dgm:t>
    </dgm:pt>
    <dgm:pt modelId="{A77F9139-AEB1-437A-A25A-D48FC3CDD4F7}">
      <dgm:prSet/>
      <dgm:spPr/>
      <dgm:t>
        <a:bodyPr vert="vert"/>
        <a:lstStyle/>
        <a:p>
          <a:r>
            <a:rPr lang="pt-BR" dirty="0" smtClean="0"/>
            <a:t>CRITERIOS PARA FATURAMENTO</a:t>
          </a:r>
          <a:endParaRPr lang="pt-BR" dirty="0"/>
        </a:p>
      </dgm:t>
    </dgm:pt>
    <dgm:pt modelId="{8BC02D7D-56FE-4886-8E2E-AAC57BFFBBD8}" type="parTrans" cxnId="{758CD198-9808-4D4A-8336-D36096D592C3}">
      <dgm:prSet/>
      <dgm:spPr/>
      <dgm:t>
        <a:bodyPr/>
        <a:lstStyle/>
        <a:p>
          <a:endParaRPr lang="pt-BR"/>
        </a:p>
      </dgm:t>
    </dgm:pt>
    <dgm:pt modelId="{DCEDA46E-85B2-46EA-94FC-3B2DC664FF22}" type="sibTrans" cxnId="{758CD198-9808-4D4A-8336-D36096D592C3}">
      <dgm:prSet/>
      <dgm:spPr/>
      <dgm:t>
        <a:bodyPr/>
        <a:lstStyle/>
        <a:p>
          <a:endParaRPr lang="pt-BR"/>
        </a:p>
      </dgm:t>
    </dgm:pt>
    <dgm:pt modelId="{42D2EEA1-FC3C-462C-B001-0884C7FA9D6D}">
      <dgm:prSet/>
      <dgm:spPr/>
      <dgm:t>
        <a:bodyPr vert="vert"/>
        <a:lstStyle/>
        <a:p>
          <a:pPr algn="l"/>
          <a:r>
            <a:rPr lang="pt-BR" dirty="0" smtClean="0"/>
            <a:t>TRANSAÇÕES</a:t>
          </a:r>
        </a:p>
      </dgm:t>
    </dgm:pt>
    <dgm:pt modelId="{9B1CD2A0-99F3-4F14-8793-61A282A4D097}" type="parTrans" cxnId="{61AA39CF-5330-48C6-8E3F-DB4E4720953F}">
      <dgm:prSet/>
      <dgm:spPr/>
      <dgm:t>
        <a:bodyPr/>
        <a:lstStyle/>
        <a:p>
          <a:endParaRPr lang="pt-BR"/>
        </a:p>
      </dgm:t>
    </dgm:pt>
    <dgm:pt modelId="{DD8EE93F-D8F4-4906-9DA1-97B0B561C721}" type="sibTrans" cxnId="{61AA39CF-5330-48C6-8E3F-DB4E4720953F}">
      <dgm:prSet/>
      <dgm:spPr/>
      <dgm:t>
        <a:bodyPr/>
        <a:lstStyle/>
        <a:p>
          <a:endParaRPr lang="pt-BR"/>
        </a:p>
      </dgm:t>
    </dgm:pt>
    <dgm:pt modelId="{AB84BAAD-102D-4821-8889-07415674C906}">
      <dgm:prSet/>
      <dgm:spPr/>
      <dgm:t>
        <a:bodyPr vert="vert"/>
        <a:lstStyle/>
        <a:p>
          <a:pPr algn="l"/>
          <a:r>
            <a:rPr lang="pt-BR" dirty="0" smtClean="0"/>
            <a:t>CONDIÇÕES</a:t>
          </a:r>
        </a:p>
      </dgm:t>
    </dgm:pt>
    <dgm:pt modelId="{155CCF96-1ECE-4677-A398-828BDAE4FE54}" type="parTrans" cxnId="{F8B57E1B-4787-49E0-846E-71949A57ED50}">
      <dgm:prSet/>
      <dgm:spPr/>
      <dgm:t>
        <a:bodyPr/>
        <a:lstStyle/>
        <a:p>
          <a:endParaRPr lang="pt-BR"/>
        </a:p>
      </dgm:t>
    </dgm:pt>
    <dgm:pt modelId="{6E86CBF3-8AD1-45C6-9BE9-A7DC0F9B3BBE}" type="sibTrans" cxnId="{F8B57E1B-4787-49E0-846E-71949A57ED50}">
      <dgm:prSet/>
      <dgm:spPr/>
      <dgm:t>
        <a:bodyPr/>
        <a:lstStyle/>
        <a:p>
          <a:endParaRPr lang="pt-BR"/>
        </a:p>
      </dgm:t>
    </dgm:pt>
    <dgm:pt modelId="{F1F526AA-5AA5-433C-9CB4-D44535CE600F}">
      <dgm:prSet/>
      <dgm:spPr/>
      <dgm:t>
        <a:bodyPr vert="vert"/>
        <a:lstStyle/>
        <a:p>
          <a:pPr algn="l"/>
          <a:r>
            <a:rPr lang="pt-BR" dirty="0" smtClean="0"/>
            <a:t>CRITÉRIOS DE COBRANÇA</a:t>
          </a:r>
        </a:p>
      </dgm:t>
    </dgm:pt>
    <dgm:pt modelId="{C6CC74D6-BEFF-495E-A85D-02513BD93271}" type="parTrans" cxnId="{FB2FE59C-1F0E-4499-A43F-8643F5AC568E}">
      <dgm:prSet/>
      <dgm:spPr/>
      <dgm:t>
        <a:bodyPr/>
        <a:lstStyle/>
        <a:p>
          <a:endParaRPr lang="pt-BR"/>
        </a:p>
      </dgm:t>
    </dgm:pt>
    <dgm:pt modelId="{CBF97D7F-E3CE-4A6D-A1DC-09805F1166C4}" type="sibTrans" cxnId="{FB2FE59C-1F0E-4499-A43F-8643F5AC568E}">
      <dgm:prSet/>
      <dgm:spPr/>
      <dgm:t>
        <a:bodyPr/>
        <a:lstStyle/>
        <a:p>
          <a:endParaRPr lang="pt-BR"/>
        </a:p>
      </dgm:t>
    </dgm:pt>
    <dgm:pt modelId="{96130BA9-3C6C-48AE-A109-CFC762F8B172}">
      <dgm:prSet phldrT="[Texto]"/>
      <dgm:spPr/>
      <dgm:t>
        <a:bodyPr vert="vert"/>
        <a:lstStyle/>
        <a:p>
          <a:r>
            <a:rPr lang="pt-BR" dirty="0" smtClean="0"/>
            <a:t>PREÇOS</a:t>
          </a:r>
          <a:endParaRPr lang="pt-BR" dirty="0"/>
        </a:p>
      </dgm:t>
    </dgm:pt>
    <dgm:pt modelId="{6F917588-46D6-447C-922C-6FA32998E286}" type="parTrans" cxnId="{06D843E5-0DDD-4CA9-B3B8-2745D848EC87}">
      <dgm:prSet/>
      <dgm:spPr/>
      <dgm:t>
        <a:bodyPr/>
        <a:lstStyle/>
        <a:p>
          <a:endParaRPr lang="pt-BR"/>
        </a:p>
      </dgm:t>
    </dgm:pt>
    <dgm:pt modelId="{383D51F0-704E-4DB6-8170-E9861EE100AD}" type="sibTrans" cxnId="{06D843E5-0DDD-4CA9-B3B8-2745D848EC87}">
      <dgm:prSet/>
      <dgm:spPr/>
      <dgm:t>
        <a:bodyPr/>
        <a:lstStyle/>
        <a:p>
          <a:endParaRPr lang="pt-BR"/>
        </a:p>
      </dgm:t>
    </dgm:pt>
    <dgm:pt modelId="{25BCABC9-FE50-4FC6-9C48-53BFF9860416}">
      <dgm:prSet phldrT="[Texto]"/>
      <dgm:spPr/>
      <dgm:t>
        <a:bodyPr vert="vert"/>
        <a:lstStyle/>
        <a:p>
          <a:pPr algn="l"/>
          <a:r>
            <a:rPr lang="pt-BR" dirty="0" smtClean="0"/>
            <a:t>[  ] - ÚNICO</a:t>
          </a:r>
          <a:endParaRPr lang="pt-BR" dirty="0"/>
        </a:p>
      </dgm:t>
    </dgm:pt>
    <dgm:pt modelId="{93FB1D5D-325F-4120-88F0-23FF60BB3982}" type="parTrans" cxnId="{B1FDF978-F876-42E2-99F4-C7761E4023F6}">
      <dgm:prSet/>
      <dgm:spPr/>
      <dgm:t>
        <a:bodyPr/>
        <a:lstStyle/>
        <a:p>
          <a:endParaRPr lang="pt-BR"/>
        </a:p>
      </dgm:t>
    </dgm:pt>
    <dgm:pt modelId="{DA3D847F-E7A4-4FFB-9CBE-81DFD72DF44A}" type="sibTrans" cxnId="{B1FDF978-F876-42E2-99F4-C7761E4023F6}">
      <dgm:prSet/>
      <dgm:spPr/>
      <dgm:t>
        <a:bodyPr/>
        <a:lstStyle/>
        <a:p>
          <a:endParaRPr lang="pt-BR"/>
        </a:p>
      </dgm:t>
    </dgm:pt>
    <dgm:pt modelId="{733932A5-80FD-4841-BD46-A20957982E08}">
      <dgm:prSet phldrT="[Texto]"/>
      <dgm:spPr/>
      <dgm:t>
        <a:bodyPr vert="vert"/>
        <a:lstStyle/>
        <a:p>
          <a:pPr algn="l"/>
          <a:r>
            <a:rPr lang="pt-BR" dirty="0" smtClean="0"/>
            <a:t>[X] – VALOR CEP / BAIRRO / CIDADE</a:t>
          </a:r>
          <a:endParaRPr lang="pt-BR" dirty="0"/>
        </a:p>
      </dgm:t>
    </dgm:pt>
    <dgm:pt modelId="{3966BDF2-C7CB-49DA-A83F-7BA620210952}" type="parTrans" cxnId="{726B7779-6111-4AB9-91FB-8D17615B91BC}">
      <dgm:prSet/>
      <dgm:spPr/>
      <dgm:t>
        <a:bodyPr/>
        <a:lstStyle/>
        <a:p>
          <a:endParaRPr lang="pt-BR"/>
        </a:p>
      </dgm:t>
    </dgm:pt>
    <dgm:pt modelId="{FC4890FD-0BC0-475A-A9D3-6AD4F3A7A870}" type="sibTrans" cxnId="{726B7779-6111-4AB9-91FB-8D17615B91BC}">
      <dgm:prSet/>
      <dgm:spPr/>
      <dgm:t>
        <a:bodyPr/>
        <a:lstStyle/>
        <a:p>
          <a:endParaRPr lang="pt-BR"/>
        </a:p>
      </dgm:t>
    </dgm:pt>
    <dgm:pt modelId="{C2B54245-BB0F-472D-A68F-BC01F1AEB7C2}">
      <dgm:prSet phldrT="[Texto]"/>
      <dgm:spPr/>
      <dgm:t>
        <a:bodyPr vert="vert"/>
        <a:lstStyle/>
        <a:p>
          <a:pPr algn="l"/>
          <a:r>
            <a:rPr lang="pt-BR" dirty="0" smtClean="0"/>
            <a:t>[  ] – ACORDO ENTRE CLIENTE E GERENCIA</a:t>
          </a:r>
          <a:endParaRPr lang="pt-BR" dirty="0"/>
        </a:p>
      </dgm:t>
    </dgm:pt>
    <dgm:pt modelId="{C2200B43-754A-4B2D-AA2C-F161387FB4B9}" type="parTrans" cxnId="{F62A731B-7397-4A2B-AE09-C022D6E51441}">
      <dgm:prSet/>
      <dgm:spPr/>
      <dgm:t>
        <a:bodyPr/>
        <a:lstStyle/>
        <a:p>
          <a:endParaRPr lang="pt-BR"/>
        </a:p>
      </dgm:t>
    </dgm:pt>
    <dgm:pt modelId="{77B2881B-CE53-46D3-B832-169D4C7769CA}" type="sibTrans" cxnId="{F62A731B-7397-4A2B-AE09-C022D6E51441}">
      <dgm:prSet/>
      <dgm:spPr/>
      <dgm:t>
        <a:bodyPr/>
        <a:lstStyle/>
        <a:p>
          <a:endParaRPr lang="pt-BR"/>
        </a:p>
      </dgm:t>
    </dgm:pt>
    <dgm:pt modelId="{C4C59F4C-0D0B-4422-B490-A179794EBF14}">
      <dgm:prSet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3F4BA49C-2048-4077-A655-00BA5558DA0E}" type="parTrans" cxnId="{ABC1A635-8DB6-4492-B341-20D872D2B7E9}">
      <dgm:prSet/>
      <dgm:spPr/>
      <dgm:t>
        <a:bodyPr/>
        <a:lstStyle/>
        <a:p>
          <a:endParaRPr lang="pt-BR"/>
        </a:p>
      </dgm:t>
    </dgm:pt>
    <dgm:pt modelId="{D1948027-242A-431C-9BD5-CF3094F42AE0}" type="sibTrans" cxnId="{ABC1A635-8DB6-4492-B341-20D872D2B7E9}">
      <dgm:prSet/>
      <dgm:spPr/>
      <dgm:t>
        <a:bodyPr/>
        <a:lstStyle/>
        <a:p>
          <a:endParaRPr lang="pt-BR"/>
        </a:p>
      </dgm:t>
    </dgm:pt>
    <dgm:pt modelId="{4007D59A-1F34-460A-9E04-E1BE5C755E0B}">
      <dgm:prSet/>
      <dgm:spPr/>
      <dgm:t>
        <a:bodyPr vert="vert"/>
        <a:lstStyle/>
        <a:p>
          <a:pPr algn="l"/>
          <a:r>
            <a:rPr lang="pt-BR" dirty="0" smtClean="0"/>
            <a:t>TIPO DE </a:t>
          </a:r>
          <a:r>
            <a:rPr lang="pt-BR" dirty="0" smtClean="0"/>
            <a:t>CADASTRO</a:t>
          </a:r>
          <a:endParaRPr lang="pt-BR" dirty="0"/>
        </a:p>
      </dgm:t>
    </dgm:pt>
    <dgm:pt modelId="{689ACEE2-F97C-4608-9C13-149A90808779}" type="parTrans" cxnId="{B8AC7D36-9423-4B9F-B32A-2A4C540EF096}">
      <dgm:prSet/>
      <dgm:spPr/>
      <dgm:t>
        <a:bodyPr/>
        <a:lstStyle/>
        <a:p>
          <a:endParaRPr lang="pt-BR"/>
        </a:p>
      </dgm:t>
    </dgm:pt>
    <dgm:pt modelId="{AA9B6774-55BF-44EE-A783-CDEA86E2F526}" type="sibTrans" cxnId="{B8AC7D36-9423-4B9F-B32A-2A4C540EF096}">
      <dgm:prSet/>
      <dgm:spPr/>
      <dgm:t>
        <a:bodyPr/>
        <a:lstStyle/>
        <a:p>
          <a:endParaRPr lang="pt-BR"/>
        </a:p>
      </dgm:t>
    </dgm:pt>
    <dgm:pt modelId="{5B58BBED-576D-4656-889D-D1659C9CAFCC}">
      <dgm:prSet/>
      <dgm:spPr/>
      <dgm:t>
        <a:bodyPr vert="vert"/>
        <a:lstStyle/>
        <a:p>
          <a:pPr algn="l"/>
          <a:r>
            <a:rPr lang="pt-BR" dirty="0" smtClean="0"/>
            <a:t>ATERROS</a:t>
          </a:r>
          <a:endParaRPr lang="pt-BR" dirty="0"/>
        </a:p>
      </dgm:t>
    </dgm:pt>
    <dgm:pt modelId="{610488F5-7F80-406A-8B68-B31679CEBAE1}" type="parTrans" cxnId="{53ED9D23-FC04-47C4-9B85-C879BC2950F4}">
      <dgm:prSet/>
      <dgm:spPr/>
      <dgm:t>
        <a:bodyPr/>
        <a:lstStyle/>
        <a:p>
          <a:endParaRPr lang="pt-BR"/>
        </a:p>
      </dgm:t>
    </dgm:pt>
    <dgm:pt modelId="{48503197-38DB-4598-B62D-4992DF68D363}" type="sibTrans" cxnId="{53ED9D23-FC04-47C4-9B85-C879BC2950F4}">
      <dgm:prSet/>
      <dgm:spPr/>
      <dgm:t>
        <a:bodyPr/>
        <a:lstStyle/>
        <a:p>
          <a:endParaRPr lang="pt-BR"/>
        </a:p>
      </dgm:t>
    </dgm:pt>
    <dgm:pt modelId="{A248F3D2-5046-47B7-9179-31B626C67140}">
      <dgm:prSet/>
      <dgm:spPr/>
      <dgm:t>
        <a:bodyPr vert="vert"/>
        <a:lstStyle/>
        <a:p>
          <a:pPr algn="l"/>
          <a:r>
            <a:rPr lang="pt-BR" dirty="0" smtClean="0"/>
            <a:t>VEICULOS</a:t>
          </a:r>
          <a:endParaRPr lang="pt-BR" dirty="0"/>
        </a:p>
      </dgm:t>
    </dgm:pt>
    <dgm:pt modelId="{0C0E1CC4-EE0F-45E9-AB86-0623AC8366AB}" type="parTrans" cxnId="{D08385C1-F2FC-479B-89B5-95027B4CF2D6}">
      <dgm:prSet/>
      <dgm:spPr/>
      <dgm:t>
        <a:bodyPr/>
        <a:lstStyle/>
        <a:p>
          <a:endParaRPr lang="pt-BR"/>
        </a:p>
      </dgm:t>
    </dgm:pt>
    <dgm:pt modelId="{EC5CDC7E-381E-472F-AF4E-04130A9F1390}" type="sibTrans" cxnId="{D08385C1-F2FC-479B-89B5-95027B4CF2D6}">
      <dgm:prSet/>
      <dgm:spPr/>
      <dgm:t>
        <a:bodyPr/>
        <a:lstStyle/>
        <a:p>
          <a:endParaRPr lang="pt-BR"/>
        </a:p>
      </dgm:t>
    </dgm:pt>
    <dgm:pt modelId="{E0FD25FE-C8EF-4C59-9566-BC56D5ED0C7D}">
      <dgm:prSet/>
      <dgm:spPr/>
      <dgm:t>
        <a:bodyPr vert="vert"/>
        <a:lstStyle/>
        <a:p>
          <a:r>
            <a:rPr lang="pt-BR" dirty="0" smtClean="0"/>
            <a:t>STATUS DO CLIENTE</a:t>
          </a:r>
          <a:endParaRPr lang="pt-BR" dirty="0"/>
        </a:p>
      </dgm:t>
    </dgm:pt>
    <dgm:pt modelId="{74AF1B44-C280-403E-87E4-07CE802D7A34}" type="parTrans" cxnId="{498DFF12-3B2F-4FC8-81F3-9417CBF2C39D}">
      <dgm:prSet/>
      <dgm:spPr/>
      <dgm:t>
        <a:bodyPr/>
        <a:lstStyle/>
        <a:p>
          <a:endParaRPr lang="pt-BR"/>
        </a:p>
      </dgm:t>
    </dgm:pt>
    <dgm:pt modelId="{630D4C8A-22DD-4749-B15D-75EB4D1E5B60}" type="sibTrans" cxnId="{498DFF12-3B2F-4FC8-81F3-9417CBF2C39D}">
      <dgm:prSet/>
      <dgm:spPr/>
      <dgm:t>
        <a:bodyPr/>
        <a:lstStyle/>
        <a:p>
          <a:endParaRPr lang="pt-BR"/>
        </a:p>
      </dgm:t>
    </dgm:pt>
    <dgm:pt modelId="{91D6B8F6-7041-4150-8823-919F3F3D4223}">
      <dgm:prSet/>
      <dgm:spPr/>
      <dgm:t>
        <a:bodyPr vert="vert"/>
        <a:lstStyle/>
        <a:p>
          <a:pPr algn="l"/>
          <a:r>
            <a:rPr lang="pt-BR" dirty="0" smtClean="0"/>
            <a:t>STATUS</a:t>
          </a:r>
          <a:br>
            <a:rPr lang="pt-BR" dirty="0" smtClean="0"/>
          </a:br>
          <a:r>
            <a:rPr lang="pt-BR" dirty="0" smtClean="0"/>
            <a:t>( LIBERADO/BLOQUEADO )</a:t>
          </a:r>
          <a:endParaRPr lang="pt-BR" dirty="0"/>
        </a:p>
      </dgm:t>
    </dgm:pt>
    <dgm:pt modelId="{EBA7BA25-65D4-4CBF-8DF3-9E12D9208F53}" type="parTrans" cxnId="{37517972-FD85-4C12-854C-76E687C73CEA}">
      <dgm:prSet/>
      <dgm:spPr/>
      <dgm:t>
        <a:bodyPr/>
        <a:lstStyle/>
        <a:p>
          <a:endParaRPr lang="pt-BR"/>
        </a:p>
      </dgm:t>
    </dgm:pt>
    <dgm:pt modelId="{F9349424-05AD-41E6-BC34-AC20AA8EA8BE}" type="sibTrans" cxnId="{37517972-FD85-4C12-854C-76E687C73CEA}">
      <dgm:prSet/>
      <dgm:spPr/>
      <dgm:t>
        <a:bodyPr/>
        <a:lstStyle/>
        <a:p>
          <a:endParaRPr lang="pt-BR"/>
        </a:p>
      </dgm:t>
    </dgm:pt>
    <dgm:pt modelId="{C4BBDB66-5617-4817-88D2-2EF524997EC7}">
      <dgm:prSet/>
      <dgm:spPr/>
      <dgm:t>
        <a:bodyPr vert="vert"/>
        <a:lstStyle/>
        <a:p>
          <a:pPr algn="l"/>
          <a:r>
            <a:rPr lang="pt-BR" dirty="0" smtClean="0"/>
            <a:t>OBSERVAÇÕES</a:t>
          </a:r>
          <a:endParaRPr lang="pt-BR" dirty="0"/>
        </a:p>
      </dgm:t>
    </dgm:pt>
    <dgm:pt modelId="{5AD1CE37-2A27-4BC2-A7F8-85ABC1F96E1F}" type="parTrans" cxnId="{B2318E53-5E9E-4A71-B2E3-688E1CBB0FF1}">
      <dgm:prSet/>
      <dgm:spPr/>
      <dgm:t>
        <a:bodyPr/>
        <a:lstStyle/>
        <a:p>
          <a:endParaRPr lang="pt-BR"/>
        </a:p>
      </dgm:t>
    </dgm:pt>
    <dgm:pt modelId="{1652C874-BADE-44F4-A863-28A9C833287F}" type="sibTrans" cxnId="{B2318E53-5E9E-4A71-B2E3-688E1CBB0FF1}">
      <dgm:prSet/>
      <dgm:spPr/>
      <dgm:t>
        <a:bodyPr/>
        <a:lstStyle/>
        <a:p>
          <a:endParaRPr lang="pt-BR"/>
        </a:p>
      </dgm:t>
    </dgm:pt>
    <dgm:pt modelId="{A5ED0255-18AB-42C0-AD0A-A5074861539C}">
      <dgm:prSet/>
      <dgm:spPr/>
      <dgm:t>
        <a:bodyPr vert="vert"/>
        <a:lstStyle/>
        <a:p>
          <a:pPr algn="l"/>
          <a:r>
            <a:rPr lang="pt-BR" dirty="0" smtClean="0"/>
            <a:t>ENDEREÇO</a:t>
          </a:r>
          <a:endParaRPr lang="pt-BR" dirty="0"/>
        </a:p>
      </dgm:t>
    </dgm:pt>
    <dgm:pt modelId="{50FE12D8-A471-442E-8142-8F5281B89C83}" type="parTrans" cxnId="{EC0A431E-7E08-415B-9666-11641473C868}">
      <dgm:prSet/>
      <dgm:spPr/>
      <dgm:t>
        <a:bodyPr/>
        <a:lstStyle/>
        <a:p>
          <a:endParaRPr lang="pt-BR"/>
        </a:p>
      </dgm:t>
    </dgm:pt>
    <dgm:pt modelId="{89A123A0-7D77-4349-B584-8B069048730A}" type="sibTrans" cxnId="{EC0A431E-7E08-415B-9666-11641473C868}">
      <dgm:prSet/>
      <dgm:spPr/>
      <dgm:t>
        <a:bodyPr/>
        <a:lstStyle/>
        <a:p>
          <a:endParaRPr lang="pt-BR"/>
        </a:p>
      </dgm:t>
    </dgm:pt>
    <dgm:pt modelId="{E2105593-5720-4A9A-9623-EE0A89B2C54D}">
      <dgm:prSet/>
      <dgm:spPr/>
      <dgm:t>
        <a:bodyPr vert="vert"/>
        <a:lstStyle/>
        <a:p>
          <a:pPr algn="l"/>
          <a:r>
            <a:rPr lang="pt-BR" dirty="0" smtClean="0"/>
            <a:t>ENDEREÇO</a:t>
          </a:r>
          <a:endParaRPr lang="pt-BR" dirty="0"/>
        </a:p>
      </dgm:t>
    </dgm:pt>
    <dgm:pt modelId="{8A5F7FF2-A994-4050-8E51-FCFA10A88D83}" type="parTrans" cxnId="{AF3137C0-7939-4C29-A428-35C3EC53F3C1}">
      <dgm:prSet/>
      <dgm:spPr/>
      <dgm:t>
        <a:bodyPr/>
        <a:lstStyle/>
        <a:p>
          <a:endParaRPr lang="pt-BR"/>
        </a:p>
      </dgm:t>
    </dgm:pt>
    <dgm:pt modelId="{E4DD8497-DDCD-4EA8-92B9-91727A49A985}" type="sibTrans" cxnId="{AF3137C0-7939-4C29-A428-35C3EC53F3C1}">
      <dgm:prSet/>
      <dgm:spPr/>
      <dgm:t>
        <a:bodyPr/>
        <a:lstStyle/>
        <a:p>
          <a:endParaRPr lang="pt-BR"/>
        </a:p>
      </dgm:t>
    </dgm:pt>
    <dgm:pt modelId="{AFACF6DF-CA6E-4123-82F0-3C4FBC84994E}">
      <dgm:prSet/>
      <dgm:spPr/>
      <dgm:t>
        <a:bodyPr vert="vert"/>
        <a:lstStyle/>
        <a:p>
          <a:r>
            <a:rPr lang="pt-BR" dirty="0" smtClean="0"/>
            <a:t>STATUS DA LIGAÇÃO</a:t>
          </a:r>
          <a:endParaRPr lang="pt-BR" dirty="0"/>
        </a:p>
      </dgm:t>
    </dgm:pt>
    <dgm:pt modelId="{76F8E6AB-BA52-46DA-958A-E7AE4945519F}" type="parTrans" cxnId="{6B9B95DC-5AAE-4207-B2C6-DCFE8610EDA0}">
      <dgm:prSet/>
      <dgm:spPr/>
      <dgm:t>
        <a:bodyPr/>
        <a:lstStyle/>
        <a:p>
          <a:endParaRPr lang="pt-BR"/>
        </a:p>
      </dgm:t>
    </dgm:pt>
    <dgm:pt modelId="{24B00206-F483-42B8-8B87-E9014D29D508}" type="sibTrans" cxnId="{6B9B95DC-5AAE-4207-B2C6-DCFE8610EDA0}">
      <dgm:prSet/>
      <dgm:spPr/>
      <dgm:t>
        <a:bodyPr/>
        <a:lstStyle/>
        <a:p>
          <a:endParaRPr lang="pt-BR"/>
        </a:p>
      </dgm:t>
    </dgm:pt>
    <dgm:pt modelId="{77D953D9-5BF1-4E45-8A47-24E791817731}">
      <dgm:prSet/>
      <dgm:spPr/>
      <dgm:t>
        <a:bodyPr vert="vert"/>
        <a:lstStyle/>
        <a:p>
          <a:pPr algn="l"/>
          <a:r>
            <a:rPr lang="pt-BR" dirty="0" smtClean="0"/>
            <a:t>01.SOLICITAÇÃO</a:t>
          </a:r>
          <a:endParaRPr lang="pt-BR" dirty="0"/>
        </a:p>
      </dgm:t>
    </dgm:pt>
    <dgm:pt modelId="{57D36AD0-BB0A-4003-9FD9-5CFB9012E261}" type="parTrans" cxnId="{9D9C8422-FB65-4D77-87FB-1CD029E31445}">
      <dgm:prSet/>
      <dgm:spPr/>
      <dgm:t>
        <a:bodyPr/>
        <a:lstStyle/>
        <a:p>
          <a:endParaRPr lang="pt-BR"/>
        </a:p>
      </dgm:t>
    </dgm:pt>
    <dgm:pt modelId="{5D36A569-0AC9-49DC-9DED-1FBF05D123C5}" type="sibTrans" cxnId="{9D9C8422-FB65-4D77-87FB-1CD029E31445}">
      <dgm:prSet/>
      <dgm:spPr/>
      <dgm:t>
        <a:bodyPr/>
        <a:lstStyle/>
        <a:p>
          <a:endParaRPr lang="pt-BR"/>
        </a:p>
      </dgm:t>
    </dgm:pt>
    <dgm:pt modelId="{A88A545B-2438-42BC-9914-B8A7782B07D2}">
      <dgm:prSet/>
      <dgm:spPr/>
      <dgm:t>
        <a:bodyPr vert="vert"/>
        <a:lstStyle/>
        <a:p>
          <a:pPr algn="l"/>
          <a:r>
            <a:rPr lang="pt-BR" dirty="0" smtClean="0"/>
            <a:t>03.REAGENDADO</a:t>
          </a:r>
          <a:endParaRPr lang="pt-BR" dirty="0"/>
        </a:p>
      </dgm:t>
    </dgm:pt>
    <dgm:pt modelId="{FC5C5732-8AD2-4AA7-91BB-F0AB738A274A}" type="parTrans" cxnId="{8D2EE95B-5BF0-4947-A8D3-459548FCC112}">
      <dgm:prSet/>
      <dgm:spPr/>
      <dgm:t>
        <a:bodyPr/>
        <a:lstStyle/>
        <a:p>
          <a:endParaRPr lang="pt-BR"/>
        </a:p>
      </dgm:t>
    </dgm:pt>
    <dgm:pt modelId="{E3939518-9049-4BE3-B447-EF3564D88CB5}" type="sibTrans" cxnId="{8D2EE95B-5BF0-4947-A8D3-459548FCC112}">
      <dgm:prSet/>
      <dgm:spPr/>
      <dgm:t>
        <a:bodyPr/>
        <a:lstStyle/>
        <a:p>
          <a:endParaRPr lang="pt-BR"/>
        </a:p>
      </dgm:t>
    </dgm:pt>
    <dgm:pt modelId="{F67C8630-9C93-4504-BCE1-33EB82293177}">
      <dgm:prSet/>
      <dgm:spPr/>
      <dgm:t>
        <a:bodyPr vert="vert"/>
        <a:lstStyle/>
        <a:p>
          <a:pPr algn="l"/>
          <a:r>
            <a:rPr lang="pt-BR" dirty="0" smtClean="0"/>
            <a:t>03.ENTREGUE</a:t>
          </a:r>
          <a:endParaRPr lang="pt-BR" dirty="0"/>
        </a:p>
      </dgm:t>
    </dgm:pt>
    <dgm:pt modelId="{D1F099D8-279A-4AA9-96D9-660000A0F699}" type="parTrans" cxnId="{720230D5-6899-417E-A017-60ABAB69B206}">
      <dgm:prSet/>
      <dgm:spPr/>
      <dgm:t>
        <a:bodyPr/>
        <a:lstStyle/>
        <a:p>
          <a:endParaRPr lang="pt-BR"/>
        </a:p>
      </dgm:t>
    </dgm:pt>
    <dgm:pt modelId="{47CC63F3-4662-4026-9293-FB11D805C53C}" type="sibTrans" cxnId="{720230D5-6899-417E-A017-60ABAB69B206}">
      <dgm:prSet/>
      <dgm:spPr/>
      <dgm:t>
        <a:bodyPr/>
        <a:lstStyle/>
        <a:p>
          <a:endParaRPr lang="pt-BR"/>
        </a:p>
      </dgm:t>
    </dgm:pt>
    <dgm:pt modelId="{4C5B0205-BAD5-4EE9-BA93-5F83BEE9305E}">
      <dgm:prSet/>
      <dgm:spPr/>
      <dgm:t>
        <a:bodyPr vert="vert"/>
        <a:lstStyle/>
        <a:p>
          <a:r>
            <a:rPr lang="pt-BR" dirty="0" smtClean="0"/>
            <a:t>CEP</a:t>
          </a:r>
          <a:endParaRPr lang="pt-BR" dirty="0"/>
        </a:p>
      </dgm:t>
    </dgm:pt>
    <dgm:pt modelId="{4C1B0CC6-861B-4480-B16D-B99766772DEE}" type="parTrans" cxnId="{296F4BC6-94FD-4F38-9254-74BF34021FD0}">
      <dgm:prSet/>
      <dgm:spPr/>
      <dgm:t>
        <a:bodyPr/>
        <a:lstStyle/>
        <a:p>
          <a:endParaRPr lang="pt-BR"/>
        </a:p>
      </dgm:t>
    </dgm:pt>
    <dgm:pt modelId="{8F55AB34-7DA7-4A73-BB2D-F0EAB958CF8B}" type="sibTrans" cxnId="{296F4BC6-94FD-4F38-9254-74BF34021FD0}">
      <dgm:prSet/>
      <dgm:spPr/>
      <dgm:t>
        <a:bodyPr/>
        <a:lstStyle/>
        <a:p>
          <a:endParaRPr lang="pt-BR"/>
        </a:p>
      </dgm:t>
    </dgm:pt>
    <dgm:pt modelId="{DD2A452D-EED0-4017-B58D-018F6CD9F794}">
      <dgm:prSet/>
      <dgm:spPr/>
      <dgm:t>
        <a:bodyPr vert="vert"/>
        <a:lstStyle/>
        <a:p>
          <a:pPr algn="l"/>
          <a:r>
            <a:rPr lang="pt-BR" dirty="0" smtClean="0"/>
            <a:t>PREÇO DA CAÇAMBA</a:t>
          </a:r>
          <a:endParaRPr lang="pt-BR" dirty="0"/>
        </a:p>
      </dgm:t>
    </dgm:pt>
    <dgm:pt modelId="{7A95803B-F54E-4E87-AA6D-77C54AB324BC}" type="parTrans" cxnId="{93E855EB-A004-4E26-972D-137B5254F90C}">
      <dgm:prSet/>
      <dgm:spPr/>
      <dgm:t>
        <a:bodyPr/>
        <a:lstStyle/>
        <a:p>
          <a:endParaRPr lang="pt-BR"/>
        </a:p>
      </dgm:t>
    </dgm:pt>
    <dgm:pt modelId="{060E6A0D-52E1-4895-AB58-8D4C1204DC3E}" type="sibTrans" cxnId="{93E855EB-A004-4E26-972D-137B5254F90C}">
      <dgm:prSet/>
      <dgm:spPr/>
      <dgm:t>
        <a:bodyPr/>
        <a:lstStyle/>
        <a:p>
          <a:endParaRPr lang="pt-BR"/>
        </a:p>
      </dgm:t>
    </dgm:pt>
    <dgm:pt modelId="{A52C1CFA-4262-4FDD-B82A-55975EEDA2E5}">
      <dgm:prSet/>
      <dgm:spPr/>
      <dgm:t>
        <a:bodyPr vert="vert"/>
        <a:lstStyle/>
        <a:p>
          <a:pPr algn="l"/>
          <a:r>
            <a:rPr lang="pt-BR" dirty="0" smtClean="0"/>
            <a:t>ENDEREÇO</a:t>
          </a:r>
          <a:endParaRPr lang="pt-BR" dirty="0"/>
        </a:p>
      </dgm:t>
    </dgm:pt>
    <dgm:pt modelId="{56E869E0-A032-4781-8363-6BB145CAB1E8}" type="parTrans" cxnId="{8A75E707-3073-451E-BFBE-48422A14FD64}">
      <dgm:prSet/>
      <dgm:spPr/>
      <dgm:t>
        <a:bodyPr/>
        <a:lstStyle/>
        <a:p>
          <a:endParaRPr lang="pt-BR"/>
        </a:p>
      </dgm:t>
    </dgm:pt>
    <dgm:pt modelId="{2C9485AF-72A9-4B2D-B0BF-9B870348ED89}" type="sibTrans" cxnId="{8A75E707-3073-451E-BFBE-48422A14FD64}">
      <dgm:prSet/>
      <dgm:spPr/>
      <dgm:t>
        <a:bodyPr/>
        <a:lstStyle/>
        <a:p>
          <a:endParaRPr lang="pt-BR"/>
        </a:p>
      </dgm:t>
    </dgm:pt>
    <dgm:pt modelId="{B1883A72-2556-45C4-9E37-B885E680FED7}">
      <dgm:prSet/>
      <dgm:spPr/>
      <dgm:t>
        <a:bodyPr vert="vert"/>
        <a:lstStyle/>
        <a:p>
          <a:pPr algn="l"/>
          <a:r>
            <a:rPr lang="pt-BR" dirty="0" smtClean="0"/>
            <a:t>FUNCIONÁRIOS</a:t>
          </a:r>
          <a:endParaRPr lang="pt-BR" dirty="0"/>
        </a:p>
      </dgm:t>
    </dgm:pt>
    <dgm:pt modelId="{127315B5-377A-4527-8CFA-F974F0657850}" type="parTrans" cxnId="{F096F7FD-FBE9-4B0F-8ED9-F3798C919789}">
      <dgm:prSet/>
      <dgm:spPr/>
      <dgm:t>
        <a:bodyPr/>
        <a:lstStyle/>
        <a:p>
          <a:endParaRPr lang="pt-BR"/>
        </a:p>
      </dgm:t>
    </dgm:pt>
    <dgm:pt modelId="{3B5CC031-B265-4D85-BFAF-D1FE72F814FE}" type="sibTrans" cxnId="{F096F7FD-FBE9-4B0F-8ED9-F3798C919789}">
      <dgm:prSet/>
      <dgm:spPr/>
      <dgm:t>
        <a:bodyPr/>
        <a:lstStyle/>
        <a:p>
          <a:endParaRPr lang="pt-BR"/>
        </a:p>
      </dgm:t>
    </dgm:pt>
    <dgm:pt modelId="{48E786EA-FD62-4030-91FD-6B7DCD08C74C}">
      <dgm:prSet/>
      <dgm:spPr/>
      <dgm:t>
        <a:bodyPr vert="vert"/>
        <a:lstStyle/>
        <a:p>
          <a:pPr algn="l"/>
          <a:r>
            <a:rPr lang="pt-BR" dirty="0" smtClean="0"/>
            <a:t>LINKS</a:t>
          </a:r>
          <a:endParaRPr lang="pt-BR" dirty="0"/>
        </a:p>
      </dgm:t>
    </dgm:pt>
    <dgm:pt modelId="{27B9CD2B-ED3D-452D-9213-D0868B7BB66D}" type="sibTrans" cxnId="{464ECCED-C27A-49A6-BF89-D55D6FE51A36}">
      <dgm:prSet/>
      <dgm:spPr/>
      <dgm:t>
        <a:bodyPr/>
        <a:lstStyle/>
        <a:p>
          <a:endParaRPr lang="pt-BR"/>
        </a:p>
      </dgm:t>
    </dgm:pt>
    <dgm:pt modelId="{AAE52A85-9887-4E1A-9B25-2170D10BBF12}" type="parTrans" cxnId="{464ECCED-C27A-49A6-BF89-D55D6FE51A36}">
      <dgm:prSet/>
      <dgm:spPr/>
      <dgm:t>
        <a:bodyPr/>
        <a:lstStyle/>
        <a:p>
          <a:endParaRPr lang="pt-BR"/>
        </a:p>
      </dgm:t>
    </dgm:pt>
    <dgm:pt modelId="{CE8CBC03-3405-4941-9DE0-BA2DE53EFC74}">
      <dgm:prSet/>
      <dgm:spPr/>
      <dgm:t>
        <a:bodyPr vert="vert"/>
        <a:lstStyle/>
        <a:p>
          <a:pPr algn="l"/>
          <a:r>
            <a:rPr lang="pt-BR" dirty="0" smtClean="0"/>
            <a:t>STATUS DO CLIENTE</a:t>
          </a:r>
          <a:endParaRPr lang="pt-BR" dirty="0"/>
        </a:p>
      </dgm:t>
    </dgm:pt>
    <dgm:pt modelId="{B0F48A6D-74C7-49C5-867C-DF257D29EEE4}" type="parTrans" cxnId="{4608E9E9-0232-45FE-AAEE-2F4494A7C197}">
      <dgm:prSet/>
      <dgm:spPr/>
      <dgm:t>
        <a:bodyPr/>
        <a:lstStyle/>
        <a:p>
          <a:endParaRPr lang="pt-BR"/>
        </a:p>
      </dgm:t>
    </dgm:pt>
    <dgm:pt modelId="{4A4F0026-D97A-4D0D-9D8F-F08EEFC68B77}" type="sibTrans" cxnId="{4608E9E9-0232-45FE-AAEE-2F4494A7C197}">
      <dgm:prSet/>
      <dgm:spPr/>
      <dgm:t>
        <a:bodyPr/>
        <a:lstStyle/>
        <a:p>
          <a:endParaRPr lang="pt-BR"/>
        </a:p>
      </dgm:t>
    </dgm:pt>
    <dgm:pt modelId="{525C525A-3985-473A-9A62-EDD43E3E211A}">
      <dgm:prSet/>
      <dgm:spPr/>
      <dgm:t>
        <a:bodyPr vert="vert"/>
        <a:lstStyle/>
        <a:p>
          <a:pPr algn="l"/>
          <a:r>
            <a:rPr lang="pt-BR" dirty="0" smtClean="0"/>
            <a:t>TIPO DE </a:t>
          </a:r>
          <a:r>
            <a:rPr lang="pt-BR" dirty="0" smtClean="0"/>
            <a:t>CADASTRO</a:t>
          </a:r>
          <a:endParaRPr lang="pt-BR" dirty="0"/>
        </a:p>
      </dgm:t>
    </dgm:pt>
    <dgm:pt modelId="{B7A6B1FF-2BBC-44EA-A019-34FDA5D4E228}" type="parTrans" cxnId="{50A746B9-7AB6-4EBD-9392-34E79345F8FA}">
      <dgm:prSet/>
      <dgm:spPr/>
      <dgm:t>
        <a:bodyPr/>
        <a:lstStyle/>
        <a:p>
          <a:endParaRPr lang="pt-BR"/>
        </a:p>
      </dgm:t>
    </dgm:pt>
    <dgm:pt modelId="{69FEED1F-E814-49D1-ADC7-44AD8E62E459}" type="sibTrans" cxnId="{50A746B9-7AB6-4EBD-9392-34E79345F8FA}">
      <dgm:prSet/>
      <dgm:spPr/>
      <dgm:t>
        <a:bodyPr/>
        <a:lstStyle/>
        <a:p>
          <a:endParaRPr lang="pt-BR"/>
        </a:p>
      </dgm:t>
    </dgm:pt>
    <dgm:pt modelId="{A2DEC431-81D4-45B9-BEA8-7AFE844DE648}">
      <dgm:prSet/>
      <dgm:spPr/>
      <dgm:t>
        <a:bodyPr vert="vert"/>
        <a:lstStyle/>
        <a:p>
          <a:pPr algn="l"/>
          <a:r>
            <a:rPr lang="pt-BR" dirty="0" smtClean="0"/>
            <a:t>GRUPO DE CLIENTES</a:t>
          </a:r>
          <a:endParaRPr lang="pt-BR" dirty="0"/>
        </a:p>
      </dgm:t>
    </dgm:pt>
    <dgm:pt modelId="{6346A3EF-9D75-4E5B-9791-467F572396A9}" type="parTrans" cxnId="{6D654CAB-EC8D-4152-8F6F-B9CDC613FD8A}">
      <dgm:prSet/>
      <dgm:spPr/>
      <dgm:t>
        <a:bodyPr/>
        <a:lstStyle/>
        <a:p>
          <a:endParaRPr lang="pt-BR"/>
        </a:p>
      </dgm:t>
    </dgm:pt>
    <dgm:pt modelId="{20C697A0-6723-41A6-AD1A-AFF0D7EC1BCF}" type="sibTrans" cxnId="{6D654CAB-EC8D-4152-8F6F-B9CDC613FD8A}">
      <dgm:prSet/>
      <dgm:spPr/>
      <dgm:t>
        <a:bodyPr/>
        <a:lstStyle/>
        <a:p>
          <a:endParaRPr lang="pt-BR"/>
        </a:p>
      </dgm:t>
    </dgm:pt>
    <dgm:pt modelId="{FF477A40-8446-46DA-8F0C-BB222C9ABA12}">
      <dgm:prSet/>
      <dgm:spPr/>
      <dgm:t>
        <a:bodyPr vert="vert"/>
        <a:lstStyle/>
        <a:p>
          <a:pPr algn="l"/>
          <a:r>
            <a:rPr lang="pt-BR" dirty="0" smtClean="0"/>
            <a:t>02.AGENDADO</a:t>
          </a:r>
          <a:endParaRPr lang="pt-BR" dirty="0"/>
        </a:p>
      </dgm:t>
    </dgm:pt>
    <dgm:pt modelId="{37705541-1A14-4C96-919E-019C43DD4820}" type="parTrans" cxnId="{F9D54AEA-9C1E-4AF9-9968-688215CD61D5}">
      <dgm:prSet/>
      <dgm:spPr/>
      <dgm:t>
        <a:bodyPr/>
        <a:lstStyle/>
        <a:p>
          <a:endParaRPr lang="pt-BR"/>
        </a:p>
      </dgm:t>
    </dgm:pt>
    <dgm:pt modelId="{6BAD3014-DD55-42DB-88DA-B84F2A171F06}" type="sibTrans" cxnId="{F9D54AEA-9C1E-4AF9-9968-688215CD61D5}">
      <dgm:prSet/>
      <dgm:spPr/>
      <dgm:t>
        <a:bodyPr/>
        <a:lstStyle/>
        <a:p>
          <a:endParaRPr lang="pt-BR"/>
        </a:p>
      </dgm:t>
    </dgm:pt>
    <dgm:pt modelId="{A559FE76-F0CB-442E-A60B-6AD97B0B754F}">
      <dgm:prSet/>
      <dgm:spPr/>
      <dgm:t>
        <a:bodyPr vert="vert"/>
        <a:lstStyle/>
        <a:p>
          <a:pPr algn="l"/>
          <a:r>
            <a:rPr lang="pt-BR" dirty="0" smtClean="0"/>
            <a:t>04.CANCELADO</a:t>
          </a:r>
          <a:endParaRPr lang="pt-BR" dirty="0"/>
        </a:p>
      </dgm:t>
    </dgm:pt>
    <dgm:pt modelId="{6364512F-6B53-4560-A5F0-B617A2F26755}" type="sibTrans" cxnId="{4D1B0E87-6B96-4EEC-A006-FA66B06814CF}">
      <dgm:prSet/>
      <dgm:spPr/>
      <dgm:t>
        <a:bodyPr/>
        <a:lstStyle/>
        <a:p>
          <a:endParaRPr lang="pt-BR"/>
        </a:p>
      </dgm:t>
    </dgm:pt>
    <dgm:pt modelId="{AD2334F8-E8D8-4BE8-B03D-1A6B9BDB62FF}" type="parTrans" cxnId="{4D1B0E87-6B96-4EEC-A006-FA66B06814CF}">
      <dgm:prSet/>
      <dgm:spPr/>
      <dgm:t>
        <a:bodyPr/>
        <a:lstStyle/>
        <a:p>
          <a:endParaRPr lang="pt-BR"/>
        </a:p>
      </dgm:t>
    </dgm:pt>
    <dgm:pt modelId="{8CA4E23E-B7B6-4D61-8EF3-4C23D3D8DE84}">
      <dgm:prSet phldrT="[Texto]"/>
      <dgm:spPr/>
      <dgm:t>
        <a:bodyPr/>
        <a:lstStyle/>
        <a:p>
          <a:r>
            <a:rPr lang="pt-BR" dirty="0" smtClean="0"/>
            <a:t>REGISTRO</a:t>
          </a:r>
          <a:endParaRPr lang="pt-BR" dirty="0"/>
        </a:p>
      </dgm:t>
    </dgm:pt>
    <dgm:pt modelId="{A0ED2D5D-8532-46B4-873E-B487B423D52B}" type="parTrans" cxnId="{1476B2B0-999D-4EAB-9A9D-F9966EE25241}">
      <dgm:prSet/>
      <dgm:spPr/>
      <dgm:t>
        <a:bodyPr/>
        <a:lstStyle/>
        <a:p>
          <a:endParaRPr lang="pt-BR"/>
        </a:p>
      </dgm:t>
    </dgm:pt>
    <dgm:pt modelId="{DD723088-ED79-4342-BEFE-CAF4688C8889}" type="sibTrans" cxnId="{1476B2B0-999D-4EAB-9A9D-F9966EE25241}">
      <dgm:prSet/>
      <dgm:spPr/>
      <dgm:t>
        <a:bodyPr/>
        <a:lstStyle/>
        <a:p>
          <a:endParaRPr lang="pt-BR"/>
        </a:p>
      </dgm:t>
    </dgm:pt>
    <dgm:pt modelId="{55471C7B-D4E3-492C-9157-5D6D2FDB0BC3}">
      <dgm:prSet phldrT="[Texto]"/>
      <dgm:spPr/>
      <dgm:t>
        <a:bodyPr vert="vert"/>
        <a:lstStyle/>
        <a:p>
          <a:pPr algn="l"/>
          <a:r>
            <a:rPr lang="pt-BR" dirty="0" smtClean="0"/>
            <a:t>INSERT_USUARIO</a:t>
          </a:r>
          <a:endParaRPr lang="pt-BR" dirty="0"/>
        </a:p>
      </dgm:t>
    </dgm:pt>
    <dgm:pt modelId="{06326849-5CCE-4FC7-8C8D-174952A43E42}" type="parTrans" cxnId="{87883E6C-A039-4DD7-A9C3-C616C5FB960C}">
      <dgm:prSet/>
      <dgm:spPr/>
      <dgm:t>
        <a:bodyPr/>
        <a:lstStyle/>
        <a:p>
          <a:endParaRPr lang="pt-BR"/>
        </a:p>
      </dgm:t>
    </dgm:pt>
    <dgm:pt modelId="{3086E7D7-C6C6-4013-865A-5046E9E23CD8}" type="sibTrans" cxnId="{87883E6C-A039-4DD7-A9C3-C616C5FB960C}">
      <dgm:prSet/>
      <dgm:spPr/>
      <dgm:t>
        <a:bodyPr/>
        <a:lstStyle/>
        <a:p>
          <a:endParaRPr lang="pt-BR"/>
        </a:p>
      </dgm:t>
    </dgm:pt>
    <dgm:pt modelId="{6621BCC2-FB84-4111-A271-AA0810B8028F}">
      <dgm:prSet phldrT="[Texto]"/>
      <dgm:spPr/>
      <dgm:t>
        <a:bodyPr vert="vert"/>
        <a:lstStyle/>
        <a:p>
          <a:r>
            <a:rPr lang="pt-BR" dirty="0" smtClean="0"/>
            <a:t>ATRIBUTO</a:t>
          </a:r>
          <a:endParaRPr lang="pt-BR" dirty="0"/>
        </a:p>
      </dgm:t>
    </dgm:pt>
    <dgm:pt modelId="{04D513B8-8CE0-4483-ACA4-F7862BE17919}" type="parTrans" cxnId="{C155301F-CB90-4D23-A1E3-75C5CB699C65}">
      <dgm:prSet/>
      <dgm:spPr/>
      <dgm:t>
        <a:bodyPr/>
        <a:lstStyle/>
        <a:p>
          <a:endParaRPr lang="pt-BR"/>
        </a:p>
      </dgm:t>
    </dgm:pt>
    <dgm:pt modelId="{D3F49ACC-9519-441E-A1EB-EAF84422FEC5}" type="sibTrans" cxnId="{C155301F-CB90-4D23-A1E3-75C5CB699C65}">
      <dgm:prSet/>
      <dgm:spPr/>
      <dgm:t>
        <a:bodyPr/>
        <a:lstStyle/>
        <a:p>
          <a:endParaRPr lang="pt-BR"/>
        </a:p>
      </dgm:t>
    </dgm:pt>
    <dgm:pt modelId="{1DB26F08-1A8B-4BE7-958F-830252886176}">
      <dgm:prSet phldrT="[Texto]"/>
      <dgm:spPr/>
      <dgm:t>
        <a:bodyPr vert="vert"/>
        <a:lstStyle/>
        <a:p>
          <a:pPr algn="l"/>
          <a:r>
            <a:rPr lang="pt-BR" dirty="0" smtClean="0"/>
            <a:t>CATEGORIA</a:t>
          </a:r>
          <a:endParaRPr lang="pt-BR" dirty="0"/>
        </a:p>
      </dgm:t>
    </dgm:pt>
    <dgm:pt modelId="{2BA5FF41-BFBB-4432-BA16-2D15E3AF6A0A}" type="parTrans" cxnId="{FDF799EC-457E-4B6A-B22C-3593A742F116}">
      <dgm:prSet/>
      <dgm:spPr/>
      <dgm:t>
        <a:bodyPr/>
        <a:lstStyle/>
        <a:p>
          <a:endParaRPr lang="pt-BR"/>
        </a:p>
      </dgm:t>
    </dgm:pt>
    <dgm:pt modelId="{C51B90A1-1D12-4147-ADAA-BC196678438D}" type="sibTrans" cxnId="{FDF799EC-457E-4B6A-B22C-3593A742F116}">
      <dgm:prSet/>
      <dgm:spPr/>
      <dgm:t>
        <a:bodyPr/>
        <a:lstStyle/>
        <a:p>
          <a:endParaRPr lang="pt-BR"/>
        </a:p>
      </dgm:t>
    </dgm:pt>
    <dgm:pt modelId="{43DC6080-2C30-4C2D-AE1A-291FCD5DE7BC}">
      <dgm:prSet phldrT="[Texto]"/>
      <dgm:spPr/>
      <dgm:t>
        <a:bodyPr vert="vert"/>
        <a:lstStyle/>
        <a:p>
          <a:pPr algn="l"/>
          <a:r>
            <a:rPr lang="pt-BR" dirty="0" smtClean="0"/>
            <a:t>UPDATE_USUARIO</a:t>
          </a:r>
          <a:endParaRPr lang="pt-BR" dirty="0"/>
        </a:p>
      </dgm:t>
    </dgm:pt>
    <dgm:pt modelId="{0C702B48-61C3-4012-BE00-FEDB852FFFEC}" type="parTrans" cxnId="{514F35E6-70C6-4C20-9057-D0C2AE2E346F}">
      <dgm:prSet/>
      <dgm:spPr/>
      <dgm:t>
        <a:bodyPr/>
        <a:lstStyle/>
        <a:p>
          <a:endParaRPr lang="pt-BR"/>
        </a:p>
      </dgm:t>
    </dgm:pt>
    <dgm:pt modelId="{EE45ABCC-F0F9-461C-A123-67FE9B037D8C}" type="sibTrans" cxnId="{514F35E6-70C6-4C20-9057-D0C2AE2E346F}">
      <dgm:prSet/>
      <dgm:spPr/>
      <dgm:t>
        <a:bodyPr/>
        <a:lstStyle/>
        <a:p>
          <a:endParaRPr lang="pt-BR"/>
        </a:p>
      </dgm:t>
    </dgm:pt>
    <dgm:pt modelId="{EA40A1E9-F485-4B90-83E1-F8A099B56300}">
      <dgm:prSet phldrT="[Texto]"/>
      <dgm:spPr/>
      <dgm:t>
        <a:bodyPr vert="vert"/>
        <a:lstStyle/>
        <a:p>
          <a:pPr algn="l"/>
          <a:r>
            <a:rPr lang="pt-BR" dirty="0" smtClean="0"/>
            <a:t>UPDATE_EMISSAO</a:t>
          </a:r>
          <a:endParaRPr lang="pt-BR" dirty="0"/>
        </a:p>
      </dgm:t>
    </dgm:pt>
    <dgm:pt modelId="{7402979D-B681-40BA-A33A-347D4BDD5819}" type="parTrans" cxnId="{B5C0679F-F350-41F8-B5CD-7B7ACCF1005B}">
      <dgm:prSet/>
      <dgm:spPr/>
      <dgm:t>
        <a:bodyPr/>
        <a:lstStyle/>
        <a:p>
          <a:endParaRPr lang="pt-BR"/>
        </a:p>
      </dgm:t>
    </dgm:pt>
    <dgm:pt modelId="{2DBA1536-0DF0-461A-9B00-C7E56E5A8A52}" type="sibTrans" cxnId="{B5C0679F-F350-41F8-B5CD-7B7ACCF1005B}">
      <dgm:prSet/>
      <dgm:spPr/>
      <dgm:t>
        <a:bodyPr/>
        <a:lstStyle/>
        <a:p>
          <a:endParaRPr lang="pt-BR"/>
        </a:p>
      </dgm:t>
    </dgm:pt>
    <dgm:pt modelId="{29FD5727-B11E-4B86-A0EE-673E6AE9DC3B}">
      <dgm:prSet phldrT="[Texto]"/>
      <dgm:spPr/>
      <dgm:t>
        <a:bodyPr vert="vert"/>
        <a:lstStyle/>
        <a:p>
          <a:pPr algn="l"/>
          <a:r>
            <a:rPr lang="pt-BR" dirty="0" smtClean="0"/>
            <a:t>INSERT_EMISSAO</a:t>
          </a:r>
          <a:endParaRPr lang="pt-BR" dirty="0"/>
        </a:p>
      </dgm:t>
    </dgm:pt>
    <dgm:pt modelId="{6DF1751C-AF79-49F5-8847-9BE435875C28}" type="parTrans" cxnId="{A4D450F1-7977-4761-9183-70EC501B1C05}">
      <dgm:prSet/>
      <dgm:spPr/>
      <dgm:t>
        <a:bodyPr/>
        <a:lstStyle/>
        <a:p>
          <a:endParaRPr lang="pt-BR"/>
        </a:p>
      </dgm:t>
    </dgm:pt>
    <dgm:pt modelId="{105830E2-AE75-4A80-8212-2A026276C183}" type="sibTrans" cxnId="{A4D450F1-7977-4761-9183-70EC501B1C05}">
      <dgm:prSet/>
      <dgm:spPr/>
      <dgm:t>
        <a:bodyPr/>
        <a:lstStyle/>
        <a:p>
          <a:endParaRPr lang="pt-BR"/>
        </a:p>
      </dgm:t>
    </dgm:pt>
    <dgm:pt modelId="{C854FF20-36F3-4E76-8947-D50304FE8204}">
      <dgm:prSet phldrT="[Texto]"/>
      <dgm:spPr/>
      <dgm:t>
        <a:bodyPr vert="vert"/>
        <a:lstStyle/>
        <a:p>
          <a:pPr algn="l"/>
          <a:r>
            <a:rPr lang="pt-BR" dirty="0" smtClean="0"/>
            <a:t>1 – EDITAR</a:t>
          </a:r>
          <a:endParaRPr lang="pt-BR" dirty="0"/>
        </a:p>
      </dgm:t>
    </dgm:pt>
    <dgm:pt modelId="{9E62FE85-B707-4154-9CB3-81EE5D940108}" type="parTrans" cxnId="{D210AA7F-4AEA-40AF-B2FD-E3778A412FC5}">
      <dgm:prSet/>
      <dgm:spPr/>
      <dgm:t>
        <a:bodyPr/>
        <a:lstStyle/>
        <a:p>
          <a:endParaRPr lang="pt-BR"/>
        </a:p>
      </dgm:t>
    </dgm:pt>
    <dgm:pt modelId="{0D3889AF-4044-4DC9-9167-866EA47864FA}" type="sibTrans" cxnId="{D210AA7F-4AEA-40AF-B2FD-E3778A412FC5}">
      <dgm:prSet/>
      <dgm:spPr/>
      <dgm:t>
        <a:bodyPr/>
        <a:lstStyle/>
        <a:p>
          <a:endParaRPr lang="pt-BR"/>
        </a:p>
      </dgm:t>
    </dgm:pt>
    <dgm:pt modelId="{DAEACD45-B968-4921-86CF-1B665748946F}">
      <dgm:prSet phldrT="[Texto]"/>
      <dgm:spPr/>
      <dgm:t>
        <a:bodyPr vert="vert"/>
        <a:lstStyle/>
        <a:p>
          <a:pPr algn="l"/>
          <a:r>
            <a:rPr lang="pt-BR" dirty="0" smtClean="0"/>
            <a:t>3 - EXCLUIR</a:t>
          </a:r>
          <a:endParaRPr lang="pt-BR" dirty="0"/>
        </a:p>
      </dgm:t>
    </dgm:pt>
    <dgm:pt modelId="{83F49B2C-1369-43F9-BC6C-85DEF8E26FDB}" type="parTrans" cxnId="{543D4CF9-1E71-4930-92BF-D6C1B9101036}">
      <dgm:prSet/>
      <dgm:spPr/>
      <dgm:t>
        <a:bodyPr/>
        <a:lstStyle/>
        <a:p>
          <a:endParaRPr lang="pt-BR"/>
        </a:p>
      </dgm:t>
    </dgm:pt>
    <dgm:pt modelId="{0F5DB4A7-1850-4ECD-AC97-79062A9AE056}" type="sibTrans" cxnId="{543D4CF9-1E71-4930-92BF-D6C1B9101036}">
      <dgm:prSet/>
      <dgm:spPr/>
      <dgm:t>
        <a:bodyPr/>
        <a:lstStyle/>
        <a:p>
          <a:endParaRPr lang="pt-BR"/>
        </a:p>
      </dgm:t>
    </dgm:pt>
    <dgm:pt modelId="{17AF119C-B520-4DF3-9A11-6DF761DF3AF5}">
      <dgm:prSet phldrT="[Texto]"/>
      <dgm:spPr/>
      <dgm:t>
        <a:bodyPr vert="vert"/>
        <a:lstStyle/>
        <a:p>
          <a:pPr algn="l"/>
          <a:r>
            <a:rPr lang="pt-BR" dirty="0" smtClean="0"/>
            <a:t>2 – HISTORICO</a:t>
          </a:r>
          <a:endParaRPr lang="pt-BR" dirty="0"/>
        </a:p>
      </dgm:t>
    </dgm:pt>
    <dgm:pt modelId="{82428DC7-5FF2-476C-9C01-61659960C9D5}" type="parTrans" cxnId="{DF886BDA-EA78-4175-8F14-0F395D75DF71}">
      <dgm:prSet/>
      <dgm:spPr/>
      <dgm:t>
        <a:bodyPr/>
        <a:lstStyle/>
        <a:p>
          <a:endParaRPr lang="pt-BR"/>
        </a:p>
      </dgm:t>
    </dgm:pt>
    <dgm:pt modelId="{7D85C1DE-AF2D-467E-9DEC-5FEC9F6D7055}" type="sibTrans" cxnId="{DF886BDA-EA78-4175-8F14-0F395D75DF71}">
      <dgm:prSet/>
      <dgm:spPr/>
      <dgm:t>
        <a:bodyPr/>
        <a:lstStyle/>
        <a:p>
          <a:endParaRPr lang="pt-BR"/>
        </a:p>
      </dgm:t>
    </dgm:pt>
    <dgm:pt modelId="{8E30DC7C-5D38-4A81-AF3E-F0E5949185AC}">
      <dgm:prSet/>
      <dgm:spPr/>
      <dgm:t>
        <a:bodyPr vert="vert"/>
        <a:lstStyle/>
        <a:p>
          <a:pPr algn="ctr"/>
          <a:r>
            <a:rPr lang="pt-BR" smtClean="0"/>
            <a:t>CARGOS</a:t>
          </a:r>
          <a:endParaRPr lang="pt-BR" dirty="0"/>
        </a:p>
      </dgm:t>
    </dgm:pt>
    <dgm:pt modelId="{964F9524-CDB1-4B18-A244-CA0490BE9A3B}" type="parTrans" cxnId="{F62DA1C9-5F00-46B6-AA43-AD1BCCEBAA5C}">
      <dgm:prSet/>
      <dgm:spPr/>
      <dgm:t>
        <a:bodyPr/>
        <a:lstStyle/>
        <a:p>
          <a:endParaRPr lang="pt-BR"/>
        </a:p>
      </dgm:t>
    </dgm:pt>
    <dgm:pt modelId="{A773A274-58DE-4C95-970A-7712BFDE99F3}" type="sibTrans" cxnId="{F62DA1C9-5F00-46B6-AA43-AD1BCCEBAA5C}">
      <dgm:prSet/>
      <dgm:spPr/>
      <dgm:t>
        <a:bodyPr/>
        <a:lstStyle/>
        <a:p>
          <a:endParaRPr lang="pt-BR"/>
        </a:p>
      </dgm:t>
    </dgm:pt>
    <dgm:pt modelId="{474CDCFF-9275-470A-9B14-53A38CCAD1D0}">
      <dgm:prSet/>
      <dgm:spPr/>
      <dgm:t>
        <a:bodyPr vert="vert"/>
        <a:lstStyle/>
        <a:p>
          <a:pPr algn="l"/>
          <a:r>
            <a:rPr lang="pt-BR" dirty="0" smtClean="0"/>
            <a:t>MOTORISTAS</a:t>
          </a:r>
          <a:endParaRPr lang="pt-BR" dirty="0"/>
        </a:p>
      </dgm:t>
    </dgm:pt>
    <dgm:pt modelId="{B4CA59AD-A2F3-4B48-A98E-8D1433A49D32}" type="parTrans" cxnId="{349D4FDF-E730-44F6-A4CA-151A27EB62C1}">
      <dgm:prSet/>
      <dgm:spPr/>
      <dgm:t>
        <a:bodyPr/>
        <a:lstStyle/>
        <a:p>
          <a:endParaRPr lang="pt-BR"/>
        </a:p>
      </dgm:t>
    </dgm:pt>
    <dgm:pt modelId="{9B4C71EF-E391-4B09-BFAB-F329E9C9F6DD}" type="sibTrans" cxnId="{349D4FDF-E730-44F6-A4CA-151A27EB62C1}">
      <dgm:prSet/>
      <dgm:spPr/>
      <dgm:t>
        <a:bodyPr/>
        <a:lstStyle/>
        <a:p>
          <a:endParaRPr lang="pt-BR"/>
        </a:p>
      </dgm:t>
    </dgm:pt>
    <dgm:pt modelId="{3841022B-30CE-4F2D-B1BB-D83EB8D97EF5}">
      <dgm:prSet/>
      <dgm:spPr/>
      <dgm:t>
        <a:bodyPr vert="vert"/>
        <a:lstStyle/>
        <a:p>
          <a:pPr algn="l"/>
          <a:r>
            <a:rPr lang="pt-BR" dirty="0" smtClean="0"/>
            <a:t>ATENDENTE</a:t>
          </a:r>
          <a:endParaRPr lang="pt-BR" dirty="0"/>
        </a:p>
      </dgm:t>
    </dgm:pt>
    <dgm:pt modelId="{7D2869E0-CFFC-4C10-8E72-D2A6375E7556}" type="parTrans" cxnId="{759430BE-BFE3-4CB0-B521-24FCECB5ACD0}">
      <dgm:prSet/>
      <dgm:spPr/>
      <dgm:t>
        <a:bodyPr/>
        <a:lstStyle/>
        <a:p>
          <a:endParaRPr lang="pt-BR"/>
        </a:p>
      </dgm:t>
    </dgm:pt>
    <dgm:pt modelId="{DA061EB2-BF56-4533-B80D-8D689754CDA6}" type="sibTrans" cxnId="{759430BE-BFE3-4CB0-B521-24FCECB5ACD0}">
      <dgm:prSet/>
      <dgm:spPr/>
      <dgm:t>
        <a:bodyPr/>
        <a:lstStyle/>
        <a:p>
          <a:endParaRPr lang="pt-BR"/>
        </a:p>
      </dgm:t>
    </dgm:pt>
    <dgm:pt modelId="{F7221D84-D5F2-494A-99D4-A89A3578A801}">
      <dgm:prSet/>
      <dgm:spPr/>
      <dgm:t>
        <a:bodyPr vert="vert"/>
        <a:lstStyle/>
        <a:p>
          <a:pPr algn="l"/>
          <a:r>
            <a:rPr lang="pt-BR" dirty="0" err="1" smtClean="0"/>
            <a:t>Ñ.</a:t>
          </a:r>
          <a:r>
            <a:rPr lang="pt-BR" dirty="0" smtClean="0"/>
            <a:t>OK</a:t>
          </a:r>
          <a:endParaRPr lang="pt-BR" dirty="0"/>
        </a:p>
      </dgm:t>
    </dgm:pt>
    <dgm:pt modelId="{C1619700-BFF7-4589-8316-E6737ECF0C0C}" type="sibTrans" cxnId="{1FEC5E34-5FF6-4A89-8CAB-2F72E5398150}">
      <dgm:prSet/>
      <dgm:spPr/>
      <dgm:t>
        <a:bodyPr/>
        <a:lstStyle/>
        <a:p>
          <a:endParaRPr lang="pt-BR"/>
        </a:p>
      </dgm:t>
    </dgm:pt>
    <dgm:pt modelId="{D1BDFCB2-0A45-4794-ACCF-935B06391759}" type="parTrans" cxnId="{1FEC5E34-5FF6-4A89-8CAB-2F72E5398150}">
      <dgm:prSet/>
      <dgm:spPr/>
      <dgm:t>
        <a:bodyPr/>
        <a:lstStyle/>
        <a:p>
          <a:endParaRPr lang="pt-BR"/>
        </a:p>
      </dgm:t>
    </dgm:pt>
    <dgm:pt modelId="{BD0E33C3-060B-47ED-8F8F-E96AEDACA4E4}">
      <dgm:prSet phldrT="[Texto]"/>
      <dgm:spPr/>
      <dgm:t>
        <a:bodyPr vert="vert"/>
        <a:lstStyle/>
        <a:p>
          <a:pPr algn="ctr"/>
          <a:r>
            <a:rPr lang="pt-BR" dirty="0" smtClean="0"/>
            <a:t>CONDIÇÕES</a:t>
          </a:r>
          <a:endParaRPr lang="pt-BR" dirty="0"/>
        </a:p>
      </dgm:t>
    </dgm:pt>
    <dgm:pt modelId="{0A4358EB-B052-4BA8-8B3C-0156FB6CC49B}" type="parTrans" cxnId="{7749B0C2-5461-4881-954F-5C00D55B4F91}">
      <dgm:prSet/>
      <dgm:spPr/>
      <dgm:t>
        <a:bodyPr/>
        <a:lstStyle/>
        <a:p>
          <a:endParaRPr lang="pt-BR"/>
        </a:p>
      </dgm:t>
    </dgm:pt>
    <dgm:pt modelId="{4A608224-3C9D-4306-98C9-3D612A6C462F}" type="sibTrans" cxnId="{7749B0C2-5461-4881-954F-5C00D55B4F91}">
      <dgm:prSet/>
      <dgm:spPr/>
      <dgm:t>
        <a:bodyPr/>
        <a:lstStyle/>
        <a:p>
          <a:endParaRPr lang="pt-BR"/>
        </a:p>
      </dgm:t>
    </dgm:pt>
    <dgm:pt modelId="{63F5D2E4-58F6-41EB-BD9E-89F8E82F1017}">
      <dgm:prSet phldrT="[Texto]"/>
      <dgm:spPr/>
      <dgm:t>
        <a:bodyPr vert="vert"/>
        <a:lstStyle/>
        <a:p>
          <a:pPr algn="l"/>
          <a:r>
            <a:rPr lang="pt-BR" dirty="0" smtClean="0"/>
            <a:t>DIARIO</a:t>
          </a:r>
          <a:endParaRPr lang="pt-BR" dirty="0"/>
        </a:p>
      </dgm:t>
    </dgm:pt>
    <dgm:pt modelId="{BA06A76A-37A5-4469-89B6-6F563DDE67B4}" type="parTrans" cxnId="{58B968B2-D4FA-453D-8A51-52255BBCBF57}">
      <dgm:prSet/>
      <dgm:spPr/>
      <dgm:t>
        <a:bodyPr/>
        <a:lstStyle/>
        <a:p>
          <a:endParaRPr lang="pt-BR"/>
        </a:p>
      </dgm:t>
    </dgm:pt>
    <dgm:pt modelId="{FA86704E-EA72-4C6A-B750-58C596C2D0C8}" type="sibTrans" cxnId="{58B968B2-D4FA-453D-8A51-52255BBCBF57}">
      <dgm:prSet/>
      <dgm:spPr/>
      <dgm:t>
        <a:bodyPr/>
        <a:lstStyle/>
        <a:p>
          <a:endParaRPr lang="pt-BR"/>
        </a:p>
      </dgm:t>
    </dgm:pt>
    <dgm:pt modelId="{5BC9369B-7E4F-4EF2-8756-2E507C456184}">
      <dgm:prSet phldrT="[Texto]"/>
      <dgm:spPr/>
      <dgm:t>
        <a:bodyPr vert="vert"/>
        <a:lstStyle/>
        <a:p>
          <a:pPr algn="l"/>
          <a:r>
            <a:rPr lang="pt-BR" dirty="0" smtClean="0"/>
            <a:t>SEMANAL</a:t>
          </a:r>
          <a:endParaRPr lang="pt-BR" dirty="0"/>
        </a:p>
      </dgm:t>
    </dgm:pt>
    <dgm:pt modelId="{D1CF9112-A945-4C13-B974-25E539FB96EB}" type="parTrans" cxnId="{CCF3946B-6F2E-453F-A6C5-AAC485F67A60}">
      <dgm:prSet/>
      <dgm:spPr/>
      <dgm:t>
        <a:bodyPr/>
        <a:lstStyle/>
        <a:p>
          <a:endParaRPr lang="pt-BR"/>
        </a:p>
      </dgm:t>
    </dgm:pt>
    <dgm:pt modelId="{9AF985F2-8B22-46FE-8AE7-BC94020FCB80}" type="sibTrans" cxnId="{CCF3946B-6F2E-453F-A6C5-AAC485F67A60}">
      <dgm:prSet/>
      <dgm:spPr/>
      <dgm:t>
        <a:bodyPr/>
        <a:lstStyle/>
        <a:p>
          <a:endParaRPr lang="pt-BR"/>
        </a:p>
      </dgm:t>
    </dgm:pt>
    <dgm:pt modelId="{78608FF1-9FA5-4F23-AE98-08D3C90C6618}">
      <dgm:prSet phldrT="[Texto]"/>
      <dgm:spPr/>
      <dgm:t>
        <a:bodyPr vert="vert"/>
        <a:lstStyle/>
        <a:p>
          <a:pPr algn="l"/>
          <a:r>
            <a:rPr lang="pt-BR" dirty="0" smtClean="0"/>
            <a:t>QUINZENAL</a:t>
          </a:r>
          <a:endParaRPr lang="pt-BR" dirty="0"/>
        </a:p>
      </dgm:t>
    </dgm:pt>
    <dgm:pt modelId="{67540081-CA07-4401-8424-7DF67A2CAC67}" type="parTrans" cxnId="{5E9FE52A-1017-4A1A-A2DC-CF9A4F1A9B47}">
      <dgm:prSet/>
      <dgm:spPr/>
      <dgm:t>
        <a:bodyPr/>
        <a:lstStyle/>
        <a:p>
          <a:endParaRPr lang="pt-BR"/>
        </a:p>
      </dgm:t>
    </dgm:pt>
    <dgm:pt modelId="{148DD8A5-A275-4E3A-AC9E-702092B88F7F}" type="sibTrans" cxnId="{5E9FE52A-1017-4A1A-A2DC-CF9A4F1A9B47}">
      <dgm:prSet/>
      <dgm:spPr/>
      <dgm:t>
        <a:bodyPr/>
        <a:lstStyle/>
        <a:p>
          <a:endParaRPr lang="pt-BR"/>
        </a:p>
      </dgm:t>
    </dgm:pt>
    <dgm:pt modelId="{99A68B68-D758-43B9-848A-95DBBC15642C}">
      <dgm:prSet phldrT="[Texto]"/>
      <dgm:spPr/>
      <dgm:t>
        <a:bodyPr vert="vert"/>
        <a:lstStyle/>
        <a:p>
          <a:pPr algn="l"/>
          <a:r>
            <a:rPr lang="pt-BR" dirty="0" smtClean="0"/>
            <a:t>MENSAL</a:t>
          </a:r>
          <a:endParaRPr lang="pt-BR" dirty="0"/>
        </a:p>
      </dgm:t>
    </dgm:pt>
    <dgm:pt modelId="{2AF63C71-BDAF-47C7-B453-88D85A75CA81}" type="parTrans" cxnId="{5DAA8C80-7CBC-4285-A35F-93100B7AAF81}">
      <dgm:prSet/>
      <dgm:spPr/>
      <dgm:t>
        <a:bodyPr/>
        <a:lstStyle/>
        <a:p>
          <a:endParaRPr lang="pt-BR"/>
        </a:p>
      </dgm:t>
    </dgm:pt>
    <dgm:pt modelId="{D4905989-6073-4394-91F3-7A1A2330D12B}" type="sibTrans" cxnId="{5DAA8C80-7CBC-4285-A35F-93100B7AAF81}">
      <dgm:prSet/>
      <dgm:spPr/>
      <dgm:t>
        <a:bodyPr/>
        <a:lstStyle/>
        <a:p>
          <a:endParaRPr lang="pt-BR"/>
        </a:p>
      </dgm:t>
    </dgm:pt>
    <dgm:pt modelId="{A92E2D3E-88F8-46B0-9D95-53B12EC54728}">
      <dgm:prSet phldrT="[Texto]"/>
      <dgm:spPr/>
      <dgm:t>
        <a:bodyPr vert="vert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4C2404F3-9F24-4A7F-B103-B31AAB85C3A4}" type="parTrans" cxnId="{00B29949-84BA-41ED-86DF-1C6837AE829A}">
      <dgm:prSet/>
      <dgm:spPr/>
      <dgm:t>
        <a:bodyPr/>
        <a:lstStyle/>
        <a:p>
          <a:endParaRPr lang="pt-BR"/>
        </a:p>
      </dgm:t>
    </dgm:pt>
    <dgm:pt modelId="{7A9BCC5F-2589-4BF8-9FF9-C95EAEE3B9D2}" type="sibTrans" cxnId="{00B29949-84BA-41ED-86DF-1C6837AE829A}">
      <dgm:prSet/>
      <dgm:spPr/>
      <dgm:t>
        <a:bodyPr/>
        <a:lstStyle/>
        <a:p>
          <a:endParaRPr lang="pt-BR"/>
        </a:p>
      </dgm:t>
    </dgm:pt>
    <dgm:pt modelId="{7FE43888-2EA8-43F7-A645-69490356722E}">
      <dgm:prSet phldrT="[Texto]"/>
      <dgm:spPr/>
      <dgm:t>
        <a:bodyPr vert="vert"/>
        <a:lstStyle/>
        <a:p>
          <a:pPr algn="l"/>
          <a:r>
            <a:rPr lang="pt-BR" dirty="0" smtClean="0"/>
            <a:t>BOLETO</a:t>
          </a:r>
          <a:endParaRPr lang="pt-BR" dirty="0"/>
        </a:p>
      </dgm:t>
    </dgm:pt>
    <dgm:pt modelId="{98356E26-6656-408C-BBE0-009672C50FB9}" type="parTrans" cxnId="{100FCF87-A376-490C-A392-00A5F6598084}">
      <dgm:prSet/>
      <dgm:spPr/>
      <dgm:t>
        <a:bodyPr/>
        <a:lstStyle/>
        <a:p>
          <a:endParaRPr lang="pt-BR"/>
        </a:p>
      </dgm:t>
    </dgm:pt>
    <dgm:pt modelId="{035E1E06-ECC2-47AE-9875-9E4BFA2F9226}" type="sibTrans" cxnId="{100FCF87-A376-490C-A392-00A5F6598084}">
      <dgm:prSet/>
      <dgm:spPr/>
      <dgm:t>
        <a:bodyPr/>
        <a:lstStyle/>
        <a:p>
          <a:endParaRPr lang="pt-BR"/>
        </a:p>
      </dgm:t>
    </dgm:pt>
    <dgm:pt modelId="{6CD9B16C-96A6-48C0-8D8D-6ECA26C5FC7C}">
      <dgm:prSet phldrT="[Texto]"/>
      <dgm:spPr/>
      <dgm:t>
        <a:bodyPr vert="vert"/>
        <a:lstStyle/>
        <a:p>
          <a:pPr algn="l"/>
          <a:r>
            <a:rPr lang="pt-BR" dirty="0" smtClean="0"/>
            <a:t>DEBITO</a:t>
          </a:r>
          <a:endParaRPr lang="pt-BR" dirty="0"/>
        </a:p>
      </dgm:t>
    </dgm:pt>
    <dgm:pt modelId="{726271DB-E842-431E-9B7D-3900170BCF80}" type="parTrans" cxnId="{F5DD8D82-3155-4710-9056-2C8887DFC3FB}">
      <dgm:prSet/>
      <dgm:spPr/>
      <dgm:t>
        <a:bodyPr/>
        <a:lstStyle/>
        <a:p>
          <a:endParaRPr lang="pt-BR"/>
        </a:p>
      </dgm:t>
    </dgm:pt>
    <dgm:pt modelId="{D922394F-3376-4650-A2A5-8C0056DF993A}" type="sibTrans" cxnId="{F5DD8D82-3155-4710-9056-2C8887DFC3FB}">
      <dgm:prSet/>
      <dgm:spPr/>
      <dgm:t>
        <a:bodyPr/>
        <a:lstStyle/>
        <a:p>
          <a:endParaRPr lang="pt-BR"/>
        </a:p>
      </dgm:t>
    </dgm:pt>
    <dgm:pt modelId="{7698FA6B-869C-45CC-A40F-1DE57B8B1A9B}">
      <dgm:prSet phldrT="[Texto]"/>
      <dgm:spPr/>
      <dgm:t>
        <a:bodyPr vert="vert"/>
        <a:lstStyle/>
        <a:p>
          <a:pPr algn="l"/>
          <a:r>
            <a:rPr lang="pt-BR" dirty="0" smtClean="0"/>
            <a:t>DEPOSITO</a:t>
          </a:r>
          <a:endParaRPr lang="pt-BR" dirty="0"/>
        </a:p>
      </dgm:t>
    </dgm:pt>
    <dgm:pt modelId="{4F951239-E3F9-4387-9FC0-C59489442AB8}" type="parTrans" cxnId="{8EBBFDD2-48B4-4AEE-8EF7-5720548F4C70}">
      <dgm:prSet/>
      <dgm:spPr/>
      <dgm:t>
        <a:bodyPr/>
        <a:lstStyle/>
        <a:p>
          <a:endParaRPr lang="pt-BR"/>
        </a:p>
      </dgm:t>
    </dgm:pt>
    <dgm:pt modelId="{9A355528-39B5-4AF8-AD08-7CFC73F4117D}" type="sibTrans" cxnId="{8EBBFDD2-48B4-4AEE-8EF7-5720548F4C70}">
      <dgm:prSet/>
      <dgm:spPr/>
      <dgm:t>
        <a:bodyPr/>
        <a:lstStyle/>
        <a:p>
          <a:endParaRPr lang="pt-BR"/>
        </a:p>
      </dgm:t>
    </dgm:pt>
    <dgm:pt modelId="{B000AB3F-2BCA-4728-A42D-50A67CAE2CC2}">
      <dgm:prSet phldrT="[Texto]"/>
      <dgm:spPr/>
      <dgm:t>
        <a:bodyPr vert="vert"/>
        <a:lstStyle/>
        <a:p>
          <a:pPr algn="l"/>
          <a:r>
            <a:rPr lang="pt-BR" dirty="0" smtClean="0"/>
            <a:t>TRANSFERENCIA</a:t>
          </a:r>
          <a:endParaRPr lang="pt-BR" dirty="0"/>
        </a:p>
      </dgm:t>
    </dgm:pt>
    <dgm:pt modelId="{5650FA9E-5307-4AE2-ADB1-C0945DDBE5A0}" type="parTrans" cxnId="{1D08DB48-C526-43F5-8CFB-201E75D7F18C}">
      <dgm:prSet/>
      <dgm:spPr/>
      <dgm:t>
        <a:bodyPr/>
        <a:lstStyle/>
        <a:p>
          <a:endParaRPr lang="pt-BR"/>
        </a:p>
      </dgm:t>
    </dgm:pt>
    <dgm:pt modelId="{6111E914-0F74-4C43-8D3C-FD5C2EA3B6F3}" type="sibTrans" cxnId="{1D08DB48-C526-43F5-8CFB-201E75D7F18C}">
      <dgm:prSet/>
      <dgm:spPr/>
      <dgm:t>
        <a:bodyPr/>
        <a:lstStyle/>
        <a:p>
          <a:endParaRPr lang="pt-BR"/>
        </a:p>
      </dgm:t>
    </dgm:pt>
    <dgm:pt modelId="{E1598D94-A683-4621-B85B-5FBD84F97E55}">
      <dgm:prSet/>
      <dgm:spPr/>
      <dgm:t>
        <a:bodyPr vert="vert"/>
        <a:lstStyle/>
        <a:p>
          <a:pPr algn="ctr"/>
          <a:r>
            <a:rPr lang="pt-BR" dirty="0" smtClean="0"/>
            <a:t>TIPO DE CADASTRO</a:t>
          </a:r>
          <a:endParaRPr lang="pt-BR" dirty="0"/>
        </a:p>
      </dgm:t>
    </dgm:pt>
    <dgm:pt modelId="{60F8824C-59EC-4254-A391-E8085193782A}" type="parTrans" cxnId="{7C92FB59-1556-41AA-AB1D-B81571C843EB}">
      <dgm:prSet/>
      <dgm:spPr/>
      <dgm:t>
        <a:bodyPr/>
        <a:lstStyle/>
        <a:p>
          <a:endParaRPr lang="pt-BR"/>
        </a:p>
      </dgm:t>
    </dgm:pt>
    <dgm:pt modelId="{54502E82-2CF4-4DD4-BE6F-F103A528D5EE}" type="sibTrans" cxnId="{7C92FB59-1556-41AA-AB1D-B81571C843EB}">
      <dgm:prSet/>
      <dgm:spPr/>
      <dgm:t>
        <a:bodyPr/>
        <a:lstStyle/>
        <a:p>
          <a:endParaRPr lang="pt-BR"/>
        </a:p>
      </dgm:t>
    </dgm:pt>
    <dgm:pt modelId="{274831EE-F81D-43EF-9281-D774F0D5859F}">
      <dgm:prSet/>
      <dgm:spPr/>
      <dgm:t>
        <a:bodyPr vert="vert"/>
        <a:lstStyle/>
        <a:p>
          <a:pPr algn="l"/>
          <a:r>
            <a:rPr lang="pt-BR" dirty="0" smtClean="0"/>
            <a:t>PF – PESSOA FISICA</a:t>
          </a:r>
          <a:endParaRPr lang="pt-BR" dirty="0"/>
        </a:p>
      </dgm:t>
    </dgm:pt>
    <dgm:pt modelId="{6E9CE093-4005-4F57-AFB6-293E08F0D8C5}" type="parTrans" cxnId="{A037BB04-B9A2-48E2-9C65-0522153611AA}">
      <dgm:prSet/>
      <dgm:spPr/>
      <dgm:t>
        <a:bodyPr/>
        <a:lstStyle/>
        <a:p>
          <a:endParaRPr lang="pt-BR"/>
        </a:p>
      </dgm:t>
    </dgm:pt>
    <dgm:pt modelId="{1F0E74B4-48F1-4930-899D-50BC988A08FF}" type="sibTrans" cxnId="{A037BB04-B9A2-48E2-9C65-0522153611AA}">
      <dgm:prSet/>
      <dgm:spPr/>
      <dgm:t>
        <a:bodyPr/>
        <a:lstStyle/>
        <a:p>
          <a:endParaRPr lang="pt-BR"/>
        </a:p>
      </dgm:t>
    </dgm:pt>
    <dgm:pt modelId="{BB4BC789-83A5-45BC-97FD-34B73BA6E137}">
      <dgm:prSet/>
      <dgm:spPr/>
      <dgm:t>
        <a:bodyPr vert="vert"/>
        <a:lstStyle/>
        <a:p>
          <a:pPr algn="l"/>
          <a:r>
            <a:rPr lang="pt-BR" dirty="0" smtClean="0"/>
            <a:t>PJ – PESSOA JIRUDICA</a:t>
          </a:r>
          <a:endParaRPr lang="pt-BR" dirty="0"/>
        </a:p>
      </dgm:t>
    </dgm:pt>
    <dgm:pt modelId="{EA06B6EF-C5D0-4FDC-B827-0D3C47A5A072}" type="parTrans" cxnId="{1B3F9955-001E-41B2-A521-B02C6054A028}">
      <dgm:prSet/>
      <dgm:spPr/>
      <dgm:t>
        <a:bodyPr/>
        <a:lstStyle/>
        <a:p>
          <a:endParaRPr lang="pt-BR"/>
        </a:p>
      </dgm:t>
    </dgm:pt>
    <dgm:pt modelId="{82513D23-9167-4D13-8F15-2C59AB90705A}" type="sibTrans" cxnId="{1B3F9955-001E-41B2-A521-B02C6054A028}">
      <dgm:prSet/>
      <dgm:spPr/>
      <dgm:t>
        <a:bodyPr/>
        <a:lstStyle/>
        <a:p>
          <a:endParaRPr lang="pt-BR"/>
        </a:p>
      </dgm:t>
    </dgm:pt>
    <dgm:pt modelId="{46E6060A-284A-4F78-9C33-0A70E4D93E7D}">
      <dgm:prSet/>
      <dgm:spPr/>
      <dgm:t>
        <a:bodyPr vert="vert"/>
        <a:lstStyle/>
        <a:p>
          <a:pPr algn="l"/>
          <a:r>
            <a:rPr lang="pt-BR" dirty="0" smtClean="0"/>
            <a:t>PREÇOS</a:t>
          </a:r>
          <a:endParaRPr lang="pt-BR" dirty="0" smtClean="0"/>
        </a:p>
      </dgm:t>
    </dgm:pt>
    <dgm:pt modelId="{08B38DC0-EEE4-4BD5-AF0E-5A8487D7E897}" type="parTrans" cxnId="{6901EC76-24FA-45AE-BF84-B79F4A41F7C5}">
      <dgm:prSet/>
      <dgm:spPr/>
      <dgm:t>
        <a:bodyPr/>
        <a:lstStyle/>
        <a:p>
          <a:endParaRPr lang="pt-BR"/>
        </a:p>
      </dgm:t>
    </dgm:pt>
    <dgm:pt modelId="{7BD23513-B238-4D12-ADD8-A68475C81A95}" type="sibTrans" cxnId="{6901EC76-24FA-45AE-BF84-B79F4A41F7C5}">
      <dgm:prSet/>
      <dgm:spPr/>
      <dgm:t>
        <a:bodyPr/>
        <a:lstStyle/>
        <a:p>
          <a:endParaRPr lang="pt-BR"/>
        </a:p>
      </dgm:t>
    </dgm:pt>
    <dgm:pt modelId="{E8555C61-91A6-4FB5-97D8-102A2732F840}">
      <dgm:prSet/>
      <dgm:spPr/>
      <dgm:t>
        <a:bodyPr vert="horz"/>
        <a:lstStyle/>
        <a:p>
          <a:r>
            <a:rPr lang="pt-BR" dirty="0" smtClean="0"/>
            <a:t>TRANSPORTADOR</a:t>
          </a:r>
          <a:endParaRPr lang="pt-BR" dirty="0"/>
        </a:p>
      </dgm:t>
    </dgm:pt>
    <dgm:pt modelId="{18D537C0-91E9-44A3-8BC4-BA08A79049B8}" type="sibTrans" cxnId="{A70C0E15-7CA4-4D2B-BC75-CC0B42535129}">
      <dgm:prSet/>
      <dgm:spPr/>
      <dgm:t>
        <a:bodyPr/>
        <a:lstStyle/>
        <a:p>
          <a:endParaRPr lang="pt-BR"/>
        </a:p>
      </dgm:t>
    </dgm:pt>
    <dgm:pt modelId="{3354F990-0D8B-4793-9A46-57C1D6401DE1}" type="parTrans" cxnId="{A70C0E15-7CA4-4D2B-BC75-CC0B42535129}">
      <dgm:prSet/>
      <dgm:spPr/>
      <dgm:t>
        <a:bodyPr/>
        <a:lstStyle/>
        <a:p>
          <a:endParaRPr lang="pt-BR"/>
        </a:p>
      </dgm:t>
    </dgm:pt>
    <dgm:pt modelId="{A7922DFD-20B3-40E7-9806-9BF16B933004}">
      <dgm:prSet/>
      <dgm:spPr/>
      <dgm:t>
        <a:bodyPr vert="vert"/>
        <a:lstStyle/>
        <a:p>
          <a:r>
            <a:rPr lang="pt-BR" dirty="0" smtClean="0"/>
            <a:t>SOLICITANTES</a:t>
          </a:r>
          <a:endParaRPr lang="pt-BR" dirty="0"/>
        </a:p>
      </dgm:t>
    </dgm:pt>
    <dgm:pt modelId="{44386224-831E-4DDF-B93E-18DBECDCBEA3}" type="parTrans" cxnId="{AB270AAD-505B-4298-AD33-756429090325}">
      <dgm:prSet/>
      <dgm:spPr/>
      <dgm:t>
        <a:bodyPr/>
        <a:lstStyle/>
        <a:p>
          <a:endParaRPr lang="pt-BR"/>
        </a:p>
      </dgm:t>
    </dgm:pt>
    <dgm:pt modelId="{7ED890CD-9A20-474B-A54D-A32007F66123}" type="sibTrans" cxnId="{AB270AAD-505B-4298-AD33-756429090325}">
      <dgm:prSet/>
      <dgm:spPr/>
      <dgm:t>
        <a:bodyPr/>
        <a:lstStyle/>
        <a:p>
          <a:endParaRPr lang="pt-BR"/>
        </a:p>
      </dgm:t>
    </dgm:pt>
    <dgm:pt modelId="{1E595697-1BAC-4E9C-B099-722371733400}">
      <dgm:prSet/>
      <dgm:spPr/>
      <dgm:t>
        <a:bodyPr vert="vert"/>
        <a:lstStyle/>
        <a:p>
          <a:pPr algn="l"/>
          <a:r>
            <a:rPr lang="pt-BR" dirty="0" smtClean="0"/>
            <a:t>ENDEREÇO DA OBRA</a:t>
          </a:r>
          <a:endParaRPr lang="pt-BR" dirty="0" smtClean="0"/>
        </a:p>
      </dgm:t>
    </dgm:pt>
    <dgm:pt modelId="{7A118D40-DAC5-4A39-9C12-3C51CB178FE0}" type="parTrans" cxnId="{9027D2E2-7173-4149-BAA8-EE5FC1C864BE}">
      <dgm:prSet/>
      <dgm:spPr/>
      <dgm:t>
        <a:bodyPr/>
        <a:lstStyle/>
        <a:p>
          <a:endParaRPr lang="pt-BR"/>
        </a:p>
      </dgm:t>
    </dgm:pt>
    <dgm:pt modelId="{5498631A-F0D7-46FE-8FAB-8534580536A7}" type="sibTrans" cxnId="{9027D2E2-7173-4149-BAA8-EE5FC1C864BE}">
      <dgm:prSet/>
      <dgm:spPr/>
      <dgm:t>
        <a:bodyPr/>
        <a:lstStyle/>
        <a:p>
          <a:endParaRPr lang="pt-BR"/>
        </a:p>
      </dgm:t>
    </dgm:pt>
    <dgm:pt modelId="{E82A8030-B108-415D-A6BA-78304B93189A}">
      <dgm:prSet/>
      <dgm:spPr/>
      <dgm:t>
        <a:bodyPr vert="vert"/>
        <a:lstStyle/>
        <a:p>
          <a:pPr algn="l"/>
          <a:r>
            <a:rPr lang="pt-BR" dirty="0" smtClean="0"/>
            <a:t>ENDEREÇO DE COBRANÇA</a:t>
          </a:r>
          <a:endParaRPr lang="pt-BR" dirty="0" smtClean="0"/>
        </a:p>
      </dgm:t>
    </dgm:pt>
    <dgm:pt modelId="{B2BA4BB2-B4A2-4316-A280-2C6358B741F8}" type="parTrans" cxnId="{7962B22D-9AA4-4F36-A962-CF9D8F3336A9}">
      <dgm:prSet/>
      <dgm:spPr/>
      <dgm:t>
        <a:bodyPr/>
        <a:lstStyle/>
        <a:p>
          <a:endParaRPr lang="pt-BR"/>
        </a:p>
      </dgm:t>
    </dgm:pt>
    <dgm:pt modelId="{EEB72C76-60D5-40AF-B095-9A37C84F2F03}" type="sibTrans" cxnId="{7962B22D-9AA4-4F36-A962-CF9D8F3336A9}">
      <dgm:prSet/>
      <dgm:spPr/>
      <dgm:t>
        <a:bodyPr/>
        <a:lstStyle/>
        <a:p>
          <a:endParaRPr lang="pt-BR"/>
        </a:p>
      </dgm:t>
    </dgm:pt>
    <dgm:pt modelId="{93BD166B-8D9A-4B0D-B8DB-07A7A96F8194}">
      <dgm:prSet/>
      <dgm:spPr/>
      <dgm:t>
        <a:bodyPr vert="vert"/>
        <a:lstStyle/>
        <a:p>
          <a:pPr algn="l"/>
          <a:r>
            <a:rPr lang="pt-BR" smtClean="0"/>
            <a:t>OK</a:t>
          </a:r>
          <a:endParaRPr lang="pt-BR" dirty="0"/>
        </a:p>
      </dgm:t>
    </dgm:pt>
    <dgm:pt modelId="{194AA14D-A6FF-4123-972F-891533FD0FB1}" type="parTrans" cxnId="{31B9499A-2AA7-4214-A184-7DC1744F1ACF}">
      <dgm:prSet/>
      <dgm:spPr/>
      <dgm:t>
        <a:bodyPr/>
        <a:lstStyle/>
        <a:p>
          <a:endParaRPr lang="pt-BR"/>
        </a:p>
      </dgm:t>
    </dgm:pt>
    <dgm:pt modelId="{254E4A09-A045-470E-894D-76AA5731B5AB}" type="sibTrans" cxnId="{31B9499A-2AA7-4214-A184-7DC1744F1ACF}">
      <dgm:prSet/>
      <dgm:spPr/>
      <dgm:t>
        <a:bodyPr/>
        <a:lstStyle/>
        <a:p>
          <a:endParaRPr lang="pt-BR"/>
        </a:p>
      </dgm:t>
    </dgm:pt>
    <dgm:pt modelId="{B97FA157-4F07-4B42-B092-F46F878DF562}">
      <dgm:prSet/>
      <dgm:spPr/>
      <dgm:t>
        <a:bodyPr vert="vert"/>
        <a:lstStyle/>
        <a:p>
          <a:r>
            <a:rPr lang="pt-BR" dirty="0" smtClean="0"/>
            <a:t>CADASTROS</a:t>
          </a:r>
          <a:endParaRPr lang="pt-BR" dirty="0"/>
        </a:p>
      </dgm:t>
    </dgm:pt>
    <dgm:pt modelId="{A5774AA8-1AF6-413B-A43E-83FB48AB713B}" type="parTrans" cxnId="{A36BCA5E-506D-4FCC-ACE6-34BBD4E31E3F}">
      <dgm:prSet/>
      <dgm:spPr/>
      <dgm:t>
        <a:bodyPr/>
        <a:lstStyle/>
        <a:p>
          <a:endParaRPr lang="pt-BR"/>
        </a:p>
      </dgm:t>
    </dgm:pt>
    <dgm:pt modelId="{263CC25D-B27C-4F21-80F2-2BAA7C22CB40}" type="sibTrans" cxnId="{A36BCA5E-506D-4FCC-ACE6-34BBD4E31E3F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24A43D5-AC07-47CE-9E36-4CBEC629530D}" type="pres">
      <dgm:prSet presAssocID="{91272E83-D057-4E79-BCED-AE1F321DAAE0}" presName="vertOne" presStyleCnt="0"/>
      <dgm:spPr/>
      <dgm:t>
        <a:bodyPr/>
        <a:lstStyle/>
        <a:p>
          <a:endParaRPr lang="pt-BR"/>
        </a:p>
      </dgm:t>
    </dgm:pt>
    <dgm:pt modelId="{F9DA9C6C-EB67-4A2F-88E1-B20203521784}" type="pres">
      <dgm:prSet presAssocID="{91272E83-D057-4E79-BCED-AE1F321DAAE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42E964-E5FF-4E7D-BF90-3C86DEFB7C72}" type="pres">
      <dgm:prSet presAssocID="{91272E83-D057-4E79-BCED-AE1F321DAAE0}" presName="parTransOne" presStyleCnt="0"/>
      <dgm:spPr/>
      <dgm:t>
        <a:bodyPr/>
        <a:lstStyle/>
        <a:p>
          <a:endParaRPr lang="pt-BR"/>
        </a:p>
      </dgm:t>
    </dgm:pt>
    <dgm:pt modelId="{5960E311-B95F-46B6-AE9E-14D3B2ABDD8F}" type="pres">
      <dgm:prSet presAssocID="{91272E83-D057-4E79-BCED-AE1F321DAAE0}" presName="horzOne" presStyleCnt="0"/>
      <dgm:spPr/>
      <dgm:t>
        <a:bodyPr/>
        <a:lstStyle/>
        <a:p>
          <a:endParaRPr lang="pt-BR"/>
        </a:p>
      </dgm:t>
    </dgm:pt>
    <dgm:pt modelId="{759FD1CD-EEFD-4EF6-9E14-584A1519FB82}" type="pres">
      <dgm:prSet presAssocID="{8CA4E23E-B7B6-4D61-8EF3-4C23D3D8DE84}" presName="vertTwo" presStyleCnt="0"/>
      <dgm:spPr/>
      <dgm:t>
        <a:bodyPr/>
        <a:lstStyle/>
        <a:p>
          <a:endParaRPr lang="pt-BR"/>
        </a:p>
      </dgm:t>
    </dgm:pt>
    <dgm:pt modelId="{72133345-441A-4DA2-AD84-551ECA9B8A32}" type="pres">
      <dgm:prSet presAssocID="{8CA4E23E-B7B6-4D61-8EF3-4C23D3D8DE84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BA2E144-3C06-4164-9F69-ECF53AB45382}" type="pres">
      <dgm:prSet presAssocID="{8CA4E23E-B7B6-4D61-8EF3-4C23D3D8DE84}" presName="parTransTwo" presStyleCnt="0"/>
      <dgm:spPr/>
      <dgm:t>
        <a:bodyPr/>
        <a:lstStyle/>
        <a:p>
          <a:endParaRPr lang="pt-BR"/>
        </a:p>
      </dgm:t>
    </dgm:pt>
    <dgm:pt modelId="{C543349D-0D7E-41DA-B6BD-A9D4048805A2}" type="pres">
      <dgm:prSet presAssocID="{8CA4E23E-B7B6-4D61-8EF3-4C23D3D8DE84}" presName="horzTwo" presStyleCnt="0"/>
      <dgm:spPr/>
      <dgm:t>
        <a:bodyPr/>
        <a:lstStyle/>
        <a:p>
          <a:endParaRPr lang="pt-BR"/>
        </a:p>
      </dgm:t>
    </dgm:pt>
    <dgm:pt modelId="{37E6BB6D-2121-46D0-9E1C-98EAB71DB9F0}" type="pres">
      <dgm:prSet presAssocID="{6621BCC2-FB84-4111-A271-AA0810B8028F}" presName="vertThree" presStyleCnt="0"/>
      <dgm:spPr/>
      <dgm:t>
        <a:bodyPr/>
        <a:lstStyle/>
        <a:p>
          <a:endParaRPr lang="pt-BR"/>
        </a:p>
      </dgm:t>
    </dgm:pt>
    <dgm:pt modelId="{6199E365-2656-4F07-B634-3A5B9FF13C39}" type="pres">
      <dgm:prSet presAssocID="{6621BCC2-FB84-4111-A271-AA0810B8028F}" presName="txThree" presStyleLbl="node3" presStyleIdx="0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29BAB8-3F86-46DA-AD1E-88B2F92CC454}" type="pres">
      <dgm:prSet presAssocID="{6621BCC2-FB84-4111-A271-AA0810B8028F}" presName="parTransThree" presStyleCnt="0"/>
      <dgm:spPr/>
      <dgm:t>
        <a:bodyPr/>
        <a:lstStyle/>
        <a:p>
          <a:endParaRPr lang="pt-BR"/>
        </a:p>
      </dgm:t>
    </dgm:pt>
    <dgm:pt modelId="{743D5675-B53E-48E2-8224-E9549E2FF3DB}" type="pres">
      <dgm:prSet presAssocID="{6621BCC2-FB84-4111-A271-AA0810B8028F}" presName="horzThree" presStyleCnt="0"/>
      <dgm:spPr/>
      <dgm:t>
        <a:bodyPr/>
        <a:lstStyle/>
        <a:p>
          <a:endParaRPr lang="pt-BR"/>
        </a:p>
      </dgm:t>
    </dgm:pt>
    <dgm:pt modelId="{0ED6E63A-4FAE-499E-9B90-9AEEAF8E8290}" type="pres">
      <dgm:prSet presAssocID="{DAEACD45-B968-4921-86CF-1B665748946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91DABBC-2F48-469F-ABFE-14381FCBC4F3}" type="pres">
      <dgm:prSet presAssocID="{DAEACD45-B968-4921-86CF-1B665748946F}" presName="txFour" presStyleLbl="node4" presStyleIdx="0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E007E64-9709-4A23-884A-CCE9B2E97A14}" type="pres">
      <dgm:prSet presAssocID="{DAEACD45-B968-4921-86CF-1B665748946F}" presName="horzFour" presStyleCnt="0"/>
      <dgm:spPr/>
      <dgm:t>
        <a:bodyPr/>
        <a:lstStyle/>
        <a:p>
          <a:endParaRPr lang="pt-BR"/>
        </a:p>
      </dgm:t>
    </dgm:pt>
    <dgm:pt modelId="{62464B38-6045-4993-B9FF-53FB4A8B2F82}" type="pres">
      <dgm:prSet presAssocID="{0F5DB4A7-1850-4ECD-AC97-79062A9AE056}" presName="sibSpaceFour" presStyleCnt="0"/>
      <dgm:spPr/>
      <dgm:t>
        <a:bodyPr/>
        <a:lstStyle/>
        <a:p>
          <a:endParaRPr lang="pt-BR"/>
        </a:p>
      </dgm:t>
    </dgm:pt>
    <dgm:pt modelId="{0D1182B0-AB60-4607-A764-CACE3B6F7742}" type="pres">
      <dgm:prSet presAssocID="{17AF119C-B520-4DF3-9A11-6DF761DF3AF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3905D6F-5F04-486E-BDB1-25D17331CECD}" type="pres">
      <dgm:prSet presAssocID="{17AF119C-B520-4DF3-9A11-6DF761DF3AF5}" presName="txFour" presStyleLbl="node4" presStyleIdx="1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761EED-1B96-4CBE-A1F1-4E320E9A5E94}" type="pres">
      <dgm:prSet presAssocID="{17AF119C-B520-4DF3-9A11-6DF761DF3AF5}" presName="horzFour" presStyleCnt="0"/>
      <dgm:spPr/>
      <dgm:t>
        <a:bodyPr/>
        <a:lstStyle/>
        <a:p>
          <a:endParaRPr lang="pt-BR"/>
        </a:p>
      </dgm:t>
    </dgm:pt>
    <dgm:pt modelId="{FD756962-B790-4961-9762-6F4A31A94C89}" type="pres">
      <dgm:prSet presAssocID="{7D85C1DE-AF2D-467E-9DEC-5FEC9F6D7055}" presName="sibSpaceFour" presStyleCnt="0"/>
      <dgm:spPr/>
      <dgm:t>
        <a:bodyPr/>
        <a:lstStyle/>
        <a:p>
          <a:endParaRPr lang="pt-BR"/>
        </a:p>
      </dgm:t>
    </dgm:pt>
    <dgm:pt modelId="{345031C9-A537-4670-8CDB-4558AD4DE3B2}" type="pres">
      <dgm:prSet presAssocID="{C854FF20-36F3-4E76-8947-D50304FE820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E2F581F-FFB0-4ED1-A10E-9BC45B27B0CB}" type="pres">
      <dgm:prSet presAssocID="{C854FF20-36F3-4E76-8947-D50304FE8204}" presName="txFour" presStyleLbl="node4" presStyleIdx="2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22CFE6C-4727-47A0-B2C9-58FD6D9531D1}" type="pres">
      <dgm:prSet presAssocID="{C854FF20-36F3-4E76-8947-D50304FE8204}" presName="horzFour" presStyleCnt="0"/>
      <dgm:spPr/>
      <dgm:t>
        <a:bodyPr/>
        <a:lstStyle/>
        <a:p>
          <a:endParaRPr lang="pt-BR"/>
        </a:p>
      </dgm:t>
    </dgm:pt>
    <dgm:pt modelId="{AF0E9048-1376-42D1-8123-C9ADED265FFA}" type="pres">
      <dgm:prSet presAssocID="{D3F49ACC-9519-441E-A1EB-EAF84422FEC5}" presName="sibSpaceThree" presStyleCnt="0"/>
      <dgm:spPr/>
      <dgm:t>
        <a:bodyPr/>
        <a:lstStyle/>
        <a:p>
          <a:endParaRPr lang="pt-BR"/>
        </a:p>
      </dgm:t>
    </dgm:pt>
    <dgm:pt modelId="{20524242-741D-4963-A209-1F5516935B39}" type="pres">
      <dgm:prSet presAssocID="{1DB26F08-1A8B-4BE7-958F-830252886176}" presName="vertThree" presStyleCnt="0"/>
      <dgm:spPr/>
      <dgm:t>
        <a:bodyPr/>
        <a:lstStyle/>
        <a:p>
          <a:endParaRPr lang="pt-BR"/>
        </a:p>
      </dgm:t>
    </dgm:pt>
    <dgm:pt modelId="{7C76D75A-CD3A-4678-9328-A851203ED8FC}" type="pres">
      <dgm:prSet presAssocID="{1DB26F08-1A8B-4BE7-958F-830252886176}" presName="txThree" presStyleLbl="node3" presStyleIdx="1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8E915B3-59ED-45C2-A511-A40E07F21BBB}" type="pres">
      <dgm:prSet presAssocID="{1DB26F08-1A8B-4BE7-958F-830252886176}" presName="horzThree" presStyleCnt="0"/>
      <dgm:spPr/>
      <dgm:t>
        <a:bodyPr/>
        <a:lstStyle/>
        <a:p>
          <a:endParaRPr lang="pt-BR"/>
        </a:p>
      </dgm:t>
    </dgm:pt>
    <dgm:pt modelId="{CE0DE6E3-7464-4DF5-B8B1-776DB054D9C0}" type="pres">
      <dgm:prSet presAssocID="{C51B90A1-1D12-4147-ADAA-BC196678438D}" presName="sibSpaceThree" presStyleCnt="0"/>
      <dgm:spPr/>
      <dgm:t>
        <a:bodyPr/>
        <a:lstStyle/>
        <a:p>
          <a:endParaRPr lang="pt-BR"/>
        </a:p>
      </dgm:t>
    </dgm:pt>
    <dgm:pt modelId="{C7E10472-35F7-40E2-8483-D20CF3353EE2}" type="pres">
      <dgm:prSet presAssocID="{43DC6080-2C30-4C2D-AE1A-291FCD5DE7BC}" presName="vertThree" presStyleCnt="0"/>
      <dgm:spPr/>
      <dgm:t>
        <a:bodyPr/>
        <a:lstStyle/>
        <a:p>
          <a:endParaRPr lang="pt-BR"/>
        </a:p>
      </dgm:t>
    </dgm:pt>
    <dgm:pt modelId="{66BE2073-CA4A-4BB5-B75D-9FE10F2BB8FD}" type="pres">
      <dgm:prSet presAssocID="{43DC6080-2C30-4C2D-AE1A-291FCD5DE7BC}" presName="txThree" presStyleLbl="node3" presStyleIdx="2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F11F6F-B70A-4E05-916B-AB942EF23A82}" type="pres">
      <dgm:prSet presAssocID="{43DC6080-2C30-4C2D-AE1A-291FCD5DE7BC}" presName="horzThree" presStyleCnt="0"/>
      <dgm:spPr/>
      <dgm:t>
        <a:bodyPr/>
        <a:lstStyle/>
        <a:p>
          <a:endParaRPr lang="pt-BR"/>
        </a:p>
      </dgm:t>
    </dgm:pt>
    <dgm:pt modelId="{DAA89DAE-C264-4224-BFEC-CB5DB5267BF9}" type="pres">
      <dgm:prSet presAssocID="{EE45ABCC-F0F9-461C-A123-67FE9B037D8C}" presName="sibSpaceThree" presStyleCnt="0"/>
      <dgm:spPr/>
      <dgm:t>
        <a:bodyPr/>
        <a:lstStyle/>
        <a:p>
          <a:endParaRPr lang="pt-BR"/>
        </a:p>
      </dgm:t>
    </dgm:pt>
    <dgm:pt modelId="{16C79DED-5B78-4BBB-A41A-902E48DBD363}" type="pres">
      <dgm:prSet presAssocID="{EA40A1E9-F485-4B90-83E1-F8A099B56300}" presName="vertThree" presStyleCnt="0"/>
      <dgm:spPr/>
      <dgm:t>
        <a:bodyPr/>
        <a:lstStyle/>
        <a:p>
          <a:endParaRPr lang="pt-BR"/>
        </a:p>
      </dgm:t>
    </dgm:pt>
    <dgm:pt modelId="{8BF178F8-3C9E-4B89-88C3-83B48EA8FFC9}" type="pres">
      <dgm:prSet presAssocID="{EA40A1E9-F485-4B90-83E1-F8A099B56300}" presName="txThree" presStyleLbl="node3" presStyleIdx="3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A83D06-523C-4B1F-8F8C-B09E7C64A5A6}" type="pres">
      <dgm:prSet presAssocID="{EA40A1E9-F485-4B90-83E1-F8A099B56300}" presName="horzThree" presStyleCnt="0"/>
      <dgm:spPr/>
      <dgm:t>
        <a:bodyPr/>
        <a:lstStyle/>
        <a:p>
          <a:endParaRPr lang="pt-BR"/>
        </a:p>
      </dgm:t>
    </dgm:pt>
    <dgm:pt modelId="{9C5CA7F5-2E08-4794-95CF-1AEB3F507B0D}" type="pres">
      <dgm:prSet presAssocID="{2DBA1536-0DF0-461A-9B00-C7E56E5A8A52}" presName="sibSpaceThree" presStyleCnt="0"/>
      <dgm:spPr/>
      <dgm:t>
        <a:bodyPr/>
        <a:lstStyle/>
        <a:p>
          <a:endParaRPr lang="pt-BR"/>
        </a:p>
      </dgm:t>
    </dgm:pt>
    <dgm:pt modelId="{A32039DB-987A-4038-8EDC-961556CEA62B}" type="pres">
      <dgm:prSet presAssocID="{55471C7B-D4E3-492C-9157-5D6D2FDB0BC3}" presName="vertThree" presStyleCnt="0"/>
      <dgm:spPr/>
      <dgm:t>
        <a:bodyPr/>
        <a:lstStyle/>
        <a:p>
          <a:endParaRPr lang="pt-BR"/>
        </a:p>
      </dgm:t>
    </dgm:pt>
    <dgm:pt modelId="{F7FEB7B4-2FCA-47A8-9BC3-3B0FD5D898C0}" type="pres">
      <dgm:prSet presAssocID="{55471C7B-D4E3-492C-9157-5D6D2FDB0BC3}" presName="txThree" presStyleLbl="node3" presStyleIdx="4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DEDC80-152A-44F9-B5EE-478341F126FA}" type="pres">
      <dgm:prSet presAssocID="{55471C7B-D4E3-492C-9157-5D6D2FDB0BC3}" presName="horzThree" presStyleCnt="0"/>
      <dgm:spPr/>
      <dgm:t>
        <a:bodyPr/>
        <a:lstStyle/>
        <a:p>
          <a:endParaRPr lang="pt-BR"/>
        </a:p>
      </dgm:t>
    </dgm:pt>
    <dgm:pt modelId="{7CE78E44-B828-4D2B-87EC-D813CFF60DD3}" type="pres">
      <dgm:prSet presAssocID="{3086E7D7-C6C6-4013-865A-5046E9E23CD8}" presName="sibSpaceThree" presStyleCnt="0"/>
      <dgm:spPr/>
      <dgm:t>
        <a:bodyPr/>
        <a:lstStyle/>
        <a:p>
          <a:endParaRPr lang="pt-BR"/>
        </a:p>
      </dgm:t>
    </dgm:pt>
    <dgm:pt modelId="{7521DA51-5DAE-4BE4-BB0F-DF0A30BC0779}" type="pres">
      <dgm:prSet presAssocID="{29FD5727-B11E-4B86-A0EE-673E6AE9DC3B}" presName="vertThree" presStyleCnt="0"/>
      <dgm:spPr/>
      <dgm:t>
        <a:bodyPr/>
        <a:lstStyle/>
        <a:p>
          <a:endParaRPr lang="pt-BR"/>
        </a:p>
      </dgm:t>
    </dgm:pt>
    <dgm:pt modelId="{E8C4735B-CAAF-4F75-ACAF-AC2A6B9578F6}" type="pres">
      <dgm:prSet presAssocID="{29FD5727-B11E-4B86-A0EE-673E6AE9DC3B}" presName="txThree" presStyleLbl="node3" presStyleIdx="5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79F6CC-5ED5-42D0-A89F-B5EDD0DDDEFE}" type="pres">
      <dgm:prSet presAssocID="{29FD5727-B11E-4B86-A0EE-673E6AE9DC3B}" presName="horzThree" presStyleCnt="0"/>
      <dgm:spPr/>
      <dgm:t>
        <a:bodyPr/>
        <a:lstStyle/>
        <a:p>
          <a:endParaRPr lang="pt-BR"/>
        </a:p>
      </dgm:t>
    </dgm:pt>
    <dgm:pt modelId="{F597168F-10BE-4F2C-9FC5-44BF9DF21A1B}" type="pres">
      <dgm:prSet presAssocID="{DD723088-ED79-4342-BEFE-CAF4688C8889}" presName="sibSpaceTwo" presStyleCnt="0"/>
      <dgm:spPr/>
      <dgm:t>
        <a:bodyPr/>
        <a:lstStyle/>
        <a:p>
          <a:endParaRPr lang="pt-BR"/>
        </a:p>
      </dgm:t>
    </dgm:pt>
    <dgm:pt modelId="{72C387D5-BB7F-4FCA-90BE-1E596D608130}" type="pres">
      <dgm:prSet presAssocID="{AB2C53EF-6F6F-47BD-A79D-2879E480690F}" presName="vertTwo" presStyleCnt="0"/>
      <dgm:spPr/>
      <dgm:t>
        <a:bodyPr/>
        <a:lstStyle/>
        <a:p>
          <a:endParaRPr lang="pt-BR"/>
        </a:p>
      </dgm:t>
    </dgm:pt>
    <dgm:pt modelId="{04DD77C3-0CF2-4AA6-917B-07129CC84737}" type="pres">
      <dgm:prSet presAssocID="{AB2C53EF-6F6F-47BD-A79D-2879E480690F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6F68F2A-68C7-48F3-9694-AB4676F2FA24}" type="pres">
      <dgm:prSet presAssocID="{AB2C53EF-6F6F-47BD-A79D-2879E480690F}" presName="parTransTwo" presStyleCnt="0"/>
      <dgm:spPr/>
      <dgm:t>
        <a:bodyPr/>
        <a:lstStyle/>
        <a:p>
          <a:endParaRPr lang="pt-BR"/>
        </a:p>
      </dgm:t>
    </dgm:pt>
    <dgm:pt modelId="{23AAB661-D5AD-46FC-842F-1D517E08FA72}" type="pres">
      <dgm:prSet presAssocID="{AB2C53EF-6F6F-47BD-A79D-2879E480690F}" presName="horzTwo" presStyleCnt="0"/>
      <dgm:spPr/>
      <dgm:t>
        <a:bodyPr/>
        <a:lstStyle/>
        <a:p>
          <a:endParaRPr lang="pt-BR"/>
        </a:p>
      </dgm:t>
    </dgm:pt>
    <dgm:pt modelId="{A3938D49-A44C-4795-A244-3C324901BE7E}" type="pres">
      <dgm:prSet presAssocID="{B1B6C9A4-5E40-4820-A2AE-33151512F4BC}" presName="vertThree" presStyleCnt="0"/>
      <dgm:spPr/>
      <dgm:t>
        <a:bodyPr/>
        <a:lstStyle/>
        <a:p>
          <a:endParaRPr lang="pt-BR"/>
        </a:p>
      </dgm:t>
    </dgm:pt>
    <dgm:pt modelId="{43C6CB8D-6FCA-43E2-A6C6-A4B63D485C36}" type="pres">
      <dgm:prSet presAssocID="{B1B6C9A4-5E40-4820-A2AE-33151512F4BC}" presName="txThree" presStyleLbl="node3" presStyleIdx="6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6B8AFD7-7738-472D-BBDE-B33C1543EDAC}" type="pres">
      <dgm:prSet presAssocID="{B1B6C9A4-5E40-4820-A2AE-33151512F4BC}" presName="parTransThree" presStyleCnt="0"/>
      <dgm:spPr/>
      <dgm:t>
        <a:bodyPr/>
        <a:lstStyle/>
        <a:p>
          <a:endParaRPr lang="pt-BR"/>
        </a:p>
      </dgm:t>
    </dgm:pt>
    <dgm:pt modelId="{45E2A58E-E9E9-4797-A955-8CF267DC261A}" type="pres">
      <dgm:prSet presAssocID="{B1B6C9A4-5E40-4820-A2AE-33151512F4BC}" presName="horzThree" presStyleCnt="0"/>
      <dgm:spPr/>
      <dgm:t>
        <a:bodyPr/>
        <a:lstStyle/>
        <a:p>
          <a:endParaRPr lang="pt-BR"/>
        </a:p>
      </dgm:t>
    </dgm:pt>
    <dgm:pt modelId="{A5D7ADEF-EC2A-4A44-9AE2-DB75B5E1D525}" type="pres">
      <dgm:prSet presAssocID="{F7221D84-D5F2-494A-99D4-A89A3578A801}" presName="vertFour" presStyleCnt="0">
        <dgm:presLayoutVars>
          <dgm:chPref val="3"/>
        </dgm:presLayoutVars>
      </dgm:prSet>
      <dgm:spPr/>
    </dgm:pt>
    <dgm:pt modelId="{96FDD299-551F-45DE-9BF5-686D241C2541}" type="pres">
      <dgm:prSet presAssocID="{F7221D84-D5F2-494A-99D4-A89A3578A801}" presName="txFour" presStyleLbl="node4" presStyleIdx="3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864891A-490F-4D49-A8DF-2CF12DC438CD}" type="pres">
      <dgm:prSet presAssocID="{F7221D84-D5F2-494A-99D4-A89A3578A801}" presName="horzFour" presStyleCnt="0"/>
      <dgm:spPr/>
    </dgm:pt>
    <dgm:pt modelId="{0D1E7FE3-DCCE-4A2F-9C32-133F832DCEAC}" type="pres">
      <dgm:prSet presAssocID="{C1619700-BFF7-4589-8316-E6737ECF0C0C}" presName="sibSpaceFour" presStyleCnt="0"/>
      <dgm:spPr/>
    </dgm:pt>
    <dgm:pt modelId="{8799B572-E4DF-45B6-981F-A6E84636FDD7}" type="pres">
      <dgm:prSet presAssocID="{93BD166B-8D9A-4B0D-B8DB-07A7A96F8194}" presName="vertFour" presStyleCnt="0">
        <dgm:presLayoutVars>
          <dgm:chPref val="3"/>
        </dgm:presLayoutVars>
      </dgm:prSet>
      <dgm:spPr/>
    </dgm:pt>
    <dgm:pt modelId="{B4E3EEFB-9C18-4D3F-BC2D-4E95EF466476}" type="pres">
      <dgm:prSet presAssocID="{93BD166B-8D9A-4B0D-B8DB-07A7A96F8194}" presName="txFour" presStyleLbl="node4" presStyleIdx="4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6DC215-6DA8-43CD-B783-39D1B3CFC88A}" type="pres">
      <dgm:prSet presAssocID="{93BD166B-8D9A-4B0D-B8DB-07A7A96F8194}" presName="horzFour" presStyleCnt="0"/>
      <dgm:spPr/>
    </dgm:pt>
    <dgm:pt modelId="{FEEEEC99-9912-42F6-BA2E-E9893AF5C312}" type="pres">
      <dgm:prSet presAssocID="{2C5E9E9E-2BB9-41D8-9E4B-F44EA176E35C}" presName="sibSpaceThree" presStyleCnt="0"/>
      <dgm:spPr/>
      <dgm:t>
        <a:bodyPr/>
        <a:lstStyle/>
        <a:p>
          <a:endParaRPr lang="pt-BR"/>
        </a:p>
      </dgm:t>
    </dgm:pt>
    <dgm:pt modelId="{FFFD6D47-BF43-47F2-A3BE-2537402494A5}" type="pres">
      <dgm:prSet presAssocID="{AFACF6DF-CA6E-4123-82F0-3C4FBC84994E}" presName="vertThree" presStyleCnt="0"/>
      <dgm:spPr/>
      <dgm:t>
        <a:bodyPr/>
        <a:lstStyle/>
        <a:p>
          <a:endParaRPr lang="pt-BR"/>
        </a:p>
      </dgm:t>
    </dgm:pt>
    <dgm:pt modelId="{01B42EC2-B617-4BE9-B9D2-C769419E2DC5}" type="pres">
      <dgm:prSet presAssocID="{AFACF6DF-CA6E-4123-82F0-3C4FBC84994E}" presName="txThree" presStyleLbl="node3" presStyleIdx="7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AED63C1-D255-49F2-BFFA-5F78129FA7CD}" type="pres">
      <dgm:prSet presAssocID="{AFACF6DF-CA6E-4123-82F0-3C4FBC84994E}" presName="parTransThree" presStyleCnt="0"/>
      <dgm:spPr/>
      <dgm:t>
        <a:bodyPr/>
        <a:lstStyle/>
        <a:p>
          <a:endParaRPr lang="pt-BR"/>
        </a:p>
      </dgm:t>
    </dgm:pt>
    <dgm:pt modelId="{63E8FDA0-619F-41BE-9770-4B4E5648FAD6}" type="pres">
      <dgm:prSet presAssocID="{AFACF6DF-CA6E-4123-82F0-3C4FBC84994E}" presName="horzThree" presStyleCnt="0"/>
      <dgm:spPr/>
      <dgm:t>
        <a:bodyPr/>
        <a:lstStyle/>
        <a:p>
          <a:endParaRPr lang="pt-BR"/>
        </a:p>
      </dgm:t>
    </dgm:pt>
    <dgm:pt modelId="{85BE2059-F1CB-4E2D-AF99-EE9141924DFE}" type="pres">
      <dgm:prSet presAssocID="{A559FE76-F0CB-442E-A60B-6AD97B0B754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9C524DD-AC07-4FE4-9A3F-AE43A3A659B8}" type="pres">
      <dgm:prSet presAssocID="{A559FE76-F0CB-442E-A60B-6AD97B0B754F}" presName="txFour" presStyleLbl="node4" presStyleIdx="5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07717A-B519-4935-AE59-0D2844BEAC0F}" type="pres">
      <dgm:prSet presAssocID="{A559FE76-F0CB-442E-A60B-6AD97B0B754F}" presName="horzFour" presStyleCnt="0"/>
      <dgm:spPr/>
      <dgm:t>
        <a:bodyPr/>
        <a:lstStyle/>
        <a:p>
          <a:endParaRPr lang="pt-BR"/>
        </a:p>
      </dgm:t>
    </dgm:pt>
    <dgm:pt modelId="{2102ABF6-9A22-4A1F-9643-37429C113632}" type="pres">
      <dgm:prSet presAssocID="{6364512F-6B53-4560-A5F0-B617A2F26755}" presName="sibSpaceFour" presStyleCnt="0"/>
      <dgm:spPr/>
      <dgm:t>
        <a:bodyPr/>
        <a:lstStyle/>
        <a:p>
          <a:endParaRPr lang="pt-BR"/>
        </a:p>
      </dgm:t>
    </dgm:pt>
    <dgm:pt modelId="{DE55A761-A8A0-4064-8004-1C29F800D64B}" type="pres">
      <dgm:prSet presAssocID="{F67C8630-9C93-4504-BCE1-33EB8229317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D0AC23-D0F8-40FF-8C47-8F96E5531143}" type="pres">
      <dgm:prSet presAssocID="{F67C8630-9C93-4504-BCE1-33EB82293177}" presName="txFour" presStyleLbl="node4" presStyleIdx="6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8D5D87-D822-4EEF-BC43-0803BC2CB845}" type="pres">
      <dgm:prSet presAssocID="{F67C8630-9C93-4504-BCE1-33EB82293177}" presName="horzFour" presStyleCnt="0"/>
      <dgm:spPr/>
      <dgm:t>
        <a:bodyPr/>
        <a:lstStyle/>
        <a:p>
          <a:endParaRPr lang="pt-BR"/>
        </a:p>
      </dgm:t>
    </dgm:pt>
    <dgm:pt modelId="{7175EF6C-6D16-47A8-B352-86FB6EEA94AA}" type="pres">
      <dgm:prSet presAssocID="{47CC63F3-4662-4026-9293-FB11D805C53C}" presName="sibSpaceFour" presStyleCnt="0"/>
      <dgm:spPr/>
      <dgm:t>
        <a:bodyPr/>
        <a:lstStyle/>
        <a:p>
          <a:endParaRPr lang="pt-BR"/>
        </a:p>
      </dgm:t>
    </dgm:pt>
    <dgm:pt modelId="{C03FE907-84F1-4B6E-B4AC-767D930A880F}" type="pres">
      <dgm:prSet presAssocID="{A88A545B-2438-42BC-9914-B8A7782B07D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BD7AE4-2552-4BAD-85FD-B2AAB7C8344F}" type="pres">
      <dgm:prSet presAssocID="{A88A545B-2438-42BC-9914-B8A7782B07D2}" presName="txFour" presStyleLbl="node4" presStyleIdx="7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10A7E20-5800-445C-B8E4-09981B0571E8}" type="pres">
      <dgm:prSet presAssocID="{A88A545B-2438-42BC-9914-B8A7782B07D2}" presName="horzFour" presStyleCnt="0"/>
      <dgm:spPr/>
      <dgm:t>
        <a:bodyPr/>
        <a:lstStyle/>
        <a:p>
          <a:endParaRPr lang="pt-BR"/>
        </a:p>
      </dgm:t>
    </dgm:pt>
    <dgm:pt modelId="{16DDB747-9209-43A5-A8FE-CFA8528204A8}" type="pres">
      <dgm:prSet presAssocID="{E3939518-9049-4BE3-B447-EF3564D88CB5}" presName="sibSpaceFour" presStyleCnt="0"/>
      <dgm:spPr/>
      <dgm:t>
        <a:bodyPr/>
        <a:lstStyle/>
        <a:p>
          <a:endParaRPr lang="pt-BR"/>
        </a:p>
      </dgm:t>
    </dgm:pt>
    <dgm:pt modelId="{6B217F20-616F-46C2-8C00-447EA05F6C27}" type="pres">
      <dgm:prSet presAssocID="{FF477A40-8446-46DA-8F0C-BB222C9ABA1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837210-B976-475C-B04D-4D9C3ADB8616}" type="pres">
      <dgm:prSet presAssocID="{FF477A40-8446-46DA-8F0C-BB222C9ABA12}" presName="txFour" presStyleLbl="node4" presStyleIdx="8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C597A3-03F5-4D32-A6A7-E1153D9BB101}" type="pres">
      <dgm:prSet presAssocID="{FF477A40-8446-46DA-8F0C-BB222C9ABA12}" presName="horzFour" presStyleCnt="0"/>
      <dgm:spPr/>
      <dgm:t>
        <a:bodyPr/>
        <a:lstStyle/>
        <a:p>
          <a:endParaRPr lang="pt-BR"/>
        </a:p>
      </dgm:t>
    </dgm:pt>
    <dgm:pt modelId="{A09ED851-2FC8-470F-B9C1-E8CEAD71A958}" type="pres">
      <dgm:prSet presAssocID="{6BAD3014-DD55-42DB-88DA-B84F2A171F06}" presName="sibSpaceFour" presStyleCnt="0"/>
      <dgm:spPr/>
      <dgm:t>
        <a:bodyPr/>
        <a:lstStyle/>
        <a:p>
          <a:endParaRPr lang="pt-BR"/>
        </a:p>
      </dgm:t>
    </dgm:pt>
    <dgm:pt modelId="{73267518-9FAE-4E35-9931-68E522D60351}" type="pres">
      <dgm:prSet presAssocID="{77D953D9-5BF1-4E45-8A47-24E791817731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5DFD024-4C50-4759-BE43-9EA92E68523D}" type="pres">
      <dgm:prSet presAssocID="{77D953D9-5BF1-4E45-8A47-24E791817731}" presName="txFour" presStyleLbl="node4" presStyleIdx="9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6444F5-4824-4131-9DA9-815E4360DEA2}" type="pres">
      <dgm:prSet presAssocID="{77D953D9-5BF1-4E45-8A47-24E791817731}" presName="horzFour" presStyleCnt="0"/>
      <dgm:spPr/>
      <dgm:t>
        <a:bodyPr/>
        <a:lstStyle/>
        <a:p>
          <a:endParaRPr lang="pt-BR"/>
        </a:p>
      </dgm:t>
    </dgm:pt>
    <dgm:pt modelId="{00337903-453C-4A68-A130-5211710FCD1A}" type="pres">
      <dgm:prSet presAssocID="{24B00206-F483-42B8-8B87-E9014D29D508}" presName="sibSpaceThree" presStyleCnt="0"/>
      <dgm:spPr/>
      <dgm:t>
        <a:bodyPr/>
        <a:lstStyle/>
        <a:p>
          <a:endParaRPr lang="pt-BR"/>
        </a:p>
      </dgm:t>
    </dgm:pt>
    <dgm:pt modelId="{6DE7A3FE-266C-4D93-8935-2080589ADA7C}" type="pres">
      <dgm:prSet presAssocID="{E0FD25FE-C8EF-4C59-9566-BC56D5ED0C7D}" presName="vertThree" presStyleCnt="0"/>
      <dgm:spPr/>
      <dgm:t>
        <a:bodyPr/>
        <a:lstStyle/>
        <a:p>
          <a:endParaRPr lang="pt-BR"/>
        </a:p>
      </dgm:t>
    </dgm:pt>
    <dgm:pt modelId="{9FE7DE70-AE48-470D-A286-3D6DCD570970}" type="pres">
      <dgm:prSet presAssocID="{E0FD25FE-C8EF-4C59-9566-BC56D5ED0C7D}" presName="txThree" presStyleLbl="node3" presStyleIdx="8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75AF22B-DD58-4203-9BD9-183A406F8784}" type="pres">
      <dgm:prSet presAssocID="{E0FD25FE-C8EF-4C59-9566-BC56D5ED0C7D}" presName="parTransThree" presStyleCnt="0"/>
      <dgm:spPr/>
      <dgm:t>
        <a:bodyPr/>
        <a:lstStyle/>
        <a:p>
          <a:endParaRPr lang="pt-BR"/>
        </a:p>
      </dgm:t>
    </dgm:pt>
    <dgm:pt modelId="{5D5E8653-D7A7-4FB7-B67B-460501AAF8F3}" type="pres">
      <dgm:prSet presAssocID="{E0FD25FE-C8EF-4C59-9566-BC56D5ED0C7D}" presName="horzThree" presStyleCnt="0"/>
      <dgm:spPr/>
      <dgm:t>
        <a:bodyPr/>
        <a:lstStyle/>
        <a:p>
          <a:endParaRPr lang="pt-BR"/>
        </a:p>
      </dgm:t>
    </dgm:pt>
    <dgm:pt modelId="{879793CB-2888-45F2-9D7B-6CC1064B404B}" type="pres">
      <dgm:prSet presAssocID="{91D6B8F6-7041-4150-8823-919F3F3D422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C86A7B-BE2A-434D-86EA-E9A0BCF268D9}" type="pres">
      <dgm:prSet presAssocID="{91D6B8F6-7041-4150-8823-919F3F3D4223}" presName="txFour" presStyleLbl="node4" presStyleIdx="10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3557A3A-99C1-499A-8A70-30822F3710B0}" type="pres">
      <dgm:prSet presAssocID="{91D6B8F6-7041-4150-8823-919F3F3D4223}" presName="horzFour" presStyleCnt="0"/>
      <dgm:spPr/>
      <dgm:t>
        <a:bodyPr/>
        <a:lstStyle/>
        <a:p>
          <a:endParaRPr lang="pt-BR"/>
        </a:p>
      </dgm:t>
    </dgm:pt>
    <dgm:pt modelId="{753C8DCD-8245-405B-9D75-846F6CF70A59}" type="pres">
      <dgm:prSet presAssocID="{F9349424-05AD-41E6-BC34-AC20AA8EA8BE}" presName="sibSpaceFour" presStyleCnt="0"/>
      <dgm:spPr/>
      <dgm:t>
        <a:bodyPr/>
        <a:lstStyle/>
        <a:p>
          <a:endParaRPr lang="pt-BR"/>
        </a:p>
      </dgm:t>
    </dgm:pt>
    <dgm:pt modelId="{42E21FA3-5499-4C96-A020-D1D2C3EF4AE1}" type="pres">
      <dgm:prSet presAssocID="{C4BBDB66-5617-4817-88D2-2EF524997EC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112425F-7735-4A85-A657-224D8B81073E}" type="pres">
      <dgm:prSet presAssocID="{C4BBDB66-5617-4817-88D2-2EF524997EC7}" presName="txFour" presStyleLbl="node4" presStyleIdx="11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D755D8-6AC7-46AF-A3B5-33BF912E9911}" type="pres">
      <dgm:prSet presAssocID="{C4BBDB66-5617-4817-88D2-2EF524997EC7}" presName="horzFour" presStyleCnt="0"/>
      <dgm:spPr/>
      <dgm:t>
        <a:bodyPr/>
        <a:lstStyle/>
        <a:p>
          <a:endParaRPr lang="pt-BR"/>
        </a:p>
      </dgm:t>
    </dgm:pt>
    <dgm:pt modelId="{05BD578F-2C50-4782-9733-26D34CBAF420}" type="pres">
      <dgm:prSet presAssocID="{630D4C8A-22DD-4749-B15D-75EB4D1E5B60}" presName="sibSpaceThree" presStyleCnt="0"/>
      <dgm:spPr/>
      <dgm:t>
        <a:bodyPr/>
        <a:lstStyle/>
        <a:p>
          <a:endParaRPr lang="pt-BR"/>
        </a:p>
      </dgm:t>
    </dgm:pt>
    <dgm:pt modelId="{1B232221-69C8-481D-895A-9AD6DFA296B7}" type="pres">
      <dgm:prSet presAssocID="{E1598D94-A683-4621-B85B-5FBD84F97E55}" presName="vertThree" presStyleCnt="0"/>
      <dgm:spPr/>
    </dgm:pt>
    <dgm:pt modelId="{054A6A44-F37F-4FA5-AC57-E82807675706}" type="pres">
      <dgm:prSet presAssocID="{E1598D94-A683-4621-B85B-5FBD84F97E55}" presName="txThree" presStyleLbl="node3" presStyleIdx="9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08D2753-ED0A-48AC-8C3A-F2C2E812CC3F}" type="pres">
      <dgm:prSet presAssocID="{E1598D94-A683-4621-B85B-5FBD84F97E55}" presName="parTransThree" presStyleCnt="0"/>
      <dgm:spPr/>
    </dgm:pt>
    <dgm:pt modelId="{02BD9602-E688-4BA4-9313-E3EFFE52ED17}" type="pres">
      <dgm:prSet presAssocID="{E1598D94-A683-4621-B85B-5FBD84F97E55}" presName="horzThree" presStyleCnt="0"/>
      <dgm:spPr/>
    </dgm:pt>
    <dgm:pt modelId="{196B395A-E022-4EAA-8036-2CD69FBF00E8}" type="pres">
      <dgm:prSet presAssocID="{274831EE-F81D-43EF-9281-D774F0D5859F}" presName="vertFour" presStyleCnt="0">
        <dgm:presLayoutVars>
          <dgm:chPref val="3"/>
        </dgm:presLayoutVars>
      </dgm:prSet>
      <dgm:spPr/>
    </dgm:pt>
    <dgm:pt modelId="{469E8DCD-639C-4CE8-B168-7CD79C2C7F83}" type="pres">
      <dgm:prSet presAssocID="{274831EE-F81D-43EF-9281-D774F0D5859F}" presName="txFour" presStyleLbl="node4" presStyleIdx="12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0D38F3-C2A4-4B1E-BFF1-B51A008E2604}" type="pres">
      <dgm:prSet presAssocID="{274831EE-F81D-43EF-9281-D774F0D5859F}" presName="horzFour" presStyleCnt="0"/>
      <dgm:spPr/>
    </dgm:pt>
    <dgm:pt modelId="{C5940F6E-5196-47BC-8405-CC28C7775CEC}" type="pres">
      <dgm:prSet presAssocID="{1F0E74B4-48F1-4930-899D-50BC988A08FF}" presName="sibSpaceFour" presStyleCnt="0"/>
      <dgm:spPr/>
    </dgm:pt>
    <dgm:pt modelId="{070B58E9-E438-4582-9026-C60359F7C218}" type="pres">
      <dgm:prSet presAssocID="{BB4BC789-83A5-45BC-97FD-34B73BA6E137}" presName="vertFour" presStyleCnt="0">
        <dgm:presLayoutVars>
          <dgm:chPref val="3"/>
        </dgm:presLayoutVars>
      </dgm:prSet>
      <dgm:spPr/>
    </dgm:pt>
    <dgm:pt modelId="{C4E3F7F1-9409-492F-A2A4-2B5D78D316E5}" type="pres">
      <dgm:prSet presAssocID="{BB4BC789-83A5-45BC-97FD-34B73BA6E137}" presName="txFour" presStyleLbl="node4" presStyleIdx="13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954D36-8D26-475E-B7D3-F5A37E66257E}" type="pres">
      <dgm:prSet presAssocID="{BB4BC789-83A5-45BC-97FD-34B73BA6E137}" presName="horzFour" presStyleCnt="0"/>
      <dgm:spPr/>
    </dgm:pt>
    <dgm:pt modelId="{1B8DC23D-FFBE-403B-92C5-93D769FE3238}" type="pres">
      <dgm:prSet presAssocID="{54502E82-2CF4-4DD4-BE6F-F103A528D5EE}" presName="sibSpaceThree" presStyleCnt="0"/>
      <dgm:spPr/>
    </dgm:pt>
    <dgm:pt modelId="{273133C5-64F3-43EC-980D-01E536473CC4}" type="pres">
      <dgm:prSet presAssocID="{BD0E33C3-060B-47ED-8F8F-E96AEDACA4E4}" presName="vertThree" presStyleCnt="0"/>
      <dgm:spPr/>
    </dgm:pt>
    <dgm:pt modelId="{8BE8393E-3A28-48EE-9AD9-090D63137ABD}" type="pres">
      <dgm:prSet presAssocID="{BD0E33C3-060B-47ED-8F8F-E96AEDACA4E4}" presName="txThree" presStyleLbl="node3" presStyleIdx="10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389FA94-EE0F-4040-B3DE-F61C6F28FEF5}" type="pres">
      <dgm:prSet presAssocID="{BD0E33C3-060B-47ED-8F8F-E96AEDACA4E4}" presName="parTransThree" presStyleCnt="0"/>
      <dgm:spPr/>
    </dgm:pt>
    <dgm:pt modelId="{1767A719-1D75-4D66-88C5-8BEB40AB40C3}" type="pres">
      <dgm:prSet presAssocID="{BD0E33C3-060B-47ED-8F8F-E96AEDACA4E4}" presName="horzThree" presStyleCnt="0"/>
      <dgm:spPr/>
    </dgm:pt>
    <dgm:pt modelId="{0DA1B050-A58D-4237-9007-B465E046D5F7}" type="pres">
      <dgm:prSet presAssocID="{63F5D2E4-58F6-41EB-BD9E-89F8E82F1017}" presName="vertFour" presStyleCnt="0">
        <dgm:presLayoutVars>
          <dgm:chPref val="3"/>
        </dgm:presLayoutVars>
      </dgm:prSet>
      <dgm:spPr/>
    </dgm:pt>
    <dgm:pt modelId="{895A83E2-C81B-4AAF-B19E-C38EE0E55CDF}" type="pres">
      <dgm:prSet presAssocID="{63F5D2E4-58F6-41EB-BD9E-89F8E82F1017}" presName="txFour" presStyleLbl="node4" presStyleIdx="14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547AAAB-7F56-4D0B-8962-659F645DB57A}" type="pres">
      <dgm:prSet presAssocID="{63F5D2E4-58F6-41EB-BD9E-89F8E82F1017}" presName="horzFour" presStyleCnt="0"/>
      <dgm:spPr/>
    </dgm:pt>
    <dgm:pt modelId="{0C59F0A3-DED7-4BDF-A7BE-4B7D2BB2AA7E}" type="pres">
      <dgm:prSet presAssocID="{FA86704E-EA72-4C6A-B750-58C596C2D0C8}" presName="sibSpaceFour" presStyleCnt="0"/>
      <dgm:spPr/>
    </dgm:pt>
    <dgm:pt modelId="{50A6B227-FCE7-4AAB-ACD9-92914AE10A9B}" type="pres">
      <dgm:prSet presAssocID="{5BC9369B-7E4F-4EF2-8756-2E507C456184}" presName="vertFour" presStyleCnt="0">
        <dgm:presLayoutVars>
          <dgm:chPref val="3"/>
        </dgm:presLayoutVars>
      </dgm:prSet>
      <dgm:spPr/>
    </dgm:pt>
    <dgm:pt modelId="{C4423841-7361-42EC-815A-8FD14D97AFFA}" type="pres">
      <dgm:prSet presAssocID="{5BC9369B-7E4F-4EF2-8756-2E507C456184}" presName="txFour" presStyleLbl="node4" presStyleIdx="15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741059-027D-40B2-AA21-67393CD25B43}" type="pres">
      <dgm:prSet presAssocID="{5BC9369B-7E4F-4EF2-8756-2E507C456184}" presName="horzFour" presStyleCnt="0"/>
      <dgm:spPr/>
    </dgm:pt>
    <dgm:pt modelId="{FEA9400F-385D-4AAE-B73D-F42A25EEFBA3}" type="pres">
      <dgm:prSet presAssocID="{9AF985F2-8B22-46FE-8AE7-BC94020FCB80}" presName="sibSpaceFour" presStyleCnt="0"/>
      <dgm:spPr/>
    </dgm:pt>
    <dgm:pt modelId="{A97413D9-7E59-41A2-8E7F-35BA36BBED2D}" type="pres">
      <dgm:prSet presAssocID="{78608FF1-9FA5-4F23-AE98-08D3C90C6618}" presName="vertFour" presStyleCnt="0">
        <dgm:presLayoutVars>
          <dgm:chPref val="3"/>
        </dgm:presLayoutVars>
      </dgm:prSet>
      <dgm:spPr/>
    </dgm:pt>
    <dgm:pt modelId="{0D46822C-0E53-40B2-8F65-2DF00721F8DC}" type="pres">
      <dgm:prSet presAssocID="{78608FF1-9FA5-4F23-AE98-08D3C90C6618}" presName="txFour" presStyleLbl="node4" presStyleIdx="16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5955D43-2285-44C1-8BE6-885FCA45829B}" type="pres">
      <dgm:prSet presAssocID="{78608FF1-9FA5-4F23-AE98-08D3C90C6618}" presName="horzFour" presStyleCnt="0"/>
      <dgm:spPr/>
    </dgm:pt>
    <dgm:pt modelId="{B2C47531-C068-4962-9B0B-0BE603B492A4}" type="pres">
      <dgm:prSet presAssocID="{148DD8A5-A275-4E3A-AC9E-702092B88F7F}" presName="sibSpaceFour" presStyleCnt="0"/>
      <dgm:spPr/>
    </dgm:pt>
    <dgm:pt modelId="{9D85C24B-013D-4B2C-9086-F5C8DA8AEC17}" type="pres">
      <dgm:prSet presAssocID="{99A68B68-D758-43B9-848A-95DBBC15642C}" presName="vertFour" presStyleCnt="0">
        <dgm:presLayoutVars>
          <dgm:chPref val="3"/>
        </dgm:presLayoutVars>
      </dgm:prSet>
      <dgm:spPr/>
    </dgm:pt>
    <dgm:pt modelId="{91793834-B73B-46AA-A221-8C6BDC3D3402}" type="pres">
      <dgm:prSet presAssocID="{99A68B68-D758-43B9-848A-95DBBC15642C}" presName="txFour" presStyleLbl="node4" presStyleIdx="17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3713E80-4DAE-449C-99FE-C44AF077B036}" type="pres">
      <dgm:prSet presAssocID="{99A68B68-D758-43B9-848A-95DBBC15642C}" presName="horzFour" presStyleCnt="0"/>
      <dgm:spPr/>
    </dgm:pt>
    <dgm:pt modelId="{CF25E85F-583D-4961-9449-4E5AE4F4D4D7}" type="pres">
      <dgm:prSet presAssocID="{4A608224-3C9D-4306-98C9-3D612A6C462F}" presName="sibSpaceThree" presStyleCnt="0"/>
      <dgm:spPr/>
    </dgm:pt>
    <dgm:pt modelId="{558692AC-156A-47F4-9F04-AB63893A5119}" type="pres">
      <dgm:prSet presAssocID="{A92E2D3E-88F8-46B0-9D95-53B12EC54728}" presName="vertThree" presStyleCnt="0"/>
      <dgm:spPr/>
    </dgm:pt>
    <dgm:pt modelId="{6B6B0213-E290-43D3-85F8-C28ECE184BE2}" type="pres">
      <dgm:prSet presAssocID="{A92E2D3E-88F8-46B0-9D95-53B12EC54728}" presName="txThree" presStyleLbl="node3" presStyleIdx="11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19D77A2-1B72-4661-834D-604C4E8165D7}" type="pres">
      <dgm:prSet presAssocID="{A92E2D3E-88F8-46B0-9D95-53B12EC54728}" presName="parTransThree" presStyleCnt="0"/>
      <dgm:spPr/>
    </dgm:pt>
    <dgm:pt modelId="{E2999C01-F017-4A32-A16F-F83811A75486}" type="pres">
      <dgm:prSet presAssocID="{A92E2D3E-88F8-46B0-9D95-53B12EC54728}" presName="horzThree" presStyleCnt="0"/>
      <dgm:spPr/>
    </dgm:pt>
    <dgm:pt modelId="{BE31CD05-5E0D-4F67-8F89-51284DD117A2}" type="pres">
      <dgm:prSet presAssocID="{7FE43888-2EA8-43F7-A645-69490356722E}" presName="vertFour" presStyleCnt="0">
        <dgm:presLayoutVars>
          <dgm:chPref val="3"/>
        </dgm:presLayoutVars>
      </dgm:prSet>
      <dgm:spPr/>
    </dgm:pt>
    <dgm:pt modelId="{E03F0833-F34E-4009-8AAE-77580F1BE3BD}" type="pres">
      <dgm:prSet presAssocID="{7FE43888-2EA8-43F7-A645-69490356722E}" presName="txFour" presStyleLbl="node4" presStyleIdx="18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8BFB46-4F38-4D6F-ABD0-93FE46985444}" type="pres">
      <dgm:prSet presAssocID="{7FE43888-2EA8-43F7-A645-69490356722E}" presName="horzFour" presStyleCnt="0"/>
      <dgm:spPr/>
    </dgm:pt>
    <dgm:pt modelId="{A619FC8E-DF80-4BF6-BB8D-EA0C4B922E0B}" type="pres">
      <dgm:prSet presAssocID="{035E1E06-ECC2-47AE-9875-9E4BFA2F9226}" presName="sibSpaceFour" presStyleCnt="0"/>
      <dgm:spPr/>
    </dgm:pt>
    <dgm:pt modelId="{C6A2E3F3-EAB1-4BAC-B8E5-3AE24B098A6E}" type="pres">
      <dgm:prSet presAssocID="{6CD9B16C-96A6-48C0-8D8D-6ECA26C5FC7C}" presName="vertFour" presStyleCnt="0">
        <dgm:presLayoutVars>
          <dgm:chPref val="3"/>
        </dgm:presLayoutVars>
      </dgm:prSet>
      <dgm:spPr/>
    </dgm:pt>
    <dgm:pt modelId="{5C8E68B7-F06B-4D25-8AC8-C1E591FDCE05}" type="pres">
      <dgm:prSet presAssocID="{6CD9B16C-96A6-48C0-8D8D-6ECA26C5FC7C}" presName="txFour" presStyleLbl="node4" presStyleIdx="19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A175BA4-05BC-4B3B-957F-4E1E4F7A6B0C}" type="pres">
      <dgm:prSet presAssocID="{6CD9B16C-96A6-48C0-8D8D-6ECA26C5FC7C}" presName="horzFour" presStyleCnt="0"/>
      <dgm:spPr/>
    </dgm:pt>
    <dgm:pt modelId="{5B63B4E9-1D5A-4F36-A98A-2E0A16D793FE}" type="pres">
      <dgm:prSet presAssocID="{D922394F-3376-4650-A2A5-8C0056DF993A}" presName="sibSpaceFour" presStyleCnt="0"/>
      <dgm:spPr/>
    </dgm:pt>
    <dgm:pt modelId="{03AFF67F-14D3-467E-B658-B42076FB36D2}" type="pres">
      <dgm:prSet presAssocID="{7698FA6B-869C-45CC-A40F-1DE57B8B1A9B}" presName="vertFour" presStyleCnt="0">
        <dgm:presLayoutVars>
          <dgm:chPref val="3"/>
        </dgm:presLayoutVars>
      </dgm:prSet>
      <dgm:spPr/>
    </dgm:pt>
    <dgm:pt modelId="{59822379-4B25-49D5-8E42-C3C5C44B4EF5}" type="pres">
      <dgm:prSet presAssocID="{7698FA6B-869C-45CC-A40F-1DE57B8B1A9B}" presName="txFour" presStyleLbl="node4" presStyleIdx="20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981A209-5A98-4F56-AD26-A494F3782449}" type="pres">
      <dgm:prSet presAssocID="{7698FA6B-869C-45CC-A40F-1DE57B8B1A9B}" presName="horzFour" presStyleCnt="0"/>
      <dgm:spPr/>
    </dgm:pt>
    <dgm:pt modelId="{9954CC46-B9F5-476C-BAD7-F4C2A9E3DBDE}" type="pres">
      <dgm:prSet presAssocID="{9A355528-39B5-4AF8-AD08-7CFC73F4117D}" presName="sibSpaceFour" presStyleCnt="0"/>
      <dgm:spPr/>
    </dgm:pt>
    <dgm:pt modelId="{867F75B6-0A0E-49FD-A01B-7BAB7F38D8A9}" type="pres">
      <dgm:prSet presAssocID="{B000AB3F-2BCA-4728-A42D-50A67CAE2CC2}" presName="vertFour" presStyleCnt="0">
        <dgm:presLayoutVars>
          <dgm:chPref val="3"/>
        </dgm:presLayoutVars>
      </dgm:prSet>
      <dgm:spPr/>
    </dgm:pt>
    <dgm:pt modelId="{FE4DDED1-9FD6-42E6-BE63-0868C5E041C3}" type="pres">
      <dgm:prSet presAssocID="{B000AB3F-2BCA-4728-A42D-50A67CAE2CC2}" presName="txFour" presStyleLbl="node4" presStyleIdx="21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FD1AFFD-07F1-436B-9748-20BA023D5ACA}" type="pres">
      <dgm:prSet presAssocID="{B000AB3F-2BCA-4728-A42D-50A67CAE2CC2}" presName="horzFour" presStyleCnt="0"/>
      <dgm:spPr/>
    </dgm:pt>
    <dgm:pt modelId="{B8221BF1-0D05-4027-A4D5-091AB37DC353}" type="pres">
      <dgm:prSet presAssocID="{7A9BCC5F-2589-4BF8-9FF9-C95EAEE3B9D2}" presName="sibSpaceThree" presStyleCnt="0"/>
      <dgm:spPr/>
    </dgm:pt>
    <dgm:pt modelId="{987843F2-B064-4C0B-94CD-EB35A4CE7AA7}" type="pres">
      <dgm:prSet presAssocID="{4C5B0205-BAD5-4EE9-BA93-5F83BEE9305E}" presName="vertThree" presStyleCnt="0"/>
      <dgm:spPr/>
      <dgm:t>
        <a:bodyPr/>
        <a:lstStyle/>
        <a:p>
          <a:endParaRPr lang="pt-BR"/>
        </a:p>
      </dgm:t>
    </dgm:pt>
    <dgm:pt modelId="{3C7E178D-7B2E-4193-B316-88C3FDBA77E2}" type="pres">
      <dgm:prSet presAssocID="{4C5B0205-BAD5-4EE9-BA93-5F83BEE9305E}" presName="txThree" presStyleLbl="node3" presStyleIdx="12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C31CB59-90D6-431F-AC9B-B55CC6067481}" type="pres">
      <dgm:prSet presAssocID="{4C5B0205-BAD5-4EE9-BA93-5F83BEE9305E}" presName="parTransThree" presStyleCnt="0"/>
      <dgm:spPr/>
      <dgm:t>
        <a:bodyPr/>
        <a:lstStyle/>
        <a:p>
          <a:endParaRPr lang="pt-BR"/>
        </a:p>
      </dgm:t>
    </dgm:pt>
    <dgm:pt modelId="{6A9DD4E9-AD49-4BB1-88A4-53797330C4C7}" type="pres">
      <dgm:prSet presAssocID="{4C5B0205-BAD5-4EE9-BA93-5F83BEE9305E}" presName="horzThree" presStyleCnt="0"/>
      <dgm:spPr/>
      <dgm:t>
        <a:bodyPr/>
        <a:lstStyle/>
        <a:p>
          <a:endParaRPr lang="pt-BR"/>
        </a:p>
      </dgm:t>
    </dgm:pt>
    <dgm:pt modelId="{8C97B1C4-D58D-4BCD-9F8A-525AEDE82AEE}" type="pres">
      <dgm:prSet presAssocID="{DD2A452D-EED0-4017-B58D-018F6CD9F79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860659B-4B43-4E6F-BD4E-1DE7DAB9B716}" type="pres">
      <dgm:prSet presAssocID="{DD2A452D-EED0-4017-B58D-018F6CD9F794}" presName="txFour" presStyleLbl="node4" presStyleIdx="22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F66E9CA-95F5-4227-9A55-39CA8B249A51}" type="pres">
      <dgm:prSet presAssocID="{DD2A452D-EED0-4017-B58D-018F6CD9F794}" presName="horzFour" presStyleCnt="0"/>
      <dgm:spPr/>
      <dgm:t>
        <a:bodyPr/>
        <a:lstStyle/>
        <a:p>
          <a:endParaRPr lang="pt-BR"/>
        </a:p>
      </dgm:t>
    </dgm:pt>
    <dgm:pt modelId="{25661E5D-525C-4592-9702-1CA6C090C914}" type="pres">
      <dgm:prSet presAssocID="{060E6A0D-52E1-4895-AB58-8D4C1204DC3E}" presName="sibSpaceFour" presStyleCnt="0"/>
      <dgm:spPr/>
      <dgm:t>
        <a:bodyPr/>
        <a:lstStyle/>
        <a:p>
          <a:endParaRPr lang="pt-BR"/>
        </a:p>
      </dgm:t>
    </dgm:pt>
    <dgm:pt modelId="{DF4C64C8-E4B9-4D85-BED0-70458FCF62A0}" type="pres">
      <dgm:prSet presAssocID="{A52C1CFA-4262-4FDD-B82A-55975EEDA2E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0DEEFC9-CC23-4458-964A-ABE575E08D8D}" type="pres">
      <dgm:prSet presAssocID="{A52C1CFA-4262-4FDD-B82A-55975EEDA2E5}" presName="txFour" presStyleLbl="node4" presStyleIdx="23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EB4605D-3F8D-46B3-A591-5561F23E2319}" type="pres">
      <dgm:prSet presAssocID="{A52C1CFA-4262-4FDD-B82A-55975EEDA2E5}" presName="horzFour" presStyleCnt="0"/>
      <dgm:spPr/>
      <dgm:t>
        <a:bodyPr/>
        <a:lstStyle/>
        <a:p>
          <a:endParaRPr lang="pt-BR"/>
        </a:p>
      </dgm:t>
    </dgm:pt>
    <dgm:pt modelId="{AA901B27-5B2B-481B-A34A-F737AABDD1E6}" type="pres">
      <dgm:prSet presAssocID="{8F55AB34-7DA7-4A73-BB2D-F0EAB958CF8B}" presName="sibSpaceThree" presStyleCnt="0"/>
      <dgm:spPr/>
      <dgm:t>
        <a:bodyPr/>
        <a:lstStyle/>
        <a:p>
          <a:endParaRPr lang="pt-BR"/>
        </a:p>
      </dgm:t>
    </dgm:pt>
    <dgm:pt modelId="{C9702149-1CC8-40E2-9EF7-160D8E3C6B80}" type="pres">
      <dgm:prSet presAssocID="{8E30DC7C-5D38-4A81-AF3E-F0E5949185AC}" presName="vertThree" presStyleCnt="0"/>
      <dgm:spPr/>
    </dgm:pt>
    <dgm:pt modelId="{256CE5A8-7D48-4B70-AA70-319493C93BEE}" type="pres">
      <dgm:prSet presAssocID="{8E30DC7C-5D38-4A81-AF3E-F0E5949185AC}" presName="txThree" presStyleLbl="node3" presStyleIdx="13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349150-F2D2-4754-99E9-8B2B0DB02614}" type="pres">
      <dgm:prSet presAssocID="{8E30DC7C-5D38-4A81-AF3E-F0E5949185AC}" presName="parTransThree" presStyleCnt="0"/>
      <dgm:spPr/>
    </dgm:pt>
    <dgm:pt modelId="{2E031537-4C29-4CF0-A6AF-4351FADFBE47}" type="pres">
      <dgm:prSet presAssocID="{8E30DC7C-5D38-4A81-AF3E-F0E5949185AC}" presName="horzThree" presStyleCnt="0"/>
      <dgm:spPr/>
    </dgm:pt>
    <dgm:pt modelId="{3B8AA8CF-EFD2-41B4-BEDA-3910D47674FF}" type="pres">
      <dgm:prSet presAssocID="{474CDCFF-9275-470A-9B14-53A38CCAD1D0}" presName="vertFour" presStyleCnt="0">
        <dgm:presLayoutVars>
          <dgm:chPref val="3"/>
        </dgm:presLayoutVars>
      </dgm:prSet>
      <dgm:spPr/>
    </dgm:pt>
    <dgm:pt modelId="{BFB08AF6-22CC-447D-80A8-29B699A9662B}" type="pres">
      <dgm:prSet presAssocID="{474CDCFF-9275-470A-9B14-53A38CCAD1D0}" presName="txFour" presStyleLbl="node4" presStyleIdx="24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7A9931-3BD4-4904-B6E3-809ED81C50F3}" type="pres">
      <dgm:prSet presAssocID="{474CDCFF-9275-470A-9B14-53A38CCAD1D0}" presName="horzFour" presStyleCnt="0"/>
      <dgm:spPr/>
    </dgm:pt>
    <dgm:pt modelId="{F80D1F46-D611-402D-A010-5FD15C44E7B0}" type="pres">
      <dgm:prSet presAssocID="{9B4C71EF-E391-4B09-BFAB-F329E9C9F6DD}" presName="sibSpaceFour" presStyleCnt="0"/>
      <dgm:spPr/>
    </dgm:pt>
    <dgm:pt modelId="{A83DC335-211E-4940-AFAF-CFC8346BCD54}" type="pres">
      <dgm:prSet presAssocID="{3841022B-30CE-4F2D-B1BB-D83EB8D97EF5}" presName="vertFour" presStyleCnt="0">
        <dgm:presLayoutVars>
          <dgm:chPref val="3"/>
        </dgm:presLayoutVars>
      </dgm:prSet>
      <dgm:spPr/>
    </dgm:pt>
    <dgm:pt modelId="{CDA2F1FC-CF8C-4C79-8108-777F347237D7}" type="pres">
      <dgm:prSet presAssocID="{3841022B-30CE-4F2D-B1BB-D83EB8D97EF5}" presName="txFour" presStyleLbl="node4" presStyleIdx="25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CFA4EB-3A59-41E9-BE4A-093DC7977CE4}" type="pres">
      <dgm:prSet presAssocID="{3841022B-30CE-4F2D-B1BB-D83EB8D97EF5}" presName="horzFour" presStyleCnt="0"/>
      <dgm:spPr/>
    </dgm:pt>
    <dgm:pt modelId="{F2C510AA-C90B-4613-8729-58AFB5B5041B}" type="pres">
      <dgm:prSet presAssocID="{A773A274-58DE-4C95-970A-7712BFDE99F3}" presName="sibSpaceThree" presStyleCnt="0"/>
      <dgm:spPr/>
    </dgm:pt>
    <dgm:pt modelId="{B9BE0C32-2EE5-4241-8169-11FD1074E8B0}" type="pres">
      <dgm:prSet presAssocID="{B97FA157-4F07-4B42-B092-F46F878DF562}" presName="vertThree" presStyleCnt="0"/>
      <dgm:spPr/>
    </dgm:pt>
    <dgm:pt modelId="{6B5B463A-0029-45C0-80E8-FC0A6E0E46E5}" type="pres">
      <dgm:prSet presAssocID="{B97FA157-4F07-4B42-B092-F46F878DF562}" presName="txThree" presStyleLbl="node3" presStyleIdx="14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A9F76C7-FF57-47EA-9777-96935D492C9C}" type="pres">
      <dgm:prSet presAssocID="{B97FA157-4F07-4B42-B092-F46F878DF562}" presName="parTransThree" presStyleCnt="0"/>
      <dgm:spPr/>
    </dgm:pt>
    <dgm:pt modelId="{101A43F0-4F76-49F7-A2C7-CC5D6D6D0CA6}" type="pres">
      <dgm:prSet presAssocID="{B97FA157-4F07-4B42-B092-F46F878DF562}" presName="horzThree" presStyleCnt="0"/>
      <dgm:spPr/>
    </dgm:pt>
    <dgm:pt modelId="{68C4295E-C238-4310-B9AC-FB29CA340DF8}" type="pres">
      <dgm:prSet presAssocID="{48E786EA-FD62-4030-91FD-6B7DCD08C74C}" presName="vertFour" presStyleCnt="0">
        <dgm:presLayoutVars>
          <dgm:chPref val="3"/>
        </dgm:presLayoutVars>
      </dgm:prSet>
      <dgm:spPr/>
    </dgm:pt>
    <dgm:pt modelId="{217CEDA1-6018-4B9C-9CCC-A0D08EF90319}" type="pres">
      <dgm:prSet presAssocID="{48E786EA-FD62-4030-91FD-6B7DCD08C74C}" presName="txFour" presStyleLbl="node4" presStyleIdx="26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76E1B8-6622-40DD-B1E9-23D806422F2D}" type="pres">
      <dgm:prSet presAssocID="{48E786EA-FD62-4030-91FD-6B7DCD08C74C}" presName="horzFour" presStyleCnt="0"/>
      <dgm:spPr/>
    </dgm:pt>
    <dgm:pt modelId="{EC805186-7C09-4DE8-86BA-A3964BA77D31}" type="pres">
      <dgm:prSet presAssocID="{27B9CD2B-ED3D-452D-9213-D0868B7BB66D}" presName="sibSpaceFour" presStyleCnt="0"/>
      <dgm:spPr/>
    </dgm:pt>
    <dgm:pt modelId="{3FF44A74-9EB3-4FFF-9154-2594578B05B2}" type="pres">
      <dgm:prSet presAssocID="{83E053C0-5327-4610-80EF-233508AFB7B1}" presName="vertFour" presStyleCnt="0">
        <dgm:presLayoutVars>
          <dgm:chPref val="3"/>
        </dgm:presLayoutVars>
      </dgm:prSet>
      <dgm:spPr/>
    </dgm:pt>
    <dgm:pt modelId="{5CE33E05-EF53-40D4-90BE-1461B87856C4}" type="pres">
      <dgm:prSet presAssocID="{83E053C0-5327-4610-80EF-233508AFB7B1}" presName="txFour" presStyleLbl="node4" presStyleIdx="27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8C7713-0FA7-497B-A194-BBBC6BEB6038}" type="pres">
      <dgm:prSet presAssocID="{83E053C0-5327-4610-80EF-233508AFB7B1}" presName="horzFour" presStyleCnt="0"/>
      <dgm:spPr/>
    </dgm:pt>
    <dgm:pt modelId="{90249CC9-7EC8-4167-930E-B9506DCE81D4}" type="pres">
      <dgm:prSet presAssocID="{8707BEB0-E8A3-4032-B191-92D228A1F359}" presName="sibSpaceFour" presStyleCnt="0"/>
      <dgm:spPr/>
    </dgm:pt>
    <dgm:pt modelId="{9A18034F-3AAF-4199-B45F-74394180E729}" type="pres">
      <dgm:prSet presAssocID="{3D23C93C-323B-4D34-A247-4CE24AE8C98B}" presName="vertFour" presStyleCnt="0">
        <dgm:presLayoutVars>
          <dgm:chPref val="3"/>
        </dgm:presLayoutVars>
      </dgm:prSet>
      <dgm:spPr/>
    </dgm:pt>
    <dgm:pt modelId="{2EB1DF70-FAA4-4042-B92D-DDE432F1616F}" type="pres">
      <dgm:prSet presAssocID="{3D23C93C-323B-4D34-A247-4CE24AE8C98B}" presName="txFour" presStyleLbl="node4" presStyleIdx="28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782894-03F4-4D52-B9A2-818335022C74}" type="pres">
      <dgm:prSet presAssocID="{3D23C93C-323B-4D34-A247-4CE24AE8C98B}" presName="horzFour" presStyleCnt="0"/>
      <dgm:spPr/>
    </dgm:pt>
    <dgm:pt modelId="{80A53379-1474-422E-BE94-B27446CAD8ED}" type="pres">
      <dgm:prSet presAssocID="{F8EEEEC3-769F-48AD-A8EE-FC636F15D5CD}" presName="sibSpaceFour" presStyleCnt="0"/>
      <dgm:spPr/>
    </dgm:pt>
    <dgm:pt modelId="{16972071-CF2C-4BE5-BCA0-D3CE6481CA28}" type="pres">
      <dgm:prSet presAssocID="{2A18AB3B-DAC2-4415-B497-9AFE95D479B9}" presName="vertFour" presStyleCnt="0">
        <dgm:presLayoutVars>
          <dgm:chPref val="3"/>
        </dgm:presLayoutVars>
      </dgm:prSet>
      <dgm:spPr/>
    </dgm:pt>
    <dgm:pt modelId="{515F57CB-C85E-4578-AC74-C015FDB5DEAB}" type="pres">
      <dgm:prSet presAssocID="{2A18AB3B-DAC2-4415-B497-9AFE95D479B9}" presName="txFour" presStyleLbl="node4" presStyleIdx="29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5937D6D-022C-4790-8FEF-53BACBA85C61}" type="pres">
      <dgm:prSet presAssocID="{2A18AB3B-DAC2-4415-B497-9AFE95D479B9}" presName="horzFour" presStyleCnt="0"/>
      <dgm:spPr/>
    </dgm:pt>
    <dgm:pt modelId="{62AF4F9E-D190-4342-A0B5-80FB20153B1D}" type="pres">
      <dgm:prSet presAssocID="{EA871B9E-05AF-4C9B-A0A3-13C3A673FCE5}" presName="sibSpaceFour" presStyleCnt="0"/>
      <dgm:spPr/>
    </dgm:pt>
    <dgm:pt modelId="{73612543-89AC-44C7-B758-382151E44EA1}" type="pres">
      <dgm:prSet presAssocID="{B1883A72-2556-45C4-9E37-B885E680FED7}" presName="vertFour" presStyleCnt="0">
        <dgm:presLayoutVars>
          <dgm:chPref val="3"/>
        </dgm:presLayoutVars>
      </dgm:prSet>
      <dgm:spPr/>
    </dgm:pt>
    <dgm:pt modelId="{6B06D2FC-E524-44DC-B127-73E3ECDBCCE2}" type="pres">
      <dgm:prSet presAssocID="{B1883A72-2556-45C4-9E37-B885E680FED7}" presName="txFour" presStyleLbl="node4" presStyleIdx="30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0EF4C6-A3DC-4EB1-BED7-14C0FEE68AB5}" type="pres">
      <dgm:prSet presAssocID="{B1883A72-2556-45C4-9E37-B885E680FED7}" presName="horzFour" presStyleCnt="0"/>
      <dgm:spPr/>
    </dgm:pt>
    <dgm:pt modelId="{EDB6E429-CF14-4243-981C-F1942E835E8C}" type="pres">
      <dgm:prSet presAssocID="{3B5CC031-B265-4D85-BFAF-D1FE72F814FE}" presName="sibSpaceFour" presStyleCnt="0"/>
      <dgm:spPr/>
    </dgm:pt>
    <dgm:pt modelId="{6AA8B08C-4405-4297-87F7-FA13076CB807}" type="pres">
      <dgm:prSet presAssocID="{5B58BBED-576D-4656-889D-D1659C9CAFCC}" presName="vertFour" presStyleCnt="0">
        <dgm:presLayoutVars>
          <dgm:chPref val="3"/>
        </dgm:presLayoutVars>
      </dgm:prSet>
      <dgm:spPr/>
    </dgm:pt>
    <dgm:pt modelId="{19DC347B-6886-4740-866E-4541E9069A37}" type="pres">
      <dgm:prSet presAssocID="{5B58BBED-576D-4656-889D-D1659C9CAFCC}" presName="txFour" presStyleLbl="node4" presStyleIdx="31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B65130B-B25C-403C-A9E9-C8FE4640D6DF}" type="pres">
      <dgm:prSet presAssocID="{5B58BBED-576D-4656-889D-D1659C9CAFCC}" presName="horzFour" presStyleCnt="0"/>
      <dgm:spPr/>
    </dgm:pt>
    <dgm:pt modelId="{864A9516-1A6B-43AC-8C2E-47E72C510E39}" type="pres">
      <dgm:prSet presAssocID="{48503197-38DB-4598-B62D-4992DF68D363}" presName="sibSpaceFour" presStyleCnt="0"/>
      <dgm:spPr/>
    </dgm:pt>
    <dgm:pt modelId="{9670FF71-0936-4A42-A79C-CA7E0B72A243}" type="pres">
      <dgm:prSet presAssocID="{A248F3D2-5046-47B7-9179-31B626C67140}" presName="vertFour" presStyleCnt="0">
        <dgm:presLayoutVars>
          <dgm:chPref val="3"/>
        </dgm:presLayoutVars>
      </dgm:prSet>
      <dgm:spPr/>
    </dgm:pt>
    <dgm:pt modelId="{DA0AFA5E-F8DD-4BEB-A0A0-FD9DF1F42944}" type="pres">
      <dgm:prSet presAssocID="{A248F3D2-5046-47B7-9179-31B626C67140}" presName="txFour" presStyleLbl="node4" presStyleIdx="32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1AF593-DFB9-475A-827C-980B98724FEE}" type="pres">
      <dgm:prSet presAssocID="{A248F3D2-5046-47B7-9179-31B626C67140}" presName="horzFour" presStyleCnt="0"/>
      <dgm:spPr/>
    </dgm:pt>
    <dgm:pt modelId="{9A8FCB5D-E556-4CFC-94E1-3634D391FD21}" type="pres">
      <dgm:prSet presAssocID="{22D07959-1E0F-4CFC-9A4E-840CE5AF4138}" presName="sibSpaceTwo" presStyleCnt="0"/>
      <dgm:spPr/>
      <dgm:t>
        <a:bodyPr/>
        <a:lstStyle/>
        <a:p>
          <a:endParaRPr lang="pt-BR"/>
        </a:p>
      </dgm:t>
    </dgm:pt>
    <dgm:pt modelId="{4E7C6144-A7F9-4387-B7DA-605F0755E06F}" type="pres">
      <dgm:prSet presAssocID="{A7AFA494-3CFB-4A96-B19C-EE941254249A}" presName="vertTwo" presStyleCnt="0"/>
      <dgm:spPr/>
      <dgm:t>
        <a:bodyPr/>
        <a:lstStyle/>
        <a:p>
          <a:endParaRPr lang="pt-BR"/>
        </a:p>
      </dgm:t>
    </dgm:pt>
    <dgm:pt modelId="{0F89A1D5-C3F3-4A2E-B6A3-682C050818EE}" type="pres">
      <dgm:prSet presAssocID="{A7AFA494-3CFB-4A96-B19C-EE941254249A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75BDC1-72C4-4BC0-86E0-0581C4F18337}" type="pres">
      <dgm:prSet presAssocID="{A7AFA494-3CFB-4A96-B19C-EE941254249A}" presName="parTransTwo" presStyleCnt="0"/>
      <dgm:spPr/>
      <dgm:t>
        <a:bodyPr/>
        <a:lstStyle/>
        <a:p>
          <a:endParaRPr lang="pt-BR"/>
        </a:p>
      </dgm:t>
    </dgm:pt>
    <dgm:pt modelId="{0972E903-D415-4E12-877D-A7CF64F7150C}" type="pres">
      <dgm:prSet presAssocID="{A7AFA494-3CFB-4A96-B19C-EE941254249A}" presName="horzTwo" presStyleCnt="0"/>
      <dgm:spPr/>
      <dgm:t>
        <a:bodyPr/>
        <a:lstStyle/>
        <a:p>
          <a:endParaRPr lang="pt-BR"/>
        </a:p>
      </dgm:t>
    </dgm:pt>
    <dgm:pt modelId="{F975E0CF-1244-4925-888C-2833BED927C8}" type="pres">
      <dgm:prSet presAssocID="{A7922DFD-20B3-40E7-9806-9BF16B933004}" presName="vertThree" presStyleCnt="0"/>
      <dgm:spPr/>
    </dgm:pt>
    <dgm:pt modelId="{54256D6B-A922-41F9-AD57-147ADE7B7D0E}" type="pres">
      <dgm:prSet presAssocID="{A7922DFD-20B3-40E7-9806-9BF16B933004}" presName="txThree" presStyleLbl="node3" presStyleIdx="15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3F04D00-F0B6-4A56-929D-4DC7A9D34CCC}" type="pres">
      <dgm:prSet presAssocID="{A7922DFD-20B3-40E7-9806-9BF16B933004}" presName="horzThree" presStyleCnt="0"/>
      <dgm:spPr/>
    </dgm:pt>
    <dgm:pt modelId="{E59EB3B1-DD49-4B5B-A08A-795137F3BFE1}" type="pres">
      <dgm:prSet presAssocID="{7ED890CD-9A20-474B-A54D-A32007F66123}" presName="sibSpaceThree" presStyleCnt="0"/>
      <dgm:spPr/>
    </dgm:pt>
    <dgm:pt modelId="{BD27E05F-885A-4B20-8B48-18B02C55A42D}" type="pres">
      <dgm:prSet presAssocID="{F97E08C6-1B74-489C-ABBE-7344C5AD210B}" presName="vertThree" presStyleCnt="0"/>
      <dgm:spPr/>
      <dgm:t>
        <a:bodyPr/>
        <a:lstStyle/>
        <a:p>
          <a:endParaRPr lang="pt-BR"/>
        </a:p>
      </dgm:t>
    </dgm:pt>
    <dgm:pt modelId="{D9160F2C-C35D-4384-B80E-E871552CA09E}" type="pres">
      <dgm:prSet presAssocID="{F97E08C6-1B74-489C-ABBE-7344C5AD210B}" presName="txThree" presStyleLbl="node3" presStyleIdx="16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AD149B-4B52-46AE-810D-66E0E920C461}" type="pres">
      <dgm:prSet presAssocID="{F97E08C6-1B74-489C-ABBE-7344C5AD210B}" presName="horzThree" presStyleCnt="0"/>
      <dgm:spPr/>
      <dgm:t>
        <a:bodyPr/>
        <a:lstStyle/>
        <a:p>
          <a:endParaRPr lang="pt-BR"/>
        </a:p>
      </dgm:t>
    </dgm:pt>
    <dgm:pt modelId="{A83F7CF6-16DD-4CDB-9D13-9655F0A76B47}" type="pres">
      <dgm:prSet presAssocID="{C2802AB1-C1F7-4462-A465-F03F2BD3CC02}" presName="sibSpaceThree" presStyleCnt="0"/>
      <dgm:spPr/>
      <dgm:t>
        <a:bodyPr/>
        <a:lstStyle/>
        <a:p>
          <a:endParaRPr lang="pt-BR"/>
        </a:p>
      </dgm:t>
    </dgm:pt>
    <dgm:pt modelId="{61CEECA8-E837-41EF-99D0-4F45DB9B671D}" type="pres">
      <dgm:prSet presAssocID="{E9D86179-E507-4DC2-8E0E-92A77115E6D9}" presName="vertThree" presStyleCnt="0"/>
      <dgm:spPr/>
      <dgm:t>
        <a:bodyPr/>
        <a:lstStyle/>
        <a:p>
          <a:endParaRPr lang="pt-BR"/>
        </a:p>
      </dgm:t>
    </dgm:pt>
    <dgm:pt modelId="{32502ECA-2549-46D3-814D-B7F02DE45E02}" type="pres">
      <dgm:prSet presAssocID="{E9D86179-E507-4DC2-8E0E-92A77115E6D9}" presName="txThree" presStyleLbl="node3" presStyleIdx="17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BD9938-C0F1-458C-BAAB-055310E5E245}" type="pres">
      <dgm:prSet presAssocID="{E9D86179-E507-4DC2-8E0E-92A77115E6D9}" presName="horzThree" presStyleCnt="0"/>
      <dgm:spPr/>
      <dgm:t>
        <a:bodyPr/>
        <a:lstStyle/>
        <a:p>
          <a:endParaRPr lang="pt-BR"/>
        </a:p>
      </dgm:t>
    </dgm:pt>
    <dgm:pt modelId="{5BBD1784-464C-4A92-B3F0-665CAB590C25}" type="pres">
      <dgm:prSet presAssocID="{B37B3C97-6E40-4AE7-89D8-FE52AA27A6EE}" presName="sibSpaceThree" presStyleCnt="0"/>
      <dgm:spPr/>
      <dgm:t>
        <a:bodyPr/>
        <a:lstStyle/>
        <a:p>
          <a:endParaRPr lang="pt-BR"/>
        </a:p>
      </dgm:t>
    </dgm:pt>
    <dgm:pt modelId="{4B8F81AF-D460-4A75-8FC3-FFFF2FD268B4}" type="pres">
      <dgm:prSet presAssocID="{964D37E3-4C1A-4D05-98C0-33F7DF801CEA}" presName="vertThree" presStyleCnt="0"/>
      <dgm:spPr/>
      <dgm:t>
        <a:bodyPr/>
        <a:lstStyle/>
        <a:p>
          <a:endParaRPr lang="pt-BR"/>
        </a:p>
      </dgm:t>
    </dgm:pt>
    <dgm:pt modelId="{DDA5404D-D8A9-41FA-BC53-A4A01D469F92}" type="pres">
      <dgm:prSet presAssocID="{964D37E3-4C1A-4D05-98C0-33F7DF801CEA}" presName="txThree" presStyleLbl="node3" presStyleIdx="18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139E417-32E0-4DD5-9745-113B934B44F4}" type="pres">
      <dgm:prSet presAssocID="{964D37E3-4C1A-4D05-98C0-33F7DF801CEA}" presName="parTransThree" presStyleCnt="0"/>
      <dgm:spPr/>
      <dgm:t>
        <a:bodyPr/>
        <a:lstStyle/>
        <a:p>
          <a:endParaRPr lang="pt-BR"/>
        </a:p>
      </dgm:t>
    </dgm:pt>
    <dgm:pt modelId="{242C65D2-1089-4C1A-B984-C959C1B783A4}" type="pres">
      <dgm:prSet presAssocID="{964D37E3-4C1A-4D05-98C0-33F7DF801CEA}" presName="horzThree" presStyleCnt="0"/>
      <dgm:spPr/>
      <dgm:t>
        <a:bodyPr/>
        <a:lstStyle/>
        <a:p>
          <a:endParaRPr lang="pt-BR"/>
        </a:p>
      </dgm:t>
    </dgm:pt>
    <dgm:pt modelId="{85FC1084-5B6F-42F5-9C92-ECAEA66BD723}" type="pres">
      <dgm:prSet presAssocID="{50388D4D-8EB8-447D-95EE-77435895852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07E9179-F6C8-4ACB-BC00-627E45405149}" type="pres">
      <dgm:prSet presAssocID="{50388D4D-8EB8-447D-95EE-774358958529}" presName="txFour" presStyleLbl="node4" presStyleIdx="33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94D7E4E-58D9-4D7C-B779-DEC68F212A5D}" type="pres">
      <dgm:prSet presAssocID="{50388D4D-8EB8-447D-95EE-774358958529}" presName="parTransFour" presStyleCnt="0"/>
      <dgm:spPr/>
      <dgm:t>
        <a:bodyPr/>
        <a:lstStyle/>
        <a:p>
          <a:endParaRPr lang="pt-BR"/>
        </a:p>
      </dgm:t>
    </dgm:pt>
    <dgm:pt modelId="{BA4140A5-3E50-4C38-9FD5-09FE05E259A0}" type="pres">
      <dgm:prSet presAssocID="{50388D4D-8EB8-447D-95EE-774358958529}" presName="horzFour" presStyleCnt="0"/>
      <dgm:spPr/>
      <dgm:t>
        <a:bodyPr/>
        <a:lstStyle/>
        <a:p>
          <a:endParaRPr lang="pt-BR"/>
        </a:p>
      </dgm:t>
    </dgm:pt>
    <dgm:pt modelId="{C1FA673F-54CE-467D-9C3F-8DCFFFB3AECA}" type="pres">
      <dgm:prSet presAssocID="{5B7158D7-8F2C-4D6F-942E-E65E5CBF48C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8E1B50-B7AD-4D55-A6F5-98E6BCDE0A69}" type="pres">
      <dgm:prSet presAssocID="{5B7158D7-8F2C-4D6F-942E-E65E5CBF48C7}" presName="txFour" presStyleLbl="node4" presStyleIdx="34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985DCBC-0D8D-4272-B342-846C692076B2}" type="pres">
      <dgm:prSet presAssocID="{5B7158D7-8F2C-4D6F-942E-E65E5CBF48C7}" presName="horzFour" presStyleCnt="0"/>
      <dgm:spPr/>
      <dgm:t>
        <a:bodyPr/>
        <a:lstStyle/>
        <a:p>
          <a:endParaRPr lang="pt-BR"/>
        </a:p>
      </dgm:t>
    </dgm:pt>
    <dgm:pt modelId="{8E5784E9-6A29-4EB6-AD7B-21DC59661BE2}" type="pres">
      <dgm:prSet presAssocID="{40E017FE-5D60-4FAC-AA2D-4B931A33B08D}" presName="sibSpaceFour" presStyleCnt="0"/>
      <dgm:spPr/>
      <dgm:t>
        <a:bodyPr/>
        <a:lstStyle/>
        <a:p>
          <a:endParaRPr lang="pt-BR"/>
        </a:p>
      </dgm:t>
    </dgm:pt>
    <dgm:pt modelId="{25B5424D-EFDB-43AD-8FBE-4EC9F1A63CE7}" type="pres">
      <dgm:prSet presAssocID="{63FC6270-CA82-4720-824F-0A1BA90365BE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DF73CBF-0482-4631-9744-BD1D526DD60C}" type="pres">
      <dgm:prSet presAssocID="{63FC6270-CA82-4720-824F-0A1BA90365BE}" presName="txFour" presStyleLbl="node4" presStyleIdx="35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E81A00-23BB-4AB7-9A0A-2D5FC39F0C8B}" type="pres">
      <dgm:prSet presAssocID="{63FC6270-CA82-4720-824F-0A1BA90365BE}" presName="horzFour" presStyleCnt="0"/>
      <dgm:spPr/>
      <dgm:t>
        <a:bodyPr/>
        <a:lstStyle/>
        <a:p>
          <a:endParaRPr lang="pt-BR"/>
        </a:p>
      </dgm:t>
    </dgm:pt>
    <dgm:pt modelId="{3C4F9509-69AD-4B58-A835-B05E00FEDC87}" type="pres">
      <dgm:prSet presAssocID="{EB69DE09-F482-451F-8BE2-D5A339BE20DB}" presName="sibSpaceFour" presStyleCnt="0"/>
      <dgm:spPr/>
      <dgm:t>
        <a:bodyPr/>
        <a:lstStyle/>
        <a:p>
          <a:endParaRPr lang="pt-BR"/>
        </a:p>
      </dgm:t>
    </dgm:pt>
    <dgm:pt modelId="{3539EC4E-826E-4869-862A-904CE8D61E27}" type="pres">
      <dgm:prSet presAssocID="{0DD6E2B5-3FD4-4B38-AD5F-A651F4863C3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4F324A-8747-4E54-83B1-E3DF3A0D8FBB}" type="pres">
      <dgm:prSet presAssocID="{0DD6E2B5-3FD4-4B38-AD5F-A651F4863C3B}" presName="txFour" presStyleLbl="node4" presStyleIdx="36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9DC4DAE-868C-40E8-9158-FC4F1A8619A4}" type="pres">
      <dgm:prSet presAssocID="{0DD6E2B5-3FD4-4B38-AD5F-A651F4863C3B}" presName="horzFour" presStyleCnt="0"/>
      <dgm:spPr/>
      <dgm:t>
        <a:bodyPr/>
        <a:lstStyle/>
        <a:p>
          <a:endParaRPr lang="pt-BR"/>
        </a:p>
      </dgm:t>
    </dgm:pt>
    <dgm:pt modelId="{69AAFB3D-FF02-4D3E-B839-1538C8B13D32}" type="pres">
      <dgm:prSet presAssocID="{D6370A68-191D-44D7-B131-503188BC8A19}" presName="sibSpaceFour" presStyleCnt="0"/>
      <dgm:spPr/>
    </dgm:pt>
    <dgm:pt modelId="{0D79AF35-6E22-401D-B150-31B40B83BA39}" type="pres">
      <dgm:prSet presAssocID="{46E6060A-284A-4F78-9C33-0A70E4D93E7D}" presName="vertFour" presStyleCnt="0">
        <dgm:presLayoutVars>
          <dgm:chPref val="3"/>
        </dgm:presLayoutVars>
      </dgm:prSet>
      <dgm:spPr/>
    </dgm:pt>
    <dgm:pt modelId="{6B5F8FC9-7F5D-4537-B5E7-AD53F1B3ADDA}" type="pres">
      <dgm:prSet presAssocID="{46E6060A-284A-4F78-9C33-0A70E4D93E7D}" presName="txFour" presStyleLbl="node4" presStyleIdx="37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B12335-3917-42FE-B791-93A0DBE9C6E0}" type="pres">
      <dgm:prSet presAssocID="{46E6060A-284A-4F78-9C33-0A70E4D93E7D}" presName="horzFour" presStyleCnt="0"/>
      <dgm:spPr/>
    </dgm:pt>
    <dgm:pt modelId="{EC68C342-228D-4409-A577-4FC38943A5D3}" type="pres">
      <dgm:prSet presAssocID="{7BD23513-B238-4D12-ADD8-A68475C81A95}" presName="sibSpaceFour" presStyleCnt="0"/>
      <dgm:spPr/>
    </dgm:pt>
    <dgm:pt modelId="{D8F42A5C-5412-4B61-923D-53833E8572FD}" type="pres">
      <dgm:prSet presAssocID="{E82A8030-B108-415D-A6BA-78304B93189A}" presName="vertFour" presStyleCnt="0">
        <dgm:presLayoutVars>
          <dgm:chPref val="3"/>
        </dgm:presLayoutVars>
      </dgm:prSet>
      <dgm:spPr/>
    </dgm:pt>
    <dgm:pt modelId="{BCDC2C88-C062-4F24-A7DE-ABA6A2B67BA3}" type="pres">
      <dgm:prSet presAssocID="{E82A8030-B108-415D-A6BA-78304B93189A}" presName="txFour" presStyleLbl="node4" presStyleIdx="38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99119B-10F3-45C0-8051-18C2CB83E7F8}" type="pres">
      <dgm:prSet presAssocID="{E82A8030-B108-415D-A6BA-78304B93189A}" presName="horzFour" presStyleCnt="0"/>
      <dgm:spPr/>
    </dgm:pt>
    <dgm:pt modelId="{02197E39-5E62-4AD8-B73C-8ADD5CD44CBA}" type="pres">
      <dgm:prSet presAssocID="{A5CFA77B-EDCF-48DB-AD24-97084330CBB9}" presName="sibSpaceFour" presStyleCnt="0"/>
      <dgm:spPr/>
      <dgm:t>
        <a:bodyPr/>
        <a:lstStyle/>
        <a:p>
          <a:endParaRPr lang="pt-BR"/>
        </a:p>
      </dgm:t>
    </dgm:pt>
    <dgm:pt modelId="{3CA34196-8FCD-4958-9182-E42388AD7111}" type="pres">
      <dgm:prSet presAssocID="{1E595697-1BAC-4E9C-B099-722371733400}" presName="vertFour" presStyleCnt="0">
        <dgm:presLayoutVars>
          <dgm:chPref val="3"/>
        </dgm:presLayoutVars>
      </dgm:prSet>
      <dgm:spPr/>
    </dgm:pt>
    <dgm:pt modelId="{E6D2B00A-A16D-4453-8F23-0AFA2AAD6A4C}" type="pres">
      <dgm:prSet presAssocID="{1E595697-1BAC-4E9C-B099-722371733400}" presName="txFour" presStyleLbl="node4" presStyleIdx="39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334F732-1F91-4312-A032-A230A8B35412}" type="pres">
      <dgm:prSet presAssocID="{1E595697-1BAC-4E9C-B099-722371733400}" presName="horzFour" presStyleCnt="0"/>
      <dgm:spPr/>
    </dgm:pt>
    <dgm:pt modelId="{CC03B12D-1C70-4DFA-AE5A-3F8BF7DA755F}" type="pres">
      <dgm:prSet presAssocID="{3E1D9FF2-AF8D-49C0-BC2C-C91B58984B8A}" presName="sibSpaceThree" presStyleCnt="0"/>
      <dgm:spPr/>
      <dgm:t>
        <a:bodyPr/>
        <a:lstStyle/>
        <a:p>
          <a:endParaRPr lang="pt-BR"/>
        </a:p>
      </dgm:t>
    </dgm:pt>
    <dgm:pt modelId="{B3D61960-27B6-48D9-BA5C-F40BCF638BFD}" type="pres">
      <dgm:prSet presAssocID="{BF99FCAE-BC16-49CB-B626-B812B3AAB2A8}" presName="vertThree" presStyleCnt="0"/>
      <dgm:spPr/>
      <dgm:t>
        <a:bodyPr/>
        <a:lstStyle/>
        <a:p>
          <a:endParaRPr lang="pt-BR"/>
        </a:p>
      </dgm:t>
    </dgm:pt>
    <dgm:pt modelId="{C8230935-188E-4095-9807-24997FD269B3}" type="pres">
      <dgm:prSet presAssocID="{BF99FCAE-BC16-49CB-B626-B812B3AAB2A8}" presName="txThree" presStyleLbl="node3" presStyleIdx="19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B578B1-7296-46EF-B1BB-3D530A55AD1A}" type="pres">
      <dgm:prSet presAssocID="{BF99FCAE-BC16-49CB-B626-B812B3AAB2A8}" presName="parTransThree" presStyleCnt="0"/>
      <dgm:spPr/>
      <dgm:t>
        <a:bodyPr/>
        <a:lstStyle/>
        <a:p>
          <a:endParaRPr lang="pt-BR"/>
        </a:p>
      </dgm:t>
    </dgm:pt>
    <dgm:pt modelId="{DE29D124-6840-49B2-A04C-FA61A08A8486}" type="pres">
      <dgm:prSet presAssocID="{BF99FCAE-BC16-49CB-B626-B812B3AAB2A8}" presName="horzThree" presStyleCnt="0"/>
      <dgm:spPr/>
      <dgm:t>
        <a:bodyPr/>
        <a:lstStyle/>
        <a:p>
          <a:endParaRPr lang="pt-BR"/>
        </a:p>
      </dgm:t>
    </dgm:pt>
    <dgm:pt modelId="{D51B9FA5-B176-471B-A2E5-AF089B0EC2AD}" type="pres">
      <dgm:prSet presAssocID="{A2DEC431-81D4-45B9-BEA8-7AFE844DE64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AA33D7D-CD92-4672-8842-F1CEDD5E718B}" type="pres">
      <dgm:prSet presAssocID="{A2DEC431-81D4-45B9-BEA8-7AFE844DE648}" presName="txFour" presStyleLbl="node4" presStyleIdx="40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CC8C9CA-A9FF-4816-B1B1-1E37B65BE720}" type="pres">
      <dgm:prSet presAssocID="{A2DEC431-81D4-45B9-BEA8-7AFE844DE648}" presName="horzFour" presStyleCnt="0"/>
      <dgm:spPr/>
      <dgm:t>
        <a:bodyPr/>
        <a:lstStyle/>
        <a:p>
          <a:endParaRPr lang="pt-BR"/>
        </a:p>
      </dgm:t>
    </dgm:pt>
    <dgm:pt modelId="{4729835D-49E2-4FA0-B838-21825F410EFC}" type="pres">
      <dgm:prSet presAssocID="{20C697A0-6723-41A6-AD1A-AFF0D7EC1BCF}" presName="sibSpaceFour" presStyleCnt="0"/>
      <dgm:spPr/>
      <dgm:t>
        <a:bodyPr/>
        <a:lstStyle/>
        <a:p>
          <a:endParaRPr lang="pt-BR"/>
        </a:p>
      </dgm:t>
    </dgm:pt>
    <dgm:pt modelId="{1AC98074-DD39-40F3-91FD-6D9B1852263A}" type="pres">
      <dgm:prSet presAssocID="{A5ED0255-18AB-42C0-AD0A-A5074861539C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5EBEA9-C8FC-48FE-BF1E-4000437B46DF}" type="pres">
      <dgm:prSet presAssocID="{A5ED0255-18AB-42C0-AD0A-A5074861539C}" presName="txFour" presStyleLbl="node4" presStyleIdx="41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A9B643-81B2-423F-B15D-6BF8C1441400}" type="pres">
      <dgm:prSet presAssocID="{A5ED0255-18AB-42C0-AD0A-A5074861539C}" presName="horzFour" presStyleCnt="0"/>
      <dgm:spPr/>
      <dgm:t>
        <a:bodyPr/>
        <a:lstStyle/>
        <a:p>
          <a:endParaRPr lang="pt-BR"/>
        </a:p>
      </dgm:t>
    </dgm:pt>
    <dgm:pt modelId="{D571988D-837E-4B06-829B-8CD7BC6BAE4F}" type="pres">
      <dgm:prSet presAssocID="{89A123A0-7D77-4349-B584-8B069048730A}" presName="sibSpaceFour" presStyleCnt="0"/>
      <dgm:spPr/>
      <dgm:t>
        <a:bodyPr/>
        <a:lstStyle/>
        <a:p>
          <a:endParaRPr lang="pt-BR"/>
        </a:p>
      </dgm:t>
    </dgm:pt>
    <dgm:pt modelId="{2942CA63-923B-41FF-9D15-1F7AECF97F02}" type="pres">
      <dgm:prSet presAssocID="{02E0E35D-1EFD-445E-A3F2-AE1148EC8E9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4DED648-CEEC-4FEB-B6E6-65EAB93C35D6}" type="pres">
      <dgm:prSet presAssocID="{02E0E35D-1EFD-445E-A3F2-AE1148EC8E94}" presName="txFour" presStyleLbl="node4" presStyleIdx="42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AACDE2A-619B-47C7-A708-6CE823AE4F9D}" type="pres">
      <dgm:prSet presAssocID="{02E0E35D-1EFD-445E-A3F2-AE1148EC8E94}" presName="horzFour" presStyleCnt="0"/>
      <dgm:spPr/>
      <dgm:t>
        <a:bodyPr/>
        <a:lstStyle/>
        <a:p>
          <a:endParaRPr lang="pt-BR"/>
        </a:p>
      </dgm:t>
    </dgm:pt>
    <dgm:pt modelId="{24AA1F01-6260-41F9-B14E-65046C91CB57}" type="pres">
      <dgm:prSet presAssocID="{A13B0254-040F-49C0-A0BA-3F566336C4D0}" presName="sibSpaceFour" presStyleCnt="0"/>
      <dgm:spPr/>
      <dgm:t>
        <a:bodyPr/>
        <a:lstStyle/>
        <a:p>
          <a:endParaRPr lang="pt-BR"/>
        </a:p>
      </dgm:t>
    </dgm:pt>
    <dgm:pt modelId="{66911CB6-CF06-4240-87B4-E50A8306B081}" type="pres">
      <dgm:prSet presAssocID="{CE8CBC03-3405-4941-9DE0-BA2DE53EFC7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3DCCE25-1AA6-4C63-92B1-3834D14C3BF9}" type="pres">
      <dgm:prSet presAssocID="{CE8CBC03-3405-4941-9DE0-BA2DE53EFC74}" presName="txFour" presStyleLbl="node4" presStyleIdx="43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253DD7E-2290-4D96-8045-08BBCE8E7A2F}" type="pres">
      <dgm:prSet presAssocID="{CE8CBC03-3405-4941-9DE0-BA2DE53EFC74}" presName="horzFour" presStyleCnt="0"/>
      <dgm:spPr/>
      <dgm:t>
        <a:bodyPr/>
        <a:lstStyle/>
        <a:p>
          <a:endParaRPr lang="pt-BR"/>
        </a:p>
      </dgm:t>
    </dgm:pt>
    <dgm:pt modelId="{1F8433AF-2240-469A-A004-396A46F5FD6A}" type="pres">
      <dgm:prSet presAssocID="{4A4F0026-D97A-4D0D-9D8F-F08EEFC68B77}" presName="sibSpaceFour" presStyleCnt="0"/>
      <dgm:spPr/>
      <dgm:t>
        <a:bodyPr/>
        <a:lstStyle/>
        <a:p>
          <a:endParaRPr lang="pt-BR"/>
        </a:p>
      </dgm:t>
    </dgm:pt>
    <dgm:pt modelId="{F29156AA-3BD5-4390-B9DF-CD68D7E40CAE}" type="pres">
      <dgm:prSet presAssocID="{525C525A-3985-473A-9A62-EDD43E3E211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852AE3E-9A26-4925-829D-93D1B981BE9B}" type="pres">
      <dgm:prSet presAssocID="{525C525A-3985-473A-9A62-EDD43E3E211A}" presName="txFour" presStyleLbl="node4" presStyleIdx="44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94EF047-F530-4852-884A-7263E2F001C5}" type="pres">
      <dgm:prSet presAssocID="{525C525A-3985-473A-9A62-EDD43E3E211A}" presName="horzFour" presStyleCnt="0"/>
      <dgm:spPr/>
      <dgm:t>
        <a:bodyPr/>
        <a:lstStyle/>
        <a:p>
          <a:endParaRPr lang="pt-BR"/>
        </a:p>
      </dgm:t>
    </dgm:pt>
    <dgm:pt modelId="{68557738-0CBB-4CC2-839D-3F4D7DB3C815}" type="pres">
      <dgm:prSet presAssocID="{6079A3AD-46EF-4F99-B5D0-0F773079818C}" presName="sibSpaceTwo" presStyleCnt="0"/>
      <dgm:spPr/>
      <dgm:t>
        <a:bodyPr/>
        <a:lstStyle/>
        <a:p>
          <a:endParaRPr lang="pt-BR"/>
        </a:p>
      </dgm:t>
    </dgm:pt>
    <dgm:pt modelId="{3029F959-E1C9-43C0-A985-51B9A5D6A2CA}" type="pres">
      <dgm:prSet presAssocID="{E8555C61-91A6-4FB5-97D8-102A2732F840}" presName="vertTwo" presStyleCnt="0"/>
      <dgm:spPr/>
      <dgm:t>
        <a:bodyPr/>
        <a:lstStyle/>
        <a:p>
          <a:endParaRPr lang="pt-BR"/>
        </a:p>
      </dgm:t>
    </dgm:pt>
    <dgm:pt modelId="{15290367-47FA-41A2-A9B7-B3AB0A972E40}" type="pres">
      <dgm:prSet presAssocID="{E8555C61-91A6-4FB5-97D8-102A2732F840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7DCE520-E688-4278-9D26-537A40F49E33}" type="pres">
      <dgm:prSet presAssocID="{E8555C61-91A6-4FB5-97D8-102A2732F840}" presName="parTransTwo" presStyleCnt="0"/>
      <dgm:spPr/>
      <dgm:t>
        <a:bodyPr/>
        <a:lstStyle/>
        <a:p>
          <a:endParaRPr lang="pt-BR"/>
        </a:p>
      </dgm:t>
    </dgm:pt>
    <dgm:pt modelId="{F40CAC46-6CF0-49A0-B95D-AB12FFF2564B}" type="pres">
      <dgm:prSet presAssocID="{E8555C61-91A6-4FB5-97D8-102A2732F840}" presName="horzTwo" presStyleCnt="0"/>
      <dgm:spPr/>
      <dgm:t>
        <a:bodyPr/>
        <a:lstStyle/>
        <a:p>
          <a:endParaRPr lang="pt-BR"/>
        </a:p>
      </dgm:t>
    </dgm:pt>
    <dgm:pt modelId="{353F8CA2-F913-4962-AF6C-33F909C22550}" type="pres">
      <dgm:prSet presAssocID="{A77F9139-AEB1-437A-A25A-D48FC3CDD4F7}" presName="vertThree" presStyleCnt="0"/>
      <dgm:spPr/>
      <dgm:t>
        <a:bodyPr/>
        <a:lstStyle/>
        <a:p>
          <a:endParaRPr lang="pt-BR"/>
        </a:p>
      </dgm:t>
    </dgm:pt>
    <dgm:pt modelId="{07B28FA5-AD6D-46EA-910E-20FEF0FD4B5B}" type="pres">
      <dgm:prSet presAssocID="{A77F9139-AEB1-437A-A25A-D48FC3CDD4F7}" presName="txThree" presStyleLbl="node3" presStyleIdx="20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3BEF84-2E8A-43E4-B125-01EAEC2F7B4E}" type="pres">
      <dgm:prSet presAssocID="{A77F9139-AEB1-437A-A25A-D48FC3CDD4F7}" presName="parTransThree" presStyleCnt="0"/>
      <dgm:spPr/>
      <dgm:t>
        <a:bodyPr/>
        <a:lstStyle/>
        <a:p>
          <a:endParaRPr lang="pt-BR"/>
        </a:p>
      </dgm:t>
    </dgm:pt>
    <dgm:pt modelId="{62091765-BD71-4830-9C6E-03D204C3EADA}" type="pres">
      <dgm:prSet presAssocID="{A77F9139-AEB1-437A-A25A-D48FC3CDD4F7}" presName="horzThree" presStyleCnt="0"/>
      <dgm:spPr/>
      <dgm:t>
        <a:bodyPr/>
        <a:lstStyle/>
        <a:p>
          <a:endParaRPr lang="pt-BR"/>
        </a:p>
      </dgm:t>
    </dgm:pt>
    <dgm:pt modelId="{2BBBEDBF-8825-418E-8477-4D945F75787B}" type="pres">
      <dgm:prSet presAssocID="{42D2EEA1-FC3C-462C-B001-0884C7FA9D6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85AA2E-F46B-4AE6-B7DF-88C85191A036}" type="pres">
      <dgm:prSet presAssocID="{42D2EEA1-FC3C-462C-B001-0884C7FA9D6D}" presName="txFour" presStyleLbl="node4" presStyleIdx="45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832C05-E1C0-4B1F-929C-7E4364EADFE6}" type="pres">
      <dgm:prSet presAssocID="{42D2EEA1-FC3C-462C-B001-0884C7FA9D6D}" presName="horzFour" presStyleCnt="0"/>
      <dgm:spPr/>
      <dgm:t>
        <a:bodyPr/>
        <a:lstStyle/>
        <a:p>
          <a:endParaRPr lang="pt-BR"/>
        </a:p>
      </dgm:t>
    </dgm:pt>
    <dgm:pt modelId="{1D8FE170-BBB9-4ACD-9829-CD96851B5BA9}" type="pres">
      <dgm:prSet presAssocID="{DD8EE93F-D8F4-4906-9DA1-97B0B561C721}" presName="sibSpaceFour" presStyleCnt="0"/>
      <dgm:spPr/>
      <dgm:t>
        <a:bodyPr/>
        <a:lstStyle/>
        <a:p>
          <a:endParaRPr lang="pt-BR"/>
        </a:p>
      </dgm:t>
    </dgm:pt>
    <dgm:pt modelId="{4FEFAF5E-90FD-4AEA-A1F8-B2C6A501081A}" type="pres">
      <dgm:prSet presAssocID="{AB84BAAD-102D-4821-8889-07415674C906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2B57DCF-EA24-467E-8B27-207FD1BFF21D}" type="pres">
      <dgm:prSet presAssocID="{AB84BAAD-102D-4821-8889-07415674C906}" presName="txFour" presStyleLbl="node4" presStyleIdx="46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F12209-D1EA-41FA-8CC6-556C126005F3}" type="pres">
      <dgm:prSet presAssocID="{AB84BAAD-102D-4821-8889-07415674C906}" presName="horzFour" presStyleCnt="0"/>
      <dgm:spPr/>
      <dgm:t>
        <a:bodyPr/>
        <a:lstStyle/>
        <a:p>
          <a:endParaRPr lang="pt-BR"/>
        </a:p>
      </dgm:t>
    </dgm:pt>
    <dgm:pt modelId="{562FA86C-F309-4FCA-89E1-A6785CFD9484}" type="pres">
      <dgm:prSet presAssocID="{6E86CBF3-8AD1-45C6-9BE9-A7DC0F9B3BBE}" presName="sibSpaceFour" presStyleCnt="0"/>
      <dgm:spPr/>
      <dgm:t>
        <a:bodyPr/>
        <a:lstStyle/>
        <a:p>
          <a:endParaRPr lang="pt-BR"/>
        </a:p>
      </dgm:t>
    </dgm:pt>
    <dgm:pt modelId="{7CF015C5-B971-4682-8C95-4F930A1295B1}" type="pres">
      <dgm:prSet presAssocID="{F1F526AA-5AA5-433C-9CB4-D44535CE600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43FAA8-ECDB-4D1B-B319-799504026A7A}" type="pres">
      <dgm:prSet presAssocID="{F1F526AA-5AA5-433C-9CB4-D44535CE600F}" presName="txFour" presStyleLbl="node4" presStyleIdx="47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33D4A9-0DCC-4956-A0D8-186DE8BBA437}" type="pres">
      <dgm:prSet presAssocID="{F1F526AA-5AA5-433C-9CB4-D44535CE600F}" presName="horzFour" presStyleCnt="0"/>
      <dgm:spPr/>
      <dgm:t>
        <a:bodyPr/>
        <a:lstStyle/>
        <a:p>
          <a:endParaRPr lang="pt-BR"/>
        </a:p>
      </dgm:t>
    </dgm:pt>
    <dgm:pt modelId="{F1A84C20-F810-401E-80D0-781ED543EF23}" type="pres">
      <dgm:prSet presAssocID="{DCEDA46E-85B2-46EA-94FC-3B2DC664FF22}" presName="sibSpaceThree" presStyleCnt="0"/>
      <dgm:spPr/>
      <dgm:t>
        <a:bodyPr/>
        <a:lstStyle/>
        <a:p>
          <a:endParaRPr lang="pt-BR"/>
        </a:p>
      </dgm:t>
    </dgm:pt>
    <dgm:pt modelId="{FC11D423-D9B5-41D6-904F-3E04B4F52098}" type="pres">
      <dgm:prSet presAssocID="{96130BA9-3C6C-48AE-A109-CFC762F8B172}" presName="vertThree" presStyleCnt="0"/>
      <dgm:spPr/>
      <dgm:t>
        <a:bodyPr/>
        <a:lstStyle/>
        <a:p>
          <a:endParaRPr lang="pt-BR"/>
        </a:p>
      </dgm:t>
    </dgm:pt>
    <dgm:pt modelId="{C60D7953-AB0F-41AA-97BC-78AA35F6D2D0}" type="pres">
      <dgm:prSet presAssocID="{96130BA9-3C6C-48AE-A109-CFC762F8B172}" presName="txThree" presStyleLbl="node3" presStyleIdx="21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E225D8-8060-4614-B804-A72C532E6035}" type="pres">
      <dgm:prSet presAssocID="{96130BA9-3C6C-48AE-A109-CFC762F8B172}" presName="parTransThree" presStyleCnt="0"/>
      <dgm:spPr/>
      <dgm:t>
        <a:bodyPr/>
        <a:lstStyle/>
        <a:p>
          <a:endParaRPr lang="pt-BR"/>
        </a:p>
      </dgm:t>
    </dgm:pt>
    <dgm:pt modelId="{89A67FA6-1ED9-4331-85CE-F09D49F359F4}" type="pres">
      <dgm:prSet presAssocID="{96130BA9-3C6C-48AE-A109-CFC762F8B172}" presName="horzThree" presStyleCnt="0"/>
      <dgm:spPr/>
      <dgm:t>
        <a:bodyPr/>
        <a:lstStyle/>
        <a:p>
          <a:endParaRPr lang="pt-BR"/>
        </a:p>
      </dgm:t>
    </dgm:pt>
    <dgm:pt modelId="{9CDCC2C3-B0E6-46D6-BC18-1932E03DBA67}" type="pres">
      <dgm:prSet presAssocID="{25BCABC9-FE50-4FC6-9C48-53BFF9860416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1AEE74-DB21-457D-A5B7-B943D428AF58}" type="pres">
      <dgm:prSet presAssocID="{25BCABC9-FE50-4FC6-9C48-53BFF9860416}" presName="txFour" presStyleLbl="node4" presStyleIdx="48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758498F-5E78-4EDD-A66C-603122939818}" type="pres">
      <dgm:prSet presAssocID="{25BCABC9-FE50-4FC6-9C48-53BFF9860416}" presName="horzFour" presStyleCnt="0"/>
      <dgm:spPr/>
      <dgm:t>
        <a:bodyPr/>
        <a:lstStyle/>
        <a:p>
          <a:endParaRPr lang="pt-BR"/>
        </a:p>
      </dgm:t>
    </dgm:pt>
    <dgm:pt modelId="{F1107DB3-9713-4B17-A102-68501C89AFD2}" type="pres">
      <dgm:prSet presAssocID="{DA3D847F-E7A4-4FFB-9CBE-81DFD72DF44A}" presName="sibSpaceFour" presStyleCnt="0"/>
      <dgm:spPr/>
      <dgm:t>
        <a:bodyPr/>
        <a:lstStyle/>
        <a:p>
          <a:endParaRPr lang="pt-BR"/>
        </a:p>
      </dgm:t>
    </dgm:pt>
    <dgm:pt modelId="{5EEA0F0C-29E2-4B3A-9C80-F93AF493A97F}" type="pres">
      <dgm:prSet presAssocID="{733932A5-80FD-4841-BD46-A20957982E0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7A4534-7BF3-4EEA-8B10-A900DDC5F485}" type="pres">
      <dgm:prSet presAssocID="{733932A5-80FD-4841-BD46-A20957982E08}" presName="txFour" presStyleLbl="node4" presStyleIdx="49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6396E1-A36A-404B-9810-01BF5BA990CB}" type="pres">
      <dgm:prSet presAssocID="{733932A5-80FD-4841-BD46-A20957982E08}" presName="horzFour" presStyleCnt="0"/>
      <dgm:spPr/>
      <dgm:t>
        <a:bodyPr/>
        <a:lstStyle/>
        <a:p>
          <a:endParaRPr lang="pt-BR"/>
        </a:p>
      </dgm:t>
    </dgm:pt>
    <dgm:pt modelId="{B0715D9D-44A0-4287-ABB4-2CEA18B66AC8}" type="pres">
      <dgm:prSet presAssocID="{FC4890FD-0BC0-475A-A9D3-6AD4F3A7A870}" presName="sibSpaceFour" presStyleCnt="0"/>
      <dgm:spPr/>
      <dgm:t>
        <a:bodyPr/>
        <a:lstStyle/>
        <a:p>
          <a:endParaRPr lang="pt-BR"/>
        </a:p>
      </dgm:t>
    </dgm:pt>
    <dgm:pt modelId="{BB117777-5050-412E-9E0C-4F423D2E432A}" type="pres">
      <dgm:prSet presAssocID="{C2B54245-BB0F-472D-A68F-BC01F1AEB7C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4C397A-E1AD-48AF-BA1A-CA15868C4FEE}" type="pres">
      <dgm:prSet presAssocID="{C2B54245-BB0F-472D-A68F-BC01F1AEB7C2}" presName="txFour" presStyleLbl="node4" presStyleIdx="50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8403FA9-AB36-4BE2-B566-6582960F5305}" type="pres">
      <dgm:prSet presAssocID="{C2B54245-BB0F-472D-A68F-BC01F1AEB7C2}" presName="horzFour" presStyleCnt="0"/>
      <dgm:spPr/>
      <dgm:t>
        <a:bodyPr/>
        <a:lstStyle/>
        <a:p>
          <a:endParaRPr lang="pt-BR"/>
        </a:p>
      </dgm:t>
    </dgm:pt>
    <dgm:pt modelId="{3F7AAD53-5E21-407A-8934-89C56C04BAFB}" type="pres">
      <dgm:prSet presAssocID="{383D51F0-704E-4DB6-8170-E9861EE100AD}" presName="sibSpaceThree" presStyleCnt="0"/>
      <dgm:spPr/>
      <dgm:t>
        <a:bodyPr/>
        <a:lstStyle/>
        <a:p>
          <a:endParaRPr lang="pt-BR"/>
        </a:p>
      </dgm:t>
    </dgm:pt>
    <dgm:pt modelId="{17093C8A-EA79-48DC-9233-366C440CEFEB}" type="pres">
      <dgm:prSet presAssocID="{C4C59F4C-0D0B-4422-B490-A179794EBF14}" presName="vertThree" presStyleCnt="0"/>
      <dgm:spPr/>
      <dgm:t>
        <a:bodyPr/>
        <a:lstStyle/>
        <a:p>
          <a:endParaRPr lang="pt-BR"/>
        </a:p>
      </dgm:t>
    </dgm:pt>
    <dgm:pt modelId="{B03D6372-9FF3-4288-A9F5-7D23AC70F45B}" type="pres">
      <dgm:prSet presAssocID="{C4C59F4C-0D0B-4422-B490-A179794EBF14}" presName="txThree" presStyleLbl="node3" presStyleIdx="22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F69EDE3-EC1A-4159-BCC1-E5B6C4D6FFAD}" type="pres">
      <dgm:prSet presAssocID="{C4C59F4C-0D0B-4422-B490-A179794EBF14}" presName="parTransThree" presStyleCnt="0"/>
      <dgm:spPr/>
      <dgm:t>
        <a:bodyPr/>
        <a:lstStyle/>
        <a:p>
          <a:endParaRPr lang="pt-BR"/>
        </a:p>
      </dgm:t>
    </dgm:pt>
    <dgm:pt modelId="{0DCB72CF-64B0-458E-8C2D-3306E9554B9F}" type="pres">
      <dgm:prSet presAssocID="{C4C59F4C-0D0B-4422-B490-A179794EBF14}" presName="horzThree" presStyleCnt="0"/>
      <dgm:spPr/>
      <dgm:t>
        <a:bodyPr/>
        <a:lstStyle/>
        <a:p>
          <a:endParaRPr lang="pt-BR"/>
        </a:p>
      </dgm:t>
    </dgm:pt>
    <dgm:pt modelId="{A4472F4B-F838-420A-8B97-1D6303B8B285}" type="pres">
      <dgm:prSet presAssocID="{E2105593-5720-4A9A-9623-EE0A89B2C54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F74C09-381D-491C-B8FF-C286046C2113}" type="pres">
      <dgm:prSet presAssocID="{E2105593-5720-4A9A-9623-EE0A89B2C54D}" presName="txFour" presStyleLbl="node4" presStyleIdx="51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B37E18-F5D9-4B64-961E-0C141A54D847}" type="pres">
      <dgm:prSet presAssocID="{E2105593-5720-4A9A-9623-EE0A89B2C54D}" presName="horzFour" presStyleCnt="0"/>
      <dgm:spPr/>
      <dgm:t>
        <a:bodyPr/>
        <a:lstStyle/>
        <a:p>
          <a:endParaRPr lang="pt-BR"/>
        </a:p>
      </dgm:t>
    </dgm:pt>
    <dgm:pt modelId="{782A7C51-7959-453E-8C42-B5B046F62B57}" type="pres">
      <dgm:prSet presAssocID="{E4DD8497-DDCD-4EA8-92B9-91727A49A985}" presName="sibSpaceFour" presStyleCnt="0"/>
      <dgm:spPr/>
      <dgm:t>
        <a:bodyPr/>
        <a:lstStyle/>
        <a:p>
          <a:endParaRPr lang="pt-BR"/>
        </a:p>
      </dgm:t>
    </dgm:pt>
    <dgm:pt modelId="{C93E7468-F6ED-4619-A0E2-FE5B5E7DC561}" type="pres">
      <dgm:prSet presAssocID="{4007D59A-1F34-460A-9E04-E1BE5C755E0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A373C2-51DC-46AB-8275-C6ECE410694F}" type="pres">
      <dgm:prSet presAssocID="{4007D59A-1F34-460A-9E04-E1BE5C755E0B}" presName="txFour" presStyleLbl="node4" presStyleIdx="52" presStyleCnt="5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C46A2B7-6E64-4DB9-B7E1-81AB64F401BE}" type="pres">
      <dgm:prSet presAssocID="{4007D59A-1F34-460A-9E04-E1BE5C755E0B}" presName="horzFour" presStyleCnt="0"/>
      <dgm:spPr/>
      <dgm:t>
        <a:bodyPr/>
        <a:lstStyle/>
        <a:p>
          <a:endParaRPr lang="pt-BR"/>
        </a:p>
      </dgm:t>
    </dgm:pt>
  </dgm:ptLst>
  <dgm:cxnLst>
    <dgm:cxn modelId="{514F35E6-70C6-4C20-9057-D0C2AE2E346F}" srcId="{8CA4E23E-B7B6-4D61-8EF3-4C23D3D8DE84}" destId="{43DC6080-2C30-4C2D-AE1A-291FCD5DE7BC}" srcOrd="2" destOrd="0" parTransId="{0C702B48-61C3-4012-BE00-FEDB852FFFEC}" sibTransId="{EE45ABCC-F0F9-461C-A123-67FE9B037D8C}"/>
    <dgm:cxn modelId="{F49A4DE4-5923-4734-B290-ECA2F6D5EC98}" type="presOf" srcId="{4007D59A-1F34-460A-9E04-E1BE5C755E0B}" destId="{42A373C2-51DC-46AB-8275-C6ECE410694F}" srcOrd="0" destOrd="0" presId="urn:microsoft.com/office/officeart/2005/8/layout/hierarchy4"/>
    <dgm:cxn modelId="{CAE8D28C-2C4E-4630-ADE3-C942EF3E0F63}" srcId="{50388D4D-8EB8-447D-95EE-774358958529}" destId="{0DD6E2B5-3FD4-4B38-AD5F-A651F4863C3B}" srcOrd="2" destOrd="0" parTransId="{5DBD831A-99E1-40D7-95E3-78B557EF4FD2}" sibTransId="{D6370A68-191D-44D7-B131-503188BC8A19}"/>
    <dgm:cxn modelId="{46443E66-F3CE-4D15-9DF0-FC0492527D92}" type="presOf" srcId="{2A18AB3B-DAC2-4415-B497-9AFE95D479B9}" destId="{515F57CB-C85E-4578-AC74-C015FDB5DEAB}" srcOrd="0" destOrd="0" presId="urn:microsoft.com/office/officeart/2005/8/layout/hierarchy4"/>
    <dgm:cxn modelId="{BC4065A7-0245-45DD-8BD7-BED864D0E562}" type="presOf" srcId="{43DC6080-2C30-4C2D-AE1A-291FCD5DE7BC}" destId="{66BE2073-CA4A-4BB5-B75D-9FE10F2BB8FD}" srcOrd="0" destOrd="0" presId="urn:microsoft.com/office/officeart/2005/8/layout/hierarchy4"/>
    <dgm:cxn modelId="{F1A9299B-933D-4986-8F9B-192035F41575}" srcId="{A7AFA494-3CFB-4A96-B19C-EE941254249A}" destId="{F97E08C6-1B74-489C-ABBE-7344C5AD210B}" srcOrd="1" destOrd="0" parTransId="{048A8CB4-7A8A-4D88-80EA-92453407A69E}" sibTransId="{C2802AB1-C1F7-4462-A465-F03F2BD3CC02}"/>
    <dgm:cxn modelId="{6CBCB412-2D7F-45E8-8063-FE52F30B6374}" type="presOf" srcId="{25BCABC9-FE50-4FC6-9C48-53BFF9860416}" destId="{C11AEE74-DB21-457D-A5B7-B943D428AF58}" srcOrd="0" destOrd="0" presId="urn:microsoft.com/office/officeart/2005/8/layout/hierarchy4"/>
    <dgm:cxn modelId="{8EBBFDD2-48B4-4AEE-8EF7-5720548F4C70}" srcId="{A92E2D3E-88F8-46B0-9D95-53B12EC54728}" destId="{7698FA6B-869C-45CC-A40F-1DE57B8B1A9B}" srcOrd="2" destOrd="0" parTransId="{4F951239-E3F9-4387-9FC0-C59489442AB8}" sibTransId="{9A355528-39B5-4AF8-AD08-7CFC73F4117D}"/>
    <dgm:cxn modelId="{B8AC7D36-9423-4B9F-B32A-2A4C540EF096}" srcId="{C4C59F4C-0D0B-4422-B490-A179794EBF14}" destId="{4007D59A-1F34-460A-9E04-E1BE5C755E0B}" srcOrd="1" destOrd="0" parTransId="{689ACEE2-F97C-4608-9C13-149A90808779}" sibTransId="{AA9B6774-55BF-44EE-A783-CDEA86E2F526}"/>
    <dgm:cxn modelId="{726B7779-6111-4AB9-91FB-8D17615B91BC}" srcId="{96130BA9-3C6C-48AE-A109-CFC762F8B172}" destId="{733932A5-80FD-4841-BD46-A20957982E08}" srcOrd="1" destOrd="0" parTransId="{3966BDF2-C7CB-49DA-A83F-7BA620210952}" sibTransId="{FC4890FD-0BC0-475A-A9D3-6AD4F3A7A870}"/>
    <dgm:cxn modelId="{DF886BDA-EA78-4175-8F14-0F395D75DF71}" srcId="{6621BCC2-FB84-4111-A271-AA0810B8028F}" destId="{17AF119C-B520-4DF3-9A11-6DF761DF3AF5}" srcOrd="1" destOrd="0" parTransId="{82428DC7-5FF2-476C-9C01-61659960C9D5}" sibTransId="{7D85C1DE-AF2D-467E-9DEC-5FEC9F6D7055}"/>
    <dgm:cxn modelId="{EE8F7BBA-ED1A-48F6-A076-D24217537A55}" type="presOf" srcId="{C4C59F4C-0D0B-4422-B490-A179794EBF14}" destId="{B03D6372-9FF3-4288-A9F5-7D23AC70F45B}" srcOrd="0" destOrd="0" presId="urn:microsoft.com/office/officeart/2005/8/layout/hierarchy4"/>
    <dgm:cxn modelId="{2712EADB-1B0F-427F-A36E-9D8D8E55B933}" type="presOf" srcId="{1E595697-1BAC-4E9C-B099-722371733400}" destId="{E6D2B00A-A16D-4453-8F23-0AFA2AAD6A4C}" srcOrd="0" destOrd="0" presId="urn:microsoft.com/office/officeart/2005/8/layout/hierarchy4"/>
    <dgm:cxn modelId="{36E031FA-251B-4B29-8053-4A5C1831DDC8}" type="presOf" srcId="{A77F9139-AEB1-437A-A25A-D48FC3CDD4F7}" destId="{07B28FA5-AD6D-46EA-910E-20FEF0FD4B5B}" srcOrd="0" destOrd="0" presId="urn:microsoft.com/office/officeart/2005/8/layout/hierarchy4"/>
    <dgm:cxn modelId="{F096F7FD-FBE9-4B0F-8ED9-F3798C919789}" srcId="{B97FA157-4F07-4B42-B092-F46F878DF562}" destId="{B1883A72-2556-45C4-9E37-B885E680FED7}" srcOrd="4" destOrd="0" parTransId="{127315B5-377A-4527-8CFA-F974F0657850}" sibTransId="{3B5CC031-B265-4D85-BFAF-D1FE72F814FE}"/>
    <dgm:cxn modelId="{EC0A431E-7E08-415B-9666-11641473C868}" srcId="{BF99FCAE-BC16-49CB-B626-B812B3AAB2A8}" destId="{A5ED0255-18AB-42C0-AD0A-A5074861539C}" srcOrd="1" destOrd="0" parTransId="{50FE12D8-A471-442E-8142-8F5281B89C83}" sibTransId="{89A123A0-7D77-4349-B584-8B069048730A}"/>
    <dgm:cxn modelId="{1B3F9955-001E-41B2-A521-B02C6054A028}" srcId="{E1598D94-A683-4621-B85B-5FBD84F97E55}" destId="{BB4BC789-83A5-45BC-97FD-34B73BA6E137}" srcOrd="1" destOrd="0" parTransId="{EA06B6EF-C5D0-4FDC-B827-0D3C47A5A072}" sibTransId="{82513D23-9167-4D13-8F15-2C59AB90705A}"/>
    <dgm:cxn modelId="{37AF79B3-32D2-492E-9662-92A26B92B323}" srcId="{A7AFA494-3CFB-4A96-B19C-EE941254249A}" destId="{964D37E3-4C1A-4D05-98C0-33F7DF801CEA}" srcOrd="3" destOrd="0" parTransId="{7A44B25F-0DB1-4B32-9611-DEBF86BD8028}" sibTransId="{3E1D9FF2-AF8D-49C0-BC2C-C91B58984B8A}"/>
    <dgm:cxn modelId="{B1360C0A-083D-413C-92A1-8DCDB69BF577}" type="presOf" srcId="{7FE43888-2EA8-43F7-A645-69490356722E}" destId="{E03F0833-F34E-4009-8AAE-77580F1BE3BD}" srcOrd="0" destOrd="0" presId="urn:microsoft.com/office/officeart/2005/8/layout/hierarchy4"/>
    <dgm:cxn modelId="{EF183874-AB4B-4647-918B-7A8DB2C75A68}" type="presOf" srcId="{274831EE-F81D-43EF-9281-D774F0D5859F}" destId="{469E8DCD-639C-4CE8-B168-7CD79C2C7F83}" srcOrd="0" destOrd="0" presId="urn:microsoft.com/office/officeart/2005/8/layout/hierarchy4"/>
    <dgm:cxn modelId="{100FCF87-A376-490C-A392-00A5F6598084}" srcId="{A92E2D3E-88F8-46B0-9D95-53B12EC54728}" destId="{7FE43888-2EA8-43F7-A645-69490356722E}" srcOrd="0" destOrd="0" parTransId="{98356E26-6656-408C-BBE0-009672C50FB9}" sibTransId="{035E1E06-ECC2-47AE-9875-9E4BFA2F9226}"/>
    <dgm:cxn modelId="{5A33DF06-CD79-4026-8940-2CBD4F2A2D26}" type="presOf" srcId="{BB4BC789-83A5-45BC-97FD-34B73BA6E137}" destId="{C4E3F7F1-9409-492F-A2A4-2B5D78D316E5}" srcOrd="0" destOrd="0" presId="urn:microsoft.com/office/officeart/2005/8/layout/hierarchy4"/>
    <dgm:cxn modelId="{730396CD-710B-46DA-AD12-DBDAFCEFAF67}" type="presOf" srcId="{BC0B5F83-85BD-46F4-AEA9-2344AA961806}" destId="{16EB433B-A7AB-4F29-BB94-86075F71C421}" srcOrd="0" destOrd="0" presId="urn:microsoft.com/office/officeart/2005/8/layout/hierarchy4"/>
    <dgm:cxn modelId="{39287349-ACC7-45D8-AADC-EA2D3BDC3CC0}" type="presOf" srcId="{EA40A1E9-F485-4B90-83E1-F8A099B56300}" destId="{8BF178F8-3C9E-4B89-88C3-83B48EA8FFC9}" srcOrd="0" destOrd="0" presId="urn:microsoft.com/office/officeart/2005/8/layout/hierarchy4"/>
    <dgm:cxn modelId="{A49BA09C-F796-4E1C-AC55-DEBB6AB88098}" type="presOf" srcId="{48E786EA-FD62-4030-91FD-6B7DCD08C74C}" destId="{217CEDA1-6018-4B9C-9CCC-A0D08EF90319}" srcOrd="0" destOrd="0" presId="urn:microsoft.com/office/officeart/2005/8/layout/hierarchy4"/>
    <dgm:cxn modelId="{A70C0E15-7CA4-4D2B-BC75-CC0B42535129}" srcId="{91272E83-D057-4E79-BCED-AE1F321DAAE0}" destId="{E8555C61-91A6-4FB5-97D8-102A2732F840}" srcOrd="3" destOrd="0" parTransId="{3354F990-0D8B-4793-9A46-57C1D6401DE1}" sibTransId="{18D537C0-91E9-44A3-8BC4-BA08A79049B8}"/>
    <dgm:cxn modelId="{6B9B95DC-5AAE-4207-B2C6-DCFE8610EDA0}" srcId="{AB2C53EF-6F6F-47BD-A79D-2879E480690F}" destId="{AFACF6DF-CA6E-4123-82F0-3C4FBC84994E}" srcOrd="1" destOrd="0" parTransId="{76F8E6AB-BA52-46DA-958A-E7AE4945519F}" sibTransId="{24B00206-F483-42B8-8B87-E9014D29D508}"/>
    <dgm:cxn modelId="{AB270AAD-505B-4298-AD33-756429090325}" srcId="{A7AFA494-3CFB-4A96-B19C-EE941254249A}" destId="{A7922DFD-20B3-40E7-9806-9BF16B933004}" srcOrd="0" destOrd="0" parTransId="{44386224-831E-4DDF-B93E-18DBECDCBEA3}" sibTransId="{7ED890CD-9A20-474B-A54D-A32007F66123}"/>
    <dgm:cxn modelId="{1476B2B0-999D-4EAB-9A9D-F9966EE25241}" srcId="{91272E83-D057-4E79-BCED-AE1F321DAAE0}" destId="{8CA4E23E-B7B6-4D61-8EF3-4C23D3D8DE84}" srcOrd="0" destOrd="0" parTransId="{A0ED2D5D-8532-46B4-873E-B487B423D52B}" sibTransId="{DD723088-ED79-4342-BEFE-CAF4688C8889}"/>
    <dgm:cxn modelId="{363AA49B-274A-4546-B3B4-5615C56F2405}" type="presOf" srcId="{5B58BBED-576D-4656-889D-D1659C9CAFCC}" destId="{19DC347B-6886-4740-866E-4541E9069A37}" srcOrd="0" destOrd="0" presId="urn:microsoft.com/office/officeart/2005/8/layout/hierarchy4"/>
    <dgm:cxn modelId="{D210AA7F-4AEA-40AF-B2FD-E3778A412FC5}" srcId="{6621BCC2-FB84-4111-A271-AA0810B8028F}" destId="{C854FF20-36F3-4E76-8947-D50304FE8204}" srcOrd="2" destOrd="0" parTransId="{9E62FE85-B707-4154-9CB3-81EE5D940108}" sibTransId="{0D3889AF-4044-4DC9-9167-866EA47864FA}"/>
    <dgm:cxn modelId="{D08385C1-F2FC-479B-89B5-95027B4CF2D6}" srcId="{B97FA157-4F07-4B42-B092-F46F878DF562}" destId="{A248F3D2-5046-47B7-9179-31B626C67140}" srcOrd="6" destOrd="0" parTransId="{0C0E1CC4-EE0F-45E9-AB86-0623AC8366AB}" sibTransId="{EC5CDC7E-381E-472F-AF4E-04130A9F1390}"/>
    <dgm:cxn modelId="{7CA7BA61-5B0D-470F-92A1-47900C6F9464}" type="presOf" srcId="{29FD5727-B11E-4B86-A0EE-673E6AE9DC3B}" destId="{E8C4735B-CAAF-4F75-ACAF-AC2A6B9578F6}" srcOrd="0" destOrd="0" presId="urn:microsoft.com/office/officeart/2005/8/layout/hierarchy4"/>
    <dgm:cxn modelId="{816848FD-7375-4802-B244-1B2B6983A911}" srcId="{91272E83-D057-4E79-BCED-AE1F321DAAE0}" destId="{A7AFA494-3CFB-4A96-B19C-EE941254249A}" srcOrd="2" destOrd="0" parTransId="{E3154962-EACE-4A41-B525-BF3D9581C5DB}" sibTransId="{6079A3AD-46EF-4F99-B5D0-0F773079818C}"/>
    <dgm:cxn modelId="{4134A529-F961-4BBA-9065-345A23D2515B}" type="presOf" srcId="{B97FA157-4F07-4B42-B092-F46F878DF562}" destId="{6B5B463A-0029-45C0-80E8-FC0A6E0E46E5}" srcOrd="0" destOrd="0" presId="urn:microsoft.com/office/officeart/2005/8/layout/hierarchy4"/>
    <dgm:cxn modelId="{9DEE0CB1-5784-4F03-8D62-F0171349DB96}" type="presOf" srcId="{A2DEC431-81D4-45B9-BEA8-7AFE844DE648}" destId="{CAA33D7D-CD92-4672-8842-F1CEDD5E718B}" srcOrd="0" destOrd="0" presId="urn:microsoft.com/office/officeart/2005/8/layout/hierarchy4"/>
    <dgm:cxn modelId="{A97DEEE1-E5F4-43AB-ABE8-7393D7DC332D}" srcId="{964D37E3-4C1A-4D05-98C0-33F7DF801CEA}" destId="{50388D4D-8EB8-447D-95EE-774358958529}" srcOrd="0" destOrd="0" parTransId="{8986ADB1-F61B-4292-AC33-081C7D28DFC6}" sibTransId="{A5CFA77B-EDCF-48DB-AD24-97084330CBB9}"/>
    <dgm:cxn modelId="{B1FDF978-F876-42E2-99F4-C7761E4023F6}" srcId="{96130BA9-3C6C-48AE-A109-CFC762F8B172}" destId="{25BCABC9-FE50-4FC6-9C48-53BFF9860416}" srcOrd="0" destOrd="0" parTransId="{93FB1D5D-325F-4120-88F0-23FF60BB3982}" sibTransId="{DA3D847F-E7A4-4FFB-9CBE-81DFD72DF44A}"/>
    <dgm:cxn modelId="{5B8C9C23-30FE-4615-A140-ACC9C3067C7B}" srcId="{A7AFA494-3CFB-4A96-B19C-EE941254249A}" destId="{BF99FCAE-BC16-49CB-B626-B812B3AAB2A8}" srcOrd="4" destOrd="0" parTransId="{E82F3E84-18DF-4E12-A21C-242390C7DEA1}" sibTransId="{CB8D57F9-565F-4A35-82B9-6FB56724B76D}"/>
    <dgm:cxn modelId="{F3D4EA50-4E78-4721-B3D2-C1A2CBD688E9}" type="presOf" srcId="{3D23C93C-323B-4D34-A247-4CE24AE8C98B}" destId="{2EB1DF70-FAA4-4042-B92D-DDE432F1616F}" srcOrd="0" destOrd="0" presId="urn:microsoft.com/office/officeart/2005/8/layout/hierarchy4"/>
    <dgm:cxn modelId="{B2318E53-5E9E-4A71-B2E3-688E1CBB0FF1}" srcId="{E0FD25FE-C8EF-4C59-9566-BC56D5ED0C7D}" destId="{C4BBDB66-5617-4817-88D2-2EF524997EC7}" srcOrd="1" destOrd="0" parTransId="{5AD1CE37-2A27-4BC2-A7F8-85ABC1F96E1F}" sibTransId="{1652C874-BADE-44F4-A863-28A9C833287F}"/>
    <dgm:cxn modelId="{0175B893-2280-4238-86DA-F5D3C71BA7E1}" srcId="{BF99FCAE-BC16-49CB-B626-B812B3AAB2A8}" destId="{02E0E35D-1EFD-445E-A3F2-AE1148EC8E94}" srcOrd="2" destOrd="0" parTransId="{E4717626-B16E-4087-B8DE-B74EC7E6025D}" sibTransId="{A13B0254-040F-49C0-A0BA-3F566336C4D0}"/>
    <dgm:cxn modelId="{2F3B42CA-BE9F-4E0A-8A76-50354B19B683}" type="presOf" srcId="{02E0E35D-1EFD-445E-A3F2-AE1148EC8E94}" destId="{C4DED648-CEEC-4FEB-B6E6-65EAB93C35D6}" srcOrd="0" destOrd="0" presId="urn:microsoft.com/office/officeart/2005/8/layout/hierarchy4"/>
    <dgm:cxn modelId="{7276BCF9-4C1C-4BEA-9F83-2DA99AD4EA8B}" type="presOf" srcId="{AFACF6DF-CA6E-4123-82F0-3C4FBC84994E}" destId="{01B42EC2-B617-4BE9-B9D2-C769419E2DC5}" srcOrd="0" destOrd="0" presId="urn:microsoft.com/office/officeart/2005/8/layout/hierarchy4"/>
    <dgm:cxn modelId="{4CFB71C3-CDDB-4E14-96B8-2719219AE582}" type="presOf" srcId="{DAEACD45-B968-4921-86CF-1B665748946F}" destId="{891DABBC-2F48-469F-ABFE-14381FCBC4F3}" srcOrd="0" destOrd="0" presId="urn:microsoft.com/office/officeart/2005/8/layout/hierarchy4"/>
    <dgm:cxn modelId="{F8B57E1B-4787-49E0-846E-71949A57ED50}" srcId="{A77F9139-AEB1-437A-A25A-D48FC3CDD4F7}" destId="{AB84BAAD-102D-4821-8889-07415674C906}" srcOrd="1" destOrd="0" parTransId="{155CCF96-1ECE-4677-A398-828BDAE4FE54}" sibTransId="{6E86CBF3-8AD1-45C6-9BE9-A7DC0F9B3BBE}"/>
    <dgm:cxn modelId="{7372FBD6-67B5-456E-BCEB-60331FF7B06F}" type="presOf" srcId="{0DD6E2B5-3FD4-4B38-AD5F-A651F4863C3B}" destId="{914F324A-8747-4E54-83B1-E3DF3A0D8FBB}" srcOrd="0" destOrd="0" presId="urn:microsoft.com/office/officeart/2005/8/layout/hierarchy4"/>
    <dgm:cxn modelId="{77615C60-07F7-4E5C-B86D-0DC93F7F80C5}" type="presOf" srcId="{3841022B-30CE-4F2D-B1BB-D83EB8D97EF5}" destId="{CDA2F1FC-CF8C-4C79-8108-777F347237D7}" srcOrd="0" destOrd="0" presId="urn:microsoft.com/office/officeart/2005/8/layout/hierarchy4"/>
    <dgm:cxn modelId="{B65226C2-40AD-4180-80E8-96749A415CC9}" type="presOf" srcId="{1DB26F08-1A8B-4BE7-958F-830252886176}" destId="{7C76D75A-CD3A-4678-9328-A851203ED8FC}" srcOrd="0" destOrd="0" presId="urn:microsoft.com/office/officeart/2005/8/layout/hierarchy4"/>
    <dgm:cxn modelId="{889FFB4C-DB3A-4C83-9424-25FE2D335AED}" type="presOf" srcId="{8E30DC7C-5D38-4A81-AF3E-F0E5949185AC}" destId="{256CE5A8-7D48-4B70-AA70-319493C93BEE}" srcOrd="0" destOrd="0" presId="urn:microsoft.com/office/officeart/2005/8/layout/hierarchy4"/>
    <dgm:cxn modelId="{1112B78E-5C1E-4C8B-B5D0-813E384088F4}" type="presOf" srcId="{E0FD25FE-C8EF-4C59-9566-BC56D5ED0C7D}" destId="{9FE7DE70-AE48-470D-A286-3D6DCD570970}" srcOrd="0" destOrd="0" presId="urn:microsoft.com/office/officeart/2005/8/layout/hierarchy4"/>
    <dgm:cxn modelId="{37517972-FD85-4C12-854C-76E687C73CEA}" srcId="{E0FD25FE-C8EF-4C59-9566-BC56D5ED0C7D}" destId="{91D6B8F6-7041-4150-8823-919F3F3D4223}" srcOrd="0" destOrd="0" parTransId="{EBA7BA25-65D4-4CBF-8DF3-9E12D9208F53}" sibTransId="{F9349424-05AD-41E6-BC34-AC20AA8EA8BE}"/>
    <dgm:cxn modelId="{48350928-72B7-46C7-A126-81507CCEF1CC}" type="presOf" srcId="{A559FE76-F0CB-442E-A60B-6AD97B0B754F}" destId="{69C524DD-AC07-4FE4-9A3F-AE43A3A659B8}" srcOrd="0" destOrd="0" presId="urn:microsoft.com/office/officeart/2005/8/layout/hierarchy4"/>
    <dgm:cxn modelId="{F62DA1C9-5F00-46B6-AA43-AD1BCCEBAA5C}" srcId="{AB2C53EF-6F6F-47BD-A79D-2879E480690F}" destId="{8E30DC7C-5D38-4A81-AF3E-F0E5949185AC}" srcOrd="7" destOrd="0" parTransId="{964F9524-CDB1-4B18-A244-CA0490BE9A3B}" sibTransId="{A773A274-58DE-4C95-970A-7712BFDE99F3}"/>
    <dgm:cxn modelId="{088DE693-20DF-46B0-8379-54AD348F67A7}" type="presOf" srcId="{F7221D84-D5F2-494A-99D4-A89A3578A801}" destId="{96FDD299-551F-45DE-9BF5-686D241C2541}" srcOrd="0" destOrd="0" presId="urn:microsoft.com/office/officeart/2005/8/layout/hierarchy4"/>
    <dgm:cxn modelId="{4D1B0E87-6B96-4EEC-A006-FA66B06814CF}" srcId="{AFACF6DF-CA6E-4123-82F0-3C4FBC84994E}" destId="{A559FE76-F0CB-442E-A60B-6AD97B0B754F}" srcOrd="0" destOrd="0" parTransId="{AD2334F8-E8D8-4BE8-B03D-1A6B9BDB62FF}" sibTransId="{6364512F-6B53-4560-A5F0-B617A2F26755}"/>
    <dgm:cxn modelId="{73C6C019-C168-425C-999D-1CDEB5E72E79}" type="presOf" srcId="{99A68B68-D758-43B9-848A-95DBBC15642C}" destId="{91793834-B73B-46AA-A221-8C6BDC3D3402}" srcOrd="0" destOrd="0" presId="urn:microsoft.com/office/officeart/2005/8/layout/hierarchy4"/>
    <dgm:cxn modelId="{92C492F1-6503-48C5-8FD1-436EC768A6B7}" type="presOf" srcId="{77D953D9-5BF1-4E45-8A47-24E791817731}" destId="{35DFD024-4C50-4759-BE43-9EA92E68523D}" srcOrd="0" destOrd="0" presId="urn:microsoft.com/office/officeart/2005/8/layout/hierarchy4"/>
    <dgm:cxn modelId="{92F39B19-CB0B-4469-84EB-C982022EA9E7}" type="presOf" srcId="{4C5B0205-BAD5-4EE9-BA93-5F83BEE9305E}" destId="{3C7E178D-7B2E-4193-B316-88C3FDBA77E2}" srcOrd="0" destOrd="0" presId="urn:microsoft.com/office/officeart/2005/8/layout/hierarchy4"/>
    <dgm:cxn modelId="{3291CDA7-712B-4150-9B7E-130EB2C742E3}" type="presOf" srcId="{6621BCC2-FB84-4111-A271-AA0810B8028F}" destId="{6199E365-2656-4F07-B634-3A5B9FF13C39}" srcOrd="0" destOrd="0" presId="urn:microsoft.com/office/officeart/2005/8/layout/hierarchy4"/>
    <dgm:cxn modelId="{9027D2E2-7173-4149-BAA8-EE5FC1C864BE}" srcId="{964D37E3-4C1A-4D05-98C0-33F7DF801CEA}" destId="{1E595697-1BAC-4E9C-B099-722371733400}" srcOrd="1" destOrd="0" parTransId="{7A118D40-DAC5-4A39-9C12-3C51CB178FE0}" sibTransId="{5498631A-F0D7-46FE-8FAB-8534580536A7}"/>
    <dgm:cxn modelId="{F9D54AEA-9C1E-4AF9-9968-688215CD61D5}" srcId="{AFACF6DF-CA6E-4123-82F0-3C4FBC84994E}" destId="{FF477A40-8446-46DA-8F0C-BB222C9ABA12}" srcOrd="3" destOrd="0" parTransId="{37705541-1A14-4C96-919E-019C43DD4820}" sibTransId="{6BAD3014-DD55-42DB-88DA-B84F2A171F06}"/>
    <dgm:cxn modelId="{8D2EE95B-5BF0-4947-A8D3-459548FCC112}" srcId="{AFACF6DF-CA6E-4123-82F0-3C4FBC84994E}" destId="{A88A545B-2438-42BC-9914-B8A7782B07D2}" srcOrd="2" destOrd="0" parTransId="{FC5C5732-8AD2-4AA7-91BB-F0AB738A274A}" sibTransId="{E3939518-9049-4BE3-B447-EF3564D88CB5}"/>
    <dgm:cxn modelId="{C7BB5E30-6873-4CA3-9EA1-2288879C7B5D}" type="presOf" srcId="{8CA4E23E-B7B6-4D61-8EF3-4C23D3D8DE84}" destId="{72133345-441A-4DA2-AD84-551ECA9B8A32}" srcOrd="0" destOrd="0" presId="urn:microsoft.com/office/officeart/2005/8/layout/hierarchy4"/>
    <dgm:cxn modelId="{600094F1-88F1-40E6-B0C7-F0BDFDBC79C3}" type="presOf" srcId="{AB84BAAD-102D-4821-8889-07415674C906}" destId="{52B57DCF-EA24-467E-8B27-207FD1BFF21D}" srcOrd="0" destOrd="0" presId="urn:microsoft.com/office/officeart/2005/8/layout/hierarchy4"/>
    <dgm:cxn modelId="{FB2FE59C-1F0E-4499-A43F-8643F5AC568E}" srcId="{A77F9139-AEB1-437A-A25A-D48FC3CDD4F7}" destId="{F1F526AA-5AA5-433C-9CB4-D44535CE600F}" srcOrd="2" destOrd="0" parTransId="{C6CC74D6-BEFF-495E-A85D-02513BD93271}" sibTransId="{CBF97D7F-E3CE-4A6D-A1DC-09805F1166C4}"/>
    <dgm:cxn modelId="{53ED9D23-FC04-47C4-9B85-C879BC2950F4}" srcId="{B97FA157-4F07-4B42-B092-F46F878DF562}" destId="{5B58BBED-576D-4656-889D-D1659C9CAFCC}" srcOrd="5" destOrd="0" parTransId="{610488F5-7F80-406A-8B68-B31679CEBAE1}" sibTransId="{48503197-38DB-4598-B62D-4992DF68D363}"/>
    <dgm:cxn modelId="{A4D450F1-7977-4761-9183-70EC501B1C05}" srcId="{8CA4E23E-B7B6-4D61-8EF3-4C23D3D8DE84}" destId="{29FD5727-B11E-4B86-A0EE-673E6AE9DC3B}" srcOrd="5" destOrd="0" parTransId="{6DF1751C-AF79-49F5-8847-9BE435875C28}" sibTransId="{105830E2-AE75-4A80-8212-2A026276C183}"/>
    <dgm:cxn modelId="{7D12BAD6-58A2-414C-8822-00312F753B81}" type="presOf" srcId="{91272E83-D057-4E79-BCED-AE1F321DAAE0}" destId="{F9DA9C6C-EB67-4A2F-88E1-B20203521784}" srcOrd="0" destOrd="0" presId="urn:microsoft.com/office/officeart/2005/8/layout/hierarchy4"/>
    <dgm:cxn modelId="{9D9C8422-FB65-4D77-87FB-1CD029E31445}" srcId="{AFACF6DF-CA6E-4123-82F0-3C4FBC84994E}" destId="{77D953D9-5BF1-4E45-8A47-24E791817731}" srcOrd="4" destOrd="0" parTransId="{57D36AD0-BB0A-4003-9FD9-5CFB9012E261}" sibTransId="{5D36A569-0AC9-49DC-9DED-1FBF05D123C5}"/>
    <dgm:cxn modelId="{0EAA7C95-12A2-49A5-97DE-F904103EC410}" type="presOf" srcId="{BF99FCAE-BC16-49CB-B626-B812B3AAB2A8}" destId="{C8230935-188E-4095-9807-24997FD269B3}" srcOrd="0" destOrd="0" presId="urn:microsoft.com/office/officeart/2005/8/layout/hierarchy4"/>
    <dgm:cxn modelId="{470B144E-9643-414F-AD5F-9ECCA522573C}" type="presOf" srcId="{AB2C53EF-6F6F-47BD-A79D-2879E480690F}" destId="{04DD77C3-0CF2-4AA6-917B-07129CC84737}" srcOrd="0" destOrd="0" presId="urn:microsoft.com/office/officeart/2005/8/layout/hierarchy4"/>
    <dgm:cxn modelId="{5DAA8C80-7CBC-4285-A35F-93100B7AAF81}" srcId="{BD0E33C3-060B-47ED-8F8F-E96AEDACA4E4}" destId="{99A68B68-D758-43B9-848A-95DBBC15642C}" srcOrd="3" destOrd="0" parTransId="{2AF63C71-BDAF-47C7-B453-88D85A75CA81}" sibTransId="{D4905989-6073-4394-91F3-7A1A2330D12B}"/>
    <dgm:cxn modelId="{EA36FEBE-3EE9-4E41-94D0-4152C3A094A5}" type="presOf" srcId="{474CDCFF-9275-470A-9B14-53A38CCAD1D0}" destId="{BFB08AF6-22CC-447D-80A8-29B699A9662B}" srcOrd="0" destOrd="0" presId="urn:microsoft.com/office/officeart/2005/8/layout/hierarchy4"/>
    <dgm:cxn modelId="{3C8B99FF-3931-4FCE-A4C5-53C4CAD76826}" type="presOf" srcId="{63FC6270-CA82-4720-824F-0A1BA90365BE}" destId="{0DF73CBF-0482-4631-9744-BD1D526DD60C}" srcOrd="0" destOrd="0" presId="urn:microsoft.com/office/officeart/2005/8/layout/hierarchy4"/>
    <dgm:cxn modelId="{1DEC2E1C-F3FB-4A15-8D5A-1861E15E3A71}" type="presOf" srcId="{5B7158D7-8F2C-4D6F-942E-E65E5CBF48C7}" destId="{F28E1B50-B7AD-4D55-A6F5-98E6BCDE0A69}" srcOrd="0" destOrd="0" presId="urn:microsoft.com/office/officeart/2005/8/layout/hierarchy4"/>
    <dgm:cxn modelId="{92DB477C-5556-4CEA-8553-6864D25EC2B5}" type="presOf" srcId="{B1883A72-2556-45C4-9E37-B885E680FED7}" destId="{6B06D2FC-E524-44DC-B127-73E3ECDBCCE2}" srcOrd="0" destOrd="0" presId="urn:microsoft.com/office/officeart/2005/8/layout/hierarchy4"/>
    <dgm:cxn modelId="{1568A3E5-C4A4-47F6-9E7A-CE6348E6A9E4}" type="presOf" srcId="{A5ED0255-18AB-42C0-AD0A-A5074861539C}" destId="{995EBEA9-C8FC-48FE-BF1E-4000437B46DF}" srcOrd="0" destOrd="0" presId="urn:microsoft.com/office/officeart/2005/8/layout/hierarchy4"/>
    <dgm:cxn modelId="{ABC1A635-8DB6-4492-B341-20D872D2B7E9}" srcId="{E8555C61-91A6-4FB5-97D8-102A2732F840}" destId="{C4C59F4C-0D0B-4422-B490-A179794EBF14}" srcOrd="2" destOrd="0" parTransId="{3F4BA49C-2048-4077-A655-00BA5558DA0E}" sibTransId="{D1948027-242A-431C-9BD5-CF3094F42AE0}"/>
    <dgm:cxn modelId="{27B978FD-1CE1-4763-A606-D10AF6038FF1}" srcId="{BC0B5F83-85BD-46F4-AEA9-2344AA961806}" destId="{91272E83-D057-4E79-BCED-AE1F321DAAE0}" srcOrd="0" destOrd="0" parTransId="{F12F657E-8047-4C42-878E-C7727C3A4444}" sibTransId="{57FB8618-C927-41A6-869E-7464F74B48A5}"/>
    <dgm:cxn modelId="{E611855F-77E5-4858-9D56-C1992629FBE6}" srcId="{91272E83-D057-4E79-BCED-AE1F321DAAE0}" destId="{AB2C53EF-6F6F-47BD-A79D-2879E480690F}" srcOrd="1" destOrd="0" parTransId="{594D0301-83E5-404F-A9A0-29CC42DC8AA3}" sibTransId="{22D07959-1E0F-4CFC-9A4E-840CE5AF4138}"/>
    <dgm:cxn modelId="{A037BB04-B9A2-48E2-9C65-0522153611AA}" srcId="{E1598D94-A683-4621-B85B-5FBD84F97E55}" destId="{274831EE-F81D-43EF-9281-D774F0D5859F}" srcOrd="0" destOrd="0" parTransId="{6E9CE093-4005-4F57-AFB6-293E08F0D8C5}" sibTransId="{1F0E74B4-48F1-4930-899D-50BC988A08FF}"/>
    <dgm:cxn modelId="{F9DE99E9-9FAF-4614-9AFB-2ABA6D39C940}" type="presOf" srcId="{55471C7B-D4E3-492C-9157-5D6D2FDB0BC3}" destId="{F7FEB7B4-2FCA-47A8-9BC3-3B0FD5D898C0}" srcOrd="0" destOrd="0" presId="urn:microsoft.com/office/officeart/2005/8/layout/hierarchy4"/>
    <dgm:cxn modelId="{C6DEF625-CCFF-47A1-A820-3D0C8ED959A9}" type="presOf" srcId="{E2105593-5720-4A9A-9623-EE0A89B2C54D}" destId="{E2F74C09-381D-491C-B8FF-C286046C2113}" srcOrd="0" destOrd="0" presId="urn:microsoft.com/office/officeart/2005/8/layout/hierarchy4"/>
    <dgm:cxn modelId="{4AE0BAE9-891A-4CCC-876C-4D381E770B8C}" type="presOf" srcId="{50388D4D-8EB8-447D-95EE-774358958529}" destId="{207E9179-F6C8-4ACB-BC00-627E45405149}" srcOrd="0" destOrd="0" presId="urn:microsoft.com/office/officeart/2005/8/layout/hierarchy4"/>
    <dgm:cxn modelId="{6D654CAB-EC8D-4152-8F6F-B9CDC613FD8A}" srcId="{BF99FCAE-BC16-49CB-B626-B812B3AAB2A8}" destId="{A2DEC431-81D4-45B9-BEA8-7AFE844DE648}" srcOrd="0" destOrd="0" parTransId="{6346A3EF-9D75-4E5B-9791-467F572396A9}" sibTransId="{20C697A0-6723-41A6-AD1A-AFF0D7EC1BCF}"/>
    <dgm:cxn modelId="{543D4CF9-1E71-4930-92BF-D6C1B9101036}" srcId="{6621BCC2-FB84-4111-A271-AA0810B8028F}" destId="{DAEACD45-B968-4921-86CF-1B665748946F}" srcOrd="0" destOrd="0" parTransId="{83F49B2C-1369-43F9-BC6C-85DEF8E26FDB}" sibTransId="{0F5DB4A7-1850-4ECD-AC97-79062A9AE056}"/>
    <dgm:cxn modelId="{06D843E5-0DDD-4CA9-B3B8-2745D848EC87}" srcId="{E8555C61-91A6-4FB5-97D8-102A2732F840}" destId="{96130BA9-3C6C-48AE-A109-CFC762F8B172}" srcOrd="1" destOrd="0" parTransId="{6F917588-46D6-447C-922C-6FA32998E286}" sibTransId="{383D51F0-704E-4DB6-8170-E9861EE100AD}"/>
    <dgm:cxn modelId="{49F39E40-2E33-4256-A190-97684C02B327}" type="presOf" srcId="{7698FA6B-869C-45CC-A40F-1DE57B8B1A9B}" destId="{59822379-4B25-49D5-8E42-C3C5C44B4EF5}" srcOrd="0" destOrd="0" presId="urn:microsoft.com/office/officeart/2005/8/layout/hierarchy4"/>
    <dgm:cxn modelId="{9926E7D1-6231-48CA-902B-60ECC597EDCC}" type="presOf" srcId="{91D6B8F6-7041-4150-8823-919F3F3D4223}" destId="{EBC86A7B-BE2A-434D-86EA-E9A0BCF268D9}" srcOrd="0" destOrd="0" presId="urn:microsoft.com/office/officeart/2005/8/layout/hierarchy4"/>
    <dgm:cxn modelId="{4608E9E9-0232-45FE-AAEE-2F4494A7C197}" srcId="{BF99FCAE-BC16-49CB-B626-B812B3AAB2A8}" destId="{CE8CBC03-3405-4941-9DE0-BA2DE53EFC74}" srcOrd="3" destOrd="0" parTransId="{B0F48A6D-74C7-49C5-867C-DF257D29EEE4}" sibTransId="{4A4F0026-D97A-4D0D-9D8F-F08EEFC68B77}"/>
    <dgm:cxn modelId="{B5C0679F-F350-41F8-B5CD-7B7ACCF1005B}" srcId="{8CA4E23E-B7B6-4D61-8EF3-4C23D3D8DE84}" destId="{EA40A1E9-F485-4B90-83E1-F8A099B56300}" srcOrd="3" destOrd="0" parTransId="{7402979D-B681-40BA-A33A-347D4BDD5819}" sibTransId="{2DBA1536-0DF0-461A-9B00-C7E56E5A8A52}"/>
    <dgm:cxn modelId="{00B29949-84BA-41ED-86DF-1C6837AE829A}" srcId="{AB2C53EF-6F6F-47BD-A79D-2879E480690F}" destId="{A92E2D3E-88F8-46B0-9D95-53B12EC54728}" srcOrd="5" destOrd="0" parTransId="{4C2404F3-9F24-4A7F-B103-B31AAB85C3A4}" sibTransId="{7A9BCC5F-2589-4BF8-9FF9-C95EAEE3B9D2}"/>
    <dgm:cxn modelId="{31B9499A-2AA7-4214-A184-7DC1744F1ACF}" srcId="{B1B6C9A4-5E40-4820-A2AE-33151512F4BC}" destId="{93BD166B-8D9A-4B0D-B8DB-07A7A96F8194}" srcOrd="1" destOrd="0" parTransId="{194AA14D-A6FF-4123-972F-891533FD0FB1}" sibTransId="{254E4A09-A045-470E-894D-76AA5731B5AB}"/>
    <dgm:cxn modelId="{8A75E707-3073-451E-BFBE-48422A14FD64}" srcId="{4C5B0205-BAD5-4EE9-BA93-5F83BEE9305E}" destId="{A52C1CFA-4262-4FDD-B82A-55975EEDA2E5}" srcOrd="1" destOrd="0" parTransId="{56E869E0-A032-4781-8363-6BB145CAB1E8}" sibTransId="{2C9485AF-72A9-4B2D-B0BF-9B870348ED89}"/>
    <dgm:cxn modelId="{D3814881-7BA6-4384-9A6B-77D79C2E8A40}" type="presOf" srcId="{A7922DFD-20B3-40E7-9806-9BF16B933004}" destId="{54256D6B-A922-41F9-AD57-147ADE7B7D0E}" srcOrd="0" destOrd="0" presId="urn:microsoft.com/office/officeart/2005/8/layout/hierarchy4"/>
    <dgm:cxn modelId="{720230D5-6899-417E-A017-60ABAB69B206}" srcId="{AFACF6DF-CA6E-4123-82F0-3C4FBC84994E}" destId="{F67C8630-9C93-4504-BCE1-33EB82293177}" srcOrd="1" destOrd="0" parTransId="{D1F099D8-279A-4AA9-96D9-660000A0F699}" sibTransId="{47CC63F3-4662-4026-9293-FB11D805C53C}"/>
    <dgm:cxn modelId="{E4A925E8-EF94-4EB6-97FB-352B86DAED5F}" type="presOf" srcId="{46E6060A-284A-4F78-9C33-0A70E4D93E7D}" destId="{6B5F8FC9-7F5D-4537-B5E7-AD53F1B3ADDA}" srcOrd="0" destOrd="0" presId="urn:microsoft.com/office/officeart/2005/8/layout/hierarchy4"/>
    <dgm:cxn modelId="{5CE1BAF4-323D-42F8-BFDA-8677372A48C6}" type="presOf" srcId="{CE8CBC03-3405-4941-9DE0-BA2DE53EFC74}" destId="{33DCCE25-1AA6-4C63-92B1-3834D14C3BF9}" srcOrd="0" destOrd="0" presId="urn:microsoft.com/office/officeart/2005/8/layout/hierarchy4"/>
    <dgm:cxn modelId="{383E6EFB-2057-4032-8F1D-297A15F7EBED}" type="presOf" srcId="{B000AB3F-2BCA-4728-A42D-50A67CAE2CC2}" destId="{FE4DDED1-9FD6-42E6-BE63-0868C5E041C3}" srcOrd="0" destOrd="0" presId="urn:microsoft.com/office/officeart/2005/8/layout/hierarchy4"/>
    <dgm:cxn modelId="{6255B933-6FBC-405D-8CB5-FD34C18D5EE5}" srcId="{B97FA157-4F07-4B42-B092-F46F878DF562}" destId="{3D23C93C-323B-4D34-A247-4CE24AE8C98B}" srcOrd="2" destOrd="0" parTransId="{60FAFCE3-1530-406E-991A-F3D231456AE2}" sibTransId="{F8EEEEC3-769F-48AD-A8EE-FC636F15D5CD}"/>
    <dgm:cxn modelId="{724D5A75-35AC-4D5F-AF70-EF4FE7986AB0}" type="presOf" srcId="{C2B54245-BB0F-472D-A68F-BC01F1AEB7C2}" destId="{4F4C397A-E1AD-48AF-BA1A-CA15868C4FEE}" srcOrd="0" destOrd="0" presId="urn:microsoft.com/office/officeart/2005/8/layout/hierarchy4"/>
    <dgm:cxn modelId="{95CB2590-A2B2-45DB-BA0A-D82406E555EE}" type="presOf" srcId="{E1598D94-A683-4621-B85B-5FBD84F97E55}" destId="{054A6A44-F37F-4FA5-AC57-E82807675706}" srcOrd="0" destOrd="0" presId="urn:microsoft.com/office/officeart/2005/8/layout/hierarchy4"/>
    <dgm:cxn modelId="{CF23D5AD-B906-4BF0-B5A0-429A4FA646B5}" type="presOf" srcId="{BD0E33C3-060B-47ED-8F8F-E96AEDACA4E4}" destId="{8BE8393E-3A28-48EE-9AD9-090D63137ABD}" srcOrd="0" destOrd="0" presId="urn:microsoft.com/office/officeart/2005/8/layout/hierarchy4"/>
    <dgm:cxn modelId="{E36F6EC3-BA81-4FC2-98FB-8DFE1FBB97AC}" srcId="{B97FA157-4F07-4B42-B092-F46F878DF562}" destId="{83E053C0-5327-4610-80EF-233508AFB7B1}" srcOrd="1" destOrd="0" parTransId="{86CEB707-9023-4725-AF33-E5D1B4A4F66C}" sibTransId="{8707BEB0-E8A3-4032-B191-92D228A1F359}"/>
    <dgm:cxn modelId="{93E855EB-A004-4E26-972D-137B5254F90C}" srcId="{4C5B0205-BAD5-4EE9-BA93-5F83BEE9305E}" destId="{DD2A452D-EED0-4017-B58D-018F6CD9F794}" srcOrd="0" destOrd="0" parTransId="{7A95803B-F54E-4E87-AA6D-77C54AB324BC}" sibTransId="{060E6A0D-52E1-4895-AB58-8D4C1204DC3E}"/>
    <dgm:cxn modelId="{4BA5A0B9-9CF9-4621-A1AB-559F47B7D67D}" type="presOf" srcId="{A88A545B-2438-42BC-9914-B8A7782B07D2}" destId="{22BD7AE4-2552-4BAD-85FD-B2AAB7C8344F}" srcOrd="0" destOrd="0" presId="urn:microsoft.com/office/officeart/2005/8/layout/hierarchy4"/>
    <dgm:cxn modelId="{B9E602C7-BE47-46B6-903A-8FF80F418CB5}" type="presOf" srcId="{96130BA9-3C6C-48AE-A109-CFC762F8B172}" destId="{C60D7953-AB0F-41AA-97BC-78AA35F6D2D0}" srcOrd="0" destOrd="0" presId="urn:microsoft.com/office/officeart/2005/8/layout/hierarchy4"/>
    <dgm:cxn modelId="{9BE6A355-8B77-40B5-A69A-93E9A20E5200}" type="presOf" srcId="{A92E2D3E-88F8-46B0-9D95-53B12EC54728}" destId="{6B6B0213-E290-43D3-85F8-C28ECE184BE2}" srcOrd="0" destOrd="0" presId="urn:microsoft.com/office/officeart/2005/8/layout/hierarchy4"/>
    <dgm:cxn modelId="{2D470969-9AC4-4881-A6FB-14BBAF08A822}" type="presOf" srcId="{FF477A40-8446-46DA-8F0C-BB222C9ABA12}" destId="{2D837210-B976-475C-B04D-4D9C3ADB8616}" srcOrd="0" destOrd="0" presId="urn:microsoft.com/office/officeart/2005/8/layout/hierarchy4"/>
    <dgm:cxn modelId="{62DDDECB-C724-40B7-A667-316F52A36F47}" srcId="{50388D4D-8EB8-447D-95EE-774358958529}" destId="{63FC6270-CA82-4720-824F-0A1BA90365BE}" srcOrd="1" destOrd="0" parTransId="{91B03DC9-0EB3-4B73-988E-9772BB3A4E88}" sibTransId="{EB69DE09-F482-451F-8BE2-D5A339BE20DB}"/>
    <dgm:cxn modelId="{FDF799EC-457E-4B6A-B22C-3593A742F116}" srcId="{8CA4E23E-B7B6-4D61-8EF3-4C23D3D8DE84}" destId="{1DB26F08-1A8B-4BE7-958F-830252886176}" srcOrd="1" destOrd="0" parTransId="{2BA5FF41-BFBB-4432-BA16-2D15E3AF6A0A}" sibTransId="{C51B90A1-1D12-4147-ADAA-BC196678438D}"/>
    <dgm:cxn modelId="{7C92FB59-1556-41AA-AB1D-B81571C843EB}" srcId="{AB2C53EF-6F6F-47BD-A79D-2879E480690F}" destId="{E1598D94-A683-4621-B85B-5FBD84F97E55}" srcOrd="3" destOrd="0" parTransId="{60F8824C-59EC-4254-A391-E8085193782A}" sibTransId="{54502E82-2CF4-4DD4-BE6F-F103A528D5EE}"/>
    <dgm:cxn modelId="{0430BDDE-411D-4FFB-B39C-28D3F9A8DA10}" type="presOf" srcId="{17AF119C-B520-4DF3-9A11-6DF761DF3AF5}" destId="{B3905D6F-5F04-486E-BDB1-25D17331CECD}" srcOrd="0" destOrd="0" presId="urn:microsoft.com/office/officeart/2005/8/layout/hierarchy4"/>
    <dgm:cxn modelId="{C18AE758-1B9E-4527-BCCD-D8D82B336DDE}" type="presOf" srcId="{525C525A-3985-473A-9A62-EDD43E3E211A}" destId="{A852AE3E-9A26-4925-829D-93D1B981BE9B}" srcOrd="0" destOrd="0" presId="urn:microsoft.com/office/officeart/2005/8/layout/hierarchy4"/>
    <dgm:cxn modelId="{F47263AF-9660-4665-B1D0-ACC6399885E0}" srcId="{A7AFA494-3CFB-4A96-B19C-EE941254249A}" destId="{E9D86179-E507-4DC2-8E0E-92A77115E6D9}" srcOrd="2" destOrd="0" parTransId="{6CAC29BB-8E14-4B78-9F18-B16DACF4FAD1}" sibTransId="{B37B3C97-6E40-4AE7-89D8-FE52AA27A6EE}"/>
    <dgm:cxn modelId="{45CC18A2-3C03-4233-AB2C-2CFF538ACD94}" type="presOf" srcId="{A52C1CFA-4262-4FDD-B82A-55975EEDA2E5}" destId="{40DEEFC9-CC23-4458-964A-ABE575E08D8D}" srcOrd="0" destOrd="0" presId="urn:microsoft.com/office/officeart/2005/8/layout/hierarchy4"/>
    <dgm:cxn modelId="{349D4FDF-E730-44F6-A4CA-151A27EB62C1}" srcId="{8E30DC7C-5D38-4A81-AF3E-F0E5949185AC}" destId="{474CDCFF-9275-470A-9B14-53A38CCAD1D0}" srcOrd="0" destOrd="0" parTransId="{B4CA59AD-A2F3-4B48-A98E-8D1433A49D32}" sibTransId="{9B4C71EF-E391-4B09-BFAB-F329E9C9F6DD}"/>
    <dgm:cxn modelId="{B7EC5932-128A-4534-9722-DE1B95C9F1AB}" type="presOf" srcId="{6CD9B16C-96A6-48C0-8D8D-6ECA26C5FC7C}" destId="{5C8E68B7-F06B-4D25-8AC8-C1E591FDCE05}" srcOrd="0" destOrd="0" presId="urn:microsoft.com/office/officeart/2005/8/layout/hierarchy4"/>
    <dgm:cxn modelId="{07D85E0F-E8EA-4DB6-B6C9-944C70CA2A9F}" type="presOf" srcId="{A7AFA494-3CFB-4A96-B19C-EE941254249A}" destId="{0F89A1D5-C3F3-4A2E-B6A3-682C050818EE}" srcOrd="0" destOrd="0" presId="urn:microsoft.com/office/officeart/2005/8/layout/hierarchy4"/>
    <dgm:cxn modelId="{50A746B9-7AB6-4EBD-9392-34E79345F8FA}" srcId="{BF99FCAE-BC16-49CB-B626-B812B3AAB2A8}" destId="{525C525A-3985-473A-9A62-EDD43E3E211A}" srcOrd="4" destOrd="0" parTransId="{B7A6B1FF-2BBC-44EA-A019-34FDA5D4E228}" sibTransId="{69FEED1F-E814-49D1-ADC7-44AD8E62E459}"/>
    <dgm:cxn modelId="{F62A731B-7397-4A2B-AE09-C022D6E51441}" srcId="{96130BA9-3C6C-48AE-A109-CFC762F8B172}" destId="{C2B54245-BB0F-472D-A68F-BC01F1AEB7C2}" srcOrd="2" destOrd="0" parTransId="{C2200B43-754A-4B2D-AA2C-F161387FB4B9}" sibTransId="{77B2881B-CE53-46D3-B832-169D4C7769CA}"/>
    <dgm:cxn modelId="{758CD198-9808-4D4A-8336-D36096D592C3}" srcId="{E8555C61-91A6-4FB5-97D8-102A2732F840}" destId="{A77F9139-AEB1-437A-A25A-D48FC3CDD4F7}" srcOrd="0" destOrd="0" parTransId="{8BC02D7D-56FE-4886-8E2E-AAC57BFFBBD8}" sibTransId="{DCEDA46E-85B2-46EA-94FC-3B2DC664FF22}"/>
    <dgm:cxn modelId="{58B968B2-D4FA-453D-8A51-52255BBCBF57}" srcId="{BD0E33C3-060B-47ED-8F8F-E96AEDACA4E4}" destId="{63F5D2E4-58F6-41EB-BD9E-89F8E82F1017}" srcOrd="0" destOrd="0" parTransId="{BA06A76A-37A5-4469-89B6-6F563DDE67B4}" sibTransId="{FA86704E-EA72-4C6A-B750-58C596C2D0C8}"/>
    <dgm:cxn modelId="{87883E6C-A039-4DD7-A9C3-C616C5FB960C}" srcId="{8CA4E23E-B7B6-4D61-8EF3-4C23D3D8DE84}" destId="{55471C7B-D4E3-492C-9157-5D6D2FDB0BC3}" srcOrd="4" destOrd="0" parTransId="{06326849-5CCE-4FC7-8C8D-174952A43E42}" sibTransId="{3086E7D7-C6C6-4013-865A-5046E9E23CD8}"/>
    <dgm:cxn modelId="{5E9FE52A-1017-4A1A-A2DC-CF9A4F1A9B47}" srcId="{BD0E33C3-060B-47ED-8F8F-E96AEDACA4E4}" destId="{78608FF1-9FA5-4F23-AE98-08D3C90C6618}" srcOrd="2" destOrd="0" parTransId="{67540081-CA07-4401-8424-7DF67A2CAC67}" sibTransId="{148DD8A5-A275-4E3A-AC9E-702092B88F7F}"/>
    <dgm:cxn modelId="{0676FB9C-7689-48B0-9A3F-E73350680CD2}" type="presOf" srcId="{F67C8630-9C93-4504-BCE1-33EB82293177}" destId="{1CD0AC23-D0F8-40FF-8C47-8F96E5531143}" srcOrd="0" destOrd="0" presId="urn:microsoft.com/office/officeart/2005/8/layout/hierarchy4"/>
    <dgm:cxn modelId="{CC0E7213-0293-4211-A9BB-DDE4DA2A17BA}" srcId="{AB2C53EF-6F6F-47BD-A79D-2879E480690F}" destId="{B1B6C9A4-5E40-4820-A2AE-33151512F4BC}" srcOrd="0" destOrd="0" parTransId="{2CF9637E-DA00-43EE-8F8D-9A8A50F9A69F}" sibTransId="{2C5E9E9E-2BB9-41D8-9E4B-F44EA176E35C}"/>
    <dgm:cxn modelId="{3EF0733E-8DC9-42D2-A4F8-3FACF5509EA5}" type="presOf" srcId="{E82A8030-B108-415D-A6BA-78304B93189A}" destId="{BCDC2C88-C062-4F24-A7DE-ABA6A2B67BA3}" srcOrd="0" destOrd="0" presId="urn:microsoft.com/office/officeart/2005/8/layout/hierarchy4"/>
    <dgm:cxn modelId="{615442E8-C5F5-47C7-A596-AFCFE78673EC}" type="presOf" srcId="{E8555C61-91A6-4FB5-97D8-102A2732F840}" destId="{15290367-47FA-41A2-A9B7-B3AB0A972E40}" srcOrd="0" destOrd="0" presId="urn:microsoft.com/office/officeart/2005/8/layout/hierarchy4"/>
    <dgm:cxn modelId="{759430BE-BFE3-4CB0-B521-24FCECB5ACD0}" srcId="{8E30DC7C-5D38-4A81-AF3E-F0E5949185AC}" destId="{3841022B-30CE-4F2D-B1BB-D83EB8D97EF5}" srcOrd="1" destOrd="0" parTransId="{7D2869E0-CFFC-4C10-8E72-D2A6375E7556}" sibTransId="{DA061EB2-BF56-4533-B80D-8D689754CDA6}"/>
    <dgm:cxn modelId="{A576BD1C-A298-4527-86E2-A9AD55F34CF4}" type="presOf" srcId="{E9D86179-E507-4DC2-8E0E-92A77115E6D9}" destId="{32502ECA-2549-46D3-814D-B7F02DE45E02}" srcOrd="0" destOrd="0" presId="urn:microsoft.com/office/officeart/2005/8/layout/hierarchy4"/>
    <dgm:cxn modelId="{CD248C03-1FA9-4F4F-B0E5-28CDD94A9536}" srcId="{B97FA157-4F07-4B42-B092-F46F878DF562}" destId="{2A18AB3B-DAC2-4415-B497-9AFE95D479B9}" srcOrd="3" destOrd="0" parTransId="{60842932-ED79-41D0-86D2-921F00934CE0}" sibTransId="{EA871B9E-05AF-4C9B-A0A3-13C3A673FCE5}"/>
    <dgm:cxn modelId="{225BF839-BBD0-494B-871D-02AB4393D9D1}" type="presOf" srcId="{5BC9369B-7E4F-4EF2-8756-2E507C456184}" destId="{C4423841-7361-42EC-815A-8FD14D97AFFA}" srcOrd="0" destOrd="0" presId="urn:microsoft.com/office/officeart/2005/8/layout/hierarchy4"/>
    <dgm:cxn modelId="{FDFD7685-A2A7-43B7-8725-2574B2AC983A}" type="presOf" srcId="{C4BBDB66-5617-4817-88D2-2EF524997EC7}" destId="{B112425F-7735-4A85-A657-224D8B81073E}" srcOrd="0" destOrd="0" presId="urn:microsoft.com/office/officeart/2005/8/layout/hierarchy4"/>
    <dgm:cxn modelId="{21A57EB1-EE8C-416E-A211-78DBE0D02619}" type="presOf" srcId="{733932A5-80FD-4841-BD46-A20957982E08}" destId="{F77A4534-7BF3-4EEA-8B10-A900DDC5F485}" srcOrd="0" destOrd="0" presId="urn:microsoft.com/office/officeart/2005/8/layout/hierarchy4"/>
    <dgm:cxn modelId="{535C0AE9-2F27-4A8C-902B-7033500ED2E7}" type="presOf" srcId="{83E053C0-5327-4610-80EF-233508AFB7B1}" destId="{5CE33E05-EF53-40D4-90BE-1461B87856C4}" srcOrd="0" destOrd="0" presId="urn:microsoft.com/office/officeart/2005/8/layout/hierarchy4"/>
    <dgm:cxn modelId="{0B34C31B-1514-4D5B-80AF-F9957281DF71}" type="presOf" srcId="{42D2EEA1-FC3C-462C-B001-0884C7FA9D6D}" destId="{FE85AA2E-F46B-4AE6-B7DF-88C85191A036}" srcOrd="0" destOrd="0" presId="urn:microsoft.com/office/officeart/2005/8/layout/hierarchy4"/>
    <dgm:cxn modelId="{1D08DB48-C526-43F5-8CFB-201E75D7F18C}" srcId="{A92E2D3E-88F8-46B0-9D95-53B12EC54728}" destId="{B000AB3F-2BCA-4728-A42D-50A67CAE2CC2}" srcOrd="3" destOrd="0" parTransId="{5650FA9E-5307-4AE2-ADB1-C0945DDBE5A0}" sibTransId="{6111E914-0F74-4C43-8D3C-FD5C2EA3B6F3}"/>
    <dgm:cxn modelId="{C155301F-CB90-4D23-A1E3-75C5CB699C65}" srcId="{8CA4E23E-B7B6-4D61-8EF3-4C23D3D8DE84}" destId="{6621BCC2-FB84-4111-A271-AA0810B8028F}" srcOrd="0" destOrd="0" parTransId="{04D513B8-8CE0-4483-ACA4-F7862BE17919}" sibTransId="{D3F49ACC-9519-441E-A1EB-EAF84422FEC5}"/>
    <dgm:cxn modelId="{296F4BC6-94FD-4F38-9254-74BF34021FD0}" srcId="{AB2C53EF-6F6F-47BD-A79D-2879E480690F}" destId="{4C5B0205-BAD5-4EE9-BA93-5F83BEE9305E}" srcOrd="6" destOrd="0" parTransId="{4C1B0CC6-861B-4480-B16D-B99766772DEE}" sibTransId="{8F55AB34-7DA7-4A73-BB2D-F0EAB958CF8B}"/>
    <dgm:cxn modelId="{6901EC76-24FA-45AE-BF84-B79F4A41F7C5}" srcId="{50388D4D-8EB8-447D-95EE-774358958529}" destId="{46E6060A-284A-4F78-9C33-0A70E4D93E7D}" srcOrd="3" destOrd="0" parTransId="{08B38DC0-EEE4-4BD5-AF0E-5A8487D7E897}" sibTransId="{7BD23513-B238-4D12-ADD8-A68475C81A95}"/>
    <dgm:cxn modelId="{C3BEA057-30B4-4EA4-91B3-912341034368}" type="presOf" srcId="{964D37E3-4C1A-4D05-98C0-33F7DF801CEA}" destId="{DDA5404D-D8A9-41FA-BC53-A4A01D469F92}" srcOrd="0" destOrd="0" presId="urn:microsoft.com/office/officeart/2005/8/layout/hierarchy4"/>
    <dgm:cxn modelId="{7FA7B488-51E8-4023-A31E-E7F9969A0359}" type="presOf" srcId="{C854FF20-36F3-4E76-8947-D50304FE8204}" destId="{2E2F581F-FFB0-4ED1-A10E-9BC45B27B0CB}" srcOrd="0" destOrd="0" presId="urn:microsoft.com/office/officeart/2005/8/layout/hierarchy4"/>
    <dgm:cxn modelId="{CCF3946B-6F2E-453F-A6C5-AAC485F67A60}" srcId="{BD0E33C3-060B-47ED-8F8F-E96AEDACA4E4}" destId="{5BC9369B-7E4F-4EF2-8756-2E507C456184}" srcOrd="1" destOrd="0" parTransId="{D1CF9112-A945-4C13-B974-25E539FB96EB}" sibTransId="{9AF985F2-8B22-46FE-8AE7-BC94020FCB80}"/>
    <dgm:cxn modelId="{340C5F36-C20D-44DE-A43E-A2F06A102E5C}" type="presOf" srcId="{F1F526AA-5AA5-433C-9CB4-D44535CE600F}" destId="{E043FAA8-ECDB-4D1B-B319-799504026A7A}" srcOrd="0" destOrd="0" presId="urn:microsoft.com/office/officeart/2005/8/layout/hierarchy4"/>
    <dgm:cxn modelId="{98892FE2-FBBE-47FB-BA65-3F290241FF14}" type="presOf" srcId="{B1B6C9A4-5E40-4820-A2AE-33151512F4BC}" destId="{43C6CB8D-6FCA-43E2-A6C6-A4B63D485C36}" srcOrd="0" destOrd="0" presId="urn:microsoft.com/office/officeart/2005/8/layout/hierarchy4"/>
    <dgm:cxn modelId="{8ED811A7-989A-45BA-A50A-B7274A4E6CC2}" srcId="{50388D4D-8EB8-447D-95EE-774358958529}" destId="{5B7158D7-8F2C-4D6F-942E-E65E5CBF48C7}" srcOrd="0" destOrd="0" parTransId="{ADFE66D7-5504-45A6-8CC4-8ACED03BCC67}" sibTransId="{40E017FE-5D60-4FAC-AA2D-4B931A33B08D}"/>
    <dgm:cxn modelId="{464ECCED-C27A-49A6-BF89-D55D6FE51A36}" srcId="{B97FA157-4F07-4B42-B092-F46F878DF562}" destId="{48E786EA-FD62-4030-91FD-6B7DCD08C74C}" srcOrd="0" destOrd="0" parTransId="{AAE52A85-9887-4E1A-9B25-2170D10BBF12}" sibTransId="{27B9CD2B-ED3D-452D-9213-D0868B7BB66D}"/>
    <dgm:cxn modelId="{7962B22D-9AA4-4F36-A962-CF9D8F3336A9}" srcId="{50388D4D-8EB8-447D-95EE-774358958529}" destId="{E82A8030-B108-415D-A6BA-78304B93189A}" srcOrd="4" destOrd="0" parTransId="{B2BA4BB2-B4A2-4316-A280-2C6358B741F8}" sibTransId="{EEB72C76-60D5-40AF-B095-9A37C84F2F03}"/>
    <dgm:cxn modelId="{A36BCA5E-506D-4FCC-ACE6-34BBD4E31E3F}" srcId="{AB2C53EF-6F6F-47BD-A79D-2879E480690F}" destId="{B97FA157-4F07-4B42-B092-F46F878DF562}" srcOrd="8" destOrd="0" parTransId="{A5774AA8-1AF6-413B-A43E-83FB48AB713B}" sibTransId="{263CC25D-B27C-4F21-80F2-2BAA7C22CB40}"/>
    <dgm:cxn modelId="{1FEC5E34-5FF6-4A89-8CAB-2F72E5398150}" srcId="{B1B6C9A4-5E40-4820-A2AE-33151512F4BC}" destId="{F7221D84-D5F2-494A-99D4-A89A3578A801}" srcOrd="0" destOrd="0" parTransId="{D1BDFCB2-0A45-4794-ACCF-935B06391759}" sibTransId="{C1619700-BFF7-4589-8316-E6737ECF0C0C}"/>
    <dgm:cxn modelId="{436FFCBC-EB4E-488C-826C-7E1F50DFD2C7}" type="presOf" srcId="{63F5D2E4-58F6-41EB-BD9E-89F8E82F1017}" destId="{895A83E2-C81B-4AAF-B19E-C38EE0E55CDF}" srcOrd="0" destOrd="0" presId="urn:microsoft.com/office/officeart/2005/8/layout/hierarchy4"/>
    <dgm:cxn modelId="{2A2BED65-8F2F-46F7-8577-90D3FDB5E9AE}" type="presOf" srcId="{A248F3D2-5046-47B7-9179-31B626C67140}" destId="{DA0AFA5E-F8DD-4BEB-A0A0-FD9DF1F42944}" srcOrd="0" destOrd="0" presId="urn:microsoft.com/office/officeart/2005/8/layout/hierarchy4"/>
    <dgm:cxn modelId="{0E7D86B3-BE08-4926-AC2A-89C7915E4224}" type="presOf" srcId="{93BD166B-8D9A-4B0D-B8DB-07A7A96F8194}" destId="{B4E3EEFB-9C18-4D3F-BC2D-4E95EF466476}" srcOrd="0" destOrd="0" presId="urn:microsoft.com/office/officeart/2005/8/layout/hierarchy4"/>
    <dgm:cxn modelId="{F5DD8D82-3155-4710-9056-2C8887DFC3FB}" srcId="{A92E2D3E-88F8-46B0-9D95-53B12EC54728}" destId="{6CD9B16C-96A6-48C0-8D8D-6ECA26C5FC7C}" srcOrd="1" destOrd="0" parTransId="{726271DB-E842-431E-9B7D-3900170BCF80}" sibTransId="{D922394F-3376-4650-A2A5-8C0056DF993A}"/>
    <dgm:cxn modelId="{61AA39CF-5330-48C6-8E3F-DB4E4720953F}" srcId="{A77F9139-AEB1-437A-A25A-D48FC3CDD4F7}" destId="{42D2EEA1-FC3C-462C-B001-0884C7FA9D6D}" srcOrd="0" destOrd="0" parTransId="{9B1CD2A0-99F3-4F14-8793-61A282A4D097}" sibTransId="{DD8EE93F-D8F4-4906-9DA1-97B0B561C721}"/>
    <dgm:cxn modelId="{7749B0C2-5461-4881-954F-5C00D55B4F91}" srcId="{AB2C53EF-6F6F-47BD-A79D-2879E480690F}" destId="{BD0E33C3-060B-47ED-8F8F-E96AEDACA4E4}" srcOrd="4" destOrd="0" parTransId="{0A4358EB-B052-4BA8-8B3C-0156FB6CC49B}" sibTransId="{4A608224-3C9D-4306-98C9-3D612A6C462F}"/>
    <dgm:cxn modelId="{AF3137C0-7939-4C29-A428-35C3EC53F3C1}" srcId="{C4C59F4C-0D0B-4422-B490-A179794EBF14}" destId="{E2105593-5720-4A9A-9623-EE0A89B2C54D}" srcOrd="0" destOrd="0" parTransId="{8A5F7FF2-A994-4050-8E51-FCFA10A88D83}" sibTransId="{E4DD8497-DDCD-4EA8-92B9-91727A49A985}"/>
    <dgm:cxn modelId="{2DA9C61B-5DA4-4065-B24F-6349DEC4CA3B}" type="presOf" srcId="{78608FF1-9FA5-4F23-AE98-08D3C90C6618}" destId="{0D46822C-0E53-40B2-8F65-2DF00721F8DC}" srcOrd="0" destOrd="0" presId="urn:microsoft.com/office/officeart/2005/8/layout/hierarchy4"/>
    <dgm:cxn modelId="{AEF78F1A-B025-4503-A0B4-D39D149C950D}" type="presOf" srcId="{DD2A452D-EED0-4017-B58D-018F6CD9F794}" destId="{6860659B-4B43-4E6F-BD4E-1DE7DAB9B716}" srcOrd="0" destOrd="0" presId="urn:microsoft.com/office/officeart/2005/8/layout/hierarchy4"/>
    <dgm:cxn modelId="{1D32412A-C4AE-4FBA-80D9-7BBD5D32E47E}" type="presOf" srcId="{F97E08C6-1B74-489C-ABBE-7344C5AD210B}" destId="{D9160F2C-C35D-4384-B80E-E871552CA09E}" srcOrd="0" destOrd="0" presId="urn:microsoft.com/office/officeart/2005/8/layout/hierarchy4"/>
    <dgm:cxn modelId="{498DFF12-3B2F-4FC8-81F3-9417CBF2C39D}" srcId="{AB2C53EF-6F6F-47BD-A79D-2879E480690F}" destId="{E0FD25FE-C8EF-4C59-9566-BC56D5ED0C7D}" srcOrd="2" destOrd="0" parTransId="{74AF1B44-C280-403E-87E4-07CE802D7A34}" sibTransId="{630D4C8A-22DD-4749-B15D-75EB4D1E5B60}"/>
    <dgm:cxn modelId="{3FBD9533-45FB-4A0B-AC7C-8F0C3095A38F}" type="presParOf" srcId="{16EB433B-A7AB-4F29-BB94-86075F71C421}" destId="{A24A43D5-AC07-47CE-9E36-4CBEC629530D}" srcOrd="0" destOrd="0" presId="urn:microsoft.com/office/officeart/2005/8/layout/hierarchy4"/>
    <dgm:cxn modelId="{80B18CAA-BF35-4C4C-8413-133F7A06FDC5}" type="presParOf" srcId="{A24A43D5-AC07-47CE-9E36-4CBEC629530D}" destId="{F9DA9C6C-EB67-4A2F-88E1-B20203521784}" srcOrd="0" destOrd="0" presId="urn:microsoft.com/office/officeart/2005/8/layout/hierarchy4"/>
    <dgm:cxn modelId="{9E92D616-9210-48AD-8BCF-F58409E25373}" type="presParOf" srcId="{A24A43D5-AC07-47CE-9E36-4CBEC629530D}" destId="{1142E964-E5FF-4E7D-BF90-3C86DEFB7C72}" srcOrd="1" destOrd="0" presId="urn:microsoft.com/office/officeart/2005/8/layout/hierarchy4"/>
    <dgm:cxn modelId="{F92068C6-6E68-473C-88E9-D210F51B391B}" type="presParOf" srcId="{A24A43D5-AC07-47CE-9E36-4CBEC629530D}" destId="{5960E311-B95F-46B6-AE9E-14D3B2ABDD8F}" srcOrd="2" destOrd="0" presId="urn:microsoft.com/office/officeart/2005/8/layout/hierarchy4"/>
    <dgm:cxn modelId="{A33774E6-BDDD-45C8-A463-8F3BBFF5DFC2}" type="presParOf" srcId="{5960E311-B95F-46B6-AE9E-14D3B2ABDD8F}" destId="{759FD1CD-EEFD-4EF6-9E14-584A1519FB82}" srcOrd="0" destOrd="0" presId="urn:microsoft.com/office/officeart/2005/8/layout/hierarchy4"/>
    <dgm:cxn modelId="{96051A10-96E8-418B-8A6E-241A70D580AC}" type="presParOf" srcId="{759FD1CD-EEFD-4EF6-9E14-584A1519FB82}" destId="{72133345-441A-4DA2-AD84-551ECA9B8A32}" srcOrd="0" destOrd="0" presId="urn:microsoft.com/office/officeart/2005/8/layout/hierarchy4"/>
    <dgm:cxn modelId="{69F08212-5CE0-425B-A145-36C1479EB06B}" type="presParOf" srcId="{759FD1CD-EEFD-4EF6-9E14-584A1519FB82}" destId="{1BA2E144-3C06-4164-9F69-ECF53AB45382}" srcOrd="1" destOrd="0" presId="urn:microsoft.com/office/officeart/2005/8/layout/hierarchy4"/>
    <dgm:cxn modelId="{9CF18FA4-D7D5-4FCA-85E1-C307916ABC88}" type="presParOf" srcId="{759FD1CD-EEFD-4EF6-9E14-584A1519FB82}" destId="{C543349D-0D7E-41DA-B6BD-A9D4048805A2}" srcOrd="2" destOrd="0" presId="urn:microsoft.com/office/officeart/2005/8/layout/hierarchy4"/>
    <dgm:cxn modelId="{40CACAA3-AD39-4BE7-BEB0-73A78E8FE60A}" type="presParOf" srcId="{C543349D-0D7E-41DA-B6BD-A9D4048805A2}" destId="{37E6BB6D-2121-46D0-9E1C-98EAB71DB9F0}" srcOrd="0" destOrd="0" presId="urn:microsoft.com/office/officeart/2005/8/layout/hierarchy4"/>
    <dgm:cxn modelId="{D403988F-91A8-40EC-BA2A-C42A52A16C2E}" type="presParOf" srcId="{37E6BB6D-2121-46D0-9E1C-98EAB71DB9F0}" destId="{6199E365-2656-4F07-B634-3A5B9FF13C39}" srcOrd="0" destOrd="0" presId="urn:microsoft.com/office/officeart/2005/8/layout/hierarchy4"/>
    <dgm:cxn modelId="{FF6F628F-14BB-4580-B1D5-764B8FCCB94B}" type="presParOf" srcId="{37E6BB6D-2121-46D0-9E1C-98EAB71DB9F0}" destId="{FE29BAB8-3F86-46DA-AD1E-88B2F92CC454}" srcOrd="1" destOrd="0" presId="urn:microsoft.com/office/officeart/2005/8/layout/hierarchy4"/>
    <dgm:cxn modelId="{80339C09-04AD-45B3-9BFA-1C6734DDCCBC}" type="presParOf" srcId="{37E6BB6D-2121-46D0-9E1C-98EAB71DB9F0}" destId="{743D5675-B53E-48E2-8224-E9549E2FF3DB}" srcOrd="2" destOrd="0" presId="urn:microsoft.com/office/officeart/2005/8/layout/hierarchy4"/>
    <dgm:cxn modelId="{1F2EB72F-40A2-4C2D-A641-31AE101142D0}" type="presParOf" srcId="{743D5675-B53E-48E2-8224-E9549E2FF3DB}" destId="{0ED6E63A-4FAE-499E-9B90-9AEEAF8E8290}" srcOrd="0" destOrd="0" presId="urn:microsoft.com/office/officeart/2005/8/layout/hierarchy4"/>
    <dgm:cxn modelId="{F3E79713-F51F-41E2-A308-90AE94300F40}" type="presParOf" srcId="{0ED6E63A-4FAE-499E-9B90-9AEEAF8E8290}" destId="{891DABBC-2F48-469F-ABFE-14381FCBC4F3}" srcOrd="0" destOrd="0" presId="urn:microsoft.com/office/officeart/2005/8/layout/hierarchy4"/>
    <dgm:cxn modelId="{77E8A749-05CD-4DA1-8535-D370DB51A4B0}" type="presParOf" srcId="{0ED6E63A-4FAE-499E-9B90-9AEEAF8E8290}" destId="{9E007E64-9709-4A23-884A-CCE9B2E97A14}" srcOrd="1" destOrd="0" presId="urn:microsoft.com/office/officeart/2005/8/layout/hierarchy4"/>
    <dgm:cxn modelId="{66B1C0DE-8902-4D03-8C0B-C96D71EB9FFB}" type="presParOf" srcId="{743D5675-B53E-48E2-8224-E9549E2FF3DB}" destId="{62464B38-6045-4993-B9FF-53FB4A8B2F82}" srcOrd="1" destOrd="0" presId="urn:microsoft.com/office/officeart/2005/8/layout/hierarchy4"/>
    <dgm:cxn modelId="{86EFBB57-EA90-4757-942D-398A2B9AD89E}" type="presParOf" srcId="{743D5675-B53E-48E2-8224-E9549E2FF3DB}" destId="{0D1182B0-AB60-4607-A764-CACE3B6F7742}" srcOrd="2" destOrd="0" presId="urn:microsoft.com/office/officeart/2005/8/layout/hierarchy4"/>
    <dgm:cxn modelId="{293681A7-74B8-4574-9A9C-783902CCD5CA}" type="presParOf" srcId="{0D1182B0-AB60-4607-A764-CACE3B6F7742}" destId="{B3905D6F-5F04-486E-BDB1-25D17331CECD}" srcOrd="0" destOrd="0" presId="urn:microsoft.com/office/officeart/2005/8/layout/hierarchy4"/>
    <dgm:cxn modelId="{7818AF9D-682C-4E42-B0CD-7311F4C8EE3B}" type="presParOf" srcId="{0D1182B0-AB60-4607-A764-CACE3B6F7742}" destId="{6A761EED-1B96-4CBE-A1F1-4E320E9A5E94}" srcOrd="1" destOrd="0" presId="urn:microsoft.com/office/officeart/2005/8/layout/hierarchy4"/>
    <dgm:cxn modelId="{A9808AE7-A76D-4D91-AE0A-5DC8B4C5107E}" type="presParOf" srcId="{743D5675-B53E-48E2-8224-E9549E2FF3DB}" destId="{FD756962-B790-4961-9762-6F4A31A94C89}" srcOrd="3" destOrd="0" presId="urn:microsoft.com/office/officeart/2005/8/layout/hierarchy4"/>
    <dgm:cxn modelId="{68499579-B778-4F4C-B65F-9C148E4DAF1D}" type="presParOf" srcId="{743D5675-B53E-48E2-8224-E9549E2FF3DB}" destId="{345031C9-A537-4670-8CDB-4558AD4DE3B2}" srcOrd="4" destOrd="0" presId="urn:microsoft.com/office/officeart/2005/8/layout/hierarchy4"/>
    <dgm:cxn modelId="{B83B295B-A025-48FC-978F-E9939A07FA12}" type="presParOf" srcId="{345031C9-A537-4670-8CDB-4558AD4DE3B2}" destId="{2E2F581F-FFB0-4ED1-A10E-9BC45B27B0CB}" srcOrd="0" destOrd="0" presId="urn:microsoft.com/office/officeart/2005/8/layout/hierarchy4"/>
    <dgm:cxn modelId="{B4280326-A772-46E8-8AD8-1C7064697816}" type="presParOf" srcId="{345031C9-A537-4670-8CDB-4558AD4DE3B2}" destId="{C22CFE6C-4727-47A0-B2C9-58FD6D9531D1}" srcOrd="1" destOrd="0" presId="urn:microsoft.com/office/officeart/2005/8/layout/hierarchy4"/>
    <dgm:cxn modelId="{36557D01-68A2-4C3E-8389-D70DAFA5CA75}" type="presParOf" srcId="{C543349D-0D7E-41DA-B6BD-A9D4048805A2}" destId="{AF0E9048-1376-42D1-8123-C9ADED265FFA}" srcOrd="1" destOrd="0" presId="urn:microsoft.com/office/officeart/2005/8/layout/hierarchy4"/>
    <dgm:cxn modelId="{D84D5328-4933-4713-9209-3084585AEA01}" type="presParOf" srcId="{C543349D-0D7E-41DA-B6BD-A9D4048805A2}" destId="{20524242-741D-4963-A209-1F5516935B39}" srcOrd="2" destOrd="0" presId="urn:microsoft.com/office/officeart/2005/8/layout/hierarchy4"/>
    <dgm:cxn modelId="{4672000A-C925-4CF6-81EF-CA1ACE7E4596}" type="presParOf" srcId="{20524242-741D-4963-A209-1F5516935B39}" destId="{7C76D75A-CD3A-4678-9328-A851203ED8FC}" srcOrd="0" destOrd="0" presId="urn:microsoft.com/office/officeart/2005/8/layout/hierarchy4"/>
    <dgm:cxn modelId="{2C139014-544B-4868-A57F-359861E596FF}" type="presParOf" srcId="{20524242-741D-4963-A209-1F5516935B39}" destId="{28E915B3-59ED-45C2-A511-A40E07F21BBB}" srcOrd="1" destOrd="0" presId="urn:microsoft.com/office/officeart/2005/8/layout/hierarchy4"/>
    <dgm:cxn modelId="{AFD0DA58-E424-4021-A7CC-46C74D0544FE}" type="presParOf" srcId="{C543349D-0D7E-41DA-B6BD-A9D4048805A2}" destId="{CE0DE6E3-7464-4DF5-B8B1-776DB054D9C0}" srcOrd="3" destOrd="0" presId="urn:microsoft.com/office/officeart/2005/8/layout/hierarchy4"/>
    <dgm:cxn modelId="{45D1BEB7-7AB5-4CC6-8EB1-EB32AEF0226B}" type="presParOf" srcId="{C543349D-0D7E-41DA-B6BD-A9D4048805A2}" destId="{C7E10472-35F7-40E2-8483-D20CF3353EE2}" srcOrd="4" destOrd="0" presId="urn:microsoft.com/office/officeart/2005/8/layout/hierarchy4"/>
    <dgm:cxn modelId="{1BA6FBAF-D7C3-42D1-91E0-6B305ADB9F6B}" type="presParOf" srcId="{C7E10472-35F7-40E2-8483-D20CF3353EE2}" destId="{66BE2073-CA4A-4BB5-B75D-9FE10F2BB8FD}" srcOrd="0" destOrd="0" presId="urn:microsoft.com/office/officeart/2005/8/layout/hierarchy4"/>
    <dgm:cxn modelId="{DBD24721-E8CB-4B64-84F1-DD9D8F372E2C}" type="presParOf" srcId="{C7E10472-35F7-40E2-8483-D20CF3353EE2}" destId="{24F11F6F-B70A-4E05-916B-AB942EF23A82}" srcOrd="1" destOrd="0" presId="urn:microsoft.com/office/officeart/2005/8/layout/hierarchy4"/>
    <dgm:cxn modelId="{A040CA0D-4896-4B78-A6EA-B1E2B6949BE1}" type="presParOf" srcId="{C543349D-0D7E-41DA-B6BD-A9D4048805A2}" destId="{DAA89DAE-C264-4224-BFEC-CB5DB5267BF9}" srcOrd="5" destOrd="0" presId="urn:microsoft.com/office/officeart/2005/8/layout/hierarchy4"/>
    <dgm:cxn modelId="{D223F645-4190-4254-917B-36CABA73BD16}" type="presParOf" srcId="{C543349D-0D7E-41DA-B6BD-A9D4048805A2}" destId="{16C79DED-5B78-4BBB-A41A-902E48DBD363}" srcOrd="6" destOrd="0" presId="urn:microsoft.com/office/officeart/2005/8/layout/hierarchy4"/>
    <dgm:cxn modelId="{A3F5BD24-3469-49B1-8B97-11023371FACA}" type="presParOf" srcId="{16C79DED-5B78-4BBB-A41A-902E48DBD363}" destId="{8BF178F8-3C9E-4B89-88C3-83B48EA8FFC9}" srcOrd="0" destOrd="0" presId="urn:microsoft.com/office/officeart/2005/8/layout/hierarchy4"/>
    <dgm:cxn modelId="{E653FE1A-6299-4686-A097-F8D6F3F01AC9}" type="presParOf" srcId="{16C79DED-5B78-4BBB-A41A-902E48DBD363}" destId="{67A83D06-523C-4B1F-8F8C-B09E7C64A5A6}" srcOrd="1" destOrd="0" presId="urn:microsoft.com/office/officeart/2005/8/layout/hierarchy4"/>
    <dgm:cxn modelId="{717F8BC6-1158-4EA4-8403-3626F30C947E}" type="presParOf" srcId="{C543349D-0D7E-41DA-B6BD-A9D4048805A2}" destId="{9C5CA7F5-2E08-4794-95CF-1AEB3F507B0D}" srcOrd="7" destOrd="0" presId="urn:microsoft.com/office/officeart/2005/8/layout/hierarchy4"/>
    <dgm:cxn modelId="{73AB19ED-F9C9-4EEF-B086-779E0868C965}" type="presParOf" srcId="{C543349D-0D7E-41DA-B6BD-A9D4048805A2}" destId="{A32039DB-987A-4038-8EDC-961556CEA62B}" srcOrd="8" destOrd="0" presId="urn:microsoft.com/office/officeart/2005/8/layout/hierarchy4"/>
    <dgm:cxn modelId="{C4CF5742-F6EF-40BE-97BA-E4F04965B7B7}" type="presParOf" srcId="{A32039DB-987A-4038-8EDC-961556CEA62B}" destId="{F7FEB7B4-2FCA-47A8-9BC3-3B0FD5D898C0}" srcOrd="0" destOrd="0" presId="urn:microsoft.com/office/officeart/2005/8/layout/hierarchy4"/>
    <dgm:cxn modelId="{525EEDB9-0CAC-41EA-9EF0-ACD82F8E990E}" type="presParOf" srcId="{A32039DB-987A-4038-8EDC-961556CEA62B}" destId="{F5DEDC80-152A-44F9-B5EE-478341F126FA}" srcOrd="1" destOrd="0" presId="urn:microsoft.com/office/officeart/2005/8/layout/hierarchy4"/>
    <dgm:cxn modelId="{835A4E7F-06C5-4E16-915E-ADCA69FC93F4}" type="presParOf" srcId="{C543349D-0D7E-41DA-B6BD-A9D4048805A2}" destId="{7CE78E44-B828-4D2B-87EC-D813CFF60DD3}" srcOrd="9" destOrd="0" presId="urn:microsoft.com/office/officeart/2005/8/layout/hierarchy4"/>
    <dgm:cxn modelId="{D679D28A-1B04-40C8-B279-9629580CED3D}" type="presParOf" srcId="{C543349D-0D7E-41DA-B6BD-A9D4048805A2}" destId="{7521DA51-5DAE-4BE4-BB0F-DF0A30BC0779}" srcOrd="10" destOrd="0" presId="urn:microsoft.com/office/officeart/2005/8/layout/hierarchy4"/>
    <dgm:cxn modelId="{A5C147AF-707A-4B44-B25D-76BC22429C00}" type="presParOf" srcId="{7521DA51-5DAE-4BE4-BB0F-DF0A30BC0779}" destId="{E8C4735B-CAAF-4F75-ACAF-AC2A6B9578F6}" srcOrd="0" destOrd="0" presId="urn:microsoft.com/office/officeart/2005/8/layout/hierarchy4"/>
    <dgm:cxn modelId="{E592939F-114A-4427-8C77-24DA542F8F19}" type="presParOf" srcId="{7521DA51-5DAE-4BE4-BB0F-DF0A30BC0779}" destId="{9F79F6CC-5ED5-42D0-A89F-B5EDD0DDDEFE}" srcOrd="1" destOrd="0" presId="urn:microsoft.com/office/officeart/2005/8/layout/hierarchy4"/>
    <dgm:cxn modelId="{5593A259-A4A0-43F9-8FC6-D1E4663BF9C5}" type="presParOf" srcId="{5960E311-B95F-46B6-AE9E-14D3B2ABDD8F}" destId="{F597168F-10BE-4F2C-9FC5-44BF9DF21A1B}" srcOrd="1" destOrd="0" presId="urn:microsoft.com/office/officeart/2005/8/layout/hierarchy4"/>
    <dgm:cxn modelId="{B002677E-7E29-406B-BA38-DC5FA7085F70}" type="presParOf" srcId="{5960E311-B95F-46B6-AE9E-14D3B2ABDD8F}" destId="{72C387D5-BB7F-4FCA-90BE-1E596D608130}" srcOrd="2" destOrd="0" presId="urn:microsoft.com/office/officeart/2005/8/layout/hierarchy4"/>
    <dgm:cxn modelId="{534A8787-A662-4B23-9033-739F3F7B2C70}" type="presParOf" srcId="{72C387D5-BB7F-4FCA-90BE-1E596D608130}" destId="{04DD77C3-0CF2-4AA6-917B-07129CC84737}" srcOrd="0" destOrd="0" presId="urn:microsoft.com/office/officeart/2005/8/layout/hierarchy4"/>
    <dgm:cxn modelId="{84271AC6-A7DA-4B66-9C1C-3F4C4A73A881}" type="presParOf" srcId="{72C387D5-BB7F-4FCA-90BE-1E596D608130}" destId="{D6F68F2A-68C7-48F3-9694-AB4676F2FA24}" srcOrd="1" destOrd="0" presId="urn:microsoft.com/office/officeart/2005/8/layout/hierarchy4"/>
    <dgm:cxn modelId="{47D1C5ED-AF07-481D-9D28-D0DA5D43DCE1}" type="presParOf" srcId="{72C387D5-BB7F-4FCA-90BE-1E596D608130}" destId="{23AAB661-D5AD-46FC-842F-1D517E08FA72}" srcOrd="2" destOrd="0" presId="urn:microsoft.com/office/officeart/2005/8/layout/hierarchy4"/>
    <dgm:cxn modelId="{8097F615-FF7F-44DC-A642-2A46AEBE2267}" type="presParOf" srcId="{23AAB661-D5AD-46FC-842F-1D517E08FA72}" destId="{A3938D49-A44C-4795-A244-3C324901BE7E}" srcOrd="0" destOrd="0" presId="urn:microsoft.com/office/officeart/2005/8/layout/hierarchy4"/>
    <dgm:cxn modelId="{65CBD6DF-F5FC-472D-8DDE-A967568BE5E6}" type="presParOf" srcId="{A3938D49-A44C-4795-A244-3C324901BE7E}" destId="{43C6CB8D-6FCA-43E2-A6C6-A4B63D485C36}" srcOrd="0" destOrd="0" presId="urn:microsoft.com/office/officeart/2005/8/layout/hierarchy4"/>
    <dgm:cxn modelId="{F9FF66FB-E7F1-4201-8C58-9D287BD39AE7}" type="presParOf" srcId="{A3938D49-A44C-4795-A244-3C324901BE7E}" destId="{36B8AFD7-7738-472D-BBDE-B33C1543EDAC}" srcOrd="1" destOrd="0" presId="urn:microsoft.com/office/officeart/2005/8/layout/hierarchy4"/>
    <dgm:cxn modelId="{C80EB39D-1E3E-4678-81EC-03B29A80E778}" type="presParOf" srcId="{A3938D49-A44C-4795-A244-3C324901BE7E}" destId="{45E2A58E-E9E9-4797-A955-8CF267DC261A}" srcOrd="2" destOrd="0" presId="urn:microsoft.com/office/officeart/2005/8/layout/hierarchy4"/>
    <dgm:cxn modelId="{3FE9AF7F-EF66-4808-BD3D-956ED85682B5}" type="presParOf" srcId="{45E2A58E-E9E9-4797-A955-8CF267DC261A}" destId="{A5D7ADEF-EC2A-4A44-9AE2-DB75B5E1D525}" srcOrd="0" destOrd="0" presId="urn:microsoft.com/office/officeart/2005/8/layout/hierarchy4"/>
    <dgm:cxn modelId="{7A7C3B04-607C-4277-BF3D-D772B7B30FB5}" type="presParOf" srcId="{A5D7ADEF-EC2A-4A44-9AE2-DB75B5E1D525}" destId="{96FDD299-551F-45DE-9BF5-686D241C2541}" srcOrd="0" destOrd="0" presId="urn:microsoft.com/office/officeart/2005/8/layout/hierarchy4"/>
    <dgm:cxn modelId="{911E81A4-7C6A-426E-87A1-77C24EC1E93A}" type="presParOf" srcId="{A5D7ADEF-EC2A-4A44-9AE2-DB75B5E1D525}" destId="{6864891A-490F-4D49-A8DF-2CF12DC438CD}" srcOrd="1" destOrd="0" presId="urn:microsoft.com/office/officeart/2005/8/layout/hierarchy4"/>
    <dgm:cxn modelId="{737C8ED7-A21F-43BA-BE31-437D0144310F}" type="presParOf" srcId="{45E2A58E-E9E9-4797-A955-8CF267DC261A}" destId="{0D1E7FE3-DCCE-4A2F-9C32-133F832DCEAC}" srcOrd="1" destOrd="0" presId="urn:microsoft.com/office/officeart/2005/8/layout/hierarchy4"/>
    <dgm:cxn modelId="{5D1C6DC0-1260-4D66-BCC4-E011B7595A8F}" type="presParOf" srcId="{45E2A58E-E9E9-4797-A955-8CF267DC261A}" destId="{8799B572-E4DF-45B6-981F-A6E84636FDD7}" srcOrd="2" destOrd="0" presId="urn:microsoft.com/office/officeart/2005/8/layout/hierarchy4"/>
    <dgm:cxn modelId="{DD9D8D17-3D48-4A15-84EF-8B543ABE3443}" type="presParOf" srcId="{8799B572-E4DF-45B6-981F-A6E84636FDD7}" destId="{B4E3EEFB-9C18-4D3F-BC2D-4E95EF466476}" srcOrd="0" destOrd="0" presId="urn:microsoft.com/office/officeart/2005/8/layout/hierarchy4"/>
    <dgm:cxn modelId="{D307AD27-CE06-4284-BB10-51B86A63CD83}" type="presParOf" srcId="{8799B572-E4DF-45B6-981F-A6E84636FDD7}" destId="{676DC215-6DA8-43CD-B783-39D1B3CFC88A}" srcOrd="1" destOrd="0" presId="urn:microsoft.com/office/officeart/2005/8/layout/hierarchy4"/>
    <dgm:cxn modelId="{FC365C8F-8E4C-426D-930E-C99A7B299D50}" type="presParOf" srcId="{23AAB661-D5AD-46FC-842F-1D517E08FA72}" destId="{FEEEEC99-9912-42F6-BA2E-E9893AF5C312}" srcOrd="1" destOrd="0" presId="urn:microsoft.com/office/officeart/2005/8/layout/hierarchy4"/>
    <dgm:cxn modelId="{358FFAEB-9A2B-4907-8182-C90970D05D29}" type="presParOf" srcId="{23AAB661-D5AD-46FC-842F-1D517E08FA72}" destId="{FFFD6D47-BF43-47F2-A3BE-2537402494A5}" srcOrd="2" destOrd="0" presId="urn:microsoft.com/office/officeart/2005/8/layout/hierarchy4"/>
    <dgm:cxn modelId="{7468A245-43C8-4F38-A8AF-EB06BC572449}" type="presParOf" srcId="{FFFD6D47-BF43-47F2-A3BE-2537402494A5}" destId="{01B42EC2-B617-4BE9-B9D2-C769419E2DC5}" srcOrd="0" destOrd="0" presId="urn:microsoft.com/office/officeart/2005/8/layout/hierarchy4"/>
    <dgm:cxn modelId="{F673FDF3-B720-40C5-A1F2-B4DF473761E5}" type="presParOf" srcId="{FFFD6D47-BF43-47F2-A3BE-2537402494A5}" destId="{EAED63C1-D255-49F2-BFFA-5F78129FA7CD}" srcOrd="1" destOrd="0" presId="urn:microsoft.com/office/officeart/2005/8/layout/hierarchy4"/>
    <dgm:cxn modelId="{4B6587FE-4206-4E19-8A07-E0780881B5D7}" type="presParOf" srcId="{FFFD6D47-BF43-47F2-A3BE-2537402494A5}" destId="{63E8FDA0-619F-41BE-9770-4B4E5648FAD6}" srcOrd="2" destOrd="0" presId="urn:microsoft.com/office/officeart/2005/8/layout/hierarchy4"/>
    <dgm:cxn modelId="{F821E691-ACDE-4DC4-B520-0FCD71BC5F64}" type="presParOf" srcId="{63E8FDA0-619F-41BE-9770-4B4E5648FAD6}" destId="{85BE2059-F1CB-4E2D-AF99-EE9141924DFE}" srcOrd="0" destOrd="0" presId="urn:microsoft.com/office/officeart/2005/8/layout/hierarchy4"/>
    <dgm:cxn modelId="{43FD533A-C7AB-492F-B6D1-E38920750BBC}" type="presParOf" srcId="{85BE2059-F1CB-4E2D-AF99-EE9141924DFE}" destId="{69C524DD-AC07-4FE4-9A3F-AE43A3A659B8}" srcOrd="0" destOrd="0" presId="urn:microsoft.com/office/officeart/2005/8/layout/hierarchy4"/>
    <dgm:cxn modelId="{77249CCB-507B-4549-B00F-9676CF0E6246}" type="presParOf" srcId="{85BE2059-F1CB-4E2D-AF99-EE9141924DFE}" destId="{3F07717A-B519-4935-AE59-0D2844BEAC0F}" srcOrd="1" destOrd="0" presId="urn:microsoft.com/office/officeart/2005/8/layout/hierarchy4"/>
    <dgm:cxn modelId="{CBA6844D-E9D6-42DF-8B61-30D3966C7755}" type="presParOf" srcId="{63E8FDA0-619F-41BE-9770-4B4E5648FAD6}" destId="{2102ABF6-9A22-4A1F-9643-37429C113632}" srcOrd="1" destOrd="0" presId="urn:microsoft.com/office/officeart/2005/8/layout/hierarchy4"/>
    <dgm:cxn modelId="{05134E62-D75B-48F2-89C4-AAA8DE3A3254}" type="presParOf" srcId="{63E8FDA0-619F-41BE-9770-4B4E5648FAD6}" destId="{DE55A761-A8A0-4064-8004-1C29F800D64B}" srcOrd="2" destOrd="0" presId="urn:microsoft.com/office/officeart/2005/8/layout/hierarchy4"/>
    <dgm:cxn modelId="{939B96B9-892C-4FBE-97B8-D45D5FE89AA1}" type="presParOf" srcId="{DE55A761-A8A0-4064-8004-1C29F800D64B}" destId="{1CD0AC23-D0F8-40FF-8C47-8F96E5531143}" srcOrd="0" destOrd="0" presId="urn:microsoft.com/office/officeart/2005/8/layout/hierarchy4"/>
    <dgm:cxn modelId="{B12D537A-8A45-4339-913E-74ECD684D5BA}" type="presParOf" srcId="{DE55A761-A8A0-4064-8004-1C29F800D64B}" destId="{C88D5D87-D822-4EEF-BC43-0803BC2CB845}" srcOrd="1" destOrd="0" presId="urn:microsoft.com/office/officeart/2005/8/layout/hierarchy4"/>
    <dgm:cxn modelId="{2AECE05F-4D23-42E0-8AE3-3A8A7E2BE67D}" type="presParOf" srcId="{63E8FDA0-619F-41BE-9770-4B4E5648FAD6}" destId="{7175EF6C-6D16-47A8-B352-86FB6EEA94AA}" srcOrd="3" destOrd="0" presId="urn:microsoft.com/office/officeart/2005/8/layout/hierarchy4"/>
    <dgm:cxn modelId="{FDDBD711-9680-4600-BB79-08C893779388}" type="presParOf" srcId="{63E8FDA0-619F-41BE-9770-4B4E5648FAD6}" destId="{C03FE907-84F1-4B6E-B4AC-767D930A880F}" srcOrd="4" destOrd="0" presId="urn:microsoft.com/office/officeart/2005/8/layout/hierarchy4"/>
    <dgm:cxn modelId="{0B40524F-6048-4A15-9913-0BD877D99A6D}" type="presParOf" srcId="{C03FE907-84F1-4B6E-B4AC-767D930A880F}" destId="{22BD7AE4-2552-4BAD-85FD-B2AAB7C8344F}" srcOrd="0" destOrd="0" presId="urn:microsoft.com/office/officeart/2005/8/layout/hierarchy4"/>
    <dgm:cxn modelId="{DB557368-63FD-42FC-BEB4-F615D3BD2E17}" type="presParOf" srcId="{C03FE907-84F1-4B6E-B4AC-767D930A880F}" destId="{010A7E20-5800-445C-B8E4-09981B0571E8}" srcOrd="1" destOrd="0" presId="urn:microsoft.com/office/officeart/2005/8/layout/hierarchy4"/>
    <dgm:cxn modelId="{4F43A2DB-C5B8-42E4-90CC-19A1A97CB806}" type="presParOf" srcId="{63E8FDA0-619F-41BE-9770-4B4E5648FAD6}" destId="{16DDB747-9209-43A5-A8FE-CFA8528204A8}" srcOrd="5" destOrd="0" presId="urn:microsoft.com/office/officeart/2005/8/layout/hierarchy4"/>
    <dgm:cxn modelId="{2C0019CC-3BCC-4671-941B-DB593284C01B}" type="presParOf" srcId="{63E8FDA0-619F-41BE-9770-4B4E5648FAD6}" destId="{6B217F20-616F-46C2-8C00-447EA05F6C27}" srcOrd="6" destOrd="0" presId="urn:microsoft.com/office/officeart/2005/8/layout/hierarchy4"/>
    <dgm:cxn modelId="{EB9CD645-11C3-4237-9F9B-913D747835C1}" type="presParOf" srcId="{6B217F20-616F-46C2-8C00-447EA05F6C27}" destId="{2D837210-B976-475C-B04D-4D9C3ADB8616}" srcOrd="0" destOrd="0" presId="urn:microsoft.com/office/officeart/2005/8/layout/hierarchy4"/>
    <dgm:cxn modelId="{EB3518AA-3E19-4047-A367-2D7EBC95AB3C}" type="presParOf" srcId="{6B217F20-616F-46C2-8C00-447EA05F6C27}" destId="{3BC597A3-03F5-4D32-A6A7-E1153D9BB101}" srcOrd="1" destOrd="0" presId="urn:microsoft.com/office/officeart/2005/8/layout/hierarchy4"/>
    <dgm:cxn modelId="{1D436F4F-2D9B-474C-9A40-ED225EBBA550}" type="presParOf" srcId="{63E8FDA0-619F-41BE-9770-4B4E5648FAD6}" destId="{A09ED851-2FC8-470F-B9C1-E8CEAD71A958}" srcOrd="7" destOrd="0" presId="urn:microsoft.com/office/officeart/2005/8/layout/hierarchy4"/>
    <dgm:cxn modelId="{ADE1967F-45B3-42C4-BA25-0501B90BD7BA}" type="presParOf" srcId="{63E8FDA0-619F-41BE-9770-4B4E5648FAD6}" destId="{73267518-9FAE-4E35-9931-68E522D60351}" srcOrd="8" destOrd="0" presId="urn:microsoft.com/office/officeart/2005/8/layout/hierarchy4"/>
    <dgm:cxn modelId="{89918003-557D-40E2-873D-302057A41275}" type="presParOf" srcId="{73267518-9FAE-4E35-9931-68E522D60351}" destId="{35DFD024-4C50-4759-BE43-9EA92E68523D}" srcOrd="0" destOrd="0" presId="urn:microsoft.com/office/officeart/2005/8/layout/hierarchy4"/>
    <dgm:cxn modelId="{927999DB-8EDC-402A-8EEF-196CB7E9CCE5}" type="presParOf" srcId="{73267518-9FAE-4E35-9931-68E522D60351}" destId="{476444F5-4824-4131-9DA9-815E4360DEA2}" srcOrd="1" destOrd="0" presId="urn:microsoft.com/office/officeart/2005/8/layout/hierarchy4"/>
    <dgm:cxn modelId="{0C86EF9B-E0D3-42B3-BA07-41F225BB0B9D}" type="presParOf" srcId="{23AAB661-D5AD-46FC-842F-1D517E08FA72}" destId="{00337903-453C-4A68-A130-5211710FCD1A}" srcOrd="3" destOrd="0" presId="urn:microsoft.com/office/officeart/2005/8/layout/hierarchy4"/>
    <dgm:cxn modelId="{ADD2675A-BFA3-43FE-BD01-C29D682D81A2}" type="presParOf" srcId="{23AAB661-D5AD-46FC-842F-1D517E08FA72}" destId="{6DE7A3FE-266C-4D93-8935-2080589ADA7C}" srcOrd="4" destOrd="0" presId="urn:microsoft.com/office/officeart/2005/8/layout/hierarchy4"/>
    <dgm:cxn modelId="{69815715-4069-4A3D-9B56-9127668FF96F}" type="presParOf" srcId="{6DE7A3FE-266C-4D93-8935-2080589ADA7C}" destId="{9FE7DE70-AE48-470D-A286-3D6DCD570970}" srcOrd="0" destOrd="0" presId="urn:microsoft.com/office/officeart/2005/8/layout/hierarchy4"/>
    <dgm:cxn modelId="{C07AE6F1-5D5D-49E1-9F40-5AEE18BAB25A}" type="presParOf" srcId="{6DE7A3FE-266C-4D93-8935-2080589ADA7C}" destId="{775AF22B-DD58-4203-9BD9-183A406F8784}" srcOrd="1" destOrd="0" presId="urn:microsoft.com/office/officeart/2005/8/layout/hierarchy4"/>
    <dgm:cxn modelId="{15895C6D-B15D-4CE8-94A1-480B34DC8A97}" type="presParOf" srcId="{6DE7A3FE-266C-4D93-8935-2080589ADA7C}" destId="{5D5E8653-D7A7-4FB7-B67B-460501AAF8F3}" srcOrd="2" destOrd="0" presId="urn:microsoft.com/office/officeart/2005/8/layout/hierarchy4"/>
    <dgm:cxn modelId="{7E72CD89-BAAE-4634-961B-AA8E040D648D}" type="presParOf" srcId="{5D5E8653-D7A7-4FB7-B67B-460501AAF8F3}" destId="{879793CB-2888-45F2-9D7B-6CC1064B404B}" srcOrd="0" destOrd="0" presId="urn:microsoft.com/office/officeart/2005/8/layout/hierarchy4"/>
    <dgm:cxn modelId="{73B8C180-0405-4244-99A2-DEECC376DE52}" type="presParOf" srcId="{879793CB-2888-45F2-9D7B-6CC1064B404B}" destId="{EBC86A7B-BE2A-434D-86EA-E9A0BCF268D9}" srcOrd="0" destOrd="0" presId="urn:microsoft.com/office/officeart/2005/8/layout/hierarchy4"/>
    <dgm:cxn modelId="{2F4EA0B8-1E21-45BD-94F2-7D79D50FB81B}" type="presParOf" srcId="{879793CB-2888-45F2-9D7B-6CC1064B404B}" destId="{C3557A3A-99C1-499A-8A70-30822F3710B0}" srcOrd="1" destOrd="0" presId="urn:microsoft.com/office/officeart/2005/8/layout/hierarchy4"/>
    <dgm:cxn modelId="{4A3C888F-0569-4E55-96EF-F23240E9581F}" type="presParOf" srcId="{5D5E8653-D7A7-4FB7-B67B-460501AAF8F3}" destId="{753C8DCD-8245-405B-9D75-846F6CF70A59}" srcOrd="1" destOrd="0" presId="urn:microsoft.com/office/officeart/2005/8/layout/hierarchy4"/>
    <dgm:cxn modelId="{FAB32B06-766B-4681-9DC0-A9F1D88C0A1B}" type="presParOf" srcId="{5D5E8653-D7A7-4FB7-B67B-460501AAF8F3}" destId="{42E21FA3-5499-4C96-A020-D1D2C3EF4AE1}" srcOrd="2" destOrd="0" presId="urn:microsoft.com/office/officeart/2005/8/layout/hierarchy4"/>
    <dgm:cxn modelId="{6E8D8B5B-D641-4531-9803-64D66A26266E}" type="presParOf" srcId="{42E21FA3-5499-4C96-A020-D1D2C3EF4AE1}" destId="{B112425F-7735-4A85-A657-224D8B81073E}" srcOrd="0" destOrd="0" presId="urn:microsoft.com/office/officeart/2005/8/layout/hierarchy4"/>
    <dgm:cxn modelId="{2342B9A6-AA5D-4D06-850A-3D39FB6B7DFE}" type="presParOf" srcId="{42E21FA3-5499-4C96-A020-D1D2C3EF4AE1}" destId="{C8D755D8-6AC7-46AF-A3B5-33BF912E9911}" srcOrd="1" destOrd="0" presId="urn:microsoft.com/office/officeart/2005/8/layout/hierarchy4"/>
    <dgm:cxn modelId="{4FDB1C8D-ABCA-439C-999D-F00F44B1CDEC}" type="presParOf" srcId="{23AAB661-D5AD-46FC-842F-1D517E08FA72}" destId="{05BD578F-2C50-4782-9733-26D34CBAF420}" srcOrd="5" destOrd="0" presId="urn:microsoft.com/office/officeart/2005/8/layout/hierarchy4"/>
    <dgm:cxn modelId="{03D1B1DC-AFD7-4B6A-9C06-6F2B078B30E0}" type="presParOf" srcId="{23AAB661-D5AD-46FC-842F-1D517E08FA72}" destId="{1B232221-69C8-481D-895A-9AD6DFA296B7}" srcOrd="6" destOrd="0" presId="urn:microsoft.com/office/officeart/2005/8/layout/hierarchy4"/>
    <dgm:cxn modelId="{22DE195B-A56D-4BC2-A655-F8D0310552B0}" type="presParOf" srcId="{1B232221-69C8-481D-895A-9AD6DFA296B7}" destId="{054A6A44-F37F-4FA5-AC57-E82807675706}" srcOrd="0" destOrd="0" presId="urn:microsoft.com/office/officeart/2005/8/layout/hierarchy4"/>
    <dgm:cxn modelId="{E7A55FB0-1F4C-447B-A220-1929C1A9BEEC}" type="presParOf" srcId="{1B232221-69C8-481D-895A-9AD6DFA296B7}" destId="{208D2753-ED0A-48AC-8C3A-F2C2E812CC3F}" srcOrd="1" destOrd="0" presId="urn:microsoft.com/office/officeart/2005/8/layout/hierarchy4"/>
    <dgm:cxn modelId="{9223A9CD-57AD-4682-B0C4-5DBCB042B524}" type="presParOf" srcId="{1B232221-69C8-481D-895A-9AD6DFA296B7}" destId="{02BD9602-E688-4BA4-9313-E3EFFE52ED17}" srcOrd="2" destOrd="0" presId="urn:microsoft.com/office/officeart/2005/8/layout/hierarchy4"/>
    <dgm:cxn modelId="{FEAD8A99-D24C-45B0-BF02-71DDB8E43FBF}" type="presParOf" srcId="{02BD9602-E688-4BA4-9313-E3EFFE52ED17}" destId="{196B395A-E022-4EAA-8036-2CD69FBF00E8}" srcOrd="0" destOrd="0" presId="urn:microsoft.com/office/officeart/2005/8/layout/hierarchy4"/>
    <dgm:cxn modelId="{8772160F-7996-4762-8EDE-C548867356F7}" type="presParOf" srcId="{196B395A-E022-4EAA-8036-2CD69FBF00E8}" destId="{469E8DCD-639C-4CE8-B168-7CD79C2C7F83}" srcOrd="0" destOrd="0" presId="urn:microsoft.com/office/officeart/2005/8/layout/hierarchy4"/>
    <dgm:cxn modelId="{D81F424B-EE60-4A33-A812-CA978B3FC7C3}" type="presParOf" srcId="{196B395A-E022-4EAA-8036-2CD69FBF00E8}" destId="{320D38F3-C2A4-4B1E-BFF1-B51A008E2604}" srcOrd="1" destOrd="0" presId="urn:microsoft.com/office/officeart/2005/8/layout/hierarchy4"/>
    <dgm:cxn modelId="{7E3A9001-0443-448F-9EF9-145721C3DECD}" type="presParOf" srcId="{02BD9602-E688-4BA4-9313-E3EFFE52ED17}" destId="{C5940F6E-5196-47BC-8405-CC28C7775CEC}" srcOrd="1" destOrd="0" presId="urn:microsoft.com/office/officeart/2005/8/layout/hierarchy4"/>
    <dgm:cxn modelId="{50D50BF9-A59B-49F0-A6DB-81F54AAE31D9}" type="presParOf" srcId="{02BD9602-E688-4BA4-9313-E3EFFE52ED17}" destId="{070B58E9-E438-4582-9026-C60359F7C218}" srcOrd="2" destOrd="0" presId="urn:microsoft.com/office/officeart/2005/8/layout/hierarchy4"/>
    <dgm:cxn modelId="{9700C214-98AE-462B-9BC6-98233DC9332C}" type="presParOf" srcId="{070B58E9-E438-4582-9026-C60359F7C218}" destId="{C4E3F7F1-9409-492F-A2A4-2B5D78D316E5}" srcOrd="0" destOrd="0" presId="urn:microsoft.com/office/officeart/2005/8/layout/hierarchy4"/>
    <dgm:cxn modelId="{62629118-D217-4B15-814C-A0449C5C2649}" type="presParOf" srcId="{070B58E9-E438-4582-9026-C60359F7C218}" destId="{5B954D36-8D26-475E-B7D3-F5A37E66257E}" srcOrd="1" destOrd="0" presId="urn:microsoft.com/office/officeart/2005/8/layout/hierarchy4"/>
    <dgm:cxn modelId="{EB325A2A-ED1A-411B-AD16-46B09911DBE3}" type="presParOf" srcId="{23AAB661-D5AD-46FC-842F-1D517E08FA72}" destId="{1B8DC23D-FFBE-403B-92C5-93D769FE3238}" srcOrd="7" destOrd="0" presId="urn:microsoft.com/office/officeart/2005/8/layout/hierarchy4"/>
    <dgm:cxn modelId="{9136B78B-98E4-4D32-A50A-B51FBE7E21EC}" type="presParOf" srcId="{23AAB661-D5AD-46FC-842F-1D517E08FA72}" destId="{273133C5-64F3-43EC-980D-01E536473CC4}" srcOrd="8" destOrd="0" presId="urn:microsoft.com/office/officeart/2005/8/layout/hierarchy4"/>
    <dgm:cxn modelId="{328E7416-A5B9-482F-8ABC-D60895F63670}" type="presParOf" srcId="{273133C5-64F3-43EC-980D-01E536473CC4}" destId="{8BE8393E-3A28-48EE-9AD9-090D63137ABD}" srcOrd="0" destOrd="0" presId="urn:microsoft.com/office/officeart/2005/8/layout/hierarchy4"/>
    <dgm:cxn modelId="{467BD9DF-98EF-4B8D-9FD8-E2832F44EDD7}" type="presParOf" srcId="{273133C5-64F3-43EC-980D-01E536473CC4}" destId="{3389FA94-EE0F-4040-B3DE-F61C6F28FEF5}" srcOrd="1" destOrd="0" presId="urn:microsoft.com/office/officeart/2005/8/layout/hierarchy4"/>
    <dgm:cxn modelId="{6491F7B9-C395-465E-9BD1-0328071AE20F}" type="presParOf" srcId="{273133C5-64F3-43EC-980D-01E536473CC4}" destId="{1767A719-1D75-4D66-88C5-8BEB40AB40C3}" srcOrd="2" destOrd="0" presId="urn:microsoft.com/office/officeart/2005/8/layout/hierarchy4"/>
    <dgm:cxn modelId="{36267FA0-2EFD-4B98-B505-3C6274CA0BB9}" type="presParOf" srcId="{1767A719-1D75-4D66-88C5-8BEB40AB40C3}" destId="{0DA1B050-A58D-4237-9007-B465E046D5F7}" srcOrd="0" destOrd="0" presId="urn:microsoft.com/office/officeart/2005/8/layout/hierarchy4"/>
    <dgm:cxn modelId="{27510C68-0453-4343-8CA8-148F3324DE1E}" type="presParOf" srcId="{0DA1B050-A58D-4237-9007-B465E046D5F7}" destId="{895A83E2-C81B-4AAF-B19E-C38EE0E55CDF}" srcOrd="0" destOrd="0" presId="urn:microsoft.com/office/officeart/2005/8/layout/hierarchy4"/>
    <dgm:cxn modelId="{EF15DBF3-7161-4E1F-BD9C-2F544525ED88}" type="presParOf" srcId="{0DA1B050-A58D-4237-9007-B465E046D5F7}" destId="{B547AAAB-7F56-4D0B-8962-659F645DB57A}" srcOrd="1" destOrd="0" presId="urn:microsoft.com/office/officeart/2005/8/layout/hierarchy4"/>
    <dgm:cxn modelId="{1DFA8E35-2D68-42F6-91F2-0D6D209B5051}" type="presParOf" srcId="{1767A719-1D75-4D66-88C5-8BEB40AB40C3}" destId="{0C59F0A3-DED7-4BDF-A7BE-4B7D2BB2AA7E}" srcOrd="1" destOrd="0" presId="urn:microsoft.com/office/officeart/2005/8/layout/hierarchy4"/>
    <dgm:cxn modelId="{230EA305-B4D7-4299-B421-F595478F93AC}" type="presParOf" srcId="{1767A719-1D75-4D66-88C5-8BEB40AB40C3}" destId="{50A6B227-FCE7-4AAB-ACD9-92914AE10A9B}" srcOrd="2" destOrd="0" presId="urn:microsoft.com/office/officeart/2005/8/layout/hierarchy4"/>
    <dgm:cxn modelId="{5BDCFDC1-A09F-4EF0-A123-EA67DB74481D}" type="presParOf" srcId="{50A6B227-FCE7-4AAB-ACD9-92914AE10A9B}" destId="{C4423841-7361-42EC-815A-8FD14D97AFFA}" srcOrd="0" destOrd="0" presId="urn:microsoft.com/office/officeart/2005/8/layout/hierarchy4"/>
    <dgm:cxn modelId="{B9DDCB68-42D7-41BD-A531-6A1A843CC9E4}" type="presParOf" srcId="{50A6B227-FCE7-4AAB-ACD9-92914AE10A9B}" destId="{44741059-027D-40B2-AA21-67393CD25B43}" srcOrd="1" destOrd="0" presId="urn:microsoft.com/office/officeart/2005/8/layout/hierarchy4"/>
    <dgm:cxn modelId="{CFAC1BE0-C66C-4159-982D-7B4F554111A9}" type="presParOf" srcId="{1767A719-1D75-4D66-88C5-8BEB40AB40C3}" destId="{FEA9400F-385D-4AAE-B73D-F42A25EEFBA3}" srcOrd="3" destOrd="0" presId="urn:microsoft.com/office/officeart/2005/8/layout/hierarchy4"/>
    <dgm:cxn modelId="{A75F43D6-60D9-4687-956E-708B59786F5C}" type="presParOf" srcId="{1767A719-1D75-4D66-88C5-8BEB40AB40C3}" destId="{A97413D9-7E59-41A2-8E7F-35BA36BBED2D}" srcOrd="4" destOrd="0" presId="urn:microsoft.com/office/officeart/2005/8/layout/hierarchy4"/>
    <dgm:cxn modelId="{9090B1D7-C03F-4FD5-8946-601C9F6C2074}" type="presParOf" srcId="{A97413D9-7E59-41A2-8E7F-35BA36BBED2D}" destId="{0D46822C-0E53-40B2-8F65-2DF00721F8DC}" srcOrd="0" destOrd="0" presId="urn:microsoft.com/office/officeart/2005/8/layout/hierarchy4"/>
    <dgm:cxn modelId="{628F8228-9BAA-49E6-8914-5E651FCB43E2}" type="presParOf" srcId="{A97413D9-7E59-41A2-8E7F-35BA36BBED2D}" destId="{75955D43-2285-44C1-8BE6-885FCA45829B}" srcOrd="1" destOrd="0" presId="urn:microsoft.com/office/officeart/2005/8/layout/hierarchy4"/>
    <dgm:cxn modelId="{A3E60CB5-5D36-4F65-BF2B-C07118921F77}" type="presParOf" srcId="{1767A719-1D75-4D66-88C5-8BEB40AB40C3}" destId="{B2C47531-C068-4962-9B0B-0BE603B492A4}" srcOrd="5" destOrd="0" presId="urn:microsoft.com/office/officeart/2005/8/layout/hierarchy4"/>
    <dgm:cxn modelId="{7AD6E29B-D8BF-428A-8EE6-7E97FF4F2B9F}" type="presParOf" srcId="{1767A719-1D75-4D66-88C5-8BEB40AB40C3}" destId="{9D85C24B-013D-4B2C-9086-F5C8DA8AEC17}" srcOrd="6" destOrd="0" presId="urn:microsoft.com/office/officeart/2005/8/layout/hierarchy4"/>
    <dgm:cxn modelId="{E5394251-E942-4892-AAAC-B011E8DB825E}" type="presParOf" srcId="{9D85C24B-013D-4B2C-9086-F5C8DA8AEC17}" destId="{91793834-B73B-46AA-A221-8C6BDC3D3402}" srcOrd="0" destOrd="0" presId="urn:microsoft.com/office/officeart/2005/8/layout/hierarchy4"/>
    <dgm:cxn modelId="{157A45C0-5848-40A7-88C5-DEDB7EA74D02}" type="presParOf" srcId="{9D85C24B-013D-4B2C-9086-F5C8DA8AEC17}" destId="{83713E80-4DAE-449C-99FE-C44AF077B036}" srcOrd="1" destOrd="0" presId="urn:microsoft.com/office/officeart/2005/8/layout/hierarchy4"/>
    <dgm:cxn modelId="{755C1B38-5753-4EE2-91B8-064082B311D2}" type="presParOf" srcId="{23AAB661-D5AD-46FC-842F-1D517E08FA72}" destId="{CF25E85F-583D-4961-9449-4E5AE4F4D4D7}" srcOrd="9" destOrd="0" presId="urn:microsoft.com/office/officeart/2005/8/layout/hierarchy4"/>
    <dgm:cxn modelId="{7EA4C583-31FF-4A1A-9374-AA82488B6864}" type="presParOf" srcId="{23AAB661-D5AD-46FC-842F-1D517E08FA72}" destId="{558692AC-156A-47F4-9F04-AB63893A5119}" srcOrd="10" destOrd="0" presId="urn:microsoft.com/office/officeart/2005/8/layout/hierarchy4"/>
    <dgm:cxn modelId="{1DA52E29-EC8F-4C41-BA64-B7B454A4EB91}" type="presParOf" srcId="{558692AC-156A-47F4-9F04-AB63893A5119}" destId="{6B6B0213-E290-43D3-85F8-C28ECE184BE2}" srcOrd="0" destOrd="0" presId="urn:microsoft.com/office/officeart/2005/8/layout/hierarchy4"/>
    <dgm:cxn modelId="{DC69FE71-729C-4BF8-9BF0-3CC038EA9719}" type="presParOf" srcId="{558692AC-156A-47F4-9F04-AB63893A5119}" destId="{A19D77A2-1B72-4661-834D-604C4E8165D7}" srcOrd="1" destOrd="0" presId="urn:microsoft.com/office/officeart/2005/8/layout/hierarchy4"/>
    <dgm:cxn modelId="{07F65812-21BB-4FEE-AB5A-9D5CFE7975DD}" type="presParOf" srcId="{558692AC-156A-47F4-9F04-AB63893A5119}" destId="{E2999C01-F017-4A32-A16F-F83811A75486}" srcOrd="2" destOrd="0" presId="urn:microsoft.com/office/officeart/2005/8/layout/hierarchy4"/>
    <dgm:cxn modelId="{E0C33880-7F9E-47C1-87FD-F6C95E7E3885}" type="presParOf" srcId="{E2999C01-F017-4A32-A16F-F83811A75486}" destId="{BE31CD05-5E0D-4F67-8F89-51284DD117A2}" srcOrd="0" destOrd="0" presId="urn:microsoft.com/office/officeart/2005/8/layout/hierarchy4"/>
    <dgm:cxn modelId="{E7EE2168-E94D-41FD-A1C1-5237DD71F2BB}" type="presParOf" srcId="{BE31CD05-5E0D-4F67-8F89-51284DD117A2}" destId="{E03F0833-F34E-4009-8AAE-77580F1BE3BD}" srcOrd="0" destOrd="0" presId="urn:microsoft.com/office/officeart/2005/8/layout/hierarchy4"/>
    <dgm:cxn modelId="{C80C71AB-6439-4B06-BDEF-6178A9135AE5}" type="presParOf" srcId="{BE31CD05-5E0D-4F67-8F89-51284DD117A2}" destId="{1D8BFB46-4F38-4D6F-ABD0-93FE46985444}" srcOrd="1" destOrd="0" presId="urn:microsoft.com/office/officeart/2005/8/layout/hierarchy4"/>
    <dgm:cxn modelId="{44D6CC3A-7865-40EC-91EF-35AEB37551F5}" type="presParOf" srcId="{E2999C01-F017-4A32-A16F-F83811A75486}" destId="{A619FC8E-DF80-4BF6-BB8D-EA0C4B922E0B}" srcOrd="1" destOrd="0" presId="urn:microsoft.com/office/officeart/2005/8/layout/hierarchy4"/>
    <dgm:cxn modelId="{E01EC6EE-CABA-474D-A025-23FC9AA75D60}" type="presParOf" srcId="{E2999C01-F017-4A32-A16F-F83811A75486}" destId="{C6A2E3F3-EAB1-4BAC-B8E5-3AE24B098A6E}" srcOrd="2" destOrd="0" presId="urn:microsoft.com/office/officeart/2005/8/layout/hierarchy4"/>
    <dgm:cxn modelId="{18F3AEF2-E1F5-4DAD-9EF4-D09D1F51BAC5}" type="presParOf" srcId="{C6A2E3F3-EAB1-4BAC-B8E5-3AE24B098A6E}" destId="{5C8E68B7-F06B-4D25-8AC8-C1E591FDCE05}" srcOrd="0" destOrd="0" presId="urn:microsoft.com/office/officeart/2005/8/layout/hierarchy4"/>
    <dgm:cxn modelId="{0FF94DA4-EE13-462F-BBDB-D0A90C22870E}" type="presParOf" srcId="{C6A2E3F3-EAB1-4BAC-B8E5-3AE24B098A6E}" destId="{BA175BA4-05BC-4B3B-957F-4E1E4F7A6B0C}" srcOrd="1" destOrd="0" presId="urn:microsoft.com/office/officeart/2005/8/layout/hierarchy4"/>
    <dgm:cxn modelId="{D62BC8EF-947D-4D63-A857-E7A8919FA039}" type="presParOf" srcId="{E2999C01-F017-4A32-A16F-F83811A75486}" destId="{5B63B4E9-1D5A-4F36-A98A-2E0A16D793FE}" srcOrd="3" destOrd="0" presId="urn:microsoft.com/office/officeart/2005/8/layout/hierarchy4"/>
    <dgm:cxn modelId="{6468C508-4447-4065-B255-6F8C0F745FD3}" type="presParOf" srcId="{E2999C01-F017-4A32-A16F-F83811A75486}" destId="{03AFF67F-14D3-467E-B658-B42076FB36D2}" srcOrd="4" destOrd="0" presId="urn:microsoft.com/office/officeart/2005/8/layout/hierarchy4"/>
    <dgm:cxn modelId="{1AD45686-71C9-4DB4-BFFB-C706FEBEAA70}" type="presParOf" srcId="{03AFF67F-14D3-467E-B658-B42076FB36D2}" destId="{59822379-4B25-49D5-8E42-C3C5C44B4EF5}" srcOrd="0" destOrd="0" presId="urn:microsoft.com/office/officeart/2005/8/layout/hierarchy4"/>
    <dgm:cxn modelId="{CFE64BF4-8041-41A0-8343-A772BF7089F5}" type="presParOf" srcId="{03AFF67F-14D3-467E-B658-B42076FB36D2}" destId="{F981A209-5A98-4F56-AD26-A494F3782449}" srcOrd="1" destOrd="0" presId="urn:microsoft.com/office/officeart/2005/8/layout/hierarchy4"/>
    <dgm:cxn modelId="{C953D51A-6C4D-4095-8328-915E7FED3A8A}" type="presParOf" srcId="{E2999C01-F017-4A32-A16F-F83811A75486}" destId="{9954CC46-B9F5-476C-BAD7-F4C2A9E3DBDE}" srcOrd="5" destOrd="0" presId="urn:microsoft.com/office/officeart/2005/8/layout/hierarchy4"/>
    <dgm:cxn modelId="{831F23BF-D9E2-4FBF-A5CF-68E00D7CF012}" type="presParOf" srcId="{E2999C01-F017-4A32-A16F-F83811A75486}" destId="{867F75B6-0A0E-49FD-A01B-7BAB7F38D8A9}" srcOrd="6" destOrd="0" presId="urn:microsoft.com/office/officeart/2005/8/layout/hierarchy4"/>
    <dgm:cxn modelId="{E483D843-9AF1-4B04-8DF8-836FEB22BF20}" type="presParOf" srcId="{867F75B6-0A0E-49FD-A01B-7BAB7F38D8A9}" destId="{FE4DDED1-9FD6-42E6-BE63-0868C5E041C3}" srcOrd="0" destOrd="0" presId="urn:microsoft.com/office/officeart/2005/8/layout/hierarchy4"/>
    <dgm:cxn modelId="{EB93D2BC-74E4-4F25-9DE4-F4D2E80B77B4}" type="presParOf" srcId="{867F75B6-0A0E-49FD-A01B-7BAB7F38D8A9}" destId="{6FD1AFFD-07F1-436B-9748-20BA023D5ACA}" srcOrd="1" destOrd="0" presId="urn:microsoft.com/office/officeart/2005/8/layout/hierarchy4"/>
    <dgm:cxn modelId="{7507F93D-AFE2-4A85-A44F-F9EAD2DD11B8}" type="presParOf" srcId="{23AAB661-D5AD-46FC-842F-1D517E08FA72}" destId="{B8221BF1-0D05-4027-A4D5-091AB37DC353}" srcOrd="11" destOrd="0" presId="urn:microsoft.com/office/officeart/2005/8/layout/hierarchy4"/>
    <dgm:cxn modelId="{A61FA2DC-49B6-415F-B2D7-B77F38C809C2}" type="presParOf" srcId="{23AAB661-D5AD-46FC-842F-1D517E08FA72}" destId="{987843F2-B064-4C0B-94CD-EB35A4CE7AA7}" srcOrd="12" destOrd="0" presId="urn:microsoft.com/office/officeart/2005/8/layout/hierarchy4"/>
    <dgm:cxn modelId="{76DD4C31-D494-4609-951F-714E09861E9E}" type="presParOf" srcId="{987843F2-B064-4C0B-94CD-EB35A4CE7AA7}" destId="{3C7E178D-7B2E-4193-B316-88C3FDBA77E2}" srcOrd="0" destOrd="0" presId="urn:microsoft.com/office/officeart/2005/8/layout/hierarchy4"/>
    <dgm:cxn modelId="{678503F4-B31A-4C14-AE6D-264B820D7768}" type="presParOf" srcId="{987843F2-B064-4C0B-94CD-EB35A4CE7AA7}" destId="{9C31CB59-90D6-431F-AC9B-B55CC6067481}" srcOrd="1" destOrd="0" presId="urn:microsoft.com/office/officeart/2005/8/layout/hierarchy4"/>
    <dgm:cxn modelId="{8419950A-65F7-4BCB-B62A-72AAE91E86D7}" type="presParOf" srcId="{987843F2-B064-4C0B-94CD-EB35A4CE7AA7}" destId="{6A9DD4E9-AD49-4BB1-88A4-53797330C4C7}" srcOrd="2" destOrd="0" presId="urn:microsoft.com/office/officeart/2005/8/layout/hierarchy4"/>
    <dgm:cxn modelId="{36B9B79B-4E8C-47C2-B141-927E4DB66942}" type="presParOf" srcId="{6A9DD4E9-AD49-4BB1-88A4-53797330C4C7}" destId="{8C97B1C4-D58D-4BCD-9F8A-525AEDE82AEE}" srcOrd="0" destOrd="0" presId="urn:microsoft.com/office/officeart/2005/8/layout/hierarchy4"/>
    <dgm:cxn modelId="{926CE14C-2EA8-44A6-9F4F-6EBC973B80FA}" type="presParOf" srcId="{8C97B1C4-D58D-4BCD-9F8A-525AEDE82AEE}" destId="{6860659B-4B43-4E6F-BD4E-1DE7DAB9B716}" srcOrd="0" destOrd="0" presId="urn:microsoft.com/office/officeart/2005/8/layout/hierarchy4"/>
    <dgm:cxn modelId="{55B61B2D-9E6C-4E37-9A86-F8A74163F81F}" type="presParOf" srcId="{8C97B1C4-D58D-4BCD-9F8A-525AEDE82AEE}" destId="{AF66E9CA-95F5-4227-9A55-39CA8B249A51}" srcOrd="1" destOrd="0" presId="urn:microsoft.com/office/officeart/2005/8/layout/hierarchy4"/>
    <dgm:cxn modelId="{9D55C2F6-496B-4230-A692-C5F353938D62}" type="presParOf" srcId="{6A9DD4E9-AD49-4BB1-88A4-53797330C4C7}" destId="{25661E5D-525C-4592-9702-1CA6C090C914}" srcOrd="1" destOrd="0" presId="urn:microsoft.com/office/officeart/2005/8/layout/hierarchy4"/>
    <dgm:cxn modelId="{FE0924F9-CBF1-4BF7-BE9E-C081C4EF2581}" type="presParOf" srcId="{6A9DD4E9-AD49-4BB1-88A4-53797330C4C7}" destId="{DF4C64C8-E4B9-4D85-BED0-70458FCF62A0}" srcOrd="2" destOrd="0" presId="urn:microsoft.com/office/officeart/2005/8/layout/hierarchy4"/>
    <dgm:cxn modelId="{AE6583FE-093B-4880-942D-5A2E4ABD6562}" type="presParOf" srcId="{DF4C64C8-E4B9-4D85-BED0-70458FCF62A0}" destId="{40DEEFC9-CC23-4458-964A-ABE575E08D8D}" srcOrd="0" destOrd="0" presId="urn:microsoft.com/office/officeart/2005/8/layout/hierarchy4"/>
    <dgm:cxn modelId="{32C44B32-3ABB-4120-8028-7460127BF22E}" type="presParOf" srcId="{DF4C64C8-E4B9-4D85-BED0-70458FCF62A0}" destId="{CEB4605D-3F8D-46B3-A591-5561F23E2319}" srcOrd="1" destOrd="0" presId="urn:microsoft.com/office/officeart/2005/8/layout/hierarchy4"/>
    <dgm:cxn modelId="{014D9A3C-89E4-4D3F-BFDF-B4DC1FAC1DB7}" type="presParOf" srcId="{23AAB661-D5AD-46FC-842F-1D517E08FA72}" destId="{AA901B27-5B2B-481B-A34A-F737AABDD1E6}" srcOrd="13" destOrd="0" presId="urn:microsoft.com/office/officeart/2005/8/layout/hierarchy4"/>
    <dgm:cxn modelId="{30B323C2-1948-40FF-AD69-58708A529503}" type="presParOf" srcId="{23AAB661-D5AD-46FC-842F-1D517E08FA72}" destId="{C9702149-1CC8-40E2-9EF7-160D8E3C6B80}" srcOrd="14" destOrd="0" presId="urn:microsoft.com/office/officeart/2005/8/layout/hierarchy4"/>
    <dgm:cxn modelId="{BB4FEC9A-3564-4ECE-9981-78022CE93913}" type="presParOf" srcId="{C9702149-1CC8-40E2-9EF7-160D8E3C6B80}" destId="{256CE5A8-7D48-4B70-AA70-319493C93BEE}" srcOrd="0" destOrd="0" presId="urn:microsoft.com/office/officeart/2005/8/layout/hierarchy4"/>
    <dgm:cxn modelId="{CB40562B-4A2F-4685-81F4-7683F38FB1D5}" type="presParOf" srcId="{C9702149-1CC8-40E2-9EF7-160D8E3C6B80}" destId="{D9349150-F2D2-4754-99E9-8B2B0DB02614}" srcOrd="1" destOrd="0" presId="urn:microsoft.com/office/officeart/2005/8/layout/hierarchy4"/>
    <dgm:cxn modelId="{74F90DBF-3D7E-4ED3-8337-617F79991FDF}" type="presParOf" srcId="{C9702149-1CC8-40E2-9EF7-160D8E3C6B80}" destId="{2E031537-4C29-4CF0-A6AF-4351FADFBE47}" srcOrd="2" destOrd="0" presId="urn:microsoft.com/office/officeart/2005/8/layout/hierarchy4"/>
    <dgm:cxn modelId="{1A899F10-4803-41DE-AECF-BC292DAF0D18}" type="presParOf" srcId="{2E031537-4C29-4CF0-A6AF-4351FADFBE47}" destId="{3B8AA8CF-EFD2-41B4-BEDA-3910D47674FF}" srcOrd="0" destOrd="0" presId="urn:microsoft.com/office/officeart/2005/8/layout/hierarchy4"/>
    <dgm:cxn modelId="{F2130D95-8852-4705-A203-F812D7256500}" type="presParOf" srcId="{3B8AA8CF-EFD2-41B4-BEDA-3910D47674FF}" destId="{BFB08AF6-22CC-447D-80A8-29B699A9662B}" srcOrd="0" destOrd="0" presId="urn:microsoft.com/office/officeart/2005/8/layout/hierarchy4"/>
    <dgm:cxn modelId="{EDFE5768-4C28-4698-AAF5-C0AD249F31DB}" type="presParOf" srcId="{3B8AA8CF-EFD2-41B4-BEDA-3910D47674FF}" destId="{AB7A9931-3BD4-4904-B6E3-809ED81C50F3}" srcOrd="1" destOrd="0" presId="urn:microsoft.com/office/officeart/2005/8/layout/hierarchy4"/>
    <dgm:cxn modelId="{383B2F3A-8583-4614-9F79-E829BDB39AD4}" type="presParOf" srcId="{2E031537-4C29-4CF0-A6AF-4351FADFBE47}" destId="{F80D1F46-D611-402D-A010-5FD15C44E7B0}" srcOrd="1" destOrd="0" presId="urn:microsoft.com/office/officeart/2005/8/layout/hierarchy4"/>
    <dgm:cxn modelId="{4A41F5EE-432A-4A7C-A183-951EEF4F16B4}" type="presParOf" srcId="{2E031537-4C29-4CF0-A6AF-4351FADFBE47}" destId="{A83DC335-211E-4940-AFAF-CFC8346BCD54}" srcOrd="2" destOrd="0" presId="urn:microsoft.com/office/officeart/2005/8/layout/hierarchy4"/>
    <dgm:cxn modelId="{D9F58F1C-CEE3-4CE5-A532-61CF0254837D}" type="presParOf" srcId="{A83DC335-211E-4940-AFAF-CFC8346BCD54}" destId="{CDA2F1FC-CF8C-4C79-8108-777F347237D7}" srcOrd="0" destOrd="0" presId="urn:microsoft.com/office/officeart/2005/8/layout/hierarchy4"/>
    <dgm:cxn modelId="{29C39926-43A9-422F-9DB2-5208356C3C09}" type="presParOf" srcId="{A83DC335-211E-4940-AFAF-CFC8346BCD54}" destId="{38CFA4EB-3A59-41E9-BE4A-093DC7977CE4}" srcOrd="1" destOrd="0" presId="urn:microsoft.com/office/officeart/2005/8/layout/hierarchy4"/>
    <dgm:cxn modelId="{C5BFBEA2-9DC7-4EFE-847A-108661C631B6}" type="presParOf" srcId="{23AAB661-D5AD-46FC-842F-1D517E08FA72}" destId="{F2C510AA-C90B-4613-8729-58AFB5B5041B}" srcOrd="15" destOrd="0" presId="urn:microsoft.com/office/officeart/2005/8/layout/hierarchy4"/>
    <dgm:cxn modelId="{28A60D42-2ED0-4BF7-A590-859C2C20A81E}" type="presParOf" srcId="{23AAB661-D5AD-46FC-842F-1D517E08FA72}" destId="{B9BE0C32-2EE5-4241-8169-11FD1074E8B0}" srcOrd="16" destOrd="0" presId="urn:microsoft.com/office/officeart/2005/8/layout/hierarchy4"/>
    <dgm:cxn modelId="{1C2ED1D3-9DE8-4C16-84B9-66CE11BCCF64}" type="presParOf" srcId="{B9BE0C32-2EE5-4241-8169-11FD1074E8B0}" destId="{6B5B463A-0029-45C0-80E8-FC0A6E0E46E5}" srcOrd="0" destOrd="0" presId="urn:microsoft.com/office/officeart/2005/8/layout/hierarchy4"/>
    <dgm:cxn modelId="{97DD59EB-59BA-48D2-BB6C-9E4F62405763}" type="presParOf" srcId="{B9BE0C32-2EE5-4241-8169-11FD1074E8B0}" destId="{1A9F76C7-FF57-47EA-9777-96935D492C9C}" srcOrd="1" destOrd="0" presId="urn:microsoft.com/office/officeart/2005/8/layout/hierarchy4"/>
    <dgm:cxn modelId="{BB7C4E6C-FCE6-449A-B101-33E1AD9EC14B}" type="presParOf" srcId="{B9BE0C32-2EE5-4241-8169-11FD1074E8B0}" destId="{101A43F0-4F76-49F7-A2C7-CC5D6D6D0CA6}" srcOrd="2" destOrd="0" presId="urn:microsoft.com/office/officeart/2005/8/layout/hierarchy4"/>
    <dgm:cxn modelId="{31D0EA15-EE2E-4E50-B4A4-DF1C13F554DD}" type="presParOf" srcId="{101A43F0-4F76-49F7-A2C7-CC5D6D6D0CA6}" destId="{68C4295E-C238-4310-B9AC-FB29CA340DF8}" srcOrd="0" destOrd="0" presId="urn:microsoft.com/office/officeart/2005/8/layout/hierarchy4"/>
    <dgm:cxn modelId="{FEC0D896-1FB2-4454-94BF-E9565CB7EC79}" type="presParOf" srcId="{68C4295E-C238-4310-B9AC-FB29CA340DF8}" destId="{217CEDA1-6018-4B9C-9CCC-A0D08EF90319}" srcOrd="0" destOrd="0" presId="urn:microsoft.com/office/officeart/2005/8/layout/hierarchy4"/>
    <dgm:cxn modelId="{A78A9C06-DD2F-45F4-92AC-8C7271954232}" type="presParOf" srcId="{68C4295E-C238-4310-B9AC-FB29CA340DF8}" destId="{F676E1B8-6622-40DD-B1E9-23D806422F2D}" srcOrd="1" destOrd="0" presId="urn:microsoft.com/office/officeart/2005/8/layout/hierarchy4"/>
    <dgm:cxn modelId="{0477C6EA-DC90-4147-92CA-4E3248493E7F}" type="presParOf" srcId="{101A43F0-4F76-49F7-A2C7-CC5D6D6D0CA6}" destId="{EC805186-7C09-4DE8-86BA-A3964BA77D31}" srcOrd="1" destOrd="0" presId="urn:microsoft.com/office/officeart/2005/8/layout/hierarchy4"/>
    <dgm:cxn modelId="{70B46F9F-F17F-4A68-83DC-4879A3D2FAED}" type="presParOf" srcId="{101A43F0-4F76-49F7-A2C7-CC5D6D6D0CA6}" destId="{3FF44A74-9EB3-4FFF-9154-2594578B05B2}" srcOrd="2" destOrd="0" presId="urn:microsoft.com/office/officeart/2005/8/layout/hierarchy4"/>
    <dgm:cxn modelId="{66A8BEB0-262A-44E1-AA1D-591B8FB18C57}" type="presParOf" srcId="{3FF44A74-9EB3-4FFF-9154-2594578B05B2}" destId="{5CE33E05-EF53-40D4-90BE-1461B87856C4}" srcOrd="0" destOrd="0" presId="urn:microsoft.com/office/officeart/2005/8/layout/hierarchy4"/>
    <dgm:cxn modelId="{77616409-13CD-463C-BE29-8B138779952A}" type="presParOf" srcId="{3FF44A74-9EB3-4FFF-9154-2594578B05B2}" destId="{178C7713-0FA7-497B-A194-BBBC6BEB6038}" srcOrd="1" destOrd="0" presId="urn:microsoft.com/office/officeart/2005/8/layout/hierarchy4"/>
    <dgm:cxn modelId="{81D3D70E-9FE9-4DB4-AC48-CE6ABE49397B}" type="presParOf" srcId="{101A43F0-4F76-49F7-A2C7-CC5D6D6D0CA6}" destId="{90249CC9-7EC8-4167-930E-B9506DCE81D4}" srcOrd="3" destOrd="0" presId="urn:microsoft.com/office/officeart/2005/8/layout/hierarchy4"/>
    <dgm:cxn modelId="{AC39811E-56FB-4A38-9DA1-09B3AED5A103}" type="presParOf" srcId="{101A43F0-4F76-49F7-A2C7-CC5D6D6D0CA6}" destId="{9A18034F-3AAF-4199-B45F-74394180E729}" srcOrd="4" destOrd="0" presId="urn:microsoft.com/office/officeart/2005/8/layout/hierarchy4"/>
    <dgm:cxn modelId="{C83CD7E7-F460-4492-9894-C8366E5E4D0B}" type="presParOf" srcId="{9A18034F-3AAF-4199-B45F-74394180E729}" destId="{2EB1DF70-FAA4-4042-B92D-DDE432F1616F}" srcOrd="0" destOrd="0" presId="urn:microsoft.com/office/officeart/2005/8/layout/hierarchy4"/>
    <dgm:cxn modelId="{D6A34D58-B8EE-47D3-8022-7235D46C21E4}" type="presParOf" srcId="{9A18034F-3AAF-4199-B45F-74394180E729}" destId="{A7782894-03F4-4D52-B9A2-818335022C74}" srcOrd="1" destOrd="0" presId="urn:microsoft.com/office/officeart/2005/8/layout/hierarchy4"/>
    <dgm:cxn modelId="{627B0B2C-3FD7-459C-9C08-1A77F3DB578D}" type="presParOf" srcId="{101A43F0-4F76-49F7-A2C7-CC5D6D6D0CA6}" destId="{80A53379-1474-422E-BE94-B27446CAD8ED}" srcOrd="5" destOrd="0" presId="urn:microsoft.com/office/officeart/2005/8/layout/hierarchy4"/>
    <dgm:cxn modelId="{5F27C68E-A38E-4D8C-A1AB-EF94C5EAF607}" type="presParOf" srcId="{101A43F0-4F76-49F7-A2C7-CC5D6D6D0CA6}" destId="{16972071-CF2C-4BE5-BCA0-D3CE6481CA28}" srcOrd="6" destOrd="0" presId="urn:microsoft.com/office/officeart/2005/8/layout/hierarchy4"/>
    <dgm:cxn modelId="{6C70CFC8-198F-4E9E-AC8C-E3EA69FDEEBD}" type="presParOf" srcId="{16972071-CF2C-4BE5-BCA0-D3CE6481CA28}" destId="{515F57CB-C85E-4578-AC74-C015FDB5DEAB}" srcOrd="0" destOrd="0" presId="urn:microsoft.com/office/officeart/2005/8/layout/hierarchy4"/>
    <dgm:cxn modelId="{5A0BD539-DD6D-45CE-912D-867658647B0B}" type="presParOf" srcId="{16972071-CF2C-4BE5-BCA0-D3CE6481CA28}" destId="{B5937D6D-022C-4790-8FEF-53BACBA85C61}" srcOrd="1" destOrd="0" presId="urn:microsoft.com/office/officeart/2005/8/layout/hierarchy4"/>
    <dgm:cxn modelId="{21F95351-0E52-4BE0-AAE9-A5376D2873E1}" type="presParOf" srcId="{101A43F0-4F76-49F7-A2C7-CC5D6D6D0CA6}" destId="{62AF4F9E-D190-4342-A0B5-80FB20153B1D}" srcOrd="7" destOrd="0" presId="urn:microsoft.com/office/officeart/2005/8/layout/hierarchy4"/>
    <dgm:cxn modelId="{E55C80AD-DE87-481D-B60F-AEBC32FDA024}" type="presParOf" srcId="{101A43F0-4F76-49F7-A2C7-CC5D6D6D0CA6}" destId="{73612543-89AC-44C7-B758-382151E44EA1}" srcOrd="8" destOrd="0" presId="urn:microsoft.com/office/officeart/2005/8/layout/hierarchy4"/>
    <dgm:cxn modelId="{F38977BE-6E37-4FEC-AC49-E3BF083BE2C6}" type="presParOf" srcId="{73612543-89AC-44C7-B758-382151E44EA1}" destId="{6B06D2FC-E524-44DC-B127-73E3ECDBCCE2}" srcOrd="0" destOrd="0" presId="urn:microsoft.com/office/officeart/2005/8/layout/hierarchy4"/>
    <dgm:cxn modelId="{CC8353C1-4444-4AAB-AD26-1BD680905589}" type="presParOf" srcId="{73612543-89AC-44C7-B758-382151E44EA1}" destId="{790EF4C6-A3DC-4EB1-BED7-14C0FEE68AB5}" srcOrd="1" destOrd="0" presId="urn:microsoft.com/office/officeart/2005/8/layout/hierarchy4"/>
    <dgm:cxn modelId="{F799C756-051F-46C7-A876-68B4142CCEEA}" type="presParOf" srcId="{101A43F0-4F76-49F7-A2C7-CC5D6D6D0CA6}" destId="{EDB6E429-CF14-4243-981C-F1942E835E8C}" srcOrd="9" destOrd="0" presId="urn:microsoft.com/office/officeart/2005/8/layout/hierarchy4"/>
    <dgm:cxn modelId="{28FBE2F6-DFE3-4438-BBB4-E1A6C8F136B0}" type="presParOf" srcId="{101A43F0-4F76-49F7-A2C7-CC5D6D6D0CA6}" destId="{6AA8B08C-4405-4297-87F7-FA13076CB807}" srcOrd="10" destOrd="0" presId="urn:microsoft.com/office/officeart/2005/8/layout/hierarchy4"/>
    <dgm:cxn modelId="{C8E1FC8E-F041-41B7-BB8D-82D5A15FF878}" type="presParOf" srcId="{6AA8B08C-4405-4297-87F7-FA13076CB807}" destId="{19DC347B-6886-4740-866E-4541E9069A37}" srcOrd="0" destOrd="0" presId="urn:microsoft.com/office/officeart/2005/8/layout/hierarchy4"/>
    <dgm:cxn modelId="{AA342958-FFDA-49EB-ABF4-DAE77D18E6BA}" type="presParOf" srcId="{6AA8B08C-4405-4297-87F7-FA13076CB807}" destId="{0B65130B-B25C-403C-A9E9-C8FE4640D6DF}" srcOrd="1" destOrd="0" presId="urn:microsoft.com/office/officeart/2005/8/layout/hierarchy4"/>
    <dgm:cxn modelId="{CE439CA5-9861-4EC0-B799-5683F54616FA}" type="presParOf" srcId="{101A43F0-4F76-49F7-A2C7-CC5D6D6D0CA6}" destId="{864A9516-1A6B-43AC-8C2E-47E72C510E39}" srcOrd="11" destOrd="0" presId="urn:microsoft.com/office/officeart/2005/8/layout/hierarchy4"/>
    <dgm:cxn modelId="{AF732F7B-D13C-4ED8-AB6A-38B5A3038524}" type="presParOf" srcId="{101A43F0-4F76-49F7-A2C7-CC5D6D6D0CA6}" destId="{9670FF71-0936-4A42-A79C-CA7E0B72A243}" srcOrd="12" destOrd="0" presId="urn:microsoft.com/office/officeart/2005/8/layout/hierarchy4"/>
    <dgm:cxn modelId="{C90981F6-72D1-4DC6-8315-80A4D759A7C8}" type="presParOf" srcId="{9670FF71-0936-4A42-A79C-CA7E0B72A243}" destId="{DA0AFA5E-F8DD-4BEB-A0A0-FD9DF1F42944}" srcOrd="0" destOrd="0" presId="urn:microsoft.com/office/officeart/2005/8/layout/hierarchy4"/>
    <dgm:cxn modelId="{0E2DB6AF-7390-4444-9056-9F26BDBD0FD5}" type="presParOf" srcId="{9670FF71-0936-4A42-A79C-CA7E0B72A243}" destId="{0A1AF593-DFB9-475A-827C-980B98724FEE}" srcOrd="1" destOrd="0" presId="urn:microsoft.com/office/officeart/2005/8/layout/hierarchy4"/>
    <dgm:cxn modelId="{BD839A8C-D08C-45C7-A2C2-634936674ACE}" type="presParOf" srcId="{5960E311-B95F-46B6-AE9E-14D3B2ABDD8F}" destId="{9A8FCB5D-E556-4CFC-94E1-3634D391FD21}" srcOrd="3" destOrd="0" presId="urn:microsoft.com/office/officeart/2005/8/layout/hierarchy4"/>
    <dgm:cxn modelId="{470170C3-BF39-4A5D-BD47-55AE89C1ECDB}" type="presParOf" srcId="{5960E311-B95F-46B6-AE9E-14D3B2ABDD8F}" destId="{4E7C6144-A7F9-4387-B7DA-605F0755E06F}" srcOrd="4" destOrd="0" presId="urn:microsoft.com/office/officeart/2005/8/layout/hierarchy4"/>
    <dgm:cxn modelId="{1CBCE857-0972-41A4-84F6-52AF13D2F860}" type="presParOf" srcId="{4E7C6144-A7F9-4387-B7DA-605F0755E06F}" destId="{0F89A1D5-C3F3-4A2E-B6A3-682C050818EE}" srcOrd="0" destOrd="0" presId="urn:microsoft.com/office/officeart/2005/8/layout/hierarchy4"/>
    <dgm:cxn modelId="{F9DDD650-7B34-4FBA-8DCE-AF77DC858E1A}" type="presParOf" srcId="{4E7C6144-A7F9-4387-B7DA-605F0755E06F}" destId="{8F75BDC1-72C4-4BC0-86E0-0581C4F18337}" srcOrd="1" destOrd="0" presId="urn:microsoft.com/office/officeart/2005/8/layout/hierarchy4"/>
    <dgm:cxn modelId="{65CFF81F-51FC-4603-96AC-EDCEB8EB81FC}" type="presParOf" srcId="{4E7C6144-A7F9-4387-B7DA-605F0755E06F}" destId="{0972E903-D415-4E12-877D-A7CF64F7150C}" srcOrd="2" destOrd="0" presId="urn:microsoft.com/office/officeart/2005/8/layout/hierarchy4"/>
    <dgm:cxn modelId="{542F9204-7AC6-46ED-BCE9-6283F2FC84D5}" type="presParOf" srcId="{0972E903-D415-4E12-877D-A7CF64F7150C}" destId="{F975E0CF-1244-4925-888C-2833BED927C8}" srcOrd="0" destOrd="0" presId="urn:microsoft.com/office/officeart/2005/8/layout/hierarchy4"/>
    <dgm:cxn modelId="{0EF4F3C6-BCF2-4403-BC00-268E460396F2}" type="presParOf" srcId="{F975E0CF-1244-4925-888C-2833BED927C8}" destId="{54256D6B-A922-41F9-AD57-147ADE7B7D0E}" srcOrd="0" destOrd="0" presId="urn:microsoft.com/office/officeart/2005/8/layout/hierarchy4"/>
    <dgm:cxn modelId="{E673DE74-977D-4349-B546-FED7D462B5E6}" type="presParOf" srcId="{F975E0CF-1244-4925-888C-2833BED927C8}" destId="{F3F04D00-F0B6-4A56-929D-4DC7A9D34CCC}" srcOrd="1" destOrd="0" presId="urn:microsoft.com/office/officeart/2005/8/layout/hierarchy4"/>
    <dgm:cxn modelId="{B0A06568-B7B5-4FF8-AA47-D87CFCFAE508}" type="presParOf" srcId="{0972E903-D415-4E12-877D-A7CF64F7150C}" destId="{E59EB3B1-DD49-4B5B-A08A-795137F3BFE1}" srcOrd="1" destOrd="0" presId="urn:microsoft.com/office/officeart/2005/8/layout/hierarchy4"/>
    <dgm:cxn modelId="{D4BF8A07-FBC0-4440-B16E-2110F808A835}" type="presParOf" srcId="{0972E903-D415-4E12-877D-A7CF64F7150C}" destId="{BD27E05F-885A-4B20-8B48-18B02C55A42D}" srcOrd="2" destOrd="0" presId="urn:microsoft.com/office/officeart/2005/8/layout/hierarchy4"/>
    <dgm:cxn modelId="{CA44C676-C819-4BB5-A6A4-6E753504AE86}" type="presParOf" srcId="{BD27E05F-885A-4B20-8B48-18B02C55A42D}" destId="{D9160F2C-C35D-4384-B80E-E871552CA09E}" srcOrd="0" destOrd="0" presId="urn:microsoft.com/office/officeart/2005/8/layout/hierarchy4"/>
    <dgm:cxn modelId="{2352A4E1-0EA6-42D0-8AEB-046FAAC4C29F}" type="presParOf" srcId="{BD27E05F-885A-4B20-8B48-18B02C55A42D}" destId="{6CAD149B-4B52-46AE-810D-66E0E920C461}" srcOrd="1" destOrd="0" presId="urn:microsoft.com/office/officeart/2005/8/layout/hierarchy4"/>
    <dgm:cxn modelId="{7EC66C83-C657-4EE1-BAD5-8391E401858D}" type="presParOf" srcId="{0972E903-D415-4E12-877D-A7CF64F7150C}" destId="{A83F7CF6-16DD-4CDB-9D13-9655F0A76B47}" srcOrd="3" destOrd="0" presId="urn:microsoft.com/office/officeart/2005/8/layout/hierarchy4"/>
    <dgm:cxn modelId="{54129175-EFF3-4CBF-92DE-1B25C00402B5}" type="presParOf" srcId="{0972E903-D415-4E12-877D-A7CF64F7150C}" destId="{61CEECA8-E837-41EF-99D0-4F45DB9B671D}" srcOrd="4" destOrd="0" presId="urn:microsoft.com/office/officeart/2005/8/layout/hierarchy4"/>
    <dgm:cxn modelId="{54643010-0F0A-45B7-B5D7-94F8CBB80FFB}" type="presParOf" srcId="{61CEECA8-E837-41EF-99D0-4F45DB9B671D}" destId="{32502ECA-2549-46D3-814D-B7F02DE45E02}" srcOrd="0" destOrd="0" presId="urn:microsoft.com/office/officeart/2005/8/layout/hierarchy4"/>
    <dgm:cxn modelId="{199D194C-B616-449F-A808-DA9F43E7C5CC}" type="presParOf" srcId="{61CEECA8-E837-41EF-99D0-4F45DB9B671D}" destId="{4FBD9938-C0F1-458C-BAAB-055310E5E245}" srcOrd="1" destOrd="0" presId="urn:microsoft.com/office/officeart/2005/8/layout/hierarchy4"/>
    <dgm:cxn modelId="{A6D5FA97-DE37-4311-9CF0-4AF445D95CDF}" type="presParOf" srcId="{0972E903-D415-4E12-877D-A7CF64F7150C}" destId="{5BBD1784-464C-4A92-B3F0-665CAB590C25}" srcOrd="5" destOrd="0" presId="urn:microsoft.com/office/officeart/2005/8/layout/hierarchy4"/>
    <dgm:cxn modelId="{258DF7DE-CC0A-4719-BE09-614ED866C537}" type="presParOf" srcId="{0972E903-D415-4E12-877D-A7CF64F7150C}" destId="{4B8F81AF-D460-4A75-8FC3-FFFF2FD268B4}" srcOrd="6" destOrd="0" presId="urn:microsoft.com/office/officeart/2005/8/layout/hierarchy4"/>
    <dgm:cxn modelId="{DEFEE3A4-5D03-4728-8815-4A1A48F1D9ED}" type="presParOf" srcId="{4B8F81AF-D460-4A75-8FC3-FFFF2FD268B4}" destId="{DDA5404D-D8A9-41FA-BC53-A4A01D469F92}" srcOrd="0" destOrd="0" presId="urn:microsoft.com/office/officeart/2005/8/layout/hierarchy4"/>
    <dgm:cxn modelId="{02140D83-CAA1-4A95-8BA7-9D33484D8B04}" type="presParOf" srcId="{4B8F81AF-D460-4A75-8FC3-FFFF2FD268B4}" destId="{D139E417-32E0-4DD5-9745-113B934B44F4}" srcOrd="1" destOrd="0" presId="urn:microsoft.com/office/officeart/2005/8/layout/hierarchy4"/>
    <dgm:cxn modelId="{2E584E35-33EA-464A-B1DD-F33C1260A56A}" type="presParOf" srcId="{4B8F81AF-D460-4A75-8FC3-FFFF2FD268B4}" destId="{242C65D2-1089-4C1A-B984-C959C1B783A4}" srcOrd="2" destOrd="0" presId="urn:microsoft.com/office/officeart/2005/8/layout/hierarchy4"/>
    <dgm:cxn modelId="{47461195-9016-4560-A29C-A1D87A7E766F}" type="presParOf" srcId="{242C65D2-1089-4C1A-B984-C959C1B783A4}" destId="{85FC1084-5B6F-42F5-9C92-ECAEA66BD723}" srcOrd="0" destOrd="0" presId="urn:microsoft.com/office/officeart/2005/8/layout/hierarchy4"/>
    <dgm:cxn modelId="{194F05BF-C354-4221-AECE-D7935C97CB14}" type="presParOf" srcId="{85FC1084-5B6F-42F5-9C92-ECAEA66BD723}" destId="{207E9179-F6C8-4ACB-BC00-627E45405149}" srcOrd="0" destOrd="0" presId="urn:microsoft.com/office/officeart/2005/8/layout/hierarchy4"/>
    <dgm:cxn modelId="{9FB222CE-DB46-4EA5-8DB2-EB3F419BA188}" type="presParOf" srcId="{85FC1084-5B6F-42F5-9C92-ECAEA66BD723}" destId="{F94D7E4E-58D9-4D7C-B779-DEC68F212A5D}" srcOrd="1" destOrd="0" presId="urn:microsoft.com/office/officeart/2005/8/layout/hierarchy4"/>
    <dgm:cxn modelId="{90580CAC-E083-460B-94F7-CAA1A65A155A}" type="presParOf" srcId="{85FC1084-5B6F-42F5-9C92-ECAEA66BD723}" destId="{BA4140A5-3E50-4C38-9FD5-09FE05E259A0}" srcOrd="2" destOrd="0" presId="urn:microsoft.com/office/officeart/2005/8/layout/hierarchy4"/>
    <dgm:cxn modelId="{C0EDE3DD-EDB0-4D67-B0F6-5F3BC117BB3C}" type="presParOf" srcId="{BA4140A5-3E50-4C38-9FD5-09FE05E259A0}" destId="{C1FA673F-54CE-467D-9C3F-8DCFFFB3AECA}" srcOrd="0" destOrd="0" presId="urn:microsoft.com/office/officeart/2005/8/layout/hierarchy4"/>
    <dgm:cxn modelId="{0A052F6A-1668-4B55-BC44-15FF7B3D75EC}" type="presParOf" srcId="{C1FA673F-54CE-467D-9C3F-8DCFFFB3AECA}" destId="{F28E1B50-B7AD-4D55-A6F5-98E6BCDE0A69}" srcOrd="0" destOrd="0" presId="urn:microsoft.com/office/officeart/2005/8/layout/hierarchy4"/>
    <dgm:cxn modelId="{76C63D45-EE64-400A-A166-77C9AA5DBCFB}" type="presParOf" srcId="{C1FA673F-54CE-467D-9C3F-8DCFFFB3AECA}" destId="{E985DCBC-0D8D-4272-B342-846C692076B2}" srcOrd="1" destOrd="0" presId="urn:microsoft.com/office/officeart/2005/8/layout/hierarchy4"/>
    <dgm:cxn modelId="{837722B5-0235-4E89-902C-389392CAB90C}" type="presParOf" srcId="{BA4140A5-3E50-4C38-9FD5-09FE05E259A0}" destId="{8E5784E9-6A29-4EB6-AD7B-21DC59661BE2}" srcOrd="1" destOrd="0" presId="urn:microsoft.com/office/officeart/2005/8/layout/hierarchy4"/>
    <dgm:cxn modelId="{CC3AB3A0-1075-4813-A164-3235AC754013}" type="presParOf" srcId="{BA4140A5-3E50-4C38-9FD5-09FE05E259A0}" destId="{25B5424D-EFDB-43AD-8FBE-4EC9F1A63CE7}" srcOrd="2" destOrd="0" presId="urn:microsoft.com/office/officeart/2005/8/layout/hierarchy4"/>
    <dgm:cxn modelId="{10A343D6-2B76-458E-9095-A1C73C02C08A}" type="presParOf" srcId="{25B5424D-EFDB-43AD-8FBE-4EC9F1A63CE7}" destId="{0DF73CBF-0482-4631-9744-BD1D526DD60C}" srcOrd="0" destOrd="0" presId="urn:microsoft.com/office/officeart/2005/8/layout/hierarchy4"/>
    <dgm:cxn modelId="{85F38BDB-1F98-499B-869D-81900B90EB32}" type="presParOf" srcId="{25B5424D-EFDB-43AD-8FBE-4EC9F1A63CE7}" destId="{34E81A00-23BB-4AB7-9A0A-2D5FC39F0C8B}" srcOrd="1" destOrd="0" presId="urn:microsoft.com/office/officeart/2005/8/layout/hierarchy4"/>
    <dgm:cxn modelId="{AC023A27-A7CB-4814-9630-91EE30185D13}" type="presParOf" srcId="{BA4140A5-3E50-4C38-9FD5-09FE05E259A0}" destId="{3C4F9509-69AD-4B58-A835-B05E00FEDC87}" srcOrd="3" destOrd="0" presId="urn:microsoft.com/office/officeart/2005/8/layout/hierarchy4"/>
    <dgm:cxn modelId="{2AF048EB-0E99-4EE4-9AE8-6B99F870833A}" type="presParOf" srcId="{BA4140A5-3E50-4C38-9FD5-09FE05E259A0}" destId="{3539EC4E-826E-4869-862A-904CE8D61E27}" srcOrd="4" destOrd="0" presId="urn:microsoft.com/office/officeart/2005/8/layout/hierarchy4"/>
    <dgm:cxn modelId="{22C03CE3-30BB-407F-8E04-B2AFF60A9B34}" type="presParOf" srcId="{3539EC4E-826E-4869-862A-904CE8D61E27}" destId="{914F324A-8747-4E54-83B1-E3DF3A0D8FBB}" srcOrd="0" destOrd="0" presId="urn:microsoft.com/office/officeart/2005/8/layout/hierarchy4"/>
    <dgm:cxn modelId="{B6E62E54-050A-4118-9444-6894B70A0D09}" type="presParOf" srcId="{3539EC4E-826E-4869-862A-904CE8D61E27}" destId="{09DC4DAE-868C-40E8-9158-FC4F1A8619A4}" srcOrd="1" destOrd="0" presId="urn:microsoft.com/office/officeart/2005/8/layout/hierarchy4"/>
    <dgm:cxn modelId="{75752E6A-3F33-45F8-BBBA-6F4A8787BAA8}" type="presParOf" srcId="{BA4140A5-3E50-4C38-9FD5-09FE05E259A0}" destId="{69AAFB3D-FF02-4D3E-B839-1538C8B13D32}" srcOrd="5" destOrd="0" presId="urn:microsoft.com/office/officeart/2005/8/layout/hierarchy4"/>
    <dgm:cxn modelId="{9A6953FE-A6D8-4399-B7DE-1E6DB6AD133D}" type="presParOf" srcId="{BA4140A5-3E50-4C38-9FD5-09FE05E259A0}" destId="{0D79AF35-6E22-401D-B150-31B40B83BA39}" srcOrd="6" destOrd="0" presId="urn:microsoft.com/office/officeart/2005/8/layout/hierarchy4"/>
    <dgm:cxn modelId="{4D13F2C8-427A-4BE9-B825-985CDA1E4331}" type="presParOf" srcId="{0D79AF35-6E22-401D-B150-31B40B83BA39}" destId="{6B5F8FC9-7F5D-4537-B5E7-AD53F1B3ADDA}" srcOrd="0" destOrd="0" presId="urn:microsoft.com/office/officeart/2005/8/layout/hierarchy4"/>
    <dgm:cxn modelId="{BEF3C279-2B81-4E05-A0F1-3174A1641C4E}" type="presParOf" srcId="{0D79AF35-6E22-401D-B150-31B40B83BA39}" destId="{A2B12335-3917-42FE-B791-93A0DBE9C6E0}" srcOrd="1" destOrd="0" presId="urn:microsoft.com/office/officeart/2005/8/layout/hierarchy4"/>
    <dgm:cxn modelId="{AA2281B1-B7AF-4A5A-B1ED-64EA3ED3B42E}" type="presParOf" srcId="{BA4140A5-3E50-4C38-9FD5-09FE05E259A0}" destId="{EC68C342-228D-4409-A577-4FC38943A5D3}" srcOrd="7" destOrd="0" presId="urn:microsoft.com/office/officeart/2005/8/layout/hierarchy4"/>
    <dgm:cxn modelId="{DE652C92-A181-45CC-9B20-A4459C3BD0CC}" type="presParOf" srcId="{BA4140A5-3E50-4C38-9FD5-09FE05E259A0}" destId="{D8F42A5C-5412-4B61-923D-53833E8572FD}" srcOrd="8" destOrd="0" presId="urn:microsoft.com/office/officeart/2005/8/layout/hierarchy4"/>
    <dgm:cxn modelId="{65D9A086-8EF9-4AE7-933D-D89FD53651EA}" type="presParOf" srcId="{D8F42A5C-5412-4B61-923D-53833E8572FD}" destId="{BCDC2C88-C062-4F24-A7DE-ABA6A2B67BA3}" srcOrd="0" destOrd="0" presId="urn:microsoft.com/office/officeart/2005/8/layout/hierarchy4"/>
    <dgm:cxn modelId="{3E14BF94-6C29-4112-9D6B-B18FA6298960}" type="presParOf" srcId="{D8F42A5C-5412-4B61-923D-53833E8572FD}" destId="{0799119B-10F3-45C0-8051-18C2CB83E7F8}" srcOrd="1" destOrd="0" presId="urn:microsoft.com/office/officeart/2005/8/layout/hierarchy4"/>
    <dgm:cxn modelId="{2FB6EE8B-237E-43B4-9FE2-DC52C1769136}" type="presParOf" srcId="{242C65D2-1089-4C1A-B984-C959C1B783A4}" destId="{02197E39-5E62-4AD8-B73C-8ADD5CD44CBA}" srcOrd="1" destOrd="0" presId="urn:microsoft.com/office/officeart/2005/8/layout/hierarchy4"/>
    <dgm:cxn modelId="{BFB9E3FA-24AE-44F4-BBEF-54FF7CD83366}" type="presParOf" srcId="{242C65D2-1089-4C1A-B984-C959C1B783A4}" destId="{3CA34196-8FCD-4958-9182-E42388AD7111}" srcOrd="2" destOrd="0" presId="urn:microsoft.com/office/officeart/2005/8/layout/hierarchy4"/>
    <dgm:cxn modelId="{839736B1-0D4A-4FDE-B2A7-ECE718462602}" type="presParOf" srcId="{3CA34196-8FCD-4958-9182-E42388AD7111}" destId="{E6D2B00A-A16D-4453-8F23-0AFA2AAD6A4C}" srcOrd="0" destOrd="0" presId="urn:microsoft.com/office/officeart/2005/8/layout/hierarchy4"/>
    <dgm:cxn modelId="{EA3B0BCE-4E2E-43AC-83D1-E5E581159833}" type="presParOf" srcId="{3CA34196-8FCD-4958-9182-E42388AD7111}" destId="{1334F732-1F91-4312-A032-A230A8B35412}" srcOrd="1" destOrd="0" presId="urn:microsoft.com/office/officeart/2005/8/layout/hierarchy4"/>
    <dgm:cxn modelId="{013698CA-7817-4D89-B6F6-8E6617C421A3}" type="presParOf" srcId="{0972E903-D415-4E12-877D-A7CF64F7150C}" destId="{CC03B12D-1C70-4DFA-AE5A-3F8BF7DA755F}" srcOrd="7" destOrd="0" presId="urn:microsoft.com/office/officeart/2005/8/layout/hierarchy4"/>
    <dgm:cxn modelId="{11D6C81D-E1FB-4F4F-8E3C-A12D892A7ADA}" type="presParOf" srcId="{0972E903-D415-4E12-877D-A7CF64F7150C}" destId="{B3D61960-27B6-48D9-BA5C-F40BCF638BFD}" srcOrd="8" destOrd="0" presId="urn:microsoft.com/office/officeart/2005/8/layout/hierarchy4"/>
    <dgm:cxn modelId="{FF1DEE38-8AEB-4FE0-93E5-E34AC1F20855}" type="presParOf" srcId="{B3D61960-27B6-48D9-BA5C-F40BCF638BFD}" destId="{C8230935-188E-4095-9807-24997FD269B3}" srcOrd="0" destOrd="0" presId="urn:microsoft.com/office/officeart/2005/8/layout/hierarchy4"/>
    <dgm:cxn modelId="{EF7178DD-5348-4DA8-BD2E-E050114BD508}" type="presParOf" srcId="{B3D61960-27B6-48D9-BA5C-F40BCF638BFD}" destId="{00B578B1-7296-46EF-B1BB-3D530A55AD1A}" srcOrd="1" destOrd="0" presId="urn:microsoft.com/office/officeart/2005/8/layout/hierarchy4"/>
    <dgm:cxn modelId="{61384E1C-B2D1-4222-B1DF-84CFE04DE55A}" type="presParOf" srcId="{B3D61960-27B6-48D9-BA5C-F40BCF638BFD}" destId="{DE29D124-6840-49B2-A04C-FA61A08A8486}" srcOrd="2" destOrd="0" presId="urn:microsoft.com/office/officeart/2005/8/layout/hierarchy4"/>
    <dgm:cxn modelId="{7964744B-289E-459C-94B7-F5A2A60ADEDD}" type="presParOf" srcId="{DE29D124-6840-49B2-A04C-FA61A08A8486}" destId="{D51B9FA5-B176-471B-A2E5-AF089B0EC2AD}" srcOrd="0" destOrd="0" presId="urn:microsoft.com/office/officeart/2005/8/layout/hierarchy4"/>
    <dgm:cxn modelId="{4300DB6F-EF8A-4AE6-9571-906D03094412}" type="presParOf" srcId="{D51B9FA5-B176-471B-A2E5-AF089B0EC2AD}" destId="{CAA33D7D-CD92-4672-8842-F1CEDD5E718B}" srcOrd="0" destOrd="0" presId="urn:microsoft.com/office/officeart/2005/8/layout/hierarchy4"/>
    <dgm:cxn modelId="{27CE452E-9BA2-47A7-B0D8-BCABE601E827}" type="presParOf" srcId="{D51B9FA5-B176-471B-A2E5-AF089B0EC2AD}" destId="{ECC8C9CA-A9FF-4816-B1B1-1E37B65BE720}" srcOrd="1" destOrd="0" presId="urn:microsoft.com/office/officeart/2005/8/layout/hierarchy4"/>
    <dgm:cxn modelId="{3A2DBC18-76C4-4481-970F-76CDB21C6F7C}" type="presParOf" srcId="{DE29D124-6840-49B2-A04C-FA61A08A8486}" destId="{4729835D-49E2-4FA0-B838-21825F410EFC}" srcOrd="1" destOrd="0" presId="urn:microsoft.com/office/officeart/2005/8/layout/hierarchy4"/>
    <dgm:cxn modelId="{BBA6A002-5AB8-4570-9CB1-FB3654C16C40}" type="presParOf" srcId="{DE29D124-6840-49B2-A04C-FA61A08A8486}" destId="{1AC98074-DD39-40F3-91FD-6D9B1852263A}" srcOrd="2" destOrd="0" presId="urn:microsoft.com/office/officeart/2005/8/layout/hierarchy4"/>
    <dgm:cxn modelId="{3A2478D1-508F-4C05-93F8-EC3CB258A531}" type="presParOf" srcId="{1AC98074-DD39-40F3-91FD-6D9B1852263A}" destId="{995EBEA9-C8FC-48FE-BF1E-4000437B46DF}" srcOrd="0" destOrd="0" presId="urn:microsoft.com/office/officeart/2005/8/layout/hierarchy4"/>
    <dgm:cxn modelId="{47B7D92D-8C23-4C94-B76C-5CE7BAD7619B}" type="presParOf" srcId="{1AC98074-DD39-40F3-91FD-6D9B1852263A}" destId="{E0A9B643-81B2-423F-B15D-6BF8C1441400}" srcOrd="1" destOrd="0" presId="urn:microsoft.com/office/officeart/2005/8/layout/hierarchy4"/>
    <dgm:cxn modelId="{97DA107B-9EB9-4916-B243-D0CC1789426A}" type="presParOf" srcId="{DE29D124-6840-49B2-A04C-FA61A08A8486}" destId="{D571988D-837E-4B06-829B-8CD7BC6BAE4F}" srcOrd="3" destOrd="0" presId="urn:microsoft.com/office/officeart/2005/8/layout/hierarchy4"/>
    <dgm:cxn modelId="{7A527E98-6997-4EAC-A3DA-0021D5046071}" type="presParOf" srcId="{DE29D124-6840-49B2-A04C-FA61A08A8486}" destId="{2942CA63-923B-41FF-9D15-1F7AECF97F02}" srcOrd="4" destOrd="0" presId="urn:microsoft.com/office/officeart/2005/8/layout/hierarchy4"/>
    <dgm:cxn modelId="{3315BD4A-ECCA-48CC-987A-0CBEF2F3E9FA}" type="presParOf" srcId="{2942CA63-923B-41FF-9D15-1F7AECF97F02}" destId="{C4DED648-CEEC-4FEB-B6E6-65EAB93C35D6}" srcOrd="0" destOrd="0" presId="urn:microsoft.com/office/officeart/2005/8/layout/hierarchy4"/>
    <dgm:cxn modelId="{B67005EA-46E8-4362-A375-3729219257EC}" type="presParOf" srcId="{2942CA63-923B-41FF-9D15-1F7AECF97F02}" destId="{CAACDE2A-619B-47C7-A708-6CE823AE4F9D}" srcOrd="1" destOrd="0" presId="urn:microsoft.com/office/officeart/2005/8/layout/hierarchy4"/>
    <dgm:cxn modelId="{A785B153-970B-4718-95D3-831A81D57495}" type="presParOf" srcId="{DE29D124-6840-49B2-A04C-FA61A08A8486}" destId="{24AA1F01-6260-41F9-B14E-65046C91CB57}" srcOrd="5" destOrd="0" presId="urn:microsoft.com/office/officeart/2005/8/layout/hierarchy4"/>
    <dgm:cxn modelId="{0159F932-8E5E-4BF5-939C-F68307FE005D}" type="presParOf" srcId="{DE29D124-6840-49B2-A04C-FA61A08A8486}" destId="{66911CB6-CF06-4240-87B4-E50A8306B081}" srcOrd="6" destOrd="0" presId="urn:microsoft.com/office/officeart/2005/8/layout/hierarchy4"/>
    <dgm:cxn modelId="{AD76BDEF-D9D4-441D-A920-568F5F617662}" type="presParOf" srcId="{66911CB6-CF06-4240-87B4-E50A8306B081}" destId="{33DCCE25-1AA6-4C63-92B1-3834D14C3BF9}" srcOrd="0" destOrd="0" presId="urn:microsoft.com/office/officeart/2005/8/layout/hierarchy4"/>
    <dgm:cxn modelId="{D849F029-8281-45D7-8EAA-476AF40C6732}" type="presParOf" srcId="{66911CB6-CF06-4240-87B4-E50A8306B081}" destId="{5253DD7E-2290-4D96-8045-08BBCE8E7A2F}" srcOrd="1" destOrd="0" presId="urn:microsoft.com/office/officeart/2005/8/layout/hierarchy4"/>
    <dgm:cxn modelId="{737CA0C8-FB66-4950-90A3-1D5975A07261}" type="presParOf" srcId="{DE29D124-6840-49B2-A04C-FA61A08A8486}" destId="{1F8433AF-2240-469A-A004-396A46F5FD6A}" srcOrd="7" destOrd="0" presId="urn:microsoft.com/office/officeart/2005/8/layout/hierarchy4"/>
    <dgm:cxn modelId="{0CBBB8C8-8BBD-4D4D-B388-757C46318206}" type="presParOf" srcId="{DE29D124-6840-49B2-A04C-FA61A08A8486}" destId="{F29156AA-3BD5-4390-B9DF-CD68D7E40CAE}" srcOrd="8" destOrd="0" presId="urn:microsoft.com/office/officeart/2005/8/layout/hierarchy4"/>
    <dgm:cxn modelId="{CF8ABF29-2652-4FB0-9ED0-4FB493C45205}" type="presParOf" srcId="{F29156AA-3BD5-4390-B9DF-CD68D7E40CAE}" destId="{A852AE3E-9A26-4925-829D-93D1B981BE9B}" srcOrd="0" destOrd="0" presId="urn:microsoft.com/office/officeart/2005/8/layout/hierarchy4"/>
    <dgm:cxn modelId="{8107F286-F763-4EAA-BEF3-411946CAB91E}" type="presParOf" srcId="{F29156AA-3BD5-4390-B9DF-CD68D7E40CAE}" destId="{194EF047-F530-4852-884A-7263E2F001C5}" srcOrd="1" destOrd="0" presId="urn:microsoft.com/office/officeart/2005/8/layout/hierarchy4"/>
    <dgm:cxn modelId="{7C72182C-BA04-4DF6-961E-B1D8A5290BC5}" type="presParOf" srcId="{5960E311-B95F-46B6-AE9E-14D3B2ABDD8F}" destId="{68557738-0CBB-4CC2-839D-3F4D7DB3C815}" srcOrd="5" destOrd="0" presId="urn:microsoft.com/office/officeart/2005/8/layout/hierarchy4"/>
    <dgm:cxn modelId="{B885436F-2FBC-4CAF-98C4-1178FA17F604}" type="presParOf" srcId="{5960E311-B95F-46B6-AE9E-14D3B2ABDD8F}" destId="{3029F959-E1C9-43C0-A985-51B9A5D6A2CA}" srcOrd="6" destOrd="0" presId="urn:microsoft.com/office/officeart/2005/8/layout/hierarchy4"/>
    <dgm:cxn modelId="{CD786BC9-5664-45DB-979C-43CB3E0E3275}" type="presParOf" srcId="{3029F959-E1C9-43C0-A985-51B9A5D6A2CA}" destId="{15290367-47FA-41A2-A9B7-B3AB0A972E40}" srcOrd="0" destOrd="0" presId="urn:microsoft.com/office/officeart/2005/8/layout/hierarchy4"/>
    <dgm:cxn modelId="{B541C349-E998-423F-AAC0-B3A28F02B869}" type="presParOf" srcId="{3029F959-E1C9-43C0-A985-51B9A5D6A2CA}" destId="{77DCE520-E688-4278-9D26-537A40F49E33}" srcOrd="1" destOrd="0" presId="urn:microsoft.com/office/officeart/2005/8/layout/hierarchy4"/>
    <dgm:cxn modelId="{762E7312-AB72-47C7-88D0-63DB32AB57AB}" type="presParOf" srcId="{3029F959-E1C9-43C0-A985-51B9A5D6A2CA}" destId="{F40CAC46-6CF0-49A0-B95D-AB12FFF2564B}" srcOrd="2" destOrd="0" presId="urn:microsoft.com/office/officeart/2005/8/layout/hierarchy4"/>
    <dgm:cxn modelId="{9F4EDFA3-84FC-4BFC-BCD3-799B0BE6D875}" type="presParOf" srcId="{F40CAC46-6CF0-49A0-B95D-AB12FFF2564B}" destId="{353F8CA2-F913-4962-AF6C-33F909C22550}" srcOrd="0" destOrd="0" presId="urn:microsoft.com/office/officeart/2005/8/layout/hierarchy4"/>
    <dgm:cxn modelId="{97F85ABC-4EB3-4B13-B9D7-8379F53134FD}" type="presParOf" srcId="{353F8CA2-F913-4962-AF6C-33F909C22550}" destId="{07B28FA5-AD6D-46EA-910E-20FEF0FD4B5B}" srcOrd="0" destOrd="0" presId="urn:microsoft.com/office/officeart/2005/8/layout/hierarchy4"/>
    <dgm:cxn modelId="{9863759E-AC32-4073-87C5-99A4ADBF6D70}" type="presParOf" srcId="{353F8CA2-F913-4962-AF6C-33F909C22550}" destId="{FE3BEF84-2E8A-43E4-B125-01EAEC2F7B4E}" srcOrd="1" destOrd="0" presId="urn:microsoft.com/office/officeart/2005/8/layout/hierarchy4"/>
    <dgm:cxn modelId="{BEBCA528-4708-4D9B-A250-892D25645042}" type="presParOf" srcId="{353F8CA2-F913-4962-AF6C-33F909C22550}" destId="{62091765-BD71-4830-9C6E-03D204C3EADA}" srcOrd="2" destOrd="0" presId="urn:microsoft.com/office/officeart/2005/8/layout/hierarchy4"/>
    <dgm:cxn modelId="{B63B5D9E-9ABF-4E97-99FB-DE1AFBC2B3C4}" type="presParOf" srcId="{62091765-BD71-4830-9C6E-03D204C3EADA}" destId="{2BBBEDBF-8825-418E-8477-4D945F75787B}" srcOrd="0" destOrd="0" presId="urn:microsoft.com/office/officeart/2005/8/layout/hierarchy4"/>
    <dgm:cxn modelId="{414C9DC5-2F58-4F04-B802-8F825D8E75F6}" type="presParOf" srcId="{2BBBEDBF-8825-418E-8477-4D945F75787B}" destId="{FE85AA2E-F46B-4AE6-B7DF-88C85191A036}" srcOrd="0" destOrd="0" presId="urn:microsoft.com/office/officeart/2005/8/layout/hierarchy4"/>
    <dgm:cxn modelId="{7F99C472-ACA0-442C-B8EB-124873F8CE31}" type="presParOf" srcId="{2BBBEDBF-8825-418E-8477-4D945F75787B}" destId="{72832C05-E1C0-4B1F-929C-7E4364EADFE6}" srcOrd="1" destOrd="0" presId="urn:microsoft.com/office/officeart/2005/8/layout/hierarchy4"/>
    <dgm:cxn modelId="{CB13AA0B-B98A-4028-8F2B-5A7FBD37BABA}" type="presParOf" srcId="{62091765-BD71-4830-9C6E-03D204C3EADA}" destId="{1D8FE170-BBB9-4ACD-9829-CD96851B5BA9}" srcOrd="1" destOrd="0" presId="urn:microsoft.com/office/officeart/2005/8/layout/hierarchy4"/>
    <dgm:cxn modelId="{5A9F407F-F481-4D12-AC23-FAD53DF1457C}" type="presParOf" srcId="{62091765-BD71-4830-9C6E-03D204C3EADA}" destId="{4FEFAF5E-90FD-4AEA-A1F8-B2C6A501081A}" srcOrd="2" destOrd="0" presId="urn:microsoft.com/office/officeart/2005/8/layout/hierarchy4"/>
    <dgm:cxn modelId="{8AC230A8-51FA-45B1-8C92-D5C69D830B6B}" type="presParOf" srcId="{4FEFAF5E-90FD-4AEA-A1F8-B2C6A501081A}" destId="{52B57DCF-EA24-467E-8B27-207FD1BFF21D}" srcOrd="0" destOrd="0" presId="urn:microsoft.com/office/officeart/2005/8/layout/hierarchy4"/>
    <dgm:cxn modelId="{B295CC1D-382A-49EC-AB60-10DF0BD9A1DF}" type="presParOf" srcId="{4FEFAF5E-90FD-4AEA-A1F8-B2C6A501081A}" destId="{02F12209-D1EA-41FA-8CC6-556C126005F3}" srcOrd="1" destOrd="0" presId="urn:microsoft.com/office/officeart/2005/8/layout/hierarchy4"/>
    <dgm:cxn modelId="{2CBE6570-9A5E-4476-BDDB-39352F3D323B}" type="presParOf" srcId="{62091765-BD71-4830-9C6E-03D204C3EADA}" destId="{562FA86C-F309-4FCA-89E1-A6785CFD9484}" srcOrd="3" destOrd="0" presId="urn:microsoft.com/office/officeart/2005/8/layout/hierarchy4"/>
    <dgm:cxn modelId="{78266096-3F16-4025-943A-D6A4FB0933FF}" type="presParOf" srcId="{62091765-BD71-4830-9C6E-03D204C3EADA}" destId="{7CF015C5-B971-4682-8C95-4F930A1295B1}" srcOrd="4" destOrd="0" presId="urn:microsoft.com/office/officeart/2005/8/layout/hierarchy4"/>
    <dgm:cxn modelId="{71760E11-577E-4839-A6CA-314D337F368A}" type="presParOf" srcId="{7CF015C5-B971-4682-8C95-4F930A1295B1}" destId="{E043FAA8-ECDB-4D1B-B319-799504026A7A}" srcOrd="0" destOrd="0" presId="urn:microsoft.com/office/officeart/2005/8/layout/hierarchy4"/>
    <dgm:cxn modelId="{484AD9FD-A88E-4B05-B8BE-686A01E4671D}" type="presParOf" srcId="{7CF015C5-B971-4682-8C95-4F930A1295B1}" destId="{3933D4A9-0DCC-4956-A0D8-186DE8BBA437}" srcOrd="1" destOrd="0" presId="urn:microsoft.com/office/officeart/2005/8/layout/hierarchy4"/>
    <dgm:cxn modelId="{1F79C4A8-5780-4C82-9708-FB6CFE9E1BCB}" type="presParOf" srcId="{F40CAC46-6CF0-49A0-B95D-AB12FFF2564B}" destId="{F1A84C20-F810-401E-80D0-781ED543EF23}" srcOrd="1" destOrd="0" presId="urn:microsoft.com/office/officeart/2005/8/layout/hierarchy4"/>
    <dgm:cxn modelId="{DECA669E-4140-4EDD-8760-5AAE39817A53}" type="presParOf" srcId="{F40CAC46-6CF0-49A0-B95D-AB12FFF2564B}" destId="{FC11D423-D9B5-41D6-904F-3E04B4F52098}" srcOrd="2" destOrd="0" presId="urn:microsoft.com/office/officeart/2005/8/layout/hierarchy4"/>
    <dgm:cxn modelId="{47481904-BB9D-47F5-B257-2AC5B80DFF9D}" type="presParOf" srcId="{FC11D423-D9B5-41D6-904F-3E04B4F52098}" destId="{C60D7953-AB0F-41AA-97BC-78AA35F6D2D0}" srcOrd="0" destOrd="0" presId="urn:microsoft.com/office/officeart/2005/8/layout/hierarchy4"/>
    <dgm:cxn modelId="{D8F1FA46-5BB0-4291-8213-F0F4AEE4B97C}" type="presParOf" srcId="{FC11D423-D9B5-41D6-904F-3E04B4F52098}" destId="{26E225D8-8060-4614-B804-A72C532E6035}" srcOrd="1" destOrd="0" presId="urn:microsoft.com/office/officeart/2005/8/layout/hierarchy4"/>
    <dgm:cxn modelId="{CC3EA765-C0BB-4820-BEEC-6A389EE9B10D}" type="presParOf" srcId="{FC11D423-D9B5-41D6-904F-3E04B4F52098}" destId="{89A67FA6-1ED9-4331-85CE-F09D49F359F4}" srcOrd="2" destOrd="0" presId="urn:microsoft.com/office/officeart/2005/8/layout/hierarchy4"/>
    <dgm:cxn modelId="{83F8FEC7-5962-4494-810A-F1E425D961B0}" type="presParOf" srcId="{89A67FA6-1ED9-4331-85CE-F09D49F359F4}" destId="{9CDCC2C3-B0E6-46D6-BC18-1932E03DBA67}" srcOrd="0" destOrd="0" presId="urn:microsoft.com/office/officeart/2005/8/layout/hierarchy4"/>
    <dgm:cxn modelId="{71CBB5EA-5795-4834-BD69-4B2D0E769EDE}" type="presParOf" srcId="{9CDCC2C3-B0E6-46D6-BC18-1932E03DBA67}" destId="{C11AEE74-DB21-457D-A5B7-B943D428AF58}" srcOrd="0" destOrd="0" presId="urn:microsoft.com/office/officeart/2005/8/layout/hierarchy4"/>
    <dgm:cxn modelId="{110C1CDA-6407-44B3-A153-C978554077CE}" type="presParOf" srcId="{9CDCC2C3-B0E6-46D6-BC18-1932E03DBA67}" destId="{8758498F-5E78-4EDD-A66C-603122939818}" srcOrd="1" destOrd="0" presId="urn:microsoft.com/office/officeart/2005/8/layout/hierarchy4"/>
    <dgm:cxn modelId="{553CBD04-2C22-4AC7-9716-E318E678DA45}" type="presParOf" srcId="{89A67FA6-1ED9-4331-85CE-F09D49F359F4}" destId="{F1107DB3-9713-4B17-A102-68501C89AFD2}" srcOrd="1" destOrd="0" presId="urn:microsoft.com/office/officeart/2005/8/layout/hierarchy4"/>
    <dgm:cxn modelId="{A4F770A2-DCC8-4148-A0D4-A6013A609FD2}" type="presParOf" srcId="{89A67FA6-1ED9-4331-85CE-F09D49F359F4}" destId="{5EEA0F0C-29E2-4B3A-9C80-F93AF493A97F}" srcOrd="2" destOrd="0" presId="urn:microsoft.com/office/officeart/2005/8/layout/hierarchy4"/>
    <dgm:cxn modelId="{89594734-F11A-4690-9D31-7F7CF003F1EA}" type="presParOf" srcId="{5EEA0F0C-29E2-4B3A-9C80-F93AF493A97F}" destId="{F77A4534-7BF3-4EEA-8B10-A900DDC5F485}" srcOrd="0" destOrd="0" presId="urn:microsoft.com/office/officeart/2005/8/layout/hierarchy4"/>
    <dgm:cxn modelId="{69015E4A-40A3-4777-AC97-1F6AA70C4AF4}" type="presParOf" srcId="{5EEA0F0C-29E2-4B3A-9C80-F93AF493A97F}" destId="{956396E1-A36A-404B-9810-01BF5BA990CB}" srcOrd="1" destOrd="0" presId="urn:microsoft.com/office/officeart/2005/8/layout/hierarchy4"/>
    <dgm:cxn modelId="{994B7440-5CB3-4930-BB9E-3A44BA13B401}" type="presParOf" srcId="{89A67FA6-1ED9-4331-85CE-F09D49F359F4}" destId="{B0715D9D-44A0-4287-ABB4-2CEA18B66AC8}" srcOrd="3" destOrd="0" presId="urn:microsoft.com/office/officeart/2005/8/layout/hierarchy4"/>
    <dgm:cxn modelId="{13BB0382-C554-478D-899A-186EE2FF78E5}" type="presParOf" srcId="{89A67FA6-1ED9-4331-85CE-F09D49F359F4}" destId="{BB117777-5050-412E-9E0C-4F423D2E432A}" srcOrd="4" destOrd="0" presId="urn:microsoft.com/office/officeart/2005/8/layout/hierarchy4"/>
    <dgm:cxn modelId="{C4C8192C-7D06-4022-8340-A7A13BBAEC5B}" type="presParOf" srcId="{BB117777-5050-412E-9E0C-4F423D2E432A}" destId="{4F4C397A-E1AD-48AF-BA1A-CA15868C4FEE}" srcOrd="0" destOrd="0" presId="urn:microsoft.com/office/officeart/2005/8/layout/hierarchy4"/>
    <dgm:cxn modelId="{7F36141E-D8DC-4637-838A-1982A1EC6D46}" type="presParOf" srcId="{BB117777-5050-412E-9E0C-4F423D2E432A}" destId="{78403FA9-AB36-4BE2-B566-6582960F5305}" srcOrd="1" destOrd="0" presId="urn:microsoft.com/office/officeart/2005/8/layout/hierarchy4"/>
    <dgm:cxn modelId="{26781581-C28C-452F-9B3B-047443BC989A}" type="presParOf" srcId="{F40CAC46-6CF0-49A0-B95D-AB12FFF2564B}" destId="{3F7AAD53-5E21-407A-8934-89C56C04BAFB}" srcOrd="3" destOrd="0" presId="urn:microsoft.com/office/officeart/2005/8/layout/hierarchy4"/>
    <dgm:cxn modelId="{A8CB79E4-C89A-47C3-8DE9-E4FB8C945E67}" type="presParOf" srcId="{F40CAC46-6CF0-49A0-B95D-AB12FFF2564B}" destId="{17093C8A-EA79-48DC-9233-366C440CEFEB}" srcOrd="4" destOrd="0" presId="urn:microsoft.com/office/officeart/2005/8/layout/hierarchy4"/>
    <dgm:cxn modelId="{8ACD6BB3-5D58-4AA3-9DB0-F764A254D486}" type="presParOf" srcId="{17093C8A-EA79-48DC-9233-366C440CEFEB}" destId="{B03D6372-9FF3-4288-A9F5-7D23AC70F45B}" srcOrd="0" destOrd="0" presId="urn:microsoft.com/office/officeart/2005/8/layout/hierarchy4"/>
    <dgm:cxn modelId="{D5A27AED-D2EB-4EBB-B8F6-ABF7441E8A2A}" type="presParOf" srcId="{17093C8A-EA79-48DC-9233-366C440CEFEB}" destId="{DF69EDE3-EC1A-4159-BCC1-E5B6C4D6FFAD}" srcOrd="1" destOrd="0" presId="urn:microsoft.com/office/officeart/2005/8/layout/hierarchy4"/>
    <dgm:cxn modelId="{D21EDA07-4A7F-4918-AE8A-208E6429238A}" type="presParOf" srcId="{17093C8A-EA79-48DC-9233-366C440CEFEB}" destId="{0DCB72CF-64B0-458E-8C2D-3306E9554B9F}" srcOrd="2" destOrd="0" presId="urn:microsoft.com/office/officeart/2005/8/layout/hierarchy4"/>
    <dgm:cxn modelId="{3BFEB545-F5A3-47F7-844D-3B7CC35B2D8F}" type="presParOf" srcId="{0DCB72CF-64B0-458E-8C2D-3306E9554B9F}" destId="{A4472F4B-F838-420A-8B97-1D6303B8B285}" srcOrd="0" destOrd="0" presId="urn:microsoft.com/office/officeart/2005/8/layout/hierarchy4"/>
    <dgm:cxn modelId="{4CBA8ECA-6EDE-443D-A883-C9B9ED626261}" type="presParOf" srcId="{A4472F4B-F838-420A-8B97-1D6303B8B285}" destId="{E2F74C09-381D-491C-B8FF-C286046C2113}" srcOrd="0" destOrd="0" presId="urn:microsoft.com/office/officeart/2005/8/layout/hierarchy4"/>
    <dgm:cxn modelId="{ADF301C9-CDF6-4DCB-B8E8-49BA3F2E89C0}" type="presParOf" srcId="{A4472F4B-F838-420A-8B97-1D6303B8B285}" destId="{C8B37E18-F5D9-4B64-961E-0C141A54D847}" srcOrd="1" destOrd="0" presId="urn:microsoft.com/office/officeart/2005/8/layout/hierarchy4"/>
    <dgm:cxn modelId="{507D20D9-1124-48B6-9F62-5A0F03142C47}" type="presParOf" srcId="{0DCB72CF-64B0-458E-8C2D-3306E9554B9F}" destId="{782A7C51-7959-453E-8C42-B5B046F62B57}" srcOrd="1" destOrd="0" presId="urn:microsoft.com/office/officeart/2005/8/layout/hierarchy4"/>
    <dgm:cxn modelId="{63148C80-DA22-4D19-91DA-F93AF68E8DD2}" type="presParOf" srcId="{0DCB72CF-64B0-458E-8C2D-3306E9554B9F}" destId="{C93E7468-F6ED-4619-A0E2-FE5B5E7DC561}" srcOrd="2" destOrd="0" presId="urn:microsoft.com/office/officeart/2005/8/layout/hierarchy4"/>
    <dgm:cxn modelId="{B91B067D-533C-4B79-BDC4-1157F5AA1897}" type="presParOf" srcId="{C93E7468-F6ED-4619-A0E2-FE5B5E7DC561}" destId="{42A373C2-51DC-46AB-8275-C6ECE410694F}" srcOrd="0" destOrd="0" presId="urn:microsoft.com/office/officeart/2005/8/layout/hierarchy4"/>
    <dgm:cxn modelId="{79AA7390-AA85-4F2B-B872-8C860AF494D5}" type="presParOf" srcId="{C93E7468-F6ED-4619-A0E2-FE5B5E7DC561}" destId="{CC46A2B7-6E64-4DB9-B7E1-81AB64F401BE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SISTEMA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8B04584A-6379-4BA1-BD52-39EDB9D96A74}">
      <dgm:prSet phldrT="[Texto]"/>
      <dgm:spPr/>
      <dgm:t>
        <a:bodyPr/>
        <a:lstStyle/>
        <a:p>
          <a:r>
            <a:rPr lang="pt-BR" dirty="0" smtClean="0"/>
            <a:t>USUÁRIO x SENHA</a:t>
          </a:r>
          <a:endParaRPr lang="pt-BR" dirty="0"/>
        </a:p>
      </dgm:t>
    </dgm:pt>
    <dgm:pt modelId="{6D219DB3-A419-4F55-9491-7E528D192421}" type="parTrans" cxnId="{ACC9B486-5F6B-469A-902F-C82153E70128}">
      <dgm:prSet/>
      <dgm:spPr/>
    </dgm:pt>
    <dgm:pt modelId="{6ED3A193-BFDF-4612-8D92-EA84DDAB6C10}" type="sibTrans" cxnId="{ACC9B486-5F6B-469A-902F-C82153E70128}">
      <dgm:prSet/>
      <dgm:spPr/>
    </dgm:pt>
    <dgm:pt modelId="{76B40F2D-64C8-4087-968D-FEBE72572584}">
      <dgm:prSet phldrT="[Texto]"/>
      <dgm:spPr/>
      <dgm:t>
        <a:bodyPr/>
        <a:lstStyle/>
        <a:p>
          <a:r>
            <a:rPr lang="pt-BR" dirty="0" smtClean="0"/>
            <a:t>DEPARTAMENTOS</a:t>
          </a:r>
          <a:endParaRPr lang="pt-BR" dirty="0"/>
        </a:p>
      </dgm:t>
    </dgm:pt>
    <dgm:pt modelId="{DA0C7D85-44D4-4EF0-AA11-D05C511EDD7E}" type="parTrans" cxnId="{8682BCB6-6B10-49DC-9664-B444A8DED1D3}">
      <dgm:prSet/>
      <dgm:spPr/>
      <dgm:t>
        <a:bodyPr/>
        <a:lstStyle/>
        <a:p>
          <a:endParaRPr lang="pt-BR"/>
        </a:p>
      </dgm:t>
    </dgm:pt>
    <dgm:pt modelId="{D7CED36C-D94D-4B82-A052-6C3A3A026B3E}" type="sibTrans" cxnId="{8682BCB6-6B10-49DC-9664-B444A8DED1D3}">
      <dgm:prSet/>
      <dgm:spPr/>
      <dgm:t>
        <a:bodyPr/>
        <a:lstStyle/>
        <a:p>
          <a:endParaRPr lang="pt-BR"/>
        </a:p>
      </dgm:t>
    </dgm:pt>
    <dgm:pt modelId="{3B5B4752-7445-4551-ADA8-F0E6E18BB32C}">
      <dgm:prSet phldrT="[Texto]"/>
      <dgm:spPr/>
      <dgm:t>
        <a:bodyPr/>
        <a:lstStyle/>
        <a:p>
          <a:r>
            <a:rPr lang="pt-BR" dirty="0" smtClean="0"/>
            <a:t>CADASTROS</a:t>
          </a:r>
          <a:endParaRPr lang="pt-BR" dirty="0"/>
        </a:p>
      </dgm:t>
    </dgm:pt>
    <dgm:pt modelId="{02C832B1-5021-4316-9EB0-2943E8932C7F}" type="parTrans" cxnId="{CC953AC0-10AA-4A3C-83E0-4FAD996E19C3}">
      <dgm:prSet/>
      <dgm:spPr/>
      <dgm:t>
        <a:bodyPr/>
        <a:lstStyle/>
        <a:p>
          <a:endParaRPr lang="pt-BR"/>
        </a:p>
      </dgm:t>
    </dgm:pt>
    <dgm:pt modelId="{E5DCE1E6-E5E6-4F91-BECA-4CBB9638A733}" type="sibTrans" cxnId="{CC953AC0-10AA-4A3C-83E0-4FAD996E19C3}">
      <dgm:prSet/>
      <dgm:spPr/>
      <dgm:t>
        <a:bodyPr/>
        <a:lstStyle/>
        <a:p>
          <a:endParaRPr lang="pt-BR"/>
        </a:p>
      </dgm:t>
    </dgm:pt>
    <dgm:pt modelId="{D0EFD880-5566-4553-8382-E1802087FA2E}">
      <dgm:prSet phldrT="[Texto]"/>
      <dgm:spPr/>
      <dgm:t>
        <a:bodyPr/>
        <a:lstStyle/>
        <a:p>
          <a:r>
            <a:rPr lang="pt-BR" dirty="0" smtClean="0"/>
            <a:t>FUNÇÕES</a:t>
          </a:r>
          <a:endParaRPr lang="pt-BR" dirty="0"/>
        </a:p>
      </dgm:t>
    </dgm:pt>
    <dgm:pt modelId="{BEF12FDC-EF62-4090-8499-6F9F3035103D}" type="parTrans" cxnId="{89F34DF4-B11C-4A4C-B2FC-AF30200DCB99}">
      <dgm:prSet/>
      <dgm:spPr/>
      <dgm:t>
        <a:bodyPr/>
        <a:lstStyle/>
        <a:p>
          <a:endParaRPr lang="pt-BR"/>
        </a:p>
      </dgm:t>
    </dgm:pt>
    <dgm:pt modelId="{92E25C7F-97C5-49C4-8F0F-036876A03E49}" type="sibTrans" cxnId="{89F34DF4-B11C-4A4C-B2FC-AF30200DCB99}">
      <dgm:prSet/>
      <dgm:spPr/>
      <dgm:t>
        <a:bodyPr/>
        <a:lstStyle/>
        <a:p>
          <a:endParaRPr lang="pt-BR"/>
        </a:p>
      </dgm:t>
    </dgm:pt>
    <dgm:pt modelId="{0DCA4CA0-5432-4EC5-9377-D481A84C6A43}">
      <dgm:prSet phldrT="[Texto]"/>
      <dgm:spPr/>
      <dgm:t>
        <a:bodyPr/>
        <a:lstStyle/>
        <a:p>
          <a:r>
            <a:rPr lang="pt-BR" dirty="0" smtClean="0"/>
            <a:t>IMPRESSÕES</a:t>
          </a:r>
          <a:endParaRPr lang="pt-BR" dirty="0"/>
        </a:p>
      </dgm:t>
    </dgm:pt>
    <dgm:pt modelId="{F1355D30-323A-4427-9016-81E971C006C2}" type="parTrans" cxnId="{77EA8916-C8E6-496D-8BDA-3E1D263BC9EE}">
      <dgm:prSet/>
      <dgm:spPr/>
      <dgm:t>
        <a:bodyPr/>
        <a:lstStyle/>
        <a:p>
          <a:endParaRPr lang="pt-BR"/>
        </a:p>
      </dgm:t>
    </dgm:pt>
    <dgm:pt modelId="{FCE782D3-D36D-43BA-A4C5-E56B7E14B7C6}" type="sibTrans" cxnId="{77EA8916-C8E6-496D-8BDA-3E1D263BC9EE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C7B078AE-3E4F-499F-96B8-EED3AC11978E}" type="pres">
      <dgm:prSet presAssocID="{8B04584A-6379-4BA1-BD52-39EDB9D96A74}" presName="vertTwo" presStyleCnt="0"/>
      <dgm:spPr/>
    </dgm:pt>
    <dgm:pt modelId="{B84801E2-4D32-4871-82B0-B27E76B96DC0}" type="pres">
      <dgm:prSet presAssocID="{8B04584A-6379-4BA1-BD52-39EDB9D96A7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F8742DB-47BE-4ABF-A5F6-56ABA6F87566}" type="pres">
      <dgm:prSet presAssocID="{8B04584A-6379-4BA1-BD52-39EDB9D96A74}" presName="horzTwo" presStyleCnt="0"/>
      <dgm:spPr/>
    </dgm:pt>
    <dgm:pt modelId="{4ADD38E3-71C0-41F8-94BA-CC0F5A1EE419}" type="pres">
      <dgm:prSet presAssocID="{6ED3A193-BFDF-4612-8D92-EA84DDAB6C10}" presName="sibSpaceTwo" presStyleCnt="0"/>
      <dgm:spPr/>
    </dgm:pt>
    <dgm:pt modelId="{03859616-5427-4EF1-9125-661CCE0FFA44}" type="pres">
      <dgm:prSet presAssocID="{76B40F2D-64C8-4087-968D-FEBE72572584}" presName="vertTwo" presStyleCnt="0"/>
      <dgm:spPr/>
    </dgm:pt>
    <dgm:pt modelId="{5C00E4C8-186C-45DF-9882-44016D929198}" type="pres">
      <dgm:prSet presAssocID="{76B40F2D-64C8-4087-968D-FEBE72572584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4F452A-CEEA-44B3-A681-334DBCC57312}" type="pres">
      <dgm:prSet presAssocID="{76B40F2D-64C8-4087-968D-FEBE72572584}" presName="parTransTwo" presStyleCnt="0"/>
      <dgm:spPr/>
    </dgm:pt>
    <dgm:pt modelId="{44167BFB-A1E1-459B-B578-528D3564EB0E}" type="pres">
      <dgm:prSet presAssocID="{76B40F2D-64C8-4087-968D-FEBE72572584}" presName="horzTwo" presStyleCnt="0"/>
      <dgm:spPr/>
    </dgm:pt>
    <dgm:pt modelId="{E336D587-AAFC-49C2-8355-73944D179C3B}" type="pres">
      <dgm:prSet presAssocID="{3B5B4752-7445-4551-ADA8-F0E6E18BB32C}" presName="vertThree" presStyleCnt="0"/>
      <dgm:spPr/>
    </dgm:pt>
    <dgm:pt modelId="{DC060472-BDF5-4E00-8DE3-002883607336}" type="pres">
      <dgm:prSet presAssocID="{3B5B4752-7445-4551-ADA8-F0E6E18BB32C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58DCFB-00B6-4CB9-8029-8979917DA063}" type="pres">
      <dgm:prSet presAssocID="{3B5B4752-7445-4551-ADA8-F0E6E18BB32C}" presName="horzThree" presStyleCnt="0"/>
      <dgm:spPr/>
    </dgm:pt>
    <dgm:pt modelId="{8B9E22B5-F25F-42E5-A15F-CD35BA4A9946}" type="pres">
      <dgm:prSet presAssocID="{E5DCE1E6-E5E6-4F91-BECA-4CBB9638A733}" presName="sibSpaceThree" presStyleCnt="0"/>
      <dgm:spPr/>
    </dgm:pt>
    <dgm:pt modelId="{48D7DFB2-35BA-4721-AE9F-7B800072B20C}" type="pres">
      <dgm:prSet presAssocID="{D0EFD880-5566-4553-8382-E1802087FA2E}" presName="vertThree" presStyleCnt="0"/>
      <dgm:spPr/>
    </dgm:pt>
    <dgm:pt modelId="{2E9F96EE-786A-4EB5-A28E-8D4FF2034B8C}" type="pres">
      <dgm:prSet presAssocID="{D0EFD880-5566-4553-8382-E1802087FA2E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388E22-1381-459E-A68A-EB7FEBF8624F}" type="pres">
      <dgm:prSet presAssocID="{D0EFD880-5566-4553-8382-E1802087FA2E}" presName="horzThree" presStyleCnt="0"/>
      <dgm:spPr/>
    </dgm:pt>
    <dgm:pt modelId="{2E5573CB-4C9F-44A8-83AA-5FB12B718175}" type="pres">
      <dgm:prSet presAssocID="{92E25C7F-97C5-49C4-8F0F-036876A03E49}" presName="sibSpaceThree" presStyleCnt="0"/>
      <dgm:spPr/>
    </dgm:pt>
    <dgm:pt modelId="{7BF01F69-CA2A-442F-BCDF-36D0A34EE87F}" type="pres">
      <dgm:prSet presAssocID="{0DCA4CA0-5432-4EC5-9377-D481A84C6A43}" presName="vertThree" presStyleCnt="0"/>
      <dgm:spPr/>
    </dgm:pt>
    <dgm:pt modelId="{B4D23BCA-7EF1-4DA9-891D-5A3E92E96228}" type="pres">
      <dgm:prSet presAssocID="{0DCA4CA0-5432-4EC5-9377-D481A84C6A43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EEE960C-0906-4FDF-9FCB-477BB5570EDE}" type="pres">
      <dgm:prSet presAssocID="{0DCA4CA0-5432-4EC5-9377-D481A84C6A43}" presName="horzThree" presStyleCnt="0"/>
      <dgm:spPr/>
    </dgm:pt>
  </dgm:ptLst>
  <dgm:cxnLst>
    <dgm:cxn modelId="{0A16F4F6-BCAB-43F4-9ED0-68DFAFAC9AD7}" type="presOf" srcId="{BC0B5F83-85BD-46F4-AEA9-2344AA961806}" destId="{16EB433B-A7AB-4F29-BB94-86075F71C421}" srcOrd="0" destOrd="0" presId="urn:microsoft.com/office/officeart/2005/8/layout/hierarchy4"/>
    <dgm:cxn modelId="{77EA8916-C8E6-496D-8BDA-3E1D263BC9EE}" srcId="{76B40F2D-64C8-4087-968D-FEBE72572584}" destId="{0DCA4CA0-5432-4EC5-9377-D481A84C6A43}" srcOrd="2" destOrd="0" parTransId="{F1355D30-323A-4427-9016-81E971C006C2}" sibTransId="{FCE782D3-D36D-43BA-A4C5-E56B7E14B7C6}"/>
    <dgm:cxn modelId="{EE15AB0F-CE1C-4DC7-B85B-E909D2363F4B}" type="presOf" srcId="{06650947-7D67-4E38-B27B-D909BAB344D6}" destId="{8232A0DC-49A7-468A-B0D8-B43297EE1AB8}" srcOrd="0" destOrd="0" presId="urn:microsoft.com/office/officeart/2005/8/layout/hierarchy4"/>
    <dgm:cxn modelId="{AB008835-54DD-496E-B93E-C92D97B24DD6}" type="presOf" srcId="{8B04584A-6379-4BA1-BD52-39EDB9D96A74}" destId="{B84801E2-4D32-4871-82B0-B27E76B96DC0}" srcOrd="0" destOrd="0" presId="urn:microsoft.com/office/officeart/2005/8/layout/hierarchy4"/>
    <dgm:cxn modelId="{D5B718F2-DC4A-4D28-8E17-93DB3C612B75}" type="presOf" srcId="{76B40F2D-64C8-4087-968D-FEBE72572584}" destId="{5C00E4C8-186C-45DF-9882-44016D929198}" srcOrd="0" destOrd="0" presId="urn:microsoft.com/office/officeart/2005/8/layout/hierarchy4"/>
    <dgm:cxn modelId="{B666C595-1B5E-46B1-B459-6C6E55CF6FE8}" type="presOf" srcId="{0DCA4CA0-5432-4EC5-9377-D481A84C6A43}" destId="{B4D23BCA-7EF1-4DA9-891D-5A3E92E96228}" srcOrd="0" destOrd="0" presId="urn:microsoft.com/office/officeart/2005/8/layout/hierarchy4"/>
    <dgm:cxn modelId="{ACC9B486-5F6B-469A-902F-C82153E70128}" srcId="{06650947-7D67-4E38-B27B-D909BAB344D6}" destId="{8B04584A-6379-4BA1-BD52-39EDB9D96A74}" srcOrd="0" destOrd="0" parTransId="{6D219DB3-A419-4F55-9491-7E528D192421}" sibTransId="{6ED3A193-BFDF-4612-8D92-EA84DDAB6C10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1BF0E642-C3DD-4653-B9CD-F17276F2B634}" type="presOf" srcId="{3B5B4752-7445-4551-ADA8-F0E6E18BB32C}" destId="{DC060472-BDF5-4E00-8DE3-002883607336}" srcOrd="0" destOrd="0" presId="urn:microsoft.com/office/officeart/2005/8/layout/hierarchy4"/>
    <dgm:cxn modelId="{8682BCB6-6B10-49DC-9664-B444A8DED1D3}" srcId="{06650947-7D67-4E38-B27B-D909BAB344D6}" destId="{76B40F2D-64C8-4087-968D-FEBE72572584}" srcOrd="1" destOrd="0" parTransId="{DA0C7D85-44D4-4EF0-AA11-D05C511EDD7E}" sibTransId="{D7CED36C-D94D-4B82-A052-6C3A3A026B3E}"/>
    <dgm:cxn modelId="{CC4FD757-C150-4CB1-A159-75DF5BEA0094}" type="presOf" srcId="{D0EFD880-5566-4553-8382-E1802087FA2E}" destId="{2E9F96EE-786A-4EB5-A28E-8D4FF2034B8C}" srcOrd="0" destOrd="0" presId="urn:microsoft.com/office/officeart/2005/8/layout/hierarchy4"/>
    <dgm:cxn modelId="{CC953AC0-10AA-4A3C-83E0-4FAD996E19C3}" srcId="{76B40F2D-64C8-4087-968D-FEBE72572584}" destId="{3B5B4752-7445-4551-ADA8-F0E6E18BB32C}" srcOrd="0" destOrd="0" parTransId="{02C832B1-5021-4316-9EB0-2943E8932C7F}" sibTransId="{E5DCE1E6-E5E6-4F91-BECA-4CBB9638A733}"/>
    <dgm:cxn modelId="{89F34DF4-B11C-4A4C-B2FC-AF30200DCB99}" srcId="{76B40F2D-64C8-4087-968D-FEBE72572584}" destId="{D0EFD880-5566-4553-8382-E1802087FA2E}" srcOrd="1" destOrd="0" parTransId="{BEF12FDC-EF62-4090-8499-6F9F3035103D}" sibTransId="{92E25C7F-97C5-49C4-8F0F-036876A03E49}"/>
    <dgm:cxn modelId="{B3FDDB41-A40A-450D-9D71-9FDDDB115BD9}" type="presParOf" srcId="{16EB433B-A7AB-4F29-BB94-86075F71C421}" destId="{730FF02A-B162-44DD-BB2A-1FA8A6E787F8}" srcOrd="0" destOrd="0" presId="urn:microsoft.com/office/officeart/2005/8/layout/hierarchy4"/>
    <dgm:cxn modelId="{F948D9C0-AE5B-49AF-898A-D7329AA8CF97}" type="presParOf" srcId="{730FF02A-B162-44DD-BB2A-1FA8A6E787F8}" destId="{8232A0DC-49A7-468A-B0D8-B43297EE1AB8}" srcOrd="0" destOrd="0" presId="urn:microsoft.com/office/officeart/2005/8/layout/hierarchy4"/>
    <dgm:cxn modelId="{0DFF7798-3C01-4B4B-B4E0-4632C5BFE8BC}" type="presParOf" srcId="{730FF02A-B162-44DD-BB2A-1FA8A6E787F8}" destId="{626EE462-822E-4D22-A33F-DEBC0B40F349}" srcOrd="1" destOrd="0" presId="urn:microsoft.com/office/officeart/2005/8/layout/hierarchy4"/>
    <dgm:cxn modelId="{45AA1AA0-E74C-407B-8361-08A934BCF4F4}" type="presParOf" srcId="{730FF02A-B162-44DD-BB2A-1FA8A6E787F8}" destId="{47F05D43-07F5-463C-8408-0616BE654A16}" srcOrd="2" destOrd="0" presId="urn:microsoft.com/office/officeart/2005/8/layout/hierarchy4"/>
    <dgm:cxn modelId="{FE9C9D92-8C47-4376-A77C-1DE14DEFDD05}" type="presParOf" srcId="{47F05D43-07F5-463C-8408-0616BE654A16}" destId="{C7B078AE-3E4F-499F-96B8-EED3AC11978E}" srcOrd="0" destOrd="0" presId="urn:microsoft.com/office/officeart/2005/8/layout/hierarchy4"/>
    <dgm:cxn modelId="{D9F9AE03-03E8-42C6-A1B3-12F9BB5FF740}" type="presParOf" srcId="{C7B078AE-3E4F-499F-96B8-EED3AC11978E}" destId="{B84801E2-4D32-4871-82B0-B27E76B96DC0}" srcOrd="0" destOrd="0" presId="urn:microsoft.com/office/officeart/2005/8/layout/hierarchy4"/>
    <dgm:cxn modelId="{13659B07-E425-43F7-AFF7-0D2D489AEA42}" type="presParOf" srcId="{C7B078AE-3E4F-499F-96B8-EED3AC11978E}" destId="{CF8742DB-47BE-4ABF-A5F6-56ABA6F87566}" srcOrd="1" destOrd="0" presId="urn:microsoft.com/office/officeart/2005/8/layout/hierarchy4"/>
    <dgm:cxn modelId="{45E1606C-8B54-4411-9644-19D4EC040DDA}" type="presParOf" srcId="{47F05D43-07F5-463C-8408-0616BE654A16}" destId="{4ADD38E3-71C0-41F8-94BA-CC0F5A1EE419}" srcOrd="1" destOrd="0" presId="urn:microsoft.com/office/officeart/2005/8/layout/hierarchy4"/>
    <dgm:cxn modelId="{6EC88E9F-05D9-47F1-B906-E0021004213F}" type="presParOf" srcId="{47F05D43-07F5-463C-8408-0616BE654A16}" destId="{03859616-5427-4EF1-9125-661CCE0FFA44}" srcOrd="2" destOrd="0" presId="urn:microsoft.com/office/officeart/2005/8/layout/hierarchy4"/>
    <dgm:cxn modelId="{9FC4F290-0620-4C47-8DB0-3B4087C2AEBD}" type="presParOf" srcId="{03859616-5427-4EF1-9125-661CCE0FFA44}" destId="{5C00E4C8-186C-45DF-9882-44016D929198}" srcOrd="0" destOrd="0" presId="urn:microsoft.com/office/officeart/2005/8/layout/hierarchy4"/>
    <dgm:cxn modelId="{F3EE7D84-F019-4791-B93D-65EBBCB37C68}" type="presParOf" srcId="{03859616-5427-4EF1-9125-661CCE0FFA44}" destId="{8E4F452A-CEEA-44B3-A681-334DBCC57312}" srcOrd="1" destOrd="0" presId="urn:microsoft.com/office/officeart/2005/8/layout/hierarchy4"/>
    <dgm:cxn modelId="{0FABD413-5865-4B37-B0F8-CBBFF1A4274C}" type="presParOf" srcId="{03859616-5427-4EF1-9125-661CCE0FFA44}" destId="{44167BFB-A1E1-459B-B578-528D3564EB0E}" srcOrd="2" destOrd="0" presId="urn:microsoft.com/office/officeart/2005/8/layout/hierarchy4"/>
    <dgm:cxn modelId="{85F7E2FC-4912-49B6-8DDC-3F7DB632C9E5}" type="presParOf" srcId="{44167BFB-A1E1-459B-B578-528D3564EB0E}" destId="{E336D587-AAFC-49C2-8355-73944D179C3B}" srcOrd="0" destOrd="0" presId="urn:microsoft.com/office/officeart/2005/8/layout/hierarchy4"/>
    <dgm:cxn modelId="{206D3478-C0DD-4B66-94E0-97638A415ED8}" type="presParOf" srcId="{E336D587-AAFC-49C2-8355-73944D179C3B}" destId="{DC060472-BDF5-4E00-8DE3-002883607336}" srcOrd="0" destOrd="0" presId="urn:microsoft.com/office/officeart/2005/8/layout/hierarchy4"/>
    <dgm:cxn modelId="{7A708F9C-DB9E-4D15-BFC7-AC1CD3168977}" type="presParOf" srcId="{E336D587-AAFC-49C2-8355-73944D179C3B}" destId="{5358DCFB-00B6-4CB9-8029-8979917DA063}" srcOrd="1" destOrd="0" presId="urn:microsoft.com/office/officeart/2005/8/layout/hierarchy4"/>
    <dgm:cxn modelId="{68849786-CE26-48D8-9DE2-BE0073D06703}" type="presParOf" srcId="{44167BFB-A1E1-459B-B578-528D3564EB0E}" destId="{8B9E22B5-F25F-42E5-A15F-CD35BA4A9946}" srcOrd="1" destOrd="0" presId="urn:microsoft.com/office/officeart/2005/8/layout/hierarchy4"/>
    <dgm:cxn modelId="{4CFF6074-4291-4EA7-B323-B7A8F2D83AD1}" type="presParOf" srcId="{44167BFB-A1E1-459B-B578-528D3564EB0E}" destId="{48D7DFB2-35BA-4721-AE9F-7B800072B20C}" srcOrd="2" destOrd="0" presId="urn:microsoft.com/office/officeart/2005/8/layout/hierarchy4"/>
    <dgm:cxn modelId="{7DB1BC7B-49F8-4CCF-BB6A-3F603184F701}" type="presParOf" srcId="{48D7DFB2-35BA-4721-AE9F-7B800072B20C}" destId="{2E9F96EE-786A-4EB5-A28E-8D4FF2034B8C}" srcOrd="0" destOrd="0" presId="urn:microsoft.com/office/officeart/2005/8/layout/hierarchy4"/>
    <dgm:cxn modelId="{44496728-F6BC-44FB-BFB6-69ABECA4958E}" type="presParOf" srcId="{48D7DFB2-35BA-4721-AE9F-7B800072B20C}" destId="{80388E22-1381-459E-A68A-EB7FEBF8624F}" srcOrd="1" destOrd="0" presId="urn:microsoft.com/office/officeart/2005/8/layout/hierarchy4"/>
    <dgm:cxn modelId="{4FDE3C65-8295-49B5-B7A7-F53DB4EA3B1C}" type="presParOf" srcId="{44167BFB-A1E1-459B-B578-528D3564EB0E}" destId="{2E5573CB-4C9F-44A8-83AA-5FB12B718175}" srcOrd="3" destOrd="0" presId="urn:microsoft.com/office/officeart/2005/8/layout/hierarchy4"/>
    <dgm:cxn modelId="{D8C89520-2550-408C-B527-B85861D34614}" type="presParOf" srcId="{44167BFB-A1E1-459B-B578-528D3564EB0E}" destId="{7BF01F69-CA2A-442F-BCDF-36D0A34EE87F}" srcOrd="4" destOrd="0" presId="urn:microsoft.com/office/officeart/2005/8/layout/hierarchy4"/>
    <dgm:cxn modelId="{86AF1C29-4D36-46F0-A8E1-95554A745FC9}" type="presParOf" srcId="{7BF01F69-CA2A-442F-BCDF-36D0A34EE87F}" destId="{B4D23BCA-7EF1-4DA9-891D-5A3E92E96228}" srcOrd="0" destOrd="0" presId="urn:microsoft.com/office/officeart/2005/8/layout/hierarchy4"/>
    <dgm:cxn modelId="{A14FFE23-395C-4B00-84C1-A6C1CDB42D03}" type="presParOf" srcId="{7BF01F69-CA2A-442F-BCDF-36D0A34EE87F}" destId="{1EEE960C-0906-4FDF-9FCB-477BB5570EDE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91272E83-D057-4E79-BCED-AE1F321DAAE0}">
      <dgm:prSet phldrT="[Texto]"/>
      <dgm:spPr/>
      <dgm:t>
        <a:bodyPr/>
        <a:lstStyle/>
        <a:p>
          <a:r>
            <a:rPr lang="pt-BR" dirty="0" smtClean="0"/>
            <a:t>ADMINISTRAÇÃO DE SERVIÇOS</a:t>
          </a:r>
          <a:endParaRPr lang="pt-BR" dirty="0"/>
        </a:p>
      </dgm:t>
    </dgm:pt>
    <dgm:pt modelId="{F12F657E-8047-4C42-878E-C7727C3A4444}" type="parTrans" cxnId="{27B978FD-1CE1-4763-A606-D10AF6038FF1}">
      <dgm:prSet/>
      <dgm:spPr/>
      <dgm:t>
        <a:bodyPr/>
        <a:lstStyle/>
        <a:p>
          <a:endParaRPr lang="pt-BR"/>
        </a:p>
      </dgm:t>
    </dgm:pt>
    <dgm:pt modelId="{57FB8618-C927-41A6-869E-7464F74B48A5}" type="sibTrans" cxnId="{27B978FD-1CE1-4763-A606-D10AF6038FF1}">
      <dgm:prSet/>
      <dgm:spPr/>
      <dgm:t>
        <a:bodyPr/>
        <a:lstStyle/>
        <a:p>
          <a:endParaRPr lang="pt-BR"/>
        </a:p>
      </dgm:t>
    </dgm:pt>
    <dgm:pt modelId="{24058B44-C692-4C93-87E7-3F32FCB16CC5}">
      <dgm:prSet phldrT="[Texto]"/>
      <dgm:spPr/>
      <dgm:t>
        <a:bodyPr vert="vert"/>
        <a:lstStyle/>
        <a:p>
          <a:pPr algn="l"/>
          <a:r>
            <a:rPr lang="pt-BR" dirty="0" smtClean="0"/>
            <a:t>SERVIÇO</a:t>
          </a:r>
          <a:endParaRPr lang="pt-BR" dirty="0"/>
        </a:p>
      </dgm:t>
    </dgm:pt>
    <dgm:pt modelId="{35FAC945-312F-409C-9047-DC3DE51D15D5}" type="parTrans" cxnId="{5332F820-71F6-4BA2-86F8-606860791BED}">
      <dgm:prSet/>
      <dgm:spPr/>
      <dgm:t>
        <a:bodyPr/>
        <a:lstStyle/>
        <a:p>
          <a:endParaRPr lang="pt-BR"/>
        </a:p>
      </dgm:t>
    </dgm:pt>
    <dgm:pt modelId="{5C63EBE1-EA1D-400F-B493-0A8A2250EB89}" type="sibTrans" cxnId="{5332F820-71F6-4BA2-86F8-606860791BED}">
      <dgm:prSet/>
      <dgm:spPr/>
      <dgm:t>
        <a:bodyPr/>
        <a:lstStyle/>
        <a:p>
          <a:endParaRPr lang="pt-BR"/>
        </a:p>
      </dgm:t>
    </dgm:pt>
    <dgm:pt modelId="{2BD06E80-A943-43E1-92F2-CE9DC7ACB6A7}">
      <dgm:prSet phldrT="[Texto]"/>
      <dgm:spPr/>
      <dgm:t>
        <a:bodyPr/>
        <a:lstStyle/>
        <a:p>
          <a:r>
            <a:rPr lang="pt-BR" dirty="0" smtClean="0"/>
            <a:t>ROTEIROS</a:t>
          </a:r>
          <a:endParaRPr lang="pt-BR" dirty="0"/>
        </a:p>
      </dgm:t>
    </dgm:pt>
    <dgm:pt modelId="{CFA54D9A-D70C-4521-BBD0-2D782EEE0B4A}" type="parTrans" cxnId="{DFF0EA3A-E338-4E32-8526-EE8C6C7ADA66}">
      <dgm:prSet/>
      <dgm:spPr/>
      <dgm:t>
        <a:bodyPr/>
        <a:lstStyle/>
        <a:p>
          <a:endParaRPr lang="pt-BR"/>
        </a:p>
      </dgm:t>
    </dgm:pt>
    <dgm:pt modelId="{A1C44286-D249-4E48-BC71-6177599A9B39}" type="sibTrans" cxnId="{DFF0EA3A-E338-4E32-8526-EE8C6C7ADA66}">
      <dgm:prSet/>
      <dgm:spPr/>
      <dgm:t>
        <a:bodyPr/>
        <a:lstStyle/>
        <a:p>
          <a:endParaRPr lang="pt-BR"/>
        </a:p>
      </dgm:t>
    </dgm:pt>
    <dgm:pt modelId="{D268A883-4AE1-49C0-81B9-1FC19FDEFE20}">
      <dgm:prSet/>
      <dgm:spPr/>
      <dgm:t>
        <a:bodyPr vert="vert"/>
        <a:lstStyle/>
        <a:p>
          <a:r>
            <a:rPr lang="pt-BR" dirty="0" smtClean="0"/>
            <a:t>STATUS DA LIGAÇÃO</a:t>
          </a:r>
          <a:endParaRPr lang="pt-BR" dirty="0"/>
        </a:p>
      </dgm:t>
    </dgm:pt>
    <dgm:pt modelId="{16B144A2-D118-4ACE-90DE-17A23746D0F8}" type="parTrans" cxnId="{A2770741-9B8B-4C5A-BC22-6873281EF124}">
      <dgm:prSet/>
      <dgm:spPr/>
      <dgm:t>
        <a:bodyPr/>
        <a:lstStyle/>
        <a:p>
          <a:endParaRPr lang="pt-BR"/>
        </a:p>
      </dgm:t>
    </dgm:pt>
    <dgm:pt modelId="{1678E0BE-A5D3-4947-B395-A663462463DE}" type="sibTrans" cxnId="{A2770741-9B8B-4C5A-BC22-6873281EF124}">
      <dgm:prSet/>
      <dgm:spPr/>
      <dgm:t>
        <a:bodyPr/>
        <a:lstStyle/>
        <a:p>
          <a:endParaRPr lang="pt-BR"/>
        </a:p>
      </dgm:t>
    </dgm:pt>
    <dgm:pt modelId="{59E4BBB2-7718-4BA8-AE88-8FBD45B904FF}">
      <dgm:prSet/>
      <dgm:spPr/>
      <dgm:t>
        <a:bodyPr vert="vert"/>
        <a:lstStyle/>
        <a:p>
          <a:pPr algn="l"/>
          <a:r>
            <a:rPr lang="pt-BR" dirty="0" smtClean="0"/>
            <a:t>04.CANCELADO</a:t>
          </a:r>
          <a:endParaRPr lang="pt-BR" dirty="0"/>
        </a:p>
      </dgm:t>
    </dgm:pt>
    <dgm:pt modelId="{8FB2A6FE-D47D-4B12-ADDA-C93D9A3FB303}" type="parTrans" cxnId="{042304A7-2013-4976-957D-ABD54060C6EC}">
      <dgm:prSet/>
      <dgm:spPr/>
      <dgm:t>
        <a:bodyPr/>
        <a:lstStyle/>
        <a:p>
          <a:endParaRPr lang="pt-BR"/>
        </a:p>
      </dgm:t>
    </dgm:pt>
    <dgm:pt modelId="{03998E3A-6D84-492E-899D-D9E8F4CA11DB}" type="sibTrans" cxnId="{042304A7-2013-4976-957D-ABD54060C6EC}">
      <dgm:prSet/>
      <dgm:spPr/>
      <dgm:t>
        <a:bodyPr/>
        <a:lstStyle/>
        <a:p>
          <a:endParaRPr lang="pt-BR"/>
        </a:p>
      </dgm:t>
    </dgm:pt>
    <dgm:pt modelId="{E3B489F9-B4F4-4A0A-9CF5-7E4B916A70B8}">
      <dgm:prSet/>
      <dgm:spPr/>
      <dgm:t>
        <a:bodyPr vert="vert"/>
        <a:lstStyle/>
        <a:p>
          <a:pPr algn="l"/>
          <a:r>
            <a:rPr lang="pt-BR" dirty="0" smtClean="0"/>
            <a:t>03.ENTREGUE</a:t>
          </a:r>
          <a:endParaRPr lang="pt-BR" dirty="0"/>
        </a:p>
      </dgm:t>
    </dgm:pt>
    <dgm:pt modelId="{1C2B72A5-DC04-46C5-946D-E20E26EF5119}" type="parTrans" cxnId="{99C223B9-E46A-41A2-9847-A0E71B9FB29C}">
      <dgm:prSet/>
      <dgm:spPr/>
      <dgm:t>
        <a:bodyPr/>
        <a:lstStyle/>
        <a:p>
          <a:endParaRPr lang="pt-BR"/>
        </a:p>
      </dgm:t>
    </dgm:pt>
    <dgm:pt modelId="{23D4E238-DE89-424B-A649-FE9A1AC0AB42}" type="sibTrans" cxnId="{99C223B9-E46A-41A2-9847-A0E71B9FB29C}">
      <dgm:prSet/>
      <dgm:spPr/>
      <dgm:t>
        <a:bodyPr/>
        <a:lstStyle/>
        <a:p>
          <a:endParaRPr lang="pt-BR"/>
        </a:p>
      </dgm:t>
    </dgm:pt>
    <dgm:pt modelId="{9CD88716-0CFF-43E2-85D3-3D5B89360237}">
      <dgm:prSet/>
      <dgm:spPr/>
      <dgm:t>
        <a:bodyPr vert="vert"/>
        <a:lstStyle/>
        <a:p>
          <a:pPr algn="l"/>
          <a:r>
            <a:rPr lang="pt-BR" dirty="0" smtClean="0"/>
            <a:t>03.REAGENDADO</a:t>
          </a:r>
          <a:endParaRPr lang="pt-BR" dirty="0"/>
        </a:p>
      </dgm:t>
    </dgm:pt>
    <dgm:pt modelId="{0F38E496-22D6-4A77-B5AA-443323E481B9}" type="parTrans" cxnId="{13526825-13E1-4DF6-BD72-95DBAC4C7309}">
      <dgm:prSet/>
      <dgm:spPr/>
      <dgm:t>
        <a:bodyPr/>
        <a:lstStyle/>
        <a:p>
          <a:endParaRPr lang="pt-BR"/>
        </a:p>
      </dgm:t>
    </dgm:pt>
    <dgm:pt modelId="{FF7D263B-8C75-4026-B758-A717A689404A}" type="sibTrans" cxnId="{13526825-13E1-4DF6-BD72-95DBAC4C7309}">
      <dgm:prSet/>
      <dgm:spPr/>
      <dgm:t>
        <a:bodyPr/>
        <a:lstStyle/>
        <a:p>
          <a:endParaRPr lang="pt-BR"/>
        </a:p>
      </dgm:t>
    </dgm:pt>
    <dgm:pt modelId="{17ECC734-4999-4033-BEE0-19408604E43A}">
      <dgm:prSet/>
      <dgm:spPr/>
      <dgm:t>
        <a:bodyPr vert="vert"/>
        <a:lstStyle/>
        <a:p>
          <a:pPr algn="l"/>
          <a:r>
            <a:rPr lang="pt-BR" dirty="0" smtClean="0"/>
            <a:t>02.AGENDADO</a:t>
          </a:r>
          <a:endParaRPr lang="pt-BR" dirty="0"/>
        </a:p>
      </dgm:t>
    </dgm:pt>
    <dgm:pt modelId="{4E67EFE6-5050-4466-9764-06E948958234}" type="parTrans" cxnId="{8159DE37-76EE-408E-ACA9-9B715DB5AF21}">
      <dgm:prSet/>
      <dgm:spPr/>
      <dgm:t>
        <a:bodyPr/>
        <a:lstStyle/>
        <a:p>
          <a:endParaRPr lang="pt-BR"/>
        </a:p>
      </dgm:t>
    </dgm:pt>
    <dgm:pt modelId="{9CDC056F-A3D0-4A8F-896D-F9780FBF1D72}" type="sibTrans" cxnId="{8159DE37-76EE-408E-ACA9-9B715DB5AF21}">
      <dgm:prSet/>
      <dgm:spPr/>
      <dgm:t>
        <a:bodyPr/>
        <a:lstStyle/>
        <a:p>
          <a:endParaRPr lang="pt-BR"/>
        </a:p>
      </dgm:t>
    </dgm:pt>
    <dgm:pt modelId="{304874A1-5560-454B-8BBF-B07294F4D442}">
      <dgm:prSet/>
      <dgm:spPr/>
      <dgm:t>
        <a:bodyPr vert="vert"/>
        <a:lstStyle/>
        <a:p>
          <a:pPr algn="l"/>
          <a:r>
            <a:rPr lang="pt-BR" dirty="0" smtClean="0"/>
            <a:t>01.SOLICITAÇÃO</a:t>
          </a:r>
          <a:endParaRPr lang="pt-BR" dirty="0"/>
        </a:p>
      </dgm:t>
    </dgm:pt>
    <dgm:pt modelId="{9990E0C6-E829-42FF-8A09-FBF03AC744C7}" type="parTrans" cxnId="{4F846718-1469-4A3E-B304-81ABE9A4D8A7}">
      <dgm:prSet/>
      <dgm:spPr/>
      <dgm:t>
        <a:bodyPr/>
        <a:lstStyle/>
        <a:p>
          <a:endParaRPr lang="pt-BR"/>
        </a:p>
      </dgm:t>
    </dgm:pt>
    <dgm:pt modelId="{14063370-3FE8-47D1-9D36-A12972E1F5E2}" type="sibTrans" cxnId="{4F846718-1469-4A3E-B304-81ABE9A4D8A7}">
      <dgm:prSet/>
      <dgm:spPr/>
      <dgm:t>
        <a:bodyPr/>
        <a:lstStyle/>
        <a:p>
          <a:endParaRPr lang="pt-BR"/>
        </a:p>
      </dgm:t>
    </dgm:pt>
    <dgm:pt modelId="{5648FB33-71F6-4BC2-AEAE-D2927FA4E115}">
      <dgm:prSet phldrT="[Texto]"/>
      <dgm:spPr/>
      <dgm:t>
        <a:bodyPr vert="vert"/>
        <a:lstStyle/>
        <a:p>
          <a:r>
            <a:rPr lang="pt-BR" dirty="0" smtClean="0"/>
            <a:t>PEDIDO</a:t>
          </a:r>
          <a:endParaRPr lang="pt-BR" dirty="0"/>
        </a:p>
      </dgm:t>
    </dgm:pt>
    <dgm:pt modelId="{94473825-21B5-48EE-9FD9-ECA6BEC90921}" type="parTrans" cxnId="{84248436-1D39-4C35-B655-A725F27B0E6F}">
      <dgm:prSet/>
      <dgm:spPr/>
      <dgm:t>
        <a:bodyPr/>
        <a:lstStyle/>
        <a:p>
          <a:endParaRPr lang="pt-BR"/>
        </a:p>
      </dgm:t>
    </dgm:pt>
    <dgm:pt modelId="{1FA6D841-CC19-49A3-ADBD-C326DC60E088}" type="sibTrans" cxnId="{84248436-1D39-4C35-B655-A725F27B0E6F}">
      <dgm:prSet/>
      <dgm:spPr/>
      <dgm:t>
        <a:bodyPr/>
        <a:lstStyle/>
        <a:p>
          <a:endParaRPr lang="pt-BR"/>
        </a:p>
      </dgm:t>
    </dgm:pt>
    <dgm:pt modelId="{EA94684E-4902-4B39-BAEC-E6C2A4929F89}">
      <dgm:prSet/>
      <dgm:spPr/>
      <dgm:t>
        <a:bodyPr vert="vert"/>
        <a:lstStyle/>
        <a:p>
          <a:r>
            <a:rPr lang="pt-BR" dirty="0" smtClean="0"/>
            <a:t>OBRA</a:t>
          </a:r>
          <a:endParaRPr lang="pt-BR" dirty="0"/>
        </a:p>
      </dgm:t>
    </dgm:pt>
    <dgm:pt modelId="{76642860-D30D-45EC-94BD-46C94A964072}" type="parTrans" cxnId="{DBCBE177-49B1-408D-8574-A41F4D4BDA68}">
      <dgm:prSet/>
      <dgm:spPr/>
      <dgm:t>
        <a:bodyPr/>
        <a:lstStyle/>
        <a:p>
          <a:endParaRPr lang="pt-BR"/>
        </a:p>
      </dgm:t>
    </dgm:pt>
    <dgm:pt modelId="{23CFE4CC-CD9E-4ED6-9233-29E93FA3CB17}" type="sibTrans" cxnId="{DBCBE177-49B1-408D-8574-A41F4D4BDA68}">
      <dgm:prSet/>
      <dgm:spPr/>
      <dgm:t>
        <a:bodyPr/>
        <a:lstStyle/>
        <a:p>
          <a:endParaRPr lang="pt-BR"/>
        </a:p>
      </dgm:t>
    </dgm:pt>
    <dgm:pt modelId="{790E6621-F2AE-4B56-9FD2-9369C4F45F0F}">
      <dgm:prSet/>
      <dgm:spPr/>
      <dgm:t>
        <a:bodyPr vert="vert"/>
        <a:lstStyle/>
        <a:p>
          <a:pPr algn="l"/>
          <a:r>
            <a:rPr lang="pt-BR" dirty="0" smtClean="0"/>
            <a:t>ENDEREÇO</a:t>
          </a:r>
          <a:endParaRPr lang="pt-BR" dirty="0"/>
        </a:p>
      </dgm:t>
    </dgm:pt>
    <dgm:pt modelId="{FC665962-B50A-4F38-AAEF-D8362DC62DE9}" type="parTrans" cxnId="{FE4A1691-DFF7-4B1E-8A9A-5EC200097427}">
      <dgm:prSet/>
      <dgm:spPr/>
      <dgm:t>
        <a:bodyPr/>
        <a:lstStyle/>
        <a:p>
          <a:endParaRPr lang="pt-BR"/>
        </a:p>
      </dgm:t>
    </dgm:pt>
    <dgm:pt modelId="{9B4B8211-7A9D-4EF8-8DAA-753C9658325A}" type="sibTrans" cxnId="{FE4A1691-DFF7-4B1E-8A9A-5EC200097427}">
      <dgm:prSet/>
      <dgm:spPr/>
      <dgm:t>
        <a:bodyPr/>
        <a:lstStyle/>
        <a:p>
          <a:endParaRPr lang="pt-BR"/>
        </a:p>
      </dgm:t>
    </dgm:pt>
    <dgm:pt modelId="{20483CA4-06FF-4AF8-AE25-50032282E5E4}">
      <dgm:prSet/>
      <dgm:spPr/>
      <dgm:t>
        <a:bodyPr vert="vert"/>
        <a:lstStyle/>
        <a:p>
          <a:pPr algn="l"/>
          <a:r>
            <a:rPr lang="pt-BR" dirty="0" smtClean="0"/>
            <a:t>SOLICITANTES</a:t>
          </a:r>
          <a:endParaRPr lang="pt-BR" dirty="0"/>
        </a:p>
      </dgm:t>
    </dgm:pt>
    <dgm:pt modelId="{5C689D16-FF99-4341-A30B-16E282D81C5D}" type="parTrans" cxnId="{7B0F5DD6-98BB-489F-BA3F-132BDBFAD3E3}">
      <dgm:prSet/>
      <dgm:spPr/>
      <dgm:t>
        <a:bodyPr/>
        <a:lstStyle/>
        <a:p>
          <a:endParaRPr lang="pt-BR"/>
        </a:p>
      </dgm:t>
    </dgm:pt>
    <dgm:pt modelId="{9AFDB863-2DDF-44A2-8EED-54105604804C}" type="sibTrans" cxnId="{7B0F5DD6-98BB-489F-BA3F-132BDBFAD3E3}">
      <dgm:prSet/>
      <dgm:spPr/>
      <dgm:t>
        <a:bodyPr/>
        <a:lstStyle/>
        <a:p>
          <a:endParaRPr lang="pt-BR"/>
        </a:p>
      </dgm:t>
    </dgm:pt>
    <dgm:pt modelId="{F8F7DEB4-D96E-49C7-9DC9-0AEC2A863685}">
      <dgm:prSet/>
      <dgm:spPr/>
      <dgm:t>
        <a:bodyPr vert="vert"/>
        <a:lstStyle/>
        <a:p>
          <a:pPr algn="l"/>
          <a:r>
            <a:rPr lang="pt-BR" dirty="0" smtClean="0"/>
            <a:t>NOVO SOLICITANTES</a:t>
          </a:r>
          <a:endParaRPr lang="pt-BR" dirty="0"/>
        </a:p>
      </dgm:t>
    </dgm:pt>
    <dgm:pt modelId="{71016941-9140-4166-8318-4577065E3774}" type="parTrans" cxnId="{2B9C9425-DAA8-4676-A335-0BA89E0726AF}">
      <dgm:prSet/>
      <dgm:spPr/>
      <dgm:t>
        <a:bodyPr/>
        <a:lstStyle/>
        <a:p>
          <a:endParaRPr lang="pt-BR"/>
        </a:p>
      </dgm:t>
    </dgm:pt>
    <dgm:pt modelId="{EA69BCE4-1850-4DF7-B1C1-6D10A3886C5A}" type="sibTrans" cxnId="{2B9C9425-DAA8-4676-A335-0BA89E0726AF}">
      <dgm:prSet/>
      <dgm:spPr/>
      <dgm:t>
        <a:bodyPr/>
        <a:lstStyle/>
        <a:p>
          <a:endParaRPr lang="pt-BR"/>
        </a:p>
      </dgm:t>
    </dgm:pt>
    <dgm:pt modelId="{FE5B2E5B-DAC5-4C52-B184-4F8F28BFF80F}">
      <dgm:prSet/>
      <dgm:spPr/>
      <dgm:t>
        <a:bodyPr vert="vert"/>
        <a:lstStyle/>
        <a:p>
          <a:pPr algn="l"/>
          <a:r>
            <a:rPr lang="pt-BR" dirty="0" smtClean="0"/>
            <a:t>COBRANÇA</a:t>
          </a:r>
          <a:endParaRPr lang="pt-BR" dirty="0"/>
        </a:p>
      </dgm:t>
    </dgm:pt>
    <dgm:pt modelId="{48DBB9DC-764D-4400-9ACA-EFF0BA99728A}" type="parTrans" cxnId="{3E88FD26-85AD-491A-B0CD-6A5E9E049FB3}">
      <dgm:prSet/>
      <dgm:spPr/>
      <dgm:t>
        <a:bodyPr/>
        <a:lstStyle/>
        <a:p>
          <a:endParaRPr lang="pt-BR"/>
        </a:p>
      </dgm:t>
    </dgm:pt>
    <dgm:pt modelId="{4BA64252-B3B7-4B08-81DE-0A2A580EA760}" type="sibTrans" cxnId="{3E88FD26-85AD-491A-B0CD-6A5E9E049FB3}">
      <dgm:prSet/>
      <dgm:spPr/>
      <dgm:t>
        <a:bodyPr/>
        <a:lstStyle/>
        <a:p>
          <a:endParaRPr lang="pt-BR"/>
        </a:p>
      </dgm:t>
    </dgm:pt>
    <dgm:pt modelId="{9C3FC382-C0EE-4744-899B-3781F6834CD1}">
      <dgm:prSet/>
      <dgm:spPr/>
      <dgm:t>
        <a:bodyPr vert="vert"/>
        <a:lstStyle/>
        <a:p>
          <a:pPr algn="l"/>
          <a:r>
            <a:rPr lang="pt-BR" dirty="0" smtClean="0"/>
            <a:t>CRITERIOS PARA FATURAMENTO</a:t>
          </a:r>
          <a:endParaRPr lang="pt-BR" dirty="0"/>
        </a:p>
      </dgm:t>
    </dgm:pt>
    <dgm:pt modelId="{F0DA4FAD-5053-4C20-B535-C75F008F1B55}" type="parTrans" cxnId="{795BCDC8-FB54-4B89-8459-324D86601342}">
      <dgm:prSet/>
      <dgm:spPr/>
      <dgm:t>
        <a:bodyPr/>
        <a:lstStyle/>
        <a:p>
          <a:endParaRPr lang="pt-BR"/>
        </a:p>
      </dgm:t>
    </dgm:pt>
    <dgm:pt modelId="{43BABCC4-1FBA-4F05-9FBB-BB5242426C60}" type="sibTrans" cxnId="{795BCDC8-FB54-4B89-8459-324D86601342}">
      <dgm:prSet/>
      <dgm:spPr/>
      <dgm:t>
        <a:bodyPr/>
        <a:lstStyle/>
        <a:p>
          <a:endParaRPr lang="pt-BR"/>
        </a:p>
      </dgm:t>
    </dgm:pt>
    <dgm:pt modelId="{2C7492E7-F65C-4AE9-B8EB-4888C4800051}">
      <dgm:prSet/>
      <dgm:spPr/>
      <dgm:t>
        <a:bodyPr vert="vert"/>
        <a:lstStyle/>
        <a:p>
          <a:pPr algn="l"/>
          <a:r>
            <a:rPr lang="pt-BR" dirty="0" smtClean="0"/>
            <a:t>TRANSAÇÕES</a:t>
          </a:r>
        </a:p>
      </dgm:t>
    </dgm:pt>
    <dgm:pt modelId="{4D7B6500-88F4-4443-A417-A3237E104A74}" type="parTrans" cxnId="{B2655BFE-DD5E-4F3D-9DBE-6E85FF4F125D}">
      <dgm:prSet/>
      <dgm:spPr/>
      <dgm:t>
        <a:bodyPr/>
        <a:lstStyle/>
        <a:p>
          <a:endParaRPr lang="pt-BR"/>
        </a:p>
      </dgm:t>
    </dgm:pt>
    <dgm:pt modelId="{17174282-CAD9-4466-837B-619AF33D9335}" type="sibTrans" cxnId="{B2655BFE-DD5E-4F3D-9DBE-6E85FF4F125D}">
      <dgm:prSet/>
      <dgm:spPr/>
      <dgm:t>
        <a:bodyPr/>
        <a:lstStyle/>
        <a:p>
          <a:endParaRPr lang="pt-BR"/>
        </a:p>
      </dgm:t>
    </dgm:pt>
    <dgm:pt modelId="{0352466A-7875-40BB-A2F3-D55FBDFA72C3}">
      <dgm:prSet/>
      <dgm:spPr/>
      <dgm:t>
        <a:bodyPr vert="vert"/>
        <a:lstStyle/>
        <a:p>
          <a:pPr algn="l"/>
          <a:r>
            <a:rPr lang="pt-BR" dirty="0" smtClean="0"/>
            <a:t>CONDIÇÕES</a:t>
          </a:r>
        </a:p>
      </dgm:t>
    </dgm:pt>
    <dgm:pt modelId="{18E4E98E-EE21-40EE-B45F-384C32551996}" type="parTrans" cxnId="{3E5B5FA3-181F-4A6E-BCAF-4606B4FC6020}">
      <dgm:prSet/>
      <dgm:spPr/>
      <dgm:t>
        <a:bodyPr/>
        <a:lstStyle/>
        <a:p>
          <a:endParaRPr lang="pt-BR"/>
        </a:p>
      </dgm:t>
    </dgm:pt>
    <dgm:pt modelId="{8141ED25-E28F-4719-9F66-035963BCC50D}" type="sibTrans" cxnId="{3E5B5FA3-181F-4A6E-BCAF-4606B4FC6020}">
      <dgm:prSet/>
      <dgm:spPr/>
      <dgm:t>
        <a:bodyPr/>
        <a:lstStyle/>
        <a:p>
          <a:endParaRPr lang="pt-BR"/>
        </a:p>
      </dgm:t>
    </dgm:pt>
    <dgm:pt modelId="{611C2387-A72E-4137-A248-8854B4501168}">
      <dgm:prSet/>
      <dgm:spPr/>
      <dgm:t>
        <a:bodyPr vert="vert"/>
        <a:lstStyle/>
        <a:p>
          <a:pPr algn="l"/>
          <a:r>
            <a:rPr lang="pt-BR" dirty="0" smtClean="0"/>
            <a:t>CRITÉRIOS DE COBRANÇA</a:t>
          </a:r>
        </a:p>
      </dgm:t>
    </dgm:pt>
    <dgm:pt modelId="{4EFE4799-5A3A-4022-B0F4-E229D694FC2D}" type="parTrans" cxnId="{FFD09ACF-3D12-4ADD-ACEA-5A0E72D656E2}">
      <dgm:prSet/>
      <dgm:spPr/>
      <dgm:t>
        <a:bodyPr/>
        <a:lstStyle/>
        <a:p>
          <a:endParaRPr lang="pt-BR"/>
        </a:p>
      </dgm:t>
    </dgm:pt>
    <dgm:pt modelId="{15115CA4-44C2-4FE1-B99C-2E36B9DA7DA0}" type="sibTrans" cxnId="{FFD09ACF-3D12-4ADD-ACEA-5A0E72D656E2}">
      <dgm:prSet/>
      <dgm:spPr/>
      <dgm:t>
        <a:bodyPr/>
        <a:lstStyle/>
        <a:p>
          <a:endParaRPr lang="pt-BR"/>
        </a:p>
      </dgm:t>
    </dgm:pt>
    <dgm:pt modelId="{6CD94F68-D348-4E16-8345-F141A3FA2625}">
      <dgm:prSet phldrT="[Texto]"/>
      <dgm:spPr/>
      <dgm:t>
        <a:bodyPr vert="vert"/>
        <a:lstStyle/>
        <a:p>
          <a:pPr algn="l"/>
          <a:r>
            <a:rPr lang="pt-BR" dirty="0" smtClean="0"/>
            <a:t>PREÇOS</a:t>
          </a:r>
        </a:p>
      </dgm:t>
    </dgm:pt>
    <dgm:pt modelId="{75554320-2CC9-4280-A0F3-F9255C072996}" type="parTrans" cxnId="{82B3BB91-9BA8-41F9-B3E4-32C735828276}">
      <dgm:prSet/>
      <dgm:spPr/>
      <dgm:t>
        <a:bodyPr/>
        <a:lstStyle/>
        <a:p>
          <a:endParaRPr lang="pt-BR"/>
        </a:p>
      </dgm:t>
    </dgm:pt>
    <dgm:pt modelId="{7F0C3BFE-278B-493A-94A1-4D6A066F8D4C}" type="sibTrans" cxnId="{82B3BB91-9BA8-41F9-B3E4-32C735828276}">
      <dgm:prSet/>
      <dgm:spPr/>
      <dgm:t>
        <a:bodyPr/>
        <a:lstStyle/>
        <a:p>
          <a:endParaRPr lang="pt-BR"/>
        </a:p>
      </dgm:t>
    </dgm:pt>
    <dgm:pt modelId="{72D961EA-6885-49DA-8156-F210722DA495}">
      <dgm:prSet phldrT="[Texto]"/>
      <dgm:spPr/>
      <dgm:t>
        <a:bodyPr vert="vert"/>
        <a:lstStyle/>
        <a:p>
          <a:pPr algn="l"/>
          <a:r>
            <a:rPr lang="pt-BR" dirty="0" smtClean="0"/>
            <a:t>[  ] - ÚNICO</a:t>
          </a:r>
          <a:endParaRPr lang="pt-BR" dirty="0"/>
        </a:p>
      </dgm:t>
    </dgm:pt>
    <dgm:pt modelId="{B51F7431-3E03-493E-ACE3-DFB6D4E32507}" type="parTrans" cxnId="{758A848F-5BBD-46A3-AB71-5FA58C61D33A}">
      <dgm:prSet/>
      <dgm:spPr/>
      <dgm:t>
        <a:bodyPr/>
        <a:lstStyle/>
        <a:p>
          <a:endParaRPr lang="pt-BR"/>
        </a:p>
      </dgm:t>
    </dgm:pt>
    <dgm:pt modelId="{3D7B9E7D-9FA0-49B3-98E4-55215BFCDF34}" type="sibTrans" cxnId="{758A848F-5BBD-46A3-AB71-5FA58C61D33A}">
      <dgm:prSet/>
      <dgm:spPr/>
      <dgm:t>
        <a:bodyPr/>
        <a:lstStyle/>
        <a:p>
          <a:endParaRPr lang="pt-BR"/>
        </a:p>
      </dgm:t>
    </dgm:pt>
    <dgm:pt modelId="{AD68D4AC-2D50-4046-BA8F-131870B4243B}">
      <dgm:prSet phldrT="[Texto]"/>
      <dgm:spPr/>
      <dgm:t>
        <a:bodyPr vert="vert"/>
        <a:lstStyle/>
        <a:p>
          <a:pPr algn="l"/>
          <a:r>
            <a:rPr lang="pt-BR" dirty="0" smtClean="0"/>
            <a:t>[X] – VALOR </a:t>
          </a:r>
          <a:r>
            <a:rPr lang="pt-BR" dirty="0" smtClean="0"/>
            <a:t>CEP/BAIRRO/CIDADE</a:t>
          </a:r>
          <a:endParaRPr lang="pt-BR" dirty="0"/>
        </a:p>
      </dgm:t>
    </dgm:pt>
    <dgm:pt modelId="{81779A70-904A-490C-A5B8-219B65465AC8}" type="parTrans" cxnId="{4D755E34-EAB1-477F-B658-A9330E23212F}">
      <dgm:prSet/>
      <dgm:spPr/>
      <dgm:t>
        <a:bodyPr/>
        <a:lstStyle/>
        <a:p>
          <a:endParaRPr lang="pt-BR"/>
        </a:p>
      </dgm:t>
    </dgm:pt>
    <dgm:pt modelId="{DEAB7AA1-948D-480C-B264-86F1DAAF9FA1}" type="sibTrans" cxnId="{4D755E34-EAB1-477F-B658-A9330E23212F}">
      <dgm:prSet/>
      <dgm:spPr/>
      <dgm:t>
        <a:bodyPr/>
        <a:lstStyle/>
        <a:p>
          <a:endParaRPr lang="pt-BR"/>
        </a:p>
      </dgm:t>
    </dgm:pt>
    <dgm:pt modelId="{83BD743B-3904-4DCF-9443-F6EA6680A807}">
      <dgm:prSet phldrT="[Texto]"/>
      <dgm:spPr/>
      <dgm:t>
        <a:bodyPr vert="vert"/>
        <a:lstStyle/>
        <a:p>
          <a:pPr algn="l"/>
          <a:r>
            <a:rPr lang="pt-BR" dirty="0" smtClean="0"/>
            <a:t>[  ] – ACORDO ENTRE CLIENTE E GERENCIA</a:t>
          </a:r>
          <a:endParaRPr lang="pt-BR" dirty="0"/>
        </a:p>
      </dgm:t>
    </dgm:pt>
    <dgm:pt modelId="{B214C427-8B31-40E2-AE2D-C9FD6E4189A4}" type="parTrans" cxnId="{5E7311CF-5B38-46B8-9B80-5F105C95C106}">
      <dgm:prSet/>
      <dgm:spPr/>
      <dgm:t>
        <a:bodyPr/>
        <a:lstStyle/>
        <a:p>
          <a:endParaRPr lang="pt-BR"/>
        </a:p>
      </dgm:t>
    </dgm:pt>
    <dgm:pt modelId="{5AD6901E-AD99-452B-8D97-F2659ED1FCD8}" type="sibTrans" cxnId="{5E7311CF-5B38-46B8-9B80-5F105C95C106}">
      <dgm:prSet/>
      <dgm:spPr/>
      <dgm:t>
        <a:bodyPr/>
        <a:lstStyle/>
        <a:p>
          <a:endParaRPr lang="pt-BR"/>
        </a:p>
      </dgm:t>
    </dgm:pt>
    <dgm:pt modelId="{731645DB-4293-4177-8E9E-F4CC082E9A0C}">
      <dgm:prSet phldrT="[Texto]"/>
      <dgm:spPr/>
      <dgm:t>
        <a:bodyPr vert="vert"/>
        <a:lstStyle/>
        <a:p>
          <a:pPr algn="l"/>
          <a:r>
            <a:rPr lang="pt-BR" dirty="0" smtClean="0"/>
            <a:t>OBSERVAÇÕES</a:t>
          </a:r>
          <a:endParaRPr lang="pt-BR" dirty="0"/>
        </a:p>
      </dgm:t>
    </dgm:pt>
    <dgm:pt modelId="{01C6AF60-BBCF-49B1-AF62-760A8A949F8B}" type="parTrans" cxnId="{1FD1BEFC-CEEC-4170-A5E0-55388F2AEC8F}">
      <dgm:prSet/>
      <dgm:spPr/>
      <dgm:t>
        <a:bodyPr/>
        <a:lstStyle/>
        <a:p>
          <a:endParaRPr lang="pt-BR"/>
        </a:p>
      </dgm:t>
    </dgm:pt>
    <dgm:pt modelId="{394BBBA8-E54F-4049-964A-623D89C49B7A}" type="sibTrans" cxnId="{1FD1BEFC-CEEC-4170-A5E0-55388F2AEC8F}">
      <dgm:prSet/>
      <dgm:spPr/>
      <dgm:t>
        <a:bodyPr/>
        <a:lstStyle/>
        <a:p>
          <a:endParaRPr lang="pt-BR"/>
        </a:p>
      </dgm:t>
    </dgm:pt>
    <dgm:pt modelId="{F5CA6609-15D7-4B50-B4BC-E258073F8585}">
      <dgm:prSet/>
      <dgm:spPr/>
      <dgm:t>
        <a:bodyPr vert="vert"/>
        <a:lstStyle/>
        <a:p>
          <a:pPr algn="l"/>
          <a:r>
            <a:rPr lang="pt-BR" dirty="0" smtClean="0"/>
            <a:t>STATUS DE CONCLUSÃO </a:t>
          </a:r>
          <a:br>
            <a:rPr lang="pt-BR" dirty="0" smtClean="0"/>
          </a:br>
          <a:r>
            <a:rPr lang="pt-BR" dirty="0" smtClean="0"/>
            <a:t>( OK/</a:t>
          </a:r>
          <a:r>
            <a:rPr lang="pt-BR" dirty="0" err="1" smtClean="0"/>
            <a:t>Ñ.</a:t>
          </a:r>
          <a:r>
            <a:rPr lang="pt-BR" dirty="0" smtClean="0"/>
            <a:t>OK )</a:t>
          </a:r>
          <a:endParaRPr lang="pt-BR" dirty="0"/>
        </a:p>
      </dgm:t>
    </dgm:pt>
    <dgm:pt modelId="{93260219-8969-40A3-9F9E-43C400BD46B4}" type="parTrans" cxnId="{4FAE2A4C-2C24-40CA-84A1-8A6EC0B77984}">
      <dgm:prSet/>
      <dgm:spPr/>
      <dgm:t>
        <a:bodyPr/>
        <a:lstStyle/>
        <a:p>
          <a:endParaRPr lang="pt-BR"/>
        </a:p>
      </dgm:t>
    </dgm:pt>
    <dgm:pt modelId="{6FB628E8-88CC-4C66-95BC-02A224BE6651}" type="sibTrans" cxnId="{4FAE2A4C-2C24-40CA-84A1-8A6EC0B77984}">
      <dgm:prSet/>
      <dgm:spPr/>
      <dgm:t>
        <a:bodyPr/>
        <a:lstStyle/>
        <a:p>
          <a:endParaRPr lang="pt-BR"/>
        </a:p>
      </dgm:t>
    </dgm:pt>
    <dgm:pt modelId="{5D781E8B-4DA2-4799-9633-436EBD280591}">
      <dgm:prSet/>
      <dgm:spPr/>
      <dgm:t>
        <a:bodyPr vert="vert"/>
        <a:lstStyle/>
        <a:p>
          <a:pPr algn="l"/>
          <a:r>
            <a:rPr lang="pt-BR" dirty="0" smtClean="0"/>
            <a:t>FUNCIONÁRIOS</a:t>
          </a:r>
          <a:endParaRPr lang="pt-BR" dirty="0"/>
        </a:p>
      </dgm:t>
    </dgm:pt>
    <dgm:pt modelId="{2D3E5899-2CEC-4737-B6B6-C4314A4EF4DD}" type="parTrans" cxnId="{E64CFE7F-0E9C-4BE8-B8BC-3FE5EB3D9B47}">
      <dgm:prSet/>
      <dgm:spPr/>
    </dgm:pt>
    <dgm:pt modelId="{DED62802-9E4A-460B-8E1F-970F93C97DD1}" type="sibTrans" cxnId="{E64CFE7F-0E9C-4BE8-B8BC-3FE5EB3D9B47}">
      <dgm:prSet/>
      <dgm:spPr/>
    </dgm:pt>
    <dgm:pt modelId="{D8C7C7E3-C1C8-402F-9BEC-BCCC732280E3}">
      <dgm:prSet/>
      <dgm:spPr/>
      <dgm:t>
        <a:bodyPr vert="vert"/>
        <a:lstStyle/>
        <a:p>
          <a:pPr algn="l"/>
          <a:r>
            <a:rPr lang="pt-BR" dirty="0" smtClean="0"/>
            <a:t>MOTORISTAS</a:t>
          </a:r>
          <a:endParaRPr lang="pt-BR" dirty="0"/>
        </a:p>
      </dgm:t>
    </dgm:pt>
    <dgm:pt modelId="{86B0A6A1-E1CB-4AE3-9C5A-160A30F05C9F}" type="parTrans" cxnId="{7AA26A06-65C0-4980-8602-0D100EC3AF15}">
      <dgm:prSet/>
      <dgm:spPr/>
      <dgm:t>
        <a:bodyPr/>
        <a:lstStyle/>
        <a:p>
          <a:endParaRPr lang="pt-BR"/>
        </a:p>
      </dgm:t>
    </dgm:pt>
    <dgm:pt modelId="{EBE0B24E-83A1-473B-8CDE-006EF1C60CA9}" type="sibTrans" cxnId="{7AA26A06-65C0-4980-8602-0D100EC3AF15}">
      <dgm:prSet/>
      <dgm:spPr/>
      <dgm:t>
        <a:bodyPr/>
        <a:lstStyle/>
        <a:p>
          <a:endParaRPr lang="pt-BR"/>
        </a:p>
      </dgm:t>
    </dgm:pt>
    <dgm:pt modelId="{8EECE367-840A-46A6-9FDE-025E45DC3F91}">
      <dgm:prSet/>
      <dgm:spPr/>
      <dgm:t>
        <a:bodyPr vert="vert"/>
        <a:lstStyle/>
        <a:p>
          <a:pPr algn="l"/>
          <a:r>
            <a:rPr lang="pt-BR" dirty="0" smtClean="0"/>
            <a:t>VEICULOS</a:t>
          </a:r>
          <a:endParaRPr lang="pt-BR" dirty="0"/>
        </a:p>
      </dgm:t>
    </dgm:pt>
    <dgm:pt modelId="{567D64FE-F0A7-4244-9741-515E91727037}" type="parTrans" cxnId="{85A93744-025C-4D33-8FD5-3110B1537588}">
      <dgm:prSet/>
      <dgm:spPr/>
    </dgm:pt>
    <dgm:pt modelId="{34A3BD0D-0938-42A1-896F-91A1893F4146}" type="sibTrans" cxnId="{85A93744-025C-4D33-8FD5-3110B1537588}">
      <dgm:prSet/>
      <dgm:spPr/>
    </dgm:pt>
    <dgm:pt modelId="{A78530BF-65AC-4FAA-BA98-78CEB0646AD3}">
      <dgm:prSet phldrT="[Texto]"/>
      <dgm:spPr/>
      <dgm:t>
        <a:bodyPr vert="horz"/>
        <a:lstStyle/>
        <a:p>
          <a:r>
            <a:rPr lang="pt-BR" smtClean="0"/>
            <a:t>VIAGENS</a:t>
          </a:r>
          <a:endParaRPr lang="pt-BR" dirty="0"/>
        </a:p>
      </dgm:t>
    </dgm:pt>
    <dgm:pt modelId="{115C81C8-A069-46F9-B22C-98EB3CAF7EF3}" type="parTrans" cxnId="{A093F90D-473C-49C4-90A8-152BF73193AF}">
      <dgm:prSet/>
      <dgm:spPr/>
    </dgm:pt>
    <dgm:pt modelId="{6C78DDB0-9A37-40D3-9927-46B0794960CD}" type="sibTrans" cxnId="{A093F90D-473C-49C4-90A8-152BF73193AF}">
      <dgm:prSet/>
      <dgm:spPr/>
    </dgm:pt>
    <dgm:pt modelId="{EE31AF09-14CA-4501-9109-2876A6B5828A}">
      <dgm:prSet/>
      <dgm:spPr/>
      <dgm:t>
        <a:bodyPr vert="vert"/>
        <a:lstStyle/>
        <a:p>
          <a:pPr algn="l"/>
          <a:r>
            <a:rPr lang="pt-BR" dirty="0" smtClean="0"/>
            <a:t>STATUS DE CONCLUSÃO </a:t>
          </a:r>
          <a:br>
            <a:rPr lang="pt-BR" dirty="0" smtClean="0"/>
          </a:br>
          <a:r>
            <a:rPr lang="pt-BR" dirty="0" smtClean="0"/>
            <a:t>( OK/</a:t>
          </a:r>
          <a:r>
            <a:rPr lang="pt-BR" dirty="0" err="1" smtClean="0"/>
            <a:t>Ñ.</a:t>
          </a:r>
          <a:r>
            <a:rPr lang="pt-BR" dirty="0" smtClean="0"/>
            <a:t>OK )</a:t>
          </a:r>
          <a:endParaRPr lang="pt-BR" dirty="0"/>
        </a:p>
      </dgm:t>
    </dgm:pt>
    <dgm:pt modelId="{34A53941-C451-44DA-AB2E-85496F26C0CE}" type="parTrans" cxnId="{CC490E90-67B9-4C50-9B93-427F707BFC56}">
      <dgm:prSet/>
      <dgm:spPr/>
      <dgm:t>
        <a:bodyPr/>
        <a:lstStyle/>
        <a:p>
          <a:endParaRPr lang="pt-BR"/>
        </a:p>
      </dgm:t>
    </dgm:pt>
    <dgm:pt modelId="{71A394A9-F271-42B8-B65D-3789B1335C6D}" type="sibTrans" cxnId="{CC490E90-67B9-4C50-9B93-427F707BFC56}">
      <dgm:prSet/>
      <dgm:spPr/>
      <dgm:t>
        <a:bodyPr/>
        <a:lstStyle/>
        <a:p>
          <a:endParaRPr lang="pt-BR"/>
        </a:p>
      </dgm:t>
    </dgm:pt>
    <dgm:pt modelId="{BB3FE4B6-717B-4CD8-9262-8F56DB3B4147}">
      <dgm:prSet phldrT="[Texto]"/>
      <dgm:spPr/>
      <dgm:t>
        <a:bodyPr vert="vert"/>
        <a:lstStyle/>
        <a:p>
          <a:pPr algn="l"/>
          <a:r>
            <a:rPr lang="pt-BR" dirty="0" smtClean="0"/>
            <a:t>ORDEM</a:t>
          </a:r>
          <a:endParaRPr lang="pt-BR" dirty="0"/>
        </a:p>
      </dgm:t>
    </dgm:pt>
    <dgm:pt modelId="{C36EDB98-453A-4C5A-8090-4B13D3D34DF1}" type="parTrans" cxnId="{EFA3D881-C93E-4E5C-B514-DF8B7BF6D127}">
      <dgm:prSet/>
      <dgm:spPr/>
      <dgm:t>
        <a:bodyPr/>
        <a:lstStyle/>
        <a:p>
          <a:endParaRPr lang="pt-BR"/>
        </a:p>
      </dgm:t>
    </dgm:pt>
    <dgm:pt modelId="{46DB008E-71E2-4E62-B4D7-9B5F7D998079}" type="sibTrans" cxnId="{EFA3D881-C93E-4E5C-B514-DF8B7BF6D127}">
      <dgm:prSet/>
      <dgm:spPr/>
      <dgm:t>
        <a:bodyPr/>
        <a:lstStyle/>
        <a:p>
          <a:endParaRPr lang="pt-BR"/>
        </a:p>
      </dgm:t>
    </dgm:pt>
    <dgm:pt modelId="{2ED1AE77-9D67-4C7D-AAF0-ACAABA834276}">
      <dgm:prSet phldrT="[Texto]"/>
      <dgm:spPr/>
      <dgm:t>
        <a:bodyPr vert="vert"/>
        <a:lstStyle/>
        <a:p>
          <a:pPr algn="l"/>
          <a:r>
            <a:rPr lang="pt-BR" dirty="0" smtClean="0"/>
            <a:t>VIAGEM</a:t>
          </a:r>
          <a:endParaRPr lang="pt-BR"/>
        </a:p>
      </dgm:t>
    </dgm:pt>
    <dgm:pt modelId="{96C492DE-681E-4A9B-8D54-4C1936B41F29}" type="parTrans" cxnId="{F0A64D33-F88A-441A-9F70-398694804546}">
      <dgm:prSet/>
      <dgm:spPr/>
      <dgm:t>
        <a:bodyPr/>
        <a:lstStyle/>
        <a:p>
          <a:endParaRPr lang="pt-BR"/>
        </a:p>
      </dgm:t>
    </dgm:pt>
    <dgm:pt modelId="{041D6E94-F559-4241-9D25-D55B95711BB1}" type="sibTrans" cxnId="{F0A64D33-F88A-441A-9F70-398694804546}">
      <dgm:prSet/>
      <dgm:spPr/>
      <dgm:t>
        <a:bodyPr/>
        <a:lstStyle/>
        <a:p>
          <a:endParaRPr lang="pt-BR"/>
        </a:p>
      </dgm:t>
    </dgm:pt>
    <dgm:pt modelId="{A184DB7A-38A0-4ADB-B9F1-A65CADC6D21F}">
      <dgm:prSet phldrT="[Texto]"/>
      <dgm:spPr/>
      <dgm:t>
        <a:bodyPr/>
        <a:lstStyle/>
        <a:p>
          <a:r>
            <a:rPr lang="pt-BR" dirty="0" smtClean="0"/>
            <a:t>LIGAÇÕES</a:t>
          </a:r>
          <a:endParaRPr lang="pt-BR" dirty="0"/>
        </a:p>
      </dgm:t>
    </dgm:pt>
    <dgm:pt modelId="{A1D42ADB-090B-420D-A09B-8C3F9D660DA1}" type="sibTrans" cxnId="{C2E43077-4A7B-49D1-A4AF-12C01742907E}">
      <dgm:prSet/>
      <dgm:spPr/>
      <dgm:t>
        <a:bodyPr/>
        <a:lstStyle/>
        <a:p>
          <a:endParaRPr lang="pt-BR"/>
        </a:p>
      </dgm:t>
    </dgm:pt>
    <dgm:pt modelId="{B555F0C4-432E-4A7B-A785-B1D6F8A8010B}" type="parTrans" cxnId="{C2E43077-4A7B-49D1-A4AF-12C01742907E}">
      <dgm:prSet/>
      <dgm:spPr/>
      <dgm:t>
        <a:bodyPr/>
        <a:lstStyle/>
        <a:p>
          <a:endParaRPr lang="pt-BR"/>
        </a:p>
      </dgm:t>
    </dgm:pt>
    <dgm:pt modelId="{204FA656-F95D-4606-B430-D8F6F3DD5BA2}">
      <dgm:prSet/>
      <dgm:spPr/>
      <dgm:t>
        <a:bodyPr vert="vert"/>
        <a:lstStyle/>
        <a:p>
          <a:pPr algn="l"/>
          <a:r>
            <a:rPr lang="pt-BR" smtClean="0"/>
            <a:t>STATUS DO CLIENTE</a:t>
          </a:r>
          <a:endParaRPr lang="pt-BR" dirty="0"/>
        </a:p>
      </dgm:t>
    </dgm:pt>
    <dgm:pt modelId="{19936863-9DE8-402D-B814-6C7359650CD8}" type="parTrans" cxnId="{5F5F6B08-14D3-451D-BB16-861EDA2810B4}">
      <dgm:prSet/>
      <dgm:spPr/>
    </dgm:pt>
    <dgm:pt modelId="{5746C019-3D70-470C-9E8B-9D03FE20A31C}" type="sibTrans" cxnId="{5F5F6B08-14D3-451D-BB16-861EDA2810B4}">
      <dgm:prSet/>
      <dgm:spPr/>
    </dgm:pt>
    <dgm:pt modelId="{1C0D58FD-1C3F-4813-8800-041750D5F66A}">
      <dgm:prSet/>
      <dgm:spPr/>
      <dgm:t>
        <a:bodyPr vert="vert"/>
        <a:lstStyle/>
        <a:p>
          <a:pPr algn="l"/>
          <a:r>
            <a:rPr lang="pt-BR" dirty="0" smtClean="0"/>
            <a:t>STATUS </a:t>
          </a:r>
          <a:r>
            <a:rPr lang="pt-BR" dirty="0" smtClean="0"/>
            <a:t>(LIBERADO/BLOQUEADO)</a:t>
          </a:r>
          <a:endParaRPr lang="pt-BR" dirty="0"/>
        </a:p>
      </dgm:t>
    </dgm:pt>
    <dgm:pt modelId="{CD0A8588-6489-4596-AFD2-7CAEB7C55042}" type="parTrans" cxnId="{249082E3-394D-44C2-8CEE-A669F7E59BC5}">
      <dgm:prSet/>
      <dgm:spPr/>
      <dgm:t>
        <a:bodyPr/>
        <a:lstStyle/>
        <a:p>
          <a:endParaRPr lang="pt-BR"/>
        </a:p>
      </dgm:t>
    </dgm:pt>
    <dgm:pt modelId="{DDC9132F-7FD1-46DE-8865-28BB84DB7B00}" type="sibTrans" cxnId="{249082E3-394D-44C2-8CEE-A669F7E59BC5}">
      <dgm:prSet/>
      <dgm:spPr/>
      <dgm:t>
        <a:bodyPr/>
        <a:lstStyle/>
        <a:p>
          <a:endParaRPr lang="pt-BR"/>
        </a:p>
      </dgm:t>
    </dgm:pt>
    <dgm:pt modelId="{D597FF0F-9D6A-4B60-A176-9CEBD6071775}">
      <dgm:prSet/>
      <dgm:spPr/>
      <dgm:t>
        <a:bodyPr vert="vert"/>
        <a:lstStyle/>
        <a:p>
          <a:pPr algn="l"/>
          <a:r>
            <a:rPr lang="pt-BR" dirty="0" smtClean="0"/>
            <a:t>OBSERVAÇÕES</a:t>
          </a:r>
          <a:endParaRPr lang="pt-BR"/>
        </a:p>
      </dgm:t>
    </dgm:pt>
    <dgm:pt modelId="{796F760A-712F-4BE3-B3D2-9EF2C05BDD2B}" type="parTrans" cxnId="{86A90581-2E1A-437C-A75E-111D4722D7BF}">
      <dgm:prSet/>
      <dgm:spPr/>
      <dgm:t>
        <a:bodyPr/>
        <a:lstStyle/>
        <a:p>
          <a:endParaRPr lang="pt-BR"/>
        </a:p>
      </dgm:t>
    </dgm:pt>
    <dgm:pt modelId="{75926DBE-60DB-4ED6-A8BF-F7584BA299E9}" type="sibTrans" cxnId="{86A90581-2E1A-437C-A75E-111D4722D7BF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24A43D5-AC07-47CE-9E36-4CBEC629530D}" type="pres">
      <dgm:prSet presAssocID="{91272E83-D057-4E79-BCED-AE1F321DAAE0}" presName="vertOne" presStyleCnt="0"/>
      <dgm:spPr/>
      <dgm:t>
        <a:bodyPr/>
        <a:lstStyle/>
        <a:p>
          <a:endParaRPr lang="pt-BR"/>
        </a:p>
      </dgm:t>
    </dgm:pt>
    <dgm:pt modelId="{F9DA9C6C-EB67-4A2F-88E1-B20203521784}" type="pres">
      <dgm:prSet presAssocID="{91272E83-D057-4E79-BCED-AE1F321DAAE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42E964-E5FF-4E7D-BF90-3C86DEFB7C72}" type="pres">
      <dgm:prSet presAssocID="{91272E83-D057-4E79-BCED-AE1F321DAAE0}" presName="parTransOne" presStyleCnt="0"/>
      <dgm:spPr/>
      <dgm:t>
        <a:bodyPr/>
        <a:lstStyle/>
        <a:p>
          <a:endParaRPr lang="pt-BR"/>
        </a:p>
      </dgm:t>
    </dgm:pt>
    <dgm:pt modelId="{5960E311-B95F-46B6-AE9E-14D3B2ABDD8F}" type="pres">
      <dgm:prSet presAssocID="{91272E83-D057-4E79-BCED-AE1F321DAAE0}" presName="horzOne" presStyleCnt="0"/>
      <dgm:spPr/>
      <dgm:t>
        <a:bodyPr/>
        <a:lstStyle/>
        <a:p>
          <a:endParaRPr lang="pt-BR"/>
        </a:p>
      </dgm:t>
    </dgm:pt>
    <dgm:pt modelId="{8A4C34EB-2B30-45BA-9F97-95D8B0F021C0}" type="pres">
      <dgm:prSet presAssocID="{A78530BF-65AC-4FAA-BA98-78CEB0646AD3}" presName="vertTwo" presStyleCnt="0"/>
      <dgm:spPr/>
      <dgm:t>
        <a:bodyPr/>
        <a:lstStyle/>
        <a:p>
          <a:endParaRPr lang="pt-BR"/>
        </a:p>
      </dgm:t>
    </dgm:pt>
    <dgm:pt modelId="{7907FB6E-269F-44D0-AEE5-E91B4A22B873}" type="pres">
      <dgm:prSet presAssocID="{A78530BF-65AC-4FAA-BA98-78CEB0646AD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831917-D995-4A06-AC1F-1CED5900A818}" type="pres">
      <dgm:prSet presAssocID="{A78530BF-65AC-4FAA-BA98-78CEB0646AD3}" presName="parTransTwo" presStyleCnt="0"/>
      <dgm:spPr/>
      <dgm:t>
        <a:bodyPr/>
        <a:lstStyle/>
        <a:p>
          <a:endParaRPr lang="pt-BR"/>
        </a:p>
      </dgm:t>
    </dgm:pt>
    <dgm:pt modelId="{6F6F0159-4C23-40F5-8046-430A1528AA3F}" type="pres">
      <dgm:prSet presAssocID="{A78530BF-65AC-4FAA-BA98-78CEB0646AD3}" presName="horzTwo" presStyleCnt="0"/>
      <dgm:spPr/>
      <dgm:t>
        <a:bodyPr/>
        <a:lstStyle/>
        <a:p>
          <a:endParaRPr lang="pt-BR"/>
        </a:p>
      </dgm:t>
    </dgm:pt>
    <dgm:pt modelId="{7803A734-4C0A-457C-95DF-869B47690B2B}" type="pres">
      <dgm:prSet presAssocID="{EE31AF09-14CA-4501-9109-2876A6B5828A}" presName="vertThree" presStyleCnt="0"/>
      <dgm:spPr/>
      <dgm:t>
        <a:bodyPr/>
        <a:lstStyle/>
        <a:p>
          <a:endParaRPr lang="pt-BR"/>
        </a:p>
      </dgm:t>
    </dgm:pt>
    <dgm:pt modelId="{50B8E0AA-FF8D-4A24-89F3-7969E6CC8BEF}" type="pres">
      <dgm:prSet presAssocID="{EE31AF09-14CA-4501-9109-2876A6B5828A}" presName="txThree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FC0DB1-2242-4F6D-86FE-7160669357C1}" type="pres">
      <dgm:prSet presAssocID="{EE31AF09-14CA-4501-9109-2876A6B5828A}" presName="horzThree" presStyleCnt="0"/>
      <dgm:spPr/>
      <dgm:t>
        <a:bodyPr/>
        <a:lstStyle/>
        <a:p>
          <a:endParaRPr lang="pt-BR"/>
        </a:p>
      </dgm:t>
    </dgm:pt>
    <dgm:pt modelId="{60A7D58A-BCD5-477F-AFC5-41B969159E2F}" type="pres">
      <dgm:prSet presAssocID="{71A394A9-F271-42B8-B65D-3789B1335C6D}" presName="sibSpaceThree" presStyleCnt="0"/>
      <dgm:spPr/>
      <dgm:t>
        <a:bodyPr/>
        <a:lstStyle/>
        <a:p>
          <a:endParaRPr lang="pt-BR"/>
        </a:p>
      </dgm:t>
    </dgm:pt>
    <dgm:pt modelId="{7CC20AAC-7A3D-4BAD-92E0-4241D2BE1D25}" type="pres">
      <dgm:prSet presAssocID="{BB3FE4B6-717B-4CD8-9262-8F56DB3B4147}" presName="vertThree" presStyleCnt="0"/>
      <dgm:spPr/>
      <dgm:t>
        <a:bodyPr/>
        <a:lstStyle/>
        <a:p>
          <a:endParaRPr lang="pt-BR"/>
        </a:p>
      </dgm:t>
    </dgm:pt>
    <dgm:pt modelId="{EF567F15-7680-42CC-BD51-4C4AA8653D0E}" type="pres">
      <dgm:prSet presAssocID="{BB3FE4B6-717B-4CD8-9262-8F56DB3B4147}" presName="txThree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B400A22-6A94-4760-A536-776C8AE93F4F}" type="pres">
      <dgm:prSet presAssocID="{BB3FE4B6-717B-4CD8-9262-8F56DB3B4147}" presName="horzThree" presStyleCnt="0"/>
      <dgm:spPr/>
      <dgm:t>
        <a:bodyPr/>
        <a:lstStyle/>
        <a:p>
          <a:endParaRPr lang="pt-BR"/>
        </a:p>
      </dgm:t>
    </dgm:pt>
    <dgm:pt modelId="{66C7B629-7EEF-4B47-9C17-69FA414A1813}" type="pres">
      <dgm:prSet presAssocID="{46DB008E-71E2-4E62-B4D7-9B5F7D998079}" presName="sibSpaceThree" presStyleCnt="0"/>
      <dgm:spPr/>
      <dgm:t>
        <a:bodyPr/>
        <a:lstStyle/>
        <a:p>
          <a:endParaRPr lang="pt-BR"/>
        </a:p>
      </dgm:t>
    </dgm:pt>
    <dgm:pt modelId="{96660DF8-BD42-48F3-A7FE-DA024FC09FC8}" type="pres">
      <dgm:prSet presAssocID="{2ED1AE77-9D67-4C7D-AAF0-ACAABA834276}" presName="vertThree" presStyleCnt="0"/>
      <dgm:spPr/>
      <dgm:t>
        <a:bodyPr/>
        <a:lstStyle/>
        <a:p>
          <a:endParaRPr lang="pt-BR"/>
        </a:p>
      </dgm:t>
    </dgm:pt>
    <dgm:pt modelId="{0CE80249-47AE-44D4-99E3-EE63FE815B47}" type="pres">
      <dgm:prSet presAssocID="{2ED1AE77-9D67-4C7D-AAF0-ACAABA834276}" presName="txThree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6357D3-7AC8-4A87-8F9E-117E217B3C18}" type="pres">
      <dgm:prSet presAssocID="{2ED1AE77-9D67-4C7D-AAF0-ACAABA834276}" presName="horzThree" presStyleCnt="0"/>
      <dgm:spPr/>
      <dgm:t>
        <a:bodyPr/>
        <a:lstStyle/>
        <a:p>
          <a:endParaRPr lang="pt-BR"/>
        </a:p>
      </dgm:t>
    </dgm:pt>
    <dgm:pt modelId="{CF717E08-B5F1-4319-B1F4-B0322D014C3B}" type="pres">
      <dgm:prSet presAssocID="{6C78DDB0-9A37-40D3-9927-46B0794960CD}" presName="sibSpaceTwo" presStyleCnt="0"/>
      <dgm:spPr/>
      <dgm:t>
        <a:bodyPr/>
        <a:lstStyle/>
        <a:p>
          <a:endParaRPr lang="pt-BR"/>
        </a:p>
      </dgm:t>
    </dgm:pt>
    <dgm:pt modelId="{03E84DA2-97CE-46E9-9A53-12B0BB6E6A5F}" type="pres">
      <dgm:prSet presAssocID="{2BD06E80-A943-43E1-92F2-CE9DC7ACB6A7}" presName="vertTwo" presStyleCnt="0"/>
      <dgm:spPr/>
      <dgm:t>
        <a:bodyPr/>
        <a:lstStyle/>
        <a:p>
          <a:endParaRPr lang="pt-BR"/>
        </a:p>
      </dgm:t>
    </dgm:pt>
    <dgm:pt modelId="{044A1925-99B2-412B-9372-96D3DE8DD07D}" type="pres">
      <dgm:prSet presAssocID="{2BD06E80-A943-43E1-92F2-CE9DC7ACB6A7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6D7F30-9256-4951-806B-A9D2B7C27A84}" type="pres">
      <dgm:prSet presAssocID="{2BD06E80-A943-43E1-92F2-CE9DC7ACB6A7}" presName="parTransTwo" presStyleCnt="0"/>
      <dgm:spPr/>
      <dgm:t>
        <a:bodyPr/>
        <a:lstStyle/>
        <a:p>
          <a:endParaRPr lang="pt-BR"/>
        </a:p>
      </dgm:t>
    </dgm:pt>
    <dgm:pt modelId="{3D338B53-667F-401F-A67C-0919D08383D1}" type="pres">
      <dgm:prSet presAssocID="{2BD06E80-A943-43E1-92F2-CE9DC7ACB6A7}" presName="horzTwo" presStyleCnt="0"/>
      <dgm:spPr/>
      <dgm:t>
        <a:bodyPr/>
        <a:lstStyle/>
        <a:p>
          <a:endParaRPr lang="pt-BR"/>
        </a:p>
      </dgm:t>
    </dgm:pt>
    <dgm:pt modelId="{9E8596B6-01A1-4D36-9E76-5D3A86B750C9}" type="pres">
      <dgm:prSet presAssocID="{F5CA6609-15D7-4B50-B4BC-E258073F8585}" presName="vertThree" presStyleCnt="0"/>
      <dgm:spPr/>
      <dgm:t>
        <a:bodyPr/>
        <a:lstStyle/>
        <a:p>
          <a:endParaRPr lang="pt-BR"/>
        </a:p>
      </dgm:t>
    </dgm:pt>
    <dgm:pt modelId="{76BD90BA-4379-4E3A-946C-11339EFD5927}" type="pres">
      <dgm:prSet presAssocID="{F5CA6609-15D7-4B50-B4BC-E258073F8585}" presName="txThre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BF5A4E-FB74-4387-A3DD-5A8748E11604}" type="pres">
      <dgm:prSet presAssocID="{F5CA6609-15D7-4B50-B4BC-E258073F8585}" presName="horzThree" presStyleCnt="0"/>
      <dgm:spPr/>
      <dgm:t>
        <a:bodyPr/>
        <a:lstStyle/>
        <a:p>
          <a:endParaRPr lang="pt-BR"/>
        </a:p>
      </dgm:t>
    </dgm:pt>
    <dgm:pt modelId="{2A0C794C-E760-43F1-9495-09248D45029E}" type="pres">
      <dgm:prSet presAssocID="{6FB628E8-88CC-4C66-95BC-02A224BE6651}" presName="sibSpaceThree" presStyleCnt="0"/>
      <dgm:spPr/>
      <dgm:t>
        <a:bodyPr/>
        <a:lstStyle/>
        <a:p>
          <a:endParaRPr lang="pt-BR"/>
        </a:p>
      </dgm:t>
    </dgm:pt>
    <dgm:pt modelId="{71658E5A-C12B-4E24-82AF-33797272E055}" type="pres">
      <dgm:prSet presAssocID="{8EECE367-840A-46A6-9FDE-025E45DC3F91}" presName="vertThree" presStyleCnt="0"/>
      <dgm:spPr/>
      <dgm:t>
        <a:bodyPr/>
        <a:lstStyle/>
        <a:p>
          <a:endParaRPr lang="pt-BR"/>
        </a:p>
      </dgm:t>
    </dgm:pt>
    <dgm:pt modelId="{B25FD92A-B720-47CF-A961-C2FBCCAA375D}" type="pres">
      <dgm:prSet presAssocID="{8EECE367-840A-46A6-9FDE-025E45DC3F91}" presName="txThre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33751B5-F340-43D6-9048-62E090177041}" type="pres">
      <dgm:prSet presAssocID="{8EECE367-840A-46A6-9FDE-025E45DC3F91}" presName="horzThree" presStyleCnt="0"/>
      <dgm:spPr/>
      <dgm:t>
        <a:bodyPr/>
        <a:lstStyle/>
        <a:p>
          <a:endParaRPr lang="pt-BR"/>
        </a:p>
      </dgm:t>
    </dgm:pt>
    <dgm:pt modelId="{A1FD5B26-2CCC-4B82-98E7-A967B201775D}" type="pres">
      <dgm:prSet presAssocID="{34A3BD0D-0938-42A1-896F-91A1893F4146}" presName="sibSpaceThree" presStyleCnt="0"/>
      <dgm:spPr/>
      <dgm:t>
        <a:bodyPr/>
        <a:lstStyle/>
        <a:p>
          <a:endParaRPr lang="pt-BR"/>
        </a:p>
      </dgm:t>
    </dgm:pt>
    <dgm:pt modelId="{7C7B78BD-8C64-4918-A9AE-10AC840E2225}" type="pres">
      <dgm:prSet presAssocID="{5D781E8B-4DA2-4799-9633-436EBD280591}" presName="vertThree" presStyleCnt="0"/>
      <dgm:spPr/>
      <dgm:t>
        <a:bodyPr/>
        <a:lstStyle/>
        <a:p>
          <a:endParaRPr lang="pt-BR"/>
        </a:p>
      </dgm:t>
    </dgm:pt>
    <dgm:pt modelId="{4628547E-39A6-4A29-8151-C1E80147096B}" type="pres">
      <dgm:prSet presAssocID="{5D781E8B-4DA2-4799-9633-436EBD280591}" presName="txThre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90C0B87-EF29-4F90-AF5C-DA8E8E713EBC}" type="pres">
      <dgm:prSet presAssocID="{5D781E8B-4DA2-4799-9633-436EBD280591}" presName="parTransThree" presStyleCnt="0"/>
      <dgm:spPr/>
      <dgm:t>
        <a:bodyPr/>
        <a:lstStyle/>
        <a:p>
          <a:endParaRPr lang="pt-BR"/>
        </a:p>
      </dgm:t>
    </dgm:pt>
    <dgm:pt modelId="{1CDD7C98-E4FF-455F-BA2F-48F795D50132}" type="pres">
      <dgm:prSet presAssocID="{5D781E8B-4DA2-4799-9633-436EBD280591}" presName="horzThree" presStyleCnt="0"/>
      <dgm:spPr/>
      <dgm:t>
        <a:bodyPr/>
        <a:lstStyle/>
        <a:p>
          <a:endParaRPr lang="pt-BR"/>
        </a:p>
      </dgm:t>
    </dgm:pt>
    <dgm:pt modelId="{0DC6E01D-086A-4074-88CB-60C300E04898}" type="pres">
      <dgm:prSet presAssocID="{D8C7C7E3-C1C8-402F-9BEC-BCCC732280E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39191B-0903-4565-B560-822833545A2A}" type="pres">
      <dgm:prSet presAssocID="{D8C7C7E3-C1C8-402F-9BEC-BCCC732280E3}" presName="txFour" presStyleLbl="node4" presStyleIdx="0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635FD2-153F-488B-A44E-F45D6576792A}" type="pres">
      <dgm:prSet presAssocID="{D8C7C7E3-C1C8-402F-9BEC-BCCC732280E3}" presName="horzFour" presStyleCnt="0"/>
      <dgm:spPr/>
      <dgm:t>
        <a:bodyPr/>
        <a:lstStyle/>
        <a:p>
          <a:endParaRPr lang="pt-BR"/>
        </a:p>
      </dgm:t>
    </dgm:pt>
    <dgm:pt modelId="{5AF90D5E-D18A-442D-B42B-5E8D3C71B36E}" type="pres">
      <dgm:prSet presAssocID="{A1C44286-D249-4E48-BC71-6177599A9B39}" presName="sibSpaceTwo" presStyleCnt="0"/>
      <dgm:spPr/>
      <dgm:t>
        <a:bodyPr/>
        <a:lstStyle/>
        <a:p>
          <a:endParaRPr lang="pt-BR"/>
        </a:p>
      </dgm:t>
    </dgm:pt>
    <dgm:pt modelId="{0F9AF8AB-638D-4919-807E-75624ABE487D}" type="pres">
      <dgm:prSet presAssocID="{A184DB7A-38A0-4ADB-B9F1-A65CADC6D21F}" presName="vertTwo" presStyleCnt="0"/>
      <dgm:spPr/>
      <dgm:t>
        <a:bodyPr/>
        <a:lstStyle/>
        <a:p>
          <a:endParaRPr lang="pt-BR"/>
        </a:p>
      </dgm:t>
    </dgm:pt>
    <dgm:pt modelId="{4E645BD2-4511-4F0B-9A19-99398C348F78}" type="pres">
      <dgm:prSet presAssocID="{A184DB7A-38A0-4ADB-B9F1-A65CADC6D21F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9934C4-09A0-4675-B12A-2BAE27251AB1}" type="pres">
      <dgm:prSet presAssocID="{A184DB7A-38A0-4ADB-B9F1-A65CADC6D21F}" presName="parTransTwo" presStyleCnt="0"/>
      <dgm:spPr/>
      <dgm:t>
        <a:bodyPr/>
        <a:lstStyle/>
        <a:p>
          <a:endParaRPr lang="pt-BR"/>
        </a:p>
      </dgm:t>
    </dgm:pt>
    <dgm:pt modelId="{750215F4-976D-4341-8B13-051B15C2A725}" type="pres">
      <dgm:prSet presAssocID="{A184DB7A-38A0-4ADB-B9F1-A65CADC6D21F}" presName="horzTwo" presStyleCnt="0"/>
      <dgm:spPr/>
      <dgm:t>
        <a:bodyPr/>
        <a:lstStyle/>
        <a:p>
          <a:endParaRPr lang="pt-BR"/>
        </a:p>
      </dgm:t>
    </dgm:pt>
    <dgm:pt modelId="{82CB8492-C56A-44C6-B890-ADCA8C9475F5}" type="pres">
      <dgm:prSet presAssocID="{D268A883-4AE1-49C0-81B9-1FC19FDEFE20}" presName="vertThree" presStyleCnt="0"/>
      <dgm:spPr/>
      <dgm:t>
        <a:bodyPr/>
        <a:lstStyle/>
        <a:p>
          <a:endParaRPr lang="pt-BR"/>
        </a:p>
      </dgm:t>
    </dgm:pt>
    <dgm:pt modelId="{F4172804-D588-4A6C-8D3B-97FC6EBDC079}" type="pres">
      <dgm:prSet presAssocID="{D268A883-4AE1-49C0-81B9-1FC19FDEFE20}" presName="txThre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7CCD01-931A-4F64-94E3-9A68F2EF71A3}" type="pres">
      <dgm:prSet presAssocID="{D268A883-4AE1-49C0-81B9-1FC19FDEFE20}" presName="parTransThree" presStyleCnt="0"/>
      <dgm:spPr/>
      <dgm:t>
        <a:bodyPr/>
        <a:lstStyle/>
        <a:p>
          <a:endParaRPr lang="pt-BR"/>
        </a:p>
      </dgm:t>
    </dgm:pt>
    <dgm:pt modelId="{38481CD2-DAB2-441F-8CB9-434726CE7342}" type="pres">
      <dgm:prSet presAssocID="{D268A883-4AE1-49C0-81B9-1FC19FDEFE20}" presName="horzThree" presStyleCnt="0"/>
      <dgm:spPr/>
      <dgm:t>
        <a:bodyPr/>
        <a:lstStyle/>
        <a:p>
          <a:endParaRPr lang="pt-BR"/>
        </a:p>
      </dgm:t>
    </dgm:pt>
    <dgm:pt modelId="{05EFA73E-97D6-406F-84BC-68B23387D5BA}" type="pres">
      <dgm:prSet presAssocID="{59E4BBB2-7718-4BA8-AE88-8FBD45B904F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0171C9-8AED-4C01-9CF8-6AD90F1A6E81}" type="pres">
      <dgm:prSet presAssocID="{59E4BBB2-7718-4BA8-AE88-8FBD45B904FF}" presName="txFour" presStyleLbl="node4" presStyleIdx="1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D25899-F47F-4289-8670-773A806EC2B3}" type="pres">
      <dgm:prSet presAssocID="{59E4BBB2-7718-4BA8-AE88-8FBD45B904FF}" presName="horzFour" presStyleCnt="0"/>
      <dgm:spPr/>
      <dgm:t>
        <a:bodyPr/>
        <a:lstStyle/>
        <a:p>
          <a:endParaRPr lang="pt-BR"/>
        </a:p>
      </dgm:t>
    </dgm:pt>
    <dgm:pt modelId="{07FA3D11-0594-4FDC-B071-776AB712EFC8}" type="pres">
      <dgm:prSet presAssocID="{03998E3A-6D84-492E-899D-D9E8F4CA11DB}" presName="sibSpaceFour" presStyleCnt="0"/>
      <dgm:spPr/>
      <dgm:t>
        <a:bodyPr/>
        <a:lstStyle/>
        <a:p>
          <a:endParaRPr lang="pt-BR"/>
        </a:p>
      </dgm:t>
    </dgm:pt>
    <dgm:pt modelId="{3E1CE112-DA23-4A6D-9B78-2EF33A6DEDA8}" type="pres">
      <dgm:prSet presAssocID="{E3B489F9-B4F4-4A0A-9CF5-7E4B916A70B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87D4CD-EAB8-4A40-83BB-D92B4EC85259}" type="pres">
      <dgm:prSet presAssocID="{E3B489F9-B4F4-4A0A-9CF5-7E4B916A70B8}" presName="txFour" presStyleLbl="node4" presStyleIdx="2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91225D9-9913-49E3-BA16-26827178EA6A}" type="pres">
      <dgm:prSet presAssocID="{E3B489F9-B4F4-4A0A-9CF5-7E4B916A70B8}" presName="horzFour" presStyleCnt="0"/>
      <dgm:spPr/>
      <dgm:t>
        <a:bodyPr/>
        <a:lstStyle/>
        <a:p>
          <a:endParaRPr lang="pt-BR"/>
        </a:p>
      </dgm:t>
    </dgm:pt>
    <dgm:pt modelId="{37B77568-991D-4CDF-AAC3-FF980DC640DC}" type="pres">
      <dgm:prSet presAssocID="{23D4E238-DE89-424B-A649-FE9A1AC0AB42}" presName="sibSpaceFour" presStyleCnt="0"/>
      <dgm:spPr/>
      <dgm:t>
        <a:bodyPr/>
        <a:lstStyle/>
        <a:p>
          <a:endParaRPr lang="pt-BR"/>
        </a:p>
      </dgm:t>
    </dgm:pt>
    <dgm:pt modelId="{059856D1-8462-4D39-8CB3-5DE239A575C7}" type="pres">
      <dgm:prSet presAssocID="{9CD88716-0CFF-43E2-85D3-3D5B8936023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CBC6951-4180-4E69-B117-70B422C8C5D5}" type="pres">
      <dgm:prSet presAssocID="{9CD88716-0CFF-43E2-85D3-3D5B89360237}" presName="txFour" presStyleLbl="node4" presStyleIdx="3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6A5F98A-3840-4814-B788-1EF8D0B9379D}" type="pres">
      <dgm:prSet presAssocID="{9CD88716-0CFF-43E2-85D3-3D5B89360237}" presName="horzFour" presStyleCnt="0"/>
      <dgm:spPr/>
      <dgm:t>
        <a:bodyPr/>
        <a:lstStyle/>
        <a:p>
          <a:endParaRPr lang="pt-BR"/>
        </a:p>
      </dgm:t>
    </dgm:pt>
    <dgm:pt modelId="{6D60910B-5DD2-460A-9182-8A79904CAC1B}" type="pres">
      <dgm:prSet presAssocID="{FF7D263B-8C75-4026-B758-A717A689404A}" presName="sibSpaceFour" presStyleCnt="0"/>
      <dgm:spPr/>
      <dgm:t>
        <a:bodyPr/>
        <a:lstStyle/>
        <a:p>
          <a:endParaRPr lang="pt-BR"/>
        </a:p>
      </dgm:t>
    </dgm:pt>
    <dgm:pt modelId="{1059A7DF-B5DC-41C8-8594-469494EF6091}" type="pres">
      <dgm:prSet presAssocID="{17ECC734-4999-4033-BEE0-19408604E43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9DC0926-8337-4F19-A2E5-DFD73B2293CD}" type="pres">
      <dgm:prSet presAssocID="{17ECC734-4999-4033-BEE0-19408604E43A}" presName="txFour" presStyleLbl="node4" presStyleIdx="4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B137E40-BE00-4CBC-BF07-92BD9959A102}" type="pres">
      <dgm:prSet presAssocID="{17ECC734-4999-4033-BEE0-19408604E43A}" presName="horzFour" presStyleCnt="0"/>
      <dgm:spPr/>
      <dgm:t>
        <a:bodyPr/>
        <a:lstStyle/>
        <a:p>
          <a:endParaRPr lang="pt-BR"/>
        </a:p>
      </dgm:t>
    </dgm:pt>
    <dgm:pt modelId="{BA192A30-9A3F-4886-83AC-F29D77156615}" type="pres">
      <dgm:prSet presAssocID="{9CDC056F-A3D0-4A8F-896D-F9780FBF1D72}" presName="sibSpaceFour" presStyleCnt="0"/>
      <dgm:spPr/>
      <dgm:t>
        <a:bodyPr/>
        <a:lstStyle/>
        <a:p>
          <a:endParaRPr lang="pt-BR"/>
        </a:p>
      </dgm:t>
    </dgm:pt>
    <dgm:pt modelId="{F0F97157-5548-4AE0-8C24-FA12147C9E1F}" type="pres">
      <dgm:prSet presAssocID="{304874A1-5560-454B-8BBF-B07294F4D44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DA81B36-F4B9-4BE8-8D81-125EE3CB81B3}" type="pres">
      <dgm:prSet presAssocID="{304874A1-5560-454B-8BBF-B07294F4D442}" presName="txFour" presStyleLbl="node4" presStyleIdx="5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62C986E-1030-42FF-8565-CA599233298E}" type="pres">
      <dgm:prSet presAssocID="{304874A1-5560-454B-8BBF-B07294F4D442}" presName="horzFour" presStyleCnt="0"/>
      <dgm:spPr/>
      <dgm:t>
        <a:bodyPr/>
        <a:lstStyle/>
        <a:p>
          <a:endParaRPr lang="pt-BR"/>
        </a:p>
      </dgm:t>
    </dgm:pt>
    <dgm:pt modelId="{23395107-7AC2-4273-BA9F-818BDE198588}" type="pres">
      <dgm:prSet presAssocID="{1678E0BE-A5D3-4947-B395-A663462463DE}" presName="sibSpaceThree" presStyleCnt="0"/>
      <dgm:spPr/>
      <dgm:t>
        <a:bodyPr/>
        <a:lstStyle/>
        <a:p>
          <a:endParaRPr lang="pt-BR"/>
        </a:p>
      </dgm:t>
    </dgm:pt>
    <dgm:pt modelId="{6985A7FE-55FA-41BD-915C-0464EC773298}" type="pres">
      <dgm:prSet presAssocID="{EA94684E-4902-4B39-BAEC-E6C2A4929F89}" presName="vertThree" presStyleCnt="0"/>
      <dgm:spPr/>
      <dgm:t>
        <a:bodyPr/>
        <a:lstStyle/>
        <a:p>
          <a:endParaRPr lang="pt-BR"/>
        </a:p>
      </dgm:t>
    </dgm:pt>
    <dgm:pt modelId="{D52A4C41-0025-4E7A-A5AB-3B8F1762A391}" type="pres">
      <dgm:prSet presAssocID="{EA94684E-4902-4B39-BAEC-E6C2A4929F89}" presName="txThre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3AD68F3-E8AE-4E19-8C88-4264FB0DF853}" type="pres">
      <dgm:prSet presAssocID="{EA94684E-4902-4B39-BAEC-E6C2A4929F89}" presName="parTransThree" presStyleCnt="0"/>
      <dgm:spPr/>
      <dgm:t>
        <a:bodyPr/>
        <a:lstStyle/>
        <a:p>
          <a:endParaRPr lang="pt-BR"/>
        </a:p>
      </dgm:t>
    </dgm:pt>
    <dgm:pt modelId="{8D44A6F5-2246-4344-8618-4A2FABFD599B}" type="pres">
      <dgm:prSet presAssocID="{EA94684E-4902-4B39-BAEC-E6C2A4929F89}" presName="horzThree" presStyleCnt="0"/>
      <dgm:spPr/>
      <dgm:t>
        <a:bodyPr/>
        <a:lstStyle/>
        <a:p>
          <a:endParaRPr lang="pt-BR"/>
        </a:p>
      </dgm:t>
    </dgm:pt>
    <dgm:pt modelId="{C1A39C41-A87F-48C5-92B9-90C6453CC915}" type="pres">
      <dgm:prSet presAssocID="{790E6621-F2AE-4B56-9FD2-9369C4F45F0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804C06C-D40D-4298-8900-9483D63F93E4}" type="pres">
      <dgm:prSet presAssocID="{790E6621-F2AE-4B56-9FD2-9369C4F45F0F}" presName="txFour" presStyleLbl="node4" presStyleIdx="6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25F7C7-5F1F-4792-BE83-C17DF7F1D434}" type="pres">
      <dgm:prSet presAssocID="{790E6621-F2AE-4B56-9FD2-9369C4F45F0F}" presName="horzFour" presStyleCnt="0"/>
      <dgm:spPr/>
      <dgm:t>
        <a:bodyPr/>
        <a:lstStyle/>
        <a:p>
          <a:endParaRPr lang="pt-BR"/>
        </a:p>
      </dgm:t>
    </dgm:pt>
    <dgm:pt modelId="{6C5B4AE5-0D43-4EB4-AFED-1D3A0B739054}" type="pres">
      <dgm:prSet presAssocID="{9B4B8211-7A9D-4EF8-8DAA-753C9658325A}" presName="sibSpaceFour" presStyleCnt="0"/>
      <dgm:spPr/>
      <dgm:t>
        <a:bodyPr/>
        <a:lstStyle/>
        <a:p>
          <a:endParaRPr lang="pt-BR"/>
        </a:p>
      </dgm:t>
    </dgm:pt>
    <dgm:pt modelId="{36C25695-72BB-4817-849A-8D17D21D3960}" type="pres">
      <dgm:prSet presAssocID="{20483CA4-06FF-4AF8-AE25-50032282E5E4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6ADF99-0476-43C7-8ADE-9CE1D2EC8268}" type="pres">
      <dgm:prSet presAssocID="{20483CA4-06FF-4AF8-AE25-50032282E5E4}" presName="txFour" presStyleLbl="node4" presStyleIdx="7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2CAE350-7830-4B58-AFCE-769395D3A1C3}" type="pres">
      <dgm:prSet presAssocID="{20483CA4-06FF-4AF8-AE25-50032282E5E4}" presName="parTransFour" presStyleCnt="0"/>
      <dgm:spPr/>
      <dgm:t>
        <a:bodyPr/>
        <a:lstStyle/>
        <a:p>
          <a:endParaRPr lang="pt-BR"/>
        </a:p>
      </dgm:t>
    </dgm:pt>
    <dgm:pt modelId="{18C9AF5A-2621-4BF3-B600-732FB17B0B6B}" type="pres">
      <dgm:prSet presAssocID="{20483CA4-06FF-4AF8-AE25-50032282E5E4}" presName="horzFour" presStyleCnt="0"/>
      <dgm:spPr/>
      <dgm:t>
        <a:bodyPr/>
        <a:lstStyle/>
        <a:p>
          <a:endParaRPr lang="pt-BR"/>
        </a:p>
      </dgm:t>
    </dgm:pt>
    <dgm:pt modelId="{FD37E633-2E30-41AE-B297-38DC0041BE4A}" type="pres">
      <dgm:prSet presAssocID="{F8F7DEB4-D96E-49C7-9DC9-0AEC2A86368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A360412-0C5D-4A75-AB73-CBA370588458}" type="pres">
      <dgm:prSet presAssocID="{F8F7DEB4-D96E-49C7-9DC9-0AEC2A863685}" presName="txFour" presStyleLbl="node4" presStyleIdx="8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787E67-4524-443D-ABA0-2C56E6F6F480}" type="pres">
      <dgm:prSet presAssocID="{F8F7DEB4-D96E-49C7-9DC9-0AEC2A863685}" presName="horzFour" presStyleCnt="0"/>
      <dgm:spPr/>
      <dgm:t>
        <a:bodyPr/>
        <a:lstStyle/>
        <a:p>
          <a:endParaRPr lang="pt-BR"/>
        </a:p>
      </dgm:t>
    </dgm:pt>
    <dgm:pt modelId="{B11599FE-54B8-40DB-A74C-85FA5DB1688C}" type="pres">
      <dgm:prSet presAssocID="{9AFDB863-2DDF-44A2-8EED-54105604804C}" presName="sibSpaceFour" presStyleCnt="0"/>
      <dgm:spPr/>
      <dgm:t>
        <a:bodyPr/>
        <a:lstStyle/>
        <a:p>
          <a:endParaRPr lang="pt-BR"/>
        </a:p>
      </dgm:t>
    </dgm:pt>
    <dgm:pt modelId="{1FC58CCA-46B1-4A4F-9532-ACD65876449C}" type="pres">
      <dgm:prSet presAssocID="{FE5B2E5B-DAC5-4C52-B184-4F8F28BFF80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42512D-E717-4094-A630-3391BD3FD7D9}" type="pres">
      <dgm:prSet presAssocID="{FE5B2E5B-DAC5-4C52-B184-4F8F28BFF80F}" presName="txFour" presStyleLbl="node4" presStyleIdx="9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2A41459-EBAD-4AB4-A09E-7987DA5B9D62}" type="pres">
      <dgm:prSet presAssocID="{FE5B2E5B-DAC5-4C52-B184-4F8F28BFF80F}" presName="horzFour" presStyleCnt="0"/>
      <dgm:spPr/>
      <dgm:t>
        <a:bodyPr/>
        <a:lstStyle/>
        <a:p>
          <a:endParaRPr lang="pt-BR"/>
        </a:p>
      </dgm:t>
    </dgm:pt>
    <dgm:pt modelId="{1F9B51BF-90EC-40B4-8EBE-107468BD2909}" type="pres">
      <dgm:prSet presAssocID="{4BA64252-B3B7-4B08-81DE-0A2A580EA760}" presName="sibSpaceFour" presStyleCnt="0"/>
      <dgm:spPr/>
      <dgm:t>
        <a:bodyPr/>
        <a:lstStyle/>
        <a:p>
          <a:endParaRPr lang="pt-BR"/>
        </a:p>
      </dgm:t>
    </dgm:pt>
    <dgm:pt modelId="{67CD0B92-CDCB-4682-928E-BF904B799057}" type="pres">
      <dgm:prSet presAssocID="{9C3FC382-C0EE-4744-899B-3781F6834CD1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75947B-A1DF-4B22-9BBA-E0AC31AF8927}" type="pres">
      <dgm:prSet presAssocID="{9C3FC382-C0EE-4744-899B-3781F6834CD1}" presName="txFour" presStyleLbl="node4" presStyleIdx="10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3CA4BB8-C89D-4793-9543-90F7B0B41FD2}" type="pres">
      <dgm:prSet presAssocID="{9C3FC382-C0EE-4744-899B-3781F6834CD1}" presName="parTransFour" presStyleCnt="0"/>
      <dgm:spPr/>
      <dgm:t>
        <a:bodyPr/>
        <a:lstStyle/>
        <a:p>
          <a:endParaRPr lang="pt-BR"/>
        </a:p>
      </dgm:t>
    </dgm:pt>
    <dgm:pt modelId="{22B8542F-8920-4C02-8823-8C9078A526D1}" type="pres">
      <dgm:prSet presAssocID="{9C3FC382-C0EE-4744-899B-3781F6834CD1}" presName="horzFour" presStyleCnt="0"/>
      <dgm:spPr/>
      <dgm:t>
        <a:bodyPr/>
        <a:lstStyle/>
        <a:p>
          <a:endParaRPr lang="pt-BR"/>
        </a:p>
      </dgm:t>
    </dgm:pt>
    <dgm:pt modelId="{D6B8841C-E5F6-4D06-8481-C4CDD21790B3}" type="pres">
      <dgm:prSet presAssocID="{2C7492E7-F65C-4AE9-B8EB-4888C4800051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5F68A30-F99A-4151-82E8-3A84521C6273}" type="pres">
      <dgm:prSet presAssocID="{2C7492E7-F65C-4AE9-B8EB-4888C4800051}" presName="txFour" presStyleLbl="node4" presStyleIdx="11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40E26D2-F0E0-470A-8FCB-97016C9CBD3E}" type="pres">
      <dgm:prSet presAssocID="{2C7492E7-F65C-4AE9-B8EB-4888C4800051}" presName="horzFour" presStyleCnt="0"/>
      <dgm:spPr/>
      <dgm:t>
        <a:bodyPr/>
        <a:lstStyle/>
        <a:p>
          <a:endParaRPr lang="pt-BR"/>
        </a:p>
      </dgm:t>
    </dgm:pt>
    <dgm:pt modelId="{417FD7EA-39F3-44CE-8BF2-0A285078B6A2}" type="pres">
      <dgm:prSet presAssocID="{17174282-CAD9-4466-837B-619AF33D9335}" presName="sibSpaceFour" presStyleCnt="0"/>
      <dgm:spPr/>
      <dgm:t>
        <a:bodyPr/>
        <a:lstStyle/>
        <a:p>
          <a:endParaRPr lang="pt-BR"/>
        </a:p>
      </dgm:t>
    </dgm:pt>
    <dgm:pt modelId="{03A20006-D345-40FE-B383-AE52AF5E0C9E}" type="pres">
      <dgm:prSet presAssocID="{0352466A-7875-40BB-A2F3-D55FBDFA72C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2BC7594-AF80-4B6B-96B1-26D7F16023E3}" type="pres">
      <dgm:prSet presAssocID="{0352466A-7875-40BB-A2F3-D55FBDFA72C3}" presName="txFour" presStyleLbl="node4" presStyleIdx="12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C4087E7-CBE6-43A3-8768-75B3DC161E9C}" type="pres">
      <dgm:prSet presAssocID="{0352466A-7875-40BB-A2F3-D55FBDFA72C3}" presName="horzFour" presStyleCnt="0"/>
      <dgm:spPr/>
      <dgm:t>
        <a:bodyPr/>
        <a:lstStyle/>
        <a:p>
          <a:endParaRPr lang="pt-BR"/>
        </a:p>
      </dgm:t>
    </dgm:pt>
    <dgm:pt modelId="{5C4C661A-5D41-447D-9A7A-AB2A0F1E0A0E}" type="pres">
      <dgm:prSet presAssocID="{8141ED25-E28F-4719-9F66-035963BCC50D}" presName="sibSpaceFour" presStyleCnt="0"/>
      <dgm:spPr/>
      <dgm:t>
        <a:bodyPr/>
        <a:lstStyle/>
        <a:p>
          <a:endParaRPr lang="pt-BR"/>
        </a:p>
      </dgm:t>
    </dgm:pt>
    <dgm:pt modelId="{BBB31762-FF2D-4866-8A7B-38CBF0B55E6F}" type="pres">
      <dgm:prSet presAssocID="{611C2387-A72E-4137-A248-8854B4501168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B7741D-1E4B-4590-A782-CE009F61F978}" type="pres">
      <dgm:prSet presAssocID="{611C2387-A72E-4137-A248-8854B4501168}" presName="txFour" presStyleLbl="node4" presStyleIdx="13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C881A1-20FE-48CF-BE56-61EC0A97324E}" type="pres">
      <dgm:prSet presAssocID="{611C2387-A72E-4137-A248-8854B4501168}" presName="horzFour" presStyleCnt="0"/>
      <dgm:spPr/>
      <dgm:t>
        <a:bodyPr/>
        <a:lstStyle/>
        <a:p>
          <a:endParaRPr lang="pt-BR"/>
        </a:p>
      </dgm:t>
    </dgm:pt>
    <dgm:pt modelId="{367515D6-1202-4F4A-A1C8-9A6F579F196C}" type="pres">
      <dgm:prSet presAssocID="{43BABCC4-1FBA-4F05-9FBB-BB5242426C60}" presName="sibSpaceFour" presStyleCnt="0"/>
      <dgm:spPr/>
      <dgm:t>
        <a:bodyPr/>
        <a:lstStyle/>
        <a:p>
          <a:endParaRPr lang="pt-BR"/>
        </a:p>
      </dgm:t>
    </dgm:pt>
    <dgm:pt modelId="{1368412C-B659-4E40-BF8B-345A0C063D60}" type="pres">
      <dgm:prSet presAssocID="{6CD94F68-D348-4E16-8345-F141A3FA262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E26847F-75F6-496E-9799-5B420E6A1793}" type="pres">
      <dgm:prSet presAssocID="{6CD94F68-D348-4E16-8345-F141A3FA2625}" presName="txFour" presStyleLbl="node4" presStyleIdx="14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4938E51-2F5B-47A4-B07A-12033CB1C8C0}" type="pres">
      <dgm:prSet presAssocID="{6CD94F68-D348-4E16-8345-F141A3FA2625}" presName="parTransFour" presStyleCnt="0"/>
      <dgm:spPr/>
      <dgm:t>
        <a:bodyPr/>
        <a:lstStyle/>
        <a:p>
          <a:endParaRPr lang="pt-BR"/>
        </a:p>
      </dgm:t>
    </dgm:pt>
    <dgm:pt modelId="{A1C4330B-FF14-47CA-B715-79FDE7C93444}" type="pres">
      <dgm:prSet presAssocID="{6CD94F68-D348-4E16-8345-F141A3FA2625}" presName="horzFour" presStyleCnt="0"/>
      <dgm:spPr/>
      <dgm:t>
        <a:bodyPr/>
        <a:lstStyle/>
        <a:p>
          <a:endParaRPr lang="pt-BR"/>
        </a:p>
      </dgm:t>
    </dgm:pt>
    <dgm:pt modelId="{9C44CBF4-1887-47B2-89EC-BDBDE9533881}" type="pres">
      <dgm:prSet presAssocID="{72D961EA-6885-49DA-8156-F210722DA49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DE2289-A658-45D0-818B-B4A92CEDC2C7}" type="pres">
      <dgm:prSet presAssocID="{72D961EA-6885-49DA-8156-F210722DA495}" presName="txFour" presStyleLbl="node4" presStyleIdx="15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029FC4-A2CE-46A6-ABC2-60A603C57E58}" type="pres">
      <dgm:prSet presAssocID="{72D961EA-6885-49DA-8156-F210722DA495}" presName="horzFour" presStyleCnt="0"/>
      <dgm:spPr/>
      <dgm:t>
        <a:bodyPr/>
        <a:lstStyle/>
        <a:p>
          <a:endParaRPr lang="pt-BR"/>
        </a:p>
      </dgm:t>
    </dgm:pt>
    <dgm:pt modelId="{1BD04F1D-5B13-46CE-9425-2CD7FF593FAA}" type="pres">
      <dgm:prSet presAssocID="{3D7B9E7D-9FA0-49B3-98E4-55215BFCDF34}" presName="sibSpaceFour" presStyleCnt="0"/>
      <dgm:spPr/>
      <dgm:t>
        <a:bodyPr/>
        <a:lstStyle/>
        <a:p>
          <a:endParaRPr lang="pt-BR"/>
        </a:p>
      </dgm:t>
    </dgm:pt>
    <dgm:pt modelId="{1933F1BE-1CAC-4067-B159-8AD6B8181B5F}" type="pres">
      <dgm:prSet presAssocID="{AD68D4AC-2D50-4046-BA8F-131870B4243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C9A9BF-FF5E-4347-99A1-C0A8EEA7D875}" type="pres">
      <dgm:prSet presAssocID="{AD68D4AC-2D50-4046-BA8F-131870B4243B}" presName="txFour" presStyleLbl="node4" presStyleIdx="16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E5C050-065D-4181-853D-66C7B726E5D0}" type="pres">
      <dgm:prSet presAssocID="{AD68D4AC-2D50-4046-BA8F-131870B4243B}" presName="horzFour" presStyleCnt="0"/>
      <dgm:spPr/>
      <dgm:t>
        <a:bodyPr/>
        <a:lstStyle/>
        <a:p>
          <a:endParaRPr lang="pt-BR"/>
        </a:p>
      </dgm:t>
    </dgm:pt>
    <dgm:pt modelId="{20456B5D-0F9F-4401-92F3-A3F2B1AB4422}" type="pres">
      <dgm:prSet presAssocID="{DEAB7AA1-948D-480C-B264-86F1DAAF9FA1}" presName="sibSpaceFour" presStyleCnt="0"/>
      <dgm:spPr/>
      <dgm:t>
        <a:bodyPr/>
        <a:lstStyle/>
        <a:p>
          <a:endParaRPr lang="pt-BR"/>
        </a:p>
      </dgm:t>
    </dgm:pt>
    <dgm:pt modelId="{27053921-565E-4DED-A880-81BCD69A4387}" type="pres">
      <dgm:prSet presAssocID="{83BD743B-3904-4DCF-9443-F6EA6680A80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8C22B9-5738-47AE-9DB5-8B61E6FEC6BE}" type="pres">
      <dgm:prSet presAssocID="{83BD743B-3904-4DCF-9443-F6EA6680A807}" presName="txFour" presStyleLbl="node4" presStyleIdx="17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7C88E80-AD64-4ED0-8722-AA506D697AFC}" type="pres">
      <dgm:prSet presAssocID="{83BD743B-3904-4DCF-9443-F6EA6680A807}" presName="horzFour" presStyleCnt="0"/>
      <dgm:spPr/>
      <dgm:t>
        <a:bodyPr/>
        <a:lstStyle/>
        <a:p>
          <a:endParaRPr lang="pt-BR"/>
        </a:p>
      </dgm:t>
    </dgm:pt>
    <dgm:pt modelId="{F0F44041-7763-4A5C-8EDC-B34F5A4B2506}" type="pres">
      <dgm:prSet presAssocID="{23CFE4CC-CD9E-4ED6-9233-29E93FA3CB17}" presName="sibSpaceThree" presStyleCnt="0"/>
      <dgm:spPr/>
      <dgm:t>
        <a:bodyPr/>
        <a:lstStyle/>
        <a:p>
          <a:endParaRPr lang="pt-BR"/>
        </a:p>
      </dgm:t>
    </dgm:pt>
    <dgm:pt modelId="{A8168328-6624-4FC8-A9D3-0FD738BB9472}" type="pres">
      <dgm:prSet presAssocID="{5648FB33-71F6-4BC2-AEAE-D2927FA4E115}" presName="vertThree" presStyleCnt="0"/>
      <dgm:spPr/>
      <dgm:t>
        <a:bodyPr/>
        <a:lstStyle/>
        <a:p>
          <a:endParaRPr lang="pt-BR"/>
        </a:p>
      </dgm:t>
    </dgm:pt>
    <dgm:pt modelId="{E6E8F374-94DD-4A94-B479-337F1148509A}" type="pres">
      <dgm:prSet presAssocID="{5648FB33-71F6-4BC2-AEAE-D2927FA4E115}" presName="txThre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323798-9D46-4969-9265-BEC89F289120}" type="pres">
      <dgm:prSet presAssocID="{5648FB33-71F6-4BC2-AEAE-D2927FA4E115}" presName="parTransThree" presStyleCnt="0"/>
      <dgm:spPr/>
      <dgm:t>
        <a:bodyPr/>
        <a:lstStyle/>
        <a:p>
          <a:endParaRPr lang="pt-BR"/>
        </a:p>
      </dgm:t>
    </dgm:pt>
    <dgm:pt modelId="{B8BC548C-EBE8-4C7C-8C1E-B96D5EA2BFB6}" type="pres">
      <dgm:prSet presAssocID="{5648FB33-71F6-4BC2-AEAE-D2927FA4E115}" presName="horzThree" presStyleCnt="0"/>
      <dgm:spPr/>
      <dgm:t>
        <a:bodyPr/>
        <a:lstStyle/>
        <a:p>
          <a:endParaRPr lang="pt-BR"/>
        </a:p>
      </dgm:t>
    </dgm:pt>
    <dgm:pt modelId="{176A62A1-F222-476D-8BA2-01B0CAFFC7F8}" type="pres">
      <dgm:prSet presAssocID="{204FA656-F95D-4606-B430-D8F6F3DD5BA2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9EB52F8-DA72-49B9-864F-BEA6AB7A5EAA}" type="pres">
      <dgm:prSet presAssocID="{204FA656-F95D-4606-B430-D8F6F3DD5BA2}" presName="txFour" presStyleLbl="node4" presStyleIdx="18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97B6D6-5A32-40D0-9DE3-1B595CDB06AD}" type="pres">
      <dgm:prSet presAssocID="{204FA656-F95D-4606-B430-D8F6F3DD5BA2}" presName="parTransFour" presStyleCnt="0"/>
      <dgm:spPr/>
      <dgm:t>
        <a:bodyPr/>
        <a:lstStyle/>
        <a:p>
          <a:endParaRPr lang="pt-BR"/>
        </a:p>
      </dgm:t>
    </dgm:pt>
    <dgm:pt modelId="{949EE684-8BCF-4F9B-A685-21ED14EB3494}" type="pres">
      <dgm:prSet presAssocID="{204FA656-F95D-4606-B430-D8F6F3DD5BA2}" presName="horzFour" presStyleCnt="0"/>
      <dgm:spPr/>
      <dgm:t>
        <a:bodyPr/>
        <a:lstStyle/>
        <a:p>
          <a:endParaRPr lang="pt-BR"/>
        </a:p>
      </dgm:t>
    </dgm:pt>
    <dgm:pt modelId="{B4393655-CADC-423D-9B8E-4AD73BB2BB83}" type="pres">
      <dgm:prSet presAssocID="{1C0D58FD-1C3F-4813-8800-041750D5F66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5BFCB1A-3245-40DF-B748-61495F93F384}" type="pres">
      <dgm:prSet presAssocID="{1C0D58FD-1C3F-4813-8800-041750D5F66A}" presName="txFour" presStyleLbl="node4" presStyleIdx="19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ABF696-AF73-4E74-A3E9-CA9BF1EA5C5F}" type="pres">
      <dgm:prSet presAssocID="{1C0D58FD-1C3F-4813-8800-041750D5F66A}" presName="horzFour" presStyleCnt="0"/>
      <dgm:spPr/>
      <dgm:t>
        <a:bodyPr/>
        <a:lstStyle/>
        <a:p>
          <a:endParaRPr lang="pt-BR"/>
        </a:p>
      </dgm:t>
    </dgm:pt>
    <dgm:pt modelId="{9E298C6E-8494-4ECA-8CC1-285E158021F9}" type="pres">
      <dgm:prSet presAssocID="{DDC9132F-7FD1-46DE-8865-28BB84DB7B00}" presName="sibSpaceFour" presStyleCnt="0"/>
      <dgm:spPr/>
      <dgm:t>
        <a:bodyPr/>
        <a:lstStyle/>
        <a:p>
          <a:endParaRPr lang="pt-BR"/>
        </a:p>
      </dgm:t>
    </dgm:pt>
    <dgm:pt modelId="{246C8F89-D793-420A-B7FE-8918847B13EC}" type="pres">
      <dgm:prSet presAssocID="{D597FF0F-9D6A-4B60-A176-9CEBD607177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FAE21E-B2B5-4ADD-9553-D110B75F7BCA}" type="pres">
      <dgm:prSet presAssocID="{D597FF0F-9D6A-4B60-A176-9CEBD6071775}" presName="txFour" presStyleLbl="node4" presStyleIdx="20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0F19BD-165F-40F2-A7C8-2AB88BB3FDD2}" type="pres">
      <dgm:prSet presAssocID="{D597FF0F-9D6A-4B60-A176-9CEBD6071775}" presName="horzFour" presStyleCnt="0"/>
      <dgm:spPr/>
      <dgm:t>
        <a:bodyPr/>
        <a:lstStyle/>
        <a:p>
          <a:endParaRPr lang="pt-BR"/>
        </a:p>
      </dgm:t>
    </dgm:pt>
    <dgm:pt modelId="{A18E2E37-BE5E-4EC2-BE6F-2B28FEF9A317}" type="pres">
      <dgm:prSet presAssocID="{5746C019-3D70-470C-9E8B-9D03FE20A31C}" presName="sibSpaceFour" presStyleCnt="0"/>
      <dgm:spPr/>
      <dgm:t>
        <a:bodyPr/>
        <a:lstStyle/>
        <a:p>
          <a:endParaRPr lang="pt-BR"/>
        </a:p>
      </dgm:t>
    </dgm:pt>
    <dgm:pt modelId="{B9C37965-144F-47FA-B589-15BBD47058AE}" type="pres">
      <dgm:prSet presAssocID="{731645DB-4293-4177-8E9E-F4CC082E9A0C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0B572AD-4C71-48AA-9EE7-A526376EAA0F}" type="pres">
      <dgm:prSet presAssocID="{731645DB-4293-4177-8E9E-F4CC082E9A0C}" presName="txFour" presStyleLbl="node4" presStyleIdx="21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338C5F-E4ED-4123-A034-C2B6A6790626}" type="pres">
      <dgm:prSet presAssocID="{731645DB-4293-4177-8E9E-F4CC082E9A0C}" presName="horzFour" presStyleCnt="0"/>
      <dgm:spPr/>
      <dgm:t>
        <a:bodyPr/>
        <a:lstStyle/>
        <a:p>
          <a:endParaRPr lang="pt-BR"/>
        </a:p>
      </dgm:t>
    </dgm:pt>
    <dgm:pt modelId="{9B0D847C-93BB-4F3D-8D5B-7ED597CA2803}" type="pres">
      <dgm:prSet presAssocID="{394BBBA8-E54F-4049-964A-623D89C49B7A}" presName="sibSpaceFour" presStyleCnt="0"/>
      <dgm:spPr/>
      <dgm:t>
        <a:bodyPr/>
        <a:lstStyle/>
        <a:p>
          <a:endParaRPr lang="pt-BR"/>
        </a:p>
      </dgm:t>
    </dgm:pt>
    <dgm:pt modelId="{868CB6E7-4DA9-46F1-9798-2EB339E6AA88}" type="pres">
      <dgm:prSet presAssocID="{24058B44-C692-4C93-87E7-3F32FCB16CC5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69571A3-2DCC-43A5-A4E0-A2E7299A6DF7}" type="pres">
      <dgm:prSet presAssocID="{24058B44-C692-4C93-87E7-3F32FCB16CC5}" presName="txFour" presStyleLbl="node4" presStyleIdx="22" presStyleCnt="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0B8BED3-8F9B-4ACC-B3AB-10E7B28615AB}" type="pres">
      <dgm:prSet presAssocID="{24058B44-C692-4C93-87E7-3F32FCB16CC5}" presName="horzFour" presStyleCnt="0"/>
      <dgm:spPr/>
      <dgm:t>
        <a:bodyPr/>
        <a:lstStyle/>
        <a:p>
          <a:endParaRPr lang="pt-BR"/>
        </a:p>
      </dgm:t>
    </dgm:pt>
  </dgm:ptLst>
  <dgm:cxnLst>
    <dgm:cxn modelId="{92DF7DB5-513C-43E5-B532-DB4D106AE32C}" type="presOf" srcId="{2BD06E80-A943-43E1-92F2-CE9DC7ACB6A7}" destId="{044A1925-99B2-412B-9372-96D3DE8DD07D}" srcOrd="0" destOrd="0" presId="urn:microsoft.com/office/officeart/2005/8/layout/hierarchy4"/>
    <dgm:cxn modelId="{EC5A142A-7779-4066-B803-837C480A81F4}" type="presOf" srcId="{72D961EA-6885-49DA-8156-F210722DA495}" destId="{F5DE2289-A658-45D0-818B-B4A92CEDC2C7}" srcOrd="0" destOrd="0" presId="urn:microsoft.com/office/officeart/2005/8/layout/hierarchy4"/>
    <dgm:cxn modelId="{84248436-1D39-4C35-B655-A725F27B0E6F}" srcId="{A184DB7A-38A0-4ADB-B9F1-A65CADC6D21F}" destId="{5648FB33-71F6-4BC2-AEAE-D2927FA4E115}" srcOrd="2" destOrd="0" parTransId="{94473825-21B5-48EE-9FD9-ECA6BEC90921}" sibTransId="{1FA6D841-CC19-49A3-ADBD-C326DC60E088}"/>
    <dgm:cxn modelId="{042304A7-2013-4976-957D-ABD54060C6EC}" srcId="{D268A883-4AE1-49C0-81B9-1FC19FDEFE20}" destId="{59E4BBB2-7718-4BA8-AE88-8FBD45B904FF}" srcOrd="0" destOrd="0" parTransId="{8FB2A6FE-D47D-4B12-ADDA-C93D9A3FB303}" sibTransId="{03998E3A-6D84-492E-899D-D9E8F4CA11DB}"/>
    <dgm:cxn modelId="{632FE261-8070-4B1E-9EFA-F8865F4F809B}" type="presOf" srcId="{FE5B2E5B-DAC5-4C52-B184-4F8F28BFF80F}" destId="{8F42512D-E717-4094-A630-3391BD3FD7D9}" srcOrd="0" destOrd="0" presId="urn:microsoft.com/office/officeart/2005/8/layout/hierarchy4"/>
    <dgm:cxn modelId="{66F6DC3D-C5C0-4263-814A-98F0AA0FE4C0}" type="presOf" srcId="{2ED1AE77-9D67-4C7D-AAF0-ACAABA834276}" destId="{0CE80249-47AE-44D4-99E3-EE63FE815B47}" srcOrd="0" destOrd="0" presId="urn:microsoft.com/office/officeart/2005/8/layout/hierarchy4"/>
    <dgm:cxn modelId="{FE4A1691-DFF7-4B1E-8A9A-5EC200097427}" srcId="{EA94684E-4902-4B39-BAEC-E6C2A4929F89}" destId="{790E6621-F2AE-4B56-9FD2-9369C4F45F0F}" srcOrd="0" destOrd="0" parTransId="{FC665962-B50A-4F38-AAEF-D8362DC62DE9}" sibTransId="{9B4B8211-7A9D-4EF8-8DAA-753C9658325A}"/>
    <dgm:cxn modelId="{7B0F5DD6-98BB-489F-BA3F-132BDBFAD3E3}" srcId="{EA94684E-4902-4B39-BAEC-E6C2A4929F89}" destId="{20483CA4-06FF-4AF8-AE25-50032282E5E4}" srcOrd="1" destOrd="0" parTransId="{5C689D16-FF99-4341-A30B-16E282D81C5D}" sibTransId="{9AFDB863-2DDF-44A2-8EED-54105604804C}"/>
    <dgm:cxn modelId="{F0A64D33-F88A-441A-9F70-398694804546}" srcId="{A78530BF-65AC-4FAA-BA98-78CEB0646AD3}" destId="{2ED1AE77-9D67-4C7D-AAF0-ACAABA834276}" srcOrd="2" destOrd="0" parTransId="{96C492DE-681E-4A9B-8D54-4C1936B41F29}" sibTransId="{041D6E94-F559-4241-9D25-D55B95711BB1}"/>
    <dgm:cxn modelId="{4FAE2A4C-2C24-40CA-84A1-8A6EC0B77984}" srcId="{2BD06E80-A943-43E1-92F2-CE9DC7ACB6A7}" destId="{F5CA6609-15D7-4B50-B4BC-E258073F8585}" srcOrd="0" destOrd="0" parTransId="{93260219-8969-40A3-9F9E-43C400BD46B4}" sibTransId="{6FB628E8-88CC-4C66-95BC-02A224BE6651}"/>
    <dgm:cxn modelId="{3728B733-7F09-4899-9B80-A9B4E06E9206}" type="presOf" srcId="{24058B44-C692-4C93-87E7-3F32FCB16CC5}" destId="{869571A3-2DCC-43A5-A4E0-A2E7299A6DF7}" srcOrd="0" destOrd="0" presId="urn:microsoft.com/office/officeart/2005/8/layout/hierarchy4"/>
    <dgm:cxn modelId="{C2E43077-4A7B-49D1-A4AF-12C01742907E}" srcId="{91272E83-D057-4E79-BCED-AE1F321DAAE0}" destId="{A184DB7A-38A0-4ADB-B9F1-A65CADC6D21F}" srcOrd="2" destOrd="0" parTransId="{B555F0C4-432E-4A7B-A785-B1D6F8A8010B}" sibTransId="{A1D42ADB-090B-420D-A09B-8C3F9D660DA1}"/>
    <dgm:cxn modelId="{A2770741-9B8B-4C5A-BC22-6873281EF124}" srcId="{A184DB7A-38A0-4ADB-B9F1-A65CADC6D21F}" destId="{D268A883-4AE1-49C0-81B9-1FC19FDEFE20}" srcOrd="0" destOrd="0" parTransId="{16B144A2-D118-4ACE-90DE-17A23746D0F8}" sibTransId="{1678E0BE-A5D3-4947-B395-A663462463DE}"/>
    <dgm:cxn modelId="{B2655BFE-DD5E-4F3D-9DBE-6E85FF4F125D}" srcId="{9C3FC382-C0EE-4744-899B-3781F6834CD1}" destId="{2C7492E7-F65C-4AE9-B8EB-4888C4800051}" srcOrd="0" destOrd="0" parTransId="{4D7B6500-88F4-4443-A417-A3237E104A74}" sibTransId="{17174282-CAD9-4466-837B-619AF33D9335}"/>
    <dgm:cxn modelId="{D5CEB9C6-946A-491F-B3C9-DAE685DB59EE}" type="presOf" srcId="{EE31AF09-14CA-4501-9109-2876A6B5828A}" destId="{50B8E0AA-FF8D-4A24-89F3-7969E6CC8BEF}" srcOrd="0" destOrd="0" presId="urn:microsoft.com/office/officeart/2005/8/layout/hierarchy4"/>
    <dgm:cxn modelId="{CC490E90-67B9-4C50-9B93-427F707BFC56}" srcId="{A78530BF-65AC-4FAA-BA98-78CEB0646AD3}" destId="{EE31AF09-14CA-4501-9109-2876A6B5828A}" srcOrd="0" destOrd="0" parTransId="{34A53941-C451-44DA-AB2E-85496F26C0CE}" sibTransId="{71A394A9-F271-42B8-B65D-3789B1335C6D}"/>
    <dgm:cxn modelId="{C6331E8D-591A-4F96-B78A-1DB802D727E7}" type="presOf" srcId="{1C0D58FD-1C3F-4813-8800-041750D5F66A}" destId="{85BFCB1A-3245-40DF-B748-61495F93F384}" srcOrd="0" destOrd="0" presId="urn:microsoft.com/office/officeart/2005/8/layout/hierarchy4"/>
    <dgm:cxn modelId="{249082E3-394D-44C2-8CEE-A669F7E59BC5}" srcId="{204FA656-F95D-4606-B430-D8F6F3DD5BA2}" destId="{1C0D58FD-1C3F-4813-8800-041750D5F66A}" srcOrd="0" destOrd="0" parTransId="{CD0A8588-6489-4596-AFD2-7CAEB7C55042}" sibTransId="{DDC9132F-7FD1-46DE-8865-28BB84DB7B00}"/>
    <dgm:cxn modelId="{56E7AAD3-2294-4ACD-873E-86E8A33C5037}" type="presOf" srcId="{BB3FE4B6-717B-4CD8-9262-8F56DB3B4147}" destId="{EF567F15-7680-42CC-BD51-4C4AA8653D0E}" srcOrd="0" destOrd="0" presId="urn:microsoft.com/office/officeart/2005/8/layout/hierarchy4"/>
    <dgm:cxn modelId="{CF233642-1E5E-4DA6-952E-F220C3C9BF73}" type="presOf" srcId="{304874A1-5560-454B-8BBF-B07294F4D442}" destId="{8DA81B36-F4B9-4BE8-8D81-125EE3CB81B3}" srcOrd="0" destOrd="0" presId="urn:microsoft.com/office/officeart/2005/8/layout/hierarchy4"/>
    <dgm:cxn modelId="{F6B2249E-0A07-4551-A192-D24688AEB653}" type="presOf" srcId="{F8F7DEB4-D96E-49C7-9DC9-0AEC2A863685}" destId="{3A360412-0C5D-4A75-AB73-CBA370588458}" srcOrd="0" destOrd="0" presId="urn:microsoft.com/office/officeart/2005/8/layout/hierarchy4"/>
    <dgm:cxn modelId="{8159DE37-76EE-408E-ACA9-9B715DB5AF21}" srcId="{D268A883-4AE1-49C0-81B9-1FC19FDEFE20}" destId="{17ECC734-4999-4033-BEE0-19408604E43A}" srcOrd="3" destOrd="0" parTransId="{4E67EFE6-5050-4466-9764-06E948958234}" sibTransId="{9CDC056F-A3D0-4A8F-896D-F9780FBF1D72}"/>
    <dgm:cxn modelId="{5E7311CF-5B38-46B8-9B80-5F105C95C106}" srcId="{6CD94F68-D348-4E16-8345-F141A3FA2625}" destId="{83BD743B-3904-4DCF-9443-F6EA6680A807}" srcOrd="2" destOrd="0" parTransId="{B214C427-8B31-40E2-AE2D-C9FD6E4189A4}" sibTransId="{5AD6901E-AD99-452B-8D97-F2659ED1FCD8}"/>
    <dgm:cxn modelId="{758A848F-5BBD-46A3-AB71-5FA58C61D33A}" srcId="{6CD94F68-D348-4E16-8345-F141A3FA2625}" destId="{72D961EA-6885-49DA-8156-F210722DA495}" srcOrd="0" destOrd="0" parTransId="{B51F7431-3E03-493E-ACE3-DFB6D4E32507}" sibTransId="{3D7B9E7D-9FA0-49B3-98E4-55215BFCDF34}"/>
    <dgm:cxn modelId="{27B978FD-1CE1-4763-A606-D10AF6038FF1}" srcId="{BC0B5F83-85BD-46F4-AEA9-2344AA961806}" destId="{91272E83-D057-4E79-BCED-AE1F321DAAE0}" srcOrd="0" destOrd="0" parTransId="{F12F657E-8047-4C42-878E-C7727C3A4444}" sibTransId="{57FB8618-C927-41A6-869E-7464F74B48A5}"/>
    <dgm:cxn modelId="{5332F820-71F6-4BA2-86F8-606860791BED}" srcId="{5648FB33-71F6-4BC2-AEAE-D2927FA4E115}" destId="{24058B44-C692-4C93-87E7-3F32FCB16CC5}" srcOrd="2" destOrd="0" parTransId="{35FAC945-312F-409C-9047-DC3DE51D15D5}" sibTransId="{5C63EBE1-EA1D-400F-B493-0A8A2250EB89}"/>
    <dgm:cxn modelId="{96F2D154-25A5-43BC-BD14-8FC389B31AB5}" type="presOf" srcId="{20483CA4-06FF-4AF8-AE25-50032282E5E4}" destId="{2D6ADF99-0476-43C7-8ADE-9CE1D2EC8268}" srcOrd="0" destOrd="0" presId="urn:microsoft.com/office/officeart/2005/8/layout/hierarchy4"/>
    <dgm:cxn modelId="{1AEAF23B-5F06-4B30-9549-8BEFDD589AD6}" type="presOf" srcId="{83BD743B-3904-4DCF-9443-F6EA6680A807}" destId="{6A8C22B9-5738-47AE-9DB5-8B61E6FEC6BE}" srcOrd="0" destOrd="0" presId="urn:microsoft.com/office/officeart/2005/8/layout/hierarchy4"/>
    <dgm:cxn modelId="{4D755E34-EAB1-477F-B658-A9330E23212F}" srcId="{6CD94F68-D348-4E16-8345-F141A3FA2625}" destId="{AD68D4AC-2D50-4046-BA8F-131870B4243B}" srcOrd="1" destOrd="0" parTransId="{81779A70-904A-490C-A5B8-219B65465AC8}" sibTransId="{DEAB7AA1-948D-480C-B264-86F1DAAF9FA1}"/>
    <dgm:cxn modelId="{E2CC98DB-AEFF-405D-9682-03FD5FD5C737}" type="presOf" srcId="{D597FF0F-9D6A-4B60-A176-9CEBD6071775}" destId="{8EFAE21E-B2B5-4ADD-9553-D110B75F7BCA}" srcOrd="0" destOrd="0" presId="urn:microsoft.com/office/officeart/2005/8/layout/hierarchy4"/>
    <dgm:cxn modelId="{392C0E53-653A-4063-8C9B-404629C46093}" type="presOf" srcId="{5648FB33-71F6-4BC2-AEAE-D2927FA4E115}" destId="{E6E8F374-94DD-4A94-B479-337F1148509A}" srcOrd="0" destOrd="0" presId="urn:microsoft.com/office/officeart/2005/8/layout/hierarchy4"/>
    <dgm:cxn modelId="{CC0CE2E9-7262-4796-B443-98E79EDA2A3D}" type="presOf" srcId="{8EECE367-840A-46A6-9FDE-025E45DC3F91}" destId="{B25FD92A-B720-47CF-A961-C2FBCCAA375D}" srcOrd="0" destOrd="0" presId="urn:microsoft.com/office/officeart/2005/8/layout/hierarchy4"/>
    <dgm:cxn modelId="{90F07E80-5B50-40F4-B096-BCB967F82B2E}" type="presOf" srcId="{6CD94F68-D348-4E16-8345-F141A3FA2625}" destId="{5E26847F-75F6-496E-9799-5B420E6A1793}" srcOrd="0" destOrd="0" presId="urn:microsoft.com/office/officeart/2005/8/layout/hierarchy4"/>
    <dgm:cxn modelId="{2B9C9425-DAA8-4676-A335-0BA89E0726AF}" srcId="{20483CA4-06FF-4AF8-AE25-50032282E5E4}" destId="{F8F7DEB4-D96E-49C7-9DC9-0AEC2A863685}" srcOrd="0" destOrd="0" parTransId="{71016941-9140-4166-8318-4577065E3774}" sibTransId="{EA69BCE4-1850-4DF7-B1C1-6D10A3886C5A}"/>
    <dgm:cxn modelId="{FFD09ACF-3D12-4ADD-ACEA-5A0E72D656E2}" srcId="{9C3FC382-C0EE-4744-899B-3781F6834CD1}" destId="{611C2387-A72E-4137-A248-8854B4501168}" srcOrd="2" destOrd="0" parTransId="{4EFE4799-5A3A-4022-B0F4-E229D694FC2D}" sibTransId="{15115CA4-44C2-4FE1-B99C-2E36B9DA7DA0}"/>
    <dgm:cxn modelId="{3E88FD26-85AD-491A-B0CD-6A5E9E049FB3}" srcId="{EA94684E-4902-4B39-BAEC-E6C2A4929F89}" destId="{FE5B2E5B-DAC5-4C52-B184-4F8F28BFF80F}" srcOrd="2" destOrd="0" parTransId="{48DBB9DC-764D-4400-9ACA-EFF0BA99728A}" sibTransId="{4BA64252-B3B7-4B08-81DE-0A2A580EA760}"/>
    <dgm:cxn modelId="{157C26C9-1E66-4116-8AAE-3B51D17B223C}" type="presOf" srcId="{D8C7C7E3-C1C8-402F-9BEC-BCCC732280E3}" destId="{EB39191B-0903-4565-B560-822833545A2A}" srcOrd="0" destOrd="0" presId="urn:microsoft.com/office/officeart/2005/8/layout/hierarchy4"/>
    <dgm:cxn modelId="{EFA3D881-C93E-4E5C-B514-DF8B7BF6D127}" srcId="{A78530BF-65AC-4FAA-BA98-78CEB0646AD3}" destId="{BB3FE4B6-717B-4CD8-9262-8F56DB3B4147}" srcOrd="1" destOrd="0" parTransId="{C36EDB98-453A-4C5A-8090-4B13D3D34DF1}" sibTransId="{46DB008E-71E2-4E62-B4D7-9B5F7D998079}"/>
    <dgm:cxn modelId="{5F5F6B08-14D3-451D-BB16-861EDA2810B4}" srcId="{5648FB33-71F6-4BC2-AEAE-D2927FA4E115}" destId="{204FA656-F95D-4606-B430-D8F6F3DD5BA2}" srcOrd="0" destOrd="0" parTransId="{19936863-9DE8-402D-B814-6C7359650CD8}" sibTransId="{5746C019-3D70-470C-9E8B-9D03FE20A31C}"/>
    <dgm:cxn modelId="{3E5B5FA3-181F-4A6E-BCAF-4606B4FC6020}" srcId="{9C3FC382-C0EE-4744-899B-3781F6834CD1}" destId="{0352466A-7875-40BB-A2F3-D55FBDFA72C3}" srcOrd="1" destOrd="0" parTransId="{18E4E98E-EE21-40EE-B45F-384C32551996}" sibTransId="{8141ED25-E28F-4719-9F66-035963BCC50D}"/>
    <dgm:cxn modelId="{86A90581-2E1A-437C-A75E-111D4722D7BF}" srcId="{204FA656-F95D-4606-B430-D8F6F3DD5BA2}" destId="{D597FF0F-9D6A-4B60-A176-9CEBD6071775}" srcOrd="1" destOrd="0" parTransId="{796F760A-712F-4BE3-B3D2-9EF2C05BDD2B}" sibTransId="{75926DBE-60DB-4ED6-A8BF-F7584BA299E9}"/>
    <dgm:cxn modelId="{EC5BC88C-759B-48C0-800D-D9C5333DDB60}" type="presOf" srcId="{9CD88716-0CFF-43E2-85D3-3D5B89360237}" destId="{FCBC6951-4180-4E69-B117-70B422C8C5D5}" srcOrd="0" destOrd="0" presId="urn:microsoft.com/office/officeart/2005/8/layout/hierarchy4"/>
    <dgm:cxn modelId="{A093F90D-473C-49C4-90A8-152BF73193AF}" srcId="{91272E83-D057-4E79-BCED-AE1F321DAAE0}" destId="{A78530BF-65AC-4FAA-BA98-78CEB0646AD3}" srcOrd="0" destOrd="0" parTransId="{115C81C8-A069-46F9-B22C-98EB3CAF7EF3}" sibTransId="{6C78DDB0-9A37-40D3-9927-46B0794960CD}"/>
    <dgm:cxn modelId="{FB57B363-9345-4358-89D4-9B0C501BA9AC}" type="presOf" srcId="{F5CA6609-15D7-4B50-B4BC-E258073F8585}" destId="{76BD90BA-4379-4E3A-946C-11339EFD5927}" srcOrd="0" destOrd="0" presId="urn:microsoft.com/office/officeart/2005/8/layout/hierarchy4"/>
    <dgm:cxn modelId="{7168943A-641E-4B90-9CE2-F2E35448E6C3}" type="presOf" srcId="{731645DB-4293-4177-8E9E-F4CC082E9A0C}" destId="{20B572AD-4C71-48AA-9EE7-A526376EAA0F}" srcOrd="0" destOrd="0" presId="urn:microsoft.com/office/officeart/2005/8/layout/hierarchy4"/>
    <dgm:cxn modelId="{72276E49-EAC7-4619-8861-66A95B4AEF7F}" type="presOf" srcId="{91272E83-D057-4E79-BCED-AE1F321DAAE0}" destId="{F9DA9C6C-EB67-4A2F-88E1-B20203521784}" srcOrd="0" destOrd="0" presId="urn:microsoft.com/office/officeart/2005/8/layout/hierarchy4"/>
    <dgm:cxn modelId="{795BCDC8-FB54-4B89-8459-324D86601342}" srcId="{EA94684E-4902-4B39-BAEC-E6C2A4929F89}" destId="{9C3FC382-C0EE-4744-899B-3781F6834CD1}" srcOrd="3" destOrd="0" parTransId="{F0DA4FAD-5053-4C20-B535-C75F008F1B55}" sibTransId="{43BABCC4-1FBA-4F05-9FBB-BB5242426C60}"/>
    <dgm:cxn modelId="{25E7213F-BC5B-42F5-BCB1-9F1CD6473D61}" type="presOf" srcId="{0352466A-7875-40BB-A2F3-D55FBDFA72C3}" destId="{F2BC7594-AF80-4B6B-96B1-26D7F16023E3}" srcOrd="0" destOrd="0" presId="urn:microsoft.com/office/officeart/2005/8/layout/hierarchy4"/>
    <dgm:cxn modelId="{1FD1BEFC-CEEC-4170-A5E0-55388F2AEC8F}" srcId="{5648FB33-71F6-4BC2-AEAE-D2927FA4E115}" destId="{731645DB-4293-4177-8E9E-F4CC082E9A0C}" srcOrd="1" destOrd="0" parTransId="{01C6AF60-BBCF-49B1-AF62-760A8A949F8B}" sibTransId="{394BBBA8-E54F-4049-964A-623D89C49B7A}"/>
    <dgm:cxn modelId="{ABA26F07-67C1-45B3-B87A-CEA2FBB5A0EF}" type="presOf" srcId="{A78530BF-65AC-4FAA-BA98-78CEB0646AD3}" destId="{7907FB6E-269F-44D0-AEE5-E91B4A22B873}" srcOrd="0" destOrd="0" presId="urn:microsoft.com/office/officeart/2005/8/layout/hierarchy4"/>
    <dgm:cxn modelId="{50A8418A-8730-4ADC-B51D-DCDC9460C40A}" type="presOf" srcId="{9C3FC382-C0EE-4744-899B-3781F6834CD1}" destId="{2675947B-A1DF-4B22-9BBA-E0AC31AF8927}" srcOrd="0" destOrd="0" presId="urn:microsoft.com/office/officeart/2005/8/layout/hierarchy4"/>
    <dgm:cxn modelId="{99C223B9-E46A-41A2-9847-A0E71B9FB29C}" srcId="{D268A883-4AE1-49C0-81B9-1FC19FDEFE20}" destId="{E3B489F9-B4F4-4A0A-9CF5-7E4B916A70B8}" srcOrd="1" destOrd="0" parTransId="{1C2B72A5-DC04-46C5-946D-E20E26EF5119}" sibTransId="{23D4E238-DE89-424B-A649-FE9A1AC0AB42}"/>
    <dgm:cxn modelId="{BE754898-7591-405B-AB95-2CAEF10EC2E8}" type="presOf" srcId="{AD68D4AC-2D50-4046-BA8F-131870B4243B}" destId="{02C9A9BF-FF5E-4347-99A1-C0A8EEA7D875}" srcOrd="0" destOrd="0" presId="urn:microsoft.com/office/officeart/2005/8/layout/hierarchy4"/>
    <dgm:cxn modelId="{F6ADED3F-BA08-41A2-BC04-1137EF80C14E}" type="presOf" srcId="{D268A883-4AE1-49C0-81B9-1FC19FDEFE20}" destId="{F4172804-D588-4A6C-8D3B-97FC6EBDC079}" srcOrd="0" destOrd="0" presId="urn:microsoft.com/office/officeart/2005/8/layout/hierarchy4"/>
    <dgm:cxn modelId="{FC1205EB-B9F8-4413-81A6-967EA8C7711C}" type="presOf" srcId="{E3B489F9-B4F4-4A0A-9CF5-7E4B916A70B8}" destId="{1787D4CD-EAB8-4A40-83BB-D92B4EC85259}" srcOrd="0" destOrd="0" presId="urn:microsoft.com/office/officeart/2005/8/layout/hierarchy4"/>
    <dgm:cxn modelId="{E22ECEFD-A637-4F39-910F-B84A4B6BCA2F}" type="presOf" srcId="{204FA656-F95D-4606-B430-D8F6F3DD5BA2}" destId="{49EB52F8-DA72-49B9-864F-BEA6AB7A5EAA}" srcOrd="0" destOrd="0" presId="urn:microsoft.com/office/officeart/2005/8/layout/hierarchy4"/>
    <dgm:cxn modelId="{1D8AEAE5-5B79-4741-A76C-2282E7E99968}" type="presOf" srcId="{A184DB7A-38A0-4ADB-B9F1-A65CADC6D21F}" destId="{4E645BD2-4511-4F0B-9A19-99398C348F78}" srcOrd="0" destOrd="0" presId="urn:microsoft.com/office/officeart/2005/8/layout/hierarchy4"/>
    <dgm:cxn modelId="{E64CFE7F-0E9C-4BE8-B8BC-3FE5EB3D9B47}" srcId="{2BD06E80-A943-43E1-92F2-CE9DC7ACB6A7}" destId="{5D781E8B-4DA2-4799-9633-436EBD280591}" srcOrd="2" destOrd="0" parTransId="{2D3E5899-2CEC-4737-B6B6-C4314A4EF4DD}" sibTransId="{DED62802-9E4A-460B-8E1F-970F93C97DD1}"/>
    <dgm:cxn modelId="{DBCBE177-49B1-408D-8574-A41F4D4BDA68}" srcId="{A184DB7A-38A0-4ADB-B9F1-A65CADC6D21F}" destId="{EA94684E-4902-4B39-BAEC-E6C2A4929F89}" srcOrd="1" destOrd="0" parTransId="{76642860-D30D-45EC-94BD-46C94A964072}" sibTransId="{23CFE4CC-CD9E-4ED6-9233-29E93FA3CB17}"/>
    <dgm:cxn modelId="{7AA26A06-65C0-4980-8602-0D100EC3AF15}" srcId="{5D781E8B-4DA2-4799-9633-436EBD280591}" destId="{D8C7C7E3-C1C8-402F-9BEC-BCCC732280E3}" srcOrd="0" destOrd="0" parTransId="{86B0A6A1-E1CB-4AE3-9C5A-160A30F05C9F}" sibTransId="{EBE0B24E-83A1-473B-8CDE-006EF1C60CA9}"/>
    <dgm:cxn modelId="{8564FF92-F65A-4591-A71A-FDD9CD39A78A}" type="presOf" srcId="{59E4BBB2-7718-4BA8-AE88-8FBD45B904FF}" destId="{800171C9-8AED-4C01-9CF8-6AD90F1A6E81}" srcOrd="0" destOrd="0" presId="urn:microsoft.com/office/officeart/2005/8/layout/hierarchy4"/>
    <dgm:cxn modelId="{D7360281-5C0C-4688-A9F2-5858A03D8E28}" type="presOf" srcId="{BC0B5F83-85BD-46F4-AEA9-2344AA961806}" destId="{16EB433B-A7AB-4F29-BB94-86075F71C421}" srcOrd="0" destOrd="0" presId="urn:microsoft.com/office/officeart/2005/8/layout/hierarchy4"/>
    <dgm:cxn modelId="{4F846718-1469-4A3E-B304-81ABE9A4D8A7}" srcId="{D268A883-4AE1-49C0-81B9-1FC19FDEFE20}" destId="{304874A1-5560-454B-8BBF-B07294F4D442}" srcOrd="4" destOrd="0" parTransId="{9990E0C6-E829-42FF-8A09-FBF03AC744C7}" sibTransId="{14063370-3FE8-47D1-9D36-A12972E1F5E2}"/>
    <dgm:cxn modelId="{82B3BB91-9BA8-41F9-B3E4-32C735828276}" srcId="{EA94684E-4902-4B39-BAEC-E6C2A4929F89}" destId="{6CD94F68-D348-4E16-8345-F141A3FA2625}" srcOrd="4" destOrd="0" parTransId="{75554320-2CC9-4280-A0F3-F9255C072996}" sibTransId="{7F0C3BFE-278B-493A-94A1-4D6A066F8D4C}"/>
    <dgm:cxn modelId="{FF932754-53F1-4EC9-90B7-CA74DCEB31DF}" type="presOf" srcId="{17ECC734-4999-4033-BEE0-19408604E43A}" destId="{B9DC0926-8337-4F19-A2E5-DFD73B2293CD}" srcOrd="0" destOrd="0" presId="urn:microsoft.com/office/officeart/2005/8/layout/hierarchy4"/>
    <dgm:cxn modelId="{16E21884-2F76-4CAF-9128-29CE57C6B0D6}" type="presOf" srcId="{2C7492E7-F65C-4AE9-B8EB-4888C4800051}" destId="{45F68A30-F99A-4151-82E8-3A84521C6273}" srcOrd="0" destOrd="0" presId="urn:microsoft.com/office/officeart/2005/8/layout/hierarchy4"/>
    <dgm:cxn modelId="{13526825-13E1-4DF6-BD72-95DBAC4C7309}" srcId="{D268A883-4AE1-49C0-81B9-1FC19FDEFE20}" destId="{9CD88716-0CFF-43E2-85D3-3D5B89360237}" srcOrd="2" destOrd="0" parTransId="{0F38E496-22D6-4A77-B5AA-443323E481B9}" sibTransId="{FF7D263B-8C75-4026-B758-A717A689404A}"/>
    <dgm:cxn modelId="{C8CD5006-C110-464E-AAF4-CE9A1B55EBC3}" type="presOf" srcId="{790E6621-F2AE-4B56-9FD2-9369C4F45F0F}" destId="{E804C06C-D40D-4298-8900-9483D63F93E4}" srcOrd="0" destOrd="0" presId="urn:microsoft.com/office/officeart/2005/8/layout/hierarchy4"/>
    <dgm:cxn modelId="{2F2B0FE2-A29E-48BF-A060-9CB50D26C395}" type="presOf" srcId="{611C2387-A72E-4137-A248-8854B4501168}" destId="{17B7741D-1E4B-4590-A782-CE009F61F978}" srcOrd="0" destOrd="0" presId="urn:microsoft.com/office/officeart/2005/8/layout/hierarchy4"/>
    <dgm:cxn modelId="{C26FEF6D-5FFD-4EC4-985E-215ECA8FF5CB}" type="presOf" srcId="{5D781E8B-4DA2-4799-9633-436EBD280591}" destId="{4628547E-39A6-4A29-8151-C1E80147096B}" srcOrd="0" destOrd="0" presId="urn:microsoft.com/office/officeart/2005/8/layout/hierarchy4"/>
    <dgm:cxn modelId="{85A93744-025C-4D33-8FD5-3110B1537588}" srcId="{2BD06E80-A943-43E1-92F2-CE9DC7ACB6A7}" destId="{8EECE367-840A-46A6-9FDE-025E45DC3F91}" srcOrd="1" destOrd="0" parTransId="{567D64FE-F0A7-4244-9741-515E91727037}" sibTransId="{34A3BD0D-0938-42A1-896F-91A1893F4146}"/>
    <dgm:cxn modelId="{8311AF34-2FEA-4C08-B626-8B408194915B}" type="presOf" srcId="{EA94684E-4902-4B39-BAEC-E6C2A4929F89}" destId="{D52A4C41-0025-4E7A-A5AB-3B8F1762A391}" srcOrd="0" destOrd="0" presId="urn:microsoft.com/office/officeart/2005/8/layout/hierarchy4"/>
    <dgm:cxn modelId="{DFF0EA3A-E338-4E32-8526-EE8C6C7ADA66}" srcId="{91272E83-D057-4E79-BCED-AE1F321DAAE0}" destId="{2BD06E80-A943-43E1-92F2-CE9DC7ACB6A7}" srcOrd="1" destOrd="0" parTransId="{CFA54D9A-D70C-4521-BBD0-2D782EEE0B4A}" sibTransId="{A1C44286-D249-4E48-BC71-6177599A9B39}"/>
    <dgm:cxn modelId="{7917E6EE-CA53-408D-AF0A-B2703543F52D}" type="presParOf" srcId="{16EB433B-A7AB-4F29-BB94-86075F71C421}" destId="{A24A43D5-AC07-47CE-9E36-4CBEC629530D}" srcOrd="0" destOrd="0" presId="urn:microsoft.com/office/officeart/2005/8/layout/hierarchy4"/>
    <dgm:cxn modelId="{77B13FB1-CF43-40F6-B4EC-9749B67D4ECE}" type="presParOf" srcId="{A24A43D5-AC07-47CE-9E36-4CBEC629530D}" destId="{F9DA9C6C-EB67-4A2F-88E1-B20203521784}" srcOrd="0" destOrd="0" presId="urn:microsoft.com/office/officeart/2005/8/layout/hierarchy4"/>
    <dgm:cxn modelId="{98ED55EF-ED95-4A27-9C51-D3FCF7A717B2}" type="presParOf" srcId="{A24A43D5-AC07-47CE-9E36-4CBEC629530D}" destId="{1142E964-E5FF-4E7D-BF90-3C86DEFB7C72}" srcOrd="1" destOrd="0" presId="urn:microsoft.com/office/officeart/2005/8/layout/hierarchy4"/>
    <dgm:cxn modelId="{DA531260-6DB3-4732-A235-5F71C52C86A1}" type="presParOf" srcId="{A24A43D5-AC07-47CE-9E36-4CBEC629530D}" destId="{5960E311-B95F-46B6-AE9E-14D3B2ABDD8F}" srcOrd="2" destOrd="0" presId="urn:microsoft.com/office/officeart/2005/8/layout/hierarchy4"/>
    <dgm:cxn modelId="{A405D259-EBDC-4DA3-A06B-C69406B86073}" type="presParOf" srcId="{5960E311-B95F-46B6-AE9E-14D3B2ABDD8F}" destId="{8A4C34EB-2B30-45BA-9F97-95D8B0F021C0}" srcOrd="0" destOrd="0" presId="urn:microsoft.com/office/officeart/2005/8/layout/hierarchy4"/>
    <dgm:cxn modelId="{3B9560B8-99B4-4FCC-ADA4-0A645C624BD3}" type="presParOf" srcId="{8A4C34EB-2B30-45BA-9F97-95D8B0F021C0}" destId="{7907FB6E-269F-44D0-AEE5-E91B4A22B873}" srcOrd="0" destOrd="0" presId="urn:microsoft.com/office/officeart/2005/8/layout/hierarchy4"/>
    <dgm:cxn modelId="{3FF727F4-A74B-4490-994A-4480B988F301}" type="presParOf" srcId="{8A4C34EB-2B30-45BA-9F97-95D8B0F021C0}" destId="{42831917-D995-4A06-AC1F-1CED5900A818}" srcOrd="1" destOrd="0" presId="urn:microsoft.com/office/officeart/2005/8/layout/hierarchy4"/>
    <dgm:cxn modelId="{1DB71C91-B232-440A-BA5F-5F34A7920020}" type="presParOf" srcId="{8A4C34EB-2B30-45BA-9F97-95D8B0F021C0}" destId="{6F6F0159-4C23-40F5-8046-430A1528AA3F}" srcOrd="2" destOrd="0" presId="urn:microsoft.com/office/officeart/2005/8/layout/hierarchy4"/>
    <dgm:cxn modelId="{E5255FA8-9E3F-4124-A36A-9BA6FA948169}" type="presParOf" srcId="{6F6F0159-4C23-40F5-8046-430A1528AA3F}" destId="{7803A734-4C0A-457C-95DF-869B47690B2B}" srcOrd="0" destOrd="0" presId="urn:microsoft.com/office/officeart/2005/8/layout/hierarchy4"/>
    <dgm:cxn modelId="{3262F42F-C562-4BEF-91F0-0380A8DB8F10}" type="presParOf" srcId="{7803A734-4C0A-457C-95DF-869B47690B2B}" destId="{50B8E0AA-FF8D-4A24-89F3-7969E6CC8BEF}" srcOrd="0" destOrd="0" presId="urn:microsoft.com/office/officeart/2005/8/layout/hierarchy4"/>
    <dgm:cxn modelId="{FB47BADE-0A4D-4766-8305-C1B41630D13D}" type="presParOf" srcId="{7803A734-4C0A-457C-95DF-869B47690B2B}" destId="{48FC0DB1-2242-4F6D-86FE-7160669357C1}" srcOrd="1" destOrd="0" presId="urn:microsoft.com/office/officeart/2005/8/layout/hierarchy4"/>
    <dgm:cxn modelId="{6DDF8658-A66B-4318-91C4-A64D3E1FD5A3}" type="presParOf" srcId="{6F6F0159-4C23-40F5-8046-430A1528AA3F}" destId="{60A7D58A-BCD5-477F-AFC5-41B969159E2F}" srcOrd="1" destOrd="0" presId="urn:microsoft.com/office/officeart/2005/8/layout/hierarchy4"/>
    <dgm:cxn modelId="{43F19C42-290C-432A-BC2A-4B12086A8AD7}" type="presParOf" srcId="{6F6F0159-4C23-40F5-8046-430A1528AA3F}" destId="{7CC20AAC-7A3D-4BAD-92E0-4241D2BE1D25}" srcOrd="2" destOrd="0" presId="urn:microsoft.com/office/officeart/2005/8/layout/hierarchy4"/>
    <dgm:cxn modelId="{4616AB24-AC24-4A1A-B359-0D05C02A61A2}" type="presParOf" srcId="{7CC20AAC-7A3D-4BAD-92E0-4241D2BE1D25}" destId="{EF567F15-7680-42CC-BD51-4C4AA8653D0E}" srcOrd="0" destOrd="0" presId="urn:microsoft.com/office/officeart/2005/8/layout/hierarchy4"/>
    <dgm:cxn modelId="{6B7B552F-291F-47D7-AA4F-FD239B548C11}" type="presParOf" srcId="{7CC20AAC-7A3D-4BAD-92E0-4241D2BE1D25}" destId="{DB400A22-6A94-4760-A536-776C8AE93F4F}" srcOrd="1" destOrd="0" presId="urn:microsoft.com/office/officeart/2005/8/layout/hierarchy4"/>
    <dgm:cxn modelId="{A5A58E86-AFC2-4A17-B522-5364996FEBED}" type="presParOf" srcId="{6F6F0159-4C23-40F5-8046-430A1528AA3F}" destId="{66C7B629-7EEF-4B47-9C17-69FA414A1813}" srcOrd="3" destOrd="0" presId="urn:microsoft.com/office/officeart/2005/8/layout/hierarchy4"/>
    <dgm:cxn modelId="{500B76A7-0583-4D95-9948-011467014565}" type="presParOf" srcId="{6F6F0159-4C23-40F5-8046-430A1528AA3F}" destId="{96660DF8-BD42-48F3-A7FE-DA024FC09FC8}" srcOrd="4" destOrd="0" presId="urn:microsoft.com/office/officeart/2005/8/layout/hierarchy4"/>
    <dgm:cxn modelId="{5F696D0B-E89D-46EA-82A3-AC9CA85CE4BC}" type="presParOf" srcId="{96660DF8-BD42-48F3-A7FE-DA024FC09FC8}" destId="{0CE80249-47AE-44D4-99E3-EE63FE815B47}" srcOrd="0" destOrd="0" presId="urn:microsoft.com/office/officeart/2005/8/layout/hierarchy4"/>
    <dgm:cxn modelId="{BE59C9C4-C508-4EB7-A9DC-9EE811E2B5A7}" type="presParOf" srcId="{96660DF8-BD42-48F3-A7FE-DA024FC09FC8}" destId="{D96357D3-7AC8-4A87-8F9E-117E217B3C18}" srcOrd="1" destOrd="0" presId="urn:microsoft.com/office/officeart/2005/8/layout/hierarchy4"/>
    <dgm:cxn modelId="{3B337BA1-DE95-41AB-B83F-2F951C03AFF0}" type="presParOf" srcId="{5960E311-B95F-46B6-AE9E-14D3B2ABDD8F}" destId="{CF717E08-B5F1-4319-B1F4-B0322D014C3B}" srcOrd="1" destOrd="0" presId="urn:microsoft.com/office/officeart/2005/8/layout/hierarchy4"/>
    <dgm:cxn modelId="{BD106BE6-8756-42C9-97C7-5FD6C56F4244}" type="presParOf" srcId="{5960E311-B95F-46B6-AE9E-14D3B2ABDD8F}" destId="{03E84DA2-97CE-46E9-9A53-12B0BB6E6A5F}" srcOrd="2" destOrd="0" presId="urn:microsoft.com/office/officeart/2005/8/layout/hierarchy4"/>
    <dgm:cxn modelId="{7614AF26-A3E6-46D3-BFF2-FE194C923BE4}" type="presParOf" srcId="{03E84DA2-97CE-46E9-9A53-12B0BB6E6A5F}" destId="{044A1925-99B2-412B-9372-96D3DE8DD07D}" srcOrd="0" destOrd="0" presId="urn:microsoft.com/office/officeart/2005/8/layout/hierarchy4"/>
    <dgm:cxn modelId="{338B041C-1E51-4C06-9439-D05EF586609E}" type="presParOf" srcId="{03E84DA2-97CE-46E9-9A53-12B0BB6E6A5F}" destId="{6E6D7F30-9256-4951-806B-A9D2B7C27A84}" srcOrd="1" destOrd="0" presId="urn:microsoft.com/office/officeart/2005/8/layout/hierarchy4"/>
    <dgm:cxn modelId="{E395486F-F656-4799-85E3-9ADF313A1B7B}" type="presParOf" srcId="{03E84DA2-97CE-46E9-9A53-12B0BB6E6A5F}" destId="{3D338B53-667F-401F-A67C-0919D08383D1}" srcOrd="2" destOrd="0" presId="urn:microsoft.com/office/officeart/2005/8/layout/hierarchy4"/>
    <dgm:cxn modelId="{D7B52BE8-F38B-46D2-8DDE-341924D061FD}" type="presParOf" srcId="{3D338B53-667F-401F-A67C-0919D08383D1}" destId="{9E8596B6-01A1-4D36-9E76-5D3A86B750C9}" srcOrd="0" destOrd="0" presId="urn:microsoft.com/office/officeart/2005/8/layout/hierarchy4"/>
    <dgm:cxn modelId="{E6FD565D-2D0E-4EA2-AE9E-B585574067B2}" type="presParOf" srcId="{9E8596B6-01A1-4D36-9E76-5D3A86B750C9}" destId="{76BD90BA-4379-4E3A-946C-11339EFD5927}" srcOrd="0" destOrd="0" presId="urn:microsoft.com/office/officeart/2005/8/layout/hierarchy4"/>
    <dgm:cxn modelId="{B5789948-5F7B-4F4D-AC5C-1D137ADD2E43}" type="presParOf" srcId="{9E8596B6-01A1-4D36-9E76-5D3A86B750C9}" destId="{B4BF5A4E-FB74-4387-A3DD-5A8748E11604}" srcOrd="1" destOrd="0" presId="urn:microsoft.com/office/officeart/2005/8/layout/hierarchy4"/>
    <dgm:cxn modelId="{B1A0BE76-41D0-4396-AB33-080D051D8072}" type="presParOf" srcId="{3D338B53-667F-401F-A67C-0919D08383D1}" destId="{2A0C794C-E760-43F1-9495-09248D45029E}" srcOrd="1" destOrd="0" presId="urn:microsoft.com/office/officeart/2005/8/layout/hierarchy4"/>
    <dgm:cxn modelId="{3AB45C48-3C7B-40A5-B3A1-32F48DA6CED6}" type="presParOf" srcId="{3D338B53-667F-401F-A67C-0919D08383D1}" destId="{71658E5A-C12B-4E24-82AF-33797272E055}" srcOrd="2" destOrd="0" presId="urn:microsoft.com/office/officeart/2005/8/layout/hierarchy4"/>
    <dgm:cxn modelId="{34B27AAC-9E5C-4C59-804C-D79D946E2E3F}" type="presParOf" srcId="{71658E5A-C12B-4E24-82AF-33797272E055}" destId="{B25FD92A-B720-47CF-A961-C2FBCCAA375D}" srcOrd="0" destOrd="0" presId="urn:microsoft.com/office/officeart/2005/8/layout/hierarchy4"/>
    <dgm:cxn modelId="{513DEBCE-B0FD-425C-975E-04D33B1818A8}" type="presParOf" srcId="{71658E5A-C12B-4E24-82AF-33797272E055}" destId="{E33751B5-F340-43D6-9048-62E090177041}" srcOrd="1" destOrd="0" presId="urn:microsoft.com/office/officeart/2005/8/layout/hierarchy4"/>
    <dgm:cxn modelId="{B11C5E37-B5F3-4E80-BCC7-D576C9DFB232}" type="presParOf" srcId="{3D338B53-667F-401F-A67C-0919D08383D1}" destId="{A1FD5B26-2CCC-4B82-98E7-A967B201775D}" srcOrd="3" destOrd="0" presId="urn:microsoft.com/office/officeart/2005/8/layout/hierarchy4"/>
    <dgm:cxn modelId="{A321508C-8AF5-4D88-B374-58D70F19FD73}" type="presParOf" srcId="{3D338B53-667F-401F-A67C-0919D08383D1}" destId="{7C7B78BD-8C64-4918-A9AE-10AC840E2225}" srcOrd="4" destOrd="0" presId="urn:microsoft.com/office/officeart/2005/8/layout/hierarchy4"/>
    <dgm:cxn modelId="{40297E3C-1326-452F-BDF3-9DAB38C771E3}" type="presParOf" srcId="{7C7B78BD-8C64-4918-A9AE-10AC840E2225}" destId="{4628547E-39A6-4A29-8151-C1E80147096B}" srcOrd="0" destOrd="0" presId="urn:microsoft.com/office/officeart/2005/8/layout/hierarchy4"/>
    <dgm:cxn modelId="{08C6FE51-9F15-4D06-A732-D776E9DA2769}" type="presParOf" srcId="{7C7B78BD-8C64-4918-A9AE-10AC840E2225}" destId="{290C0B87-EF29-4F90-AF5C-DA8E8E713EBC}" srcOrd="1" destOrd="0" presId="urn:microsoft.com/office/officeart/2005/8/layout/hierarchy4"/>
    <dgm:cxn modelId="{FAD41C97-89A6-4E19-A52C-36AF463E0CDC}" type="presParOf" srcId="{7C7B78BD-8C64-4918-A9AE-10AC840E2225}" destId="{1CDD7C98-E4FF-455F-BA2F-48F795D50132}" srcOrd="2" destOrd="0" presId="urn:microsoft.com/office/officeart/2005/8/layout/hierarchy4"/>
    <dgm:cxn modelId="{88C1FB19-6887-491C-883E-9185D98BF26B}" type="presParOf" srcId="{1CDD7C98-E4FF-455F-BA2F-48F795D50132}" destId="{0DC6E01D-086A-4074-88CB-60C300E04898}" srcOrd="0" destOrd="0" presId="urn:microsoft.com/office/officeart/2005/8/layout/hierarchy4"/>
    <dgm:cxn modelId="{B5ED739A-EB51-4FD4-AB3D-8198647AD955}" type="presParOf" srcId="{0DC6E01D-086A-4074-88CB-60C300E04898}" destId="{EB39191B-0903-4565-B560-822833545A2A}" srcOrd="0" destOrd="0" presId="urn:microsoft.com/office/officeart/2005/8/layout/hierarchy4"/>
    <dgm:cxn modelId="{77D859CD-839C-4BAF-B16C-7777C557EA12}" type="presParOf" srcId="{0DC6E01D-086A-4074-88CB-60C300E04898}" destId="{AB635FD2-153F-488B-A44E-F45D6576792A}" srcOrd="1" destOrd="0" presId="urn:microsoft.com/office/officeart/2005/8/layout/hierarchy4"/>
    <dgm:cxn modelId="{FEE0E11D-63AE-4500-937B-4877252F0427}" type="presParOf" srcId="{5960E311-B95F-46B6-AE9E-14D3B2ABDD8F}" destId="{5AF90D5E-D18A-442D-B42B-5E8D3C71B36E}" srcOrd="3" destOrd="0" presId="urn:microsoft.com/office/officeart/2005/8/layout/hierarchy4"/>
    <dgm:cxn modelId="{D948E378-294B-4481-B314-CC94D3EA6D47}" type="presParOf" srcId="{5960E311-B95F-46B6-AE9E-14D3B2ABDD8F}" destId="{0F9AF8AB-638D-4919-807E-75624ABE487D}" srcOrd="4" destOrd="0" presId="urn:microsoft.com/office/officeart/2005/8/layout/hierarchy4"/>
    <dgm:cxn modelId="{9CC18A93-59ED-4782-A1E0-D4696842149A}" type="presParOf" srcId="{0F9AF8AB-638D-4919-807E-75624ABE487D}" destId="{4E645BD2-4511-4F0B-9A19-99398C348F78}" srcOrd="0" destOrd="0" presId="urn:microsoft.com/office/officeart/2005/8/layout/hierarchy4"/>
    <dgm:cxn modelId="{33A0200A-D743-47F8-8F88-8F8E388D9852}" type="presParOf" srcId="{0F9AF8AB-638D-4919-807E-75624ABE487D}" destId="{039934C4-09A0-4675-B12A-2BAE27251AB1}" srcOrd="1" destOrd="0" presId="urn:microsoft.com/office/officeart/2005/8/layout/hierarchy4"/>
    <dgm:cxn modelId="{BBE28CF9-9759-441D-8BE4-38C5E00F50D6}" type="presParOf" srcId="{0F9AF8AB-638D-4919-807E-75624ABE487D}" destId="{750215F4-976D-4341-8B13-051B15C2A725}" srcOrd="2" destOrd="0" presId="urn:microsoft.com/office/officeart/2005/8/layout/hierarchy4"/>
    <dgm:cxn modelId="{4905F6B6-7671-423D-BAD5-0826A0F0DB37}" type="presParOf" srcId="{750215F4-976D-4341-8B13-051B15C2A725}" destId="{82CB8492-C56A-44C6-B890-ADCA8C9475F5}" srcOrd="0" destOrd="0" presId="urn:microsoft.com/office/officeart/2005/8/layout/hierarchy4"/>
    <dgm:cxn modelId="{5982B25F-C24A-4497-9C80-FA1782888612}" type="presParOf" srcId="{82CB8492-C56A-44C6-B890-ADCA8C9475F5}" destId="{F4172804-D588-4A6C-8D3B-97FC6EBDC079}" srcOrd="0" destOrd="0" presId="urn:microsoft.com/office/officeart/2005/8/layout/hierarchy4"/>
    <dgm:cxn modelId="{2F1F23BE-E80F-4F79-B693-B2F28F2BC34C}" type="presParOf" srcId="{82CB8492-C56A-44C6-B890-ADCA8C9475F5}" destId="{1C7CCD01-931A-4F64-94E3-9A68F2EF71A3}" srcOrd="1" destOrd="0" presId="urn:microsoft.com/office/officeart/2005/8/layout/hierarchy4"/>
    <dgm:cxn modelId="{EAE9B014-A931-4BF6-B750-8E57C962FC5B}" type="presParOf" srcId="{82CB8492-C56A-44C6-B890-ADCA8C9475F5}" destId="{38481CD2-DAB2-441F-8CB9-434726CE7342}" srcOrd="2" destOrd="0" presId="urn:microsoft.com/office/officeart/2005/8/layout/hierarchy4"/>
    <dgm:cxn modelId="{20DD2623-6256-4234-B586-D1D4F64EE975}" type="presParOf" srcId="{38481CD2-DAB2-441F-8CB9-434726CE7342}" destId="{05EFA73E-97D6-406F-84BC-68B23387D5BA}" srcOrd="0" destOrd="0" presId="urn:microsoft.com/office/officeart/2005/8/layout/hierarchy4"/>
    <dgm:cxn modelId="{1B8EBCA7-C2A7-464A-A7F1-0C6FA4CFE684}" type="presParOf" srcId="{05EFA73E-97D6-406F-84BC-68B23387D5BA}" destId="{800171C9-8AED-4C01-9CF8-6AD90F1A6E81}" srcOrd="0" destOrd="0" presId="urn:microsoft.com/office/officeart/2005/8/layout/hierarchy4"/>
    <dgm:cxn modelId="{64D51A85-B217-4998-9DFE-F22485572F5D}" type="presParOf" srcId="{05EFA73E-97D6-406F-84BC-68B23387D5BA}" destId="{6CD25899-F47F-4289-8670-773A806EC2B3}" srcOrd="1" destOrd="0" presId="urn:microsoft.com/office/officeart/2005/8/layout/hierarchy4"/>
    <dgm:cxn modelId="{2CE1949D-44C1-4F94-86D8-6A091CE76C84}" type="presParOf" srcId="{38481CD2-DAB2-441F-8CB9-434726CE7342}" destId="{07FA3D11-0594-4FDC-B071-776AB712EFC8}" srcOrd="1" destOrd="0" presId="urn:microsoft.com/office/officeart/2005/8/layout/hierarchy4"/>
    <dgm:cxn modelId="{AD08B248-DF55-47E1-985F-1AC141DAD038}" type="presParOf" srcId="{38481CD2-DAB2-441F-8CB9-434726CE7342}" destId="{3E1CE112-DA23-4A6D-9B78-2EF33A6DEDA8}" srcOrd="2" destOrd="0" presId="urn:microsoft.com/office/officeart/2005/8/layout/hierarchy4"/>
    <dgm:cxn modelId="{68EBFD88-694D-4A35-9236-8DF5548EB723}" type="presParOf" srcId="{3E1CE112-DA23-4A6D-9B78-2EF33A6DEDA8}" destId="{1787D4CD-EAB8-4A40-83BB-D92B4EC85259}" srcOrd="0" destOrd="0" presId="urn:microsoft.com/office/officeart/2005/8/layout/hierarchy4"/>
    <dgm:cxn modelId="{C3A7F790-E892-4AD5-A3CC-B3653BFD944E}" type="presParOf" srcId="{3E1CE112-DA23-4A6D-9B78-2EF33A6DEDA8}" destId="{891225D9-9913-49E3-BA16-26827178EA6A}" srcOrd="1" destOrd="0" presId="urn:microsoft.com/office/officeart/2005/8/layout/hierarchy4"/>
    <dgm:cxn modelId="{659D7AB5-F64A-4120-BAC1-AF51CD98D94A}" type="presParOf" srcId="{38481CD2-DAB2-441F-8CB9-434726CE7342}" destId="{37B77568-991D-4CDF-AAC3-FF980DC640DC}" srcOrd="3" destOrd="0" presId="urn:microsoft.com/office/officeart/2005/8/layout/hierarchy4"/>
    <dgm:cxn modelId="{86855B29-1735-4BB6-896E-0A201AEB775B}" type="presParOf" srcId="{38481CD2-DAB2-441F-8CB9-434726CE7342}" destId="{059856D1-8462-4D39-8CB3-5DE239A575C7}" srcOrd="4" destOrd="0" presId="urn:microsoft.com/office/officeart/2005/8/layout/hierarchy4"/>
    <dgm:cxn modelId="{8BB3C306-677D-47EA-ABDD-34EA0DE1091F}" type="presParOf" srcId="{059856D1-8462-4D39-8CB3-5DE239A575C7}" destId="{FCBC6951-4180-4E69-B117-70B422C8C5D5}" srcOrd="0" destOrd="0" presId="urn:microsoft.com/office/officeart/2005/8/layout/hierarchy4"/>
    <dgm:cxn modelId="{65C53F3B-E97A-453B-BE2D-7FD9573889F1}" type="presParOf" srcId="{059856D1-8462-4D39-8CB3-5DE239A575C7}" destId="{D6A5F98A-3840-4814-B788-1EF8D0B9379D}" srcOrd="1" destOrd="0" presId="urn:microsoft.com/office/officeart/2005/8/layout/hierarchy4"/>
    <dgm:cxn modelId="{6058D01A-E878-4E0C-8D6B-031565B05FBF}" type="presParOf" srcId="{38481CD2-DAB2-441F-8CB9-434726CE7342}" destId="{6D60910B-5DD2-460A-9182-8A79904CAC1B}" srcOrd="5" destOrd="0" presId="urn:microsoft.com/office/officeart/2005/8/layout/hierarchy4"/>
    <dgm:cxn modelId="{42C821E0-B1F5-4ACF-9948-CF981AF17C4B}" type="presParOf" srcId="{38481CD2-DAB2-441F-8CB9-434726CE7342}" destId="{1059A7DF-B5DC-41C8-8594-469494EF6091}" srcOrd="6" destOrd="0" presId="urn:microsoft.com/office/officeart/2005/8/layout/hierarchy4"/>
    <dgm:cxn modelId="{217098A3-A754-40A9-A7E5-B259C20FC9DF}" type="presParOf" srcId="{1059A7DF-B5DC-41C8-8594-469494EF6091}" destId="{B9DC0926-8337-4F19-A2E5-DFD73B2293CD}" srcOrd="0" destOrd="0" presId="urn:microsoft.com/office/officeart/2005/8/layout/hierarchy4"/>
    <dgm:cxn modelId="{5D52B59F-8B14-4BB8-AC76-167946187FDB}" type="presParOf" srcId="{1059A7DF-B5DC-41C8-8594-469494EF6091}" destId="{1B137E40-BE00-4CBC-BF07-92BD9959A102}" srcOrd="1" destOrd="0" presId="urn:microsoft.com/office/officeart/2005/8/layout/hierarchy4"/>
    <dgm:cxn modelId="{BE893EDB-A001-471B-8853-31192E7D4852}" type="presParOf" srcId="{38481CD2-DAB2-441F-8CB9-434726CE7342}" destId="{BA192A30-9A3F-4886-83AC-F29D77156615}" srcOrd="7" destOrd="0" presId="urn:microsoft.com/office/officeart/2005/8/layout/hierarchy4"/>
    <dgm:cxn modelId="{CD3AD585-02E0-4C78-B50E-A34402F57231}" type="presParOf" srcId="{38481CD2-DAB2-441F-8CB9-434726CE7342}" destId="{F0F97157-5548-4AE0-8C24-FA12147C9E1F}" srcOrd="8" destOrd="0" presId="urn:microsoft.com/office/officeart/2005/8/layout/hierarchy4"/>
    <dgm:cxn modelId="{1E7EAC2F-1939-4F98-8446-52015B5C642A}" type="presParOf" srcId="{F0F97157-5548-4AE0-8C24-FA12147C9E1F}" destId="{8DA81B36-F4B9-4BE8-8D81-125EE3CB81B3}" srcOrd="0" destOrd="0" presId="urn:microsoft.com/office/officeart/2005/8/layout/hierarchy4"/>
    <dgm:cxn modelId="{59127EE9-3EE1-44FE-8A14-75EF4E3BA423}" type="presParOf" srcId="{F0F97157-5548-4AE0-8C24-FA12147C9E1F}" destId="{362C986E-1030-42FF-8565-CA599233298E}" srcOrd="1" destOrd="0" presId="urn:microsoft.com/office/officeart/2005/8/layout/hierarchy4"/>
    <dgm:cxn modelId="{20B212DA-9285-4E34-AF74-75FA96187C8E}" type="presParOf" srcId="{750215F4-976D-4341-8B13-051B15C2A725}" destId="{23395107-7AC2-4273-BA9F-818BDE198588}" srcOrd="1" destOrd="0" presId="urn:microsoft.com/office/officeart/2005/8/layout/hierarchy4"/>
    <dgm:cxn modelId="{AEA0D457-C8B4-47AF-B92F-5BDE16CFEE46}" type="presParOf" srcId="{750215F4-976D-4341-8B13-051B15C2A725}" destId="{6985A7FE-55FA-41BD-915C-0464EC773298}" srcOrd="2" destOrd="0" presId="urn:microsoft.com/office/officeart/2005/8/layout/hierarchy4"/>
    <dgm:cxn modelId="{78327BDC-81E8-4C46-BEA9-5191DE9241CD}" type="presParOf" srcId="{6985A7FE-55FA-41BD-915C-0464EC773298}" destId="{D52A4C41-0025-4E7A-A5AB-3B8F1762A391}" srcOrd="0" destOrd="0" presId="urn:microsoft.com/office/officeart/2005/8/layout/hierarchy4"/>
    <dgm:cxn modelId="{CFEA07B8-3A14-44BA-AD33-29BFE9F45FFD}" type="presParOf" srcId="{6985A7FE-55FA-41BD-915C-0464EC773298}" destId="{63AD68F3-E8AE-4E19-8C88-4264FB0DF853}" srcOrd="1" destOrd="0" presId="urn:microsoft.com/office/officeart/2005/8/layout/hierarchy4"/>
    <dgm:cxn modelId="{A71E410F-CC55-47E8-8DC2-B64D5A86CB52}" type="presParOf" srcId="{6985A7FE-55FA-41BD-915C-0464EC773298}" destId="{8D44A6F5-2246-4344-8618-4A2FABFD599B}" srcOrd="2" destOrd="0" presId="urn:microsoft.com/office/officeart/2005/8/layout/hierarchy4"/>
    <dgm:cxn modelId="{F670E181-6DC5-40A6-8EA1-CBFCDC2F1A8E}" type="presParOf" srcId="{8D44A6F5-2246-4344-8618-4A2FABFD599B}" destId="{C1A39C41-A87F-48C5-92B9-90C6453CC915}" srcOrd="0" destOrd="0" presId="urn:microsoft.com/office/officeart/2005/8/layout/hierarchy4"/>
    <dgm:cxn modelId="{63D0CC8A-D6D3-4ED8-AF16-1505B4B4E432}" type="presParOf" srcId="{C1A39C41-A87F-48C5-92B9-90C6453CC915}" destId="{E804C06C-D40D-4298-8900-9483D63F93E4}" srcOrd="0" destOrd="0" presId="urn:microsoft.com/office/officeart/2005/8/layout/hierarchy4"/>
    <dgm:cxn modelId="{FA29B8E4-4E8C-4495-BFDB-064DC8BF76DE}" type="presParOf" srcId="{C1A39C41-A87F-48C5-92B9-90C6453CC915}" destId="{7925F7C7-5F1F-4792-BE83-C17DF7F1D434}" srcOrd="1" destOrd="0" presId="urn:microsoft.com/office/officeart/2005/8/layout/hierarchy4"/>
    <dgm:cxn modelId="{0065AFAC-6B7E-4D9C-BCC8-BFAF0B28552E}" type="presParOf" srcId="{8D44A6F5-2246-4344-8618-4A2FABFD599B}" destId="{6C5B4AE5-0D43-4EB4-AFED-1D3A0B739054}" srcOrd="1" destOrd="0" presId="urn:microsoft.com/office/officeart/2005/8/layout/hierarchy4"/>
    <dgm:cxn modelId="{D45E369B-4DD9-484F-B5F1-9BD0115E36D4}" type="presParOf" srcId="{8D44A6F5-2246-4344-8618-4A2FABFD599B}" destId="{36C25695-72BB-4817-849A-8D17D21D3960}" srcOrd="2" destOrd="0" presId="urn:microsoft.com/office/officeart/2005/8/layout/hierarchy4"/>
    <dgm:cxn modelId="{A50B2BFC-C4B0-47A6-A6B8-A3A8D2081A68}" type="presParOf" srcId="{36C25695-72BB-4817-849A-8D17D21D3960}" destId="{2D6ADF99-0476-43C7-8ADE-9CE1D2EC8268}" srcOrd="0" destOrd="0" presId="urn:microsoft.com/office/officeart/2005/8/layout/hierarchy4"/>
    <dgm:cxn modelId="{D7135F1A-7958-499F-9A28-E6B85AEC5650}" type="presParOf" srcId="{36C25695-72BB-4817-849A-8D17D21D3960}" destId="{D2CAE350-7830-4B58-AFCE-769395D3A1C3}" srcOrd="1" destOrd="0" presId="urn:microsoft.com/office/officeart/2005/8/layout/hierarchy4"/>
    <dgm:cxn modelId="{EF01FC07-A57E-44C0-891A-2F3985F8D4DD}" type="presParOf" srcId="{36C25695-72BB-4817-849A-8D17D21D3960}" destId="{18C9AF5A-2621-4BF3-B600-732FB17B0B6B}" srcOrd="2" destOrd="0" presId="urn:microsoft.com/office/officeart/2005/8/layout/hierarchy4"/>
    <dgm:cxn modelId="{E3CF888E-D4C3-47B9-9C3D-F2C2F20CB2BC}" type="presParOf" srcId="{18C9AF5A-2621-4BF3-B600-732FB17B0B6B}" destId="{FD37E633-2E30-41AE-B297-38DC0041BE4A}" srcOrd="0" destOrd="0" presId="urn:microsoft.com/office/officeart/2005/8/layout/hierarchy4"/>
    <dgm:cxn modelId="{E9949AA3-4DEF-4724-97B4-17840D6FE5D2}" type="presParOf" srcId="{FD37E633-2E30-41AE-B297-38DC0041BE4A}" destId="{3A360412-0C5D-4A75-AB73-CBA370588458}" srcOrd="0" destOrd="0" presId="urn:microsoft.com/office/officeart/2005/8/layout/hierarchy4"/>
    <dgm:cxn modelId="{80B32C59-8408-4DDF-AC7C-B873F15BFA05}" type="presParOf" srcId="{FD37E633-2E30-41AE-B297-38DC0041BE4A}" destId="{2D787E67-4524-443D-ABA0-2C56E6F6F480}" srcOrd="1" destOrd="0" presId="urn:microsoft.com/office/officeart/2005/8/layout/hierarchy4"/>
    <dgm:cxn modelId="{97DF2BA3-4D13-4BC9-8C32-961343512FDB}" type="presParOf" srcId="{8D44A6F5-2246-4344-8618-4A2FABFD599B}" destId="{B11599FE-54B8-40DB-A74C-85FA5DB1688C}" srcOrd="3" destOrd="0" presId="urn:microsoft.com/office/officeart/2005/8/layout/hierarchy4"/>
    <dgm:cxn modelId="{CC68ED04-97BF-4F30-B66F-C9457011EF33}" type="presParOf" srcId="{8D44A6F5-2246-4344-8618-4A2FABFD599B}" destId="{1FC58CCA-46B1-4A4F-9532-ACD65876449C}" srcOrd="4" destOrd="0" presId="urn:microsoft.com/office/officeart/2005/8/layout/hierarchy4"/>
    <dgm:cxn modelId="{5E61B3A1-22ED-414D-BF05-47A92D3486AC}" type="presParOf" srcId="{1FC58CCA-46B1-4A4F-9532-ACD65876449C}" destId="{8F42512D-E717-4094-A630-3391BD3FD7D9}" srcOrd="0" destOrd="0" presId="urn:microsoft.com/office/officeart/2005/8/layout/hierarchy4"/>
    <dgm:cxn modelId="{86D5ED00-6C0B-4D9A-AF9D-EDAB6A0B77D2}" type="presParOf" srcId="{1FC58CCA-46B1-4A4F-9532-ACD65876449C}" destId="{B2A41459-EBAD-4AB4-A09E-7987DA5B9D62}" srcOrd="1" destOrd="0" presId="urn:microsoft.com/office/officeart/2005/8/layout/hierarchy4"/>
    <dgm:cxn modelId="{F73160D2-C8D2-4D7B-8878-4B677AED682D}" type="presParOf" srcId="{8D44A6F5-2246-4344-8618-4A2FABFD599B}" destId="{1F9B51BF-90EC-40B4-8EBE-107468BD2909}" srcOrd="5" destOrd="0" presId="urn:microsoft.com/office/officeart/2005/8/layout/hierarchy4"/>
    <dgm:cxn modelId="{24F7D3E9-5D2A-458C-8634-32EF26659F46}" type="presParOf" srcId="{8D44A6F5-2246-4344-8618-4A2FABFD599B}" destId="{67CD0B92-CDCB-4682-928E-BF904B799057}" srcOrd="6" destOrd="0" presId="urn:microsoft.com/office/officeart/2005/8/layout/hierarchy4"/>
    <dgm:cxn modelId="{6C89F6DD-28BE-4FA6-A64D-27AF67797310}" type="presParOf" srcId="{67CD0B92-CDCB-4682-928E-BF904B799057}" destId="{2675947B-A1DF-4B22-9BBA-E0AC31AF8927}" srcOrd="0" destOrd="0" presId="urn:microsoft.com/office/officeart/2005/8/layout/hierarchy4"/>
    <dgm:cxn modelId="{8246B6D4-7039-4E14-9DE8-250A488B787F}" type="presParOf" srcId="{67CD0B92-CDCB-4682-928E-BF904B799057}" destId="{D3CA4BB8-C89D-4793-9543-90F7B0B41FD2}" srcOrd="1" destOrd="0" presId="urn:microsoft.com/office/officeart/2005/8/layout/hierarchy4"/>
    <dgm:cxn modelId="{C622E1F8-B753-47AE-9D45-B79CE2581654}" type="presParOf" srcId="{67CD0B92-CDCB-4682-928E-BF904B799057}" destId="{22B8542F-8920-4C02-8823-8C9078A526D1}" srcOrd="2" destOrd="0" presId="urn:microsoft.com/office/officeart/2005/8/layout/hierarchy4"/>
    <dgm:cxn modelId="{0F38B927-9ADB-4725-A406-B81869E97B55}" type="presParOf" srcId="{22B8542F-8920-4C02-8823-8C9078A526D1}" destId="{D6B8841C-E5F6-4D06-8481-C4CDD21790B3}" srcOrd="0" destOrd="0" presId="urn:microsoft.com/office/officeart/2005/8/layout/hierarchy4"/>
    <dgm:cxn modelId="{9EB7CC06-FE0A-4078-8FEA-41DF62F3A2E2}" type="presParOf" srcId="{D6B8841C-E5F6-4D06-8481-C4CDD21790B3}" destId="{45F68A30-F99A-4151-82E8-3A84521C6273}" srcOrd="0" destOrd="0" presId="urn:microsoft.com/office/officeart/2005/8/layout/hierarchy4"/>
    <dgm:cxn modelId="{DE186E11-1553-4E11-91DC-FB7C29B59445}" type="presParOf" srcId="{D6B8841C-E5F6-4D06-8481-C4CDD21790B3}" destId="{840E26D2-F0E0-470A-8FCB-97016C9CBD3E}" srcOrd="1" destOrd="0" presId="urn:microsoft.com/office/officeart/2005/8/layout/hierarchy4"/>
    <dgm:cxn modelId="{8EC13763-9A55-4360-9FE9-5369C515D0C0}" type="presParOf" srcId="{22B8542F-8920-4C02-8823-8C9078A526D1}" destId="{417FD7EA-39F3-44CE-8BF2-0A285078B6A2}" srcOrd="1" destOrd="0" presId="urn:microsoft.com/office/officeart/2005/8/layout/hierarchy4"/>
    <dgm:cxn modelId="{E9FB808F-628C-4218-ADB1-5077A93B8959}" type="presParOf" srcId="{22B8542F-8920-4C02-8823-8C9078A526D1}" destId="{03A20006-D345-40FE-B383-AE52AF5E0C9E}" srcOrd="2" destOrd="0" presId="urn:microsoft.com/office/officeart/2005/8/layout/hierarchy4"/>
    <dgm:cxn modelId="{211B6250-2A9C-487F-8BDC-E83D4A25C9CA}" type="presParOf" srcId="{03A20006-D345-40FE-B383-AE52AF5E0C9E}" destId="{F2BC7594-AF80-4B6B-96B1-26D7F16023E3}" srcOrd="0" destOrd="0" presId="urn:microsoft.com/office/officeart/2005/8/layout/hierarchy4"/>
    <dgm:cxn modelId="{CC7860F5-84A0-4302-945B-82353232C533}" type="presParOf" srcId="{03A20006-D345-40FE-B383-AE52AF5E0C9E}" destId="{3C4087E7-CBE6-43A3-8768-75B3DC161E9C}" srcOrd="1" destOrd="0" presId="urn:microsoft.com/office/officeart/2005/8/layout/hierarchy4"/>
    <dgm:cxn modelId="{B519AA41-934D-4A8F-8FDE-F605BF181792}" type="presParOf" srcId="{22B8542F-8920-4C02-8823-8C9078A526D1}" destId="{5C4C661A-5D41-447D-9A7A-AB2A0F1E0A0E}" srcOrd="3" destOrd="0" presId="urn:microsoft.com/office/officeart/2005/8/layout/hierarchy4"/>
    <dgm:cxn modelId="{4614186B-7AB9-4BE7-92AE-DF18412E919B}" type="presParOf" srcId="{22B8542F-8920-4C02-8823-8C9078A526D1}" destId="{BBB31762-FF2D-4866-8A7B-38CBF0B55E6F}" srcOrd="4" destOrd="0" presId="urn:microsoft.com/office/officeart/2005/8/layout/hierarchy4"/>
    <dgm:cxn modelId="{48E18266-45B7-4CF1-A354-956E0F7014FB}" type="presParOf" srcId="{BBB31762-FF2D-4866-8A7B-38CBF0B55E6F}" destId="{17B7741D-1E4B-4590-A782-CE009F61F978}" srcOrd="0" destOrd="0" presId="urn:microsoft.com/office/officeart/2005/8/layout/hierarchy4"/>
    <dgm:cxn modelId="{6EFD58F1-FCEE-4A49-B297-139BA4CA7E5F}" type="presParOf" srcId="{BBB31762-FF2D-4866-8A7B-38CBF0B55E6F}" destId="{4BC881A1-20FE-48CF-BE56-61EC0A97324E}" srcOrd="1" destOrd="0" presId="urn:microsoft.com/office/officeart/2005/8/layout/hierarchy4"/>
    <dgm:cxn modelId="{BA83A977-0EB7-49A6-857D-CF66F97D45D1}" type="presParOf" srcId="{8D44A6F5-2246-4344-8618-4A2FABFD599B}" destId="{367515D6-1202-4F4A-A1C8-9A6F579F196C}" srcOrd="7" destOrd="0" presId="urn:microsoft.com/office/officeart/2005/8/layout/hierarchy4"/>
    <dgm:cxn modelId="{B91069B3-3D9F-4779-B1DB-8008453A56D6}" type="presParOf" srcId="{8D44A6F5-2246-4344-8618-4A2FABFD599B}" destId="{1368412C-B659-4E40-BF8B-345A0C063D60}" srcOrd="8" destOrd="0" presId="urn:microsoft.com/office/officeart/2005/8/layout/hierarchy4"/>
    <dgm:cxn modelId="{8E0270EC-4F1A-46BC-BC76-75BA32D3ED4C}" type="presParOf" srcId="{1368412C-B659-4E40-BF8B-345A0C063D60}" destId="{5E26847F-75F6-496E-9799-5B420E6A1793}" srcOrd="0" destOrd="0" presId="urn:microsoft.com/office/officeart/2005/8/layout/hierarchy4"/>
    <dgm:cxn modelId="{98C60CAE-6058-4E95-B9AE-3593DD8D739A}" type="presParOf" srcId="{1368412C-B659-4E40-BF8B-345A0C063D60}" destId="{54938E51-2F5B-47A4-B07A-12033CB1C8C0}" srcOrd="1" destOrd="0" presId="urn:microsoft.com/office/officeart/2005/8/layout/hierarchy4"/>
    <dgm:cxn modelId="{4BE262A5-B191-4DC1-8625-EC695D183658}" type="presParOf" srcId="{1368412C-B659-4E40-BF8B-345A0C063D60}" destId="{A1C4330B-FF14-47CA-B715-79FDE7C93444}" srcOrd="2" destOrd="0" presId="urn:microsoft.com/office/officeart/2005/8/layout/hierarchy4"/>
    <dgm:cxn modelId="{FFF28CC7-8513-4258-BAA3-6FE010347D8B}" type="presParOf" srcId="{A1C4330B-FF14-47CA-B715-79FDE7C93444}" destId="{9C44CBF4-1887-47B2-89EC-BDBDE9533881}" srcOrd="0" destOrd="0" presId="urn:microsoft.com/office/officeart/2005/8/layout/hierarchy4"/>
    <dgm:cxn modelId="{932EC1FE-BCAC-4011-AA4D-B4AE3D9BA6C5}" type="presParOf" srcId="{9C44CBF4-1887-47B2-89EC-BDBDE9533881}" destId="{F5DE2289-A658-45D0-818B-B4A92CEDC2C7}" srcOrd="0" destOrd="0" presId="urn:microsoft.com/office/officeart/2005/8/layout/hierarchy4"/>
    <dgm:cxn modelId="{01BABBC5-A59C-465A-8ACA-8C772B18C3BE}" type="presParOf" srcId="{9C44CBF4-1887-47B2-89EC-BDBDE9533881}" destId="{32029FC4-A2CE-46A6-ABC2-60A603C57E58}" srcOrd="1" destOrd="0" presId="urn:microsoft.com/office/officeart/2005/8/layout/hierarchy4"/>
    <dgm:cxn modelId="{75FA8EFE-26C2-4A7F-8A2F-87ADD412B8B9}" type="presParOf" srcId="{A1C4330B-FF14-47CA-B715-79FDE7C93444}" destId="{1BD04F1D-5B13-46CE-9425-2CD7FF593FAA}" srcOrd="1" destOrd="0" presId="urn:microsoft.com/office/officeart/2005/8/layout/hierarchy4"/>
    <dgm:cxn modelId="{E2A85DEA-F329-4EFC-866F-D54BAC9BAF9D}" type="presParOf" srcId="{A1C4330B-FF14-47CA-B715-79FDE7C93444}" destId="{1933F1BE-1CAC-4067-B159-8AD6B8181B5F}" srcOrd="2" destOrd="0" presId="urn:microsoft.com/office/officeart/2005/8/layout/hierarchy4"/>
    <dgm:cxn modelId="{1A004BDA-97BF-48F8-A278-D815F576CF08}" type="presParOf" srcId="{1933F1BE-1CAC-4067-B159-8AD6B8181B5F}" destId="{02C9A9BF-FF5E-4347-99A1-C0A8EEA7D875}" srcOrd="0" destOrd="0" presId="urn:microsoft.com/office/officeart/2005/8/layout/hierarchy4"/>
    <dgm:cxn modelId="{661E492E-82C4-4733-B366-6DA3748A02E7}" type="presParOf" srcId="{1933F1BE-1CAC-4067-B159-8AD6B8181B5F}" destId="{03E5C050-065D-4181-853D-66C7B726E5D0}" srcOrd="1" destOrd="0" presId="urn:microsoft.com/office/officeart/2005/8/layout/hierarchy4"/>
    <dgm:cxn modelId="{DB990A91-37B1-4CAC-8EE0-3A142CCD387F}" type="presParOf" srcId="{A1C4330B-FF14-47CA-B715-79FDE7C93444}" destId="{20456B5D-0F9F-4401-92F3-A3F2B1AB4422}" srcOrd="3" destOrd="0" presId="urn:microsoft.com/office/officeart/2005/8/layout/hierarchy4"/>
    <dgm:cxn modelId="{01560CC2-043B-4CF6-9096-9E76CC6A19AF}" type="presParOf" srcId="{A1C4330B-FF14-47CA-B715-79FDE7C93444}" destId="{27053921-565E-4DED-A880-81BCD69A4387}" srcOrd="4" destOrd="0" presId="urn:microsoft.com/office/officeart/2005/8/layout/hierarchy4"/>
    <dgm:cxn modelId="{CFEF73EA-8EC8-4D42-8A40-2324F7F8FA6F}" type="presParOf" srcId="{27053921-565E-4DED-A880-81BCD69A4387}" destId="{6A8C22B9-5738-47AE-9DB5-8B61E6FEC6BE}" srcOrd="0" destOrd="0" presId="urn:microsoft.com/office/officeart/2005/8/layout/hierarchy4"/>
    <dgm:cxn modelId="{2321E31C-D4C0-4541-9AE5-300C34588280}" type="presParOf" srcId="{27053921-565E-4DED-A880-81BCD69A4387}" destId="{87C88E80-AD64-4ED0-8722-AA506D697AFC}" srcOrd="1" destOrd="0" presId="urn:microsoft.com/office/officeart/2005/8/layout/hierarchy4"/>
    <dgm:cxn modelId="{95264CB2-74E2-42E8-8377-904DCC3F2DD6}" type="presParOf" srcId="{750215F4-976D-4341-8B13-051B15C2A725}" destId="{F0F44041-7763-4A5C-8EDC-B34F5A4B2506}" srcOrd="3" destOrd="0" presId="urn:microsoft.com/office/officeart/2005/8/layout/hierarchy4"/>
    <dgm:cxn modelId="{B2CCFC66-7EAC-4EA5-A320-2AAFDA158F0C}" type="presParOf" srcId="{750215F4-976D-4341-8B13-051B15C2A725}" destId="{A8168328-6624-4FC8-A9D3-0FD738BB9472}" srcOrd="4" destOrd="0" presId="urn:microsoft.com/office/officeart/2005/8/layout/hierarchy4"/>
    <dgm:cxn modelId="{078D99F9-9669-4A3B-A1CA-2A2AC9DC823B}" type="presParOf" srcId="{A8168328-6624-4FC8-A9D3-0FD738BB9472}" destId="{E6E8F374-94DD-4A94-B479-337F1148509A}" srcOrd="0" destOrd="0" presId="urn:microsoft.com/office/officeart/2005/8/layout/hierarchy4"/>
    <dgm:cxn modelId="{12E4C22F-3E1A-4B40-9A05-FAE73ED7E267}" type="presParOf" srcId="{A8168328-6624-4FC8-A9D3-0FD738BB9472}" destId="{82323798-9D46-4969-9265-BEC89F289120}" srcOrd="1" destOrd="0" presId="urn:microsoft.com/office/officeart/2005/8/layout/hierarchy4"/>
    <dgm:cxn modelId="{238CB991-218E-4007-89FF-3C265043A9C8}" type="presParOf" srcId="{A8168328-6624-4FC8-A9D3-0FD738BB9472}" destId="{B8BC548C-EBE8-4C7C-8C1E-B96D5EA2BFB6}" srcOrd="2" destOrd="0" presId="urn:microsoft.com/office/officeart/2005/8/layout/hierarchy4"/>
    <dgm:cxn modelId="{BE52887A-BF16-4F45-92BC-AAF15B79C405}" type="presParOf" srcId="{B8BC548C-EBE8-4C7C-8C1E-B96D5EA2BFB6}" destId="{176A62A1-F222-476D-8BA2-01B0CAFFC7F8}" srcOrd="0" destOrd="0" presId="urn:microsoft.com/office/officeart/2005/8/layout/hierarchy4"/>
    <dgm:cxn modelId="{5117BF48-6326-4686-81BD-5EEDB1DCA6EA}" type="presParOf" srcId="{176A62A1-F222-476D-8BA2-01B0CAFFC7F8}" destId="{49EB52F8-DA72-49B9-864F-BEA6AB7A5EAA}" srcOrd="0" destOrd="0" presId="urn:microsoft.com/office/officeart/2005/8/layout/hierarchy4"/>
    <dgm:cxn modelId="{4D80C67A-C93E-445B-AF27-A79928890117}" type="presParOf" srcId="{176A62A1-F222-476D-8BA2-01B0CAFFC7F8}" destId="{E297B6D6-5A32-40D0-9DE3-1B595CDB06AD}" srcOrd="1" destOrd="0" presId="urn:microsoft.com/office/officeart/2005/8/layout/hierarchy4"/>
    <dgm:cxn modelId="{6592F37A-A8CD-49BA-B318-7D81ECFB0285}" type="presParOf" srcId="{176A62A1-F222-476D-8BA2-01B0CAFFC7F8}" destId="{949EE684-8BCF-4F9B-A685-21ED14EB3494}" srcOrd="2" destOrd="0" presId="urn:microsoft.com/office/officeart/2005/8/layout/hierarchy4"/>
    <dgm:cxn modelId="{879DC819-B75E-4B1E-894D-EEC0C4FF13E8}" type="presParOf" srcId="{949EE684-8BCF-4F9B-A685-21ED14EB3494}" destId="{B4393655-CADC-423D-9B8E-4AD73BB2BB83}" srcOrd="0" destOrd="0" presId="urn:microsoft.com/office/officeart/2005/8/layout/hierarchy4"/>
    <dgm:cxn modelId="{0817E096-446D-41E0-841F-3D350937A822}" type="presParOf" srcId="{B4393655-CADC-423D-9B8E-4AD73BB2BB83}" destId="{85BFCB1A-3245-40DF-B748-61495F93F384}" srcOrd="0" destOrd="0" presId="urn:microsoft.com/office/officeart/2005/8/layout/hierarchy4"/>
    <dgm:cxn modelId="{F00A5688-089E-4E83-894E-A96007599B63}" type="presParOf" srcId="{B4393655-CADC-423D-9B8E-4AD73BB2BB83}" destId="{A4ABF696-AF73-4E74-A3E9-CA9BF1EA5C5F}" srcOrd="1" destOrd="0" presId="urn:microsoft.com/office/officeart/2005/8/layout/hierarchy4"/>
    <dgm:cxn modelId="{5BA669DC-4F89-4715-BAE1-386E85001410}" type="presParOf" srcId="{949EE684-8BCF-4F9B-A685-21ED14EB3494}" destId="{9E298C6E-8494-4ECA-8CC1-285E158021F9}" srcOrd="1" destOrd="0" presId="urn:microsoft.com/office/officeart/2005/8/layout/hierarchy4"/>
    <dgm:cxn modelId="{BBF99DD1-AB58-4F2A-AA04-0D636DE6BBD1}" type="presParOf" srcId="{949EE684-8BCF-4F9B-A685-21ED14EB3494}" destId="{246C8F89-D793-420A-B7FE-8918847B13EC}" srcOrd="2" destOrd="0" presId="urn:microsoft.com/office/officeart/2005/8/layout/hierarchy4"/>
    <dgm:cxn modelId="{47441013-02BB-4F51-B416-D19FB0DAE516}" type="presParOf" srcId="{246C8F89-D793-420A-B7FE-8918847B13EC}" destId="{8EFAE21E-B2B5-4ADD-9553-D110B75F7BCA}" srcOrd="0" destOrd="0" presId="urn:microsoft.com/office/officeart/2005/8/layout/hierarchy4"/>
    <dgm:cxn modelId="{809BBF1C-D01D-4EF8-88F9-3004DAFFC6E6}" type="presParOf" srcId="{246C8F89-D793-420A-B7FE-8918847B13EC}" destId="{5B0F19BD-165F-40F2-A7C8-2AB88BB3FDD2}" srcOrd="1" destOrd="0" presId="urn:microsoft.com/office/officeart/2005/8/layout/hierarchy4"/>
    <dgm:cxn modelId="{26E59E9E-8062-43EE-BF4C-EAF33F8FB42C}" type="presParOf" srcId="{B8BC548C-EBE8-4C7C-8C1E-B96D5EA2BFB6}" destId="{A18E2E37-BE5E-4EC2-BE6F-2B28FEF9A317}" srcOrd="1" destOrd="0" presId="urn:microsoft.com/office/officeart/2005/8/layout/hierarchy4"/>
    <dgm:cxn modelId="{7B3B60A0-CD36-4725-ACE3-720A838EE3CA}" type="presParOf" srcId="{B8BC548C-EBE8-4C7C-8C1E-B96D5EA2BFB6}" destId="{B9C37965-144F-47FA-B589-15BBD47058AE}" srcOrd="2" destOrd="0" presId="urn:microsoft.com/office/officeart/2005/8/layout/hierarchy4"/>
    <dgm:cxn modelId="{3F8FBDB4-EA82-4F74-82C2-1F10208D51EB}" type="presParOf" srcId="{B9C37965-144F-47FA-B589-15BBD47058AE}" destId="{20B572AD-4C71-48AA-9EE7-A526376EAA0F}" srcOrd="0" destOrd="0" presId="urn:microsoft.com/office/officeart/2005/8/layout/hierarchy4"/>
    <dgm:cxn modelId="{638CF6E7-62EE-4682-BDAF-44D90BBA7BE1}" type="presParOf" srcId="{B9C37965-144F-47FA-B589-15BBD47058AE}" destId="{EB338C5F-E4ED-4123-A034-C2B6A6790626}" srcOrd="1" destOrd="0" presId="urn:microsoft.com/office/officeart/2005/8/layout/hierarchy4"/>
    <dgm:cxn modelId="{E0DE966D-5073-454C-B27D-180EDB71C70C}" type="presParOf" srcId="{B8BC548C-EBE8-4C7C-8C1E-B96D5EA2BFB6}" destId="{9B0D847C-93BB-4F3D-8D5B-7ED597CA2803}" srcOrd="3" destOrd="0" presId="urn:microsoft.com/office/officeart/2005/8/layout/hierarchy4"/>
    <dgm:cxn modelId="{075430F9-7093-483C-8988-0D2F0968CAE1}" type="presParOf" srcId="{B8BC548C-EBE8-4C7C-8C1E-B96D5EA2BFB6}" destId="{868CB6E7-4DA9-46F1-9798-2EB339E6AA88}" srcOrd="4" destOrd="0" presId="urn:microsoft.com/office/officeart/2005/8/layout/hierarchy4"/>
    <dgm:cxn modelId="{218A52DF-7C41-4ED2-83A5-9FA4150D1DCB}" type="presParOf" srcId="{868CB6E7-4DA9-46F1-9798-2EB339E6AA88}" destId="{869571A3-2DCC-43A5-A4E0-A2E7299A6DF7}" srcOrd="0" destOrd="0" presId="urn:microsoft.com/office/officeart/2005/8/layout/hierarchy4"/>
    <dgm:cxn modelId="{F1EB31BB-61BD-476B-B21C-392DA1362368}" type="presParOf" srcId="{868CB6E7-4DA9-46F1-9798-2EB339E6AA88}" destId="{D0B8BED3-8F9B-4ACC-B3AB-10E7B28615AB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A3D0559-1272-44EB-ABE6-D81F75D46D2F}">
      <dgm:prSet phldrT="[Texto]"/>
      <dgm:spPr/>
      <dgm:t>
        <a:bodyPr/>
        <a:lstStyle/>
        <a:p>
          <a:r>
            <a:rPr lang="pt-BR" dirty="0" smtClean="0"/>
            <a:t>CONTROLES FINANCEIROS</a:t>
          </a:r>
          <a:endParaRPr lang="pt-BR" dirty="0"/>
        </a:p>
      </dgm:t>
    </dgm:pt>
    <dgm:pt modelId="{0B1E67CE-1560-41AE-8B2E-D78BAD26B906}" type="parTrans" cxnId="{CF965AFB-E7D4-42FD-B14A-EB79E39FAADD}">
      <dgm:prSet/>
      <dgm:spPr/>
      <dgm:t>
        <a:bodyPr/>
        <a:lstStyle/>
        <a:p>
          <a:endParaRPr lang="pt-BR"/>
        </a:p>
      </dgm:t>
    </dgm:pt>
    <dgm:pt modelId="{48FEA16B-8C4A-4035-9BF3-6601B4505DDD}" type="sibTrans" cxnId="{CF965AFB-E7D4-42FD-B14A-EB79E39FAADD}">
      <dgm:prSet/>
      <dgm:spPr/>
      <dgm:t>
        <a:bodyPr/>
        <a:lstStyle/>
        <a:p>
          <a:endParaRPr lang="pt-BR"/>
        </a:p>
      </dgm:t>
    </dgm:pt>
    <dgm:pt modelId="{A342EF09-8BCF-4696-A829-00B9786474F5}">
      <dgm:prSet phldrT="[Texto]"/>
      <dgm:spPr/>
      <dgm:t>
        <a:bodyPr vert="vert"/>
        <a:lstStyle/>
        <a:p>
          <a:r>
            <a:rPr lang="pt-BR" dirty="0" smtClean="0"/>
            <a:t>04.RECIBOS</a:t>
          </a:r>
          <a:endParaRPr lang="pt-BR" dirty="0"/>
        </a:p>
      </dgm:t>
    </dgm:pt>
    <dgm:pt modelId="{5ECE2B7F-018A-4541-B311-9EDBB262730B}" type="parTrans" cxnId="{17388895-2FE9-4885-A364-9E7FBD8157F1}">
      <dgm:prSet/>
      <dgm:spPr/>
      <dgm:t>
        <a:bodyPr/>
        <a:lstStyle/>
        <a:p>
          <a:endParaRPr lang="pt-BR"/>
        </a:p>
      </dgm:t>
    </dgm:pt>
    <dgm:pt modelId="{C4AAEB97-44F1-4A14-941B-00BD96FA14E8}" type="sibTrans" cxnId="{17388895-2FE9-4885-A364-9E7FBD8157F1}">
      <dgm:prSet/>
      <dgm:spPr/>
      <dgm:t>
        <a:bodyPr/>
        <a:lstStyle/>
        <a:p>
          <a:endParaRPr lang="pt-BR"/>
        </a:p>
      </dgm:t>
    </dgm:pt>
    <dgm:pt modelId="{80E8118C-9797-46B9-B548-FD0A502E0370}">
      <dgm:prSet phldrT="[Texto]"/>
      <dgm:spPr/>
      <dgm:t>
        <a:bodyPr vert="horz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9C0B8002-309A-450B-8F2F-79E385C6F8D1}" type="parTrans" cxnId="{7B4F431E-A5A2-4B84-824A-992530E67D2E}">
      <dgm:prSet/>
      <dgm:spPr/>
      <dgm:t>
        <a:bodyPr/>
        <a:lstStyle/>
        <a:p>
          <a:endParaRPr lang="pt-BR"/>
        </a:p>
      </dgm:t>
    </dgm:pt>
    <dgm:pt modelId="{EECD8A88-5D2A-4D9B-A99E-F65C895474A4}" type="sibTrans" cxnId="{7B4F431E-A5A2-4B84-824A-992530E67D2E}">
      <dgm:prSet/>
      <dgm:spPr/>
      <dgm:t>
        <a:bodyPr/>
        <a:lstStyle/>
        <a:p>
          <a:endParaRPr lang="pt-BR"/>
        </a:p>
      </dgm:t>
    </dgm:pt>
    <dgm:pt modelId="{B00C5DFC-5954-467B-A288-B7C69AD51F7D}">
      <dgm:prSet phldrT="[Texto]"/>
      <dgm:spPr/>
      <dgm:t>
        <a:bodyPr vert="vert"/>
        <a:lstStyle/>
        <a:p>
          <a:r>
            <a:rPr lang="pt-BR" dirty="0" smtClean="0"/>
            <a:t>BOLETO</a:t>
          </a:r>
          <a:endParaRPr lang="pt-BR" dirty="0"/>
        </a:p>
      </dgm:t>
    </dgm:pt>
    <dgm:pt modelId="{AE6B57FE-6DDE-4933-8047-1D9287D24519}" type="parTrans" cxnId="{A2ABFF6F-EC66-42F3-8D97-84BCF8B360EA}">
      <dgm:prSet/>
      <dgm:spPr/>
      <dgm:t>
        <a:bodyPr/>
        <a:lstStyle/>
        <a:p>
          <a:endParaRPr lang="pt-BR"/>
        </a:p>
      </dgm:t>
    </dgm:pt>
    <dgm:pt modelId="{F32703FD-0051-4882-AADB-EB449826B5A8}" type="sibTrans" cxnId="{A2ABFF6F-EC66-42F3-8D97-84BCF8B360EA}">
      <dgm:prSet/>
      <dgm:spPr/>
      <dgm:t>
        <a:bodyPr/>
        <a:lstStyle/>
        <a:p>
          <a:endParaRPr lang="pt-BR"/>
        </a:p>
      </dgm:t>
    </dgm:pt>
    <dgm:pt modelId="{13ED019F-54F0-4272-BCD5-BAB1970CC55B}">
      <dgm:prSet phldrT="[Texto]"/>
      <dgm:spPr/>
      <dgm:t>
        <a:bodyPr vert="vert"/>
        <a:lstStyle/>
        <a:p>
          <a:r>
            <a:rPr lang="pt-BR" dirty="0" smtClean="0"/>
            <a:t>DEBITO</a:t>
          </a:r>
          <a:endParaRPr lang="pt-BR" dirty="0"/>
        </a:p>
      </dgm:t>
    </dgm:pt>
    <dgm:pt modelId="{14BCBED0-0583-4117-940F-96F8B6BBF3D6}" type="parTrans" cxnId="{BD81E69A-59DA-4480-AC44-BCCA9B662CB2}">
      <dgm:prSet/>
      <dgm:spPr/>
      <dgm:t>
        <a:bodyPr/>
        <a:lstStyle/>
        <a:p>
          <a:endParaRPr lang="pt-BR"/>
        </a:p>
      </dgm:t>
    </dgm:pt>
    <dgm:pt modelId="{3D1E5311-256B-4AE1-95FE-6772610CEAAA}" type="sibTrans" cxnId="{BD81E69A-59DA-4480-AC44-BCCA9B662CB2}">
      <dgm:prSet/>
      <dgm:spPr/>
      <dgm:t>
        <a:bodyPr/>
        <a:lstStyle/>
        <a:p>
          <a:endParaRPr lang="pt-BR"/>
        </a:p>
      </dgm:t>
    </dgm:pt>
    <dgm:pt modelId="{5D6F40FC-A353-4936-B13F-89D97B20302D}">
      <dgm:prSet phldrT="[Texto]"/>
      <dgm:spPr/>
      <dgm:t>
        <a:bodyPr vert="vert"/>
        <a:lstStyle/>
        <a:p>
          <a:r>
            <a:rPr lang="pt-BR" dirty="0" smtClean="0"/>
            <a:t>DEPOSITO</a:t>
          </a:r>
          <a:endParaRPr lang="pt-BR" dirty="0"/>
        </a:p>
      </dgm:t>
    </dgm:pt>
    <dgm:pt modelId="{C740FFAD-B73C-461D-AE43-EF3F24B14FDC}" type="parTrans" cxnId="{10B6A1F4-0482-4219-9DA6-983393EB1CBC}">
      <dgm:prSet/>
      <dgm:spPr/>
      <dgm:t>
        <a:bodyPr/>
        <a:lstStyle/>
        <a:p>
          <a:endParaRPr lang="pt-BR"/>
        </a:p>
      </dgm:t>
    </dgm:pt>
    <dgm:pt modelId="{9321843F-E6B4-4A67-BA70-05B7FEA75537}" type="sibTrans" cxnId="{10B6A1F4-0482-4219-9DA6-983393EB1CBC}">
      <dgm:prSet/>
      <dgm:spPr/>
      <dgm:t>
        <a:bodyPr/>
        <a:lstStyle/>
        <a:p>
          <a:endParaRPr lang="pt-BR"/>
        </a:p>
      </dgm:t>
    </dgm:pt>
    <dgm:pt modelId="{15BAE803-60B4-4836-8481-0BBC319AD19E}">
      <dgm:prSet phldrT="[Texto]"/>
      <dgm:spPr/>
      <dgm:t>
        <a:bodyPr vert="vert"/>
        <a:lstStyle/>
        <a:p>
          <a:r>
            <a:rPr lang="pt-BR" dirty="0" smtClean="0"/>
            <a:t>TRANSFERENCIA</a:t>
          </a:r>
          <a:endParaRPr lang="pt-BR" dirty="0"/>
        </a:p>
      </dgm:t>
    </dgm:pt>
    <dgm:pt modelId="{27D37950-9FCC-4C28-B13F-A8D5950B93A7}" type="parTrans" cxnId="{01766ACB-19B9-4BF3-87D0-F6DC1D15F83D}">
      <dgm:prSet/>
      <dgm:spPr/>
      <dgm:t>
        <a:bodyPr/>
        <a:lstStyle/>
        <a:p>
          <a:endParaRPr lang="pt-BR"/>
        </a:p>
      </dgm:t>
    </dgm:pt>
    <dgm:pt modelId="{477E2B3F-F33D-43EC-9BCA-FF3E2DB028AE}" type="sibTrans" cxnId="{01766ACB-19B9-4BF3-87D0-F6DC1D15F83D}">
      <dgm:prSet/>
      <dgm:spPr/>
      <dgm:t>
        <a:bodyPr/>
        <a:lstStyle/>
        <a:p>
          <a:endParaRPr lang="pt-BR"/>
        </a:p>
      </dgm:t>
    </dgm:pt>
    <dgm:pt modelId="{D230BB9A-0C0F-4A99-A501-3C2DAE418C12}">
      <dgm:prSet phldrT="[Texto]"/>
      <dgm:spPr/>
      <dgm:t>
        <a:bodyPr vert="horz"/>
        <a:lstStyle/>
        <a:p>
          <a:r>
            <a:rPr lang="pt-BR" dirty="0" smtClean="0"/>
            <a:t>CONDIÇÕES</a:t>
          </a:r>
          <a:endParaRPr lang="pt-BR" dirty="0"/>
        </a:p>
      </dgm:t>
    </dgm:pt>
    <dgm:pt modelId="{48546461-4114-4579-9CED-A8799BC07942}" type="parTrans" cxnId="{A4229829-A9A5-4917-B2B6-8F7EB1B12A55}">
      <dgm:prSet/>
      <dgm:spPr/>
    </dgm:pt>
    <dgm:pt modelId="{7AFE1A5F-95AD-4374-AB44-994E5CC91C44}" type="sibTrans" cxnId="{A4229829-A9A5-4917-B2B6-8F7EB1B12A55}">
      <dgm:prSet/>
      <dgm:spPr/>
    </dgm:pt>
    <dgm:pt modelId="{7F848D5B-096F-49EA-B96E-BDD87B70BE11}">
      <dgm:prSet phldrT="[Texto]"/>
      <dgm:spPr/>
      <dgm:t>
        <a:bodyPr vert="vert"/>
        <a:lstStyle/>
        <a:p>
          <a:r>
            <a:rPr lang="pt-BR" dirty="0" smtClean="0"/>
            <a:t>DIARIO</a:t>
          </a:r>
          <a:endParaRPr lang="pt-BR" dirty="0"/>
        </a:p>
      </dgm:t>
    </dgm:pt>
    <dgm:pt modelId="{6FCEF0C4-C462-4E75-9D26-E23F347C8A69}" type="parTrans" cxnId="{AA7DD5E2-908F-47C0-AB49-1657FE753C06}">
      <dgm:prSet/>
      <dgm:spPr/>
      <dgm:t>
        <a:bodyPr/>
        <a:lstStyle/>
        <a:p>
          <a:endParaRPr lang="pt-BR"/>
        </a:p>
      </dgm:t>
    </dgm:pt>
    <dgm:pt modelId="{05AC04B1-EA1F-4860-BFF5-48B048C71837}" type="sibTrans" cxnId="{AA7DD5E2-908F-47C0-AB49-1657FE753C06}">
      <dgm:prSet/>
      <dgm:spPr/>
      <dgm:t>
        <a:bodyPr/>
        <a:lstStyle/>
        <a:p>
          <a:endParaRPr lang="pt-BR"/>
        </a:p>
      </dgm:t>
    </dgm:pt>
    <dgm:pt modelId="{AE2BB00E-E4B9-4CE8-8CEC-F0BE13EB1F5F}">
      <dgm:prSet phldrT="[Texto]"/>
      <dgm:spPr/>
      <dgm:t>
        <a:bodyPr vert="vert"/>
        <a:lstStyle/>
        <a:p>
          <a:r>
            <a:rPr lang="pt-BR" dirty="0" smtClean="0"/>
            <a:t>SEMANAL</a:t>
          </a:r>
          <a:endParaRPr lang="pt-BR" dirty="0"/>
        </a:p>
      </dgm:t>
    </dgm:pt>
    <dgm:pt modelId="{248DC834-5E55-4E86-B7E0-642EFF7BF44B}" type="parTrans" cxnId="{B8B84DA0-FE75-489D-A15B-D5F338A1EAE0}">
      <dgm:prSet/>
      <dgm:spPr/>
      <dgm:t>
        <a:bodyPr/>
        <a:lstStyle/>
        <a:p>
          <a:endParaRPr lang="pt-BR"/>
        </a:p>
      </dgm:t>
    </dgm:pt>
    <dgm:pt modelId="{FC3DA913-B54A-4F64-AB17-7BE84FA28DE5}" type="sibTrans" cxnId="{B8B84DA0-FE75-489D-A15B-D5F338A1EAE0}">
      <dgm:prSet/>
      <dgm:spPr/>
      <dgm:t>
        <a:bodyPr/>
        <a:lstStyle/>
        <a:p>
          <a:endParaRPr lang="pt-BR"/>
        </a:p>
      </dgm:t>
    </dgm:pt>
    <dgm:pt modelId="{54256D4D-72C7-489B-8FE9-363C55321438}">
      <dgm:prSet phldrT="[Texto]"/>
      <dgm:spPr/>
      <dgm:t>
        <a:bodyPr vert="vert"/>
        <a:lstStyle/>
        <a:p>
          <a:r>
            <a:rPr lang="pt-BR" dirty="0" smtClean="0"/>
            <a:t>QUINZENAL</a:t>
          </a:r>
          <a:endParaRPr lang="pt-BR" dirty="0"/>
        </a:p>
      </dgm:t>
    </dgm:pt>
    <dgm:pt modelId="{393D0E58-5DCB-4FCD-BDF5-29C314D13912}" type="parTrans" cxnId="{E5CC9976-5E4F-45B3-879A-818ED7C5CD76}">
      <dgm:prSet/>
      <dgm:spPr/>
      <dgm:t>
        <a:bodyPr/>
        <a:lstStyle/>
        <a:p>
          <a:endParaRPr lang="pt-BR"/>
        </a:p>
      </dgm:t>
    </dgm:pt>
    <dgm:pt modelId="{75588ABF-4B7D-4AF1-BD8C-4CC24B5ED79B}" type="sibTrans" cxnId="{E5CC9976-5E4F-45B3-879A-818ED7C5CD76}">
      <dgm:prSet/>
      <dgm:spPr/>
      <dgm:t>
        <a:bodyPr/>
        <a:lstStyle/>
        <a:p>
          <a:endParaRPr lang="pt-BR"/>
        </a:p>
      </dgm:t>
    </dgm:pt>
    <dgm:pt modelId="{1E7083FA-ACC1-478D-B3C8-B6995B2910CA}">
      <dgm:prSet phldrT="[Texto]"/>
      <dgm:spPr/>
      <dgm:t>
        <a:bodyPr vert="vert"/>
        <a:lstStyle/>
        <a:p>
          <a:r>
            <a:rPr lang="pt-BR" dirty="0" smtClean="0"/>
            <a:t>MENSAL</a:t>
          </a:r>
          <a:endParaRPr lang="pt-BR" dirty="0"/>
        </a:p>
      </dgm:t>
    </dgm:pt>
    <dgm:pt modelId="{27D6AD20-3A74-41FA-98D7-78162212BB0E}" type="parTrans" cxnId="{52461CF6-61E4-4B82-B88A-3330EE7D34F8}">
      <dgm:prSet/>
      <dgm:spPr/>
      <dgm:t>
        <a:bodyPr/>
        <a:lstStyle/>
        <a:p>
          <a:endParaRPr lang="pt-BR"/>
        </a:p>
      </dgm:t>
    </dgm:pt>
    <dgm:pt modelId="{225B1EF9-C48B-46A2-B826-CEE10F5A5B24}" type="sibTrans" cxnId="{52461CF6-61E4-4B82-B88A-3330EE7D34F8}">
      <dgm:prSet/>
      <dgm:spPr/>
      <dgm:t>
        <a:bodyPr/>
        <a:lstStyle/>
        <a:p>
          <a:endParaRPr lang="pt-BR"/>
        </a:p>
      </dgm:t>
    </dgm:pt>
    <dgm:pt modelId="{8A8272EE-97D1-4744-9789-3F0841546DCF}">
      <dgm:prSet phldrT="[Texto]"/>
      <dgm:spPr/>
      <dgm:t>
        <a:bodyPr vert="vert"/>
        <a:lstStyle/>
        <a:p>
          <a:r>
            <a:rPr lang="pt-BR" dirty="0" smtClean="0"/>
            <a:t>01.CONTROLE DE TITULOS</a:t>
          </a:r>
          <a:endParaRPr lang="pt-BR" dirty="0"/>
        </a:p>
      </dgm:t>
    </dgm:pt>
    <dgm:pt modelId="{0BEEEC25-0025-41C8-ADC1-B41EDCCF015E}" type="parTrans" cxnId="{AC0ED721-9F86-44BC-8BDD-161348E8B7EB}">
      <dgm:prSet/>
      <dgm:spPr/>
    </dgm:pt>
    <dgm:pt modelId="{213D7D91-0344-48BF-9C2B-9B65D9739905}" type="sibTrans" cxnId="{AC0ED721-9F86-44BC-8BDD-161348E8B7EB}">
      <dgm:prSet/>
      <dgm:spPr/>
    </dgm:pt>
    <dgm:pt modelId="{8DEADB26-C201-4A34-8CD5-4F6D5902EF82}">
      <dgm:prSet phldrT="[Texto]"/>
      <dgm:spPr/>
      <dgm:t>
        <a:bodyPr vert="vert"/>
        <a:lstStyle/>
        <a:p>
          <a:r>
            <a:rPr lang="pt-BR" dirty="0" smtClean="0"/>
            <a:t>02.COBRANÇA</a:t>
          </a:r>
          <a:endParaRPr lang="pt-BR" dirty="0"/>
        </a:p>
      </dgm:t>
    </dgm:pt>
    <dgm:pt modelId="{AC9CC6CE-6C00-48C6-AC99-CAAF5140B7D3}" type="parTrans" cxnId="{74DCB65B-CF54-416C-BD17-6248F335B1F6}">
      <dgm:prSet/>
      <dgm:spPr/>
    </dgm:pt>
    <dgm:pt modelId="{FD178061-5FFB-4ABD-AD28-F32AFB16E412}" type="sibTrans" cxnId="{74DCB65B-CF54-416C-BD17-6248F335B1F6}">
      <dgm:prSet/>
      <dgm:spPr/>
    </dgm:pt>
    <dgm:pt modelId="{C74DBB54-3B84-4B2B-9048-74A23CA5F1EB}">
      <dgm:prSet phldrT="[Texto]"/>
      <dgm:spPr/>
      <dgm:t>
        <a:bodyPr vert="vert"/>
        <a:lstStyle/>
        <a:p>
          <a:r>
            <a:rPr lang="pt-BR" dirty="0" smtClean="0"/>
            <a:t>03.BOLETOS</a:t>
          </a:r>
          <a:endParaRPr lang="pt-BR" dirty="0"/>
        </a:p>
      </dgm:t>
    </dgm:pt>
    <dgm:pt modelId="{53698954-5674-47C1-BE16-E4F95184D659}" type="parTrans" cxnId="{08F61BF9-70FB-47E4-A6D0-F44C57BCE983}">
      <dgm:prSet/>
      <dgm:spPr/>
    </dgm:pt>
    <dgm:pt modelId="{2B9B4B24-4CFA-4BE1-98EA-1FC305625CEE}" type="sibTrans" cxnId="{08F61BF9-70FB-47E4-A6D0-F44C57BCE983}">
      <dgm:prSet/>
      <dgm:spPr/>
    </dgm:pt>
    <dgm:pt modelId="{54544AC1-CEC5-4581-A90A-3EE4C05C6263}">
      <dgm:prSet phldrT="[Texto]"/>
      <dgm:spPr/>
      <dgm:t>
        <a:bodyPr/>
        <a:lstStyle/>
        <a:p>
          <a:r>
            <a:rPr lang="pt-BR" dirty="0" smtClean="0"/>
            <a:t>FECHAMENTO</a:t>
          </a:r>
          <a:br>
            <a:rPr lang="pt-BR" dirty="0" smtClean="0"/>
          </a:br>
          <a:r>
            <a:rPr lang="pt-BR" dirty="0" smtClean="0"/>
            <a:t>(FATURAMENTO POR CLIENTE - VIAGENS “OK”)</a:t>
          </a:r>
          <a:endParaRPr lang="pt-BR" dirty="0"/>
        </a:p>
      </dgm:t>
    </dgm:pt>
    <dgm:pt modelId="{3F163605-64F5-4437-9608-A142AEA9091D}" type="sibTrans" cxnId="{83B598A6-4DDD-467C-A9F0-59E2090E05A7}">
      <dgm:prSet/>
      <dgm:spPr/>
      <dgm:t>
        <a:bodyPr/>
        <a:lstStyle/>
        <a:p>
          <a:endParaRPr lang="pt-BR"/>
        </a:p>
      </dgm:t>
    </dgm:pt>
    <dgm:pt modelId="{E2D25FBC-2504-44DD-BA30-B6233EED6312}" type="parTrans" cxnId="{83B598A6-4DDD-467C-A9F0-59E2090E05A7}">
      <dgm:prSet/>
      <dgm:spPr/>
      <dgm:t>
        <a:bodyPr/>
        <a:lstStyle/>
        <a:p>
          <a:endParaRPr lang="pt-BR"/>
        </a:p>
      </dgm:t>
    </dgm:pt>
    <dgm:pt modelId="{07D92194-F531-416F-BB93-B71F3059F327}">
      <dgm:prSet phldrT="[Texto]"/>
      <dgm:spPr/>
      <dgm:t>
        <a:bodyPr vert="horz"/>
        <a:lstStyle/>
        <a:p>
          <a:r>
            <a:rPr lang="pt-BR" smtClean="0"/>
            <a:t>PLANOS DE CONTAS</a:t>
          </a:r>
          <a:endParaRPr lang="pt-BR" dirty="0"/>
        </a:p>
      </dgm:t>
    </dgm:pt>
    <dgm:pt modelId="{F8384123-5319-40F3-910F-6DEFA539039B}" type="parTrans" cxnId="{1EA73FFE-6C9B-4B66-AF51-B88DC20CD472}">
      <dgm:prSet/>
      <dgm:spPr/>
    </dgm:pt>
    <dgm:pt modelId="{990D9E5A-3F7C-432D-99DD-D94EAE080210}" type="sibTrans" cxnId="{1EA73FFE-6C9B-4B66-AF51-B88DC20CD472}">
      <dgm:prSet/>
      <dgm:spPr/>
    </dgm:pt>
    <dgm:pt modelId="{3A7C9547-C2BC-49BE-B8CB-0FE549085C9E}">
      <dgm:prSet phldrT="[Texto]"/>
      <dgm:spPr/>
      <dgm:t>
        <a:bodyPr vert="horz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407D0D9F-45F3-46F8-8A54-E6BD436E2937}" type="parTrans" cxnId="{4AAB85FD-8E3C-4C12-B130-748D3BB872B0}">
      <dgm:prSet/>
      <dgm:spPr/>
      <dgm:t>
        <a:bodyPr/>
        <a:lstStyle/>
        <a:p>
          <a:endParaRPr lang="pt-BR"/>
        </a:p>
      </dgm:t>
    </dgm:pt>
    <dgm:pt modelId="{26DB3D72-E691-4E82-B4D3-BC8FA4BA230F}" type="sibTrans" cxnId="{4AAB85FD-8E3C-4C12-B130-748D3BB872B0}">
      <dgm:prSet/>
      <dgm:spPr/>
      <dgm:t>
        <a:bodyPr/>
        <a:lstStyle/>
        <a:p>
          <a:endParaRPr lang="pt-BR"/>
        </a:p>
      </dgm:t>
    </dgm:pt>
    <dgm:pt modelId="{D310B7E1-73AA-4FD3-83E1-2B75D3305664}">
      <dgm:prSet phldrT="[Texto]"/>
      <dgm:spPr/>
      <dgm:t>
        <a:bodyPr vert="vert"/>
        <a:lstStyle/>
        <a:p>
          <a:r>
            <a:rPr lang="pt-BR" dirty="0" smtClean="0"/>
            <a:t>BOLETO</a:t>
          </a:r>
          <a:endParaRPr lang="pt-BR" dirty="0"/>
        </a:p>
      </dgm:t>
    </dgm:pt>
    <dgm:pt modelId="{022C38C2-7278-425B-9991-5CE2F15BF00D}" type="parTrans" cxnId="{EE964351-C4DE-4A9C-981F-1F76ACC762A6}">
      <dgm:prSet/>
      <dgm:spPr/>
      <dgm:t>
        <a:bodyPr/>
        <a:lstStyle/>
        <a:p>
          <a:endParaRPr lang="pt-BR"/>
        </a:p>
      </dgm:t>
    </dgm:pt>
    <dgm:pt modelId="{F88222F3-4F7B-4148-8369-7DD50EEEB296}" type="sibTrans" cxnId="{EE964351-C4DE-4A9C-981F-1F76ACC762A6}">
      <dgm:prSet/>
      <dgm:spPr/>
      <dgm:t>
        <a:bodyPr/>
        <a:lstStyle/>
        <a:p>
          <a:endParaRPr lang="pt-BR"/>
        </a:p>
      </dgm:t>
    </dgm:pt>
    <dgm:pt modelId="{E2E8B447-36DA-4839-8BCD-0F98960D6E1C}">
      <dgm:prSet phldrT="[Texto]"/>
      <dgm:spPr/>
      <dgm:t>
        <a:bodyPr vert="vert"/>
        <a:lstStyle/>
        <a:p>
          <a:r>
            <a:rPr lang="pt-BR" dirty="0" smtClean="0"/>
            <a:t>DEBITO</a:t>
          </a:r>
          <a:endParaRPr lang="pt-BR" dirty="0"/>
        </a:p>
      </dgm:t>
    </dgm:pt>
    <dgm:pt modelId="{BEC0BE4B-4DC1-45B7-9056-F5959F932D46}" type="parTrans" cxnId="{AEC6F351-992D-4699-8B95-AFCBBB105957}">
      <dgm:prSet/>
      <dgm:spPr/>
      <dgm:t>
        <a:bodyPr/>
        <a:lstStyle/>
        <a:p>
          <a:endParaRPr lang="pt-BR"/>
        </a:p>
      </dgm:t>
    </dgm:pt>
    <dgm:pt modelId="{425FCADF-0377-47CF-8F61-74CF463351C5}" type="sibTrans" cxnId="{AEC6F351-992D-4699-8B95-AFCBBB105957}">
      <dgm:prSet/>
      <dgm:spPr/>
      <dgm:t>
        <a:bodyPr/>
        <a:lstStyle/>
        <a:p>
          <a:endParaRPr lang="pt-BR"/>
        </a:p>
      </dgm:t>
    </dgm:pt>
    <dgm:pt modelId="{A34BD494-6231-4370-A9F3-F7C415D2FA5F}">
      <dgm:prSet phldrT="[Texto]"/>
      <dgm:spPr/>
      <dgm:t>
        <a:bodyPr vert="vert"/>
        <a:lstStyle/>
        <a:p>
          <a:r>
            <a:rPr lang="pt-BR" dirty="0" smtClean="0"/>
            <a:t>DEPOSITO</a:t>
          </a:r>
          <a:endParaRPr lang="pt-BR" dirty="0"/>
        </a:p>
      </dgm:t>
    </dgm:pt>
    <dgm:pt modelId="{A9C34197-51CE-46CC-84C4-78AA5EEE59BB}" type="parTrans" cxnId="{4A9728E6-5953-46A3-90F3-F74A3AE2B3DD}">
      <dgm:prSet/>
      <dgm:spPr/>
      <dgm:t>
        <a:bodyPr/>
        <a:lstStyle/>
        <a:p>
          <a:endParaRPr lang="pt-BR"/>
        </a:p>
      </dgm:t>
    </dgm:pt>
    <dgm:pt modelId="{D537F1AD-8ACE-41D9-9041-968DE7DA89B3}" type="sibTrans" cxnId="{4A9728E6-5953-46A3-90F3-F74A3AE2B3DD}">
      <dgm:prSet/>
      <dgm:spPr/>
      <dgm:t>
        <a:bodyPr/>
        <a:lstStyle/>
        <a:p>
          <a:endParaRPr lang="pt-BR"/>
        </a:p>
      </dgm:t>
    </dgm:pt>
    <dgm:pt modelId="{DB401094-B53B-44AD-879F-3F5BCBF4DAD8}">
      <dgm:prSet phldrT="[Texto]"/>
      <dgm:spPr/>
      <dgm:t>
        <a:bodyPr vert="vert"/>
        <a:lstStyle/>
        <a:p>
          <a:r>
            <a:rPr lang="pt-BR" dirty="0" smtClean="0"/>
            <a:t>TRANSFERENCIA</a:t>
          </a:r>
          <a:endParaRPr lang="pt-BR" dirty="0"/>
        </a:p>
      </dgm:t>
    </dgm:pt>
    <dgm:pt modelId="{6A6BCDB7-90BD-43C7-9E77-2CBE70F7F86F}" type="parTrans" cxnId="{E570B859-EED2-42A5-BD48-4819B1532619}">
      <dgm:prSet/>
      <dgm:spPr/>
      <dgm:t>
        <a:bodyPr/>
        <a:lstStyle/>
        <a:p>
          <a:endParaRPr lang="pt-BR"/>
        </a:p>
      </dgm:t>
    </dgm:pt>
    <dgm:pt modelId="{94EE11A2-FEA6-45A8-9C0B-922C8BDE450B}" type="sibTrans" cxnId="{E570B859-EED2-42A5-BD48-4819B1532619}">
      <dgm:prSet/>
      <dgm:spPr/>
      <dgm:t>
        <a:bodyPr/>
        <a:lstStyle/>
        <a:p>
          <a:endParaRPr lang="pt-BR"/>
        </a:p>
      </dgm:t>
    </dgm:pt>
    <dgm:pt modelId="{BE598D0B-3AE2-4848-9144-930CA20AECF5}">
      <dgm:prSet phldrT="[Texto]"/>
      <dgm:spPr/>
      <dgm:t>
        <a:bodyPr vert="vert"/>
        <a:lstStyle/>
        <a:p>
          <a:r>
            <a:rPr lang="pt-BR" dirty="0" smtClean="0"/>
            <a:t>02.DESPESA</a:t>
          </a:r>
          <a:endParaRPr lang="pt-BR" dirty="0"/>
        </a:p>
      </dgm:t>
    </dgm:pt>
    <dgm:pt modelId="{D7F9B935-B328-4372-8F53-5B6B1239B77A}" type="parTrans" cxnId="{CC519602-E168-44B2-BAF8-BDCFC19245F4}">
      <dgm:prSet/>
      <dgm:spPr/>
      <dgm:t>
        <a:bodyPr/>
        <a:lstStyle/>
        <a:p>
          <a:endParaRPr lang="pt-BR"/>
        </a:p>
      </dgm:t>
    </dgm:pt>
    <dgm:pt modelId="{A453942B-1712-426F-AF95-969CE88FB1D0}" type="sibTrans" cxnId="{CC519602-E168-44B2-BAF8-BDCFC19245F4}">
      <dgm:prSet/>
      <dgm:spPr/>
      <dgm:t>
        <a:bodyPr/>
        <a:lstStyle/>
        <a:p>
          <a:endParaRPr lang="pt-BR"/>
        </a:p>
      </dgm:t>
    </dgm:pt>
    <dgm:pt modelId="{9E043DC6-4063-4336-A05B-4B4B2324821C}">
      <dgm:prSet phldrT="[Texto]"/>
      <dgm:spPr/>
      <dgm:t>
        <a:bodyPr vert="vert"/>
        <a:lstStyle/>
        <a:p>
          <a:r>
            <a:rPr lang="pt-BR" dirty="0" smtClean="0"/>
            <a:t>01.RECEITA</a:t>
          </a:r>
          <a:endParaRPr lang="pt-BR" dirty="0"/>
        </a:p>
      </dgm:t>
    </dgm:pt>
    <dgm:pt modelId="{91C8C9DF-4642-49F5-AB7A-F7EDB764CDE3}" type="parTrans" cxnId="{36B9F30E-6166-46FB-AE8E-0228CEB1F359}">
      <dgm:prSet/>
      <dgm:spPr/>
      <dgm:t>
        <a:bodyPr/>
        <a:lstStyle/>
        <a:p>
          <a:endParaRPr lang="pt-BR"/>
        </a:p>
      </dgm:t>
    </dgm:pt>
    <dgm:pt modelId="{D33C4743-4E28-417E-94AA-50799DFDF447}" type="sibTrans" cxnId="{36B9F30E-6166-46FB-AE8E-0228CEB1F359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B86A9C5-37E5-49AA-9D5C-F29B5EBA5C88}" type="pres">
      <dgm:prSet presAssocID="{0A3D0559-1272-44EB-ABE6-D81F75D46D2F}" presName="vertOne" presStyleCnt="0"/>
      <dgm:spPr/>
      <dgm:t>
        <a:bodyPr/>
        <a:lstStyle/>
        <a:p>
          <a:endParaRPr lang="pt-BR"/>
        </a:p>
      </dgm:t>
    </dgm:pt>
    <dgm:pt modelId="{E60CA582-60E0-4014-996D-3D2950280B8D}" type="pres">
      <dgm:prSet presAssocID="{0A3D0559-1272-44EB-ABE6-D81F75D46D2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D96F66A-FE44-47BA-8452-5553DB3FAA9B}" type="pres">
      <dgm:prSet presAssocID="{0A3D0559-1272-44EB-ABE6-D81F75D46D2F}" presName="parTransOne" presStyleCnt="0"/>
      <dgm:spPr/>
      <dgm:t>
        <a:bodyPr/>
        <a:lstStyle/>
        <a:p>
          <a:endParaRPr lang="pt-BR"/>
        </a:p>
      </dgm:t>
    </dgm:pt>
    <dgm:pt modelId="{BE13F8CD-73D5-4B2A-954A-F80AB945B94F}" type="pres">
      <dgm:prSet presAssocID="{0A3D0559-1272-44EB-ABE6-D81F75D46D2F}" presName="horzOne" presStyleCnt="0"/>
      <dgm:spPr/>
      <dgm:t>
        <a:bodyPr/>
        <a:lstStyle/>
        <a:p>
          <a:endParaRPr lang="pt-BR"/>
        </a:p>
      </dgm:t>
    </dgm:pt>
    <dgm:pt modelId="{E659EA3A-B030-4901-9AE3-DCC571641D33}" type="pres">
      <dgm:prSet presAssocID="{07D92194-F531-416F-BB93-B71F3059F327}" presName="vertTwo" presStyleCnt="0"/>
      <dgm:spPr/>
    </dgm:pt>
    <dgm:pt modelId="{0C37DB9F-7E51-452A-A61F-4B07A06A9AF7}" type="pres">
      <dgm:prSet presAssocID="{07D92194-F531-416F-BB93-B71F3059F327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F444104-FA47-45C9-8123-541A61C33CE2}" type="pres">
      <dgm:prSet presAssocID="{07D92194-F531-416F-BB93-B71F3059F327}" presName="parTransTwo" presStyleCnt="0"/>
      <dgm:spPr/>
    </dgm:pt>
    <dgm:pt modelId="{96FEBE57-DB4B-4AE8-A39A-E14D75468684}" type="pres">
      <dgm:prSet presAssocID="{07D92194-F531-416F-BB93-B71F3059F327}" presName="horzTwo" presStyleCnt="0"/>
      <dgm:spPr/>
    </dgm:pt>
    <dgm:pt modelId="{21D88D82-14E7-43B7-9F7B-C253163CC24C}" type="pres">
      <dgm:prSet presAssocID="{3A7C9547-C2BC-49BE-B8CB-0FE549085C9E}" presName="vertThree" presStyleCnt="0"/>
      <dgm:spPr/>
    </dgm:pt>
    <dgm:pt modelId="{A09CEBB5-09CB-4BB3-BCBF-8C2125FB46FA}" type="pres">
      <dgm:prSet presAssocID="{3A7C9547-C2BC-49BE-B8CB-0FE549085C9E}" presName="txThree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3C26A3-6565-4847-BE17-42DE62136B2D}" type="pres">
      <dgm:prSet presAssocID="{3A7C9547-C2BC-49BE-B8CB-0FE549085C9E}" presName="parTransThree" presStyleCnt="0"/>
      <dgm:spPr/>
    </dgm:pt>
    <dgm:pt modelId="{AF6EFE9E-E0EA-4087-AD71-6E446235D16E}" type="pres">
      <dgm:prSet presAssocID="{3A7C9547-C2BC-49BE-B8CB-0FE549085C9E}" presName="horzThree" presStyleCnt="0"/>
      <dgm:spPr/>
    </dgm:pt>
    <dgm:pt modelId="{630EAC2B-B58A-4D28-9E1D-8619D65C62CB}" type="pres">
      <dgm:prSet presAssocID="{D310B7E1-73AA-4FD3-83E1-2B75D3305664}" presName="vertFour" presStyleCnt="0">
        <dgm:presLayoutVars>
          <dgm:chPref val="3"/>
        </dgm:presLayoutVars>
      </dgm:prSet>
      <dgm:spPr/>
    </dgm:pt>
    <dgm:pt modelId="{BF578496-67E8-4DCD-B811-1DC2E7EB82A8}" type="pres">
      <dgm:prSet presAssocID="{D310B7E1-73AA-4FD3-83E1-2B75D3305664}" presName="txFour" presStyleLbl="node4" presStyleIdx="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79F16E0-186B-4B8F-B61F-92E897C0E1F4}" type="pres">
      <dgm:prSet presAssocID="{D310B7E1-73AA-4FD3-83E1-2B75D3305664}" presName="horzFour" presStyleCnt="0"/>
      <dgm:spPr/>
    </dgm:pt>
    <dgm:pt modelId="{A29CB2C9-03BA-485A-A415-FD4D7209F07B}" type="pres">
      <dgm:prSet presAssocID="{F88222F3-4F7B-4148-8369-7DD50EEEB296}" presName="sibSpaceFour" presStyleCnt="0"/>
      <dgm:spPr/>
    </dgm:pt>
    <dgm:pt modelId="{E2AA1902-5D56-418E-82EA-2F0BC7553C06}" type="pres">
      <dgm:prSet presAssocID="{E2E8B447-36DA-4839-8BCD-0F98960D6E1C}" presName="vertFour" presStyleCnt="0">
        <dgm:presLayoutVars>
          <dgm:chPref val="3"/>
        </dgm:presLayoutVars>
      </dgm:prSet>
      <dgm:spPr/>
    </dgm:pt>
    <dgm:pt modelId="{DCDDB558-CA6E-47E3-B5C8-CC4A8694BE3D}" type="pres">
      <dgm:prSet presAssocID="{E2E8B447-36DA-4839-8BCD-0F98960D6E1C}" presName="txFour" presStyleLbl="node4" presStyleIdx="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782FA3C-8447-4CC2-AFB6-0CB555DA5EEE}" type="pres">
      <dgm:prSet presAssocID="{E2E8B447-36DA-4839-8BCD-0F98960D6E1C}" presName="horzFour" presStyleCnt="0"/>
      <dgm:spPr/>
    </dgm:pt>
    <dgm:pt modelId="{2C0B21AB-2C4F-4447-B742-1C4AC2083E2E}" type="pres">
      <dgm:prSet presAssocID="{425FCADF-0377-47CF-8F61-74CF463351C5}" presName="sibSpaceFour" presStyleCnt="0"/>
      <dgm:spPr/>
    </dgm:pt>
    <dgm:pt modelId="{A94A9472-23A2-4BEA-9E92-FB9D90E330FC}" type="pres">
      <dgm:prSet presAssocID="{A34BD494-6231-4370-A9F3-F7C415D2FA5F}" presName="vertFour" presStyleCnt="0">
        <dgm:presLayoutVars>
          <dgm:chPref val="3"/>
        </dgm:presLayoutVars>
      </dgm:prSet>
      <dgm:spPr/>
    </dgm:pt>
    <dgm:pt modelId="{2F933068-07CB-4A61-8739-8DDEB226A16B}" type="pres">
      <dgm:prSet presAssocID="{A34BD494-6231-4370-A9F3-F7C415D2FA5F}" presName="txFour" presStyleLbl="node4" presStyleIdx="2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07EBA7-933B-44B8-A3CE-0A8497757A8A}" type="pres">
      <dgm:prSet presAssocID="{A34BD494-6231-4370-A9F3-F7C415D2FA5F}" presName="horzFour" presStyleCnt="0"/>
      <dgm:spPr/>
    </dgm:pt>
    <dgm:pt modelId="{735AFF79-0CB8-4D1F-B583-64C81F0A7EFD}" type="pres">
      <dgm:prSet presAssocID="{D537F1AD-8ACE-41D9-9041-968DE7DA89B3}" presName="sibSpaceFour" presStyleCnt="0"/>
      <dgm:spPr/>
    </dgm:pt>
    <dgm:pt modelId="{B8246A31-5974-4686-A58E-A7CED81218CB}" type="pres">
      <dgm:prSet presAssocID="{DB401094-B53B-44AD-879F-3F5BCBF4DAD8}" presName="vertFour" presStyleCnt="0">
        <dgm:presLayoutVars>
          <dgm:chPref val="3"/>
        </dgm:presLayoutVars>
      </dgm:prSet>
      <dgm:spPr/>
    </dgm:pt>
    <dgm:pt modelId="{23FA14FE-3B8C-4876-A9EA-A133B2B4C6CE}" type="pres">
      <dgm:prSet presAssocID="{DB401094-B53B-44AD-879F-3F5BCBF4DAD8}" presName="txFour" presStyleLbl="node4" presStyleIdx="3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E9F712-0F89-47AF-8FBF-4DDB6406FA52}" type="pres">
      <dgm:prSet presAssocID="{DB401094-B53B-44AD-879F-3F5BCBF4DAD8}" presName="horzFour" presStyleCnt="0"/>
      <dgm:spPr/>
    </dgm:pt>
    <dgm:pt modelId="{04828D73-EE54-447F-8492-7B8AE45DCCBB}" type="pres">
      <dgm:prSet presAssocID="{26DB3D72-E691-4E82-B4D3-BC8FA4BA230F}" presName="sibSpaceThree" presStyleCnt="0"/>
      <dgm:spPr/>
    </dgm:pt>
    <dgm:pt modelId="{D72A7C45-B6CD-4E1F-8D24-D368CE084A3A}" type="pres">
      <dgm:prSet presAssocID="{BE598D0B-3AE2-4848-9144-930CA20AECF5}" presName="vertThree" presStyleCnt="0"/>
      <dgm:spPr/>
    </dgm:pt>
    <dgm:pt modelId="{309CA543-C87D-4BE1-8907-8B6F8531B474}" type="pres">
      <dgm:prSet presAssocID="{BE598D0B-3AE2-4848-9144-930CA20AECF5}" presName="txThree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9A892C-1FEF-4C1B-8471-082DC6329673}" type="pres">
      <dgm:prSet presAssocID="{BE598D0B-3AE2-4848-9144-930CA20AECF5}" presName="horzThree" presStyleCnt="0"/>
      <dgm:spPr/>
    </dgm:pt>
    <dgm:pt modelId="{0FF54F40-BE75-4DA5-B3B9-DE2E8AEB48AC}" type="pres">
      <dgm:prSet presAssocID="{A453942B-1712-426F-AF95-969CE88FB1D0}" presName="sibSpaceThree" presStyleCnt="0"/>
      <dgm:spPr/>
    </dgm:pt>
    <dgm:pt modelId="{35D4A89D-F568-4C69-9470-2E5726E1D406}" type="pres">
      <dgm:prSet presAssocID="{9E043DC6-4063-4336-A05B-4B4B2324821C}" presName="vertThree" presStyleCnt="0"/>
      <dgm:spPr/>
    </dgm:pt>
    <dgm:pt modelId="{9AA352D8-EC67-4D80-94EA-DA920458476C}" type="pres">
      <dgm:prSet presAssocID="{9E043DC6-4063-4336-A05B-4B4B2324821C}" presName="txThree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8621D5-D294-466B-A8FE-CAC395256D05}" type="pres">
      <dgm:prSet presAssocID="{9E043DC6-4063-4336-A05B-4B4B2324821C}" presName="horzThree" presStyleCnt="0"/>
      <dgm:spPr/>
    </dgm:pt>
    <dgm:pt modelId="{B75CC46A-666A-42ED-B988-55F9EF20B47D}" type="pres">
      <dgm:prSet presAssocID="{990D9E5A-3F7C-432D-99DD-D94EAE080210}" presName="sibSpaceTwo" presStyleCnt="0"/>
      <dgm:spPr/>
    </dgm:pt>
    <dgm:pt modelId="{3B6B8723-07F2-4A11-A928-71784C7CC0AC}" type="pres">
      <dgm:prSet presAssocID="{54544AC1-CEC5-4581-A90A-3EE4C05C6263}" presName="vertTwo" presStyleCnt="0"/>
      <dgm:spPr/>
      <dgm:t>
        <a:bodyPr/>
        <a:lstStyle/>
        <a:p>
          <a:endParaRPr lang="pt-BR"/>
        </a:p>
      </dgm:t>
    </dgm:pt>
    <dgm:pt modelId="{06E8B9B9-03AC-4C34-94FD-1528712110ED}" type="pres">
      <dgm:prSet presAssocID="{54544AC1-CEC5-4581-A90A-3EE4C05C626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E4D7F2F-DAEE-490A-8610-AFA9948CA1BB}" type="pres">
      <dgm:prSet presAssocID="{54544AC1-CEC5-4581-A90A-3EE4C05C6263}" presName="parTransTwo" presStyleCnt="0"/>
      <dgm:spPr/>
      <dgm:t>
        <a:bodyPr/>
        <a:lstStyle/>
        <a:p>
          <a:endParaRPr lang="pt-BR"/>
        </a:p>
      </dgm:t>
    </dgm:pt>
    <dgm:pt modelId="{6EE9B0C3-58CD-4E21-82E3-05A7F80D57A4}" type="pres">
      <dgm:prSet presAssocID="{54544AC1-CEC5-4581-A90A-3EE4C05C6263}" presName="horzTwo" presStyleCnt="0"/>
      <dgm:spPr/>
      <dgm:t>
        <a:bodyPr/>
        <a:lstStyle/>
        <a:p>
          <a:endParaRPr lang="pt-BR"/>
        </a:p>
      </dgm:t>
    </dgm:pt>
    <dgm:pt modelId="{2395E2A5-032A-4E95-988D-2244A4658D7F}" type="pres">
      <dgm:prSet presAssocID="{D230BB9A-0C0F-4A99-A501-3C2DAE418C12}" presName="vertThree" presStyleCnt="0"/>
      <dgm:spPr/>
    </dgm:pt>
    <dgm:pt modelId="{06BA6BEF-5110-4AE0-904B-170FD7442A63}" type="pres">
      <dgm:prSet presAssocID="{D230BB9A-0C0F-4A99-A501-3C2DAE418C12}" presName="txThre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C17E9D-2A41-4139-A1D5-DDB6A78B167F}" type="pres">
      <dgm:prSet presAssocID="{D230BB9A-0C0F-4A99-A501-3C2DAE418C12}" presName="parTransThree" presStyleCnt="0"/>
      <dgm:spPr/>
    </dgm:pt>
    <dgm:pt modelId="{8456733C-5FF6-4B0A-AAA9-52690AF6F8D6}" type="pres">
      <dgm:prSet presAssocID="{D230BB9A-0C0F-4A99-A501-3C2DAE418C12}" presName="horzThree" presStyleCnt="0"/>
      <dgm:spPr/>
    </dgm:pt>
    <dgm:pt modelId="{D92121D5-6486-4E75-9115-1CAC2F1BA21B}" type="pres">
      <dgm:prSet presAssocID="{7F848D5B-096F-49EA-B96E-BDD87B70BE11}" presName="vertFour" presStyleCnt="0">
        <dgm:presLayoutVars>
          <dgm:chPref val="3"/>
        </dgm:presLayoutVars>
      </dgm:prSet>
      <dgm:spPr/>
    </dgm:pt>
    <dgm:pt modelId="{C6696167-7B45-4B47-9B4F-0E494474F774}" type="pres">
      <dgm:prSet presAssocID="{7F848D5B-096F-49EA-B96E-BDD87B70BE11}" presName="txFour" presStyleLbl="node4" presStyleIdx="4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411798-1D65-4FA4-B825-A1C012E6A309}" type="pres">
      <dgm:prSet presAssocID="{7F848D5B-096F-49EA-B96E-BDD87B70BE11}" presName="horzFour" presStyleCnt="0"/>
      <dgm:spPr/>
    </dgm:pt>
    <dgm:pt modelId="{EBA55D73-9B7B-40F8-9FC1-E8C2380825A1}" type="pres">
      <dgm:prSet presAssocID="{05AC04B1-EA1F-4860-BFF5-48B048C71837}" presName="sibSpaceFour" presStyleCnt="0"/>
      <dgm:spPr/>
    </dgm:pt>
    <dgm:pt modelId="{25E151DD-4408-4608-B7F5-A544E842BEDE}" type="pres">
      <dgm:prSet presAssocID="{AE2BB00E-E4B9-4CE8-8CEC-F0BE13EB1F5F}" presName="vertFour" presStyleCnt="0">
        <dgm:presLayoutVars>
          <dgm:chPref val="3"/>
        </dgm:presLayoutVars>
      </dgm:prSet>
      <dgm:spPr/>
    </dgm:pt>
    <dgm:pt modelId="{182FD55D-55BF-4043-9B63-AA261C20144D}" type="pres">
      <dgm:prSet presAssocID="{AE2BB00E-E4B9-4CE8-8CEC-F0BE13EB1F5F}" presName="txFour" presStyleLbl="node4" presStyleIdx="5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362637-9B21-4960-AD7B-9BBFF3A36B9A}" type="pres">
      <dgm:prSet presAssocID="{AE2BB00E-E4B9-4CE8-8CEC-F0BE13EB1F5F}" presName="horzFour" presStyleCnt="0"/>
      <dgm:spPr/>
    </dgm:pt>
    <dgm:pt modelId="{25F0214A-A2B0-4FCE-A39B-79D15EDE3C8C}" type="pres">
      <dgm:prSet presAssocID="{FC3DA913-B54A-4F64-AB17-7BE84FA28DE5}" presName="sibSpaceFour" presStyleCnt="0"/>
      <dgm:spPr/>
    </dgm:pt>
    <dgm:pt modelId="{DA2583D3-136A-44E4-A631-8AAA992DE667}" type="pres">
      <dgm:prSet presAssocID="{54256D4D-72C7-489B-8FE9-363C55321438}" presName="vertFour" presStyleCnt="0">
        <dgm:presLayoutVars>
          <dgm:chPref val="3"/>
        </dgm:presLayoutVars>
      </dgm:prSet>
      <dgm:spPr/>
    </dgm:pt>
    <dgm:pt modelId="{7A060D15-6A86-46B7-9D2E-0FB761BF610B}" type="pres">
      <dgm:prSet presAssocID="{54256D4D-72C7-489B-8FE9-363C55321438}" presName="txFour" presStyleLbl="node4" presStyleIdx="6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05B95BF-7A31-4AA8-9292-60506849F298}" type="pres">
      <dgm:prSet presAssocID="{54256D4D-72C7-489B-8FE9-363C55321438}" presName="horzFour" presStyleCnt="0"/>
      <dgm:spPr/>
    </dgm:pt>
    <dgm:pt modelId="{B630F31C-144E-4B3B-ADA4-EA1C9CFEA139}" type="pres">
      <dgm:prSet presAssocID="{75588ABF-4B7D-4AF1-BD8C-4CC24B5ED79B}" presName="sibSpaceFour" presStyleCnt="0"/>
      <dgm:spPr/>
    </dgm:pt>
    <dgm:pt modelId="{CD193869-81EA-4E18-A014-88106B73EA22}" type="pres">
      <dgm:prSet presAssocID="{1E7083FA-ACC1-478D-B3C8-B6995B2910CA}" presName="vertFour" presStyleCnt="0">
        <dgm:presLayoutVars>
          <dgm:chPref val="3"/>
        </dgm:presLayoutVars>
      </dgm:prSet>
      <dgm:spPr/>
    </dgm:pt>
    <dgm:pt modelId="{A526BC25-7FED-4AB1-BC2C-E3895B4E2920}" type="pres">
      <dgm:prSet presAssocID="{1E7083FA-ACC1-478D-B3C8-B6995B2910CA}" presName="txFour" presStyleLbl="node4" presStyleIdx="7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98C2E1-8C5F-490E-86B5-7CCC3EEC49D9}" type="pres">
      <dgm:prSet presAssocID="{1E7083FA-ACC1-478D-B3C8-B6995B2910CA}" presName="horzFour" presStyleCnt="0"/>
      <dgm:spPr/>
    </dgm:pt>
    <dgm:pt modelId="{3F484C35-17FB-42C9-9E8B-48A3890E447C}" type="pres">
      <dgm:prSet presAssocID="{7AFE1A5F-95AD-4374-AB44-994E5CC91C44}" presName="sibSpaceThree" presStyleCnt="0"/>
      <dgm:spPr/>
    </dgm:pt>
    <dgm:pt modelId="{0BB002C5-4D27-4042-BAAF-48CFEC256CE1}" type="pres">
      <dgm:prSet presAssocID="{80E8118C-9797-46B9-B548-FD0A502E0370}" presName="vertThree" presStyleCnt="0"/>
      <dgm:spPr/>
      <dgm:t>
        <a:bodyPr/>
        <a:lstStyle/>
        <a:p>
          <a:endParaRPr lang="pt-BR"/>
        </a:p>
      </dgm:t>
    </dgm:pt>
    <dgm:pt modelId="{6357DE47-E83A-42AC-A15C-523925991061}" type="pres">
      <dgm:prSet presAssocID="{80E8118C-9797-46B9-B548-FD0A502E0370}" presName="txThre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0AB737-83DE-4ED8-AD5E-67C0227ACFAA}" type="pres">
      <dgm:prSet presAssocID="{80E8118C-9797-46B9-B548-FD0A502E0370}" presName="parTransThree" presStyleCnt="0"/>
      <dgm:spPr/>
      <dgm:t>
        <a:bodyPr/>
        <a:lstStyle/>
        <a:p>
          <a:endParaRPr lang="pt-BR"/>
        </a:p>
      </dgm:t>
    </dgm:pt>
    <dgm:pt modelId="{2D6C3F4E-D206-4778-A828-07F7928E6BA5}" type="pres">
      <dgm:prSet presAssocID="{80E8118C-9797-46B9-B548-FD0A502E0370}" presName="horzThree" presStyleCnt="0"/>
      <dgm:spPr/>
      <dgm:t>
        <a:bodyPr/>
        <a:lstStyle/>
        <a:p>
          <a:endParaRPr lang="pt-BR"/>
        </a:p>
      </dgm:t>
    </dgm:pt>
    <dgm:pt modelId="{35180740-0EA3-4AB3-BEB9-58F545876C62}" type="pres">
      <dgm:prSet presAssocID="{B00C5DFC-5954-467B-A288-B7C69AD51F7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317A3C-4EA9-4C28-895D-7434AAB25BBF}" type="pres">
      <dgm:prSet presAssocID="{B00C5DFC-5954-467B-A288-B7C69AD51F7D}" presName="txFour" presStyleLbl="node4" presStyleIdx="8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7F7584F-437D-4FBB-AAB7-1BA526972818}" type="pres">
      <dgm:prSet presAssocID="{B00C5DFC-5954-467B-A288-B7C69AD51F7D}" presName="horzFour" presStyleCnt="0"/>
      <dgm:spPr/>
      <dgm:t>
        <a:bodyPr/>
        <a:lstStyle/>
        <a:p>
          <a:endParaRPr lang="pt-BR"/>
        </a:p>
      </dgm:t>
    </dgm:pt>
    <dgm:pt modelId="{5828EBE2-A1E2-4206-A6D9-765C7B376901}" type="pres">
      <dgm:prSet presAssocID="{F32703FD-0051-4882-AADB-EB449826B5A8}" presName="sibSpaceFour" presStyleCnt="0"/>
      <dgm:spPr/>
      <dgm:t>
        <a:bodyPr/>
        <a:lstStyle/>
        <a:p>
          <a:endParaRPr lang="pt-BR"/>
        </a:p>
      </dgm:t>
    </dgm:pt>
    <dgm:pt modelId="{75FA7741-C0A2-4DCD-82E3-C93E19CDFF92}" type="pres">
      <dgm:prSet presAssocID="{13ED019F-54F0-4272-BCD5-BAB1970CC55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82EDC8-7E94-4535-A5F6-868C4E967C20}" type="pres">
      <dgm:prSet presAssocID="{13ED019F-54F0-4272-BCD5-BAB1970CC55B}" presName="txFour" presStyleLbl="node4" presStyleIdx="9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0C920A8-21AD-464C-AFB8-6A40CD4BDFED}" type="pres">
      <dgm:prSet presAssocID="{13ED019F-54F0-4272-BCD5-BAB1970CC55B}" presName="horzFour" presStyleCnt="0"/>
      <dgm:spPr/>
      <dgm:t>
        <a:bodyPr/>
        <a:lstStyle/>
        <a:p>
          <a:endParaRPr lang="pt-BR"/>
        </a:p>
      </dgm:t>
    </dgm:pt>
    <dgm:pt modelId="{635A1736-8781-4282-A345-8226F795396A}" type="pres">
      <dgm:prSet presAssocID="{3D1E5311-256B-4AE1-95FE-6772610CEAAA}" presName="sibSpaceFour" presStyleCnt="0"/>
      <dgm:spPr/>
      <dgm:t>
        <a:bodyPr/>
        <a:lstStyle/>
        <a:p>
          <a:endParaRPr lang="pt-BR"/>
        </a:p>
      </dgm:t>
    </dgm:pt>
    <dgm:pt modelId="{E7AC9EAD-1B97-41C2-95B1-E19FF406B319}" type="pres">
      <dgm:prSet presAssocID="{5D6F40FC-A353-4936-B13F-89D97B20302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404FE8-8A7F-46CF-AC40-6CB9451EAD72}" type="pres">
      <dgm:prSet presAssocID="{5D6F40FC-A353-4936-B13F-89D97B20302D}" presName="txFour" presStyleLbl="node4" presStyleIdx="1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CF12A9-1F9D-4269-BEF7-3B382353A1A5}" type="pres">
      <dgm:prSet presAssocID="{5D6F40FC-A353-4936-B13F-89D97B20302D}" presName="horzFour" presStyleCnt="0"/>
      <dgm:spPr/>
      <dgm:t>
        <a:bodyPr/>
        <a:lstStyle/>
        <a:p>
          <a:endParaRPr lang="pt-BR"/>
        </a:p>
      </dgm:t>
    </dgm:pt>
    <dgm:pt modelId="{D77DC495-C249-4F63-A495-408055B3D112}" type="pres">
      <dgm:prSet presAssocID="{9321843F-E6B4-4A67-BA70-05B7FEA75537}" presName="sibSpaceFour" presStyleCnt="0"/>
      <dgm:spPr/>
      <dgm:t>
        <a:bodyPr/>
        <a:lstStyle/>
        <a:p>
          <a:endParaRPr lang="pt-BR"/>
        </a:p>
      </dgm:t>
    </dgm:pt>
    <dgm:pt modelId="{34960255-E75C-47AC-9318-4ED9114931EF}" type="pres">
      <dgm:prSet presAssocID="{15BAE803-60B4-4836-8481-0BBC319AD19E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BEDB88-0E83-4133-AE15-8072B0DEDD93}" type="pres">
      <dgm:prSet presAssocID="{15BAE803-60B4-4836-8481-0BBC319AD19E}" presName="txFour" presStyleLbl="node4" presStyleIdx="1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19DBD9-5E4A-48F9-92CF-B31E3B82C385}" type="pres">
      <dgm:prSet presAssocID="{15BAE803-60B4-4836-8481-0BBC319AD19E}" presName="horzFour" presStyleCnt="0"/>
      <dgm:spPr/>
      <dgm:t>
        <a:bodyPr/>
        <a:lstStyle/>
        <a:p>
          <a:endParaRPr lang="pt-BR"/>
        </a:p>
      </dgm:t>
    </dgm:pt>
    <dgm:pt modelId="{BA92AB04-63E3-460E-847C-AE8E852578D6}" type="pres">
      <dgm:prSet presAssocID="{EECD8A88-5D2A-4D9B-A99E-F65C895474A4}" presName="sibSpaceThree" presStyleCnt="0"/>
      <dgm:spPr/>
      <dgm:t>
        <a:bodyPr/>
        <a:lstStyle/>
        <a:p>
          <a:endParaRPr lang="pt-BR"/>
        </a:p>
      </dgm:t>
    </dgm:pt>
    <dgm:pt modelId="{2ED5867E-3294-46B8-BA59-D24A2286DF4D}" type="pres">
      <dgm:prSet presAssocID="{A342EF09-8BCF-4696-A829-00B9786474F5}" presName="vertThree" presStyleCnt="0"/>
      <dgm:spPr/>
      <dgm:t>
        <a:bodyPr/>
        <a:lstStyle/>
        <a:p>
          <a:endParaRPr lang="pt-BR"/>
        </a:p>
      </dgm:t>
    </dgm:pt>
    <dgm:pt modelId="{7CBB0B6A-8A38-4625-90CE-D52D7969FCB0}" type="pres">
      <dgm:prSet presAssocID="{A342EF09-8BCF-4696-A829-00B9786474F5}" presName="txThre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A4F402D-DF6B-45A3-9C30-C5FB8D958849}" type="pres">
      <dgm:prSet presAssocID="{A342EF09-8BCF-4696-A829-00B9786474F5}" presName="horzThree" presStyleCnt="0"/>
      <dgm:spPr/>
      <dgm:t>
        <a:bodyPr/>
        <a:lstStyle/>
        <a:p>
          <a:endParaRPr lang="pt-BR"/>
        </a:p>
      </dgm:t>
    </dgm:pt>
    <dgm:pt modelId="{4EC8CF09-AB4D-498F-9A1A-4DFBCDB76C2C}" type="pres">
      <dgm:prSet presAssocID="{C4AAEB97-44F1-4A14-941B-00BD96FA14E8}" presName="sibSpaceThree" presStyleCnt="0"/>
      <dgm:spPr/>
    </dgm:pt>
    <dgm:pt modelId="{03367DF5-0724-4A12-92ED-D62D40F9985A}" type="pres">
      <dgm:prSet presAssocID="{C74DBB54-3B84-4B2B-9048-74A23CA5F1EB}" presName="vertThree" presStyleCnt="0"/>
      <dgm:spPr/>
    </dgm:pt>
    <dgm:pt modelId="{6756D7C8-EA2C-4126-B998-8F786557D20F}" type="pres">
      <dgm:prSet presAssocID="{C74DBB54-3B84-4B2B-9048-74A23CA5F1EB}" presName="txThre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2E81165-04D7-497A-8609-0B437BCA2B20}" type="pres">
      <dgm:prSet presAssocID="{C74DBB54-3B84-4B2B-9048-74A23CA5F1EB}" presName="horzThree" presStyleCnt="0"/>
      <dgm:spPr/>
    </dgm:pt>
    <dgm:pt modelId="{0B561252-50AE-41F2-B55F-4DCD7EC1C8F4}" type="pres">
      <dgm:prSet presAssocID="{2B9B4B24-4CFA-4BE1-98EA-1FC305625CEE}" presName="sibSpaceThree" presStyleCnt="0"/>
      <dgm:spPr/>
    </dgm:pt>
    <dgm:pt modelId="{53EE7AF9-B077-4927-8E40-7CB274F11E82}" type="pres">
      <dgm:prSet presAssocID="{8DEADB26-C201-4A34-8CD5-4F6D5902EF82}" presName="vertThree" presStyleCnt="0"/>
      <dgm:spPr/>
    </dgm:pt>
    <dgm:pt modelId="{44838CA6-4A56-4700-B2BA-60735DB8500C}" type="pres">
      <dgm:prSet presAssocID="{8DEADB26-C201-4A34-8CD5-4F6D5902EF82}" presName="txThre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58EE4F-8407-4FE0-823C-C7265BBFE3A0}" type="pres">
      <dgm:prSet presAssocID="{8DEADB26-C201-4A34-8CD5-4F6D5902EF82}" presName="horzThree" presStyleCnt="0"/>
      <dgm:spPr/>
    </dgm:pt>
    <dgm:pt modelId="{E9FFA146-56EA-47B0-8454-E352DCB53763}" type="pres">
      <dgm:prSet presAssocID="{FD178061-5FFB-4ABD-AD28-F32AFB16E412}" presName="sibSpaceThree" presStyleCnt="0"/>
      <dgm:spPr/>
    </dgm:pt>
    <dgm:pt modelId="{96B8FFBA-4499-4BB1-A028-49AFFBA15FE1}" type="pres">
      <dgm:prSet presAssocID="{8A8272EE-97D1-4744-9789-3F0841546DCF}" presName="vertThree" presStyleCnt="0"/>
      <dgm:spPr/>
    </dgm:pt>
    <dgm:pt modelId="{D8E5F6B7-5E49-4BF8-9E0F-788F87C270A8}" type="pres">
      <dgm:prSet presAssocID="{8A8272EE-97D1-4744-9789-3F0841546DCF}" presName="txThre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D7465DC-1A1D-4C2D-B529-C0365479E254}" type="pres">
      <dgm:prSet presAssocID="{8A8272EE-97D1-4744-9789-3F0841546DCF}" presName="horzThree" presStyleCnt="0"/>
      <dgm:spPr/>
    </dgm:pt>
  </dgm:ptLst>
  <dgm:cxnLst>
    <dgm:cxn modelId="{B8B84DA0-FE75-489D-A15B-D5F338A1EAE0}" srcId="{D230BB9A-0C0F-4A99-A501-3C2DAE418C12}" destId="{AE2BB00E-E4B9-4CE8-8CEC-F0BE13EB1F5F}" srcOrd="1" destOrd="0" parTransId="{248DC834-5E55-4E86-B7E0-642EFF7BF44B}" sibTransId="{FC3DA913-B54A-4F64-AB17-7BE84FA28DE5}"/>
    <dgm:cxn modelId="{D8D85D34-A0D5-4F1C-9B9D-3ACE6D71F966}" type="presOf" srcId="{3A7C9547-C2BC-49BE-B8CB-0FE549085C9E}" destId="{A09CEBB5-09CB-4BB3-BCBF-8C2125FB46FA}" srcOrd="0" destOrd="0" presId="urn:microsoft.com/office/officeart/2005/8/layout/hierarchy4"/>
    <dgm:cxn modelId="{7B4F431E-A5A2-4B84-824A-992530E67D2E}" srcId="{54544AC1-CEC5-4581-A90A-3EE4C05C6263}" destId="{80E8118C-9797-46B9-B548-FD0A502E0370}" srcOrd="1" destOrd="0" parTransId="{9C0B8002-309A-450B-8F2F-79E385C6F8D1}" sibTransId="{EECD8A88-5D2A-4D9B-A99E-F65C895474A4}"/>
    <dgm:cxn modelId="{A74F6762-F530-4E82-9C61-31BD9E92866F}" type="presOf" srcId="{54256D4D-72C7-489B-8FE9-363C55321438}" destId="{7A060D15-6A86-46B7-9D2E-0FB761BF610B}" srcOrd="0" destOrd="0" presId="urn:microsoft.com/office/officeart/2005/8/layout/hierarchy4"/>
    <dgm:cxn modelId="{AEC6F351-992D-4699-8B95-AFCBBB105957}" srcId="{3A7C9547-C2BC-49BE-B8CB-0FE549085C9E}" destId="{E2E8B447-36DA-4839-8BCD-0F98960D6E1C}" srcOrd="1" destOrd="0" parTransId="{BEC0BE4B-4DC1-45B7-9056-F5959F932D46}" sibTransId="{425FCADF-0377-47CF-8F61-74CF463351C5}"/>
    <dgm:cxn modelId="{1958964A-3050-4550-8DBC-C2A0256DAB9E}" type="presOf" srcId="{E2E8B447-36DA-4839-8BCD-0F98960D6E1C}" destId="{DCDDB558-CA6E-47E3-B5C8-CC4A8694BE3D}" srcOrd="0" destOrd="0" presId="urn:microsoft.com/office/officeart/2005/8/layout/hierarchy4"/>
    <dgm:cxn modelId="{AC0ED721-9F86-44BC-8BDD-161348E8B7EB}" srcId="{54544AC1-CEC5-4581-A90A-3EE4C05C6263}" destId="{8A8272EE-97D1-4744-9789-3F0841546DCF}" srcOrd="5" destOrd="0" parTransId="{0BEEEC25-0025-41C8-ADC1-B41EDCCF015E}" sibTransId="{213D7D91-0344-48BF-9C2B-9B65D9739905}"/>
    <dgm:cxn modelId="{E5CC9976-5E4F-45B3-879A-818ED7C5CD76}" srcId="{D230BB9A-0C0F-4A99-A501-3C2DAE418C12}" destId="{54256D4D-72C7-489B-8FE9-363C55321438}" srcOrd="2" destOrd="0" parTransId="{393D0E58-5DCB-4FCD-BDF5-29C314D13912}" sibTransId="{75588ABF-4B7D-4AF1-BD8C-4CC24B5ED79B}"/>
    <dgm:cxn modelId="{F1723AA5-83C5-4632-A351-C7A5ABD62C95}" type="presOf" srcId="{07D92194-F531-416F-BB93-B71F3059F327}" destId="{0C37DB9F-7E51-452A-A61F-4B07A06A9AF7}" srcOrd="0" destOrd="0" presId="urn:microsoft.com/office/officeart/2005/8/layout/hierarchy4"/>
    <dgm:cxn modelId="{38DEF66A-2ACE-46E8-BF12-D8C0CCFC45E0}" type="presOf" srcId="{1E7083FA-ACC1-478D-B3C8-B6995B2910CA}" destId="{A526BC25-7FED-4AB1-BC2C-E3895B4E2920}" srcOrd="0" destOrd="0" presId="urn:microsoft.com/office/officeart/2005/8/layout/hierarchy4"/>
    <dgm:cxn modelId="{CF965AFB-E7D4-42FD-B14A-EB79E39FAADD}" srcId="{BC0B5F83-85BD-46F4-AEA9-2344AA961806}" destId="{0A3D0559-1272-44EB-ABE6-D81F75D46D2F}" srcOrd="0" destOrd="0" parTransId="{0B1E67CE-1560-41AE-8B2E-D78BAD26B906}" sibTransId="{48FEA16B-8C4A-4035-9BF3-6601B4505DDD}"/>
    <dgm:cxn modelId="{4AAB85FD-8E3C-4C12-B130-748D3BB872B0}" srcId="{07D92194-F531-416F-BB93-B71F3059F327}" destId="{3A7C9547-C2BC-49BE-B8CB-0FE549085C9E}" srcOrd="0" destOrd="0" parTransId="{407D0D9F-45F3-46F8-8A54-E6BD436E2937}" sibTransId="{26DB3D72-E691-4E82-B4D3-BC8FA4BA230F}"/>
    <dgm:cxn modelId="{8C538170-EAA4-4662-A7CC-288BE33C238C}" type="presOf" srcId="{15BAE803-60B4-4836-8481-0BBC319AD19E}" destId="{C1BEDB88-0E83-4133-AE15-8072B0DEDD93}" srcOrd="0" destOrd="0" presId="urn:microsoft.com/office/officeart/2005/8/layout/hierarchy4"/>
    <dgm:cxn modelId="{17388895-2FE9-4885-A364-9E7FBD8157F1}" srcId="{54544AC1-CEC5-4581-A90A-3EE4C05C6263}" destId="{A342EF09-8BCF-4696-A829-00B9786474F5}" srcOrd="2" destOrd="0" parTransId="{5ECE2B7F-018A-4541-B311-9EDBB262730B}" sibTransId="{C4AAEB97-44F1-4A14-941B-00BD96FA14E8}"/>
    <dgm:cxn modelId="{36B9F30E-6166-46FB-AE8E-0228CEB1F359}" srcId="{07D92194-F531-416F-BB93-B71F3059F327}" destId="{9E043DC6-4063-4336-A05B-4B4B2324821C}" srcOrd="2" destOrd="0" parTransId="{91C8C9DF-4642-49F5-AB7A-F7EDB764CDE3}" sibTransId="{D33C4743-4E28-417E-94AA-50799DFDF447}"/>
    <dgm:cxn modelId="{20A0614A-BE55-4FBD-8AC4-FF2FF7C0BAC4}" type="presOf" srcId="{A34BD494-6231-4370-A9F3-F7C415D2FA5F}" destId="{2F933068-07CB-4A61-8739-8DDEB226A16B}" srcOrd="0" destOrd="0" presId="urn:microsoft.com/office/officeart/2005/8/layout/hierarchy4"/>
    <dgm:cxn modelId="{7FF7E252-0E18-45BF-80EF-C51B45D8DE88}" type="presOf" srcId="{0A3D0559-1272-44EB-ABE6-D81F75D46D2F}" destId="{E60CA582-60E0-4014-996D-3D2950280B8D}" srcOrd="0" destOrd="0" presId="urn:microsoft.com/office/officeart/2005/8/layout/hierarchy4"/>
    <dgm:cxn modelId="{A5A420F3-BBF8-4440-A724-0F4C08430D16}" type="presOf" srcId="{DB401094-B53B-44AD-879F-3F5BCBF4DAD8}" destId="{23FA14FE-3B8C-4876-A9EA-A133B2B4C6CE}" srcOrd="0" destOrd="0" presId="urn:microsoft.com/office/officeart/2005/8/layout/hierarchy4"/>
    <dgm:cxn modelId="{6478C77E-9DC0-4656-8AA2-976CF2EE435E}" type="presOf" srcId="{8DEADB26-C201-4A34-8CD5-4F6D5902EF82}" destId="{44838CA6-4A56-4700-B2BA-60735DB8500C}" srcOrd="0" destOrd="0" presId="urn:microsoft.com/office/officeart/2005/8/layout/hierarchy4"/>
    <dgm:cxn modelId="{A2F4D91D-6220-4FCF-A450-49F8A5D2C337}" type="presOf" srcId="{9E043DC6-4063-4336-A05B-4B4B2324821C}" destId="{9AA352D8-EC67-4D80-94EA-DA920458476C}" srcOrd="0" destOrd="0" presId="urn:microsoft.com/office/officeart/2005/8/layout/hierarchy4"/>
    <dgm:cxn modelId="{83B598A6-4DDD-467C-A9F0-59E2090E05A7}" srcId="{0A3D0559-1272-44EB-ABE6-D81F75D46D2F}" destId="{54544AC1-CEC5-4581-A90A-3EE4C05C6263}" srcOrd="1" destOrd="0" parTransId="{E2D25FBC-2504-44DD-BA30-B6233EED6312}" sibTransId="{3F163605-64F5-4437-9608-A142AEA9091D}"/>
    <dgm:cxn modelId="{B3ECE95F-3057-4AA6-99B1-7194CBA452CD}" type="presOf" srcId="{C74DBB54-3B84-4B2B-9048-74A23CA5F1EB}" destId="{6756D7C8-EA2C-4126-B998-8F786557D20F}" srcOrd="0" destOrd="0" presId="urn:microsoft.com/office/officeart/2005/8/layout/hierarchy4"/>
    <dgm:cxn modelId="{E3C7E15D-2C87-4B71-8338-B8997B93379D}" type="presOf" srcId="{5D6F40FC-A353-4936-B13F-89D97B20302D}" destId="{3D404FE8-8A7F-46CF-AC40-6CB9451EAD72}" srcOrd="0" destOrd="0" presId="urn:microsoft.com/office/officeart/2005/8/layout/hierarchy4"/>
    <dgm:cxn modelId="{64BC0686-E1E7-42FB-A220-48D42DDA3034}" type="presOf" srcId="{B00C5DFC-5954-467B-A288-B7C69AD51F7D}" destId="{79317A3C-4EA9-4C28-895D-7434AAB25BBF}" srcOrd="0" destOrd="0" presId="urn:microsoft.com/office/officeart/2005/8/layout/hierarchy4"/>
    <dgm:cxn modelId="{D5739A1A-F58F-453C-883B-F73B1332B33A}" type="presOf" srcId="{AE2BB00E-E4B9-4CE8-8CEC-F0BE13EB1F5F}" destId="{182FD55D-55BF-4043-9B63-AA261C20144D}" srcOrd="0" destOrd="0" presId="urn:microsoft.com/office/officeart/2005/8/layout/hierarchy4"/>
    <dgm:cxn modelId="{E0707944-F87C-40E6-975C-4BBC7EAEA9A8}" type="presOf" srcId="{A342EF09-8BCF-4696-A829-00B9786474F5}" destId="{7CBB0B6A-8A38-4625-90CE-D52D7969FCB0}" srcOrd="0" destOrd="0" presId="urn:microsoft.com/office/officeart/2005/8/layout/hierarchy4"/>
    <dgm:cxn modelId="{BD81E69A-59DA-4480-AC44-BCCA9B662CB2}" srcId="{80E8118C-9797-46B9-B548-FD0A502E0370}" destId="{13ED019F-54F0-4272-BCD5-BAB1970CC55B}" srcOrd="1" destOrd="0" parTransId="{14BCBED0-0583-4117-940F-96F8B6BBF3D6}" sibTransId="{3D1E5311-256B-4AE1-95FE-6772610CEAAA}"/>
    <dgm:cxn modelId="{A079C9F1-C0DB-4D89-9723-9709FF630997}" type="presOf" srcId="{7F848D5B-096F-49EA-B96E-BDD87B70BE11}" destId="{C6696167-7B45-4B47-9B4F-0E494474F774}" srcOrd="0" destOrd="0" presId="urn:microsoft.com/office/officeart/2005/8/layout/hierarchy4"/>
    <dgm:cxn modelId="{CC519602-E168-44B2-BAF8-BDCFC19245F4}" srcId="{07D92194-F531-416F-BB93-B71F3059F327}" destId="{BE598D0B-3AE2-4848-9144-930CA20AECF5}" srcOrd="1" destOrd="0" parTransId="{D7F9B935-B328-4372-8F53-5B6B1239B77A}" sibTransId="{A453942B-1712-426F-AF95-969CE88FB1D0}"/>
    <dgm:cxn modelId="{67ED2664-8436-4F11-960D-CDF56A970026}" type="presOf" srcId="{BE598D0B-3AE2-4848-9144-930CA20AECF5}" destId="{309CA543-C87D-4BE1-8907-8B6F8531B474}" srcOrd="0" destOrd="0" presId="urn:microsoft.com/office/officeart/2005/8/layout/hierarchy4"/>
    <dgm:cxn modelId="{AA7DD5E2-908F-47C0-AB49-1657FE753C06}" srcId="{D230BB9A-0C0F-4A99-A501-3C2DAE418C12}" destId="{7F848D5B-096F-49EA-B96E-BDD87B70BE11}" srcOrd="0" destOrd="0" parTransId="{6FCEF0C4-C462-4E75-9D26-E23F347C8A69}" sibTransId="{05AC04B1-EA1F-4860-BFF5-48B048C71837}"/>
    <dgm:cxn modelId="{1C09B12B-69D5-43B7-9271-16C871FF5935}" type="presOf" srcId="{13ED019F-54F0-4272-BCD5-BAB1970CC55B}" destId="{1482EDC8-7E94-4535-A5F6-868C4E967C20}" srcOrd="0" destOrd="0" presId="urn:microsoft.com/office/officeart/2005/8/layout/hierarchy4"/>
    <dgm:cxn modelId="{336E8CA1-13CE-45CB-A260-86739C14441E}" type="presOf" srcId="{8A8272EE-97D1-4744-9789-3F0841546DCF}" destId="{D8E5F6B7-5E49-4BF8-9E0F-788F87C270A8}" srcOrd="0" destOrd="0" presId="urn:microsoft.com/office/officeart/2005/8/layout/hierarchy4"/>
    <dgm:cxn modelId="{F75EEFC4-7982-49F7-8819-079FF2A23B67}" type="presOf" srcId="{80E8118C-9797-46B9-B548-FD0A502E0370}" destId="{6357DE47-E83A-42AC-A15C-523925991061}" srcOrd="0" destOrd="0" presId="urn:microsoft.com/office/officeart/2005/8/layout/hierarchy4"/>
    <dgm:cxn modelId="{52461CF6-61E4-4B82-B88A-3330EE7D34F8}" srcId="{D230BB9A-0C0F-4A99-A501-3C2DAE418C12}" destId="{1E7083FA-ACC1-478D-B3C8-B6995B2910CA}" srcOrd="3" destOrd="0" parTransId="{27D6AD20-3A74-41FA-98D7-78162212BB0E}" sibTransId="{225B1EF9-C48B-46A2-B826-CEE10F5A5B24}"/>
    <dgm:cxn modelId="{01766ACB-19B9-4BF3-87D0-F6DC1D15F83D}" srcId="{80E8118C-9797-46B9-B548-FD0A502E0370}" destId="{15BAE803-60B4-4836-8481-0BBC319AD19E}" srcOrd="3" destOrd="0" parTransId="{27D37950-9FCC-4C28-B13F-A8D5950B93A7}" sibTransId="{477E2B3F-F33D-43EC-9BCA-FF3E2DB028AE}"/>
    <dgm:cxn modelId="{08F61BF9-70FB-47E4-A6D0-F44C57BCE983}" srcId="{54544AC1-CEC5-4581-A90A-3EE4C05C6263}" destId="{C74DBB54-3B84-4B2B-9048-74A23CA5F1EB}" srcOrd="3" destOrd="0" parTransId="{53698954-5674-47C1-BE16-E4F95184D659}" sibTransId="{2B9B4B24-4CFA-4BE1-98EA-1FC305625CEE}"/>
    <dgm:cxn modelId="{4A9728E6-5953-46A3-90F3-F74A3AE2B3DD}" srcId="{3A7C9547-C2BC-49BE-B8CB-0FE549085C9E}" destId="{A34BD494-6231-4370-A9F3-F7C415D2FA5F}" srcOrd="2" destOrd="0" parTransId="{A9C34197-51CE-46CC-84C4-78AA5EEE59BB}" sibTransId="{D537F1AD-8ACE-41D9-9041-968DE7DA89B3}"/>
    <dgm:cxn modelId="{74DCB65B-CF54-416C-BD17-6248F335B1F6}" srcId="{54544AC1-CEC5-4581-A90A-3EE4C05C6263}" destId="{8DEADB26-C201-4A34-8CD5-4F6D5902EF82}" srcOrd="4" destOrd="0" parTransId="{AC9CC6CE-6C00-48C6-AC99-CAAF5140B7D3}" sibTransId="{FD178061-5FFB-4ABD-AD28-F32AFB16E412}"/>
    <dgm:cxn modelId="{A4229829-A9A5-4917-B2B6-8F7EB1B12A55}" srcId="{54544AC1-CEC5-4581-A90A-3EE4C05C6263}" destId="{D230BB9A-0C0F-4A99-A501-3C2DAE418C12}" srcOrd="0" destOrd="0" parTransId="{48546461-4114-4579-9CED-A8799BC07942}" sibTransId="{7AFE1A5F-95AD-4374-AB44-994E5CC91C44}"/>
    <dgm:cxn modelId="{4E34842A-1643-4D31-9F21-C67EEFF3F74F}" type="presOf" srcId="{D310B7E1-73AA-4FD3-83E1-2B75D3305664}" destId="{BF578496-67E8-4DCD-B811-1DC2E7EB82A8}" srcOrd="0" destOrd="0" presId="urn:microsoft.com/office/officeart/2005/8/layout/hierarchy4"/>
    <dgm:cxn modelId="{F2DD5CA6-F21E-4A4E-BC7D-D076C6DE79D0}" type="presOf" srcId="{BC0B5F83-85BD-46F4-AEA9-2344AA961806}" destId="{16EB433B-A7AB-4F29-BB94-86075F71C421}" srcOrd="0" destOrd="0" presId="urn:microsoft.com/office/officeart/2005/8/layout/hierarchy4"/>
    <dgm:cxn modelId="{10B6A1F4-0482-4219-9DA6-983393EB1CBC}" srcId="{80E8118C-9797-46B9-B548-FD0A502E0370}" destId="{5D6F40FC-A353-4936-B13F-89D97B20302D}" srcOrd="2" destOrd="0" parTransId="{C740FFAD-B73C-461D-AE43-EF3F24B14FDC}" sibTransId="{9321843F-E6B4-4A67-BA70-05B7FEA75537}"/>
    <dgm:cxn modelId="{851592E3-1768-4375-A1CC-5460326906EE}" type="presOf" srcId="{D230BB9A-0C0F-4A99-A501-3C2DAE418C12}" destId="{06BA6BEF-5110-4AE0-904B-170FD7442A63}" srcOrd="0" destOrd="0" presId="urn:microsoft.com/office/officeart/2005/8/layout/hierarchy4"/>
    <dgm:cxn modelId="{EE964351-C4DE-4A9C-981F-1F76ACC762A6}" srcId="{3A7C9547-C2BC-49BE-B8CB-0FE549085C9E}" destId="{D310B7E1-73AA-4FD3-83E1-2B75D3305664}" srcOrd="0" destOrd="0" parTransId="{022C38C2-7278-425B-9991-5CE2F15BF00D}" sibTransId="{F88222F3-4F7B-4148-8369-7DD50EEEB296}"/>
    <dgm:cxn modelId="{1EA73FFE-6C9B-4B66-AF51-B88DC20CD472}" srcId="{0A3D0559-1272-44EB-ABE6-D81F75D46D2F}" destId="{07D92194-F531-416F-BB93-B71F3059F327}" srcOrd="0" destOrd="0" parTransId="{F8384123-5319-40F3-910F-6DEFA539039B}" sibTransId="{990D9E5A-3F7C-432D-99DD-D94EAE080210}"/>
    <dgm:cxn modelId="{A2ABFF6F-EC66-42F3-8D97-84BCF8B360EA}" srcId="{80E8118C-9797-46B9-B548-FD0A502E0370}" destId="{B00C5DFC-5954-467B-A288-B7C69AD51F7D}" srcOrd="0" destOrd="0" parTransId="{AE6B57FE-6DDE-4933-8047-1D9287D24519}" sibTransId="{F32703FD-0051-4882-AADB-EB449826B5A8}"/>
    <dgm:cxn modelId="{D0316418-5E9D-48D6-ABF7-88FC707541B3}" type="presOf" srcId="{54544AC1-CEC5-4581-A90A-3EE4C05C6263}" destId="{06E8B9B9-03AC-4C34-94FD-1528712110ED}" srcOrd="0" destOrd="0" presId="urn:microsoft.com/office/officeart/2005/8/layout/hierarchy4"/>
    <dgm:cxn modelId="{E570B859-EED2-42A5-BD48-4819B1532619}" srcId="{3A7C9547-C2BC-49BE-B8CB-0FE549085C9E}" destId="{DB401094-B53B-44AD-879F-3F5BCBF4DAD8}" srcOrd="3" destOrd="0" parTransId="{6A6BCDB7-90BD-43C7-9E77-2CBE70F7F86F}" sibTransId="{94EE11A2-FEA6-45A8-9C0B-922C8BDE450B}"/>
    <dgm:cxn modelId="{1883F6F4-9FF7-4271-A490-4242DE4BE1EC}" type="presParOf" srcId="{16EB433B-A7AB-4F29-BB94-86075F71C421}" destId="{CB86A9C5-37E5-49AA-9D5C-F29B5EBA5C88}" srcOrd="0" destOrd="0" presId="urn:microsoft.com/office/officeart/2005/8/layout/hierarchy4"/>
    <dgm:cxn modelId="{0AA148A3-54BD-4DF5-B958-1A024D79B48F}" type="presParOf" srcId="{CB86A9C5-37E5-49AA-9D5C-F29B5EBA5C88}" destId="{E60CA582-60E0-4014-996D-3D2950280B8D}" srcOrd="0" destOrd="0" presId="urn:microsoft.com/office/officeart/2005/8/layout/hierarchy4"/>
    <dgm:cxn modelId="{9358CCA9-4A2B-4283-8378-B326FDC02C38}" type="presParOf" srcId="{CB86A9C5-37E5-49AA-9D5C-F29B5EBA5C88}" destId="{FD96F66A-FE44-47BA-8452-5553DB3FAA9B}" srcOrd="1" destOrd="0" presId="urn:microsoft.com/office/officeart/2005/8/layout/hierarchy4"/>
    <dgm:cxn modelId="{EFC586B1-970D-452A-9221-749DD05C80BB}" type="presParOf" srcId="{CB86A9C5-37E5-49AA-9D5C-F29B5EBA5C88}" destId="{BE13F8CD-73D5-4B2A-954A-F80AB945B94F}" srcOrd="2" destOrd="0" presId="urn:microsoft.com/office/officeart/2005/8/layout/hierarchy4"/>
    <dgm:cxn modelId="{8BEF1F5A-A9AD-4BDF-A8C6-DBF25A977DFD}" type="presParOf" srcId="{BE13F8CD-73D5-4B2A-954A-F80AB945B94F}" destId="{E659EA3A-B030-4901-9AE3-DCC571641D33}" srcOrd="0" destOrd="0" presId="urn:microsoft.com/office/officeart/2005/8/layout/hierarchy4"/>
    <dgm:cxn modelId="{EE5B1F38-E0A0-4E0B-8ADA-EA2537B06C71}" type="presParOf" srcId="{E659EA3A-B030-4901-9AE3-DCC571641D33}" destId="{0C37DB9F-7E51-452A-A61F-4B07A06A9AF7}" srcOrd="0" destOrd="0" presId="urn:microsoft.com/office/officeart/2005/8/layout/hierarchy4"/>
    <dgm:cxn modelId="{189F35DD-8716-4B7A-9FD9-8A80F7AF4651}" type="presParOf" srcId="{E659EA3A-B030-4901-9AE3-DCC571641D33}" destId="{AF444104-FA47-45C9-8123-541A61C33CE2}" srcOrd="1" destOrd="0" presId="urn:microsoft.com/office/officeart/2005/8/layout/hierarchy4"/>
    <dgm:cxn modelId="{55735026-8BBC-4318-B701-9A3072772536}" type="presParOf" srcId="{E659EA3A-B030-4901-9AE3-DCC571641D33}" destId="{96FEBE57-DB4B-4AE8-A39A-E14D75468684}" srcOrd="2" destOrd="0" presId="urn:microsoft.com/office/officeart/2005/8/layout/hierarchy4"/>
    <dgm:cxn modelId="{8D9EC4C1-FF60-4BF7-803F-609532694B48}" type="presParOf" srcId="{96FEBE57-DB4B-4AE8-A39A-E14D75468684}" destId="{21D88D82-14E7-43B7-9F7B-C253163CC24C}" srcOrd="0" destOrd="0" presId="urn:microsoft.com/office/officeart/2005/8/layout/hierarchy4"/>
    <dgm:cxn modelId="{8A0BDB8A-0BB7-4B62-B780-7EC79097D071}" type="presParOf" srcId="{21D88D82-14E7-43B7-9F7B-C253163CC24C}" destId="{A09CEBB5-09CB-4BB3-BCBF-8C2125FB46FA}" srcOrd="0" destOrd="0" presId="urn:microsoft.com/office/officeart/2005/8/layout/hierarchy4"/>
    <dgm:cxn modelId="{5E791BD6-6F10-4722-8000-12C2EEDDA903}" type="presParOf" srcId="{21D88D82-14E7-43B7-9F7B-C253163CC24C}" destId="{B43C26A3-6565-4847-BE17-42DE62136B2D}" srcOrd="1" destOrd="0" presId="urn:microsoft.com/office/officeart/2005/8/layout/hierarchy4"/>
    <dgm:cxn modelId="{3F53F49C-CAF3-4792-9C1F-6D50188DEEAB}" type="presParOf" srcId="{21D88D82-14E7-43B7-9F7B-C253163CC24C}" destId="{AF6EFE9E-E0EA-4087-AD71-6E446235D16E}" srcOrd="2" destOrd="0" presId="urn:microsoft.com/office/officeart/2005/8/layout/hierarchy4"/>
    <dgm:cxn modelId="{B727BF35-823D-4F35-8B6B-EDA5A35A01B3}" type="presParOf" srcId="{AF6EFE9E-E0EA-4087-AD71-6E446235D16E}" destId="{630EAC2B-B58A-4D28-9E1D-8619D65C62CB}" srcOrd="0" destOrd="0" presId="urn:microsoft.com/office/officeart/2005/8/layout/hierarchy4"/>
    <dgm:cxn modelId="{DCA62539-8FF0-4BD4-8C0D-9041A3794D5C}" type="presParOf" srcId="{630EAC2B-B58A-4D28-9E1D-8619D65C62CB}" destId="{BF578496-67E8-4DCD-B811-1DC2E7EB82A8}" srcOrd="0" destOrd="0" presId="urn:microsoft.com/office/officeart/2005/8/layout/hierarchy4"/>
    <dgm:cxn modelId="{143C2AF6-DE09-4CBD-A662-7C2F22032275}" type="presParOf" srcId="{630EAC2B-B58A-4D28-9E1D-8619D65C62CB}" destId="{979F16E0-186B-4B8F-B61F-92E897C0E1F4}" srcOrd="1" destOrd="0" presId="urn:microsoft.com/office/officeart/2005/8/layout/hierarchy4"/>
    <dgm:cxn modelId="{3A9AF6FB-8D84-4B76-9947-72F88C29954A}" type="presParOf" srcId="{AF6EFE9E-E0EA-4087-AD71-6E446235D16E}" destId="{A29CB2C9-03BA-485A-A415-FD4D7209F07B}" srcOrd="1" destOrd="0" presId="urn:microsoft.com/office/officeart/2005/8/layout/hierarchy4"/>
    <dgm:cxn modelId="{99399121-FA08-42F0-AE95-798B261FD9E2}" type="presParOf" srcId="{AF6EFE9E-E0EA-4087-AD71-6E446235D16E}" destId="{E2AA1902-5D56-418E-82EA-2F0BC7553C06}" srcOrd="2" destOrd="0" presId="urn:microsoft.com/office/officeart/2005/8/layout/hierarchy4"/>
    <dgm:cxn modelId="{A98EC18A-FFAE-4954-AF4D-4AC78F8570EC}" type="presParOf" srcId="{E2AA1902-5D56-418E-82EA-2F0BC7553C06}" destId="{DCDDB558-CA6E-47E3-B5C8-CC4A8694BE3D}" srcOrd="0" destOrd="0" presId="urn:microsoft.com/office/officeart/2005/8/layout/hierarchy4"/>
    <dgm:cxn modelId="{A71E7282-5A1A-43D2-87E2-E0015AA98DC2}" type="presParOf" srcId="{E2AA1902-5D56-418E-82EA-2F0BC7553C06}" destId="{E782FA3C-8447-4CC2-AFB6-0CB555DA5EEE}" srcOrd="1" destOrd="0" presId="urn:microsoft.com/office/officeart/2005/8/layout/hierarchy4"/>
    <dgm:cxn modelId="{E5556F25-551D-4FD2-B4E7-C7250B0C62A3}" type="presParOf" srcId="{AF6EFE9E-E0EA-4087-AD71-6E446235D16E}" destId="{2C0B21AB-2C4F-4447-B742-1C4AC2083E2E}" srcOrd="3" destOrd="0" presId="urn:microsoft.com/office/officeart/2005/8/layout/hierarchy4"/>
    <dgm:cxn modelId="{6019CA9B-2A9E-42E8-9C77-9B8AC0B73697}" type="presParOf" srcId="{AF6EFE9E-E0EA-4087-AD71-6E446235D16E}" destId="{A94A9472-23A2-4BEA-9E92-FB9D90E330FC}" srcOrd="4" destOrd="0" presId="urn:microsoft.com/office/officeart/2005/8/layout/hierarchy4"/>
    <dgm:cxn modelId="{E99FF103-4DAD-4E1E-939E-8F97D82EC873}" type="presParOf" srcId="{A94A9472-23A2-4BEA-9E92-FB9D90E330FC}" destId="{2F933068-07CB-4A61-8739-8DDEB226A16B}" srcOrd="0" destOrd="0" presId="urn:microsoft.com/office/officeart/2005/8/layout/hierarchy4"/>
    <dgm:cxn modelId="{56100986-A6D9-4371-BC7B-DDBB696709D5}" type="presParOf" srcId="{A94A9472-23A2-4BEA-9E92-FB9D90E330FC}" destId="{5B07EBA7-933B-44B8-A3CE-0A8497757A8A}" srcOrd="1" destOrd="0" presId="urn:microsoft.com/office/officeart/2005/8/layout/hierarchy4"/>
    <dgm:cxn modelId="{E221D5EF-A335-4B9B-9336-EDA7BBB88424}" type="presParOf" srcId="{AF6EFE9E-E0EA-4087-AD71-6E446235D16E}" destId="{735AFF79-0CB8-4D1F-B583-64C81F0A7EFD}" srcOrd="5" destOrd="0" presId="urn:microsoft.com/office/officeart/2005/8/layout/hierarchy4"/>
    <dgm:cxn modelId="{BE33FB07-25CC-4CC4-AC8D-21C234204587}" type="presParOf" srcId="{AF6EFE9E-E0EA-4087-AD71-6E446235D16E}" destId="{B8246A31-5974-4686-A58E-A7CED81218CB}" srcOrd="6" destOrd="0" presId="urn:microsoft.com/office/officeart/2005/8/layout/hierarchy4"/>
    <dgm:cxn modelId="{699163DD-49AE-4B25-9DAF-1925CD10E6CB}" type="presParOf" srcId="{B8246A31-5974-4686-A58E-A7CED81218CB}" destId="{23FA14FE-3B8C-4876-A9EA-A133B2B4C6CE}" srcOrd="0" destOrd="0" presId="urn:microsoft.com/office/officeart/2005/8/layout/hierarchy4"/>
    <dgm:cxn modelId="{D12A6F05-160B-4E7E-9541-EC0142000C4E}" type="presParOf" srcId="{B8246A31-5974-4686-A58E-A7CED81218CB}" destId="{6CE9F712-0F89-47AF-8FBF-4DDB6406FA52}" srcOrd="1" destOrd="0" presId="urn:microsoft.com/office/officeart/2005/8/layout/hierarchy4"/>
    <dgm:cxn modelId="{67ADE8EF-BC45-40F4-9A0D-1B33762FDABB}" type="presParOf" srcId="{96FEBE57-DB4B-4AE8-A39A-E14D75468684}" destId="{04828D73-EE54-447F-8492-7B8AE45DCCBB}" srcOrd="1" destOrd="0" presId="urn:microsoft.com/office/officeart/2005/8/layout/hierarchy4"/>
    <dgm:cxn modelId="{8A3612FA-C37D-4004-9616-E1D162489E95}" type="presParOf" srcId="{96FEBE57-DB4B-4AE8-A39A-E14D75468684}" destId="{D72A7C45-B6CD-4E1F-8D24-D368CE084A3A}" srcOrd="2" destOrd="0" presId="urn:microsoft.com/office/officeart/2005/8/layout/hierarchy4"/>
    <dgm:cxn modelId="{24988C4D-F2C8-4DCE-8473-CA8A1DF805F7}" type="presParOf" srcId="{D72A7C45-B6CD-4E1F-8D24-D368CE084A3A}" destId="{309CA543-C87D-4BE1-8907-8B6F8531B474}" srcOrd="0" destOrd="0" presId="urn:microsoft.com/office/officeart/2005/8/layout/hierarchy4"/>
    <dgm:cxn modelId="{854CEBB6-C053-4C2C-A461-0C73EC4D7914}" type="presParOf" srcId="{D72A7C45-B6CD-4E1F-8D24-D368CE084A3A}" destId="{A79A892C-1FEF-4C1B-8471-082DC6329673}" srcOrd="1" destOrd="0" presId="urn:microsoft.com/office/officeart/2005/8/layout/hierarchy4"/>
    <dgm:cxn modelId="{6D9B92C6-0FB1-4B28-B23C-8E6D73197553}" type="presParOf" srcId="{96FEBE57-DB4B-4AE8-A39A-E14D75468684}" destId="{0FF54F40-BE75-4DA5-B3B9-DE2E8AEB48AC}" srcOrd="3" destOrd="0" presId="urn:microsoft.com/office/officeart/2005/8/layout/hierarchy4"/>
    <dgm:cxn modelId="{58435106-55E8-460D-86BA-D4415F3F5713}" type="presParOf" srcId="{96FEBE57-DB4B-4AE8-A39A-E14D75468684}" destId="{35D4A89D-F568-4C69-9470-2E5726E1D406}" srcOrd="4" destOrd="0" presId="urn:microsoft.com/office/officeart/2005/8/layout/hierarchy4"/>
    <dgm:cxn modelId="{675FC2EF-466C-45EB-B2E1-0A19CA9752E8}" type="presParOf" srcId="{35D4A89D-F568-4C69-9470-2E5726E1D406}" destId="{9AA352D8-EC67-4D80-94EA-DA920458476C}" srcOrd="0" destOrd="0" presId="urn:microsoft.com/office/officeart/2005/8/layout/hierarchy4"/>
    <dgm:cxn modelId="{6F9E359B-47EB-48A1-900A-04EE37743FA6}" type="presParOf" srcId="{35D4A89D-F568-4C69-9470-2E5726E1D406}" destId="{258621D5-D294-466B-A8FE-CAC395256D05}" srcOrd="1" destOrd="0" presId="urn:microsoft.com/office/officeart/2005/8/layout/hierarchy4"/>
    <dgm:cxn modelId="{6A430F0D-CEAD-42EB-A1F0-A4AD0427471D}" type="presParOf" srcId="{BE13F8CD-73D5-4B2A-954A-F80AB945B94F}" destId="{B75CC46A-666A-42ED-B988-55F9EF20B47D}" srcOrd="1" destOrd="0" presId="urn:microsoft.com/office/officeart/2005/8/layout/hierarchy4"/>
    <dgm:cxn modelId="{35F4B8A6-1B5E-452F-B31C-7DF355B8D6EF}" type="presParOf" srcId="{BE13F8CD-73D5-4B2A-954A-F80AB945B94F}" destId="{3B6B8723-07F2-4A11-A928-71784C7CC0AC}" srcOrd="2" destOrd="0" presId="urn:microsoft.com/office/officeart/2005/8/layout/hierarchy4"/>
    <dgm:cxn modelId="{ECBC284E-FAD4-45DB-817A-C6A8D19741A6}" type="presParOf" srcId="{3B6B8723-07F2-4A11-A928-71784C7CC0AC}" destId="{06E8B9B9-03AC-4C34-94FD-1528712110ED}" srcOrd="0" destOrd="0" presId="urn:microsoft.com/office/officeart/2005/8/layout/hierarchy4"/>
    <dgm:cxn modelId="{2332014A-708E-4145-BD69-AF986ECB1392}" type="presParOf" srcId="{3B6B8723-07F2-4A11-A928-71784C7CC0AC}" destId="{CE4D7F2F-DAEE-490A-8610-AFA9948CA1BB}" srcOrd="1" destOrd="0" presId="urn:microsoft.com/office/officeart/2005/8/layout/hierarchy4"/>
    <dgm:cxn modelId="{E436B924-6782-45DF-B41D-9BE2303627D9}" type="presParOf" srcId="{3B6B8723-07F2-4A11-A928-71784C7CC0AC}" destId="{6EE9B0C3-58CD-4E21-82E3-05A7F80D57A4}" srcOrd="2" destOrd="0" presId="urn:microsoft.com/office/officeart/2005/8/layout/hierarchy4"/>
    <dgm:cxn modelId="{10C53074-BF8C-4EC6-9198-46B57B2F2752}" type="presParOf" srcId="{6EE9B0C3-58CD-4E21-82E3-05A7F80D57A4}" destId="{2395E2A5-032A-4E95-988D-2244A4658D7F}" srcOrd="0" destOrd="0" presId="urn:microsoft.com/office/officeart/2005/8/layout/hierarchy4"/>
    <dgm:cxn modelId="{C58C1765-7E90-4163-B3CF-93FDC16F0261}" type="presParOf" srcId="{2395E2A5-032A-4E95-988D-2244A4658D7F}" destId="{06BA6BEF-5110-4AE0-904B-170FD7442A63}" srcOrd="0" destOrd="0" presId="urn:microsoft.com/office/officeart/2005/8/layout/hierarchy4"/>
    <dgm:cxn modelId="{F64BCDEC-C5C3-4F88-B7F0-704CC9D0D26F}" type="presParOf" srcId="{2395E2A5-032A-4E95-988D-2244A4658D7F}" destId="{1CC17E9D-2A41-4139-A1D5-DDB6A78B167F}" srcOrd="1" destOrd="0" presId="urn:microsoft.com/office/officeart/2005/8/layout/hierarchy4"/>
    <dgm:cxn modelId="{D9B09677-CB14-4DD3-A5FC-DC817AD20721}" type="presParOf" srcId="{2395E2A5-032A-4E95-988D-2244A4658D7F}" destId="{8456733C-5FF6-4B0A-AAA9-52690AF6F8D6}" srcOrd="2" destOrd="0" presId="urn:microsoft.com/office/officeart/2005/8/layout/hierarchy4"/>
    <dgm:cxn modelId="{EC07C66F-D0CF-4F34-9B07-530C0D03E7B6}" type="presParOf" srcId="{8456733C-5FF6-4B0A-AAA9-52690AF6F8D6}" destId="{D92121D5-6486-4E75-9115-1CAC2F1BA21B}" srcOrd="0" destOrd="0" presId="urn:microsoft.com/office/officeart/2005/8/layout/hierarchy4"/>
    <dgm:cxn modelId="{15165598-B36D-400C-8808-C7D7B364E4F0}" type="presParOf" srcId="{D92121D5-6486-4E75-9115-1CAC2F1BA21B}" destId="{C6696167-7B45-4B47-9B4F-0E494474F774}" srcOrd="0" destOrd="0" presId="urn:microsoft.com/office/officeart/2005/8/layout/hierarchy4"/>
    <dgm:cxn modelId="{7A95C13F-D839-4EEB-8729-5DDDE7CCE111}" type="presParOf" srcId="{D92121D5-6486-4E75-9115-1CAC2F1BA21B}" destId="{BF411798-1D65-4FA4-B825-A1C012E6A309}" srcOrd="1" destOrd="0" presId="urn:microsoft.com/office/officeart/2005/8/layout/hierarchy4"/>
    <dgm:cxn modelId="{4638E1A5-903F-4F41-A81C-89EE367083C0}" type="presParOf" srcId="{8456733C-5FF6-4B0A-AAA9-52690AF6F8D6}" destId="{EBA55D73-9B7B-40F8-9FC1-E8C2380825A1}" srcOrd="1" destOrd="0" presId="urn:microsoft.com/office/officeart/2005/8/layout/hierarchy4"/>
    <dgm:cxn modelId="{6F43F6BD-C8AC-42F8-A827-6808024950D4}" type="presParOf" srcId="{8456733C-5FF6-4B0A-AAA9-52690AF6F8D6}" destId="{25E151DD-4408-4608-B7F5-A544E842BEDE}" srcOrd="2" destOrd="0" presId="urn:microsoft.com/office/officeart/2005/8/layout/hierarchy4"/>
    <dgm:cxn modelId="{B2BCFBB9-A956-4042-9DA8-03D5B9F2D8A3}" type="presParOf" srcId="{25E151DD-4408-4608-B7F5-A544E842BEDE}" destId="{182FD55D-55BF-4043-9B63-AA261C20144D}" srcOrd="0" destOrd="0" presId="urn:microsoft.com/office/officeart/2005/8/layout/hierarchy4"/>
    <dgm:cxn modelId="{2D605BFC-6AB3-4BAE-935C-7926F61C6EFC}" type="presParOf" srcId="{25E151DD-4408-4608-B7F5-A544E842BEDE}" destId="{BF362637-9B21-4960-AD7B-9BBFF3A36B9A}" srcOrd="1" destOrd="0" presId="urn:microsoft.com/office/officeart/2005/8/layout/hierarchy4"/>
    <dgm:cxn modelId="{70E7F105-5E03-4F02-9B21-105A185FFE26}" type="presParOf" srcId="{8456733C-5FF6-4B0A-AAA9-52690AF6F8D6}" destId="{25F0214A-A2B0-4FCE-A39B-79D15EDE3C8C}" srcOrd="3" destOrd="0" presId="urn:microsoft.com/office/officeart/2005/8/layout/hierarchy4"/>
    <dgm:cxn modelId="{E93FEAE5-4DD8-499C-9EAE-07F6D1AE4DFA}" type="presParOf" srcId="{8456733C-5FF6-4B0A-AAA9-52690AF6F8D6}" destId="{DA2583D3-136A-44E4-A631-8AAA992DE667}" srcOrd="4" destOrd="0" presId="urn:microsoft.com/office/officeart/2005/8/layout/hierarchy4"/>
    <dgm:cxn modelId="{2C0DBCF5-5F57-4EA0-9056-E0EA518A947E}" type="presParOf" srcId="{DA2583D3-136A-44E4-A631-8AAA992DE667}" destId="{7A060D15-6A86-46B7-9D2E-0FB761BF610B}" srcOrd="0" destOrd="0" presId="urn:microsoft.com/office/officeart/2005/8/layout/hierarchy4"/>
    <dgm:cxn modelId="{EAD40D02-E726-4327-9202-148EDA99AB1A}" type="presParOf" srcId="{DA2583D3-136A-44E4-A631-8AAA992DE667}" destId="{F05B95BF-7A31-4AA8-9292-60506849F298}" srcOrd="1" destOrd="0" presId="urn:microsoft.com/office/officeart/2005/8/layout/hierarchy4"/>
    <dgm:cxn modelId="{77CAF4F0-65B2-46DB-814F-41D321781626}" type="presParOf" srcId="{8456733C-5FF6-4B0A-AAA9-52690AF6F8D6}" destId="{B630F31C-144E-4B3B-ADA4-EA1C9CFEA139}" srcOrd="5" destOrd="0" presId="urn:microsoft.com/office/officeart/2005/8/layout/hierarchy4"/>
    <dgm:cxn modelId="{6F733AD6-26B8-46AC-B409-EF126EAA3454}" type="presParOf" srcId="{8456733C-5FF6-4B0A-AAA9-52690AF6F8D6}" destId="{CD193869-81EA-4E18-A014-88106B73EA22}" srcOrd="6" destOrd="0" presId="urn:microsoft.com/office/officeart/2005/8/layout/hierarchy4"/>
    <dgm:cxn modelId="{4C208AC0-71CA-43EE-B643-EB1D651DC86E}" type="presParOf" srcId="{CD193869-81EA-4E18-A014-88106B73EA22}" destId="{A526BC25-7FED-4AB1-BC2C-E3895B4E2920}" srcOrd="0" destOrd="0" presId="urn:microsoft.com/office/officeart/2005/8/layout/hierarchy4"/>
    <dgm:cxn modelId="{188ADF7C-A624-4437-9F1A-4250443459A9}" type="presParOf" srcId="{CD193869-81EA-4E18-A014-88106B73EA22}" destId="{3498C2E1-8C5F-490E-86B5-7CCC3EEC49D9}" srcOrd="1" destOrd="0" presId="urn:microsoft.com/office/officeart/2005/8/layout/hierarchy4"/>
    <dgm:cxn modelId="{E25D683C-7A06-4E8D-83A6-8EC4E30571CB}" type="presParOf" srcId="{6EE9B0C3-58CD-4E21-82E3-05A7F80D57A4}" destId="{3F484C35-17FB-42C9-9E8B-48A3890E447C}" srcOrd="1" destOrd="0" presId="urn:microsoft.com/office/officeart/2005/8/layout/hierarchy4"/>
    <dgm:cxn modelId="{7580A0E2-11DC-4E4D-BC68-B8C762990701}" type="presParOf" srcId="{6EE9B0C3-58CD-4E21-82E3-05A7F80D57A4}" destId="{0BB002C5-4D27-4042-BAAF-48CFEC256CE1}" srcOrd="2" destOrd="0" presId="urn:microsoft.com/office/officeart/2005/8/layout/hierarchy4"/>
    <dgm:cxn modelId="{AAB76964-05D8-4735-B734-E29A0EEBA64D}" type="presParOf" srcId="{0BB002C5-4D27-4042-BAAF-48CFEC256CE1}" destId="{6357DE47-E83A-42AC-A15C-523925991061}" srcOrd="0" destOrd="0" presId="urn:microsoft.com/office/officeart/2005/8/layout/hierarchy4"/>
    <dgm:cxn modelId="{CEE1AD17-6030-41DF-9218-B7971C224A5E}" type="presParOf" srcId="{0BB002C5-4D27-4042-BAAF-48CFEC256CE1}" destId="{380AB737-83DE-4ED8-AD5E-67C0227ACFAA}" srcOrd="1" destOrd="0" presId="urn:microsoft.com/office/officeart/2005/8/layout/hierarchy4"/>
    <dgm:cxn modelId="{B18B9911-E956-4477-BA34-E0F86E95337E}" type="presParOf" srcId="{0BB002C5-4D27-4042-BAAF-48CFEC256CE1}" destId="{2D6C3F4E-D206-4778-A828-07F7928E6BA5}" srcOrd="2" destOrd="0" presId="urn:microsoft.com/office/officeart/2005/8/layout/hierarchy4"/>
    <dgm:cxn modelId="{4B75D87A-555A-4800-B9F5-BE23DF834413}" type="presParOf" srcId="{2D6C3F4E-D206-4778-A828-07F7928E6BA5}" destId="{35180740-0EA3-4AB3-BEB9-58F545876C62}" srcOrd="0" destOrd="0" presId="urn:microsoft.com/office/officeart/2005/8/layout/hierarchy4"/>
    <dgm:cxn modelId="{96B7271B-787F-45CB-BA76-0498B328FEC3}" type="presParOf" srcId="{35180740-0EA3-4AB3-BEB9-58F545876C62}" destId="{79317A3C-4EA9-4C28-895D-7434AAB25BBF}" srcOrd="0" destOrd="0" presId="urn:microsoft.com/office/officeart/2005/8/layout/hierarchy4"/>
    <dgm:cxn modelId="{FF905F30-82CB-4A0E-A8B8-E799885612C5}" type="presParOf" srcId="{35180740-0EA3-4AB3-BEB9-58F545876C62}" destId="{E7F7584F-437D-4FBB-AAB7-1BA526972818}" srcOrd="1" destOrd="0" presId="urn:microsoft.com/office/officeart/2005/8/layout/hierarchy4"/>
    <dgm:cxn modelId="{64D350F3-CD61-473C-AC3D-CCB962DBACE7}" type="presParOf" srcId="{2D6C3F4E-D206-4778-A828-07F7928E6BA5}" destId="{5828EBE2-A1E2-4206-A6D9-765C7B376901}" srcOrd="1" destOrd="0" presId="urn:microsoft.com/office/officeart/2005/8/layout/hierarchy4"/>
    <dgm:cxn modelId="{01D9F63D-52E8-4835-B388-D7A52EA23DCF}" type="presParOf" srcId="{2D6C3F4E-D206-4778-A828-07F7928E6BA5}" destId="{75FA7741-C0A2-4DCD-82E3-C93E19CDFF92}" srcOrd="2" destOrd="0" presId="urn:microsoft.com/office/officeart/2005/8/layout/hierarchy4"/>
    <dgm:cxn modelId="{67BD8657-593D-4A90-91F8-937D6168A5CD}" type="presParOf" srcId="{75FA7741-C0A2-4DCD-82E3-C93E19CDFF92}" destId="{1482EDC8-7E94-4535-A5F6-868C4E967C20}" srcOrd="0" destOrd="0" presId="urn:microsoft.com/office/officeart/2005/8/layout/hierarchy4"/>
    <dgm:cxn modelId="{6FFD9713-FC64-4857-9724-1959A364B2CD}" type="presParOf" srcId="{75FA7741-C0A2-4DCD-82E3-C93E19CDFF92}" destId="{50C920A8-21AD-464C-AFB8-6A40CD4BDFED}" srcOrd="1" destOrd="0" presId="urn:microsoft.com/office/officeart/2005/8/layout/hierarchy4"/>
    <dgm:cxn modelId="{101752D9-7CA9-4A14-B9F7-F1584825B41B}" type="presParOf" srcId="{2D6C3F4E-D206-4778-A828-07F7928E6BA5}" destId="{635A1736-8781-4282-A345-8226F795396A}" srcOrd="3" destOrd="0" presId="urn:microsoft.com/office/officeart/2005/8/layout/hierarchy4"/>
    <dgm:cxn modelId="{0E55BA06-F200-465C-B41B-712A8D5A6779}" type="presParOf" srcId="{2D6C3F4E-D206-4778-A828-07F7928E6BA5}" destId="{E7AC9EAD-1B97-41C2-95B1-E19FF406B319}" srcOrd="4" destOrd="0" presId="urn:microsoft.com/office/officeart/2005/8/layout/hierarchy4"/>
    <dgm:cxn modelId="{D69CF428-8161-4CDC-B83C-1DC7AB88B910}" type="presParOf" srcId="{E7AC9EAD-1B97-41C2-95B1-E19FF406B319}" destId="{3D404FE8-8A7F-46CF-AC40-6CB9451EAD72}" srcOrd="0" destOrd="0" presId="urn:microsoft.com/office/officeart/2005/8/layout/hierarchy4"/>
    <dgm:cxn modelId="{4FA33F5C-FE01-414D-8313-C6307EEAA4FE}" type="presParOf" srcId="{E7AC9EAD-1B97-41C2-95B1-E19FF406B319}" destId="{72CF12A9-1F9D-4269-BEF7-3B382353A1A5}" srcOrd="1" destOrd="0" presId="urn:microsoft.com/office/officeart/2005/8/layout/hierarchy4"/>
    <dgm:cxn modelId="{44C040F7-1A40-45B9-8E2F-3C298BAD7C9D}" type="presParOf" srcId="{2D6C3F4E-D206-4778-A828-07F7928E6BA5}" destId="{D77DC495-C249-4F63-A495-408055B3D112}" srcOrd="5" destOrd="0" presId="urn:microsoft.com/office/officeart/2005/8/layout/hierarchy4"/>
    <dgm:cxn modelId="{EA48556A-44FF-4ED8-BE60-A665C1BA261C}" type="presParOf" srcId="{2D6C3F4E-D206-4778-A828-07F7928E6BA5}" destId="{34960255-E75C-47AC-9318-4ED9114931EF}" srcOrd="6" destOrd="0" presId="urn:microsoft.com/office/officeart/2005/8/layout/hierarchy4"/>
    <dgm:cxn modelId="{36ED2E0C-EFBD-42F6-AE34-0A30912A845D}" type="presParOf" srcId="{34960255-E75C-47AC-9318-4ED9114931EF}" destId="{C1BEDB88-0E83-4133-AE15-8072B0DEDD93}" srcOrd="0" destOrd="0" presId="urn:microsoft.com/office/officeart/2005/8/layout/hierarchy4"/>
    <dgm:cxn modelId="{3A058CA8-E9EB-47D2-8E9C-0A7081DE19DE}" type="presParOf" srcId="{34960255-E75C-47AC-9318-4ED9114931EF}" destId="{1519DBD9-5E4A-48F9-92CF-B31E3B82C385}" srcOrd="1" destOrd="0" presId="urn:microsoft.com/office/officeart/2005/8/layout/hierarchy4"/>
    <dgm:cxn modelId="{A163716B-0B51-48BC-951E-88B765DA29E0}" type="presParOf" srcId="{6EE9B0C3-58CD-4E21-82E3-05A7F80D57A4}" destId="{BA92AB04-63E3-460E-847C-AE8E852578D6}" srcOrd="3" destOrd="0" presId="urn:microsoft.com/office/officeart/2005/8/layout/hierarchy4"/>
    <dgm:cxn modelId="{CAA72C5E-C684-4060-899F-772027DC24F9}" type="presParOf" srcId="{6EE9B0C3-58CD-4E21-82E3-05A7F80D57A4}" destId="{2ED5867E-3294-46B8-BA59-D24A2286DF4D}" srcOrd="4" destOrd="0" presId="urn:microsoft.com/office/officeart/2005/8/layout/hierarchy4"/>
    <dgm:cxn modelId="{57041F4C-7D5F-483E-8F15-F2D6B844AD23}" type="presParOf" srcId="{2ED5867E-3294-46B8-BA59-D24A2286DF4D}" destId="{7CBB0B6A-8A38-4625-90CE-D52D7969FCB0}" srcOrd="0" destOrd="0" presId="urn:microsoft.com/office/officeart/2005/8/layout/hierarchy4"/>
    <dgm:cxn modelId="{8121D929-0ECE-427E-875B-749E7F9F6327}" type="presParOf" srcId="{2ED5867E-3294-46B8-BA59-D24A2286DF4D}" destId="{EA4F402D-DF6B-45A3-9C30-C5FB8D958849}" srcOrd="1" destOrd="0" presId="urn:microsoft.com/office/officeart/2005/8/layout/hierarchy4"/>
    <dgm:cxn modelId="{3FE96902-AEDE-4508-AEB5-14106F973671}" type="presParOf" srcId="{6EE9B0C3-58CD-4E21-82E3-05A7F80D57A4}" destId="{4EC8CF09-AB4D-498F-9A1A-4DFBCDB76C2C}" srcOrd="5" destOrd="0" presId="urn:microsoft.com/office/officeart/2005/8/layout/hierarchy4"/>
    <dgm:cxn modelId="{646BC37D-4DEE-46E2-B6DD-7DB64C524408}" type="presParOf" srcId="{6EE9B0C3-58CD-4E21-82E3-05A7F80D57A4}" destId="{03367DF5-0724-4A12-92ED-D62D40F9985A}" srcOrd="6" destOrd="0" presId="urn:microsoft.com/office/officeart/2005/8/layout/hierarchy4"/>
    <dgm:cxn modelId="{E15651D9-D62C-439D-8AB0-E00FB33C4C33}" type="presParOf" srcId="{03367DF5-0724-4A12-92ED-D62D40F9985A}" destId="{6756D7C8-EA2C-4126-B998-8F786557D20F}" srcOrd="0" destOrd="0" presId="urn:microsoft.com/office/officeart/2005/8/layout/hierarchy4"/>
    <dgm:cxn modelId="{5B429651-4A0E-41FF-B5B3-B00648744F24}" type="presParOf" srcId="{03367DF5-0724-4A12-92ED-D62D40F9985A}" destId="{52E81165-04D7-497A-8609-0B437BCA2B20}" srcOrd="1" destOrd="0" presId="urn:microsoft.com/office/officeart/2005/8/layout/hierarchy4"/>
    <dgm:cxn modelId="{458AFF6C-0988-4E14-AFD6-ABB191C54CB8}" type="presParOf" srcId="{6EE9B0C3-58CD-4E21-82E3-05A7F80D57A4}" destId="{0B561252-50AE-41F2-B55F-4DCD7EC1C8F4}" srcOrd="7" destOrd="0" presId="urn:microsoft.com/office/officeart/2005/8/layout/hierarchy4"/>
    <dgm:cxn modelId="{635AC3DC-56BF-4152-A9A0-B4977231A722}" type="presParOf" srcId="{6EE9B0C3-58CD-4E21-82E3-05A7F80D57A4}" destId="{53EE7AF9-B077-4927-8E40-7CB274F11E82}" srcOrd="8" destOrd="0" presId="urn:microsoft.com/office/officeart/2005/8/layout/hierarchy4"/>
    <dgm:cxn modelId="{05A30322-98CA-4F41-97C4-6B5C0677B20A}" type="presParOf" srcId="{53EE7AF9-B077-4927-8E40-7CB274F11E82}" destId="{44838CA6-4A56-4700-B2BA-60735DB8500C}" srcOrd="0" destOrd="0" presId="urn:microsoft.com/office/officeart/2005/8/layout/hierarchy4"/>
    <dgm:cxn modelId="{D07C640C-507B-46A4-96AF-F42D8DE3E200}" type="presParOf" srcId="{53EE7AF9-B077-4927-8E40-7CB274F11E82}" destId="{9458EE4F-8407-4FE0-823C-C7265BBFE3A0}" srcOrd="1" destOrd="0" presId="urn:microsoft.com/office/officeart/2005/8/layout/hierarchy4"/>
    <dgm:cxn modelId="{4B9C9C8C-53EA-4C27-BD37-0F547A6B7CAB}" type="presParOf" srcId="{6EE9B0C3-58CD-4E21-82E3-05A7F80D57A4}" destId="{E9FFA146-56EA-47B0-8454-E352DCB53763}" srcOrd="9" destOrd="0" presId="urn:microsoft.com/office/officeart/2005/8/layout/hierarchy4"/>
    <dgm:cxn modelId="{AF6E040D-FDE1-4D3C-9753-97A83D8AD8B6}" type="presParOf" srcId="{6EE9B0C3-58CD-4E21-82E3-05A7F80D57A4}" destId="{96B8FFBA-4499-4BB1-A028-49AFFBA15FE1}" srcOrd="10" destOrd="0" presId="urn:microsoft.com/office/officeart/2005/8/layout/hierarchy4"/>
    <dgm:cxn modelId="{9D250AF8-D310-4D9B-B20F-7B04609FBA7A}" type="presParOf" srcId="{96B8FFBA-4499-4BB1-A028-49AFFBA15FE1}" destId="{D8E5F6B7-5E49-4BF8-9E0F-788F87C270A8}" srcOrd="0" destOrd="0" presId="urn:microsoft.com/office/officeart/2005/8/layout/hierarchy4"/>
    <dgm:cxn modelId="{DB8FEF74-CA0E-4E69-BA69-92DD6F685C3E}" type="presParOf" srcId="{96B8FFBA-4499-4BB1-A028-49AFFBA15FE1}" destId="{9D7465DC-1A1D-4C2D-B529-C0365479E254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USUÁRIOS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</dgm:pt>
    <dgm:pt modelId="{E85C4B98-F072-4311-90D5-0A51298343BD}" type="sibTrans" cxnId="{D04F4B8B-963C-44FE-99F8-1A04F58396CA}">
      <dgm:prSet/>
      <dgm:spPr/>
    </dgm:pt>
    <dgm:pt modelId="{39474479-2573-4EDA-9E13-58160137A1A6}">
      <dgm:prSet phldrT="[Texto]"/>
      <dgm:spPr/>
      <dgm:t>
        <a:bodyPr/>
        <a:lstStyle/>
        <a:p>
          <a:r>
            <a:rPr lang="pt-BR" dirty="0" smtClean="0"/>
            <a:t>DEPARTAMENTOS</a:t>
          </a:r>
          <a:endParaRPr lang="pt-BR" dirty="0"/>
        </a:p>
      </dgm:t>
    </dgm:pt>
    <dgm:pt modelId="{0090F69B-17FB-4140-A593-AEFBA46EF515}" type="parTrans" cxnId="{1307DBBF-CEC1-4E18-AD70-F723637800A1}">
      <dgm:prSet/>
      <dgm:spPr/>
    </dgm:pt>
    <dgm:pt modelId="{7183129B-0175-499D-A9A3-3CDF8CAFF8D4}" type="sibTrans" cxnId="{1307DBBF-CEC1-4E18-AD70-F723637800A1}">
      <dgm:prSet/>
      <dgm:spPr/>
    </dgm:pt>
    <dgm:pt modelId="{787F7B22-3AE6-4CD0-9E93-37F365FED7A4}">
      <dgm:prSet phldrT="[Texto]"/>
      <dgm:spPr/>
      <dgm:t>
        <a:bodyPr/>
        <a:lstStyle/>
        <a:p>
          <a:r>
            <a:rPr lang="pt-BR" dirty="0" smtClean="0"/>
            <a:t>CADASTROS</a:t>
          </a:r>
          <a:endParaRPr lang="pt-BR" dirty="0"/>
        </a:p>
      </dgm:t>
    </dgm:pt>
    <dgm:pt modelId="{ED8F7A0E-06C2-420E-8C01-3663D7A469A5}" type="parTrans" cxnId="{712DCB32-E66F-4791-BCB2-BF9053DD7B80}">
      <dgm:prSet/>
      <dgm:spPr/>
    </dgm:pt>
    <dgm:pt modelId="{D5275A61-E0EE-4B00-B452-4F45BBFB6B17}" type="sibTrans" cxnId="{712DCB32-E66F-4791-BCB2-BF9053DD7B80}">
      <dgm:prSet/>
      <dgm:spPr/>
    </dgm:pt>
    <dgm:pt modelId="{C7DF918B-41C3-4BF7-BDDA-FD95998DC884}">
      <dgm:prSet phldrT="[Texto]"/>
      <dgm:spPr/>
      <dgm:t>
        <a:bodyPr/>
        <a:lstStyle/>
        <a:p>
          <a:r>
            <a:rPr lang="pt-BR" dirty="0" smtClean="0"/>
            <a:t>FUNÇÕES</a:t>
          </a:r>
          <a:endParaRPr lang="pt-BR" dirty="0"/>
        </a:p>
      </dgm:t>
    </dgm:pt>
    <dgm:pt modelId="{CA5C53DA-DE98-4213-B3EF-EB6AA752A74E}" type="parTrans" cxnId="{1DA529EC-AE92-4964-A0AE-B39914639E7F}">
      <dgm:prSet/>
      <dgm:spPr/>
    </dgm:pt>
    <dgm:pt modelId="{DCB666B2-E786-42C6-8DF3-A9B993793CB7}" type="sibTrans" cxnId="{1DA529EC-AE92-4964-A0AE-B39914639E7F}">
      <dgm:prSet/>
      <dgm:spPr/>
    </dgm:pt>
    <dgm:pt modelId="{7705C11C-601F-4957-AFE2-4F856D139B1B}">
      <dgm:prSet phldrT="[Texto]"/>
      <dgm:spPr/>
      <dgm:t>
        <a:bodyPr/>
        <a:lstStyle/>
        <a:p>
          <a:r>
            <a:rPr lang="pt-BR" dirty="0" smtClean="0"/>
            <a:t>IMPRESSÕES</a:t>
          </a:r>
          <a:endParaRPr lang="pt-BR" dirty="0"/>
        </a:p>
      </dgm:t>
    </dgm:pt>
    <dgm:pt modelId="{F15694B1-7CA4-4E3A-84BF-78A996BB5F77}" type="parTrans" cxnId="{E83E9A06-FAAE-407A-8895-5639E0AAB243}">
      <dgm:prSet/>
      <dgm:spPr/>
    </dgm:pt>
    <dgm:pt modelId="{BD06AE9F-0FF8-4F6D-94B6-A0F2A6FC1BF2}" type="sibTrans" cxnId="{E83E9A06-FAAE-407A-8895-5639E0AAB243}">
      <dgm:prSet/>
      <dgm:spPr/>
    </dgm:pt>
    <dgm:pt modelId="{ADD5F410-BC09-46E1-B119-7482855AAF8E}">
      <dgm:prSet phldrT="[Texto]"/>
      <dgm:spPr/>
      <dgm:t>
        <a:bodyPr/>
        <a:lstStyle/>
        <a:p>
          <a:r>
            <a:rPr lang="pt-BR" dirty="0" smtClean="0"/>
            <a:t>USUÁRIO x SENHA</a:t>
          </a:r>
          <a:endParaRPr lang="pt-BR" dirty="0"/>
        </a:p>
      </dgm:t>
    </dgm:pt>
    <dgm:pt modelId="{34CD66CD-2180-4C7F-AE50-87FCD1F2D6FC}" type="parTrans" cxnId="{68BEF19B-F193-4F9B-B399-E28C79888B32}">
      <dgm:prSet/>
      <dgm:spPr/>
    </dgm:pt>
    <dgm:pt modelId="{FDA76AC7-A75C-4E26-B76D-D076B6CDA973}" type="sibTrans" cxnId="{68BEF19B-F193-4F9B-B399-E28C79888B32}">
      <dgm:prSet/>
      <dgm:spPr/>
    </dgm:pt>
    <dgm:pt modelId="{FFD67E23-6879-4848-A685-F079097B0D70}">
      <dgm:prSet phldrT="[Texto]"/>
      <dgm:spPr/>
      <dgm:t>
        <a:bodyPr/>
        <a:lstStyle/>
        <a:p>
          <a:r>
            <a:rPr lang="pt-BR" dirty="0" smtClean="0"/>
            <a:t>ADMINISTRAÇÃO DE USUÁRIOS</a:t>
          </a:r>
          <a:endParaRPr lang="pt-BR" dirty="0"/>
        </a:p>
      </dgm:t>
    </dgm:pt>
    <dgm:pt modelId="{6B5716BF-9A55-4582-A46E-FF15DD5F0059}" type="parTrans" cxnId="{8399E8D6-D096-4A07-839D-4FC29C8D7AD5}">
      <dgm:prSet/>
      <dgm:spPr/>
    </dgm:pt>
    <dgm:pt modelId="{E0FFBD04-4BE5-4134-A551-BDA3520673AE}" type="sibTrans" cxnId="{8399E8D6-D096-4A07-839D-4FC29C8D7AD5}">
      <dgm:prSet/>
      <dgm:spPr/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950492B8-38B5-43BA-806F-CB8135CF4E69}" type="pres">
      <dgm:prSet presAssocID="{FFD67E23-6879-4848-A685-F079097B0D70}" presName="vertOne" presStyleCnt="0"/>
      <dgm:spPr/>
    </dgm:pt>
    <dgm:pt modelId="{4CCAB461-9A39-4B58-9B26-CFCAC58A2AE5}" type="pres">
      <dgm:prSet presAssocID="{FFD67E23-6879-4848-A685-F079097B0D7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C8DC1CB-91B2-47F4-AC84-8445BE333B3A}" type="pres">
      <dgm:prSet presAssocID="{FFD67E23-6879-4848-A685-F079097B0D70}" presName="parTransOne" presStyleCnt="0"/>
      <dgm:spPr/>
    </dgm:pt>
    <dgm:pt modelId="{965A46F1-C6E1-431B-8B38-FFDE38B2C604}" type="pres">
      <dgm:prSet presAssocID="{FFD67E23-6879-4848-A685-F079097B0D70}" presName="horzOne" presStyleCnt="0"/>
      <dgm:spPr/>
    </dgm:pt>
    <dgm:pt modelId="{F80486DA-3660-4B6A-A22A-D1CBBB8E8728}" type="pres">
      <dgm:prSet presAssocID="{06650947-7D67-4E38-B27B-D909BAB344D6}" presName="vertTwo" presStyleCnt="0"/>
      <dgm:spPr/>
    </dgm:pt>
    <dgm:pt modelId="{CD4E64A8-2C02-47B6-B7EA-5BF1FCC8DCF3}" type="pres">
      <dgm:prSet presAssocID="{06650947-7D67-4E38-B27B-D909BAB344D6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340A2B0-EDD3-498C-A688-D27A6A263BAF}" type="pres">
      <dgm:prSet presAssocID="{06650947-7D67-4E38-B27B-D909BAB344D6}" presName="parTransTwo" presStyleCnt="0"/>
      <dgm:spPr/>
    </dgm:pt>
    <dgm:pt modelId="{4221467F-B88D-4E3D-BE59-E23D77BF188A}" type="pres">
      <dgm:prSet presAssocID="{06650947-7D67-4E38-B27B-D909BAB344D6}" presName="horzTwo" presStyleCnt="0"/>
      <dgm:spPr/>
    </dgm:pt>
    <dgm:pt modelId="{24826427-6BE3-41F3-84AF-7ACC18C33E03}" type="pres">
      <dgm:prSet presAssocID="{ADD5F410-BC09-46E1-B119-7482855AAF8E}" presName="vertThree" presStyleCnt="0"/>
      <dgm:spPr/>
    </dgm:pt>
    <dgm:pt modelId="{42119292-DA71-4D2F-9C70-36092B4D8D91}" type="pres">
      <dgm:prSet presAssocID="{ADD5F410-BC09-46E1-B119-7482855AAF8E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9494B0E-1101-4192-8A66-2EC0B5D3A838}" type="pres">
      <dgm:prSet presAssocID="{ADD5F410-BC09-46E1-B119-7482855AAF8E}" presName="horzThree" presStyleCnt="0"/>
      <dgm:spPr/>
    </dgm:pt>
    <dgm:pt modelId="{AF1F2818-BF98-4697-9360-7CDA4DF625D5}" type="pres">
      <dgm:prSet presAssocID="{FDA76AC7-A75C-4E26-B76D-D076B6CDA973}" presName="sibSpaceThree" presStyleCnt="0"/>
      <dgm:spPr/>
    </dgm:pt>
    <dgm:pt modelId="{A2A90203-F4E7-4CB8-8A80-F1FDB8B9CDBD}" type="pres">
      <dgm:prSet presAssocID="{39474479-2573-4EDA-9E13-58160137A1A6}" presName="vertThree" presStyleCnt="0"/>
      <dgm:spPr/>
    </dgm:pt>
    <dgm:pt modelId="{FB258EFD-AF5E-4D42-8489-04ED9A217FB5}" type="pres">
      <dgm:prSet presAssocID="{39474479-2573-4EDA-9E13-58160137A1A6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23FD7C-F587-4073-A6CD-B83C9B4D045D}" type="pres">
      <dgm:prSet presAssocID="{39474479-2573-4EDA-9E13-58160137A1A6}" presName="parTransThree" presStyleCnt="0"/>
      <dgm:spPr/>
    </dgm:pt>
    <dgm:pt modelId="{EA91187A-B885-49F6-A4C0-C5A8B590A1B6}" type="pres">
      <dgm:prSet presAssocID="{39474479-2573-4EDA-9E13-58160137A1A6}" presName="horzThree" presStyleCnt="0"/>
      <dgm:spPr/>
    </dgm:pt>
    <dgm:pt modelId="{7BFB029D-7E12-425A-8175-AF780934331C}" type="pres">
      <dgm:prSet presAssocID="{787F7B22-3AE6-4CD0-9E93-37F365FED7A4}" presName="vertFour" presStyleCnt="0">
        <dgm:presLayoutVars>
          <dgm:chPref val="3"/>
        </dgm:presLayoutVars>
      </dgm:prSet>
      <dgm:spPr/>
    </dgm:pt>
    <dgm:pt modelId="{4729D6B3-FC38-45D0-B354-3CB40C95950B}" type="pres">
      <dgm:prSet presAssocID="{787F7B22-3AE6-4CD0-9E93-37F365FED7A4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5177E5-66F7-420D-839E-0EF7A00708A0}" type="pres">
      <dgm:prSet presAssocID="{787F7B22-3AE6-4CD0-9E93-37F365FED7A4}" presName="horzFour" presStyleCnt="0"/>
      <dgm:spPr/>
    </dgm:pt>
    <dgm:pt modelId="{8D39C0D1-A93A-4440-9311-C2B07D37C20B}" type="pres">
      <dgm:prSet presAssocID="{D5275A61-E0EE-4B00-B452-4F45BBFB6B17}" presName="sibSpaceFour" presStyleCnt="0"/>
      <dgm:spPr/>
    </dgm:pt>
    <dgm:pt modelId="{08CD3E93-DD64-4039-8D09-F75B4BFCC1BB}" type="pres">
      <dgm:prSet presAssocID="{C7DF918B-41C3-4BF7-BDDA-FD95998DC884}" presName="vertFour" presStyleCnt="0">
        <dgm:presLayoutVars>
          <dgm:chPref val="3"/>
        </dgm:presLayoutVars>
      </dgm:prSet>
      <dgm:spPr/>
    </dgm:pt>
    <dgm:pt modelId="{83754366-7353-43B1-88A7-CDC344381A29}" type="pres">
      <dgm:prSet presAssocID="{C7DF918B-41C3-4BF7-BDDA-FD95998DC884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8400628-735E-4B3F-BDAA-7AFBE0B97C90}" type="pres">
      <dgm:prSet presAssocID="{C7DF918B-41C3-4BF7-BDDA-FD95998DC884}" presName="horzFour" presStyleCnt="0"/>
      <dgm:spPr/>
    </dgm:pt>
    <dgm:pt modelId="{8DD2D54C-9B46-4713-ABC1-A08A0FA70CA5}" type="pres">
      <dgm:prSet presAssocID="{DCB666B2-E786-42C6-8DF3-A9B993793CB7}" presName="sibSpaceFour" presStyleCnt="0"/>
      <dgm:spPr/>
    </dgm:pt>
    <dgm:pt modelId="{DFD1F842-7EF0-4530-ACDB-79C4F49D45C6}" type="pres">
      <dgm:prSet presAssocID="{7705C11C-601F-4957-AFE2-4F856D139B1B}" presName="vertFour" presStyleCnt="0">
        <dgm:presLayoutVars>
          <dgm:chPref val="3"/>
        </dgm:presLayoutVars>
      </dgm:prSet>
      <dgm:spPr/>
    </dgm:pt>
    <dgm:pt modelId="{BFCA8D6A-A320-495B-B46A-533DC58AA776}" type="pres">
      <dgm:prSet presAssocID="{7705C11C-601F-4957-AFE2-4F856D139B1B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CC7D12-E834-4114-9235-63372EF430A1}" type="pres">
      <dgm:prSet presAssocID="{7705C11C-601F-4957-AFE2-4F856D139B1B}" presName="horzFour" presStyleCnt="0"/>
      <dgm:spPr/>
    </dgm:pt>
  </dgm:ptLst>
  <dgm:cxnLst>
    <dgm:cxn modelId="{68BEF19B-F193-4F9B-B399-E28C79888B32}" srcId="{06650947-7D67-4E38-B27B-D909BAB344D6}" destId="{ADD5F410-BC09-46E1-B119-7482855AAF8E}" srcOrd="0" destOrd="0" parTransId="{34CD66CD-2180-4C7F-AE50-87FCD1F2D6FC}" sibTransId="{FDA76AC7-A75C-4E26-B76D-D076B6CDA973}"/>
    <dgm:cxn modelId="{1307DBBF-CEC1-4E18-AD70-F723637800A1}" srcId="{06650947-7D67-4E38-B27B-D909BAB344D6}" destId="{39474479-2573-4EDA-9E13-58160137A1A6}" srcOrd="1" destOrd="0" parTransId="{0090F69B-17FB-4140-A593-AEFBA46EF515}" sibTransId="{7183129B-0175-499D-A9A3-3CDF8CAFF8D4}"/>
    <dgm:cxn modelId="{8399E8D6-D096-4A07-839D-4FC29C8D7AD5}" srcId="{BC0B5F83-85BD-46F4-AEA9-2344AA961806}" destId="{FFD67E23-6879-4848-A685-F079097B0D70}" srcOrd="0" destOrd="0" parTransId="{6B5716BF-9A55-4582-A46E-FF15DD5F0059}" sibTransId="{E0FFBD04-4BE5-4134-A551-BDA3520673AE}"/>
    <dgm:cxn modelId="{E853B385-F7DE-408F-9403-2DBD8DC82655}" type="presOf" srcId="{39474479-2573-4EDA-9E13-58160137A1A6}" destId="{FB258EFD-AF5E-4D42-8489-04ED9A217FB5}" srcOrd="0" destOrd="0" presId="urn:microsoft.com/office/officeart/2005/8/layout/hierarchy4"/>
    <dgm:cxn modelId="{E83E9A06-FAAE-407A-8895-5639E0AAB243}" srcId="{39474479-2573-4EDA-9E13-58160137A1A6}" destId="{7705C11C-601F-4957-AFE2-4F856D139B1B}" srcOrd="2" destOrd="0" parTransId="{F15694B1-7CA4-4E3A-84BF-78A996BB5F77}" sibTransId="{BD06AE9F-0FF8-4F6D-94B6-A0F2A6FC1BF2}"/>
    <dgm:cxn modelId="{0012E89A-BC2B-4DE7-98DB-64C9D779B4B7}" type="presOf" srcId="{7705C11C-601F-4957-AFE2-4F856D139B1B}" destId="{BFCA8D6A-A320-495B-B46A-533DC58AA776}" srcOrd="0" destOrd="0" presId="urn:microsoft.com/office/officeart/2005/8/layout/hierarchy4"/>
    <dgm:cxn modelId="{1D74DF42-B543-4AF9-BF04-16C21BC03BB0}" type="presOf" srcId="{FFD67E23-6879-4848-A685-F079097B0D70}" destId="{4CCAB461-9A39-4B58-9B26-CFCAC58A2AE5}" srcOrd="0" destOrd="0" presId="urn:microsoft.com/office/officeart/2005/8/layout/hierarchy4"/>
    <dgm:cxn modelId="{D26F2D7A-D5CE-4215-8079-08661E1CE1F2}" type="presOf" srcId="{BC0B5F83-85BD-46F4-AEA9-2344AA961806}" destId="{16EB433B-A7AB-4F29-BB94-86075F71C421}" srcOrd="0" destOrd="0" presId="urn:microsoft.com/office/officeart/2005/8/layout/hierarchy4"/>
    <dgm:cxn modelId="{FC1B31C7-9AF6-4B24-92F4-357D66F39C63}" type="presOf" srcId="{ADD5F410-BC09-46E1-B119-7482855AAF8E}" destId="{42119292-DA71-4D2F-9C70-36092B4D8D91}" srcOrd="0" destOrd="0" presId="urn:microsoft.com/office/officeart/2005/8/layout/hierarchy4"/>
    <dgm:cxn modelId="{AD731E85-C695-45E0-9E6B-49AB6D6B96EA}" type="presOf" srcId="{787F7B22-3AE6-4CD0-9E93-37F365FED7A4}" destId="{4729D6B3-FC38-45D0-B354-3CB40C95950B}" srcOrd="0" destOrd="0" presId="urn:microsoft.com/office/officeart/2005/8/layout/hierarchy4"/>
    <dgm:cxn modelId="{1DA529EC-AE92-4964-A0AE-B39914639E7F}" srcId="{39474479-2573-4EDA-9E13-58160137A1A6}" destId="{C7DF918B-41C3-4BF7-BDDA-FD95998DC884}" srcOrd="1" destOrd="0" parTransId="{CA5C53DA-DE98-4213-B3EF-EB6AA752A74E}" sibTransId="{DCB666B2-E786-42C6-8DF3-A9B993793CB7}"/>
    <dgm:cxn modelId="{D04F4B8B-963C-44FE-99F8-1A04F58396CA}" srcId="{FFD67E23-6879-4848-A685-F079097B0D70}" destId="{06650947-7D67-4E38-B27B-D909BAB344D6}" srcOrd="0" destOrd="0" parTransId="{6B29D0E0-BE49-4A7F-97D8-1A50DD597AEA}" sibTransId="{E85C4B98-F072-4311-90D5-0A51298343BD}"/>
    <dgm:cxn modelId="{712DCB32-E66F-4791-BCB2-BF9053DD7B80}" srcId="{39474479-2573-4EDA-9E13-58160137A1A6}" destId="{787F7B22-3AE6-4CD0-9E93-37F365FED7A4}" srcOrd="0" destOrd="0" parTransId="{ED8F7A0E-06C2-420E-8C01-3663D7A469A5}" sibTransId="{D5275A61-E0EE-4B00-B452-4F45BBFB6B17}"/>
    <dgm:cxn modelId="{7E43DAEA-A617-4361-A183-B26B25504D9C}" type="presOf" srcId="{C7DF918B-41C3-4BF7-BDDA-FD95998DC884}" destId="{83754366-7353-43B1-88A7-CDC344381A29}" srcOrd="0" destOrd="0" presId="urn:microsoft.com/office/officeart/2005/8/layout/hierarchy4"/>
    <dgm:cxn modelId="{4B4AA1BC-0881-4605-9DC2-6DCB89E28822}" type="presOf" srcId="{06650947-7D67-4E38-B27B-D909BAB344D6}" destId="{CD4E64A8-2C02-47B6-B7EA-5BF1FCC8DCF3}" srcOrd="0" destOrd="0" presId="urn:microsoft.com/office/officeart/2005/8/layout/hierarchy4"/>
    <dgm:cxn modelId="{C43BCD44-0C4D-415E-8A14-51ADDCDBDEF3}" type="presParOf" srcId="{16EB433B-A7AB-4F29-BB94-86075F71C421}" destId="{950492B8-38B5-43BA-806F-CB8135CF4E69}" srcOrd="0" destOrd="0" presId="urn:microsoft.com/office/officeart/2005/8/layout/hierarchy4"/>
    <dgm:cxn modelId="{E184E518-B7C9-48A7-AD1D-2AFBBD5FBA65}" type="presParOf" srcId="{950492B8-38B5-43BA-806F-CB8135CF4E69}" destId="{4CCAB461-9A39-4B58-9B26-CFCAC58A2AE5}" srcOrd="0" destOrd="0" presId="urn:microsoft.com/office/officeart/2005/8/layout/hierarchy4"/>
    <dgm:cxn modelId="{408400B1-275A-4523-9649-1D8214AFF647}" type="presParOf" srcId="{950492B8-38B5-43BA-806F-CB8135CF4E69}" destId="{EC8DC1CB-91B2-47F4-AC84-8445BE333B3A}" srcOrd="1" destOrd="0" presId="urn:microsoft.com/office/officeart/2005/8/layout/hierarchy4"/>
    <dgm:cxn modelId="{0089091C-41F3-428E-BA06-48772159985C}" type="presParOf" srcId="{950492B8-38B5-43BA-806F-CB8135CF4E69}" destId="{965A46F1-C6E1-431B-8B38-FFDE38B2C604}" srcOrd="2" destOrd="0" presId="urn:microsoft.com/office/officeart/2005/8/layout/hierarchy4"/>
    <dgm:cxn modelId="{50894032-6590-4E3C-AD5F-A9E754B4BC9B}" type="presParOf" srcId="{965A46F1-C6E1-431B-8B38-FFDE38B2C604}" destId="{F80486DA-3660-4B6A-A22A-D1CBBB8E8728}" srcOrd="0" destOrd="0" presId="urn:microsoft.com/office/officeart/2005/8/layout/hierarchy4"/>
    <dgm:cxn modelId="{73DB802B-68D4-41D5-8A14-39799BBB0617}" type="presParOf" srcId="{F80486DA-3660-4B6A-A22A-D1CBBB8E8728}" destId="{CD4E64A8-2C02-47B6-B7EA-5BF1FCC8DCF3}" srcOrd="0" destOrd="0" presId="urn:microsoft.com/office/officeart/2005/8/layout/hierarchy4"/>
    <dgm:cxn modelId="{FBEAC84D-7E9E-4D12-BC5D-62BD504B2BF3}" type="presParOf" srcId="{F80486DA-3660-4B6A-A22A-D1CBBB8E8728}" destId="{2340A2B0-EDD3-498C-A688-D27A6A263BAF}" srcOrd="1" destOrd="0" presId="urn:microsoft.com/office/officeart/2005/8/layout/hierarchy4"/>
    <dgm:cxn modelId="{0A5D6664-6291-4224-B761-A070D0C172B1}" type="presParOf" srcId="{F80486DA-3660-4B6A-A22A-D1CBBB8E8728}" destId="{4221467F-B88D-4E3D-BE59-E23D77BF188A}" srcOrd="2" destOrd="0" presId="urn:microsoft.com/office/officeart/2005/8/layout/hierarchy4"/>
    <dgm:cxn modelId="{0A30E41D-4DC4-4377-84D1-CCF2612065E9}" type="presParOf" srcId="{4221467F-B88D-4E3D-BE59-E23D77BF188A}" destId="{24826427-6BE3-41F3-84AF-7ACC18C33E03}" srcOrd="0" destOrd="0" presId="urn:microsoft.com/office/officeart/2005/8/layout/hierarchy4"/>
    <dgm:cxn modelId="{C395207C-203B-4C9E-9F7B-50EE324DD86B}" type="presParOf" srcId="{24826427-6BE3-41F3-84AF-7ACC18C33E03}" destId="{42119292-DA71-4D2F-9C70-36092B4D8D91}" srcOrd="0" destOrd="0" presId="urn:microsoft.com/office/officeart/2005/8/layout/hierarchy4"/>
    <dgm:cxn modelId="{C1424ADC-4A07-4F4D-8601-D26F27609408}" type="presParOf" srcId="{24826427-6BE3-41F3-84AF-7ACC18C33E03}" destId="{C9494B0E-1101-4192-8A66-2EC0B5D3A838}" srcOrd="1" destOrd="0" presId="urn:microsoft.com/office/officeart/2005/8/layout/hierarchy4"/>
    <dgm:cxn modelId="{D62BBB82-FC99-49CE-9AFA-484B24955565}" type="presParOf" srcId="{4221467F-B88D-4E3D-BE59-E23D77BF188A}" destId="{AF1F2818-BF98-4697-9360-7CDA4DF625D5}" srcOrd="1" destOrd="0" presId="urn:microsoft.com/office/officeart/2005/8/layout/hierarchy4"/>
    <dgm:cxn modelId="{D17847FD-8C25-456F-85C0-BD69EA8F78E4}" type="presParOf" srcId="{4221467F-B88D-4E3D-BE59-E23D77BF188A}" destId="{A2A90203-F4E7-4CB8-8A80-F1FDB8B9CDBD}" srcOrd="2" destOrd="0" presId="urn:microsoft.com/office/officeart/2005/8/layout/hierarchy4"/>
    <dgm:cxn modelId="{94806A9D-69FA-42D7-824F-7F68BA3D92D2}" type="presParOf" srcId="{A2A90203-F4E7-4CB8-8A80-F1FDB8B9CDBD}" destId="{FB258EFD-AF5E-4D42-8489-04ED9A217FB5}" srcOrd="0" destOrd="0" presId="urn:microsoft.com/office/officeart/2005/8/layout/hierarchy4"/>
    <dgm:cxn modelId="{1419E832-8B99-47A4-AA10-663CFD0F731A}" type="presParOf" srcId="{A2A90203-F4E7-4CB8-8A80-F1FDB8B9CDBD}" destId="{4D23FD7C-F587-4073-A6CD-B83C9B4D045D}" srcOrd="1" destOrd="0" presId="urn:microsoft.com/office/officeart/2005/8/layout/hierarchy4"/>
    <dgm:cxn modelId="{075DBB47-4ED3-4816-8A2B-D4C5B5231C84}" type="presParOf" srcId="{A2A90203-F4E7-4CB8-8A80-F1FDB8B9CDBD}" destId="{EA91187A-B885-49F6-A4C0-C5A8B590A1B6}" srcOrd="2" destOrd="0" presId="urn:microsoft.com/office/officeart/2005/8/layout/hierarchy4"/>
    <dgm:cxn modelId="{BF807B5F-0A9B-4525-B6AF-BBE3AE2491C7}" type="presParOf" srcId="{EA91187A-B885-49F6-A4C0-C5A8B590A1B6}" destId="{7BFB029D-7E12-425A-8175-AF780934331C}" srcOrd="0" destOrd="0" presId="urn:microsoft.com/office/officeart/2005/8/layout/hierarchy4"/>
    <dgm:cxn modelId="{7412A9A2-48FD-4532-8359-8B26610D3C9E}" type="presParOf" srcId="{7BFB029D-7E12-425A-8175-AF780934331C}" destId="{4729D6B3-FC38-45D0-B354-3CB40C95950B}" srcOrd="0" destOrd="0" presId="urn:microsoft.com/office/officeart/2005/8/layout/hierarchy4"/>
    <dgm:cxn modelId="{B87014AF-C1FE-48B6-BD3D-B5107CB65532}" type="presParOf" srcId="{7BFB029D-7E12-425A-8175-AF780934331C}" destId="{4F5177E5-66F7-420D-839E-0EF7A00708A0}" srcOrd="1" destOrd="0" presId="urn:microsoft.com/office/officeart/2005/8/layout/hierarchy4"/>
    <dgm:cxn modelId="{83B165C3-F6BC-4619-806F-C1C8C362B930}" type="presParOf" srcId="{EA91187A-B885-49F6-A4C0-C5A8B590A1B6}" destId="{8D39C0D1-A93A-4440-9311-C2B07D37C20B}" srcOrd="1" destOrd="0" presId="urn:microsoft.com/office/officeart/2005/8/layout/hierarchy4"/>
    <dgm:cxn modelId="{0344AED3-8FFC-4720-8CF6-141AA9BAFFF4}" type="presParOf" srcId="{EA91187A-B885-49F6-A4C0-C5A8B590A1B6}" destId="{08CD3E93-DD64-4039-8D09-F75B4BFCC1BB}" srcOrd="2" destOrd="0" presId="urn:microsoft.com/office/officeart/2005/8/layout/hierarchy4"/>
    <dgm:cxn modelId="{CFB9F5E0-646A-4B3E-BA2F-27A634F2B05B}" type="presParOf" srcId="{08CD3E93-DD64-4039-8D09-F75B4BFCC1BB}" destId="{83754366-7353-43B1-88A7-CDC344381A29}" srcOrd="0" destOrd="0" presId="urn:microsoft.com/office/officeart/2005/8/layout/hierarchy4"/>
    <dgm:cxn modelId="{8BDDA0CA-49AD-443F-9949-904651BC3314}" type="presParOf" srcId="{08CD3E93-DD64-4039-8D09-F75B4BFCC1BB}" destId="{88400628-735E-4B3F-BDAA-7AFBE0B97C90}" srcOrd="1" destOrd="0" presId="urn:microsoft.com/office/officeart/2005/8/layout/hierarchy4"/>
    <dgm:cxn modelId="{36FCAFC8-6832-4720-839A-5575749C3836}" type="presParOf" srcId="{EA91187A-B885-49F6-A4C0-C5A8B590A1B6}" destId="{8DD2D54C-9B46-4713-ABC1-A08A0FA70CA5}" srcOrd="3" destOrd="0" presId="urn:microsoft.com/office/officeart/2005/8/layout/hierarchy4"/>
    <dgm:cxn modelId="{ED34F957-7019-4C2A-9E77-CEBBB080A55E}" type="presParOf" srcId="{EA91187A-B885-49F6-A4C0-C5A8B590A1B6}" destId="{DFD1F842-7EF0-4530-ACDB-79C4F49D45C6}" srcOrd="4" destOrd="0" presId="urn:microsoft.com/office/officeart/2005/8/layout/hierarchy4"/>
    <dgm:cxn modelId="{7FBCB070-D2A7-41DE-8C16-7C8DFECDCFAD}" type="presParOf" srcId="{DFD1F842-7EF0-4530-ACDB-79C4F49D45C6}" destId="{BFCA8D6A-A320-495B-B46A-533DC58AA776}" srcOrd="0" destOrd="0" presId="urn:microsoft.com/office/officeart/2005/8/layout/hierarchy4"/>
    <dgm:cxn modelId="{E78F480E-C188-4A34-8B25-0D07EBC23CEB}" type="presParOf" srcId="{DFD1F842-7EF0-4530-ACDB-79C4F49D45C6}" destId="{11CC7D12-E834-4114-9235-63372EF430A1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ATENDIMENTO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39474479-2573-4EDA-9E13-58160137A1A6}">
      <dgm:prSet phldrT="[Texto]"/>
      <dgm:spPr/>
      <dgm:t>
        <a:bodyPr vert="vert"/>
        <a:lstStyle/>
        <a:p>
          <a:r>
            <a:rPr lang="pt-BR" dirty="0" smtClean="0"/>
            <a:t>LIGAÇÃO</a:t>
          </a:r>
          <a:endParaRPr lang="pt-BR" dirty="0"/>
        </a:p>
      </dgm:t>
    </dgm:pt>
    <dgm:pt modelId="{0090F69B-17FB-4140-A593-AEFBA46EF515}" type="parTrans" cxnId="{1307DBBF-CEC1-4E18-AD70-F723637800A1}">
      <dgm:prSet/>
      <dgm:spPr/>
      <dgm:t>
        <a:bodyPr/>
        <a:lstStyle/>
        <a:p>
          <a:endParaRPr lang="pt-BR"/>
        </a:p>
      </dgm:t>
    </dgm:pt>
    <dgm:pt modelId="{7183129B-0175-499D-A9A3-3CDF8CAFF8D4}" type="sibTrans" cxnId="{1307DBBF-CEC1-4E18-AD70-F723637800A1}">
      <dgm:prSet/>
      <dgm:spPr/>
      <dgm:t>
        <a:bodyPr/>
        <a:lstStyle/>
        <a:p>
          <a:endParaRPr lang="pt-BR"/>
        </a:p>
      </dgm:t>
    </dgm:pt>
    <dgm:pt modelId="{787F7B22-3AE6-4CD0-9E93-37F365FED7A4}">
      <dgm:prSet phldrT="[Texto]"/>
      <dgm:spPr/>
      <dgm:t>
        <a:bodyPr vert="vert"/>
        <a:lstStyle/>
        <a:p>
          <a:r>
            <a:rPr lang="pt-BR" dirty="0" smtClean="0"/>
            <a:t>SELECIONAR OBRA</a:t>
          </a:r>
          <a:endParaRPr lang="pt-BR" dirty="0"/>
        </a:p>
      </dgm:t>
    </dgm:pt>
    <dgm:pt modelId="{ED8F7A0E-06C2-420E-8C01-3663D7A469A5}" type="parTrans" cxnId="{712DCB32-E66F-4791-BCB2-BF9053DD7B80}">
      <dgm:prSet/>
      <dgm:spPr/>
      <dgm:t>
        <a:bodyPr/>
        <a:lstStyle/>
        <a:p>
          <a:endParaRPr lang="pt-BR"/>
        </a:p>
      </dgm:t>
    </dgm:pt>
    <dgm:pt modelId="{D5275A61-E0EE-4B00-B452-4F45BBFB6B17}" type="sibTrans" cxnId="{712DCB32-E66F-4791-BCB2-BF9053DD7B80}">
      <dgm:prSet/>
      <dgm:spPr/>
      <dgm:t>
        <a:bodyPr/>
        <a:lstStyle/>
        <a:p>
          <a:endParaRPr lang="pt-BR"/>
        </a:p>
      </dgm:t>
    </dgm:pt>
    <dgm:pt modelId="{C7DF918B-41C3-4BF7-BDDA-FD95998DC884}">
      <dgm:prSet phldrT="[Texto]"/>
      <dgm:spPr/>
      <dgm:t>
        <a:bodyPr vert="vert"/>
        <a:lstStyle/>
        <a:p>
          <a:r>
            <a:rPr lang="pt-BR" dirty="0" smtClean="0"/>
            <a:t>SOLICITAÇÃO DE CAÇAMBA</a:t>
          </a:r>
          <a:endParaRPr lang="pt-BR" dirty="0"/>
        </a:p>
      </dgm:t>
    </dgm:pt>
    <dgm:pt modelId="{CA5C53DA-DE98-4213-B3EF-EB6AA752A74E}" type="parTrans" cxnId="{1DA529EC-AE92-4964-A0AE-B39914639E7F}">
      <dgm:prSet/>
      <dgm:spPr/>
      <dgm:t>
        <a:bodyPr/>
        <a:lstStyle/>
        <a:p>
          <a:endParaRPr lang="pt-BR"/>
        </a:p>
      </dgm:t>
    </dgm:pt>
    <dgm:pt modelId="{DCB666B2-E786-42C6-8DF3-A9B993793CB7}" type="sibTrans" cxnId="{1DA529EC-AE92-4964-A0AE-B39914639E7F}">
      <dgm:prSet/>
      <dgm:spPr/>
      <dgm:t>
        <a:bodyPr/>
        <a:lstStyle/>
        <a:p>
          <a:endParaRPr lang="pt-BR"/>
        </a:p>
      </dgm:t>
    </dgm:pt>
    <dgm:pt modelId="{ADD5F410-BC09-46E1-B119-7482855AAF8E}">
      <dgm:prSet phldrT="[Texto]"/>
      <dgm:spPr/>
      <dgm:t>
        <a:bodyPr vert="vert"/>
        <a:lstStyle/>
        <a:p>
          <a:r>
            <a:rPr lang="pt-BR" dirty="0" smtClean="0"/>
            <a:t>AGENDA</a:t>
          </a:r>
          <a:endParaRPr lang="pt-BR" dirty="0"/>
        </a:p>
      </dgm:t>
    </dgm:pt>
    <dgm:pt modelId="{34CD66CD-2180-4C7F-AE50-87FCD1F2D6FC}" type="parTrans" cxnId="{68BEF19B-F193-4F9B-B399-E28C79888B32}">
      <dgm:prSet/>
      <dgm:spPr/>
      <dgm:t>
        <a:bodyPr/>
        <a:lstStyle/>
        <a:p>
          <a:endParaRPr lang="pt-BR"/>
        </a:p>
      </dgm:t>
    </dgm:pt>
    <dgm:pt modelId="{FDA76AC7-A75C-4E26-B76D-D076B6CDA973}" type="sibTrans" cxnId="{68BEF19B-F193-4F9B-B399-E28C79888B32}">
      <dgm:prSet/>
      <dgm:spPr/>
      <dgm:t>
        <a:bodyPr/>
        <a:lstStyle/>
        <a:p>
          <a:endParaRPr lang="pt-BR"/>
        </a:p>
      </dgm:t>
    </dgm:pt>
    <dgm:pt modelId="{6887DC25-494E-4D71-A72F-3AFDAADDD1FE}">
      <dgm:prSet phldrT="[Texto]"/>
      <dgm:spPr/>
      <dgm:t>
        <a:bodyPr vert="vert"/>
        <a:lstStyle/>
        <a:p>
          <a:r>
            <a:rPr lang="pt-BR" dirty="0" smtClean="0"/>
            <a:t>PESQUISA DE CLIENTES</a:t>
          </a:r>
          <a:endParaRPr lang="pt-BR" dirty="0"/>
        </a:p>
      </dgm:t>
    </dgm:pt>
    <dgm:pt modelId="{8455F274-7290-47DA-8BD5-25A04EEBDD32}" type="parTrans" cxnId="{CE910E24-83EE-42C5-B194-C788818FB1A4}">
      <dgm:prSet/>
      <dgm:spPr/>
      <dgm:t>
        <a:bodyPr/>
        <a:lstStyle/>
        <a:p>
          <a:endParaRPr lang="pt-BR"/>
        </a:p>
      </dgm:t>
    </dgm:pt>
    <dgm:pt modelId="{08551FEC-141E-49CA-B530-0E125AB586C7}" type="sibTrans" cxnId="{CE910E24-83EE-42C5-B194-C788818FB1A4}">
      <dgm:prSet/>
      <dgm:spPr/>
      <dgm:t>
        <a:bodyPr/>
        <a:lstStyle/>
        <a:p>
          <a:endParaRPr lang="pt-BR"/>
        </a:p>
      </dgm:t>
    </dgm:pt>
    <dgm:pt modelId="{E7DEEA9A-8D92-4770-BB19-E6BE1394E52A}">
      <dgm:prSet phldrT="[Texto]"/>
      <dgm:spPr/>
      <dgm:t>
        <a:bodyPr vert="vert"/>
        <a:lstStyle/>
        <a:p>
          <a:r>
            <a:rPr lang="pt-BR" dirty="0" smtClean="0"/>
            <a:t>SELECIONAR</a:t>
          </a:r>
          <a:endParaRPr lang="pt-BR" dirty="0"/>
        </a:p>
      </dgm:t>
    </dgm:pt>
    <dgm:pt modelId="{2B2BDAAF-74C6-4FAE-89DB-340A5806A009}" type="parTrans" cxnId="{844FCEE2-BF3B-4B6E-BE1C-25776A65258B}">
      <dgm:prSet/>
      <dgm:spPr/>
      <dgm:t>
        <a:bodyPr/>
        <a:lstStyle/>
        <a:p>
          <a:endParaRPr lang="pt-BR"/>
        </a:p>
      </dgm:t>
    </dgm:pt>
    <dgm:pt modelId="{B16AB640-DC25-413F-B2F3-7A61B0B434F6}" type="sibTrans" cxnId="{844FCEE2-BF3B-4B6E-BE1C-25776A65258B}">
      <dgm:prSet/>
      <dgm:spPr/>
      <dgm:t>
        <a:bodyPr/>
        <a:lstStyle/>
        <a:p>
          <a:endParaRPr lang="pt-BR"/>
        </a:p>
      </dgm:t>
    </dgm:pt>
    <dgm:pt modelId="{543C0E28-91AA-478D-802C-6CAE4C1705C6}">
      <dgm:prSet phldrT="[Texto]"/>
      <dgm:spPr/>
      <dgm:t>
        <a:bodyPr vert="vert"/>
        <a:lstStyle/>
        <a:p>
          <a:r>
            <a:rPr lang="pt-BR" dirty="0" smtClean="0"/>
            <a:t>CADASTRO</a:t>
          </a:r>
          <a:endParaRPr lang="pt-BR" dirty="0"/>
        </a:p>
      </dgm:t>
    </dgm:pt>
    <dgm:pt modelId="{D2DCF869-9658-4EF3-8572-E879A054A82F}" type="parTrans" cxnId="{2FC3E99E-A626-422C-8B73-92C934FF4EC5}">
      <dgm:prSet/>
      <dgm:spPr/>
      <dgm:t>
        <a:bodyPr/>
        <a:lstStyle/>
        <a:p>
          <a:endParaRPr lang="pt-BR"/>
        </a:p>
      </dgm:t>
    </dgm:pt>
    <dgm:pt modelId="{FD4878BF-3303-4A6C-9CB8-29AE91DC26DA}" type="sibTrans" cxnId="{2FC3E99E-A626-422C-8B73-92C934FF4EC5}">
      <dgm:prSet/>
      <dgm:spPr/>
      <dgm:t>
        <a:bodyPr/>
        <a:lstStyle/>
        <a:p>
          <a:endParaRPr lang="pt-BR"/>
        </a:p>
      </dgm:t>
    </dgm:pt>
    <dgm:pt modelId="{CA2733C7-1761-439F-825F-D973699DB00B}">
      <dgm:prSet phldrT="[Texto]"/>
      <dgm:spPr/>
      <dgm:t>
        <a:bodyPr vert="vert"/>
        <a:lstStyle/>
        <a:p>
          <a:r>
            <a:rPr lang="pt-BR" dirty="0" smtClean="0"/>
            <a:t>PROPAGANDAS</a:t>
          </a:r>
          <a:endParaRPr lang="pt-BR" dirty="0"/>
        </a:p>
      </dgm:t>
    </dgm:pt>
    <dgm:pt modelId="{63E8D6B6-3436-4AA8-91E4-41E196EA2ECE}" type="parTrans" cxnId="{79CD386E-2E7A-4E75-A488-57E652C6445D}">
      <dgm:prSet/>
      <dgm:spPr/>
      <dgm:t>
        <a:bodyPr/>
        <a:lstStyle/>
        <a:p>
          <a:endParaRPr lang="pt-BR"/>
        </a:p>
      </dgm:t>
    </dgm:pt>
    <dgm:pt modelId="{611DE894-155E-4C8D-B232-3D3495EF60EB}" type="sibTrans" cxnId="{79CD386E-2E7A-4E75-A488-57E652C6445D}">
      <dgm:prSet/>
      <dgm:spPr/>
      <dgm:t>
        <a:bodyPr/>
        <a:lstStyle/>
        <a:p>
          <a:endParaRPr lang="pt-BR"/>
        </a:p>
      </dgm:t>
    </dgm:pt>
    <dgm:pt modelId="{82513969-3CE7-4A65-9B2A-49DDB5932597}">
      <dgm:prSet phldrT="[Texto]"/>
      <dgm:spPr/>
      <dgm:t>
        <a:bodyPr vert="vert"/>
        <a:lstStyle/>
        <a:p>
          <a:r>
            <a:rPr lang="pt-BR" dirty="0" smtClean="0"/>
            <a:t>MATERIAIS</a:t>
          </a:r>
          <a:endParaRPr lang="pt-BR" dirty="0"/>
        </a:p>
      </dgm:t>
    </dgm:pt>
    <dgm:pt modelId="{4C7A0986-97AB-4C1B-807F-076B414384B0}" type="parTrans" cxnId="{B5A334C4-40EE-4E2C-A631-773ACB458AF0}">
      <dgm:prSet/>
      <dgm:spPr/>
      <dgm:t>
        <a:bodyPr/>
        <a:lstStyle/>
        <a:p>
          <a:endParaRPr lang="pt-BR"/>
        </a:p>
      </dgm:t>
    </dgm:pt>
    <dgm:pt modelId="{8349DF01-33C6-4DC0-8419-1EC628A6DA25}" type="sibTrans" cxnId="{B5A334C4-40EE-4E2C-A631-773ACB458AF0}">
      <dgm:prSet/>
      <dgm:spPr/>
      <dgm:t>
        <a:bodyPr/>
        <a:lstStyle/>
        <a:p>
          <a:endParaRPr lang="pt-BR"/>
        </a:p>
      </dgm:t>
    </dgm:pt>
    <dgm:pt modelId="{F46F33E9-A168-4BAF-AD91-6B67EFB7A912}">
      <dgm:prSet phldrT="[Texto]"/>
      <dgm:spPr/>
      <dgm:t>
        <a:bodyPr vert="vert"/>
        <a:lstStyle/>
        <a:p>
          <a:r>
            <a:rPr lang="pt-BR" dirty="0" err="1" smtClean="0"/>
            <a:t>LINK’S</a:t>
          </a:r>
          <a:endParaRPr lang="pt-BR" dirty="0"/>
        </a:p>
      </dgm:t>
    </dgm:pt>
    <dgm:pt modelId="{C17C4DA5-2229-448B-9613-08AF14EE67C2}" type="parTrans" cxnId="{DBDC5241-0115-4CB7-BA7B-549A2E0D4C25}">
      <dgm:prSet/>
      <dgm:spPr/>
      <dgm:t>
        <a:bodyPr/>
        <a:lstStyle/>
        <a:p>
          <a:endParaRPr lang="pt-BR"/>
        </a:p>
      </dgm:t>
    </dgm:pt>
    <dgm:pt modelId="{951575BE-B4E9-4B42-BEDD-846B567261C3}" type="sibTrans" cxnId="{DBDC5241-0115-4CB7-BA7B-549A2E0D4C25}">
      <dgm:prSet/>
      <dgm:spPr/>
      <dgm:t>
        <a:bodyPr/>
        <a:lstStyle/>
        <a:p>
          <a:endParaRPr lang="pt-BR"/>
        </a:p>
      </dgm:t>
    </dgm:pt>
    <dgm:pt modelId="{A9665C5D-CCB1-479F-8FFF-A67DFA70F00B}">
      <dgm:prSet phldrT="[Texto]"/>
      <dgm:spPr/>
      <dgm:t>
        <a:bodyPr vert="vert"/>
        <a:lstStyle/>
        <a:p>
          <a:r>
            <a:rPr lang="pt-BR" dirty="0" err="1" smtClean="0"/>
            <a:t>CEP’S</a:t>
          </a:r>
          <a:endParaRPr lang="pt-BR" dirty="0"/>
        </a:p>
      </dgm:t>
    </dgm:pt>
    <dgm:pt modelId="{76120F7E-37AE-4668-B703-D6C4AA615C02}" type="parTrans" cxnId="{B9E84286-1988-44BD-B98A-DC0999726B80}">
      <dgm:prSet/>
      <dgm:spPr/>
      <dgm:t>
        <a:bodyPr/>
        <a:lstStyle/>
        <a:p>
          <a:endParaRPr lang="pt-BR"/>
        </a:p>
      </dgm:t>
    </dgm:pt>
    <dgm:pt modelId="{8C9A5FA2-219C-468B-9EC8-69696D440252}" type="sibTrans" cxnId="{B9E84286-1988-44BD-B98A-DC0999726B80}">
      <dgm:prSet/>
      <dgm:spPr/>
      <dgm:t>
        <a:bodyPr/>
        <a:lstStyle/>
        <a:p>
          <a:endParaRPr lang="pt-BR"/>
        </a:p>
      </dgm:t>
    </dgm:pt>
    <dgm:pt modelId="{6695422E-B054-4B27-AF05-A0F6BD9FA124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smtClean="0"/>
            <a:t>IMPRESSÃO</a:t>
          </a:r>
          <a:endParaRPr lang="pt-BR" dirty="0"/>
        </a:p>
      </dgm:t>
    </dgm:pt>
    <dgm:pt modelId="{7447ECAA-CA78-4FA3-9371-B6BEE25DE342}" type="parTrans" cxnId="{01264614-D353-4236-8CC8-BB3D462C4043}">
      <dgm:prSet/>
      <dgm:spPr/>
    </dgm:pt>
    <dgm:pt modelId="{ACD18C33-6B6C-407F-AEDA-6C7E1FED2D08}" type="sibTrans" cxnId="{01264614-D353-4236-8CC8-BB3D462C4043}">
      <dgm:prSet/>
      <dgm:spPr/>
    </dgm:pt>
    <dgm:pt modelId="{2BD81065-4EA8-4B6E-AB73-E2F870397B9C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SOLICITAÇÃO DE CAÇAMBAS (STATUS)</a:t>
          </a:r>
          <a:endParaRPr lang="pt-BR"/>
        </a:p>
      </dgm:t>
    </dgm:pt>
    <dgm:pt modelId="{007109C6-2EBF-484D-84F9-3BA61D8E871F}" type="parTrans" cxnId="{1405ABA5-5199-497D-8D74-06AACB3571CE}">
      <dgm:prSet/>
      <dgm:spPr/>
      <dgm:t>
        <a:bodyPr/>
        <a:lstStyle/>
        <a:p>
          <a:endParaRPr lang="pt-BR"/>
        </a:p>
      </dgm:t>
    </dgm:pt>
    <dgm:pt modelId="{091FA8F0-E0A9-4F7F-9EBE-97FA40C921D1}" type="sibTrans" cxnId="{1405ABA5-5199-497D-8D74-06AACB3571CE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94D46192-F0AD-4CD4-A6C2-2F6F49B58B1C}" type="pres">
      <dgm:prSet presAssocID="{ADD5F410-BC09-46E1-B119-7482855AAF8E}" presName="vertTwo" presStyleCnt="0"/>
      <dgm:spPr/>
      <dgm:t>
        <a:bodyPr/>
        <a:lstStyle/>
        <a:p>
          <a:endParaRPr lang="pt-BR"/>
        </a:p>
      </dgm:t>
    </dgm:pt>
    <dgm:pt modelId="{494C1C8D-B19B-4C31-9C3C-0BDE1CCD79BE}" type="pres">
      <dgm:prSet presAssocID="{ADD5F410-BC09-46E1-B119-7482855AAF8E}" presName="txTwo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88D563-AD3B-4CEB-B01B-03DAD280C9A1}" type="pres">
      <dgm:prSet presAssocID="{ADD5F410-BC09-46E1-B119-7482855AAF8E}" presName="horzTwo" presStyleCnt="0"/>
      <dgm:spPr/>
      <dgm:t>
        <a:bodyPr/>
        <a:lstStyle/>
        <a:p>
          <a:endParaRPr lang="pt-BR"/>
        </a:p>
      </dgm:t>
    </dgm:pt>
    <dgm:pt modelId="{17FCEFA6-1CCF-4230-8F99-286E7744DA9A}" type="pres">
      <dgm:prSet presAssocID="{FDA76AC7-A75C-4E26-B76D-D076B6CDA973}" presName="sibSpaceTwo" presStyleCnt="0"/>
      <dgm:spPr/>
      <dgm:t>
        <a:bodyPr/>
        <a:lstStyle/>
        <a:p>
          <a:endParaRPr lang="pt-BR"/>
        </a:p>
      </dgm:t>
    </dgm:pt>
    <dgm:pt modelId="{2D5FC833-DA05-4B68-A96E-91235AE2EA12}" type="pres">
      <dgm:prSet presAssocID="{39474479-2573-4EDA-9E13-58160137A1A6}" presName="vertTwo" presStyleCnt="0"/>
      <dgm:spPr/>
      <dgm:t>
        <a:bodyPr/>
        <a:lstStyle/>
        <a:p>
          <a:endParaRPr lang="pt-BR"/>
        </a:p>
      </dgm:t>
    </dgm:pt>
    <dgm:pt modelId="{B54C6A46-F4FD-428E-BDEB-396DDC5F1E2F}" type="pres">
      <dgm:prSet presAssocID="{39474479-2573-4EDA-9E13-58160137A1A6}" presName="txTwo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28A14F-1765-417C-9420-78C9BECE312B}" type="pres">
      <dgm:prSet presAssocID="{39474479-2573-4EDA-9E13-58160137A1A6}" presName="parTransTwo" presStyleCnt="0"/>
      <dgm:spPr/>
      <dgm:t>
        <a:bodyPr/>
        <a:lstStyle/>
        <a:p>
          <a:endParaRPr lang="pt-BR"/>
        </a:p>
      </dgm:t>
    </dgm:pt>
    <dgm:pt modelId="{BC1AD5A1-AB41-440C-941F-3B792686444D}" type="pres">
      <dgm:prSet presAssocID="{39474479-2573-4EDA-9E13-58160137A1A6}" presName="horzTwo" presStyleCnt="0"/>
      <dgm:spPr/>
      <dgm:t>
        <a:bodyPr/>
        <a:lstStyle/>
        <a:p>
          <a:endParaRPr lang="pt-BR"/>
        </a:p>
      </dgm:t>
    </dgm:pt>
    <dgm:pt modelId="{95AB90D9-3E2F-46EB-AFDE-051757A0656F}" type="pres">
      <dgm:prSet presAssocID="{6695422E-B054-4B27-AF05-A0F6BD9FA124}" presName="vertThree" presStyleCnt="0"/>
      <dgm:spPr/>
    </dgm:pt>
    <dgm:pt modelId="{5D4708B6-AA4D-4203-952A-37A9B86EAD89}" type="pres">
      <dgm:prSet presAssocID="{6695422E-B054-4B27-AF05-A0F6BD9FA124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8FB51E-04F6-45BA-B538-FA803FD4FF27}" type="pres">
      <dgm:prSet presAssocID="{6695422E-B054-4B27-AF05-A0F6BD9FA124}" presName="parTransThree" presStyleCnt="0"/>
      <dgm:spPr/>
    </dgm:pt>
    <dgm:pt modelId="{A48542A8-0F33-4858-820F-BB63532A8B95}" type="pres">
      <dgm:prSet presAssocID="{6695422E-B054-4B27-AF05-A0F6BD9FA124}" presName="horzThree" presStyleCnt="0"/>
      <dgm:spPr/>
    </dgm:pt>
    <dgm:pt modelId="{ABD54863-CD93-4CEF-B276-453CF3E53406}" type="pres">
      <dgm:prSet presAssocID="{2BD81065-4EA8-4B6E-AB73-E2F870397B9C}" presName="vertFour" presStyleCnt="0">
        <dgm:presLayoutVars>
          <dgm:chPref val="3"/>
        </dgm:presLayoutVars>
      </dgm:prSet>
      <dgm:spPr/>
    </dgm:pt>
    <dgm:pt modelId="{C64B45A5-B72B-4C0B-82DB-0EC431190559}" type="pres">
      <dgm:prSet presAssocID="{2BD81065-4EA8-4B6E-AB73-E2F870397B9C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87FAEDF-4EF9-49B8-912A-52DAC0F4589F}" type="pres">
      <dgm:prSet presAssocID="{2BD81065-4EA8-4B6E-AB73-E2F870397B9C}" presName="horzFour" presStyleCnt="0"/>
      <dgm:spPr/>
    </dgm:pt>
    <dgm:pt modelId="{3B10705C-5D3D-4200-AE02-473D1FA8A11F}" type="pres">
      <dgm:prSet presAssocID="{ACD18C33-6B6C-407F-AEDA-6C7E1FED2D08}" presName="sibSpaceThree" presStyleCnt="0"/>
      <dgm:spPr/>
    </dgm:pt>
    <dgm:pt modelId="{62CEB232-7503-4B98-9B14-5CC061288CF3}" type="pres">
      <dgm:prSet presAssocID="{787F7B22-3AE6-4CD0-9E93-37F365FED7A4}" presName="vertThree" presStyleCnt="0"/>
      <dgm:spPr/>
      <dgm:t>
        <a:bodyPr/>
        <a:lstStyle/>
        <a:p>
          <a:endParaRPr lang="pt-BR"/>
        </a:p>
      </dgm:t>
    </dgm:pt>
    <dgm:pt modelId="{D3C0EE82-23B0-4978-B9F8-DEAA6A9DE6E4}" type="pres">
      <dgm:prSet presAssocID="{787F7B22-3AE6-4CD0-9E93-37F365FED7A4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8D8D144-C843-49FD-AD59-E68D92BBAF03}" type="pres">
      <dgm:prSet presAssocID="{787F7B22-3AE6-4CD0-9E93-37F365FED7A4}" presName="horzThree" presStyleCnt="0"/>
      <dgm:spPr/>
      <dgm:t>
        <a:bodyPr/>
        <a:lstStyle/>
        <a:p>
          <a:endParaRPr lang="pt-BR"/>
        </a:p>
      </dgm:t>
    </dgm:pt>
    <dgm:pt modelId="{179CDC2F-503B-413E-BCFF-68DF132248F5}" type="pres">
      <dgm:prSet presAssocID="{D5275A61-E0EE-4B00-B452-4F45BBFB6B17}" presName="sibSpaceThree" presStyleCnt="0"/>
      <dgm:spPr/>
      <dgm:t>
        <a:bodyPr/>
        <a:lstStyle/>
        <a:p>
          <a:endParaRPr lang="pt-BR"/>
        </a:p>
      </dgm:t>
    </dgm:pt>
    <dgm:pt modelId="{D67A82CD-DA2D-46F1-BDCC-ECC1D376895E}" type="pres">
      <dgm:prSet presAssocID="{C7DF918B-41C3-4BF7-BDDA-FD95998DC884}" presName="vertThree" presStyleCnt="0"/>
      <dgm:spPr/>
      <dgm:t>
        <a:bodyPr/>
        <a:lstStyle/>
        <a:p>
          <a:endParaRPr lang="pt-BR"/>
        </a:p>
      </dgm:t>
    </dgm:pt>
    <dgm:pt modelId="{B0A633B6-3346-4261-A5B0-48E8B5B832D4}" type="pres">
      <dgm:prSet presAssocID="{C7DF918B-41C3-4BF7-BDDA-FD95998DC884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04F8B7-B389-4D65-9EAA-8128F2F4FDBB}" type="pres">
      <dgm:prSet presAssocID="{C7DF918B-41C3-4BF7-BDDA-FD95998DC884}" presName="horzThree" presStyleCnt="0"/>
      <dgm:spPr/>
      <dgm:t>
        <a:bodyPr/>
        <a:lstStyle/>
        <a:p>
          <a:endParaRPr lang="pt-BR"/>
        </a:p>
      </dgm:t>
    </dgm:pt>
    <dgm:pt modelId="{9845D189-887E-4CC1-96A8-931CFE136F6B}" type="pres">
      <dgm:prSet presAssocID="{7183129B-0175-499D-A9A3-3CDF8CAFF8D4}" presName="sibSpaceTwo" presStyleCnt="0"/>
      <dgm:spPr/>
      <dgm:t>
        <a:bodyPr/>
        <a:lstStyle/>
        <a:p>
          <a:endParaRPr lang="pt-BR"/>
        </a:p>
      </dgm:t>
    </dgm:pt>
    <dgm:pt modelId="{E7A4B770-B87B-48BB-889C-D70C255FCF91}" type="pres">
      <dgm:prSet presAssocID="{6887DC25-494E-4D71-A72F-3AFDAADDD1FE}" presName="vertTwo" presStyleCnt="0"/>
      <dgm:spPr/>
      <dgm:t>
        <a:bodyPr/>
        <a:lstStyle/>
        <a:p>
          <a:endParaRPr lang="pt-BR"/>
        </a:p>
      </dgm:t>
    </dgm:pt>
    <dgm:pt modelId="{355F4EBD-C905-4FCE-BF10-729E4CFE28D7}" type="pres">
      <dgm:prSet presAssocID="{6887DC25-494E-4D71-A72F-3AFDAADDD1FE}" presName="txTwo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E1324E7-61EC-44B1-9837-299177DF7F63}" type="pres">
      <dgm:prSet presAssocID="{6887DC25-494E-4D71-A72F-3AFDAADDD1FE}" presName="parTransTwo" presStyleCnt="0"/>
      <dgm:spPr/>
      <dgm:t>
        <a:bodyPr/>
        <a:lstStyle/>
        <a:p>
          <a:endParaRPr lang="pt-BR"/>
        </a:p>
      </dgm:t>
    </dgm:pt>
    <dgm:pt modelId="{948F9856-636F-4633-B370-69675C8307F4}" type="pres">
      <dgm:prSet presAssocID="{6887DC25-494E-4D71-A72F-3AFDAADDD1FE}" presName="horzTwo" presStyleCnt="0"/>
      <dgm:spPr/>
      <dgm:t>
        <a:bodyPr/>
        <a:lstStyle/>
        <a:p>
          <a:endParaRPr lang="pt-BR"/>
        </a:p>
      </dgm:t>
    </dgm:pt>
    <dgm:pt modelId="{36B9E280-A2A5-48DA-BD80-87C3C8476BAD}" type="pres">
      <dgm:prSet presAssocID="{E7DEEA9A-8D92-4770-BB19-E6BE1394E52A}" presName="vertThree" presStyleCnt="0"/>
      <dgm:spPr/>
      <dgm:t>
        <a:bodyPr/>
        <a:lstStyle/>
        <a:p>
          <a:endParaRPr lang="pt-BR"/>
        </a:p>
      </dgm:t>
    </dgm:pt>
    <dgm:pt modelId="{A5422C20-8478-442A-BDEA-160021111D3F}" type="pres">
      <dgm:prSet presAssocID="{E7DEEA9A-8D92-4770-BB19-E6BE1394E52A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08DDB7-405A-4EF2-A0BD-69F3C63A61AC}" type="pres">
      <dgm:prSet presAssocID="{E7DEEA9A-8D92-4770-BB19-E6BE1394E52A}" presName="horzThree" presStyleCnt="0"/>
      <dgm:spPr/>
      <dgm:t>
        <a:bodyPr/>
        <a:lstStyle/>
        <a:p>
          <a:endParaRPr lang="pt-BR"/>
        </a:p>
      </dgm:t>
    </dgm:pt>
    <dgm:pt modelId="{1F461E90-B6D8-4FE6-952B-D3084500CF9C}" type="pres">
      <dgm:prSet presAssocID="{B16AB640-DC25-413F-B2F3-7A61B0B434F6}" presName="sibSpaceThree" presStyleCnt="0"/>
      <dgm:spPr/>
      <dgm:t>
        <a:bodyPr/>
        <a:lstStyle/>
        <a:p>
          <a:endParaRPr lang="pt-BR"/>
        </a:p>
      </dgm:t>
    </dgm:pt>
    <dgm:pt modelId="{90A71DB0-A451-49A2-A242-950FE4DE3FE7}" type="pres">
      <dgm:prSet presAssocID="{543C0E28-91AA-478D-802C-6CAE4C1705C6}" presName="vertThree" presStyleCnt="0"/>
      <dgm:spPr/>
      <dgm:t>
        <a:bodyPr/>
        <a:lstStyle/>
        <a:p>
          <a:endParaRPr lang="pt-BR"/>
        </a:p>
      </dgm:t>
    </dgm:pt>
    <dgm:pt modelId="{85353C90-3DDD-4B90-9392-6022501842B1}" type="pres">
      <dgm:prSet presAssocID="{543C0E28-91AA-478D-802C-6CAE4C1705C6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CC277D-975E-4348-96A5-E914F6CB427E}" type="pres">
      <dgm:prSet presAssocID="{543C0E28-91AA-478D-802C-6CAE4C1705C6}" presName="horzThree" presStyleCnt="0"/>
      <dgm:spPr/>
      <dgm:t>
        <a:bodyPr/>
        <a:lstStyle/>
        <a:p>
          <a:endParaRPr lang="pt-BR"/>
        </a:p>
      </dgm:t>
    </dgm:pt>
    <dgm:pt modelId="{211166F8-7CFB-4F4A-ABF1-E84505F73188}" type="pres">
      <dgm:prSet presAssocID="{08551FEC-141E-49CA-B530-0E125AB586C7}" presName="sibSpaceTwo" presStyleCnt="0"/>
      <dgm:spPr/>
      <dgm:t>
        <a:bodyPr/>
        <a:lstStyle/>
        <a:p>
          <a:endParaRPr lang="pt-BR"/>
        </a:p>
      </dgm:t>
    </dgm:pt>
    <dgm:pt modelId="{483BC75E-965B-4D93-9C9E-B385D1FE765E}" type="pres">
      <dgm:prSet presAssocID="{CA2733C7-1761-439F-825F-D973699DB00B}" presName="vertTwo" presStyleCnt="0"/>
      <dgm:spPr/>
      <dgm:t>
        <a:bodyPr/>
        <a:lstStyle/>
        <a:p>
          <a:endParaRPr lang="pt-BR"/>
        </a:p>
      </dgm:t>
    </dgm:pt>
    <dgm:pt modelId="{53DE43BD-637D-4B96-B475-27FAF7072C45}" type="pres">
      <dgm:prSet presAssocID="{CA2733C7-1761-439F-825F-D973699DB00B}" presName="txTwo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55693B-F7A9-4C12-A8AE-A45BB753644E}" type="pres">
      <dgm:prSet presAssocID="{CA2733C7-1761-439F-825F-D973699DB00B}" presName="horzTwo" presStyleCnt="0"/>
      <dgm:spPr/>
      <dgm:t>
        <a:bodyPr/>
        <a:lstStyle/>
        <a:p>
          <a:endParaRPr lang="pt-BR"/>
        </a:p>
      </dgm:t>
    </dgm:pt>
    <dgm:pt modelId="{481BD65F-2802-4888-B7EC-BC7CCC1A85F8}" type="pres">
      <dgm:prSet presAssocID="{611DE894-155E-4C8D-B232-3D3495EF60EB}" presName="sibSpaceTwo" presStyleCnt="0"/>
      <dgm:spPr/>
      <dgm:t>
        <a:bodyPr/>
        <a:lstStyle/>
        <a:p>
          <a:endParaRPr lang="pt-BR"/>
        </a:p>
      </dgm:t>
    </dgm:pt>
    <dgm:pt modelId="{F416638E-5D39-4E16-BB44-738E83FE60A7}" type="pres">
      <dgm:prSet presAssocID="{82513969-3CE7-4A65-9B2A-49DDB5932597}" presName="vertTwo" presStyleCnt="0"/>
      <dgm:spPr/>
      <dgm:t>
        <a:bodyPr/>
        <a:lstStyle/>
        <a:p>
          <a:endParaRPr lang="pt-BR"/>
        </a:p>
      </dgm:t>
    </dgm:pt>
    <dgm:pt modelId="{4D0C4114-084C-4E65-8C48-CDD199B4F3FD}" type="pres">
      <dgm:prSet presAssocID="{82513969-3CE7-4A65-9B2A-49DDB5932597}" presName="txTwo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ED89055-1D1B-4847-8F76-5E6C33CB24A4}" type="pres">
      <dgm:prSet presAssocID="{82513969-3CE7-4A65-9B2A-49DDB5932597}" presName="horzTwo" presStyleCnt="0"/>
      <dgm:spPr/>
      <dgm:t>
        <a:bodyPr/>
        <a:lstStyle/>
        <a:p>
          <a:endParaRPr lang="pt-BR"/>
        </a:p>
      </dgm:t>
    </dgm:pt>
    <dgm:pt modelId="{6D04C224-04CD-4016-9B93-DD4501FA70E5}" type="pres">
      <dgm:prSet presAssocID="{8349DF01-33C6-4DC0-8419-1EC628A6DA25}" presName="sibSpaceTwo" presStyleCnt="0"/>
      <dgm:spPr/>
      <dgm:t>
        <a:bodyPr/>
        <a:lstStyle/>
        <a:p>
          <a:endParaRPr lang="pt-BR"/>
        </a:p>
      </dgm:t>
    </dgm:pt>
    <dgm:pt modelId="{7CDB6B2B-AB15-4141-A5A7-EB3AA57D0878}" type="pres">
      <dgm:prSet presAssocID="{F46F33E9-A168-4BAF-AD91-6B67EFB7A912}" presName="vertTwo" presStyleCnt="0"/>
      <dgm:spPr/>
      <dgm:t>
        <a:bodyPr/>
        <a:lstStyle/>
        <a:p>
          <a:endParaRPr lang="pt-BR"/>
        </a:p>
      </dgm:t>
    </dgm:pt>
    <dgm:pt modelId="{77154DF7-9C47-4539-B18A-65449FCFD6FE}" type="pres">
      <dgm:prSet presAssocID="{F46F33E9-A168-4BAF-AD91-6B67EFB7A912}" presName="txTwo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343094-A976-4E06-9243-C4DF63C3AB75}" type="pres">
      <dgm:prSet presAssocID="{F46F33E9-A168-4BAF-AD91-6B67EFB7A912}" presName="horzTwo" presStyleCnt="0"/>
      <dgm:spPr/>
      <dgm:t>
        <a:bodyPr/>
        <a:lstStyle/>
        <a:p>
          <a:endParaRPr lang="pt-BR"/>
        </a:p>
      </dgm:t>
    </dgm:pt>
    <dgm:pt modelId="{CE38CCFA-8265-4F93-B86D-74607547DB6D}" type="pres">
      <dgm:prSet presAssocID="{951575BE-B4E9-4B42-BEDD-846B567261C3}" presName="sibSpaceTwo" presStyleCnt="0"/>
      <dgm:spPr/>
      <dgm:t>
        <a:bodyPr/>
        <a:lstStyle/>
        <a:p>
          <a:endParaRPr lang="pt-BR"/>
        </a:p>
      </dgm:t>
    </dgm:pt>
    <dgm:pt modelId="{51E18DB8-B475-4D52-8762-85B9D943CCE2}" type="pres">
      <dgm:prSet presAssocID="{A9665C5D-CCB1-479F-8FFF-A67DFA70F00B}" presName="vertTwo" presStyleCnt="0"/>
      <dgm:spPr/>
      <dgm:t>
        <a:bodyPr/>
        <a:lstStyle/>
        <a:p>
          <a:endParaRPr lang="pt-BR"/>
        </a:p>
      </dgm:t>
    </dgm:pt>
    <dgm:pt modelId="{DACE3E5C-C761-4D50-9109-24C6519D76C4}" type="pres">
      <dgm:prSet presAssocID="{A9665C5D-CCB1-479F-8FFF-A67DFA70F00B}" presName="txTwo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85E9F8-2080-4EAB-A239-6C2AEAAC06EF}" type="pres">
      <dgm:prSet presAssocID="{A9665C5D-CCB1-479F-8FFF-A67DFA70F00B}" presName="horzTwo" presStyleCnt="0"/>
      <dgm:spPr/>
      <dgm:t>
        <a:bodyPr/>
        <a:lstStyle/>
        <a:p>
          <a:endParaRPr lang="pt-BR"/>
        </a:p>
      </dgm:t>
    </dgm:pt>
  </dgm:ptLst>
  <dgm:cxnLst>
    <dgm:cxn modelId="{D21F3D46-CA65-4172-BEAB-F5DEE306B1E7}" type="presOf" srcId="{82513969-3CE7-4A65-9B2A-49DDB5932597}" destId="{4D0C4114-084C-4E65-8C48-CDD199B4F3FD}" srcOrd="0" destOrd="0" presId="urn:microsoft.com/office/officeart/2005/8/layout/hierarchy4"/>
    <dgm:cxn modelId="{844FCEE2-BF3B-4B6E-BE1C-25776A65258B}" srcId="{6887DC25-494E-4D71-A72F-3AFDAADDD1FE}" destId="{E7DEEA9A-8D92-4770-BB19-E6BE1394E52A}" srcOrd="0" destOrd="0" parTransId="{2B2BDAAF-74C6-4FAE-89DB-340A5806A009}" sibTransId="{B16AB640-DC25-413F-B2F3-7A61B0B434F6}"/>
    <dgm:cxn modelId="{DBDC5241-0115-4CB7-BA7B-549A2E0D4C25}" srcId="{06650947-7D67-4E38-B27B-D909BAB344D6}" destId="{F46F33E9-A168-4BAF-AD91-6B67EFB7A912}" srcOrd="5" destOrd="0" parTransId="{C17C4DA5-2229-448B-9613-08AF14EE67C2}" sibTransId="{951575BE-B4E9-4B42-BEDD-846B567261C3}"/>
    <dgm:cxn modelId="{712DCB32-E66F-4791-BCB2-BF9053DD7B80}" srcId="{39474479-2573-4EDA-9E13-58160137A1A6}" destId="{787F7B22-3AE6-4CD0-9E93-37F365FED7A4}" srcOrd="1" destOrd="0" parTransId="{ED8F7A0E-06C2-420E-8C01-3663D7A469A5}" sibTransId="{D5275A61-E0EE-4B00-B452-4F45BBFB6B17}"/>
    <dgm:cxn modelId="{53976FF9-7723-415F-8666-5C6155908F2F}" type="presOf" srcId="{E7DEEA9A-8D92-4770-BB19-E6BE1394E52A}" destId="{A5422C20-8478-442A-BDEA-160021111D3F}" srcOrd="0" destOrd="0" presId="urn:microsoft.com/office/officeart/2005/8/layout/hierarchy4"/>
    <dgm:cxn modelId="{79CD386E-2E7A-4E75-A488-57E652C6445D}" srcId="{06650947-7D67-4E38-B27B-D909BAB344D6}" destId="{CA2733C7-1761-439F-825F-D973699DB00B}" srcOrd="3" destOrd="0" parTransId="{63E8D6B6-3436-4AA8-91E4-41E196EA2ECE}" sibTransId="{611DE894-155E-4C8D-B232-3D3495EF60EB}"/>
    <dgm:cxn modelId="{5F45862D-96F0-41A2-A706-1F8ED46AD53D}" type="presOf" srcId="{39474479-2573-4EDA-9E13-58160137A1A6}" destId="{B54C6A46-F4FD-428E-BDEB-396DDC5F1E2F}" srcOrd="0" destOrd="0" presId="urn:microsoft.com/office/officeart/2005/8/layout/hierarchy4"/>
    <dgm:cxn modelId="{70E266E2-7D9B-4782-AB09-8C909EA41F16}" type="presOf" srcId="{ADD5F410-BC09-46E1-B119-7482855AAF8E}" destId="{494C1C8D-B19B-4C31-9C3C-0BDE1CCD79BE}" srcOrd="0" destOrd="0" presId="urn:microsoft.com/office/officeart/2005/8/layout/hierarchy4"/>
    <dgm:cxn modelId="{173F217E-8703-462B-94D6-640769457102}" type="presOf" srcId="{A9665C5D-CCB1-479F-8FFF-A67DFA70F00B}" destId="{DACE3E5C-C761-4D50-9109-24C6519D76C4}" srcOrd="0" destOrd="0" presId="urn:microsoft.com/office/officeart/2005/8/layout/hierarchy4"/>
    <dgm:cxn modelId="{42FBD7BE-4768-4F0A-A8E2-195691905767}" type="presOf" srcId="{6695422E-B054-4B27-AF05-A0F6BD9FA124}" destId="{5D4708B6-AA4D-4203-952A-37A9B86EAD89}" srcOrd="0" destOrd="0" presId="urn:microsoft.com/office/officeart/2005/8/layout/hierarchy4"/>
    <dgm:cxn modelId="{1405ABA5-5199-497D-8D74-06AACB3571CE}" srcId="{6695422E-B054-4B27-AF05-A0F6BD9FA124}" destId="{2BD81065-4EA8-4B6E-AB73-E2F870397B9C}" srcOrd="0" destOrd="0" parTransId="{007109C6-2EBF-484D-84F9-3BA61D8E871F}" sibTransId="{091FA8F0-E0A9-4F7F-9EBE-97FA40C921D1}"/>
    <dgm:cxn modelId="{01264614-D353-4236-8CC8-BB3D462C4043}" srcId="{39474479-2573-4EDA-9E13-58160137A1A6}" destId="{6695422E-B054-4B27-AF05-A0F6BD9FA124}" srcOrd="0" destOrd="0" parTransId="{7447ECAA-CA78-4FA3-9371-B6BEE25DE342}" sibTransId="{ACD18C33-6B6C-407F-AEDA-6C7E1FED2D08}"/>
    <dgm:cxn modelId="{515115D8-D561-4BF4-8D29-618B6EC0BCED}" type="presOf" srcId="{CA2733C7-1761-439F-825F-D973699DB00B}" destId="{53DE43BD-637D-4B96-B475-27FAF7072C45}" srcOrd="0" destOrd="0" presId="urn:microsoft.com/office/officeart/2005/8/layout/hierarchy4"/>
    <dgm:cxn modelId="{A35C8BD0-9A0A-401C-B6C0-8E23AE4A6844}" type="presOf" srcId="{2BD81065-4EA8-4B6E-AB73-E2F870397B9C}" destId="{C64B45A5-B72B-4C0B-82DB-0EC431190559}" srcOrd="0" destOrd="0" presId="urn:microsoft.com/office/officeart/2005/8/layout/hierarchy4"/>
    <dgm:cxn modelId="{93B1B968-E8A5-41E1-8F75-B56439CC3B65}" type="presOf" srcId="{06650947-7D67-4E38-B27B-D909BAB344D6}" destId="{8232A0DC-49A7-468A-B0D8-B43297EE1AB8}" srcOrd="0" destOrd="0" presId="urn:microsoft.com/office/officeart/2005/8/layout/hierarchy4"/>
    <dgm:cxn modelId="{7A5C328F-5956-4E6B-8EF5-F2CBF61D2931}" type="presOf" srcId="{C7DF918B-41C3-4BF7-BDDA-FD95998DC884}" destId="{B0A633B6-3346-4261-A5B0-48E8B5B832D4}" srcOrd="0" destOrd="0" presId="urn:microsoft.com/office/officeart/2005/8/layout/hierarchy4"/>
    <dgm:cxn modelId="{B30469E1-76C3-4920-BDA9-6C367133BE74}" type="presOf" srcId="{787F7B22-3AE6-4CD0-9E93-37F365FED7A4}" destId="{D3C0EE82-23B0-4978-B9F8-DEAA6A9DE6E4}" srcOrd="0" destOrd="0" presId="urn:microsoft.com/office/officeart/2005/8/layout/hierarchy4"/>
    <dgm:cxn modelId="{1DA529EC-AE92-4964-A0AE-B39914639E7F}" srcId="{39474479-2573-4EDA-9E13-58160137A1A6}" destId="{C7DF918B-41C3-4BF7-BDDA-FD95998DC884}" srcOrd="2" destOrd="0" parTransId="{CA5C53DA-DE98-4213-B3EF-EB6AA752A74E}" sibTransId="{DCB666B2-E786-42C6-8DF3-A9B993793CB7}"/>
    <dgm:cxn modelId="{1307DBBF-CEC1-4E18-AD70-F723637800A1}" srcId="{06650947-7D67-4E38-B27B-D909BAB344D6}" destId="{39474479-2573-4EDA-9E13-58160137A1A6}" srcOrd="1" destOrd="0" parTransId="{0090F69B-17FB-4140-A593-AEFBA46EF515}" sibTransId="{7183129B-0175-499D-A9A3-3CDF8CAFF8D4}"/>
    <dgm:cxn modelId="{68BEF19B-F193-4F9B-B399-E28C79888B32}" srcId="{06650947-7D67-4E38-B27B-D909BAB344D6}" destId="{ADD5F410-BC09-46E1-B119-7482855AAF8E}" srcOrd="0" destOrd="0" parTransId="{34CD66CD-2180-4C7F-AE50-87FCD1F2D6FC}" sibTransId="{FDA76AC7-A75C-4E26-B76D-D076B6CDA973}"/>
    <dgm:cxn modelId="{285A499E-3A91-4F0F-B251-55BDDFD32355}" type="presOf" srcId="{BC0B5F83-85BD-46F4-AEA9-2344AA961806}" destId="{16EB433B-A7AB-4F29-BB94-86075F71C421}" srcOrd="0" destOrd="0" presId="urn:microsoft.com/office/officeart/2005/8/layout/hierarchy4"/>
    <dgm:cxn modelId="{B5A334C4-40EE-4E2C-A631-773ACB458AF0}" srcId="{06650947-7D67-4E38-B27B-D909BAB344D6}" destId="{82513969-3CE7-4A65-9B2A-49DDB5932597}" srcOrd="4" destOrd="0" parTransId="{4C7A0986-97AB-4C1B-807F-076B414384B0}" sibTransId="{8349DF01-33C6-4DC0-8419-1EC628A6DA25}"/>
    <dgm:cxn modelId="{2FC3E99E-A626-422C-8B73-92C934FF4EC5}" srcId="{6887DC25-494E-4D71-A72F-3AFDAADDD1FE}" destId="{543C0E28-91AA-478D-802C-6CAE4C1705C6}" srcOrd="1" destOrd="0" parTransId="{D2DCF869-9658-4EF3-8572-E879A054A82F}" sibTransId="{FD4878BF-3303-4A6C-9CB8-29AE91DC26DA}"/>
    <dgm:cxn modelId="{A3C4BA17-F551-48CC-A779-401A9AC9EC9A}" type="presOf" srcId="{543C0E28-91AA-478D-802C-6CAE4C1705C6}" destId="{85353C90-3DDD-4B90-9392-6022501842B1}" srcOrd="0" destOrd="0" presId="urn:microsoft.com/office/officeart/2005/8/layout/hierarchy4"/>
    <dgm:cxn modelId="{FAEC9406-5C1C-47B1-A730-4C0ADE2F4C0F}" type="presOf" srcId="{6887DC25-494E-4D71-A72F-3AFDAADDD1FE}" destId="{355F4EBD-C905-4FCE-BF10-729E4CFE28D7}" srcOrd="0" destOrd="0" presId="urn:microsoft.com/office/officeart/2005/8/layout/hierarchy4"/>
    <dgm:cxn modelId="{CE910E24-83EE-42C5-B194-C788818FB1A4}" srcId="{06650947-7D67-4E38-B27B-D909BAB344D6}" destId="{6887DC25-494E-4D71-A72F-3AFDAADDD1FE}" srcOrd="2" destOrd="0" parTransId="{8455F274-7290-47DA-8BD5-25A04EEBDD32}" sibTransId="{08551FEC-141E-49CA-B530-0E125AB586C7}"/>
    <dgm:cxn modelId="{B9E84286-1988-44BD-B98A-DC0999726B80}" srcId="{06650947-7D67-4E38-B27B-D909BAB344D6}" destId="{A9665C5D-CCB1-479F-8FFF-A67DFA70F00B}" srcOrd="6" destOrd="0" parTransId="{76120F7E-37AE-4668-B703-D6C4AA615C02}" sibTransId="{8C9A5FA2-219C-468B-9EC8-69696D440252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A1C9062C-E17C-4EE5-9AC5-8350232BFF6E}" type="presOf" srcId="{F46F33E9-A168-4BAF-AD91-6B67EFB7A912}" destId="{77154DF7-9C47-4539-B18A-65449FCFD6FE}" srcOrd="0" destOrd="0" presId="urn:microsoft.com/office/officeart/2005/8/layout/hierarchy4"/>
    <dgm:cxn modelId="{B7DE522A-D472-4DCE-9E57-FC387BE00534}" type="presParOf" srcId="{16EB433B-A7AB-4F29-BB94-86075F71C421}" destId="{730FF02A-B162-44DD-BB2A-1FA8A6E787F8}" srcOrd="0" destOrd="0" presId="urn:microsoft.com/office/officeart/2005/8/layout/hierarchy4"/>
    <dgm:cxn modelId="{10650276-24A5-4673-8CF5-818BE002A82D}" type="presParOf" srcId="{730FF02A-B162-44DD-BB2A-1FA8A6E787F8}" destId="{8232A0DC-49A7-468A-B0D8-B43297EE1AB8}" srcOrd="0" destOrd="0" presId="urn:microsoft.com/office/officeart/2005/8/layout/hierarchy4"/>
    <dgm:cxn modelId="{4AB1D8A1-7CE5-4CB2-9019-9E5ED1CAB910}" type="presParOf" srcId="{730FF02A-B162-44DD-BB2A-1FA8A6E787F8}" destId="{626EE462-822E-4D22-A33F-DEBC0B40F349}" srcOrd="1" destOrd="0" presId="urn:microsoft.com/office/officeart/2005/8/layout/hierarchy4"/>
    <dgm:cxn modelId="{C4275848-068D-4B41-B85B-BD5067774D3C}" type="presParOf" srcId="{730FF02A-B162-44DD-BB2A-1FA8A6E787F8}" destId="{47F05D43-07F5-463C-8408-0616BE654A16}" srcOrd="2" destOrd="0" presId="urn:microsoft.com/office/officeart/2005/8/layout/hierarchy4"/>
    <dgm:cxn modelId="{5E8C9C17-08FB-42CD-BAE3-9E0DFCA6C87A}" type="presParOf" srcId="{47F05D43-07F5-463C-8408-0616BE654A16}" destId="{94D46192-F0AD-4CD4-A6C2-2F6F49B58B1C}" srcOrd="0" destOrd="0" presId="urn:microsoft.com/office/officeart/2005/8/layout/hierarchy4"/>
    <dgm:cxn modelId="{EACFB25D-A3C2-4C45-87D7-591466FF365B}" type="presParOf" srcId="{94D46192-F0AD-4CD4-A6C2-2F6F49B58B1C}" destId="{494C1C8D-B19B-4C31-9C3C-0BDE1CCD79BE}" srcOrd="0" destOrd="0" presId="urn:microsoft.com/office/officeart/2005/8/layout/hierarchy4"/>
    <dgm:cxn modelId="{B0FFA173-8357-43C6-9E38-7FD47E461409}" type="presParOf" srcId="{94D46192-F0AD-4CD4-A6C2-2F6F49B58B1C}" destId="{A688D563-AD3B-4CEB-B01B-03DAD280C9A1}" srcOrd="1" destOrd="0" presId="urn:microsoft.com/office/officeart/2005/8/layout/hierarchy4"/>
    <dgm:cxn modelId="{50C98F7C-621C-419D-AB8E-312CCB757053}" type="presParOf" srcId="{47F05D43-07F5-463C-8408-0616BE654A16}" destId="{17FCEFA6-1CCF-4230-8F99-286E7744DA9A}" srcOrd="1" destOrd="0" presId="urn:microsoft.com/office/officeart/2005/8/layout/hierarchy4"/>
    <dgm:cxn modelId="{EA96ED3C-8678-43CE-B710-C90C79BA7A13}" type="presParOf" srcId="{47F05D43-07F5-463C-8408-0616BE654A16}" destId="{2D5FC833-DA05-4B68-A96E-91235AE2EA12}" srcOrd="2" destOrd="0" presId="urn:microsoft.com/office/officeart/2005/8/layout/hierarchy4"/>
    <dgm:cxn modelId="{C2EBA80B-60DF-4DE3-A698-BA63F1170B04}" type="presParOf" srcId="{2D5FC833-DA05-4B68-A96E-91235AE2EA12}" destId="{B54C6A46-F4FD-428E-BDEB-396DDC5F1E2F}" srcOrd="0" destOrd="0" presId="urn:microsoft.com/office/officeart/2005/8/layout/hierarchy4"/>
    <dgm:cxn modelId="{844F598F-DA0E-4C1C-A221-6EFF1C42E350}" type="presParOf" srcId="{2D5FC833-DA05-4B68-A96E-91235AE2EA12}" destId="{A028A14F-1765-417C-9420-78C9BECE312B}" srcOrd="1" destOrd="0" presId="urn:microsoft.com/office/officeart/2005/8/layout/hierarchy4"/>
    <dgm:cxn modelId="{74A8686C-CD04-4BB4-9BF3-B40D385FB64A}" type="presParOf" srcId="{2D5FC833-DA05-4B68-A96E-91235AE2EA12}" destId="{BC1AD5A1-AB41-440C-941F-3B792686444D}" srcOrd="2" destOrd="0" presId="urn:microsoft.com/office/officeart/2005/8/layout/hierarchy4"/>
    <dgm:cxn modelId="{47A53201-C7E1-4341-AE75-74DFA75947E4}" type="presParOf" srcId="{BC1AD5A1-AB41-440C-941F-3B792686444D}" destId="{95AB90D9-3E2F-46EB-AFDE-051757A0656F}" srcOrd="0" destOrd="0" presId="urn:microsoft.com/office/officeart/2005/8/layout/hierarchy4"/>
    <dgm:cxn modelId="{30F800C2-C45C-4971-AACF-6FC4DD2F5FC4}" type="presParOf" srcId="{95AB90D9-3E2F-46EB-AFDE-051757A0656F}" destId="{5D4708B6-AA4D-4203-952A-37A9B86EAD89}" srcOrd="0" destOrd="0" presId="urn:microsoft.com/office/officeart/2005/8/layout/hierarchy4"/>
    <dgm:cxn modelId="{254C9F8C-CAEA-4C9B-96C7-58F50DB94448}" type="presParOf" srcId="{95AB90D9-3E2F-46EB-AFDE-051757A0656F}" destId="{AC8FB51E-04F6-45BA-B538-FA803FD4FF27}" srcOrd="1" destOrd="0" presId="urn:microsoft.com/office/officeart/2005/8/layout/hierarchy4"/>
    <dgm:cxn modelId="{2CC4F020-3C62-4EE0-87B6-24417E1A2B5E}" type="presParOf" srcId="{95AB90D9-3E2F-46EB-AFDE-051757A0656F}" destId="{A48542A8-0F33-4858-820F-BB63532A8B95}" srcOrd="2" destOrd="0" presId="urn:microsoft.com/office/officeart/2005/8/layout/hierarchy4"/>
    <dgm:cxn modelId="{791D9CD3-333C-452E-97AC-564309F5FCE6}" type="presParOf" srcId="{A48542A8-0F33-4858-820F-BB63532A8B95}" destId="{ABD54863-CD93-4CEF-B276-453CF3E53406}" srcOrd="0" destOrd="0" presId="urn:microsoft.com/office/officeart/2005/8/layout/hierarchy4"/>
    <dgm:cxn modelId="{4EACFB94-8BBE-40EB-AB80-4895A9E2C497}" type="presParOf" srcId="{ABD54863-CD93-4CEF-B276-453CF3E53406}" destId="{C64B45A5-B72B-4C0B-82DB-0EC431190559}" srcOrd="0" destOrd="0" presId="urn:microsoft.com/office/officeart/2005/8/layout/hierarchy4"/>
    <dgm:cxn modelId="{82C0A372-5D9C-4230-91CC-11C368BE2129}" type="presParOf" srcId="{ABD54863-CD93-4CEF-B276-453CF3E53406}" destId="{787FAEDF-4EF9-49B8-912A-52DAC0F4589F}" srcOrd="1" destOrd="0" presId="urn:microsoft.com/office/officeart/2005/8/layout/hierarchy4"/>
    <dgm:cxn modelId="{B78CABA4-5EB3-4054-8022-50D0C6027A6A}" type="presParOf" srcId="{BC1AD5A1-AB41-440C-941F-3B792686444D}" destId="{3B10705C-5D3D-4200-AE02-473D1FA8A11F}" srcOrd="1" destOrd="0" presId="urn:microsoft.com/office/officeart/2005/8/layout/hierarchy4"/>
    <dgm:cxn modelId="{16E67D29-FF65-4547-A87C-410808E5F174}" type="presParOf" srcId="{BC1AD5A1-AB41-440C-941F-3B792686444D}" destId="{62CEB232-7503-4B98-9B14-5CC061288CF3}" srcOrd="2" destOrd="0" presId="urn:microsoft.com/office/officeart/2005/8/layout/hierarchy4"/>
    <dgm:cxn modelId="{5BA7B52A-80AC-4234-A9DC-D1269555621F}" type="presParOf" srcId="{62CEB232-7503-4B98-9B14-5CC061288CF3}" destId="{D3C0EE82-23B0-4978-B9F8-DEAA6A9DE6E4}" srcOrd="0" destOrd="0" presId="urn:microsoft.com/office/officeart/2005/8/layout/hierarchy4"/>
    <dgm:cxn modelId="{0C98F250-7F84-4021-A73B-E0DF71DA8DF0}" type="presParOf" srcId="{62CEB232-7503-4B98-9B14-5CC061288CF3}" destId="{88D8D144-C843-49FD-AD59-E68D92BBAF03}" srcOrd="1" destOrd="0" presId="urn:microsoft.com/office/officeart/2005/8/layout/hierarchy4"/>
    <dgm:cxn modelId="{F7295040-EA76-4A16-BF84-DF752B1B47D2}" type="presParOf" srcId="{BC1AD5A1-AB41-440C-941F-3B792686444D}" destId="{179CDC2F-503B-413E-BCFF-68DF132248F5}" srcOrd="3" destOrd="0" presId="urn:microsoft.com/office/officeart/2005/8/layout/hierarchy4"/>
    <dgm:cxn modelId="{8EDB3BAE-E307-40A6-9F81-9849C840C5B2}" type="presParOf" srcId="{BC1AD5A1-AB41-440C-941F-3B792686444D}" destId="{D67A82CD-DA2D-46F1-BDCC-ECC1D376895E}" srcOrd="4" destOrd="0" presId="urn:microsoft.com/office/officeart/2005/8/layout/hierarchy4"/>
    <dgm:cxn modelId="{C15FE760-7BEF-471D-A031-3DCF3A5043F8}" type="presParOf" srcId="{D67A82CD-DA2D-46F1-BDCC-ECC1D376895E}" destId="{B0A633B6-3346-4261-A5B0-48E8B5B832D4}" srcOrd="0" destOrd="0" presId="urn:microsoft.com/office/officeart/2005/8/layout/hierarchy4"/>
    <dgm:cxn modelId="{33F304A0-874F-4267-8AD7-A9C82CE5E725}" type="presParOf" srcId="{D67A82CD-DA2D-46F1-BDCC-ECC1D376895E}" destId="{1504F8B7-B389-4D65-9EAA-8128F2F4FDBB}" srcOrd="1" destOrd="0" presId="urn:microsoft.com/office/officeart/2005/8/layout/hierarchy4"/>
    <dgm:cxn modelId="{B34B88D1-8680-4B88-B2F8-D348D93D9FE1}" type="presParOf" srcId="{47F05D43-07F5-463C-8408-0616BE654A16}" destId="{9845D189-887E-4CC1-96A8-931CFE136F6B}" srcOrd="3" destOrd="0" presId="urn:microsoft.com/office/officeart/2005/8/layout/hierarchy4"/>
    <dgm:cxn modelId="{922F70CE-8F62-4200-8A96-92FD9A13717C}" type="presParOf" srcId="{47F05D43-07F5-463C-8408-0616BE654A16}" destId="{E7A4B770-B87B-48BB-889C-D70C255FCF91}" srcOrd="4" destOrd="0" presId="urn:microsoft.com/office/officeart/2005/8/layout/hierarchy4"/>
    <dgm:cxn modelId="{AC66BBE6-F29E-43CB-A9A4-E2C703BFF3D1}" type="presParOf" srcId="{E7A4B770-B87B-48BB-889C-D70C255FCF91}" destId="{355F4EBD-C905-4FCE-BF10-729E4CFE28D7}" srcOrd="0" destOrd="0" presId="urn:microsoft.com/office/officeart/2005/8/layout/hierarchy4"/>
    <dgm:cxn modelId="{E9C85A19-8788-4EFE-8FAA-D5EC7E153968}" type="presParOf" srcId="{E7A4B770-B87B-48BB-889C-D70C255FCF91}" destId="{7E1324E7-61EC-44B1-9837-299177DF7F63}" srcOrd="1" destOrd="0" presId="urn:microsoft.com/office/officeart/2005/8/layout/hierarchy4"/>
    <dgm:cxn modelId="{F4884597-0574-41EB-9A93-EF9006948581}" type="presParOf" srcId="{E7A4B770-B87B-48BB-889C-D70C255FCF91}" destId="{948F9856-636F-4633-B370-69675C8307F4}" srcOrd="2" destOrd="0" presId="urn:microsoft.com/office/officeart/2005/8/layout/hierarchy4"/>
    <dgm:cxn modelId="{76389C4C-6936-4BE9-AE53-4B0FBAA27A08}" type="presParOf" srcId="{948F9856-636F-4633-B370-69675C8307F4}" destId="{36B9E280-A2A5-48DA-BD80-87C3C8476BAD}" srcOrd="0" destOrd="0" presId="urn:microsoft.com/office/officeart/2005/8/layout/hierarchy4"/>
    <dgm:cxn modelId="{82A34D9C-B1BE-422B-A0E2-162A8D5B6BFC}" type="presParOf" srcId="{36B9E280-A2A5-48DA-BD80-87C3C8476BAD}" destId="{A5422C20-8478-442A-BDEA-160021111D3F}" srcOrd="0" destOrd="0" presId="urn:microsoft.com/office/officeart/2005/8/layout/hierarchy4"/>
    <dgm:cxn modelId="{AA83CF1D-8AB1-40AF-971E-37987F1EC1F0}" type="presParOf" srcId="{36B9E280-A2A5-48DA-BD80-87C3C8476BAD}" destId="{F608DDB7-405A-4EF2-A0BD-69F3C63A61AC}" srcOrd="1" destOrd="0" presId="urn:microsoft.com/office/officeart/2005/8/layout/hierarchy4"/>
    <dgm:cxn modelId="{A73F60F5-1C9E-4771-BD34-A1C205854395}" type="presParOf" srcId="{948F9856-636F-4633-B370-69675C8307F4}" destId="{1F461E90-B6D8-4FE6-952B-D3084500CF9C}" srcOrd="1" destOrd="0" presId="urn:microsoft.com/office/officeart/2005/8/layout/hierarchy4"/>
    <dgm:cxn modelId="{21BDA910-54CC-4A6D-AEAB-8447121553E1}" type="presParOf" srcId="{948F9856-636F-4633-B370-69675C8307F4}" destId="{90A71DB0-A451-49A2-A242-950FE4DE3FE7}" srcOrd="2" destOrd="0" presId="urn:microsoft.com/office/officeart/2005/8/layout/hierarchy4"/>
    <dgm:cxn modelId="{4407CED6-1F66-4C29-85E6-F3E7B6467407}" type="presParOf" srcId="{90A71DB0-A451-49A2-A242-950FE4DE3FE7}" destId="{85353C90-3DDD-4B90-9392-6022501842B1}" srcOrd="0" destOrd="0" presId="urn:microsoft.com/office/officeart/2005/8/layout/hierarchy4"/>
    <dgm:cxn modelId="{B5F46AF0-0484-48CB-860A-9A35EC0086AB}" type="presParOf" srcId="{90A71DB0-A451-49A2-A242-950FE4DE3FE7}" destId="{E5CC277D-975E-4348-96A5-E914F6CB427E}" srcOrd="1" destOrd="0" presId="urn:microsoft.com/office/officeart/2005/8/layout/hierarchy4"/>
    <dgm:cxn modelId="{8251470D-F111-4541-8DEF-842C85C8CA3B}" type="presParOf" srcId="{47F05D43-07F5-463C-8408-0616BE654A16}" destId="{211166F8-7CFB-4F4A-ABF1-E84505F73188}" srcOrd="5" destOrd="0" presId="urn:microsoft.com/office/officeart/2005/8/layout/hierarchy4"/>
    <dgm:cxn modelId="{028BB2AE-1B0A-4D87-8282-5BD713F4D403}" type="presParOf" srcId="{47F05D43-07F5-463C-8408-0616BE654A16}" destId="{483BC75E-965B-4D93-9C9E-B385D1FE765E}" srcOrd="6" destOrd="0" presId="urn:microsoft.com/office/officeart/2005/8/layout/hierarchy4"/>
    <dgm:cxn modelId="{80916993-87AA-4E3F-8041-ADE1FFAC56D1}" type="presParOf" srcId="{483BC75E-965B-4D93-9C9E-B385D1FE765E}" destId="{53DE43BD-637D-4B96-B475-27FAF7072C45}" srcOrd="0" destOrd="0" presId="urn:microsoft.com/office/officeart/2005/8/layout/hierarchy4"/>
    <dgm:cxn modelId="{7D5E78CE-0B3D-4880-BCDF-E09FC336D536}" type="presParOf" srcId="{483BC75E-965B-4D93-9C9E-B385D1FE765E}" destId="{F755693B-F7A9-4C12-A8AE-A45BB753644E}" srcOrd="1" destOrd="0" presId="urn:microsoft.com/office/officeart/2005/8/layout/hierarchy4"/>
    <dgm:cxn modelId="{A3457E53-EC68-4535-804A-FF3DB58CAC36}" type="presParOf" srcId="{47F05D43-07F5-463C-8408-0616BE654A16}" destId="{481BD65F-2802-4888-B7EC-BC7CCC1A85F8}" srcOrd="7" destOrd="0" presId="urn:microsoft.com/office/officeart/2005/8/layout/hierarchy4"/>
    <dgm:cxn modelId="{A8753BDC-6989-47A6-AFA5-91B99119F68D}" type="presParOf" srcId="{47F05D43-07F5-463C-8408-0616BE654A16}" destId="{F416638E-5D39-4E16-BB44-738E83FE60A7}" srcOrd="8" destOrd="0" presId="urn:microsoft.com/office/officeart/2005/8/layout/hierarchy4"/>
    <dgm:cxn modelId="{0D1F3EFD-A50D-49D7-8A9A-482B5D4DBCAF}" type="presParOf" srcId="{F416638E-5D39-4E16-BB44-738E83FE60A7}" destId="{4D0C4114-084C-4E65-8C48-CDD199B4F3FD}" srcOrd="0" destOrd="0" presId="urn:microsoft.com/office/officeart/2005/8/layout/hierarchy4"/>
    <dgm:cxn modelId="{81B840B7-4CC4-46A7-B59F-A3A537FCC60B}" type="presParOf" srcId="{F416638E-5D39-4E16-BB44-738E83FE60A7}" destId="{BED89055-1D1B-4847-8F76-5E6C33CB24A4}" srcOrd="1" destOrd="0" presId="urn:microsoft.com/office/officeart/2005/8/layout/hierarchy4"/>
    <dgm:cxn modelId="{90AD463E-FD61-46BD-95AF-B09476E3D945}" type="presParOf" srcId="{47F05D43-07F5-463C-8408-0616BE654A16}" destId="{6D04C224-04CD-4016-9B93-DD4501FA70E5}" srcOrd="9" destOrd="0" presId="urn:microsoft.com/office/officeart/2005/8/layout/hierarchy4"/>
    <dgm:cxn modelId="{AA88538D-DD8B-48E9-98C0-8C774AD93843}" type="presParOf" srcId="{47F05D43-07F5-463C-8408-0616BE654A16}" destId="{7CDB6B2B-AB15-4141-A5A7-EB3AA57D0878}" srcOrd="10" destOrd="0" presId="urn:microsoft.com/office/officeart/2005/8/layout/hierarchy4"/>
    <dgm:cxn modelId="{8C9A32F1-6C35-4165-8D70-3D3955F9D357}" type="presParOf" srcId="{7CDB6B2B-AB15-4141-A5A7-EB3AA57D0878}" destId="{77154DF7-9C47-4539-B18A-65449FCFD6FE}" srcOrd="0" destOrd="0" presId="urn:microsoft.com/office/officeart/2005/8/layout/hierarchy4"/>
    <dgm:cxn modelId="{1BBEA3AB-FC0D-4998-9D08-03985A398DE5}" type="presParOf" srcId="{7CDB6B2B-AB15-4141-A5A7-EB3AA57D0878}" destId="{24343094-A976-4E06-9243-C4DF63C3AB75}" srcOrd="1" destOrd="0" presId="urn:microsoft.com/office/officeart/2005/8/layout/hierarchy4"/>
    <dgm:cxn modelId="{3D4BE98F-1DAF-4F4B-A0B2-94E7BE644C90}" type="presParOf" srcId="{47F05D43-07F5-463C-8408-0616BE654A16}" destId="{CE38CCFA-8265-4F93-B86D-74607547DB6D}" srcOrd="11" destOrd="0" presId="urn:microsoft.com/office/officeart/2005/8/layout/hierarchy4"/>
    <dgm:cxn modelId="{CCDF590B-E5A1-4E95-BE83-153C2BFBAFD2}" type="presParOf" srcId="{47F05D43-07F5-463C-8408-0616BE654A16}" destId="{51E18DB8-B475-4D52-8762-85B9D943CCE2}" srcOrd="12" destOrd="0" presId="urn:microsoft.com/office/officeart/2005/8/layout/hierarchy4"/>
    <dgm:cxn modelId="{BFC97438-4565-4961-A13F-3851F390CCD8}" type="presParOf" srcId="{51E18DB8-B475-4D52-8762-85B9D943CCE2}" destId="{DACE3E5C-C761-4D50-9109-24C6519D76C4}" srcOrd="0" destOrd="0" presId="urn:microsoft.com/office/officeart/2005/8/layout/hierarchy4"/>
    <dgm:cxn modelId="{AC66FF64-685D-49A4-BC4B-327335BD0BAE}" type="presParOf" srcId="{51E18DB8-B475-4D52-8762-85B9D943CCE2}" destId="{5A85E9F8-2080-4EAB-A239-6C2AEAAC06EF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LOGISTICA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</dgm:pt>
    <dgm:pt modelId="{E85C4B98-F072-4311-90D5-0A51298343BD}" type="sibTrans" cxnId="{D04F4B8B-963C-44FE-99F8-1A04F58396CA}">
      <dgm:prSet/>
      <dgm:spPr/>
    </dgm:pt>
    <dgm:pt modelId="{F782AB52-3899-4158-91E8-30D494C0A0B0}">
      <dgm:prSet phldrT="[Texto]"/>
      <dgm:spPr/>
      <dgm:t>
        <a:bodyPr/>
        <a:lstStyle/>
        <a:p>
          <a:r>
            <a:rPr lang="pt-BR" dirty="0" smtClean="0"/>
            <a:t>CONTROLE DE ROTEIROS</a:t>
          </a:r>
          <a:endParaRPr lang="pt-BR" dirty="0"/>
        </a:p>
      </dgm:t>
    </dgm:pt>
    <dgm:pt modelId="{6130FA20-E68C-4659-A4E4-500265411F0E}" type="parTrans" cxnId="{B3F71C6F-A5F8-4393-AA7B-509663C0F19B}">
      <dgm:prSet/>
      <dgm:spPr/>
    </dgm:pt>
    <dgm:pt modelId="{56E1745B-746C-4E54-8D61-D7AC2B0A3831}" type="sibTrans" cxnId="{B3F71C6F-A5F8-4393-AA7B-509663C0F19B}">
      <dgm:prSet/>
      <dgm:spPr/>
    </dgm:pt>
    <dgm:pt modelId="{BB46C6FD-FE53-4FC5-9C56-80B256841CB7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9085373B-0FEE-4C25-8C7A-E740A6049ABC}" type="parTrans" cxnId="{3078E04D-C7D9-4262-ABDD-309798AAF955}">
      <dgm:prSet/>
      <dgm:spPr/>
    </dgm:pt>
    <dgm:pt modelId="{BB149CE8-77C5-416D-A48C-E7FEEAEACF05}" type="sibTrans" cxnId="{3078E04D-C7D9-4262-ABDD-309798AAF955}">
      <dgm:prSet/>
      <dgm:spPr/>
    </dgm:pt>
    <dgm:pt modelId="{78B62C90-8B20-40D7-83C6-6CF5EB988ADB}">
      <dgm:prSet phldrT="[Texto]"/>
      <dgm:spPr/>
      <dgm:t>
        <a:bodyPr/>
        <a:lstStyle/>
        <a:p>
          <a:r>
            <a:rPr lang="pt-BR" dirty="0" smtClean="0"/>
            <a:t>ROTEIRO</a:t>
          </a:r>
          <a:endParaRPr lang="pt-BR" dirty="0"/>
        </a:p>
      </dgm:t>
    </dgm:pt>
    <dgm:pt modelId="{9FBA3C63-6E14-4E30-BED7-0DA1AD4DBA60}" type="parTrans" cxnId="{C9822621-5D8F-4D82-95FB-E22395F6047B}">
      <dgm:prSet/>
      <dgm:spPr/>
    </dgm:pt>
    <dgm:pt modelId="{7AB98A0B-20F2-46E5-88F6-5E0372ED5D2B}" type="sibTrans" cxnId="{C9822621-5D8F-4D82-95FB-E22395F6047B}">
      <dgm:prSet/>
      <dgm:spPr/>
    </dgm:pt>
    <dgm:pt modelId="{5A1323A1-718D-4C9F-9219-7EEAE8BD647E}">
      <dgm:prSet phldrT="[Texto]"/>
      <dgm:spPr/>
      <dgm:t>
        <a:bodyPr/>
        <a:lstStyle/>
        <a:p>
          <a:r>
            <a:rPr lang="pt-BR" dirty="0" smtClean="0"/>
            <a:t>CONTROLE DE VIAGENS</a:t>
          </a:r>
          <a:endParaRPr lang="pt-BR" dirty="0"/>
        </a:p>
      </dgm:t>
    </dgm:pt>
    <dgm:pt modelId="{AE6D747E-F0F9-4060-AADB-CAD7126364E8}" type="parTrans" cxnId="{CD528EBE-84E7-49A3-9E0D-D1AD746899E5}">
      <dgm:prSet/>
      <dgm:spPr/>
    </dgm:pt>
    <dgm:pt modelId="{50BFDFAE-3DC4-4DD9-A37B-A9395886C2BE}" type="sibTrans" cxnId="{CD528EBE-84E7-49A3-9E0D-D1AD746899E5}">
      <dgm:prSet/>
      <dgm:spPr/>
    </dgm:pt>
    <dgm:pt modelId="{2197B995-3037-4F04-87B9-E18DD3B389A2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5F94B23F-6FEE-4A71-9074-F6E1E158910D}" type="parTrans" cxnId="{AFE76445-5B8A-402D-900C-D0078AF50BD1}">
      <dgm:prSet/>
      <dgm:spPr/>
    </dgm:pt>
    <dgm:pt modelId="{EB5E3BCE-EDCE-42B3-BD94-201FB104264F}" type="sibTrans" cxnId="{AFE76445-5B8A-402D-900C-D0078AF50BD1}">
      <dgm:prSet/>
      <dgm:spPr/>
    </dgm:pt>
    <dgm:pt modelId="{B91B9881-217A-4BFA-9402-EB39687176D7}">
      <dgm:prSet phldrT="[Texto]"/>
      <dgm:spPr/>
      <dgm:t>
        <a:bodyPr/>
        <a:lstStyle/>
        <a:p>
          <a:r>
            <a:rPr lang="pt-BR" dirty="0" smtClean="0"/>
            <a:t>ONDE ESTÃO AS CAÇAMBAS</a:t>
          </a:r>
          <a:endParaRPr lang="pt-BR" dirty="0"/>
        </a:p>
      </dgm:t>
    </dgm:pt>
    <dgm:pt modelId="{FD4F1533-669F-4792-ADC4-0EC45AD50809}" type="parTrans" cxnId="{B592BC34-6659-4D55-A116-DB364F72687C}">
      <dgm:prSet/>
      <dgm:spPr/>
    </dgm:pt>
    <dgm:pt modelId="{B6B0D0AF-FDC3-4400-9712-7FA1ADE497A7}" type="sibTrans" cxnId="{B592BC34-6659-4D55-A116-DB364F72687C}">
      <dgm:prSet/>
      <dgm:spPr/>
    </dgm:pt>
    <dgm:pt modelId="{1D86750D-AE78-4E9F-B476-975E1296AE38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CDC15D4B-2A38-4285-B3C9-6E4FDBFAF16A}" type="parTrans" cxnId="{83810A61-7AEA-4D69-A681-10E3105F959F}">
      <dgm:prSet/>
      <dgm:spPr/>
    </dgm:pt>
    <dgm:pt modelId="{93A769F5-1907-4CFC-84AD-45FD7664B3B3}" type="sibTrans" cxnId="{83810A61-7AEA-4D69-A681-10E3105F959F}">
      <dgm:prSet/>
      <dgm:spPr/>
    </dgm:pt>
    <dgm:pt modelId="{8DBF93AE-B71C-4FB2-BF6C-4C20A541C159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smtClean="0"/>
            <a:t>IMPRESSÃO</a:t>
          </a:r>
          <a:endParaRPr lang="pt-BR" dirty="0"/>
        </a:p>
      </dgm:t>
    </dgm:pt>
    <dgm:pt modelId="{9F900414-F4C3-42B7-BEDB-714F12B0631E}" type="parTrans" cxnId="{EC250473-5F8F-425A-B236-3C8612E13390}">
      <dgm:prSet/>
      <dgm:spPr/>
    </dgm:pt>
    <dgm:pt modelId="{1EB8D6B6-ECFC-4481-94A9-A36A4281AF03}" type="sibTrans" cxnId="{EC250473-5F8F-425A-B236-3C8612E13390}">
      <dgm:prSet/>
      <dgm:spPr/>
    </dgm:pt>
    <dgm:pt modelId="{5A48FA4B-811A-4FDD-B988-3750A76C86DF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ROTEIRO</a:t>
          </a:r>
          <a:endParaRPr lang="pt-BR" dirty="0"/>
        </a:p>
      </dgm:t>
    </dgm:pt>
    <dgm:pt modelId="{19E559CB-EE15-46FC-8041-21340E5A03E4}" type="parTrans" cxnId="{68FD8D55-3DE5-4271-94AC-132134F80C1D}">
      <dgm:prSet/>
      <dgm:spPr/>
      <dgm:t>
        <a:bodyPr/>
        <a:lstStyle/>
        <a:p>
          <a:endParaRPr lang="pt-BR"/>
        </a:p>
      </dgm:t>
    </dgm:pt>
    <dgm:pt modelId="{34A4C7CB-48F9-41B1-935E-814119875392}" type="sibTrans" cxnId="{68FD8D55-3DE5-4271-94AC-132134F80C1D}">
      <dgm:prSet/>
      <dgm:spPr/>
      <dgm:t>
        <a:bodyPr/>
        <a:lstStyle/>
        <a:p>
          <a:endParaRPr lang="pt-BR"/>
        </a:p>
      </dgm:t>
    </dgm:pt>
    <dgm:pt modelId="{78B898AE-F3D5-4E62-AFC5-CCCDD3C09F42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ORDEM DE SERVIÇO</a:t>
          </a:r>
          <a:endParaRPr lang="pt-BR" dirty="0"/>
        </a:p>
      </dgm:t>
    </dgm:pt>
    <dgm:pt modelId="{F16E7150-A693-4F4C-96D9-E2CE3159E6BF}" type="parTrans" cxnId="{98F765BA-7C90-496E-9789-37BC694CFEAF}">
      <dgm:prSet/>
      <dgm:spPr/>
      <dgm:t>
        <a:bodyPr/>
        <a:lstStyle/>
        <a:p>
          <a:endParaRPr lang="pt-BR"/>
        </a:p>
      </dgm:t>
    </dgm:pt>
    <dgm:pt modelId="{6DF7CC5C-4B14-4D24-9D72-991477D658E2}" type="sibTrans" cxnId="{98F765BA-7C90-496E-9789-37BC694CFEAF}">
      <dgm:prSet/>
      <dgm:spPr/>
      <dgm:t>
        <a:bodyPr/>
        <a:lstStyle/>
        <a:p>
          <a:endParaRPr lang="pt-BR"/>
        </a:p>
      </dgm:t>
    </dgm:pt>
    <dgm:pt modelId="{47B7A9AF-8A1A-4BF0-8D72-23139A72FDB8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TRANSPORTE DE RESIDUOS</a:t>
          </a:r>
          <a:endParaRPr lang="pt-BR" dirty="0"/>
        </a:p>
      </dgm:t>
    </dgm:pt>
    <dgm:pt modelId="{663CD70B-7715-442D-BB3B-E71062EC4FCD}" type="parTrans" cxnId="{17BF85EC-C53E-42F4-A695-D37EC413C8AF}">
      <dgm:prSet/>
      <dgm:spPr/>
      <dgm:t>
        <a:bodyPr/>
        <a:lstStyle/>
        <a:p>
          <a:endParaRPr lang="pt-BR"/>
        </a:p>
      </dgm:t>
    </dgm:pt>
    <dgm:pt modelId="{A8D3AFFB-38C0-4D70-BFCE-10C339CD5A89}" type="sibTrans" cxnId="{17BF85EC-C53E-42F4-A695-D37EC413C8AF}">
      <dgm:prSet/>
      <dgm:spPr/>
      <dgm:t>
        <a:bodyPr/>
        <a:lstStyle/>
        <a:p>
          <a:endParaRPr lang="pt-BR"/>
        </a:p>
      </dgm:t>
    </dgm:pt>
    <dgm:pt modelId="{E878FA0D-8A87-42A5-9B2A-F9288660D0BA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RENDIMENTO DO MOTORISTA</a:t>
          </a:r>
          <a:endParaRPr lang="pt-BR" dirty="0"/>
        </a:p>
      </dgm:t>
    </dgm:pt>
    <dgm:pt modelId="{589AD5FC-8388-4830-8C63-EE0636BC139D}" type="parTrans" cxnId="{C4FA55FB-A3DB-4D57-98F4-1BEBD0BDC043}">
      <dgm:prSet/>
      <dgm:spPr/>
      <dgm:t>
        <a:bodyPr/>
        <a:lstStyle/>
        <a:p>
          <a:endParaRPr lang="pt-BR"/>
        </a:p>
      </dgm:t>
    </dgm:pt>
    <dgm:pt modelId="{56D6DDF3-FE91-4087-8CAD-7133B157D9F0}" type="sibTrans" cxnId="{C4FA55FB-A3DB-4D57-98F4-1BEBD0BDC043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A9108AE3-B894-4A2D-AB00-245C78A99B35}" type="pres">
      <dgm:prSet presAssocID="{F782AB52-3899-4158-91E8-30D494C0A0B0}" presName="vertTwo" presStyleCnt="0"/>
      <dgm:spPr/>
      <dgm:t>
        <a:bodyPr/>
        <a:lstStyle/>
        <a:p>
          <a:endParaRPr lang="pt-BR"/>
        </a:p>
      </dgm:t>
    </dgm:pt>
    <dgm:pt modelId="{B68A6B3A-E920-482A-AD29-E169C029A8CD}" type="pres">
      <dgm:prSet presAssocID="{F782AB52-3899-4158-91E8-30D494C0A0B0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5BAF82C-D83E-47EC-869B-D02749F41844}" type="pres">
      <dgm:prSet presAssocID="{F782AB52-3899-4158-91E8-30D494C0A0B0}" presName="parTransTwo" presStyleCnt="0"/>
      <dgm:spPr/>
      <dgm:t>
        <a:bodyPr/>
        <a:lstStyle/>
        <a:p>
          <a:endParaRPr lang="pt-BR"/>
        </a:p>
      </dgm:t>
    </dgm:pt>
    <dgm:pt modelId="{452C6033-E269-4B4A-8F50-7513135CB972}" type="pres">
      <dgm:prSet presAssocID="{F782AB52-3899-4158-91E8-30D494C0A0B0}" presName="horzTwo" presStyleCnt="0"/>
      <dgm:spPr/>
      <dgm:t>
        <a:bodyPr/>
        <a:lstStyle/>
        <a:p>
          <a:endParaRPr lang="pt-BR"/>
        </a:p>
      </dgm:t>
    </dgm:pt>
    <dgm:pt modelId="{65FEEB18-EB3E-40C0-A6A6-A004FF768558}" type="pres">
      <dgm:prSet presAssocID="{BB46C6FD-FE53-4FC5-9C56-80B256841CB7}" presName="vertThree" presStyleCnt="0"/>
      <dgm:spPr/>
      <dgm:t>
        <a:bodyPr/>
        <a:lstStyle/>
        <a:p>
          <a:endParaRPr lang="pt-BR"/>
        </a:p>
      </dgm:t>
    </dgm:pt>
    <dgm:pt modelId="{CE3F8AAC-0106-434F-ABB3-669A3F3370B7}" type="pres">
      <dgm:prSet presAssocID="{BB46C6FD-FE53-4FC5-9C56-80B256841CB7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7A5C14-AA5A-49B0-AB87-8275F2A75DBB}" type="pres">
      <dgm:prSet presAssocID="{BB46C6FD-FE53-4FC5-9C56-80B256841CB7}" presName="horzThree" presStyleCnt="0"/>
      <dgm:spPr/>
      <dgm:t>
        <a:bodyPr/>
        <a:lstStyle/>
        <a:p>
          <a:endParaRPr lang="pt-BR"/>
        </a:p>
      </dgm:t>
    </dgm:pt>
    <dgm:pt modelId="{9274F4E2-3722-4BF4-8814-86104B76D364}" type="pres">
      <dgm:prSet presAssocID="{BB149CE8-77C5-416D-A48C-E7FEEAEACF05}" presName="sibSpaceThree" presStyleCnt="0"/>
      <dgm:spPr/>
      <dgm:t>
        <a:bodyPr/>
        <a:lstStyle/>
        <a:p>
          <a:endParaRPr lang="pt-BR"/>
        </a:p>
      </dgm:t>
    </dgm:pt>
    <dgm:pt modelId="{C29A4698-5221-4D74-95ED-263230FCCA7A}" type="pres">
      <dgm:prSet presAssocID="{78B62C90-8B20-40D7-83C6-6CF5EB988ADB}" presName="vertThree" presStyleCnt="0"/>
      <dgm:spPr/>
      <dgm:t>
        <a:bodyPr/>
        <a:lstStyle/>
        <a:p>
          <a:endParaRPr lang="pt-BR"/>
        </a:p>
      </dgm:t>
    </dgm:pt>
    <dgm:pt modelId="{B5949A58-F11C-4516-9C93-20C66E8A7861}" type="pres">
      <dgm:prSet presAssocID="{78B62C90-8B20-40D7-83C6-6CF5EB988ADB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3AED337-4E67-4E01-A5EA-9A63F7BEB39F}" type="pres">
      <dgm:prSet presAssocID="{78B62C90-8B20-40D7-83C6-6CF5EB988ADB}" presName="parTransThree" presStyleCnt="0"/>
      <dgm:spPr/>
    </dgm:pt>
    <dgm:pt modelId="{629F052F-D8AE-4729-B835-E28BB2F83891}" type="pres">
      <dgm:prSet presAssocID="{78B62C90-8B20-40D7-83C6-6CF5EB988ADB}" presName="horzThree" presStyleCnt="0"/>
      <dgm:spPr/>
      <dgm:t>
        <a:bodyPr/>
        <a:lstStyle/>
        <a:p>
          <a:endParaRPr lang="pt-BR"/>
        </a:p>
      </dgm:t>
    </dgm:pt>
    <dgm:pt modelId="{A721791E-1752-4061-B827-CE806B76C5A8}" type="pres">
      <dgm:prSet presAssocID="{8DBF93AE-B71C-4FB2-BF6C-4C20A541C159}" presName="vertFour" presStyleCnt="0">
        <dgm:presLayoutVars>
          <dgm:chPref val="3"/>
        </dgm:presLayoutVars>
      </dgm:prSet>
      <dgm:spPr/>
    </dgm:pt>
    <dgm:pt modelId="{4CECB3FE-6535-4A04-ACBD-CC65286AA9DA}" type="pres">
      <dgm:prSet presAssocID="{8DBF93AE-B71C-4FB2-BF6C-4C20A541C159}" presName="txFour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6A4042-D9A7-40BB-963F-4B83C1D5C9D3}" type="pres">
      <dgm:prSet presAssocID="{8DBF93AE-B71C-4FB2-BF6C-4C20A541C159}" presName="parTransFour" presStyleCnt="0"/>
      <dgm:spPr/>
    </dgm:pt>
    <dgm:pt modelId="{55374BE9-B0A1-4020-81EB-CC8815F2C52F}" type="pres">
      <dgm:prSet presAssocID="{8DBF93AE-B71C-4FB2-BF6C-4C20A541C159}" presName="horzFour" presStyleCnt="0"/>
      <dgm:spPr/>
    </dgm:pt>
    <dgm:pt modelId="{403FAAC0-BFE4-4D09-A5FF-80BBE023587A}" type="pres">
      <dgm:prSet presAssocID="{5A48FA4B-811A-4FDD-B988-3750A76C86DF}" presName="vertFour" presStyleCnt="0">
        <dgm:presLayoutVars>
          <dgm:chPref val="3"/>
        </dgm:presLayoutVars>
      </dgm:prSet>
      <dgm:spPr/>
    </dgm:pt>
    <dgm:pt modelId="{5ED8E754-2FC2-4025-9CE5-F19BE82E3C75}" type="pres">
      <dgm:prSet presAssocID="{5A48FA4B-811A-4FDD-B988-3750A76C86DF}" presName="txFour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C972F9-B86D-42EC-B20B-6534F33D583D}" type="pres">
      <dgm:prSet presAssocID="{5A48FA4B-811A-4FDD-B988-3750A76C86DF}" presName="horzFour" presStyleCnt="0"/>
      <dgm:spPr/>
    </dgm:pt>
    <dgm:pt modelId="{E6470354-0085-4604-B648-B93FE6E92DBD}" type="pres">
      <dgm:prSet presAssocID="{34A4C7CB-48F9-41B1-935E-814119875392}" presName="sibSpaceFour" presStyleCnt="0"/>
      <dgm:spPr/>
    </dgm:pt>
    <dgm:pt modelId="{65E673AF-D97F-4A4B-8B8E-09F616B553C7}" type="pres">
      <dgm:prSet presAssocID="{78B898AE-F3D5-4E62-AFC5-CCCDD3C09F42}" presName="vertFour" presStyleCnt="0">
        <dgm:presLayoutVars>
          <dgm:chPref val="3"/>
        </dgm:presLayoutVars>
      </dgm:prSet>
      <dgm:spPr/>
    </dgm:pt>
    <dgm:pt modelId="{9C001BC1-144F-4B5D-84DE-7BA98ED28E63}" type="pres">
      <dgm:prSet presAssocID="{78B898AE-F3D5-4E62-AFC5-CCCDD3C09F42}" presName="txFour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85C9B6-A393-4574-B6FE-77F3B2100A63}" type="pres">
      <dgm:prSet presAssocID="{78B898AE-F3D5-4E62-AFC5-CCCDD3C09F42}" presName="horzFour" presStyleCnt="0"/>
      <dgm:spPr/>
    </dgm:pt>
    <dgm:pt modelId="{0EAE4BA5-3D29-4590-92C7-966888F03251}" type="pres">
      <dgm:prSet presAssocID="{6DF7CC5C-4B14-4D24-9D72-991477D658E2}" presName="sibSpaceFour" presStyleCnt="0"/>
      <dgm:spPr/>
    </dgm:pt>
    <dgm:pt modelId="{99AEE5EB-A2B5-44CE-91A0-940971EAF953}" type="pres">
      <dgm:prSet presAssocID="{47B7A9AF-8A1A-4BF0-8D72-23139A72FDB8}" presName="vertFour" presStyleCnt="0">
        <dgm:presLayoutVars>
          <dgm:chPref val="3"/>
        </dgm:presLayoutVars>
      </dgm:prSet>
      <dgm:spPr/>
    </dgm:pt>
    <dgm:pt modelId="{53BE14C3-9C60-42B1-8547-1E76E29500E3}" type="pres">
      <dgm:prSet presAssocID="{47B7A9AF-8A1A-4BF0-8D72-23139A72FDB8}" presName="txFour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188440-C81B-4AB4-A2F6-FE156C2EFD7F}" type="pres">
      <dgm:prSet presAssocID="{47B7A9AF-8A1A-4BF0-8D72-23139A72FDB8}" presName="horzFour" presStyleCnt="0"/>
      <dgm:spPr/>
    </dgm:pt>
    <dgm:pt modelId="{9C25C5E9-8ABC-41F9-8776-55CA8F7365C1}" type="pres">
      <dgm:prSet presAssocID="{A8D3AFFB-38C0-4D70-BFCE-10C339CD5A89}" presName="sibSpaceFour" presStyleCnt="0"/>
      <dgm:spPr/>
    </dgm:pt>
    <dgm:pt modelId="{4D0E2F68-338D-4B21-B665-4B52F45E1F5A}" type="pres">
      <dgm:prSet presAssocID="{E878FA0D-8A87-42A5-9B2A-F9288660D0BA}" presName="vertFour" presStyleCnt="0">
        <dgm:presLayoutVars>
          <dgm:chPref val="3"/>
        </dgm:presLayoutVars>
      </dgm:prSet>
      <dgm:spPr/>
    </dgm:pt>
    <dgm:pt modelId="{6B159160-2347-4CB5-8E2D-62F5D9AF1C9C}" type="pres">
      <dgm:prSet presAssocID="{E878FA0D-8A87-42A5-9B2A-F9288660D0BA}" presName="txFour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5B8DBC-51DD-4D0D-8ABB-E3F3B91881D2}" type="pres">
      <dgm:prSet presAssocID="{E878FA0D-8A87-42A5-9B2A-F9288660D0BA}" presName="horzFour" presStyleCnt="0"/>
      <dgm:spPr/>
    </dgm:pt>
    <dgm:pt modelId="{2FC1BCB1-E4C5-460E-8BBE-33B112C50D72}" type="pres">
      <dgm:prSet presAssocID="{56E1745B-746C-4E54-8D61-D7AC2B0A3831}" presName="sibSpaceTwo" presStyleCnt="0"/>
      <dgm:spPr/>
      <dgm:t>
        <a:bodyPr/>
        <a:lstStyle/>
        <a:p>
          <a:endParaRPr lang="pt-BR"/>
        </a:p>
      </dgm:t>
    </dgm:pt>
    <dgm:pt modelId="{C445F1A7-F46D-4611-AAB4-247690B69041}" type="pres">
      <dgm:prSet presAssocID="{5A1323A1-718D-4C9F-9219-7EEAE8BD647E}" presName="vertTwo" presStyleCnt="0"/>
      <dgm:spPr/>
      <dgm:t>
        <a:bodyPr/>
        <a:lstStyle/>
        <a:p>
          <a:endParaRPr lang="pt-BR"/>
        </a:p>
      </dgm:t>
    </dgm:pt>
    <dgm:pt modelId="{F002028A-C9BF-4487-896C-32F2D33474A6}" type="pres">
      <dgm:prSet presAssocID="{5A1323A1-718D-4C9F-9219-7EEAE8BD647E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43840B-66EE-47A7-B1F7-D7C0BFD4873A}" type="pres">
      <dgm:prSet presAssocID="{5A1323A1-718D-4C9F-9219-7EEAE8BD647E}" presName="parTransTwo" presStyleCnt="0"/>
      <dgm:spPr/>
      <dgm:t>
        <a:bodyPr/>
        <a:lstStyle/>
        <a:p>
          <a:endParaRPr lang="pt-BR"/>
        </a:p>
      </dgm:t>
    </dgm:pt>
    <dgm:pt modelId="{AA81087F-73AA-40EC-882B-8EB72CE6E3E2}" type="pres">
      <dgm:prSet presAssocID="{5A1323A1-718D-4C9F-9219-7EEAE8BD647E}" presName="horzTwo" presStyleCnt="0"/>
      <dgm:spPr/>
      <dgm:t>
        <a:bodyPr/>
        <a:lstStyle/>
        <a:p>
          <a:endParaRPr lang="pt-BR"/>
        </a:p>
      </dgm:t>
    </dgm:pt>
    <dgm:pt modelId="{BAD69D32-A126-4BD8-9E53-EAE830A6E50A}" type="pres">
      <dgm:prSet presAssocID="{2197B995-3037-4F04-87B9-E18DD3B389A2}" presName="vertThree" presStyleCnt="0"/>
      <dgm:spPr/>
      <dgm:t>
        <a:bodyPr/>
        <a:lstStyle/>
        <a:p>
          <a:endParaRPr lang="pt-BR"/>
        </a:p>
      </dgm:t>
    </dgm:pt>
    <dgm:pt modelId="{2518A58B-1CDA-4E0E-A9D2-F86D70CAC816}" type="pres">
      <dgm:prSet presAssocID="{2197B995-3037-4F04-87B9-E18DD3B389A2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9C36F1-682C-44B4-9E85-71640E920D5D}" type="pres">
      <dgm:prSet presAssocID="{2197B995-3037-4F04-87B9-E18DD3B389A2}" presName="horzThree" presStyleCnt="0"/>
      <dgm:spPr/>
      <dgm:t>
        <a:bodyPr/>
        <a:lstStyle/>
        <a:p>
          <a:endParaRPr lang="pt-BR"/>
        </a:p>
      </dgm:t>
    </dgm:pt>
    <dgm:pt modelId="{91786616-656E-46E1-B4B1-E02B3B15EE32}" type="pres">
      <dgm:prSet presAssocID="{50BFDFAE-3DC4-4DD9-A37B-A9395886C2BE}" presName="sibSpaceTwo" presStyleCnt="0"/>
      <dgm:spPr/>
      <dgm:t>
        <a:bodyPr/>
        <a:lstStyle/>
        <a:p>
          <a:endParaRPr lang="pt-BR"/>
        </a:p>
      </dgm:t>
    </dgm:pt>
    <dgm:pt modelId="{373572B4-9A4B-4E7A-BA36-485A798DC104}" type="pres">
      <dgm:prSet presAssocID="{B91B9881-217A-4BFA-9402-EB39687176D7}" presName="vertTwo" presStyleCnt="0"/>
      <dgm:spPr/>
      <dgm:t>
        <a:bodyPr/>
        <a:lstStyle/>
        <a:p>
          <a:endParaRPr lang="pt-BR"/>
        </a:p>
      </dgm:t>
    </dgm:pt>
    <dgm:pt modelId="{6BB71A01-2405-40AF-8E68-D13EEB6DB0FE}" type="pres">
      <dgm:prSet presAssocID="{B91B9881-217A-4BFA-9402-EB39687176D7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BCEFA5-51DC-4B6D-BC5B-3B25E873FA26}" type="pres">
      <dgm:prSet presAssocID="{B91B9881-217A-4BFA-9402-EB39687176D7}" presName="parTransTwo" presStyleCnt="0"/>
      <dgm:spPr/>
      <dgm:t>
        <a:bodyPr/>
        <a:lstStyle/>
        <a:p>
          <a:endParaRPr lang="pt-BR"/>
        </a:p>
      </dgm:t>
    </dgm:pt>
    <dgm:pt modelId="{D853B621-CA82-4084-8FF3-42E8C517212B}" type="pres">
      <dgm:prSet presAssocID="{B91B9881-217A-4BFA-9402-EB39687176D7}" presName="horzTwo" presStyleCnt="0"/>
      <dgm:spPr/>
      <dgm:t>
        <a:bodyPr/>
        <a:lstStyle/>
        <a:p>
          <a:endParaRPr lang="pt-BR"/>
        </a:p>
      </dgm:t>
    </dgm:pt>
    <dgm:pt modelId="{050B8C05-2AB7-40A7-86B8-5A2F8876EC8F}" type="pres">
      <dgm:prSet presAssocID="{1D86750D-AE78-4E9F-B476-975E1296AE38}" presName="vertThree" presStyleCnt="0"/>
      <dgm:spPr/>
      <dgm:t>
        <a:bodyPr/>
        <a:lstStyle/>
        <a:p>
          <a:endParaRPr lang="pt-BR"/>
        </a:p>
      </dgm:t>
    </dgm:pt>
    <dgm:pt modelId="{35711E75-DE13-4B27-9407-932D62C101E4}" type="pres">
      <dgm:prSet presAssocID="{1D86750D-AE78-4E9F-B476-975E1296AE38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A9BC3C6-EAD4-4258-B72C-840C04C1AEB9}" type="pres">
      <dgm:prSet presAssocID="{1D86750D-AE78-4E9F-B476-975E1296AE38}" presName="horzThree" presStyleCnt="0"/>
      <dgm:spPr/>
      <dgm:t>
        <a:bodyPr/>
        <a:lstStyle/>
        <a:p>
          <a:endParaRPr lang="pt-BR"/>
        </a:p>
      </dgm:t>
    </dgm:pt>
  </dgm:ptLst>
  <dgm:cxnLst>
    <dgm:cxn modelId="{68FD8D55-3DE5-4271-94AC-132134F80C1D}" srcId="{8DBF93AE-B71C-4FB2-BF6C-4C20A541C159}" destId="{5A48FA4B-811A-4FDD-B988-3750A76C86DF}" srcOrd="0" destOrd="0" parTransId="{19E559CB-EE15-46FC-8041-21340E5A03E4}" sibTransId="{34A4C7CB-48F9-41B1-935E-814119875392}"/>
    <dgm:cxn modelId="{AFE76445-5B8A-402D-900C-D0078AF50BD1}" srcId="{5A1323A1-718D-4C9F-9219-7EEAE8BD647E}" destId="{2197B995-3037-4F04-87B9-E18DD3B389A2}" srcOrd="0" destOrd="0" parTransId="{5F94B23F-6FEE-4A71-9074-F6E1E158910D}" sibTransId="{EB5E3BCE-EDCE-42B3-BD94-201FB104264F}"/>
    <dgm:cxn modelId="{C4FA55FB-A3DB-4D57-98F4-1BEBD0BDC043}" srcId="{8DBF93AE-B71C-4FB2-BF6C-4C20A541C159}" destId="{E878FA0D-8A87-42A5-9B2A-F9288660D0BA}" srcOrd="3" destOrd="0" parTransId="{589AD5FC-8388-4830-8C63-EE0636BC139D}" sibTransId="{56D6DDF3-FE91-4087-8CAD-7133B157D9F0}"/>
    <dgm:cxn modelId="{0244B789-67EE-4400-9FA6-0C33542BD07A}" type="presOf" srcId="{2197B995-3037-4F04-87B9-E18DD3B389A2}" destId="{2518A58B-1CDA-4E0E-A9D2-F86D70CAC816}" srcOrd="0" destOrd="0" presId="urn:microsoft.com/office/officeart/2005/8/layout/hierarchy4"/>
    <dgm:cxn modelId="{7CB068DB-B639-41CD-9A61-E981CF9D6674}" type="presOf" srcId="{06650947-7D67-4E38-B27B-D909BAB344D6}" destId="{8232A0DC-49A7-468A-B0D8-B43297EE1AB8}" srcOrd="0" destOrd="0" presId="urn:microsoft.com/office/officeart/2005/8/layout/hierarchy4"/>
    <dgm:cxn modelId="{83810A61-7AEA-4D69-A681-10E3105F959F}" srcId="{B91B9881-217A-4BFA-9402-EB39687176D7}" destId="{1D86750D-AE78-4E9F-B476-975E1296AE38}" srcOrd="0" destOrd="0" parTransId="{CDC15D4B-2A38-4285-B3C9-6E4FDBFAF16A}" sibTransId="{93A769F5-1907-4CFC-84AD-45FD7664B3B3}"/>
    <dgm:cxn modelId="{CD528EBE-84E7-49A3-9E0D-D1AD746899E5}" srcId="{06650947-7D67-4E38-B27B-D909BAB344D6}" destId="{5A1323A1-718D-4C9F-9219-7EEAE8BD647E}" srcOrd="1" destOrd="0" parTransId="{AE6D747E-F0F9-4060-AADB-CAD7126364E8}" sibTransId="{50BFDFAE-3DC4-4DD9-A37B-A9395886C2BE}"/>
    <dgm:cxn modelId="{2DB29B3F-3A44-4C97-AAA9-897ABDCAC930}" type="presOf" srcId="{F782AB52-3899-4158-91E8-30D494C0A0B0}" destId="{B68A6B3A-E920-482A-AD29-E169C029A8CD}" srcOrd="0" destOrd="0" presId="urn:microsoft.com/office/officeart/2005/8/layout/hierarchy4"/>
    <dgm:cxn modelId="{595BD853-2EC8-41E6-8914-7793B53147CB}" type="presOf" srcId="{B91B9881-217A-4BFA-9402-EB39687176D7}" destId="{6BB71A01-2405-40AF-8E68-D13EEB6DB0FE}" srcOrd="0" destOrd="0" presId="urn:microsoft.com/office/officeart/2005/8/layout/hierarchy4"/>
    <dgm:cxn modelId="{98F765BA-7C90-496E-9789-37BC694CFEAF}" srcId="{8DBF93AE-B71C-4FB2-BF6C-4C20A541C159}" destId="{78B898AE-F3D5-4E62-AFC5-CCCDD3C09F42}" srcOrd="1" destOrd="0" parTransId="{F16E7150-A693-4F4C-96D9-E2CE3159E6BF}" sibTransId="{6DF7CC5C-4B14-4D24-9D72-991477D658E2}"/>
    <dgm:cxn modelId="{C674C64B-D0EF-42A2-8CD3-20918400EF78}" type="presOf" srcId="{BB46C6FD-FE53-4FC5-9C56-80B256841CB7}" destId="{CE3F8AAC-0106-434F-ABB3-669A3F3370B7}" srcOrd="0" destOrd="0" presId="urn:microsoft.com/office/officeart/2005/8/layout/hierarchy4"/>
    <dgm:cxn modelId="{C9822621-5D8F-4D82-95FB-E22395F6047B}" srcId="{F782AB52-3899-4158-91E8-30D494C0A0B0}" destId="{78B62C90-8B20-40D7-83C6-6CF5EB988ADB}" srcOrd="1" destOrd="0" parTransId="{9FBA3C63-6E14-4E30-BED7-0DA1AD4DBA60}" sibTransId="{7AB98A0B-20F2-46E5-88F6-5E0372ED5D2B}"/>
    <dgm:cxn modelId="{45C4D1D4-7F85-4E08-98EE-6F6AB8F8E267}" type="presOf" srcId="{5A48FA4B-811A-4FDD-B988-3750A76C86DF}" destId="{5ED8E754-2FC2-4025-9CE5-F19BE82E3C75}" srcOrd="0" destOrd="0" presId="urn:microsoft.com/office/officeart/2005/8/layout/hierarchy4"/>
    <dgm:cxn modelId="{17BF85EC-C53E-42F4-A695-D37EC413C8AF}" srcId="{8DBF93AE-B71C-4FB2-BF6C-4C20A541C159}" destId="{47B7A9AF-8A1A-4BF0-8D72-23139A72FDB8}" srcOrd="2" destOrd="0" parTransId="{663CD70B-7715-442D-BB3B-E71062EC4FCD}" sibTransId="{A8D3AFFB-38C0-4D70-BFCE-10C339CD5A89}"/>
    <dgm:cxn modelId="{38AA10AE-010D-402D-A659-8E885DA15345}" type="presOf" srcId="{8DBF93AE-B71C-4FB2-BF6C-4C20A541C159}" destId="{4CECB3FE-6535-4A04-ACBD-CC65286AA9DA}" srcOrd="0" destOrd="0" presId="urn:microsoft.com/office/officeart/2005/8/layout/hierarchy4"/>
    <dgm:cxn modelId="{92516F67-C269-4E25-8947-D710CCB9EA51}" type="presOf" srcId="{1D86750D-AE78-4E9F-B476-975E1296AE38}" destId="{35711E75-DE13-4B27-9407-932D62C101E4}" srcOrd="0" destOrd="0" presId="urn:microsoft.com/office/officeart/2005/8/layout/hierarchy4"/>
    <dgm:cxn modelId="{B3F71C6F-A5F8-4393-AA7B-509663C0F19B}" srcId="{06650947-7D67-4E38-B27B-D909BAB344D6}" destId="{F782AB52-3899-4158-91E8-30D494C0A0B0}" srcOrd="0" destOrd="0" parTransId="{6130FA20-E68C-4659-A4E4-500265411F0E}" sibTransId="{56E1745B-746C-4E54-8D61-D7AC2B0A3831}"/>
    <dgm:cxn modelId="{EC250473-5F8F-425A-B236-3C8612E13390}" srcId="{78B62C90-8B20-40D7-83C6-6CF5EB988ADB}" destId="{8DBF93AE-B71C-4FB2-BF6C-4C20A541C159}" srcOrd="0" destOrd="0" parTransId="{9F900414-F4C3-42B7-BEDB-714F12B0631E}" sibTransId="{1EB8D6B6-ECFC-4481-94A9-A36A4281AF03}"/>
    <dgm:cxn modelId="{F46EB8E6-4D9B-490B-9A1E-F838F5E1D816}" type="presOf" srcId="{BC0B5F83-85BD-46F4-AEA9-2344AA961806}" destId="{16EB433B-A7AB-4F29-BB94-86075F71C421}" srcOrd="0" destOrd="0" presId="urn:microsoft.com/office/officeart/2005/8/layout/hierarchy4"/>
    <dgm:cxn modelId="{B592BC34-6659-4D55-A116-DB364F72687C}" srcId="{06650947-7D67-4E38-B27B-D909BAB344D6}" destId="{B91B9881-217A-4BFA-9402-EB39687176D7}" srcOrd="2" destOrd="0" parTransId="{FD4F1533-669F-4792-ADC4-0EC45AD50809}" sibTransId="{B6B0D0AF-FDC3-4400-9712-7FA1ADE497A7}"/>
    <dgm:cxn modelId="{388255D1-18EF-4244-ADA8-463D144132F1}" type="presOf" srcId="{78B898AE-F3D5-4E62-AFC5-CCCDD3C09F42}" destId="{9C001BC1-144F-4B5D-84DE-7BA98ED28E63}" srcOrd="0" destOrd="0" presId="urn:microsoft.com/office/officeart/2005/8/layout/hierarchy4"/>
    <dgm:cxn modelId="{1CB33C66-2FAF-4453-AE7B-88B3C2112BFB}" type="presOf" srcId="{E878FA0D-8A87-42A5-9B2A-F9288660D0BA}" destId="{6B159160-2347-4CB5-8E2D-62F5D9AF1C9C}" srcOrd="0" destOrd="0" presId="urn:microsoft.com/office/officeart/2005/8/layout/hierarchy4"/>
    <dgm:cxn modelId="{E75ECEE9-8922-41E8-A981-A248B032B1A3}" type="presOf" srcId="{78B62C90-8B20-40D7-83C6-6CF5EB988ADB}" destId="{B5949A58-F11C-4516-9C93-20C66E8A7861}" srcOrd="0" destOrd="0" presId="urn:microsoft.com/office/officeart/2005/8/layout/hierarchy4"/>
    <dgm:cxn modelId="{64BC36CF-B541-42AE-A4F1-B530E21E6CBF}" type="presOf" srcId="{5A1323A1-718D-4C9F-9219-7EEAE8BD647E}" destId="{F002028A-C9BF-4487-896C-32F2D33474A6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3078E04D-C7D9-4262-ABDD-309798AAF955}" srcId="{F782AB52-3899-4158-91E8-30D494C0A0B0}" destId="{BB46C6FD-FE53-4FC5-9C56-80B256841CB7}" srcOrd="0" destOrd="0" parTransId="{9085373B-0FEE-4C25-8C7A-E740A6049ABC}" sibTransId="{BB149CE8-77C5-416D-A48C-E7FEEAEACF05}"/>
    <dgm:cxn modelId="{CBBEFA4E-481E-4A53-8375-63C674935BF3}" type="presOf" srcId="{47B7A9AF-8A1A-4BF0-8D72-23139A72FDB8}" destId="{53BE14C3-9C60-42B1-8547-1E76E29500E3}" srcOrd="0" destOrd="0" presId="urn:microsoft.com/office/officeart/2005/8/layout/hierarchy4"/>
    <dgm:cxn modelId="{DE2AA786-BBCB-4F71-985F-B29314D4F7CF}" type="presParOf" srcId="{16EB433B-A7AB-4F29-BB94-86075F71C421}" destId="{730FF02A-B162-44DD-BB2A-1FA8A6E787F8}" srcOrd="0" destOrd="0" presId="urn:microsoft.com/office/officeart/2005/8/layout/hierarchy4"/>
    <dgm:cxn modelId="{D4963A17-BF6D-43E1-8740-57AEE69CA1C9}" type="presParOf" srcId="{730FF02A-B162-44DD-BB2A-1FA8A6E787F8}" destId="{8232A0DC-49A7-468A-B0D8-B43297EE1AB8}" srcOrd="0" destOrd="0" presId="urn:microsoft.com/office/officeart/2005/8/layout/hierarchy4"/>
    <dgm:cxn modelId="{F465D488-9281-4878-B096-BBB1C8DB2F95}" type="presParOf" srcId="{730FF02A-B162-44DD-BB2A-1FA8A6E787F8}" destId="{626EE462-822E-4D22-A33F-DEBC0B40F349}" srcOrd="1" destOrd="0" presId="urn:microsoft.com/office/officeart/2005/8/layout/hierarchy4"/>
    <dgm:cxn modelId="{AD34FEAB-5A2B-4346-9454-88B07DEEDE58}" type="presParOf" srcId="{730FF02A-B162-44DD-BB2A-1FA8A6E787F8}" destId="{47F05D43-07F5-463C-8408-0616BE654A16}" srcOrd="2" destOrd="0" presId="urn:microsoft.com/office/officeart/2005/8/layout/hierarchy4"/>
    <dgm:cxn modelId="{212A1FA8-4E5D-4E92-8E9D-F32F70584F42}" type="presParOf" srcId="{47F05D43-07F5-463C-8408-0616BE654A16}" destId="{A9108AE3-B894-4A2D-AB00-245C78A99B35}" srcOrd="0" destOrd="0" presId="urn:microsoft.com/office/officeart/2005/8/layout/hierarchy4"/>
    <dgm:cxn modelId="{5BB353AC-DED2-4F8F-9D7A-22618D23BEA8}" type="presParOf" srcId="{A9108AE3-B894-4A2D-AB00-245C78A99B35}" destId="{B68A6B3A-E920-482A-AD29-E169C029A8CD}" srcOrd="0" destOrd="0" presId="urn:microsoft.com/office/officeart/2005/8/layout/hierarchy4"/>
    <dgm:cxn modelId="{D7454C52-2404-473B-86D3-0B04CF404915}" type="presParOf" srcId="{A9108AE3-B894-4A2D-AB00-245C78A99B35}" destId="{75BAF82C-D83E-47EC-869B-D02749F41844}" srcOrd="1" destOrd="0" presId="urn:microsoft.com/office/officeart/2005/8/layout/hierarchy4"/>
    <dgm:cxn modelId="{42F4A16B-A703-43CE-81F1-68536E2898C7}" type="presParOf" srcId="{A9108AE3-B894-4A2D-AB00-245C78A99B35}" destId="{452C6033-E269-4B4A-8F50-7513135CB972}" srcOrd="2" destOrd="0" presId="urn:microsoft.com/office/officeart/2005/8/layout/hierarchy4"/>
    <dgm:cxn modelId="{BA7C840B-9C84-4484-9227-A4A1A993B335}" type="presParOf" srcId="{452C6033-E269-4B4A-8F50-7513135CB972}" destId="{65FEEB18-EB3E-40C0-A6A6-A004FF768558}" srcOrd="0" destOrd="0" presId="urn:microsoft.com/office/officeart/2005/8/layout/hierarchy4"/>
    <dgm:cxn modelId="{AEC2A0B5-B97B-4474-9C9A-9EE5F12BE5E8}" type="presParOf" srcId="{65FEEB18-EB3E-40C0-A6A6-A004FF768558}" destId="{CE3F8AAC-0106-434F-ABB3-669A3F3370B7}" srcOrd="0" destOrd="0" presId="urn:microsoft.com/office/officeart/2005/8/layout/hierarchy4"/>
    <dgm:cxn modelId="{3297AEF4-7483-4B02-8C66-8B6F5BF3DF6B}" type="presParOf" srcId="{65FEEB18-EB3E-40C0-A6A6-A004FF768558}" destId="{BB7A5C14-AA5A-49B0-AB87-8275F2A75DBB}" srcOrd="1" destOrd="0" presId="urn:microsoft.com/office/officeart/2005/8/layout/hierarchy4"/>
    <dgm:cxn modelId="{2EC71CC5-A473-4F7B-989D-1A21D6A2402B}" type="presParOf" srcId="{452C6033-E269-4B4A-8F50-7513135CB972}" destId="{9274F4E2-3722-4BF4-8814-86104B76D364}" srcOrd="1" destOrd="0" presId="urn:microsoft.com/office/officeart/2005/8/layout/hierarchy4"/>
    <dgm:cxn modelId="{ED2C990C-D79F-47A6-83F1-98C874292EDF}" type="presParOf" srcId="{452C6033-E269-4B4A-8F50-7513135CB972}" destId="{C29A4698-5221-4D74-95ED-263230FCCA7A}" srcOrd="2" destOrd="0" presId="urn:microsoft.com/office/officeart/2005/8/layout/hierarchy4"/>
    <dgm:cxn modelId="{1CC73C16-2986-4F9C-906C-90370DF6A949}" type="presParOf" srcId="{C29A4698-5221-4D74-95ED-263230FCCA7A}" destId="{B5949A58-F11C-4516-9C93-20C66E8A7861}" srcOrd="0" destOrd="0" presId="urn:microsoft.com/office/officeart/2005/8/layout/hierarchy4"/>
    <dgm:cxn modelId="{A9250BA6-594B-4BFF-97E7-09F5DA7641FF}" type="presParOf" srcId="{C29A4698-5221-4D74-95ED-263230FCCA7A}" destId="{B3AED337-4E67-4E01-A5EA-9A63F7BEB39F}" srcOrd="1" destOrd="0" presId="urn:microsoft.com/office/officeart/2005/8/layout/hierarchy4"/>
    <dgm:cxn modelId="{40F18963-9566-498D-9584-2A005D5F89FB}" type="presParOf" srcId="{C29A4698-5221-4D74-95ED-263230FCCA7A}" destId="{629F052F-D8AE-4729-B835-E28BB2F83891}" srcOrd="2" destOrd="0" presId="urn:microsoft.com/office/officeart/2005/8/layout/hierarchy4"/>
    <dgm:cxn modelId="{E19D1EEA-B6DE-420E-B91A-1BBE08210D0F}" type="presParOf" srcId="{629F052F-D8AE-4729-B835-E28BB2F83891}" destId="{A721791E-1752-4061-B827-CE806B76C5A8}" srcOrd="0" destOrd="0" presId="urn:microsoft.com/office/officeart/2005/8/layout/hierarchy4"/>
    <dgm:cxn modelId="{34A0EC8B-49C3-4A15-96A1-CA1EDF271FA1}" type="presParOf" srcId="{A721791E-1752-4061-B827-CE806B76C5A8}" destId="{4CECB3FE-6535-4A04-ACBD-CC65286AA9DA}" srcOrd="0" destOrd="0" presId="urn:microsoft.com/office/officeart/2005/8/layout/hierarchy4"/>
    <dgm:cxn modelId="{6FDD150A-0752-485A-B820-1A29F7BF297C}" type="presParOf" srcId="{A721791E-1752-4061-B827-CE806B76C5A8}" destId="{716A4042-D9A7-40BB-963F-4B83C1D5C9D3}" srcOrd="1" destOrd="0" presId="urn:microsoft.com/office/officeart/2005/8/layout/hierarchy4"/>
    <dgm:cxn modelId="{5DC7F2B3-AE9E-4B40-8AAD-892F293396E4}" type="presParOf" srcId="{A721791E-1752-4061-B827-CE806B76C5A8}" destId="{55374BE9-B0A1-4020-81EB-CC8815F2C52F}" srcOrd="2" destOrd="0" presId="urn:microsoft.com/office/officeart/2005/8/layout/hierarchy4"/>
    <dgm:cxn modelId="{66D17CFE-F6B9-4052-A3F8-3064B2E36821}" type="presParOf" srcId="{55374BE9-B0A1-4020-81EB-CC8815F2C52F}" destId="{403FAAC0-BFE4-4D09-A5FF-80BBE023587A}" srcOrd="0" destOrd="0" presId="urn:microsoft.com/office/officeart/2005/8/layout/hierarchy4"/>
    <dgm:cxn modelId="{86208DE4-2D7E-4CA0-AAAB-7400AD4FC8D0}" type="presParOf" srcId="{403FAAC0-BFE4-4D09-A5FF-80BBE023587A}" destId="{5ED8E754-2FC2-4025-9CE5-F19BE82E3C75}" srcOrd="0" destOrd="0" presId="urn:microsoft.com/office/officeart/2005/8/layout/hierarchy4"/>
    <dgm:cxn modelId="{85E0BBD1-3CEF-4C54-9C34-A53855F6D583}" type="presParOf" srcId="{403FAAC0-BFE4-4D09-A5FF-80BBE023587A}" destId="{44C972F9-B86D-42EC-B20B-6534F33D583D}" srcOrd="1" destOrd="0" presId="urn:microsoft.com/office/officeart/2005/8/layout/hierarchy4"/>
    <dgm:cxn modelId="{7FC4145D-7ACF-4B3C-BD23-5FDCE8E69CBD}" type="presParOf" srcId="{55374BE9-B0A1-4020-81EB-CC8815F2C52F}" destId="{E6470354-0085-4604-B648-B93FE6E92DBD}" srcOrd="1" destOrd="0" presId="urn:microsoft.com/office/officeart/2005/8/layout/hierarchy4"/>
    <dgm:cxn modelId="{5D9D061B-9A08-4DCF-AC9D-229835F7CFED}" type="presParOf" srcId="{55374BE9-B0A1-4020-81EB-CC8815F2C52F}" destId="{65E673AF-D97F-4A4B-8B8E-09F616B553C7}" srcOrd="2" destOrd="0" presId="urn:microsoft.com/office/officeart/2005/8/layout/hierarchy4"/>
    <dgm:cxn modelId="{BEFFD3D0-7E18-47F9-AD11-47527519239B}" type="presParOf" srcId="{65E673AF-D97F-4A4B-8B8E-09F616B553C7}" destId="{9C001BC1-144F-4B5D-84DE-7BA98ED28E63}" srcOrd="0" destOrd="0" presId="urn:microsoft.com/office/officeart/2005/8/layout/hierarchy4"/>
    <dgm:cxn modelId="{004F623F-0A0A-4306-A3BA-D00BD80A419E}" type="presParOf" srcId="{65E673AF-D97F-4A4B-8B8E-09F616B553C7}" destId="{A685C9B6-A393-4574-B6FE-77F3B2100A63}" srcOrd="1" destOrd="0" presId="urn:microsoft.com/office/officeart/2005/8/layout/hierarchy4"/>
    <dgm:cxn modelId="{CCDAF45E-8D24-4131-A01D-03FCF8C28F4C}" type="presParOf" srcId="{55374BE9-B0A1-4020-81EB-CC8815F2C52F}" destId="{0EAE4BA5-3D29-4590-92C7-966888F03251}" srcOrd="3" destOrd="0" presId="urn:microsoft.com/office/officeart/2005/8/layout/hierarchy4"/>
    <dgm:cxn modelId="{DE71437B-4DF5-4225-8E15-9D4B2241A7A6}" type="presParOf" srcId="{55374BE9-B0A1-4020-81EB-CC8815F2C52F}" destId="{99AEE5EB-A2B5-44CE-91A0-940971EAF953}" srcOrd="4" destOrd="0" presId="urn:microsoft.com/office/officeart/2005/8/layout/hierarchy4"/>
    <dgm:cxn modelId="{8879ECA1-A89D-4D9D-9D61-F31D2210FD8D}" type="presParOf" srcId="{99AEE5EB-A2B5-44CE-91A0-940971EAF953}" destId="{53BE14C3-9C60-42B1-8547-1E76E29500E3}" srcOrd="0" destOrd="0" presId="urn:microsoft.com/office/officeart/2005/8/layout/hierarchy4"/>
    <dgm:cxn modelId="{6ACDAC04-CDF1-4C11-AFCB-FD59ABA59ECD}" type="presParOf" srcId="{99AEE5EB-A2B5-44CE-91A0-940971EAF953}" destId="{E5188440-C81B-4AB4-A2F6-FE156C2EFD7F}" srcOrd="1" destOrd="0" presId="urn:microsoft.com/office/officeart/2005/8/layout/hierarchy4"/>
    <dgm:cxn modelId="{4927B1D7-5252-43FF-ACA5-1081F03E7331}" type="presParOf" srcId="{55374BE9-B0A1-4020-81EB-CC8815F2C52F}" destId="{9C25C5E9-8ABC-41F9-8776-55CA8F7365C1}" srcOrd="5" destOrd="0" presId="urn:microsoft.com/office/officeart/2005/8/layout/hierarchy4"/>
    <dgm:cxn modelId="{949B5791-3CEB-4B6B-912E-B40BB16733F2}" type="presParOf" srcId="{55374BE9-B0A1-4020-81EB-CC8815F2C52F}" destId="{4D0E2F68-338D-4B21-B665-4B52F45E1F5A}" srcOrd="6" destOrd="0" presId="urn:microsoft.com/office/officeart/2005/8/layout/hierarchy4"/>
    <dgm:cxn modelId="{ABF89DCC-9079-4EC8-9F67-10552484177B}" type="presParOf" srcId="{4D0E2F68-338D-4B21-B665-4B52F45E1F5A}" destId="{6B159160-2347-4CB5-8E2D-62F5D9AF1C9C}" srcOrd="0" destOrd="0" presId="urn:microsoft.com/office/officeart/2005/8/layout/hierarchy4"/>
    <dgm:cxn modelId="{8FDD1271-CB25-489E-9EF8-76F4C8DFFA34}" type="presParOf" srcId="{4D0E2F68-338D-4B21-B665-4B52F45E1F5A}" destId="{AC5B8DBC-51DD-4D0D-8ABB-E3F3B91881D2}" srcOrd="1" destOrd="0" presId="urn:microsoft.com/office/officeart/2005/8/layout/hierarchy4"/>
    <dgm:cxn modelId="{EC22AFA1-C6D6-4FE9-A1A4-36A51D5B2D3A}" type="presParOf" srcId="{47F05D43-07F5-463C-8408-0616BE654A16}" destId="{2FC1BCB1-E4C5-460E-8BBE-33B112C50D72}" srcOrd="1" destOrd="0" presId="urn:microsoft.com/office/officeart/2005/8/layout/hierarchy4"/>
    <dgm:cxn modelId="{FC874BE4-FF70-45D7-8763-33E57F616B71}" type="presParOf" srcId="{47F05D43-07F5-463C-8408-0616BE654A16}" destId="{C445F1A7-F46D-4611-AAB4-247690B69041}" srcOrd="2" destOrd="0" presId="urn:microsoft.com/office/officeart/2005/8/layout/hierarchy4"/>
    <dgm:cxn modelId="{8F0770EF-7EFC-4021-BFA8-4FEC6BAA9BCA}" type="presParOf" srcId="{C445F1A7-F46D-4611-AAB4-247690B69041}" destId="{F002028A-C9BF-4487-896C-32F2D33474A6}" srcOrd="0" destOrd="0" presId="urn:microsoft.com/office/officeart/2005/8/layout/hierarchy4"/>
    <dgm:cxn modelId="{BD0282B5-351E-4592-A55C-6459C63C3046}" type="presParOf" srcId="{C445F1A7-F46D-4611-AAB4-247690B69041}" destId="{6E43840B-66EE-47A7-B1F7-D7C0BFD4873A}" srcOrd="1" destOrd="0" presId="urn:microsoft.com/office/officeart/2005/8/layout/hierarchy4"/>
    <dgm:cxn modelId="{176853DB-F0E8-4942-A7D7-48078BC1600C}" type="presParOf" srcId="{C445F1A7-F46D-4611-AAB4-247690B69041}" destId="{AA81087F-73AA-40EC-882B-8EB72CE6E3E2}" srcOrd="2" destOrd="0" presId="urn:microsoft.com/office/officeart/2005/8/layout/hierarchy4"/>
    <dgm:cxn modelId="{3E3DF0E7-61EA-46AA-BC1D-7FB9547F1E77}" type="presParOf" srcId="{AA81087F-73AA-40EC-882B-8EB72CE6E3E2}" destId="{BAD69D32-A126-4BD8-9E53-EAE830A6E50A}" srcOrd="0" destOrd="0" presId="urn:microsoft.com/office/officeart/2005/8/layout/hierarchy4"/>
    <dgm:cxn modelId="{387E8DA3-2F9D-4B27-ACB3-835F41BC5E3C}" type="presParOf" srcId="{BAD69D32-A126-4BD8-9E53-EAE830A6E50A}" destId="{2518A58B-1CDA-4E0E-A9D2-F86D70CAC816}" srcOrd="0" destOrd="0" presId="urn:microsoft.com/office/officeart/2005/8/layout/hierarchy4"/>
    <dgm:cxn modelId="{D9E89FF8-7A2C-4EBF-8B34-CC9E75DD419B}" type="presParOf" srcId="{BAD69D32-A126-4BD8-9E53-EAE830A6E50A}" destId="{A49C36F1-682C-44B4-9E85-71640E920D5D}" srcOrd="1" destOrd="0" presId="urn:microsoft.com/office/officeart/2005/8/layout/hierarchy4"/>
    <dgm:cxn modelId="{1C05E4DB-1410-4F51-84FA-0DBFE871651A}" type="presParOf" srcId="{47F05D43-07F5-463C-8408-0616BE654A16}" destId="{91786616-656E-46E1-B4B1-E02B3B15EE32}" srcOrd="3" destOrd="0" presId="urn:microsoft.com/office/officeart/2005/8/layout/hierarchy4"/>
    <dgm:cxn modelId="{84C7BAA9-1FED-47C6-9EF2-A3AB969AF2C0}" type="presParOf" srcId="{47F05D43-07F5-463C-8408-0616BE654A16}" destId="{373572B4-9A4B-4E7A-BA36-485A798DC104}" srcOrd="4" destOrd="0" presId="urn:microsoft.com/office/officeart/2005/8/layout/hierarchy4"/>
    <dgm:cxn modelId="{46BEF52C-6DB5-40C2-B2A1-6251516B51ED}" type="presParOf" srcId="{373572B4-9A4B-4E7A-BA36-485A798DC104}" destId="{6BB71A01-2405-40AF-8E68-D13EEB6DB0FE}" srcOrd="0" destOrd="0" presId="urn:microsoft.com/office/officeart/2005/8/layout/hierarchy4"/>
    <dgm:cxn modelId="{992FE3A9-2DB4-4442-AC32-029C8CA33B00}" type="presParOf" srcId="{373572B4-9A4B-4E7A-BA36-485A798DC104}" destId="{82BCEFA5-51DC-4B6D-BC5B-3B25E873FA26}" srcOrd="1" destOrd="0" presId="urn:microsoft.com/office/officeart/2005/8/layout/hierarchy4"/>
    <dgm:cxn modelId="{A6B3E523-8672-41D7-A741-3980C6486F4B}" type="presParOf" srcId="{373572B4-9A4B-4E7A-BA36-485A798DC104}" destId="{D853B621-CA82-4084-8FF3-42E8C517212B}" srcOrd="2" destOrd="0" presId="urn:microsoft.com/office/officeart/2005/8/layout/hierarchy4"/>
    <dgm:cxn modelId="{149C905B-CBCA-4D3D-9811-579450E8BAFA}" type="presParOf" srcId="{D853B621-CA82-4084-8FF3-42E8C517212B}" destId="{050B8C05-2AB7-40A7-86B8-5A2F8876EC8F}" srcOrd="0" destOrd="0" presId="urn:microsoft.com/office/officeart/2005/8/layout/hierarchy4"/>
    <dgm:cxn modelId="{71FA864D-0DA0-47C5-A311-3CA583E4043F}" type="presParOf" srcId="{050B8C05-2AB7-40A7-86B8-5A2F8876EC8F}" destId="{35711E75-DE13-4B27-9407-932D62C101E4}" srcOrd="0" destOrd="0" presId="urn:microsoft.com/office/officeart/2005/8/layout/hierarchy4"/>
    <dgm:cxn modelId="{6E8F9015-2847-4B7B-918F-CD3EF13C6CF1}" type="presParOf" srcId="{050B8C05-2AB7-40A7-86B8-5A2F8876EC8F}" destId="{1A9BC3C6-EAD4-4258-B72C-840C04C1AEB9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FATURAMENTO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59B97BE4-FF06-4358-B42B-48D64FDDC158}">
      <dgm:prSet phldrT="[Texto]"/>
      <dgm:spPr/>
      <dgm:t>
        <a:bodyPr vert="vert"/>
        <a:lstStyle/>
        <a:p>
          <a:r>
            <a:rPr lang="pt-BR" dirty="0" smtClean="0"/>
            <a:t>CONTROLE DE TITULOS</a:t>
          </a:r>
          <a:endParaRPr lang="pt-BR" dirty="0"/>
        </a:p>
      </dgm:t>
    </dgm:pt>
    <dgm:pt modelId="{8DAB5C38-3162-4744-AE89-184AFEA90AA9}" type="parTrans" cxnId="{EC01F871-7933-4B49-9139-D4DF1D91EAD8}">
      <dgm:prSet/>
      <dgm:spPr/>
      <dgm:t>
        <a:bodyPr/>
        <a:lstStyle/>
        <a:p>
          <a:endParaRPr lang="pt-BR"/>
        </a:p>
      </dgm:t>
    </dgm:pt>
    <dgm:pt modelId="{90F389A3-43A0-466A-8F1F-56855C832E98}" type="sibTrans" cxnId="{EC01F871-7933-4B49-9139-D4DF1D91EAD8}">
      <dgm:prSet/>
      <dgm:spPr/>
      <dgm:t>
        <a:bodyPr/>
        <a:lstStyle/>
        <a:p>
          <a:endParaRPr lang="pt-BR"/>
        </a:p>
      </dgm:t>
    </dgm:pt>
    <dgm:pt modelId="{B0539A72-2CDC-4C41-8AC4-E4A310884EEC}">
      <dgm:prSet phldrT="[Texto]"/>
      <dgm:spPr/>
      <dgm:t>
        <a:bodyPr vert="vert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903A49B6-B691-4714-B314-BA88EED4C3F4}" type="parTrans" cxnId="{F2483DFC-EDD9-4B77-8247-7D330E34A5E0}">
      <dgm:prSet/>
      <dgm:spPr/>
      <dgm:t>
        <a:bodyPr/>
        <a:lstStyle/>
        <a:p>
          <a:endParaRPr lang="pt-BR"/>
        </a:p>
      </dgm:t>
    </dgm:pt>
    <dgm:pt modelId="{D637B9FE-0FF5-4C1C-ABB4-4F789F92B544}" type="sibTrans" cxnId="{F2483DFC-EDD9-4B77-8247-7D330E34A5E0}">
      <dgm:prSet/>
      <dgm:spPr/>
      <dgm:t>
        <a:bodyPr/>
        <a:lstStyle/>
        <a:p>
          <a:endParaRPr lang="pt-BR"/>
        </a:p>
      </dgm:t>
    </dgm:pt>
    <dgm:pt modelId="{A93268C4-367C-4D93-9E4A-F2A33F02E0E1}">
      <dgm:prSet phldrT="[Texto]"/>
      <dgm:spPr/>
      <dgm:t>
        <a:bodyPr vert="vert"/>
        <a:lstStyle/>
        <a:p>
          <a:r>
            <a:rPr lang="pt-BR" dirty="0" smtClean="0"/>
            <a:t>CONDIÇÕES</a:t>
          </a:r>
          <a:endParaRPr lang="pt-BR" dirty="0"/>
        </a:p>
      </dgm:t>
    </dgm:pt>
    <dgm:pt modelId="{DC398B77-B2AD-4AAE-8CAE-E63A785E63D7}" type="parTrans" cxnId="{9526EF10-5933-4F5C-B5C5-EF57934472A7}">
      <dgm:prSet/>
      <dgm:spPr/>
      <dgm:t>
        <a:bodyPr/>
        <a:lstStyle/>
        <a:p>
          <a:endParaRPr lang="pt-BR"/>
        </a:p>
      </dgm:t>
    </dgm:pt>
    <dgm:pt modelId="{09714C2D-3A41-4E7D-AF66-DDCDBDFF1B7D}" type="sibTrans" cxnId="{9526EF10-5933-4F5C-B5C5-EF57934472A7}">
      <dgm:prSet/>
      <dgm:spPr/>
      <dgm:t>
        <a:bodyPr/>
        <a:lstStyle/>
        <a:p>
          <a:endParaRPr lang="pt-BR"/>
        </a:p>
      </dgm:t>
    </dgm:pt>
    <dgm:pt modelId="{C1FBA7CC-1773-40C6-80A9-2D0A7407DCA2}">
      <dgm:prSet phldrT="[Texto]"/>
      <dgm:spPr/>
      <dgm:t>
        <a:bodyPr vert="vert"/>
        <a:lstStyle/>
        <a:p>
          <a:r>
            <a:rPr lang="pt-BR" dirty="0" smtClean="0"/>
            <a:t>-</a:t>
          </a:r>
          <a:endParaRPr lang="pt-BR" dirty="0"/>
        </a:p>
      </dgm:t>
    </dgm:pt>
    <dgm:pt modelId="{054E339B-3BEC-4071-ADA6-C04A16D8A977}" type="sibTrans" cxnId="{3A85A4FF-DF71-41DE-BB52-AA739F2F55A9}">
      <dgm:prSet/>
      <dgm:spPr/>
      <dgm:t>
        <a:bodyPr/>
        <a:lstStyle/>
        <a:p>
          <a:endParaRPr lang="pt-BR"/>
        </a:p>
      </dgm:t>
    </dgm:pt>
    <dgm:pt modelId="{9D550BC5-5E1F-4EC9-A485-F153DE99A0A2}" type="parTrans" cxnId="{3A85A4FF-DF71-41DE-BB52-AA739F2F55A9}">
      <dgm:prSet/>
      <dgm:spPr/>
      <dgm:t>
        <a:bodyPr/>
        <a:lstStyle/>
        <a:p>
          <a:endParaRPr lang="pt-BR"/>
        </a:p>
      </dgm:t>
    </dgm:pt>
    <dgm:pt modelId="{CDA1B2ED-054C-463A-AA0B-D1F40A1EE14F}">
      <dgm:prSet phldrT="[Texto]"/>
      <dgm:spPr/>
      <dgm:t>
        <a:bodyPr vert="vert"/>
        <a:lstStyle/>
        <a:p>
          <a:r>
            <a:rPr lang="pt-BR" dirty="0" smtClean="0"/>
            <a:t>04 – GERAR RECIBO</a:t>
          </a:r>
          <a:endParaRPr lang="pt-BR" dirty="0"/>
        </a:p>
      </dgm:t>
    </dgm:pt>
    <dgm:pt modelId="{87FB0A45-AE77-49AF-9BD2-4B005F6E2E40}" type="sibTrans" cxnId="{B426580E-FF18-4629-B9C6-B0986093B961}">
      <dgm:prSet/>
      <dgm:spPr/>
      <dgm:t>
        <a:bodyPr/>
        <a:lstStyle/>
        <a:p>
          <a:endParaRPr lang="pt-BR"/>
        </a:p>
      </dgm:t>
    </dgm:pt>
    <dgm:pt modelId="{F9B9B2D7-1F74-4AE1-A807-248BAE55F74A}" type="parTrans" cxnId="{B426580E-FF18-4629-B9C6-B0986093B961}">
      <dgm:prSet/>
      <dgm:spPr/>
      <dgm:t>
        <a:bodyPr/>
        <a:lstStyle/>
        <a:p>
          <a:endParaRPr lang="pt-BR"/>
        </a:p>
      </dgm:t>
    </dgm:pt>
    <dgm:pt modelId="{C524300D-FBBF-425D-9619-B066A545ED01}">
      <dgm:prSet phldrT="[Texto]"/>
      <dgm:spPr/>
      <dgm:t>
        <a:bodyPr vert="vert"/>
        <a:lstStyle/>
        <a:p>
          <a:r>
            <a:rPr lang="pt-BR" dirty="0" smtClean="0"/>
            <a:t>03 - ENVIO DE COBRANÇA</a:t>
          </a:r>
          <a:endParaRPr lang="pt-BR" dirty="0"/>
        </a:p>
      </dgm:t>
    </dgm:pt>
    <dgm:pt modelId="{35A46879-EA73-436E-A61B-42D823077B11}" type="sibTrans" cxnId="{9B922AAF-AD8B-41D0-B9A3-184A0BA68FAB}">
      <dgm:prSet/>
      <dgm:spPr/>
      <dgm:t>
        <a:bodyPr/>
        <a:lstStyle/>
        <a:p>
          <a:endParaRPr lang="pt-BR"/>
        </a:p>
      </dgm:t>
    </dgm:pt>
    <dgm:pt modelId="{7B10653E-4C9D-46A0-B8EB-41569EAB0FBA}" type="parTrans" cxnId="{9B922AAF-AD8B-41D0-B9A3-184A0BA68FAB}">
      <dgm:prSet/>
      <dgm:spPr/>
      <dgm:t>
        <a:bodyPr/>
        <a:lstStyle/>
        <a:p>
          <a:endParaRPr lang="pt-BR"/>
        </a:p>
      </dgm:t>
    </dgm:pt>
    <dgm:pt modelId="{CFF409E3-9E21-4313-B5E4-C09F30F964B3}">
      <dgm:prSet phldrT="[Texto]"/>
      <dgm:spPr/>
      <dgm:t>
        <a:bodyPr vert="vert"/>
        <a:lstStyle/>
        <a:p>
          <a:r>
            <a:rPr lang="pt-BR" dirty="0" smtClean="0"/>
            <a:t>02 - GERAR BOLETOS</a:t>
          </a:r>
          <a:endParaRPr lang="pt-BR" dirty="0"/>
        </a:p>
      </dgm:t>
    </dgm:pt>
    <dgm:pt modelId="{6C6574DF-EA94-4062-BE97-A8902DA86130}" type="sibTrans" cxnId="{E0A4F2ED-3FD9-4AAE-A467-4FC8D53C6433}">
      <dgm:prSet/>
      <dgm:spPr/>
      <dgm:t>
        <a:bodyPr/>
        <a:lstStyle/>
        <a:p>
          <a:endParaRPr lang="pt-BR"/>
        </a:p>
      </dgm:t>
    </dgm:pt>
    <dgm:pt modelId="{D672013B-6B83-4B2E-ADC4-8855D1FF56C7}" type="parTrans" cxnId="{E0A4F2ED-3FD9-4AAE-A467-4FC8D53C6433}">
      <dgm:prSet/>
      <dgm:spPr/>
      <dgm:t>
        <a:bodyPr/>
        <a:lstStyle/>
        <a:p>
          <a:endParaRPr lang="pt-BR"/>
        </a:p>
      </dgm:t>
    </dgm:pt>
    <dgm:pt modelId="{660D12F7-305F-4E46-9F09-0D2AA557556E}">
      <dgm:prSet phldrT="[Texto]"/>
      <dgm:spPr/>
      <dgm:t>
        <a:bodyPr vert="vert"/>
        <a:lstStyle/>
        <a:p>
          <a:r>
            <a:rPr lang="pt-BR" dirty="0" smtClean="0"/>
            <a:t>01 - FATURAMENTO POR CLIENTE x CONDIÇÕES x TRANSAÇÕES</a:t>
          </a:r>
          <a:endParaRPr lang="pt-BR" dirty="0"/>
        </a:p>
      </dgm:t>
    </dgm:pt>
    <dgm:pt modelId="{AF6A1B39-2C9F-41F0-8710-1D5E376BC703}" type="sibTrans" cxnId="{D47B85AB-5CFF-4DA7-9126-494A26368633}">
      <dgm:prSet/>
      <dgm:spPr/>
      <dgm:t>
        <a:bodyPr/>
        <a:lstStyle/>
        <a:p>
          <a:endParaRPr lang="pt-BR"/>
        </a:p>
      </dgm:t>
    </dgm:pt>
    <dgm:pt modelId="{4CF47156-77DE-4CD5-A8F4-8D5B12739304}" type="parTrans" cxnId="{D47B85AB-5CFF-4DA7-9126-494A26368633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7B8885FB-42E3-44DC-9F96-E5148D53E1DE}" type="pres">
      <dgm:prSet presAssocID="{59B97BE4-FF06-4358-B42B-48D64FDDC158}" presName="vertTwo" presStyleCnt="0"/>
      <dgm:spPr/>
    </dgm:pt>
    <dgm:pt modelId="{B6F8B5A7-35B5-4B8D-A335-37FFE5DC4784}" type="pres">
      <dgm:prSet presAssocID="{59B97BE4-FF06-4358-B42B-48D64FDDC158}" presName="txTwo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22B45F-C37E-4B5D-9358-2781199F1743}" type="pres">
      <dgm:prSet presAssocID="{59B97BE4-FF06-4358-B42B-48D64FDDC158}" presName="horzTwo" presStyleCnt="0"/>
      <dgm:spPr/>
    </dgm:pt>
    <dgm:pt modelId="{1CAB8F70-D0B6-4EF6-A96C-FE9D57EDF644}" type="pres">
      <dgm:prSet presAssocID="{90F389A3-43A0-466A-8F1F-56855C832E98}" presName="sibSpaceTwo" presStyleCnt="0"/>
      <dgm:spPr/>
    </dgm:pt>
    <dgm:pt modelId="{38E982D0-AF52-49AC-8926-68B1F4A03533}" type="pres">
      <dgm:prSet presAssocID="{B0539A72-2CDC-4C41-8AC4-E4A310884EEC}" presName="vertTwo" presStyleCnt="0"/>
      <dgm:spPr/>
    </dgm:pt>
    <dgm:pt modelId="{10E36DD4-2EA5-4349-A26E-8F4362307123}" type="pres">
      <dgm:prSet presAssocID="{B0539A72-2CDC-4C41-8AC4-E4A310884EEC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BF18315-B880-467C-9C17-5AE161BCB2A7}" type="pres">
      <dgm:prSet presAssocID="{B0539A72-2CDC-4C41-8AC4-E4A310884EEC}" presName="horzTwo" presStyleCnt="0"/>
      <dgm:spPr/>
    </dgm:pt>
    <dgm:pt modelId="{6C9FF8A1-028E-4326-BCEA-752AF0616941}" type="pres">
      <dgm:prSet presAssocID="{D637B9FE-0FF5-4C1C-ABB4-4F789F92B544}" presName="sibSpaceTwo" presStyleCnt="0"/>
      <dgm:spPr/>
    </dgm:pt>
    <dgm:pt modelId="{B0081FC2-C8A4-4EB5-AC05-8DD8E9FFF616}" type="pres">
      <dgm:prSet presAssocID="{A93268C4-367C-4D93-9E4A-F2A33F02E0E1}" presName="vertTwo" presStyleCnt="0"/>
      <dgm:spPr/>
    </dgm:pt>
    <dgm:pt modelId="{AA3F2455-858E-4307-9E15-ED1B96B1CCA7}" type="pres">
      <dgm:prSet presAssocID="{A93268C4-367C-4D93-9E4A-F2A33F02E0E1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70FAC7-6AEC-43A4-B9D3-C3358BA6AB9F}" type="pres">
      <dgm:prSet presAssocID="{A93268C4-367C-4D93-9E4A-F2A33F02E0E1}" presName="horzTwo" presStyleCnt="0"/>
      <dgm:spPr/>
    </dgm:pt>
    <dgm:pt modelId="{69CB7746-C200-4D25-8407-CF435A5121F8}" type="pres">
      <dgm:prSet presAssocID="{09714C2D-3A41-4E7D-AF66-DDCDBDFF1B7D}" presName="sibSpaceTwo" presStyleCnt="0"/>
      <dgm:spPr/>
    </dgm:pt>
    <dgm:pt modelId="{A18F37B4-B3AD-47EE-B683-C14827874CA6}" type="pres">
      <dgm:prSet presAssocID="{C1FBA7CC-1773-40C6-80A9-2D0A7407DCA2}" presName="vertTwo" presStyleCnt="0"/>
      <dgm:spPr/>
    </dgm:pt>
    <dgm:pt modelId="{5F9A5511-2D20-45C9-9864-FC324A203C20}" type="pres">
      <dgm:prSet presAssocID="{C1FBA7CC-1773-40C6-80A9-2D0A7407DCA2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ACC05F-EBC9-41E5-89CE-E8FD412E59EF}" type="pres">
      <dgm:prSet presAssocID="{C1FBA7CC-1773-40C6-80A9-2D0A7407DCA2}" presName="horzTwo" presStyleCnt="0"/>
      <dgm:spPr/>
    </dgm:pt>
    <dgm:pt modelId="{47EDCCEA-97E0-446B-B211-1A0F931FEE49}" type="pres">
      <dgm:prSet presAssocID="{054E339B-3BEC-4071-ADA6-C04A16D8A977}" presName="sibSpaceTwo" presStyleCnt="0"/>
      <dgm:spPr/>
    </dgm:pt>
    <dgm:pt modelId="{718141B3-812E-41FC-AAA6-8A12F90456B2}" type="pres">
      <dgm:prSet presAssocID="{CDA1B2ED-054C-463A-AA0B-D1F40A1EE14F}" presName="vertTwo" presStyleCnt="0"/>
      <dgm:spPr/>
    </dgm:pt>
    <dgm:pt modelId="{24FE3768-08B1-4940-BE83-586E3C64361E}" type="pres">
      <dgm:prSet presAssocID="{CDA1B2ED-054C-463A-AA0B-D1F40A1EE14F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05DA17-7254-4499-99E0-7E41E2AFDF2E}" type="pres">
      <dgm:prSet presAssocID="{CDA1B2ED-054C-463A-AA0B-D1F40A1EE14F}" presName="horzTwo" presStyleCnt="0"/>
      <dgm:spPr/>
    </dgm:pt>
    <dgm:pt modelId="{8BA67F66-3517-4876-86E2-9EC88010A4C0}" type="pres">
      <dgm:prSet presAssocID="{87FB0A45-AE77-49AF-9BD2-4B005F6E2E40}" presName="sibSpaceTwo" presStyleCnt="0"/>
      <dgm:spPr/>
    </dgm:pt>
    <dgm:pt modelId="{C747CEE5-3197-4BBB-AC88-1D1FA3876ECE}" type="pres">
      <dgm:prSet presAssocID="{C524300D-FBBF-425D-9619-B066A545ED01}" presName="vertTwo" presStyleCnt="0"/>
      <dgm:spPr/>
    </dgm:pt>
    <dgm:pt modelId="{7A036F5A-03A7-49E1-932D-02FC33F5CF25}" type="pres">
      <dgm:prSet presAssocID="{C524300D-FBBF-425D-9619-B066A545ED01}" presName="txTwo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1E757C-AF07-404B-86D0-62E5B03C2AA3}" type="pres">
      <dgm:prSet presAssocID="{C524300D-FBBF-425D-9619-B066A545ED01}" presName="horzTwo" presStyleCnt="0"/>
      <dgm:spPr/>
    </dgm:pt>
    <dgm:pt modelId="{ACBE77A0-5FBA-4F40-BD70-DAE462A0C2CC}" type="pres">
      <dgm:prSet presAssocID="{35A46879-EA73-436E-A61B-42D823077B11}" presName="sibSpaceTwo" presStyleCnt="0"/>
      <dgm:spPr/>
    </dgm:pt>
    <dgm:pt modelId="{DD36A837-5607-4890-8C98-E3645CEBF429}" type="pres">
      <dgm:prSet presAssocID="{CFF409E3-9E21-4313-B5E4-C09F30F964B3}" presName="vertTwo" presStyleCnt="0"/>
      <dgm:spPr/>
    </dgm:pt>
    <dgm:pt modelId="{598FD23F-49FC-4E74-BC13-069DC7367AD7}" type="pres">
      <dgm:prSet presAssocID="{CFF409E3-9E21-4313-B5E4-C09F30F964B3}" presName="txTwo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C2E79A-210B-4456-99A9-1005B1345CFB}" type="pres">
      <dgm:prSet presAssocID="{CFF409E3-9E21-4313-B5E4-C09F30F964B3}" presName="horzTwo" presStyleCnt="0"/>
      <dgm:spPr/>
    </dgm:pt>
    <dgm:pt modelId="{900CD78C-3549-49AA-89D6-21D110AA4A67}" type="pres">
      <dgm:prSet presAssocID="{6C6574DF-EA94-4062-BE97-A8902DA86130}" presName="sibSpaceTwo" presStyleCnt="0"/>
      <dgm:spPr/>
    </dgm:pt>
    <dgm:pt modelId="{BD0770DE-5E91-44F0-AD8D-B942B3DF9BC1}" type="pres">
      <dgm:prSet presAssocID="{660D12F7-305F-4E46-9F09-0D2AA557556E}" presName="vertTwo" presStyleCnt="0"/>
      <dgm:spPr/>
    </dgm:pt>
    <dgm:pt modelId="{0EC9E6B9-BA6A-4C5F-A274-92988D2B7613}" type="pres">
      <dgm:prSet presAssocID="{660D12F7-305F-4E46-9F09-0D2AA557556E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DA44D1-DA46-4DB6-9ACE-1D9EDDA249CE}" type="pres">
      <dgm:prSet presAssocID="{660D12F7-305F-4E46-9F09-0D2AA557556E}" presName="horzTwo" presStyleCnt="0"/>
      <dgm:spPr/>
    </dgm:pt>
  </dgm:ptLst>
  <dgm:cxnLst>
    <dgm:cxn modelId="{3A85A4FF-DF71-41DE-BB52-AA739F2F55A9}" srcId="{06650947-7D67-4E38-B27B-D909BAB344D6}" destId="{C1FBA7CC-1773-40C6-80A9-2D0A7407DCA2}" srcOrd="3" destOrd="0" parTransId="{9D550BC5-5E1F-4EC9-A485-F153DE99A0A2}" sibTransId="{054E339B-3BEC-4071-ADA6-C04A16D8A977}"/>
    <dgm:cxn modelId="{50E622A4-C06F-4AC7-81AD-769C0B9E870B}" type="presOf" srcId="{C524300D-FBBF-425D-9619-B066A545ED01}" destId="{7A036F5A-03A7-49E1-932D-02FC33F5CF25}" srcOrd="0" destOrd="0" presId="urn:microsoft.com/office/officeart/2005/8/layout/hierarchy4"/>
    <dgm:cxn modelId="{CE023DA1-4556-4C1E-943E-8719377F80D7}" type="presOf" srcId="{A93268C4-367C-4D93-9E4A-F2A33F02E0E1}" destId="{AA3F2455-858E-4307-9E15-ED1B96B1CCA7}" srcOrd="0" destOrd="0" presId="urn:microsoft.com/office/officeart/2005/8/layout/hierarchy4"/>
    <dgm:cxn modelId="{A90FDDC6-7D60-4CA5-A48C-2A53D0E80C76}" type="presOf" srcId="{CFF409E3-9E21-4313-B5E4-C09F30F964B3}" destId="{598FD23F-49FC-4E74-BC13-069DC7367AD7}" srcOrd="0" destOrd="0" presId="urn:microsoft.com/office/officeart/2005/8/layout/hierarchy4"/>
    <dgm:cxn modelId="{9526EF10-5933-4F5C-B5C5-EF57934472A7}" srcId="{06650947-7D67-4E38-B27B-D909BAB344D6}" destId="{A93268C4-367C-4D93-9E4A-F2A33F02E0E1}" srcOrd="2" destOrd="0" parTransId="{DC398B77-B2AD-4AAE-8CAE-E63A785E63D7}" sibTransId="{09714C2D-3A41-4E7D-AF66-DDCDBDFF1B7D}"/>
    <dgm:cxn modelId="{B426580E-FF18-4629-B9C6-B0986093B961}" srcId="{06650947-7D67-4E38-B27B-D909BAB344D6}" destId="{CDA1B2ED-054C-463A-AA0B-D1F40A1EE14F}" srcOrd="4" destOrd="0" parTransId="{F9B9B2D7-1F74-4AE1-A807-248BAE55F74A}" sibTransId="{87FB0A45-AE77-49AF-9BD2-4B005F6E2E40}"/>
    <dgm:cxn modelId="{A88E33A8-5096-44F9-9402-C201F5852828}" type="presOf" srcId="{660D12F7-305F-4E46-9F09-0D2AA557556E}" destId="{0EC9E6B9-BA6A-4C5F-A274-92988D2B7613}" srcOrd="0" destOrd="0" presId="urn:microsoft.com/office/officeart/2005/8/layout/hierarchy4"/>
    <dgm:cxn modelId="{BA5BBF1E-9CAE-40D1-9C58-69BFDF4595A3}" type="presOf" srcId="{BC0B5F83-85BD-46F4-AEA9-2344AA961806}" destId="{16EB433B-A7AB-4F29-BB94-86075F71C421}" srcOrd="0" destOrd="0" presId="urn:microsoft.com/office/officeart/2005/8/layout/hierarchy4"/>
    <dgm:cxn modelId="{2B3CC382-D2F8-4226-8F6E-8C4BD26B2248}" type="presOf" srcId="{B0539A72-2CDC-4C41-8AC4-E4A310884EEC}" destId="{10E36DD4-2EA5-4349-A26E-8F4362307123}" srcOrd="0" destOrd="0" presId="urn:microsoft.com/office/officeart/2005/8/layout/hierarchy4"/>
    <dgm:cxn modelId="{F2483DFC-EDD9-4B77-8247-7D330E34A5E0}" srcId="{06650947-7D67-4E38-B27B-D909BAB344D6}" destId="{B0539A72-2CDC-4C41-8AC4-E4A310884EEC}" srcOrd="1" destOrd="0" parTransId="{903A49B6-B691-4714-B314-BA88EED4C3F4}" sibTransId="{D637B9FE-0FF5-4C1C-ABB4-4F789F92B544}"/>
    <dgm:cxn modelId="{D47B85AB-5CFF-4DA7-9126-494A26368633}" srcId="{06650947-7D67-4E38-B27B-D909BAB344D6}" destId="{660D12F7-305F-4E46-9F09-0D2AA557556E}" srcOrd="7" destOrd="0" parTransId="{4CF47156-77DE-4CD5-A8F4-8D5B12739304}" sibTransId="{AF6A1B39-2C9F-41F0-8710-1D5E376BC703}"/>
    <dgm:cxn modelId="{99DDD5CB-37B8-4164-88AC-82FC969D21A2}" type="presOf" srcId="{59B97BE4-FF06-4358-B42B-48D64FDDC158}" destId="{B6F8B5A7-35B5-4B8D-A335-37FFE5DC4784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EC01F871-7933-4B49-9139-D4DF1D91EAD8}" srcId="{06650947-7D67-4E38-B27B-D909BAB344D6}" destId="{59B97BE4-FF06-4358-B42B-48D64FDDC158}" srcOrd="0" destOrd="0" parTransId="{8DAB5C38-3162-4744-AE89-184AFEA90AA9}" sibTransId="{90F389A3-43A0-466A-8F1F-56855C832E98}"/>
    <dgm:cxn modelId="{D4F4A746-F343-484F-A141-07EA1AD2F305}" type="presOf" srcId="{CDA1B2ED-054C-463A-AA0B-D1F40A1EE14F}" destId="{24FE3768-08B1-4940-BE83-586E3C64361E}" srcOrd="0" destOrd="0" presId="urn:microsoft.com/office/officeart/2005/8/layout/hierarchy4"/>
    <dgm:cxn modelId="{E0A4F2ED-3FD9-4AAE-A467-4FC8D53C6433}" srcId="{06650947-7D67-4E38-B27B-D909BAB344D6}" destId="{CFF409E3-9E21-4313-B5E4-C09F30F964B3}" srcOrd="6" destOrd="0" parTransId="{D672013B-6B83-4B2E-ADC4-8855D1FF56C7}" sibTransId="{6C6574DF-EA94-4062-BE97-A8902DA86130}"/>
    <dgm:cxn modelId="{18BB9213-503D-4D94-A8AF-1FB4FCB8A9EA}" type="presOf" srcId="{C1FBA7CC-1773-40C6-80A9-2D0A7407DCA2}" destId="{5F9A5511-2D20-45C9-9864-FC324A203C20}" srcOrd="0" destOrd="0" presId="urn:microsoft.com/office/officeart/2005/8/layout/hierarchy4"/>
    <dgm:cxn modelId="{8E8F375F-26AB-4D73-A193-F3ABCF759952}" type="presOf" srcId="{06650947-7D67-4E38-B27B-D909BAB344D6}" destId="{8232A0DC-49A7-468A-B0D8-B43297EE1AB8}" srcOrd="0" destOrd="0" presId="urn:microsoft.com/office/officeart/2005/8/layout/hierarchy4"/>
    <dgm:cxn modelId="{9B922AAF-AD8B-41D0-B9A3-184A0BA68FAB}" srcId="{06650947-7D67-4E38-B27B-D909BAB344D6}" destId="{C524300D-FBBF-425D-9619-B066A545ED01}" srcOrd="5" destOrd="0" parTransId="{7B10653E-4C9D-46A0-B8EB-41569EAB0FBA}" sibTransId="{35A46879-EA73-436E-A61B-42D823077B11}"/>
    <dgm:cxn modelId="{AAC135D7-6404-4442-B86B-644823D8A61D}" type="presParOf" srcId="{16EB433B-A7AB-4F29-BB94-86075F71C421}" destId="{730FF02A-B162-44DD-BB2A-1FA8A6E787F8}" srcOrd="0" destOrd="0" presId="urn:microsoft.com/office/officeart/2005/8/layout/hierarchy4"/>
    <dgm:cxn modelId="{3D481BBA-8D9F-4D66-979A-B32D58CCDFEB}" type="presParOf" srcId="{730FF02A-B162-44DD-BB2A-1FA8A6E787F8}" destId="{8232A0DC-49A7-468A-B0D8-B43297EE1AB8}" srcOrd="0" destOrd="0" presId="urn:microsoft.com/office/officeart/2005/8/layout/hierarchy4"/>
    <dgm:cxn modelId="{2688B8F4-DF1C-4E4A-B794-4CDE871E61B9}" type="presParOf" srcId="{730FF02A-B162-44DD-BB2A-1FA8A6E787F8}" destId="{626EE462-822E-4D22-A33F-DEBC0B40F349}" srcOrd="1" destOrd="0" presId="urn:microsoft.com/office/officeart/2005/8/layout/hierarchy4"/>
    <dgm:cxn modelId="{DBE046A9-C075-4038-989B-F20086C11E43}" type="presParOf" srcId="{730FF02A-B162-44DD-BB2A-1FA8A6E787F8}" destId="{47F05D43-07F5-463C-8408-0616BE654A16}" srcOrd="2" destOrd="0" presId="urn:microsoft.com/office/officeart/2005/8/layout/hierarchy4"/>
    <dgm:cxn modelId="{1243D118-4A99-4F6A-BDCE-2FF09D9CE908}" type="presParOf" srcId="{47F05D43-07F5-463C-8408-0616BE654A16}" destId="{7B8885FB-42E3-44DC-9F96-E5148D53E1DE}" srcOrd="0" destOrd="0" presId="urn:microsoft.com/office/officeart/2005/8/layout/hierarchy4"/>
    <dgm:cxn modelId="{4D668DC8-60B8-4478-B284-8F8318D59DF6}" type="presParOf" srcId="{7B8885FB-42E3-44DC-9F96-E5148D53E1DE}" destId="{B6F8B5A7-35B5-4B8D-A335-37FFE5DC4784}" srcOrd="0" destOrd="0" presId="urn:microsoft.com/office/officeart/2005/8/layout/hierarchy4"/>
    <dgm:cxn modelId="{E85FF468-DEE0-43D2-A7AB-980A44CB32BC}" type="presParOf" srcId="{7B8885FB-42E3-44DC-9F96-E5148D53E1DE}" destId="{2722B45F-C37E-4B5D-9358-2781199F1743}" srcOrd="1" destOrd="0" presId="urn:microsoft.com/office/officeart/2005/8/layout/hierarchy4"/>
    <dgm:cxn modelId="{705556D1-10F7-4A4F-9F29-DBC46700FB0B}" type="presParOf" srcId="{47F05D43-07F5-463C-8408-0616BE654A16}" destId="{1CAB8F70-D0B6-4EF6-A96C-FE9D57EDF644}" srcOrd="1" destOrd="0" presId="urn:microsoft.com/office/officeart/2005/8/layout/hierarchy4"/>
    <dgm:cxn modelId="{3BC40B3A-E82B-4DEB-8720-1AADE4AB9E74}" type="presParOf" srcId="{47F05D43-07F5-463C-8408-0616BE654A16}" destId="{38E982D0-AF52-49AC-8926-68B1F4A03533}" srcOrd="2" destOrd="0" presId="urn:microsoft.com/office/officeart/2005/8/layout/hierarchy4"/>
    <dgm:cxn modelId="{39F35984-C569-4148-9DED-C0B0A25A23F9}" type="presParOf" srcId="{38E982D0-AF52-49AC-8926-68B1F4A03533}" destId="{10E36DD4-2EA5-4349-A26E-8F4362307123}" srcOrd="0" destOrd="0" presId="urn:microsoft.com/office/officeart/2005/8/layout/hierarchy4"/>
    <dgm:cxn modelId="{5A7A3995-6AC0-49D5-867B-DA50CE0DF0CE}" type="presParOf" srcId="{38E982D0-AF52-49AC-8926-68B1F4A03533}" destId="{FBF18315-B880-467C-9C17-5AE161BCB2A7}" srcOrd="1" destOrd="0" presId="urn:microsoft.com/office/officeart/2005/8/layout/hierarchy4"/>
    <dgm:cxn modelId="{54BC453C-51CD-45EC-8567-1F94EE071B15}" type="presParOf" srcId="{47F05D43-07F5-463C-8408-0616BE654A16}" destId="{6C9FF8A1-028E-4326-BCEA-752AF0616941}" srcOrd="3" destOrd="0" presId="urn:microsoft.com/office/officeart/2005/8/layout/hierarchy4"/>
    <dgm:cxn modelId="{15F2D20E-36F4-4DC3-8E76-6A9FE6F263FF}" type="presParOf" srcId="{47F05D43-07F5-463C-8408-0616BE654A16}" destId="{B0081FC2-C8A4-4EB5-AC05-8DD8E9FFF616}" srcOrd="4" destOrd="0" presId="urn:microsoft.com/office/officeart/2005/8/layout/hierarchy4"/>
    <dgm:cxn modelId="{E1CC65A1-D90C-4A74-BA83-695DFD98C421}" type="presParOf" srcId="{B0081FC2-C8A4-4EB5-AC05-8DD8E9FFF616}" destId="{AA3F2455-858E-4307-9E15-ED1B96B1CCA7}" srcOrd="0" destOrd="0" presId="urn:microsoft.com/office/officeart/2005/8/layout/hierarchy4"/>
    <dgm:cxn modelId="{B2A1F470-13DE-4934-962F-5951562055B9}" type="presParOf" srcId="{B0081FC2-C8A4-4EB5-AC05-8DD8E9FFF616}" destId="{2570FAC7-6AEC-43A4-B9D3-C3358BA6AB9F}" srcOrd="1" destOrd="0" presId="urn:microsoft.com/office/officeart/2005/8/layout/hierarchy4"/>
    <dgm:cxn modelId="{B1314100-5DDC-4517-A5B6-C3375AA890D8}" type="presParOf" srcId="{47F05D43-07F5-463C-8408-0616BE654A16}" destId="{69CB7746-C200-4D25-8407-CF435A5121F8}" srcOrd="5" destOrd="0" presId="urn:microsoft.com/office/officeart/2005/8/layout/hierarchy4"/>
    <dgm:cxn modelId="{00B66405-DE73-4193-8AC5-BB8D056B47DB}" type="presParOf" srcId="{47F05D43-07F5-463C-8408-0616BE654A16}" destId="{A18F37B4-B3AD-47EE-B683-C14827874CA6}" srcOrd="6" destOrd="0" presId="urn:microsoft.com/office/officeart/2005/8/layout/hierarchy4"/>
    <dgm:cxn modelId="{FF66A1CB-4FC2-4764-97EA-E7843838839F}" type="presParOf" srcId="{A18F37B4-B3AD-47EE-B683-C14827874CA6}" destId="{5F9A5511-2D20-45C9-9864-FC324A203C20}" srcOrd="0" destOrd="0" presId="urn:microsoft.com/office/officeart/2005/8/layout/hierarchy4"/>
    <dgm:cxn modelId="{161EACC8-7170-4815-8478-49ECA6B6CFB0}" type="presParOf" srcId="{A18F37B4-B3AD-47EE-B683-C14827874CA6}" destId="{A0ACC05F-EBC9-41E5-89CE-E8FD412E59EF}" srcOrd="1" destOrd="0" presId="urn:microsoft.com/office/officeart/2005/8/layout/hierarchy4"/>
    <dgm:cxn modelId="{98610FE0-9D14-4BF4-BC85-9414D6E050FB}" type="presParOf" srcId="{47F05D43-07F5-463C-8408-0616BE654A16}" destId="{47EDCCEA-97E0-446B-B211-1A0F931FEE49}" srcOrd="7" destOrd="0" presId="urn:microsoft.com/office/officeart/2005/8/layout/hierarchy4"/>
    <dgm:cxn modelId="{D1090B47-D983-4F7B-B5A0-BD0BF2C13ED5}" type="presParOf" srcId="{47F05D43-07F5-463C-8408-0616BE654A16}" destId="{718141B3-812E-41FC-AAA6-8A12F90456B2}" srcOrd="8" destOrd="0" presId="urn:microsoft.com/office/officeart/2005/8/layout/hierarchy4"/>
    <dgm:cxn modelId="{4269D5FC-2EC3-48BA-A709-5830650122B9}" type="presParOf" srcId="{718141B3-812E-41FC-AAA6-8A12F90456B2}" destId="{24FE3768-08B1-4940-BE83-586E3C64361E}" srcOrd="0" destOrd="0" presId="urn:microsoft.com/office/officeart/2005/8/layout/hierarchy4"/>
    <dgm:cxn modelId="{DA2DA4B3-5EA4-4736-9795-A4192A34431A}" type="presParOf" srcId="{718141B3-812E-41FC-AAA6-8A12F90456B2}" destId="{AC05DA17-7254-4499-99E0-7E41E2AFDF2E}" srcOrd="1" destOrd="0" presId="urn:microsoft.com/office/officeart/2005/8/layout/hierarchy4"/>
    <dgm:cxn modelId="{AC15F44D-B2C8-4A6E-99E4-6809B7FE30EB}" type="presParOf" srcId="{47F05D43-07F5-463C-8408-0616BE654A16}" destId="{8BA67F66-3517-4876-86E2-9EC88010A4C0}" srcOrd="9" destOrd="0" presId="urn:microsoft.com/office/officeart/2005/8/layout/hierarchy4"/>
    <dgm:cxn modelId="{ADD04C04-87C3-4DB8-85B5-29455EA4A481}" type="presParOf" srcId="{47F05D43-07F5-463C-8408-0616BE654A16}" destId="{C747CEE5-3197-4BBB-AC88-1D1FA3876ECE}" srcOrd="10" destOrd="0" presId="urn:microsoft.com/office/officeart/2005/8/layout/hierarchy4"/>
    <dgm:cxn modelId="{E61A1F58-D867-48BB-BAF2-9E4C650CE8AF}" type="presParOf" srcId="{C747CEE5-3197-4BBB-AC88-1D1FA3876ECE}" destId="{7A036F5A-03A7-49E1-932D-02FC33F5CF25}" srcOrd="0" destOrd="0" presId="urn:microsoft.com/office/officeart/2005/8/layout/hierarchy4"/>
    <dgm:cxn modelId="{C01C23B2-4740-4663-BD1F-88658E1F6A25}" type="presParOf" srcId="{C747CEE5-3197-4BBB-AC88-1D1FA3876ECE}" destId="{731E757C-AF07-404B-86D0-62E5B03C2AA3}" srcOrd="1" destOrd="0" presId="urn:microsoft.com/office/officeart/2005/8/layout/hierarchy4"/>
    <dgm:cxn modelId="{F9A52256-3B53-4740-9556-6D669BECA833}" type="presParOf" srcId="{47F05D43-07F5-463C-8408-0616BE654A16}" destId="{ACBE77A0-5FBA-4F40-BD70-DAE462A0C2CC}" srcOrd="11" destOrd="0" presId="urn:microsoft.com/office/officeart/2005/8/layout/hierarchy4"/>
    <dgm:cxn modelId="{EDF0C208-7FE3-4C6E-AEF6-53B363A31016}" type="presParOf" srcId="{47F05D43-07F5-463C-8408-0616BE654A16}" destId="{DD36A837-5607-4890-8C98-E3645CEBF429}" srcOrd="12" destOrd="0" presId="urn:microsoft.com/office/officeart/2005/8/layout/hierarchy4"/>
    <dgm:cxn modelId="{34C38952-8180-45CA-AE33-666EB325FD13}" type="presParOf" srcId="{DD36A837-5607-4890-8C98-E3645CEBF429}" destId="{598FD23F-49FC-4E74-BC13-069DC7367AD7}" srcOrd="0" destOrd="0" presId="urn:microsoft.com/office/officeart/2005/8/layout/hierarchy4"/>
    <dgm:cxn modelId="{6256C839-6AE8-466A-A604-81A73510DC88}" type="presParOf" srcId="{DD36A837-5607-4890-8C98-E3645CEBF429}" destId="{C8C2E79A-210B-4456-99A9-1005B1345CFB}" srcOrd="1" destOrd="0" presId="urn:microsoft.com/office/officeart/2005/8/layout/hierarchy4"/>
    <dgm:cxn modelId="{BBB8D1D8-6BA1-4CA4-A71E-CD938D016D15}" type="presParOf" srcId="{47F05D43-07F5-463C-8408-0616BE654A16}" destId="{900CD78C-3549-49AA-89D6-21D110AA4A67}" srcOrd="13" destOrd="0" presId="urn:microsoft.com/office/officeart/2005/8/layout/hierarchy4"/>
    <dgm:cxn modelId="{9387527D-A628-4907-BDBB-F6A001BA52F7}" type="presParOf" srcId="{47F05D43-07F5-463C-8408-0616BE654A16}" destId="{BD0770DE-5E91-44F0-AD8D-B942B3DF9BC1}" srcOrd="14" destOrd="0" presId="urn:microsoft.com/office/officeart/2005/8/layout/hierarchy4"/>
    <dgm:cxn modelId="{2DF3DBAB-3307-410C-A3F9-E8AEFF4B8B92}" type="presParOf" srcId="{BD0770DE-5E91-44F0-AD8D-B942B3DF9BC1}" destId="{0EC9E6B9-BA6A-4C5F-A274-92988D2B7613}" srcOrd="0" destOrd="0" presId="urn:microsoft.com/office/officeart/2005/8/layout/hierarchy4"/>
    <dgm:cxn modelId="{5A7D147D-AE3B-4AA9-AF65-99ED76F4E689}" type="presParOf" srcId="{BD0770DE-5E91-44F0-AD8D-B942B3DF9BC1}" destId="{27DA44D1-DA46-4DB6-9ACE-1D9EDDA249CE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FINANCEIRO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45000F48-D7E6-49CA-B167-5DDC7054AF26}">
      <dgm:prSet phldrT="[Texto]"/>
      <dgm:spPr/>
      <dgm:t>
        <a:bodyPr/>
        <a:lstStyle/>
        <a:p>
          <a:r>
            <a:rPr lang="pt-BR" dirty="0" smtClean="0"/>
            <a:t>PLANOS DE CONTAS</a:t>
          </a:r>
          <a:endParaRPr lang="pt-BR" dirty="0"/>
        </a:p>
      </dgm:t>
    </dgm:pt>
    <dgm:pt modelId="{6E4B5989-BC0C-4707-B362-2F855D1BFE01}" type="parTrans" cxnId="{4EF6B6BD-A5CE-45C2-9995-142FD1227E4B}">
      <dgm:prSet/>
      <dgm:spPr/>
      <dgm:t>
        <a:bodyPr/>
        <a:lstStyle/>
        <a:p>
          <a:endParaRPr lang="pt-BR"/>
        </a:p>
      </dgm:t>
    </dgm:pt>
    <dgm:pt modelId="{1FC88E54-C5DA-407A-8BAB-AC1360CF0D08}" type="sibTrans" cxnId="{4EF6B6BD-A5CE-45C2-9995-142FD1227E4B}">
      <dgm:prSet/>
      <dgm:spPr/>
      <dgm:t>
        <a:bodyPr/>
        <a:lstStyle/>
        <a:p>
          <a:endParaRPr lang="pt-BR"/>
        </a:p>
      </dgm:t>
    </dgm:pt>
    <dgm:pt modelId="{4DEEF6E6-2199-40AB-AF90-1F86449A0B3F}">
      <dgm:prSet phldrT="[Texto]"/>
      <dgm:spPr/>
      <dgm:t>
        <a:bodyPr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2C450707-94FC-47CA-962F-FA31019EE6F1}" type="parTrans" cxnId="{A0EF2B41-9E71-4F0A-9763-B997C9EDAC05}">
      <dgm:prSet/>
      <dgm:spPr/>
      <dgm:t>
        <a:bodyPr/>
        <a:lstStyle/>
        <a:p>
          <a:endParaRPr lang="pt-BR"/>
        </a:p>
      </dgm:t>
    </dgm:pt>
    <dgm:pt modelId="{2475C4C2-945D-47AB-A717-719369601FDA}" type="sibTrans" cxnId="{A0EF2B41-9E71-4F0A-9763-B997C9EDAC05}">
      <dgm:prSet/>
      <dgm:spPr/>
      <dgm:t>
        <a:bodyPr/>
        <a:lstStyle/>
        <a:p>
          <a:endParaRPr lang="pt-BR"/>
        </a:p>
      </dgm:t>
    </dgm:pt>
    <dgm:pt modelId="{C20CD511-A42F-4CBC-8EE8-A548FEBAE24D}">
      <dgm:prSet phldrT="[Texto]"/>
      <dgm:spPr/>
      <dgm:t>
        <a:bodyPr/>
        <a:lstStyle/>
        <a:p>
          <a:r>
            <a:rPr lang="pt-BR" dirty="0" smtClean="0"/>
            <a:t>RECEITAS</a:t>
          </a:r>
          <a:endParaRPr lang="pt-BR" dirty="0"/>
        </a:p>
      </dgm:t>
    </dgm:pt>
    <dgm:pt modelId="{FD3642EA-D804-4EA8-97ED-73FDE652DBE0}" type="parTrans" cxnId="{8B020042-B3F8-4E80-84DD-C5B0CC9BB2E0}">
      <dgm:prSet/>
      <dgm:spPr/>
      <dgm:t>
        <a:bodyPr/>
        <a:lstStyle/>
        <a:p>
          <a:endParaRPr lang="pt-BR"/>
        </a:p>
      </dgm:t>
    </dgm:pt>
    <dgm:pt modelId="{96500BE3-8155-46BF-ABB8-33EDAAD2AD00}" type="sibTrans" cxnId="{8B020042-B3F8-4E80-84DD-C5B0CC9BB2E0}">
      <dgm:prSet/>
      <dgm:spPr/>
      <dgm:t>
        <a:bodyPr/>
        <a:lstStyle/>
        <a:p>
          <a:endParaRPr lang="pt-BR"/>
        </a:p>
      </dgm:t>
    </dgm:pt>
    <dgm:pt modelId="{CB3DA438-6B08-4641-9377-7EAED26252D2}">
      <dgm:prSet phldrT="[Texto]"/>
      <dgm:spPr/>
      <dgm:t>
        <a:bodyPr/>
        <a:lstStyle/>
        <a:p>
          <a:r>
            <a:rPr lang="pt-BR" dirty="0" smtClean="0"/>
            <a:t>DESPESAS</a:t>
          </a:r>
          <a:endParaRPr lang="pt-BR" dirty="0"/>
        </a:p>
      </dgm:t>
    </dgm:pt>
    <dgm:pt modelId="{63E80AB0-C21D-4686-832C-4952D10F9D12}" type="parTrans" cxnId="{49110A84-8318-47B8-B2B9-C69E6719C7B4}">
      <dgm:prSet/>
      <dgm:spPr/>
      <dgm:t>
        <a:bodyPr/>
        <a:lstStyle/>
        <a:p>
          <a:endParaRPr lang="pt-BR"/>
        </a:p>
      </dgm:t>
    </dgm:pt>
    <dgm:pt modelId="{4F6BBE55-BDE1-4273-81CB-94189FCC3441}" type="sibTrans" cxnId="{49110A84-8318-47B8-B2B9-C69E6719C7B4}">
      <dgm:prSet/>
      <dgm:spPr/>
      <dgm:t>
        <a:bodyPr/>
        <a:lstStyle/>
        <a:p>
          <a:endParaRPr lang="pt-BR"/>
        </a:p>
      </dgm:t>
    </dgm:pt>
    <dgm:pt modelId="{646AC0CA-1D85-4AF5-A2D3-5568E8215FB6}">
      <dgm:prSet phldrT="[Texto]"/>
      <dgm:spPr>
        <a:solidFill>
          <a:srgbClr val="006666"/>
        </a:solidFill>
      </dgm:spPr>
      <dgm:t>
        <a:bodyPr/>
        <a:lstStyle/>
        <a:p>
          <a:r>
            <a:rPr lang="pt-BR" dirty="0" smtClean="0"/>
            <a:t>IMPRESSÃO</a:t>
          </a:r>
          <a:endParaRPr lang="pt-BR" dirty="0"/>
        </a:p>
      </dgm:t>
    </dgm:pt>
    <dgm:pt modelId="{4E346AE9-2DFD-4281-829D-59B7BE6DD593}" type="parTrans" cxnId="{C20CDAAD-D1FA-468E-AE47-299FE4ACE7F9}">
      <dgm:prSet/>
      <dgm:spPr/>
    </dgm:pt>
    <dgm:pt modelId="{E64FC84D-27A3-4C15-8E7E-0B40E2611C35}" type="sibTrans" cxnId="{C20CDAAD-D1FA-468E-AE47-299FE4ACE7F9}">
      <dgm:prSet/>
      <dgm:spPr/>
    </dgm:pt>
    <dgm:pt modelId="{C61ACA04-5EC2-4308-99DA-C907CF659DEC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smtClean="0"/>
            <a:t>MOVIMENTO FINANCEIRO (FLUXO DE CAIXA)</a:t>
          </a:r>
          <a:endParaRPr lang="pt-BR" dirty="0"/>
        </a:p>
      </dgm:t>
    </dgm:pt>
    <dgm:pt modelId="{39DDE3F4-C22C-48B6-9EE6-16CBBDA05976}" type="parTrans" cxnId="{57C1E77B-0C54-4788-B019-B95EAAAA3193}">
      <dgm:prSet/>
      <dgm:spPr/>
      <dgm:t>
        <a:bodyPr/>
        <a:lstStyle/>
        <a:p>
          <a:endParaRPr lang="pt-BR"/>
        </a:p>
      </dgm:t>
    </dgm:pt>
    <dgm:pt modelId="{A27DC07C-2894-4010-BC36-C3A85E290A7F}" type="sibTrans" cxnId="{57C1E77B-0C54-4788-B019-B95EAAAA3193}">
      <dgm:prSet/>
      <dgm:spPr/>
      <dgm:t>
        <a:bodyPr/>
        <a:lstStyle/>
        <a:p>
          <a:endParaRPr lang="pt-BR"/>
        </a:p>
      </dgm:t>
    </dgm:pt>
    <dgm:pt modelId="{1D40212C-C35F-4946-98E1-ADE0681A9A56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FATURAMENTO GERAL (DADOS MENSAIS + GRAFICO ANALITICO )</a:t>
          </a:r>
          <a:endParaRPr lang="pt-BR" dirty="0"/>
        </a:p>
      </dgm:t>
    </dgm:pt>
    <dgm:pt modelId="{36F0AA77-D6A0-4F41-9984-C72849BA1DEF}" type="parTrans" cxnId="{80BFE040-5BF3-406F-91C5-055C7533C1D2}">
      <dgm:prSet/>
      <dgm:spPr/>
      <dgm:t>
        <a:bodyPr/>
        <a:lstStyle/>
        <a:p>
          <a:endParaRPr lang="pt-BR"/>
        </a:p>
      </dgm:t>
    </dgm:pt>
    <dgm:pt modelId="{5B1390C4-C0FF-42FF-B5FF-90D2EAA4C3C4}" type="sibTrans" cxnId="{80BFE040-5BF3-406F-91C5-055C7533C1D2}">
      <dgm:prSet/>
      <dgm:spPr/>
      <dgm:t>
        <a:bodyPr/>
        <a:lstStyle/>
        <a:p>
          <a:endParaRPr lang="pt-BR"/>
        </a:p>
      </dgm:t>
    </dgm:pt>
    <dgm:pt modelId="{DBCBDDB4-BF7C-44DF-BAC9-AD74C11A4C8D}">
      <dgm:prSet phldrT="[Texto]"/>
      <dgm:spPr/>
      <dgm:t>
        <a:bodyPr vert="horz"/>
        <a:lstStyle/>
        <a:p>
          <a:r>
            <a:rPr lang="pt-BR" smtClean="0"/>
            <a:t>CONDIÇÕES</a:t>
          </a:r>
          <a:endParaRPr lang="pt-BR" dirty="0"/>
        </a:p>
      </dgm:t>
    </dgm:pt>
    <dgm:pt modelId="{5F44CA4C-FE07-415C-95A2-876A217C130D}" type="parTrans" cxnId="{57790F5D-0E04-4066-9464-18EB72CBCC95}">
      <dgm:prSet/>
      <dgm:spPr/>
    </dgm:pt>
    <dgm:pt modelId="{4D99D7F7-5AAE-4305-A77F-5F473DCDC254}" type="sibTrans" cxnId="{57790F5D-0E04-4066-9464-18EB72CBCC95}">
      <dgm:prSet/>
      <dgm:spPr/>
    </dgm:pt>
    <dgm:pt modelId="{2BFE58B4-8BE1-4228-92E6-3A8E9B9FAAEE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smtClean="0"/>
            <a:t>RECIBO</a:t>
          </a:r>
          <a:endParaRPr lang="pt-BR" dirty="0"/>
        </a:p>
      </dgm:t>
    </dgm:pt>
    <dgm:pt modelId="{FBB8F014-E19C-4E4B-AFF7-2554D602A22A}" type="parTrans" cxnId="{88007917-6BF4-484E-9A5C-1DFBBD0B7EF9}">
      <dgm:prSet/>
      <dgm:spPr/>
    </dgm:pt>
    <dgm:pt modelId="{03A4376F-6E84-43EE-90F1-373E6028DEE6}" type="sibTrans" cxnId="{88007917-6BF4-484E-9A5C-1DFBBD0B7EF9}">
      <dgm:prSet/>
      <dgm:spPr/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D987EBFF-E337-48B8-86FB-35981F39C28A}" type="pres">
      <dgm:prSet presAssocID="{45000F48-D7E6-49CA-B167-5DDC7054AF26}" presName="vertTwo" presStyleCnt="0"/>
      <dgm:spPr/>
      <dgm:t>
        <a:bodyPr/>
        <a:lstStyle/>
        <a:p>
          <a:endParaRPr lang="pt-BR"/>
        </a:p>
      </dgm:t>
    </dgm:pt>
    <dgm:pt modelId="{3D159EF8-ACD7-4973-9C50-5D334C9981EE}" type="pres">
      <dgm:prSet presAssocID="{45000F48-D7E6-49CA-B167-5DDC7054AF26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003ABA-1CA5-431B-A770-D6F637FD3687}" type="pres">
      <dgm:prSet presAssocID="{45000F48-D7E6-49CA-B167-5DDC7054AF26}" presName="horzTwo" presStyleCnt="0"/>
      <dgm:spPr/>
      <dgm:t>
        <a:bodyPr/>
        <a:lstStyle/>
        <a:p>
          <a:endParaRPr lang="pt-BR"/>
        </a:p>
      </dgm:t>
    </dgm:pt>
    <dgm:pt modelId="{37EC534B-2E7A-4EF4-8298-65C89310579F}" type="pres">
      <dgm:prSet presAssocID="{1FC88E54-C5DA-407A-8BAB-AC1360CF0D08}" presName="sibSpaceTwo" presStyleCnt="0"/>
      <dgm:spPr/>
      <dgm:t>
        <a:bodyPr/>
        <a:lstStyle/>
        <a:p>
          <a:endParaRPr lang="pt-BR"/>
        </a:p>
      </dgm:t>
    </dgm:pt>
    <dgm:pt modelId="{99E9DD19-C51F-4951-8CB6-7FD166BB20F1}" type="pres">
      <dgm:prSet presAssocID="{4DEEF6E6-2199-40AB-AF90-1F86449A0B3F}" presName="vertTwo" presStyleCnt="0"/>
      <dgm:spPr/>
      <dgm:t>
        <a:bodyPr/>
        <a:lstStyle/>
        <a:p>
          <a:endParaRPr lang="pt-BR"/>
        </a:p>
      </dgm:t>
    </dgm:pt>
    <dgm:pt modelId="{59833758-00B3-4806-A06D-E255C79B270B}" type="pres">
      <dgm:prSet presAssocID="{4DEEF6E6-2199-40AB-AF90-1F86449A0B3F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C2AC7C7-52CE-4D80-8ADD-2F544A82D4F4}" type="pres">
      <dgm:prSet presAssocID="{4DEEF6E6-2199-40AB-AF90-1F86449A0B3F}" presName="horzTwo" presStyleCnt="0"/>
      <dgm:spPr/>
      <dgm:t>
        <a:bodyPr/>
        <a:lstStyle/>
        <a:p>
          <a:endParaRPr lang="pt-BR"/>
        </a:p>
      </dgm:t>
    </dgm:pt>
    <dgm:pt modelId="{E09480B3-4CF5-43A0-8315-035E637356FA}" type="pres">
      <dgm:prSet presAssocID="{2475C4C2-945D-47AB-A717-719369601FDA}" presName="sibSpaceTwo" presStyleCnt="0"/>
      <dgm:spPr/>
      <dgm:t>
        <a:bodyPr/>
        <a:lstStyle/>
        <a:p>
          <a:endParaRPr lang="pt-BR"/>
        </a:p>
      </dgm:t>
    </dgm:pt>
    <dgm:pt modelId="{645EC7DF-A06C-4F70-AECF-C0CC5CE4C0E6}" type="pres">
      <dgm:prSet presAssocID="{DBCBDDB4-BF7C-44DF-BAC9-AD74C11A4C8D}" presName="vertTwo" presStyleCnt="0"/>
      <dgm:spPr/>
    </dgm:pt>
    <dgm:pt modelId="{EE26BE2C-D716-4FF0-9601-165A0690E953}" type="pres">
      <dgm:prSet presAssocID="{DBCBDDB4-BF7C-44DF-BAC9-AD74C11A4C8D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0E21BEA-F62B-4374-BC89-4A77A6DF5BBC}" type="pres">
      <dgm:prSet presAssocID="{DBCBDDB4-BF7C-44DF-BAC9-AD74C11A4C8D}" presName="horzTwo" presStyleCnt="0"/>
      <dgm:spPr/>
    </dgm:pt>
    <dgm:pt modelId="{183F74D4-E5D3-4E19-B369-5CA627A0177C}" type="pres">
      <dgm:prSet presAssocID="{4D99D7F7-5AAE-4305-A77F-5F473DCDC254}" presName="sibSpaceTwo" presStyleCnt="0"/>
      <dgm:spPr/>
    </dgm:pt>
    <dgm:pt modelId="{5838A53F-EEFB-4261-A9DA-B947AADFFAF6}" type="pres">
      <dgm:prSet presAssocID="{C20CD511-A42F-4CBC-8EE8-A548FEBAE24D}" presName="vertTwo" presStyleCnt="0"/>
      <dgm:spPr/>
      <dgm:t>
        <a:bodyPr/>
        <a:lstStyle/>
        <a:p>
          <a:endParaRPr lang="pt-BR"/>
        </a:p>
      </dgm:t>
    </dgm:pt>
    <dgm:pt modelId="{3B149156-4E96-4926-835F-8436D79AE61F}" type="pres">
      <dgm:prSet presAssocID="{C20CD511-A42F-4CBC-8EE8-A548FEBAE24D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2C67DB-6D60-4C21-B934-B13D1BD85819}" type="pres">
      <dgm:prSet presAssocID="{C20CD511-A42F-4CBC-8EE8-A548FEBAE24D}" presName="horzTwo" presStyleCnt="0"/>
      <dgm:spPr/>
      <dgm:t>
        <a:bodyPr/>
        <a:lstStyle/>
        <a:p>
          <a:endParaRPr lang="pt-BR"/>
        </a:p>
      </dgm:t>
    </dgm:pt>
    <dgm:pt modelId="{4135AF7A-C4AD-4DF0-B728-8EBE39C086AA}" type="pres">
      <dgm:prSet presAssocID="{96500BE3-8155-46BF-ABB8-33EDAAD2AD00}" presName="sibSpaceTwo" presStyleCnt="0"/>
      <dgm:spPr/>
      <dgm:t>
        <a:bodyPr/>
        <a:lstStyle/>
        <a:p>
          <a:endParaRPr lang="pt-BR"/>
        </a:p>
      </dgm:t>
    </dgm:pt>
    <dgm:pt modelId="{A3FEF0C0-3122-4FDD-BC41-9CAC5D70760B}" type="pres">
      <dgm:prSet presAssocID="{CB3DA438-6B08-4641-9377-7EAED26252D2}" presName="vertTwo" presStyleCnt="0"/>
      <dgm:spPr/>
      <dgm:t>
        <a:bodyPr/>
        <a:lstStyle/>
        <a:p>
          <a:endParaRPr lang="pt-BR"/>
        </a:p>
      </dgm:t>
    </dgm:pt>
    <dgm:pt modelId="{281B316D-B116-449E-BD2F-12234EA465E7}" type="pres">
      <dgm:prSet presAssocID="{CB3DA438-6B08-4641-9377-7EAED26252D2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5D9B3A8-038B-4391-934E-E56624A9C831}" type="pres">
      <dgm:prSet presAssocID="{CB3DA438-6B08-4641-9377-7EAED26252D2}" presName="horzTwo" presStyleCnt="0"/>
      <dgm:spPr/>
      <dgm:t>
        <a:bodyPr/>
        <a:lstStyle/>
        <a:p>
          <a:endParaRPr lang="pt-BR"/>
        </a:p>
      </dgm:t>
    </dgm:pt>
    <dgm:pt modelId="{8CD0594F-7014-4B97-9D00-D56A92161C87}" type="pres">
      <dgm:prSet presAssocID="{4F6BBE55-BDE1-4273-81CB-94189FCC3441}" presName="sibSpaceTwo" presStyleCnt="0"/>
      <dgm:spPr/>
      <dgm:t>
        <a:bodyPr/>
        <a:lstStyle/>
        <a:p>
          <a:endParaRPr lang="pt-BR"/>
        </a:p>
      </dgm:t>
    </dgm:pt>
    <dgm:pt modelId="{B4C6CA54-7061-4FE0-9B27-E6C3A8F58F3C}" type="pres">
      <dgm:prSet presAssocID="{646AC0CA-1D85-4AF5-A2D3-5568E8215FB6}" presName="vertTwo" presStyleCnt="0"/>
      <dgm:spPr/>
    </dgm:pt>
    <dgm:pt modelId="{3661A2AB-4862-4109-ACC1-292C9DA27A07}" type="pres">
      <dgm:prSet presAssocID="{646AC0CA-1D85-4AF5-A2D3-5568E8215FB6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266B05-B53A-4749-A1B2-1A65D34FD946}" type="pres">
      <dgm:prSet presAssocID="{646AC0CA-1D85-4AF5-A2D3-5568E8215FB6}" presName="parTransTwo" presStyleCnt="0"/>
      <dgm:spPr/>
    </dgm:pt>
    <dgm:pt modelId="{07A94F3B-A012-4E4A-9B8D-B4D59DFB62D8}" type="pres">
      <dgm:prSet presAssocID="{646AC0CA-1D85-4AF5-A2D3-5568E8215FB6}" presName="horzTwo" presStyleCnt="0"/>
      <dgm:spPr/>
    </dgm:pt>
    <dgm:pt modelId="{3EA01F1C-BC17-4485-922A-34678A8C9E69}" type="pres">
      <dgm:prSet presAssocID="{2BFE58B4-8BE1-4228-92E6-3A8E9B9FAAEE}" presName="vertThree" presStyleCnt="0"/>
      <dgm:spPr/>
    </dgm:pt>
    <dgm:pt modelId="{8856023D-DDAE-4435-BE0B-C6A6E2D6BFBE}" type="pres">
      <dgm:prSet presAssocID="{2BFE58B4-8BE1-4228-92E6-3A8E9B9FAAEE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1C5661-E3EC-4AD8-9D46-3FACD6C3A76A}" type="pres">
      <dgm:prSet presAssocID="{2BFE58B4-8BE1-4228-92E6-3A8E9B9FAAEE}" presName="horzThree" presStyleCnt="0"/>
      <dgm:spPr/>
    </dgm:pt>
    <dgm:pt modelId="{084AFE9E-413F-4AD5-9EF4-61005D19216D}" type="pres">
      <dgm:prSet presAssocID="{03A4376F-6E84-43EE-90F1-373E6028DEE6}" presName="sibSpaceThree" presStyleCnt="0"/>
      <dgm:spPr/>
    </dgm:pt>
    <dgm:pt modelId="{8B76131C-2ECC-4189-8162-691F46D7866D}" type="pres">
      <dgm:prSet presAssocID="{C61ACA04-5EC2-4308-99DA-C907CF659DEC}" presName="vertThree" presStyleCnt="0"/>
      <dgm:spPr/>
    </dgm:pt>
    <dgm:pt modelId="{EF11D509-D3A9-4817-B2A8-065CAECC2992}" type="pres">
      <dgm:prSet presAssocID="{C61ACA04-5EC2-4308-99DA-C907CF659DEC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441780-8638-4E85-88F6-8F59D7E30E81}" type="pres">
      <dgm:prSet presAssocID="{C61ACA04-5EC2-4308-99DA-C907CF659DEC}" presName="horzThree" presStyleCnt="0"/>
      <dgm:spPr/>
    </dgm:pt>
    <dgm:pt modelId="{AF56454A-8081-4684-83E0-280D95BF7639}" type="pres">
      <dgm:prSet presAssocID="{A27DC07C-2894-4010-BC36-C3A85E290A7F}" presName="sibSpaceThree" presStyleCnt="0"/>
      <dgm:spPr/>
    </dgm:pt>
    <dgm:pt modelId="{B752902F-19A8-48DF-BFD5-E798FFC88A93}" type="pres">
      <dgm:prSet presAssocID="{1D40212C-C35F-4946-98E1-ADE0681A9A56}" presName="vertThree" presStyleCnt="0"/>
      <dgm:spPr/>
    </dgm:pt>
    <dgm:pt modelId="{4053637D-B890-478C-A9BF-664FE4969555}" type="pres">
      <dgm:prSet presAssocID="{1D40212C-C35F-4946-98E1-ADE0681A9A56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9598543-D770-4E9F-A3BA-DA3240D065E7}" type="pres">
      <dgm:prSet presAssocID="{1D40212C-C35F-4946-98E1-ADE0681A9A56}" presName="horzThree" presStyleCnt="0"/>
      <dgm:spPr/>
    </dgm:pt>
  </dgm:ptLst>
  <dgm:cxnLst>
    <dgm:cxn modelId="{BE933EE3-355F-4E08-81E9-214C84582CA4}" type="presOf" srcId="{45000F48-D7E6-49CA-B167-5DDC7054AF26}" destId="{3D159EF8-ACD7-4973-9C50-5D334C9981EE}" srcOrd="0" destOrd="0" presId="urn:microsoft.com/office/officeart/2005/8/layout/hierarchy4"/>
    <dgm:cxn modelId="{C20CDAAD-D1FA-468E-AE47-299FE4ACE7F9}" srcId="{06650947-7D67-4E38-B27B-D909BAB344D6}" destId="{646AC0CA-1D85-4AF5-A2D3-5568E8215FB6}" srcOrd="5" destOrd="0" parTransId="{4E346AE9-2DFD-4281-829D-59B7BE6DD593}" sibTransId="{E64FC84D-27A3-4C15-8E7E-0B40E2611C35}"/>
    <dgm:cxn modelId="{CBB7F548-2733-497D-96AA-2C878C47EE90}" type="presOf" srcId="{4DEEF6E6-2199-40AB-AF90-1F86449A0B3F}" destId="{59833758-00B3-4806-A06D-E255C79B270B}" srcOrd="0" destOrd="0" presId="urn:microsoft.com/office/officeart/2005/8/layout/hierarchy4"/>
    <dgm:cxn modelId="{88007917-6BF4-484E-9A5C-1DFBBD0B7EF9}" srcId="{646AC0CA-1D85-4AF5-A2D3-5568E8215FB6}" destId="{2BFE58B4-8BE1-4228-92E6-3A8E9B9FAAEE}" srcOrd="0" destOrd="0" parTransId="{FBB8F014-E19C-4E4B-AFF7-2554D602A22A}" sibTransId="{03A4376F-6E84-43EE-90F1-373E6028DEE6}"/>
    <dgm:cxn modelId="{57C1E77B-0C54-4788-B019-B95EAAAA3193}" srcId="{646AC0CA-1D85-4AF5-A2D3-5568E8215FB6}" destId="{C61ACA04-5EC2-4308-99DA-C907CF659DEC}" srcOrd="1" destOrd="0" parTransId="{39DDE3F4-C22C-48B6-9EE6-16CBBDA05976}" sibTransId="{A27DC07C-2894-4010-BC36-C3A85E290A7F}"/>
    <dgm:cxn modelId="{8B020042-B3F8-4E80-84DD-C5B0CC9BB2E0}" srcId="{06650947-7D67-4E38-B27B-D909BAB344D6}" destId="{C20CD511-A42F-4CBC-8EE8-A548FEBAE24D}" srcOrd="3" destOrd="0" parTransId="{FD3642EA-D804-4EA8-97ED-73FDE652DBE0}" sibTransId="{96500BE3-8155-46BF-ABB8-33EDAAD2AD00}"/>
    <dgm:cxn modelId="{A0EF2B41-9E71-4F0A-9763-B997C9EDAC05}" srcId="{06650947-7D67-4E38-B27B-D909BAB344D6}" destId="{4DEEF6E6-2199-40AB-AF90-1F86449A0B3F}" srcOrd="1" destOrd="0" parTransId="{2C450707-94FC-47CA-962F-FA31019EE6F1}" sibTransId="{2475C4C2-945D-47AB-A717-719369601FDA}"/>
    <dgm:cxn modelId="{330F3F5B-CFB1-4F81-8ABE-A10A73CF10C0}" type="presOf" srcId="{DBCBDDB4-BF7C-44DF-BAC9-AD74C11A4C8D}" destId="{EE26BE2C-D716-4FF0-9601-165A0690E953}" srcOrd="0" destOrd="0" presId="urn:microsoft.com/office/officeart/2005/8/layout/hierarchy4"/>
    <dgm:cxn modelId="{80BFE040-5BF3-406F-91C5-055C7533C1D2}" srcId="{646AC0CA-1D85-4AF5-A2D3-5568E8215FB6}" destId="{1D40212C-C35F-4946-98E1-ADE0681A9A56}" srcOrd="2" destOrd="0" parTransId="{36F0AA77-D6A0-4F41-9984-C72849BA1DEF}" sibTransId="{5B1390C4-C0FF-42FF-B5FF-90D2EAA4C3C4}"/>
    <dgm:cxn modelId="{57790F5D-0E04-4066-9464-18EB72CBCC95}" srcId="{06650947-7D67-4E38-B27B-D909BAB344D6}" destId="{DBCBDDB4-BF7C-44DF-BAC9-AD74C11A4C8D}" srcOrd="2" destOrd="0" parTransId="{5F44CA4C-FE07-415C-95A2-876A217C130D}" sibTransId="{4D99D7F7-5AAE-4305-A77F-5F473DCDC254}"/>
    <dgm:cxn modelId="{F515230F-F450-487C-B854-CBBE7F8F4B78}" type="presOf" srcId="{06650947-7D67-4E38-B27B-D909BAB344D6}" destId="{8232A0DC-49A7-468A-B0D8-B43297EE1AB8}" srcOrd="0" destOrd="0" presId="urn:microsoft.com/office/officeart/2005/8/layout/hierarchy4"/>
    <dgm:cxn modelId="{553B40B6-89AB-481C-A230-A3DF67397332}" type="presOf" srcId="{2BFE58B4-8BE1-4228-92E6-3A8E9B9FAAEE}" destId="{8856023D-DDAE-4435-BE0B-C6A6E2D6BFBE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9AF5E3D4-657C-4FBB-BF27-F684A076A6DE}" type="presOf" srcId="{646AC0CA-1D85-4AF5-A2D3-5568E8215FB6}" destId="{3661A2AB-4862-4109-ACC1-292C9DA27A07}" srcOrd="0" destOrd="0" presId="urn:microsoft.com/office/officeart/2005/8/layout/hierarchy4"/>
    <dgm:cxn modelId="{49110A84-8318-47B8-B2B9-C69E6719C7B4}" srcId="{06650947-7D67-4E38-B27B-D909BAB344D6}" destId="{CB3DA438-6B08-4641-9377-7EAED26252D2}" srcOrd="4" destOrd="0" parTransId="{63E80AB0-C21D-4686-832C-4952D10F9D12}" sibTransId="{4F6BBE55-BDE1-4273-81CB-94189FCC3441}"/>
    <dgm:cxn modelId="{C8C1C117-24BE-4237-8913-43DD790BA575}" type="presOf" srcId="{C20CD511-A42F-4CBC-8EE8-A548FEBAE24D}" destId="{3B149156-4E96-4926-835F-8436D79AE61F}" srcOrd="0" destOrd="0" presId="urn:microsoft.com/office/officeart/2005/8/layout/hierarchy4"/>
    <dgm:cxn modelId="{4EF6B6BD-A5CE-45C2-9995-142FD1227E4B}" srcId="{06650947-7D67-4E38-B27B-D909BAB344D6}" destId="{45000F48-D7E6-49CA-B167-5DDC7054AF26}" srcOrd="0" destOrd="0" parTransId="{6E4B5989-BC0C-4707-B362-2F855D1BFE01}" sibTransId="{1FC88E54-C5DA-407A-8BAB-AC1360CF0D08}"/>
    <dgm:cxn modelId="{5FC7707D-AF3C-4327-95DD-71D5AD910B26}" type="presOf" srcId="{C61ACA04-5EC2-4308-99DA-C907CF659DEC}" destId="{EF11D509-D3A9-4817-B2A8-065CAECC2992}" srcOrd="0" destOrd="0" presId="urn:microsoft.com/office/officeart/2005/8/layout/hierarchy4"/>
    <dgm:cxn modelId="{0F1471C9-B6D2-45D8-890E-93AAFE913F7E}" type="presOf" srcId="{BC0B5F83-85BD-46F4-AEA9-2344AA961806}" destId="{16EB433B-A7AB-4F29-BB94-86075F71C421}" srcOrd="0" destOrd="0" presId="urn:microsoft.com/office/officeart/2005/8/layout/hierarchy4"/>
    <dgm:cxn modelId="{500A7CD9-97B5-4770-AA7E-51D469F509E9}" type="presOf" srcId="{1D40212C-C35F-4946-98E1-ADE0681A9A56}" destId="{4053637D-B890-478C-A9BF-664FE4969555}" srcOrd="0" destOrd="0" presId="urn:microsoft.com/office/officeart/2005/8/layout/hierarchy4"/>
    <dgm:cxn modelId="{60128F0A-B64E-4359-95E4-144A21E24615}" type="presOf" srcId="{CB3DA438-6B08-4641-9377-7EAED26252D2}" destId="{281B316D-B116-449E-BD2F-12234EA465E7}" srcOrd="0" destOrd="0" presId="urn:microsoft.com/office/officeart/2005/8/layout/hierarchy4"/>
    <dgm:cxn modelId="{52718C41-5824-4C8C-9CBF-47FA16A61DC5}" type="presParOf" srcId="{16EB433B-A7AB-4F29-BB94-86075F71C421}" destId="{730FF02A-B162-44DD-BB2A-1FA8A6E787F8}" srcOrd="0" destOrd="0" presId="urn:microsoft.com/office/officeart/2005/8/layout/hierarchy4"/>
    <dgm:cxn modelId="{3B1C8999-8876-4444-9878-C857E5AF2D7D}" type="presParOf" srcId="{730FF02A-B162-44DD-BB2A-1FA8A6E787F8}" destId="{8232A0DC-49A7-468A-B0D8-B43297EE1AB8}" srcOrd="0" destOrd="0" presId="urn:microsoft.com/office/officeart/2005/8/layout/hierarchy4"/>
    <dgm:cxn modelId="{099BE142-F856-458E-8C48-AF64E85A5597}" type="presParOf" srcId="{730FF02A-B162-44DD-BB2A-1FA8A6E787F8}" destId="{626EE462-822E-4D22-A33F-DEBC0B40F349}" srcOrd="1" destOrd="0" presId="urn:microsoft.com/office/officeart/2005/8/layout/hierarchy4"/>
    <dgm:cxn modelId="{EAA6AB71-3F1B-4B46-B3FA-8DD581D3EECC}" type="presParOf" srcId="{730FF02A-B162-44DD-BB2A-1FA8A6E787F8}" destId="{47F05D43-07F5-463C-8408-0616BE654A16}" srcOrd="2" destOrd="0" presId="urn:microsoft.com/office/officeart/2005/8/layout/hierarchy4"/>
    <dgm:cxn modelId="{B7C05A03-817E-4B30-950B-B7EC35D620FE}" type="presParOf" srcId="{47F05D43-07F5-463C-8408-0616BE654A16}" destId="{D987EBFF-E337-48B8-86FB-35981F39C28A}" srcOrd="0" destOrd="0" presId="urn:microsoft.com/office/officeart/2005/8/layout/hierarchy4"/>
    <dgm:cxn modelId="{BDB12CF8-3C8F-4948-93AF-A8350D16F03E}" type="presParOf" srcId="{D987EBFF-E337-48B8-86FB-35981F39C28A}" destId="{3D159EF8-ACD7-4973-9C50-5D334C9981EE}" srcOrd="0" destOrd="0" presId="urn:microsoft.com/office/officeart/2005/8/layout/hierarchy4"/>
    <dgm:cxn modelId="{6A6A4FAE-A900-40ED-9913-0442AB21A682}" type="presParOf" srcId="{D987EBFF-E337-48B8-86FB-35981F39C28A}" destId="{6E003ABA-1CA5-431B-A770-D6F637FD3687}" srcOrd="1" destOrd="0" presId="urn:microsoft.com/office/officeart/2005/8/layout/hierarchy4"/>
    <dgm:cxn modelId="{4C027AF1-7B4C-402C-BE50-576B08E34977}" type="presParOf" srcId="{47F05D43-07F5-463C-8408-0616BE654A16}" destId="{37EC534B-2E7A-4EF4-8298-65C89310579F}" srcOrd="1" destOrd="0" presId="urn:microsoft.com/office/officeart/2005/8/layout/hierarchy4"/>
    <dgm:cxn modelId="{146CCECA-6EFA-4573-95A2-8B58DCE7BE18}" type="presParOf" srcId="{47F05D43-07F5-463C-8408-0616BE654A16}" destId="{99E9DD19-C51F-4951-8CB6-7FD166BB20F1}" srcOrd="2" destOrd="0" presId="urn:microsoft.com/office/officeart/2005/8/layout/hierarchy4"/>
    <dgm:cxn modelId="{7AF22418-FFC8-43E8-BEC3-58295BCF67A9}" type="presParOf" srcId="{99E9DD19-C51F-4951-8CB6-7FD166BB20F1}" destId="{59833758-00B3-4806-A06D-E255C79B270B}" srcOrd="0" destOrd="0" presId="urn:microsoft.com/office/officeart/2005/8/layout/hierarchy4"/>
    <dgm:cxn modelId="{A1213CCF-15EE-40D1-A546-92AB2CA5603E}" type="presParOf" srcId="{99E9DD19-C51F-4951-8CB6-7FD166BB20F1}" destId="{0C2AC7C7-52CE-4D80-8ADD-2F544A82D4F4}" srcOrd="1" destOrd="0" presId="urn:microsoft.com/office/officeart/2005/8/layout/hierarchy4"/>
    <dgm:cxn modelId="{C112ADBB-F92C-4A03-B97F-78ABF2F04F30}" type="presParOf" srcId="{47F05D43-07F5-463C-8408-0616BE654A16}" destId="{E09480B3-4CF5-43A0-8315-035E637356FA}" srcOrd="3" destOrd="0" presId="urn:microsoft.com/office/officeart/2005/8/layout/hierarchy4"/>
    <dgm:cxn modelId="{93A8C316-60CB-450C-A183-BA39BF0ECADA}" type="presParOf" srcId="{47F05D43-07F5-463C-8408-0616BE654A16}" destId="{645EC7DF-A06C-4F70-AECF-C0CC5CE4C0E6}" srcOrd="4" destOrd="0" presId="urn:microsoft.com/office/officeart/2005/8/layout/hierarchy4"/>
    <dgm:cxn modelId="{DC1446B1-8D7D-4C36-9925-094A2BD3BEBB}" type="presParOf" srcId="{645EC7DF-A06C-4F70-AECF-C0CC5CE4C0E6}" destId="{EE26BE2C-D716-4FF0-9601-165A0690E953}" srcOrd="0" destOrd="0" presId="urn:microsoft.com/office/officeart/2005/8/layout/hierarchy4"/>
    <dgm:cxn modelId="{E2E4BA43-3800-4486-84D3-9462757E8B4F}" type="presParOf" srcId="{645EC7DF-A06C-4F70-AECF-C0CC5CE4C0E6}" destId="{60E21BEA-F62B-4374-BC89-4A77A6DF5BBC}" srcOrd="1" destOrd="0" presId="urn:microsoft.com/office/officeart/2005/8/layout/hierarchy4"/>
    <dgm:cxn modelId="{5BA27323-DC90-4EF0-B199-DC82CC5BF835}" type="presParOf" srcId="{47F05D43-07F5-463C-8408-0616BE654A16}" destId="{183F74D4-E5D3-4E19-B369-5CA627A0177C}" srcOrd="5" destOrd="0" presId="urn:microsoft.com/office/officeart/2005/8/layout/hierarchy4"/>
    <dgm:cxn modelId="{A3C3706D-460D-4B6E-BD7D-D94B79D73DBA}" type="presParOf" srcId="{47F05D43-07F5-463C-8408-0616BE654A16}" destId="{5838A53F-EEFB-4261-A9DA-B947AADFFAF6}" srcOrd="6" destOrd="0" presId="urn:microsoft.com/office/officeart/2005/8/layout/hierarchy4"/>
    <dgm:cxn modelId="{DE63C7A1-6E50-455C-96FF-FB130D5F1C5F}" type="presParOf" srcId="{5838A53F-EEFB-4261-A9DA-B947AADFFAF6}" destId="{3B149156-4E96-4926-835F-8436D79AE61F}" srcOrd="0" destOrd="0" presId="urn:microsoft.com/office/officeart/2005/8/layout/hierarchy4"/>
    <dgm:cxn modelId="{FCDD7D68-A26F-4151-892E-F43637DDF372}" type="presParOf" srcId="{5838A53F-EEFB-4261-A9DA-B947AADFFAF6}" destId="{AB2C67DB-6D60-4C21-B934-B13D1BD85819}" srcOrd="1" destOrd="0" presId="urn:microsoft.com/office/officeart/2005/8/layout/hierarchy4"/>
    <dgm:cxn modelId="{BB050C9B-00B5-4DD4-A1E5-8D2B897D7645}" type="presParOf" srcId="{47F05D43-07F5-463C-8408-0616BE654A16}" destId="{4135AF7A-C4AD-4DF0-B728-8EBE39C086AA}" srcOrd="7" destOrd="0" presId="urn:microsoft.com/office/officeart/2005/8/layout/hierarchy4"/>
    <dgm:cxn modelId="{FE9555C5-FD90-4969-A48C-D8CE10F89896}" type="presParOf" srcId="{47F05D43-07F5-463C-8408-0616BE654A16}" destId="{A3FEF0C0-3122-4FDD-BC41-9CAC5D70760B}" srcOrd="8" destOrd="0" presId="urn:microsoft.com/office/officeart/2005/8/layout/hierarchy4"/>
    <dgm:cxn modelId="{95D84081-AC18-4AF9-AB3D-6B7E79F408BD}" type="presParOf" srcId="{A3FEF0C0-3122-4FDD-BC41-9CAC5D70760B}" destId="{281B316D-B116-449E-BD2F-12234EA465E7}" srcOrd="0" destOrd="0" presId="urn:microsoft.com/office/officeart/2005/8/layout/hierarchy4"/>
    <dgm:cxn modelId="{F1B17FA7-C22E-400F-872D-984D0A155FD5}" type="presParOf" srcId="{A3FEF0C0-3122-4FDD-BC41-9CAC5D70760B}" destId="{D5D9B3A8-038B-4391-934E-E56624A9C831}" srcOrd="1" destOrd="0" presId="urn:microsoft.com/office/officeart/2005/8/layout/hierarchy4"/>
    <dgm:cxn modelId="{3640DD07-2CE4-433D-80DD-53E070B69B3D}" type="presParOf" srcId="{47F05D43-07F5-463C-8408-0616BE654A16}" destId="{8CD0594F-7014-4B97-9D00-D56A92161C87}" srcOrd="9" destOrd="0" presId="urn:microsoft.com/office/officeart/2005/8/layout/hierarchy4"/>
    <dgm:cxn modelId="{0CBC3189-3941-4822-9E73-97E144F04395}" type="presParOf" srcId="{47F05D43-07F5-463C-8408-0616BE654A16}" destId="{B4C6CA54-7061-4FE0-9B27-E6C3A8F58F3C}" srcOrd="10" destOrd="0" presId="urn:microsoft.com/office/officeart/2005/8/layout/hierarchy4"/>
    <dgm:cxn modelId="{9A062441-540E-4AB2-AF29-4E9AB242478E}" type="presParOf" srcId="{B4C6CA54-7061-4FE0-9B27-E6C3A8F58F3C}" destId="{3661A2AB-4862-4109-ACC1-292C9DA27A07}" srcOrd="0" destOrd="0" presId="urn:microsoft.com/office/officeart/2005/8/layout/hierarchy4"/>
    <dgm:cxn modelId="{A0A73EBC-261B-46C2-8076-5AE56762D83D}" type="presParOf" srcId="{B4C6CA54-7061-4FE0-9B27-E6C3A8F58F3C}" destId="{0F266B05-B53A-4749-A1B2-1A65D34FD946}" srcOrd="1" destOrd="0" presId="urn:microsoft.com/office/officeart/2005/8/layout/hierarchy4"/>
    <dgm:cxn modelId="{72CE9B4A-0A38-4358-BC4E-1B8B415525A6}" type="presParOf" srcId="{B4C6CA54-7061-4FE0-9B27-E6C3A8F58F3C}" destId="{07A94F3B-A012-4E4A-9B8D-B4D59DFB62D8}" srcOrd="2" destOrd="0" presId="urn:microsoft.com/office/officeart/2005/8/layout/hierarchy4"/>
    <dgm:cxn modelId="{C36A16D4-A9ED-4FC3-B1EC-0AC8CF61D68D}" type="presParOf" srcId="{07A94F3B-A012-4E4A-9B8D-B4D59DFB62D8}" destId="{3EA01F1C-BC17-4485-922A-34678A8C9E69}" srcOrd="0" destOrd="0" presId="urn:microsoft.com/office/officeart/2005/8/layout/hierarchy4"/>
    <dgm:cxn modelId="{82345777-2CBE-4A78-90B9-B5018661E36B}" type="presParOf" srcId="{3EA01F1C-BC17-4485-922A-34678A8C9E69}" destId="{8856023D-DDAE-4435-BE0B-C6A6E2D6BFBE}" srcOrd="0" destOrd="0" presId="urn:microsoft.com/office/officeart/2005/8/layout/hierarchy4"/>
    <dgm:cxn modelId="{35D56F85-95C4-4EA4-904F-FB64F667E485}" type="presParOf" srcId="{3EA01F1C-BC17-4485-922A-34678A8C9E69}" destId="{251C5661-E3EC-4AD8-9D46-3FACD6C3A76A}" srcOrd="1" destOrd="0" presId="urn:microsoft.com/office/officeart/2005/8/layout/hierarchy4"/>
    <dgm:cxn modelId="{5BFBB770-3E1C-4952-B606-DFBB9E0F54FC}" type="presParOf" srcId="{07A94F3B-A012-4E4A-9B8D-B4D59DFB62D8}" destId="{084AFE9E-413F-4AD5-9EF4-61005D19216D}" srcOrd="1" destOrd="0" presId="urn:microsoft.com/office/officeart/2005/8/layout/hierarchy4"/>
    <dgm:cxn modelId="{CB7B7BC3-7BB4-4248-83B9-7838C5172732}" type="presParOf" srcId="{07A94F3B-A012-4E4A-9B8D-B4D59DFB62D8}" destId="{8B76131C-2ECC-4189-8162-691F46D7866D}" srcOrd="2" destOrd="0" presId="urn:microsoft.com/office/officeart/2005/8/layout/hierarchy4"/>
    <dgm:cxn modelId="{0B7E5731-71DB-4057-BBBA-767AF4B6350A}" type="presParOf" srcId="{8B76131C-2ECC-4189-8162-691F46D7866D}" destId="{EF11D509-D3A9-4817-B2A8-065CAECC2992}" srcOrd="0" destOrd="0" presId="urn:microsoft.com/office/officeart/2005/8/layout/hierarchy4"/>
    <dgm:cxn modelId="{6605FE76-C779-4D18-99C7-B4087F8A0E70}" type="presParOf" srcId="{8B76131C-2ECC-4189-8162-691F46D7866D}" destId="{72441780-8638-4E85-88F6-8F59D7E30E81}" srcOrd="1" destOrd="0" presId="urn:microsoft.com/office/officeart/2005/8/layout/hierarchy4"/>
    <dgm:cxn modelId="{4F493C68-55E8-4266-9D00-98A6BE9CCE60}" type="presParOf" srcId="{07A94F3B-A012-4E4A-9B8D-B4D59DFB62D8}" destId="{AF56454A-8081-4684-83E0-280D95BF7639}" srcOrd="3" destOrd="0" presId="urn:microsoft.com/office/officeart/2005/8/layout/hierarchy4"/>
    <dgm:cxn modelId="{C339978F-0D4B-405E-BA58-6BC3C42DA3A3}" type="presParOf" srcId="{07A94F3B-A012-4E4A-9B8D-B4D59DFB62D8}" destId="{B752902F-19A8-48DF-BFD5-E798FFC88A93}" srcOrd="4" destOrd="0" presId="urn:microsoft.com/office/officeart/2005/8/layout/hierarchy4"/>
    <dgm:cxn modelId="{D1C234B0-CEA6-4757-9E4F-E64721346D2A}" type="presParOf" srcId="{B752902F-19A8-48DF-BFD5-E798FFC88A93}" destId="{4053637D-B890-478C-A9BF-664FE4969555}" srcOrd="0" destOrd="0" presId="urn:microsoft.com/office/officeart/2005/8/layout/hierarchy4"/>
    <dgm:cxn modelId="{E48572C4-24CC-4CBC-8235-6A1BE698B131}" type="presParOf" srcId="{B752902F-19A8-48DF-BFD5-E798FFC88A93}" destId="{09598543-D770-4E9F-A3BA-DA3240D065E7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GERENCIA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A7F43B63-7990-468C-9461-88890A8D3B0C}">
      <dgm:prSet phldrT="[Texto]"/>
      <dgm:spPr/>
      <dgm:t>
        <a:bodyPr/>
        <a:lstStyle/>
        <a:p>
          <a:r>
            <a:rPr lang="pt-BR" dirty="0" smtClean="0"/>
            <a:t>TRANSPORTADOR</a:t>
          </a:r>
          <a:endParaRPr lang="pt-BR" dirty="0"/>
        </a:p>
      </dgm:t>
    </dgm:pt>
    <dgm:pt modelId="{9673A968-A8DE-4713-B972-0393CE03CBD4}" type="parTrans" cxnId="{AFAB2709-F8ED-4809-8454-72A4016EE2D8}">
      <dgm:prSet/>
      <dgm:spPr/>
      <dgm:t>
        <a:bodyPr/>
        <a:lstStyle/>
        <a:p>
          <a:endParaRPr lang="pt-BR"/>
        </a:p>
      </dgm:t>
    </dgm:pt>
    <dgm:pt modelId="{DFF0B23C-D65B-49D2-8671-F954861766B2}" type="sibTrans" cxnId="{AFAB2709-F8ED-4809-8454-72A4016EE2D8}">
      <dgm:prSet/>
      <dgm:spPr/>
      <dgm:t>
        <a:bodyPr/>
        <a:lstStyle/>
        <a:p>
          <a:endParaRPr lang="pt-BR"/>
        </a:p>
      </dgm:t>
    </dgm:pt>
    <dgm:pt modelId="{805E5CC0-5596-4841-9BEB-AAA27C64677D}">
      <dgm:prSet phldrT="[Texto]"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559407F8-C06D-4336-82F6-A6E4F030F27C}" type="parTrans" cxnId="{2BD78B21-BCE8-4B7B-A7E7-D64B647CABF7}">
      <dgm:prSet/>
      <dgm:spPr/>
      <dgm:t>
        <a:bodyPr/>
        <a:lstStyle/>
        <a:p>
          <a:endParaRPr lang="pt-BR"/>
        </a:p>
      </dgm:t>
    </dgm:pt>
    <dgm:pt modelId="{5F61692B-C3A9-4963-8AE0-EC60A8D4316A}" type="sibTrans" cxnId="{2BD78B21-BCE8-4B7B-A7E7-D64B647CABF7}">
      <dgm:prSet/>
      <dgm:spPr/>
      <dgm:t>
        <a:bodyPr/>
        <a:lstStyle/>
        <a:p>
          <a:endParaRPr lang="pt-BR"/>
        </a:p>
      </dgm:t>
    </dgm:pt>
    <dgm:pt modelId="{3A813704-C575-404E-99ED-DAAD8F20B13A}">
      <dgm:prSet phldrT="[Texto]"/>
      <dgm:spPr/>
      <dgm:t>
        <a:bodyPr vert="vert"/>
        <a:lstStyle/>
        <a:p>
          <a:r>
            <a:rPr lang="pt-BR" dirty="0" smtClean="0"/>
            <a:t>CRITÉRIOS DE COBRANÇA</a:t>
          </a:r>
          <a:endParaRPr lang="pt-BR" dirty="0"/>
        </a:p>
      </dgm:t>
    </dgm:pt>
    <dgm:pt modelId="{D67B17F8-73B9-44A9-A63A-0F4CCD1AFD2F}" type="parTrans" cxnId="{8AC00ADB-6A7D-432A-A160-597DE94E87C4}">
      <dgm:prSet/>
      <dgm:spPr/>
      <dgm:t>
        <a:bodyPr/>
        <a:lstStyle/>
        <a:p>
          <a:endParaRPr lang="pt-BR"/>
        </a:p>
      </dgm:t>
    </dgm:pt>
    <dgm:pt modelId="{A1AA3BBE-6EFF-4761-8FAC-C0B8DF9978F4}" type="sibTrans" cxnId="{8AC00ADB-6A7D-432A-A160-597DE94E87C4}">
      <dgm:prSet/>
      <dgm:spPr/>
      <dgm:t>
        <a:bodyPr/>
        <a:lstStyle/>
        <a:p>
          <a:endParaRPr lang="pt-BR"/>
        </a:p>
      </dgm:t>
    </dgm:pt>
    <dgm:pt modelId="{0CDC6896-3CC9-4083-80D1-4F895F4255AB}">
      <dgm:prSet phldrT="[Texto]"/>
      <dgm:spPr/>
      <dgm:t>
        <a:bodyPr vert="vert"/>
        <a:lstStyle/>
        <a:p>
          <a:r>
            <a:rPr lang="pt-BR" dirty="0" smtClean="0"/>
            <a:t>FORMA DE FATURAMENTO</a:t>
          </a:r>
          <a:endParaRPr lang="pt-BR" dirty="0"/>
        </a:p>
      </dgm:t>
    </dgm:pt>
    <dgm:pt modelId="{25E8A85E-8972-4424-A7DD-F74C85B1880E}" type="parTrans" cxnId="{B0DE31E6-9B3E-48FA-AAA1-D30C0AF8481D}">
      <dgm:prSet/>
      <dgm:spPr/>
      <dgm:t>
        <a:bodyPr/>
        <a:lstStyle/>
        <a:p>
          <a:endParaRPr lang="pt-BR"/>
        </a:p>
      </dgm:t>
    </dgm:pt>
    <dgm:pt modelId="{944EFAF4-C334-4AC1-8A81-674E5BAFF842}" type="sibTrans" cxnId="{B0DE31E6-9B3E-48FA-AAA1-D30C0AF8481D}">
      <dgm:prSet/>
      <dgm:spPr/>
      <dgm:t>
        <a:bodyPr/>
        <a:lstStyle/>
        <a:p>
          <a:endParaRPr lang="pt-BR"/>
        </a:p>
      </dgm:t>
    </dgm:pt>
    <dgm:pt modelId="{4F400B85-AE98-490B-81DA-7B36B582C41E}">
      <dgm:prSet phldrT="[Texto]"/>
      <dgm:spPr/>
      <dgm:t>
        <a:bodyPr vert="vert"/>
        <a:lstStyle/>
        <a:p>
          <a:r>
            <a:rPr lang="pt-BR" dirty="0" smtClean="0"/>
            <a:t>PREÇOS</a:t>
          </a:r>
          <a:endParaRPr lang="pt-BR" dirty="0"/>
        </a:p>
      </dgm:t>
    </dgm:pt>
    <dgm:pt modelId="{336E0A89-F433-48D4-8AF4-5A3B2DF268E2}" type="parTrans" cxnId="{9F0E80DE-622A-423F-93AC-EF4F48BCB822}">
      <dgm:prSet/>
      <dgm:spPr/>
      <dgm:t>
        <a:bodyPr/>
        <a:lstStyle/>
        <a:p>
          <a:endParaRPr lang="pt-BR"/>
        </a:p>
      </dgm:t>
    </dgm:pt>
    <dgm:pt modelId="{F6EC7563-CE6E-4C75-A22C-AE0E5079E237}" type="sibTrans" cxnId="{9F0E80DE-622A-423F-93AC-EF4F48BCB822}">
      <dgm:prSet/>
      <dgm:spPr/>
      <dgm:t>
        <a:bodyPr/>
        <a:lstStyle/>
        <a:p>
          <a:endParaRPr lang="pt-BR"/>
        </a:p>
      </dgm:t>
    </dgm:pt>
    <dgm:pt modelId="{600E843F-A738-4DE0-B4C5-8F6F60783559}">
      <dgm:prSet phldrT="[Texto]"/>
      <dgm:spPr/>
      <dgm:t>
        <a:bodyPr vert="vert"/>
        <a:lstStyle/>
        <a:p>
          <a:pPr algn="l"/>
          <a:r>
            <a:rPr lang="pt-BR" dirty="0" smtClean="0"/>
            <a:t>[  ] - ÚNICO</a:t>
          </a:r>
          <a:endParaRPr lang="pt-BR" dirty="0"/>
        </a:p>
      </dgm:t>
    </dgm:pt>
    <dgm:pt modelId="{C3D32470-5E8E-4AFF-9758-0FBDDDD4100E}" type="parTrans" cxnId="{99FDA645-8840-4961-B539-F43EC29CC200}">
      <dgm:prSet/>
      <dgm:spPr/>
      <dgm:t>
        <a:bodyPr/>
        <a:lstStyle/>
        <a:p>
          <a:endParaRPr lang="pt-BR"/>
        </a:p>
      </dgm:t>
    </dgm:pt>
    <dgm:pt modelId="{9CB34CFA-1CBB-4745-8929-F33138D34924}" type="sibTrans" cxnId="{99FDA645-8840-4961-B539-F43EC29CC200}">
      <dgm:prSet/>
      <dgm:spPr/>
      <dgm:t>
        <a:bodyPr/>
        <a:lstStyle/>
        <a:p>
          <a:endParaRPr lang="pt-BR"/>
        </a:p>
      </dgm:t>
    </dgm:pt>
    <dgm:pt modelId="{E9C4E44D-3575-4837-9D78-0922170CBB60}">
      <dgm:prSet phldrT="[Texto]"/>
      <dgm:spPr/>
      <dgm:t>
        <a:bodyPr vert="vert"/>
        <a:lstStyle/>
        <a:p>
          <a:pPr algn="l"/>
          <a:r>
            <a:rPr lang="pt-BR" dirty="0" smtClean="0"/>
            <a:t>[X] – VALOR CEP / BAIRRO / CIDADE</a:t>
          </a:r>
          <a:endParaRPr lang="pt-BR" dirty="0"/>
        </a:p>
      </dgm:t>
    </dgm:pt>
    <dgm:pt modelId="{6404B5E9-FC7F-465E-98B3-A53E92FE9215}" type="parTrans" cxnId="{B537BF3A-DFB3-477C-A7C6-5B2F88D04CA1}">
      <dgm:prSet/>
      <dgm:spPr/>
      <dgm:t>
        <a:bodyPr/>
        <a:lstStyle/>
        <a:p>
          <a:endParaRPr lang="pt-BR"/>
        </a:p>
      </dgm:t>
    </dgm:pt>
    <dgm:pt modelId="{37AABEF1-F887-4FDD-9C52-FD3AC1DAD0AE}" type="sibTrans" cxnId="{B537BF3A-DFB3-477C-A7C6-5B2F88D04CA1}">
      <dgm:prSet/>
      <dgm:spPr/>
      <dgm:t>
        <a:bodyPr/>
        <a:lstStyle/>
        <a:p>
          <a:endParaRPr lang="pt-BR"/>
        </a:p>
      </dgm:t>
    </dgm:pt>
    <dgm:pt modelId="{6846CD42-BB66-4B95-A5B3-D933A3FDA373}">
      <dgm:prSet phldrT="[Texto]"/>
      <dgm:spPr/>
      <dgm:t>
        <a:bodyPr vert="vert"/>
        <a:lstStyle/>
        <a:p>
          <a:pPr algn="l"/>
          <a:r>
            <a:rPr lang="pt-BR" dirty="0" smtClean="0"/>
            <a:t>[  ] – ACORDO ENTRE CLIENTE E GERENCIA</a:t>
          </a:r>
          <a:endParaRPr lang="pt-BR" dirty="0"/>
        </a:p>
      </dgm:t>
    </dgm:pt>
    <dgm:pt modelId="{84B1796B-37B6-4AF2-9C54-788B33BD025D}" type="parTrans" cxnId="{DA119E14-1939-4880-B5C1-57D0C448E746}">
      <dgm:prSet/>
      <dgm:spPr/>
      <dgm:t>
        <a:bodyPr/>
        <a:lstStyle/>
        <a:p>
          <a:endParaRPr lang="pt-BR"/>
        </a:p>
      </dgm:t>
    </dgm:pt>
    <dgm:pt modelId="{6A485AB9-B975-4C24-9D53-74049D243909}" type="sibTrans" cxnId="{DA119E14-1939-4880-B5C1-57D0C448E746}">
      <dgm:prSet/>
      <dgm:spPr/>
      <dgm:t>
        <a:bodyPr/>
        <a:lstStyle/>
        <a:p>
          <a:endParaRPr lang="pt-BR"/>
        </a:p>
      </dgm:t>
    </dgm:pt>
    <dgm:pt modelId="{897936D8-D8BB-4D32-9AFC-BFCD0E4EF915}">
      <dgm:prSet phldrT="[Texto]"/>
      <dgm:spPr/>
      <dgm:t>
        <a:bodyPr vert="vert"/>
        <a:lstStyle/>
        <a:p>
          <a:r>
            <a:rPr lang="pt-BR" dirty="0" smtClean="0"/>
            <a:t>FUNCIONÁRIOS</a:t>
          </a:r>
          <a:endParaRPr lang="pt-BR" dirty="0"/>
        </a:p>
      </dgm:t>
    </dgm:pt>
    <dgm:pt modelId="{023EE8D7-8B66-4F6C-823B-322DD16F7D6D}" type="parTrans" cxnId="{CF6192E6-E58B-4696-9DD1-79B1DC61E989}">
      <dgm:prSet/>
      <dgm:spPr/>
      <dgm:t>
        <a:bodyPr/>
        <a:lstStyle/>
        <a:p>
          <a:endParaRPr lang="pt-BR"/>
        </a:p>
      </dgm:t>
    </dgm:pt>
    <dgm:pt modelId="{408FA0D7-E0C1-4B18-80A0-D35ADA66AE3A}" type="sibTrans" cxnId="{CF6192E6-E58B-4696-9DD1-79B1DC61E989}">
      <dgm:prSet/>
      <dgm:spPr/>
      <dgm:t>
        <a:bodyPr/>
        <a:lstStyle/>
        <a:p>
          <a:endParaRPr lang="pt-BR"/>
        </a:p>
      </dgm:t>
    </dgm:pt>
    <dgm:pt modelId="{5585EC4F-208F-4264-A891-B732D6EA376E}">
      <dgm:prSet phldrT="[Texto]"/>
      <dgm:spPr/>
      <dgm:t>
        <a:bodyPr vert="vert"/>
        <a:lstStyle/>
        <a:p>
          <a:r>
            <a:rPr lang="pt-BR" dirty="0" smtClean="0"/>
            <a:t>VEICULOS</a:t>
          </a:r>
          <a:endParaRPr lang="pt-BR" dirty="0"/>
        </a:p>
      </dgm:t>
    </dgm:pt>
    <dgm:pt modelId="{8416DEB4-C89F-4652-B1B9-1A8B75EA70E0}" type="parTrans" cxnId="{9AC3D900-9857-4778-AACE-6AF3C4F58DC5}">
      <dgm:prSet/>
      <dgm:spPr/>
      <dgm:t>
        <a:bodyPr/>
        <a:lstStyle/>
        <a:p>
          <a:endParaRPr lang="pt-BR"/>
        </a:p>
      </dgm:t>
    </dgm:pt>
    <dgm:pt modelId="{9A482E3E-5218-428D-8A42-A9E9645D2B27}" type="sibTrans" cxnId="{9AC3D900-9857-4778-AACE-6AF3C4F58DC5}">
      <dgm:prSet/>
      <dgm:spPr/>
      <dgm:t>
        <a:bodyPr/>
        <a:lstStyle/>
        <a:p>
          <a:endParaRPr lang="pt-BR"/>
        </a:p>
      </dgm:t>
    </dgm:pt>
    <dgm:pt modelId="{458530CE-10F2-4CF9-9A26-ED75D9C4F4B9}">
      <dgm:prSet phldrT="[Texto]"/>
      <dgm:spPr/>
      <dgm:t>
        <a:bodyPr vert="vert"/>
        <a:lstStyle/>
        <a:p>
          <a:r>
            <a:rPr lang="pt-BR" dirty="0" smtClean="0"/>
            <a:t>ATERROS</a:t>
          </a:r>
          <a:endParaRPr lang="pt-BR" dirty="0"/>
        </a:p>
      </dgm:t>
    </dgm:pt>
    <dgm:pt modelId="{0E2D6CDB-9018-4036-A754-913604C3045B}" type="parTrans" cxnId="{A10D6566-6FC6-4CAB-804E-3B1358613C2F}">
      <dgm:prSet/>
      <dgm:spPr/>
      <dgm:t>
        <a:bodyPr/>
        <a:lstStyle/>
        <a:p>
          <a:endParaRPr lang="pt-BR"/>
        </a:p>
      </dgm:t>
    </dgm:pt>
    <dgm:pt modelId="{E88C229D-803D-4277-8B1D-207C259A3820}" type="sibTrans" cxnId="{A10D6566-6FC6-4CAB-804E-3B1358613C2F}">
      <dgm:prSet/>
      <dgm:spPr/>
      <dgm:t>
        <a:bodyPr/>
        <a:lstStyle/>
        <a:p>
          <a:endParaRPr lang="pt-BR"/>
        </a:p>
      </dgm:t>
    </dgm:pt>
    <dgm:pt modelId="{30266AB0-1799-497D-8A14-ADB9EA1D1BCF}">
      <dgm:prSet phldrT="[Texto]"/>
      <dgm:spPr/>
      <dgm:t>
        <a:bodyPr vert="vert"/>
        <a:lstStyle/>
        <a:p>
          <a:pPr algn="l"/>
          <a:r>
            <a:rPr lang="pt-BR" dirty="0" smtClean="0"/>
            <a:t>[X] </a:t>
          </a:r>
          <a:r>
            <a:rPr lang="pt-BR" dirty="0" smtClean="0"/>
            <a:t>- </a:t>
          </a:r>
          <a:r>
            <a:rPr lang="pt-BR" dirty="0" smtClean="0"/>
            <a:t>TROCA</a:t>
          </a:r>
          <a:endParaRPr lang="pt-BR" dirty="0"/>
        </a:p>
      </dgm:t>
    </dgm:pt>
    <dgm:pt modelId="{9E0B8597-6F58-446F-9F08-57CE86216804}" type="sibTrans" cxnId="{9A8500E3-E2E5-46A0-85AB-C1B601DBC1FA}">
      <dgm:prSet/>
      <dgm:spPr/>
      <dgm:t>
        <a:bodyPr/>
        <a:lstStyle/>
        <a:p>
          <a:endParaRPr lang="pt-BR"/>
        </a:p>
      </dgm:t>
    </dgm:pt>
    <dgm:pt modelId="{E411BFFD-CE22-4E32-A15E-0E0293D6DD01}" type="parTrans" cxnId="{9A8500E3-E2E5-46A0-85AB-C1B601DBC1FA}">
      <dgm:prSet/>
      <dgm:spPr/>
      <dgm:t>
        <a:bodyPr/>
        <a:lstStyle/>
        <a:p>
          <a:endParaRPr lang="pt-BR"/>
        </a:p>
      </dgm:t>
    </dgm:pt>
    <dgm:pt modelId="{2AFE3EE8-7B0C-4B45-841C-2A63997292BE}">
      <dgm:prSet phldrT="[Texto]"/>
      <dgm:spPr/>
      <dgm:t>
        <a:bodyPr vert="vert"/>
        <a:lstStyle/>
        <a:p>
          <a:pPr algn="l"/>
          <a:r>
            <a:rPr lang="pt-BR" dirty="0" smtClean="0"/>
            <a:t>[X] - COLOCA</a:t>
          </a:r>
          <a:endParaRPr lang="pt-BR" dirty="0"/>
        </a:p>
      </dgm:t>
    </dgm:pt>
    <dgm:pt modelId="{16F3EEC6-3412-4731-ABDA-79942C55F033}" type="parTrans" cxnId="{248A4F0F-C501-404E-B03E-D58BEB1AC552}">
      <dgm:prSet/>
      <dgm:spPr/>
      <dgm:t>
        <a:bodyPr/>
        <a:lstStyle/>
        <a:p>
          <a:endParaRPr lang="pt-BR"/>
        </a:p>
      </dgm:t>
    </dgm:pt>
    <dgm:pt modelId="{AD6FB020-256D-4BFF-92CB-5FD0CD1BF19D}" type="sibTrans" cxnId="{248A4F0F-C501-404E-B03E-D58BEB1AC552}">
      <dgm:prSet/>
      <dgm:spPr/>
      <dgm:t>
        <a:bodyPr/>
        <a:lstStyle/>
        <a:p>
          <a:endParaRPr lang="pt-BR"/>
        </a:p>
      </dgm:t>
    </dgm:pt>
    <dgm:pt modelId="{1B8E76E0-7F9E-4318-8571-2C58988F2E3C}">
      <dgm:prSet phldrT="[Texto]"/>
      <dgm:spPr/>
      <dgm:t>
        <a:bodyPr vert="vert"/>
        <a:lstStyle/>
        <a:p>
          <a:pPr algn="l"/>
          <a:r>
            <a:rPr lang="pt-BR" dirty="0" smtClean="0"/>
            <a:t>[  ] - RETIRA</a:t>
          </a:r>
          <a:endParaRPr lang="pt-BR" dirty="0"/>
        </a:p>
      </dgm:t>
    </dgm:pt>
    <dgm:pt modelId="{89B9F292-C2EB-4378-AA3B-7398229F06B5}" type="parTrans" cxnId="{4093C24F-92CE-4310-A368-7C300A5298E5}">
      <dgm:prSet/>
      <dgm:spPr/>
      <dgm:t>
        <a:bodyPr/>
        <a:lstStyle/>
        <a:p>
          <a:endParaRPr lang="pt-BR"/>
        </a:p>
      </dgm:t>
    </dgm:pt>
    <dgm:pt modelId="{38889E67-F876-4F10-BC3B-753AAE609F5C}" type="sibTrans" cxnId="{4093C24F-92CE-4310-A368-7C300A5298E5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AB7C7D3D-19AD-4924-A7B8-81C8F3483656}" type="pres">
      <dgm:prSet presAssocID="{A7F43B63-7990-468C-9461-88890A8D3B0C}" presName="vertTwo" presStyleCnt="0"/>
      <dgm:spPr/>
      <dgm:t>
        <a:bodyPr/>
        <a:lstStyle/>
        <a:p>
          <a:endParaRPr lang="pt-BR"/>
        </a:p>
      </dgm:t>
    </dgm:pt>
    <dgm:pt modelId="{5D21AB90-3BCD-424B-BFC4-1B0CF63F83C6}" type="pres">
      <dgm:prSet presAssocID="{A7F43B63-7990-468C-9461-88890A8D3B0C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01F5149-EC2A-4F43-985E-0EC5C88B8C8D}" type="pres">
      <dgm:prSet presAssocID="{A7F43B63-7990-468C-9461-88890A8D3B0C}" presName="parTransTwo" presStyleCnt="0"/>
      <dgm:spPr/>
      <dgm:t>
        <a:bodyPr/>
        <a:lstStyle/>
        <a:p>
          <a:endParaRPr lang="pt-BR"/>
        </a:p>
      </dgm:t>
    </dgm:pt>
    <dgm:pt modelId="{7770454C-D616-4609-9E14-CA4E2923B732}" type="pres">
      <dgm:prSet presAssocID="{A7F43B63-7990-468C-9461-88890A8D3B0C}" presName="horzTwo" presStyleCnt="0"/>
      <dgm:spPr/>
      <dgm:t>
        <a:bodyPr/>
        <a:lstStyle/>
        <a:p>
          <a:endParaRPr lang="pt-BR"/>
        </a:p>
      </dgm:t>
    </dgm:pt>
    <dgm:pt modelId="{33CFE93E-FA59-4B46-AF0D-0B38A6275001}" type="pres">
      <dgm:prSet presAssocID="{805E5CC0-5596-4841-9BEB-AAA27C64677D}" presName="vertThree" presStyleCnt="0"/>
      <dgm:spPr/>
      <dgm:t>
        <a:bodyPr/>
        <a:lstStyle/>
        <a:p>
          <a:endParaRPr lang="pt-BR"/>
        </a:p>
      </dgm:t>
    </dgm:pt>
    <dgm:pt modelId="{EFA2F201-2D1B-46C8-939F-609A78C982F2}" type="pres">
      <dgm:prSet presAssocID="{805E5CC0-5596-4841-9BEB-AAA27C64677D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AC1678-1D8E-4F16-9A89-6CDFFC01E7EF}" type="pres">
      <dgm:prSet presAssocID="{805E5CC0-5596-4841-9BEB-AAA27C64677D}" presName="horzThree" presStyleCnt="0"/>
      <dgm:spPr/>
      <dgm:t>
        <a:bodyPr/>
        <a:lstStyle/>
        <a:p>
          <a:endParaRPr lang="pt-BR"/>
        </a:p>
      </dgm:t>
    </dgm:pt>
    <dgm:pt modelId="{7D9678CD-2DB5-4AD4-93E6-C080EEE1FFBA}" type="pres">
      <dgm:prSet presAssocID="{5F61692B-C3A9-4963-8AE0-EC60A8D4316A}" presName="sibSpaceThree" presStyleCnt="0"/>
      <dgm:spPr/>
      <dgm:t>
        <a:bodyPr/>
        <a:lstStyle/>
        <a:p>
          <a:endParaRPr lang="pt-BR"/>
        </a:p>
      </dgm:t>
    </dgm:pt>
    <dgm:pt modelId="{780931BE-E649-41A6-A031-A9DA1637C00A}" type="pres">
      <dgm:prSet presAssocID="{3A813704-C575-404E-99ED-DAAD8F20B13A}" presName="vertThree" presStyleCnt="0"/>
      <dgm:spPr/>
      <dgm:t>
        <a:bodyPr/>
        <a:lstStyle/>
        <a:p>
          <a:endParaRPr lang="pt-BR"/>
        </a:p>
      </dgm:t>
    </dgm:pt>
    <dgm:pt modelId="{E8A200DA-D699-472B-B4DA-23E9D202FEBF}" type="pres">
      <dgm:prSet presAssocID="{3A813704-C575-404E-99ED-DAAD8F20B13A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15371C-5972-4299-9C7D-4A1C54B57365}" type="pres">
      <dgm:prSet presAssocID="{3A813704-C575-404E-99ED-DAAD8F20B13A}" presName="horzThree" presStyleCnt="0"/>
      <dgm:spPr/>
      <dgm:t>
        <a:bodyPr/>
        <a:lstStyle/>
        <a:p>
          <a:endParaRPr lang="pt-BR"/>
        </a:p>
      </dgm:t>
    </dgm:pt>
    <dgm:pt modelId="{BA6781A1-3D5E-4966-9EB1-0C4017807EBF}" type="pres">
      <dgm:prSet presAssocID="{A1AA3BBE-6EFF-4761-8FAC-C0B8DF9978F4}" presName="sibSpaceThree" presStyleCnt="0"/>
      <dgm:spPr/>
      <dgm:t>
        <a:bodyPr/>
        <a:lstStyle/>
        <a:p>
          <a:endParaRPr lang="pt-BR"/>
        </a:p>
      </dgm:t>
    </dgm:pt>
    <dgm:pt modelId="{655F27B7-62E6-40B2-8D95-908222B948CB}" type="pres">
      <dgm:prSet presAssocID="{0CDC6896-3CC9-4083-80D1-4F895F4255AB}" presName="vertThree" presStyleCnt="0"/>
      <dgm:spPr/>
      <dgm:t>
        <a:bodyPr/>
        <a:lstStyle/>
        <a:p>
          <a:endParaRPr lang="pt-BR"/>
        </a:p>
      </dgm:t>
    </dgm:pt>
    <dgm:pt modelId="{989708BD-6A27-4874-B44E-C5018361EE49}" type="pres">
      <dgm:prSet presAssocID="{0CDC6896-3CC9-4083-80D1-4F895F4255AB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5F2E574-6277-4619-ABD4-ADDF4754704C}" type="pres">
      <dgm:prSet presAssocID="{0CDC6896-3CC9-4083-80D1-4F895F4255AB}" presName="parTransThree" presStyleCnt="0"/>
      <dgm:spPr/>
      <dgm:t>
        <a:bodyPr/>
        <a:lstStyle/>
        <a:p>
          <a:endParaRPr lang="pt-BR"/>
        </a:p>
      </dgm:t>
    </dgm:pt>
    <dgm:pt modelId="{1AE7E636-444A-4E2E-A8EA-6E47BAB348D9}" type="pres">
      <dgm:prSet presAssocID="{0CDC6896-3CC9-4083-80D1-4F895F4255AB}" presName="horzThree" presStyleCnt="0"/>
      <dgm:spPr/>
      <dgm:t>
        <a:bodyPr/>
        <a:lstStyle/>
        <a:p>
          <a:endParaRPr lang="pt-BR"/>
        </a:p>
      </dgm:t>
    </dgm:pt>
    <dgm:pt modelId="{B06F282F-7847-45EB-9DB7-FDDBF22A300B}" type="pres">
      <dgm:prSet presAssocID="{1B8E76E0-7F9E-4318-8571-2C58988F2E3C}" presName="vertFour" presStyleCnt="0">
        <dgm:presLayoutVars>
          <dgm:chPref val="3"/>
        </dgm:presLayoutVars>
      </dgm:prSet>
      <dgm:spPr/>
    </dgm:pt>
    <dgm:pt modelId="{39DCF90A-0983-40C7-ABB5-C47FFE2DF0CC}" type="pres">
      <dgm:prSet presAssocID="{1B8E76E0-7F9E-4318-8571-2C58988F2E3C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5377244-D5D9-4488-804E-3B712459A684}" type="pres">
      <dgm:prSet presAssocID="{1B8E76E0-7F9E-4318-8571-2C58988F2E3C}" presName="horzFour" presStyleCnt="0"/>
      <dgm:spPr/>
    </dgm:pt>
    <dgm:pt modelId="{6D722783-D10D-4080-AB8D-FEC43EDE4CED}" type="pres">
      <dgm:prSet presAssocID="{38889E67-F876-4F10-BC3B-753AAE609F5C}" presName="sibSpaceFour" presStyleCnt="0"/>
      <dgm:spPr/>
    </dgm:pt>
    <dgm:pt modelId="{E4C8057A-4486-4146-8526-45CA88234702}" type="pres">
      <dgm:prSet presAssocID="{30266AB0-1799-497D-8A14-ADB9EA1D1BC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6AA356A-DCA3-4D35-9E3C-5CCF56B67FC6}" type="pres">
      <dgm:prSet presAssocID="{30266AB0-1799-497D-8A14-ADB9EA1D1BCF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0E329A-EB3A-4502-A5B9-4C48C396111B}" type="pres">
      <dgm:prSet presAssocID="{30266AB0-1799-497D-8A14-ADB9EA1D1BCF}" presName="horzFour" presStyleCnt="0"/>
      <dgm:spPr/>
      <dgm:t>
        <a:bodyPr/>
        <a:lstStyle/>
        <a:p>
          <a:endParaRPr lang="pt-BR"/>
        </a:p>
      </dgm:t>
    </dgm:pt>
    <dgm:pt modelId="{32AE4BBE-66C6-4F72-8005-A20EEF0E50BB}" type="pres">
      <dgm:prSet presAssocID="{9E0B8597-6F58-446F-9F08-57CE86216804}" presName="sibSpaceFour" presStyleCnt="0"/>
      <dgm:spPr/>
      <dgm:t>
        <a:bodyPr/>
        <a:lstStyle/>
        <a:p>
          <a:endParaRPr lang="pt-BR"/>
        </a:p>
      </dgm:t>
    </dgm:pt>
    <dgm:pt modelId="{70660B2A-8A4E-47F2-8DA8-016EF15559B5}" type="pres">
      <dgm:prSet presAssocID="{2AFE3EE8-7B0C-4B45-841C-2A63997292BE}" presName="vertFour" presStyleCnt="0">
        <dgm:presLayoutVars>
          <dgm:chPref val="3"/>
        </dgm:presLayoutVars>
      </dgm:prSet>
      <dgm:spPr/>
    </dgm:pt>
    <dgm:pt modelId="{CD4084A9-737E-4BA7-8F7A-57A84B5B6984}" type="pres">
      <dgm:prSet presAssocID="{2AFE3EE8-7B0C-4B45-841C-2A63997292BE}" presName="txFour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B836778-2D46-4CC7-AF77-DA01CF50E78F}" type="pres">
      <dgm:prSet presAssocID="{2AFE3EE8-7B0C-4B45-841C-2A63997292BE}" presName="horzFour" presStyleCnt="0"/>
      <dgm:spPr/>
    </dgm:pt>
    <dgm:pt modelId="{EF2319DD-82A5-4F41-AE7B-36D665E0F963}" type="pres">
      <dgm:prSet presAssocID="{944EFAF4-C334-4AC1-8A81-674E5BAFF842}" presName="sibSpaceThree" presStyleCnt="0"/>
      <dgm:spPr/>
      <dgm:t>
        <a:bodyPr/>
        <a:lstStyle/>
        <a:p>
          <a:endParaRPr lang="pt-BR"/>
        </a:p>
      </dgm:t>
    </dgm:pt>
    <dgm:pt modelId="{F3C6B69E-731C-4EC3-978B-1DBB84E57F98}" type="pres">
      <dgm:prSet presAssocID="{4F400B85-AE98-490B-81DA-7B36B582C41E}" presName="vertThree" presStyleCnt="0"/>
      <dgm:spPr/>
      <dgm:t>
        <a:bodyPr/>
        <a:lstStyle/>
        <a:p>
          <a:endParaRPr lang="pt-BR"/>
        </a:p>
      </dgm:t>
    </dgm:pt>
    <dgm:pt modelId="{84494407-2A2C-429A-AA1D-87424A7CF4E7}" type="pres">
      <dgm:prSet presAssocID="{4F400B85-AE98-490B-81DA-7B36B582C41E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4D34EE-2457-4F53-8335-1798A2130B91}" type="pres">
      <dgm:prSet presAssocID="{4F400B85-AE98-490B-81DA-7B36B582C41E}" presName="parTransThree" presStyleCnt="0"/>
      <dgm:spPr/>
      <dgm:t>
        <a:bodyPr/>
        <a:lstStyle/>
        <a:p>
          <a:endParaRPr lang="pt-BR"/>
        </a:p>
      </dgm:t>
    </dgm:pt>
    <dgm:pt modelId="{CF57EDE1-8EE7-4795-AB43-9204B3B1BEC1}" type="pres">
      <dgm:prSet presAssocID="{4F400B85-AE98-490B-81DA-7B36B582C41E}" presName="horzThree" presStyleCnt="0"/>
      <dgm:spPr/>
      <dgm:t>
        <a:bodyPr/>
        <a:lstStyle/>
        <a:p>
          <a:endParaRPr lang="pt-BR"/>
        </a:p>
      </dgm:t>
    </dgm:pt>
    <dgm:pt modelId="{3C3CE497-416D-4989-9F07-D82A0874A463}" type="pres">
      <dgm:prSet presAssocID="{600E843F-A738-4DE0-B4C5-8F6F6078355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9E8AA1-8861-42C9-9FDD-6520C6D044E7}" type="pres">
      <dgm:prSet presAssocID="{600E843F-A738-4DE0-B4C5-8F6F60783559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8FB10B-B26E-47D9-81A6-B872CA1F8D55}" type="pres">
      <dgm:prSet presAssocID="{600E843F-A738-4DE0-B4C5-8F6F60783559}" presName="horzFour" presStyleCnt="0"/>
      <dgm:spPr/>
      <dgm:t>
        <a:bodyPr/>
        <a:lstStyle/>
        <a:p>
          <a:endParaRPr lang="pt-BR"/>
        </a:p>
      </dgm:t>
    </dgm:pt>
    <dgm:pt modelId="{19215D54-8650-404B-A883-34BD7E72688C}" type="pres">
      <dgm:prSet presAssocID="{9CB34CFA-1CBB-4745-8929-F33138D34924}" presName="sibSpaceFour" presStyleCnt="0"/>
      <dgm:spPr/>
      <dgm:t>
        <a:bodyPr/>
        <a:lstStyle/>
        <a:p>
          <a:endParaRPr lang="pt-BR"/>
        </a:p>
      </dgm:t>
    </dgm:pt>
    <dgm:pt modelId="{BAEA3F26-7CCE-4893-B62D-771A4AA34C1E}" type="pres">
      <dgm:prSet presAssocID="{E9C4E44D-3575-4837-9D78-0922170CBB60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E92E4D-E792-4C50-A8F3-A8F6BB1AB9D4}" type="pres">
      <dgm:prSet presAssocID="{E9C4E44D-3575-4837-9D78-0922170CBB60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EB1717-DB03-4DD8-93F5-9F6CF60024B2}" type="pres">
      <dgm:prSet presAssocID="{E9C4E44D-3575-4837-9D78-0922170CBB60}" presName="horzFour" presStyleCnt="0"/>
      <dgm:spPr/>
      <dgm:t>
        <a:bodyPr/>
        <a:lstStyle/>
        <a:p>
          <a:endParaRPr lang="pt-BR"/>
        </a:p>
      </dgm:t>
    </dgm:pt>
    <dgm:pt modelId="{36E4616B-B8A1-4B68-A7B9-D15D10A15D7E}" type="pres">
      <dgm:prSet presAssocID="{37AABEF1-F887-4FDD-9C52-FD3AC1DAD0AE}" presName="sibSpaceFour" presStyleCnt="0"/>
      <dgm:spPr/>
      <dgm:t>
        <a:bodyPr/>
        <a:lstStyle/>
        <a:p>
          <a:endParaRPr lang="pt-BR"/>
        </a:p>
      </dgm:t>
    </dgm:pt>
    <dgm:pt modelId="{4A03C506-9FFE-4C08-B37F-452C2799C8A2}" type="pres">
      <dgm:prSet presAssocID="{6846CD42-BB66-4B95-A5B3-D933A3FDA37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4DF0E6-6816-483E-B571-8BD05B926AE1}" type="pres">
      <dgm:prSet presAssocID="{6846CD42-BB66-4B95-A5B3-D933A3FDA373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88F5D9-65D4-4119-BC0D-2CF81C688299}" type="pres">
      <dgm:prSet presAssocID="{6846CD42-BB66-4B95-A5B3-D933A3FDA373}" presName="horzFour" presStyleCnt="0"/>
      <dgm:spPr/>
      <dgm:t>
        <a:bodyPr/>
        <a:lstStyle/>
        <a:p>
          <a:endParaRPr lang="pt-BR"/>
        </a:p>
      </dgm:t>
    </dgm:pt>
    <dgm:pt modelId="{C2A7BCBD-FEF7-4ADC-A468-18471D8B0D8D}" type="pres">
      <dgm:prSet presAssocID="{DFF0B23C-D65B-49D2-8671-F954861766B2}" presName="sibSpaceTwo" presStyleCnt="0"/>
      <dgm:spPr/>
      <dgm:t>
        <a:bodyPr/>
        <a:lstStyle/>
        <a:p>
          <a:endParaRPr lang="pt-BR"/>
        </a:p>
      </dgm:t>
    </dgm:pt>
    <dgm:pt modelId="{B2509BBD-A473-4C43-9F9A-2BFE411532AB}" type="pres">
      <dgm:prSet presAssocID="{897936D8-D8BB-4D32-9AFC-BFCD0E4EF915}" presName="vertTwo" presStyleCnt="0"/>
      <dgm:spPr/>
      <dgm:t>
        <a:bodyPr/>
        <a:lstStyle/>
        <a:p>
          <a:endParaRPr lang="pt-BR"/>
        </a:p>
      </dgm:t>
    </dgm:pt>
    <dgm:pt modelId="{7E1954BE-32BD-4A84-BC1E-30786B8E2E63}" type="pres">
      <dgm:prSet presAssocID="{897936D8-D8BB-4D32-9AFC-BFCD0E4EF915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EC0462B-FA30-4D0B-94DC-08C405345E36}" type="pres">
      <dgm:prSet presAssocID="{897936D8-D8BB-4D32-9AFC-BFCD0E4EF915}" presName="horzTwo" presStyleCnt="0"/>
      <dgm:spPr/>
      <dgm:t>
        <a:bodyPr/>
        <a:lstStyle/>
        <a:p>
          <a:endParaRPr lang="pt-BR"/>
        </a:p>
      </dgm:t>
    </dgm:pt>
    <dgm:pt modelId="{F2F5C140-7161-4B78-9A82-EA50615B6D6B}" type="pres">
      <dgm:prSet presAssocID="{408FA0D7-E0C1-4B18-80A0-D35ADA66AE3A}" presName="sibSpaceTwo" presStyleCnt="0"/>
      <dgm:spPr/>
      <dgm:t>
        <a:bodyPr/>
        <a:lstStyle/>
        <a:p>
          <a:endParaRPr lang="pt-BR"/>
        </a:p>
      </dgm:t>
    </dgm:pt>
    <dgm:pt modelId="{5FF02BB1-5555-4683-BACC-C2D8C18B40B3}" type="pres">
      <dgm:prSet presAssocID="{5585EC4F-208F-4264-A891-B732D6EA376E}" presName="vertTwo" presStyleCnt="0"/>
      <dgm:spPr/>
      <dgm:t>
        <a:bodyPr/>
        <a:lstStyle/>
        <a:p>
          <a:endParaRPr lang="pt-BR"/>
        </a:p>
      </dgm:t>
    </dgm:pt>
    <dgm:pt modelId="{2355C6BE-3052-45F5-83A5-47447237EF08}" type="pres">
      <dgm:prSet presAssocID="{5585EC4F-208F-4264-A891-B732D6EA376E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2EBAAE4-F8AC-4EAD-9710-E51233EBD294}" type="pres">
      <dgm:prSet presAssocID="{5585EC4F-208F-4264-A891-B732D6EA376E}" presName="horzTwo" presStyleCnt="0"/>
      <dgm:spPr/>
      <dgm:t>
        <a:bodyPr/>
        <a:lstStyle/>
        <a:p>
          <a:endParaRPr lang="pt-BR"/>
        </a:p>
      </dgm:t>
    </dgm:pt>
    <dgm:pt modelId="{49C7F035-6391-4DD7-B328-3FCEC575FEDD}" type="pres">
      <dgm:prSet presAssocID="{9A482E3E-5218-428D-8A42-A9E9645D2B27}" presName="sibSpaceTwo" presStyleCnt="0"/>
      <dgm:spPr/>
      <dgm:t>
        <a:bodyPr/>
        <a:lstStyle/>
        <a:p>
          <a:endParaRPr lang="pt-BR"/>
        </a:p>
      </dgm:t>
    </dgm:pt>
    <dgm:pt modelId="{5CAB7D50-2CEF-450B-A00F-73E6AAF2CC38}" type="pres">
      <dgm:prSet presAssocID="{458530CE-10F2-4CF9-9A26-ED75D9C4F4B9}" presName="vertTwo" presStyleCnt="0"/>
      <dgm:spPr/>
      <dgm:t>
        <a:bodyPr/>
        <a:lstStyle/>
        <a:p>
          <a:endParaRPr lang="pt-BR"/>
        </a:p>
      </dgm:t>
    </dgm:pt>
    <dgm:pt modelId="{041900FE-DEC8-4972-86E6-8F2C44A934A8}" type="pres">
      <dgm:prSet presAssocID="{458530CE-10F2-4CF9-9A26-ED75D9C4F4B9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1567E1-8BF2-4EC0-8A64-D8A6FB8AE1B3}" type="pres">
      <dgm:prSet presAssocID="{458530CE-10F2-4CF9-9A26-ED75D9C4F4B9}" presName="horzTwo" presStyleCnt="0"/>
      <dgm:spPr/>
      <dgm:t>
        <a:bodyPr/>
        <a:lstStyle/>
        <a:p>
          <a:endParaRPr lang="pt-BR"/>
        </a:p>
      </dgm:t>
    </dgm:pt>
  </dgm:ptLst>
  <dgm:cxnLst>
    <dgm:cxn modelId="{2A82049B-1369-485F-8584-C0ECE85AA8A5}" type="presOf" srcId="{3A813704-C575-404E-99ED-DAAD8F20B13A}" destId="{E8A200DA-D699-472B-B4DA-23E9D202FEBF}" srcOrd="0" destOrd="0" presId="urn:microsoft.com/office/officeart/2005/8/layout/hierarchy4"/>
    <dgm:cxn modelId="{04CC2E32-6E43-4B2D-8344-24F2624FEBC2}" type="presOf" srcId="{5585EC4F-208F-4264-A891-B732D6EA376E}" destId="{2355C6BE-3052-45F5-83A5-47447237EF08}" srcOrd="0" destOrd="0" presId="urn:microsoft.com/office/officeart/2005/8/layout/hierarchy4"/>
    <dgm:cxn modelId="{1BB5DC8E-239C-46E1-A20D-DBB12FA23099}" type="presOf" srcId="{0CDC6896-3CC9-4083-80D1-4F895F4255AB}" destId="{989708BD-6A27-4874-B44E-C5018361EE49}" srcOrd="0" destOrd="0" presId="urn:microsoft.com/office/officeart/2005/8/layout/hierarchy4"/>
    <dgm:cxn modelId="{CF6192E6-E58B-4696-9DD1-79B1DC61E989}" srcId="{06650947-7D67-4E38-B27B-D909BAB344D6}" destId="{897936D8-D8BB-4D32-9AFC-BFCD0E4EF915}" srcOrd="1" destOrd="0" parTransId="{023EE8D7-8B66-4F6C-823B-322DD16F7D6D}" sibTransId="{408FA0D7-E0C1-4B18-80A0-D35ADA66AE3A}"/>
    <dgm:cxn modelId="{2BD78B21-BCE8-4B7B-A7E7-D64B647CABF7}" srcId="{A7F43B63-7990-468C-9461-88890A8D3B0C}" destId="{805E5CC0-5596-4841-9BEB-AAA27C64677D}" srcOrd="0" destOrd="0" parTransId="{559407F8-C06D-4336-82F6-A6E4F030F27C}" sibTransId="{5F61692B-C3A9-4963-8AE0-EC60A8D4316A}"/>
    <dgm:cxn modelId="{91E886E2-02DC-4DA2-9D6D-E849193B62A7}" type="presOf" srcId="{30266AB0-1799-497D-8A14-ADB9EA1D1BCF}" destId="{C6AA356A-DCA3-4D35-9E3C-5CCF56B67FC6}" srcOrd="0" destOrd="0" presId="urn:microsoft.com/office/officeart/2005/8/layout/hierarchy4"/>
    <dgm:cxn modelId="{022FAA80-924A-4B17-8A19-AB8F17C526F6}" type="presOf" srcId="{6846CD42-BB66-4B95-A5B3-D933A3FDA373}" destId="{A74DF0E6-6816-483E-B571-8BD05B926AE1}" srcOrd="0" destOrd="0" presId="urn:microsoft.com/office/officeart/2005/8/layout/hierarchy4"/>
    <dgm:cxn modelId="{8FA585E8-30B1-409E-B2FF-06BDA20E1AD0}" type="presOf" srcId="{897936D8-D8BB-4D32-9AFC-BFCD0E4EF915}" destId="{7E1954BE-32BD-4A84-BC1E-30786B8E2E63}" srcOrd="0" destOrd="0" presId="urn:microsoft.com/office/officeart/2005/8/layout/hierarchy4"/>
    <dgm:cxn modelId="{70BF2079-283E-45D8-9A01-7BBDF6EE19A8}" type="presOf" srcId="{600E843F-A738-4DE0-B4C5-8F6F60783559}" destId="{D49E8AA1-8861-42C9-9FDD-6520C6D044E7}" srcOrd="0" destOrd="0" presId="urn:microsoft.com/office/officeart/2005/8/layout/hierarchy4"/>
    <dgm:cxn modelId="{DA119E14-1939-4880-B5C1-57D0C448E746}" srcId="{4F400B85-AE98-490B-81DA-7B36B582C41E}" destId="{6846CD42-BB66-4B95-A5B3-D933A3FDA373}" srcOrd="2" destOrd="0" parTransId="{84B1796B-37B6-4AF2-9C54-788B33BD025D}" sibTransId="{6A485AB9-B975-4C24-9D53-74049D243909}"/>
    <dgm:cxn modelId="{A10D6566-6FC6-4CAB-804E-3B1358613C2F}" srcId="{06650947-7D67-4E38-B27B-D909BAB344D6}" destId="{458530CE-10F2-4CF9-9A26-ED75D9C4F4B9}" srcOrd="3" destOrd="0" parTransId="{0E2D6CDB-9018-4036-A754-913604C3045B}" sibTransId="{E88C229D-803D-4277-8B1D-207C259A3820}"/>
    <dgm:cxn modelId="{C3096C08-353F-49FA-8C04-BBB17B94C68F}" type="presOf" srcId="{805E5CC0-5596-4841-9BEB-AAA27C64677D}" destId="{EFA2F201-2D1B-46C8-939F-609A78C982F2}" srcOrd="0" destOrd="0" presId="urn:microsoft.com/office/officeart/2005/8/layout/hierarchy4"/>
    <dgm:cxn modelId="{1D6D7267-673E-434C-8A97-D3790EF8A4AB}" type="presOf" srcId="{2AFE3EE8-7B0C-4B45-841C-2A63997292BE}" destId="{CD4084A9-737E-4BA7-8F7A-57A84B5B6984}" srcOrd="0" destOrd="0" presId="urn:microsoft.com/office/officeart/2005/8/layout/hierarchy4"/>
    <dgm:cxn modelId="{248A4F0F-C501-404E-B03E-D58BEB1AC552}" srcId="{0CDC6896-3CC9-4083-80D1-4F895F4255AB}" destId="{2AFE3EE8-7B0C-4B45-841C-2A63997292BE}" srcOrd="2" destOrd="0" parTransId="{16F3EEC6-3412-4731-ABDA-79942C55F033}" sibTransId="{AD6FB020-256D-4BFF-92CB-5FD0CD1BF19D}"/>
    <dgm:cxn modelId="{14119952-8601-42D1-8CD2-6FE36F4AD131}" type="presOf" srcId="{458530CE-10F2-4CF9-9A26-ED75D9C4F4B9}" destId="{041900FE-DEC8-4972-86E6-8F2C44A934A8}" srcOrd="0" destOrd="0" presId="urn:microsoft.com/office/officeart/2005/8/layout/hierarchy4"/>
    <dgm:cxn modelId="{06203494-E0BD-4B5C-ACE0-FEF4392994D2}" type="presOf" srcId="{4F400B85-AE98-490B-81DA-7B36B582C41E}" destId="{84494407-2A2C-429A-AA1D-87424A7CF4E7}" srcOrd="0" destOrd="0" presId="urn:microsoft.com/office/officeart/2005/8/layout/hierarchy4"/>
    <dgm:cxn modelId="{99FDA645-8840-4961-B539-F43EC29CC200}" srcId="{4F400B85-AE98-490B-81DA-7B36B582C41E}" destId="{600E843F-A738-4DE0-B4C5-8F6F60783559}" srcOrd="0" destOrd="0" parTransId="{C3D32470-5E8E-4AFF-9758-0FBDDDD4100E}" sibTransId="{9CB34CFA-1CBB-4745-8929-F33138D34924}"/>
    <dgm:cxn modelId="{D0C120C2-6BF9-4810-AC04-AD3835455A0C}" type="presOf" srcId="{1B8E76E0-7F9E-4318-8571-2C58988F2E3C}" destId="{39DCF90A-0983-40C7-ABB5-C47FFE2DF0CC}" srcOrd="0" destOrd="0" presId="urn:microsoft.com/office/officeart/2005/8/layout/hierarchy4"/>
    <dgm:cxn modelId="{2F90D428-851A-4A98-8C85-0219F69EB97A}" type="presOf" srcId="{A7F43B63-7990-468C-9461-88890A8D3B0C}" destId="{5D21AB90-3BCD-424B-BFC4-1B0CF63F83C6}" srcOrd="0" destOrd="0" presId="urn:microsoft.com/office/officeart/2005/8/layout/hierarchy4"/>
    <dgm:cxn modelId="{9AC3D900-9857-4778-AACE-6AF3C4F58DC5}" srcId="{06650947-7D67-4E38-B27B-D909BAB344D6}" destId="{5585EC4F-208F-4264-A891-B732D6EA376E}" srcOrd="2" destOrd="0" parTransId="{8416DEB4-C89F-4652-B1B9-1A8B75EA70E0}" sibTransId="{9A482E3E-5218-428D-8A42-A9E9645D2B27}"/>
    <dgm:cxn modelId="{B537BF3A-DFB3-477C-A7C6-5B2F88D04CA1}" srcId="{4F400B85-AE98-490B-81DA-7B36B582C41E}" destId="{E9C4E44D-3575-4837-9D78-0922170CBB60}" srcOrd="1" destOrd="0" parTransId="{6404B5E9-FC7F-465E-98B3-A53E92FE9215}" sibTransId="{37AABEF1-F887-4FDD-9C52-FD3AC1DAD0AE}"/>
    <dgm:cxn modelId="{AFAB2709-F8ED-4809-8454-72A4016EE2D8}" srcId="{06650947-7D67-4E38-B27B-D909BAB344D6}" destId="{A7F43B63-7990-468C-9461-88890A8D3B0C}" srcOrd="0" destOrd="0" parTransId="{9673A968-A8DE-4713-B972-0393CE03CBD4}" sibTransId="{DFF0B23C-D65B-49D2-8671-F954861766B2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B0DE31E6-9B3E-48FA-AAA1-D30C0AF8481D}" srcId="{A7F43B63-7990-468C-9461-88890A8D3B0C}" destId="{0CDC6896-3CC9-4083-80D1-4F895F4255AB}" srcOrd="2" destOrd="0" parTransId="{25E8A85E-8972-4424-A7DD-F74C85B1880E}" sibTransId="{944EFAF4-C334-4AC1-8A81-674E5BAFF842}"/>
    <dgm:cxn modelId="{8AC00ADB-6A7D-432A-A160-597DE94E87C4}" srcId="{A7F43B63-7990-468C-9461-88890A8D3B0C}" destId="{3A813704-C575-404E-99ED-DAAD8F20B13A}" srcOrd="1" destOrd="0" parTransId="{D67B17F8-73B9-44A9-A63A-0F4CCD1AFD2F}" sibTransId="{A1AA3BBE-6EFF-4761-8FAC-C0B8DF9978F4}"/>
    <dgm:cxn modelId="{9F0E80DE-622A-423F-93AC-EF4F48BCB822}" srcId="{A7F43B63-7990-468C-9461-88890A8D3B0C}" destId="{4F400B85-AE98-490B-81DA-7B36B582C41E}" srcOrd="3" destOrd="0" parTransId="{336E0A89-F433-48D4-8AF4-5A3B2DF268E2}" sibTransId="{F6EC7563-CE6E-4C75-A22C-AE0E5079E237}"/>
    <dgm:cxn modelId="{9A8500E3-E2E5-46A0-85AB-C1B601DBC1FA}" srcId="{0CDC6896-3CC9-4083-80D1-4F895F4255AB}" destId="{30266AB0-1799-497D-8A14-ADB9EA1D1BCF}" srcOrd="1" destOrd="0" parTransId="{E411BFFD-CE22-4E32-A15E-0E0293D6DD01}" sibTransId="{9E0B8597-6F58-446F-9F08-57CE86216804}"/>
    <dgm:cxn modelId="{4093C24F-92CE-4310-A368-7C300A5298E5}" srcId="{0CDC6896-3CC9-4083-80D1-4F895F4255AB}" destId="{1B8E76E0-7F9E-4318-8571-2C58988F2E3C}" srcOrd="0" destOrd="0" parTransId="{89B9F292-C2EB-4378-AA3B-7398229F06B5}" sibTransId="{38889E67-F876-4F10-BC3B-753AAE609F5C}"/>
    <dgm:cxn modelId="{DBFCF5F2-44DE-4030-864E-A1EE88048F4E}" type="presOf" srcId="{BC0B5F83-85BD-46F4-AEA9-2344AA961806}" destId="{16EB433B-A7AB-4F29-BB94-86075F71C421}" srcOrd="0" destOrd="0" presId="urn:microsoft.com/office/officeart/2005/8/layout/hierarchy4"/>
    <dgm:cxn modelId="{1D4030C5-2B3A-464A-97F7-ED9F17ADC410}" type="presOf" srcId="{06650947-7D67-4E38-B27B-D909BAB344D6}" destId="{8232A0DC-49A7-468A-B0D8-B43297EE1AB8}" srcOrd="0" destOrd="0" presId="urn:microsoft.com/office/officeart/2005/8/layout/hierarchy4"/>
    <dgm:cxn modelId="{2FAF0134-A059-4675-9B2D-A03E80850D96}" type="presOf" srcId="{E9C4E44D-3575-4837-9D78-0922170CBB60}" destId="{38E92E4D-E792-4C50-A8F3-A8F6BB1AB9D4}" srcOrd="0" destOrd="0" presId="urn:microsoft.com/office/officeart/2005/8/layout/hierarchy4"/>
    <dgm:cxn modelId="{057A916E-A9B3-45A7-B889-DCCA06A7239C}" type="presParOf" srcId="{16EB433B-A7AB-4F29-BB94-86075F71C421}" destId="{730FF02A-B162-44DD-BB2A-1FA8A6E787F8}" srcOrd="0" destOrd="0" presId="urn:microsoft.com/office/officeart/2005/8/layout/hierarchy4"/>
    <dgm:cxn modelId="{140F8AA5-FBA6-47C7-80D0-FF12062B871F}" type="presParOf" srcId="{730FF02A-B162-44DD-BB2A-1FA8A6E787F8}" destId="{8232A0DC-49A7-468A-B0D8-B43297EE1AB8}" srcOrd="0" destOrd="0" presId="urn:microsoft.com/office/officeart/2005/8/layout/hierarchy4"/>
    <dgm:cxn modelId="{968C13FE-2ED6-40F3-BB0F-BF862D1E03C4}" type="presParOf" srcId="{730FF02A-B162-44DD-BB2A-1FA8A6E787F8}" destId="{626EE462-822E-4D22-A33F-DEBC0B40F349}" srcOrd="1" destOrd="0" presId="urn:microsoft.com/office/officeart/2005/8/layout/hierarchy4"/>
    <dgm:cxn modelId="{8CF96F50-562D-4994-A8EC-2A1DE6459977}" type="presParOf" srcId="{730FF02A-B162-44DD-BB2A-1FA8A6E787F8}" destId="{47F05D43-07F5-463C-8408-0616BE654A16}" srcOrd="2" destOrd="0" presId="urn:microsoft.com/office/officeart/2005/8/layout/hierarchy4"/>
    <dgm:cxn modelId="{3A7D2251-1D76-499C-B7D6-F14109D30A8B}" type="presParOf" srcId="{47F05D43-07F5-463C-8408-0616BE654A16}" destId="{AB7C7D3D-19AD-4924-A7B8-81C8F3483656}" srcOrd="0" destOrd="0" presId="urn:microsoft.com/office/officeart/2005/8/layout/hierarchy4"/>
    <dgm:cxn modelId="{B5D296B5-2781-46D8-AE9E-615A6C70B138}" type="presParOf" srcId="{AB7C7D3D-19AD-4924-A7B8-81C8F3483656}" destId="{5D21AB90-3BCD-424B-BFC4-1B0CF63F83C6}" srcOrd="0" destOrd="0" presId="urn:microsoft.com/office/officeart/2005/8/layout/hierarchy4"/>
    <dgm:cxn modelId="{C2FCDC6B-60F4-44D5-A982-BC6A69D1BB50}" type="presParOf" srcId="{AB7C7D3D-19AD-4924-A7B8-81C8F3483656}" destId="{C01F5149-EC2A-4F43-985E-0EC5C88B8C8D}" srcOrd="1" destOrd="0" presId="urn:microsoft.com/office/officeart/2005/8/layout/hierarchy4"/>
    <dgm:cxn modelId="{BF68B760-D713-41FB-9605-B4D1DDB6F1B8}" type="presParOf" srcId="{AB7C7D3D-19AD-4924-A7B8-81C8F3483656}" destId="{7770454C-D616-4609-9E14-CA4E2923B732}" srcOrd="2" destOrd="0" presId="urn:microsoft.com/office/officeart/2005/8/layout/hierarchy4"/>
    <dgm:cxn modelId="{A951B726-EB97-45DF-8AAC-0A0BCAFA7E35}" type="presParOf" srcId="{7770454C-D616-4609-9E14-CA4E2923B732}" destId="{33CFE93E-FA59-4B46-AF0D-0B38A6275001}" srcOrd="0" destOrd="0" presId="urn:microsoft.com/office/officeart/2005/8/layout/hierarchy4"/>
    <dgm:cxn modelId="{6AB448D8-B3AD-455C-9425-786D7100820C}" type="presParOf" srcId="{33CFE93E-FA59-4B46-AF0D-0B38A6275001}" destId="{EFA2F201-2D1B-46C8-939F-609A78C982F2}" srcOrd="0" destOrd="0" presId="urn:microsoft.com/office/officeart/2005/8/layout/hierarchy4"/>
    <dgm:cxn modelId="{5E54899B-05B7-4051-876E-BFAF78EA5CAD}" type="presParOf" srcId="{33CFE93E-FA59-4B46-AF0D-0B38A6275001}" destId="{9FAC1678-1D8E-4F16-9A89-6CDFFC01E7EF}" srcOrd="1" destOrd="0" presId="urn:microsoft.com/office/officeart/2005/8/layout/hierarchy4"/>
    <dgm:cxn modelId="{D3B06E52-6677-4AC2-B08B-4ED6A5F17A72}" type="presParOf" srcId="{7770454C-D616-4609-9E14-CA4E2923B732}" destId="{7D9678CD-2DB5-4AD4-93E6-C080EEE1FFBA}" srcOrd="1" destOrd="0" presId="urn:microsoft.com/office/officeart/2005/8/layout/hierarchy4"/>
    <dgm:cxn modelId="{EBD12ECA-7385-4684-AAC3-3AF2CAD32174}" type="presParOf" srcId="{7770454C-D616-4609-9E14-CA4E2923B732}" destId="{780931BE-E649-41A6-A031-A9DA1637C00A}" srcOrd="2" destOrd="0" presId="urn:microsoft.com/office/officeart/2005/8/layout/hierarchy4"/>
    <dgm:cxn modelId="{8DFE03FD-00F8-43F4-8DA0-0C3A58FF456E}" type="presParOf" srcId="{780931BE-E649-41A6-A031-A9DA1637C00A}" destId="{E8A200DA-D699-472B-B4DA-23E9D202FEBF}" srcOrd="0" destOrd="0" presId="urn:microsoft.com/office/officeart/2005/8/layout/hierarchy4"/>
    <dgm:cxn modelId="{CB8E5FA2-1E83-4F8A-BAD2-35F08AE82DCE}" type="presParOf" srcId="{780931BE-E649-41A6-A031-A9DA1637C00A}" destId="{1C15371C-5972-4299-9C7D-4A1C54B57365}" srcOrd="1" destOrd="0" presId="urn:microsoft.com/office/officeart/2005/8/layout/hierarchy4"/>
    <dgm:cxn modelId="{FDE75846-DCA5-45EE-96F4-2122E60D0797}" type="presParOf" srcId="{7770454C-D616-4609-9E14-CA4E2923B732}" destId="{BA6781A1-3D5E-4966-9EB1-0C4017807EBF}" srcOrd="3" destOrd="0" presId="urn:microsoft.com/office/officeart/2005/8/layout/hierarchy4"/>
    <dgm:cxn modelId="{CCADD67C-0945-48FC-8C83-9919EE414D91}" type="presParOf" srcId="{7770454C-D616-4609-9E14-CA4E2923B732}" destId="{655F27B7-62E6-40B2-8D95-908222B948CB}" srcOrd="4" destOrd="0" presId="urn:microsoft.com/office/officeart/2005/8/layout/hierarchy4"/>
    <dgm:cxn modelId="{A06AC0C4-FF53-4C77-B731-3C6D77BC0A17}" type="presParOf" srcId="{655F27B7-62E6-40B2-8D95-908222B948CB}" destId="{989708BD-6A27-4874-B44E-C5018361EE49}" srcOrd="0" destOrd="0" presId="urn:microsoft.com/office/officeart/2005/8/layout/hierarchy4"/>
    <dgm:cxn modelId="{80400D6B-6982-4083-8A7C-2A5518166826}" type="presParOf" srcId="{655F27B7-62E6-40B2-8D95-908222B948CB}" destId="{45F2E574-6277-4619-ABD4-ADDF4754704C}" srcOrd="1" destOrd="0" presId="urn:microsoft.com/office/officeart/2005/8/layout/hierarchy4"/>
    <dgm:cxn modelId="{E95C292C-466A-4EAB-AB9F-6EC7B1A831A2}" type="presParOf" srcId="{655F27B7-62E6-40B2-8D95-908222B948CB}" destId="{1AE7E636-444A-4E2E-A8EA-6E47BAB348D9}" srcOrd="2" destOrd="0" presId="urn:microsoft.com/office/officeart/2005/8/layout/hierarchy4"/>
    <dgm:cxn modelId="{D802D478-8420-4546-9172-D7471E343854}" type="presParOf" srcId="{1AE7E636-444A-4E2E-A8EA-6E47BAB348D9}" destId="{B06F282F-7847-45EB-9DB7-FDDBF22A300B}" srcOrd="0" destOrd="0" presId="urn:microsoft.com/office/officeart/2005/8/layout/hierarchy4"/>
    <dgm:cxn modelId="{35BE718A-41AE-4342-919D-65708966CE97}" type="presParOf" srcId="{B06F282F-7847-45EB-9DB7-FDDBF22A300B}" destId="{39DCF90A-0983-40C7-ABB5-C47FFE2DF0CC}" srcOrd="0" destOrd="0" presId="urn:microsoft.com/office/officeart/2005/8/layout/hierarchy4"/>
    <dgm:cxn modelId="{4983F47C-A4EB-4AF1-AD93-AAC0FDE9A9C0}" type="presParOf" srcId="{B06F282F-7847-45EB-9DB7-FDDBF22A300B}" destId="{85377244-D5D9-4488-804E-3B712459A684}" srcOrd="1" destOrd="0" presId="urn:microsoft.com/office/officeart/2005/8/layout/hierarchy4"/>
    <dgm:cxn modelId="{88A2D3D0-857E-463B-921A-66A38930794A}" type="presParOf" srcId="{1AE7E636-444A-4E2E-A8EA-6E47BAB348D9}" destId="{6D722783-D10D-4080-AB8D-FEC43EDE4CED}" srcOrd="1" destOrd="0" presId="urn:microsoft.com/office/officeart/2005/8/layout/hierarchy4"/>
    <dgm:cxn modelId="{C95FB527-3E56-4AD6-BAF5-D3CC3771A47E}" type="presParOf" srcId="{1AE7E636-444A-4E2E-A8EA-6E47BAB348D9}" destId="{E4C8057A-4486-4146-8526-45CA88234702}" srcOrd="2" destOrd="0" presId="urn:microsoft.com/office/officeart/2005/8/layout/hierarchy4"/>
    <dgm:cxn modelId="{E48C1DC0-C626-45A8-A305-96CF0E77BE4F}" type="presParOf" srcId="{E4C8057A-4486-4146-8526-45CA88234702}" destId="{C6AA356A-DCA3-4D35-9E3C-5CCF56B67FC6}" srcOrd="0" destOrd="0" presId="urn:microsoft.com/office/officeart/2005/8/layout/hierarchy4"/>
    <dgm:cxn modelId="{58FCFCC9-A351-4A43-9FCD-DA75BC7B488D}" type="presParOf" srcId="{E4C8057A-4486-4146-8526-45CA88234702}" destId="{B40E329A-EB3A-4502-A5B9-4C48C396111B}" srcOrd="1" destOrd="0" presId="urn:microsoft.com/office/officeart/2005/8/layout/hierarchy4"/>
    <dgm:cxn modelId="{4641AF45-6B12-4F29-B41B-76F8E3055F19}" type="presParOf" srcId="{1AE7E636-444A-4E2E-A8EA-6E47BAB348D9}" destId="{32AE4BBE-66C6-4F72-8005-A20EEF0E50BB}" srcOrd="3" destOrd="0" presId="urn:microsoft.com/office/officeart/2005/8/layout/hierarchy4"/>
    <dgm:cxn modelId="{3AF88FBD-C03E-414D-9C7E-193CA171E561}" type="presParOf" srcId="{1AE7E636-444A-4E2E-A8EA-6E47BAB348D9}" destId="{70660B2A-8A4E-47F2-8DA8-016EF15559B5}" srcOrd="4" destOrd="0" presId="urn:microsoft.com/office/officeart/2005/8/layout/hierarchy4"/>
    <dgm:cxn modelId="{E5E937D7-993D-4DD1-AC67-D0CC965EF53E}" type="presParOf" srcId="{70660B2A-8A4E-47F2-8DA8-016EF15559B5}" destId="{CD4084A9-737E-4BA7-8F7A-57A84B5B6984}" srcOrd="0" destOrd="0" presId="urn:microsoft.com/office/officeart/2005/8/layout/hierarchy4"/>
    <dgm:cxn modelId="{89455A99-C8F7-429D-905A-4524B8E7B598}" type="presParOf" srcId="{70660B2A-8A4E-47F2-8DA8-016EF15559B5}" destId="{CB836778-2D46-4CC7-AF77-DA01CF50E78F}" srcOrd="1" destOrd="0" presId="urn:microsoft.com/office/officeart/2005/8/layout/hierarchy4"/>
    <dgm:cxn modelId="{2B668586-1488-4548-833F-19062CB4A6F9}" type="presParOf" srcId="{7770454C-D616-4609-9E14-CA4E2923B732}" destId="{EF2319DD-82A5-4F41-AE7B-36D665E0F963}" srcOrd="5" destOrd="0" presId="urn:microsoft.com/office/officeart/2005/8/layout/hierarchy4"/>
    <dgm:cxn modelId="{3DB6072C-F03D-4C2F-A2A6-4B8564045681}" type="presParOf" srcId="{7770454C-D616-4609-9E14-CA4E2923B732}" destId="{F3C6B69E-731C-4EC3-978B-1DBB84E57F98}" srcOrd="6" destOrd="0" presId="urn:microsoft.com/office/officeart/2005/8/layout/hierarchy4"/>
    <dgm:cxn modelId="{7AC0C354-7D65-4CB5-B746-1AAC38AA246D}" type="presParOf" srcId="{F3C6B69E-731C-4EC3-978B-1DBB84E57F98}" destId="{84494407-2A2C-429A-AA1D-87424A7CF4E7}" srcOrd="0" destOrd="0" presId="urn:microsoft.com/office/officeart/2005/8/layout/hierarchy4"/>
    <dgm:cxn modelId="{5402672C-0D21-4BBD-991D-D435D501C264}" type="presParOf" srcId="{F3C6B69E-731C-4EC3-978B-1DBB84E57F98}" destId="{4B4D34EE-2457-4F53-8335-1798A2130B91}" srcOrd="1" destOrd="0" presId="urn:microsoft.com/office/officeart/2005/8/layout/hierarchy4"/>
    <dgm:cxn modelId="{E1514923-6E36-4354-81FD-99B017F62FFD}" type="presParOf" srcId="{F3C6B69E-731C-4EC3-978B-1DBB84E57F98}" destId="{CF57EDE1-8EE7-4795-AB43-9204B3B1BEC1}" srcOrd="2" destOrd="0" presId="urn:microsoft.com/office/officeart/2005/8/layout/hierarchy4"/>
    <dgm:cxn modelId="{D3DFB2C0-8682-4F4F-9C01-74FB7DD201EC}" type="presParOf" srcId="{CF57EDE1-8EE7-4795-AB43-9204B3B1BEC1}" destId="{3C3CE497-416D-4989-9F07-D82A0874A463}" srcOrd="0" destOrd="0" presId="urn:microsoft.com/office/officeart/2005/8/layout/hierarchy4"/>
    <dgm:cxn modelId="{ABA5FB05-9783-4D3D-968C-35BD71DC284A}" type="presParOf" srcId="{3C3CE497-416D-4989-9F07-D82A0874A463}" destId="{D49E8AA1-8861-42C9-9FDD-6520C6D044E7}" srcOrd="0" destOrd="0" presId="urn:microsoft.com/office/officeart/2005/8/layout/hierarchy4"/>
    <dgm:cxn modelId="{D3C7FC27-27EE-4FBA-BF9D-B442066A9F07}" type="presParOf" srcId="{3C3CE497-416D-4989-9F07-D82A0874A463}" destId="{818FB10B-B26E-47D9-81A6-B872CA1F8D55}" srcOrd="1" destOrd="0" presId="urn:microsoft.com/office/officeart/2005/8/layout/hierarchy4"/>
    <dgm:cxn modelId="{691B9CEF-CF76-47A4-A096-B698EA7AD614}" type="presParOf" srcId="{CF57EDE1-8EE7-4795-AB43-9204B3B1BEC1}" destId="{19215D54-8650-404B-A883-34BD7E72688C}" srcOrd="1" destOrd="0" presId="urn:microsoft.com/office/officeart/2005/8/layout/hierarchy4"/>
    <dgm:cxn modelId="{FE5E3507-AB8F-4E83-9D60-5CEECC2CAC98}" type="presParOf" srcId="{CF57EDE1-8EE7-4795-AB43-9204B3B1BEC1}" destId="{BAEA3F26-7CCE-4893-B62D-771A4AA34C1E}" srcOrd="2" destOrd="0" presId="urn:microsoft.com/office/officeart/2005/8/layout/hierarchy4"/>
    <dgm:cxn modelId="{8BDCBE67-E0DF-454C-A5F9-47C38F889E17}" type="presParOf" srcId="{BAEA3F26-7CCE-4893-B62D-771A4AA34C1E}" destId="{38E92E4D-E792-4C50-A8F3-A8F6BB1AB9D4}" srcOrd="0" destOrd="0" presId="urn:microsoft.com/office/officeart/2005/8/layout/hierarchy4"/>
    <dgm:cxn modelId="{EF7195BC-F95D-48F3-AC77-40614EF20FB9}" type="presParOf" srcId="{BAEA3F26-7CCE-4893-B62D-771A4AA34C1E}" destId="{8FEB1717-DB03-4DD8-93F5-9F6CF60024B2}" srcOrd="1" destOrd="0" presId="urn:microsoft.com/office/officeart/2005/8/layout/hierarchy4"/>
    <dgm:cxn modelId="{D132AB55-43EF-4B41-B73B-6522F4545353}" type="presParOf" srcId="{CF57EDE1-8EE7-4795-AB43-9204B3B1BEC1}" destId="{36E4616B-B8A1-4B68-A7B9-D15D10A15D7E}" srcOrd="3" destOrd="0" presId="urn:microsoft.com/office/officeart/2005/8/layout/hierarchy4"/>
    <dgm:cxn modelId="{1E131E89-CC74-4709-96AB-650EEE848E58}" type="presParOf" srcId="{CF57EDE1-8EE7-4795-AB43-9204B3B1BEC1}" destId="{4A03C506-9FFE-4C08-B37F-452C2799C8A2}" srcOrd="4" destOrd="0" presId="urn:microsoft.com/office/officeart/2005/8/layout/hierarchy4"/>
    <dgm:cxn modelId="{374FE9B3-6BC4-47C3-83CA-2DF5B42551F8}" type="presParOf" srcId="{4A03C506-9FFE-4C08-B37F-452C2799C8A2}" destId="{A74DF0E6-6816-483E-B571-8BD05B926AE1}" srcOrd="0" destOrd="0" presId="urn:microsoft.com/office/officeart/2005/8/layout/hierarchy4"/>
    <dgm:cxn modelId="{CE134A14-A44C-4198-9495-19D3213FDBFC}" type="presParOf" srcId="{4A03C506-9FFE-4C08-B37F-452C2799C8A2}" destId="{5F88F5D9-65D4-4119-BC0D-2CF81C688299}" srcOrd="1" destOrd="0" presId="urn:microsoft.com/office/officeart/2005/8/layout/hierarchy4"/>
    <dgm:cxn modelId="{D645D81D-7C8F-4FCB-B2B0-9E6CB14F6522}" type="presParOf" srcId="{47F05D43-07F5-463C-8408-0616BE654A16}" destId="{C2A7BCBD-FEF7-4ADC-A468-18471D8B0D8D}" srcOrd="1" destOrd="0" presId="urn:microsoft.com/office/officeart/2005/8/layout/hierarchy4"/>
    <dgm:cxn modelId="{80DBA72D-FFA4-4453-BF44-4974419621EC}" type="presParOf" srcId="{47F05D43-07F5-463C-8408-0616BE654A16}" destId="{B2509BBD-A473-4C43-9F9A-2BFE411532AB}" srcOrd="2" destOrd="0" presId="urn:microsoft.com/office/officeart/2005/8/layout/hierarchy4"/>
    <dgm:cxn modelId="{6554B966-C5B5-4687-90A3-4D5817AD780E}" type="presParOf" srcId="{B2509BBD-A473-4C43-9F9A-2BFE411532AB}" destId="{7E1954BE-32BD-4A84-BC1E-30786B8E2E63}" srcOrd="0" destOrd="0" presId="urn:microsoft.com/office/officeart/2005/8/layout/hierarchy4"/>
    <dgm:cxn modelId="{54B2E5DE-E9B5-4FDC-8829-24013822CF12}" type="presParOf" srcId="{B2509BBD-A473-4C43-9F9A-2BFE411532AB}" destId="{5EC0462B-FA30-4D0B-94DC-08C405345E36}" srcOrd="1" destOrd="0" presId="urn:microsoft.com/office/officeart/2005/8/layout/hierarchy4"/>
    <dgm:cxn modelId="{3A61BB61-E1BD-4F16-9F4E-E123F80FF1C9}" type="presParOf" srcId="{47F05D43-07F5-463C-8408-0616BE654A16}" destId="{F2F5C140-7161-4B78-9A82-EA50615B6D6B}" srcOrd="3" destOrd="0" presId="urn:microsoft.com/office/officeart/2005/8/layout/hierarchy4"/>
    <dgm:cxn modelId="{7B9F7121-D6A0-4E2E-8D20-86D8FC1883C0}" type="presParOf" srcId="{47F05D43-07F5-463C-8408-0616BE654A16}" destId="{5FF02BB1-5555-4683-BACC-C2D8C18B40B3}" srcOrd="4" destOrd="0" presId="urn:microsoft.com/office/officeart/2005/8/layout/hierarchy4"/>
    <dgm:cxn modelId="{105B38F8-04C7-42C5-8C8C-09C5F433F439}" type="presParOf" srcId="{5FF02BB1-5555-4683-BACC-C2D8C18B40B3}" destId="{2355C6BE-3052-45F5-83A5-47447237EF08}" srcOrd="0" destOrd="0" presId="urn:microsoft.com/office/officeart/2005/8/layout/hierarchy4"/>
    <dgm:cxn modelId="{B31FF23B-0286-4335-AFBA-7F3AC0558C5E}" type="presParOf" srcId="{5FF02BB1-5555-4683-BACC-C2D8C18B40B3}" destId="{92EBAAE4-F8AC-4EAD-9710-E51233EBD294}" srcOrd="1" destOrd="0" presId="urn:microsoft.com/office/officeart/2005/8/layout/hierarchy4"/>
    <dgm:cxn modelId="{C74644F9-778D-4CAB-B1D0-4A621F8B1D1B}" type="presParOf" srcId="{47F05D43-07F5-463C-8408-0616BE654A16}" destId="{49C7F035-6391-4DD7-B328-3FCEC575FEDD}" srcOrd="5" destOrd="0" presId="urn:microsoft.com/office/officeart/2005/8/layout/hierarchy4"/>
    <dgm:cxn modelId="{DB5554A2-86C6-4520-9A71-BFB40E833302}" type="presParOf" srcId="{47F05D43-07F5-463C-8408-0616BE654A16}" destId="{5CAB7D50-2CEF-450B-A00F-73E6AAF2CC38}" srcOrd="6" destOrd="0" presId="urn:microsoft.com/office/officeart/2005/8/layout/hierarchy4"/>
    <dgm:cxn modelId="{3EADFDA6-452B-46C6-A6BE-BDA36EEBFD9D}" type="presParOf" srcId="{5CAB7D50-2CEF-450B-A00F-73E6AAF2CC38}" destId="{041900FE-DEC8-4972-86E6-8F2C44A934A8}" srcOrd="0" destOrd="0" presId="urn:microsoft.com/office/officeart/2005/8/layout/hierarchy4"/>
    <dgm:cxn modelId="{B0D577C3-AB8B-481B-BDC0-A732BF8DFEFE}" type="presParOf" srcId="{5CAB7D50-2CEF-450B-A00F-73E6AAF2CC38}" destId="{6A1567E1-8BF2-4EC0-8A64-D8A6FB8AE1B3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DA9C6C-EB67-4A2F-88E1-B20203521784}">
      <dsp:nvSpPr>
        <dsp:cNvPr id="0" name=""/>
        <dsp:cNvSpPr/>
      </dsp:nvSpPr>
      <dsp:spPr>
        <a:xfrm>
          <a:off x="1518" y="1476"/>
          <a:ext cx="822656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CADASTROS</a:t>
          </a:r>
          <a:endParaRPr lang="pt-BR" sz="3600" kern="1200" dirty="0"/>
        </a:p>
      </dsp:txBody>
      <dsp:txXfrm>
        <a:off x="1518" y="1476"/>
        <a:ext cx="8226563" cy="836463"/>
      </dsp:txXfrm>
    </dsp:sp>
    <dsp:sp modelId="{F0D7FD15-D712-4201-88DD-7B610D917565}">
      <dsp:nvSpPr>
        <dsp:cNvPr id="0" name=""/>
        <dsp:cNvSpPr/>
      </dsp:nvSpPr>
      <dsp:spPr>
        <a:xfrm>
          <a:off x="1518" y="923113"/>
          <a:ext cx="187438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TRANSPORTADOR</a:t>
          </a:r>
          <a:endParaRPr lang="pt-BR" sz="700" kern="1200" dirty="0"/>
        </a:p>
      </dsp:txBody>
      <dsp:txXfrm>
        <a:off x="1518" y="923113"/>
        <a:ext cx="1874383" cy="836463"/>
      </dsp:txXfrm>
    </dsp:sp>
    <dsp:sp modelId="{7AB7D887-D098-4C64-8538-A874085012EF}">
      <dsp:nvSpPr>
        <dsp:cNvPr id="0" name=""/>
        <dsp:cNvSpPr/>
      </dsp:nvSpPr>
      <dsp:spPr>
        <a:xfrm>
          <a:off x="1518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DADOS</a:t>
          </a:r>
          <a:endParaRPr lang="pt-BR" sz="700" kern="1200" dirty="0"/>
        </a:p>
      </dsp:txBody>
      <dsp:txXfrm>
        <a:off x="1518" y="1844749"/>
        <a:ext cx="303888" cy="836463"/>
      </dsp:txXfrm>
    </dsp:sp>
    <dsp:sp modelId="{9DD1B063-2F29-469E-B496-17CFA55B56C7}">
      <dsp:nvSpPr>
        <dsp:cNvPr id="0" name=""/>
        <dsp:cNvSpPr/>
      </dsp:nvSpPr>
      <dsp:spPr>
        <a:xfrm>
          <a:off x="318169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CRITÉRIOS DE COBRANÇA</a:t>
          </a:r>
          <a:endParaRPr lang="pt-BR" sz="700" kern="1200" dirty="0"/>
        </a:p>
      </dsp:txBody>
      <dsp:txXfrm>
        <a:off x="318169" y="1844749"/>
        <a:ext cx="303888" cy="836463"/>
      </dsp:txXfrm>
    </dsp:sp>
    <dsp:sp modelId="{9733FE95-A6BE-49FB-B1A3-4A3F934FEA1C}">
      <dsp:nvSpPr>
        <dsp:cNvPr id="0" name=""/>
        <dsp:cNvSpPr/>
      </dsp:nvSpPr>
      <dsp:spPr>
        <a:xfrm>
          <a:off x="634821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FATURAMENTO</a:t>
          </a:r>
          <a:endParaRPr lang="pt-BR" sz="700" kern="1200" dirty="0"/>
        </a:p>
      </dsp:txBody>
      <dsp:txXfrm>
        <a:off x="634821" y="1844749"/>
        <a:ext cx="303888" cy="836463"/>
      </dsp:txXfrm>
    </dsp:sp>
    <dsp:sp modelId="{2F9693C0-BD3A-4970-A390-C4409CE21A52}">
      <dsp:nvSpPr>
        <dsp:cNvPr id="0" name=""/>
        <dsp:cNvSpPr/>
      </dsp:nvSpPr>
      <dsp:spPr>
        <a:xfrm>
          <a:off x="951473" y="1844749"/>
          <a:ext cx="92442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smtClean="0"/>
            <a:t>PREÇOS</a:t>
          </a:r>
          <a:endParaRPr lang="pt-BR" sz="700" kern="1200" dirty="0"/>
        </a:p>
      </dsp:txBody>
      <dsp:txXfrm>
        <a:off x="951473" y="1844749"/>
        <a:ext cx="924428" cy="836463"/>
      </dsp:txXfrm>
    </dsp:sp>
    <dsp:sp modelId="{6BDBA33D-1E86-4004-AC3F-169A78EBB780}">
      <dsp:nvSpPr>
        <dsp:cNvPr id="0" name=""/>
        <dsp:cNvSpPr/>
      </dsp:nvSpPr>
      <dsp:spPr>
        <a:xfrm>
          <a:off x="95147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  ] - ÚNICO</a:t>
          </a:r>
          <a:endParaRPr lang="pt-BR" sz="600" kern="1200" dirty="0"/>
        </a:p>
      </dsp:txBody>
      <dsp:txXfrm>
        <a:off x="951473" y="2766386"/>
        <a:ext cx="303888" cy="836463"/>
      </dsp:txXfrm>
    </dsp:sp>
    <dsp:sp modelId="{D9BE5AB5-391B-4585-B805-C63826F25A89}">
      <dsp:nvSpPr>
        <dsp:cNvPr id="0" name=""/>
        <dsp:cNvSpPr/>
      </dsp:nvSpPr>
      <dsp:spPr>
        <a:xfrm>
          <a:off x="126174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[X] – VALOR CEP / BAIRRO / CIDADE</a:t>
          </a:r>
          <a:endParaRPr lang="pt-BR" sz="600" kern="1200" dirty="0"/>
        </a:p>
      </dsp:txBody>
      <dsp:txXfrm>
        <a:off x="1261743" y="2766386"/>
        <a:ext cx="303888" cy="836463"/>
      </dsp:txXfrm>
    </dsp:sp>
    <dsp:sp modelId="{E13C2209-4C28-4A2A-BC7B-8D8F3554319E}">
      <dsp:nvSpPr>
        <dsp:cNvPr id="0" name=""/>
        <dsp:cNvSpPr/>
      </dsp:nvSpPr>
      <dsp:spPr>
        <a:xfrm>
          <a:off x="157201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  ] – ACORDO ENTRE CLIENTE E GERENCIA</a:t>
          </a:r>
          <a:endParaRPr lang="pt-BR" sz="600" kern="1200"/>
        </a:p>
      </dsp:txBody>
      <dsp:txXfrm>
        <a:off x="1572013" y="2766386"/>
        <a:ext cx="303888" cy="836463"/>
      </dsp:txXfrm>
    </dsp:sp>
    <dsp:sp modelId="{99FC495B-17E8-49E2-9CEC-A64607823D91}">
      <dsp:nvSpPr>
        <dsp:cNvPr id="0" name=""/>
        <dsp:cNvSpPr/>
      </dsp:nvSpPr>
      <dsp:spPr>
        <a:xfrm>
          <a:off x="1901428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VEICULOS</a:t>
          </a:r>
          <a:endParaRPr lang="pt-BR" sz="700" kern="1200" dirty="0"/>
        </a:p>
      </dsp:txBody>
      <dsp:txXfrm>
        <a:off x="1901428" y="923113"/>
        <a:ext cx="303888" cy="836463"/>
      </dsp:txXfrm>
    </dsp:sp>
    <dsp:sp modelId="{2B72BD45-6943-44AE-9E01-1E5CF44656CC}">
      <dsp:nvSpPr>
        <dsp:cNvPr id="0" name=""/>
        <dsp:cNvSpPr/>
      </dsp:nvSpPr>
      <dsp:spPr>
        <a:xfrm>
          <a:off x="2230843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FUNCIONÁRIOS</a:t>
          </a:r>
          <a:endParaRPr lang="pt-BR" sz="700" kern="1200" dirty="0"/>
        </a:p>
      </dsp:txBody>
      <dsp:txXfrm>
        <a:off x="2230843" y="923113"/>
        <a:ext cx="303888" cy="836463"/>
      </dsp:txXfrm>
    </dsp:sp>
    <dsp:sp modelId="{BF0E95E8-9EB0-45A5-A969-C87532787B19}">
      <dsp:nvSpPr>
        <dsp:cNvPr id="0" name=""/>
        <dsp:cNvSpPr/>
      </dsp:nvSpPr>
      <dsp:spPr>
        <a:xfrm>
          <a:off x="2230843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CARGOS</a:t>
          </a:r>
          <a:endParaRPr lang="pt-BR" sz="700" kern="1200" dirty="0"/>
        </a:p>
      </dsp:txBody>
      <dsp:txXfrm>
        <a:off x="2230843" y="1844749"/>
        <a:ext cx="303888" cy="836463"/>
      </dsp:txXfrm>
    </dsp:sp>
    <dsp:sp modelId="{6E9B01BB-C02E-4068-841D-82EB8884925A}">
      <dsp:nvSpPr>
        <dsp:cNvPr id="0" name=""/>
        <dsp:cNvSpPr/>
      </dsp:nvSpPr>
      <dsp:spPr>
        <a:xfrm>
          <a:off x="2560258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ATERROS</a:t>
          </a:r>
          <a:endParaRPr lang="pt-BR" sz="700" kern="1200" dirty="0"/>
        </a:p>
      </dsp:txBody>
      <dsp:txXfrm>
        <a:off x="2560258" y="923113"/>
        <a:ext cx="303888" cy="836463"/>
      </dsp:txXfrm>
    </dsp:sp>
    <dsp:sp modelId="{04DD77C3-0CF2-4AA6-917B-07129CC84737}">
      <dsp:nvSpPr>
        <dsp:cNvPr id="0" name=""/>
        <dsp:cNvSpPr/>
      </dsp:nvSpPr>
      <dsp:spPr>
        <a:xfrm>
          <a:off x="2889673" y="923113"/>
          <a:ext cx="156411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UTEIS</a:t>
          </a:r>
          <a:endParaRPr lang="pt-BR" sz="700" kern="1200" dirty="0"/>
        </a:p>
      </dsp:txBody>
      <dsp:txXfrm>
        <a:off x="2889673" y="923113"/>
        <a:ext cx="1564113" cy="836463"/>
      </dsp:txXfrm>
    </dsp:sp>
    <dsp:sp modelId="{B0DB069D-4523-4739-AC18-FD6F87533722}">
      <dsp:nvSpPr>
        <dsp:cNvPr id="0" name=""/>
        <dsp:cNvSpPr/>
      </dsp:nvSpPr>
      <dsp:spPr>
        <a:xfrm>
          <a:off x="2889673" y="1844749"/>
          <a:ext cx="61415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CEP</a:t>
          </a:r>
          <a:endParaRPr lang="pt-BR" sz="700" kern="1200" dirty="0"/>
        </a:p>
      </dsp:txBody>
      <dsp:txXfrm>
        <a:off x="2889673" y="1844749"/>
        <a:ext cx="614158" cy="836463"/>
      </dsp:txXfrm>
    </dsp:sp>
    <dsp:sp modelId="{4FCBB144-A45A-4EF2-B308-321AFB1F716D}">
      <dsp:nvSpPr>
        <dsp:cNvPr id="0" name=""/>
        <dsp:cNvSpPr/>
      </dsp:nvSpPr>
      <dsp:spPr>
        <a:xfrm>
          <a:off x="288967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ENDEREÇO</a:t>
          </a:r>
          <a:endParaRPr lang="pt-BR" sz="600" kern="1200" dirty="0"/>
        </a:p>
      </dsp:txBody>
      <dsp:txXfrm>
        <a:off x="2889673" y="2766386"/>
        <a:ext cx="303888" cy="836463"/>
      </dsp:txXfrm>
    </dsp:sp>
    <dsp:sp modelId="{CC97120D-275A-413C-9DBF-F969807E2D0F}">
      <dsp:nvSpPr>
        <dsp:cNvPr id="0" name=""/>
        <dsp:cNvSpPr/>
      </dsp:nvSpPr>
      <dsp:spPr>
        <a:xfrm>
          <a:off x="319994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PREÇO DA CAÇAMBA</a:t>
          </a:r>
          <a:endParaRPr lang="pt-BR" sz="600" kern="1200" dirty="0"/>
        </a:p>
      </dsp:txBody>
      <dsp:txXfrm>
        <a:off x="3199943" y="2766386"/>
        <a:ext cx="303888" cy="836463"/>
      </dsp:txXfrm>
    </dsp:sp>
    <dsp:sp modelId="{F1EAEFAF-7127-4BCF-9202-03D36090B650}">
      <dsp:nvSpPr>
        <dsp:cNvPr id="0" name=""/>
        <dsp:cNvSpPr/>
      </dsp:nvSpPr>
      <dsp:spPr>
        <a:xfrm>
          <a:off x="3516595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LINKS</a:t>
          </a:r>
          <a:endParaRPr lang="pt-BR" sz="700" kern="1200" dirty="0"/>
        </a:p>
      </dsp:txBody>
      <dsp:txXfrm>
        <a:off x="3516595" y="1844749"/>
        <a:ext cx="303888" cy="836463"/>
      </dsp:txXfrm>
    </dsp:sp>
    <dsp:sp modelId="{51438FAE-69E1-4818-B247-4A3FB8890E42}">
      <dsp:nvSpPr>
        <dsp:cNvPr id="0" name=""/>
        <dsp:cNvSpPr/>
      </dsp:nvSpPr>
      <dsp:spPr>
        <a:xfrm>
          <a:off x="3833247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MATERIAIS</a:t>
          </a:r>
          <a:endParaRPr lang="pt-BR" sz="700" kern="1200" dirty="0"/>
        </a:p>
      </dsp:txBody>
      <dsp:txXfrm>
        <a:off x="3833247" y="1844749"/>
        <a:ext cx="303888" cy="836463"/>
      </dsp:txXfrm>
    </dsp:sp>
    <dsp:sp modelId="{4F127576-5281-4B32-A5FD-E3E827D4F4F5}">
      <dsp:nvSpPr>
        <dsp:cNvPr id="0" name=""/>
        <dsp:cNvSpPr/>
      </dsp:nvSpPr>
      <dsp:spPr>
        <a:xfrm>
          <a:off x="4149899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PROPAGANDAS</a:t>
          </a:r>
          <a:endParaRPr lang="pt-BR" sz="700" kern="1200" dirty="0"/>
        </a:p>
      </dsp:txBody>
      <dsp:txXfrm>
        <a:off x="4149899" y="1844749"/>
        <a:ext cx="303888" cy="836463"/>
      </dsp:txXfrm>
    </dsp:sp>
    <dsp:sp modelId="{7CF8213B-4A2D-4333-B91F-5850747BDBD8}">
      <dsp:nvSpPr>
        <dsp:cNvPr id="0" name=""/>
        <dsp:cNvSpPr/>
      </dsp:nvSpPr>
      <dsp:spPr>
        <a:xfrm>
          <a:off x="414989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ACOMPANHAMENTO DE PROPAGANDAS</a:t>
          </a:r>
          <a:endParaRPr lang="pt-BR" sz="600" kern="1200" dirty="0"/>
        </a:p>
      </dsp:txBody>
      <dsp:txXfrm>
        <a:off x="4149899" y="2766386"/>
        <a:ext cx="303888" cy="836463"/>
      </dsp:txXfrm>
    </dsp:sp>
    <dsp:sp modelId="{0F89A1D5-C3F3-4A2E-B6A3-682C050818EE}">
      <dsp:nvSpPr>
        <dsp:cNvPr id="0" name=""/>
        <dsp:cNvSpPr/>
      </dsp:nvSpPr>
      <dsp:spPr>
        <a:xfrm>
          <a:off x="4479314" y="923113"/>
          <a:ext cx="374876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smtClean="0"/>
            <a:t>CLIENTES</a:t>
          </a:r>
          <a:endParaRPr lang="pt-BR" sz="700" kern="1200" dirty="0"/>
        </a:p>
      </dsp:txBody>
      <dsp:txXfrm>
        <a:off x="4479314" y="923113"/>
        <a:ext cx="3748767" cy="836463"/>
      </dsp:txXfrm>
    </dsp:sp>
    <dsp:sp modelId="{1A79E71E-FF5E-4814-95D4-25AFD116CC5F}">
      <dsp:nvSpPr>
        <dsp:cNvPr id="0" name=""/>
        <dsp:cNvSpPr/>
      </dsp:nvSpPr>
      <dsp:spPr>
        <a:xfrm>
          <a:off x="4479314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CONTATOS</a:t>
          </a:r>
          <a:endParaRPr lang="pt-BR" sz="700" kern="1200" dirty="0"/>
        </a:p>
      </dsp:txBody>
      <dsp:txXfrm>
        <a:off x="4479314" y="1844749"/>
        <a:ext cx="303888" cy="836463"/>
      </dsp:txXfrm>
    </dsp:sp>
    <dsp:sp modelId="{0D2ABEFF-E85D-4127-BD45-81DDA52673E0}">
      <dsp:nvSpPr>
        <dsp:cNvPr id="0" name=""/>
        <dsp:cNvSpPr/>
      </dsp:nvSpPr>
      <dsp:spPr>
        <a:xfrm>
          <a:off x="4795965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HISTORICOS</a:t>
          </a:r>
          <a:endParaRPr lang="pt-BR" sz="700" kern="1200" dirty="0"/>
        </a:p>
      </dsp:txBody>
      <dsp:txXfrm>
        <a:off x="4795965" y="1844749"/>
        <a:ext cx="303888" cy="836463"/>
      </dsp:txXfrm>
    </dsp:sp>
    <dsp:sp modelId="{DDA5404D-D8A9-41FA-BC53-A4A01D469F92}">
      <dsp:nvSpPr>
        <dsp:cNvPr id="0" name=""/>
        <dsp:cNvSpPr/>
      </dsp:nvSpPr>
      <dsp:spPr>
        <a:xfrm>
          <a:off x="5112617" y="1844749"/>
          <a:ext cx="185523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OBRAS</a:t>
          </a:r>
          <a:endParaRPr lang="pt-BR" sz="700" kern="1200" dirty="0"/>
        </a:p>
      </dsp:txBody>
      <dsp:txXfrm>
        <a:off x="5112617" y="1844749"/>
        <a:ext cx="1855238" cy="836463"/>
      </dsp:txXfrm>
    </dsp:sp>
    <dsp:sp modelId="{9265180D-23CF-4F0B-87E4-01D6FF413D2A}">
      <dsp:nvSpPr>
        <dsp:cNvPr id="0" name=""/>
        <dsp:cNvSpPr/>
      </dsp:nvSpPr>
      <dsp:spPr>
        <a:xfrm>
          <a:off x="5112617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ENDEREÇO</a:t>
          </a:r>
          <a:endParaRPr lang="pt-BR" sz="600" kern="1200" dirty="0"/>
        </a:p>
      </dsp:txBody>
      <dsp:txXfrm>
        <a:off x="5112617" y="2766386"/>
        <a:ext cx="303888" cy="836463"/>
      </dsp:txXfrm>
    </dsp:sp>
    <dsp:sp modelId="{22DBA58C-BA42-4E31-929B-18B134723EE7}">
      <dsp:nvSpPr>
        <dsp:cNvPr id="0" name=""/>
        <dsp:cNvSpPr/>
      </dsp:nvSpPr>
      <dsp:spPr>
        <a:xfrm>
          <a:off x="5422887" y="2766386"/>
          <a:ext cx="92442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CRITERIOS PARA FATURAMENTO</a:t>
          </a:r>
        </a:p>
      </dsp:txBody>
      <dsp:txXfrm>
        <a:off x="5422887" y="2766386"/>
        <a:ext cx="924428" cy="836463"/>
      </dsp:txXfrm>
    </dsp:sp>
    <dsp:sp modelId="{D8318B16-D135-401A-B650-8C274B77EA96}">
      <dsp:nvSpPr>
        <dsp:cNvPr id="0" name=""/>
        <dsp:cNvSpPr/>
      </dsp:nvSpPr>
      <dsp:spPr>
        <a:xfrm>
          <a:off x="542288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TRANSAÇÕES</a:t>
          </a:r>
        </a:p>
      </dsp:txBody>
      <dsp:txXfrm>
        <a:off x="5422887" y="3688022"/>
        <a:ext cx="303888" cy="836463"/>
      </dsp:txXfrm>
    </dsp:sp>
    <dsp:sp modelId="{94905D14-0C56-4BFD-A1F4-37775EF23CE8}">
      <dsp:nvSpPr>
        <dsp:cNvPr id="0" name=""/>
        <dsp:cNvSpPr/>
      </dsp:nvSpPr>
      <dsp:spPr>
        <a:xfrm>
          <a:off x="573315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CONDIÇÕES</a:t>
          </a:r>
        </a:p>
      </dsp:txBody>
      <dsp:txXfrm>
        <a:off x="5733157" y="3688022"/>
        <a:ext cx="303888" cy="836463"/>
      </dsp:txXfrm>
    </dsp:sp>
    <dsp:sp modelId="{F9EA2E11-357C-4FFC-AE9E-D9FBEDEAA675}">
      <dsp:nvSpPr>
        <dsp:cNvPr id="0" name=""/>
        <dsp:cNvSpPr/>
      </dsp:nvSpPr>
      <dsp:spPr>
        <a:xfrm>
          <a:off x="604342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CRITÉRIOS DE COBRANÇA</a:t>
          </a:r>
        </a:p>
      </dsp:txBody>
      <dsp:txXfrm>
        <a:off x="6043427" y="3688022"/>
        <a:ext cx="303888" cy="836463"/>
      </dsp:txXfrm>
    </dsp:sp>
    <dsp:sp modelId="{AEC1B73F-209E-4B3A-953C-BA5DD1A3C744}">
      <dsp:nvSpPr>
        <dsp:cNvPr id="0" name=""/>
        <dsp:cNvSpPr/>
      </dsp:nvSpPr>
      <dsp:spPr>
        <a:xfrm>
          <a:off x="6353697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COBRANÇA</a:t>
          </a:r>
          <a:endParaRPr lang="pt-BR" sz="600" kern="1200" dirty="0"/>
        </a:p>
      </dsp:txBody>
      <dsp:txXfrm>
        <a:off x="6353697" y="2766386"/>
        <a:ext cx="303888" cy="836463"/>
      </dsp:txXfrm>
    </dsp:sp>
    <dsp:sp modelId="{5CD13560-47D2-409B-98A1-751E6142DAFF}">
      <dsp:nvSpPr>
        <dsp:cNvPr id="0" name=""/>
        <dsp:cNvSpPr/>
      </dsp:nvSpPr>
      <dsp:spPr>
        <a:xfrm>
          <a:off x="635369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smtClean="0"/>
            <a:t>TIPO DE CADASTRO</a:t>
          </a:r>
          <a:endParaRPr lang="pt-BR" sz="600" kern="1200" dirty="0"/>
        </a:p>
      </dsp:txBody>
      <dsp:txXfrm>
        <a:off x="6353697" y="3688022"/>
        <a:ext cx="303888" cy="836463"/>
      </dsp:txXfrm>
    </dsp:sp>
    <dsp:sp modelId="{4BEB3891-28E1-4D7A-A603-03E5D87CF61A}">
      <dsp:nvSpPr>
        <dsp:cNvPr id="0" name=""/>
        <dsp:cNvSpPr/>
      </dsp:nvSpPr>
      <dsp:spPr>
        <a:xfrm>
          <a:off x="6663968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SOLICITANTES</a:t>
          </a:r>
          <a:endParaRPr lang="pt-BR" sz="600" kern="1200" dirty="0"/>
        </a:p>
      </dsp:txBody>
      <dsp:txXfrm>
        <a:off x="6663968" y="2766386"/>
        <a:ext cx="303888" cy="836463"/>
      </dsp:txXfrm>
    </dsp:sp>
    <dsp:sp modelId="{8CC66C86-9DBF-4D2A-8C12-2DCFB7B8AB90}">
      <dsp:nvSpPr>
        <dsp:cNvPr id="0" name=""/>
        <dsp:cNvSpPr/>
      </dsp:nvSpPr>
      <dsp:spPr>
        <a:xfrm>
          <a:off x="6980619" y="1844749"/>
          <a:ext cx="61415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STATUS DO CLIENTE</a:t>
          </a:r>
          <a:endParaRPr lang="pt-BR" sz="700" kern="1200" dirty="0"/>
        </a:p>
      </dsp:txBody>
      <dsp:txXfrm>
        <a:off x="6980619" y="1844749"/>
        <a:ext cx="614158" cy="836463"/>
      </dsp:txXfrm>
    </dsp:sp>
    <dsp:sp modelId="{44ED907C-DD04-46F8-B627-201E94FAA6BD}">
      <dsp:nvSpPr>
        <dsp:cNvPr id="0" name=""/>
        <dsp:cNvSpPr/>
      </dsp:nvSpPr>
      <dsp:spPr>
        <a:xfrm>
          <a:off x="698061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– LIBERADO/BLOQUEADO</a:t>
          </a:r>
          <a:endParaRPr lang="pt-BR" sz="600" kern="1200" dirty="0"/>
        </a:p>
      </dsp:txBody>
      <dsp:txXfrm>
        <a:off x="6980619" y="2766386"/>
        <a:ext cx="303888" cy="836463"/>
      </dsp:txXfrm>
    </dsp:sp>
    <dsp:sp modelId="{0859DAA9-2285-4E02-82E7-03E12B8BEF33}">
      <dsp:nvSpPr>
        <dsp:cNvPr id="0" name=""/>
        <dsp:cNvSpPr/>
      </dsp:nvSpPr>
      <dsp:spPr>
        <a:xfrm>
          <a:off x="729088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OBSERVAÇÕES</a:t>
          </a:r>
          <a:endParaRPr lang="pt-BR" sz="600" kern="1200" dirty="0"/>
        </a:p>
      </dsp:txBody>
      <dsp:txXfrm>
        <a:off x="7290889" y="2766386"/>
        <a:ext cx="303888" cy="836463"/>
      </dsp:txXfrm>
    </dsp:sp>
    <dsp:sp modelId="{792B0480-7B12-4E29-954E-546B6070AA86}">
      <dsp:nvSpPr>
        <dsp:cNvPr id="0" name=""/>
        <dsp:cNvSpPr/>
      </dsp:nvSpPr>
      <dsp:spPr>
        <a:xfrm>
          <a:off x="7607541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MEIO DE PROPAGANDA</a:t>
          </a:r>
          <a:endParaRPr lang="pt-BR" sz="700" kern="1200" dirty="0"/>
        </a:p>
      </dsp:txBody>
      <dsp:txXfrm>
        <a:off x="7607541" y="1844749"/>
        <a:ext cx="303888" cy="836463"/>
      </dsp:txXfrm>
    </dsp:sp>
    <dsp:sp modelId="{5DDDD311-A5EA-4EAE-98C3-C64A9F9728E2}">
      <dsp:nvSpPr>
        <dsp:cNvPr id="0" name=""/>
        <dsp:cNvSpPr/>
      </dsp:nvSpPr>
      <dsp:spPr>
        <a:xfrm>
          <a:off x="7924193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GRUPO DE CLIENTES</a:t>
          </a:r>
          <a:endParaRPr lang="pt-BR" sz="700" kern="1200" dirty="0"/>
        </a:p>
      </dsp:txBody>
      <dsp:txXfrm>
        <a:off x="7924193" y="1844749"/>
        <a:ext cx="303888" cy="836463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037" y="958"/>
          <a:ext cx="822352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SISTEMA</a:t>
          </a:r>
          <a:endParaRPr lang="pt-BR" sz="6100" kern="1200" dirty="0"/>
        </a:p>
      </dsp:txBody>
      <dsp:txXfrm>
        <a:off x="3037" y="958"/>
        <a:ext cx="8223524" cy="1412153"/>
      </dsp:txXfrm>
    </dsp:sp>
    <dsp:sp modelId="{B84801E2-4D32-4871-82B0-B27E76B96DC0}">
      <dsp:nvSpPr>
        <dsp:cNvPr id="0" name=""/>
        <dsp:cNvSpPr/>
      </dsp:nvSpPr>
      <dsp:spPr>
        <a:xfrm>
          <a:off x="3037" y="1556904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USUÁRIO x SENHA</a:t>
          </a:r>
          <a:endParaRPr lang="pt-BR" sz="3300" kern="1200" dirty="0"/>
        </a:p>
      </dsp:txBody>
      <dsp:txXfrm>
        <a:off x="3037" y="1556904"/>
        <a:ext cx="1973014" cy="1412153"/>
      </dsp:txXfrm>
    </dsp:sp>
    <dsp:sp modelId="{5C00E4C8-186C-45DF-9882-44016D929198}">
      <dsp:nvSpPr>
        <dsp:cNvPr id="0" name=""/>
        <dsp:cNvSpPr/>
      </dsp:nvSpPr>
      <dsp:spPr>
        <a:xfrm>
          <a:off x="2141785" y="1556904"/>
          <a:ext cx="6084776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DEPARTAMENTOS</a:t>
          </a:r>
          <a:endParaRPr lang="pt-BR" sz="3300" kern="1200" dirty="0"/>
        </a:p>
      </dsp:txBody>
      <dsp:txXfrm>
        <a:off x="2141785" y="1556904"/>
        <a:ext cx="6084776" cy="1412153"/>
      </dsp:txXfrm>
    </dsp:sp>
    <dsp:sp modelId="{DC060472-BDF5-4E00-8DE3-002883607336}">
      <dsp:nvSpPr>
        <dsp:cNvPr id="0" name=""/>
        <dsp:cNvSpPr/>
      </dsp:nvSpPr>
      <dsp:spPr>
        <a:xfrm>
          <a:off x="2141785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CADASTROS</a:t>
          </a:r>
          <a:endParaRPr lang="pt-BR" sz="2500" kern="1200" dirty="0"/>
        </a:p>
      </dsp:txBody>
      <dsp:txXfrm>
        <a:off x="2141785" y="3112851"/>
        <a:ext cx="1973014" cy="1412153"/>
      </dsp:txXfrm>
    </dsp:sp>
    <dsp:sp modelId="{2E9F96EE-786A-4EB5-A28E-8D4FF2034B8C}">
      <dsp:nvSpPr>
        <dsp:cNvPr id="0" name=""/>
        <dsp:cNvSpPr/>
      </dsp:nvSpPr>
      <dsp:spPr>
        <a:xfrm>
          <a:off x="4197666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FUNÇÕES</a:t>
          </a:r>
          <a:endParaRPr lang="pt-BR" sz="2500" kern="1200" dirty="0"/>
        </a:p>
      </dsp:txBody>
      <dsp:txXfrm>
        <a:off x="4197666" y="3112851"/>
        <a:ext cx="1973014" cy="1412153"/>
      </dsp:txXfrm>
    </dsp:sp>
    <dsp:sp modelId="{B4D23BCA-7EF1-4DA9-891D-5A3E92E96228}">
      <dsp:nvSpPr>
        <dsp:cNvPr id="0" name=""/>
        <dsp:cNvSpPr/>
      </dsp:nvSpPr>
      <dsp:spPr>
        <a:xfrm>
          <a:off x="6253547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IMPRESSÕES</a:t>
          </a:r>
          <a:endParaRPr lang="pt-BR" sz="2500" kern="1200" dirty="0"/>
        </a:p>
      </dsp:txBody>
      <dsp:txXfrm>
        <a:off x="6253547" y="3112851"/>
        <a:ext cx="1973014" cy="141215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DA9C6C-EB67-4A2F-88E1-B20203521784}">
      <dsp:nvSpPr>
        <dsp:cNvPr id="0" name=""/>
        <dsp:cNvSpPr/>
      </dsp:nvSpPr>
      <dsp:spPr>
        <a:xfrm>
          <a:off x="2913" y="1476"/>
          <a:ext cx="822377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SERVIÇOS</a:t>
          </a:r>
          <a:endParaRPr lang="pt-BR" sz="3600" kern="1200" dirty="0"/>
        </a:p>
      </dsp:txBody>
      <dsp:txXfrm>
        <a:off x="2913" y="1476"/>
        <a:ext cx="8223773" cy="836463"/>
      </dsp:txXfrm>
    </dsp:sp>
    <dsp:sp modelId="{4E645BD2-4511-4F0B-9A19-99398C348F78}">
      <dsp:nvSpPr>
        <dsp:cNvPr id="0" name=""/>
        <dsp:cNvSpPr/>
      </dsp:nvSpPr>
      <dsp:spPr>
        <a:xfrm>
          <a:off x="2913" y="923113"/>
          <a:ext cx="379261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LIGAÇÕES</a:t>
          </a:r>
          <a:endParaRPr lang="pt-BR" sz="3600" kern="1200" dirty="0"/>
        </a:p>
      </dsp:txBody>
      <dsp:txXfrm>
        <a:off x="2913" y="923113"/>
        <a:ext cx="3792617" cy="836463"/>
      </dsp:txXfrm>
    </dsp:sp>
    <dsp:sp modelId="{A24F671A-D814-4C4D-BF1D-90DDE96468E9}">
      <dsp:nvSpPr>
        <dsp:cNvPr id="0" name=""/>
        <dsp:cNvSpPr/>
      </dsp:nvSpPr>
      <dsp:spPr>
        <a:xfrm>
          <a:off x="2913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PEDIDO</a:t>
          </a:r>
          <a:endParaRPr lang="pt-BR" sz="1000" kern="1200" dirty="0"/>
        </a:p>
      </dsp:txBody>
      <dsp:txXfrm>
        <a:off x="2913" y="1844749"/>
        <a:ext cx="306399" cy="836463"/>
      </dsp:txXfrm>
    </dsp:sp>
    <dsp:sp modelId="{7B81D778-EE42-4F59-BEFD-1262EC7F7A39}">
      <dsp:nvSpPr>
        <dsp:cNvPr id="0" name=""/>
        <dsp:cNvSpPr/>
      </dsp:nvSpPr>
      <dsp:spPr>
        <a:xfrm>
          <a:off x="322182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OBRA</a:t>
          </a:r>
          <a:endParaRPr lang="pt-BR" sz="1000" kern="1200" dirty="0"/>
        </a:p>
      </dsp:txBody>
      <dsp:txXfrm>
        <a:off x="322182" y="1844749"/>
        <a:ext cx="306399" cy="836463"/>
      </dsp:txXfrm>
    </dsp:sp>
    <dsp:sp modelId="{186C3E4D-7702-41F4-9467-F43168D51F0E}">
      <dsp:nvSpPr>
        <dsp:cNvPr id="0" name=""/>
        <dsp:cNvSpPr/>
      </dsp:nvSpPr>
      <dsp:spPr>
        <a:xfrm>
          <a:off x="641450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SERVIÇO</a:t>
          </a:r>
          <a:endParaRPr lang="pt-BR" sz="1000" kern="1200" dirty="0"/>
        </a:p>
      </dsp:txBody>
      <dsp:txXfrm>
        <a:off x="641450" y="1844749"/>
        <a:ext cx="306399" cy="836463"/>
      </dsp:txXfrm>
    </dsp:sp>
    <dsp:sp modelId="{F038E22B-B064-4179-BDBD-5179D2DC7F4E}">
      <dsp:nvSpPr>
        <dsp:cNvPr id="0" name=""/>
        <dsp:cNvSpPr/>
      </dsp:nvSpPr>
      <dsp:spPr>
        <a:xfrm>
          <a:off x="960719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CONTRATO</a:t>
          </a:r>
          <a:endParaRPr lang="pt-BR" sz="1000" kern="1200" dirty="0"/>
        </a:p>
      </dsp:txBody>
      <dsp:txXfrm>
        <a:off x="960719" y="1844749"/>
        <a:ext cx="306399" cy="836463"/>
      </dsp:txXfrm>
    </dsp:sp>
    <dsp:sp modelId="{2D34CD24-2E5D-4786-8AD1-13A081C44411}">
      <dsp:nvSpPr>
        <dsp:cNvPr id="0" name=""/>
        <dsp:cNvSpPr/>
      </dsp:nvSpPr>
      <dsp:spPr>
        <a:xfrm>
          <a:off x="1279988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COBRANÇA</a:t>
          </a:r>
          <a:endParaRPr lang="pt-BR" sz="1000" kern="1200" dirty="0"/>
        </a:p>
      </dsp:txBody>
      <dsp:txXfrm>
        <a:off x="1279988" y="1844749"/>
        <a:ext cx="306399" cy="836463"/>
      </dsp:txXfrm>
    </dsp:sp>
    <dsp:sp modelId="{6AA61C60-AB50-44B2-9E59-D03AC7FE10DE}">
      <dsp:nvSpPr>
        <dsp:cNvPr id="0" name=""/>
        <dsp:cNvSpPr/>
      </dsp:nvSpPr>
      <dsp:spPr>
        <a:xfrm>
          <a:off x="1599256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REGISTRO</a:t>
          </a:r>
          <a:endParaRPr lang="pt-BR" sz="1000" kern="1200" dirty="0"/>
        </a:p>
      </dsp:txBody>
      <dsp:txXfrm>
        <a:off x="1599256" y="1844749"/>
        <a:ext cx="306399" cy="836463"/>
      </dsp:txXfrm>
    </dsp:sp>
    <dsp:sp modelId="{8A84B113-A944-45A5-A6C3-BBA8DA4E7488}">
      <dsp:nvSpPr>
        <dsp:cNvPr id="0" name=""/>
        <dsp:cNvSpPr/>
      </dsp:nvSpPr>
      <dsp:spPr>
        <a:xfrm>
          <a:off x="1918525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IMPRESSÃO</a:t>
          </a:r>
          <a:endParaRPr lang="pt-BR" sz="1000" kern="1200" dirty="0"/>
        </a:p>
      </dsp:txBody>
      <dsp:txXfrm>
        <a:off x="1918525" y="1844749"/>
        <a:ext cx="306399" cy="836463"/>
      </dsp:txXfrm>
    </dsp:sp>
    <dsp:sp modelId="{31AAA82F-E007-4872-82A0-4D3510624730}">
      <dsp:nvSpPr>
        <dsp:cNvPr id="0" name=""/>
        <dsp:cNvSpPr/>
      </dsp:nvSpPr>
      <dsp:spPr>
        <a:xfrm>
          <a:off x="1918525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SOLICITAÇÃO DE CAÇAMBAS (STATUS)</a:t>
          </a:r>
          <a:endParaRPr lang="pt-BR" sz="600" kern="1200" dirty="0"/>
        </a:p>
      </dsp:txBody>
      <dsp:txXfrm>
        <a:off x="1918525" y="2766386"/>
        <a:ext cx="306399" cy="836463"/>
      </dsp:txXfrm>
    </dsp:sp>
    <dsp:sp modelId="{6DA1EC79-BBD5-4AF1-885D-21F0F2CDA2E5}">
      <dsp:nvSpPr>
        <dsp:cNvPr id="0" name=""/>
        <dsp:cNvSpPr/>
      </dsp:nvSpPr>
      <dsp:spPr>
        <a:xfrm>
          <a:off x="2237794" y="1844749"/>
          <a:ext cx="155773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FUNÇÕES</a:t>
          </a:r>
          <a:endParaRPr lang="pt-BR" sz="1000" kern="1200" dirty="0"/>
        </a:p>
      </dsp:txBody>
      <dsp:txXfrm>
        <a:off x="2237794" y="1844749"/>
        <a:ext cx="1557737" cy="836463"/>
      </dsp:txXfrm>
    </dsp:sp>
    <dsp:sp modelId="{B8838B9D-1D56-40ED-BE3F-1D6B08773C65}">
      <dsp:nvSpPr>
        <dsp:cNvPr id="0" name=""/>
        <dsp:cNvSpPr/>
      </dsp:nvSpPr>
      <dsp:spPr>
        <a:xfrm>
          <a:off x="2237794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SOLICITAÇÃO</a:t>
          </a:r>
          <a:endParaRPr lang="pt-BR" sz="600" kern="1200" dirty="0"/>
        </a:p>
      </dsp:txBody>
      <dsp:txXfrm>
        <a:off x="2237794" y="2766386"/>
        <a:ext cx="306399" cy="836463"/>
      </dsp:txXfrm>
    </dsp:sp>
    <dsp:sp modelId="{E5A9D4CC-4648-47C3-A41B-B396DE9DDDDE}">
      <dsp:nvSpPr>
        <dsp:cNvPr id="0" name=""/>
        <dsp:cNvSpPr/>
      </dsp:nvSpPr>
      <dsp:spPr>
        <a:xfrm>
          <a:off x="2550628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ENTREGUE</a:t>
          </a:r>
          <a:endParaRPr lang="pt-BR" sz="600" kern="1200" dirty="0"/>
        </a:p>
      </dsp:txBody>
      <dsp:txXfrm>
        <a:off x="2550628" y="2766386"/>
        <a:ext cx="306399" cy="836463"/>
      </dsp:txXfrm>
    </dsp:sp>
    <dsp:sp modelId="{54A5B208-CFBB-4786-BADE-B73A02B56B97}">
      <dsp:nvSpPr>
        <dsp:cNvPr id="0" name=""/>
        <dsp:cNvSpPr/>
      </dsp:nvSpPr>
      <dsp:spPr>
        <a:xfrm>
          <a:off x="2863462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REAGENDAR SERVIÇO</a:t>
          </a:r>
          <a:endParaRPr lang="pt-BR" sz="600" kern="1200" dirty="0"/>
        </a:p>
      </dsp:txBody>
      <dsp:txXfrm>
        <a:off x="2863462" y="2766386"/>
        <a:ext cx="306399" cy="836463"/>
      </dsp:txXfrm>
    </dsp:sp>
    <dsp:sp modelId="{3A00CAF1-7933-4A57-9075-D1171E269C28}">
      <dsp:nvSpPr>
        <dsp:cNvPr id="0" name=""/>
        <dsp:cNvSpPr/>
      </dsp:nvSpPr>
      <dsp:spPr>
        <a:xfrm>
          <a:off x="3176297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CANCELAR SERVIÇO</a:t>
          </a:r>
          <a:endParaRPr lang="pt-BR" sz="600" kern="1200" dirty="0"/>
        </a:p>
      </dsp:txBody>
      <dsp:txXfrm>
        <a:off x="3176297" y="2766386"/>
        <a:ext cx="306399" cy="836463"/>
      </dsp:txXfrm>
    </dsp:sp>
    <dsp:sp modelId="{6C9CDC9A-2224-4380-87D4-00588B12962D}">
      <dsp:nvSpPr>
        <dsp:cNvPr id="0" name=""/>
        <dsp:cNvSpPr/>
      </dsp:nvSpPr>
      <dsp:spPr>
        <a:xfrm>
          <a:off x="3489131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REGISTRO DE NOVO SOLICITANTE</a:t>
          </a:r>
          <a:endParaRPr lang="pt-BR" sz="600" kern="1200" dirty="0"/>
        </a:p>
      </dsp:txBody>
      <dsp:txXfrm>
        <a:off x="3489131" y="2766386"/>
        <a:ext cx="306399" cy="836463"/>
      </dsp:txXfrm>
    </dsp:sp>
    <dsp:sp modelId="{BFD66964-182F-4771-B27B-CC314F235FBF}">
      <dsp:nvSpPr>
        <dsp:cNvPr id="0" name=""/>
        <dsp:cNvSpPr/>
      </dsp:nvSpPr>
      <dsp:spPr>
        <a:xfrm>
          <a:off x="3821268" y="923113"/>
          <a:ext cx="440541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ROTEIROS</a:t>
          </a:r>
          <a:endParaRPr lang="pt-BR" sz="3600" kern="1200" dirty="0"/>
        </a:p>
      </dsp:txBody>
      <dsp:txXfrm>
        <a:off x="3821268" y="923113"/>
        <a:ext cx="4405417" cy="836463"/>
      </dsp:txXfrm>
    </dsp:sp>
    <dsp:sp modelId="{6E66497F-0779-4E53-A38B-6DD0843AF797}">
      <dsp:nvSpPr>
        <dsp:cNvPr id="0" name=""/>
        <dsp:cNvSpPr/>
      </dsp:nvSpPr>
      <dsp:spPr>
        <a:xfrm>
          <a:off x="3821268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MOTORISTAS</a:t>
          </a:r>
          <a:endParaRPr lang="pt-BR" sz="1000" kern="1200" dirty="0"/>
        </a:p>
      </dsp:txBody>
      <dsp:txXfrm>
        <a:off x="3821268" y="1844749"/>
        <a:ext cx="306399" cy="836463"/>
      </dsp:txXfrm>
    </dsp:sp>
    <dsp:sp modelId="{924A33C8-4C60-4B13-A3F0-EB3FCE07BED0}">
      <dsp:nvSpPr>
        <dsp:cNvPr id="0" name=""/>
        <dsp:cNvSpPr/>
      </dsp:nvSpPr>
      <dsp:spPr>
        <a:xfrm>
          <a:off x="4140537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VEICULOS</a:t>
          </a:r>
          <a:endParaRPr lang="pt-BR" sz="1000" kern="1200" dirty="0"/>
        </a:p>
      </dsp:txBody>
      <dsp:txXfrm>
        <a:off x="4140537" y="1844749"/>
        <a:ext cx="306399" cy="836463"/>
      </dsp:txXfrm>
    </dsp:sp>
    <dsp:sp modelId="{64C508A7-D5FB-4AD8-A90A-E1CF29655E94}">
      <dsp:nvSpPr>
        <dsp:cNvPr id="0" name=""/>
        <dsp:cNvSpPr/>
      </dsp:nvSpPr>
      <dsp:spPr>
        <a:xfrm>
          <a:off x="4459806" y="1844749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STATUS</a:t>
          </a:r>
          <a:endParaRPr lang="pt-BR" sz="1000" kern="1200" dirty="0"/>
        </a:p>
      </dsp:txBody>
      <dsp:txXfrm>
        <a:off x="4459806" y="1844749"/>
        <a:ext cx="619234" cy="836463"/>
      </dsp:txXfrm>
    </dsp:sp>
    <dsp:sp modelId="{DF9698CC-0DC5-4AE6-9447-FA676B0E56F9}">
      <dsp:nvSpPr>
        <dsp:cNvPr id="0" name=""/>
        <dsp:cNvSpPr/>
      </dsp:nvSpPr>
      <dsp:spPr>
        <a:xfrm>
          <a:off x="4459806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4459806" y="2766386"/>
        <a:ext cx="306399" cy="836463"/>
      </dsp:txXfrm>
    </dsp:sp>
    <dsp:sp modelId="{2EE472E5-A6FB-493F-84C5-4135D8B72FE5}">
      <dsp:nvSpPr>
        <dsp:cNvPr id="0" name=""/>
        <dsp:cNvSpPr/>
      </dsp:nvSpPr>
      <dsp:spPr>
        <a:xfrm>
          <a:off x="4772640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err="1" smtClean="0"/>
            <a:t>Ñ.</a:t>
          </a: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4772640" y="2766386"/>
        <a:ext cx="306399" cy="836463"/>
      </dsp:txXfrm>
    </dsp:sp>
    <dsp:sp modelId="{B668640A-BB75-4250-9B4E-4ADFAFC1D432}">
      <dsp:nvSpPr>
        <dsp:cNvPr id="0" name=""/>
        <dsp:cNvSpPr/>
      </dsp:nvSpPr>
      <dsp:spPr>
        <a:xfrm>
          <a:off x="5091909" y="1844749"/>
          <a:ext cx="1244902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VIAGENS</a:t>
          </a:r>
          <a:endParaRPr lang="pt-BR" sz="1000" kern="1200" dirty="0"/>
        </a:p>
      </dsp:txBody>
      <dsp:txXfrm>
        <a:off x="5091909" y="1844749"/>
        <a:ext cx="1244902" cy="836463"/>
      </dsp:txXfrm>
    </dsp:sp>
    <dsp:sp modelId="{329DAAD4-45E7-4223-A4E1-21A43E833349}">
      <dsp:nvSpPr>
        <dsp:cNvPr id="0" name=""/>
        <dsp:cNvSpPr/>
      </dsp:nvSpPr>
      <dsp:spPr>
        <a:xfrm>
          <a:off x="5091909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ORDEM</a:t>
          </a:r>
          <a:endParaRPr lang="pt-BR" sz="600" kern="1200" dirty="0"/>
        </a:p>
      </dsp:txBody>
      <dsp:txXfrm>
        <a:off x="5091909" y="2766386"/>
        <a:ext cx="306399" cy="836463"/>
      </dsp:txXfrm>
    </dsp:sp>
    <dsp:sp modelId="{C76F0333-8EC4-4005-96BA-8561604A422E}">
      <dsp:nvSpPr>
        <dsp:cNvPr id="0" name=""/>
        <dsp:cNvSpPr/>
      </dsp:nvSpPr>
      <dsp:spPr>
        <a:xfrm>
          <a:off x="5404743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VIAGEM</a:t>
          </a:r>
          <a:endParaRPr lang="pt-BR" sz="600" kern="1200" dirty="0"/>
        </a:p>
      </dsp:txBody>
      <dsp:txXfrm>
        <a:off x="5404743" y="2766386"/>
        <a:ext cx="306399" cy="836463"/>
      </dsp:txXfrm>
    </dsp:sp>
    <dsp:sp modelId="{DC87A472-413E-4FAC-8F3A-516709FFF84B}">
      <dsp:nvSpPr>
        <dsp:cNvPr id="0" name=""/>
        <dsp:cNvSpPr/>
      </dsp:nvSpPr>
      <dsp:spPr>
        <a:xfrm>
          <a:off x="5717577" y="2766386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</a:t>
          </a:r>
          <a:endParaRPr lang="pt-BR" sz="600" kern="1200" dirty="0"/>
        </a:p>
      </dsp:txBody>
      <dsp:txXfrm>
        <a:off x="5717577" y="2766386"/>
        <a:ext cx="619234" cy="836463"/>
      </dsp:txXfrm>
    </dsp:sp>
    <dsp:sp modelId="{E6897F4F-0FCD-4F34-9999-409E1289BBA7}">
      <dsp:nvSpPr>
        <dsp:cNvPr id="0" name=""/>
        <dsp:cNvSpPr/>
      </dsp:nvSpPr>
      <dsp:spPr>
        <a:xfrm>
          <a:off x="5717577" y="3688022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5717577" y="3688022"/>
        <a:ext cx="306399" cy="836463"/>
      </dsp:txXfrm>
    </dsp:sp>
    <dsp:sp modelId="{DFE6B990-5D0E-40A1-A6B1-765A5BB9769C}">
      <dsp:nvSpPr>
        <dsp:cNvPr id="0" name=""/>
        <dsp:cNvSpPr/>
      </dsp:nvSpPr>
      <dsp:spPr>
        <a:xfrm>
          <a:off x="6030412" y="3688022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err="1" smtClean="0"/>
            <a:t>Ñ.</a:t>
          </a: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6030412" y="3688022"/>
        <a:ext cx="306399" cy="836463"/>
      </dsp:txXfrm>
    </dsp:sp>
    <dsp:sp modelId="{9AC22CBC-F201-4736-84F0-C924A6CE180A}">
      <dsp:nvSpPr>
        <dsp:cNvPr id="0" name=""/>
        <dsp:cNvSpPr/>
      </dsp:nvSpPr>
      <dsp:spPr>
        <a:xfrm>
          <a:off x="6349680" y="1844749"/>
          <a:ext cx="1244902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IMPRESSÃO</a:t>
          </a:r>
          <a:endParaRPr lang="pt-BR" sz="1000" kern="1200" dirty="0"/>
        </a:p>
      </dsp:txBody>
      <dsp:txXfrm>
        <a:off x="6349680" y="1844749"/>
        <a:ext cx="1244902" cy="836463"/>
      </dsp:txXfrm>
    </dsp:sp>
    <dsp:sp modelId="{B888F36E-1EC4-477A-B2CC-A13D139B6B70}">
      <dsp:nvSpPr>
        <dsp:cNvPr id="0" name=""/>
        <dsp:cNvSpPr/>
      </dsp:nvSpPr>
      <dsp:spPr>
        <a:xfrm>
          <a:off x="6349680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ROTEIRO</a:t>
          </a:r>
          <a:endParaRPr lang="pt-BR" sz="600" kern="1200" dirty="0"/>
        </a:p>
      </dsp:txBody>
      <dsp:txXfrm>
        <a:off x="6349680" y="2766386"/>
        <a:ext cx="306399" cy="836463"/>
      </dsp:txXfrm>
    </dsp:sp>
    <dsp:sp modelId="{DB9432F4-DFF6-405F-B722-AE1EC0FABCDE}">
      <dsp:nvSpPr>
        <dsp:cNvPr id="0" name=""/>
        <dsp:cNvSpPr/>
      </dsp:nvSpPr>
      <dsp:spPr>
        <a:xfrm>
          <a:off x="6662515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ORDEM DE SERVIÇO</a:t>
          </a:r>
          <a:endParaRPr lang="pt-BR" sz="600" kern="1200" dirty="0"/>
        </a:p>
      </dsp:txBody>
      <dsp:txXfrm>
        <a:off x="6662515" y="2766386"/>
        <a:ext cx="306399" cy="836463"/>
      </dsp:txXfrm>
    </dsp:sp>
    <dsp:sp modelId="{426A49EA-E320-4FE2-953A-30C708809B57}">
      <dsp:nvSpPr>
        <dsp:cNvPr id="0" name=""/>
        <dsp:cNvSpPr/>
      </dsp:nvSpPr>
      <dsp:spPr>
        <a:xfrm>
          <a:off x="6975349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TRANSPORTE DE RESIDUOS</a:t>
          </a:r>
          <a:endParaRPr lang="pt-BR" sz="600" kern="1200" dirty="0"/>
        </a:p>
      </dsp:txBody>
      <dsp:txXfrm>
        <a:off x="6975349" y="2766386"/>
        <a:ext cx="306399" cy="836463"/>
      </dsp:txXfrm>
    </dsp:sp>
    <dsp:sp modelId="{6D3272AE-DEE3-4AF5-BE2E-FC7ADB4682F8}">
      <dsp:nvSpPr>
        <dsp:cNvPr id="0" name=""/>
        <dsp:cNvSpPr/>
      </dsp:nvSpPr>
      <dsp:spPr>
        <a:xfrm>
          <a:off x="7288183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RENDIMENTO DO MOTORISTA</a:t>
          </a:r>
          <a:endParaRPr lang="pt-BR" sz="600" kern="1200" dirty="0"/>
        </a:p>
      </dsp:txBody>
      <dsp:txXfrm>
        <a:off x="7288183" y="2766386"/>
        <a:ext cx="306399" cy="836463"/>
      </dsp:txXfrm>
    </dsp:sp>
    <dsp:sp modelId="{237EC29A-EAD5-407E-90D9-F493D98C8295}">
      <dsp:nvSpPr>
        <dsp:cNvPr id="0" name=""/>
        <dsp:cNvSpPr/>
      </dsp:nvSpPr>
      <dsp:spPr>
        <a:xfrm>
          <a:off x="7607452" y="1844749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FUNÇÕES</a:t>
          </a:r>
          <a:endParaRPr lang="pt-BR" sz="1000" kern="1200" dirty="0"/>
        </a:p>
      </dsp:txBody>
      <dsp:txXfrm>
        <a:off x="7607452" y="1844749"/>
        <a:ext cx="619234" cy="836463"/>
      </dsp:txXfrm>
    </dsp:sp>
    <dsp:sp modelId="{2E8B7064-787A-47F1-B8A5-1DF982B53057}">
      <dsp:nvSpPr>
        <dsp:cNvPr id="0" name=""/>
        <dsp:cNvSpPr/>
      </dsp:nvSpPr>
      <dsp:spPr>
        <a:xfrm>
          <a:off x="7607452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REAGENDAR SERVIÇO</a:t>
          </a:r>
          <a:endParaRPr lang="pt-BR" sz="600" kern="1200" dirty="0"/>
        </a:p>
      </dsp:txBody>
      <dsp:txXfrm>
        <a:off x="7607452" y="2766386"/>
        <a:ext cx="306399" cy="836463"/>
      </dsp:txXfrm>
    </dsp:sp>
    <dsp:sp modelId="{4D86AF1D-6520-44D7-98C8-DF343ED22DE2}">
      <dsp:nvSpPr>
        <dsp:cNvPr id="0" name=""/>
        <dsp:cNvSpPr/>
      </dsp:nvSpPr>
      <dsp:spPr>
        <a:xfrm>
          <a:off x="7920286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CANCELAR SERVIÇO</a:t>
          </a:r>
          <a:endParaRPr lang="pt-BR" sz="600" kern="1200" dirty="0"/>
        </a:p>
      </dsp:txBody>
      <dsp:txXfrm>
        <a:off x="7920286" y="2766386"/>
        <a:ext cx="306399" cy="83646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0CA582-60E0-4014-996D-3D2950280B8D}">
      <dsp:nvSpPr>
        <dsp:cNvPr id="0" name=""/>
        <dsp:cNvSpPr/>
      </dsp:nvSpPr>
      <dsp:spPr>
        <a:xfrm>
          <a:off x="1842" y="824"/>
          <a:ext cx="8225914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500" kern="1200" dirty="0" smtClean="0"/>
            <a:t>FINANCEIRO</a:t>
          </a:r>
          <a:endParaRPr lang="pt-BR" sz="4500" kern="1200" dirty="0"/>
        </a:p>
      </dsp:txBody>
      <dsp:txXfrm>
        <a:off x="1842" y="824"/>
        <a:ext cx="8225914" cy="1050827"/>
      </dsp:txXfrm>
    </dsp:sp>
    <dsp:sp modelId="{06E8B9B9-03AC-4C34-94FD-1528712110ED}">
      <dsp:nvSpPr>
        <dsp:cNvPr id="0" name=""/>
        <dsp:cNvSpPr/>
      </dsp:nvSpPr>
      <dsp:spPr>
        <a:xfrm>
          <a:off x="1842" y="1158653"/>
          <a:ext cx="4831465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FECHAMENTO</a:t>
          </a:r>
          <a:endParaRPr lang="pt-BR" sz="1500" kern="1200" dirty="0"/>
        </a:p>
      </dsp:txBody>
      <dsp:txXfrm>
        <a:off x="1842" y="1158653"/>
        <a:ext cx="4831465" cy="1050827"/>
      </dsp:txXfrm>
    </dsp:sp>
    <dsp:sp modelId="{6357DE47-E83A-42AC-A15C-523925991061}">
      <dsp:nvSpPr>
        <dsp:cNvPr id="0" name=""/>
        <dsp:cNvSpPr/>
      </dsp:nvSpPr>
      <dsp:spPr>
        <a:xfrm>
          <a:off x="1842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TRANSAÇÕES</a:t>
          </a:r>
          <a:endParaRPr lang="pt-BR" sz="900" kern="1200" dirty="0"/>
        </a:p>
      </dsp:txBody>
      <dsp:txXfrm>
        <a:off x="1842" y="2316481"/>
        <a:ext cx="1467352" cy="1050827"/>
      </dsp:txXfrm>
    </dsp:sp>
    <dsp:sp modelId="{79317A3C-4EA9-4C28-895D-7434AAB25BBF}">
      <dsp:nvSpPr>
        <dsp:cNvPr id="0" name=""/>
        <dsp:cNvSpPr/>
      </dsp:nvSpPr>
      <dsp:spPr>
        <a:xfrm>
          <a:off x="1842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</a:t>
          </a:r>
          <a:endParaRPr lang="pt-BR" sz="900" kern="1200" dirty="0"/>
        </a:p>
      </dsp:txBody>
      <dsp:txXfrm>
        <a:off x="1842" y="3474310"/>
        <a:ext cx="361150" cy="1050827"/>
      </dsp:txXfrm>
    </dsp:sp>
    <dsp:sp modelId="{1482EDC8-7E94-4535-A5F6-868C4E967C20}">
      <dsp:nvSpPr>
        <dsp:cNvPr id="0" name=""/>
        <dsp:cNvSpPr/>
      </dsp:nvSpPr>
      <dsp:spPr>
        <a:xfrm>
          <a:off x="370576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DEBITO</a:t>
          </a:r>
          <a:endParaRPr lang="pt-BR" sz="900" kern="1200" dirty="0"/>
        </a:p>
      </dsp:txBody>
      <dsp:txXfrm>
        <a:off x="370576" y="3474310"/>
        <a:ext cx="361150" cy="1050827"/>
      </dsp:txXfrm>
    </dsp:sp>
    <dsp:sp modelId="{3D404FE8-8A7F-46CF-AC40-6CB9451EAD72}">
      <dsp:nvSpPr>
        <dsp:cNvPr id="0" name=""/>
        <dsp:cNvSpPr/>
      </dsp:nvSpPr>
      <dsp:spPr>
        <a:xfrm>
          <a:off x="739311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DEPOSITO</a:t>
          </a:r>
          <a:endParaRPr lang="pt-BR" sz="900" kern="1200" dirty="0"/>
        </a:p>
      </dsp:txBody>
      <dsp:txXfrm>
        <a:off x="739311" y="3474310"/>
        <a:ext cx="361150" cy="1050827"/>
      </dsp:txXfrm>
    </dsp:sp>
    <dsp:sp modelId="{C1BEDB88-0E83-4133-AE15-8072B0DEDD93}">
      <dsp:nvSpPr>
        <dsp:cNvPr id="0" name=""/>
        <dsp:cNvSpPr/>
      </dsp:nvSpPr>
      <dsp:spPr>
        <a:xfrm>
          <a:off x="1108045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TRANSFERENCIA</a:t>
          </a:r>
          <a:endParaRPr lang="pt-BR" sz="900" kern="1200" dirty="0"/>
        </a:p>
      </dsp:txBody>
      <dsp:txXfrm>
        <a:off x="1108045" y="3474310"/>
        <a:ext cx="361150" cy="1050827"/>
      </dsp:txXfrm>
    </dsp:sp>
    <dsp:sp modelId="{F793B11E-D2A0-4383-80B7-546DD43AE720}">
      <dsp:nvSpPr>
        <dsp:cNvPr id="0" name=""/>
        <dsp:cNvSpPr/>
      </dsp:nvSpPr>
      <dsp:spPr>
        <a:xfrm>
          <a:off x="1484363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CONDIÇÕES</a:t>
          </a:r>
          <a:endParaRPr lang="pt-BR" sz="900" kern="1200" dirty="0"/>
        </a:p>
      </dsp:txBody>
      <dsp:txXfrm>
        <a:off x="1484363" y="2316481"/>
        <a:ext cx="1467352" cy="1050827"/>
      </dsp:txXfrm>
    </dsp:sp>
    <dsp:sp modelId="{C904E332-D8E9-4FF7-8C60-8DA2403AEEAE}">
      <dsp:nvSpPr>
        <dsp:cNvPr id="0" name=""/>
        <dsp:cNvSpPr/>
      </dsp:nvSpPr>
      <dsp:spPr>
        <a:xfrm>
          <a:off x="1484363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DIARIO</a:t>
          </a:r>
          <a:endParaRPr lang="pt-BR" sz="900" kern="1200" dirty="0"/>
        </a:p>
      </dsp:txBody>
      <dsp:txXfrm>
        <a:off x="1484363" y="3474310"/>
        <a:ext cx="361150" cy="1050827"/>
      </dsp:txXfrm>
    </dsp:sp>
    <dsp:sp modelId="{FF29F957-3DA6-4B84-9EDD-EFA63068B247}">
      <dsp:nvSpPr>
        <dsp:cNvPr id="0" name=""/>
        <dsp:cNvSpPr/>
      </dsp:nvSpPr>
      <dsp:spPr>
        <a:xfrm>
          <a:off x="1853097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SEMANAL</a:t>
          </a:r>
          <a:endParaRPr lang="pt-BR" sz="900" kern="1200" dirty="0"/>
        </a:p>
      </dsp:txBody>
      <dsp:txXfrm>
        <a:off x="1853097" y="3474310"/>
        <a:ext cx="361150" cy="1050827"/>
      </dsp:txXfrm>
    </dsp:sp>
    <dsp:sp modelId="{6DB1B88D-B38C-4DAE-949C-7E8795163B16}">
      <dsp:nvSpPr>
        <dsp:cNvPr id="0" name=""/>
        <dsp:cNvSpPr/>
      </dsp:nvSpPr>
      <dsp:spPr>
        <a:xfrm>
          <a:off x="2221832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QUINZENAL</a:t>
          </a:r>
          <a:endParaRPr lang="pt-BR" sz="900" kern="1200" dirty="0"/>
        </a:p>
      </dsp:txBody>
      <dsp:txXfrm>
        <a:off x="2221832" y="3474310"/>
        <a:ext cx="361150" cy="1050827"/>
      </dsp:txXfrm>
    </dsp:sp>
    <dsp:sp modelId="{ACB7799F-D7F8-41DD-9245-3A46F8710774}">
      <dsp:nvSpPr>
        <dsp:cNvPr id="0" name=""/>
        <dsp:cNvSpPr/>
      </dsp:nvSpPr>
      <dsp:spPr>
        <a:xfrm>
          <a:off x="2590566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MENSAL</a:t>
          </a:r>
          <a:endParaRPr lang="pt-BR" sz="900" kern="1200" dirty="0"/>
        </a:p>
      </dsp:txBody>
      <dsp:txXfrm>
        <a:off x="2590566" y="3474310"/>
        <a:ext cx="361150" cy="1050827"/>
      </dsp:txXfrm>
    </dsp:sp>
    <dsp:sp modelId="{0EB3147C-78C1-41C1-9B59-BE1162A03078}">
      <dsp:nvSpPr>
        <dsp:cNvPr id="0" name=""/>
        <dsp:cNvSpPr/>
      </dsp:nvSpPr>
      <dsp:spPr>
        <a:xfrm>
          <a:off x="2966884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FATURAMENTO POR CLIENTE</a:t>
          </a:r>
          <a:endParaRPr lang="pt-BR" sz="900" kern="1200" dirty="0"/>
        </a:p>
      </dsp:txBody>
      <dsp:txXfrm>
        <a:off x="2966884" y="2316481"/>
        <a:ext cx="361150" cy="1050827"/>
      </dsp:txXfrm>
    </dsp:sp>
    <dsp:sp modelId="{F9E97462-4F2C-4326-B176-2CAEB0F1AF30}">
      <dsp:nvSpPr>
        <dsp:cNvPr id="0" name=""/>
        <dsp:cNvSpPr/>
      </dsp:nvSpPr>
      <dsp:spPr>
        <a:xfrm>
          <a:off x="2966884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VIAGENS (OK)</a:t>
          </a:r>
          <a:endParaRPr lang="pt-BR" sz="900" kern="1200" dirty="0"/>
        </a:p>
      </dsp:txBody>
      <dsp:txXfrm>
        <a:off x="2966884" y="3474310"/>
        <a:ext cx="361150" cy="1050827"/>
      </dsp:txXfrm>
    </dsp:sp>
    <dsp:sp modelId="{F48C796C-C7AA-4976-ABCE-FF69D42F6F50}">
      <dsp:nvSpPr>
        <dsp:cNvPr id="0" name=""/>
        <dsp:cNvSpPr/>
      </dsp:nvSpPr>
      <dsp:spPr>
        <a:xfrm>
          <a:off x="3343202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CONTROLE DE TITULOS</a:t>
          </a:r>
          <a:endParaRPr lang="pt-BR" sz="900" kern="1200" dirty="0"/>
        </a:p>
      </dsp:txBody>
      <dsp:txXfrm>
        <a:off x="3343202" y="2316481"/>
        <a:ext cx="361150" cy="1050827"/>
      </dsp:txXfrm>
    </dsp:sp>
    <dsp:sp modelId="{C2F2738F-AC6E-4A06-A253-E5C559DDA1FD}">
      <dsp:nvSpPr>
        <dsp:cNvPr id="0" name=""/>
        <dsp:cNvSpPr/>
      </dsp:nvSpPr>
      <dsp:spPr>
        <a:xfrm>
          <a:off x="3719521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BOLETOS</a:t>
          </a:r>
          <a:endParaRPr lang="pt-BR" sz="900" kern="1200" dirty="0"/>
        </a:p>
      </dsp:txBody>
      <dsp:txXfrm>
        <a:off x="3719521" y="2316481"/>
        <a:ext cx="361150" cy="1050827"/>
      </dsp:txXfrm>
    </dsp:sp>
    <dsp:sp modelId="{0D908EAD-AFFE-456F-959C-6E45AEE21106}">
      <dsp:nvSpPr>
        <dsp:cNvPr id="0" name=""/>
        <dsp:cNvSpPr/>
      </dsp:nvSpPr>
      <dsp:spPr>
        <a:xfrm>
          <a:off x="4095839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COBRANÇA</a:t>
          </a:r>
          <a:endParaRPr lang="pt-BR" sz="900" kern="1200" dirty="0"/>
        </a:p>
      </dsp:txBody>
      <dsp:txXfrm>
        <a:off x="4095839" y="2316481"/>
        <a:ext cx="361150" cy="1050827"/>
      </dsp:txXfrm>
    </dsp:sp>
    <dsp:sp modelId="{7CBB0B6A-8A38-4625-90CE-D52D7969FCB0}">
      <dsp:nvSpPr>
        <dsp:cNvPr id="0" name=""/>
        <dsp:cNvSpPr/>
      </dsp:nvSpPr>
      <dsp:spPr>
        <a:xfrm>
          <a:off x="4472157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RECIBOS</a:t>
          </a:r>
          <a:endParaRPr lang="pt-BR" sz="900" kern="1200" dirty="0"/>
        </a:p>
      </dsp:txBody>
      <dsp:txXfrm>
        <a:off x="4472157" y="2316481"/>
        <a:ext cx="361150" cy="1050827"/>
      </dsp:txXfrm>
    </dsp:sp>
    <dsp:sp modelId="{558DA1AB-7852-485B-B06F-B21814F36313}">
      <dsp:nvSpPr>
        <dsp:cNvPr id="0" name=""/>
        <dsp:cNvSpPr/>
      </dsp:nvSpPr>
      <dsp:spPr>
        <a:xfrm>
          <a:off x="4863644" y="1158653"/>
          <a:ext cx="2219989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PLANOS DE CONTAS</a:t>
          </a:r>
          <a:endParaRPr lang="pt-BR" sz="1500" kern="1200" dirty="0"/>
        </a:p>
      </dsp:txBody>
      <dsp:txXfrm>
        <a:off x="4863644" y="1158653"/>
        <a:ext cx="2219989" cy="1050827"/>
      </dsp:txXfrm>
    </dsp:sp>
    <dsp:sp modelId="{EC94E5C0-7DFF-4E3E-B00B-326277C29F59}">
      <dsp:nvSpPr>
        <dsp:cNvPr id="0" name=""/>
        <dsp:cNvSpPr/>
      </dsp:nvSpPr>
      <dsp:spPr>
        <a:xfrm>
          <a:off x="4863644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DESPESA</a:t>
          </a:r>
          <a:endParaRPr lang="pt-BR" sz="900" kern="1200" dirty="0"/>
        </a:p>
      </dsp:txBody>
      <dsp:txXfrm>
        <a:off x="4863644" y="2316481"/>
        <a:ext cx="361150" cy="1050827"/>
      </dsp:txXfrm>
    </dsp:sp>
    <dsp:sp modelId="{0C858E9B-5E82-4BD8-9549-95E836E643D4}">
      <dsp:nvSpPr>
        <dsp:cNvPr id="0" name=""/>
        <dsp:cNvSpPr/>
      </dsp:nvSpPr>
      <dsp:spPr>
        <a:xfrm>
          <a:off x="5239962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RECEITA</a:t>
          </a:r>
          <a:endParaRPr lang="pt-BR" sz="900" kern="1200" dirty="0"/>
        </a:p>
      </dsp:txBody>
      <dsp:txXfrm>
        <a:off x="5239962" y="2316481"/>
        <a:ext cx="361150" cy="1050827"/>
      </dsp:txXfrm>
    </dsp:sp>
    <dsp:sp modelId="{D2355A3A-3036-426D-AFAB-165A256D5EB9}">
      <dsp:nvSpPr>
        <dsp:cNvPr id="0" name=""/>
        <dsp:cNvSpPr/>
      </dsp:nvSpPr>
      <dsp:spPr>
        <a:xfrm>
          <a:off x="5616281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TRANSAÇÕES</a:t>
          </a:r>
          <a:endParaRPr lang="pt-BR" sz="900" kern="1200" dirty="0"/>
        </a:p>
      </dsp:txBody>
      <dsp:txXfrm>
        <a:off x="5616281" y="2316481"/>
        <a:ext cx="1467352" cy="1050827"/>
      </dsp:txXfrm>
    </dsp:sp>
    <dsp:sp modelId="{67431E04-9062-4649-B9F6-CAFACA1497DB}">
      <dsp:nvSpPr>
        <dsp:cNvPr id="0" name=""/>
        <dsp:cNvSpPr/>
      </dsp:nvSpPr>
      <dsp:spPr>
        <a:xfrm>
          <a:off x="5616281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</a:t>
          </a:r>
          <a:endParaRPr lang="pt-BR" sz="900" kern="1200" dirty="0"/>
        </a:p>
      </dsp:txBody>
      <dsp:txXfrm>
        <a:off x="5616281" y="3474310"/>
        <a:ext cx="361150" cy="1050827"/>
      </dsp:txXfrm>
    </dsp:sp>
    <dsp:sp modelId="{112A8D02-19D6-4DA4-9FA4-287E4C306163}">
      <dsp:nvSpPr>
        <dsp:cNvPr id="0" name=""/>
        <dsp:cNvSpPr/>
      </dsp:nvSpPr>
      <dsp:spPr>
        <a:xfrm>
          <a:off x="5985015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DEBITO</a:t>
          </a:r>
          <a:endParaRPr lang="pt-BR" sz="900" kern="1200" dirty="0"/>
        </a:p>
      </dsp:txBody>
      <dsp:txXfrm>
        <a:off x="5985015" y="3474310"/>
        <a:ext cx="361150" cy="1050827"/>
      </dsp:txXfrm>
    </dsp:sp>
    <dsp:sp modelId="{0C85767F-1431-4E5B-9214-0154C31DD317}">
      <dsp:nvSpPr>
        <dsp:cNvPr id="0" name=""/>
        <dsp:cNvSpPr/>
      </dsp:nvSpPr>
      <dsp:spPr>
        <a:xfrm>
          <a:off x="6353749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DEPOSITO</a:t>
          </a:r>
          <a:endParaRPr lang="pt-BR" sz="900" kern="1200" dirty="0"/>
        </a:p>
      </dsp:txBody>
      <dsp:txXfrm>
        <a:off x="6353749" y="3474310"/>
        <a:ext cx="361150" cy="1050827"/>
      </dsp:txXfrm>
    </dsp:sp>
    <dsp:sp modelId="{21775E4B-5FCF-458C-A543-1632088C5F8B}">
      <dsp:nvSpPr>
        <dsp:cNvPr id="0" name=""/>
        <dsp:cNvSpPr/>
      </dsp:nvSpPr>
      <dsp:spPr>
        <a:xfrm>
          <a:off x="6722483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TRANSFERENCIA</a:t>
          </a:r>
          <a:endParaRPr lang="pt-BR" sz="900" kern="1200" dirty="0"/>
        </a:p>
      </dsp:txBody>
      <dsp:txXfrm>
        <a:off x="6722483" y="3474310"/>
        <a:ext cx="361150" cy="1050827"/>
      </dsp:txXfrm>
    </dsp:sp>
    <dsp:sp modelId="{A5051254-6149-4353-B630-3B1A8FF0C1E7}">
      <dsp:nvSpPr>
        <dsp:cNvPr id="0" name=""/>
        <dsp:cNvSpPr/>
      </dsp:nvSpPr>
      <dsp:spPr>
        <a:xfrm>
          <a:off x="7113970" y="1158653"/>
          <a:ext cx="1113786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IMPRESSÃO</a:t>
          </a:r>
          <a:endParaRPr lang="pt-BR" sz="1500" kern="1200" dirty="0"/>
        </a:p>
      </dsp:txBody>
      <dsp:txXfrm>
        <a:off x="7113970" y="1158653"/>
        <a:ext cx="1113786" cy="1050827"/>
      </dsp:txXfrm>
    </dsp:sp>
    <dsp:sp modelId="{EBE83490-8ECA-4165-8C91-221EFB70E75B}">
      <dsp:nvSpPr>
        <dsp:cNvPr id="0" name=""/>
        <dsp:cNvSpPr/>
      </dsp:nvSpPr>
      <dsp:spPr>
        <a:xfrm>
          <a:off x="7113970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MOVIMENTO FINANCEIRO</a:t>
          </a:r>
          <a:endParaRPr lang="pt-BR" sz="900" kern="1200" dirty="0"/>
        </a:p>
      </dsp:txBody>
      <dsp:txXfrm>
        <a:off x="7113970" y="2316481"/>
        <a:ext cx="361150" cy="1050827"/>
      </dsp:txXfrm>
    </dsp:sp>
    <dsp:sp modelId="{1ED0211D-CD00-47A8-847D-A6F11747DCC1}">
      <dsp:nvSpPr>
        <dsp:cNvPr id="0" name=""/>
        <dsp:cNvSpPr/>
      </dsp:nvSpPr>
      <dsp:spPr>
        <a:xfrm>
          <a:off x="7490288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RECIBO</a:t>
          </a:r>
          <a:endParaRPr lang="pt-BR" sz="900" kern="1200" dirty="0"/>
        </a:p>
      </dsp:txBody>
      <dsp:txXfrm>
        <a:off x="7490288" y="2316481"/>
        <a:ext cx="361150" cy="1050827"/>
      </dsp:txXfrm>
    </dsp:sp>
    <dsp:sp modelId="{4866B85F-BD09-49F8-8E65-C043EB6972ED}">
      <dsp:nvSpPr>
        <dsp:cNvPr id="0" name=""/>
        <dsp:cNvSpPr/>
      </dsp:nvSpPr>
      <dsp:spPr>
        <a:xfrm>
          <a:off x="7866607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FATURAMENTO GERAL</a:t>
          </a:r>
          <a:endParaRPr lang="pt-BR" sz="900" kern="1200" dirty="0"/>
        </a:p>
      </dsp:txBody>
      <dsp:txXfrm>
        <a:off x="7866607" y="2316481"/>
        <a:ext cx="361150" cy="105082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037" y="958"/>
          <a:ext cx="822352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USUÁRIOS</a:t>
          </a:r>
          <a:endParaRPr lang="pt-BR" sz="6100" kern="1200" dirty="0"/>
        </a:p>
      </dsp:txBody>
      <dsp:txXfrm>
        <a:off x="3037" y="958"/>
        <a:ext cx="8223524" cy="1412153"/>
      </dsp:txXfrm>
    </dsp:sp>
    <dsp:sp modelId="{494C1C8D-B19B-4C31-9C3C-0BDE1CCD79BE}">
      <dsp:nvSpPr>
        <dsp:cNvPr id="0" name=""/>
        <dsp:cNvSpPr/>
      </dsp:nvSpPr>
      <dsp:spPr>
        <a:xfrm>
          <a:off x="3037" y="1556904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USUÁRIO x SENHA</a:t>
          </a:r>
          <a:endParaRPr lang="pt-BR" sz="3300" kern="1200" dirty="0"/>
        </a:p>
      </dsp:txBody>
      <dsp:txXfrm>
        <a:off x="3037" y="1556904"/>
        <a:ext cx="1973014" cy="1412153"/>
      </dsp:txXfrm>
    </dsp:sp>
    <dsp:sp modelId="{B54C6A46-F4FD-428E-BDEB-396DDC5F1E2F}">
      <dsp:nvSpPr>
        <dsp:cNvPr id="0" name=""/>
        <dsp:cNvSpPr/>
      </dsp:nvSpPr>
      <dsp:spPr>
        <a:xfrm>
          <a:off x="2141785" y="1556904"/>
          <a:ext cx="6084776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DEPARTAMENTOS</a:t>
          </a:r>
          <a:endParaRPr lang="pt-BR" sz="3300" kern="1200" dirty="0"/>
        </a:p>
      </dsp:txBody>
      <dsp:txXfrm>
        <a:off x="2141785" y="1556904"/>
        <a:ext cx="6084776" cy="1412153"/>
      </dsp:txXfrm>
    </dsp:sp>
    <dsp:sp modelId="{D3C0EE82-23B0-4978-B9F8-DEAA6A9DE6E4}">
      <dsp:nvSpPr>
        <dsp:cNvPr id="0" name=""/>
        <dsp:cNvSpPr/>
      </dsp:nvSpPr>
      <dsp:spPr>
        <a:xfrm>
          <a:off x="2141785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CADASTROS</a:t>
          </a:r>
          <a:endParaRPr lang="pt-BR" sz="2500" kern="1200" dirty="0"/>
        </a:p>
      </dsp:txBody>
      <dsp:txXfrm>
        <a:off x="2141785" y="3112851"/>
        <a:ext cx="1973014" cy="1412153"/>
      </dsp:txXfrm>
    </dsp:sp>
    <dsp:sp modelId="{B0A633B6-3346-4261-A5B0-48E8B5B832D4}">
      <dsp:nvSpPr>
        <dsp:cNvPr id="0" name=""/>
        <dsp:cNvSpPr/>
      </dsp:nvSpPr>
      <dsp:spPr>
        <a:xfrm>
          <a:off x="4197666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FUNÇÕES</a:t>
          </a:r>
          <a:endParaRPr lang="pt-BR" sz="2500" kern="1200" dirty="0"/>
        </a:p>
      </dsp:txBody>
      <dsp:txXfrm>
        <a:off x="4197666" y="3112851"/>
        <a:ext cx="1973014" cy="1412153"/>
      </dsp:txXfrm>
    </dsp:sp>
    <dsp:sp modelId="{EE43954C-1A5C-45E6-95D3-DE56D7A3A795}">
      <dsp:nvSpPr>
        <dsp:cNvPr id="0" name=""/>
        <dsp:cNvSpPr/>
      </dsp:nvSpPr>
      <dsp:spPr>
        <a:xfrm>
          <a:off x="6253547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IMPRESSÕES</a:t>
          </a:r>
          <a:endParaRPr lang="pt-BR" sz="2500" kern="1200" dirty="0"/>
        </a:p>
      </dsp:txBody>
      <dsp:txXfrm>
        <a:off x="6253547" y="3112851"/>
        <a:ext cx="1973014" cy="141215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1932" y="958"/>
          <a:ext cx="822573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ATENDIMENTO</a:t>
          </a:r>
          <a:endParaRPr lang="pt-BR" sz="6100" kern="1200" dirty="0"/>
        </a:p>
      </dsp:txBody>
      <dsp:txXfrm>
        <a:off x="1932" y="958"/>
        <a:ext cx="8225734" cy="1412153"/>
      </dsp:txXfrm>
    </dsp:sp>
    <dsp:sp modelId="{494C1C8D-B19B-4C31-9C3C-0BDE1CCD79BE}">
      <dsp:nvSpPr>
        <dsp:cNvPr id="0" name=""/>
        <dsp:cNvSpPr/>
      </dsp:nvSpPr>
      <dsp:spPr>
        <a:xfrm>
          <a:off x="193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AGENDA</a:t>
          </a:r>
          <a:endParaRPr lang="pt-BR" sz="1500" kern="1200" dirty="0"/>
        </a:p>
      </dsp:txBody>
      <dsp:txXfrm>
        <a:off x="1932" y="1556904"/>
        <a:ext cx="857919" cy="1412153"/>
      </dsp:txXfrm>
    </dsp:sp>
    <dsp:sp modelId="{B54C6A46-F4FD-428E-BDEB-396DDC5F1E2F}">
      <dsp:nvSpPr>
        <dsp:cNvPr id="0" name=""/>
        <dsp:cNvSpPr/>
      </dsp:nvSpPr>
      <dsp:spPr>
        <a:xfrm>
          <a:off x="931917" y="1556904"/>
          <a:ext cx="175187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LIGAÇÃO</a:t>
          </a:r>
          <a:endParaRPr lang="pt-BR" sz="1500" kern="1200" dirty="0"/>
        </a:p>
      </dsp:txBody>
      <dsp:txXfrm>
        <a:off x="931917" y="1556904"/>
        <a:ext cx="1751872" cy="1412153"/>
      </dsp:txXfrm>
    </dsp:sp>
    <dsp:sp modelId="{D3C0EE82-23B0-4978-B9F8-DEAA6A9DE6E4}">
      <dsp:nvSpPr>
        <dsp:cNvPr id="0" name=""/>
        <dsp:cNvSpPr/>
      </dsp:nvSpPr>
      <dsp:spPr>
        <a:xfrm>
          <a:off x="931917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SELECIONAR OBRA</a:t>
          </a:r>
          <a:endParaRPr lang="pt-BR" sz="1500" kern="1200" dirty="0"/>
        </a:p>
      </dsp:txBody>
      <dsp:txXfrm>
        <a:off x="931917" y="3112851"/>
        <a:ext cx="857919" cy="1412153"/>
      </dsp:txXfrm>
    </dsp:sp>
    <dsp:sp modelId="{B0A633B6-3346-4261-A5B0-48E8B5B832D4}">
      <dsp:nvSpPr>
        <dsp:cNvPr id="0" name=""/>
        <dsp:cNvSpPr/>
      </dsp:nvSpPr>
      <dsp:spPr>
        <a:xfrm>
          <a:off x="1825870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SOLICITAÇÃO DE CAÇAMBA</a:t>
          </a:r>
          <a:endParaRPr lang="pt-BR" sz="1500" kern="1200" dirty="0"/>
        </a:p>
      </dsp:txBody>
      <dsp:txXfrm>
        <a:off x="1825870" y="3112851"/>
        <a:ext cx="857919" cy="1412153"/>
      </dsp:txXfrm>
    </dsp:sp>
    <dsp:sp modelId="{355F4EBD-C905-4FCE-BF10-729E4CFE28D7}">
      <dsp:nvSpPr>
        <dsp:cNvPr id="0" name=""/>
        <dsp:cNvSpPr/>
      </dsp:nvSpPr>
      <dsp:spPr>
        <a:xfrm>
          <a:off x="2755855" y="1556904"/>
          <a:ext cx="175187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PESQUISA DE CLIENTES</a:t>
          </a:r>
          <a:endParaRPr lang="pt-BR" sz="1500" kern="1200" dirty="0"/>
        </a:p>
      </dsp:txBody>
      <dsp:txXfrm>
        <a:off x="2755855" y="1556904"/>
        <a:ext cx="1751872" cy="1412153"/>
      </dsp:txXfrm>
    </dsp:sp>
    <dsp:sp modelId="{A5422C20-8478-442A-BDEA-160021111D3F}">
      <dsp:nvSpPr>
        <dsp:cNvPr id="0" name=""/>
        <dsp:cNvSpPr/>
      </dsp:nvSpPr>
      <dsp:spPr>
        <a:xfrm>
          <a:off x="2755855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SELECIONAR</a:t>
          </a:r>
          <a:endParaRPr lang="pt-BR" sz="1500" kern="1200" dirty="0"/>
        </a:p>
      </dsp:txBody>
      <dsp:txXfrm>
        <a:off x="2755855" y="3112851"/>
        <a:ext cx="857919" cy="1412153"/>
      </dsp:txXfrm>
    </dsp:sp>
    <dsp:sp modelId="{85353C90-3DDD-4B90-9392-6022501842B1}">
      <dsp:nvSpPr>
        <dsp:cNvPr id="0" name=""/>
        <dsp:cNvSpPr/>
      </dsp:nvSpPr>
      <dsp:spPr>
        <a:xfrm>
          <a:off x="3649807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CADASTRO</a:t>
          </a:r>
          <a:endParaRPr lang="pt-BR" sz="1500" kern="1200" dirty="0"/>
        </a:p>
      </dsp:txBody>
      <dsp:txXfrm>
        <a:off x="3649807" y="3112851"/>
        <a:ext cx="857919" cy="1412153"/>
      </dsp:txXfrm>
    </dsp:sp>
    <dsp:sp modelId="{53DE43BD-637D-4B96-B475-27FAF7072C45}">
      <dsp:nvSpPr>
        <dsp:cNvPr id="0" name=""/>
        <dsp:cNvSpPr/>
      </dsp:nvSpPr>
      <dsp:spPr>
        <a:xfrm>
          <a:off x="457979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PROPAGANDAS</a:t>
          </a:r>
          <a:endParaRPr lang="pt-BR" sz="1500" kern="1200" dirty="0"/>
        </a:p>
      </dsp:txBody>
      <dsp:txXfrm>
        <a:off x="4579792" y="1556904"/>
        <a:ext cx="857919" cy="1412153"/>
      </dsp:txXfrm>
    </dsp:sp>
    <dsp:sp modelId="{4D0C4114-084C-4E65-8C48-CDD199B4F3FD}">
      <dsp:nvSpPr>
        <dsp:cNvPr id="0" name=""/>
        <dsp:cNvSpPr/>
      </dsp:nvSpPr>
      <dsp:spPr>
        <a:xfrm>
          <a:off x="5509777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MATERIAIS</a:t>
          </a:r>
          <a:endParaRPr lang="pt-BR" sz="1500" kern="1200" dirty="0"/>
        </a:p>
      </dsp:txBody>
      <dsp:txXfrm>
        <a:off x="5509777" y="1556904"/>
        <a:ext cx="857919" cy="1412153"/>
      </dsp:txXfrm>
    </dsp:sp>
    <dsp:sp modelId="{77154DF7-9C47-4539-B18A-65449FCFD6FE}">
      <dsp:nvSpPr>
        <dsp:cNvPr id="0" name=""/>
        <dsp:cNvSpPr/>
      </dsp:nvSpPr>
      <dsp:spPr>
        <a:xfrm>
          <a:off x="643976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err="1" smtClean="0"/>
            <a:t>LINK’S</a:t>
          </a:r>
          <a:endParaRPr lang="pt-BR" sz="1500" kern="1200" dirty="0"/>
        </a:p>
      </dsp:txBody>
      <dsp:txXfrm>
        <a:off x="6439762" y="1556904"/>
        <a:ext cx="857919" cy="1412153"/>
      </dsp:txXfrm>
    </dsp:sp>
    <dsp:sp modelId="{DACE3E5C-C761-4D50-9109-24C6519D76C4}">
      <dsp:nvSpPr>
        <dsp:cNvPr id="0" name=""/>
        <dsp:cNvSpPr/>
      </dsp:nvSpPr>
      <dsp:spPr>
        <a:xfrm>
          <a:off x="7369747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err="1" smtClean="0"/>
            <a:t>CEP’S</a:t>
          </a:r>
          <a:endParaRPr lang="pt-BR" sz="1500" kern="1200" dirty="0"/>
        </a:p>
      </dsp:txBody>
      <dsp:txXfrm>
        <a:off x="7369747" y="1556904"/>
        <a:ext cx="857919" cy="141215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897" y="958"/>
          <a:ext cx="822180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LOGISTICA</a:t>
          </a:r>
          <a:endParaRPr lang="pt-BR" sz="6100" kern="1200" dirty="0"/>
        </a:p>
      </dsp:txBody>
      <dsp:txXfrm>
        <a:off x="3897" y="958"/>
        <a:ext cx="8221804" cy="1412153"/>
      </dsp:txXfrm>
    </dsp:sp>
    <dsp:sp modelId="{B68A6B3A-E920-482A-AD29-E169C029A8CD}">
      <dsp:nvSpPr>
        <dsp:cNvPr id="0" name=""/>
        <dsp:cNvSpPr/>
      </dsp:nvSpPr>
      <dsp:spPr>
        <a:xfrm>
          <a:off x="3897" y="1556904"/>
          <a:ext cx="3987868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CONTROLE DE ROTEIROS</a:t>
          </a:r>
          <a:endParaRPr lang="pt-BR" sz="2600" kern="1200" dirty="0"/>
        </a:p>
      </dsp:txBody>
      <dsp:txXfrm>
        <a:off x="3897" y="1556904"/>
        <a:ext cx="3987868" cy="1412153"/>
      </dsp:txXfrm>
    </dsp:sp>
    <dsp:sp modelId="{CE3F8AAC-0106-434F-ABB3-669A3F3370B7}">
      <dsp:nvSpPr>
        <dsp:cNvPr id="0" name=""/>
        <dsp:cNvSpPr/>
      </dsp:nvSpPr>
      <dsp:spPr>
        <a:xfrm>
          <a:off x="3897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3897" y="3112851"/>
        <a:ext cx="1952922" cy="1412153"/>
      </dsp:txXfrm>
    </dsp:sp>
    <dsp:sp modelId="{B5949A58-F11C-4516-9C93-20C66E8A7861}">
      <dsp:nvSpPr>
        <dsp:cNvPr id="0" name=""/>
        <dsp:cNvSpPr/>
      </dsp:nvSpPr>
      <dsp:spPr>
        <a:xfrm>
          <a:off x="2038843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ROTEIRO</a:t>
          </a:r>
          <a:endParaRPr lang="pt-BR" sz="2600" kern="1200" dirty="0"/>
        </a:p>
      </dsp:txBody>
      <dsp:txXfrm>
        <a:off x="2038843" y="3112851"/>
        <a:ext cx="1952922" cy="1412153"/>
      </dsp:txXfrm>
    </dsp:sp>
    <dsp:sp modelId="{F002028A-C9BF-4487-896C-32F2D33474A6}">
      <dsp:nvSpPr>
        <dsp:cNvPr id="0" name=""/>
        <dsp:cNvSpPr/>
      </dsp:nvSpPr>
      <dsp:spPr>
        <a:xfrm>
          <a:off x="4155811" y="1556904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CONTROLE DE VIAGENS</a:t>
          </a:r>
          <a:endParaRPr lang="pt-BR" sz="2600" kern="1200" dirty="0"/>
        </a:p>
      </dsp:txBody>
      <dsp:txXfrm>
        <a:off x="4155811" y="1556904"/>
        <a:ext cx="1952922" cy="1412153"/>
      </dsp:txXfrm>
    </dsp:sp>
    <dsp:sp modelId="{2518A58B-1CDA-4E0E-A9D2-F86D70CAC816}">
      <dsp:nvSpPr>
        <dsp:cNvPr id="0" name=""/>
        <dsp:cNvSpPr/>
      </dsp:nvSpPr>
      <dsp:spPr>
        <a:xfrm>
          <a:off x="4155811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4155811" y="3112851"/>
        <a:ext cx="1952922" cy="1412153"/>
      </dsp:txXfrm>
    </dsp:sp>
    <dsp:sp modelId="{6BB71A01-2405-40AF-8E68-D13EEB6DB0FE}">
      <dsp:nvSpPr>
        <dsp:cNvPr id="0" name=""/>
        <dsp:cNvSpPr/>
      </dsp:nvSpPr>
      <dsp:spPr>
        <a:xfrm>
          <a:off x="6272779" y="1556904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ONDE ESTÃO AS CAÇAMBAS</a:t>
          </a:r>
          <a:endParaRPr lang="pt-BR" sz="2600" kern="1200" dirty="0"/>
        </a:p>
      </dsp:txBody>
      <dsp:txXfrm>
        <a:off x="6272779" y="1556904"/>
        <a:ext cx="1952922" cy="1412153"/>
      </dsp:txXfrm>
    </dsp:sp>
    <dsp:sp modelId="{35711E75-DE13-4B27-9407-932D62C101E4}">
      <dsp:nvSpPr>
        <dsp:cNvPr id="0" name=""/>
        <dsp:cNvSpPr/>
      </dsp:nvSpPr>
      <dsp:spPr>
        <a:xfrm>
          <a:off x="6272779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6272779" y="3112851"/>
        <a:ext cx="1952922" cy="1412153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835" y="908"/>
          <a:ext cx="8221928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FATURAMENTO</a:t>
          </a:r>
          <a:endParaRPr lang="pt-BR" sz="6500" kern="1200" dirty="0"/>
        </a:p>
      </dsp:txBody>
      <dsp:txXfrm>
        <a:off x="3835" y="908"/>
        <a:ext cx="8221928" cy="2152484"/>
      </dsp:txXfrm>
    </dsp:sp>
    <dsp:sp modelId="{CBC3B51D-C287-40CE-B905-EA363DEFA892}">
      <dsp:nvSpPr>
        <dsp:cNvPr id="0" name=""/>
        <dsp:cNvSpPr/>
      </dsp:nvSpPr>
      <dsp:spPr>
        <a:xfrm>
          <a:off x="3835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01 - FATURAMENTO POR CLIENTE x CONDIÇÕES x TRANSAÇÕES</a:t>
          </a:r>
          <a:endParaRPr lang="pt-BR" sz="1500" kern="1200" dirty="0"/>
        </a:p>
      </dsp:txBody>
      <dsp:txXfrm>
        <a:off x="3835" y="2372570"/>
        <a:ext cx="957374" cy="2152484"/>
      </dsp:txXfrm>
    </dsp:sp>
    <dsp:sp modelId="{8A6583DB-7225-40B8-A864-F5F73F465BEC}">
      <dsp:nvSpPr>
        <dsp:cNvPr id="0" name=""/>
        <dsp:cNvSpPr/>
      </dsp:nvSpPr>
      <dsp:spPr>
        <a:xfrm>
          <a:off x="1041629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02 - GERAR BOLETOS</a:t>
          </a:r>
          <a:endParaRPr lang="pt-BR" sz="1500" kern="1200" dirty="0"/>
        </a:p>
      </dsp:txBody>
      <dsp:txXfrm>
        <a:off x="1041629" y="2372570"/>
        <a:ext cx="957374" cy="2152484"/>
      </dsp:txXfrm>
    </dsp:sp>
    <dsp:sp modelId="{F9D347FA-5742-432C-BD04-3C6422F66C7A}">
      <dsp:nvSpPr>
        <dsp:cNvPr id="0" name=""/>
        <dsp:cNvSpPr/>
      </dsp:nvSpPr>
      <dsp:spPr>
        <a:xfrm>
          <a:off x="2079422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03 - ENVIO DE COBRANÇA</a:t>
          </a:r>
          <a:endParaRPr lang="pt-BR" sz="1500" kern="1200" dirty="0"/>
        </a:p>
      </dsp:txBody>
      <dsp:txXfrm>
        <a:off x="2079422" y="2372570"/>
        <a:ext cx="957374" cy="2152484"/>
      </dsp:txXfrm>
    </dsp:sp>
    <dsp:sp modelId="{14F996D8-FD17-4460-B862-B64426212070}">
      <dsp:nvSpPr>
        <dsp:cNvPr id="0" name=""/>
        <dsp:cNvSpPr/>
      </dsp:nvSpPr>
      <dsp:spPr>
        <a:xfrm>
          <a:off x="3117216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04 – GERAR RECIBO</a:t>
          </a:r>
          <a:endParaRPr lang="pt-BR" sz="1500" kern="1200" dirty="0"/>
        </a:p>
      </dsp:txBody>
      <dsp:txXfrm>
        <a:off x="3117216" y="2372570"/>
        <a:ext cx="957374" cy="2152484"/>
      </dsp:txXfrm>
    </dsp:sp>
    <dsp:sp modelId="{3676DFE3-2838-4E91-8B36-D16735406054}">
      <dsp:nvSpPr>
        <dsp:cNvPr id="0" name=""/>
        <dsp:cNvSpPr/>
      </dsp:nvSpPr>
      <dsp:spPr>
        <a:xfrm>
          <a:off x="4155009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smtClean="0"/>
            <a:t>CONTROLE DE TITULOS</a:t>
          </a:r>
          <a:endParaRPr lang="pt-BR" sz="1500" kern="1200" dirty="0"/>
        </a:p>
      </dsp:txBody>
      <dsp:txXfrm>
        <a:off x="4155009" y="2372570"/>
        <a:ext cx="957374" cy="2152484"/>
      </dsp:txXfrm>
    </dsp:sp>
    <dsp:sp modelId="{936A4630-D461-460B-9956-177BAF1C5FBD}">
      <dsp:nvSpPr>
        <dsp:cNvPr id="0" name=""/>
        <dsp:cNvSpPr/>
      </dsp:nvSpPr>
      <dsp:spPr>
        <a:xfrm>
          <a:off x="5192803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-</a:t>
          </a:r>
          <a:endParaRPr lang="pt-BR" sz="1500" kern="1200" dirty="0"/>
        </a:p>
      </dsp:txBody>
      <dsp:txXfrm>
        <a:off x="5192803" y="2372570"/>
        <a:ext cx="957374" cy="2152484"/>
      </dsp:txXfrm>
    </dsp:sp>
    <dsp:sp modelId="{EF4C74F1-92E7-46B7-A7AE-1E3C034063F8}">
      <dsp:nvSpPr>
        <dsp:cNvPr id="0" name=""/>
        <dsp:cNvSpPr/>
      </dsp:nvSpPr>
      <dsp:spPr>
        <a:xfrm>
          <a:off x="6230596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TRANSAÇÕES</a:t>
          </a:r>
          <a:endParaRPr lang="pt-BR" sz="1500" kern="1200" dirty="0"/>
        </a:p>
      </dsp:txBody>
      <dsp:txXfrm>
        <a:off x="6230596" y="2372570"/>
        <a:ext cx="957374" cy="2152484"/>
      </dsp:txXfrm>
    </dsp:sp>
    <dsp:sp modelId="{02B14A2F-A719-43DF-B482-4BC3DE73037A}">
      <dsp:nvSpPr>
        <dsp:cNvPr id="0" name=""/>
        <dsp:cNvSpPr/>
      </dsp:nvSpPr>
      <dsp:spPr>
        <a:xfrm>
          <a:off x="7268390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CONDIÇÕES</a:t>
          </a:r>
          <a:endParaRPr lang="pt-BR" sz="1500" kern="1200" dirty="0"/>
        </a:p>
      </dsp:txBody>
      <dsp:txXfrm>
        <a:off x="7268390" y="2372570"/>
        <a:ext cx="957374" cy="2152484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1330" y="958"/>
          <a:ext cx="822693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FINANCEIRO</a:t>
          </a:r>
          <a:endParaRPr lang="pt-BR" sz="6100" kern="1200" dirty="0"/>
        </a:p>
      </dsp:txBody>
      <dsp:txXfrm>
        <a:off x="1330" y="958"/>
        <a:ext cx="8226939" cy="1412153"/>
      </dsp:txXfrm>
    </dsp:sp>
    <dsp:sp modelId="{3D159EF8-ACD7-4973-9C50-5D334C9981EE}">
      <dsp:nvSpPr>
        <dsp:cNvPr id="0" name=""/>
        <dsp:cNvSpPr/>
      </dsp:nvSpPr>
      <dsp:spPr>
        <a:xfrm>
          <a:off x="1330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PLANOS DE CONTAS</a:t>
          </a:r>
          <a:endParaRPr lang="pt-BR" sz="1500" kern="1200" dirty="0"/>
        </a:p>
      </dsp:txBody>
      <dsp:txXfrm>
        <a:off x="1330" y="1556904"/>
        <a:ext cx="1289893" cy="1412153"/>
      </dsp:txXfrm>
    </dsp:sp>
    <dsp:sp modelId="{59833758-00B3-4806-A06D-E255C79B270B}">
      <dsp:nvSpPr>
        <dsp:cNvPr id="0" name=""/>
        <dsp:cNvSpPr/>
      </dsp:nvSpPr>
      <dsp:spPr>
        <a:xfrm>
          <a:off x="1399574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TRANSAÇÕES</a:t>
          </a:r>
          <a:endParaRPr lang="pt-BR" sz="1500" kern="1200" dirty="0"/>
        </a:p>
      </dsp:txBody>
      <dsp:txXfrm>
        <a:off x="1399574" y="1556904"/>
        <a:ext cx="1289893" cy="1412153"/>
      </dsp:txXfrm>
    </dsp:sp>
    <dsp:sp modelId="{3B149156-4E96-4926-835F-8436D79AE61F}">
      <dsp:nvSpPr>
        <dsp:cNvPr id="0" name=""/>
        <dsp:cNvSpPr/>
      </dsp:nvSpPr>
      <dsp:spPr>
        <a:xfrm>
          <a:off x="2797818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RECEITAS</a:t>
          </a:r>
          <a:endParaRPr lang="pt-BR" sz="1500" kern="1200" dirty="0"/>
        </a:p>
      </dsp:txBody>
      <dsp:txXfrm>
        <a:off x="2797818" y="1556904"/>
        <a:ext cx="1289893" cy="1412153"/>
      </dsp:txXfrm>
    </dsp:sp>
    <dsp:sp modelId="{281B316D-B116-449E-BD2F-12234EA465E7}">
      <dsp:nvSpPr>
        <dsp:cNvPr id="0" name=""/>
        <dsp:cNvSpPr/>
      </dsp:nvSpPr>
      <dsp:spPr>
        <a:xfrm>
          <a:off x="4196063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DESPESAS</a:t>
          </a:r>
          <a:endParaRPr lang="pt-BR" sz="1500" kern="1200" dirty="0"/>
        </a:p>
      </dsp:txBody>
      <dsp:txXfrm>
        <a:off x="4196063" y="1556904"/>
        <a:ext cx="1289893" cy="1412153"/>
      </dsp:txXfrm>
    </dsp:sp>
    <dsp:sp modelId="{234EA5F7-3A23-4499-A644-AAFDA860722E}">
      <dsp:nvSpPr>
        <dsp:cNvPr id="0" name=""/>
        <dsp:cNvSpPr/>
      </dsp:nvSpPr>
      <dsp:spPr>
        <a:xfrm>
          <a:off x="5594307" y="1556904"/>
          <a:ext cx="263396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IMPRESSÃO</a:t>
          </a:r>
          <a:endParaRPr lang="pt-BR" sz="1500" kern="1200" dirty="0"/>
        </a:p>
      </dsp:txBody>
      <dsp:txXfrm>
        <a:off x="5594307" y="1556904"/>
        <a:ext cx="2633962" cy="1412153"/>
      </dsp:txXfrm>
    </dsp:sp>
    <dsp:sp modelId="{9403EB0E-9551-4779-943D-5BC8B92A7660}">
      <dsp:nvSpPr>
        <dsp:cNvPr id="0" name=""/>
        <dsp:cNvSpPr/>
      </dsp:nvSpPr>
      <dsp:spPr>
        <a:xfrm>
          <a:off x="5594307" y="3112851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FATURAMENTO GERAL (DADOS MENSAIS + GRAFICO ANALITICO )</a:t>
          </a:r>
          <a:endParaRPr lang="pt-BR" sz="1500" kern="1200" dirty="0"/>
        </a:p>
      </dsp:txBody>
      <dsp:txXfrm>
        <a:off x="5594307" y="3112851"/>
        <a:ext cx="1289893" cy="1412153"/>
      </dsp:txXfrm>
    </dsp:sp>
    <dsp:sp modelId="{E938D151-BA97-4AB1-A6DF-8C544E94B856}">
      <dsp:nvSpPr>
        <dsp:cNvPr id="0" name=""/>
        <dsp:cNvSpPr/>
      </dsp:nvSpPr>
      <dsp:spPr>
        <a:xfrm>
          <a:off x="6938376" y="3112851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MOVIMENTO FINANCEIRO (FLUXO DE CAIXA)</a:t>
          </a:r>
          <a:endParaRPr lang="pt-BR" sz="1500" kern="1200" dirty="0"/>
        </a:p>
      </dsp:txBody>
      <dsp:txXfrm>
        <a:off x="6938376" y="3112851"/>
        <a:ext cx="1289893" cy="1412153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4084" y="824"/>
          <a:ext cx="822143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500" kern="1200" dirty="0" smtClean="0"/>
            <a:t>GERENCIA</a:t>
          </a:r>
          <a:endParaRPr lang="pt-BR" sz="4500" kern="1200" dirty="0"/>
        </a:p>
      </dsp:txBody>
      <dsp:txXfrm>
        <a:off x="4084" y="824"/>
        <a:ext cx="8221430" cy="1050827"/>
      </dsp:txXfrm>
    </dsp:sp>
    <dsp:sp modelId="{5D21AB90-3BCD-424B-BFC4-1B0CF63F83C6}">
      <dsp:nvSpPr>
        <dsp:cNvPr id="0" name=""/>
        <dsp:cNvSpPr/>
      </dsp:nvSpPr>
      <dsp:spPr>
        <a:xfrm>
          <a:off x="4084" y="1158653"/>
          <a:ext cx="5888845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TRANSPORTADOR</a:t>
          </a:r>
          <a:endParaRPr lang="pt-BR" sz="1100" kern="1200" dirty="0"/>
        </a:p>
      </dsp:txBody>
      <dsp:txXfrm>
        <a:off x="4084" y="1158653"/>
        <a:ext cx="5888845" cy="1050827"/>
      </dsp:txXfrm>
    </dsp:sp>
    <dsp:sp modelId="{EFA2F201-2D1B-46C8-939F-609A78C982F2}">
      <dsp:nvSpPr>
        <dsp:cNvPr id="0" name=""/>
        <dsp:cNvSpPr/>
      </dsp:nvSpPr>
      <dsp:spPr>
        <a:xfrm>
          <a:off x="4084" y="2316481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DADOS</a:t>
          </a:r>
          <a:endParaRPr lang="pt-BR" sz="1100" kern="1200" dirty="0"/>
        </a:p>
      </dsp:txBody>
      <dsp:txXfrm>
        <a:off x="4084" y="2316481"/>
        <a:ext cx="717277" cy="1050827"/>
      </dsp:txXfrm>
    </dsp:sp>
    <dsp:sp modelId="{E8A200DA-D699-472B-B4DA-23E9D202FEBF}">
      <dsp:nvSpPr>
        <dsp:cNvPr id="0" name=""/>
        <dsp:cNvSpPr/>
      </dsp:nvSpPr>
      <dsp:spPr>
        <a:xfrm>
          <a:off x="751487" y="2316481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CRITÉRIOS DE COBRANÇA</a:t>
          </a:r>
          <a:endParaRPr lang="pt-BR" sz="1100" kern="1200" dirty="0"/>
        </a:p>
      </dsp:txBody>
      <dsp:txXfrm>
        <a:off x="751487" y="2316481"/>
        <a:ext cx="717277" cy="1050827"/>
      </dsp:txXfrm>
    </dsp:sp>
    <dsp:sp modelId="{989708BD-6A27-4874-B44E-C5018361EE49}">
      <dsp:nvSpPr>
        <dsp:cNvPr id="0" name=""/>
        <dsp:cNvSpPr/>
      </dsp:nvSpPr>
      <dsp:spPr>
        <a:xfrm>
          <a:off x="1498890" y="2316481"/>
          <a:ext cx="218195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FORMA DE FATURAMENTO</a:t>
          </a:r>
          <a:endParaRPr lang="pt-BR" sz="1100" kern="1200" dirty="0"/>
        </a:p>
      </dsp:txBody>
      <dsp:txXfrm>
        <a:off x="1498890" y="2316481"/>
        <a:ext cx="2181957" cy="1050827"/>
      </dsp:txXfrm>
    </dsp:sp>
    <dsp:sp modelId="{D7A05432-312B-46A7-8002-2690F4FC7BF6}">
      <dsp:nvSpPr>
        <dsp:cNvPr id="0" name=""/>
        <dsp:cNvSpPr/>
      </dsp:nvSpPr>
      <dsp:spPr>
        <a:xfrm>
          <a:off x="149889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- COLOCA</a:t>
          </a:r>
          <a:endParaRPr lang="pt-BR" sz="1100" kern="1200" dirty="0"/>
        </a:p>
      </dsp:txBody>
      <dsp:txXfrm>
        <a:off x="1498890" y="3474310"/>
        <a:ext cx="717277" cy="1050827"/>
      </dsp:txXfrm>
    </dsp:sp>
    <dsp:sp modelId="{C6AA356A-DCA3-4D35-9E3C-5CCF56B67FC6}">
      <dsp:nvSpPr>
        <dsp:cNvPr id="0" name=""/>
        <dsp:cNvSpPr/>
      </dsp:nvSpPr>
      <dsp:spPr>
        <a:xfrm>
          <a:off x="223123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- TROCA</a:t>
          </a:r>
          <a:endParaRPr lang="pt-BR" sz="1100" kern="1200" dirty="0"/>
        </a:p>
      </dsp:txBody>
      <dsp:txXfrm>
        <a:off x="2231230" y="3474310"/>
        <a:ext cx="717277" cy="1050827"/>
      </dsp:txXfrm>
    </dsp:sp>
    <dsp:sp modelId="{C005C1AD-19B7-4D1B-8BB4-D60676D82056}">
      <dsp:nvSpPr>
        <dsp:cNvPr id="0" name=""/>
        <dsp:cNvSpPr/>
      </dsp:nvSpPr>
      <dsp:spPr>
        <a:xfrm>
          <a:off x="296357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– RETIRA</a:t>
          </a:r>
          <a:endParaRPr lang="pt-BR" sz="1100" kern="1200" dirty="0"/>
        </a:p>
      </dsp:txBody>
      <dsp:txXfrm>
        <a:off x="2963570" y="3474310"/>
        <a:ext cx="717277" cy="1050827"/>
      </dsp:txXfrm>
    </dsp:sp>
    <dsp:sp modelId="{84494407-2A2C-429A-AA1D-87424A7CF4E7}">
      <dsp:nvSpPr>
        <dsp:cNvPr id="0" name=""/>
        <dsp:cNvSpPr/>
      </dsp:nvSpPr>
      <dsp:spPr>
        <a:xfrm>
          <a:off x="3710972" y="2316481"/>
          <a:ext cx="218195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PREÇOS</a:t>
          </a:r>
          <a:endParaRPr lang="pt-BR" sz="1100" kern="1200" dirty="0"/>
        </a:p>
      </dsp:txBody>
      <dsp:txXfrm>
        <a:off x="3710972" y="2316481"/>
        <a:ext cx="2181957" cy="1050827"/>
      </dsp:txXfrm>
    </dsp:sp>
    <dsp:sp modelId="{D49E8AA1-8861-42C9-9FDD-6520C6D044E7}">
      <dsp:nvSpPr>
        <dsp:cNvPr id="0" name=""/>
        <dsp:cNvSpPr/>
      </dsp:nvSpPr>
      <dsp:spPr>
        <a:xfrm>
          <a:off x="371097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- ÚNICO</a:t>
          </a:r>
          <a:endParaRPr lang="pt-BR" sz="1100" kern="1200" dirty="0"/>
        </a:p>
      </dsp:txBody>
      <dsp:txXfrm>
        <a:off x="3710972" y="3474310"/>
        <a:ext cx="717277" cy="1050827"/>
      </dsp:txXfrm>
    </dsp:sp>
    <dsp:sp modelId="{38E92E4D-E792-4C50-A8F3-A8F6BB1AB9D4}">
      <dsp:nvSpPr>
        <dsp:cNvPr id="0" name=""/>
        <dsp:cNvSpPr/>
      </dsp:nvSpPr>
      <dsp:spPr>
        <a:xfrm>
          <a:off x="444331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– VALOR CEP / BAIRRO / CIDADE</a:t>
          </a:r>
          <a:endParaRPr lang="pt-BR" sz="1100" kern="1200" dirty="0"/>
        </a:p>
      </dsp:txBody>
      <dsp:txXfrm>
        <a:off x="4443312" y="3474310"/>
        <a:ext cx="717277" cy="1050827"/>
      </dsp:txXfrm>
    </dsp:sp>
    <dsp:sp modelId="{A74DF0E6-6816-483E-B571-8BD05B926AE1}">
      <dsp:nvSpPr>
        <dsp:cNvPr id="0" name=""/>
        <dsp:cNvSpPr/>
      </dsp:nvSpPr>
      <dsp:spPr>
        <a:xfrm>
          <a:off x="517565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– ACORDO ENTRE CLIENTE E GERENCIA</a:t>
          </a:r>
          <a:endParaRPr lang="pt-BR" sz="1100" kern="1200" dirty="0"/>
        </a:p>
      </dsp:txBody>
      <dsp:txXfrm>
        <a:off x="5175652" y="3474310"/>
        <a:ext cx="717277" cy="1050827"/>
      </dsp:txXfrm>
    </dsp:sp>
    <dsp:sp modelId="{7E1954BE-32BD-4A84-BC1E-30786B8E2E63}">
      <dsp:nvSpPr>
        <dsp:cNvPr id="0" name=""/>
        <dsp:cNvSpPr/>
      </dsp:nvSpPr>
      <dsp:spPr>
        <a:xfrm>
          <a:off x="5953181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FUNCIONÁRIOS</a:t>
          </a:r>
          <a:endParaRPr lang="pt-BR" sz="1100" kern="1200" dirty="0"/>
        </a:p>
      </dsp:txBody>
      <dsp:txXfrm>
        <a:off x="5953181" y="1158653"/>
        <a:ext cx="717277" cy="1050827"/>
      </dsp:txXfrm>
    </dsp:sp>
    <dsp:sp modelId="{2355C6BE-3052-45F5-83A5-47447237EF08}">
      <dsp:nvSpPr>
        <dsp:cNvPr id="0" name=""/>
        <dsp:cNvSpPr/>
      </dsp:nvSpPr>
      <dsp:spPr>
        <a:xfrm>
          <a:off x="6730709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VEICULOS</a:t>
          </a:r>
          <a:endParaRPr lang="pt-BR" sz="1100" kern="1200" dirty="0"/>
        </a:p>
      </dsp:txBody>
      <dsp:txXfrm>
        <a:off x="6730709" y="1158653"/>
        <a:ext cx="717277" cy="1050827"/>
      </dsp:txXfrm>
    </dsp:sp>
    <dsp:sp modelId="{041900FE-DEC8-4972-86E6-8F2C44A934A8}">
      <dsp:nvSpPr>
        <dsp:cNvPr id="0" name=""/>
        <dsp:cNvSpPr/>
      </dsp:nvSpPr>
      <dsp:spPr>
        <a:xfrm>
          <a:off x="7508238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ATERROS</a:t>
          </a:r>
          <a:endParaRPr lang="pt-BR" sz="1100" kern="1200" dirty="0"/>
        </a:p>
      </dsp:txBody>
      <dsp:txXfrm>
        <a:off x="7508238" y="1158653"/>
        <a:ext cx="717277" cy="1050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140311-1129_CONTROLE DE CAÇAMBAS.pptx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E2B5D-14CD-48F5-B876-56086AC99ADB}" type="datetimeFigureOut">
              <a:rPr lang="pt-BR" smtClean="0"/>
              <a:t>11/03/2014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AF9D4-3027-45A6-A30E-814F1BC55DB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140311-1129_CONTROLE DE CAÇAMBAS.pptx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FE76-6CEC-4664-9FA4-15D4A2F43073}" type="datetimeFigureOut">
              <a:rPr lang="pt-BR" smtClean="0"/>
              <a:pPr/>
              <a:t>11/03/2014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975" y="4613275"/>
            <a:ext cx="5505450" cy="436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C8EB8-048C-4D68-A8D3-4F6DF738753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8EB8-048C-4D68-A8D3-4F6DF738753F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140311-1129_CONTROLE DE CAÇAMBAS.pptx</a:t>
            </a:r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8EB8-048C-4D68-A8D3-4F6DF738753F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140311-1129_CONTROLE DE CAÇAMBAS.pptx</a:t>
            </a:r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8EB8-048C-4D68-A8D3-4F6DF738753F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140311-1129_CONTROLE DE CAÇAMBAS.pptx</a:t>
            </a:r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9DF4-0D30-40C9-A0FA-900D77D24041}" type="datetime1">
              <a:rPr lang="pt-BR" smtClean="0"/>
              <a:t>11/03/2014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E8E5-8B32-4461-B32B-DC9CC2DA8261}" type="datetime1">
              <a:rPr lang="pt-BR" smtClean="0"/>
              <a:t>11/03/2014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EEC6-1DE4-480C-AC27-24D91FD2F999}" type="datetime1">
              <a:rPr lang="pt-BR" smtClean="0"/>
              <a:t>11/03/2014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8FC7-F3A0-4156-A931-228A5E0081BB}" type="datetime1">
              <a:rPr lang="pt-BR" smtClean="0"/>
              <a:t>11/03/2014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1462-6B79-4761-9A3C-55AB89F24829}" type="datetime1">
              <a:rPr lang="pt-BR" smtClean="0"/>
              <a:t>11/03/2014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E1E-904F-46AA-9BF8-0130C6EECB01}" type="datetime1">
              <a:rPr lang="pt-BR" smtClean="0"/>
              <a:t>11/03/2014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CB3D-28E7-40C3-9B88-6C00B204A662}" type="datetime1">
              <a:rPr lang="pt-BR" smtClean="0"/>
              <a:t>11/03/2014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CCD1-D556-4891-A6C9-1DBC4E6E7C6B}" type="datetime1">
              <a:rPr lang="pt-BR" smtClean="0"/>
              <a:t>11/03/2014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ECFD-B04A-4B42-A63C-788B3A60BBE3}" type="datetime1">
              <a:rPr lang="pt-BR" smtClean="0"/>
              <a:t>11/03/2014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06FE-E11D-4665-8A8F-65F920DCA6D8}" type="datetime1">
              <a:rPr lang="pt-BR" smtClean="0"/>
              <a:t>11/03/2014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C735-FA8A-4A74-835D-E08E8E497962}" type="datetime1">
              <a:rPr lang="pt-BR" smtClean="0"/>
              <a:t>11/03/2014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AC03-DCFA-4F10-989D-708B0DCD7C40}" type="datetime1">
              <a:rPr lang="pt-BR" smtClean="0"/>
              <a:t>11/03/2014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CONTROLE DE CAÇAMBAS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Ver. 3.0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MENU DO SISTEMA - FATURAMENTO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FINANCEIRO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GERENCIA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MENUS DO SISTEMA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MENU DO SISTEMA - ATENDIMENTO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LOGISTICA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CONTROLE DE CAÇAMBAS - Ver. 3.0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592</Words>
  <Application>Microsoft Office PowerPoint</Application>
  <PresentationFormat>Apresentação na tela (4:3)</PresentationFormat>
  <Paragraphs>262</Paragraphs>
  <Slides>13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CONTROLE DE CAÇAMBAS</vt:lpstr>
      <vt:lpstr>MÓDULOS DO SISTEMA</vt:lpstr>
      <vt:lpstr>MÓDULOS DO SISTEMA</vt:lpstr>
      <vt:lpstr>MÓDULOS DO SISTEMA</vt:lpstr>
      <vt:lpstr>MÓDULOS DO SISTEMA</vt:lpstr>
      <vt:lpstr>MÓDULOS DO SISTEMA</vt:lpstr>
      <vt:lpstr>MENUS DO SISTEMA</vt:lpstr>
      <vt:lpstr>MENU DO SISTEMA - ATENDIMENTO</vt:lpstr>
      <vt:lpstr>MENU DO SISTEMA - LOGISTICA</vt:lpstr>
      <vt:lpstr>MENU DO SISTEMA - FATURAMENTO</vt:lpstr>
      <vt:lpstr>MENU DO SISTEMA - FINANCEIRO</vt:lpstr>
      <vt:lpstr>MENU DO SISTEMA - GERENCIA</vt:lpstr>
      <vt:lpstr>MENU DO SISTEMA - SISTEMA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AILTON</cp:lastModifiedBy>
  <cp:revision>64</cp:revision>
  <dcterms:created xsi:type="dcterms:W3CDTF">2014-02-13T10:26:37Z</dcterms:created>
  <dcterms:modified xsi:type="dcterms:W3CDTF">2014-03-11T15:09:48Z</dcterms:modified>
</cp:coreProperties>
</file>