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27" autoAdjust="0"/>
    <p:restoredTop sz="99322" autoAdjust="0"/>
  </p:normalViewPr>
  <p:slideViewPr>
    <p:cSldViewPr>
      <p:cViewPr>
        <p:scale>
          <a:sx n="150" d="100"/>
          <a:sy n="150" d="100"/>
        </p:scale>
        <p:origin x="18" y="2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ctr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ctr"/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ctr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/>
      <dgm:t>
        <a:bodyPr vert="vert"/>
        <a:lstStyle/>
        <a:p>
          <a:pPr algn="l"/>
          <a:r>
            <a:rPr lang="pt-BR" dirty="0" smtClean="0"/>
            <a:t>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/>
      <dgm:t>
        <a:bodyPr vert="vert"/>
        <a:lstStyle/>
        <a:p>
          <a:pPr algn="l"/>
          <a:r>
            <a:rPr lang="pt-BR" dirty="0" smtClean="0"/>
            <a:t>VALOR</a:t>
          </a:r>
          <a:br>
            <a:rPr lang="pt-BR" dirty="0" smtClean="0"/>
          </a:br>
          <a:r>
            <a:rPr lang="pt-BR" dirty="0" smtClean="0"/>
            <a:t>(CEP </a:t>
          </a:r>
          <a:r>
            <a:rPr lang="pt-BR" dirty="0" smtClean="0"/>
            <a:t>/ BAIRRO / </a:t>
          </a:r>
          <a:r>
            <a:rPr lang="pt-BR" dirty="0" smtClean="0"/>
            <a:t>CIDADE)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l"/>
          <a:r>
            <a:rPr lang="pt-BR" dirty="0" smtClean="0"/>
            <a:t>ACORDO</a:t>
          </a:r>
          <a:br>
            <a:rPr lang="pt-BR" dirty="0" smtClean="0"/>
          </a:br>
          <a:r>
            <a:rPr lang="pt-BR" dirty="0" smtClean="0"/>
            <a:t>(CLIENTE x GERENCIA)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ctr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ctr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03.ENTREGUE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ctr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ctr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A559FE76-F0CB-442E-A60B-6AD97B0B754F}">
      <dgm:prSet/>
      <dgm:spPr/>
      <dgm:t>
        <a:bodyPr vert="vert"/>
        <a:lstStyle/>
        <a:p>
          <a:pPr algn="l"/>
          <a:r>
            <a:rPr lang="pt-BR" dirty="0" smtClean="0"/>
            <a:t>04.CANCELADO</a:t>
          </a:r>
          <a:endParaRPr lang="pt-BR" dirty="0"/>
        </a:p>
      </dgm:t>
    </dgm:pt>
    <dgm:pt modelId="{6364512F-6B53-4560-A5F0-B617A2F26755}" type="sibTrans" cxnId="{4D1B0E87-6B96-4EEC-A006-FA66B06814CF}">
      <dgm:prSet/>
      <dgm:spPr/>
      <dgm:t>
        <a:bodyPr/>
        <a:lstStyle/>
        <a:p>
          <a:endParaRPr lang="pt-BR"/>
        </a:p>
      </dgm:t>
    </dgm:pt>
    <dgm:pt modelId="{AD2334F8-E8D8-4BE8-B03D-1A6B9BDB62FF}" type="parTrans" cxnId="{4D1B0E87-6B96-4EEC-A006-FA66B06814CF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horz"/>
        <a:lstStyle/>
        <a:p>
          <a:pPr algn="ctr"/>
          <a:r>
            <a:rPr lang="pt-BR" dirty="0" smtClean="0"/>
            <a:t>CADASTROS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5BC9369B-7E4F-4EF2-8756-2E507C456184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D1CF9112-A945-4C13-B974-25E539FB96EB}" type="parTrans" cxnId="{CCF3946B-6F2E-453F-A6C5-AAC485F67A60}">
      <dgm:prSet/>
      <dgm:spPr/>
      <dgm:t>
        <a:bodyPr/>
        <a:lstStyle/>
        <a:p>
          <a:endParaRPr lang="pt-BR"/>
        </a:p>
      </dgm:t>
    </dgm:pt>
    <dgm:pt modelId="{9AF985F2-8B22-46FE-8AE7-BC94020FCB80}" type="sibTrans" cxnId="{CCF3946B-6F2E-453F-A6C5-AAC485F67A60}">
      <dgm:prSet/>
      <dgm:spPr/>
      <dgm:t>
        <a:bodyPr/>
        <a:lstStyle/>
        <a:p>
          <a:endParaRPr lang="pt-BR"/>
        </a:p>
      </dgm:t>
    </dgm:pt>
    <dgm:pt modelId="{78608FF1-9FA5-4F23-AE98-08D3C90C661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67540081-CA07-4401-8424-7DF67A2CAC67}" type="parTrans" cxnId="{5E9FE52A-1017-4A1A-A2DC-CF9A4F1A9B47}">
      <dgm:prSet/>
      <dgm:spPr/>
      <dgm:t>
        <a:bodyPr/>
        <a:lstStyle/>
        <a:p>
          <a:endParaRPr lang="pt-BR"/>
        </a:p>
      </dgm:t>
    </dgm:pt>
    <dgm:pt modelId="{148DD8A5-A275-4E3A-AC9E-702092B88F7F}" type="sibTrans" cxnId="{5E9FE52A-1017-4A1A-A2DC-CF9A4F1A9B47}">
      <dgm:prSet/>
      <dgm:spPr/>
      <dgm:t>
        <a:bodyPr/>
        <a:lstStyle/>
        <a:p>
          <a:endParaRPr lang="pt-BR"/>
        </a:p>
      </dgm:t>
    </dgm:pt>
    <dgm:pt modelId="{99A68B68-D758-43B9-848A-95DBBC15642C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AF63C71-BDAF-47C7-B453-88D85A75CA81}" type="parTrans" cxnId="{5DAA8C80-7CBC-4285-A35F-93100B7AAF81}">
      <dgm:prSet/>
      <dgm:spPr/>
      <dgm:t>
        <a:bodyPr/>
        <a:lstStyle/>
        <a:p>
          <a:endParaRPr lang="pt-BR"/>
        </a:p>
      </dgm:t>
    </dgm:pt>
    <dgm:pt modelId="{D4905989-6073-4394-91F3-7A1A2330D12B}" type="sibTrans" cxnId="{5DAA8C80-7CBC-4285-A35F-93100B7AAF81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6CD9B16C-96A6-48C0-8D8D-6ECA26C5FC7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726271DB-E842-431E-9B7D-3900170BCF80}" type="parTrans" cxnId="{F5DD8D82-3155-4710-9056-2C8887DFC3FB}">
      <dgm:prSet/>
      <dgm:spPr/>
      <dgm:t>
        <a:bodyPr/>
        <a:lstStyle/>
        <a:p>
          <a:endParaRPr lang="pt-BR"/>
        </a:p>
      </dgm:t>
    </dgm:pt>
    <dgm:pt modelId="{D922394F-3376-4650-A2A5-8C0056DF993A}" type="sibTrans" cxnId="{F5DD8D82-3155-4710-9056-2C8887DFC3FB}">
      <dgm:prSet/>
      <dgm:spPr/>
      <dgm:t>
        <a:bodyPr/>
        <a:lstStyle/>
        <a:p>
          <a:endParaRPr lang="pt-BR"/>
        </a:p>
      </dgm:t>
    </dgm:pt>
    <dgm:pt modelId="{7698FA6B-869C-45CC-A40F-1DE57B8B1A9B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4F951239-E3F9-4387-9FC0-C59489442AB8}" type="parTrans" cxnId="{8EBBFDD2-48B4-4AEE-8EF7-5720548F4C70}">
      <dgm:prSet/>
      <dgm:spPr/>
      <dgm:t>
        <a:bodyPr/>
        <a:lstStyle/>
        <a:p>
          <a:endParaRPr lang="pt-BR"/>
        </a:p>
      </dgm:t>
    </dgm:pt>
    <dgm:pt modelId="{9A355528-39B5-4AF8-AD08-7CFC73F4117D}" type="sibTrans" cxnId="{8EBBFDD2-48B4-4AEE-8EF7-5720548F4C70}">
      <dgm:prSet/>
      <dgm:spPr/>
      <dgm:t>
        <a:bodyPr/>
        <a:lstStyle/>
        <a:p>
          <a:endParaRPr lang="pt-BR"/>
        </a:p>
      </dgm:t>
    </dgm:pt>
    <dgm:pt modelId="{B000AB3F-2BCA-4728-A42D-50A67CAE2CC2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5650FA9E-5307-4AE2-ADB1-C0945DDBE5A0}" type="parTrans" cxnId="{1D08DB48-C526-43F5-8CFB-201E75D7F18C}">
      <dgm:prSet/>
      <dgm:spPr/>
      <dgm:t>
        <a:bodyPr/>
        <a:lstStyle/>
        <a:p>
          <a:endParaRPr lang="pt-BR"/>
        </a:p>
      </dgm:t>
    </dgm:pt>
    <dgm:pt modelId="{6111E914-0F74-4C43-8D3C-FD5C2EA3B6F3}" type="sibTrans" cxnId="{1D08DB48-C526-43F5-8CFB-201E75D7F18C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</a:t>
          </a:r>
          <a:r>
            <a:rPr lang="pt-BR" dirty="0" smtClean="0"/>
            <a:t>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JURUDICA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A7922DFD-20B3-40E7-9806-9BF16B933004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44386224-831E-4DDF-B93E-18DBECDCBEA3}" type="parTrans" cxnId="{AB270AAD-505B-4298-AD33-756429090325}">
      <dgm:prSet/>
      <dgm:spPr/>
      <dgm:t>
        <a:bodyPr/>
        <a:lstStyle/>
        <a:p>
          <a:endParaRPr lang="pt-BR"/>
        </a:p>
      </dgm:t>
    </dgm:pt>
    <dgm:pt modelId="{7ED890CD-9A20-474B-A54D-A32007F66123}" type="sibTrans" cxnId="{AB270AAD-505B-4298-AD33-756429090325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dirty="0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50DFDCAA-DD07-4465-B985-9EE1FB82F7A3}">
      <dgm:prSet phldrT="[Texto]"/>
      <dgm:spPr/>
      <dgm:t>
        <a:bodyPr vert="horz"/>
        <a:lstStyle/>
        <a:p>
          <a:pPr algn="ctr"/>
          <a:r>
            <a:rPr lang="pt-BR" smtClean="0"/>
            <a:t>USUÁRIOS</a:t>
          </a:r>
          <a:endParaRPr lang="pt-BR" dirty="0"/>
        </a:p>
      </dgm:t>
    </dgm:pt>
    <dgm:pt modelId="{2B58BCAD-35C7-4043-B23E-AD624825E204}" type="parTrans" cxnId="{4FF84E68-4E31-4D6E-B518-D634F25DC815}">
      <dgm:prSet/>
      <dgm:spPr/>
      <dgm:t>
        <a:bodyPr/>
        <a:lstStyle/>
        <a:p>
          <a:endParaRPr lang="pt-BR"/>
        </a:p>
      </dgm:t>
    </dgm:pt>
    <dgm:pt modelId="{AD08C373-EF31-45F7-83BC-F1C70D3FEBF3}" type="sibTrans" cxnId="{4FF84E68-4E31-4D6E-B518-D634F25DC815}">
      <dgm:prSet/>
      <dgm:spPr/>
      <dgm:t>
        <a:bodyPr/>
        <a:lstStyle/>
        <a:p>
          <a:endParaRPr lang="pt-BR"/>
        </a:p>
      </dgm:t>
    </dgm:pt>
    <dgm:pt modelId="{8C0B1A2C-E399-4B46-9171-E91FD75DFFFA}">
      <dgm:prSet phldrT="[Texto]"/>
      <dgm:spPr/>
      <dgm:t>
        <a:bodyPr vert="vert"/>
        <a:lstStyle/>
        <a:p>
          <a:pPr algn="l"/>
          <a:r>
            <a:rPr lang="pt-BR" dirty="0" smtClean="0"/>
            <a:t>DEPARTAMENTOS</a:t>
          </a:r>
          <a:endParaRPr lang="pt-BR" dirty="0"/>
        </a:p>
      </dgm:t>
    </dgm:pt>
    <dgm:pt modelId="{6FCE573C-9A9F-45F2-A6B9-F2234BA96BEE}" type="parTrans" cxnId="{9AC576B5-CE09-477C-9A10-7A7946E2F650}">
      <dgm:prSet/>
      <dgm:spPr/>
      <dgm:t>
        <a:bodyPr/>
        <a:lstStyle/>
        <a:p>
          <a:endParaRPr lang="pt-BR"/>
        </a:p>
      </dgm:t>
    </dgm:pt>
    <dgm:pt modelId="{F54C747F-4AB9-48C0-9E3C-3303B5B0D363}" type="sibTrans" cxnId="{9AC576B5-CE09-477C-9A10-7A7946E2F650}">
      <dgm:prSet/>
      <dgm:spPr/>
      <dgm:t>
        <a:bodyPr/>
        <a:lstStyle/>
        <a:p>
          <a:endParaRPr lang="pt-BR"/>
        </a:p>
      </dgm:t>
    </dgm:pt>
    <dgm:pt modelId="{167E5F45-09CB-4333-B353-5B07842974FC}">
      <dgm:prSet phldrT="[Texto]"/>
      <dgm:spPr/>
      <dgm:t>
        <a:bodyPr vert="vert"/>
        <a:lstStyle/>
        <a:p>
          <a:pPr algn="l"/>
          <a:r>
            <a:rPr lang="pt-BR" dirty="0" smtClean="0"/>
            <a:t>CADASTROS</a:t>
          </a:r>
          <a:endParaRPr lang="pt-BR" dirty="0"/>
        </a:p>
      </dgm:t>
    </dgm:pt>
    <dgm:pt modelId="{7FFA05D6-85D5-47C5-A54D-53496B897A65}" type="parTrans" cxnId="{FEC443E9-B4A0-4D50-8D3D-A48FED8C474E}">
      <dgm:prSet/>
      <dgm:spPr/>
      <dgm:t>
        <a:bodyPr/>
        <a:lstStyle/>
        <a:p>
          <a:endParaRPr lang="pt-BR"/>
        </a:p>
      </dgm:t>
    </dgm:pt>
    <dgm:pt modelId="{C5FCD3FC-94EB-43FD-8017-6F668BDC253A}" type="sibTrans" cxnId="{FEC443E9-B4A0-4D50-8D3D-A48FED8C474E}">
      <dgm:prSet/>
      <dgm:spPr/>
      <dgm:t>
        <a:bodyPr/>
        <a:lstStyle/>
        <a:p>
          <a:endParaRPr lang="pt-BR"/>
        </a:p>
      </dgm:t>
    </dgm:pt>
    <dgm:pt modelId="{4484795A-7B2F-4120-8354-FB7ED70D790B}">
      <dgm:prSet phldrT="[Texto]"/>
      <dgm:spPr/>
      <dgm:t>
        <a:bodyPr vert="vert"/>
        <a:lstStyle/>
        <a:p>
          <a:pPr algn="l"/>
          <a:r>
            <a:rPr lang="pt-BR" dirty="0" smtClean="0"/>
            <a:t>USUÁRIO x SENHA</a:t>
          </a:r>
          <a:endParaRPr lang="pt-BR" dirty="0"/>
        </a:p>
      </dgm:t>
    </dgm:pt>
    <dgm:pt modelId="{C5070C13-FFD2-4E6B-845E-369C6FEE6D44}" type="parTrans" cxnId="{10B316D2-3203-40DE-9881-B8DD3BA183C1}">
      <dgm:prSet/>
      <dgm:spPr/>
      <dgm:t>
        <a:bodyPr/>
        <a:lstStyle/>
        <a:p>
          <a:endParaRPr lang="pt-BR"/>
        </a:p>
      </dgm:t>
    </dgm:pt>
    <dgm:pt modelId="{1A75168C-43D7-4073-812C-00836A8FB530}" type="sibTrans" cxnId="{10B316D2-3203-40DE-9881-B8DD3BA183C1}">
      <dgm:prSet/>
      <dgm:spPr/>
      <dgm:t>
        <a:bodyPr/>
        <a:lstStyle/>
        <a:p>
          <a:endParaRPr lang="pt-BR"/>
        </a:p>
      </dgm:t>
    </dgm:pt>
    <dgm:pt modelId="{1C24D68E-7FD9-43D0-887B-861572EEA678}">
      <dgm:prSet phldrT="[Texto]"/>
      <dgm:spPr/>
      <dgm:t>
        <a:bodyPr vert="vert"/>
        <a:lstStyle/>
        <a:p>
          <a:pPr algn="l"/>
          <a:r>
            <a:rPr lang="pt-BR" dirty="0" smtClean="0"/>
            <a:t>IMPRESSÕES</a:t>
          </a:r>
          <a:endParaRPr lang="pt-BR" dirty="0"/>
        </a:p>
      </dgm:t>
    </dgm:pt>
    <dgm:pt modelId="{7B80E853-94BF-4D3F-82E8-65321794A90E}" type="parTrans" cxnId="{9A3CD1BA-9745-4EA7-B955-4D8429D416C6}">
      <dgm:prSet/>
      <dgm:spPr/>
      <dgm:t>
        <a:bodyPr/>
        <a:lstStyle/>
        <a:p>
          <a:endParaRPr lang="pt-BR"/>
        </a:p>
      </dgm:t>
    </dgm:pt>
    <dgm:pt modelId="{0EE12B15-721D-4438-8E95-8F0C4348C74F}" type="sibTrans" cxnId="{9A3CD1BA-9745-4EA7-B955-4D8429D416C6}">
      <dgm:prSet/>
      <dgm:spPr/>
      <dgm:t>
        <a:bodyPr/>
        <a:lstStyle/>
        <a:p>
          <a:endParaRPr lang="pt-BR"/>
        </a:p>
      </dgm:t>
    </dgm:pt>
    <dgm:pt modelId="{88F3FB13-7252-488C-8CD3-8A5B8434FBC5}">
      <dgm:prSet phldrT="[Texto]"/>
      <dgm:spPr/>
      <dgm:t>
        <a:bodyPr vert="vert"/>
        <a:lstStyle/>
        <a:p>
          <a:pPr algn="l"/>
          <a:r>
            <a:rPr lang="pt-BR" dirty="0" smtClean="0"/>
            <a:t>FUNÇÕES</a:t>
          </a:r>
          <a:endParaRPr lang="pt-BR" dirty="0"/>
        </a:p>
      </dgm:t>
    </dgm:pt>
    <dgm:pt modelId="{F27DD632-6672-43E0-B6A5-577C5DA369B0}" type="parTrans" cxnId="{42D9280A-8357-4C87-81B7-E19561D0C6B0}">
      <dgm:prSet/>
      <dgm:spPr/>
      <dgm:t>
        <a:bodyPr/>
        <a:lstStyle/>
        <a:p>
          <a:endParaRPr lang="pt-BR"/>
        </a:p>
      </dgm:t>
    </dgm:pt>
    <dgm:pt modelId="{ECD6D54C-3E76-4F73-AD0B-2AD5EC022983}" type="sibTrans" cxnId="{42D9280A-8357-4C87-81B7-E19561D0C6B0}">
      <dgm:prSet/>
      <dgm:spPr/>
      <dgm:t>
        <a:bodyPr/>
        <a:lstStyle/>
        <a:p>
          <a:endParaRPr lang="pt-BR"/>
        </a:p>
      </dgm:t>
    </dgm:pt>
    <dgm:pt modelId="{F9A319F5-611A-40BA-8BDB-58A6BFB3878D}">
      <dgm:prSet/>
      <dgm:spPr/>
      <dgm:t>
        <a:bodyPr vert="vert"/>
        <a:lstStyle/>
        <a:p>
          <a:pPr algn="ctr"/>
          <a:r>
            <a:rPr lang="pt-BR" dirty="0" smtClean="0"/>
            <a:t>CARGOS</a:t>
          </a:r>
          <a:endParaRPr lang="pt-BR" dirty="0"/>
        </a:p>
      </dgm:t>
    </dgm:pt>
    <dgm:pt modelId="{77201E0A-FC33-4B72-946C-74FB58BA0E03}" type="parTrans" cxnId="{99B3614B-2893-43E2-BFDD-BAE67470C5F2}">
      <dgm:prSet/>
      <dgm:spPr/>
      <dgm:t>
        <a:bodyPr/>
        <a:lstStyle/>
        <a:p>
          <a:endParaRPr lang="pt-BR"/>
        </a:p>
      </dgm:t>
    </dgm:pt>
    <dgm:pt modelId="{30F5E58B-982E-469F-BB9A-4C3F5080B7E9}" type="sibTrans" cxnId="{99B3614B-2893-43E2-BFDD-BAE67470C5F2}">
      <dgm:prSet/>
      <dgm:spPr/>
      <dgm:t>
        <a:bodyPr/>
        <a:lstStyle/>
        <a:p>
          <a:endParaRPr lang="pt-BR"/>
        </a:p>
      </dgm:t>
    </dgm:pt>
    <dgm:pt modelId="{F87E51CD-F442-4BB1-BB8E-70F5024556BB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0231A2A9-E7A3-4CB4-A1AC-CEB4F8712CA1}" type="parTrans" cxnId="{F21054B9-BA4C-4E74-92B7-C6D2E28D7B5B}">
      <dgm:prSet/>
      <dgm:spPr/>
      <dgm:t>
        <a:bodyPr/>
        <a:lstStyle/>
        <a:p>
          <a:endParaRPr lang="pt-BR"/>
        </a:p>
      </dgm:t>
    </dgm:pt>
    <dgm:pt modelId="{29BEA438-DDDD-42F6-BC99-75C7E61086F7}" type="sibTrans" cxnId="{F21054B9-BA4C-4E74-92B7-C6D2E28D7B5B}">
      <dgm:prSet/>
      <dgm:spPr/>
      <dgm:t>
        <a:bodyPr/>
        <a:lstStyle/>
        <a:p>
          <a:endParaRPr lang="pt-BR"/>
        </a:p>
      </dgm:t>
    </dgm:pt>
    <dgm:pt modelId="{23DCDD9B-FEC3-4B6F-93A2-A7A6847A494E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45D96C7A-4EDF-46C2-A5DE-ADBBDB1DCA79}" type="parTrans" cxnId="{46AB3C5F-3BF1-4616-9DC3-AA2638F8C086}">
      <dgm:prSet/>
      <dgm:spPr/>
      <dgm:t>
        <a:bodyPr/>
        <a:lstStyle/>
        <a:p>
          <a:endParaRPr lang="pt-BR"/>
        </a:p>
      </dgm:t>
    </dgm:pt>
    <dgm:pt modelId="{9E3EEFA0-9155-427D-89A4-B5B93F71D189}" type="sibTrans" cxnId="{46AB3C5F-3BF1-4616-9DC3-AA2638F8C086}">
      <dgm:prSet/>
      <dgm:spPr/>
      <dgm:t>
        <a:bodyPr/>
        <a:lstStyle/>
        <a:p>
          <a:endParaRPr lang="pt-BR"/>
        </a:p>
      </dgm:t>
    </dgm:pt>
    <dgm:pt modelId="{DF926BBA-9E5C-4DAB-8375-AAD2177BFD70}">
      <dgm:prSet/>
      <dgm:spPr/>
      <dgm:t>
        <a:bodyPr vert="horz"/>
        <a:lstStyle/>
        <a:p>
          <a:r>
            <a:rPr lang="pt-BR" dirty="0" smtClean="0"/>
            <a:t>STATUS</a:t>
          </a:r>
          <a:endParaRPr lang="pt-BR" dirty="0"/>
        </a:p>
      </dgm:t>
    </dgm:pt>
    <dgm:pt modelId="{4A334283-7ACF-4965-AE99-C8D94B2B3DAF}" type="parTrans" cxnId="{103E674B-3557-49F0-A1EF-EB1E77BF2189}">
      <dgm:prSet/>
      <dgm:spPr/>
      <dgm:t>
        <a:bodyPr/>
        <a:lstStyle/>
        <a:p>
          <a:endParaRPr lang="pt-BR"/>
        </a:p>
      </dgm:t>
    </dgm:pt>
    <dgm:pt modelId="{7B3AF46D-2B6A-4D21-A8D4-16B9CF7CB409}" type="sibTrans" cxnId="{103E674B-3557-49F0-A1EF-EB1E77BF2189}">
      <dgm:prSet/>
      <dgm:spPr/>
      <dgm:t>
        <a:bodyPr/>
        <a:lstStyle/>
        <a:p>
          <a:endParaRPr lang="pt-BR"/>
        </a:p>
      </dgm:t>
    </dgm:pt>
    <dgm:pt modelId="{0765D0C7-0DB9-41A4-9F74-F4018B9CC642}">
      <dgm:prSet/>
      <dgm:spPr/>
      <dgm:t>
        <a:bodyPr vert="vert"/>
        <a:lstStyle/>
        <a:p>
          <a:r>
            <a:rPr lang="pt-BR" dirty="0" smtClean="0"/>
            <a:t>SERVIÇOS</a:t>
          </a:r>
          <a:endParaRPr lang="pt-BR" dirty="0"/>
        </a:p>
      </dgm:t>
    </dgm:pt>
    <dgm:pt modelId="{B21398B9-689B-42D4-87AE-C3199EF0AE31}" type="parTrans" cxnId="{1A04FE10-97A3-47AA-BBD9-11937DA5795A}">
      <dgm:prSet/>
      <dgm:spPr/>
      <dgm:t>
        <a:bodyPr/>
        <a:lstStyle/>
        <a:p>
          <a:endParaRPr lang="pt-BR"/>
        </a:p>
      </dgm:t>
    </dgm:pt>
    <dgm:pt modelId="{EF23B969-15C5-40B7-902E-95F975E55C5C}" type="sibTrans" cxnId="{1A04FE10-97A3-47AA-BBD9-11937DA5795A}">
      <dgm:prSet/>
      <dgm:spPr/>
      <dgm:t>
        <a:bodyPr/>
        <a:lstStyle/>
        <a:p>
          <a:endParaRPr lang="pt-BR"/>
        </a:p>
      </dgm:t>
    </dgm:pt>
    <dgm:pt modelId="{33D82430-195B-469E-8D2E-D3B54475A50E}">
      <dgm:prSet/>
      <dgm:spPr/>
      <dgm:t>
        <a:bodyPr vert="vert"/>
        <a:lstStyle/>
        <a:p>
          <a:pPr algn="ctr"/>
          <a:r>
            <a:rPr lang="pt-BR" dirty="0" smtClean="0"/>
            <a:t>CEP</a:t>
          </a:r>
          <a:endParaRPr lang="pt-BR" dirty="0"/>
        </a:p>
      </dgm:t>
    </dgm:pt>
    <dgm:pt modelId="{8F7DB066-A5EA-42C2-861F-E80477679A87}" type="parTrans" cxnId="{9715F0A2-F9F7-4F9F-8D98-1FE9A5683B63}">
      <dgm:prSet/>
      <dgm:spPr/>
      <dgm:t>
        <a:bodyPr/>
        <a:lstStyle/>
        <a:p>
          <a:endParaRPr lang="pt-BR"/>
        </a:p>
      </dgm:t>
    </dgm:pt>
    <dgm:pt modelId="{D459E562-1103-4140-8E6F-5EE58846E5EA}" type="sibTrans" cxnId="{9715F0A2-F9F7-4F9F-8D98-1FE9A5683B63}">
      <dgm:prSet/>
      <dgm:spPr/>
      <dgm:t>
        <a:bodyPr/>
        <a:lstStyle/>
        <a:p>
          <a:endParaRPr lang="pt-BR"/>
        </a:p>
      </dgm:t>
    </dgm:pt>
    <dgm:pt modelId="{F5944EA9-0873-461A-9220-FC938A5B8F2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0913CD2D-D2C3-4D73-8065-1D03172323B2}" type="parTrans" cxnId="{33E75A60-E03E-4951-B51B-8BE27A0D2F70}">
      <dgm:prSet/>
      <dgm:spPr/>
      <dgm:t>
        <a:bodyPr/>
        <a:lstStyle/>
        <a:p>
          <a:endParaRPr lang="pt-BR"/>
        </a:p>
      </dgm:t>
    </dgm:pt>
    <dgm:pt modelId="{DDB3E40F-542F-4888-A338-3F0FCA52DAF1}" type="sibTrans" cxnId="{33E75A60-E03E-4951-B51B-8BE27A0D2F70}">
      <dgm:prSet/>
      <dgm:spPr/>
      <dgm:t>
        <a:bodyPr/>
        <a:lstStyle/>
        <a:p>
          <a:endParaRPr lang="pt-BR"/>
        </a:p>
      </dgm:t>
    </dgm:pt>
    <dgm:pt modelId="{21298B8A-8308-4A7F-9E92-2C730F997F4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957A85B9-53E3-455D-9789-EDFD458F3EFE}" type="parTrans" cxnId="{1124B420-E6F0-4777-8DA6-F532F60BD2A4}">
      <dgm:prSet/>
      <dgm:spPr/>
      <dgm:t>
        <a:bodyPr/>
        <a:lstStyle/>
        <a:p>
          <a:endParaRPr lang="pt-BR"/>
        </a:p>
      </dgm:t>
    </dgm:pt>
    <dgm:pt modelId="{83745E7E-24F0-4273-9122-89BC1D0C30F1}" type="sibTrans" cxnId="{1124B420-E6F0-4777-8DA6-F532F60BD2A4}">
      <dgm:prSet/>
      <dgm:spPr/>
      <dgm:t>
        <a:bodyPr/>
        <a:lstStyle/>
        <a:p>
          <a:endParaRPr lang="pt-BR"/>
        </a:p>
      </dgm:t>
    </dgm:pt>
    <dgm:pt modelId="{EE886A25-7CD0-4D03-ADF2-063423E3BF01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E8C286BF-AA3A-40D0-96D4-7F8B1BC0A4E7}" type="parTrans" cxnId="{9D3BBD15-B982-4BBA-9501-85A7E4E75DDE}">
      <dgm:prSet/>
      <dgm:spPr/>
      <dgm:t>
        <a:bodyPr/>
        <a:lstStyle/>
        <a:p>
          <a:endParaRPr lang="pt-BR"/>
        </a:p>
      </dgm:t>
    </dgm:pt>
    <dgm:pt modelId="{3A8880D9-CA83-44AB-81E6-D034390AB833}" type="sibTrans" cxnId="{9D3BBD15-B982-4BBA-9501-85A7E4E75DDE}">
      <dgm:prSet/>
      <dgm:spPr/>
      <dgm:t>
        <a:bodyPr/>
        <a:lstStyle/>
        <a:p>
          <a:endParaRPr lang="pt-BR"/>
        </a:p>
      </dgm:t>
    </dgm:pt>
    <dgm:pt modelId="{F9F1F1CD-C0E2-4267-9CEB-F2DF5EEFB930}">
      <dgm:prSet/>
      <dgm:spPr/>
      <dgm:t>
        <a:bodyPr vert="vert"/>
        <a:lstStyle/>
        <a:p>
          <a:pPr algn="ctr"/>
          <a:r>
            <a:rPr lang="pt-BR" smtClean="0"/>
            <a:t>LIBERADO</a:t>
          </a:r>
          <a:endParaRPr lang="pt-BR" dirty="0"/>
        </a:p>
      </dgm:t>
    </dgm:pt>
    <dgm:pt modelId="{CCF1ABAD-68DF-455B-937D-21BCBB91EB4F}" type="parTrans" cxnId="{0DB5ADB7-6062-4378-9250-2E58CA32C705}">
      <dgm:prSet/>
      <dgm:spPr/>
      <dgm:t>
        <a:bodyPr/>
        <a:lstStyle/>
        <a:p>
          <a:endParaRPr lang="pt-BR"/>
        </a:p>
      </dgm:t>
    </dgm:pt>
    <dgm:pt modelId="{A423957F-53D5-4B72-9DEF-DE7AED782117}" type="sibTrans" cxnId="{0DB5ADB7-6062-4378-9250-2E58CA32C705}">
      <dgm:prSet/>
      <dgm:spPr/>
      <dgm:t>
        <a:bodyPr/>
        <a:lstStyle/>
        <a:p>
          <a:endParaRPr lang="pt-BR"/>
        </a:p>
      </dgm:t>
    </dgm:pt>
    <dgm:pt modelId="{4012F69D-B52D-4EF1-8900-CDA0AFD950EC}">
      <dgm:prSet/>
      <dgm:spPr/>
      <dgm:t>
        <a:bodyPr vert="vert"/>
        <a:lstStyle/>
        <a:p>
          <a:r>
            <a:rPr lang="pt-BR" dirty="0" smtClean="0"/>
            <a:t>BLOQUEADO</a:t>
          </a:r>
          <a:endParaRPr lang="pt-BR" dirty="0"/>
        </a:p>
      </dgm:t>
    </dgm:pt>
    <dgm:pt modelId="{490A1EA0-F44D-4A1A-AA25-0EFC164A4603}" type="parTrans" cxnId="{19F0256A-FE79-4811-97E2-0698E51DC8FB}">
      <dgm:prSet/>
      <dgm:spPr/>
      <dgm:t>
        <a:bodyPr/>
        <a:lstStyle/>
        <a:p>
          <a:endParaRPr lang="pt-BR"/>
        </a:p>
      </dgm:t>
    </dgm:pt>
    <dgm:pt modelId="{AFFE2002-371F-4B56-B761-0182DDAB9CF9}" type="sibTrans" cxnId="{19F0256A-FE79-4811-97E2-0698E51DC8FB}">
      <dgm:prSet/>
      <dgm:spPr/>
      <dgm:t>
        <a:bodyPr/>
        <a:lstStyle/>
        <a:p>
          <a:endParaRPr lang="pt-BR"/>
        </a:p>
      </dgm:t>
    </dgm:pt>
    <dgm:pt modelId="{36420F18-6E63-4B69-8E75-337FB296CD2C}">
      <dgm:prSet phldrT="[Texto]"/>
      <dgm:spPr/>
      <dgm:t>
        <a:bodyPr vert="horz"/>
        <a:lstStyle/>
        <a:p>
          <a:pPr algn="ctr"/>
          <a:r>
            <a:rPr lang="pt-BR" dirty="0" smtClean="0"/>
            <a:t>FINANCEIRO</a:t>
          </a:r>
          <a:endParaRPr lang="pt-BR" dirty="0"/>
        </a:p>
      </dgm:t>
    </dgm:pt>
    <dgm:pt modelId="{D6A9960E-CE05-48C9-8DFA-373DBC40CE9C}" type="parTrans" cxnId="{A864B0D9-AFFC-4819-83B0-A8D0B5D7BBA1}">
      <dgm:prSet/>
      <dgm:spPr/>
      <dgm:t>
        <a:bodyPr/>
        <a:lstStyle/>
        <a:p>
          <a:endParaRPr lang="pt-BR"/>
        </a:p>
      </dgm:t>
    </dgm:pt>
    <dgm:pt modelId="{DA8DB547-175F-4ADB-BE75-B9E0B8CA918F}" type="sibTrans" cxnId="{A864B0D9-AFFC-4819-83B0-A8D0B5D7BBA1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5954E164-32FF-4CA2-B5BC-7BE0373F3264}" type="pres">
      <dgm:prSet presAssocID="{DF926BBA-9E5C-4DAB-8375-AAD2177BFD70}" presName="vertThree" presStyleCnt="0"/>
      <dgm:spPr/>
    </dgm:pt>
    <dgm:pt modelId="{A26FE01F-0F7B-4C49-86FA-AA74A326AA9E}" type="pres">
      <dgm:prSet presAssocID="{DF926BBA-9E5C-4DAB-8375-AAD2177BFD70}" presName="txThree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39694-5071-42F5-99FF-AC8A86E6C1C8}" type="pres">
      <dgm:prSet presAssocID="{DF926BBA-9E5C-4DAB-8375-AAD2177BFD70}" presName="parTransThree" presStyleCnt="0"/>
      <dgm:spPr/>
    </dgm:pt>
    <dgm:pt modelId="{8459BAEF-5D8D-41F0-9479-599653F421C8}" type="pres">
      <dgm:prSet presAssocID="{DF926BBA-9E5C-4DAB-8375-AAD2177BFD70}" presName="horzThree" presStyleCnt="0"/>
      <dgm:spPr/>
    </dgm:pt>
    <dgm:pt modelId="{025E227D-95F0-4BAB-959D-691FB5B89993}" type="pres">
      <dgm:prSet presAssocID="{0765D0C7-0DB9-41A4-9F74-F4018B9CC642}" presName="vertFour" presStyleCnt="0">
        <dgm:presLayoutVars>
          <dgm:chPref val="3"/>
        </dgm:presLayoutVars>
      </dgm:prSet>
      <dgm:spPr/>
    </dgm:pt>
    <dgm:pt modelId="{7C7E6E2F-6658-48C7-877A-DFF428BEB458}" type="pres">
      <dgm:prSet presAssocID="{0765D0C7-0DB9-41A4-9F74-F4018B9CC642}" presName="txFour" presStyleLbl="node4" presStyleIdx="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B8B8C-3FD0-4337-99E9-1BC2B3A66752}" type="pres">
      <dgm:prSet presAssocID="{0765D0C7-0DB9-41A4-9F74-F4018B9CC642}" presName="parTransFour" presStyleCnt="0"/>
      <dgm:spPr/>
    </dgm:pt>
    <dgm:pt modelId="{FE969834-BD64-49B0-B6B8-36719369E420}" type="pres">
      <dgm:prSet presAssocID="{0765D0C7-0DB9-41A4-9F74-F4018B9CC642}" presName="horzFour" presStyleCnt="0"/>
      <dgm:spPr/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E9ABFC36-7FA6-4D43-86CE-F0074EBB011A}" type="pres">
      <dgm:prSet presAssocID="{EF23B969-15C5-40B7-902E-95F975E55C5C}" presName="sibSpaceFour" presStyleCnt="0"/>
      <dgm:spPr/>
    </dgm:pt>
    <dgm:pt modelId="{404EA514-92F9-4521-9131-50F1D73E73EF}" type="pres">
      <dgm:prSet presAssocID="{AFACF6DF-CA6E-4123-82F0-3C4FBC84994E}" presName="vertFour" presStyleCnt="0">
        <dgm:presLayoutVars>
          <dgm:chPref val="3"/>
        </dgm:presLayoutVars>
      </dgm:prSet>
      <dgm:spPr/>
    </dgm:pt>
    <dgm:pt modelId="{ED915A7D-8443-46EC-AF27-9CA21E9D98E8}" type="pres">
      <dgm:prSet presAssocID="{AFACF6DF-CA6E-4123-82F0-3C4FBC84994E}" presName="txFour" presStyleLbl="node4" presStyleIdx="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669302-BB21-4E0A-998C-1C0D11067C78}" type="pres">
      <dgm:prSet presAssocID="{AFACF6DF-CA6E-4123-82F0-3C4FBC84994E}" presName="parTransFour" presStyleCnt="0"/>
      <dgm:spPr/>
    </dgm:pt>
    <dgm:pt modelId="{3802214C-47EC-41DB-8601-6D1474ADE396}" type="pres">
      <dgm:prSet presAssocID="{AFACF6DF-CA6E-4123-82F0-3C4FBC84994E}" presName="horzFour" presStyleCnt="0"/>
      <dgm:spPr/>
    </dgm:pt>
    <dgm:pt modelId="{85BE2059-F1CB-4E2D-AF99-EE9141924DFE}" type="pres">
      <dgm:prSet presAssocID="{A559FE76-F0CB-442E-A60B-6AD97B0B754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C524DD-AC07-4FE4-9A3F-AE43A3A659B8}" type="pres">
      <dgm:prSet presAssocID="{A559FE76-F0CB-442E-A60B-6AD97B0B754F}" presName="txFour" presStyleLbl="node4" presStyleIdx="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07717A-B519-4935-AE59-0D2844BEAC0F}" type="pres">
      <dgm:prSet presAssocID="{A559FE76-F0CB-442E-A60B-6AD97B0B754F}" presName="horzFour" presStyleCnt="0"/>
      <dgm:spPr/>
      <dgm:t>
        <a:bodyPr/>
        <a:lstStyle/>
        <a:p>
          <a:endParaRPr lang="pt-BR"/>
        </a:p>
      </dgm:t>
    </dgm:pt>
    <dgm:pt modelId="{2102ABF6-9A22-4A1F-9643-37429C113632}" type="pres">
      <dgm:prSet presAssocID="{6364512F-6B53-4560-A5F0-B617A2F26755}" presName="sibSpaceFour" presStyleCnt="0"/>
      <dgm:spPr/>
      <dgm:t>
        <a:bodyPr/>
        <a:lstStyle/>
        <a:p>
          <a:endParaRPr lang="pt-BR"/>
        </a:p>
      </dgm:t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BD066B1C-E10B-4927-B5F6-936A408F287C}" type="pres">
      <dgm:prSet presAssocID="{24B00206-F483-42B8-8B87-E9014D29D508}" presName="sibSpaceFour" presStyleCnt="0"/>
      <dgm:spPr/>
    </dgm:pt>
    <dgm:pt modelId="{54CCC784-7FBD-4320-9216-5E3FF15E46A6}" type="pres">
      <dgm:prSet presAssocID="{E0FD25FE-C8EF-4C59-9566-BC56D5ED0C7D}" presName="vertFour" presStyleCnt="0">
        <dgm:presLayoutVars>
          <dgm:chPref val="3"/>
        </dgm:presLayoutVars>
      </dgm:prSet>
      <dgm:spPr/>
    </dgm:pt>
    <dgm:pt modelId="{5E8BF54F-A8FA-4278-BA95-1CB7411681AE}" type="pres">
      <dgm:prSet presAssocID="{E0FD25FE-C8EF-4C59-9566-BC56D5ED0C7D}" presName="txFour" presStyleLbl="node4" presStyleIdx="1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2354F-38C2-46DD-8386-018B879BFD8B}" type="pres">
      <dgm:prSet presAssocID="{E0FD25FE-C8EF-4C59-9566-BC56D5ED0C7D}" presName="parTransFour" presStyleCnt="0"/>
      <dgm:spPr/>
    </dgm:pt>
    <dgm:pt modelId="{897E18CF-7620-463B-8788-3D3F21116C57}" type="pres">
      <dgm:prSet presAssocID="{E0FD25FE-C8EF-4C59-9566-BC56D5ED0C7D}" presName="horz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EC682-0E5A-4BAB-8845-05F232E2EA46}" type="pres">
      <dgm:prSet presAssocID="{C4BBDB66-5617-4817-88D2-2EF524997EC7}" presName="parTransFour" presStyleCnt="0"/>
      <dgm:spPr/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C4377A8F-0F21-474B-AF0A-544EE99BBC7E}" type="pres">
      <dgm:prSet presAssocID="{F9F1F1CD-C0E2-4267-9CEB-F2DF5EEFB930}" presName="vertFour" presStyleCnt="0">
        <dgm:presLayoutVars>
          <dgm:chPref val="3"/>
        </dgm:presLayoutVars>
      </dgm:prSet>
      <dgm:spPr/>
    </dgm:pt>
    <dgm:pt modelId="{9810048C-1AC0-4A25-BEE6-1D662B19DEDA}" type="pres">
      <dgm:prSet presAssocID="{F9F1F1CD-C0E2-4267-9CEB-F2DF5EEFB930}" presName="txFour" presStyleLbl="node4" presStyleIdx="1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00EB-A27C-42B6-ADAE-1B766DA4F9EB}" type="pres">
      <dgm:prSet presAssocID="{F9F1F1CD-C0E2-4267-9CEB-F2DF5EEFB930}" presName="horzFour" presStyleCnt="0"/>
      <dgm:spPr/>
    </dgm:pt>
    <dgm:pt modelId="{7DA7CD87-B2BE-409A-841D-F1CE2C1D2498}" type="pres">
      <dgm:prSet presAssocID="{A423957F-53D5-4B72-9DEF-DE7AED782117}" presName="sibSpaceFour" presStyleCnt="0"/>
      <dgm:spPr/>
    </dgm:pt>
    <dgm:pt modelId="{F98F9E71-0D23-4401-A562-749E47C9804E}" type="pres">
      <dgm:prSet presAssocID="{4012F69D-B52D-4EF1-8900-CDA0AFD950EC}" presName="vertFour" presStyleCnt="0">
        <dgm:presLayoutVars>
          <dgm:chPref val="3"/>
        </dgm:presLayoutVars>
      </dgm:prSet>
      <dgm:spPr/>
    </dgm:pt>
    <dgm:pt modelId="{80EF7CB7-489C-4CD6-9CB9-DBDD64E200AD}" type="pres">
      <dgm:prSet presAssocID="{4012F69D-B52D-4EF1-8900-CDA0AFD950EC}" presName="txFour" presStyleLbl="node4" presStyleIdx="1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F4E100-9E8F-4BB0-B831-D35F9B206503}" type="pres">
      <dgm:prSet presAssocID="{4012F69D-B52D-4EF1-8900-CDA0AFD950EC}" presName="horzFour" presStyleCnt="0"/>
      <dgm:spPr/>
    </dgm:pt>
    <dgm:pt modelId="{E791AEF0-2EA2-438A-90B5-DA995E993322}" type="pres">
      <dgm:prSet presAssocID="{630D4C8A-22DD-4749-B15D-75EB4D1E5B60}" presName="sibSpaceFour" presStyleCnt="0"/>
      <dgm:spPr/>
    </dgm:pt>
    <dgm:pt modelId="{881026AA-C05B-464E-9801-48DBED1E71E3}" type="pres">
      <dgm:prSet presAssocID="{E1598D94-A683-4621-B85B-5FBD84F97E55}" presName="vertFour" presStyleCnt="0">
        <dgm:presLayoutVars>
          <dgm:chPref val="3"/>
        </dgm:presLayoutVars>
      </dgm:prSet>
      <dgm:spPr/>
    </dgm:pt>
    <dgm:pt modelId="{9D34E401-0B1C-4082-9D95-9A1021EEFC44}" type="pres">
      <dgm:prSet presAssocID="{E1598D94-A683-4621-B85B-5FBD84F97E55}" presName="txFour" presStyleLbl="node4" presStyleIdx="1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A4729A-5057-4B5E-B27F-AC09F0DCBF55}" type="pres">
      <dgm:prSet presAssocID="{E1598D94-A683-4621-B85B-5FBD84F97E55}" presName="parTransFour" presStyleCnt="0"/>
      <dgm:spPr/>
    </dgm:pt>
    <dgm:pt modelId="{E7ED1036-8009-468E-8AAE-5F62E4DBB24D}" type="pres">
      <dgm:prSet presAssocID="{E1598D94-A683-4621-B85B-5FBD84F97E55}" presName="horzFour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15752BBD-3E06-4922-B404-0BDCE273EA62}" type="pres">
      <dgm:prSet presAssocID="{7B3AF46D-2B6A-4D21-A8D4-16B9CF7CB409}" presName="sibSpaceThree" presStyleCnt="0"/>
      <dgm:spPr/>
    </dgm:pt>
    <dgm:pt modelId="{7D8840E8-7640-4B03-88C2-3CA83266FD1D}" type="pres">
      <dgm:prSet presAssocID="{36420F18-6E63-4B69-8E75-337FB296CD2C}" presName="vertThree" presStyleCnt="0"/>
      <dgm:spPr/>
    </dgm:pt>
    <dgm:pt modelId="{719C90C4-F455-45CA-85DC-DDDB9EE943B6}" type="pres">
      <dgm:prSet presAssocID="{36420F18-6E63-4B69-8E75-337FB296CD2C}" presName="txThree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0416E1-9A57-413A-87C0-B154C5B590D3}" type="pres">
      <dgm:prSet presAssocID="{36420F18-6E63-4B69-8E75-337FB296CD2C}" presName="parTransThree" presStyleCnt="0"/>
      <dgm:spPr/>
    </dgm:pt>
    <dgm:pt modelId="{87FAFC8F-CCC6-42E1-A67F-0B0D57DC8DFF}" type="pres">
      <dgm:prSet presAssocID="{36420F18-6E63-4B69-8E75-337FB296CD2C}" presName="horzThree" presStyleCnt="0"/>
      <dgm:spPr/>
    </dgm:pt>
    <dgm:pt modelId="{9287BD49-3E30-4701-92D9-4EEDDE687408}" type="pres">
      <dgm:prSet presAssocID="{EE886A25-7CD0-4D03-ADF2-063423E3BF01}" presName="vertFour" presStyleCnt="0">
        <dgm:presLayoutVars>
          <dgm:chPref val="3"/>
        </dgm:presLayoutVars>
      </dgm:prSet>
      <dgm:spPr/>
    </dgm:pt>
    <dgm:pt modelId="{221AD371-48B6-4DF5-A2AA-CC0392A5542E}" type="pres">
      <dgm:prSet presAssocID="{EE886A25-7CD0-4D03-ADF2-063423E3BF01}" presName="txFour" presStyleLbl="node4" presStyleIdx="1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EA35-D87B-4AA0-945B-7D879FDF7D7D}" type="pres">
      <dgm:prSet presAssocID="{EE886A25-7CD0-4D03-ADF2-063423E3BF01}" presName="parTransFour" presStyleCnt="0"/>
      <dgm:spPr/>
    </dgm:pt>
    <dgm:pt modelId="{3D776D96-91EC-43C7-A980-B6AD1737A6FA}" type="pres">
      <dgm:prSet presAssocID="{EE886A25-7CD0-4D03-ADF2-063423E3BF01}" presName="horzFour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2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50A6B227-FCE7-4AAB-ACD9-92914AE10A9B}" type="pres">
      <dgm:prSet presAssocID="{5BC9369B-7E4F-4EF2-8756-2E507C456184}" presName="vertFour" presStyleCnt="0">
        <dgm:presLayoutVars>
          <dgm:chPref val="3"/>
        </dgm:presLayoutVars>
      </dgm:prSet>
      <dgm:spPr/>
    </dgm:pt>
    <dgm:pt modelId="{C4423841-7361-42EC-815A-8FD14D97AFFA}" type="pres">
      <dgm:prSet presAssocID="{5BC9369B-7E4F-4EF2-8756-2E507C456184}" presName="txFour" presStyleLbl="node4" presStyleIdx="2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41059-027D-40B2-AA21-67393CD25B43}" type="pres">
      <dgm:prSet presAssocID="{5BC9369B-7E4F-4EF2-8756-2E507C456184}" presName="horzFour" presStyleCnt="0"/>
      <dgm:spPr/>
    </dgm:pt>
    <dgm:pt modelId="{FEA9400F-385D-4AAE-B73D-F42A25EEFBA3}" type="pres">
      <dgm:prSet presAssocID="{9AF985F2-8B22-46FE-8AE7-BC94020FCB80}" presName="sibSpaceFour" presStyleCnt="0"/>
      <dgm:spPr/>
    </dgm:pt>
    <dgm:pt modelId="{A97413D9-7E59-41A2-8E7F-35BA36BBED2D}" type="pres">
      <dgm:prSet presAssocID="{78608FF1-9FA5-4F23-AE98-08D3C90C6618}" presName="vertFour" presStyleCnt="0">
        <dgm:presLayoutVars>
          <dgm:chPref val="3"/>
        </dgm:presLayoutVars>
      </dgm:prSet>
      <dgm:spPr/>
    </dgm:pt>
    <dgm:pt modelId="{0D46822C-0E53-40B2-8F65-2DF00721F8DC}" type="pres">
      <dgm:prSet presAssocID="{78608FF1-9FA5-4F23-AE98-08D3C90C6618}" presName="txFour" presStyleLbl="node4" presStyleIdx="2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955D43-2285-44C1-8BE6-885FCA45829B}" type="pres">
      <dgm:prSet presAssocID="{78608FF1-9FA5-4F23-AE98-08D3C90C6618}" presName="horzFour" presStyleCnt="0"/>
      <dgm:spPr/>
    </dgm:pt>
    <dgm:pt modelId="{B2C47531-C068-4962-9B0B-0BE603B492A4}" type="pres">
      <dgm:prSet presAssocID="{148DD8A5-A275-4E3A-AC9E-702092B88F7F}" presName="sibSpaceFour" presStyleCnt="0"/>
      <dgm:spPr/>
    </dgm:pt>
    <dgm:pt modelId="{9D85C24B-013D-4B2C-9086-F5C8DA8AEC17}" type="pres">
      <dgm:prSet presAssocID="{99A68B68-D758-43B9-848A-95DBBC15642C}" presName="vertFour" presStyleCnt="0">
        <dgm:presLayoutVars>
          <dgm:chPref val="3"/>
        </dgm:presLayoutVars>
      </dgm:prSet>
      <dgm:spPr/>
    </dgm:pt>
    <dgm:pt modelId="{91793834-B73B-46AA-A221-8C6BDC3D3402}" type="pres">
      <dgm:prSet presAssocID="{99A68B68-D758-43B9-848A-95DBBC15642C}" presName="txFour" presStyleLbl="node4" presStyleIdx="2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713E80-4DAE-449C-99FE-C44AF077B036}" type="pres">
      <dgm:prSet presAssocID="{99A68B68-D758-43B9-848A-95DBBC15642C}" presName="horzFour" presStyleCnt="0"/>
      <dgm:spPr/>
    </dgm:pt>
    <dgm:pt modelId="{CCFF60E2-0707-4BAE-A899-BBF80C670816}" type="pres">
      <dgm:prSet presAssocID="{3A8880D9-CA83-44AB-81E6-D034390AB833}" presName="sibSpaceFour" presStyleCnt="0"/>
      <dgm:spPr/>
    </dgm:pt>
    <dgm:pt modelId="{448BF339-2A1F-49DA-8283-E860A1084976}" type="pres">
      <dgm:prSet presAssocID="{A92E2D3E-88F8-46B0-9D95-53B12EC54728}" presName="vertFour" presStyleCnt="0">
        <dgm:presLayoutVars>
          <dgm:chPref val="3"/>
        </dgm:presLayoutVars>
      </dgm:prSet>
      <dgm:spPr/>
    </dgm:pt>
    <dgm:pt modelId="{90BD4865-9AA0-49D1-9141-D2B6C56B7CBE}" type="pres">
      <dgm:prSet presAssocID="{A92E2D3E-88F8-46B0-9D95-53B12EC54728}" presName="txFour" presStyleLbl="node4" presStyleIdx="2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486E1-6AC2-4F02-9A56-D828C58F7E30}" type="pres">
      <dgm:prSet presAssocID="{A92E2D3E-88F8-46B0-9D95-53B12EC54728}" presName="parTransFour" presStyleCnt="0"/>
      <dgm:spPr/>
    </dgm:pt>
    <dgm:pt modelId="{F8C1F22E-E414-40AA-B8B5-4E972BF66212}" type="pres">
      <dgm:prSet presAssocID="{A92E2D3E-88F8-46B0-9D95-53B12EC54728}" presName="horzFour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2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C6A2E3F3-EAB1-4BAC-B8E5-3AE24B098A6E}" type="pres">
      <dgm:prSet presAssocID="{6CD9B16C-96A6-48C0-8D8D-6ECA26C5FC7C}" presName="vertFour" presStyleCnt="0">
        <dgm:presLayoutVars>
          <dgm:chPref val="3"/>
        </dgm:presLayoutVars>
      </dgm:prSet>
      <dgm:spPr/>
    </dgm:pt>
    <dgm:pt modelId="{5C8E68B7-F06B-4D25-8AC8-C1E591FDCE05}" type="pres">
      <dgm:prSet presAssocID="{6CD9B16C-96A6-48C0-8D8D-6ECA26C5FC7C}" presName="txFour" presStyleLbl="node4" presStyleIdx="2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175BA4-05BC-4B3B-957F-4E1E4F7A6B0C}" type="pres">
      <dgm:prSet presAssocID="{6CD9B16C-96A6-48C0-8D8D-6ECA26C5FC7C}" presName="horzFour" presStyleCnt="0"/>
      <dgm:spPr/>
    </dgm:pt>
    <dgm:pt modelId="{5B63B4E9-1D5A-4F36-A98A-2E0A16D793FE}" type="pres">
      <dgm:prSet presAssocID="{D922394F-3376-4650-A2A5-8C0056DF993A}" presName="sibSpaceFour" presStyleCnt="0"/>
      <dgm:spPr/>
    </dgm:pt>
    <dgm:pt modelId="{03AFF67F-14D3-467E-B658-B42076FB36D2}" type="pres">
      <dgm:prSet presAssocID="{7698FA6B-869C-45CC-A40F-1DE57B8B1A9B}" presName="vertFour" presStyleCnt="0">
        <dgm:presLayoutVars>
          <dgm:chPref val="3"/>
        </dgm:presLayoutVars>
      </dgm:prSet>
      <dgm:spPr/>
    </dgm:pt>
    <dgm:pt modelId="{59822379-4B25-49D5-8E42-C3C5C44B4EF5}" type="pres">
      <dgm:prSet presAssocID="{7698FA6B-869C-45CC-A40F-1DE57B8B1A9B}" presName="txFour" presStyleLbl="node4" presStyleIdx="2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1A209-5A98-4F56-AD26-A494F3782449}" type="pres">
      <dgm:prSet presAssocID="{7698FA6B-869C-45CC-A40F-1DE57B8B1A9B}" presName="horzFour" presStyleCnt="0"/>
      <dgm:spPr/>
    </dgm:pt>
    <dgm:pt modelId="{9954CC46-B9F5-476C-BAD7-F4C2A9E3DBDE}" type="pres">
      <dgm:prSet presAssocID="{9A355528-39B5-4AF8-AD08-7CFC73F4117D}" presName="sibSpaceFour" presStyleCnt="0"/>
      <dgm:spPr/>
    </dgm:pt>
    <dgm:pt modelId="{867F75B6-0A0E-49FD-A01B-7BAB7F38D8A9}" type="pres">
      <dgm:prSet presAssocID="{B000AB3F-2BCA-4728-A42D-50A67CAE2CC2}" presName="vertFour" presStyleCnt="0">
        <dgm:presLayoutVars>
          <dgm:chPref val="3"/>
        </dgm:presLayoutVars>
      </dgm:prSet>
      <dgm:spPr/>
    </dgm:pt>
    <dgm:pt modelId="{FE4DDED1-9FD6-42E6-BE63-0868C5E041C3}" type="pres">
      <dgm:prSet presAssocID="{B000AB3F-2BCA-4728-A42D-50A67CAE2CC2}" presName="txFour" presStyleLbl="node4" presStyleIdx="2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D1AFFD-07F1-436B-9748-20BA023D5ACA}" type="pres">
      <dgm:prSet presAssocID="{B000AB3F-2BCA-4728-A42D-50A67CAE2CC2}" presName="horzFour" presStyleCnt="0"/>
      <dgm:spPr/>
    </dgm:pt>
    <dgm:pt modelId="{84B49AA2-E0D9-407D-AB75-27E5938E9439}" type="pres">
      <dgm:prSet presAssocID="{DA8DB547-175F-4ADB-BE75-B9E0B8CA918F}" presName="sibSpaceThree" presStyleCnt="0"/>
      <dgm:spPr/>
    </dgm:pt>
    <dgm:pt modelId="{5E56FB95-3E99-4E4D-B099-866D91C8EA2F}" type="pres">
      <dgm:prSet presAssocID="{3841022B-30CE-4F2D-B1BB-D83EB8D97EF5}" presName="vertThree" presStyleCnt="0"/>
      <dgm:spPr/>
    </dgm:pt>
    <dgm:pt modelId="{E9E0D92E-6D44-4512-B50D-D4B7EC85AC83}" type="pres">
      <dgm:prSet presAssocID="{3841022B-30CE-4F2D-B1BB-D83EB8D97EF5}" presName="txThree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DB1ED0-AB0F-4829-8825-D989DB1F51EA}" type="pres">
      <dgm:prSet presAssocID="{3841022B-30CE-4F2D-B1BB-D83EB8D97EF5}" presName="parTransThree" presStyleCnt="0"/>
      <dgm:spPr/>
    </dgm:pt>
    <dgm:pt modelId="{00A999E2-1F4A-4714-AF50-45C93AD64981}" type="pres">
      <dgm:prSet presAssocID="{3841022B-30CE-4F2D-B1BB-D83EB8D97EF5}" presName="horzThree" presStyleCnt="0"/>
      <dgm:spPr/>
    </dgm:pt>
    <dgm:pt modelId="{CC609328-F1B4-4073-9BC9-852DD301EABB}" type="pres">
      <dgm:prSet presAssocID="{33D82430-195B-469E-8D2E-D3B54475A50E}" presName="vertFour" presStyleCnt="0">
        <dgm:presLayoutVars>
          <dgm:chPref val="3"/>
        </dgm:presLayoutVars>
      </dgm:prSet>
      <dgm:spPr/>
    </dgm:pt>
    <dgm:pt modelId="{46D1C367-72E9-4BF4-B95E-0BDD7EE47873}" type="pres">
      <dgm:prSet presAssocID="{33D82430-195B-469E-8D2E-D3B54475A50E}" presName="txFour" presStyleLbl="node4" presStyleIdx="2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F8834A-DA6F-47E1-8B5C-2466E35EE19B}" type="pres">
      <dgm:prSet presAssocID="{33D82430-195B-469E-8D2E-D3B54475A50E}" presName="parTransFour" presStyleCnt="0"/>
      <dgm:spPr/>
    </dgm:pt>
    <dgm:pt modelId="{0C03C622-9958-4439-91C8-49BCEA3636F3}" type="pres">
      <dgm:prSet presAssocID="{33D82430-195B-469E-8D2E-D3B54475A50E}" presName="horzFour" presStyleCnt="0"/>
      <dgm:spPr/>
    </dgm:pt>
    <dgm:pt modelId="{8D24CA93-8BAA-4426-A029-CDE4C02E02FB}" type="pres">
      <dgm:prSet presAssocID="{F5944EA9-0873-461A-9220-FC938A5B8F24}" presName="vertFour" presStyleCnt="0">
        <dgm:presLayoutVars>
          <dgm:chPref val="3"/>
        </dgm:presLayoutVars>
      </dgm:prSet>
      <dgm:spPr/>
    </dgm:pt>
    <dgm:pt modelId="{4A9B0C0C-F2BE-41D0-84A6-6CAC573E5B7D}" type="pres">
      <dgm:prSet presAssocID="{F5944EA9-0873-461A-9220-FC938A5B8F24}" presName="txFour" presStyleLbl="node4" presStyleIdx="3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211DB0-29BB-4894-A02E-5BADC731C47C}" type="pres">
      <dgm:prSet presAssocID="{F5944EA9-0873-461A-9220-FC938A5B8F24}" presName="horzFour" presStyleCnt="0"/>
      <dgm:spPr/>
    </dgm:pt>
    <dgm:pt modelId="{22EA6FEF-945A-48B6-8947-BEB9996F1EF0}" type="pres">
      <dgm:prSet presAssocID="{DDB3E40F-542F-4888-A338-3F0FCA52DAF1}" presName="sibSpaceFour" presStyleCnt="0"/>
      <dgm:spPr/>
    </dgm:pt>
    <dgm:pt modelId="{7CED5A3F-86FC-408E-A95F-EA004C5B5915}" type="pres">
      <dgm:prSet presAssocID="{21298B8A-8308-4A7F-9E92-2C730F997F4F}" presName="vertFour" presStyleCnt="0">
        <dgm:presLayoutVars>
          <dgm:chPref val="3"/>
        </dgm:presLayoutVars>
      </dgm:prSet>
      <dgm:spPr/>
    </dgm:pt>
    <dgm:pt modelId="{7DCA9CDE-BE68-491C-A0F3-1766B06284B0}" type="pres">
      <dgm:prSet presAssocID="{21298B8A-8308-4A7F-9E92-2C730F997F4F}" presName="txFour" presStyleLbl="node4" presStyleIdx="3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1ABEC6-4F67-4809-A9C3-ACA421AF8E65}" type="pres">
      <dgm:prSet presAssocID="{21298B8A-8308-4A7F-9E92-2C730F997F4F}" presName="horzFour" presStyleCnt="0"/>
      <dgm:spPr/>
    </dgm:pt>
    <dgm:pt modelId="{145058DD-A2D5-42B2-8132-ABAFAFBF6358}" type="pres">
      <dgm:prSet presAssocID="{D459E562-1103-4140-8E6F-5EE58846E5EA}" presName="sibSpaceFour" presStyleCnt="0"/>
      <dgm:spPr/>
    </dgm:pt>
    <dgm:pt modelId="{05B1DD4F-0767-4D43-851B-C845876C42E6}" type="pres">
      <dgm:prSet presAssocID="{F9A319F5-611A-40BA-8BDB-58A6BFB3878D}" presName="vertFour" presStyleCnt="0">
        <dgm:presLayoutVars>
          <dgm:chPref val="3"/>
        </dgm:presLayoutVars>
      </dgm:prSet>
      <dgm:spPr/>
    </dgm:pt>
    <dgm:pt modelId="{DEF6AB58-DAC2-4C86-9594-909DCB54DC46}" type="pres">
      <dgm:prSet presAssocID="{F9A319F5-611A-40BA-8BDB-58A6BFB3878D}" presName="txFour" presStyleLbl="node4" presStyleIdx="3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CAA62D-D2AB-4403-851C-477B3E916A95}" type="pres">
      <dgm:prSet presAssocID="{F9A319F5-611A-40BA-8BDB-58A6BFB3878D}" presName="parTransFour" presStyleCnt="0"/>
      <dgm:spPr/>
    </dgm:pt>
    <dgm:pt modelId="{BC9E23EB-20AF-455A-8D66-320711CE3DF1}" type="pres">
      <dgm:prSet presAssocID="{F9A319F5-611A-40BA-8BDB-58A6BFB3878D}" presName="horzFour" presStyleCnt="0"/>
      <dgm:spPr/>
    </dgm:pt>
    <dgm:pt modelId="{B0C8DFFE-DCDF-4D41-B9B5-B2C6CC605E45}" type="pres">
      <dgm:prSet presAssocID="{F87E51CD-F442-4BB1-BB8E-70F5024556BB}" presName="vertFour" presStyleCnt="0">
        <dgm:presLayoutVars>
          <dgm:chPref val="3"/>
        </dgm:presLayoutVars>
      </dgm:prSet>
      <dgm:spPr/>
    </dgm:pt>
    <dgm:pt modelId="{6A6039D5-DC67-4A00-9C5B-8B2800060512}" type="pres">
      <dgm:prSet presAssocID="{F87E51CD-F442-4BB1-BB8E-70F5024556BB}" presName="txFour" presStyleLbl="node4" presStyleIdx="3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813209-8B25-4BF9-A23E-47D4E9D964E9}" type="pres">
      <dgm:prSet presAssocID="{F87E51CD-F442-4BB1-BB8E-70F5024556BB}" presName="horzFour" presStyleCnt="0"/>
      <dgm:spPr/>
    </dgm:pt>
    <dgm:pt modelId="{F564C8B0-A89B-468D-A36B-2D1EFE9DCD27}" type="pres">
      <dgm:prSet presAssocID="{29BEA438-DDDD-42F6-BC99-75C7E61086F7}" presName="sibSpaceFour" presStyleCnt="0"/>
      <dgm:spPr/>
    </dgm:pt>
    <dgm:pt modelId="{B399D99E-D595-4878-9D36-A7506A8692FA}" type="pres">
      <dgm:prSet presAssocID="{23DCDD9B-FEC3-4B6F-93A2-A7A6847A494E}" presName="vertFour" presStyleCnt="0">
        <dgm:presLayoutVars>
          <dgm:chPref val="3"/>
        </dgm:presLayoutVars>
      </dgm:prSet>
      <dgm:spPr/>
    </dgm:pt>
    <dgm:pt modelId="{C9593D8E-7B07-40C1-8738-40E92DC5A2D2}" type="pres">
      <dgm:prSet presAssocID="{23DCDD9B-FEC3-4B6F-93A2-A7A6847A494E}" presName="txFour" presStyleLbl="node4" presStyleIdx="3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9DCFD5-4A7A-406D-99F4-0C4AB4AF5886}" type="pres">
      <dgm:prSet presAssocID="{23DCDD9B-FEC3-4B6F-93A2-A7A6847A494E}" presName="horzFour" presStyleCnt="0"/>
      <dgm:spPr/>
    </dgm:pt>
    <dgm:pt modelId="{40359FAE-1E1F-4864-8205-C0B00F534844}" type="pres">
      <dgm:prSet presAssocID="{30F5E58B-982E-469F-BB9A-4C3F5080B7E9}" presName="sibSpaceFour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3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3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3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3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3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4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4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B69095AE-1C92-4549-B714-796E0E672EA6}" type="pres">
      <dgm:prSet presAssocID="{DA061EB2-BF56-4533-B80D-8D689754CDA6}" presName="sibSpaceThree" presStyleCnt="0"/>
      <dgm:spPr/>
    </dgm:pt>
    <dgm:pt modelId="{7AB5653A-4755-441F-9645-C34B94DD606F}" type="pres">
      <dgm:prSet presAssocID="{50DFDCAA-DD07-4465-B985-9EE1FB82F7A3}" presName="vertThree" presStyleCnt="0"/>
      <dgm:spPr/>
    </dgm:pt>
    <dgm:pt modelId="{A8BC1431-9E3A-41EF-AD85-7F118BFABA16}" type="pres">
      <dgm:prSet presAssocID="{50DFDCAA-DD07-4465-B985-9EE1FB82F7A3}" presName="txThree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85EE-10D6-4AED-AD19-F4C0F8557398}" type="pres">
      <dgm:prSet presAssocID="{50DFDCAA-DD07-4465-B985-9EE1FB82F7A3}" presName="parTransThree" presStyleCnt="0"/>
      <dgm:spPr/>
    </dgm:pt>
    <dgm:pt modelId="{B05F60A4-B0CD-4C1E-95CB-1D967821AD73}" type="pres">
      <dgm:prSet presAssocID="{50DFDCAA-DD07-4465-B985-9EE1FB82F7A3}" presName="horzThree" presStyleCnt="0"/>
      <dgm:spPr/>
    </dgm:pt>
    <dgm:pt modelId="{184C73D2-46BE-4411-B906-ECA1DB9C8E7A}" type="pres">
      <dgm:prSet presAssocID="{8C0B1A2C-E399-4B46-9171-E91FD75DFFFA}" presName="vertFour" presStyleCnt="0">
        <dgm:presLayoutVars>
          <dgm:chPref val="3"/>
        </dgm:presLayoutVars>
      </dgm:prSet>
      <dgm:spPr/>
    </dgm:pt>
    <dgm:pt modelId="{0725D201-72B6-4765-8B4E-DC7DC46A2148}" type="pres">
      <dgm:prSet presAssocID="{8C0B1A2C-E399-4B46-9171-E91FD75DFFFA}" presName="txFour" presStyleLbl="node4" presStyleIdx="4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00EF4E-37F1-41B5-A1B8-782EA9B45698}" type="pres">
      <dgm:prSet presAssocID="{8C0B1A2C-E399-4B46-9171-E91FD75DFFFA}" presName="parTransFour" presStyleCnt="0"/>
      <dgm:spPr/>
    </dgm:pt>
    <dgm:pt modelId="{AFDCC8FF-E925-4BE4-9842-85616A3F7888}" type="pres">
      <dgm:prSet presAssocID="{8C0B1A2C-E399-4B46-9171-E91FD75DFFFA}" presName="horzFour" presStyleCnt="0"/>
      <dgm:spPr/>
    </dgm:pt>
    <dgm:pt modelId="{4B3147D9-2DB1-4A1A-801E-FBD27747C856}" type="pres">
      <dgm:prSet presAssocID="{1C24D68E-7FD9-43D0-887B-861572EEA678}" presName="vertFour" presStyleCnt="0">
        <dgm:presLayoutVars>
          <dgm:chPref val="3"/>
        </dgm:presLayoutVars>
      </dgm:prSet>
      <dgm:spPr/>
    </dgm:pt>
    <dgm:pt modelId="{F30F6753-9121-426D-8F73-7AF48CCF2558}" type="pres">
      <dgm:prSet presAssocID="{1C24D68E-7FD9-43D0-887B-861572EEA678}" presName="txFour" presStyleLbl="node4" presStyleIdx="4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F5C4F0-B260-4971-B5E4-4B5A5312B94B}" type="pres">
      <dgm:prSet presAssocID="{1C24D68E-7FD9-43D0-887B-861572EEA678}" presName="horzFour" presStyleCnt="0"/>
      <dgm:spPr/>
    </dgm:pt>
    <dgm:pt modelId="{503ED4C3-36BD-419A-AB03-30BA492C7FFC}" type="pres">
      <dgm:prSet presAssocID="{0EE12B15-721D-4438-8E95-8F0C4348C74F}" presName="sibSpaceFour" presStyleCnt="0"/>
      <dgm:spPr/>
    </dgm:pt>
    <dgm:pt modelId="{0D5C2BAF-BA1A-4615-A265-9E512F2D1966}" type="pres">
      <dgm:prSet presAssocID="{88F3FB13-7252-488C-8CD3-8A5B8434FBC5}" presName="vertFour" presStyleCnt="0">
        <dgm:presLayoutVars>
          <dgm:chPref val="3"/>
        </dgm:presLayoutVars>
      </dgm:prSet>
      <dgm:spPr/>
    </dgm:pt>
    <dgm:pt modelId="{5C8D46F2-AF0F-4DA4-8B1D-C000E68D2B55}" type="pres">
      <dgm:prSet presAssocID="{88F3FB13-7252-488C-8CD3-8A5B8434FBC5}" presName="txFour" presStyleLbl="node4" presStyleIdx="4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35E5E-AD97-493A-A715-0CB008B6713C}" type="pres">
      <dgm:prSet presAssocID="{88F3FB13-7252-488C-8CD3-8A5B8434FBC5}" presName="horzFour" presStyleCnt="0"/>
      <dgm:spPr/>
    </dgm:pt>
    <dgm:pt modelId="{D0EA3049-9350-40EA-9808-98A1FE443980}" type="pres">
      <dgm:prSet presAssocID="{ECD6D54C-3E76-4F73-AD0B-2AD5EC022983}" presName="sibSpaceFour" presStyleCnt="0"/>
      <dgm:spPr/>
    </dgm:pt>
    <dgm:pt modelId="{33BF54CC-73DF-4ADA-A8E5-2E96CDE72F6E}" type="pres">
      <dgm:prSet presAssocID="{167E5F45-09CB-4333-B353-5B07842974FC}" presName="vertFour" presStyleCnt="0">
        <dgm:presLayoutVars>
          <dgm:chPref val="3"/>
        </dgm:presLayoutVars>
      </dgm:prSet>
      <dgm:spPr/>
    </dgm:pt>
    <dgm:pt modelId="{1ACECF67-C6F4-481C-8BE4-FBF727769D3F}" type="pres">
      <dgm:prSet presAssocID="{167E5F45-09CB-4333-B353-5B07842974FC}" presName="txFour" presStyleLbl="node4" presStyleIdx="4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F02634-E759-4502-B380-3C4F30F09ADE}" type="pres">
      <dgm:prSet presAssocID="{167E5F45-09CB-4333-B353-5B07842974FC}" presName="horzFour" presStyleCnt="0"/>
      <dgm:spPr/>
    </dgm:pt>
    <dgm:pt modelId="{BB7899BF-54B7-404D-9355-BADA8E62A17A}" type="pres">
      <dgm:prSet presAssocID="{F54C747F-4AB9-48C0-9E3C-3303B5B0D363}" presName="sibSpaceFour" presStyleCnt="0"/>
      <dgm:spPr/>
    </dgm:pt>
    <dgm:pt modelId="{288843F0-A008-430D-A852-B48E2A50574A}" type="pres">
      <dgm:prSet presAssocID="{4484795A-7B2F-4120-8354-FB7ED70D790B}" presName="vertFour" presStyleCnt="0">
        <dgm:presLayoutVars>
          <dgm:chPref val="3"/>
        </dgm:presLayoutVars>
      </dgm:prSet>
      <dgm:spPr/>
    </dgm:pt>
    <dgm:pt modelId="{251BEB3C-92D9-4F03-B481-582DFC1127C3}" type="pres">
      <dgm:prSet presAssocID="{4484795A-7B2F-4120-8354-FB7ED70D790B}" presName="txFour" presStyleLbl="node4" presStyleIdx="4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001FC-3355-4A3E-B14B-ABF3299F8AEB}" type="pres">
      <dgm:prSet presAssocID="{4484795A-7B2F-4120-8354-FB7ED70D790B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F975E0CF-1244-4925-888C-2833BED927C8}" type="pres">
      <dgm:prSet presAssocID="{A7922DFD-20B3-40E7-9806-9BF16B933004}" presName="vertThree" presStyleCnt="0"/>
      <dgm:spPr/>
    </dgm:pt>
    <dgm:pt modelId="{54256D6B-A922-41F9-AD57-147ADE7B7D0E}" type="pres">
      <dgm:prSet presAssocID="{A7922DFD-20B3-40E7-9806-9BF16B933004}" presName="txThree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F04D00-F0B6-4A56-929D-4DC7A9D34CCC}" type="pres">
      <dgm:prSet presAssocID="{A7922DFD-20B3-40E7-9806-9BF16B933004}" presName="horzThree" presStyleCnt="0"/>
      <dgm:spPr/>
    </dgm:pt>
    <dgm:pt modelId="{E59EB3B1-DD49-4B5B-A08A-795137F3BFE1}" type="pres">
      <dgm:prSet presAssocID="{7ED890CD-9A20-474B-A54D-A32007F66123}" presName="sibSpaceThree" presStyleCnt="0"/>
      <dgm:spPr/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4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4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4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5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5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5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5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5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5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5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5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5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5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6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6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FC11D423-D9B5-41D6-904F-3E04B4F52098}" type="pres">
      <dgm:prSet presAssocID="{96130BA9-3C6C-48AE-A109-CFC762F8B172}" presName="vertThree" presStyleCnt="0"/>
      <dgm:spPr/>
      <dgm:t>
        <a:bodyPr/>
        <a:lstStyle/>
        <a:p>
          <a:endParaRPr lang="pt-BR"/>
        </a:p>
      </dgm:t>
    </dgm:pt>
    <dgm:pt modelId="{C60D7953-AB0F-41AA-97BC-78AA35F6D2D0}" type="pres">
      <dgm:prSet presAssocID="{96130BA9-3C6C-48AE-A109-CFC762F8B172}" presName="txThree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  <dgm:t>
        <a:bodyPr/>
        <a:lstStyle/>
        <a:p>
          <a:endParaRPr lang="pt-BR"/>
        </a:p>
      </dgm:t>
    </dgm:pt>
    <dgm:pt modelId="{89A67FA6-1ED9-4331-85CE-F09D49F359F4}" type="pres">
      <dgm:prSet presAssocID="{96130BA9-3C6C-48AE-A109-CFC762F8B172}" presName="horzThree" presStyleCnt="0"/>
      <dgm:spPr/>
      <dgm:t>
        <a:bodyPr/>
        <a:lstStyle/>
        <a:p>
          <a:endParaRPr lang="pt-BR"/>
        </a:p>
      </dgm:t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1AEE74-DB21-457D-A5B7-B943D428AF58}" type="pres">
      <dgm:prSet presAssocID="{25BCABC9-FE50-4FC6-9C48-53BFF9860416}" presName="txFour" presStyleLbl="node4" presStyleIdx="6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  <dgm:t>
        <a:bodyPr/>
        <a:lstStyle/>
        <a:p>
          <a:endParaRPr lang="pt-BR"/>
        </a:p>
      </dgm:t>
    </dgm:pt>
    <dgm:pt modelId="{F1107DB3-9713-4B17-A102-68501C89AFD2}" type="pres">
      <dgm:prSet presAssocID="{DA3D847F-E7A4-4FFB-9CBE-81DFD72DF44A}" presName="sibSpaceFour" presStyleCnt="0"/>
      <dgm:spPr/>
      <dgm:t>
        <a:bodyPr/>
        <a:lstStyle/>
        <a:p>
          <a:endParaRPr lang="pt-BR"/>
        </a:p>
      </dgm:t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7A4534-7BF3-4EEA-8B10-A900DDC5F485}" type="pres">
      <dgm:prSet presAssocID="{733932A5-80FD-4841-BD46-A20957982E08}" presName="txFour" presStyleLbl="node4" presStyleIdx="6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  <dgm:t>
        <a:bodyPr/>
        <a:lstStyle/>
        <a:p>
          <a:endParaRPr lang="pt-BR"/>
        </a:p>
      </dgm:t>
    </dgm:pt>
    <dgm:pt modelId="{B0715D9D-44A0-4287-ABB4-2CEA18B66AC8}" type="pres">
      <dgm:prSet presAssocID="{FC4890FD-0BC0-475A-A9D3-6AD4F3A7A870}" presName="sibSpaceFour" presStyleCnt="0"/>
      <dgm:spPr/>
      <dgm:t>
        <a:bodyPr/>
        <a:lstStyle/>
        <a:p>
          <a:endParaRPr lang="pt-BR"/>
        </a:p>
      </dgm:t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4C397A-E1AD-48AF-BA1A-CA15868C4FEE}" type="pres">
      <dgm:prSet presAssocID="{C2B54245-BB0F-472D-A68F-BC01F1AEB7C2}" presName="txFour" presStyleLbl="node4" presStyleIdx="6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  <dgm:t>
        <a:bodyPr/>
        <a:lstStyle/>
        <a:p>
          <a:endParaRPr lang="pt-BR"/>
        </a:p>
      </dgm:t>
    </dgm:pt>
    <dgm:pt modelId="{3F7AAD53-5E21-407A-8934-89C56C04BAFB}" type="pres">
      <dgm:prSet presAssocID="{383D51F0-704E-4DB6-8170-E9861EE100AD}" presName="sibSpaceThree" presStyleCnt="0"/>
      <dgm:spPr/>
      <dgm:t>
        <a:bodyPr/>
        <a:lstStyle/>
        <a:p>
          <a:endParaRPr lang="pt-BR"/>
        </a:p>
      </dgm:t>
    </dgm:pt>
    <dgm:pt modelId="{17093C8A-EA79-48DC-9233-366C440CEFEB}" type="pres">
      <dgm:prSet presAssocID="{C4C59F4C-0D0B-4422-B490-A179794EBF14}" presName="vertThree" presStyleCnt="0"/>
      <dgm:spPr/>
      <dgm:t>
        <a:bodyPr/>
        <a:lstStyle/>
        <a:p>
          <a:endParaRPr lang="pt-BR"/>
        </a:p>
      </dgm:t>
    </dgm:pt>
    <dgm:pt modelId="{B03D6372-9FF3-4288-A9F5-7D23AC70F45B}" type="pres">
      <dgm:prSet presAssocID="{C4C59F4C-0D0B-4422-B490-A179794EBF14}" presName="txThree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  <dgm:t>
        <a:bodyPr/>
        <a:lstStyle/>
        <a:p>
          <a:endParaRPr lang="pt-BR"/>
        </a:p>
      </dgm:t>
    </dgm:pt>
    <dgm:pt modelId="{0DCB72CF-64B0-458E-8C2D-3306E9554B9F}" type="pres">
      <dgm:prSet presAssocID="{C4C59F4C-0D0B-4422-B490-A179794EBF14}" presName="horzThree" presStyleCnt="0"/>
      <dgm:spPr/>
      <dgm:t>
        <a:bodyPr/>
        <a:lstStyle/>
        <a:p>
          <a:endParaRPr lang="pt-BR"/>
        </a:p>
      </dgm:t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6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6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59AA7042-16CF-4C82-97B4-FBC90F0531E2}" type="presOf" srcId="{23DCDD9B-FEC3-4B6F-93A2-A7A6847A494E}" destId="{C9593D8E-7B07-40C1-8738-40E92DC5A2D2}" srcOrd="0" destOrd="0" presId="urn:microsoft.com/office/officeart/2005/8/layout/hierarchy4"/>
    <dgm:cxn modelId="{C9021FEF-DCF5-4CE3-80DE-18687C223445}" type="presOf" srcId="{4012F69D-B52D-4EF1-8900-CDA0AFD950EC}" destId="{80EF7CB7-489C-4CD6-9CB9-DBDD64E200AD}" srcOrd="0" destOrd="0" presId="urn:microsoft.com/office/officeart/2005/8/layout/hierarchy4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68E6C12C-953C-45D3-81AF-B2D269433A4E}" type="presOf" srcId="{1C24D68E-7FD9-43D0-887B-861572EEA678}" destId="{F30F6753-9121-426D-8F73-7AF48CCF2558}" srcOrd="0" destOrd="0" presId="urn:microsoft.com/office/officeart/2005/8/layout/hierarchy4"/>
    <dgm:cxn modelId="{CCF3946B-6F2E-453F-A6C5-AAC485F67A60}" srcId="{EE886A25-7CD0-4D03-ADF2-063423E3BF01}" destId="{5BC9369B-7E4F-4EF2-8756-2E507C456184}" srcOrd="1" destOrd="0" parTransId="{D1CF9112-A945-4C13-B974-25E539FB96EB}" sibTransId="{9AF985F2-8B22-46FE-8AE7-BC94020FCB80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7895A672-B0D0-4495-B5DE-CC62E4BF5463}" type="presOf" srcId="{78608FF1-9FA5-4F23-AE98-08D3C90C6618}" destId="{0D46822C-0E53-40B2-8F65-2DF00721F8DC}" srcOrd="0" destOrd="0" presId="urn:microsoft.com/office/officeart/2005/8/layout/hierarchy4"/>
    <dgm:cxn modelId="{D08385C1-F2FC-479B-89B5-95027B4CF2D6}" srcId="{3841022B-30CE-4F2D-B1BB-D83EB8D97EF5}" destId="{A248F3D2-5046-47B7-9179-31B626C67140}" srcOrd="8" destOrd="0" parTransId="{0C0E1CC4-EE0F-45E9-AB86-0623AC8366AB}" sibTransId="{EC5CDC7E-381E-472F-AF4E-04130A9F1390}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37AF79B3-32D2-492E-9662-92A26B92B323}" srcId="{A7AFA494-3CFB-4A96-B19C-EE941254249A}" destId="{964D37E3-4C1A-4D05-98C0-33F7DF801CEA}" srcOrd="3" destOrd="0" parTransId="{7A44B25F-0DB1-4B32-9611-DEBF86BD8028}" sibTransId="{3E1D9FF2-AF8D-49C0-BC2C-C91B58984B8A}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6A2CED03-BFF4-48C3-86AF-2F2CDB3CFD63}" type="presOf" srcId="{50DFDCAA-DD07-4465-B985-9EE1FB82F7A3}" destId="{A8BC1431-9E3A-41EF-AD85-7F118BFABA16}" srcOrd="0" destOrd="0" presId="urn:microsoft.com/office/officeart/2005/8/layout/hierarchy4"/>
    <dgm:cxn modelId="{9027D2E2-7173-4149-BAA8-EE5FC1C864BE}" srcId="{964D37E3-4C1A-4D05-98C0-33F7DF801CEA}" destId="{1E595697-1BAC-4E9C-B099-722371733400}" srcOrd="1" destOrd="0" parTransId="{7A118D40-DAC5-4A39-9C12-3C51CB178FE0}" sibTransId="{5498631A-F0D7-46FE-8FAB-8534580536A7}"/>
    <dgm:cxn modelId="{0506F488-5335-427B-B5BB-002392D6EC2E}" type="presOf" srcId="{DF926BBA-9E5C-4DAB-8375-AAD2177BFD70}" destId="{A26FE01F-0F7B-4C49-86FA-AA74A326AA9E}" srcOrd="0" destOrd="0" presId="urn:microsoft.com/office/officeart/2005/8/layout/hierarchy4"/>
    <dgm:cxn modelId="{33E75A60-E03E-4951-B51B-8BE27A0D2F70}" srcId="{33D82430-195B-469E-8D2E-D3B54475A50E}" destId="{F5944EA9-0873-461A-9220-FC938A5B8F24}" srcOrd="0" destOrd="0" parTransId="{0913CD2D-D2C3-4D73-8065-1D03172323B2}" sibTransId="{DDB3E40F-542F-4888-A338-3F0FCA52DAF1}"/>
    <dgm:cxn modelId="{EE0A1307-7D9B-4A30-AD15-123A3AF37EF7}" type="presOf" srcId="{4484795A-7B2F-4120-8354-FB7ED70D790B}" destId="{251BEB3C-92D9-4F03-B481-582DFC1127C3}" srcOrd="0" destOrd="0" presId="urn:microsoft.com/office/officeart/2005/8/layout/hierarchy4"/>
    <dgm:cxn modelId="{A864B0D9-AFFC-4819-83B0-A8D0B5D7BBA1}" srcId="{AB2C53EF-6F6F-47BD-A79D-2879E480690F}" destId="{36420F18-6E63-4B69-8E75-337FB296CD2C}" srcOrd="1" destOrd="0" parTransId="{D6A9960E-CE05-48C9-8DFA-373DBC40CE9C}" sibTransId="{DA8DB547-175F-4ADB-BE75-B9E0B8CA918F}"/>
    <dgm:cxn modelId="{99B3614B-2893-43E2-BFDD-BAE67470C5F2}" srcId="{3841022B-30CE-4F2D-B1BB-D83EB8D97EF5}" destId="{F9A319F5-611A-40BA-8BDB-58A6BFB3878D}" srcOrd="1" destOrd="0" parTransId="{77201E0A-FC33-4B72-946C-74FB58BA0E03}" sibTransId="{30F5E58B-982E-469F-BB9A-4C3F5080B7E9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E36F6EC3-BA81-4FC2-98FB-8DFE1FBB97AC}" srcId="{3841022B-30CE-4F2D-B1BB-D83EB8D97EF5}" destId="{83E053C0-5327-4610-80EF-233508AFB7B1}" srcOrd="3" destOrd="0" parTransId="{86CEB707-9023-4725-AF33-E5D1B4A4F66C}" sibTransId="{8707BEB0-E8A3-4032-B191-92D228A1F359}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42D9280A-8357-4C87-81B7-E19561D0C6B0}" srcId="{8C0B1A2C-E399-4B46-9171-E91FD75DFFFA}" destId="{88F3FB13-7252-488C-8CD3-8A5B8434FBC5}" srcOrd="1" destOrd="0" parTransId="{F27DD632-6672-43E0-B6A5-577C5DA369B0}" sibTransId="{ECD6D54C-3E76-4F73-AD0B-2AD5EC022983}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472FD36B-640C-4326-9104-A62195A647FC}" type="presOf" srcId="{2A18AB3B-DAC2-4415-B497-9AFE95D479B9}" destId="{515F57CB-C85E-4578-AC74-C015FDB5DEAB}" srcOrd="0" destOrd="0" presId="urn:microsoft.com/office/officeart/2005/8/layout/hierarchy4"/>
    <dgm:cxn modelId="{9D3BBD15-B982-4BBA-9501-85A7E4E75DDE}" srcId="{36420F18-6E63-4B69-8E75-337FB296CD2C}" destId="{EE886A25-7CD0-4D03-ADF2-063423E3BF01}" srcOrd="0" destOrd="0" parTransId="{E8C286BF-AA3A-40D0-96D4-7F8B1BC0A4E7}" sibTransId="{3A8880D9-CA83-44AB-81E6-D034390AB833}"/>
    <dgm:cxn modelId="{1D08DB48-C526-43F5-8CFB-201E75D7F18C}" srcId="{A92E2D3E-88F8-46B0-9D95-53B12EC54728}" destId="{B000AB3F-2BCA-4728-A42D-50A67CAE2CC2}" srcOrd="3" destOrd="0" parTransId="{5650FA9E-5307-4AE2-ADB1-C0945DDBE5A0}" sibTransId="{6111E914-0F74-4C43-8D3C-FD5C2EA3B6F3}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7D1BD21E-E1CF-4D08-8F4D-8FBB0A75B9B8}" type="presOf" srcId="{EE886A25-7CD0-4D03-ADF2-063423E3BF01}" destId="{221AD371-48B6-4DF5-A2AA-CC0392A5542E}" srcOrd="0" destOrd="0" presId="urn:microsoft.com/office/officeart/2005/8/layout/hierarchy4"/>
    <dgm:cxn modelId="{D3814881-7BA6-4384-9A6B-77D79C2E8A40}" type="presOf" srcId="{A7922DFD-20B3-40E7-9806-9BF16B933004}" destId="{54256D6B-A922-41F9-AD57-147ADE7B7D0E}" srcOrd="0" destOrd="0" presId="urn:microsoft.com/office/officeart/2005/8/layout/hierarchy4"/>
    <dgm:cxn modelId="{1FEC5E34-5FF6-4A89-8CAB-2F72E5398150}" srcId="{0765D0C7-0DB9-41A4-9F74-F4018B9CC642}" destId="{F7221D84-D5F2-494A-99D4-A89A3578A801}" srcOrd="0" destOrd="0" parTransId="{D1BDFCB2-0A45-4794-ACCF-935B06391759}" sibTransId="{C1619700-BFF7-4589-8316-E6737ECF0C0C}"/>
    <dgm:cxn modelId="{37DE838C-4FD8-4734-982F-C9CC8F1E6810}" type="presOf" srcId="{C4BBDB66-5617-4817-88D2-2EF524997EC7}" destId="{B112425F-7735-4A85-A657-224D8B81073E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2E096AFA-432D-4169-858A-70822249B943}" type="presOf" srcId="{274831EE-F81D-43EF-9281-D774F0D5859F}" destId="{469E8DCD-639C-4CE8-B168-7CD79C2C7F83}" srcOrd="0" destOrd="0" presId="urn:microsoft.com/office/officeart/2005/8/layout/hierarchy4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58B968B2-D4FA-453D-8A51-52255BBCBF57}" srcId="{EE886A25-7CD0-4D03-ADF2-063423E3BF01}" destId="{63F5D2E4-58F6-41EB-BD9E-89F8E82F1017}" srcOrd="0" destOrd="0" parTransId="{BA06A76A-37A5-4469-89B6-6F563DDE67B4}" sibTransId="{FA86704E-EA72-4C6A-B750-58C596C2D0C8}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759430BE-BFE3-4CB0-B521-24FCECB5ACD0}" srcId="{AB2C53EF-6F6F-47BD-A79D-2879E480690F}" destId="{3841022B-30CE-4F2D-B1BB-D83EB8D97EF5}" srcOrd="2" destOrd="0" parTransId="{7D2869E0-CFFC-4C10-8E72-D2A6375E7556}" sibTransId="{DA061EB2-BF56-4533-B80D-8D689754CDA6}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7C63C5C7-5264-4DB2-8C32-5F981ED368A1}" type="presOf" srcId="{B000AB3F-2BCA-4728-A42D-50A67CAE2CC2}" destId="{FE4DDED1-9FD6-42E6-BE63-0868C5E041C3}" srcOrd="0" destOrd="0" presId="urn:microsoft.com/office/officeart/2005/8/layout/hierarchy4"/>
    <dgm:cxn modelId="{14E217FF-E7D4-4EEF-997D-900D21F074A7}" type="presOf" srcId="{A559FE76-F0CB-442E-A60B-6AD97B0B754F}" destId="{69C524DD-AC07-4FE4-9A3F-AE43A3A659B8}" srcOrd="0" destOrd="0" presId="urn:microsoft.com/office/officeart/2005/8/layout/hierarchy4"/>
    <dgm:cxn modelId="{7F8FD042-0E75-48D9-9A5E-4BA6E1D03C82}" type="presOf" srcId="{36420F18-6E63-4B69-8E75-337FB296CD2C}" destId="{719C90C4-F455-45CA-85DC-DDDB9EE943B6}" srcOrd="0" destOrd="0" presId="urn:microsoft.com/office/officeart/2005/8/layout/hierarchy4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AB270AAD-505B-4298-AD33-756429090325}" srcId="{A7AFA494-3CFB-4A96-B19C-EE941254249A}" destId="{A7922DFD-20B3-40E7-9806-9BF16B933004}" srcOrd="0" destOrd="0" parTransId="{44386224-831E-4DDF-B93E-18DBECDCBEA3}" sibTransId="{7ED890CD-9A20-474B-A54D-A32007F66123}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D17CCB04-04D0-4EF2-83A0-23B664EF64B4}" type="presOf" srcId="{48E786EA-FD62-4030-91FD-6B7DCD08C74C}" destId="{217CEDA1-6018-4B9C-9CCC-A0D08EF90319}" srcOrd="0" destOrd="0" presId="urn:microsoft.com/office/officeart/2005/8/layout/hierarchy4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46AB3C5F-3BF1-4616-9DC3-AA2638F8C086}" srcId="{F9A319F5-611A-40BA-8BDB-58A6BFB3878D}" destId="{23DCDD9B-FEC3-4B6F-93A2-A7A6847A494E}" srcOrd="1" destOrd="0" parTransId="{45D96C7A-4EDF-46C2-A5DE-ADBBDB1DCA79}" sibTransId="{9E3EEFA0-9155-427D-89A4-B5B93F71D189}"/>
    <dgm:cxn modelId="{39DB2106-09E4-4CF1-9317-F058139F4F87}" type="presOf" srcId="{21298B8A-8308-4A7F-9E92-2C730F997F4F}" destId="{7DCA9CDE-BE68-491C-A0F3-1766B06284B0}" srcOrd="0" destOrd="0" presId="urn:microsoft.com/office/officeart/2005/8/layout/hierarchy4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DC494982-1680-46B2-9459-E680042E3146}" type="presOf" srcId="{A92E2D3E-88F8-46B0-9D95-53B12EC54728}" destId="{90BD4865-9AA0-49D1-9141-D2B6C56B7CBE}" srcOrd="0" destOrd="0" presId="urn:microsoft.com/office/officeart/2005/8/layout/hierarchy4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F5DD8D82-3155-4710-9056-2C8887DFC3FB}" srcId="{A92E2D3E-88F8-46B0-9D95-53B12EC54728}" destId="{6CD9B16C-96A6-48C0-8D8D-6ECA26C5FC7C}" srcOrd="1" destOrd="0" parTransId="{726271DB-E842-431E-9B7D-3900170BCF80}" sibTransId="{D922394F-3376-4650-A2A5-8C0056DF993A}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4D89B436-3CDE-4DAA-A6D2-4FDEE6ABEF38}" type="presOf" srcId="{AFACF6DF-CA6E-4123-82F0-3C4FBC84994E}" destId="{ED915A7D-8443-46EC-AF27-9CA21E9D98E8}" srcOrd="0" destOrd="0" presId="urn:microsoft.com/office/officeart/2005/8/layout/hierarchy4"/>
    <dgm:cxn modelId="{33711C80-54B8-4974-A0FD-2D4D6979324B}" type="presOf" srcId="{F7221D84-D5F2-494A-99D4-A89A3578A801}" destId="{96FDD299-551F-45DE-9BF5-686D241C2541}" srcOrd="0" destOrd="0" presId="urn:microsoft.com/office/officeart/2005/8/layout/hierarchy4"/>
    <dgm:cxn modelId="{E97019E3-A111-440E-BCB4-7C02C1457D65}" type="presOf" srcId="{3D23C93C-323B-4D34-A247-4CE24AE8C98B}" destId="{2EB1DF70-FAA4-4042-B92D-DDE432F1616F}" srcOrd="0" destOrd="0" presId="urn:microsoft.com/office/officeart/2005/8/layout/hierarchy4"/>
    <dgm:cxn modelId="{9A3CD1BA-9745-4EA7-B955-4D8429D416C6}" srcId="{8C0B1A2C-E399-4B46-9171-E91FD75DFFFA}" destId="{1C24D68E-7FD9-43D0-887B-861572EEA678}" srcOrd="0" destOrd="0" parTransId="{7B80E853-94BF-4D3F-82E8-65321794A90E}" sibTransId="{0EE12B15-721D-4438-8E95-8F0C4348C74F}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9B5E201D-489A-46F5-ADF5-1302B14BF1D4}" type="presOf" srcId="{6CD9B16C-96A6-48C0-8D8D-6ECA26C5FC7C}" destId="{5C8E68B7-F06B-4D25-8AC8-C1E591FDCE05}" srcOrd="0" destOrd="0" presId="urn:microsoft.com/office/officeart/2005/8/layout/hierarchy4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CD248C03-1FA9-4F4F-B0E5-28CDD94A9536}" srcId="{3841022B-30CE-4F2D-B1BB-D83EB8D97EF5}" destId="{2A18AB3B-DAC2-4415-B497-9AFE95D479B9}" srcOrd="5" destOrd="0" parTransId="{60842932-ED79-41D0-86D2-921F00934CE0}" sibTransId="{EA871B9E-05AF-4C9B-A0A3-13C3A673FCE5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F3E0CE99-AB52-4C25-8C16-CB37B1118597}" type="presOf" srcId="{F5944EA9-0873-461A-9220-FC938A5B8F24}" destId="{4A9B0C0C-F2BE-41D0-84A6-6CAC573E5B7D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5B8C9C23-30FE-4615-A140-ACC9C3067C7B}" srcId="{A7AFA494-3CFB-4A96-B19C-EE941254249A}" destId="{BF99FCAE-BC16-49CB-B626-B812B3AAB2A8}" srcOrd="4" destOrd="0" parTransId="{E82F3E84-18DF-4E12-A21C-242390C7DEA1}" sibTransId="{CB8D57F9-565F-4A35-82B9-6FB56724B76D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2D8ADAB7-B61E-446A-94E1-98DA081CA051}" type="presOf" srcId="{A88A545B-2438-42BC-9914-B8A7782B07D2}" destId="{22BD7AE4-2552-4BAD-85FD-B2AAB7C8344F}" srcOrd="0" destOrd="0" presId="urn:microsoft.com/office/officeart/2005/8/layout/hierarchy4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96117C29-7B48-443D-BF43-82520A45DE4E}" type="presOf" srcId="{93BD166B-8D9A-4B0D-B8DB-07A7A96F8194}" destId="{B4E3EEFB-9C18-4D3F-BC2D-4E95EF466476}" srcOrd="0" destOrd="0" presId="urn:microsoft.com/office/officeart/2005/8/layout/hierarchy4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5E9FE52A-1017-4A1A-A2DC-CF9A4F1A9B47}" srcId="{EE886A25-7CD0-4D03-ADF2-063423E3BF01}" destId="{78608FF1-9FA5-4F23-AE98-08D3C90C6618}" srcOrd="2" destOrd="0" parTransId="{67540081-CA07-4401-8424-7DF67A2CAC67}" sibTransId="{148DD8A5-A275-4E3A-AC9E-702092B88F7F}"/>
    <dgm:cxn modelId="{356863BC-A734-46BE-A620-6BD9BF792245}" type="presOf" srcId="{7698FA6B-869C-45CC-A40F-1DE57B8B1A9B}" destId="{59822379-4B25-49D5-8E42-C3C5C44B4EF5}" srcOrd="0" destOrd="0" presId="urn:microsoft.com/office/officeart/2005/8/layout/hierarchy4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79F0D991-E53B-48E0-93B0-E514F4E62E83}" type="presOf" srcId="{F67C8630-9C93-4504-BCE1-33EB82293177}" destId="{1CD0AC23-D0F8-40FF-8C47-8F96E5531143}" srcOrd="0" destOrd="0" presId="urn:microsoft.com/office/officeart/2005/8/layout/hierarchy4"/>
    <dgm:cxn modelId="{31B9499A-2AA7-4214-A184-7DC1744F1ACF}" srcId="{0765D0C7-0DB9-41A4-9F74-F4018B9CC642}" destId="{93BD166B-8D9A-4B0D-B8DB-07A7A96F8194}" srcOrd="1" destOrd="0" parTransId="{194AA14D-A6FF-4123-972F-891533FD0FB1}" sibTransId="{254E4A09-A045-470E-894D-76AA5731B5AB}"/>
    <dgm:cxn modelId="{9AC576B5-CE09-477C-9A10-7A7946E2F650}" srcId="{50DFDCAA-DD07-4465-B985-9EE1FB82F7A3}" destId="{8C0B1A2C-E399-4B46-9171-E91FD75DFFFA}" srcOrd="0" destOrd="0" parTransId="{6FCE573C-9A9F-45F2-A6B9-F2234BA96BEE}" sibTransId="{F54C747F-4AB9-48C0-9E3C-3303B5B0D363}"/>
    <dgm:cxn modelId="{F21054B9-BA4C-4E74-92B7-C6D2E28D7B5B}" srcId="{F9A319F5-611A-40BA-8BDB-58A6BFB3878D}" destId="{F87E51CD-F442-4BB1-BB8E-70F5024556BB}" srcOrd="0" destOrd="0" parTransId="{0231A2A9-E7A3-4CB4-A1AC-CEB4F8712CA1}" sibTransId="{29BEA438-DDDD-42F6-BC99-75C7E61086F7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7C92FB59-1556-41AA-AB1D-B81571C843EB}" srcId="{DF926BBA-9E5C-4DAB-8375-AAD2177BFD70}" destId="{E1598D94-A683-4621-B85B-5FBD84F97E55}" srcOrd="3" destOrd="0" parTransId="{60F8824C-59EC-4254-A391-E8085193782A}" sibTransId="{54502E82-2CF4-4DD4-BE6F-F103A528D5EE}"/>
    <dgm:cxn modelId="{54CA455E-F8D5-4748-9B8D-460264FB8F14}" type="presOf" srcId="{A248F3D2-5046-47B7-9179-31B626C67140}" destId="{DA0AFA5E-F8DD-4BEB-A0A0-FD9DF1F42944}" srcOrd="0" destOrd="0" presId="urn:microsoft.com/office/officeart/2005/8/layout/hierarchy4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6255B933-6FBC-405D-8CB5-FD34C18D5EE5}" srcId="{3841022B-30CE-4F2D-B1BB-D83EB8D97EF5}" destId="{3D23C93C-323B-4D34-A247-4CE24AE8C98B}" srcOrd="4" destOrd="0" parTransId="{60FAFCE3-1530-406E-991A-F3D231456AE2}" sibTransId="{F8EEEEC3-769F-48AD-A8EE-FC636F15D5CD}"/>
    <dgm:cxn modelId="{1124B420-E6F0-4777-8DA6-F532F60BD2A4}" srcId="{33D82430-195B-469E-8D2E-D3B54475A50E}" destId="{21298B8A-8308-4A7F-9E92-2C730F997F4F}" srcOrd="1" destOrd="0" parTransId="{957A85B9-53E3-455D-9789-EDFD458F3EFE}" sibTransId="{83745E7E-24F0-4273-9122-89BC1D0C30F1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1BBB9B0F-9C0A-4925-8E11-E484D4D18DF9}" type="presOf" srcId="{77D953D9-5BF1-4E45-8A47-24E791817731}" destId="{35DFD024-4C50-4759-BE43-9EA92E68523D}" srcOrd="0" destOrd="0" presId="urn:microsoft.com/office/officeart/2005/8/layout/hierarchy4"/>
    <dgm:cxn modelId="{C908BB91-9598-42CE-A1D7-8D915076FEF9}" type="presOf" srcId="{83E053C0-5327-4610-80EF-233508AFB7B1}" destId="{5CE33E05-EF53-40D4-90BE-1461B87856C4}" srcOrd="0" destOrd="0" presId="urn:microsoft.com/office/officeart/2005/8/layout/hierarchy4"/>
    <dgm:cxn modelId="{F1F69344-FEB5-4A27-86E0-69BFC84AB0E4}" type="presOf" srcId="{FF477A40-8446-46DA-8F0C-BB222C9ABA12}" destId="{2D837210-B976-475C-B04D-4D9C3ADB8616}" srcOrd="0" destOrd="0" presId="urn:microsoft.com/office/officeart/2005/8/layout/hierarchy4"/>
    <dgm:cxn modelId="{0E68C716-B981-4216-AA96-B4430FC823C8}" type="presOf" srcId="{99A68B68-D758-43B9-848A-95DBBC15642C}" destId="{91793834-B73B-46AA-A221-8C6BDC3D3402}" srcOrd="0" destOrd="0" presId="urn:microsoft.com/office/officeart/2005/8/layout/hierarchy4"/>
    <dgm:cxn modelId="{F1A9299B-933D-4986-8F9B-192035F41575}" srcId="{A7AFA494-3CFB-4A96-B19C-EE941254249A}" destId="{F97E08C6-1B74-489C-ABBE-7344C5AD210B}" srcOrd="1" destOrd="0" parTransId="{048A8CB4-7A8A-4D88-80EA-92453407A69E}" sibTransId="{C2802AB1-C1F7-4462-A465-F03F2BD3CC02}"/>
    <dgm:cxn modelId="{F096F7FD-FBE9-4B0F-8ED9-F3798C919789}" srcId="{3841022B-30CE-4F2D-B1BB-D83EB8D97EF5}" destId="{B1883A72-2556-45C4-9E37-B885E680FED7}" srcOrd="6" destOrd="0" parTransId="{127315B5-377A-4527-8CFA-F974F0657850}" sibTransId="{3B5CC031-B265-4D85-BFAF-D1FE72F814FE}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0B22A8B1-568B-49D7-A2B1-2AE0E3C780A8}" type="presOf" srcId="{7FE43888-2EA8-43F7-A645-69490356722E}" destId="{E03F0833-F34E-4009-8AAE-77580F1BE3BD}" srcOrd="0" destOrd="0" presId="urn:microsoft.com/office/officeart/2005/8/layout/hierarchy4"/>
    <dgm:cxn modelId="{30D3759B-542D-4515-A561-8612B2A106A9}" type="presOf" srcId="{5B58BBED-576D-4656-889D-D1659C9CAFCC}" destId="{19DC347B-6886-4740-866E-4541E9069A37}" srcOrd="0" destOrd="0" presId="urn:microsoft.com/office/officeart/2005/8/layout/hierarchy4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5DAA8C80-7CBC-4285-A35F-93100B7AAF81}" srcId="{EE886A25-7CD0-4D03-ADF2-063423E3BF01}" destId="{99A68B68-D758-43B9-848A-95DBBC15642C}" srcOrd="3" destOrd="0" parTransId="{2AF63C71-BDAF-47C7-B453-88D85A75CA81}" sibTransId="{D4905989-6073-4394-91F3-7A1A2330D12B}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D442FFC3-9D73-47EC-BF46-13F2CC923562}" type="presOf" srcId="{E0FD25FE-C8EF-4C59-9566-BC56D5ED0C7D}" destId="{5E8BF54F-A8FA-4278-BA95-1CB7411681AE}" srcOrd="0" destOrd="0" presId="urn:microsoft.com/office/officeart/2005/8/layout/hierarchy4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448659C5-3BA2-41BD-9722-D97AE549F819}" type="presOf" srcId="{F9F1F1CD-C0E2-4267-9CEB-F2DF5EEFB930}" destId="{9810048C-1AC0-4A25-BEE6-1D662B19DEDA}" srcOrd="0" destOrd="0" presId="urn:microsoft.com/office/officeart/2005/8/layout/hierarchy4"/>
    <dgm:cxn modelId="{53ED9D23-FC04-47C4-9B85-C879BC2950F4}" srcId="{3841022B-30CE-4F2D-B1BB-D83EB8D97EF5}" destId="{5B58BBED-576D-4656-889D-D1659C9CAFCC}" srcOrd="7" destOrd="0" parTransId="{610488F5-7F80-406A-8B68-B31679CEBAE1}" sibTransId="{48503197-38DB-4598-B62D-4992DF68D363}"/>
    <dgm:cxn modelId="{5AF185BB-126C-4047-818F-C48F35763A85}" type="presOf" srcId="{167E5F45-09CB-4333-B353-5B07842974FC}" destId="{1ACECF67-C6F4-481C-8BE4-FBF727769D3F}" srcOrd="0" destOrd="0" presId="urn:microsoft.com/office/officeart/2005/8/layout/hierarchy4"/>
    <dgm:cxn modelId="{0DB5ADB7-6062-4378-9250-2E58CA32C705}" srcId="{C4BBDB66-5617-4817-88D2-2EF524997EC7}" destId="{F9F1F1CD-C0E2-4267-9CEB-F2DF5EEFB930}" srcOrd="0" destOrd="0" parTransId="{CCF1ABAD-68DF-455B-937D-21BCBB91EB4F}" sibTransId="{A423957F-53D5-4B72-9DEF-DE7AED782117}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B2318E53-5E9E-4A71-B2E3-688E1CBB0FF1}" srcId="{E0FD25FE-C8EF-4C59-9566-BC56D5ED0C7D}" destId="{C4BBDB66-5617-4817-88D2-2EF524997EC7}" srcOrd="0" destOrd="0" parTransId="{5AD1CE37-2A27-4BC2-A7F8-85ABC1F96E1F}" sibTransId="{1652C874-BADE-44F4-A863-28A9C833287F}"/>
    <dgm:cxn modelId="{926D5C43-AEF3-4B2B-9C66-F044E3CB8AC3}" type="presOf" srcId="{F87E51CD-F442-4BB1-BB8E-70F5024556BB}" destId="{6A6039D5-DC67-4A00-9C5B-8B2800060512}" srcOrd="0" destOrd="0" presId="urn:microsoft.com/office/officeart/2005/8/layout/hierarchy4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4D1B0E87-6B96-4EEC-A006-FA66B06814CF}" srcId="{AFACF6DF-CA6E-4123-82F0-3C4FBC84994E}" destId="{A559FE76-F0CB-442E-A60B-6AD97B0B754F}" srcOrd="0" destOrd="0" parTransId="{AD2334F8-E8D8-4BE8-B03D-1A6B9BDB62FF}" sibTransId="{6364512F-6B53-4560-A5F0-B617A2F26755}"/>
    <dgm:cxn modelId="{8EBBFDD2-48B4-4AEE-8EF7-5720548F4C70}" srcId="{A92E2D3E-88F8-46B0-9D95-53B12EC54728}" destId="{7698FA6B-869C-45CC-A40F-1DE57B8B1A9B}" srcOrd="2" destOrd="0" parTransId="{4F951239-E3F9-4387-9FC0-C59489442AB8}" sibTransId="{9A355528-39B5-4AF8-AD08-7CFC73F4117D}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FEC443E9-B4A0-4D50-8D3D-A48FED8C474E}" srcId="{8C0B1A2C-E399-4B46-9171-E91FD75DFFFA}" destId="{167E5F45-09CB-4333-B353-5B07842974FC}" srcOrd="2" destOrd="0" parTransId="{7FFA05D6-85D5-47C5-A54D-53496B897A65}" sibTransId="{C5FCD3FC-94EB-43FD-8017-6F668BDC253A}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10B316D2-3203-40DE-9881-B8DD3BA183C1}" srcId="{50DFDCAA-DD07-4465-B985-9EE1FB82F7A3}" destId="{4484795A-7B2F-4120-8354-FB7ED70D790B}" srcOrd="1" destOrd="0" parTransId="{C5070C13-FFD2-4E6B-845E-369C6FEE6D44}" sibTransId="{1A75168C-43D7-4073-812C-00836A8FB530}"/>
    <dgm:cxn modelId="{B41D8C13-DAA1-43E9-8BA6-84C4EE056A10}" type="presOf" srcId="{E1598D94-A683-4621-B85B-5FBD84F97E55}" destId="{9D34E401-0B1C-4082-9D95-9A1021EEFC44}" srcOrd="0" destOrd="0" presId="urn:microsoft.com/office/officeart/2005/8/layout/hierarchy4"/>
    <dgm:cxn modelId="{4FF84E68-4E31-4D6E-B518-D634F25DC815}" srcId="{AB2C53EF-6F6F-47BD-A79D-2879E480690F}" destId="{50DFDCAA-DD07-4465-B985-9EE1FB82F7A3}" srcOrd="3" destOrd="0" parTransId="{2B58BCAD-35C7-4043-B23E-AD624825E204}" sibTransId="{AD08C373-EF31-45F7-83BC-F1C70D3FEBF3}"/>
    <dgm:cxn modelId="{19F0256A-FE79-4811-97E2-0698E51DC8FB}" srcId="{C4BBDB66-5617-4817-88D2-2EF524997EC7}" destId="{4012F69D-B52D-4EF1-8900-CDA0AFD950EC}" srcOrd="1" destOrd="0" parTransId="{490A1EA0-F44D-4A1A-AA25-0EFC164A4603}" sibTransId="{AFFE2002-371F-4B56-B761-0182DDAB9CF9}"/>
    <dgm:cxn modelId="{103E674B-3557-49F0-A1EF-EB1E77BF2189}" srcId="{AB2C53EF-6F6F-47BD-A79D-2879E480690F}" destId="{DF926BBA-9E5C-4DAB-8375-AAD2177BFD70}" srcOrd="0" destOrd="0" parTransId="{4A334283-7ACF-4965-AE99-C8D94B2B3DAF}" sibTransId="{7B3AF46D-2B6A-4D21-A8D4-16B9CF7CB409}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04F21414-0DE9-4064-8D12-13CB226FD897}" type="presOf" srcId="{88F3FB13-7252-488C-8CD3-8A5B8434FBC5}" destId="{5C8D46F2-AF0F-4DA4-8B1D-C000E68D2B55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6B9B95DC-5AAE-4207-B2C6-DCFE8610EDA0}" srcId="{DF926BBA-9E5C-4DAB-8375-AAD2177BFD70}" destId="{AFACF6DF-CA6E-4123-82F0-3C4FBC84994E}" srcOrd="1" destOrd="0" parTransId="{76F8E6AB-BA52-46DA-958A-E7AE4945519F}" sibTransId="{24B00206-F483-42B8-8B87-E9014D29D508}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F47263AF-9660-4665-B1D0-ACC6399885E0}" srcId="{A7AFA494-3CFB-4A96-B19C-EE941254249A}" destId="{E9D86179-E507-4DC2-8E0E-92A77115E6D9}" srcOrd="2" destOrd="0" parTransId="{6CAC29BB-8E14-4B78-9F18-B16DACF4FAD1}" sibTransId="{B37B3C97-6E40-4AE7-89D8-FE52AA27A6EE}"/>
    <dgm:cxn modelId="{DC1C333D-460A-4FD0-BECA-FA99866FF488}" type="presOf" srcId="{BB4BC789-83A5-45BC-97FD-34B73BA6E137}" destId="{C4E3F7F1-9409-492F-A2A4-2B5D78D316E5}" srcOrd="0" destOrd="0" presId="urn:microsoft.com/office/officeart/2005/8/layout/hierarchy4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9A742C16-8FC6-4797-82C2-E0417ABA2E39}" type="presOf" srcId="{33D82430-195B-469E-8D2E-D3B54475A50E}" destId="{46D1C367-72E9-4BF4-B95E-0BDD7EE47873}" srcOrd="0" destOrd="0" presId="urn:microsoft.com/office/officeart/2005/8/layout/hierarchy4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6987F900-2D2C-4EF7-8A6A-9438AFD5EAC1}" type="presOf" srcId="{B1883A72-2556-45C4-9E37-B885E680FED7}" destId="{6B06D2FC-E524-44DC-B127-73E3ECDBCCE2}" srcOrd="0" destOrd="0" presId="urn:microsoft.com/office/officeart/2005/8/layout/hierarchy4"/>
    <dgm:cxn modelId="{464ECCED-C27A-49A6-BF89-D55D6FE51A36}" srcId="{3841022B-30CE-4F2D-B1BB-D83EB8D97EF5}" destId="{48E786EA-FD62-4030-91FD-6B7DCD08C74C}" srcOrd="2" destOrd="0" parTransId="{AAE52A85-9887-4E1A-9B25-2170D10BBF12}" sibTransId="{27B9CD2B-ED3D-452D-9213-D0868B7BB66D}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9715F0A2-F9F7-4F9F-8D98-1FE9A5683B63}" srcId="{3841022B-30CE-4F2D-B1BB-D83EB8D97EF5}" destId="{33D82430-195B-469E-8D2E-D3B54475A50E}" srcOrd="0" destOrd="0" parTransId="{8F7DB066-A5EA-42C2-861F-E80477679A87}" sibTransId="{D459E562-1103-4140-8E6F-5EE58846E5EA}"/>
    <dgm:cxn modelId="{1A04FE10-97A3-47AA-BBD9-11937DA5795A}" srcId="{DF926BBA-9E5C-4DAB-8375-AAD2177BFD70}" destId="{0765D0C7-0DB9-41A4-9F74-F4018B9CC642}" srcOrd="0" destOrd="0" parTransId="{B21398B9-689B-42D4-87AE-C3199EF0AE31}" sibTransId="{EF23B969-15C5-40B7-902E-95F975E55C5C}"/>
    <dgm:cxn modelId="{FBA13A13-84C2-4767-88D1-3747B93FBC52}" type="presOf" srcId="{63F5D2E4-58F6-41EB-BD9E-89F8E82F1017}" destId="{895A83E2-C81B-4AAF-B19E-C38EE0E55CDF}" srcOrd="0" destOrd="0" presId="urn:microsoft.com/office/officeart/2005/8/layout/hierarchy4"/>
    <dgm:cxn modelId="{498DFF12-3B2F-4FC8-81F3-9417CBF2C39D}" srcId="{DF926BBA-9E5C-4DAB-8375-AAD2177BFD70}" destId="{E0FD25FE-C8EF-4C59-9566-BC56D5ED0C7D}" srcOrd="2" destOrd="0" parTransId="{74AF1B44-C280-403E-87E4-07CE802D7A34}" sibTransId="{630D4C8A-22DD-4749-B15D-75EB4D1E5B60}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7FC03C2A-DD43-42AF-9E96-7F40331F879E}" type="presOf" srcId="{F9A319F5-611A-40BA-8BDB-58A6BFB3878D}" destId="{DEF6AB58-DAC2-4C86-9594-909DCB54DC46}" srcOrd="0" destOrd="0" presId="urn:microsoft.com/office/officeart/2005/8/layout/hierarchy4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A7A85066-CEB0-4565-8F91-7F9C961ECC72}" type="presOf" srcId="{0765D0C7-0DB9-41A4-9F74-F4018B9CC642}" destId="{7C7E6E2F-6658-48C7-877A-DFF428BEB458}" srcOrd="0" destOrd="0" presId="urn:microsoft.com/office/officeart/2005/8/layout/hierarchy4"/>
    <dgm:cxn modelId="{CB46334A-4BCE-4342-AF0F-0BF815A28DF1}" type="presOf" srcId="{5BC9369B-7E4F-4EF2-8756-2E507C456184}" destId="{C4423841-7361-42EC-815A-8FD14D97AFFA}" srcOrd="0" destOrd="0" presId="urn:microsoft.com/office/officeart/2005/8/layout/hierarchy4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FF043FC7-96D0-4216-8F29-DD4BED5C6DB4}" type="presOf" srcId="{8C0B1A2C-E399-4B46-9171-E91FD75DFFFA}" destId="{0725D201-72B6-4765-8B4E-DC7DC46A2148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00B29949-84BA-41ED-86DF-1C6837AE829A}" srcId="{36420F18-6E63-4B69-8E75-337FB296CD2C}" destId="{A92E2D3E-88F8-46B0-9D95-53B12EC54728}" srcOrd="1" destOrd="0" parTransId="{4C2404F3-9F24-4A7F-B103-B31AAB85C3A4}" sibTransId="{7A9BCC5F-2589-4BF8-9FF9-C95EAEE3B9D2}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6A6D853E-6AA6-42C6-B92F-5B53EBB10FA3}" type="presOf" srcId="{3841022B-30CE-4F2D-B1BB-D83EB8D97EF5}" destId="{E9E0D92E-6D44-4512-B50D-D4B7EC85AC83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44632C6A-AC18-48A1-A7BD-4A1313827274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A49C0932-66BC-4EB6-919D-32F69DFCE47F}" type="presParOf" srcId="{23AAB661-D5AD-46FC-842F-1D517E08FA72}" destId="{5954E164-32FF-4CA2-B5BC-7BE0373F3264}" srcOrd="0" destOrd="0" presId="urn:microsoft.com/office/officeart/2005/8/layout/hierarchy4"/>
    <dgm:cxn modelId="{31D4F4A6-9A65-4D19-8E4D-2394A138012F}" type="presParOf" srcId="{5954E164-32FF-4CA2-B5BC-7BE0373F3264}" destId="{A26FE01F-0F7B-4C49-86FA-AA74A326AA9E}" srcOrd="0" destOrd="0" presId="urn:microsoft.com/office/officeart/2005/8/layout/hierarchy4"/>
    <dgm:cxn modelId="{0F21C1A9-B0B8-41B5-B7B0-7BBE7F01608F}" type="presParOf" srcId="{5954E164-32FF-4CA2-B5BC-7BE0373F3264}" destId="{FA839694-5071-42F5-99FF-AC8A86E6C1C8}" srcOrd="1" destOrd="0" presId="urn:microsoft.com/office/officeart/2005/8/layout/hierarchy4"/>
    <dgm:cxn modelId="{48502DFF-C0E9-4C29-B29D-B520D8AA2EE6}" type="presParOf" srcId="{5954E164-32FF-4CA2-B5BC-7BE0373F3264}" destId="{8459BAEF-5D8D-41F0-9479-599653F421C8}" srcOrd="2" destOrd="0" presId="urn:microsoft.com/office/officeart/2005/8/layout/hierarchy4"/>
    <dgm:cxn modelId="{F1EA9177-9477-4EE5-BF75-805C8223BF13}" type="presParOf" srcId="{8459BAEF-5D8D-41F0-9479-599653F421C8}" destId="{025E227D-95F0-4BAB-959D-691FB5B89993}" srcOrd="0" destOrd="0" presId="urn:microsoft.com/office/officeart/2005/8/layout/hierarchy4"/>
    <dgm:cxn modelId="{F7E5260C-BD86-4321-B660-96BFBD249FC5}" type="presParOf" srcId="{025E227D-95F0-4BAB-959D-691FB5B89993}" destId="{7C7E6E2F-6658-48C7-877A-DFF428BEB458}" srcOrd="0" destOrd="0" presId="urn:microsoft.com/office/officeart/2005/8/layout/hierarchy4"/>
    <dgm:cxn modelId="{337C576F-1197-46D9-BABD-12000A1BF220}" type="presParOf" srcId="{025E227D-95F0-4BAB-959D-691FB5B89993}" destId="{9D4B8B8C-3FD0-4337-99E9-1BC2B3A66752}" srcOrd="1" destOrd="0" presId="urn:microsoft.com/office/officeart/2005/8/layout/hierarchy4"/>
    <dgm:cxn modelId="{AA59422D-C0F6-49B5-B76A-D63ADC866BBD}" type="presParOf" srcId="{025E227D-95F0-4BAB-959D-691FB5B89993}" destId="{FE969834-BD64-49B0-B6B8-36719369E420}" srcOrd="2" destOrd="0" presId="urn:microsoft.com/office/officeart/2005/8/layout/hierarchy4"/>
    <dgm:cxn modelId="{A6596988-BE2A-4962-9D23-91E7D5CD85AD}" type="presParOf" srcId="{FE969834-BD64-49B0-B6B8-36719369E420}" destId="{A5D7ADEF-EC2A-4A44-9AE2-DB75B5E1D525}" srcOrd="0" destOrd="0" presId="urn:microsoft.com/office/officeart/2005/8/layout/hierarchy4"/>
    <dgm:cxn modelId="{1613D7C0-ED3A-4744-B7BD-75DABF6FB172}" type="presParOf" srcId="{A5D7ADEF-EC2A-4A44-9AE2-DB75B5E1D525}" destId="{96FDD299-551F-45DE-9BF5-686D241C2541}" srcOrd="0" destOrd="0" presId="urn:microsoft.com/office/officeart/2005/8/layout/hierarchy4"/>
    <dgm:cxn modelId="{8D91DE8B-FD5F-4570-97CF-3A763A0A521C}" type="presParOf" srcId="{A5D7ADEF-EC2A-4A44-9AE2-DB75B5E1D525}" destId="{6864891A-490F-4D49-A8DF-2CF12DC438CD}" srcOrd="1" destOrd="0" presId="urn:microsoft.com/office/officeart/2005/8/layout/hierarchy4"/>
    <dgm:cxn modelId="{0CF0E8C2-6496-4177-ADF1-7FF1D2514910}" type="presParOf" srcId="{FE969834-BD64-49B0-B6B8-36719369E420}" destId="{0D1E7FE3-DCCE-4A2F-9C32-133F832DCEAC}" srcOrd="1" destOrd="0" presId="urn:microsoft.com/office/officeart/2005/8/layout/hierarchy4"/>
    <dgm:cxn modelId="{F5DC3A12-FBAA-4DAA-82A6-902E75F3A33A}" type="presParOf" srcId="{FE969834-BD64-49B0-B6B8-36719369E420}" destId="{8799B572-E4DF-45B6-981F-A6E84636FDD7}" srcOrd="2" destOrd="0" presId="urn:microsoft.com/office/officeart/2005/8/layout/hierarchy4"/>
    <dgm:cxn modelId="{7168660C-71DC-4CC1-AF61-76BE620E6B26}" type="presParOf" srcId="{8799B572-E4DF-45B6-981F-A6E84636FDD7}" destId="{B4E3EEFB-9C18-4D3F-BC2D-4E95EF466476}" srcOrd="0" destOrd="0" presId="urn:microsoft.com/office/officeart/2005/8/layout/hierarchy4"/>
    <dgm:cxn modelId="{65DF7B30-A618-4AA3-BDF9-F8B46F6A6A13}" type="presParOf" srcId="{8799B572-E4DF-45B6-981F-A6E84636FDD7}" destId="{676DC215-6DA8-43CD-B783-39D1B3CFC88A}" srcOrd="1" destOrd="0" presId="urn:microsoft.com/office/officeart/2005/8/layout/hierarchy4"/>
    <dgm:cxn modelId="{8539638A-4032-4589-BAB6-54A7F770866D}" type="presParOf" srcId="{8459BAEF-5D8D-41F0-9479-599653F421C8}" destId="{E9ABFC36-7FA6-4D43-86CE-F0074EBB011A}" srcOrd="1" destOrd="0" presId="urn:microsoft.com/office/officeart/2005/8/layout/hierarchy4"/>
    <dgm:cxn modelId="{E4918C5C-9C57-45AE-B89D-943F8CD94B20}" type="presParOf" srcId="{8459BAEF-5D8D-41F0-9479-599653F421C8}" destId="{404EA514-92F9-4521-9131-50F1D73E73EF}" srcOrd="2" destOrd="0" presId="urn:microsoft.com/office/officeart/2005/8/layout/hierarchy4"/>
    <dgm:cxn modelId="{7EC51F6A-D595-475B-A98D-3106C75EA891}" type="presParOf" srcId="{404EA514-92F9-4521-9131-50F1D73E73EF}" destId="{ED915A7D-8443-46EC-AF27-9CA21E9D98E8}" srcOrd="0" destOrd="0" presId="urn:microsoft.com/office/officeart/2005/8/layout/hierarchy4"/>
    <dgm:cxn modelId="{1C5F5A7A-D87D-43CE-B216-D0E1112F20C6}" type="presParOf" srcId="{404EA514-92F9-4521-9131-50F1D73E73EF}" destId="{EF669302-BB21-4E0A-998C-1C0D11067C78}" srcOrd="1" destOrd="0" presId="urn:microsoft.com/office/officeart/2005/8/layout/hierarchy4"/>
    <dgm:cxn modelId="{FCBD8B2C-90AA-41AC-98FE-6FB9C1D07AF8}" type="presParOf" srcId="{404EA514-92F9-4521-9131-50F1D73E73EF}" destId="{3802214C-47EC-41DB-8601-6D1474ADE396}" srcOrd="2" destOrd="0" presId="urn:microsoft.com/office/officeart/2005/8/layout/hierarchy4"/>
    <dgm:cxn modelId="{0DADB62F-58DE-4B39-8694-D3DF1091F190}" type="presParOf" srcId="{3802214C-47EC-41DB-8601-6D1474ADE396}" destId="{85BE2059-F1CB-4E2D-AF99-EE9141924DFE}" srcOrd="0" destOrd="0" presId="urn:microsoft.com/office/officeart/2005/8/layout/hierarchy4"/>
    <dgm:cxn modelId="{E9F66B3D-D0A6-448E-B9DA-1535DB116F35}" type="presParOf" srcId="{85BE2059-F1CB-4E2D-AF99-EE9141924DFE}" destId="{69C524DD-AC07-4FE4-9A3F-AE43A3A659B8}" srcOrd="0" destOrd="0" presId="urn:microsoft.com/office/officeart/2005/8/layout/hierarchy4"/>
    <dgm:cxn modelId="{36F336D5-2A61-4B66-A56A-0B9699CFD124}" type="presParOf" srcId="{85BE2059-F1CB-4E2D-AF99-EE9141924DFE}" destId="{3F07717A-B519-4935-AE59-0D2844BEAC0F}" srcOrd="1" destOrd="0" presId="urn:microsoft.com/office/officeart/2005/8/layout/hierarchy4"/>
    <dgm:cxn modelId="{B591AB14-EAC2-4A01-9CB9-C619CB1A31C7}" type="presParOf" srcId="{3802214C-47EC-41DB-8601-6D1474ADE396}" destId="{2102ABF6-9A22-4A1F-9643-37429C113632}" srcOrd="1" destOrd="0" presId="urn:microsoft.com/office/officeart/2005/8/layout/hierarchy4"/>
    <dgm:cxn modelId="{92245068-3DEE-43ED-AC4C-762E11813AC6}" type="presParOf" srcId="{3802214C-47EC-41DB-8601-6D1474ADE396}" destId="{DE55A761-A8A0-4064-8004-1C29F800D64B}" srcOrd="2" destOrd="0" presId="urn:microsoft.com/office/officeart/2005/8/layout/hierarchy4"/>
    <dgm:cxn modelId="{EDC2F542-9ECC-4C73-B7D8-D8B6B296C06A}" type="presParOf" srcId="{DE55A761-A8A0-4064-8004-1C29F800D64B}" destId="{1CD0AC23-D0F8-40FF-8C47-8F96E5531143}" srcOrd="0" destOrd="0" presId="urn:microsoft.com/office/officeart/2005/8/layout/hierarchy4"/>
    <dgm:cxn modelId="{E594CD35-1C81-4B24-BAC7-1350C148CA5E}" type="presParOf" srcId="{DE55A761-A8A0-4064-8004-1C29F800D64B}" destId="{C88D5D87-D822-4EEF-BC43-0803BC2CB845}" srcOrd="1" destOrd="0" presId="urn:microsoft.com/office/officeart/2005/8/layout/hierarchy4"/>
    <dgm:cxn modelId="{EC6C46ED-C832-47D1-AEC5-4DEAC4CA2AD4}" type="presParOf" srcId="{3802214C-47EC-41DB-8601-6D1474ADE396}" destId="{7175EF6C-6D16-47A8-B352-86FB6EEA94AA}" srcOrd="3" destOrd="0" presId="urn:microsoft.com/office/officeart/2005/8/layout/hierarchy4"/>
    <dgm:cxn modelId="{08150670-812C-49CF-88C4-4867FEF41534}" type="presParOf" srcId="{3802214C-47EC-41DB-8601-6D1474ADE396}" destId="{C03FE907-84F1-4B6E-B4AC-767D930A880F}" srcOrd="4" destOrd="0" presId="urn:microsoft.com/office/officeart/2005/8/layout/hierarchy4"/>
    <dgm:cxn modelId="{BCA0D523-330A-4CD4-B03F-1F3BB624C1F9}" type="presParOf" srcId="{C03FE907-84F1-4B6E-B4AC-767D930A880F}" destId="{22BD7AE4-2552-4BAD-85FD-B2AAB7C8344F}" srcOrd="0" destOrd="0" presId="urn:microsoft.com/office/officeart/2005/8/layout/hierarchy4"/>
    <dgm:cxn modelId="{B9FF44DB-6741-43E9-A88D-96C8DC1C092C}" type="presParOf" srcId="{C03FE907-84F1-4B6E-B4AC-767D930A880F}" destId="{010A7E20-5800-445C-B8E4-09981B0571E8}" srcOrd="1" destOrd="0" presId="urn:microsoft.com/office/officeart/2005/8/layout/hierarchy4"/>
    <dgm:cxn modelId="{F8281A72-DE60-4E01-AE9F-4358AE540B3F}" type="presParOf" srcId="{3802214C-47EC-41DB-8601-6D1474ADE396}" destId="{16DDB747-9209-43A5-A8FE-CFA8528204A8}" srcOrd="5" destOrd="0" presId="urn:microsoft.com/office/officeart/2005/8/layout/hierarchy4"/>
    <dgm:cxn modelId="{0C562FE5-9576-4DD1-AC4C-BE0774B5C2F4}" type="presParOf" srcId="{3802214C-47EC-41DB-8601-6D1474ADE396}" destId="{6B217F20-616F-46C2-8C00-447EA05F6C27}" srcOrd="6" destOrd="0" presId="urn:microsoft.com/office/officeart/2005/8/layout/hierarchy4"/>
    <dgm:cxn modelId="{D0ABD52D-31BE-4ED8-9D3B-5DBB02CFE939}" type="presParOf" srcId="{6B217F20-616F-46C2-8C00-447EA05F6C27}" destId="{2D837210-B976-475C-B04D-4D9C3ADB8616}" srcOrd="0" destOrd="0" presId="urn:microsoft.com/office/officeart/2005/8/layout/hierarchy4"/>
    <dgm:cxn modelId="{34DC779C-D9D5-4379-A28B-76C768C98FE5}" type="presParOf" srcId="{6B217F20-616F-46C2-8C00-447EA05F6C27}" destId="{3BC597A3-03F5-4D32-A6A7-E1153D9BB101}" srcOrd="1" destOrd="0" presId="urn:microsoft.com/office/officeart/2005/8/layout/hierarchy4"/>
    <dgm:cxn modelId="{A4B0883E-9C28-4B30-9FDB-BF845EE34E1F}" type="presParOf" srcId="{3802214C-47EC-41DB-8601-6D1474ADE396}" destId="{A09ED851-2FC8-470F-B9C1-E8CEAD71A958}" srcOrd="7" destOrd="0" presId="urn:microsoft.com/office/officeart/2005/8/layout/hierarchy4"/>
    <dgm:cxn modelId="{0DFE6F54-94B9-45B3-85D9-8B23BE27E87D}" type="presParOf" srcId="{3802214C-47EC-41DB-8601-6D1474ADE396}" destId="{73267518-9FAE-4E35-9931-68E522D60351}" srcOrd="8" destOrd="0" presId="urn:microsoft.com/office/officeart/2005/8/layout/hierarchy4"/>
    <dgm:cxn modelId="{91424EFD-51C5-48AB-982A-819A2DE03072}" type="presParOf" srcId="{73267518-9FAE-4E35-9931-68E522D60351}" destId="{35DFD024-4C50-4759-BE43-9EA92E68523D}" srcOrd="0" destOrd="0" presId="urn:microsoft.com/office/officeart/2005/8/layout/hierarchy4"/>
    <dgm:cxn modelId="{1CE205F6-0FB8-466A-A178-5D785BE176FE}" type="presParOf" srcId="{73267518-9FAE-4E35-9931-68E522D60351}" destId="{476444F5-4824-4131-9DA9-815E4360DEA2}" srcOrd="1" destOrd="0" presId="urn:microsoft.com/office/officeart/2005/8/layout/hierarchy4"/>
    <dgm:cxn modelId="{E5D5DF76-C05A-4A4D-B1F9-F032DC552899}" type="presParOf" srcId="{8459BAEF-5D8D-41F0-9479-599653F421C8}" destId="{BD066B1C-E10B-4927-B5F6-936A408F287C}" srcOrd="3" destOrd="0" presId="urn:microsoft.com/office/officeart/2005/8/layout/hierarchy4"/>
    <dgm:cxn modelId="{CEA3173A-DF5B-481D-B068-306302E98539}" type="presParOf" srcId="{8459BAEF-5D8D-41F0-9479-599653F421C8}" destId="{54CCC784-7FBD-4320-9216-5E3FF15E46A6}" srcOrd="4" destOrd="0" presId="urn:microsoft.com/office/officeart/2005/8/layout/hierarchy4"/>
    <dgm:cxn modelId="{E85B1759-663E-4CA1-A3A9-46253F04835F}" type="presParOf" srcId="{54CCC784-7FBD-4320-9216-5E3FF15E46A6}" destId="{5E8BF54F-A8FA-4278-BA95-1CB7411681AE}" srcOrd="0" destOrd="0" presId="urn:microsoft.com/office/officeart/2005/8/layout/hierarchy4"/>
    <dgm:cxn modelId="{5CD5A667-9393-47A6-96BF-86E7F7A8B89C}" type="presParOf" srcId="{54CCC784-7FBD-4320-9216-5E3FF15E46A6}" destId="{94C2354F-38C2-46DD-8386-018B879BFD8B}" srcOrd="1" destOrd="0" presId="urn:microsoft.com/office/officeart/2005/8/layout/hierarchy4"/>
    <dgm:cxn modelId="{2572BC3C-9BE9-4B0F-913C-0862561430CF}" type="presParOf" srcId="{54CCC784-7FBD-4320-9216-5E3FF15E46A6}" destId="{897E18CF-7620-463B-8788-3D3F21116C57}" srcOrd="2" destOrd="0" presId="urn:microsoft.com/office/officeart/2005/8/layout/hierarchy4"/>
    <dgm:cxn modelId="{03F07B1C-F61A-44BB-A703-407DAD281024}" type="presParOf" srcId="{897E18CF-7620-463B-8788-3D3F21116C57}" destId="{42E21FA3-5499-4C96-A020-D1D2C3EF4AE1}" srcOrd="0" destOrd="0" presId="urn:microsoft.com/office/officeart/2005/8/layout/hierarchy4"/>
    <dgm:cxn modelId="{6C8FA5C2-5F29-4551-A686-CDE37E031078}" type="presParOf" srcId="{42E21FA3-5499-4C96-A020-D1D2C3EF4AE1}" destId="{B112425F-7735-4A85-A657-224D8B81073E}" srcOrd="0" destOrd="0" presId="urn:microsoft.com/office/officeart/2005/8/layout/hierarchy4"/>
    <dgm:cxn modelId="{012590A4-83C5-4D69-BE35-53F7D1941C3D}" type="presParOf" srcId="{42E21FA3-5499-4C96-A020-D1D2C3EF4AE1}" destId="{0EEEC682-0E5A-4BAB-8845-05F232E2EA46}" srcOrd="1" destOrd="0" presId="urn:microsoft.com/office/officeart/2005/8/layout/hierarchy4"/>
    <dgm:cxn modelId="{063DE0F4-12CC-40BC-84EA-F29C46331319}" type="presParOf" srcId="{42E21FA3-5499-4C96-A020-D1D2C3EF4AE1}" destId="{C8D755D8-6AC7-46AF-A3B5-33BF912E9911}" srcOrd="2" destOrd="0" presId="urn:microsoft.com/office/officeart/2005/8/layout/hierarchy4"/>
    <dgm:cxn modelId="{D06BD53D-721A-42DF-843E-F92C0BE6C8D4}" type="presParOf" srcId="{C8D755D8-6AC7-46AF-A3B5-33BF912E9911}" destId="{C4377A8F-0F21-474B-AF0A-544EE99BBC7E}" srcOrd="0" destOrd="0" presId="urn:microsoft.com/office/officeart/2005/8/layout/hierarchy4"/>
    <dgm:cxn modelId="{ACA5771C-7A05-4A3F-A014-0FAEE8F254C6}" type="presParOf" srcId="{C4377A8F-0F21-474B-AF0A-544EE99BBC7E}" destId="{9810048C-1AC0-4A25-BEE6-1D662B19DEDA}" srcOrd="0" destOrd="0" presId="urn:microsoft.com/office/officeart/2005/8/layout/hierarchy4"/>
    <dgm:cxn modelId="{A7D83149-6B48-409B-B408-BC93D287D3BB}" type="presParOf" srcId="{C4377A8F-0F21-474B-AF0A-544EE99BBC7E}" destId="{3C1200EB-A27C-42B6-ADAE-1B766DA4F9EB}" srcOrd="1" destOrd="0" presId="urn:microsoft.com/office/officeart/2005/8/layout/hierarchy4"/>
    <dgm:cxn modelId="{97F724E9-B9E8-4133-A2DF-9AD544DA5E91}" type="presParOf" srcId="{C8D755D8-6AC7-46AF-A3B5-33BF912E9911}" destId="{7DA7CD87-B2BE-409A-841D-F1CE2C1D2498}" srcOrd="1" destOrd="0" presId="urn:microsoft.com/office/officeart/2005/8/layout/hierarchy4"/>
    <dgm:cxn modelId="{1271C78E-D715-4362-B31F-47BE35B988C9}" type="presParOf" srcId="{C8D755D8-6AC7-46AF-A3B5-33BF912E9911}" destId="{F98F9E71-0D23-4401-A562-749E47C9804E}" srcOrd="2" destOrd="0" presId="urn:microsoft.com/office/officeart/2005/8/layout/hierarchy4"/>
    <dgm:cxn modelId="{3069BAE2-ED0F-4716-9628-F58BC71ED9F4}" type="presParOf" srcId="{F98F9E71-0D23-4401-A562-749E47C9804E}" destId="{80EF7CB7-489C-4CD6-9CB9-DBDD64E200AD}" srcOrd="0" destOrd="0" presId="urn:microsoft.com/office/officeart/2005/8/layout/hierarchy4"/>
    <dgm:cxn modelId="{D8587239-94A4-41B9-921F-92C5C6C53C5E}" type="presParOf" srcId="{F98F9E71-0D23-4401-A562-749E47C9804E}" destId="{6BF4E100-9E8F-4BB0-B831-D35F9B206503}" srcOrd="1" destOrd="0" presId="urn:microsoft.com/office/officeart/2005/8/layout/hierarchy4"/>
    <dgm:cxn modelId="{EC3FDA1E-F5FA-4C08-B685-CA7C5098E033}" type="presParOf" srcId="{8459BAEF-5D8D-41F0-9479-599653F421C8}" destId="{E791AEF0-2EA2-438A-90B5-DA995E993322}" srcOrd="5" destOrd="0" presId="urn:microsoft.com/office/officeart/2005/8/layout/hierarchy4"/>
    <dgm:cxn modelId="{AAB68C37-2DE2-4B42-B3F9-AD6F10DC9A14}" type="presParOf" srcId="{8459BAEF-5D8D-41F0-9479-599653F421C8}" destId="{881026AA-C05B-464E-9801-48DBED1E71E3}" srcOrd="6" destOrd="0" presId="urn:microsoft.com/office/officeart/2005/8/layout/hierarchy4"/>
    <dgm:cxn modelId="{3C772BBE-65DF-479D-B368-F14DBA756132}" type="presParOf" srcId="{881026AA-C05B-464E-9801-48DBED1E71E3}" destId="{9D34E401-0B1C-4082-9D95-9A1021EEFC44}" srcOrd="0" destOrd="0" presId="urn:microsoft.com/office/officeart/2005/8/layout/hierarchy4"/>
    <dgm:cxn modelId="{FEEA753C-A65B-4B80-9744-CF0B87BDC280}" type="presParOf" srcId="{881026AA-C05B-464E-9801-48DBED1E71E3}" destId="{5CA4729A-5057-4B5E-B27F-AC09F0DCBF55}" srcOrd="1" destOrd="0" presId="urn:microsoft.com/office/officeart/2005/8/layout/hierarchy4"/>
    <dgm:cxn modelId="{9BC9F9CD-0CBB-48F2-AE8F-7FF8F13FB613}" type="presParOf" srcId="{881026AA-C05B-464E-9801-48DBED1E71E3}" destId="{E7ED1036-8009-468E-8AAE-5F62E4DBB24D}" srcOrd="2" destOrd="0" presId="urn:microsoft.com/office/officeart/2005/8/layout/hierarchy4"/>
    <dgm:cxn modelId="{EEE7F761-7065-4886-B3DB-4B72116EEDA2}" type="presParOf" srcId="{E7ED1036-8009-468E-8AAE-5F62E4DBB24D}" destId="{196B395A-E022-4EAA-8036-2CD69FBF00E8}" srcOrd="0" destOrd="0" presId="urn:microsoft.com/office/officeart/2005/8/layout/hierarchy4"/>
    <dgm:cxn modelId="{33BBAD4B-616D-4372-B6AF-6490A02C1566}" type="presParOf" srcId="{196B395A-E022-4EAA-8036-2CD69FBF00E8}" destId="{469E8DCD-639C-4CE8-B168-7CD79C2C7F83}" srcOrd="0" destOrd="0" presId="urn:microsoft.com/office/officeart/2005/8/layout/hierarchy4"/>
    <dgm:cxn modelId="{13F4D3F0-EA53-4307-8E82-409E24034703}" type="presParOf" srcId="{196B395A-E022-4EAA-8036-2CD69FBF00E8}" destId="{320D38F3-C2A4-4B1E-BFF1-B51A008E2604}" srcOrd="1" destOrd="0" presId="urn:microsoft.com/office/officeart/2005/8/layout/hierarchy4"/>
    <dgm:cxn modelId="{84DEB478-DE78-47BB-9FF9-BCB3239A2982}" type="presParOf" srcId="{E7ED1036-8009-468E-8AAE-5F62E4DBB24D}" destId="{C5940F6E-5196-47BC-8405-CC28C7775CEC}" srcOrd="1" destOrd="0" presId="urn:microsoft.com/office/officeart/2005/8/layout/hierarchy4"/>
    <dgm:cxn modelId="{A5FA20D1-2C13-4EDD-8516-33F8770EBD71}" type="presParOf" srcId="{E7ED1036-8009-468E-8AAE-5F62E4DBB24D}" destId="{070B58E9-E438-4582-9026-C60359F7C218}" srcOrd="2" destOrd="0" presId="urn:microsoft.com/office/officeart/2005/8/layout/hierarchy4"/>
    <dgm:cxn modelId="{F7A7E7A7-478C-4916-B95A-B0517E4ED1B0}" type="presParOf" srcId="{070B58E9-E438-4582-9026-C60359F7C218}" destId="{C4E3F7F1-9409-492F-A2A4-2B5D78D316E5}" srcOrd="0" destOrd="0" presId="urn:microsoft.com/office/officeart/2005/8/layout/hierarchy4"/>
    <dgm:cxn modelId="{487FDFCB-F132-4CE3-97F2-B3C712BA0FCC}" type="presParOf" srcId="{070B58E9-E438-4582-9026-C60359F7C218}" destId="{5B954D36-8D26-475E-B7D3-F5A37E66257E}" srcOrd="1" destOrd="0" presId="urn:microsoft.com/office/officeart/2005/8/layout/hierarchy4"/>
    <dgm:cxn modelId="{8F5BCF43-534D-4D4A-A116-3947CF5EA4B6}" type="presParOf" srcId="{23AAB661-D5AD-46FC-842F-1D517E08FA72}" destId="{15752BBD-3E06-4922-B404-0BDCE273EA62}" srcOrd="1" destOrd="0" presId="urn:microsoft.com/office/officeart/2005/8/layout/hierarchy4"/>
    <dgm:cxn modelId="{AAB1858F-37BF-4228-A299-B04EEFFEE699}" type="presParOf" srcId="{23AAB661-D5AD-46FC-842F-1D517E08FA72}" destId="{7D8840E8-7640-4B03-88C2-3CA83266FD1D}" srcOrd="2" destOrd="0" presId="urn:microsoft.com/office/officeart/2005/8/layout/hierarchy4"/>
    <dgm:cxn modelId="{182AE7C1-0F44-4208-9D96-802476FCF41D}" type="presParOf" srcId="{7D8840E8-7640-4B03-88C2-3CA83266FD1D}" destId="{719C90C4-F455-45CA-85DC-DDDB9EE943B6}" srcOrd="0" destOrd="0" presId="urn:microsoft.com/office/officeart/2005/8/layout/hierarchy4"/>
    <dgm:cxn modelId="{8B33A720-3472-4637-8D4D-9AFA3BC79DAE}" type="presParOf" srcId="{7D8840E8-7640-4B03-88C2-3CA83266FD1D}" destId="{460416E1-9A57-413A-87C0-B154C5B590D3}" srcOrd="1" destOrd="0" presId="urn:microsoft.com/office/officeart/2005/8/layout/hierarchy4"/>
    <dgm:cxn modelId="{0DA1FAA2-86CC-4B87-843F-22E07F207D82}" type="presParOf" srcId="{7D8840E8-7640-4B03-88C2-3CA83266FD1D}" destId="{87FAFC8F-CCC6-42E1-A67F-0B0D57DC8DFF}" srcOrd="2" destOrd="0" presId="urn:microsoft.com/office/officeart/2005/8/layout/hierarchy4"/>
    <dgm:cxn modelId="{B2BD513B-470B-447C-81E5-42F8CED7804D}" type="presParOf" srcId="{87FAFC8F-CCC6-42E1-A67F-0B0D57DC8DFF}" destId="{9287BD49-3E30-4701-92D9-4EEDDE687408}" srcOrd="0" destOrd="0" presId="urn:microsoft.com/office/officeart/2005/8/layout/hierarchy4"/>
    <dgm:cxn modelId="{20780C7F-D5DF-4F31-8897-E5366B08FAF2}" type="presParOf" srcId="{9287BD49-3E30-4701-92D9-4EEDDE687408}" destId="{221AD371-48B6-4DF5-A2AA-CC0392A5542E}" srcOrd="0" destOrd="0" presId="urn:microsoft.com/office/officeart/2005/8/layout/hierarchy4"/>
    <dgm:cxn modelId="{28088E1D-B048-4895-8F79-2E85B5BB9D50}" type="presParOf" srcId="{9287BD49-3E30-4701-92D9-4EEDDE687408}" destId="{66F9EA35-D87B-4AA0-945B-7D879FDF7D7D}" srcOrd="1" destOrd="0" presId="urn:microsoft.com/office/officeart/2005/8/layout/hierarchy4"/>
    <dgm:cxn modelId="{19D55071-6BAE-4D2E-AE63-C4B512B0ED06}" type="presParOf" srcId="{9287BD49-3E30-4701-92D9-4EEDDE687408}" destId="{3D776D96-91EC-43C7-A980-B6AD1737A6FA}" srcOrd="2" destOrd="0" presId="urn:microsoft.com/office/officeart/2005/8/layout/hierarchy4"/>
    <dgm:cxn modelId="{BA5A970A-A85F-46FC-BF65-F3C1ABDEEFC0}" type="presParOf" srcId="{3D776D96-91EC-43C7-A980-B6AD1737A6FA}" destId="{0DA1B050-A58D-4237-9007-B465E046D5F7}" srcOrd="0" destOrd="0" presId="urn:microsoft.com/office/officeart/2005/8/layout/hierarchy4"/>
    <dgm:cxn modelId="{35C971EA-009F-424F-BB72-A7545D7B2901}" type="presParOf" srcId="{0DA1B050-A58D-4237-9007-B465E046D5F7}" destId="{895A83E2-C81B-4AAF-B19E-C38EE0E55CDF}" srcOrd="0" destOrd="0" presId="urn:microsoft.com/office/officeart/2005/8/layout/hierarchy4"/>
    <dgm:cxn modelId="{F8190047-E7E8-48E9-BC42-91E67CB9C062}" type="presParOf" srcId="{0DA1B050-A58D-4237-9007-B465E046D5F7}" destId="{B547AAAB-7F56-4D0B-8962-659F645DB57A}" srcOrd="1" destOrd="0" presId="urn:microsoft.com/office/officeart/2005/8/layout/hierarchy4"/>
    <dgm:cxn modelId="{A3FA7AE4-A6C8-42D1-A375-B631B72D75AF}" type="presParOf" srcId="{3D776D96-91EC-43C7-A980-B6AD1737A6FA}" destId="{0C59F0A3-DED7-4BDF-A7BE-4B7D2BB2AA7E}" srcOrd="1" destOrd="0" presId="urn:microsoft.com/office/officeart/2005/8/layout/hierarchy4"/>
    <dgm:cxn modelId="{D2F45FAC-EF58-4465-ADE1-BEDC3F34144A}" type="presParOf" srcId="{3D776D96-91EC-43C7-A980-B6AD1737A6FA}" destId="{50A6B227-FCE7-4AAB-ACD9-92914AE10A9B}" srcOrd="2" destOrd="0" presId="urn:microsoft.com/office/officeart/2005/8/layout/hierarchy4"/>
    <dgm:cxn modelId="{BD7768F8-24D3-4D71-BB2A-6FA5AF79AE64}" type="presParOf" srcId="{50A6B227-FCE7-4AAB-ACD9-92914AE10A9B}" destId="{C4423841-7361-42EC-815A-8FD14D97AFFA}" srcOrd="0" destOrd="0" presId="urn:microsoft.com/office/officeart/2005/8/layout/hierarchy4"/>
    <dgm:cxn modelId="{F434D115-153B-410E-8CD5-2E405947E7D5}" type="presParOf" srcId="{50A6B227-FCE7-4AAB-ACD9-92914AE10A9B}" destId="{44741059-027D-40B2-AA21-67393CD25B43}" srcOrd="1" destOrd="0" presId="urn:microsoft.com/office/officeart/2005/8/layout/hierarchy4"/>
    <dgm:cxn modelId="{F9B2B41A-2505-43B4-87D0-803CABA1BD10}" type="presParOf" srcId="{3D776D96-91EC-43C7-A980-B6AD1737A6FA}" destId="{FEA9400F-385D-4AAE-B73D-F42A25EEFBA3}" srcOrd="3" destOrd="0" presId="urn:microsoft.com/office/officeart/2005/8/layout/hierarchy4"/>
    <dgm:cxn modelId="{9597CC91-3155-4B25-B7C7-2471025B74AC}" type="presParOf" srcId="{3D776D96-91EC-43C7-A980-B6AD1737A6FA}" destId="{A97413D9-7E59-41A2-8E7F-35BA36BBED2D}" srcOrd="4" destOrd="0" presId="urn:microsoft.com/office/officeart/2005/8/layout/hierarchy4"/>
    <dgm:cxn modelId="{D4F7A310-44D6-4A3A-81AB-C0BC83DEAECD}" type="presParOf" srcId="{A97413D9-7E59-41A2-8E7F-35BA36BBED2D}" destId="{0D46822C-0E53-40B2-8F65-2DF00721F8DC}" srcOrd="0" destOrd="0" presId="urn:microsoft.com/office/officeart/2005/8/layout/hierarchy4"/>
    <dgm:cxn modelId="{F92B4F4A-0541-4844-9023-F884232A61DA}" type="presParOf" srcId="{A97413D9-7E59-41A2-8E7F-35BA36BBED2D}" destId="{75955D43-2285-44C1-8BE6-885FCA45829B}" srcOrd="1" destOrd="0" presId="urn:microsoft.com/office/officeart/2005/8/layout/hierarchy4"/>
    <dgm:cxn modelId="{D6FE965F-674E-4FB7-9400-CFD835FB9CB1}" type="presParOf" srcId="{3D776D96-91EC-43C7-A980-B6AD1737A6FA}" destId="{B2C47531-C068-4962-9B0B-0BE603B492A4}" srcOrd="5" destOrd="0" presId="urn:microsoft.com/office/officeart/2005/8/layout/hierarchy4"/>
    <dgm:cxn modelId="{A1B3E57B-E436-4979-917D-DFB31ADAD115}" type="presParOf" srcId="{3D776D96-91EC-43C7-A980-B6AD1737A6FA}" destId="{9D85C24B-013D-4B2C-9086-F5C8DA8AEC17}" srcOrd="6" destOrd="0" presId="urn:microsoft.com/office/officeart/2005/8/layout/hierarchy4"/>
    <dgm:cxn modelId="{D698BCDF-B3BE-41A2-AB55-ED63859B94F1}" type="presParOf" srcId="{9D85C24B-013D-4B2C-9086-F5C8DA8AEC17}" destId="{91793834-B73B-46AA-A221-8C6BDC3D3402}" srcOrd="0" destOrd="0" presId="urn:microsoft.com/office/officeart/2005/8/layout/hierarchy4"/>
    <dgm:cxn modelId="{4D1AF0B6-3815-442B-A81B-03933D2505C2}" type="presParOf" srcId="{9D85C24B-013D-4B2C-9086-F5C8DA8AEC17}" destId="{83713E80-4DAE-449C-99FE-C44AF077B036}" srcOrd="1" destOrd="0" presId="urn:microsoft.com/office/officeart/2005/8/layout/hierarchy4"/>
    <dgm:cxn modelId="{061E87C9-A316-4F59-B150-0A516515B462}" type="presParOf" srcId="{87FAFC8F-CCC6-42E1-A67F-0B0D57DC8DFF}" destId="{CCFF60E2-0707-4BAE-A899-BBF80C670816}" srcOrd="1" destOrd="0" presId="urn:microsoft.com/office/officeart/2005/8/layout/hierarchy4"/>
    <dgm:cxn modelId="{83B46E75-F07B-4E0F-972A-8BD3DB277BCD}" type="presParOf" srcId="{87FAFC8F-CCC6-42E1-A67F-0B0D57DC8DFF}" destId="{448BF339-2A1F-49DA-8283-E860A1084976}" srcOrd="2" destOrd="0" presId="urn:microsoft.com/office/officeart/2005/8/layout/hierarchy4"/>
    <dgm:cxn modelId="{F57107AE-8BEE-4C78-987C-D4017073E2B4}" type="presParOf" srcId="{448BF339-2A1F-49DA-8283-E860A1084976}" destId="{90BD4865-9AA0-49D1-9141-D2B6C56B7CBE}" srcOrd="0" destOrd="0" presId="urn:microsoft.com/office/officeart/2005/8/layout/hierarchy4"/>
    <dgm:cxn modelId="{F92F4A96-736C-45B0-89E4-C24C1F2659A8}" type="presParOf" srcId="{448BF339-2A1F-49DA-8283-E860A1084976}" destId="{957486E1-6AC2-4F02-9A56-D828C58F7E30}" srcOrd="1" destOrd="0" presId="urn:microsoft.com/office/officeart/2005/8/layout/hierarchy4"/>
    <dgm:cxn modelId="{B4F90EDA-41E2-4767-BCC2-4CD750F628C8}" type="presParOf" srcId="{448BF339-2A1F-49DA-8283-E860A1084976}" destId="{F8C1F22E-E414-40AA-B8B5-4E972BF66212}" srcOrd="2" destOrd="0" presId="urn:microsoft.com/office/officeart/2005/8/layout/hierarchy4"/>
    <dgm:cxn modelId="{AB3CD251-712C-49D7-BD7D-676CD00F8124}" type="presParOf" srcId="{F8C1F22E-E414-40AA-B8B5-4E972BF66212}" destId="{BE31CD05-5E0D-4F67-8F89-51284DD117A2}" srcOrd="0" destOrd="0" presId="urn:microsoft.com/office/officeart/2005/8/layout/hierarchy4"/>
    <dgm:cxn modelId="{89C0EA85-6FA1-458A-A9BA-A052EB51AF77}" type="presParOf" srcId="{BE31CD05-5E0D-4F67-8F89-51284DD117A2}" destId="{E03F0833-F34E-4009-8AAE-77580F1BE3BD}" srcOrd="0" destOrd="0" presId="urn:microsoft.com/office/officeart/2005/8/layout/hierarchy4"/>
    <dgm:cxn modelId="{D9217009-E7FA-4DD9-8505-7545B05FBDB2}" type="presParOf" srcId="{BE31CD05-5E0D-4F67-8F89-51284DD117A2}" destId="{1D8BFB46-4F38-4D6F-ABD0-93FE46985444}" srcOrd="1" destOrd="0" presId="urn:microsoft.com/office/officeart/2005/8/layout/hierarchy4"/>
    <dgm:cxn modelId="{13697ECF-2BCC-4336-B4DD-14ED7BBE70F1}" type="presParOf" srcId="{F8C1F22E-E414-40AA-B8B5-4E972BF66212}" destId="{A619FC8E-DF80-4BF6-BB8D-EA0C4B922E0B}" srcOrd="1" destOrd="0" presId="urn:microsoft.com/office/officeart/2005/8/layout/hierarchy4"/>
    <dgm:cxn modelId="{DBB423D6-4E54-43E7-83C9-2D27D08AED1B}" type="presParOf" srcId="{F8C1F22E-E414-40AA-B8B5-4E972BF66212}" destId="{C6A2E3F3-EAB1-4BAC-B8E5-3AE24B098A6E}" srcOrd="2" destOrd="0" presId="urn:microsoft.com/office/officeart/2005/8/layout/hierarchy4"/>
    <dgm:cxn modelId="{34934BF7-0CAA-45C1-B9CB-D51FFC0125F5}" type="presParOf" srcId="{C6A2E3F3-EAB1-4BAC-B8E5-3AE24B098A6E}" destId="{5C8E68B7-F06B-4D25-8AC8-C1E591FDCE05}" srcOrd="0" destOrd="0" presId="urn:microsoft.com/office/officeart/2005/8/layout/hierarchy4"/>
    <dgm:cxn modelId="{A8D9128F-3A1B-48C5-99C1-7E8CAF5A75D3}" type="presParOf" srcId="{C6A2E3F3-EAB1-4BAC-B8E5-3AE24B098A6E}" destId="{BA175BA4-05BC-4B3B-957F-4E1E4F7A6B0C}" srcOrd="1" destOrd="0" presId="urn:microsoft.com/office/officeart/2005/8/layout/hierarchy4"/>
    <dgm:cxn modelId="{C0993EC5-DC62-4893-AE8A-5BEDA8DB1669}" type="presParOf" srcId="{F8C1F22E-E414-40AA-B8B5-4E972BF66212}" destId="{5B63B4E9-1D5A-4F36-A98A-2E0A16D793FE}" srcOrd="3" destOrd="0" presId="urn:microsoft.com/office/officeart/2005/8/layout/hierarchy4"/>
    <dgm:cxn modelId="{DE31CEEF-1203-4600-AB25-806F036AA916}" type="presParOf" srcId="{F8C1F22E-E414-40AA-B8B5-4E972BF66212}" destId="{03AFF67F-14D3-467E-B658-B42076FB36D2}" srcOrd="4" destOrd="0" presId="urn:microsoft.com/office/officeart/2005/8/layout/hierarchy4"/>
    <dgm:cxn modelId="{C637D19C-993D-4AEF-BCED-FA550887E8F6}" type="presParOf" srcId="{03AFF67F-14D3-467E-B658-B42076FB36D2}" destId="{59822379-4B25-49D5-8E42-C3C5C44B4EF5}" srcOrd="0" destOrd="0" presId="urn:microsoft.com/office/officeart/2005/8/layout/hierarchy4"/>
    <dgm:cxn modelId="{BB79199C-2A37-4997-9354-C89CACCAAA8D}" type="presParOf" srcId="{03AFF67F-14D3-467E-B658-B42076FB36D2}" destId="{F981A209-5A98-4F56-AD26-A494F3782449}" srcOrd="1" destOrd="0" presId="urn:microsoft.com/office/officeart/2005/8/layout/hierarchy4"/>
    <dgm:cxn modelId="{E7B653E3-5B3B-4433-AE1A-6DEC448BD3BA}" type="presParOf" srcId="{F8C1F22E-E414-40AA-B8B5-4E972BF66212}" destId="{9954CC46-B9F5-476C-BAD7-F4C2A9E3DBDE}" srcOrd="5" destOrd="0" presId="urn:microsoft.com/office/officeart/2005/8/layout/hierarchy4"/>
    <dgm:cxn modelId="{72A95066-2A67-4EBC-A129-C0816A0091C6}" type="presParOf" srcId="{F8C1F22E-E414-40AA-B8B5-4E972BF66212}" destId="{867F75B6-0A0E-49FD-A01B-7BAB7F38D8A9}" srcOrd="6" destOrd="0" presId="urn:microsoft.com/office/officeart/2005/8/layout/hierarchy4"/>
    <dgm:cxn modelId="{466790B0-122D-4338-9FE0-F2304AADA2EE}" type="presParOf" srcId="{867F75B6-0A0E-49FD-A01B-7BAB7F38D8A9}" destId="{FE4DDED1-9FD6-42E6-BE63-0868C5E041C3}" srcOrd="0" destOrd="0" presId="urn:microsoft.com/office/officeart/2005/8/layout/hierarchy4"/>
    <dgm:cxn modelId="{76EB4884-AFD9-4E20-B731-6F032B62B8CC}" type="presParOf" srcId="{867F75B6-0A0E-49FD-A01B-7BAB7F38D8A9}" destId="{6FD1AFFD-07F1-436B-9748-20BA023D5ACA}" srcOrd="1" destOrd="0" presId="urn:microsoft.com/office/officeart/2005/8/layout/hierarchy4"/>
    <dgm:cxn modelId="{FDDBF821-6AE5-4A5E-9EF0-1FF6EC4F7429}" type="presParOf" srcId="{23AAB661-D5AD-46FC-842F-1D517E08FA72}" destId="{84B49AA2-E0D9-407D-AB75-27E5938E9439}" srcOrd="3" destOrd="0" presId="urn:microsoft.com/office/officeart/2005/8/layout/hierarchy4"/>
    <dgm:cxn modelId="{0A2B1C87-B2DF-4A33-9BB5-9404C639FC98}" type="presParOf" srcId="{23AAB661-D5AD-46FC-842F-1D517E08FA72}" destId="{5E56FB95-3E99-4E4D-B099-866D91C8EA2F}" srcOrd="4" destOrd="0" presId="urn:microsoft.com/office/officeart/2005/8/layout/hierarchy4"/>
    <dgm:cxn modelId="{0DF11463-01FF-4BD9-B0B4-EF2F9D534648}" type="presParOf" srcId="{5E56FB95-3E99-4E4D-B099-866D91C8EA2F}" destId="{E9E0D92E-6D44-4512-B50D-D4B7EC85AC83}" srcOrd="0" destOrd="0" presId="urn:microsoft.com/office/officeart/2005/8/layout/hierarchy4"/>
    <dgm:cxn modelId="{F6BB5F88-FC27-45FC-9CAE-4E4F000EBC57}" type="presParOf" srcId="{5E56FB95-3E99-4E4D-B099-866D91C8EA2F}" destId="{FBDB1ED0-AB0F-4829-8825-D989DB1F51EA}" srcOrd="1" destOrd="0" presId="urn:microsoft.com/office/officeart/2005/8/layout/hierarchy4"/>
    <dgm:cxn modelId="{3AF9A4A2-7082-42FA-A2E6-8E2D7DE1F40F}" type="presParOf" srcId="{5E56FB95-3E99-4E4D-B099-866D91C8EA2F}" destId="{00A999E2-1F4A-4714-AF50-45C93AD64981}" srcOrd="2" destOrd="0" presId="urn:microsoft.com/office/officeart/2005/8/layout/hierarchy4"/>
    <dgm:cxn modelId="{A550975B-06A2-4ADD-AF5A-D76407E7B987}" type="presParOf" srcId="{00A999E2-1F4A-4714-AF50-45C93AD64981}" destId="{CC609328-F1B4-4073-9BC9-852DD301EABB}" srcOrd="0" destOrd="0" presId="urn:microsoft.com/office/officeart/2005/8/layout/hierarchy4"/>
    <dgm:cxn modelId="{5D5303EA-A938-4114-B9AA-C1B206B3896D}" type="presParOf" srcId="{CC609328-F1B4-4073-9BC9-852DD301EABB}" destId="{46D1C367-72E9-4BF4-B95E-0BDD7EE47873}" srcOrd="0" destOrd="0" presId="urn:microsoft.com/office/officeart/2005/8/layout/hierarchy4"/>
    <dgm:cxn modelId="{7603B485-3B84-4E73-8126-7BCBE1C45DFD}" type="presParOf" srcId="{CC609328-F1B4-4073-9BC9-852DD301EABB}" destId="{BBF8834A-DA6F-47E1-8B5C-2466E35EE19B}" srcOrd="1" destOrd="0" presId="urn:microsoft.com/office/officeart/2005/8/layout/hierarchy4"/>
    <dgm:cxn modelId="{D46943AE-619E-49FD-8A7D-A5C8C53E8030}" type="presParOf" srcId="{CC609328-F1B4-4073-9BC9-852DD301EABB}" destId="{0C03C622-9958-4439-91C8-49BCEA3636F3}" srcOrd="2" destOrd="0" presId="urn:microsoft.com/office/officeart/2005/8/layout/hierarchy4"/>
    <dgm:cxn modelId="{5E83FD33-E012-4B82-99F5-E1A2164A623D}" type="presParOf" srcId="{0C03C622-9958-4439-91C8-49BCEA3636F3}" destId="{8D24CA93-8BAA-4426-A029-CDE4C02E02FB}" srcOrd="0" destOrd="0" presId="urn:microsoft.com/office/officeart/2005/8/layout/hierarchy4"/>
    <dgm:cxn modelId="{A82274C4-D2E7-4FB9-B27B-6AD2EC01C0EC}" type="presParOf" srcId="{8D24CA93-8BAA-4426-A029-CDE4C02E02FB}" destId="{4A9B0C0C-F2BE-41D0-84A6-6CAC573E5B7D}" srcOrd="0" destOrd="0" presId="urn:microsoft.com/office/officeart/2005/8/layout/hierarchy4"/>
    <dgm:cxn modelId="{E48FE32E-FB89-4BAD-B41E-A950E4294771}" type="presParOf" srcId="{8D24CA93-8BAA-4426-A029-CDE4C02E02FB}" destId="{64211DB0-29BB-4894-A02E-5BADC731C47C}" srcOrd="1" destOrd="0" presId="urn:microsoft.com/office/officeart/2005/8/layout/hierarchy4"/>
    <dgm:cxn modelId="{800C0BDE-3F26-44E4-B38B-56AF4BF2A6A3}" type="presParOf" srcId="{0C03C622-9958-4439-91C8-49BCEA3636F3}" destId="{22EA6FEF-945A-48B6-8947-BEB9996F1EF0}" srcOrd="1" destOrd="0" presId="urn:microsoft.com/office/officeart/2005/8/layout/hierarchy4"/>
    <dgm:cxn modelId="{CCF84979-BC3A-4029-A6FD-0B1CDBF87B6D}" type="presParOf" srcId="{0C03C622-9958-4439-91C8-49BCEA3636F3}" destId="{7CED5A3F-86FC-408E-A95F-EA004C5B5915}" srcOrd="2" destOrd="0" presId="urn:microsoft.com/office/officeart/2005/8/layout/hierarchy4"/>
    <dgm:cxn modelId="{1D07AB29-D34A-46E0-9073-48F5DDF0D536}" type="presParOf" srcId="{7CED5A3F-86FC-408E-A95F-EA004C5B5915}" destId="{7DCA9CDE-BE68-491C-A0F3-1766B06284B0}" srcOrd="0" destOrd="0" presId="urn:microsoft.com/office/officeart/2005/8/layout/hierarchy4"/>
    <dgm:cxn modelId="{EED5001B-5B8D-417C-B4C4-7DE2BDA3140F}" type="presParOf" srcId="{7CED5A3F-86FC-408E-A95F-EA004C5B5915}" destId="{AF1ABEC6-4F67-4809-A9C3-ACA421AF8E65}" srcOrd="1" destOrd="0" presId="urn:microsoft.com/office/officeart/2005/8/layout/hierarchy4"/>
    <dgm:cxn modelId="{F2A9A78D-18E5-41EB-BD88-588833C16819}" type="presParOf" srcId="{00A999E2-1F4A-4714-AF50-45C93AD64981}" destId="{145058DD-A2D5-42B2-8132-ABAFAFBF6358}" srcOrd="1" destOrd="0" presId="urn:microsoft.com/office/officeart/2005/8/layout/hierarchy4"/>
    <dgm:cxn modelId="{02EE5DE5-83D4-4DA1-8DAB-C5C1AA0D5CC7}" type="presParOf" srcId="{00A999E2-1F4A-4714-AF50-45C93AD64981}" destId="{05B1DD4F-0767-4D43-851B-C845876C42E6}" srcOrd="2" destOrd="0" presId="urn:microsoft.com/office/officeart/2005/8/layout/hierarchy4"/>
    <dgm:cxn modelId="{5CD4034B-ABB1-4656-8151-C57EF902AFD2}" type="presParOf" srcId="{05B1DD4F-0767-4D43-851B-C845876C42E6}" destId="{DEF6AB58-DAC2-4C86-9594-909DCB54DC46}" srcOrd="0" destOrd="0" presId="urn:microsoft.com/office/officeart/2005/8/layout/hierarchy4"/>
    <dgm:cxn modelId="{BA4E6D91-6BF9-4EA1-A498-053AB5B70DA5}" type="presParOf" srcId="{05B1DD4F-0767-4D43-851B-C845876C42E6}" destId="{F3CAA62D-D2AB-4403-851C-477B3E916A95}" srcOrd="1" destOrd="0" presId="urn:microsoft.com/office/officeart/2005/8/layout/hierarchy4"/>
    <dgm:cxn modelId="{76740848-C21C-4F51-8830-C8A6F2976399}" type="presParOf" srcId="{05B1DD4F-0767-4D43-851B-C845876C42E6}" destId="{BC9E23EB-20AF-455A-8D66-320711CE3DF1}" srcOrd="2" destOrd="0" presId="urn:microsoft.com/office/officeart/2005/8/layout/hierarchy4"/>
    <dgm:cxn modelId="{E7F31FF1-E03A-4B14-A6EA-6492B8CAF1FD}" type="presParOf" srcId="{BC9E23EB-20AF-455A-8D66-320711CE3DF1}" destId="{B0C8DFFE-DCDF-4D41-B9B5-B2C6CC605E45}" srcOrd="0" destOrd="0" presId="urn:microsoft.com/office/officeart/2005/8/layout/hierarchy4"/>
    <dgm:cxn modelId="{4EF5C951-4844-4896-8187-9E67728E743B}" type="presParOf" srcId="{B0C8DFFE-DCDF-4D41-B9B5-B2C6CC605E45}" destId="{6A6039D5-DC67-4A00-9C5B-8B2800060512}" srcOrd="0" destOrd="0" presId="urn:microsoft.com/office/officeart/2005/8/layout/hierarchy4"/>
    <dgm:cxn modelId="{454B8038-7C99-4F06-BD21-4512B8E55750}" type="presParOf" srcId="{B0C8DFFE-DCDF-4D41-B9B5-B2C6CC605E45}" destId="{8E813209-8B25-4BF9-A23E-47D4E9D964E9}" srcOrd="1" destOrd="0" presId="urn:microsoft.com/office/officeart/2005/8/layout/hierarchy4"/>
    <dgm:cxn modelId="{895E3C75-6BF7-4723-8335-68B7E1CE6683}" type="presParOf" srcId="{BC9E23EB-20AF-455A-8D66-320711CE3DF1}" destId="{F564C8B0-A89B-468D-A36B-2D1EFE9DCD27}" srcOrd="1" destOrd="0" presId="urn:microsoft.com/office/officeart/2005/8/layout/hierarchy4"/>
    <dgm:cxn modelId="{7B1A8E9C-FFB5-403D-9C72-11007EFD943B}" type="presParOf" srcId="{BC9E23EB-20AF-455A-8D66-320711CE3DF1}" destId="{B399D99E-D595-4878-9D36-A7506A8692FA}" srcOrd="2" destOrd="0" presId="urn:microsoft.com/office/officeart/2005/8/layout/hierarchy4"/>
    <dgm:cxn modelId="{15FA0386-954B-4429-9D61-C937C4C2AC91}" type="presParOf" srcId="{B399D99E-D595-4878-9D36-A7506A8692FA}" destId="{C9593D8E-7B07-40C1-8738-40E92DC5A2D2}" srcOrd="0" destOrd="0" presId="urn:microsoft.com/office/officeart/2005/8/layout/hierarchy4"/>
    <dgm:cxn modelId="{E72E557C-BCD6-47DE-B079-30A4D602E0EE}" type="presParOf" srcId="{B399D99E-D595-4878-9D36-A7506A8692FA}" destId="{3B9DCFD5-4A7A-406D-99F4-0C4AB4AF5886}" srcOrd="1" destOrd="0" presId="urn:microsoft.com/office/officeart/2005/8/layout/hierarchy4"/>
    <dgm:cxn modelId="{EDB39A9D-6866-4E30-A6B6-9C73E98511F3}" type="presParOf" srcId="{00A999E2-1F4A-4714-AF50-45C93AD64981}" destId="{40359FAE-1E1F-4864-8205-C0B00F534844}" srcOrd="3" destOrd="0" presId="urn:microsoft.com/office/officeart/2005/8/layout/hierarchy4"/>
    <dgm:cxn modelId="{EA9F9C0A-B929-495F-A690-28B8195744C5}" type="presParOf" srcId="{00A999E2-1F4A-4714-AF50-45C93AD64981}" destId="{68C4295E-C238-4310-B9AC-FB29CA340DF8}" srcOrd="4" destOrd="0" presId="urn:microsoft.com/office/officeart/2005/8/layout/hierarchy4"/>
    <dgm:cxn modelId="{E09CCA6B-D714-46F8-846D-1C5E3F7EC004}" type="presParOf" srcId="{68C4295E-C238-4310-B9AC-FB29CA340DF8}" destId="{217CEDA1-6018-4B9C-9CCC-A0D08EF90319}" srcOrd="0" destOrd="0" presId="urn:microsoft.com/office/officeart/2005/8/layout/hierarchy4"/>
    <dgm:cxn modelId="{D556FA24-2CFB-4824-8AD3-5B79A8127CFE}" type="presParOf" srcId="{68C4295E-C238-4310-B9AC-FB29CA340DF8}" destId="{F676E1B8-6622-40DD-B1E9-23D806422F2D}" srcOrd="1" destOrd="0" presId="urn:microsoft.com/office/officeart/2005/8/layout/hierarchy4"/>
    <dgm:cxn modelId="{C98B3964-1463-475A-A970-B61E6FF0A729}" type="presParOf" srcId="{00A999E2-1F4A-4714-AF50-45C93AD64981}" destId="{EC805186-7C09-4DE8-86BA-A3964BA77D31}" srcOrd="5" destOrd="0" presId="urn:microsoft.com/office/officeart/2005/8/layout/hierarchy4"/>
    <dgm:cxn modelId="{A86ADD1F-B1A5-4DA4-9518-A912265A5827}" type="presParOf" srcId="{00A999E2-1F4A-4714-AF50-45C93AD64981}" destId="{3FF44A74-9EB3-4FFF-9154-2594578B05B2}" srcOrd="6" destOrd="0" presId="urn:microsoft.com/office/officeart/2005/8/layout/hierarchy4"/>
    <dgm:cxn modelId="{55413A2F-6B88-4C63-A34E-29900F19A9B5}" type="presParOf" srcId="{3FF44A74-9EB3-4FFF-9154-2594578B05B2}" destId="{5CE33E05-EF53-40D4-90BE-1461B87856C4}" srcOrd="0" destOrd="0" presId="urn:microsoft.com/office/officeart/2005/8/layout/hierarchy4"/>
    <dgm:cxn modelId="{29DE9190-4684-4212-A1BE-1516B830CEFB}" type="presParOf" srcId="{3FF44A74-9EB3-4FFF-9154-2594578B05B2}" destId="{178C7713-0FA7-497B-A194-BBBC6BEB6038}" srcOrd="1" destOrd="0" presId="urn:microsoft.com/office/officeart/2005/8/layout/hierarchy4"/>
    <dgm:cxn modelId="{A188AA4F-223E-454E-BFA0-ADDD845BEE8B}" type="presParOf" srcId="{00A999E2-1F4A-4714-AF50-45C93AD64981}" destId="{90249CC9-7EC8-4167-930E-B9506DCE81D4}" srcOrd="7" destOrd="0" presId="urn:microsoft.com/office/officeart/2005/8/layout/hierarchy4"/>
    <dgm:cxn modelId="{DB8A4B86-D35F-461A-B732-4EF1B28C21AC}" type="presParOf" srcId="{00A999E2-1F4A-4714-AF50-45C93AD64981}" destId="{9A18034F-3AAF-4199-B45F-74394180E729}" srcOrd="8" destOrd="0" presId="urn:microsoft.com/office/officeart/2005/8/layout/hierarchy4"/>
    <dgm:cxn modelId="{3C9C0B7E-2010-4926-94B3-C0484DC15486}" type="presParOf" srcId="{9A18034F-3AAF-4199-B45F-74394180E729}" destId="{2EB1DF70-FAA4-4042-B92D-DDE432F1616F}" srcOrd="0" destOrd="0" presId="urn:microsoft.com/office/officeart/2005/8/layout/hierarchy4"/>
    <dgm:cxn modelId="{F2815943-A5C2-43FA-9E5A-8FA25062A07A}" type="presParOf" srcId="{9A18034F-3AAF-4199-B45F-74394180E729}" destId="{A7782894-03F4-4D52-B9A2-818335022C74}" srcOrd="1" destOrd="0" presId="urn:microsoft.com/office/officeart/2005/8/layout/hierarchy4"/>
    <dgm:cxn modelId="{5368960F-B622-499E-BAC5-403615451266}" type="presParOf" srcId="{00A999E2-1F4A-4714-AF50-45C93AD64981}" destId="{80A53379-1474-422E-BE94-B27446CAD8ED}" srcOrd="9" destOrd="0" presId="urn:microsoft.com/office/officeart/2005/8/layout/hierarchy4"/>
    <dgm:cxn modelId="{C0C6B52F-0C86-4E4C-BF85-462C062046B4}" type="presParOf" srcId="{00A999E2-1F4A-4714-AF50-45C93AD64981}" destId="{16972071-CF2C-4BE5-BCA0-D3CE6481CA28}" srcOrd="10" destOrd="0" presId="urn:microsoft.com/office/officeart/2005/8/layout/hierarchy4"/>
    <dgm:cxn modelId="{BD334851-394D-4717-883D-B47A06AED7F2}" type="presParOf" srcId="{16972071-CF2C-4BE5-BCA0-D3CE6481CA28}" destId="{515F57CB-C85E-4578-AC74-C015FDB5DEAB}" srcOrd="0" destOrd="0" presId="urn:microsoft.com/office/officeart/2005/8/layout/hierarchy4"/>
    <dgm:cxn modelId="{4B17D94A-6063-4971-BF32-7A224A8B1A8A}" type="presParOf" srcId="{16972071-CF2C-4BE5-BCA0-D3CE6481CA28}" destId="{B5937D6D-022C-4790-8FEF-53BACBA85C61}" srcOrd="1" destOrd="0" presId="urn:microsoft.com/office/officeart/2005/8/layout/hierarchy4"/>
    <dgm:cxn modelId="{579EA3F2-42BB-42B0-9CA8-F317CE8270E6}" type="presParOf" srcId="{00A999E2-1F4A-4714-AF50-45C93AD64981}" destId="{62AF4F9E-D190-4342-A0B5-80FB20153B1D}" srcOrd="11" destOrd="0" presId="urn:microsoft.com/office/officeart/2005/8/layout/hierarchy4"/>
    <dgm:cxn modelId="{EC74AA30-76B8-4046-8994-5A0B594D59E2}" type="presParOf" srcId="{00A999E2-1F4A-4714-AF50-45C93AD64981}" destId="{73612543-89AC-44C7-B758-382151E44EA1}" srcOrd="12" destOrd="0" presId="urn:microsoft.com/office/officeart/2005/8/layout/hierarchy4"/>
    <dgm:cxn modelId="{0DE31473-9012-4DCC-BBD3-38B5D14D7ECE}" type="presParOf" srcId="{73612543-89AC-44C7-B758-382151E44EA1}" destId="{6B06D2FC-E524-44DC-B127-73E3ECDBCCE2}" srcOrd="0" destOrd="0" presId="urn:microsoft.com/office/officeart/2005/8/layout/hierarchy4"/>
    <dgm:cxn modelId="{A4660D55-B6D1-4101-8090-ED76118A9093}" type="presParOf" srcId="{73612543-89AC-44C7-B758-382151E44EA1}" destId="{790EF4C6-A3DC-4EB1-BED7-14C0FEE68AB5}" srcOrd="1" destOrd="0" presId="urn:microsoft.com/office/officeart/2005/8/layout/hierarchy4"/>
    <dgm:cxn modelId="{441F879C-D7DE-4CD5-B20E-9A7A9A7145DF}" type="presParOf" srcId="{00A999E2-1F4A-4714-AF50-45C93AD64981}" destId="{EDB6E429-CF14-4243-981C-F1942E835E8C}" srcOrd="13" destOrd="0" presId="urn:microsoft.com/office/officeart/2005/8/layout/hierarchy4"/>
    <dgm:cxn modelId="{9AA6B3FB-3DC8-4D3E-A1BE-DE2577F4EDE6}" type="presParOf" srcId="{00A999E2-1F4A-4714-AF50-45C93AD64981}" destId="{6AA8B08C-4405-4297-87F7-FA13076CB807}" srcOrd="14" destOrd="0" presId="urn:microsoft.com/office/officeart/2005/8/layout/hierarchy4"/>
    <dgm:cxn modelId="{4D2C3FC3-0ED8-4100-BF3A-45184654864D}" type="presParOf" srcId="{6AA8B08C-4405-4297-87F7-FA13076CB807}" destId="{19DC347B-6886-4740-866E-4541E9069A37}" srcOrd="0" destOrd="0" presId="urn:microsoft.com/office/officeart/2005/8/layout/hierarchy4"/>
    <dgm:cxn modelId="{387F0C5F-8DA1-44EF-B5D7-CA807337B8E6}" type="presParOf" srcId="{6AA8B08C-4405-4297-87F7-FA13076CB807}" destId="{0B65130B-B25C-403C-A9E9-C8FE4640D6DF}" srcOrd="1" destOrd="0" presId="urn:microsoft.com/office/officeart/2005/8/layout/hierarchy4"/>
    <dgm:cxn modelId="{55F48CBF-B0C9-45B6-91C1-4D6B1F206B38}" type="presParOf" srcId="{00A999E2-1F4A-4714-AF50-45C93AD64981}" destId="{864A9516-1A6B-43AC-8C2E-47E72C510E39}" srcOrd="15" destOrd="0" presId="urn:microsoft.com/office/officeart/2005/8/layout/hierarchy4"/>
    <dgm:cxn modelId="{2248FF0F-AA30-4218-9BA3-37325FC86F00}" type="presParOf" srcId="{00A999E2-1F4A-4714-AF50-45C93AD64981}" destId="{9670FF71-0936-4A42-A79C-CA7E0B72A243}" srcOrd="16" destOrd="0" presId="urn:microsoft.com/office/officeart/2005/8/layout/hierarchy4"/>
    <dgm:cxn modelId="{0A2F58F0-0C9C-4315-AD91-BFA452DC22D0}" type="presParOf" srcId="{9670FF71-0936-4A42-A79C-CA7E0B72A243}" destId="{DA0AFA5E-F8DD-4BEB-A0A0-FD9DF1F42944}" srcOrd="0" destOrd="0" presId="urn:microsoft.com/office/officeart/2005/8/layout/hierarchy4"/>
    <dgm:cxn modelId="{88DDD142-B8D6-4C85-BFBA-E1DD47FDAB54}" type="presParOf" srcId="{9670FF71-0936-4A42-A79C-CA7E0B72A243}" destId="{0A1AF593-DFB9-475A-827C-980B98724FEE}" srcOrd="1" destOrd="0" presId="urn:microsoft.com/office/officeart/2005/8/layout/hierarchy4"/>
    <dgm:cxn modelId="{D3709A63-2BFD-4AC1-9F9F-8E423D6E81F5}" type="presParOf" srcId="{23AAB661-D5AD-46FC-842F-1D517E08FA72}" destId="{B69095AE-1C92-4549-B714-796E0E672EA6}" srcOrd="5" destOrd="0" presId="urn:microsoft.com/office/officeart/2005/8/layout/hierarchy4"/>
    <dgm:cxn modelId="{2920A23A-73A6-460F-A430-EF58AEC171D4}" type="presParOf" srcId="{23AAB661-D5AD-46FC-842F-1D517E08FA72}" destId="{7AB5653A-4755-441F-9645-C34B94DD606F}" srcOrd="6" destOrd="0" presId="urn:microsoft.com/office/officeart/2005/8/layout/hierarchy4"/>
    <dgm:cxn modelId="{4FA2CC7A-92AD-46D1-A92C-E6B945493203}" type="presParOf" srcId="{7AB5653A-4755-441F-9645-C34B94DD606F}" destId="{A8BC1431-9E3A-41EF-AD85-7F118BFABA16}" srcOrd="0" destOrd="0" presId="urn:microsoft.com/office/officeart/2005/8/layout/hierarchy4"/>
    <dgm:cxn modelId="{EF511B5F-CE12-42B8-AD04-CE6A8F687902}" type="presParOf" srcId="{7AB5653A-4755-441F-9645-C34B94DD606F}" destId="{E80485EE-10D6-4AED-AD19-F4C0F8557398}" srcOrd="1" destOrd="0" presId="urn:microsoft.com/office/officeart/2005/8/layout/hierarchy4"/>
    <dgm:cxn modelId="{294E5732-F30D-4A67-B738-16FAD261E9C7}" type="presParOf" srcId="{7AB5653A-4755-441F-9645-C34B94DD606F}" destId="{B05F60A4-B0CD-4C1E-95CB-1D967821AD73}" srcOrd="2" destOrd="0" presId="urn:microsoft.com/office/officeart/2005/8/layout/hierarchy4"/>
    <dgm:cxn modelId="{87BED36D-C1EB-4A5C-8D74-C339FB9E0A35}" type="presParOf" srcId="{B05F60A4-B0CD-4C1E-95CB-1D967821AD73}" destId="{184C73D2-46BE-4411-B906-ECA1DB9C8E7A}" srcOrd="0" destOrd="0" presId="urn:microsoft.com/office/officeart/2005/8/layout/hierarchy4"/>
    <dgm:cxn modelId="{43F7D14E-752D-42E7-A2D9-9EA9D905CB66}" type="presParOf" srcId="{184C73D2-46BE-4411-B906-ECA1DB9C8E7A}" destId="{0725D201-72B6-4765-8B4E-DC7DC46A2148}" srcOrd="0" destOrd="0" presId="urn:microsoft.com/office/officeart/2005/8/layout/hierarchy4"/>
    <dgm:cxn modelId="{8D7710C0-C0A3-4B48-A148-4FB2DC49A25E}" type="presParOf" srcId="{184C73D2-46BE-4411-B906-ECA1DB9C8E7A}" destId="{EB00EF4E-37F1-41B5-A1B8-782EA9B45698}" srcOrd="1" destOrd="0" presId="urn:microsoft.com/office/officeart/2005/8/layout/hierarchy4"/>
    <dgm:cxn modelId="{2147D4F0-C49A-4DAB-8F8F-9FCAD0711BEE}" type="presParOf" srcId="{184C73D2-46BE-4411-B906-ECA1DB9C8E7A}" destId="{AFDCC8FF-E925-4BE4-9842-85616A3F7888}" srcOrd="2" destOrd="0" presId="urn:microsoft.com/office/officeart/2005/8/layout/hierarchy4"/>
    <dgm:cxn modelId="{81776818-9984-48D6-A6A8-E938C62B0C90}" type="presParOf" srcId="{AFDCC8FF-E925-4BE4-9842-85616A3F7888}" destId="{4B3147D9-2DB1-4A1A-801E-FBD27747C856}" srcOrd="0" destOrd="0" presId="urn:microsoft.com/office/officeart/2005/8/layout/hierarchy4"/>
    <dgm:cxn modelId="{273D8AA5-B395-4835-AD5D-3F5E30FD6C95}" type="presParOf" srcId="{4B3147D9-2DB1-4A1A-801E-FBD27747C856}" destId="{F30F6753-9121-426D-8F73-7AF48CCF2558}" srcOrd="0" destOrd="0" presId="urn:microsoft.com/office/officeart/2005/8/layout/hierarchy4"/>
    <dgm:cxn modelId="{C3FC416C-13DF-45FF-9106-BB9869101E17}" type="presParOf" srcId="{4B3147D9-2DB1-4A1A-801E-FBD27747C856}" destId="{57F5C4F0-B260-4971-B5E4-4B5A5312B94B}" srcOrd="1" destOrd="0" presId="urn:microsoft.com/office/officeart/2005/8/layout/hierarchy4"/>
    <dgm:cxn modelId="{96EEB531-7041-47DB-8CF7-CC3FA926D913}" type="presParOf" srcId="{AFDCC8FF-E925-4BE4-9842-85616A3F7888}" destId="{503ED4C3-36BD-419A-AB03-30BA492C7FFC}" srcOrd="1" destOrd="0" presId="urn:microsoft.com/office/officeart/2005/8/layout/hierarchy4"/>
    <dgm:cxn modelId="{190013FD-6A0B-4DCA-ADEE-F3573BEDCAFF}" type="presParOf" srcId="{AFDCC8FF-E925-4BE4-9842-85616A3F7888}" destId="{0D5C2BAF-BA1A-4615-A265-9E512F2D1966}" srcOrd="2" destOrd="0" presId="urn:microsoft.com/office/officeart/2005/8/layout/hierarchy4"/>
    <dgm:cxn modelId="{70B0A6F1-4782-4E80-9AA2-827CF83881E7}" type="presParOf" srcId="{0D5C2BAF-BA1A-4615-A265-9E512F2D1966}" destId="{5C8D46F2-AF0F-4DA4-8B1D-C000E68D2B55}" srcOrd="0" destOrd="0" presId="urn:microsoft.com/office/officeart/2005/8/layout/hierarchy4"/>
    <dgm:cxn modelId="{E7F936C1-0904-40C3-9EC0-F5EE8602EE9A}" type="presParOf" srcId="{0D5C2BAF-BA1A-4615-A265-9E512F2D1966}" destId="{8BD35E5E-AD97-493A-A715-0CB008B6713C}" srcOrd="1" destOrd="0" presId="urn:microsoft.com/office/officeart/2005/8/layout/hierarchy4"/>
    <dgm:cxn modelId="{24282BB3-F36B-4C0F-A23C-F4A13CAD33E0}" type="presParOf" srcId="{AFDCC8FF-E925-4BE4-9842-85616A3F7888}" destId="{D0EA3049-9350-40EA-9808-98A1FE443980}" srcOrd="3" destOrd="0" presId="urn:microsoft.com/office/officeart/2005/8/layout/hierarchy4"/>
    <dgm:cxn modelId="{9632034C-F1B1-454B-8BB2-E63098562356}" type="presParOf" srcId="{AFDCC8FF-E925-4BE4-9842-85616A3F7888}" destId="{33BF54CC-73DF-4ADA-A8E5-2E96CDE72F6E}" srcOrd="4" destOrd="0" presId="urn:microsoft.com/office/officeart/2005/8/layout/hierarchy4"/>
    <dgm:cxn modelId="{2A8ED93F-E074-4886-BCB8-1790DD4E616A}" type="presParOf" srcId="{33BF54CC-73DF-4ADA-A8E5-2E96CDE72F6E}" destId="{1ACECF67-C6F4-481C-8BE4-FBF727769D3F}" srcOrd="0" destOrd="0" presId="urn:microsoft.com/office/officeart/2005/8/layout/hierarchy4"/>
    <dgm:cxn modelId="{F10E975E-A093-4FB2-B80A-A7472AF3D505}" type="presParOf" srcId="{33BF54CC-73DF-4ADA-A8E5-2E96CDE72F6E}" destId="{F5F02634-E759-4502-B380-3C4F30F09ADE}" srcOrd="1" destOrd="0" presId="urn:microsoft.com/office/officeart/2005/8/layout/hierarchy4"/>
    <dgm:cxn modelId="{432ABE25-5A3A-4989-AF2F-9DC79F9C1D94}" type="presParOf" srcId="{B05F60A4-B0CD-4C1E-95CB-1D967821AD73}" destId="{BB7899BF-54B7-404D-9355-BADA8E62A17A}" srcOrd="1" destOrd="0" presId="urn:microsoft.com/office/officeart/2005/8/layout/hierarchy4"/>
    <dgm:cxn modelId="{003509F6-4AB1-4610-B0F8-FAE700E3E749}" type="presParOf" srcId="{B05F60A4-B0CD-4C1E-95CB-1D967821AD73}" destId="{288843F0-A008-430D-A852-B48E2A50574A}" srcOrd="2" destOrd="0" presId="urn:microsoft.com/office/officeart/2005/8/layout/hierarchy4"/>
    <dgm:cxn modelId="{9F0998D4-9B5B-4E22-9F29-62A493CC3C29}" type="presParOf" srcId="{288843F0-A008-430D-A852-B48E2A50574A}" destId="{251BEB3C-92D9-4F03-B481-582DFC1127C3}" srcOrd="0" destOrd="0" presId="urn:microsoft.com/office/officeart/2005/8/layout/hierarchy4"/>
    <dgm:cxn modelId="{64E7CF06-C810-466E-A063-D032C7194120}" type="presParOf" srcId="{288843F0-A008-430D-A852-B48E2A50574A}" destId="{93C001FC-3355-4A3E-B14B-ABF3299F8AEB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542F9204-7AC6-46ED-BCE9-6283F2FC84D5}" type="presParOf" srcId="{0972E903-D415-4E12-877D-A7CF64F7150C}" destId="{F975E0CF-1244-4925-888C-2833BED927C8}" srcOrd="0" destOrd="0" presId="urn:microsoft.com/office/officeart/2005/8/layout/hierarchy4"/>
    <dgm:cxn modelId="{0EF4F3C6-BCF2-4403-BC00-268E460396F2}" type="presParOf" srcId="{F975E0CF-1244-4925-888C-2833BED927C8}" destId="{54256D6B-A922-41F9-AD57-147ADE7B7D0E}" srcOrd="0" destOrd="0" presId="urn:microsoft.com/office/officeart/2005/8/layout/hierarchy4"/>
    <dgm:cxn modelId="{E673DE74-977D-4349-B546-FED7D462B5E6}" type="presParOf" srcId="{F975E0CF-1244-4925-888C-2833BED927C8}" destId="{F3F04D00-F0B6-4A56-929D-4DC7A9D34CCC}" srcOrd="1" destOrd="0" presId="urn:microsoft.com/office/officeart/2005/8/layout/hierarchy4"/>
    <dgm:cxn modelId="{B0A06568-B7B5-4FF8-AA47-D87CFCFAE508}" type="presParOf" srcId="{0972E903-D415-4E12-877D-A7CF64F7150C}" destId="{E59EB3B1-DD49-4B5B-A08A-795137F3BFE1}" srcOrd="1" destOrd="0" presId="urn:microsoft.com/office/officeart/2005/8/layout/hierarchy4"/>
    <dgm:cxn modelId="{D4BF8A07-FBC0-4440-B16E-2110F808A835}" type="presParOf" srcId="{0972E903-D415-4E12-877D-A7CF64F7150C}" destId="{BD27E05F-885A-4B20-8B48-18B02C55A42D}" srcOrd="2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3" destOrd="0" presId="urn:microsoft.com/office/officeart/2005/8/layout/hierarchy4"/>
    <dgm:cxn modelId="{54129175-EFF3-4CBF-92DE-1B25C00402B5}" type="presParOf" srcId="{0972E903-D415-4E12-877D-A7CF64F7150C}" destId="{61CEECA8-E837-41EF-99D0-4F45DB9B671D}" srcOrd="4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5" destOrd="0" presId="urn:microsoft.com/office/officeart/2005/8/layout/hierarchy4"/>
    <dgm:cxn modelId="{258DF7DE-CC0A-4719-BE09-614ED866C537}" type="presParOf" srcId="{0972E903-D415-4E12-877D-A7CF64F7150C}" destId="{4B8F81AF-D460-4A75-8FC3-FFFF2FD268B4}" srcOrd="6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BFB9E3FA-24AE-44F4-BBEF-54FF7CD83366}" type="presParOf" srcId="{242C65D2-1089-4C1A-B984-C959C1B783A4}" destId="{3CA34196-8FCD-4958-9182-E42388AD7111}" srcOrd="2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7" destOrd="0" presId="urn:microsoft.com/office/officeart/2005/8/layout/hierarchy4"/>
    <dgm:cxn modelId="{11D6C81D-E1FB-4F4F-8E3C-A12D892A7ADA}" type="presParOf" srcId="{0972E903-D415-4E12-877D-A7CF64F7150C}" destId="{B3D61960-27B6-48D9-BA5C-F40BCF638BFD}" srcOrd="8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058B44-C692-4C93-87E7-3F32FCB16CC5}">
      <dgm:prSet phldrT="[Texto]"/>
      <dgm:spPr/>
      <dgm:t>
        <a:bodyPr vert="vert"/>
        <a:lstStyle/>
        <a:p>
          <a:pPr algn="l"/>
          <a:r>
            <a:rPr lang="pt-BR" dirty="0" smtClean="0"/>
            <a:t>SERVIÇO</a:t>
          </a:r>
          <a:endParaRPr lang="pt-BR" dirty="0"/>
        </a:p>
      </dgm:t>
    </dgm:pt>
    <dgm:pt modelId="{35FAC945-312F-409C-9047-DC3DE51D15D5}" type="parTrans" cxnId="{5332F820-71F6-4BA2-86F8-606860791BED}">
      <dgm:prSet/>
      <dgm:spPr/>
      <dgm:t>
        <a:bodyPr/>
        <a:lstStyle/>
        <a:p>
          <a:endParaRPr lang="pt-BR"/>
        </a:p>
      </dgm:t>
    </dgm:pt>
    <dgm:pt modelId="{5C63EBE1-EA1D-400F-B493-0A8A2250EB89}" type="sibTrans" cxnId="{5332F820-71F6-4BA2-86F8-606860791BED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268A883-4AE1-49C0-81B9-1FC19FDEFE20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16B144A2-D118-4ACE-90DE-17A23746D0F8}" type="parTrans" cxnId="{A2770741-9B8B-4C5A-BC22-6873281EF124}">
      <dgm:prSet/>
      <dgm:spPr/>
      <dgm:t>
        <a:bodyPr/>
        <a:lstStyle/>
        <a:p>
          <a:endParaRPr lang="pt-BR"/>
        </a:p>
      </dgm:t>
    </dgm:pt>
    <dgm:pt modelId="{1678E0BE-A5D3-4947-B395-A663462463DE}" type="sibTrans" cxnId="{A2770741-9B8B-4C5A-BC22-6873281EF124}">
      <dgm:prSet/>
      <dgm:spPr/>
      <dgm:t>
        <a:bodyPr/>
        <a:lstStyle/>
        <a:p>
          <a:endParaRPr lang="pt-BR"/>
        </a:p>
      </dgm:t>
    </dgm:pt>
    <dgm:pt modelId="{59E4BBB2-7718-4BA8-AE88-8FBD45B904FF}">
      <dgm:prSet/>
      <dgm:spPr/>
      <dgm:t>
        <a:bodyPr vert="vert"/>
        <a:lstStyle/>
        <a:p>
          <a:pPr algn="l"/>
          <a:r>
            <a:rPr lang="pt-BR" dirty="0" smtClean="0"/>
            <a:t>04.CANCELADO</a:t>
          </a:r>
          <a:endParaRPr lang="pt-BR" dirty="0"/>
        </a:p>
      </dgm:t>
    </dgm:pt>
    <dgm:pt modelId="{8FB2A6FE-D47D-4B12-ADDA-C93D9A3FB303}" type="parTrans" cxnId="{042304A7-2013-4976-957D-ABD54060C6EC}">
      <dgm:prSet/>
      <dgm:spPr/>
      <dgm:t>
        <a:bodyPr/>
        <a:lstStyle/>
        <a:p>
          <a:endParaRPr lang="pt-BR"/>
        </a:p>
      </dgm:t>
    </dgm:pt>
    <dgm:pt modelId="{03998E3A-6D84-492E-899D-D9E8F4CA11DB}" type="sibTrans" cxnId="{042304A7-2013-4976-957D-ABD54060C6EC}">
      <dgm:prSet/>
      <dgm:spPr/>
      <dgm:t>
        <a:bodyPr/>
        <a:lstStyle/>
        <a:p>
          <a:endParaRPr lang="pt-BR"/>
        </a:p>
      </dgm:t>
    </dgm:pt>
    <dgm:pt modelId="{E3B489F9-B4F4-4A0A-9CF5-7E4B916A70B8}">
      <dgm:prSet/>
      <dgm:spPr/>
      <dgm:t>
        <a:bodyPr vert="vert"/>
        <a:lstStyle/>
        <a:p>
          <a:pPr algn="l"/>
          <a:r>
            <a:rPr lang="pt-BR" dirty="0" smtClean="0"/>
            <a:t>03.ENTREGUE</a:t>
          </a:r>
          <a:endParaRPr lang="pt-BR" dirty="0"/>
        </a:p>
      </dgm:t>
    </dgm:pt>
    <dgm:pt modelId="{1C2B72A5-DC04-46C5-946D-E20E26EF5119}" type="parTrans" cxnId="{99C223B9-E46A-41A2-9847-A0E71B9FB29C}">
      <dgm:prSet/>
      <dgm:spPr/>
      <dgm:t>
        <a:bodyPr/>
        <a:lstStyle/>
        <a:p>
          <a:endParaRPr lang="pt-BR"/>
        </a:p>
      </dgm:t>
    </dgm:pt>
    <dgm:pt modelId="{23D4E238-DE89-424B-A649-FE9A1AC0AB42}" type="sibTrans" cxnId="{99C223B9-E46A-41A2-9847-A0E71B9FB29C}">
      <dgm:prSet/>
      <dgm:spPr/>
      <dgm:t>
        <a:bodyPr/>
        <a:lstStyle/>
        <a:p>
          <a:endParaRPr lang="pt-BR"/>
        </a:p>
      </dgm:t>
    </dgm:pt>
    <dgm:pt modelId="{9CD88716-0CFF-43E2-85D3-3D5B89360237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0F38E496-22D6-4A77-B5AA-443323E481B9}" type="parTrans" cxnId="{13526825-13E1-4DF6-BD72-95DBAC4C7309}">
      <dgm:prSet/>
      <dgm:spPr/>
      <dgm:t>
        <a:bodyPr/>
        <a:lstStyle/>
        <a:p>
          <a:endParaRPr lang="pt-BR"/>
        </a:p>
      </dgm:t>
    </dgm:pt>
    <dgm:pt modelId="{FF7D263B-8C75-4026-B758-A717A689404A}" type="sibTrans" cxnId="{13526825-13E1-4DF6-BD72-95DBAC4C7309}">
      <dgm:prSet/>
      <dgm:spPr/>
      <dgm:t>
        <a:bodyPr/>
        <a:lstStyle/>
        <a:p>
          <a:endParaRPr lang="pt-BR"/>
        </a:p>
      </dgm:t>
    </dgm:pt>
    <dgm:pt modelId="{17ECC734-4999-4033-BEE0-19408604E43A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4E67EFE6-5050-4466-9764-06E948958234}" type="parTrans" cxnId="{8159DE37-76EE-408E-ACA9-9B715DB5AF21}">
      <dgm:prSet/>
      <dgm:spPr/>
      <dgm:t>
        <a:bodyPr/>
        <a:lstStyle/>
        <a:p>
          <a:endParaRPr lang="pt-BR"/>
        </a:p>
      </dgm:t>
    </dgm:pt>
    <dgm:pt modelId="{9CDC056F-A3D0-4A8F-896D-F9780FBF1D72}" type="sibTrans" cxnId="{8159DE37-76EE-408E-ACA9-9B715DB5AF21}">
      <dgm:prSet/>
      <dgm:spPr/>
      <dgm:t>
        <a:bodyPr/>
        <a:lstStyle/>
        <a:p>
          <a:endParaRPr lang="pt-BR"/>
        </a:p>
      </dgm:t>
    </dgm:pt>
    <dgm:pt modelId="{304874A1-5560-454B-8BBF-B07294F4D442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9990E0C6-E829-42FF-8A09-FBF03AC744C7}" type="parTrans" cxnId="{4F846718-1469-4A3E-B304-81ABE9A4D8A7}">
      <dgm:prSet/>
      <dgm:spPr/>
      <dgm:t>
        <a:bodyPr/>
        <a:lstStyle/>
        <a:p>
          <a:endParaRPr lang="pt-BR"/>
        </a:p>
      </dgm:t>
    </dgm:pt>
    <dgm:pt modelId="{14063370-3FE8-47D1-9D36-A12972E1F5E2}" type="sibTrans" cxnId="{4F846718-1469-4A3E-B304-81ABE9A4D8A7}">
      <dgm:prSet/>
      <dgm:spPr/>
      <dgm:t>
        <a:bodyPr/>
        <a:lstStyle/>
        <a:p>
          <a:endParaRPr lang="pt-BR"/>
        </a:p>
      </dgm:t>
    </dgm:pt>
    <dgm:pt modelId="{5648FB33-71F6-4BC2-AEAE-D2927FA4E115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4473825-21B5-48EE-9FD9-ECA6BEC90921}" type="parTrans" cxnId="{84248436-1D39-4C35-B655-A725F27B0E6F}">
      <dgm:prSet/>
      <dgm:spPr/>
      <dgm:t>
        <a:bodyPr/>
        <a:lstStyle/>
        <a:p>
          <a:endParaRPr lang="pt-BR"/>
        </a:p>
      </dgm:t>
    </dgm:pt>
    <dgm:pt modelId="{1FA6D841-CC19-49A3-ADBD-C326DC60E088}" type="sibTrans" cxnId="{84248436-1D39-4C35-B655-A725F27B0E6F}">
      <dgm:prSet/>
      <dgm:spPr/>
      <dgm:t>
        <a:bodyPr/>
        <a:lstStyle/>
        <a:p>
          <a:endParaRPr lang="pt-BR"/>
        </a:p>
      </dgm:t>
    </dgm:pt>
    <dgm:pt modelId="{EA94684E-4902-4B39-BAEC-E6C2A4929F89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6642860-D30D-45EC-94BD-46C94A964072}" type="parTrans" cxnId="{DBCBE177-49B1-408D-8574-A41F4D4BDA68}">
      <dgm:prSet/>
      <dgm:spPr/>
      <dgm:t>
        <a:bodyPr/>
        <a:lstStyle/>
        <a:p>
          <a:endParaRPr lang="pt-BR"/>
        </a:p>
      </dgm:t>
    </dgm:pt>
    <dgm:pt modelId="{23CFE4CC-CD9E-4ED6-9233-29E93FA3CB17}" type="sibTrans" cxnId="{DBCBE177-49B1-408D-8574-A41F4D4BDA68}">
      <dgm:prSet/>
      <dgm:spPr/>
      <dgm:t>
        <a:bodyPr/>
        <a:lstStyle/>
        <a:p>
          <a:endParaRPr lang="pt-BR"/>
        </a:p>
      </dgm:t>
    </dgm:pt>
    <dgm:pt modelId="{790E6621-F2AE-4B56-9FD2-9369C4F45F0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FC665962-B50A-4F38-AAEF-D8362DC62DE9}" type="parTrans" cxnId="{FE4A1691-DFF7-4B1E-8A9A-5EC200097427}">
      <dgm:prSet/>
      <dgm:spPr/>
      <dgm:t>
        <a:bodyPr/>
        <a:lstStyle/>
        <a:p>
          <a:endParaRPr lang="pt-BR"/>
        </a:p>
      </dgm:t>
    </dgm:pt>
    <dgm:pt modelId="{9B4B8211-7A9D-4EF8-8DAA-753C9658325A}" type="sibTrans" cxnId="{FE4A1691-DFF7-4B1E-8A9A-5EC200097427}">
      <dgm:prSet/>
      <dgm:spPr/>
      <dgm:t>
        <a:bodyPr/>
        <a:lstStyle/>
        <a:p>
          <a:endParaRPr lang="pt-BR"/>
        </a:p>
      </dgm:t>
    </dgm:pt>
    <dgm:pt modelId="{20483CA4-06FF-4AF8-AE25-50032282E5E4}">
      <dgm:prSet/>
      <dgm:spPr/>
      <dgm:t>
        <a:bodyPr vert="vert"/>
        <a:lstStyle/>
        <a:p>
          <a:pPr algn="l"/>
          <a:r>
            <a:rPr lang="pt-BR" dirty="0" smtClean="0"/>
            <a:t>SOLICITANTES</a:t>
          </a:r>
          <a:endParaRPr lang="pt-BR" dirty="0"/>
        </a:p>
      </dgm:t>
    </dgm:pt>
    <dgm:pt modelId="{5C689D16-FF99-4341-A30B-16E282D81C5D}" type="parTrans" cxnId="{7B0F5DD6-98BB-489F-BA3F-132BDBFAD3E3}">
      <dgm:prSet/>
      <dgm:spPr/>
      <dgm:t>
        <a:bodyPr/>
        <a:lstStyle/>
        <a:p>
          <a:endParaRPr lang="pt-BR"/>
        </a:p>
      </dgm:t>
    </dgm:pt>
    <dgm:pt modelId="{9AFDB863-2DDF-44A2-8EED-54105604804C}" type="sibTrans" cxnId="{7B0F5DD6-98BB-489F-BA3F-132BDBFAD3E3}">
      <dgm:prSet/>
      <dgm:spPr/>
      <dgm:t>
        <a:bodyPr/>
        <a:lstStyle/>
        <a:p>
          <a:endParaRPr lang="pt-BR"/>
        </a:p>
      </dgm:t>
    </dgm:pt>
    <dgm:pt modelId="{F8F7DEB4-D96E-49C7-9DC9-0AEC2A863685}">
      <dgm:prSet/>
      <dgm:spPr/>
      <dgm:t>
        <a:bodyPr vert="vert"/>
        <a:lstStyle/>
        <a:p>
          <a:pPr algn="l"/>
          <a:r>
            <a:rPr lang="pt-BR" dirty="0" smtClean="0"/>
            <a:t>NOVO SOLICITANTES</a:t>
          </a:r>
          <a:endParaRPr lang="pt-BR" dirty="0"/>
        </a:p>
      </dgm:t>
    </dgm:pt>
    <dgm:pt modelId="{71016941-9140-4166-8318-4577065E3774}" type="parTrans" cxnId="{2B9C9425-DAA8-4676-A335-0BA89E0726AF}">
      <dgm:prSet/>
      <dgm:spPr/>
      <dgm:t>
        <a:bodyPr/>
        <a:lstStyle/>
        <a:p>
          <a:endParaRPr lang="pt-BR"/>
        </a:p>
      </dgm:t>
    </dgm:pt>
    <dgm:pt modelId="{EA69BCE4-1850-4DF7-B1C1-6D10A3886C5A}" type="sibTrans" cxnId="{2B9C9425-DAA8-4676-A335-0BA89E0726AF}">
      <dgm:prSet/>
      <dgm:spPr/>
      <dgm:t>
        <a:bodyPr/>
        <a:lstStyle/>
        <a:p>
          <a:endParaRPr lang="pt-BR"/>
        </a:p>
      </dgm:t>
    </dgm:pt>
    <dgm:pt modelId="{FE5B2E5B-DAC5-4C52-B184-4F8F28BFF80F}">
      <dgm:prSet/>
      <dgm:spPr/>
      <dgm:t>
        <a:bodyPr vert="vert"/>
        <a:lstStyle/>
        <a:p>
          <a:pPr algn="l"/>
          <a:r>
            <a:rPr lang="pt-BR" dirty="0" smtClean="0"/>
            <a:t>COBRANÇA</a:t>
          </a:r>
          <a:endParaRPr lang="pt-BR" dirty="0"/>
        </a:p>
      </dgm:t>
    </dgm:pt>
    <dgm:pt modelId="{48DBB9DC-764D-4400-9ACA-EFF0BA99728A}" type="parTrans" cxnId="{3E88FD26-85AD-491A-B0CD-6A5E9E049FB3}">
      <dgm:prSet/>
      <dgm:spPr/>
      <dgm:t>
        <a:bodyPr/>
        <a:lstStyle/>
        <a:p>
          <a:endParaRPr lang="pt-BR"/>
        </a:p>
      </dgm:t>
    </dgm:pt>
    <dgm:pt modelId="{4BA64252-B3B7-4B08-81DE-0A2A580EA760}" type="sibTrans" cxnId="{3E88FD26-85AD-491A-B0CD-6A5E9E049FB3}">
      <dgm:prSet/>
      <dgm:spPr/>
      <dgm:t>
        <a:bodyPr/>
        <a:lstStyle/>
        <a:p>
          <a:endParaRPr lang="pt-BR"/>
        </a:p>
      </dgm:t>
    </dgm:pt>
    <dgm:pt modelId="{9C3FC382-C0EE-4744-899B-3781F6834CD1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F0DA4FAD-5053-4C20-B535-C75F008F1B55}" type="parTrans" cxnId="{795BCDC8-FB54-4B89-8459-324D86601342}">
      <dgm:prSet/>
      <dgm:spPr/>
      <dgm:t>
        <a:bodyPr/>
        <a:lstStyle/>
        <a:p>
          <a:endParaRPr lang="pt-BR"/>
        </a:p>
      </dgm:t>
    </dgm:pt>
    <dgm:pt modelId="{43BABCC4-1FBA-4F05-9FBB-BB5242426C60}" type="sibTrans" cxnId="{795BCDC8-FB54-4B89-8459-324D86601342}">
      <dgm:prSet/>
      <dgm:spPr/>
      <dgm:t>
        <a:bodyPr/>
        <a:lstStyle/>
        <a:p>
          <a:endParaRPr lang="pt-BR"/>
        </a:p>
      </dgm:t>
    </dgm:pt>
    <dgm:pt modelId="{2C7492E7-F65C-4AE9-B8EB-4888C4800051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4D7B6500-88F4-4443-A417-A3237E104A74}" type="parTrans" cxnId="{B2655BFE-DD5E-4F3D-9DBE-6E85FF4F125D}">
      <dgm:prSet/>
      <dgm:spPr/>
      <dgm:t>
        <a:bodyPr/>
        <a:lstStyle/>
        <a:p>
          <a:endParaRPr lang="pt-BR"/>
        </a:p>
      </dgm:t>
    </dgm:pt>
    <dgm:pt modelId="{17174282-CAD9-4466-837B-619AF33D9335}" type="sibTrans" cxnId="{B2655BFE-DD5E-4F3D-9DBE-6E85FF4F125D}">
      <dgm:prSet/>
      <dgm:spPr/>
      <dgm:t>
        <a:bodyPr/>
        <a:lstStyle/>
        <a:p>
          <a:endParaRPr lang="pt-BR"/>
        </a:p>
      </dgm:t>
    </dgm:pt>
    <dgm:pt modelId="{0352466A-7875-40BB-A2F3-D55FBDFA72C3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8E4E98E-EE21-40EE-B45F-384C32551996}" type="parTrans" cxnId="{3E5B5FA3-181F-4A6E-BCAF-4606B4FC6020}">
      <dgm:prSet/>
      <dgm:spPr/>
      <dgm:t>
        <a:bodyPr/>
        <a:lstStyle/>
        <a:p>
          <a:endParaRPr lang="pt-BR"/>
        </a:p>
      </dgm:t>
    </dgm:pt>
    <dgm:pt modelId="{8141ED25-E28F-4719-9F66-035963BCC50D}" type="sibTrans" cxnId="{3E5B5FA3-181F-4A6E-BCAF-4606B4FC6020}">
      <dgm:prSet/>
      <dgm:spPr/>
      <dgm:t>
        <a:bodyPr/>
        <a:lstStyle/>
        <a:p>
          <a:endParaRPr lang="pt-BR"/>
        </a:p>
      </dgm:t>
    </dgm:pt>
    <dgm:pt modelId="{611C2387-A72E-4137-A248-8854B4501168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4EFE4799-5A3A-4022-B0F4-E229D694FC2D}" type="parTrans" cxnId="{FFD09ACF-3D12-4ADD-ACEA-5A0E72D656E2}">
      <dgm:prSet/>
      <dgm:spPr/>
      <dgm:t>
        <a:bodyPr/>
        <a:lstStyle/>
        <a:p>
          <a:endParaRPr lang="pt-BR"/>
        </a:p>
      </dgm:t>
    </dgm:pt>
    <dgm:pt modelId="{15115CA4-44C2-4FE1-B99C-2E36B9DA7DA0}" type="sibTrans" cxnId="{FFD09ACF-3D12-4ADD-ACEA-5A0E72D656E2}">
      <dgm:prSet/>
      <dgm:spPr/>
      <dgm:t>
        <a:bodyPr/>
        <a:lstStyle/>
        <a:p>
          <a:endParaRPr lang="pt-BR"/>
        </a:p>
      </dgm:t>
    </dgm:pt>
    <dgm:pt modelId="{6CD94F68-D348-4E16-8345-F141A3FA2625}">
      <dgm:prSet phldrT="[Texto]"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75554320-2CC9-4280-A0F3-F9255C072996}" type="parTrans" cxnId="{82B3BB91-9BA8-41F9-B3E4-32C735828276}">
      <dgm:prSet/>
      <dgm:spPr/>
      <dgm:t>
        <a:bodyPr/>
        <a:lstStyle/>
        <a:p>
          <a:endParaRPr lang="pt-BR"/>
        </a:p>
      </dgm:t>
    </dgm:pt>
    <dgm:pt modelId="{7F0C3BFE-278B-493A-94A1-4D6A066F8D4C}" type="sibTrans" cxnId="{82B3BB91-9BA8-41F9-B3E4-32C735828276}">
      <dgm:prSet/>
      <dgm:spPr/>
      <dgm:t>
        <a:bodyPr/>
        <a:lstStyle/>
        <a:p>
          <a:endParaRPr lang="pt-BR"/>
        </a:p>
      </dgm:t>
    </dgm:pt>
    <dgm:pt modelId="{72D961EA-6885-49DA-8156-F210722DA495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B51F7431-3E03-493E-ACE3-DFB6D4E32507}" type="parTrans" cxnId="{758A848F-5BBD-46A3-AB71-5FA58C61D33A}">
      <dgm:prSet/>
      <dgm:spPr/>
      <dgm:t>
        <a:bodyPr/>
        <a:lstStyle/>
        <a:p>
          <a:endParaRPr lang="pt-BR"/>
        </a:p>
      </dgm:t>
    </dgm:pt>
    <dgm:pt modelId="{3D7B9E7D-9FA0-49B3-98E4-55215BFCDF34}" type="sibTrans" cxnId="{758A848F-5BBD-46A3-AB71-5FA58C61D33A}">
      <dgm:prSet/>
      <dgm:spPr/>
      <dgm:t>
        <a:bodyPr/>
        <a:lstStyle/>
        <a:p>
          <a:endParaRPr lang="pt-BR"/>
        </a:p>
      </dgm:t>
    </dgm:pt>
    <dgm:pt modelId="{AD68D4AC-2D50-4046-BA8F-131870B4243B}">
      <dgm:prSet phldrT="[Texto]"/>
      <dgm:spPr/>
      <dgm:t>
        <a:bodyPr vert="vert"/>
        <a:lstStyle/>
        <a:p>
          <a:pPr algn="l"/>
          <a:r>
            <a:rPr lang="pt-BR" dirty="0" smtClean="0"/>
            <a:t>[X] – VALOR CEP/BAIRRO/CIDADE</a:t>
          </a:r>
          <a:endParaRPr lang="pt-BR" dirty="0"/>
        </a:p>
      </dgm:t>
    </dgm:pt>
    <dgm:pt modelId="{81779A70-904A-490C-A5B8-219B65465AC8}" type="parTrans" cxnId="{4D755E34-EAB1-477F-B658-A9330E23212F}">
      <dgm:prSet/>
      <dgm:spPr/>
      <dgm:t>
        <a:bodyPr/>
        <a:lstStyle/>
        <a:p>
          <a:endParaRPr lang="pt-BR"/>
        </a:p>
      </dgm:t>
    </dgm:pt>
    <dgm:pt modelId="{DEAB7AA1-948D-480C-B264-86F1DAAF9FA1}" type="sibTrans" cxnId="{4D755E34-EAB1-477F-B658-A9330E23212F}">
      <dgm:prSet/>
      <dgm:spPr/>
      <dgm:t>
        <a:bodyPr/>
        <a:lstStyle/>
        <a:p>
          <a:endParaRPr lang="pt-BR"/>
        </a:p>
      </dgm:t>
    </dgm:pt>
    <dgm:pt modelId="{83BD743B-3904-4DCF-9443-F6EA6680A807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B214C427-8B31-40E2-AE2D-C9FD6E4189A4}" type="parTrans" cxnId="{5E7311CF-5B38-46B8-9B80-5F105C95C106}">
      <dgm:prSet/>
      <dgm:spPr/>
      <dgm:t>
        <a:bodyPr/>
        <a:lstStyle/>
        <a:p>
          <a:endParaRPr lang="pt-BR"/>
        </a:p>
      </dgm:t>
    </dgm:pt>
    <dgm:pt modelId="{5AD6901E-AD99-452B-8D97-F2659ED1FCD8}" type="sibTrans" cxnId="{5E7311CF-5B38-46B8-9B80-5F105C95C106}">
      <dgm:prSet/>
      <dgm:spPr/>
      <dgm:t>
        <a:bodyPr/>
        <a:lstStyle/>
        <a:p>
          <a:endParaRPr lang="pt-BR"/>
        </a:p>
      </dgm:t>
    </dgm:pt>
    <dgm:pt modelId="{731645DB-4293-4177-8E9E-F4CC082E9A0C}">
      <dgm:prSet phldrT="[Texto]"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01C6AF60-BBCF-49B1-AF62-760A8A949F8B}" type="parTrans" cxnId="{1FD1BEFC-CEEC-4170-A5E0-55388F2AEC8F}">
      <dgm:prSet/>
      <dgm:spPr/>
      <dgm:t>
        <a:bodyPr/>
        <a:lstStyle/>
        <a:p>
          <a:endParaRPr lang="pt-BR"/>
        </a:p>
      </dgm:t>
    </dgm:pt>
    <dgm:pt modelId="{394BBBA8-E54F-4049-964A-623D89C49B7A}" type="sibTrans" cxnId="{1FD1BEFC-CEEC-4170-A5E0-55388F2AEC8F}">
      <dgm:prSet/>
      <dgm:spPr/>
      <dgm:t>
        <a:bodyPr/>
        <a:lstStyle/>
        <a:p>
          <a:endParaRPr lang="pt-BR"/>
        </a:p>
      </dgm:t>
    </dgm:pt>
    <dgm:pt modelId="{F5CA6609-15D7-4B50-B4BC-E258073F8585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93260219-8969-40A3-9F9E-43C400BD46B4}" type="parTrans" cxnId="{4FAE2A4C-2C24-40CA-84A1-8A6EC0B77984}">
      <dgm:prSet/>
      <dgm:spPr/>
      <dgm:t>
        <a:bodyPr/>
        <a:lstStyle/>
        <a:p>
          <a:endParaRPr lang="pt-BR"/>
        </a:p>
      </dgm:t>
    </dgm:pt>
    <dgm:pt modelId="{6FB628E8-88CC-4C66-95BC-02A224BE6651}" type="sibTrans" cxnId="{4FAE2A4C-2C24-40CA-84A1-8A6EC0B77984}">
      <dgm:prSet/>
      <dgm:spPr/>
      <dgm:t>
        <a:bodyPr/>
        <a:lstStyle/>
        <a:p>
          <a:endParaRPr lang="pt-BR"/>
        </a:p>
      </dgm:t>
    </dgm:pt>
    <dgm:pt modelId="{5D781E8B-4DA2-4799-9633-436EBD280591}">
      <dgm:prSet/>
      <dgm:spPr/>
      <dgm:t>
        <a:bodyPr vert="vert"/>
        <a:lstStyle/>
        <a:p>
          <a:pPr algn="l"/>
          <a:r>
            <a:rPr lang="pt-BR" dirty="0" smtClean="0"/>
            <a:t>FUNCIONÁRIOS</a:t>
          </a:r>
          <a:endParaRPr lang="pt-BR" dirty="0"/>
        </a:p>
      </dgm:t>
    </dgm:pt>
    <dgm:pt modelId="{2D3E5899-2CEC-4737-B6B6-C4314A4EF4DD}" type="parTrans" cxnId="{E64CFE7F-0E9C-4BE8-B8BC-3FE5EB3D9B47}">
      <dgm:prSet/>
      <dgm:spPr/>
    </dgm:pt>
    <dgm:pt modelId="{DED62802-9E4A-460B-8E1F-970F93C97DD1}" type="sibTrans" cxnId="{E64CFE7F-0E9C-4BE8-B8BC-3FE5EB3D9B47}">
      <dgm:prSet/>
      <dgm:spPr/>
    </dgm:pt>
    <dgm:pt modelId="{D8C7C7E3-C1C8-402F-9BEC-BCCC732280E3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8EECE367-840A-46A6-9FDE-025E45DC3F91}">
      <dgm:prSet/>
      <dgm:spPr/>
      <dgm:t>
        <a:bodyPr vert="vert"/>
        <a:lstStyle/>
        <a:p>
          <a:pPr algn="l"/>
          <a:r>
            <a:rPr lang="pt-BR" dirty="0" smtClean="0"/>
            <a:t>VEICULOS</a:t>
          </a:r>
          <a:endParaRPr lang="pt-BR" dirty="0"/>
        </a:p>
      </dgm:t>
    </dgm:pt>
    <dgm:pt modelId="{567D64FE-F0A7-4244-9741-515E91727037}" type="parTrans" cxnId="{85A93744-025C-4D33-8FD5-3110B1537588}">
      <dgm:prSet/>
      <dgm:spPr/>
    </dgm:pt>
    <dgm:pt modelId="{34A3BD0D-0938-42A1-896F-91A1893F4146}" type="sibTrans" cxnId="{85A93744-025C-4D33-8FD5-3110B1537588}">
      <dgm:prSet/>
      <dgm:spPr/>
    </dgm:pt>
    <dgm:pt modelId="{A78530BF-65AC-4FAA-BA98-78CEB0646AD3}">
      <dgm:prSet phldrT="[Texto]"/>
      <dgm:spPr/>
      <dgm:t>
        <a:bodyPr vert="horz"/>
        <a:lstStyle/>
        <a:p>
          <a:r>
            <a:rPr lang="pt-BR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EE31AF09-14CA-4501-9109-2876A6B5828A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34A53941-C451-44DA-AB2E-85496F26C0CE}" type="parTrans" cxnId="{CC490E90-67B9-4C50-9B93-427F707BFC56}">
      <dgm:prSet/>
      <dgm:spPr/>
      <dgm:t>
        <a:bodyPr/>
        <a:lstStyle/>
        <a:p>
          <a:endParaRPr lang="pt-BR"/>
        </a:p>
      </dgm:t>
    </dgm:pt>
    <dgm:pt modelId="{71A394A9-F271-42B8-B65D-3789B1335C6D}" type="sibTrans" cxnId="{CC490E90-67B9-4C50-9B93-427F707BFC56}">
      <dgm:prSet/>
      <dgm:spPr/>
      <dgm:t>
        <a:bodyPr/>
        <a:lstStyle/>
        <a:p>
          <a:endParaRPr lang="pt-BR"/>
        </a:p>
      </dgm:t>
    </dgm:pt>
    <dgm:pt modelId="{BB3FE4B6-717B-4CD8-9262-8F56DB3B4147}">
      <dgm:prSet phldrT="[Texto]"/>
      <dgm:spPr/>
      <dgm:t>
        <a:bodyPr vert="vert"/>
        <a:lstStyle/>
        <a:p>
          <a:pPr algn="l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l"/>
          <a:r>
            <a:rPr lang="pt-BR" dirty="0" smtClean="0"/>
            <a:t>VIAGEM</a:t>
          </a:r>
          <a:endParaRPr lang="pt-BR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204FA656-F95D-4606-B430-D8F6F3DD5BA2}">
      <dgm:prSet/>
      <dgm:spPr/>
      <dgm:t>
        <a:bodyPr vert="vert"/>
        <a:lstStyle/>
        <a:p>
          <a:pPr algn="l"/>
          <a:r>
            <a:rPr lang="pt-BR" smtClean="0"/>
            <a:t>STATUS DO CLIENTE</a:t>
          </a:r>
          <a:endParaRPr lang="pt-BR" dirty="0"/>
        </a:p>
      </dgm:t>
    </dgm:pt>
    <dgm:pt modelId="{19936863-9DE8-402D-B814-6C7359650CD8}" type="parTrans" cxnId="{5F5F6B08-14D3-451D-BB16-861EDA2810B4}">
      <dgm:prSet/>
      <dgm:spPr/>
    </dgm:pt>
    <dgm:pt modelId="{5746C019-3D70-470C-9E8B-9D03FE20A31C}" type="sibTrans" cxnId="{5F5F6B08-14D3-451D-BB16-861EDA2810B4}">
      <dgm:prSet/>
      <dgm:spPr/>
    </dgm:pt>
    <dgm:pt modelId="{1C0D58FD-1C3F-4813-8800-041750D5F66A}">
      <dgm:prSet/>
      <dgm:spPr/>
      <dgm:t>
        <a:bodyPr vert="vert"/>
        <a:lstStyle/>
        <a:p>
          <a:pPr algn="l"/>
          <a:r>
            <a:rPr lang="pt-BR" dirty="0" smtClean="0"/>
            <a:t>STATUS (LIBERADO/BLOQUEADO)</a:t>
          </a:r>
          <a:endParaRPr lang="pt-BR" dirty="0"/>
        </a:p>
      </dgm:t>
    </dgm:pt>
    <dgm:pt modelId="{CD0A8588-6489-4596-AFD2-7CAEB7C55042}" type="parTrans" cxnId="{249082E3-394D-44C2-8CEE-A669F7E59BC5}">
      <dgm:prSet/>
      <dgm:spPr/>
      <dgm:t>
        <a:bodyPr/>
        <a:lstStyle/>
        <a:p>
          <a:endParaRPr lang="pt-BR"/>
        </a:p>
      </dgm:t>
    </dgm:pt>
    <dgm:pt modelId="{DDC9132F-7FD1-46DE-8865-28BB84DB7B00}" type="sibTrans" cxnId="{249082E3-394D-44C2-8CEE-A669F7E59BC5}">
      <dgm:prSet/>
      <dgm:spPr/>
      <dgm:t>
        <a:bodyPr/>
        <a:lstStyle/>
        <a:p>
          <a:endParaRPr lang="pt-BR"/>
        </a:p>
      </dgm:t>
    </dgm:pt>
    <dgm:pt modelId="{D597FF0F-9D6A-4B60-A176-9CEBD6071775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/>
        </a:p>
      </dgm:t>
    </dgm:pt>
    <dgm:pt modelId="{796F760A-712F-4BE3-B3D2-9EF2C05BDD2B}" type="parTrans" cxnId="{86A90581-2E1A-437C-A75E-111D4722D7BF}">
      <dgm:prSet/>
      <dgm:spPr/>
      <dgm:t>
        <a:bodyPr/>
        <a:lstStyle/>
        <a:p>
          <a:endParaRPr lang="pt-BR"/>
        </a:p>
      </dgm:t>
    </dgm:pt>
    <dgm:pt modelId="{75926DBE-60DB-4ED6-A8BF-F7584BA299E9}" type="sibTrans" cxnId="{86A90581-2E1A-437C-A75E-111D4722D7B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7803A734-4C0A-457C-95DF-869B47690B2B}" type="pres">
      <dgm:prSet presAssocID="{EE31AF09-14CA-4501-9109-2876A6B5828A}" presName="vertThree" presStyleCnt="0"/>
      <dgm:spPr/>
      <dgm:t>
        <a:bodyPr/>
        <a:lstStyle/>
        <a:p>
          <a:endParaRPr lang="pt-BR"/>
        </a:p>
      </dgm:t>
    </dgm:pt>
    <dgm:pt modelId="{50B8E0AA-FF8D-4A24-89F3-7969E6CC8BEF}" type="pres">
      <dgm:prSet presAssocID="{EE31AF09-14CA-4501-9109-2876A6B5828A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C0DB1-2242-4F6D-86FE-7160669357C1}" type="pres">
      <dgm:prSet presAssocID="{EE31AF09-14CA-4501-9109-2876A6B5828A}" presName="horzThree" presStyleCnt="0"/>
      <dgm:spPr/>
      <dgm:t>
        <a:bodyPr/>
        <a:lstStyle/>
        <a:p>
          <a:endParaRPr lang="pt-BR"/>
        </a:p>
      </dgm:t>
    </dgm:pt>
    <dgm:pt modelId="{60A7D58A-BCD5-477F-AFC5-41B969159E2F}" type="pres">
      <dgm:prSet presAssocID="{71A394A9-F271-42B8-B65D-3789B1335C6D}" presName="sibSpaceThree" presStyleCnt="0"/>
      <dgm:spPr/>
      <dgm:t>
        <a:bodyPr/>
        <a:lstStyle/>
        <a:p>
          <a:endParaRPr lang="pt-BR"/>
        </a:p>
      </dgm:t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9E8596B6-01A1-4D36-9E76-5D3A86B750C9}" type="pres">
      <dgm:prSet presAssocID="{F5CA6609-15D7-4B50-B4BC-E258073F8585}" presName="vertThree" presStyleCnt="0"/>
      <dgm:spPr/>
      <dgm:t>
        <a:bodyPr/>
        <a:lstStyle/>
        <a:p>
          <a:endParaRPr lang="pt-BR"/>
        </a:p>
      </dgm:t>
    </dgm:pt>
    <dgm:pt modelId="{76BD90BA-4379-4E3A-946C-11339EFD5927}" type="pres">
      <dgm:prSet presAssocID="{F5CA6609-15D7-4B50-B4BC-E258073F8585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F5A4E-FB74-4387-A3DD-5A8748E11604}" type="pres">
      <dgm:prSet presAssocID="{F5CA6609-15D7-4B50-B4BC-E258073F8585}" presName="horzThree" presStyleCnt="0"/>
      <dgm:spPr/>
      <dgm:t>
        <a:bodyPr/>
        <a:lstStyle/>
        <a:p>
          <a:endParaRPr lang="pt-BR"/>
        </a:p>
      </dgm:t>
    </dgm:pt>
    <dgm:pt modelId="{2A0C794C-E760-43F1-9495-09248D45029E}" type="pres">
      <dgm:prSet presAssocID="{6FB628E8-88CC-4C66-95BC-02A224BE6651}" presName="sibSpaceThree" presStyleCnt="0"/>
      <dgm:spPr/>
      <dgm:t>
        <a:bodyPr/>
        <a:lstStyle/>
        <a:p>
          <a:endParaRPr lang="pt-BR"/>
        </a:p>
      </dgm:t>
    </dgm:pt>
    <dgm:pt modelId="{71658E5A-C12B-4E24-82AF-33797272E055}" type="pres">
      <dgm:prSet presAssocID="{8EECE367-840A-46A6-9FDE-025E45DC3F91}" presName="vertThree" presStyleCnt="0"/>
      <dgm:spPr/>
      <dgm:t>
        <a:bodyPr/>
        <a:lstStyle/>
        <a:p>
          <a:endParaRPr lang="pt-BR"/>
        </a:p>
      </dgm:t>
    </dgm:pt>
    <dgm:pt modelId="{B25FD92A-B720-47CF-A961-C2FBCCAA375D}" type="pres">
      <dgm:prSet presAssocID="{8EECE367-840A-46A6-9FDE-025E45DC3F91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751B5-F340-43D6-9048-62E090177041}" type="pres">
      <dgm:prSet presAssocID="{8EECE367-840A-46A6-9FDE-025E45DC3F91}" presName="horzThree" presStyleCnt="0"/>
      <dgm:spPr/>
      <dgm:t>
        <a:bodyPr/>
        <a:lstStyle/>
        <a:p>
          <a:endParaRPr lang="pt-BR"/>
        </a:p>
      </dgm:t>
    </dgm:pt>
    <dgm:pt modelId="{A1FD5B26-2CCC-4B82-98E7-A967B201775D}" type="pres">
      <dgm:prSet presAssocID="{34A3BD0D-0938-42A1-896F-91A1893F4146}" presName="sibSpaceThree" presStyleCnt="0"/>
      <dgm:spPr/>
      <dgm:t>
        <a:bodyPr/>
        <a:lstStyle/>
        <a:p>
          <a:endParaRPr lang="pt-BR"/>
        </a:p>
      </dgm:t>
    </dgm:pt>
    <dgm:pt modelId="{7C7B78BD-8C64-4918-A9AE-10AC840E2225}" type="pres">
      <dgm:prSet presAssocID="{5D781E8B-4DA2-4799-9633-436EBD280591}" presName="vertThree" presStyleCnt="0"/>
      <dgm:spPr/>
      <dgm:t>
        <a:bodyPr/>
        <a:lstStyle/>
        <a:p>
          <a:endParaRPr lang="pt-BR"/>
        </a:p>
      </dgm:t>
    </dgm:pt>
    <dgm:pt modelId="{4628547E-39A6-4A29-8151-C1E80147096B}" type="pres">
      <dgm:prSet presAssocID="{5D781E8B-4DA2-4799-9633-436EBD28059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0C0B87-EF29-4F90-AF5C-DA8E8E713EBC}" type="pres">
      <dgm:prSet presAssocID="{5D781E8B-4DA2-4799-9633-436EBD280591}" presName="parTransThree" presStyleCnt="0"/>
      <dgm:spPr/>
      <dgm:t>
        <a:bodyPr/>
        <a:lstStyle/>
        <a:p>
          <a:endParaRPr lang="pt-BR"/>
        </a:p>
      </dgm:t>
    </dgm:pt>
    <dgm:pt modelId="{1CDD7C98-E4FF-455F-BA2F-48F795D50132}" type="pres">
      <dgm:prSet presAssocID="{5D781E8B-4DA2-4799-9633-436EBD280591}" presName="horzThree" presStyleCnt="0"/>
      <dgm:spPr/>
      <dgm:t>
        <a:bodyPr/>
        <a:lstStyle/>
        <a:p>
          <a:endParaRPr lang="pt-BR"/>
        </a:p>
      </dgm:t>
    </dgm:pt>
    <dgm:pt modelId="{0DC6E01D-086A-4074-88CB-60C300E04898}" type="pres">
      <dgm:prSet presAssocID="{D8C7C7E3-C1C8-402F-9BEC-BCCC732280E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9191B-0903-4565-B560-822833545A2A}" type="pres">
      <dgm:prSet presAssocID="{D8C7C7E3-C1C8-402F-9BEC-BCCC732280E3}" presName="txFour" presStyleLbl="node4" presStyleIdx="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635FD2-153F-488B-A44E-F45D6576792A}" type="pres">
      <dgm:prSet presAssocID="{D8C7C7E3-C1C8-402F-9BEC-BCCC732280E3}" presName="horzFour" presStyleCnt="0"/>
      <dgm:spPr/>
      <dgm:t>
        <a:bodyPr/>
        <a:lstStyle/>
        <a:p>
          <a:endParaRPr lang="pt-BR"/>
        </a:p>
      </dgm:t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2CB8492-C56A-44C6-B890-ADCA8C9475F5}" type="pres">
      <dgm:prSet presAssocID="{D268A883-4AE1-49C0-81B9-1FC19FDEFE20}" presName="vertThree" presStyleCnt="0"/>
      <dgm:spPr/>
      <dgm:t>
        <a:bodyPr/>
        <a:lstStyle/>
        <a:p>
          <a:endParaRPr lang="pt-BR"/>
        </a:p>
      </dgm:t>
    </dgm:pt>
    <dgm:pt modelId="{F4172804-D588-4A6C-8D3B-97FC6EBDC079}" type="pres">
      <dgm:prSet presAssocID="{D268A883-4AE1-49C0-81B9-1FC19FDEFE20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7CCD01-931A-4F64-94E3-9A68F2EF71A3}" type="pres">
      <dgm:prSet presAssocID="{D268A883-4AE1-49C0-81B9-1FC19FDEFE20}" presName="parTransThree" presStyleCnt="0"/>
      <dgm:spPr/>
      <dgm:t>
        <a:bodyPr/>
        <a:lstStyle/>
        <a:p>
          <a:endParaRPr lang="pt-BR"/>
        </a:p>
      </dgm:t>
    </dgm:pt>
    <dgm:pt modelId="{38481CD2-DAB2-441F-8CB9-434726CE7342}" type="pres">
      <dgm:prSet presAssocID="{D268A883-4AE1-49C0-81B9-1FC19FDEFE20}" presName="horzThree" presStyleCnt="0"/>
      <dgm:spPr/>
      <dgm:t>
        <a:bodyPr/>
        <a:lstStyle/>
        <a:p>
          <a:endParaRPr lang="pt-BR"/>
        </a:p>
      </dgm:t>
    </dgm:pt>
    <dgm:pt modelId="{05EFA73E-97D6-406F-84BC-68B23387D5BA}" type="pres">
      <dgm:prSet presAssocID="{59E4BBB2-7718-4BA8-AE88-8FBD45B904F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171C9-8AED-4C01-9CF8-6AD90F1A6E81}" type="pres">
      <dgm:prSet presAssocID="{59E4BBB2-7718-4BA8-AE88-8FBD45B904FF}" presName="txFour" presStyleLbl="node4" presStyleIdx="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5899-F47F-4289-8670-773A806EC2B3}" type="pres">
      <dgm:prSet presAssocID="{59E4BBB2-7718-4BA8-AE88-8FBD45B904FF}" presName="horzFour" presStyleCnt="0"/>
      <dgm:spPr/>
      <dgm:t>
        <a:bodyPr/>
        <a:lstStyle/>
        <a:p>
          <a:endParaRPr lang="pt-BR"/>
        </a:p>
      </dgm:t>
    </dgm:pt>
    <dgm:pt modelId="{07FA3D11-0594-4FDC-B071-776AB712EFC8}" type="pres">
      <dgm:prSet presAssocID="{03998E3A-6D84-492E-899D-D9E8F4CA11DB}" presName="sibSpaceFour" presStyleCnt="0"/>
      <dgm:spPr/>
      <dgm:t>
        <a:bodyPr/>
        <a:lstStyle/>
        <a:p>
          <a:endParaRPr lang="pt-BR"/>
        </a:p>
      </dgm:t>
    </dgm:pt>
    <dgm:pt modelId="{3E1CE112-DA23-4A6D-9B78-2EF33A6DEDA8}" type="pres">
      <dgm:prSet presAssocID="{E3B489F9-B4F4-4A0A-9CF5-7E4B916A70B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7D4CD-EAB8-4A40-83BB-D92B4EC85259}" type="pres">
      <dgm:prSet presAssocID="{E3B489F9-B4F4-4A0A-9CF5-7E4B916A70B8}" presName="txFour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225D9-9913-49E3-BA16-26827178EA6A}" type="pres">
      <dgm:prSet presAssocID="{E3B489F9-B4F4-4A0A-9CF5-7E4B916A70B8}" presName="horzFour" presStyleCnt="0"/>
      <dgm:spPr/>
      <dgm:t>
        <a:bodyPr/>
        <a:lstStyle/>
        <a:p>
          <a:endParaRPr lang="pt-BR"/>
        </a:p>
      </dgm:t>
    </dgm:pt>
    <dgm:pt modelId="{37B77568-991D-4CDF-AAC3-FF980DC640DC}" type="pres">
      <dgm:prSet presAssocID="{23D4E238-DE89-424B-A649-FE9A1AC0AB42}" presName="sibSpaceFour" presStyleCnt="0"/>
      <dgm:spPr/>
      <dgm:t>
        <a:bodyPr/>
        <a:lstStyle/>
        <a:p>
          <a:endParaRPr lang="pt-BR"/>
        </a:p>
      </dgm:t>
    </dgm:pt>
    <dgm:pt modelId="{059856D1-8462-4D39-8CB3-5DE239A575C7}" type="pres">
      <dgm:prSet presAssocID="{9CD88716-0CFF-43E2-85D3-3D5B8936023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BC6951-4180-4E69-B117-70B422C8C5D5}" type="pres">
      <dgm:prSet presAssocID="{9CD88716-0CFF-43E2-85D3-3D5B89360237}" presName="txFour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A5F98A-3840-4814-B788-1EF8D0B9379D}" type="pres">
      <dgm:prSet presAssocID="{9CD88716-0CFF-43E2-85D3-3D5B89360237}" presName="horzFour" presStyleCnt="0"/>
      <dgm:spPr/>
      <dgm:t>
        <a:bodyPr/>
        <a:lstStyle/>
        <a:p>
          <a:endParaRPr lang="pt-BR"/>
        </a:p>
      </dgm:t>
    </dgm:pt>
    <dgm:pt modelId="{6D60910B-5DD2-460A-9182-8A79904CAC1B}" type="pres">
      <dgm:prSet presAssocID="{FF7D263B-8C75-4026-B758-A717A689404A}" presName="sibSpaceFour" presStyleCnt="0"/>
      <dgm:spPr/>
      <dgm:t>
        <a:bodyPr/>
        <a:lstStyle/>
        <a:p>
          <a:endParaRPr lang="pt-BR"/>
        </a:p>
      </dgm:t>
    </dgm:pt>
    <dgm:pt modelId="{1059A7DF-B5DC-41C8-8594-469494EF6091}" type="pres">
      <dgm:prSet presAssocID="{17ECC734-4999-4033-BEE0-19408604E4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DC0926-8337-4F19-A2E5-DFD73B2293CD}" type="pres">
      <dgm:prSet presAssocID="{17ECC734-4999-4033-BEE0-19408604E43A}" presName="txFour" presStyleLbl="node4" presStyleIdx="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137E40-BE00-4CBC-BF07-92BD9959A102}" type="pres">
      <dgm:prSet presAssocID="{17ECC734-4999-4033-BEE0-19408604E43A}" presName="horzFour" presStyleCnt="0"/>
      <dgm:spPr/>
      <dgm:t>
        <a:bodyPr/>
        <a:lstStyle/>
        <a:p>
          <a:endParaRPr lang="pt-BR"/>
        </a:p>
      </dgm:t>
    </dgm:pt>
    <dgm:pt modelId="{BA192A30-9A3F-4886-83AC-F29D77156615}" type="pres">
      <dgm:prSet presAssocID="{9CDC056F-A3D0-4A8F-896D-F9780FBF1D72}" presName="sibSpaceFour" presStyleCnt="0"/>
      <dgm:spPr/>
      <dgm:t>
        <a:bodyPr/>
        <a:lstStyle/>
        <a:p>
          <a:endParaRPr lang="pt-BR"/>
        </a:p>
      </dgm:t>
    </dgm:pt>
    <dgm:pt modelId="{F0F97157-5548-4AE0-8C24-FA12147C9E1F}" type="pres">
      <dgm:prSet presAssocID="{304874A1-5560-454B-8BBF-B07294F4D44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A81B36-F4B9-4BE8-8D81-125EE3CB81B3}" type="pres">
      <dgm:prSet presAssocID="{304874A1-5560-454B-8BBF-B07294F4D442}" presName="txFour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C986E-1030-42FF-8565-CA599233298E}" type="pres">
      <dgm:prSet presAssocID="{304874A1-5560-454B-8BBF-B07294F4D442}" presName="horzFour" presStyleCnt="0"/>
      <dgm:spPr/>
      <dgm:t>
        <a:bodyPr/>
        <a:lstStyle/>
        <a:p>
          <a:endParaRPr lang="pt-BR"/>
        </a:p>
      </dgm:t>
    </dgm:pt>
    <dgm:pt modelId="{23395107-7AC2-4273-BA9F-818BDE198588}" type="pres">
      <dgm:prSet presAssocID="{1678E0BE-A5D3-4947-B395-A663462463DE}" presName="sibSpaceThree" presStyleCnt="0"/>
      <dgm:spPr/>
      <dgm:t>
        <a:bodyPr/>
        <a:lstStyle/>
        <a:p>
          <a:endParaRPr lang="pt-BR"/>
        </a:p>
      </dgm:t>
    </dgm:pt>
    <dgm:pt modelId="{6985A7FE-55FA-41BD-915C-0464EC773298}" type="pres">
      <dgm:prSet presAssocID="{EA94684E-4902-4B39-BAEC-E6C2A4929F89}" presName="vertThree" presStyleCnt="0"/>
      <dgm:spPr/>
      <dgm:t>
        <a:bodyPr/>
        <a:lstStyle/>
        <a:p>
          <a:endParaRPr lang="pt-BR"/>
        </a:p>
      </dgm:t>
    </dgm:pt>
    <dgm:pt modelId="{D52A4C41-0025-4E7A-A5AB-3B8F1762A391}" type="pres">
      <dgm:prSet presAssocID="{EA94684E-4902-4B39-BAEC-E6C2A4929F89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AD68F3-E8AE-4E19-8C88-4264FB0DF853}" type="pres">
      <dgm:prSet presAssocID="{EA94684E-4902-4B39-BAEC-E6C2A4929F89}" presName="parTransThree" presStyleCnt="0"/>
      <dgm:spPr/>
      <dgm:t>
        <a:bodyPr/>
        <a:lstStyle/>
        <a:p>
          <a:endParaRPr lang="pt-BR"/>
        </a:p>
      </dgm:t>
    </dgm:pt>
    <dgm:pt modelId="{8D44A6F5-2246-4344-8618-4A2FABFD599B}" type="pres">
      <dgm:prSet presAssocID="{EA94684E-4902-4B39-BAEC-E6C2A4929F89}" presName="horzThree" presStyleCnt="0"/>
      <dgm:spPr/>
      <dgm:t>
        <a:bodyPr/>
        <a:lstStyle/>
        <a:p>
          <a:endParaRPr lang="pt-BR"/>
        </a:p>
      </dgm:t>
    </dgm:pt>
    <dgm:pt modelId="{C1A39C41-A87F-48C5-92B9-90C6453CC915}" type="pres">
      <dgm:prSet presAssocID="{790E6621-F2AE-4B56-9FD2-9369C4F45F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C06C-D40D-4298-8900-9483D63F93E4}" type="pres">
      <dgm:prSet presAssocID="{790E6621-F2AE-4B56-9FD2-9369C4F45F0F}" presName="txFour" presStyleLbl="node4" presStyleIdx="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25F7C7-5F1F-4792-BE83-C17DF7F1D434}" type="pres">
      <dgm:prSet presAssocID="{790E6621-F2AE-4B56-9FD2-9369C4F45F0F}" presName="horzFour" presStyleCnt="0"/>
      <dgm:spPr/>
      <dgm:t>
        <a:bodyPr/>
        <a:lstStyle/>
        <a:p>
          <a:endParaRPr lang="pt-BR"/>
        </a:p>
      </dgm:t>
    </dgm:pt>
    <dgm:pt modelId="{6C5B4AE5-0D43-4EB4-AFED-1D3A0B739054}" type="pres">
      <dgm:prSet presAssocID="{9B4B8211-7A9D-4EF8-8DAA-753C9658325A}" presName="sibSpaceFour" presStyleCnt="0"/>
      <dgm:spPr/>
      <dgm:t>
        <a:bodyPr/>
        <a:lstStyle/>
        <a:p>
          <a:endParaRPr lang="pt-BR"/>
        </a:p>
      </dgm:t>
    </dgm:pt>
    <dgm:pt modelId="{36C25695-72BB-4817-849A-8D17D21D3960}" type="pres">
      <dgm:prSet presAssocID="{20483CA4-06FF-4AF8-AE25-50032282E5E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6ADF99-0476-43C7-8ADE-9CE1D2EC8268}" type="pres">
      <dgm:prSet presAssocID="{20483CA4-06FF-4AF8-AE25-50032282E5E4}" presName="txFour" presStyleLbl="node4" presStyleIdx="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AE350-7830-4B58-AFCE-769395D3A1C3}" type="pres">
      <dgm:prSet presAssocID="{20483CA4-06FF-4AF8-AE25-50032282E5E4}" presName="parTransFour" presStyleCnt="0"/>
      <dgm:spPr/>
      <dgm:t>
        <a:bodyPr/>
        <a:lstStyle/>
        <a:p>
          <a:endParaRPr lang="pt-BR"/>
        </a:p>
      </dgm:t>
    </dgm:pt>
    <dgm:pt modelId="{18C9AF5A-2621-4BF3-B600-732FB17B0B6B}" type="pres">
      <dgm:prSet presAssocID="{20483CA4-06FF-4AF8-AE25-50032282E5E4}" presName="horzFour" presStyleCnt="0"/>
      <dgm:spPr/>
      <dgm:t>
        <a:bodyPr/>
        <a:lstStyle/>
        <a:p>
          <a:endParaRPr lang="pt-BR"/>
        </a:p>
      </dgm:t>
    </dgm:pt>
    <dgm:pt modelId="{FD37E633-2E30-41AE-B297-38DC0041BE4A}" type="pres">
      <dgm:prSet presAssocID="{F8F7DEB4-D96E-49C7-9DC9-0AEC2A86368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360412-0C5D-4A75-AB73-CBA370588458}" type="pres">
      <dgm:prSet presAssocID="{F8F7DEB4-D96E-49C7-9DC9-0AEC2A863685}" presName="txFour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787E67-4524-443D-ABA0-2C56E6F6F480}" type="pres">
      <dgm:prSet presAssocID="{F8F7DEB4-D96E-49C7-9DC9-0AEC2A863685}" presName="horzFour" presStyleCnt="0"/>
      <dgm:spPr/>
      <dgm:t>
        <a:bodyPr/>
        <a:lstStyle/>
        <a:p>
          <a:endParaRPr lang="pt-BR"/>
        </a:p>
      </dgm:t>
    </dgm:pt>
    <dgm:pt modelId="{B11599FE-54B8-40DB-A74C-85FA5DB1688C}" type="pres">
      <dgm:prSet presAssocID="{9AFDB863-2DDF-44A2-8EED-54105604804C}" presName="sibSpaceFour" presStyleCnt="0"/>
      <dgm:spPr/>
      <dgm:t>
        <a:bodyPr/>
        <a:lstStyle/>
        <a:p>
          <a:endParaRPr lang="pt-BR"/>
        </a:p>
      </dgm:t>
    </dgm:pt>
    <dgm:pt modelId="{1FC58CCA-46B1-4A4F-9532-ACD65876449C}" type="pres">
      <dgm:prSet presAssocID="{FE5B2E5B-DAC5-4C52-B184-4F8F28BFF8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42512D-E717-4094-A630-3391BD3FD7D9}" type="pres">
      <dgm:prSet presAssocID="{FE5B2E5B-DAC5-4C52-B184-4F8F28BFF80F}" presName="txFour" presStyleLbl="node4" presStyleIdx="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A41459-EBAD-4AB4-A09E-7987DA5B9D62}" type="pres">
      <dgm:prSet presAssocID="{FE5B2E5B-DAC5-4C52-B184-4F8F28BFF80F}" presName="horzFour" presStyleCnt="0"/>
      <dgm:spPr/>
      <dgm:t>
        <a:bodyPr/>
        <a:lstStyle/>
        <a:p>
          <a:endParaRPr lang="pt-BR"/>
        </a:p>
      </dgm:t>
    </dgm:pt>
    <dgm:pt modelId="{1F9B51BF-90EC-40B4-8EBE-107468BD2909}" type="pres">
      <dgm:prSet presAssocID="{4BA64252-B3B7-4B08-81DE-0A2A580EA760}" presName="sibSpaceFour" presStyleCnt="0"/>
      <dgm:spPr/>
      <dgm:t>
        <a:bodyPr/>
        <a:lstStyle/>
        <a:p>
          <a:endParaRPr lang="pt-BR"/>
        </a:p>
      </dgm:t>
    </dgm:pt>
    <dgm:pt modelId="{67CD0B92-CDCB-4682-928E-BF904B799057}" type="pres">
      <dgm:prSet presAssocID="{9C3FC382-C0EE-4744-899B-3781F6834CD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75947B-A1DF-4B22-9BBA-E0AC31AF8927}" type="pres">
      <dgm:prSet presAssocID="{9C3FC382-C0EE-4744-899B-3781F6834CD1}" presName="txFour" presStyleLbl="node4" presStyleIdx="1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A4BB8-C89D-4793-9543-90F7B0B41FD2}" type="pres">
      <dgm:prSet presAssocID="{9C3FC382-C0EE-4744-899B-3781F6834CD1}" presName="parTransFour" presStyleCnt="0"/>
      <dgm:spPr/>
      <dgm:t>
        <a:bodyPr/>
        <a:lstStyle/>
        <a:p>
          <a:endParaRPr lang="pt-BR"/>
        </a:p>
      </dgm:t>
    </dgm:pt>
    <dgm:pt modelId="{22B8542F-8920-4C02-8823-8C9078A526D1}" type="pres">
      <dgm:prSet presAssocID="{9C3FC382-C0EE-4744-899B-3781F6834CD1}" presName="horzFour" presStyleCnt="0"/>
      <dgm:spPr/>
      <dgm:t>
        <a:bodyPr/>
        <a:lstStyle/>
        <a:p>
          <a:endParaRPr lang="pt-BR"/>
        </a:p>
      </dgm:t>
    </dgm:pt>
    <dgm:pt modelId="{D6B8841C-E5F6-4D06-8481-C4CDD21790B3}" type="pres">
      <dgm:prSet presAssocID="{2C7492E7-F65C-4AE9-B8EB-4888C480005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68A30-F99A-4151-82E8-3A84521C6273}" type="pres">
      <dgm:prSet presAssocID="{2C7492E7-F65C-4AE9-B8EB-4888C4800051}" presName="txFour" presStyleLbl="node4" presStyleIdx="1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0E26D2-F0E0-470A-8FCB-97016C9CBD3E}" type="pres">
      <dgm:prSet presAssocID="{2C7492E7-F65C-4AE9-B8EB-4888C4800051}" presName="horzFour" presStyleCnt="0"/>
      <dgm:spPr/>
      <dgm:t>
        <a:bodyPr/>
        <a:lstStyle/>
        <a:p>
          <a:endParaRPr lang="pt-BR"/>
        </a:p>
      </dgm:t>
    </dgm:pt>
    <dgm:pt modelId="{417FD7EA-39F3-44CE-8BF2-0A285078B6A2}" type="pres">
      <dgm:prSet presAssocID="{17174282-CAD9-4466-837B-619AF33D9335}" presName="sibSpaceFour" presStyleCnt="0"/>
      <dgm:spPr/>
      <dgm:t>
        <a:bodyPr/>
        <a:lstStyle/>
        <a:p>
          <a:endParaRPr lang="pt-BR"/>
        </a:p>
      </dgm:t>
    </dgm:pt>
    <dgm:pt modelId="{03A20006-D345-40FE-B383-AE52AF5E0C9E}" type="pres">
      <dgm:prSet presAssocID="{0352466A-7875-40BB-A2F3-D55FBDFA72C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BC7594-AF80-4B6B-96B1-26D7F16023E3}" type="pres">
      <dgm:prSet presAssocID="{0352466A-7875-40BB-A2F3-D55FBDFA72C3}" presName="txFour" presStyleLbl="node4" presStyleIdx="1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4087E7-CBE6-43A3-8768-75B3DC161E9C}" type="pres">
      <dgm:prSet presAssocID="{0352466A-7875-40BB-A2F3-D55FBDFA72C3}" presName="horzFour" presStyleCnt="0"/>
      <dgm:spPr/>
      <dgm:t>
        <a:bodyPr/>
        <a:lstStyle/>
        <a:p>
          <a:endParaRPr lang="pt-BR"/>
        </a:p>
      </dgm:t>
    </dgm:pt>
    <dgm:pt modelId="{5C4C661A-5D41-447D-9A7A-AB2A0F1E0A0E}" type="pres">
      <dgm:prSet presAssocID="{8141ED25-E28F-4719-9F66-035963BCC50D}" presName="sibSpaceFour" presStyleCnt="0"/>
      <dgm:spPr/>
      <dgm:t>
        <a:bodyPr/>
        <a:lstStyle/>
        <a:p>
          <a:endParaRPr lang="pt-BR"/>
        </a:p>
      </dgm:t>
    </dgm:pt>
    <dgm:pt modelId="{BBB31762-FF2D-4866-8A7B-38CBF0B55E6F}" type="pres">
      <dgm:prSet presAssocID="{611C2387-A72E-4137-A248-8854B450116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B7741D-1E4B-4590-A782-CE009F61F978}" type="pres">
      <dgm:prSet presAssocID="{611C2387-A72E-4137-A248-8854B4501168}" presName="txFour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881A1-20FE-48CF-BE56-61EC0A97324E}" type="pres">
      <dgm:prSet presAssocID="{611C2387-A72E-4137-A248-8854B4501168}" presName="horzFour" presStyleCnt="0"/>
      <dgm:spPr/>
      <dgm:t>
        <a:bodyPr/>
        <a:lstStyle/>
        <a:p>
          <a:endParaRPr lang="pt-BR"/>
        </a:p>
      </dgm:t>
    </dgm:pt>
    <dgm:pt modelId="{367515D6-1202-4F4A-A1C8-9A6F579F196C}" type="pres">
      <dgm:prSet presAssocID="{43BABCC4-1FBA-4F05-9FBB-BB5242426C60}" presName="sibSpaceFour" presStyleCnt="0"/>
      <dgm:spPr/>
      <dgm:t>
        <a:bodyPr/>
        <a:lstStyle/>
        <a:p>
          <a:endParaRPr lang="pt-BR"/>
        </a:p>
      </dgm:t>
    </dgm:pt>
    <dgm:pt modelId="{1368412C-B659-4E40-BF8B-345A0C063D60}" type="pres">
      <dgm:prSet presAssocID="{6CD94F68-D348-4E16-8345-F141A3FA262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26847F-75F6-496E-9799-5B420E6A1793}" type="pres">
      <dgm:prSet presAssocID="{6CD94F68-D348-4E16-8345-F141A3FA2625}" presName="txFour" presStyleLbl="node4" presStyleIdx="1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938E51-2F5B-47A4-B07A-12033CB1C8C0}" type="pres">
      <dgm:prSet presAssocID="{6CD94F68-D348-4E16-8345-F141A3FA2625}" presName="parTransFour" presStyleCnt="0"/>
      <dgm:spPr/>
      <dgm:t>
        <a:bodyPr/>
        <a:lstStyle/>
        <a:p>
          <a:endParaRPr lang="pt-BR"/>
        </a:p>
      </dgm:t>
    </dgm:pt>
    <dgm:pt modelId="{A1C4330B-FF14-47CA-B715-79FDE7C93444}" type="pres">
      <dgm:prSet presAssocID="{6CD94F68-D348-4E16-8345-F141A3FA2625}" presName="horzFour" presStyleCnt="0"/>
      <dgm:spPr/>
      <dgm:t>
        <a:bodyPr/>
        <a:lstStyle/>
        <a:p>
          <a:endParaRPr lang="pt-BR"/>
        </a:p>
      </dgm:t>
    </dgm:pt>
    <dgm:pt modelId="{9C44CBF4-1887-47B2-89EC-BDBDE9533881}" type="pres">
      <dgm:prSet presAssocID="{72D961EA-6885-49DA-8156-F210722DA4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2289-A658-45D0-818B-B4A92CEDC2C7}" type="pres">
      <dgm:prSet presAssocID="{72D961EA-6885-49DA-8156-F210722DA495}" presName="txFour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29FC4-A2CE-46A6-ABC2-60A603C57E58}" type="pres">
      <dgm:prSet presAssocID="{72D961EA-6885-49DA-8156-F210722DA495}" presName="horzFour" presStyleCnt="0"/>
      <dgm:spPr/>
      <dgm:t>
        <a:bodyPr/>
        <a:lstStyle/>
        <a:p>
          <a:endParaRPr lang="pt-BR"/>
        </a:p>
      </dgm:t>
    </dgm:pt>
    <dgm:pt modelId="{1BD04F1D-5B13-46CE-9425-2CD7FF593FAA}" type="pres">
      <dgm:prSet presAssocID="{3D7B9E7D-9FA0-49B3-98E4-55215BFCDF34}" presName="sibSpaceFour" presStyleCnt="0"/>
      <dgm:spPr/>
      <dgm:t>
        <a:bodyPr/>
        <a:lstStyle/>
        <a:p>
          <a:endParaRPr lang="pt-BR"/>
        </a:p>
      </dgm:t>
    </dgm:pt>
    <dgm:pt modelId="{1933F1BE-1CAC-4067-B159-8AD6B8181B5F}" type="pres">
      <dgm:prSet presAssocID="{AD68D4AC-2D50-4046-BA8F-131870B424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9A9BF-FF5E-4347-99A1-C0A8EEA7D875}" type="pres">
      <dgm:prSet presAssocID="{AD68D4AC-2D50-4046-BA8F-131870B4243B}" presName="txFour" presStyleLbl="node4" presStyleIdx="1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E5C050-065D-4181-853D-66C7B726E5D0}" type="pres">
      <dgm:prSet presAssocID="{AD68D4AC-2D50-4046-BA8F-131870B4243B}" presName="horzFour" presStyleCnt="0"/>
      <dgm:spPr/>
      <dgm:t>
        <a:bodyPr/>
        <a:lstStyle/>
        <a:p>
          <a:endParaRPr lang="pt-BR"/>
        </a:p>
      </dgm:t>
    </dgm:pt>
    <dgm:pt modelId="{20456B5D-0F9F-4401-92F3-A3F2B1AB4422}" type="pres">
      <dgm:prSet presAssocID="{DEAB7AA1-948D-480C-B264-86F1DAAF9FA1}" presName="sibSpaceFour" presStyleCnt="0"/>
      <dgm:spPr/>
      <dgm:t>
        <a:bodyPr/>
        <a:lstStyle/>
        <a:p>
          <a:endParaRPr lang="pt-BR"/>
        </a:p>
      </dgm:t>
    </dgm:pt>
    <dgm:pt modelId="{27053921-565E-4DED-A880-81BCD69A4387}" type="pres">
      <dgm:prSet presAssocID="{83BD743B-3904-4DCF-9443-F6EA6680A80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8C22B9-5738-47AE-9DB5-8B61E6FEC6BE}" type="pres">
      <dgm:prSet presAssocID="{83BD743B-3904-4DCF-9443-F6EA6680A807}" presName="txFour" presStyleLbl="node4" presStyleIdx="1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8E80-AD64-4ED0-8722-AA506D697AFC}" type="pres">
      <dgm:prSet presAssocID="{83BD743B-3904-4DCF-9443-F6EA6680A807}" presName="horzFour" presStyleCnt="0"/>
      <dgm:spPr/>
      <dgm:t>
        <a:bodyPr/>
        <a:lstStyle/>
        <a:p>
          <a:endParaRPr lang="pt-BR"/>
        </a:p>
      </dgm:t>
    </dgm:pt>
    <dgm:pt modelId="{F0F44041-7763-4A5C-8EDC-B34F5A4B2506}" type="pres">
      <dgm:prSet presAssocID="{23CFE4CC-CD9E-4ED6-9233-29E93FA3CB17}" presName="sibSpaceThree" presStyleCnt="0"/>
      <dgm:spPr/>
      <dgm:t>
        <a:bodyPr/>
        <a:lstStyle/>
        <a:p>
          <a:endParaRPr lang="pt-BR"/>
        </a:p>
      </dgm:t>
    </dgm:pt>
    <dgm:pt modelId="{A8168328-6624-4FC8-A9D3-0FD738BB9472}" type="pres">
      <dgm:prSet presAssocID="{5648FB33-71F6-4BC2-AEAE-D2927FA4E115}" presName="vertThree" presStyleCnt="0"/>
      <dgm:spPr/>
      <dgm:t>
        <a:bodyPr/>
        <a:lstStyle/>
        <a:p>
          <a:endParaRPr lang="pt-BR"/>
        </a:p>
      </dgm:t>
    </dgm:pt>
    <dgm:pt modelId="{E6E8F374-94DD-4A94-B479-337F1148509A}" type="pres">
      <dgm:prSet presAssocID="{5648FB33-71F6-4BC2-AEAE-D2927FA4E115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323798-9D46-4969-9265-BEC89F289120}" type="pres">
      <dgm:prSet presAssocID="{5648FB33-71F6-4BC2-AEAE-D2927FA4E115}" presName="parTransThree" presStyleCnt="0"/>
      <dgm:spPr/>
      <dgm:t>
        <a:bodyPr/>
        <a:lstStyle/>
        <a:p>
          <a:endParaRPr lang="pt-BR"/>
        </a:p>
      </dgm:t>
    </dgm:pt>
    <dgm:pt modelId="{B8BC548C-EBE8-4C7C-8C1E-B96D5EA2BFB6}" type="pres">
      <dgm:prSet presAssocID="{5648FB33-71F6-4BC2-AEAE-D2927FA4E115}" presName="horzThree" presStyleCnt="0"/>
      <dgm:spPr/>
      <dgm:t>
        <a:bodyPr/>
        <a:lstStyle/>
        <a:p>
          <a:endParaRPr lang="pt-BR"/>
        </a:p>
      </dgm:t>
    </dgm:pt>
    <dgm:pt modelId="{176A62A1-F222-476D-8BA2-01B0CAFFC7F8}" type="pres">
      <dgm:prSet presAssocID="{204FA656-F95D-4606-B430-D8F6F3DD5BA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EB52F8-DA72-49B9-864F-BEA6AB7A5EAA}" type="pres">
      <dgm:prSet presAssocID="{204FA656-F95D-4606-B430-D8F6F3DD5BA2}" presName="txFour" presStyleLbl="node4" presStyleIdx="1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B6D6-5A32-40D0-9DE3-1B595CDB06AD}" type="pres">
      <dgm:prSet presAssocID="{204FA656-F95D-4606-B430-D8F6F3DD5BA2}" presName="parTransFour" presStyleCnt="0"/>
      <dgm:spPr/>
      <dgm:t>
        <a:bodyPr/>
        <a:lstStyle/>
        <a:p>
          <a:endParaRPr lang="pt-BR"/>
        </a:p>
      </dgm:t>
    </dgm:pt>
    <dgm:pt modelId="{949EE684-8BCF-4F9B-A685-21ED14EB3494}" type="pres">
      <dgm:prSet presAssocID="{204FA656-F95D-4606-B430-D8F6F3DD5BA2}" presName="horzFour" presStyleCnt="0"/>
      <dgm:spPr/>
      <dgm:t>
        <a:bodyPr/>
        <a:lstStyle/>
        <a:p>
          <a:endParaRPr lang="pt-BR"/>
        </a:p>
      </dgm:t>
    </dgm:pt>
    <dgm:pt modelId="{B4393655-CADC-423D-9B8E-4AD73BB2BB83}" type="pres">
      <dgm:prSet presAssocID="{1C0D58FD-1C3F-4813-8800-041750D5F66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BFCB1A-3245-40DF-B748-61495F93F384}" type="pres">
      <dgm:prSet presAssocID="{1C0D58FD-1C3F-4813-8800-041750D5F66A}" presName="txFour" presStyleLbl="node4" presStyleIdx="1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ABF696-AF73-4E74-A3E9-CA9BF1EA5C5F}" type="pres">
      <dgm:prSet presAssocID="{1C0D58FD-1C3F-4813-8800-041750D5F66A}" presName="horzFour" presStyleCnt="0"/>
      <dgm:spPr/>
      <dgm:t>
        <a:bodyPr/>
        <a:lstStyle/>
        <a:p>
          <a:endParaRPr lang="pt-BR"/>
        </a:p>
      </dgm:t>
    </dgm:pt>
    <dgm:pt modelId="{9E298C6E-8494-4ECA-8CC1-285E158021F9}" type="pres">
      <dgm:prSet presAssocID="{DDC9132F-7FD1-46DE-8865-28BB84DB7B00}" presName="sibSpaceFour" presStyleCnt="0"/>
      <dgm:spPr/>
      <dgm:t>
        <a:bodyPr/>
        <a:lstStyle/>
        <a:p>
          <a:endParaRPr lang="pt-BR"/>
        </a:p>
      </dgm:t>
    </dgm:pt>
    <dgm:pt modelId="{246C8F89-D793-420A-B7FE-8918847B13EC}" type="pres">
      <dgm:prSet presAssocID="{D597FF0F-9D6A-4B60-A176-9CEBD607177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FAE21E-B2B5-4ADD-9553-D110B75F7BCA}" type="pres">
      <dgm:prSet presAssocID="{D597FF0F-9D6A-4B60-A176-9CEBD6071775}" presName="txFour" presStyleLbl="node4" presStyleIdx="2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F19BD-165F-40F2-A7C8-2AB88BB3FDD2}" type="pres">
      <dgm:prSet presAssocID="{D597FF0F-9D6A-4B60-A176-9CEBD6071775}" presName="horzFour" presStyleCnt="0"/>
      <dgm:spPr/>
      <dgm:t>
        <a:bodyPr/>
        <a:lstStyle/>
        <a:p>
          <a:endParaRPr lang="pt-BR"/>
        </a:p>
      </dgm:t>
    </dgm:pt>
    <dgm:pt modelId="{A18E2E37-BE5E-4EC2-BE6F-2B28FEF9A317}" type="pres">
      <dgm:prSet presAssocID="{5746C019-3D70-470C-9E8B-9D03FE20A31C}" presName="sibSpaceFour" presStyleCnt="0"/>
      <dgm:spPr/>
      <dgm:t>
        <a:bodyPr/>
        <a:lstStyle/>
        <a:p>
          <a:endParaRPr lang="pt-BR"/>
        </a:p>
      </dgm:t>
    </dgm:pt>
    <dgm:pt modelId="{B9C37965-144F-47FA-B589-15BBD47058AE}" type="pres">
      <dgm:prSet presAssocID="{731645DB-4293-4177-8E9E-F4CC082E9A0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B572AD-4C71-48AA-9EE7-A526376EAA0F}" type="pres">
      <dgm:prSet presAssocID="{731645DB-4293-4177-8E9E-F4CC082E9A0C}" presName="txFour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38C5F-E4ED-4123-A034-C2B6A6790626}" type="pres">
      <dgm:prSet presAssocID="{731645DB-4293-4177-8E9E-F4CC082E9A0C}" presName="horzFour" presStyleCnt="0"/>
      <dgm:spPr/>
      <dgm:t>
        <a:bodyPr/>
        <a:lstStyle/>
        <a:p>
          <a:endParaRPr lang="pt-BR"/>
        </a:p>
      </dgm:t>
    </dgm:pt>
    <dgm:pt modelId="{9B0D847C-93BB-4F3D-8D5B-7ED597CA2803}" type="pres">
      <dgm:prSet presAssocID="{394BBBA8-E54F-4049-964A-623D89C49B7A}" presName="sibSpaceFour" presStyleCnt="0"/>
      <dgm:spPr/>
      <dgm:t>
        <a:bodyPr/>
        <a:lstStyle/>
        <a:p>
          <a:endParaRPr lang="pt-BR"/>
        </a:p>
      </dgm:t>
    </dgm:pt>
    <dgm:pt modelId="{868CB6E7-4DA9-46F1-9798-2EB339E6AA88}" type="pres">
      <dgm:prSet presAssocID="{24058B44-C692-4C93-87E7-3F32FCB16CC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9571A3-2DCC-43A5-A4E0-A2E7299A6DF7}" type="pres">
      <dgm:prSet presAssocID="{24058B44-C692-4C93-87E7-3F32FCB16CC5}" presName="txFour" presStyleLbl="node4" presStyleIdx="2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B8BED3-8F9B-4ACC-B3AB-10E7B28615AB}" type="pres">
      <dgm:prSet presAssocID="{24058B44-C692-4C93-87E7-3F32FCB16CC5}" presName="horzFour" presStyleCnt="0"/>
      <dgm:spPr/>
      <dgm:t>
        <a:bodyPr/>
        <a:lstStyle/>
        <a:p>
          <a:endParaRPr lang="pt-BR"/>
        </a:p>
      </dgm:t>
    </dgm:pt>
  </dgm:ptLst>
  <dgm:cxnLst>
    <dgm:cxn modelId="{FE4A1691-DFF7-4B1E-8A9A-5EC200097427}" srcId="{EA94684E-4902-4B39-BAEC-E6C2A4929F89}" destId="{790E6621-F2AE-4B56-9FD2-9369C4F45F0F}" srcOrd="0" destOrd="0" parTransId="{FC665962-B50A-4F38-AAEF-D8362DC62DE9}" sibTransId="{9B4B8211-7A9D-4EF8-8DAA-753C9658325A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4F846718-1469-4A3E-B304-81ABE9A4D8A7}" srcId="{D268A883-4AE1-49C0-81B9-1FC19FDEFE20}" destId="{304874A1-5560-454B-8BBF-B07294F4D442}" srcOrd="4" destOrd="0" parTransId="{9990E0C6-E829-42FF-8A09-FBF03AC744C7}" sibTransId="{14063370-3FE8-47D1-9D36-A12972E1F5E2}"/>
    <dgm:cxn modelId="{EFA3D881-C93E-4E5C-B514-DF8B7BF6D127}" srcId="{A78530BF-65AC-4FAA-BA98-78CEB0646AD3}" destId="{BB3FE4B6-717B-4CD8-9262-8F56DB3B4147}" srcOrd="1" destOrd="0" parTransId="{C36EDB98-453A-4C5A-8090-4B13D3D34DF1}" sibTransId="{46DB008E-71E2-4E62-B4D7-9B5F7D998079}"/>
    <dgm:cxn modelId="{FB57B363-9345-4358-89D4-9B0C501BA9AC}" type="presOf" srcId="{F5CA6609-15D7-4B50-B4BC-E258073F8585}" destId="{76BD90BA-4379-4E3A-946C-11339EFD5927}" srcOrd="0" destOrd="0" presId="urn:microsoft.com/office/officeart/2005/8/layout/hierarchy4"/>
    <dgm:cxn modelId="{CC0CE2E9-7262-4796-B443-98E79EDA2A3D}" type="presOf" srcId="{8EECE367-840A-46A6-9FDE-025E45DC3F91}" destId="{B25FD92A-B720-47CF-A961-C2FBCCAA375D}" srcOrd="0" destOrd="0" presId="urn:microsoft.com/office/officeart/2005/8/layout/hierarchy4"/>
    <dgm:cxn modelId="{7B0F5DD6-98BB-489F-BA3F-132BDBFAD3E3}" srcId="{EA94684E-4902-4B39-BAEC-E6C2A4929F89}" destId="{20483CA4-06FF-4AF8-AE25-50032282E5E4}" srcOrd="1" destOrd="0" parTransId="{5C689D16-FF99-4341-A30B-16E282D81C5D}" sibTransId="{9AFDB863-2DDF-44A2-8EED-54105604804C}"/>
    <dgm:cxn modelId="{E22ECEFD-A637-4F39-910F-B84A4B6BCA2F}" type="presOf" srcId="{204FA656-F95D-4606-B430-D8F6F3DD5BA2}" destId="{49EB52F8-DA72-49B9-864F-BEA6AB7A5EAA}" srcOrd="0" destOrd="0" presId="urn:microsoft.com/office/officeart/2005/8/layout/hierarchy4"/>
    <dgm:cxn modelId="{3E88FD26-85AD-491A-B0CD-6A5E9E049FB3}" srcId="{EA94684E-4902-4B39-BAEC-E6C2A4929F89}" destId="{FE5B2E5B-DAC5-4C52-B184-4F8F28BFF80F}" srcOrd="2" destOrd="0" parTransId="{48DBB9DC-764D-4400-9ACA-EFF0BA99728A}" sibTransId="{4BA64252-B3B7-4B08-81DE-0A2A580EA760}"/>
    <dgm:cxn modelId="{8311AF34-2FEA-4C08-B626-8B408194915B}" type="presOf" srcId="{EA94684E-4902-4B39-BAEC-E6C2A4929F89}" destId="{D52A4C41-0025-4E7A-A5AB-3B8F1762A391}" srcOrd="0" destOrd="0" presId="urn:microsoft.com/office/officeart/2005/8/layout/hierarchy4"/>
    <dgm:cxn modelId="{66F6DC3D-C5C0-4263-814A-98F0AA0FE4C0}" type="presOf" srcId="{2ED1AE77-9D67-4C7D-AAF0-ACAABA834276}" destId="{0CE80249-47AE-44D4-99E3-EE63FE815B47}" srcOrd="0" destOrd="0" presId="urn:microsoft.com/office/officeart/2005/8/layout/hierarchy4"/>
    <dgm:cxn modelId="{56E7AAD3-2294-4ACD-873E-86E8A33C5037}" type="presOf" srcId="{BB3FE4B6-717B-4CD8-9262-8F56DB3B4147}" destId="{EF567F15-7680-42CC-BD51-4C4AA8653D0E}" srcOrd="0" destOrd="0" presId="urn:microsoft.com/office/officeart/2005/8/layout/hierarchy4"/>
    <dgm:cxn modelId="{2F2B0FE2-A29E-48BF-A060-9CB50D26C395}" type="presOf" srcId="{611C2387-A72E-4137-A248-8854B4501168}" destId="{17B7741D-1E4B-4590-A782-CE009F61F978}" srcOrd="0" destOrd="0" presId="urn:microsoft.com/office/officeart/2005/8/layout/hierarchy4"/>
    <dgm:cxn modelId="{E2CC98DB-AEFF-405D-9682-03FD5FD5C737}" type="presOf" srcId="{D597FF0F-9D6A-4B60-A176-9CEBD6071775}" destId="{8EFAE21E-B2B5-4ADD-9553-D110B75F7BCA}" srcOrd="0" destOrd="0" presId="urn:microsoft.com/office/officeart/2005/8/layout/hierarchy4"/>
    <dgm:cxn modelId="{157C26C9-1E66-4116-8AAE-3B51D17B223C}" type="presOf" srcId="{D8C7C7E3-C1C8-402F-9BEC-BCCC732280E3}" destId="{EB39191B-0903-4565-B560-822833545A2A}" srcOrd="0" destOrd="0" presId="urn:microsoft.com/office/officeart/2005/8/layout/hierarchy4"/>
    <dgm:cxn modelId="{EC5BC88C-759B-48C0-800D-D9C5333DDB60}" type="presOf" srcId="{9CD88716-0CFF-43E2-85D3-3D5B89360237}" destId="{FCBC6951-4180-4E69-B117-70B422C8C5D5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3728B733-7F09-4899-9B80-A9B4E06E9206}" type="presOf" srcId="{24058B44-C692-4C93-87E7-3F32FCB16CC5}" destId="{869571A3-2DCC-43A5-A4E0-A2E7299A6DF7}" srcOrd="0" destOrd="0" presId="urn:microsoft.com/office/officeart/2005/8/layout/hierarchy4"/>
    <dgm:cxn modelId="{F6ADED3F-BA08-41A2-BC04-1137EF80C14E}" type="presOf" srcId="{D268A883-4AE1-49C0-81B9-1FC19FDEFE20}" destId="{F4172804-D588-4A6C-8D3B-97FC6EBDC079}" srcOrd="0" destOrd="0" presId="urn:microsoft.com/office/officeart/2005/8/layout/hierarchy4"/>
    <dgm:cxn modelId="{4D755E34-EAB1-477F-B658-A9330E23212F}" srcId="{6CD94F68-D348-4E16-8345-F141A3FA2625}" destId="{AD68D4AC-2D50-4046-BA8F-131870B4243B}" srcOrd="1" destOrd="0" parTransId="{81779A70-904A-490C-A5B8-219B65465AC8}" sibTransId="{DEAB7AA1-948D-480C-B264-86F1DAAF9FA1}"/>
    <dgm:cxn modelId="{FFD09ACF-3D12-4ADD-ACEA-5A0E72D656E2}" srcId="{9C3FC382-C0EE-4744-899B-3781F6834CD1}" destId="{611C2387-A72E-4137-A248-8854B4501168}" srcOrd="2" destOrd="0" parTransId="{4EFE4799-5A3A-4022-B0F4-E229D694FC2D}" sibTransId="{15115CA4-44C2-4FE1-B99C-2E36B9DA7DA0}"/>
    <dgm:cxn modelId="{2B9C9425-DAA8-4676-A335-0BA89E0726AF}" srcId="{20483CA4-06FF-4AF8-AE25-50032282E5E4}" destId="{F8F7DEB4-D96E-49C7-9DC9-0AEC2A863685}" srcOrd="0" destOrd="0" parTransId="{71016941-9140-4166-8318-4577065E3774}" sibTransId="{EA69BCE4-1850-4DF7-B1C1-6D10A3886C5A}"/>
    <dgm:cxn modelId="{392C0E53-653A-4063-8C9B-404629C46093}" type="presOf" srcId="{5648FB33-71F6-4BC2-AEAE-D2927FA4E115}" destId="{E6E8F374-94DD-4A94-B479-337F1148509A}" srcOrd="0" destOrd="0" presId="urn:microsoft.com/office/officeart/2005/8/layout/hierarchy4"/>
    <dgm:cxn modelId="{13526825-13E1-4DF6-BD72-95DBAC4C7309}" srcId="{D268A883-4AE1-49C0-81B9-1FC19FDEFE20}" destId="{9CD88716-0CFF-43E2-85D3-3D5B89360237}" srcOrd="2" destOrd="0" parTransId="{0F38E496-22D6-4A77-B5AA-443323E481B9}" sibTransId="{FF7D263B-8C75-4026-B758-A717A689404A}"/>
    <dgm:cxn modelId="{96F2D154-25A5-43BC-BD14-8FC389B31AB5}" type="presOf" srcId="{20483CA4-06FF-4AF8-AE25-50032282E5E4}" destId="{2D6ADF99-0476-43C7-8ADE-9CE1D2EC8268}" srcOrd="0" destOrd="0" presId="urn:microsoft.com/office/officeart/2005/8/layout/hierarchy4"/>
    <dgm:cxn modelId="{FC1205EB-B9F8-4413-81A6-967EA8C7711C}" type="presOf" srcId="{E3B489F9-B4F4-4A0A-9CF5-7E4B916A70B8}" destId="{1787D4CD-EAB8-4A40-83BB-D92B4EC85259}" srcOrd="0" destOrd="0" presId="urn:microsoft.com/office/officeart/2005/8/layout/hierarchy4"/>
    <dgm:cxn modelId="{7AA26A06-65C0-4980-8602-0D100EC3AF15}" srcId="{5D781E8B-4DA2-4799-9633-436EBD280591}" destId="{D8C7C7E3-C1C8-402F-9BEC-BCCC732280E3}" srcOrd="0" destOrd="0" parTransId="{86B0A6A1-E1CB-4AE3-9C5A-160A30F05C9F}" sibTransId="{EBE0B24E-83A1-473B-8CDE-006EF1C60CA9}"/>
    <dgm:cxn modelId="{249082E3-394D-44C2-8CEE-A669F7E59BC5}" srcId="{204FA656-F95D-4606-B430-D8F6F3DD5BA2}" destId="{1C0D58FD-1C3F-4813-8800-041750D5F66A}" srcOrd="0" destOrd="0" parTransId="{CD0A8588-6489-4596-AFD2-7CAEB7C55042}" sibTransId="{DDC9132F-7FD1-46DE-8865-28BB84DB7B00}"/>
    <dgm:cxn modelId="{F6B2249E-0A07-4551-A192-D24688AEB653}" type="presOf" srcId="{F8F7DEB4-D96E-49C7-9DC9-0AEC2A863685}" destId="{3A360412-0C5D-4A75-AB73-CBA370588458}" srcOrd="0" destOrd="0" presId="urn:microsoft.com/office/officeart/2005/8/layout/hierarchy4"/>
    <dgm:cxn modelId="{5F5F6B08-14D3-451D-BB16-861EDA2810B4}" srcId="{5648FB33-71F6-4BC2-AEAE-D2927FA4E115}" destId="{204FA656-F95D-4606-B430-D8F6F3DD5BA2}" srcOrd="0" destOrd="0" parTransId="{19936863-9DE8-402D-B814-6C7359650CD8}" sibTransId="{5746C019-3D70-470C-9E8B-9D03FE20A31C}"/>
    <dgm:cxn modelId="{CC490E90-67B9-4C50-9B93-427F707BFC56}" srcId="{A78530BF-65AC-4FAA-BA98-78CEB0646AD3}" destId="{EE31AF09-14CA-4501-9109-2876A6B5828A}" srcOrd="0" destOrd="0" parTransId="{34A53941-C451-44DA-AB2E-85496F26C0CE}" sibTransId="{71A394A9-F271-42B8-B65D-3789B1335C6D}"/>
    <dgm:cxn modelId="{632FE261-8070-4B1E-9EFA-F8865F4F809B}" type="presOf" srcId="{FE5B2E5B-DAC5-4C52-B184-4F8F28BFF80F}" destId="{8F42512D-E717-4094-A630-3391BD3FD7D9}" srcOrd="0" destOrd="0" presId="urn:microsoft.com/office/officeart/2005/8/layout/hierarchy4"/>
    <dgm:cxn modelId="{7168943A-641E-4B90-9CE2-F2E35448E6C3}" type="presOf" srcId="{731645DB-4293-4177-8E9E-F4CC082E9A0C}" destId="{20B572AD-4C71-48AA-9EE7-A526376EAA0F}" srcOrd="0" destOrd="0" presId="urn:microsoft.com/office/officeart/2005/8/layout/hierarchy4"/>
    <dgm:cxn modelId="{5332F820-71F6-4BA2-86F8-606860791BED}" srcId="{5648FB33-71F6-4BC2-AEAE-D2927FA4E115}" destId="{24058B44-C692-4C93-87E7-3F32FCB16CC5}" srcOrd="2" destOrd="0" parTransId="{35FAC945-312F-409C-9047-DC3DE51D15D5}" sibTransId="{5C63EBE1-EA1D-400F-B493-0A8A2250EB89}"/>
    <dgm:cxn modelId="{8159DE37-76EE-408E-ACA9-9B715DB5AF21}" srcId="{D268A883-4AE1-49C0-81B9-1FC19FDEFE20}" destId="{17ECC734-4999-4033-BEE0-19408604E43A}" srcOrd="3" destOrd="0" parTransId="{4E67EFE6-5050-4466-9764-06E948958234}" sibTransId="{9CDC056F-A3D0-4A8F-896D-F9780FBF1D72}"/>
    <dgm:cxn modelId="{5E7311CF-5B38-46B8-9B80-5F105C95C106}" srcId="{6CD94F68-D348-4E16-8345-F141A3FA2625}" destId="{83BD743B-3904-4DCF-9443-F6EA6680A807}" srcOrd="2" destOrd="0" parTransId="{B214C427-8B31-40E2-AE2D-C9FD6E4189A4}" sibTransId="{5AD6901E-AD99-452B-8D97-F2659ED1FCD8}"/>
    <dgm:cxn modelId="{E64CFE7F-0E9C-4BE8-B8BC-3FE5EB3D9B47}" srcId="{2BD06E80-A943-43E1-92F2-CE9DC7ACB6A7}" destId="{5D781E8B-4DA2-4799-9633-436EBD280591}" srcOrd="2" destOrd="0" parTransId="{2D3E5899-2CEC-4737-B6B6-C4314A4EF4DD}" sibTransId="{DED62802-9E4A-460B-8E1F-970F93C97DD1}"/>
    <dgm:cxn modelId="{25E7213F-BC5B-42F5-BCB1-9F1CD6473D61}" type="presOf" srcId="{0352466A-7875-40BB-A2F3-D55FBDFA72C3}" destId="{F2BC7594-AF80-4B6B-96B1-26D7F16023E3}" srcOrd="0" destOrd="0" presId="urn:microsoft.com/office/officeart/2005/8/layout/hierarchy4"/>
    <dgm:cxn modelId="{042304A7-2013-4976-957D-ABD54060C6EC}" srcId="{D268A883-4AE1-49C0-81B9-1FC19FDEFE20}" destId="{59E4BBB2-7718-4BA8-AE88-8FBD45B904FF}" srcOrd="0" destOrd="0" parTransId="{8FB2A6FE-D47D-4B12-ADDA-C93D9A3FB303}" sibTransId="{03998E3A-6D84-492E-899D-D9E8F4CA11DB}"/>
    <dgm:cxn modelId="{1FD1BEFC-CEEC-4170-A5E0-55388F2AEC8F}" srcId="{5648FB33-71F6-4BC2-AEAE-D2927FA4E115}" destId="{731645DB-4293-4177-8E9E-F4CC082E9A0C}" srcOrd="1" destOrd="0" parTransId="{01C6AF60-BBCF-49B1-AF62-760A8A949F8B}" sibTransId="{394BBBA8-E54F-4049-964A-623D89C49B7A}"/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85A93744-025C-4D33-8FD5-3110B1537588}" srcId="{2BD06E80-A943-43E1-92F2-CE9DC7ACB6A7}" destId="{8EECE367-840A-46A6-9FDE-025E45DC3F91}" srcOrd="1" destOrd="0" parTransId="{567D64FE-F0A7-4244-9741-515E91727037}" sibTransId="{34A3BD0D-0938-42A1-896F-91A1893F4146}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C6331E8D-591A-4F96-B78A-1DB802D727E7}" type="presOf" srcId="{1C0D58FD-1C3F-4813-8800-041750D5F66A}" destId="{85BFCB1A-3245-40DF-B748-61495F93F384}" srcOrd="0" destOrd="0" presId="urn:microsoft.com/office/officeart/2005/8/layout/hierarchy4"/>
    <dgm:cxn modelId="{84248436-1D39-4C35-B655-A725F27B0E6F}" srcId="{A184DB7A-38A0-4ADB-B9F1-A65CADC6D21F}" destId="{5648FB33-71F6-4BC2-AEAE-D2927FA4E115}" srcOrd="2" destOrd="0" parTransId="{94473825-21B5-48EE-9FD9-ECA6BEC90921}" sibTransId="{1FA6D841-CC19-49A3-ADBD-C326DC60E088}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D5CEB9C6-946A-491F-B3C9-DAE685DB59EE}" type="presOf" srcId="{EE31AF09-14CA-4501-9109-2876A6B5828A}" destId="{50B8E0AA-FF8D-4A24-89F3-7969E6CC8BEF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CF233642-1E5E-4DA6-952E-F220C3C9BF73}" type="presOf" srcId="{304874A1-5560-454B-8BBF-B07294F4D442}" destId="{8DA81B36-F4B9-4BE8-8D81-125EE3CB81B3}" srcOrd="0" destOrd="0" presId="urn:microsoft.com/office/officeart/2005/8/layout/hierarchy4"/>
    <dgm:cxn modelId="{C26FEF6D-5FFD-4EC4-985E-215ECA8FF5CB}" type="presOf" srcId="{5D781E8B-4DA2-4799-9633-436EBD280591}" destId="{4628547E-39A6-4A29-8151-C1E80147096B}" srcOrd="0" destOrd="0" presId="urn:microsoft.com/office/officeart/2005/8/layout/hierarchy4"/>
    <dgm:cxn modelId="{4FAE2A4C-2C24-40CA-84A1-8A6EC0B77984}" srcId="{2BD06E80-A943-43E1-92F2-CE9DC7ACB6A7}" destId="{F5CA6609-15D7-4B50-B4BC-E258073F8585}" srcOrd="0" destOrd="0" parTransId="{93260219-8969-40A3-9F9E-43C400BD46B4}" sibTransId="{6FB628E8-88CC-4C66-95BC-02A224BE6651}"/>
    <dgm:cxn modelId="{8564FF92-F65A-4591-A71A-FDD9CD39A78A}" type="presOf" srcId="{59E4BBB2-7718-4BA8-AE88-8FBD45B904FF}" destId="{800171C9-8AED-4C01-9CF8-6AD90F1A6E81}" srcOrd="0" destOrd="0" presId="urn:microsoft.com/office/officeart/2005/8/layout/hierarchy4"/>
    <dgm:cxn modelId="{82B3BB91-9BA8-41F9-B3E4-32C735828276}" srcId="{EA94684E-4902-4B39-BAEC-E6C2A4929F89}" destId="{6CD94F68-D348-4E16-8345-F141A3FA2625}" srcOrd="4" destOrd="0" parTransId="{75554320-2CC9-4280-A0F3-F9255C072996}" sibTransId="{7F0C3BFE-278B-493A-94A1-4D6A066F8D4C}"/>
    <dgm:cxn modelId="{B2655BFE-DD5E-4F3D-9DBE-6E85FF4F125D}" srcId="{9C3FC382-C0EE-4744-899B-3781F6834CD1}" destId="{2C7492E7-F65C-4AE9-B8EB-4888C4800051}" srcOrd="0" destOrd="0" parTransId="{4D7B6500-88F4-4443-A417-A3237E104A74}" sibTransId="{17174282-CAD9-4466-837B-619AF33D9335}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EC5A142A-7779-4066-B803-837C480A81F4}" type="presOf" srcId="{72D961EA-6885-49DA-8156-F210722DA495}" destId="{F5DE2289-A658-45D0-818B-B4A92CEDC2C7}" srcOrd="0" destOrd="0" presId="urn:microsoft.com/office/officeart/2005/8/layout/hierarchy4"/>
    <dgm:cxn modelId="{16E21884-2F76-4CAF-9128-29CE57C6B0D6}" type="presOf" srcId="{2C7492E7-F65C-4AE9-B8EB-4888C4800051}" destId="{45F68A30-F99A-4151-82E8-3A84521C6273}" srcOrd="0" destOrd="0" presId="urn:microsoft.com/office/officeart/2005/8/layout/hierarchy4"/>
    <dgm:cxn modelId="{FF932754-53F1-4EC9-90B7-CA74DCEB31DF}" type="presOf" srcId="{17ECC734-4999-4033-BEE0-19408604E43A}" destId="{B9DC0926-8337-4F19-A2E5-DFD73B2293CD}" srcOrd="0" destOrd="0" presId="urn:microsoft.com/office/officeart/2005/8/layout/hierarchy4"/>
    <dgm:cxn modelId="{795BCDC8-FB54-4B89-8459-324D86601342}" srcId="{EA94684E-4902-4B39-BAEC-E6C2A4929F89}" destId="{9C3FC382-C0EE-4744-899B-3781F6834CD1}" srcOrd="3" destOrd="0" parTransId="{F0DA4FAD-5053-4C20-B535-C75F008F1B55}" sibTransId="{43BABCC4-1FBA-4F05-9FBB-BB5242426C60}"/>
    <dgm:cxn modelId="{A2770741-9B8B-4C5A-BC22-6873281EF124}" srcId="{A184DB7A-38A0-4ADB-B9F1-A65CADC6D21F}" destId="{D268A883-4AE1-49C0-81B9-1FC19FDEFE20}" srcOrd="0" destOrd="0" parTransId="{16B144A2-D118-4ACE-90DE-17A23746D0F8}" sibTransId="{1678E0BE-A5D3-4947-B395-A663462463DE}"/>
    <dgm:cxn modelId="{86A90581-2E1A-437C-A75E-111D4722D7BF}" srcId="{204FA656-F95D-4606-B430-D8F6F3DD5BA2}" destId="{D597FF0F-9D6A-4B60-A176-9CEBD6071775}" srcOrd="1" destOrd="0" parTransId="{796F760A-712F-4BE3-B3D2-9EF2C05BDD2B}" sibTransId="{75926DBE-60DB-4ED6-A8BF-F7584BA299E9}"/>
    <dgm:cxn modelId="{DBCBE177-49B1-408D-8574-A41F4D4BDA68}" srcId="{A184DB7A-38A0-4ADB-B9F1-A65CADC6D21F}" destId="{EA94684E-4902-4B39-BAEC-E6C2A4929F89}" srcOrd="1" destOrd="0" parTransId="{76642860-D30D-45EC-94BD-46C94A964072}" sibTransId="{23CFE4CC-CD9E-4ED6-9233-29E93FA3CB17}"/>
    <dgm:cxn modelId="{90F07E80-5B50-40F4-B096-BCB967F82B2E}" type="presOf" srcId="{6CD94F68-D348-4E16-8345-F141A3FA2625}" destId="{5E26847F-75F6-496E-9799-5B420E6A1793}" srcOrd="0" destOrd="0" presId="urn:microsoft.com/office/officeart/2005/8/layout/hierarchy4"/>
    <dgm:cxn modelId="{50A8418A-8730-4ADC-B51D-DCDC9460C40A}" type="presOf" srcId="{9C3FC382-C0EE-4744-899B-3781F6834CD1}" destId="{2675947B-A1DF-4B22-9BBA-E0AC31AF8927}" srcOrd="0" destOrd="0" presId="urn:microsoft.com/office/officeart/2005/8/layout/hierarchy4"/>
    <dgm:cxn modelId="{1AEAF23B-5F06-4B30-9549-8BEFDD589AD6}" type="presOf" srcId="{83BD743B-3904-4DCF-9443-F6EA6680A807}" destId="{6A8C22B9-5738-47AE-9DB5-8B61E6FEC6BE}" srcOrd="0" destOrd="0" presId="urn:microsoft.com/office/officeart/2005/8/layout/hierarchy4"/>
    <dgm:cxn modelId="{C8CD5006-C110-464E-AAF4-CE9A1B55EBC3}" type="presOf" srcId="{790E6621-F2AE-4B56-9FD2-9369C4F45F0F}" destId="{E804C06C-D40D-4298-8900-9483D63F93E4}" srcOrd="0" destOrd="0" presId="urn:microsoft.com/office/officeart/2005/8/layout/hierarchy4"/>
    <dgm:cxn modelId="{BE754898-7591-405B-AB95-2CAEF10EC2E8}" type="presOf" srcId="{AD68D4AC-2D50-4046-BA8F-131870B4243B}" destId="{02C9A9BF-FF5E-4347-99A1-C0A8EEA7D875}" srcOrd="0" destOrd="0" presId="urn:microsoft.com/office/officeart/2005/8/layout/hierarchy4"/>
    <dgm:cxn modelId="{758A848F-5BBD-46A3-AB71-5FA58C61D33A}" srcId="{6CD94F68-D348-4E16-8345-F141A3FA2625}" destId="{72D961EA-6885-49DA-8156-F210722DA495}" srcOrd="0" destOrd="0" parTransId="{B51F7431-3E03-493E-ACE3-DFB6D4E32507}" sibTransId="{3D7B9E7D-9FA0-49B3-98E4-55215BFCDF34}"/>
    <dgm:cxn modelId="{F0A64D33-F88A-441A-9F70-398694804546}" srcId="{A78530BF-65AC-4FAA-BA98-78CEB0646AD3}" destId="{2ED1AE77-9D67-4C7D-AAF0-ACAABA834276}" srcOrd="2" destOrd="0" parTransId="{96C492DE-681E-4A9B-8D54-4C1936B41F29}" sibTransId="{041D6E94-F559-4241-9D25-D55B95711BB1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3E5B5FA3-181F-4A6E-BCAF-4606B4FC6020}" srcId="{9C3FC382-C0EE-4744-899B-3781F6834CD1}" destId="{0352466A-7875-40BB-A2F3-D55FBDFA72C3}" srcOrd="1" destOrd="0" parTransId="{18E4E98E-EE21-40EE-B45F-384C32551996}" sibTransId="{8141ED25-E28F-4719-9F66-035963BCC50D}"/>
    <dgm:cxn modelId="{99C223B9-E46A-41A2-9847-A0E71B9FB29C}" srcId="{D268A883-4AE1-49C0-81B9-1FC19FDEFE20}" destId="{E3B489F9-B4F4-4A0A-9CF5-7E4B916A70B8}" srcOrd="1" destOrd="0" parTransId="{1C2B72A5-DC04-46C5-946D-E20E26EF5119}" sibTransId="{23D4E238-DE89-424B-A649-FE9A1AC0AB42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3FF727F4-A74B-4490-994A-4480B988F301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E5255FA8-9E3F-4124-A36A-9BA6FA948169}" type="presParOf" srcId="{6F6F0159-4C23-40F5-8046-430A1528AA3F}" destId="{7803A734-4C0A-457C-95DF-869B47690B2B}" srcOrd="0" destOrd="0" presId="urn:microsoft.com/office/officeart/2005/8/layout/hierarchy4"/>
    <dgm:cxn modelId="{3262F42F-C562-4BEF-91F0-0380A8DB8F10}" type="presParOf" srcId="{7803A734-4C0A-457C-95DF-869B47690B2B}" destId="{50B8E0AA-FF8D-4A24-89F3-7969E6CC8BEF}" srcOrd="0" destOrd="0" presId="urn:microsoft.com/office/officeart/2005/8/layout/hierarchy4"/>
    <dgm:cxn modelId="{FB47BADE-0A4D-4766-8305-C1B41630D13D}" type="presParOf" srcId="{7803A734-4C0A-457C-95DF-869B47690B2B}" destId="{48FC0DB1-2242-4F6D-86FE-7160669357C1}" srcOrd="1" destOrd="0" presId="urn:microsoft.com/office/officeart/2005/8/layout/hierarchy4"/>
    <dgm:cxn modelId="{6DDF8658-A66B-4318-91C4-A64D3E1FD5A3}" type="presParOf" srcId="{6F6F0159-4C23-40F5-8046-430A1528AA3F}" destId="{60A7D58A-BCD5-477F-AFC5-41B969159E2F}" srcOrd="1" destOrd="0" presId="urn:microsoft.com/office/officeart/2005/8/layout/hierarchy4"/>
    <dgm:cxn modelId="{43F19C42-290C-432A-BC2A-4B12086A8AD7}" type="presParOf" srcId="{6F6F0159-4C23-40F5-8046-430A1528AA3F}" destId="{7CC20AAC-7A3D-4BAD-92E0-4241D2BE1D25}" srcOrd="2" destOrd="0" presId="urn:microsoft.com/office/officeart/2005/8/layout/hierarchy4"/>
    <dgm:cxn modelId="{4616AB24-AC24-4A1A-B359-0D05C02A61A2}" type="presParOf" srcId="{7CC20AAC-7A3D-4BAD-92E0-4241D2BE1D25}" destId="{EF567F15-7680-42CC-BD51-4C4AA8653D0E}" srcOrd="0" destOrd="0" presId="urn:microsoft.com/office/officeart/2005/8/layout/hierarchy4"/>
    <dgm:cxn modelId="{6B7B552F-291F-47D7-AA4F-FD239B548C11}" type="presParOf" srcId="{7CC20AAC-7A3D-4BAD-92E0-4241D2BE1D25}" destId="{DB400A22-6A94-4760-A536-776C8AE93F4F}" srcOrd="1" destOrd="0" presId="urn:microsoft.com/office/officeart/2005/8/layout/hierarchy4"/>
    <dgm:cxn modelId="{A5A58E86-AFC2-4A17-B522-5364996FEBED}" type="presParOf" srcId="{6F6F0159-4C23-40F5-8046-430A1528AA3F}" destId="{66C7B629-7EEF-4B47-9C17-69FA414A1813}" srcOrd="3" destOrd="0" presId="urn:microsoft.com/office/officeart/2005/8/layout/hierarchy4"/>
    <dgm:cxn modelId="{500B76A7-0583-4D95-9948-011467014565}" type="presParOf" srcId="{6F6F0159-4C23-40F5-8046-430A1528AA3F}" destId="{96660DF8-BD42-48F3-A7FE-DA024FC09FC8}" srcOrd="4" destOrd="0" presId="urn:microsoft.com/office/officeart/2005/8/layout/hierarchy4"/>
    <dgm:cxn modelId="{5F696D0B-E89D-46EA-82A3-AC9CA85CE4BC}" type="presParOf" srcId="{96660DF8-BD42-48F3-A7FE-DA024FC09FC8}" destId="{0CE80249-47AE-44D4-99E3-EE63FE815B47}" srcOrd="0" destOrd="0" presId="urn:microsoft.com/office/officeart/2005/8/layout/hierarchy4"/>
    <dgm:cxn modelId="{BE59C9C4-C508-4EB7-A9DC-9EE811E2B5A7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338B041C-1E51-4C06-9439-D05EF586609E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D7B52BE8-F38B-46D2-8DDE-341924D061FD}" type="presParOf" srcId="{3D338B53-667F-401F-A67C-0919D08383D1}" destId="{9E8596B6-01A1-4D36-9E76-5D3A86B750C9}" srcOrd="0" destOrd="0" presId="urn:microsoft.com/office/officeart/2005/8/layout/hierarchy4"/>
    <dgm:cxn modelId="{E6FD565D-2D0E-4EA2-AE9E-B585574067B2}" type="presParOf" srcId="{9E8596B6-01A1-4D36-9E76-5D3A86B750C9}" destId="{76BD90BA-4379-4E3A-946C-11339EFD5927}" srcOrd="0" destOrd="0" presId="urn:microsoft.com/office/officeart/2005/8/layout/hierarchy4"/>
    <dgm:cxn modelId="{B5789948-5F7B-4F4D-AC5C-1D137ADD2E43}" type="presParOf" srcId="{9E8596B6-01A1-4D36-9E76-5D3A86B750C9}" destId="{B4BF5A4E-FB74-4387-A3DD-5A8748E11604}" srcOrd="1" destOrd="0" presId="urn:microsoft.com/office/officeart/2005/8/layout/hierarchy4"/>
    <dgm:cxn modelId="{B1A0BE76-41D0-4396-AB33-080D051D8072}" type="presParOf" srcId="{3D338B53-667F-401F-A67C-0919D08383D1}" destId="{2A0C794C-E760-43F1-9495-09248D45029E}" srcOrd="1" destOrd="0" presId="urn:microsoft.com/office/officeart/2005/8/layout/hierarchy4"/>
    <dgm:cxn modelId="{3AB45C48-3C7B-40A5-B3A1-32F48DA6CED6}" type="presParOf" srcId="{3D338B53-667F-401F-A67C-0919D08383D1}" destId="{71658E5A-C12B-4E24-82AF-33797272E055}" srcOrd="2" destOrd="0" presId="urn:microsoft.com/office/officeart/2005/8/layout/hierarchy4"/>
    <dgm:cxn modelId="{34B27AAC-9E5C-4C59-804C-D79D946E2E3F}" type="presParOf" srcId="{71658E5A-C12B-4E24-82AF-33797272E055}" destId="{B25FD92A-B720-47CF-A961-C2FBCCAA375D}" srcOrd="0" destOrd="0" presId="urn:microsoft.com/office/officeart/2005/8/layout/hierarchy4"/>
    <dgm:cxn modelId="{513DEBCE-B0FD-425C-975E-04D33B1818A8}" type="presParOf" srcId="{71658E5A-C12B-4E24-82AF-33797272E055}" destId="{E33751B5-F340-43D6-9048-62E090177041}" srcOrd="1" destOrd="0" presId="urn:microsoft.com/office/officeart/2005/8/layout/hierarchy4"/>
    <dgm:cxn modelId="{B11C5E37-B5F3-4E80-BCC7-D576C9DFB232}" type="presParOf" srcId="{3D338B53-667F-401F-A67C-0919D08383D1}" destId="{A1FD5B26-2CCC-4B82-98E7-A967B201775D}" srcOrd="3" destOrd="0" presId="urn:microsoft.com/office/officeart/2005/8/layout/hierarchy4"/>
    <dgm:cxn modelId="{A321508C-8AF5-4D88-B374-58D70F19FD73}" type="presParOf" srcId="{3D338B53-667F-401F-A67C-0919D08383D1}" destId="{7C7B78BD-8C64-4918-A9AE-10AC840E2225}" srcOrd="4" destOrd="0" presId="urn:microsoft.com/office/officeart/2005/8/layout/hierarchy4"/>
    <dgm:cxn modelId="{40297E3C-1326-452F-BDF3-9DAB38C771E3}" type="presParOf" srcId="{7C7B78BD-8C64-4918-A9AE-10AC840E2225}" destId="{4628547E-39A6-4A29-8151-C1E80147096B}" srcOrd="0" destOrd="0" presId="urn:microsoft.com/office/officeart/2005/8/layout/hierarchy4"/>
    <dgm:cxn modelId="{08C6FE51-9F15-4D06-A732-D776E9DA2769}" type="presParOf" srcId="{7C7B78BD-8C64-4918-A9AE-10AC840E2225}" destId="{290C0B87-EF29-4F90-AF5C-DA8E8E713EBC}" srcOrd="1" destOrd="0" presId="urn:microsoft.com/office/officeart/2005/8/layout/hierarchy4"/>
    <dgm:cxn modelId="{FAD41C97-89A6-4E19-A52C-36AF463E0CDC}" type="presParOf" srcId="{7C7B78BD-8C64-4918-A9AE-10AC840E2225}" destId="{1CDD7C98-E4FF-455F-BA2F-48F795D50132}" srcOrd="2" destOrd="0" presId="urn:microsoft.com/office/officeart/2005/8/layout/hierarchy4"/>
    <dgm:cxn modelId="{88C1FB19-6887-491C-883E-9185D98BF26B}" type="presParOf" srcId="{1CDD7C98-E4FF-455F-BA2F-48F795D50132}" destId="{0DC6E01D-086A-4074-88CB-60C300E04898}" srcOrd="0" destOrd="0" presId="urn:microsoft.com/office/officeart/2005/8/layout/hierarchy4"/>
    <dgm:cxn modelId="{B5ED739A-EB51-4FD4-AB3D-8198647AD955}" type="presParOf" srcId="{0DC6E01D-086A-4074-88CB-60C300E04898}" destId="{EB39191B-0903-4565-B560-822833545A2A}" srcOrd="0" destOrd="0" presId="urn:microsoft.com/office/officeart/2005/8/layout/hierarchy4"/>
    <dgm:cxn modelId="{77D859CD-839C-4BAF-B16C-7777C557EA12}" type="presParOf" srcId="{0DC6E01D-086A-4074-88CB-60C300E04898}" destId="{AB635FD2-153F-488B-A44E-F45D6576792A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4905F6B6-7671-423D-BAD5-0826A0F0DB37}" type="presParOf" srcId="{750215F4-976D-4341-8B13-051B15C2A725}" destId="{82CB8492-C56A-44C6-B890-ADCA8C9475F5}" srcOrd="0" destOrd="0" presId="urn:microsoft.com/office/officeart/2005/8/layout/hierarchy4"/>
    <dgm:cxn modelId="{5982B25F-C24A-4497-9C80-FA1782888612}" type="presParOf" srcId="{82CB8492-C56A-44C6-B890-ADCA8C9475F5}" destId="{F4172804-D588-4A6C-8D3B-97FC6EBDC079}" srcOrd="0" destOrd="0" presId="urn:microsoft.com/office/officeart/2005/8/layout/hierarchy4"/>
    <dgm:cxn modelId="{2F1F23BE-E80F-4F79-B693-B2F28F2BC34C}" type="presParOf" srcId="{82CB8492-C56A-44C6-B890-ADCA8C9475F5}" destId="{1C7CCD01-931A-4F64-94E3-9A68F2EF71A3}" srcOrd="1" destOrd="0" presId="urn:microsoft.com/office/officeart/2005/8/layout/hierarchy4"/>
    <dgm:cxn modelId="{EAE9B014-A931-4BF6-B750-8E57C962FC5B}" type="presParOf" srcId="{82CB8492-C56A-44C6-B890-ADCA8C9475F5}" destId="{38481CD2-DAB2-441F-8CB9-434726CE7342}" srcOrd="2" destOrd="0" presId="urn:microsoft.com/office/officeart/2005/8/layout/hierarchy4"/>
    <dgm:cxn modelId="{20DD2623-6256-4234-B586-D1D4F64EE975}" type="presParOf" srcId="{38481CD2-DAB2-441F-8CB9-434726CE7342}" destId="{05EFA73E-97D6-406F-84BC-68B23387D5BA}" srcOrd="0" destOrd="0" presId="urn:microsoft.com/office/officeart/2005/8/layout/hierarchy4"/>
    <dgm:cxn modelId="{1B8EBCA7-C2A7-464A-A7F1-0C6FA4CFE684}" type="presParOf" srcId="{05EFA73E-97D6-406F-84BC-68B23387D5BA}" destId="{800171C9-8AED-4C01-9CF8-6AD90F1A6E81}" srcOrd="0" destOrd="0" presId="urn:microsoft.com/office/officeart/2005/8/layout/hierarchy4"/>
    <dgm:cxn modelId="{64D51A85-B217-4998-9DFE-F22485572F5D}" type="presParOf" srcId="{05EFA73E-97D6-406F-84BC-68B23387D5BA}" destId="{6CD25899-F47F-4289-8670-773A806EC2B3}" srcOrd="1" destOrd="0" presId="urn:microsoft.com/office/officeart/2005/8/layout/hierarchy4"/>
    <dgm:cxn modelId="{2CE1949D-44C1-4F94-86D8-6A091CE76C84}" type="presParOf" srcId="{38481CD2-DAB2-441F-8CB9-434726CE7342}" destId="{07FA3D11-0594-4FDC-B071-776AB712EFC8}" srcOrd="1" destOrd="0" presId="urn:microsoft.com/office/officeart/2005/8/layout/hierarchy4"/>
    <dgm:cxn modelId="{AD08B248-DF55-47E1-985F-1AC141DAD038}" type="presParOf" srcId="{38481CD2-DAB2-441F-8CB9-434726CE7342}" destId="{3E1CE112-DA23-4A6D-9B78-2EF33A6DEDA8}" srcOrd="2" destOrd="0" presId="urn:microsoft.com/office/officeart/2005/8/layout/hierarchy4"/>
    <dgm:cxn modelId="{68EBFD88-694D-4A35-9236-8DF5548EB723}" type="presParOf" srcId="{3E1CE112-DA23-4A6D-9B78-2EF33A6DEDA8}" destId="{1787D4CD-EAB8-4A40-83BB-D92B4EC85259}" srcOrd="0" destOrd="0" presId="urn:microsoft.com/office/officeart/2005/8/layout/hierarchy4"/>
    <dgm:cxn modelId="{C3A7F790-E892-4AD5-A3CC-B3653BFD944E}" type="presParOf" srcId="{3E1CE112-DA23-4A6D-9B78-2EF33A6DEDA8}" destId="{891225D9-9913-49E3-BA16-26827178EA6A}" srcOrd="1" destOrd="0" presId="urn:microsoft.com/office/officeart/2005/8/layout/hierarchy4"/>
    <dgm:cxn modelId="{659D7AB5-F64A-4120-BAC1-AF51CD98D94A}" type="presParOf" srcId="{38481CD2-DAB2-441F-8CB9-434726CE7342}" destId="{37B77568-991D-4CDF-AAC3-FF980DC640DC}" srcOrd="3" destOrd="0" presId="urn:microsoft.com/office/officeart/2005/8/layout/hierarchy4"/>
    <dgm:cxn modelId="{86855B29-1735-4BB6-896E-0A201AEB775B}" type="presParOf" srcId="{38481CD2-DAB2-441F-8CB9-434726CE7342}" destId="{059856D1-8462-4D39-8CB3-5DE239A575C7}" srcOrd="4" destOrd="0" presId="urn:microsoft.com/office/officeart/2005/8/layout/hierarchy4"/>
    <dgm:cxn modelId="{8BB3C306-677D-47EA-ABDD-34EA0DE1091F}" type="presParOf" srcId="{059856D1-8462-4D39-8CB3-5DE239A575C7}" destId="{FCBC6951-4180-4E69-B117-70B422C8C5D5}" srcOrd="0" destOrd="0" presId="urn:microsoft.com/office/officeart/2005/8/layout/hierarchy4"/>
    <dgm:cxn modelId="{65C53F3B-E97A-453B-BE2D-7FD9573889F1}" type="presParOf" srcId="{059856D1-8462-4D39-8CB3-5DE239A575C7}" destId="{D6A5F98A-3840-4814-B788-1EF8D0B9379D}" srcOrd="1" destOrd="0" presId="urn:microsoft.com/office/officeart/2005/8/layout/hierarchy4"/>
    <dgm:cxn modelId="{6058D01A-E878-4E0C-8D6B-031565B05FBF}" type="presParOf" srcId="{38481CD2-DAB2-441F-8CB9-434726CE7342}" destId="{6D60910B-5DD2-460A-9182-8A79904CAC1B}" srcOrd="5" destOrd="0" presId="urn:microsoft.com/office/officeart/2005/8/layout/hierarchy4"/>
    <dgm:cxn modelId="{42C821E0-B1F5-4ACF-9948-CF981AF17C4B}" type="presParOf" srcId="{38481CD2-DAB2-441F-8CB9-434726CE7342}" destId="{1059A7DF-B5DC-41C8-8594-469494EF6091}" srcOrd="6" destOrd="0" presId="urn:microsoft.com/office/officeart/2005/8/layout/hierarchy4"/>
    <dgm:cxn modelId="{217098A3-A754-40A9-A7E5-B259C20FC9DF}" type="presParOf" srcId="{1059A7DF-B5DC-41C8-8594-469494EF6091}" destId="{B9DC0926-8337-4F19-A2E5-DFD73B2293CD}" srcOrd="0" destOrd="0" presId="urn:microsoft.com/office/officeart/2005/8/layout/hierarchy4"/>
    <dgm:cxn modelId="{5D52B59F-8B14-4BB8-AC76-167946187FDB}" type="presParOf" srcId="{1059A7DF-B5DC-41C8-8594-469494EF6091}" destId="{1B137E40-BE00-4CBC-BF07-92BD9959A102}" srcOrd="1" destOrd="0" presId="urn:microsoft.com/office/officeart/2005/8/layout/hierarchy4"/>
    <dgm:cxn modelId="{BE893EDB-A001-471B-8853-31192E7D4852}" type="presParOf" srcId="{38481CD2-DAB2-441F-8CB9-434726CE7342}" destId="{BA192A30-9A3F-4886-83AC-F29D77156615}" srcOrd="7" destOrd="0" presId="urn:microsoft.com/office/officeart/2005/8/layout/hierarchy4"/>
    <dgm:cxn modelId="{CD3AD585-02E0-4C78-B50E-A34402F57231}" type="presParOf" srcId="{38481CD2-DAB2-441F-8CB9-434726CE7342}" destId="{F0F97157-5548-4AE0-8C24-FA12147C9E1F}" srcOrd="8" destOrd="0" presId="urn:microsoft.com/office/officeart/2005/8/layout/hierarchy4"/>
    <dgm:cxn modelId="{1E7EAC2F-1939-4F98-8446-52015B5C642A}" type="presParOf" srcId="{F0F97157-5548-4AE0-8C24-FA12147C9E1F}" destId="{8DA81B36-F4B9-4BE8-8D81-125EE3CB81B3}" srcOrd="0" destOrd="0" presId="urn:microsoft.com/office/officeart/2005/8/layout/hierarchy4"/>
    <dgm:cxn modelId="{59127EE9-3EE1-44FE-8A14-75EF4E3BA423}" type="presParOf" srcId="{F0F97157-5548-4AE0-8C24-FA12147C9E1F}" destId="{362C986E-1030-42FF-8565-CA599233298E}" srcOrd="1" destOrd="0" presId="urn:microsoft.com/office/officeart/2005/8/layout/hierarchy4"/>
    <dgm:cxn modelId="{20B212DA-9285-4E34-AF74-75FA96187C8E}" type="presParOf" srcId="{750215F4-976D-4341-8B13-051B15C2A725}" destId="{23395107-7AC2-4273-BA9F-818BDE198588}" srcOrd="1" destOrd="0" presId="urn:microsoft.com/office/officeart/2005/8/layout/hierarchy4"/>
    <dgm:cxn modelId="{AEA0D457-C8B4-47AF-B92F-5BDE16CFEE46}" type="presParOf" srcId="{750215F4-976D-4341-8B13-051B15C2A725}" destId="{6985A7FE-55FA-41BD-915C-0464EC773298}" srcOrd="2" destOrd="0" presId="urn:microsoft.com/office/officeart/2005/8/layout/hierarchy4"/>
    <dgm:cxn modelId="{78327BDC-81E8-4C46-BEA9-5191DE9241CD}" type="presParOf" srcId="{6985A7FE-55FA-41BD-915C-0464EC773298}" destId="{D52A4C41-0025-4E7A-A5AB-3B8F1762A391}" srcOrd="0" destOrd="0" presId="urn:microsoft.com/office/officeart/2005/8/layout/hierarchy4"/>
    <dgm:cxn modelId="{CFEA07B8-3A14-44BA-AD33-29BFE9F45FFD}" type="presParOf" srcId="{6985A7FE-55FA-41BD-915C-0464EC773298}" destId="{63AD68F3-E8AE-4E19-8C88-4264FB0DF853}" srcOrd="1" destOrd="0" presId="urn:microsoft.com/office/officeart/2005/8/layout/hierarchy4"/>
    <dgm:cxn modelId="{A71E410F-CC55-47E8-8DC2-B64D5A86CB52}" type="presParOf" srcId="{6985A7FE-55FA-41BD-915C-0464EC773298}" destId="{8D44A6F5-2246-4344-8618-4A2FABFD599B}" srcOrd="2" destOrd="0" presId="urn:microsoft.com/office/officeart/2005/8/layout/hierarchy4"/>
    <dgm:cxn modelId="{F670E181-6DC5-40A6-8EA1-CBFCDC2F1A8E}" type="presParOf" srcId="{8D44A6F5-2246-4344-8618-4A2FABFD599B}" destId="{C1A39C41-A87F-48C5-92B9-90C6453CC915}" srcOrd="0" destOrd="0" presId="urn:microsoft.com/office/officeart/2005/8/layout/hierarchy4"/>
    <dgm:cxn modelId="{63D0CC8A-D6D3-4ED8-AF16-1505B4B4E432}" type="presParOf" srcId="{C1A39C41-A87F-48C5-92B9-90C6453CC915}" destId="{E804C06C-D40D-4298-8900-9483D63F93E4}" srcOrd="0" destOrd="0" presId="urn:microsoft.com/office/officeart/2005/8/layout/hierarchy4"/>
    <dgm:cxn modelId="{FA29B8E4-4E8C-4495-BFDB-064DC8BF76DE}" type="presParOf" srcId="{C1A39C41-A87F-48C5-92B9-90C6453CC915}" destId="{7925F7C7-5F1F-4792-BE83-C17DF7F1D434}" srcOrd="1" destOrd="0" presId="urn:microsoft.com/office/officeart/2005/8/layout/hierarchy4"/>
    <dgm:cxn modelId="{0065AFAC-6B7E-4D9C-BCC8-BFAF0B28552E}" type="presParOf" srcId="{8D44A6F5-2246-4344-8618-4A2FABFD599B}" destId="{6C5B4AE5-0D43-4EB4-AFED-1D3A0B739054}" srcOrd="1" destOrd="0" presId="urn:microsoft.com/office/officeart/2005/8/layout/hierarchy4"/>
    <dgm:cxn modelId="{D45E369B-4DD9-484F-B5F1-9BD0115E36D4}" type="presParOf" srcId="{8D44A6F5-2246-4344-8618-4A2FABFD599B}" destId="{36C25695-72BB-4817-849A-8D17D21D3960}" srcOrd="2" destOrd="0" presId="urn:microsoft.com/office/officeart/2005/8/layout/hierarchy4"/>
    <dgm:cxn modelId="{A50B2BFC-C4B0-47A6-A6B8-A3A8D2081A68}" type="presParOf" srcId="{36C25695-72BB-4817-849A-8D17D21D3960}" destId="{2D6ADF99-0476-43C7-8ADE-9CE1D2EC8268}" srcOrd="0" destOrd="0" presId="urn:microsoft.com/office/officeart/2005/8/layout/hierarchy4"/>
    <dgm:cxn modelId="{D7135F1A-7958-499F-9A28-E6B85AEC5650}" type="presParOf" srcId="{36C25695-72BB-4817-849A-8D17D21D3960}" destId="{D2CAE350-7830-4B58-AFCE-769395D3A1C3}" srcOrd="1" destOrd="0" presId="urn:microsoft.com/office/officeart/2005/8/layout/hierarchy4"/>
    <dgm:cxn modelId="{EF01FC07-A57E-44C0-891A-2F3985F8D4DD}" type="presParOf" srcId="{36C25695-72BB-4817-849A-8D17D21D3960}" destId="{18C9AF5A-2621-4BF3-B600-732FB17B0B6B}" srcOrd="2" destOrd="0" presId="urn:microsoft.com/office/officeart/2005/8/layout/hierarchy4"/>
    <dgm:cxn modelId="{E3CF888E-D4C3-47B9-9C3D-F2C2F20CB2BC}" type="presParOf" srcId="{18C9AF5A-2621-4BF3-B600-732FB17B0B6B}" destId="{FD37E633-2E30-41AE-B297-38DC0041BE4A}" srcOrd="0" destOrd="0" presId="urn:microsoft.com/office/officeart/2005/8/layout/hierarchy4"/>
    <dgm:cxn modelId="{E9949AA3-4DEF-4724-97B4-17840D6FE5D2}" type="presParOf" srcId="{FD37E633-2E30-41AE-B297-38DC0041BE4A}" destId="{3A360412-0C5D-4A75-AB73-CBA370588458}" srcOrd="0" destOrd="0" presId="urn:microsoft.com/office/officeart/2005/8/layout/hierarchy4"/>
    <dgm:cxn modelId="{80B32C59-8408-4DDF-AC7C-B873F15BFA05}" type="presParOf" srcId="{FD37E633-2E30-41AE-B297-38DC0041BE4A}" destId="{2D787E67-4524-443D-ABA0-2C56E6F6F480}" srcOrd="1" destOrd="0" presId="urn:microsoft.com/office/officeart/2005/8/layout/hierarchy4"/>
    <dgm:cxn modelId="{97DF2BA3-4D13-4BC9-8C32-961343512FDB}" type="presParOf" srcId="{8D44A6F5-2246-4344-8618-4A2FABFD599B}" destId="{B11599FE-54B8-40DB-A74C-85FA5DB1688C}" srcOrd="3" destOrd="0" presId="urn:microsoft.com/office/officeart/2005/8/layout/hierarchy4"/>
    <dgm:cxn modelId="{CC68ED04-97BF-4F30-B66F-C9457011EF33}" type="presParOf" srcId="{8D44A6F5-2246-4344-8618-4A2FABFD599B}" destId="{1FC58CCA-46B1-4A4F-9532-ACD65876449C}" srcOrd="4" destOrd="0" presId="urn:microsoft.com/office/officeart/2005/8/layout/hierarchy4"/>
    <dgm:cxn modelId="{5E61B3A1-22ED-414D-BF05-47A92D3486AC}" type="presParOf" srcId="{1FC58CCA-46B1-4A4F-9532-ACD65876449C}" destId="{8F42512D-E717-4094-A630-3391BD3FD7D9}" srcOrd="0" destOrd="0" presId="urn:microsoft.com/office/officeart/2005/8/layout/hierarchy4"/>
    <dgm:cxn modelId="{86D5ED00-6C0B-4D9A-AF9D-EDAB6A0B77D2}" type="presParOf" srcId="{1FC58CCA-46B1-4A4F-9532-ACD65876449C}" destId="{B2A41459-EBAD-4AB4-A09E-7987DA5B9D62}" srcOrd="1" destOrd="0" presId="urn:microsoft.com/office/officeart/2005/8/layout/hierarchy4"/>
    <dgm:cxn modelId="{F73160D2-C8D2-4D7B-8878-4B677AED682D}" type="presParOf" srcId="{8D44A6F5-2246-4344-8618-4A2FABFD599B}" destId="{1F9B51BF-90EC-40B4-8EBE-107468BD2909}" srcOrd="5" destOrd="0" presId="urn:microsoft.com/office/officeart/2005/8/layout/hierarchy4"/>
    <dgm:cxn modelId="{24F7D3E9-5D2A-458C-8634-32EF26659F46}" type="presParOf" srcId="{8D44A6F5-2246-4344-8618-4A2FABFD599B}" destId="{67CD0B92-CDCB-4682-928E-BF904B799057}" srcOrd="6" destOrd="0" presId="urn:microsoft.com/office/officeart/2005/8/layout/hierarchy4"/>
    <dgm:cxn modelId="{6C89F6DD-28BE-4FA6-A64D-27AF67797310}" type="presParOf" srcId="{67CD0B92-CDCB-4682-928E-BF904B799057}" destId="{2675947B-A1DF-4B22-9BBA-E0AC31AF8927}" srcOrd="0" destOrd="0" presId="urn:microsoft.com/office/officeart/2005/8/layout/hierarchy4"/>
    <dgm:cxn modelId="{8246B6D4-7039-4E14-9DE8-250A488B787F}" type="presParOf" srcId="{67CD0B92-CDCB-4682-928E-BF904B799057}" destId="{D3CA4BB8-C89D-4793-9543-90F7B0B41FD2}" srcOrd="1" destOrd="0" presId="urn:microsoft.com/office/officeart/2005/8/layout/hierarchy4"/>
    <dgm:cxn modelId="{C622E1F8-B753-47AE-9D45-B79CE2581654}" type="presParOf" srcId="{67CD0B92-CDCB-4682-928E-BF904B799057}" destId="{22B8542F-8920-4C02-8823-8C9078A526D1}" srcOrd="2" destOrd="0" presId="urn:microsoft.com/office/officeart/2005/8/layout/hierarchy4"/>
    <dgm:cxn modelId="{0F38B927-9ADB-4725-A406-B81869E97B55}" type="presParOf" srcId="{22B8542F-8920-4C02-8823-8C9078A526D1}" destId="{D6B8841C-E5F6-4D06-8481-C4CDD21790B3}" srcOrd="0" destOrd="0" presId="urn:microsoft.com/office/officeart/2005/8/layout/hierarchy4"/>
    <dgm:cxn modelId="{9EB7CC06-FE0A-4078-8FEA-41DF62F3A2E2}" type="presParOf" srcId="{D6B8841C-E5F6-4D06-8481-C4CDD21790B3}" destId="{45F68A30-F99A-4151-82E8-3A84521C6273}" srcOrd="0" destOrd="0" presId="urn:microsoft.com/office/officeart/2005/8/layout/hierarchy4"/>
    <dgm:cxn modelId="{DE186E11-1553-4E11-91DC-FB7C29B59445}" type="presParOf" srcId="{D6B8841C-E5F6-4D06-8481-C4CDD21790B3}" destId="{840E26D2-F0E0-470A-8FCB-97016C9CBD3E}" srcOrd="1" destOrd="0" presId="urn:microsoft.com/office/officeart/2005/8/layout/hierarchy4"/>
    <dgm:cxn modelId="{8EC13763-9A55-4360-9FE9-5369C515D0C0}" type="presParOf" srcId="{22B8542F-8920-4C02-8823-8C9078A526D1}" destId="{417FD7EA-39F3-44CE-8BF2-0A285078B6A2}" srcOrd="1" destOrd="0" presId="urn:microsoft.com/office/officeart/2005/8/layout/hierarchy4"/>
    <dgm:cxn modelId="{E9FB808F-628C-4218-ADB1-5077A93B8959}" type="presParOf" srcId="{22B8542F-8920-4C02-8823-8C9078A526D1}" destId="{03A20006-D345-40FE-B383-AE52AF5E0C9E}" srcOrd="2" destOrd="0" presId="urn:microsoft.com/office/officeart/2005/8/layout/hierarchy4"/>
    <dgm:cxn modelId="{211B6250-2A9C-487F-8BDC-E83D4A25C9CA}" type="presParOf" srcId="{03A20006-D345-40FE-B383-AE52AF5E0C9E}" destId="{F2BC7594-AF80-4B6B-96B1-26D7F16023E3}" srcOrd="0" destOrd="0" presId="urn:microsoft.com/office/officeart/2005/8/layout/hierarchy4"/>
    <dgm:cxn modelId="{CC7860F5-84A0-4302-945B-82353232C533}" type="presParOf" srcId="{03A20006-D345-40FE-B383-AE52AF5E0C9E}" destId="{3C4087E7-CBE6-43A3-8768-75B3DC161E9C}" srcOrd="1" destOrd="0" presId="urn:microsoft.com/office/officeart/2005/8/layout/hierarchy4"/>
    <dgm:cxn modelId="{B519AA41-934D-4A8F-8FDE-F605BF181792}" type="presParOf" srcId="{22B8542F-8920-4C02-8823-8C9078A526D1}" destId="{5C4C661A-5D41-447D-9A7A-AB2A0F1E0A0E}" srcOrd="3" destOrd="0" presId="urn:microsoft.com/office/officeart/2005/8/layout/hierarchy4"/>
    <dgm:cxn modelId="{4614186B-7AB9-4BE7-92AE-DF18412E919B}" type="presParOf" srcId="{22B8542F-8920-4C02-8823-8C9078A526D1}" destId="{BBB31762-FF2D-4866-8A7B-38CBF0B55E6F}" srcOrd="4" destOrd="0" presId="urn:microsoft.com/office/officeart/2005/8/layout/hierarchy4"/>
    <dgm:cxn modelId="{48E18266-45B7-4CF1-A354-956E0F7014FB}" type="presParOf" srcId="{BBB31762-FF2D-4866-8A7B-38CBF0B55E6F}" destId="{17B7741D-1E4B-4590-A782-CE009F61F978}" srcOrd="0" destOrd="0" presId="urn:microsoft.com/office/officeart/2005/8/layout/hierarchy4"/>
    <dgm:cxn modelId="{6EFD58F1-FCEE-4A49-B297-139BA4CA7E5F}" type="presParOf" srcId="{BBB31762-FF2D-4866-8A7B-38CBF0B55E6F}" destId="{4BC881A1-20FE-48CF-BE56-61EC0A97324E}" srcOrd="1" destOrd="0" presId="urn:microsoft.com/office/officeart/2005/8/layout/hierarchy4"/>
    <dgm:cxn modelId="{BA83A977-0EB7-49A6-857D-CF66F97D45D1}" type="presParOf" srcId="{8D44A6F5-2246-4344-8618-4A2FABFD599B}" destId="{367515D6-1202-4F4A-A1C8-9A6F579F196C}" srcOrd="7" destOrd="0" presId="urn:microsoft.com/office/officeart/2005/8/layout/hierarchy4"/>
    <dgm:cxn modelId="{B91069B3-3D9F-4779-B1DB-8008453A56D6}" type="presParOf" srcId="{8D44A6F5-2246-4344-8618-4A2FABFD599B}" destId="{1368412C-B659-4E40-BF8B-345A0C063D60}" srcOrd="8" destOrd="0" presId="urn:microsoft.com/office/officeart/2005/8/layout/hierarchy4"/>
    <dgm:cxn modelId="{8E0270EC-4F1A-46BC-BC76-75BA32D3ED4C}" type="presParOf" srcId="{1368412C-B659-4E40-BF8B-345A0C063D60}" destId="{5E26847F-75F6-496E-9799-5B420E6A1793}" srcOrd="0" destOrd="0" presId="urn:microsoft.com/office/officeart/2005/8/layout/hierarchy4"/>
    <dgm:cxn modelId="{98C60CAE-6058-4E95-B9AE-3593DD8D739A}" type="presParOf" srcId="{1368412C-B659-4E40-BF8B-345A0C063D60}" destId="{54938E51-2F5B-47A4-B07A-12033CB1C8C0}" srcOrd="1" destOrd="0" presId="urn:microsoft.com/office/officeart/2005/8/layout/hierarchy4"/>
    <dgm:cxn modelId="{4BE262A5-B191-4DC1-8625-EC695D183658}" type="presParOf" srcId="{1368412C-B659-4E40-BF8B-345A0C063D60}" destId="{A1C4330B-FF14-47CA-B715-79FDE7C93444}" srcOrd="2" destOrd="0" presId="urn:microsoft.com/office/officeart/2005/8/layout/hierarchy4"/>
    <dgm:cxn modelId="{FFF28CC7-8513-4258-BAA3-6FE010347D8B}" type="presParOf" srcId="{A1C4330B-FF14-47CA-B715-79FDE7C93444}" destId="{9C44CBF4-1887-47B2-89EC-BDBDE9533881}" srcOrd="0" destOrd="0" presId="urn:microsoft.com/office/officeart/2005/8/layout/hierarchy4"/>
    <dgm:cxn modelId="{932EC1FE-BCAC-4011-AA4D-B4AE3D9BA6C5}" type="presParOf" srcId="{9C44CBF4-1887-47B2-89EC-BDBDE9533881}" destId="{F5DE2289-A658-45D0-818B-B4A92CEDC2C7}" srcOrd="0" destOrd="0" presId="urn:microsoft.com/office/officeart/2005/8/layout/hierarchy4"/>
    <dgm:cxn modelId="{01BABBC5-A59C-465A-8ACA-8C772B18C3BE}" type="presParOf" srcId="{9C44CBF4-1887-47B2-89EC-BDBDE9533881}" destId="{32029FC4-A2CE-46A6-ABC2-60A603C57E58}" srcOrd="1" destOrd="0" presId="urn:microsoft.com/office/officeart/2005/8/layout/hierarchy4"/>
    <dgm:cxn modelId="{75FA8EFE-26C2-4A7F-8A2F-87ADD412B8B9}" type="presParOf" srcId="{A1C4330B-FF14-47CA-B715-79FDE7C93444}" destId="{1BD04F1D-5B13-46CE-9425-2CD7FF593FAA}" srcOrd="1" destOrd="0" presId="urn:microsoft.com/office/officeart/2005/8/layout/hierarchy4"/>
    <dgm:cxn modelId="{E2A85DEA-F329-4EFC-866F-D54BAC9BAF9D}" type="presParOf" srcId="{A1C4330B-FF14-47CA-B715-79FDE7C93444}" destId="{1933F1BE-1CAC-4067-B159-8AD6B8181B5F}" srcOrd="2" destOrd="0" presId="urn:microsoft.com/office/officeart/2005/8/layout/hierarchy4"/>
    <dgm:cxn modelId="{1A004BDA-97BF-48F8-A278-D815F576CF08}" type="presParOf" srcId="{1933F1BE-1CAC-4067-B159-8AD6B8181B5F}" destId="{02C9A9BF-FF5E-4347-99A1-C0A8EEA7D875}" srcOrd="0" destOrd="0" presId="urn:microsoft.com/office/officeart/2005/8/layout/hierarchy4"/>
    <dgm:cxn modelId="{661E492E-82C4-4733-B366-6DA3748A02E7}" type="presParOf" srcId="{1933F1BE-1CAC-4067-B159-8AD6B8181B5F}" destId="{03E5C050-065D-4181-853D-66C7B726E5D0}" srcOrd="1" destOrd="0" presId="urn:microsoft.com/office/officeart/2005/8/layout/hierarchy4"/>
    <dgm:cxn modelId="{DB990A91-37B1-4CAC-8EE0-3A142CCD387F}" type="presParOf" srcId="{A1C4330B-FF14-47CA-B715-79FDE7C93444}" destId="{20456B5D-0F9F-4401-92F3-A3F2B1AB4422}" srcOrd="3" destOrd="0" presId="urn:microsoft.com/office/officeart/2005/8/layout/hierarchy4"/>
    <dgm:cxn modelId="{01560CC2-043B-4CF6-9096-9E76CC6A19AF}" type="presParOf" srcId="{A1C4330B-FF14-47CA-B715-79FDE7C93444}" destId="{27053921-565E-4DED-A880-81BCD69A4387}" srcOrd="4" destOrd="0" presId="urn:microsoft.com/office/officeart/2005/8/layout/hierarchy4"/>
    <dgm:cxn modelId="{CFEF73EA-8EC8-4D42-8A40-2324F7F8FA6F}" type="presParOf" srcId="{27053921-565E-4DED-A880-81BCD69A4387}" destId="{6A8C22B9-5738-47AE-9DB5-8B61E6FEC6BE}" srcOrd="0" destOrd="0" presId="urn:microsoft.com/office/officeart/2005/8/layout/hierarchy4"/>
    <dgm:cxn modelId="{2321E31C-D4C0-4541-9AE5-300C34588280}" type="presParOf" srcId="{27053921-565E-4DED-A880-81BCD69A4387}" destId="{87C88E80-AD64-4ED0-8722-AA506D697AFC}" srcOrd="1" destOrd="0" presId="urn:microsoft.com/office/officeart/2005/8/layout/hierarchy4"/>
    <dgm:cxn modelId="{95264CB2-74E2-42E8-8377-904DCC3F2DD6}" type="presParOf" srcId="{750215F4-976D-4341-8B13-051B15C2A725}" destId="{F0F44041-7763-4A5C-8EDC-B34F5A4B2506}" srcOrd="3" destOrd="0" presId="urn:microsoft.com/office/officeart/2005/8/layout/hierarchy4"/>
    <dgm:cxn modelId="{B2CCFC66-7EAC-4EA5-A320-2AAFDA158F0C}" type="presParOf" srcId="{750215F4-976D-4341-8B13-051B15C2A725}" destId="{A8168328-6624-4FC8-A9D3-0FD738BB9472}" srcOrd="4" destOrd="0" presId="urn:microsoft.com/office/officeart/2005/8/layout/hierarchy4"/>
    <dgm:cxn modelId="{078D99F9-9669-4A3B-A1CA-2A2AC9DC823B}" type="presParOf" srcId="{A8168328-6624-4FC8-A9D3-0FD738BB9472}" destId="{E6E8F374-94DD-4A94-B479-337F1148509A}" srcOrd="0" destOrd="0" presId="urn:microsoft.com/office/officeart/2005/8/layout/hierarchy4"/>
    <dgm:cxn modelId="{12E4C22F-3E1A-4B40-9A05-FAE73ED7E267}" type="presParOf" srcId="{A8168328-6624-4FC8-A9D3-0FD738BB9472}" destId="{82323798-9D46-4969-9265-BEC89F289120}" srcOrd="1" destOrd="0" presId="urn:microsoft.com/office/officeart/2005/8/layout/hierarchy4"/>
    <dgm:cxn modelId="{238CB991-218E-4007-89FF-3C265043A9C8}" type="presParOf" srcId="{A8168328-6624-4FC8-A9D3-0FD738BB9472}" destId="{B8BC548C-EBE8-4C7C-8C1E-B96D5EA2BFB6}" srcOrd="2" destOrd="0" presId="urn:microsoft.com/office/officeart/2005/8/layout/hierarchy4"/>
    <dgm:cxn modelId="{BE52887A-BF16-4F45-92BC-AAF15B79C405}" type="presParOf" srcId="{B8BC548C-EBE8-4C7C-8C1E-B96D5EA2BFB6}" destId="{176A62A1-F222-476D-8BA2-01B0CAFFC7F8}" srcOrd="0" destOrd="0" presId="urn:microsoft.com/office/officeart/2005/8/layout/hierarchy4"/>
    <dgm:cxn modelId="{5117BF48-6326-4686-81BD-5EEDB1DCA6EA}" type="presParOf" srcId="{176A62A1-F222-476D-8BA2-01B0CAFFC7F8}" destId="{49EB52F8-DA72-49B9-864F-BEA6AB7A5EAA}" srcOrd="0" destOrd="0" presId="urn:microsoft.com/office/officeart/2005/8/layout/hierarchy4"/>
    <dgm:cxn modelId="{4D80C67A-C93E-445B-AF27-A79928890117}" type="presParOf" srcId="{176A62A1-F222-476D-8BA2-01B0CAFFC7F8}" destId="{E297B6D6-5A32-40D0-9DE3-1B595CDB06AD}" srcOrd="1" destOrd="0" presId="urn:microsoft.com/office/officeart/2005/8/layout/hierarchy4"/>
    <dgm:cxn modelId="{6592F37A-A8CD-49BA-B318-7D81ECFB0285}" type="presParOf" srcId="{176A62A1-F222-476D-8BA2-01B0CAFFC7F8}" destId="{949EE684-8BCF-4F9B-A685-21ED14EB3494}" srcOrd="2" destOrd="0" presId="urn:microsoft.com/office/officeart/2005/8/layout/hierarchy4"/>
    <dgm:cxn modelId="{879DC819-B75E-4B1E-894D-EEC0C4FF13E8}" type="presParOf" srcId="{949EE684-8BCF-4F9B-A685-21ED14EB3494}" destId="{B4393655-CADC-423D-9B8E-4AD73BB2BB83}" srcOrd="0" destOrd="0" presId="urn:microsoft.com/office/officeart/2005/8/layout/hierarchy4"/>
    <dgm:cxn modelId="{0817E096-446D-41E0-841F-3D350937A822}" type="presParOf" srcId="{B4393655-CADC-423D-9B8E-4AD73BB2BB83}" destId="{85BFCB1A-3245-40DF-B748-61495F93F384}" srcOrd="0" destOrd="0" presId="urn:microsoft.com/office/officeart/2005/8/layout/hierarchy4"/>
    <dgm:cxn modelId="{F00A5688-089E-4E83-894E-A96007599B63}" type="presParOf" srcId="{B4393655-CADC-423D-9B8E-4AD73BB2BB83}" destId="{A4ABF696-AF73-4E74-A3E9-CA9BF1EA5C5F}" srcOrd="1" destOrd="0" presId="urn:microsoft.com/office/officeart/2005/8/layout/hierarchy4"/>
    <dgm:cxn modelId="{5BA669DC-4F89-4715-BAE1-386E85001410}" type="presParOf" srcId="{949EE684-8BCF-4F9B-A685-21ED14EB3494}" destId="{9E298C6E-8494-4ECA-8CC1-285E158021F9}" srcOrd="1" destOrd="0" presId="urn:microsoft.com/office/officeart/2005/8/layout/hierarchy4"/>
    <dgm:cxn modelId="{BBF99DD1-AB58-4F2A-AA04-0D636DE6BBD1}" type="presParOf" srcId="{949EE684-8BCF-4F9B-A685-21ED14EB3494}" destId="{246C8F89-D793-420A-B7FE-8918847B13EC}" srcOrd="2" destOrd="0" presId="urn:microsoft.com/office/officeart/2005/8/layout/hierarchy4"/>
    <dgm:cxn modelId="{47441013-02BB-4F51-B416-D19FB0DAE516}" type="presParOf" srcId="{246C8F89-D793-420A-B7FE-8918847B13EC}" destId="{8EFAE21E-B2B5-4ADD-9553-D110B75F7BCA}" srcOrd="0" destOrd="0" presId="urn:microsoft.com/office/officeart/2005/8/layout/hierarchy4"/>
    <dgm:cxn modelId="{809BBF1C-D01D-4EF8-88F9-3004DAFFC6E6}" type="presParOf" srcId="{246C8F89-D793-420A-B7FE-8918847B13EC}" destId="{5B0F19BD-165F-40F2-A7C8-2AB88BB3FDD2}" srcOrd="1" destOrd="0" presId="urn:microsoft.com/office/officeart/2005/8/layout/hierarchy4"/>
    <dgm:cxn modelId="{26E59E9E-8062-43EE-BF4C-EAF33F8FB42C}" type="presParOf" srcId="{B8BC548C-EBE8-4C7C-8C1E-B96D5EA2BFB6}" destId="{A18E2E37-BE5E-4EC2-BE6F-2B28FEF9A317}" srcOrd="1" destOrd="0" presId="urn:microsoft.com/office/officeart/2005/8/layout/hierarchy4"/>
    <dgm:cxn modelId="{7B3B60A0-CD36-4725-ACE3-720A838EE3CA}" type="presParOf" srcId="{B8BC548C-EBE8-4C7C-8C1E-B96D5EA2BFB6}" destId="{B9C37965-144F-47FA-B589-15BBD47058AE}" srcOrd="2" destOrd="0" presId="urn:microsoft.com/office/officeart/2005/8/layout/hierarchy4"/>
    <dgm:cxn modelId="{3F8FBDB4-EA82-4F74-82C2-1F10208D51EB}" type="presParOf" srcId="{B9C37965-144F-47FA-B589-15BBD47058AE}" destId="{20B572AD-4C71-48AA-9EE7-A526376EAA0F}" srcOrd="0" destOrd="0" presId="urn:microsoft.com/office/officeart/2005/8/layout/hierarchy4"/>
    <dgm:cxn modelId="{638CF6E7-62EE-4682-BDAF-44D90BBA7BE1}" type="presParOf" srcId="{B9C37965-144F-47FA-B589-15BBD47058AE}" destId="{EB338C5F-E4ED-4123-A034-C2B6A6790626}" srcOrd="1" destOrd="0" presId="urn:microsoft.com/office/officeart/2005/8/layout/hierarchy4"/>
    <dgm:cxn modelId="{E0DE966D-5073-454C-B27D-180EDB71C70C}" type="presParOf" srcId="{B8BC548C-EBE8-4C7C-8C1E-B96D5EA2BFB6}" destId="{9B0D847C-93BB-4F3D-8D5B-7ED597CA2803}" srcOrd="3" destOrd="0" presId="urn:microsoft.com/office/officeart/2005/8/layout/hierarchy4"/>
    <dgm:cxn modelId="{075430F9-7093-483C-8988-0D2F0968CAE1}" type="presParOf" srcId="{B8BC548C-EBE8-4C7C-8C1E-B96D5EA2BFB6}" destId="{868CB6E7-4DA9-46F1-9798-2EB339E6AA88}" srcOrd="4" destOrd="0" presId="urn:microsoft.com/office/officeart/2005/8/layout/hierarchy4"/>
    <dgm:cxn modelId="{218A52DF-7C41-4ED2-83A5-9FA4150D1DCB}" type="presParOf" srcId="{868CB6E7-4DA9-46F1-9798-2EB339E6AA88}" destId="{869571A3-2DCC-43A5-A4E0-A2E7299A6DF7}" srcOrd="0" destOrd="0" presId="urn:microsoft.com/office/officeart/2005/8/layout/hierarchy4"/>
    <dgm:cxn modelId="{F1EB31BB-61BD-476B-B21C-392DA1362368}" type="presParOf" srcId="{868CB6E7-4DA9-46F1-9798-2EB339E6AA88}" destId="{D0B8BED3-8F9B-4ACC-B3AB-10E7B28615A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pPr algn="l"/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pPr algn="l"/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pPr algn="l"/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pPr algn="l"/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  <dgm:t>
        <a:bodyPr/>
        <a:lstStyle/>
        <a:p>
          <a:endParaRPr lang="pt-BR"/>
        </a:p>
      </dgm:t>
    </dgm:pt>
    <dgm:pt modelId="{ACD18C33-6B6C-407F-AEDA-6C7E1FED2D08}" type="sibTrans" cxnId="{01264614-D353-4236-8CC8-BB3D462C4043}">
      <dgm:prSet/>
      <dgm:spPr/>
      <dgm:t>
        <a:bodyPr/>
        <a:lstStyle/>
        <a:p>
          <a:endParaRPr lang="pt-BR"/>
        </a:p>
      </dgm:t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pPr algn="l"/>
          <a:r>
            <a:rPr lang="pt-BR" dirty="0" smtClean="0"/>
            <a:t>TRANSAÇÕES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pPr algn="l"/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pPr algn="l"/>
          <a:r>
            <a:rPr lang="pt-BR" dirty="0" smtClean="0"/>
            <a:t>05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pPr algn="l"/>
          <a:r>
            <a:rPr lang="pt-BR" dirty="0" smtClean="0"/>
            <a:t>04 -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pPr algn="l"/>
          <a:r>
            <a:rPr lang="pt-BR" dirty="0" smtClean="0"/>
            <a:t>03 -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pPr algn="l"/>
          <a:r>
            <a:rPr lang="pt-BR" dirty="0" smtClean="0"/>
            <a:t>02 -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2637F1F5-438B-4F3C-AC0E-FBF0D9BE04B7}">
      <dgm:prSet phldrT="[Texto]"/>
      <dgm:spPr/>
      <dgm:t>
        <a:bodyPr vert="vert"/>
        <a:lstStyle/>
        <a:p>
          <a:pPr algn="l"/>
          <a:r>
            <a:rPr lang="pt-BR" dirty="0" smtClean="0"/>
            <a:t>01 - CONTROLE DE TITULOS</a:t>
          </a:r>
          <a:endParaRPr lang="pt-BR" dirty="0"/>
        </a:p>
      </dgm:t>
    </dgm:pt>
    <dgm:pt modelId="{F7440FED-A0E5-4434-9056-CAED72610319}" type="parTrans" cxnId="{67CBFC83-E18F-4177-8A94-246C61359EF9}">
      <dgm:prSet/>
      <dgm:spPr/>
    </dgm:pt>
    <dgm:pt modelId="{56ABA3F0-1B75-4D17-9392-AEB7BB4183D2}" type="sibTrans" cxnId="{67CBFC83-E18F-4177-8A94-246C61359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  <dgm:pt modelId="{33D90488-5220-4409-BD50-EDD8D51D60F1}" type="pres">
      <dgm:prSet presAssocID="{AF6A1B39-2C9F-41F0-8710-1D5E376BC703}" presName="sibSpaceTwo" presStyleCnt="0"/>
      <dgm:spPr/>
    </dgm:pt>
    <dgm:pt modelId="{83C1FD40-A104-4449-9AED-7F1C742238B4}" type="pres">
      <dgm:prSet presAssocID="{2637F1F5-438B-4F3C-AC0E-FBF0D9BE04B7}" presName="vertTwo" presStyleCnt="0"/>
      <dgm:spPr/>
    </dgm:pt>
    <dgm:pt modelId="{C2C30C2A-13CB-4B1B-8BA5-ABB018EB1BC9}" type="pres">
      <dgm:prSet presAssocID="{2637F1F5-438B-4F3C-AC0E-FBF0D9BE04B7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3AE40B-AE82-498A-8727-B5A2D7C17368}" type="pres">
      <dgm:prSet presAssocID="{2637F1F5-438B-4F3C-AC0E-FBF0D9BE04B7}" presName="horzTwo" presStyleCnt="0"/>
      <dgm:spPr/>
    </dgm:pt>
  </dgm:ptLst>
  <dgm:cxnLst>
    <dgm:cxn modelId="{3A85A4FF-DF71-41DE-BB52-AA739F2F55A9}" srcId="{06650947-7D67-4E38-B27B-D909BAB344D6}" destId="{C1FBA7CC-1773-40C6-80A9-2D0A7407DCA2}" srcOrd="2" destOrd="0" parTransId="{9D550BC5-5E1F-4EC9-A485-F153DE99A0A2}" sibTransId="{054E339B-3BEC-4071-ADA6-C04A16D8A977}"/>
    <dgm:cxn modelId="{67CBFC83-E18F-4177-8A94-246C61359EF9}" srcId="{06650947-7D67-4E38-B27B-D909BAB344D6}" destId="{2637F1F5-438B-4F3C-AC0E-FBF0D9BE04B7}" srcOrd="7" destOrd="0" parTransId="{F7440FED-A0E5-4434-9056-CAED72610319}" sibTransId="{56ABA3F0-1B75-4D17-9392-AEB7BB4183D2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1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3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7B85AB-5CFF-4DA7-9126-494A26368633}" srcId="{06650947-7D67-4E38-B27B-D909BAB344D6}" destId="{660D12F7-305F-4E46-9F09-0D2AA557556E}" srcOrd="6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5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B9FC2F2C-2889-4F57-A9BD-8E0EDDC45687}" type="presOf" srcId="{2637F1F5-438B-4F3C-AC0E-FBF0D9BE04B7}" destId="{C2C30C2A-13CB-4B1B-8BA5-ABB018EB1BC9}" srcOrd="0" destOrd="0" presId="urn:microsoft.com/office/officeart/2005/8/layout/hierarchy4"/>
    <dgm:cxn modelId="{9B922AAF-AD8B-41D0-B9A3-184A0BA68FAB}" srcId="{06650947-7D67-4E38-B27B-D909BAB344D6}" destId="{C524300D-FBBF-425D-9619-B066A545ED01}" srcOrd="4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15F2D20E-36F4-4DC3-8E76-6A9FE6F263FF}" type="presParOf" srcId="{47F05D43-07F5-463C-8408-0616BE654A16}" destId="{B0081FC2-C8A4-4EB5-AC05-8DD8E9FFF616}" srcOrd="2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3" destOrd="0" presId="urn:microsoft.com/office/officeart/2005/8/layout/hierarchy4"/>
    <dgm:cxn modelId="{00B66405-DE73-4193-8AC5-BB8D056B47DB}" type="presParOf" srcId="{47F05D43-07F5-463C-8408-0616BE654A16}" destId="{A18F37B4-B3AD-47EE-B683-C14827874CA6}" srcOrd="4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5" destOrd="0" presId="urn:microsoft.com/office/officeart/2005/8/layout/hierarchy4"/>
    <dgm:cxn modelId="{D1090B47-D983-4F7B-B5A0-BD0BF2C13ED5}" type="presParOf" srcId="{47F05D43-07F5-463C-8408-0616BE654A16}" destId="{718141B3-812E-41FC-AAA6-8A12F90456B2}" srcOrd="6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7" destOrd="0" presId="urn:microsoft.com/office/officeart/2005/8/layout/hierarchy4"/>
    <dgm:cxn modelId="{ADD04C04-87C3-4DB8-85B5-29455EA4A481}" type="presParOf" srcId="{47F05D43-07F5-463C-8408-0616BE654A16}" destId="{C747CEE5-3197-4BBB-AC88-1D1FA3876ECE}" srcOrd="8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9" destOrd="0" presId="urn:microsoft.com/office/officeart/2005/8/layout/hierarchy4"/>
    <dgm:cxn modelId="{EDF0C208-7FE3-4C6E-AEF6-53B363A31016}" type="presParOf" srcId="{47F05D43-07F5-463C-8408-0616BE654A16}" destId="{DD36A837-5607-4890-8C98-E3645CEBF429}" srcOrd="10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1" destOrd="0" presId="urn:microsoft.com/office/officeart/2005/8/layout/hierarchy4"/>
    <dgm:cxn modelId="{9387527D-A628-4907-BDBB-F6A001BA52F7}" type="presParOf" srcId="{47F05D43-07F5-463C-8408-0616BE654A16}" destId="{BD0770DE-5E91-44F0-AD8D-B942B3DF9BC1}" srcOrd="12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  <dgm:cxn modelId="{FCBF0C08-C828-4261-AC59-88E958FD0330}" type="presParOf" srcId="{47F05D43-07F5-463C-8408-0616BE654A16}" destId="{33D90488-5220-4409-BD50-EDD8D51D60F1}" srcOrd="13" destOrd="0" presId="urn:microsoft.com/office/officeart/2005/8/layout/hierarchy4"/>
    <dgm:cxn modelId="{772E6E20-9230-4CFA-AEDE-3EAD0FDF2F0F}" type="presParOf" srcId="{47F05D43-07F5-463C-8408-0616BE654A16}" destId="{83C1FD40-A104-4449-9AED-7F1C742238B4}" srcOrd="14" destOrd="0" presId="urn:microsoft.com/office/officeart/2005/8/layout/hierarchy4"/>
    <dgm:cxn modelId="{338C6A46-AD99-4186-A484-E0136B6C4120}" type="presParOf" srcId="{83C1FD40-A104-4449-9AED-7F1C742238B4}" destId="{C2C30C2A-13CB-4B1B-8BA5-ABB018EB1BC9}" srcOrd="0" destOrd="0" presId="urn:microsoft.com/office/officeart/2005/8/layout/hierarchy4"/>
    <dgm:cxn modelId="{D1B0D9E5-A73B-4E4D-8BE6-E4AB8A013D40}" type="presParOf" srcId="{83C1FD40-A104-4449-9AED-7F1C742238B4}" destId="{9E3AE40B-AE82-498A-8727-B5A2D7C173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  <dgm:t>
        <a:bodyPr/>
        <a:lstStyle/>
        <a:p>
          <a:endParaRPr lang="pt-BR"/>
        </a:p>
      </dgm:t>
    </dgm:pt>
    <dgm:pt modelId="{E64FC84D-27A3-4C15-8E7E-0B40E2611C35}" type="sibTrans" cxnId="{C20CDAAD-D1FA-468E-AE47-299FE4ACE7F9}">
      <dgm:prSet/>
      <dgm:spPr/>
      <dgm:t>
        <a:bodyPr/>
        <a:lstStyle/>
        <a:p>
          <a:endParaRPr lang="pt-BR"/>
        </a:p>
      </dgm:t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  <dgm:t>
        <a:bodyPr/>
        <a:lstStyle/>
        <a:p>
          <a:endParaRPr lang="pt-BR"/>
        </a:p>
      </dgm:t>
    </dgm:pt>
    <dgm:pt modelId="{4D99D7F7-5AAE-4305-A77F-5F473DCDC254}" type="sibTrans" cxnId="{57790F5D-0E04-4066-9464-18EB72CBCC95}">
      <dgm:prSet/>
      <dgm:spPr/>
      <dgm:t>
        <a:bodyPr/>
        <a:lstStyle/>
        <a:p>
          <a:endParaRPr lang="pt-BR"/>
        </a:p>
      </dgm:t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  <dgm:t>
        <a:bodyPr/>
        <a:lstStyle/>
        <a:p>
          <a:endParaRPr lang="pt-BR"/>
        </a:p>
      </dgm:t>
    </dgm:pt>
    <dgm:pt modelId="{03A4376F-6E84-43EE-90F1-373E6028DEE6}" type="sibTrans" cxnId="{88007917-6BF4-484E-9A5C-1DFBBD0B7EF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pPr algn="l"/>
          <a:r>
            <a:rPr lang="pt-BR" dirty="0" smtClean="0"/>
            <a:t>[X] - TROCA</a:t>
          </a:r>
          <a:endParaRPr lang="pt-BR" dirty="0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2AFE3EE8-7B0C-4B45-841C-2A63997292BE}">
      <dgm:prSet phldrT="[Texto]"/>
      <dgm:spPr/>
      <dgm:t>
        <a:bodyPr vert="vert"/>
        <a:lstStyle/>
        <a:p>
          <a:pPr algn="l"/>
          <a:r>
            <a:rPr lang="pt-BR" dirty="0" smtClean="0"/>
            <a:t>[X] - COLOCA</a:t>
          </a:r>
          <a:endParaRPr lang="pt-BR" dirty="0"/>
        </a:p>
      </dgm:t>
    </dgm:pt>
    <dgm:pt modelId="{16F3EEC6-3412-4731-ABDA-79942C55F033}" type="parTrans" cxnId="{248A4F0F-C501-404E-B03E-D58BEB1AC552}">
      <dgm:prSet/>
      <dgm:spPr/>
      <dgm:t>
        <a:bodyPr/>
        <a:lstStyle/>
        <a:p>
          <a:endParaRPr lang="pt-BR"/>
        </a:p>
      </dgm:t>
    </dgm:pt>
    <dgm:pt modelId="{AD6FB020-256D-4BFF-92CB-5FD0CD1BF19D}" type="sibTrans" cxnId="{248A4F0F-C501-404E-B03E-D58BEB1AC552}">
      <dgm:prSet/>
      <dgm:spPr/>
      <dgm:t>
        <a:bodyPr/>
        <a:lstStyle/>
        <a:p>
          <a:endParaRPr lang="pt-BR"/>
        </a:p>
      </dgm:t>
    </dgm:pt>
    <dgm:pt modelId="{1B8E76E0-7F9E-4318-8571-2C58988F2E3C}">
      <dgm:prSet phldrT="[Texto]"/>
      <dgm:spPr/>
      <dgm:t>
        <a:bodyPr vert="vert"/>
        <a:lstStyle/>
        <a:p>
          <a:pPr algn="l"/>
          <a:r>
            <a:rPr lang="pt-BR" dirty="0" smtClean="0"/>
            <a:t>[  ] - RETIRA</a:t>
          </a:r>
          <a:endParaRPr lang="pt-BR" dirty="0"/>
        </a:p>
      </dgm:t>
    </dgm:pt>
    <dgm:pt modelId="{89B9F292-C2EB-4378-AA3B-7398229F06B5}" type="parTrans" cxnId="{4093C24F-92CE-4310-A368-7C300A5298E5}">
      <dgm:prSet/>
      <dgm:spPr/>
      <dgm:t>
        <a:bodyPr/>
        <a:lstStyle/>
        <a:p>
          <a:endParaRPr lang="pt-BR"/>
        </a:p>
      </dgm:t>
    </dgm:pt>
    <dgm:pt modelId="{38889E67-F876-4F10-BC3B-753AAE609F5C}" type="sibTrans" cxnId="{4093C24F-92CE-4310-A368-7C300A5298E5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B06F282F-7847-45EB-9DB7-FDDBF22A300B}" type="pres">
      <dgm:prSet presAssocID="{1B8E76E0-7F9E-4318-8571-2C58988F2E3C}" presName="vertFour" presStyleCnt="0">
        <dgm:presLayoutVars>
          <dgm:chPref val="3"/>
        </dgm:presLayoutVars>
      </dgm:prSet>
      <dgm:spPr/>
    </dgm:pt>
    <dgm:pt modelId="{39DCF90A-0983-40C7-ABB5-C47FFE2DF0CC}" type="pres">
      <dgm:prSet presAssocID="{1B8E76E0-7F9E-4318-8571-2C58988F2E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77244-D5D9-4488-804E-3B712459A684}" type="pres">
      <dgm:prSet presAssocID="{1B8E76E0-7F9E-4318-8571-2C58988F2E3C}" presName="horzFour" presStyleCnt="0"/>
      <dgm:spPr/>
    </dgm:pt>
    <dgm:pt modelId="{6D722783-D10D-4080-AB8D-FEC43EDE4CED}" type="pres">
      <dgm:prSet presAssocID="{38889E67-F876-4F10-BC3B-753AAE609F5C}" presName="sibSpaceFour" presStyleCnt="0"/>
      <dgm:spPr/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70660B2A-8A4E-47F2-8DA8-016EF15559B5}" type="pres">
      <dgm:prSet presAssocID="{2AFE3EE8-7B0C-4B45-841C-2A63997292BE}" presName="vertFour" presStyleCnt="0">
        <dgm:presLayoutVars>
          <dgm:chPref val="3"/>
        </dgm:presLayoutVars>
      </dgm:prSet>
      <dgm:spPr/>
    </dgm:pt>
    <dgm:pt modelId="{CD4084A9-737E-4BA7-8F7A-57A84B5B6984}" type="pres">
      <dgm:prSet presAssocID="{2AFE3EE8-7B0C-4B45-841C-2A63997292BE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836778-2D46-4CC7-AF77-DA01CF50E78F}" type="pres">
      <dgm:prSet presAssocID="{2AFE3EE8-7B0C-4B45-841C-2A63997292BE}" presName="horzFour" presStyleCnt="0"/>
      <dgm:spPr/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D6D7267-673E-434C-8A97-D3790EF8A4AB}" type="presOf" srcId="{2AFE3EE8-7B0C-4B45-841C-2A63997292BE}" destId="{CD4084A9-737E-4BA7-8F7A-57A84B5B6984}" srcOrd="0" destOrd="0" presId="urn:microsoft.com/office/officeart/2005/8/layout/hierarchy4"/>
    <dgm:cxn modelId="{248A4F0F-C501-404E-B03E-D58BEB1AC552}" srcId="{0CDC6896-3CC9-4083-80D1-4F895F4255AB}" destId="{2AFE3EE8-7B0C-4B45-841C-2A63997292BE}" srcOrd="2" destOrd="0" parTransId="{16F3EEC6-3412-4731-ABDA-79942C55F033}" sibTransId="{AD6FB020-256D-4BFF-92CB-5FD0CD1BF19D}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D0C120C2-6BF9-4810-AC04-AD3835455A0C}" type="presOf" srcId="{1B8E76E0-7F9E-4318-8571-2C58988F2E3C}" destId="{39DCF90A-0983-40C7-ABB5-C47FFE2DF0CC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4093C24F-92CE-4310-A368-7C300A5298E5}" srcId="{0CDC6896-3CC9-4083-80D1-4F895F4255AB}" destId="{1B8E76E0-7F9E-4318-8571-2C58988F2E3C}" srcOrd="0" destOrd="0" parTransId="{89B9F292-C2EB-4378-AA3B-7398229F06B5}" sibTransId="{38889E67-F876-4F10-BC3B-753AAE609F5C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D802D478-8420-4546-9172-D7471E343854}" type="presParOf" srcId="{1AE7E636-444A-4E2E-A8EA-6E47BAB348D9}" destId="{B06F282F-7847-45EB-9DB7-FDDBF22A300B}" srcOrd="0" destOrd="0" presId="urn:microsoft.com/office/officeart/2005/8/layout/hierarchy4"/>
    <dgm:cxn modelId="{35BE718A-41AE-4342-919D-65708966CE97}" type="presParOf" srcId="{B06F282F-7847-45EB-9DB7-FDDBF22A300B}" destId="{39DCF90A-0983-40C7-ABB5-C47FFE2DF0CC}" srcOrd="0" destOrd="0" presId="urn:microsoft.com/office/officeart/2005/8/layout/hierarchy4"/>
    <dgm:cxn modelId="{4983F47C-A4EB-4AF1-AD93-AAC0FDE9A9C0}" type="presParOf" srcId="{B06F282F-7847-45EB-9DB7-FDDBF22A300B}" destId="{85377244-D5D9-4488-804E-3B712459A684}" srcOrd="1" destOrd="0" presId="urn:microsoft.com/office/officeart/2005/8/layout/hierarchy4"/>
    <dgm:cxn modelId="{88A2D3D0-857E-463B-921A-66A38930794A}" type="presParOf" srcId="{1AE7E636-444A-4E2E-A8EA-6E47BAB348D9}" destId="{6D722783-D10D-4080-AB8D-FEC43EDE4CED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4641AF45-6B12-4F29-B41B-76F8E3055F19}" type="presParOf" srcId="{1AE7E636-444A-4E2E-A8EA-6E47BAB348D9}" destId="{32AE4BBE-66C6-4F72-8005-A20EEF0E50BB}" srcOrd="3" destOrd="0" presId="urn:microsoft.com/office/officeart/2005/8/layout/hierarchy4"/>
    <dgm:cxn modelId="{3AF88FBD-C03E-414D-9C7E-193CA171E561}" type="presParOf" srcId="{1AE7E636-444A-4E2E-A8EA-6E47BAB348D9}" destId="{70660B2A-8A4E-47F2-8DA8-016EF15559B5}" srcOrd="4" destOrd="0" presId="urn:microsoft.com/office/officeart/2005/8/layout/hierarchy4"/>
    <dgm:cxn modelId="{E5E937D7-993D-4DD1-AC67-D0CC965EF53E}" type="presParOf" srcId="{70660B2A-8A4E-47F2-8DA8-016EF15559B5}" destId="{CD4084A9-737E-4BA7-8F7A-57A84B5B6984}" srcOrd="0" destOrd="0" presId="urn:microsoft.com/office/officeart/2005/8/layout/hierarchy4"/>
    <dgm:cxn modelId="{89455A99-C8F7-429D-905A-4524B8E7B598}" type="presParOf" srcId="{70660B2A-8A4E-47F2-8DA8-016EF15559B5}" destId="{CB836778-2D46-4CC7-AF77-DA01CF50E78F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pPr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546</Words>
  <Application>Microsoft Office PowerPoint</Application>
  <PresentationFormat>Apresentação na tela (4:3)</PresentationFormat>
  <Paragraphs>259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74</cp:revision>
  <dcterms:created xsi:type="dcterms:W3CDTF">2014-02-13T10:26:37Z</dcterms:created>
  <dcterms:modified xsi:type="dcterms:W3CDTF">2014-03-11T17:42:42Z</dcterms:modified>
</cp:coreProperties>
</file>