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notesSlides/notesSlide4.xml" ContentType="application/vnd.openxmlformats-officedocument.presentationml.notesSlid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diagrams/drawing5.xml" ContentType="application/vnd.ms-office.drawingml.diagramDrawing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drawing6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57" r:id="rId4"/>
    <p:sldId id="258" r:id="rId5"/>
    <p:sldId id="259" r:id="rId6"/>
    <p:sldId id="266" r:id="rId7"/>
    <p:sldId id="261" r:id="rId8"/>
    <p:sldId id="262" r:id="rId9"/>
    <p:sldId id="263" r:id="rId10"/>
    <p:sldId id="264" r:id="rId11"/>
    <p:sldId id="265" r:id="rId12"/>
    <p:sldId id="268" r:id="rId13"/>
  </p:sldIdLst>
  <p:sldSz cx="9144000" cy="6858000" type="screen4x3"/>
  <p:notesSz cx="6881813" cy="97107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FFCC66"/>
    <a:srgbClr val="660033"/>
    <a:srgbClr val="33CC33"/>
    <a:srgbClr val="66CCFF"/>
    <a:srgbClr val="66FF33"/>
    <a:srgbClr val="666633"/>
    <a:srgbClr val="CC3300"/>
    <a:srgbClr val="66FFFF"/>
    <a:srgbClr val="33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6327" autoAdjust="0"/>
    <p:restoredTop sz="99322" autoAdjust="0"/>
  </p:normalViewPr>
  <p:slideViewPr>
    <p:cSldViewPr>
      <p:cViewPr>
        <p:scale>
          <a:sx n="125" d="100"/>
          <a:sy n="125" d="100"/>
        </p:scale>
        <p:origin x="-174" y="19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91272E83-D057-4E79-BCED-AE1F321DAAE0}">
      <dgm:prSet phldrT="[Texto]"/>
      <dgm:spPr/>
      <dgm:t>
        <a:bodyPr/>
        <a:lstStyle/>
        <a:p>
          <a:r>
            <a:rPr lang="pt-BR" dirty="0" smtClean="0"/>
            <a:t>CONTROLE DE CADASTROS</a:t>
          </a:r>
          <a:endParaRPr lang="pt-BR" dirty="0"/>
        </a:p>
      </dgm:t>
    </dgm:pt>
    <dgm:pt modelId="{F12F657E-8047-4C42-878E-C7727C3A4444}" type="parTrans" cxnId="{27B978FD-1CE1-4763-A606-D10AF6038FF1}">
      <dgm:prSet/>
      <dgm:spPr/>
      <dgm:t>
        <a:bodyPr/>
        <a:lstStyle/>
        <a:p>
          <a:endParaRPr lang="pt-BR"/>
        </a:p>
      </dgm:t>
    </dgm:pt>
    <dgm:pt modelId="{57FB8618-C927-41A6-869E-7464F74B48A5}" type="sibTrans" cxnId="{27B978FD-1CE1-4763-A606-D10AF6038FF1}">
      <dgm:prSet/>
      <dgm:spPr/>
      <dgm:t>
        <a:bodyPr/>
        <a:lstStyle/>
        <a:p>
          <a:endParaRPr lang="pt-BR"/>
        </a:p>
      </dgm:t>
    </dgm:pt>
    <dgm:pt modelId="{AB2C53EF-6F6F-47BD-A79D-2879E480690F}">
      <dgm:prSet/>
      <dgm:spPr/>
      <dgm:t>
        <a:bodyPr vert="horz"/>
        <a:lstStyle/>
        <a:p>
          <a:r>
            <a:rPr lang="pt-BR" dirty="0" smtClean="0"/>
            <a:t>CATEGORIAS</a:t>
          </a:r>
          <a:endParaRPr lang="pt-BR" dirty="0"/>
        </a:p>
      </dgm:t>
    </dgm:pt>
    <dgm:pt modelId="{594D0301-83E5-404F-A9A0-29CC42DC8AA3}" type="parTrans" cxnId="{E611855F-77E5-4858-9D56-C1992629FBE6}">
      <dgm:prSet/>
      <dgm:spPr/>
      <dgm:t>
        <a:bodyPr/>
        <a:lstStyle/>
        <a:p>
          <a:endParaRPr lang="pt-BR"/>
        </a:p>
      </dgm:t>
    </dgm:pt>
    <dgm:pt modelId="{22D07959-1E0F-4CFC-9A4E-840CE5AF4138}" type="sibTrans" cxnId="{E611855F-77E5-4858-9D56-C1992629FBE6}">
      <dgm:prSet/>
      <dgm:spPr/>
      <dgm:t>
        <a:bodyPr/>
        <a:lstStyle/>
        <a:p>
          <a:endParaRPr lang="pt-BR"/>
        </a:p>
      </dgm:t>
    </dgm:pt>
    <dgm:pt modelId="{83E053C0-5327-4610-80EF-233508AFB7B1}">
      <dgm:prSet/>
      <dgm:spPr/>
      <dgm:t>
        <a:bodyPr vert="vert"/>
        <a:lstStyle/>
        <a:p>
          <a:pPr algn="ctr"/>
          <a:r>
            <a:rPr lang="pt-BR" dirty="0" smtClean="0"/>
            <a:t>MATERIAIS</a:t>
          </a:r>
          <a:endParaRPr lang="pt-BR" dirty="0"/>
        </a:p>
      </dgm:t>
    </dgm:pt>
    <dgm:pt modelId="{86CEB707-9023-4725-AF33-E5D1B4A4F66C}" type="parTrans" cxnId="{E36F6EC3-BA81-4FC2-98FB-8DFE1FBB97AC}">
      <dgm:prSet/>
      <dgm:spPr/>
      <dgm:t>
        <a:bodyPr/>
        <a:lstStyle/>
        <a:p>
          <a:endParaRPr lang="pt-BR"/>
        </a:p>
      </dgm:t>
    </dgm:pt>
    <dgm:pt modelId="{8707BEB0-E8A3-4032-B191-92D228A1F359}" type="sibTrans" cxnId="{E36F6EC3-BA81-4FC2-98FB-8DFE1FBB97AC}">
      <dgm:prSet/>
      <dgm:spPr/>
      <dgm:t>
        <a:bodyPr/>
        <a:lstStyle/>
        <a:p>
          <a:endParaRPr lang="pt-BR"/>
        </a:p>
      </dgm:t>
    </dgm:pt>
    <dgm:pt modelId="{3D23C93C-323B-4D34-A247-4CE24AE8C98B}">
      <dgm:prSet/>
      <dgm:spPr/>
      <dgm:t>
        <a:bodyPr vert="vert"/>
        <a:lstStyle/>
        <a:p>
          <a:pPr algn="ctr"/>
          <a:r>
            <a:rPr lang="pt-BR" dirty="0" smtClean="0"/>
            <a:t>PROPAGANDAS</a:t>
          </a:r>
          <a:endParaRPr lang="pt-BR" dirty="0"/>
        </a:p>
      </dgm:t>
    </dgm:pt>
    <dgm:pt modelId="{60FAFCE3-1530-406E-991A-F3D231456AE2}" type="parTrans" cxnId="{6255B933-6FBC-405D-8CB5-FD34C18D5EE5}">
      <dgm:prSet/>
      <dgm:spPr/>
      <dgm:t>
        <a:bodyPr/>
        <a:lstStyle/>
        <a:p>
          <a:endParaRPr lang="pt-BR"/>
        </a:p>
      </dgm:t>
    </dgm:pt>
    <dgm:pt modelId="{F8EEEEC3-769F-48AD-A8EE-FC636F15D5CD}" type="sibTrans" cxnId="{6255B933-6FBC-405D-8CB5-FD34C18D5EE5}">
      <dgm:prSet/>
      <dgm:spPr/>
      <dgm:t>
        <a:bodyPr/>
        <a:lstStyle/>
        <a:p>
          <a:endParaRPr lang="pt-BR"/>
        </a:p>
      </dgm:t>
    </dgm:pt>
    <dgm:pt modelId="{A7AFA494-3CFB-4A96-B19C-EE941254249A}">
      <dgm:prSet/>
      <dgm:spPr/>
      <dgm:t>
        <a:bodyPr vert="horz"/>
        <a:lstStyle/>
        <a:p>
          <a:r>
            <a:rPr lang="pt-BR" dirty="0" smtClean="0"/>
            <a:t>CLIENTES</a:t>
          </a:r>
          <a:endParaRPr lang="pt-BR" dirty="0"/>
        </a:p>
      </dgm:t>
    </dgm:pt>
    <dgm:pt modelId="{E3154962-EACE-4A41-B525-BF3D9581C5DB}" type="parTrans" cxnId="{816848FD-7375-4802-B244-1B2B6983A911}">
      <dgm:prSet/>
      <dgm:spPr/>
      <dgm:t>
        <a:bodyPr/>
        <a:lstStyle/>
        <a:p>
          <a:endParaRPr lang="pt-BR"/>
        </a:p>
      </dgm:t>
    </dgm:pt>
    <dgm:pt modelId="{6079A3AD-46EF-4F99-B5D0-0F773079818C}" type="sibTrans" cxnId="{816848FD-7375-4802-B244-1B2B6983A911}">
      <dgm:prSet/>
      <dgm:spPr/>
      <dgm:t>
        <a:bodyPr/>
        <a:lstStyle/>
        <a:p>
          <a:endParaRPr lang="pt-BR"/>
        </a:p>
      </dgm:t>
    </dgm:pt>
    <dgm:pt modelId="{2A18AB3B-DAC2-4415-B497-9AFE95D479B9}">
      <dgm:prSet/>
      <dgm:spPr/>
      <dgm:t>
        <a:bodyPr vert="vert"/>
        <a:lstStyle/>
        <a:p>
          <a:pPr algn="ctr"/>
          <a:r>
            <a:rPr lang="pt-BR" dirty="0" smtClean="0"/>
            <a:t>TELEFONES</a:t>
          </a:r>
          <a:endParaRPr lang="pt-BR" dirty="0"/>
        </a:p>
      </dgm:t>
    </dgm:pt>
    <dgm:pt modelId="{60842932-ED79-41D0-86D2-921F00934CE0}" type="parTrans" cxnId="{CD248C03-1FA9-4F4F-B0E5-28CDD94A9536}">
      <dgm:prSet/>
      <dgm:spPr/>
      <dgm:t>
        <a:bodyPr/>
        <a:lstStyle/>
        <a:p>
          <a:endParaRPr lang="pt-BR"/>
        </a:p>
      </dgm:t>
    </dgm:pt>
    <dgm:pt modelId="{EA871B9E-05AF-4C9B-A0A3-13C3A673FCE5}" type="sibTrans" cxnId="{CD248C03-1FA9-4F4F-B0E5-28CDD94A9536}">
      <dgm:prSet/>
      <dgm:spPr/>
      <dgm:t>
        <a:bodyPr/>
        <a:lstStyle/>
        <a:p>
          <a:endParaRPr lang="pt-BR"/>
        </a:p>
      </dgm:t>
    </dgm:pt>
    <dgm:pt modelId="{0DD6E2B5-3FD4-4B38-AD5F-A651F4863C3B}">
      <dgm:prSet/>
      <dgm:spPr/>
      <dgm:t>
        <a:bodyPr vert="vert"/>
        <a:lstStyle/>
        <a:p>
          <a:pPr algn="l"/>
          <a:r>
            <a:rPr lang="pt-BR" dirty="0" smtClean="0"/>
            <a:t>CRITÉRIOS DE COBRANÇA</a:t>
          </a:r>
        </a:p>
      </dgm:t>
    </dgm:pt>
    <dgm:pt modelId="{63FC6270-CA82-4720-824F-0A1BA90365BE}">
      <dgm:prSet/>
      <dgm:spPr/>
      <dgm:t>
        <a:bodyPr vert="vert"/>
        <a:lstStyle/>
        <a:p>
          <a:pPr algn="l"/>
          <a:r>
            <a:rPr lang="pt-BR" dirty="0" smtClean="0"/>
            <a:t>CONDIÇÕES</a:t>
          </a:r>
        </a:p>
      </dgm:t>
    </dgm:pt>
    <dgm:pt modelId="{5B7158D7-8F2C-4D6F-942E-E65E5CBF48C7}">
      <dgm:prSet/>
      <dgm:spPr/>
      <dgm:t>
        <a:bodyPr vert="vert"/>
        <a:lstStyle/>
        <a:p>
          <a:pPr algn="l"/>
          <a:r>
            <a:rPr lang="pt-BR" dirty="0" smtClean="0"/>
            <a:t>TRANSAÇÕES</a:t>
          </a:r>
        </a:p>
      </dgm:t>
    </dgm:pt>
    <dgm:pt modelId="{50388D4D-8EB8-447D-95EE-774358958529}">
      <dgm:prSet/>
      <dgm:spPr/>
      <dgm:t>
        <a:bodyPr vert="vert"/>
        <a:lstStyle/>
        <a:p>
          <a:pPr algn="l"/>
          <a:r>
            <a:rPr lang="pt-BR" dirty="0" smtClean="0"/>
            <a:t>CRITERIOS PARA FATURAMENTO</a:t>
          </a:r>
          <a:endParaRPr lang="pt-BR" dirty="0"/>
        </a:p>
      </dgm:t>
    </dgm:pt>
    <dgm:pt modelId="{D6370A68-191D-44D7-B131-503188BC8A19}" type="sibTrans" cxnId="{CAE8D28C-2C4E-4630-ADE3-C942EF3E0F63}">
      <dgm:prSet/>
      <dgm:spPr/>
      <dgm:t>
        <a:bodyPr/>
        <a:lstStyle/>
        <a:p>
          <a:endParaRPr lang="pt-BR"/>
        </a:p>
      </dgm:t>
    </dgm:pt>
    <dgm:pt modelId="{5DBD831A-99E1-40D7-95E3-78B557EF4FD2}" type="parTrans" cxnId="{CAE8D28C-2C4E-4630-ADE3-C942EF3E0F63}">
      <dgm:prSet/>
      <dgm:spPr/>
      <dgm:t>
        <a:bodyPr/>
        <a:lstStyle/>
        <a:p>
          <a:endParaRPr lang="pt-BR"/>
        </a:p>
      </dgm:t>
    </dgm:pt>
    <dgm:pt modelId="{EB69DE09-F482-451F-8BE2-D5A339BE20DB}" type="sibTrans" cxnId="{62DDDECB-C724-40B7-A667-316F52A36F47}">
      <dgm:prSet/>
      <dgm:spPr/>
      <dgm:t>
        <a:bodyPr/>
        <a:lstStyle/>
        <a:p>
          <a:endParaRPr lang="pt-BR"/>
        </a:p>
      </dgm:t>
    </dgm:pt>
    <dgm:pt modelId="{91B03DC9-0EB3-4B73-988E-9772BB3A4E88}" type="parTrans" cxnId="{62DDDECB-C724-40B7-A667-316F52A36F47}">
      <dgm:prSet/>
      <dgm:spPr/>
      <dgm:t>
        <a:bodyPr/>
        <a:lstStyle/>
        <a:p>
          <a:endParaRPr lang="pt-BR"/>
        </a:p>
      </dgm:t>
    </dgm:pt>
    <dgm:pt modelId="{40E017FE-5D60-4FAC-AA2D-4B931A33B08D}" type="sibTrans" cxnId="{8ED811A7-989A-45BA-A50A-B7274A4E6CC2}">
      <dgm:prSet/>
      <dgm:spPr/>
      <dgm:t>
        <a:bodyPr/>
        <a:lstStyle/>
        <a:p>
          <a:endParaRPr lang="pt-BR"/>
        </a:p>
      </dgm:t>
    </dgm:pt>
    <dgm:pt modelId="{ADFE66D7-5504-45A6-8CC4-8ACED03BCC67}" type="parTrans" cxnId="{8ED811A7-989A-45BA-A50A-B7274A4E6CC2}">
      <dgm:prSet/>
      <dgm:spPr/>
      <dgm:t>
        <a:bodyPr/>
        <a:lstStyle/>
        <a:p>
          <a:endParaRPr lang="pt-BR"/>
        </a:p>
      </dgm:t>
    </dgm:pt>
    <dgm:pt modelId="{964D37E3-4C1A-4D05-98C0-33F7DF801CEA}">
      <dgm:prSet/>
      <dgm:spPr/>
      <dgm:t>
        <a:bodyPr vert="vert"/>
        <a:lstStyle/>
        <a:p>
          <a:r>
            <a:rPr lang="pt-BR" dirty="0" smtClean="0"/>
            <a:t>OBRAS</a:t>
          </a:r>
          <a:endParaRPr lang="pt-BR" dirty="0"/>
        </a:p>
      </dgm:t>
    </dgm:pt>
    <dgm:pt modelId="{3E1D9FF2-AF8D-49C0-BC2C-C91B58984B8A}" type="sibTrans" cxnId="{37AF79B3-32D2-492E-9662-92A26B92B323}">
      <dgm:prSet/>
      <dgm:spPr/>
      <dgm:t>
        <a:bodyPr/>
        <a:lstStyle/>
        <a:p>
          <a:endParaRPr lang="pt-BR"/>
        </a:p>
      </dgm:t>
    </dgm:pt>
    <dgm:pt modelId="{7A44B25F-0DB1-4B32-9611-DEBF86BD8028}" type="parTrans" cxnId="{37AF79B3-32D2-492E-9662-92A26B92B323}">
      <dgm:prSet/>
      <dgm:spPr/>
      <dgm:t>
        <a:bodyPr/>
        <a:lstStyle/>
        <a:p>
          <a:endParaRPr lang="pt-BR"/>
        </a:p>
      </dgm:t>
    </dgm:pt>
    <dgm:pt modelId="{A5CFA77B-EDCF-48DB-AD24-97084330CBB9}" type="sibTrans" cxnId="{A97DEEE1-E5F4-43AB-ABE8-7393D7DC332D}">
      <dgm:prSet/>
      <dgm:spPr/>
      <dgm:t>
        <a:bodyPr/>
        <a:lstStyle/>
        <a:p>
          <a:endParaRPr lang="pt-BR"/>
        </a:p>
      </dgm:t>
    </dgm:pt>
    <dgm:pt modelId="{8986ADB1-F61B-4292-AC33-081C7D28DFC6}" type="parTrans" cxnId="{A97DEEE1-E5F4-43AB-ABE8-7393D7DC332D}">
      <dgm:prSet/>
      <dgm:spPr/>
      <dgm:t>
        <a:bodyPr/>
        <a:lstStyle/>
        <a:p>
          <a:endParaRPr lang="pt-BR"/>
        </a:p>
      </dgm:t>
    </dgm:pt>
    <dgm:pt modelId="{BF99FCAE-BC16-49CB-B626-B812B3AAB2A8}">
      <dgm:prSet/>
      <dgm:spPr/>
      <dgm:t>
        <a:bodyPr vert="vert"/>
        <a:lstStyle/>
        <a:p>
          <a:r>
            <a:rPr lang="pt-BR" dirty="0" smtClean="0"/>
            <a:t>DADOS</a:t>
          </a:r>
          <a:endParaRPr lang="pt-BR" dirty="0"/>
        </a:p>
      </dgm:t>
    </dgm:pt>
    <dgm:pt modelId="{CB8D57F9-565F-4A35-82B9-6FB56724B76D}" type="sibTrans" cxnId="{5B8C9C23-30FE-4615-A140-ACC9C3067C7B}">
      <dgm:prSet/>
      <dgm:spPr/>
      <dgm:t>
        <a:bodyPr/>
        <a:lstStyle/>
        <a:p>
          <a:endParaRPr lang="pt-BR"/>
        </a:p>
      </dgm:t>
    </dgm:pt>
    <dgm:pt modelId="{E82F3E84-18DF-4E12-A21C-242390C7DEA1}" type="parTrans" cxnId="{5B8C9C23-30FE-4615-A140-ACC9C3067C7B}">
      <dgm:prSet/>
      <dgm:spPr/>
      <dgm:t>
        <a:bodyPr/>
        <a:lstStyle/>
        <a:p>
          <a:endParaRPr lang="pt-BR"/>
        </a:p>
      </dgm:t>
    </dgm:pt>
    <dgm:pt modelId="{02E0E35D-1EFD-445E-A3F2-AE1148EC8E94}">
      <dgm:prSet/>
      <dgm:spPr/>
      <dgm:t>
        <a:bodyPr vert="vert"/>
        <a:lstStyle/>
        <a:p>
          <a:pPr algn="l"/>
          <a:r>
            <a:rPr lang="pt-BR" dirty="0" smtClean="0"/>
            <a:t>MEIOS DE PROPAGANDAS</a:t>
          </a:r>
          <a:endParaRPr lang="pt-BR" dirty="0"/>
        </a:p>
      </dgm:t>
    </dgm:pt>
    <dgm:pt modelId="{E4717626-B16E-4087-B8DE-B74EC7E6025D}" type="parTrans" cxnId="{0175B893-2280-4238-86DA-F5D3C71BA7E1}">
      <dgm:prSet/>
      <dgm:spPr/>
      <dgm:t>
        <a:bodyPr/>
        <a:lstStyle/>
        <a:p>
          <a:endParaRPr lang="pt-BR"/>
        </a:p>
      </dgm:t>
    </dgm:pt>
    <dgm:pt modelId="{A13B0254-040F-49C0-A0BA-3F566336C4D0}" type="sibTrans" cxnId="{0175B893-2280-4238-86DA-F5D3C71BA7E1}">
      <dgm:prSet/>
      <dgm:spPr/>
      <dgm:t>
        <a:bodyPr/>
        <a:lstStyle/>
        <a:p>
          <a:endParaRPr lang="pt-BR"/>
        </a:p>
      </dgm:t>
    </dgm:pt>
    <dgm:pt modelId="{F97E08C6-1B74-489C-ABBE-7344C5AD210B}">
      <dgm:prSet/>
      <dgm:spPr/>
      <dgm:t>
        <a:bodyPr vert="vert"/>
        <a:lstStyle/>
        <a:p>
          <a:r>
            <a:rPr lang="pt-BR" dirty="0" smtClean="0"/>
            <a:t>CONTATOS</a:t>
          </a:r>
          <a:endParaRPr lang="pt-BR" dirty="0"/>
        </a:p>
      </dgm:t>
    </dgm:pt>
    <dgm:pt modelId="{048A8CB4-7A8A-4D88-80EA-92453407A69E}" type="parTrans" cxnId="{F1A9299B-933D-4986-8F9B-192035F41575}">
      <dgm:prSet/>
      <dgm:spPr/>
      <dgm:t>
        <a:bodyPr/>
        <a:lstStyle/>
        <a:p>
          <a:endParaRPr lang="pt-BR"/>
        </a:p>
      </dgm:t>
    </dgm:pt>
    <dgm:pt modelId="{C2802AB1-C1F7-4462-A465-F03F2BD3CC02}" type="sibTrans" cxnId="{F1A9299B-933D-4986-8F9B-192035F41575}">
      <dgm:prSet/>
      <dgm:spPr/>
      <dgm:t>
        <a:bodyPr/>
        <a:lstStyle/>
        <a:p>
          <a:endParaRPr lang="pt-BR"/>
        </a:p>
      </dgm:t>
    </dgm:pt>
    <dgm:pt modelId="{E9D86179-E507-4DC2-8E0E-92A77115E6D9}">
      <dgm:prSet/>
      <dgm:spPr/>
      <dgm:t>
        <a:bodyPr vert="vert"/>
        <a:lstStyle/>
        <a:p>
          <a:r>
            <a:rPr lang="pt-BR" dirty="0" smtClean="0"/>
            <a:t>HISTORICOS</a:t>
          </a:r>
          <a:endParaRPr lang="pt-BR" dirty="0"/>
        </a:p>
      </dgm:t>
    </dgm:pt>
    <dgm:pt modelId="{6CAC29BB-8E14-4B78-9F18-B16DACF4FAD1}" type="parTrans" cxnId="{F47263AF-9660-4665-B1D0-ACC6399885E0}">
      <dgm:prSet/>
      <dgm:spPr/>
      <dgm:t>
        <a:bodyPr/>
        <a:lstStyle/>
        <a:p>
          <a:endParaRPr lang="pt-BR"/>
        </a:p>
      </dgm:t>
    </dgm:pt>
    <dgm:pt modelId="{B37B3C97-6E40-4AE7-89D8-FE52AA27A6EE}" type="sibTrans" cxnId="{F47263AF-9660-4665-B1D0-ACC6399885E0}">
      <dgm:prSet/>
      <dgm:spPr/>
      <dgm:t>
        <a:bodyPr/>
        <a:lstStyle/>
        <a:p>
          <a:endParaRPr lang="pt-BR"/>
        </a:p>
      </dgm:t>
    </dgm:pt>
    <dgm:pt modelId="{A77F9139-AEB1-437A-A25A-D48FC3CDD4F7}">
      <dgm:prSet/>
      <dgm:spPr/>
      <dgm:t>
        <a:bodyPr vert="vert"/>
        <a:lstStyle/>
        <a:p>
          <a:r>
            <a:rPr lang="pt-BR" dirty="0" smtClean="0"/>
            <a:t>CRITERIOS PARA FATURAMENTO</a:t>
          </a:r>
          <a:endParaRPr lang="pt-BR" dirty="0"/>
        </a:p>
      </dgm:t>
    </dgm:pt>
    <dgm:pt modelId="{8BC02D7D-56FE-4886-8E2E-AAC57BFFBBD8}" type="parTrans" cxnId="{758CD198-9808-4D4A-8336-D36096D592C3}">
      <dgm:prSet/>
      <dgm:spPr/>
      <dgm:t>
        <a:bodyPr/>
        <a:lstStyle/>
        <a:p>
          <a:endParaRPr lang="pt-BR"/>
        </a:p>
      </dgm:t>
    </dgm:pt>
    <dgm:pt modelId="{DCEDA46E-85B2-46EA-94FC-3B2DC664FF22}" type="sibTrans" cxnId="{758CD198-9808-4D4A-8336-D36096D592C3}">
      <dgm:prSet/>
      <dgm:spPr/>
      <dgm:t>
        <a:bodyPr/>
        <a:lstStyle/>
        <a:p>
          <a:endParaRPr lang="pt-BR"/>
        </a:p>
      </dgm:t>
    </dgm:pt>
    <dgm:pt modelId="{42D2EEA1-FC3C-462C-B001-0884C7FA9D6D}">
      <dgm:prSet/>
      <dgm:spPr/>
      <dgm:t>
        <a:bodyPr vert="vert"/>
        <a:lstStyle/>
        <a:p>
          <a:pPr algn="l"/>
          <a:r>
            <a:rPr lang="pt-BR" dirty="0" smtClean="0"/>
            <a:t>TRANSAÇÕES</a:t>
          </a:r>
        </a:p>
      </dgm:t>
    </dgm:pt>
    <dgm:pt modelId="{9B1CD2A0-99F3-4F14-8793-61A282A4D097}" type="parTrans" cxnId="{61AA39CF-5330-48C6-8E3F-DB4E4720953F}">
      <dgm:prSet/>
      <dgm:spPr/>
      <dgm:t>
        <a:bodyPr/>
        <a:lstStyle/>
        <a:p>
          <a:endParaRPr lang="pt-BR"/>
        </a:p>
      </dgm:t>
    </dgm:pt>
    <dgm:pt modelId="{DD8EE93F-D8F4-4906-9DA1-97B0B561C721}" type="sibTrans" cxnId="{61AA39CF-5330-48C6-8E3F-DB4E4720953F}">
      <dgm:prSet/>
      <dgm:spPr/>
      <dgm:t>
        <a:bodyPr/>
        <a:lstStyle/>
        <a:p>
          <a:endParaRPr lang="pt-BR"/>
        </a:p>
      </dgm:t>
    </dgm:pt>
    <dgm:pt modelId="{AB84BAAD-102D-4821-8889-07415674C906}">
      <dgm:prSet/>
      <dgm:spPr/>
      <dgm:t>
        <a:bodyPr vert="vert"/>
        <a:lstStyle/>
        <a:p>
          <a:pPr algn="l"/>
          <a:r>
            <a:rPr lang="pt-BR" dirty="0" smtClean="0"/>
            <a:t>CONDIÇÕES</a:t>
          </a:r>
        </a:p>
      </dgm:t>
    </dgm:pt>
    <dgm:pt modelId="{155CCF96-1ECE-4677-A398-828BDAE4FE54}" type="parTrans" cxnId="{F8B57E1B-4787-49E0-846E-71949A57ED50}">
      <dgm:prSet/>
      <dgm:spPr/>
      <dgm:t>
        <a:bodyPr/>
        <a:lstStyle/>
        <a:p>
          <a:endParaRPr lang="pt-BR"/>
        </a:p>
      </dgm:t>
    </dgm:pt>
    <dgm:pt modelId="{6E86CBF3-8AD1-45C6-9BE9-A7DC0F9B3BBE}" type="sibTrans" cxnId="{F8B57E1B-4787-49E0-846E-71949A57ED50}">
      <dgm:prSet/>
      <dgm:spPr/>
      <dgm:t>
        <a:bodyPr/>
        <a:lstStyle/>
        <a:p>
          <a:endParaRPr lang="pt-BR"/>
        </a:p>
      </dgm:t>
    </dgm:pt>
    <dgm:pt modelId="{F1F526AA-5AA5-433C-9CB4-D44535CE600F}">
      <dgm:prSet/>
      <dgm:spPr/>
      <dgm:t>
        <a:bodyPr vert="vert"/>
        <a:lstStyle/>
        <a:p>
          <a:pPr algn="l"/>
          <a:r>
            <a:rPr lang="pt-BR" dirty="0" smtClean="0"/>
            <a:t>CRITÉRIOS DE COBRANÇA</a:t>
          </a:r>
        </a:p>
      </dgm:t>
    </dgm:pt>
    <dgm:pt modelId="{C6CC74D6-BEFF-495E-A85D-02513BD93271}" type="parTrans" cxnId="{FB2FE59C-1F0E-4499-A43F-8643F5AC568E}">
      <dgm:prSet/>
      <dgm:spPr/>
      <dgm:t>
        <a:bodyPr/>
        <a:lstStyle/>
        <a:p>
          <a:endParaRPr lang="pt-BR"/>
        </a:p>
      </dgm:t>
    </dgm:pt>
    <dgm:pt modelId="{CBF97D7F-E3CE-4A6D-A1DC-09805F1166C4}" type="sibTrans" cxnId="{FB2FE59C-1F0E-4499-A43F-8643F5AC568E}">
      <dgm:prSet/>
      <dgm:spPr/>
      <dgm:t>
        <a:bodyPr/>
        <a:lstStyle/>
        <a:p>
          <a:endParaRPr lang="pt-BR"/>
        </a:p>
      </dgm:t>
    </dgm:pt>
    <dgm:pt modelId="{C2B54245-BB0F-472D-A68F-BC01F1AEB7C2}">
      <dgm:prSet phldrT="[Texto]"/>
      <dgm:spPr/>
      <dgm:t>
        <a:bodyPr vert="vert"/>
        <a:lstStyle/>
        <a:p>
          <a:pPr algn="ctr"/>
          <a:r>
            <a:rPr lang="pt-BR" dirty="0" smtClean="0"/>
            <a:t>DADOS</a:t>
          </a:r>
          <a:endParaRPr lang="pt-BR" dirty="0"/>
        </a:p>
      </dgm:t>
    </dgm:pt>
    <dgm:pt modelId="{C2200B43-754A-4B2D-AA2C-F161387FB4B9}" type="parTrans" cxnId="{F62A731B-7397-4A2B-AE09-C022D6E51441}">
      <dgm:prSet/>
      <dgm:spPr/>
      <dgm:t>
        <a:bodyPr/>
        <a:lstStyle/>
        <a:p>
          <a:endParaRPr lang="pt-BR"/>
        </a:p>
      </dgm:t>
    </dgm:pt>
    <dgm:pt modelId="{77B2881B-CE53-46D3-B832-169D4C7769CA}" type="sibTrans" cxnId="{F62A731B-7397-4A2B-AE09-C022D6E51441}">
      <dgm:prSet/>
      <dgm:spPr/>
      <dgm:t>
        <a:bodyPr/>
        <a:lstStyle/>
        <a:p>
          <a:endParaRPr lang="pt-BR"/>
        </a:p>
      </dgm:t>
    </dgm:pt>
    <dgm:pt modelId="{4007D59A-1F34-460A-9E04-E1BE5C755E0B}">
      <dgm:prSet/>
      <dgm:spPr/>
      <dgm:t>
        <a:bodyPr vert="vert"/>
        <a:lstStyle/>
        <a:p>
          <a:pPr algn="l"/>
          <a:r>
            <a:rPr lang="pt-BR" dirty="0" smtClean="0"/>
            <a:t>TIPO DE CADASTRO</a:t>
          </a:r>
          <a:endParaRPr lang="pt-BR" dirty="0"/>
        </a:p>
      </dgm:t>
    </dgm:pt>
    <dgm:pt modelId="{689ACEE2-F97C-4608-9C13-149A90808779}" type="parTrans" cxnId="{B8AC7D36-9423-4B9F-B32A-2A4C540EF096}">
      <dgm:prSet/>
      <dgm:spPr/>
      <dgm:t>
        <a:bodyPr/>
        <a:lstStyle/>
        <a:p>
          <a:endParaRPr lang="pt-BR"/>
        </a:p>
      </dgm:t>
    </dgm:pt>
    <dgm:pt modelId="{AA9B6774-55BF-44EE-A783-CDEA86E2F526}" type="sibTrans" cxnId="{B8AC7D36-9423-4B9F-B32A-2A4C540EF096}">
      <dgm:prSet/>
      <dgm:spPr/>
      <dgm:t>
        <a:bodyPr/>
        <a:lstStyle/>
        <a:p>
          <a:endParaRPr lang="pt-BR"/>
        </a:p>
      </dgm:t>
    </dgm:pt>
    <dgm:pt modelId="{5B58BBED-576D-4656-889D-D1659C9CAFCC}">
      <dgm:prSet/>
      <dgm:spPr/>
      <dgm:t>
        <a:bodyPr vert="vert"/>
        <a:lstStyle/>
        <a:p>
          <a:pPr algn="ctr"/>
          <a:r>
            <a:rPr lang="pt-BR" dirty="0" smtClean="0"/>
            <a:t>ATERROS</a:t>
          </a:r>
          <a:endParaRPr lang="pt-BR" dirty="0"/>
        </a:p>
      </dgm:t>
    </dgm:pt>
    <dgm:pt modelId="{610488F5-7F80-406A-8B68-B31679CEBAE1}" type="parTrans" cxnId="{53ED9D23-FC04-47C4-9B85-C879BC2950F4}">
      <dgm:prSet/>
      <dgm:spPr/>
      <dgm:t>
        <a:bodyPr/>
        <a:lstStyle/>
        <a:p>
          <a:endParaRPr lang="pt-BR"/>
        </a:p>
      </dgm:t>
    </dgm:pt>
    <dgm:pt modelId="{48503197-38DB-4598-B62D-4992DF68D363}" type="sibTrans" cxnId="{53ED9D23-FC04-47C4-9B85-C879BC2950F4}">
      <dgm:prSet/>
      <dgm:spPr/>
      <dgm:t>
        <a:bodyPr/>
        <a:lstStyle/>
        <a:p>
          <a:endParaRPr lang="pt-BR"/>
        </a:p>
      </dgm:t>
    </dgm:pt>
    <dgm:pt modelId="{A248F3D2-5046-47B7-9179-31B626C67140}">
      <dgm:prSet/>
      <dgm:spPr/>
      <dgm:t>
        <a:bodyPr vert="vert"/>
        <a:lstStyle/>
        <a:p>
          <a:pPr algn="ctr"/>
          <a:r>
            <a:rPr lang="pt-BR" dirty="0" smtClean="0"/>
            <a:t>VEICULOS</a:t>
          </a:r>
          <a:endParaRPr lang="pt-BR" dirty="0"/>
        </a:p>
      </dgm:t>
    </dgm:pt>
    <dgm:pt modelId="{0C0E1CC4-EE0F-45E9-AB86-0623AC8366AB}" type="parTrans" cxnId="{D08385C1-F2FC-479B-89B5-95027B4CF2D6}">
      <dgm:prSet/>
      <dgm:spPr/>
      <dgm:t>
        <a:bodyPr/>
        <a:lstStyle/>
        <a:p>
          <a:endParaRPr lang="pt-BR"/>
        </a:p>
      </dgm:t>
    </dgm:pt>
    <dgm:pt modelId="{EC5CDC7E-381E-472F-AF4E-04130A9F1390}" type="sibTrans" cxnId="{D08385C1-F2FC-479B-89B5-95027B4CF2D6}">
      <dgm:prSet/>
      <dgm:spPr/>
      <dgm:t>
        <a:bodyPr/>
        <a:lstStyle/>
        <a:p>
          <a:endParaRPr lang="pt-BR"/>
        </a:p>
      </dgm:t>
    </dgm:pt>
    <dgm:pt modelId="{E0FD25FE-C8EF-4C59-9566-BC56D5ED0C7D}">
      <dgm:prSet/>
      <dgm:spPr/>
      <dgm:t>
        <a:bodyPr vert="vert"/>
        <a:lstStyle/>
        <a:p>
          <a:r>
            <a:rPr lang="pt-BR" dirty="0" smtClean="0"/>
            <a:t>CLIENTE</a:t>
          </a:r>
          <a:endParaRPr lang="pt-BR" dirty="0"/>
        </a:p>
      </dgm:t>
    </dgm:pt>
    <dgm:pt modelId="{74AF1B44-C280-403E-87E4-07CE802D7A34}" type="parTrans" cxnId="{498DFF12-3B2F-4FC8-81F3-9417CBF2C39D}">
      <dgm:prSet/>
      <dgm:spPr/>
      <dgm:t>
        <a:bodyPr/>
        <a:lstStyle/>
        <a:p>
          <a:endParaRPr lang="pt-BR"/>
        </a:p>
      </dgm:t>
    </dgm:pt>
    <dgm:pt modelId="{630D4C8A-22DD-4749-B15D-75EB4D1E5B60}" type="sibTrans" cxnId="{498DFF12-3B2F-4FC8-81F3-9417CBF2C39D}">
      <dgm:prSet/>
      <dgm:spPr/>
      <dgm:t>
        <a:bodyPr/>
        <a:lstStyle/>
        <a:p>
          <a:endParaRPr lang="pt-BR"/>
        </a:p>
      </dgm:t>
    </dgm:pt>
    <dgm:pt modelId="{C4BBDB66-5617-4817-88D2-2EF524997EC7}">
      <dgm:prSet/>
      <dgm:spPr/>
      <dgm:t>
        <a:bodyPr vert="vert"/>
        <a:lstStyle/>
        <a:p>
          <a:pPr algn="l"/>
          <a:r>
            <a:rPr lang="pt-BR" dirty="0" smtClean="0"/>
            <a:t>OBSERVAÇÕES</a:t>
          </a:r>
          <a:endParaRPr lang="pt-BR" dirty="0"/>
        </a:p>
      </dgm:t>
    </dgm:pt>
    <dgm:pt modelId="{5AD1CE37-2A27-4BC2-A7F8-85ABC1F96E1F}" type="parTrans" cxnId="{B2318E53-5E9E-4A71-B2E3-688E1CBB0FF1}">
      <dgm:prSet/>
      <dgm:spPr/>
      <dgm:t>
        <a:bodyPr/>
        <a:lstStyle/>
        <a:p>
          <a:endParaRPr lang="pt-BR"/>
        </a:p>
      </dgm:t>
    </dgm:pt>
    <dgm:pt modelId="{1652C874-BADE-44F4-A863-28A9C833287F}" type="sibTrans" cxnId="{B2318E53-5E9E-4A71-B2E3-688E1CBB0FF1}">
      <dgm:prSet/>
      <dgm:spPr/>
      <dgm:t>
        <a:bodyPr/>
        <a:lstStyle/>
        <a:p>
          <a:endParaRPr lang="pt-BR"/>
        </a:p>
      </dgm:t>
    </dgm:pt>
    <dgm:pt modelId="{A5ED0255-18AB-42C0-AD0A-A5074861539C}">
      <dgm:prSet/>
      <dgm:spPr/>
      <dgm:t>
        <a:bodyPr vert="vert"/>
        <a:lstStyle/>
        <a:p>
          <a:pPr algn="l"/>
          <a:r>
            <a:rPr lang="pt-BR" dirty="0" smtClean="0"/>
            <a:t>ENDEREÇO</a:t>
          </a:r>
          <a:endParaRPr lang="pt-BR" dirty="0"/>
        </a:p>
      </dgm:t>
    </dgm:pt>
    <dgm:pt modelId="{50FE12D8-A471-442E-8142-8F5281B89C83}" type="parTrans" cxnId="{EC0A431E-7E08-415B-9666-11641473C868}">
      <dgm:prSet/>
      <dgm:spPr/>
      <dgm:t>
        <a:bodyPr/>
        <a:lstStyle/>
        <a:p>
          <a:endParaRPr lang="pt-BR"/>
        </a:p>
      </dgm:t>
    </dgm:pt>
    <dgm:pt modelId="{89A123A0-7D77-4349-B584-8B069048730A}" type="sibTrans" cxnId="{EC0A431E-7E08-415B-9666-11641473C868}">
      <dgm:prSet/>
      <dgm:spPr/>
      <dgm:t>
        <a:bodyPr/>
        <a:lstStyle/>
        <a:p>
          <a:endParaRPr lang="pt-BR"/>
        </a:p>
      </dgm:t>
    </dgm:pt>
    <dgm:pt modelId="{E2105593-5720-4A9A-9623-EE0A89B2C54D}">
      <dgm:prSet/>
      <dgm:spPr/>
      <dgm:t>
        <a:bodyPr vert="vert"/>
        <a:lstStyle/>
        <a:p>
          <a:pPr algn="l"/>
          <a:r>
            <a:rPr lang="pt-BR" dirty="0" smtClean="0"/>
            <a:t>ENDEREÇO</a:t>
          </a:r>
          <a:endParaRPr lang="pt-BR" dirty="0"/>
        </a:p>
      </dgm:t>
    </dgm:pt>
    <dgm:pt modelId="{8A5F7FF2-A994-4050-8E51-FCFA10A88D83}" type="parTrans" cxnId="{AF3137C0-7939-4C29-A428-35C3EC53F3C1}">
      <dgm:prSet/>
      <dgm:spPr/>
      <dgm:t>
        <a:bodyPr/>
        <a:lstStyle/>
        <a:p>
          <a:endParaRPr lang="pt-BR"/>
        </a:p>
      </dgm:t>
    </dgm:pt>
    <dgm:pt modelId="{E4DD8497-DDCD-4EA8-92B9-91727A49A985}" type="sibTrans" cxnId="{AF3137C0-7939-4C29-A428-35C3EC53F3C1}">
      <dgm:prSet/>
      <dgm:spPr/>
      <dgm:t>
        <a:bodyPr/>
        <a:lstStyle/>
        <a:p>
          <a:endParaRPr lang="pt-BR"/>
        </a:p>
      </dgm:t>
    </dgm:pt>
    <dgm:pt modelId="{AFACF6DF-CA6E-4123-82F0-3C4FBC84994E}">
      <dgm:prSet/>
      <dgm:spPr/>
      <dgm:t>
        <a:bodyPr vert="vert"/>
        <a:lstStyle/>
        <a:p>
          <a:r>
            <a:rPr lang="pt-BR" dirty="0" smtClean="0"/>
            <a:t>LIGAÇÃO</a:t>
          </a:r>
          <a:endParaRPr lang="pt-BR" dirty="0"/>
        </a:p>
      </dgm:t>
    </dgm:pt>
    <dgm:pt modelId="{76F8E6AB-BA52-46DA-958A-E7AE4945519F}" type="parTrans" cxnId="{6B9B95DC-5AAE-4207-B2C6-DCFE8610EDA0}">
      <dgm:prSet/>
      <dgm:spPr/>
      <dgm:t>
        <a:bodyPr/>
        <a:lstStyle/>
        <a:p>
          <a:endParaRPr lang="pt-BR"/>
        </a:p>
      </dgm:t>
    </dgm:pt>
    <dgm:pt modelId="{24B00206-F483-42B8-8B87-E9014D29D508}" type="sibTrans" cxnId="{6B9B95DC-5AAE-4207-B2C6-DCFE8610EDA0}">
      <dgm:prSet/>
      <dgm:spPr/>
      <dgm:t>
        <a:bodyPr/>
        <a:lstStyle/>
        <a:p>
          <a:endParaRPr lang="pt-BR"/>
        </a:p>
      </dgm:t>
    </dgm:pt>
    <dgm:pt modelId="{77D953D9-5BF1-4E45-8A47-24E791817731}">
      <dgm:prSet/>
      <dgm:spPr/>
      <dgm:t>
        <a:bodyPr vert="vert"/>
        <a:lstStyle/>
        <a:p>
          <a:pPr algn="l"/>
          <a:r>
            <a:rPr lang="pt-BR" dirty="0" smtClean="0"/>
            <a:t>01.SOLICITAÇÃO</a:t>
          </a:r>
          <a:endParaRPr lang="pt-BR" dirty="0"/>
        </a:p>
      </dgm:t>
    </dgm:pt>
    <dgm:pt modelId="{57D36AD0-BB0A-4003-9FD9-5CFB9012E261}" type="parTrans" cxnId="{9D9C8422-FB65-4D77-87FB-1CD029E31445}">
      <dgm:prSet/>
      <dgm:spPr/>
      <dgm:t>
        <a:bodyPr/>
        <a:lstStyle/>
        <a:p>
          <a:endParaRPr lang="pt-BR"/>
        </a:p>
      </dgm:t>
    </dgm:pt>
    <dgm:pt modelId="{5D36A569-0AC9-49DC-9DED-1FBF05D123C5}" type="sibTrans" cxnId="{9D9C8422-FB65-4D77-87FB-1CD029E31445}">
      <dgm:prSet/>
      <dgm:spPr/>
      <dgm:t>
        <a:bodyPr/>
        <a:lstStyle/>
        <a:p>
          <a:endParaRPr lang="pt-BR"/>
        </a:p>
      </dgm:t>
    </dgm:pt>
    <dgm:pt modelId="{A88A545B-2438-42BC-9914-B8A7782B07D2}">
      <dgm:prSet/>
      <dgm:spPr/>
      <dgm:t>
        <a:bodyPr vert="vert"/>
        <a:lstStyle/>
        <a:p>
          <a:pPr algn="l"/>
          <a:r>
            <a:rPr lang="pt-BR" dirty="0" smtClean="0"/>
            <a:t>03.REAGENDADO</a:t>
          </a:r>
          <a:endParaRPr lang="pt-BR" dirty="0"/>
        </a:p>
      </dgm:t>
    </dgm:pt>
    <dgm:pt modelId="{FC5C5732-8AD2-4AA7-91BB-F0AB738A274A}" type="parTrans" cxnId="{8D2EE95B-5BF0-4947-A8D3-459548FCC112}">
      <dgm:prSet/>
      <dgm:spPr/>
      <dgm:t>
        <a:bodyPr/>
        <a:lstStyle/>
        <a:p>
          <a:endParaRPr lang="pt-BR"/>
        </a:p>
      </dgm:t>
    </dgm:pt>
    <dgm:pt modelId="{E3939518-9049-4BE3-B447-EF3564D88CB5}" type="sibTrans" cxnId="{8D2EE95B-5BF0-4947-A8D3-459548FCC112}">
      <dgm:prSet/>
      <dgm:spPr/>
      <dgm:t>
        <a:bodyPr/>
        <a:lstStyle/>
        <a:p>
          <a:endParaRPr lang="pt-BR"/>
        </a:p>
      </dgm:t>
    </dgm:pt>
    <dgm:pt modelId="{F67C8630-9C93-4504-BCE1-33EB82293177}">
      <dgm:prSet/>
      <dgm:spPr/>
      <dgm:t>
        <a:bodyPr vert="vert"/>
        <a:lstStyle/>
        <a:p>
          <a:pPr algn="l"/>
          <a:r>
            <a:rPr lang="pt-BR" dirty="0" smtClean="0"/>
            <a:t>04.ENTREGUE</a:t>
          </a:r>
          <a:endParaRPr lang="pt-BR" dirty="0"/>
        </a:p>
      </dgm:t>
    </dgm:pt>
    <dgm:pt modelId="{D1F099D8-279A-4AA9-96D9-660000A0F699}" type="parTrans" cxnId="{720230D5-6899-417E-A017-60ABAB69B206}">
      <dgm:prSet/>
      <dgm:spPr/>
      <dgm:t>
        <a:bodyPr/>
        <a:lstStyle/>
        <a:p>
          <a:endParaRPr lang="pt-BR"/>
        </a:p>
      </dgm:t>
    </dgm:pt>
    <dgm:pt modelId="{47CC63F3-4662-4026-9293-FB11D805C53C}" type="sibTrans" cxnId="{720230D5-6899-417E-A017-60ABAB69B206}">
      <dgm:prSet/>
      <dgm:spPr/>
      <dgm:t>
        <a:bodyPr/>
        <a:lstStyle/>
        <a:p>
          <a:endParaRPr lang="pt-BR"/>
        </a:p>
      </dgm:t>
    </dgm:pt>
    <dgm:pt modelId="{B1883A72-2556-45C4-9E37-B885E680FED7}">
      <dgm:prSet/>
      <dgm:spPr/>
      <dgm:t>
        <a:bodyPr vert="vert"/>
        <a:lstStyle/>
        <a:p>
          <a:pPr algn="ctr"/>
          <a:r>
            <a:rPr lang="pt-BR" dirty="0" smtClean="0"/>
            <a:t>FUNCIONÁRIOS</a:t>
          </a:r>
          <a:endParaRPr lang="pt-BR" dirty="0"/>
        </a:p>
      </dgm:t>
    </dgm:pt>
    <dgm:pt modelId="{127315B5-377A-4527-8CFA-F974F0657850}" type="parTrans" cxnId="{F096F7FD-FBE9-4B0F-8ED9-F3798C919789}">
      <dgm:prSet/>
      <dgm:spPr/>
      <dgm:t>
        <a:bodyPr/>
        <a:lstStyle/>
        <a:p>
          <a:endParaRPr lang="pt-BR"/>
        </a:p>
      </dgm:t>
    </dgm:pt>
    <dgm:pt modelId="{3B5CC031-B265-4D85-BFAF-D1FE72F814FE}" type="sibTrans" cxnId="{F096F7FD-FBE9-4B0F-8ED9-F3798C919789}">
      <dgm:prSet/>
      <dgm:spPr/>
      <dgm:t>
        <a:bodyPr/>
        <a:lstStyle/>
        <a:p>
          <a:endParaRPr lang="pt-BR"/>
        </a:p>
      </dgm:t>
    </dgm:pt>
    <dgm:pt modelId="{48E786EA-FD62-4030-91FD-6B7DCD08C74C}">
      <dgm:prSet/>
      <dgm:spPr/>
      <dgm:t>
        <a:bodyPr vert="vert"/>
        <a:lstStyle/>
        <a:p>
          <a:pPr algn="ctr"/>
          <a:r>
            <a:rPr lang="pt-BR" dirty="0" smtClean="0"/>
            <a:t>LINKS</a:t>
          </a:r>
          <a:endParaRPr lang="pt-BR" dirty="0"/>
        </a:p>
      </dgm:t>
    </dgm:pt>
    <dgm:pt modelId="{27B9CD2B-ED3D-452D-9213-D0868B7BB66D}" type="sibTrans" cxnId="{464ECCED-C27A-49A6-BF89-D55D6FE51A36}">
      <dgm:prSet/>
      <dgm:spPr/>
      <dgm:t>
        <a:bodyPr/>
        <a:lstStyle/>
        <a:p>
          <a:endParaRPr lang="pt-BR"/>
        </a:p>
      </dgm:t>
    </dgm:pt>
    <dgm:pt modelId="{AAE52A85-9887-4E1A-9B25-2170D10BBF12}" type="parTrans" cxnId="{464ECCED-C27A-49A6-BF89-D55D6FE51A36}">
      <dgm:prSet/>
      <dgm:spPr/>
      <dgm:t>
        <a:bodyPr/>
        <a:lstStyle/>
        <a:p>
          <a:endParaRPr lang="pt-BR"/>
        </a:p>
      </dgm:t>
    </dgm:pt>
    <dgm:pt modelId="{CE8CBC03-3405-4941-9DE0-BA2DE53EFC74}">
      <dgm:prSet/>
      <dgm:spPr/>
      <dgm:t>
        <a:bodyPr vert="vert"/>
        <a:lstStyle/>
        <a:p>
          <a:pPr algn="l"/>
          <a:r>
            <a:rPr lang="pt-BR" dirty="0" smtClean="0"/>
            <a:t>STATUS DO CLIENTE</a:t>
          </a:r>
          <a:endParaRPr lang="pt-BR" dirty="0"/>
        </a:p>
      </dgm:t>
    </dgm:pt>
    <dgm:pt modelId="{B0F48A6D-74C7-49C5-867C-DF257D29EEE4}" type="parTrans" cxnId="{4608E9E9-0232-45FE-AAEE-2F4494A7C197}">
      <dgm:prSet/>
      <dgm:spPr/>
      <dgm:t>
        <a:bodyPr/>
        <a:lstStyle/>
        <a:p>
          <a:endParaRPr lang="pt-BR"/>
        </a:p>
      </dgm:t>
    </dgm:pt>
    <dgm:pt modelId="{4A4F0026-D97A-4D0D-9D8F-F08EEFC68B77}" type="sibTrans" cxnId="{4608E9E9-0232-45FE-AAEE-2F4494A7C197}">
      <dgm:prSet/>
      <dgm:spPr/>
      <dgm:t>
        <a:bodyPr/>
        <a:lstStyle/>
        <a:p>
          <a:endParaRPr lang="pt-BR"/>
        </a:p>
      </dgm:t>
    </dgm:pt>
    <dgm:pt modelId="{525C525A-3985-473A-9A62-EDD43E3E211A}">
      <dgm:prSet/>
      <dgm:spPr/>
      <dgm:t>
        <a:bodyPr vert="vert"/>
        <a:lstStyle/>
        <a:p>
          <a:pPr algn="l"/>
          <a:r>
            <a:rPr lang="pt-BR" dirty="0" smtClean="0"/>
            <a:t>TIPO DE CADASTRO</a:t>
          </a:r>
          <a:endParaRPr lang="pt-BR" dirty="0"/>
        </a:p>
      </dgm:t>
    </dgm:pt>
    <dgm:pt modelId="{B7A6B1FF-2BBC-44EA-A019-34FDA5D4E228}" type="parTrans" cxnId="{50A746B9-7AB6-4EBD-9392-34E79345F8FA}">
      <dgm:prSet/>
      <dgm:spPr/>
      <dgm:t>
        <a:bodyPr/>
        <a:lstStyle/>
        <a:p>
          <a:endParaRPr lang="pt-BR"/>
        </a:p>
      </dgm:t>
    </dgm:pt>
    <dgm:pt modelId="{69FEED1F-E814-49D1-ADC7-44AD8E62E459}" type="sibTrans" cxnId="{50A746B9-7AB6-4EBD-9392-34E79345F8FA}">
      <dgm:prSet/>
      <dgm:spPr/>
      <dgm:t>
        <a:bodyPr/>
        <a:lstStyle/>
        <a:p>
          <a:endParaRPr lang="pt-BR"/>
        </a:p>
      </dgm:t>
    </dgm:pt>
    <dgm:pt modelId="{A2DEC431-81D4-45B9-BEA8-7AFE844DE648}">
      <dgm:prSet/>
      <dgm:spPr/>
      <dgm:t>
        <a:bodyPr vert="vert"/>
        <a:lstStyle/>
        <a:p>
          <a:pPr algn="l"/>
          <a:r>
            <a:rPr lang="pt-BR" dirty="0" smtClean="0"/>
            <a:t>GRUPO DE CLIENTES</a:t>
          </a:r>
          <a:endParaRPr lang="pt-BR" dirty="0"/>
        </a:p>
      </dgm:t>
    </dgm:pt>
    <dgm:pt modelId="{6346A3EF-9D75-4E5B-9791-467F572396A9}" type="parTrans" cxnId="{6D654CAB-EC8D-4152-8F6F-B9CDC613FD8A}">
      <dgm:prSet/>
      <dgm:spPr/>
      <dgm:t>
        <a:bodyPr/>
        <a:lstStyle/>
        <a:p>
          <a:endParaRPr lang="pt-BR"/>
        </a:p>
      </dgm:t>
    </dgm:pt>
    <dgm:pt modelId="{20C697A0-6723-41A6-AD1A-AFF0D7EC1BCF}" type="sibTrans" cxnId="{6D654CAB-EC8D-4152-8F6F-B9CDC613FD8A}">
      <dgm:prSet/>
      <dgm:spPr/>
      <dgm:t>
        <a:bodyPr/>
        <a:lstStyle/>
        <a:p>
          <a:endParaRPr lang="pt-BR"/>
        </a:p>
      </dgm:t>
    </dgm:pt>
    <dgm:pt modelId="{FF477A40-8446-46DA-8F0C-BB222C9ABA12}">
      <dgm:prSet/>
      <dgm:spPr/>
      <dgm:t>
        <a:bodyPr vert="vert"/>
        <a:lstStyle/>
        <a:p>
          <a:pPr algn="l"/>
          <a:r>
            <a:rPr lang="pt-BR" dirty="0" smtClean="0"/>
            <a:t>02.AGENDADO</a:t>
          </a:r>
          <a:endParaRPr lang="pt-BR" dirty="0"/>
        </a:p>
      </dgm:t>
    </dgm:pt>
    <dgm:pt modelId="{37705541-1A14-4C96-919E-019C43DD4820}" type="parTrans" cxnId="{F9D54AEA-9C1E-4AF9-9968-688215CD61D5}">
      <dgm:prSet/>
      <dgm:spPr/>
      <dgm:t>
        <a:bodyPr/>
        <a:lstStyle/>
        <a:p>
          <a:endParaRPr lang="pt-BR"/>
        </a:p>
      </dgm:t>
    </dgm:pt>
    <dgm:pt modelId="{6BAD3014-DD55-42DB-88DA-B84F2A171F06}" type="sibTrans" cxnId="{F9D54AEA-9C1E-4AF9-9968-688215CD61D5}">
      <dgm:prSet/>
      <dgm:spPr/>
      <dgm:t>
        <a:bodyPr/>
        <a:lstStyle/>
        <a:p>
          <a:endParaRPr lang="pt-BR"/>
        </a:p>
      </dgm:t>
    </dgm:pt>
    <dgm:pt modelId="{8CA4E23E-B7B6-4D61-8EF3-4C23D3D8DE84}">
      <dgm:prSet phldrT="[Texto]"/>
      <dgm:spPr/>
      <dgm:t>
        <a:bodyPr/>
        <a:lstStyle/>
        <a:p>
          <a:r>
            <a:rPr lang="pt-BR" dirty="0" smtClean="0"/>
            <a:t>REGISTRO</a:t>
          </a:r>
          <a:endParaRPr lang="pt-BR" dirty="0"/>
        </a:p>
      </dgm:t>
    </dgm:pt>
    <dgm:pt modelId="{A0ED2D5D-8532-46B4-873E-B487B423D52B}" type="parTrans" cxnId="{1476B2B0-999D-4EAB-9A9D-F9966EE25241}">
      <dgm:prSet/>
      <dgm:spPr/>
      <dgm:t>
        <a:bodyPr/>
        <a:lstStyle/>
        <a:p>
          <a:endParaRPr lang="pt-BR"/>
        </a:p>
      </dgm:t>
    </dgm:pt>
    <dgm:pt modelId="{DD723088-ED79-4342-BEFE-CAF4688C8889}" type="sibTrans" cxnId="{1476B2B0-999D-4EAB-9A9D-F9966EE25241}">
      <dgm:prSet/>
      <dgm:spPr/>
      <dgm:t>
        <a:bodyPr/>
        <a:lstStyle/>
        <a:p>
          <a:endParaRPr lang="pt-BR"/>
        </a:p>
      </dgm:t>
    </dgm:pt>
    <dgm:pt modelId="{55471C7B-D4E3-492C-9157-5D6D2FDB0BC3}">
      <dgm:prSet phldrT="[Texto]"/>
      <dgm:spPr/>
      <dgm:t>
        <a:bodyPr vert="vert"/>
        <a:lstStyle/>
        <a:p>
          <a:pPr algn="l"/>
          <a:r>
            <a:rPr lang="pt-BR" dirty="0" smtClean="0"/>
            <a:t>INSERT_USUARIO</a:t>
          </a:r>
          <a:endParaRPr lang="pt-BR" dirty="0"/>
        </a:p>
      </dgm:t>
    </dgm:pt>
    <dgm:pt modelId="{06326849-5CCE-4FC7-8C8D-174952A43E42}" type="parTrans" cxnId="{87883E6C-A039-4DD7-A9C3-C616C5FB960C}">
      <dgm:prSet/>
      <dgm:spPr/>
      <dgm:t>
        <a:bodyPr/>
        <a:lstStyle/>
        <a:p>
          <a:endParaRPr lang="pt-BR"/>
        </a:p>
      </dgm:t>
    </dgm:pt>
    <dgm:pt modelId="{3086E7D7-C6C6-4013-865A-5046E9E23CD8}" type="sibTrans" cxnId="{87883E6C-A039-4DD7-A9C3-C616C5FB960C}">
      <dgm:prSet/>
      <dgm:spPr/>
      <dgm:t>
        <a:bodyPr/>
        <a:lstStyle/>
        <a:p>
          <a:endParaRPr lang="pt-BR"/>
        </a:p>
      </dgm:t>
    </dgm:pt>
    <dgm:pt modelId="{6621BCC2-FB84-4111-A271-AA0810B8028F}">
      <dgm:prSet phldrT="[Texto]"/>
      <dgm:spPr/>
      <dgm:t>
        <a:bodyPr vert="vert"/>
        <a:lstStyle/>
        <a:p>
          <a:r>
            <a:rPr lang="pt-BR" dirty="0" smtClean="0"/>
            <a:t>ATRIBUTO</a:t>
          </a:r>
          <a:endParaRPr lang="pt-BR" dirty="0"/>
        </a:p>
      </dgm:t>
    </dgm:pt>
    <dgm:pt modelId="{04D513B8-8CE0-4483-ACA4-F7862BE17919}" type="parTrans" cxnId="{C155301F-CB90-4D23-A1E3-75C5CB699C65}">
      <dgm:prSet/>
      <dgm:spPr/>
      <dgm:t>
        <a:bodyPr/>
        <a:lstStyle/>
        <a:p>
          <a:endParaRPr lang="pt-BR"/>
        </a:p>
      </dgm:t>
    </dgm:pt>
    <dgm:pt modelId="{D3F49ACC-9519-441E-A1EB-EAF84422FEC5}" type="sibTrans" cxnId="{C155301F-CB90-4D23-A1E3-75C5CB699C65}">
      <dgm:prSet/>
      <dgm:spPr/>
      <dgm:t>
        <a:bodyPr/>
        <a:lstStyle/>
        <a:p>
          <a:endParaRPr lang="pt-BR"/>
        </a:p>
      </dgm:t>
    </dgm:pt>
    <dgm:pt modelId="{1DB26F08-1A8B-4BE7-958F-830252886176}">
      <dgm:prSet phldrT="[Texto]"/>
      <dgm:spPr/>
      <dgm:t>
        <a:bodyPr vert="vert"/>
        <a:lstStyle/>
        <a:p>
          <a:pPr algn="l"/>
          <a:r>
            <a:rPr lang="pt-BR" dirty="0" smtClean="0"/>
            <a:t>CATEGORIA</a:t>
          </a:r>
          <a:endParaRPr lang="pt-BR" dirty="0"/>
        </a:p>
      </dgm:t>
    </dgm:pt>
    <dgm:pt modelId="{2BA5FF41-BFBB-4432-BA16-2D15E3AF6A0A}" type="parTrans" cxnId="{FDF799EC-457E-4B6A-B22C-3593A742F116}">
      <dgm:prSet/>
      <dgm:spPr/>
      <dgm:t>
        <a:bodyPr/>
        <a:lstStyle/>
        <a:p>
          <a:endParaRPr lang="pt-BR"/>
        </a:p>
      </dgm:t>
    </dgm:pt>
    <dgm:pt modelId="{C51B90A1-1D12-4147-ADAA-BC196678438D}" type="sibTrans" cxnId="{FDF799EC-457E-4B6A-B22C-3593A742F116}">
      <dgm:prSet/>
      <dgm:spPr/>
      <dgm:t>
        <a:bodyPr/>
        <a:lstStyle/>
        <a:p>
          <a:endParaRPr lang="pt-BR"/>
        </a:p>
      </dgm:t>
    </dgm:pt>
    <dgm:pt modelId="{43DC6080-2C30-4C2D-AE1A-291FCD5DE7BC}">
      <dgm:prSet phldrT="[Texto]"/>
      <dgm:spPr/>
      <dgm:t>
        <a:bodyPr vert="vert"/>
        <a:lstStyle/>
        <a:p>
          <a:pPr algn="l"/>
          <a:r>
            <a:rPr lang="pt-BR" dirty="0" smtClean="0"/>
            <a:t>UPDATE_USUARIO</a:t>
          </a:r>
          <a:endParaRPr lang="pt-BR" dirty="0"/>
        </a:p>
      </dgm:t>
    </dgm:pt>
    <dgm:pt modelId="{0C702B48-61C3-4012-BE00-FEDB852FFFEC}" type="parTrans" cxnId="{514F35E6-70C6-4C20-9057-D0C2AE2E346F}">
      <dgm:prSet/>
      <dgm:spPr/>
      <dgm:t>
        <a:bodyPr/>
        <a:lstStyle/>
        <a:p>
          <a:endParaRPr lang="pt-BR"/>
        </a:p>
      </dgm:t>
    </dgm:pt>
    <dgm:pt modelId="{EE45ABCC-F0F9-461C-A123-67FE9B037D8C}" type="sibTrans" cxnId="{514F35E6-70C6-4C20-9057-D0C2AE2E346F}">
      <dgm:prSet/>
      <dgm:spPr/>
      <dgm:t>
        <a:bodyPr/>
        <a:lstStyle/>
        <a:p>
          <a:endParaRPr lang="pt-BR"/>
        </a:p>
      </dgm:t>
    </dgm:pt>
    <dgm:pt modelId="{EA40A1E9-F485-4B90-83E1-F8A099B56300}">
      <dgm:prSet phldrT="[Texto]"/>
      <dgm:spPr/>
      <dgm:t>
        <a:bodyPr vert="vert"/>
        <a:lstStyle/>
        <a:p>
          <a:pPr algn="l"/>
          <a:r>
            <a:rPr lang="pt-BR" dirty="0" smtClean="0"/>
            <a:t>UPDATE_EMISSAO</a:t>
          </a:r>
          <a:endParaRPr lang="pt-BR" dirty="0"/>
        </a:p>
      </dgm:t>
    </dgm:pt>
    <dgm:pt modelId="{7402979D-B681-40BA-A33A-347D4BDD5819}" type="parTrans" cxnId="{B5C0679F-F350-41F8-B5CD-7B7ACCF1005B}">
      <dgm:prSet/>
      <dgm:spPr/>
      <dgm:t>
        <a:bodyPr/>
        <a:lstStyle/>
        <a:p>
          <a:endParaRPr lang="pt-BR"/>
        </a:p>
      </dgm:t>
    </dgm:pt>
    <dgm:pt modelId="{2DBA1536-0DF0-461A-9B00-C7E56E5A8A52}" type="sibTrans" cxnId="{B5C0679F-F350-41F8-B5CD-7B7ACCF1005B}">
      <dgm:prSet/>
      <dgm:spPr/>
      <dgm:t>
        <a:bodyPr/>
        <a:lstStyle/>
        <a:p>
          <a:endParaRPr lang="pt-BR"/>
        </a:p>
      </dgm:t>
    </dgm:pt>
    <dgm:pt modelId="{29FD5727-B11E-4B86-A0EE-673E6AE9DC3B}">
      <dgm:prSet phldrT="[Texto]"/>
      <dgm:spPr/>
      <dgm:t>
        <a:bodyPr vert="vert"/>
        <a:lstStyle/>
        <a:p>
          <a:pPr algn="l"/>
          <a:r>
            <a:rPr lang="pt-BR" dirty="0" smtClean="0"/>
            <a:t>INSERT_EMISSAO</a:t>
          </a:r>
          <a:endParaRPr lang="pt-BR" dirty="0"/>
        </a:p>
      </dgm:t>
    </dgm:pt>
    <dgm:pt modelId="{6DF1751C-AF79-49F5-8847-9BE435875C28}" type="parTrans" cxnId="{A4D450F1-7977-4761-9183-70EC501B1C05}">
      <dgm:prSet/>
      <dgm:spPr/>
      <dgm:t>
        <a:bodyPr/>
        <a:lstStyle/>
        <a:p>
          <a:endParaRPr lang="pt-BR"/>
        </a:p>
      </dgm:t>
    </dgm:pt>
    <dgm:pt modelId="{105830E2-AE75-4A80-8212-2A026276C183}" type="sibTrans" cxnId="{A4D450F1-7977-4761-9183-70EC501B1C05}">
      <dgm:prSet/>
      <dgm:spPr/>
      <dgm:t>
        <a:bodyPr/>
        <a:lstStyle/>
        <a:p>
          <a:endParaRPr lang="pt-BR"/>
        </a:p>
      </dgm:t>
    </dgm:pt>
    <dgm:pt modelId="{C854FF20-36F3-4E76-8947-D50304FE8204}">
      <dgm:prSet phldrT="[Texto]"/>
      <dgm:spPr/>
      <dgm:t>
        <a:bodyPr vert="vert"/>
        <a:lstStyle/>
        <a:p>
          <a:pPr algn="l"/>
          <a:r>
            <a:rPr lang="pt-BR" dirty="0" smtClean="0"/>
            <a:t>1 – EDITAR</a:t>
          </a:r>
          <a:endParaRPr lang="pt-BR" dirty="0"/>
        </a:p>
      </dgm:t>
    </dgm:pt>
    <dgm:pt modelId="{9E62FE85-B707-4154-9CB3-81EE5D940108}" type="parTrans" cxnId="{D210AA7F-4AEA-40AF-B2FD-E3778A412FC5}">
      <dgm:prSet/>
      <dgm:spPr/>
      <dgm:t>
        <a:bodyPr/>
        <a:lstStyle/>
        <a:p>
          <a:endParaRPr lang="pt-BR"/>
        </a:p>
      </dgm:t>
    </dgm:pt>
    <dgm:pt modelId="{0D3889AF-4044-4DC9-9167-866EA47864FA}" type="sibTrans" cxnId="{D210AA7F-4AEA-40AF-B2FD-E3778A412FC5}">
      <dgm:prSet/>
      <dgm:spPr/>
      <dgm:t>
        <a:bodyPr/>
        <a:lstStyle/>
        <a:p>
          <a:endParaRPr lang="pt-BR"/>
        </a:p>
      </dgm:t>
    </dgm:pt>
    <dgm:pt modelId="{DAEACD45-B968-4921-86CF-1B665748946F}">
      <dgm:prSet phldrT="[Texto]"/>
      <dgm:spPr/>
      <dgm:t>
        <a:bodyPr vert="vert"/>
        <a:lstStyle/>
        <a:p>
          <a:pPr algn="l"/>
          <a:r>
            <a:rPr lang="pt-BR" dirty="0" smtClean="0"/>
            <a:t>3 - EXCLUIR</a:t>
          </a:r>
          <a:endParaRPr lang="pt-BR" dirty="0"/>
        </a:p>
      </dgm:t>
    </dgm:pt>
    <dgm:pt modelId="{83F49B2C-1369-43F9-BC6C-85DEF8E26FDB}" type="parTrans" cxnId="{543D4CF9-1E71-4930-92BF-D6C1B9101036}">
      <dgm:prSet/>
      <dgm:spPr/>
      <dgm:t>
        <a:bodyPr/>
        <a:lstStyle/>
        <a:p>
          <a:endParaRPr lang="pt-BR"/>
        </a:p>
      </dgm:t>
    </dgm:pt>
    <dgm:pt modelId="{0F5DB4A7-1850-4ECD-AC97-79062A9AE056}" type="sibTrans" cxnId="{543D4CF9-1E71-4930-92BF-D6C1B9101036}">
      <dgm:prSet/>
      <dgm:spPr/>
      <dgm:t>
        <a:bodyPr/>
        <a:lstStyle/>
        <a:p>
          <a:endParaRPr lang="pt-BR"/>
        </a:p>
      </dgm:t>
    </dgm:pt>
    <dgm:pt modelId="{17AF119C-B520-4DF3-9A11-6DF761DF3AF5}">
      <dgm:prSet phldrT="[Texto]"/>
      <dgm:spPr/>
      <dgm:t>
        <a:bodyPr vert="vert"/>
        <a:lstStyle/>
        <a:p>
          <a:pPr algn="l"/>
          <a:r>
            <a:rPr lang="pt-BR" dirty="0" smtClean="0"/>
            <a:t>2 – HISTORICO</a:t>
          </a:r>
          <a:endParaRPr lang="pt-BR" dirty="0"/>
        </a:p>
      </dgm:t>
    </dgm:pt>
    <dgm:pt modelId="{82428DC7-5FF2-476C-9C01-61659960C9D5}" type="parTrans" cxnId="{DF886BDA-EA78-4175-8F14-0F395D75DF71}">
      <dgm:prSet/>
      <dgm:spPr/>
      <dgm:t>
        <a:bodyPr/>
        <a:lstStyle/>
        <a:p>
          <a:endParaRPr lang="pt-BR"/>
        </a:p>
      </dgm:t>
    </dgm:pt>
    <dgm:pt modelId="{7D85C1DE-AF2D-467E-9DEC-5FEC9F6D7055}" type="sibTrans" cxnId="{DF886BDA-EA78-4175-8F14-0F395D75DF71}">
      <dgm:prSet/>
      <dgm:spPr/>
      <dgm:t>
        <a:bodyPr/>
        <a:lstStyle/>
        <a:p>
          <a:endParaRPr lang="pt-BR"/>
        </a:p>
      </dgm:t>
    </dgm:pt>
    <dgm:pt modelId="{3841022B-30CE-4F2D-B1BB-D83EB8D97EF5}">
      <dgm:prSet/>
      <dgm:spPr/>
      <dgm:t>
        <a:bodyPr vert="horz"/>
        <a:lstStyle/>
        <a:p>
          <a:pPr algn="ctr"/>
          <a:r>
            <a:rPr lang="pt-BR" dirty="0" smtClean="0"/>
            <a:t>CADASTROS</a:t>
          </a:r>
          <a:endParaRPr lang="pt-BR" dirty="0"/>
        </a:p>
      </dgm:t>
    </dgm:pt>
    <dgm:pt modelId="{7D2869E0-CFFC-4C10-8E72-D2A6375E7556}" type="parTrans" cxnId="{759430BE-BFE3-4CB0-B521-24FCECB5ACD0}">
      <dgm:prSet/>
      <dgm:spPr/>
      <dgm:t>
        <a:bodyPr/>
        <a:lstStyle/>
        <a:p>
          <a:endParaRPr lang="pt-BR"/>
        </a:p>
      </dgm:t>
    </dgm:pt>
    <dgm:pt modelId="{DA061EB2-BF56-4533-B80D-8D689754CDA6}" type="sibTrans" cxnId="{759430BE-BFE3-4CB0-B521-24FCECB5ACD0}">
      <dgm:prSet/>
      <dgm:spPr/>
      <dgm:t>
        <a:bodyPr/>
        <a:lstStyle/>
        <a:p>
          <a:endParaRPr lang="pt-BR"/>
        </a:p>
      </dgm:t>
    </dgm:pt>
    <dgm:pt modelId="{F7221D84-D5F2-494A-99D4-A89A3578A801}">
      <dgm:prSet/>
      <dgm:spPr/>
      <dgm:t>
        <a:bodyPr vert="vert"/>
        <a:lstStyle/>
        <a:p>
          <a:pPr algn="l"/>
          <a:r>
            <a:rPr lang="pt-BR" dirty="0" err="1" smtClean="0"/>
            <a:t>Ñ.</a:t>
          </a:r>
          <a:r>
            <a:rPr lang="pt-BR" dirty="0" smtClean="0"/>
            <a:t>OK</a:t>
          </a:r>
          <a:endParaRPr lang="pt-BR" dirty="0"/>
        </a:p>
      </dgm:t>
    </dgm:pt>
    <dgm:pt modelId="{C1619700-BFF7-4589-8316-E6737ECF0C0C}" type="sibTrans" cxnId="{1FEC5E34-5FF6-4A89-8CAB-2F72E5398150}">
      <dgm:prSet/>
      <dgm:spPr/>
      <dgm:t>
        <a:bodyPr/>
        <a:lstStyle/>
        <a:p>
          <a:endParaRPr lang="pt-BR"/>
        </a:p>
      </dgm:t>
    </dgm:pt>
    <dgm:pt modelId="{D1BDFCB2-0A45-4794-ACCF-935B06391759}" type="parTrans" cxnId="{1FEC5E34-5FF6-4A89-8CAB-2F72E5398150}">
      <dgm:prSet/>
      <dgm:spPr/>
      <dgm:t>
        <a:bodyPr/>
        <a:lstStyle/>
        <a:p>
          <a:endParaRPr lang="pt-BR"/>
        </a:p>
      </dgm:t>
    </dgm:pt>
    <dgm:pt modelId="{63F5D2E4-58F6-41EB-BD9E-89F8E82F1017}">
      <dgm:prSet phldrT="[Texto]"/>
      <dgm:spPr/>
      <dgm:t>
        <a:bodyPr vert="vert"/>
        <a:lstStyle/>
        <a:p>
          <a:pPr algn="l"/>
          <a:r>
            <a:rPr lang="pt-BR" dirty="0" smtClean="0"/>
            <a:t>DIARIO</a:t>
          </a:r>
          <a:endParaRPr lang="pt-BR" dirty="0"/>
        </a:p>
      </dgm:t>
    </dgm:pt>
    <dgm:pt modelId="{BA06A76A-37A5-4469-89B6-6F563DDE67B4}" type="parTrans" cxnId="{58B968B2-D4FA-453D-8A51-52255BBCBF57}">
      <dgm:prSet/>
      <dgm:spPr/>
      <dgm:t>
        <a:bodyPr/>
        <a:lstStyle/>
        <a:p>
          <a:endParaRPr lang="pt-BR"/>
        </a:p>
      </dgm:t>
    </dgm:pt>
    <dgm:pt modelId="{FA86704E-EA72-4C6A-B750-58C596C2D0C8}" type="sibTrans" cxnId="{58B968B2-D4FA-453D-8A51-52255BBCBF57}">
      <dgm:prSet/>
      <dgm:spPr/>
      <dgm:t>
        <a:bodyPr/>
        <a:lstStyle/>
        <a:p>
          <a:endParaRPr lang="pt-BR"/>
        </a:p>
      </dgm:t>
    </dgm:pt>
    <dgm:pt modelId="{5BC9369B-7E4F-4EF2-8756-2E507C456184}">
      <dgm:prSet phldrT="[Texto]"/>
      <dgm:spPr/>
      <dgm:t>
        <a:bodyPr vert="vert"/>
        <a:lstStyle/>
        <a:p>
          <a:pPr algn="l"/>
          <a:r>
            <a:rPr lang="pt-BR" dirty="0" smtClean="0"/>
            <a:t>SEMANAL</a:t>
          </a:r>
          <a:endParaRPr lang="pt-BR" dirty="0"/>
        </a:p>
      </dgm:t>
    </dgm:pt>
    <dgm:pt modelId="{D1CF9112-A945-4C13-B974-25E539FB96EB}" type="parTrans" cxnId="{CCF3946B-6F2E-453F-A6C5-AAC485F67A60}">
      <dgm:prSet/>
      <dgm:spPr/>
      <dgm:t>
        <a:bodyPr/>
        <a:lstStyle/>
        <a:p>
          <a:endParaRPr lang="pt-BR"/>
        </a:p>
      </dgm:t>
    </dgm:pt>
    <dgm:pt modelId="{9AF985F2-8B22-46FE-8AE7-BC94020FCB80}" type="sibTrans" cxnId="{CCF3946B-6F2E-453F-A6C5-AAC485F67A60}">
      <dgm:prSet/>
      <dgm:spPr/>
      <dgm:t>
        <a:bodyPr/>
        <a:lstStyle/>
        <a:p>
          <a:endParaRPr lang="pt-BR"/>
        </a:p>
      </dgm:t>
    </dgm:pt>
    <dgm:pt modelId="{78608FF1-9FA5-4F23-AE98-08D3C90C6618}">
      <dgm:prSet phldrT="[Texto]"/>
      <dgm:spPr/>
      <dgm:t>
        <a:bodyPr vert="vert"/>
        <a:lstStyle/>
        <a:p>
          <a:pPr algn="l"/>
          <a:r>
            <a:rPr lang="pt-BR" dirty="0" smtClean="0"/>
            <a:t>QUINZENAL</a:t>
          </a:r>
          <a:endParaRPr lang="pt-BR" dirty="0"/>
        </a:p>
      </dgm:t>
    </dgm:pt>
    <dgm:pt modelId="{67540081-CA07-4401-8424-7DF67A2CAC67}" type="parTrans" cxnId="{5E9FE52A-1017-4A1A-A2DC-CF9A4F1A9B47}">
      <dgm:prSet/>
      <dgm:spPr/>
      <dgm:t>
        <a:bodyPr/>
        <a:lstStyle/>
        <a:p>
          <a:endParaRPr lang="pt-BR"/>
        </a:p>
      </dgm:t>
    </dgm:pt>
    <dgm:pt modelId="{148DD8A5-A275-4E3A-AC9E-702092B88F7F}" type="sibTrans" cxnId="{5E9FE52A-1017-4A1A-A2DC-CF9A4F1A9B47}">
      <dgm:prSet/>
      <dgm:spPr/>
      <dgm:t>
        <a:bodyPr/>
        <a:lstStyle/>
        <a:p>
          <a:endParaRPr lang="pt-BR"/>
        </a:p>
      </dgm:t>
    </dgm:pt>
    <dgm:pt modelId="{99A68B68-D758-43B9-848A-95DBBC15642C}">
      <dgm:prSet phldrT="[Texto]"/>
      <dgm:spPr/>
      <dgm:t>
        <a:bodyPr vert="vert"/>
        <a:lstStyle/>
        <a:p>
          <a:pPr algn="l"/>
          <a:r>
            <a:rPr lang="pt-BR" dirty="0" smtClean="0"/>
            <a:t>MENSAL</a:t>
          </a:r>
          <a:endParaRPr lang="pt-BR" dirty="0"/>
        </a:p>
      </dgm:t>
    </dgm:pt>
    <dgm:pt modelId="{2AF63C71-BDAF-47C7-B453-88D85A75CA81}" type="parTrans" cxnId="{5DAA8C80-7CBC-4285-A35F-93100B7AAF81}">
      <dgm:prSet/>
      <dgm:spPr/>
      <dgm:t>
        <a:bodyPr/>
        <a:lstStyle/>
        <a:p>
          <a:endParaRPr lang="pt-BR"/>
        </a:p>
      </dgm:t>
    </dgm:pt>
    <dgm:pt modelId="{D4905989-6073-4394-91F3-7A1A2330D12B}" type="sibTrans" cxnId="{5DAA8C80-7CBC-4285-A35F-93100B7AAF81}">
      <dgm:prSet/>
      <dgm:spPr/>
      <dgm:t>
        <a:bodyPr/>
        <a:lstStyle/>
        <a:p>
          <a:endParaRPr lang="pt-BR"/>
        </a:p>
      </dgm:t>
    </dgm:pt>
    <dgm:pt modelId="{A92E2D3E-88F8-46B0-9D95-53B12EC54728}">
      <dgm:prSet phldrT="[Texto]"/>
      <dgm:spPr/>
      <dgm:t>
        <a:bodyPr vert="vert"/>
        <a:lstStyle/>
        <a:p>
          <a:r>
            <a:rPr lang="pt-BR" dirty="0" smtClean="0"/>
            <a:t>TRANSAÇÕES</a:t>
          </a:r>
          <a:endParaRPr lang="pt-BR" dirty="0"/>
        </a:p>
      </dgm:t>
    </dgm:pt>
    <dgm:pt modelId="{4C2404F3-9F24-4A7F-B103-B31AAB85C3A4}" type="parTrans" cxnId="{00B29949-84BA-41ED-86DF-1C6837AE829A}">
      <dgm:prSet/>
      <dgm:spPr/>
      <dgm:t>
        <a:bodyPr/>
        <a:lstStyle/>
        <a:p>
          <a:endParaRPr lang="pt-BR"/>
        </a:p>
      </dgm:t>
    </dgm:pt>
    <dgm:pt modelId="{7A9BCC5F-2589-4BF8-9FF9-C95EAEE3B9D2}" type="sibTrans" cxnId="{00B29949-84BA-41ED-86DF-1C6837AE829A}">
      <dgm:prSet/>
      <dgm:spPr/>
      <dgm:t>
        <a:bodyPr/>
        <a:lstStyle/>
        <a:p>
          <a:endParaRPr lang="pt-BR"/>
        </a:p>
      </dgm:t>
    </dgm:pt>
    <dgm:pt modelId="{7FE43888-2EA8-43F7-A645-69490356722E}">
      <dgm:prSet phldrT="[Texto]"/>
      <dgm:spPr/>
      <dgm:t>
        <a:bodyPr vert="vert"/>
        <a:lstStyle/>
        <a:p>
          <a:pPr algn="l"/>
          <a:r>
            <a:rPr lang="pt-BR" dirty="0" smtClean="0"/>
            <a:t>BOLETO</a:t>
          </a:r>
          <a:endParaRPr lang="pt-BR" dirty="0"/>
        </a:p>
      </dgm:t>
    </dgm:pt>
    <dgm:pt modelId="{98356E26-6656-408C-BBE0-009672C50FB9}" type="parTrans" cxnId="{100FCF87-A376-490C-A392-00A5F6598084}">
      <dgm:prSet/>
      <dgm:spPr/>
      <dgm:t>
        <a:bodyPr/>
        <a:lstStyle/>
        <a:p>
          <a:endParaRPr lang="pt-BR"/>
        </a:p>
      </dgm:t>
    </dgm:pt>
    <dgm:pt modelId="{035E1E06-ECC2-47AE-9875-9E4BFA2F9226}" type="sibTrans" cxnId="{100FCF87-A376-490C-A392-00A5F6598084}">
      <dgm:prSet/>
      <dgm:spPr/>
      <dgm:t>
        <a:bodyPr/>
        <a:lstStyle/>
        <a:p>
          <a:endParaRPr lang="pt-BR"/>
        </a:p>
      </dgm:t>
    </dgm:pt>
    <dgm:pt modelId="{6CD9B16C-96A6-48C0-8D8D-6ECA26C5FC7C}">
      <dgm:prSet phldrT="[Texto]"/>
      <dgm:spPr/>
      <dgm:t>
        <a:bodyPr vert="vert"/>
        <a:lstStyle/>
        <a:p>
          <a:pPr algn="l"/>
          <a:r>
            <a:rPr lang="pt-BR" dirty="0" smtClean="0"/>
            <a:t>DEBITO</a:t>
          </a:r>
          <a:endParaRPr lang="pt-BR" dirty="0"/>
        </a:p>
      </dgm:t>
    </dgm:pt>
    <dgm:pt modelId="{726271DB-E842-431E-9B7D-3900170BCF80}" type="parTrans" cxnId="{F5DD8D82-3155-4710-9056-2C8887DFC3FB}">
      <dgm:prSet/>
      <dgm:spPr/>
      <dgm:t>
        <a:bodyPr/>
        <a:lstStyle/>
        <a:p>
          <a:endParaRPr lang="pt-BR"/>
        </a:p>
      </dgm:t>
    </dgm:pt>
    <dgm:pt modelId="{D922394F-3376-4650-A2A5-8C0056DF993A}" type="sibTrans" cxnId="{F5DD8D82-3155-4710-9056-2C8887DFC3FB}">
      <dgm:prSet/>
      <dgm:spPr/>
      <dgm:t>
        <a:bodyPr/>
        <a:lstStyle/>
        <a:p>
          <a:endParaRPr lang="pt-BR"/>
        </a:p>
      </dgm:t>
    </dgm:pt>
    <dgm:pt modelId="{7698FA6B-869C-45CC-A40F-1DE57B8B1A9B}">
      <dgm:prSet phldrT="[Texto]"/>
      <dgm:spPr/>
      <dgm:t>
        <a:bodyPr vert="vert"/>
        <a:lstStyle/>
        <a:p>
          <a:pPr algn="l"/>
          <a:r>
            <a:rPr lang="pt-BR" dirty="0" smtClean="0"/>
            <a:t>DEPOSITO</a:t>
          </a:r>
          <a:endParaRPr lang="pt-BR" dirty="0"/>
        </a:p>
      </dgm:t>
    </dgm:pt>
    <dgm:pt modelId="{4F951239-E3F9-4387-9FC0-C59489442AB8}" type="parTrans" cxnId="{8EBBFDD2-48B4-4AEE-8EF7-5720548F4C70}">
      <dgm:prSet/>
      <dgm:spPr/>
      <dgm:t>
        <a:bodyPr/>
        <a:lstStyle/>
        <a:p>
          <a:endParaRPr lang="pt-BR"/>
        </a:p>
      </dgm:t>
    </dgm:pt>
    <dgm:pt modelId="{9A355528-39B5-4AF8-AD08-7CFC73F4117D}" type="sibTrans" cxnId="{8EBBFDD2-48B4-4AEE-8EF7-5720548F4C70}">
      <dgm:prSet/>
      <dgm:spPr/>
      <dgm:t>
        <a:bodyPr/>
        <a:lstStyle/>
        <a:p>
          <a:endParaRPr lang="pt-BR"/>
        </a:p>
      </dgm:t>
    </dgm:pt>
    <dgm:pt modelId="{B000AB3F-2BCA-4728-A42D-50A67CAE2CC2}">
      <dgm:prSet phldrT="[Texto]"/>
      <dgm:spPr/>
      <dgm:t>
        <a:bodyPr vert="vert"/>
        <a:lstStyle/>
        <a:p>
          <a:pPr algn="l"/>
          <a:r>
            <a:rPr lang="pt-BR" dirty="0" smtClean="0"/>
            <a:t>TRANSFERENCIA</a:t>
          </a:r>
          <a:endParaRPr lang="pt-BR" dirty="0"/>
        </a:p>
      </dgm:t>
    </dgm:pt>
    <dgm:pt modelId="{5650FA9E-5307-4AE2-ADB1-C0945DDBE5A0}" type="parTrans" cxnId="{1D08DB48-C526-43F5-8CFB-201E75D7F18C}">
      <dgm:prSet/>
      <dgm:spPr/>
      <dgm:t>
        <a:bodyPr/>
        <a:lstStyle/>
        <a:p>
          <a:endParaRPr lang="pt-BR"/>
        </a:p>
      </dgm:t>
    </dgm:pt>
    <dgm:pt modelId="{6111E914-0F74-4C43-8D3C-FD5C2EA3B6F3}" type="sibTrans" cxnId="{1D08DB48-C526-43F5-8CFB-201E75D7F18C}">
      <dgm:prSet/>
      <dgm:spPr/>
      <dgm:t>
        <a:bodyPr/>
        <a:lstStyle/>
        <a:p>
          <a:endParaRPr lang="pt-BR"/>
        </a:p>
      </dgm:t>
    </dgm:pt>
    <dgm:pt modelId="{E1598D94-A683-4621-B85B-5FBD84F97E55}">
      <dgm:prSet/>
      <dgm:spPr/>
      <dgm:t>
        <a:bodyPr vert="vert"/>
        <a:lstStyle/>
        <a:p>
          <a:pPr algn="ctr"/>
          <a:r>
            <a:rPr lang="pt-BR" dirty="0" smtClean="0"/>
            <a:t>TIPO DE CADASTRO</a:t>
          </a:r>
          <a:endParaRPr lang="pt-BR" dirty="0"/>
        </a:p>
      </dgm:t>
    </dgm:pt>
    <dgm:pt modelId="{60F8824C-59EC-4254-A391-E8085193782A}" type="parTrans" cxnId="{7C92FB59-1556-41AA-AB1D-B81571C843EB}">
      <dgm:prSet/>
      <dgm:spPr/>
      <dgm:t>
        <a:bodyPr/>
        <a:lstStyle/>
        <a:p>
          <a:endParaRPr lang="pt-BR"/>
        </a:p>
      </dgm:t>
    </dgm:pt>
    <dgm:pt modelId="{54502E82-2CF4-4DD4-BE6F-F103A528D5EE}" type="sibTrans" cxnId="{7C92FB59-1556-41AA-AB1D-B81571C843EB}">
      <dgm:prSet/>
      <dgm:spPr/>
      <dgm:t>
        <a:bodyPr/>
        <a:lstStyle/>
        <a:p>
          <a:endParaRPr lang="pt-BR"/>
        </a:p>
      </dgm:t>
    </dgm:pt>
    <dgm:pt modelId="{274831EE-F81D-43EF-9281-D774F0D5859F}">
      <dgm:prSet/>
      <dgm:spPr/>
      <dgm:t>
        <a:bodyPr vert="vert"/>
        <a:lstStyle/>
        <a:p>
          <a:pPr algn="l"/>
          <a:r>
            <a:rPr lang="pt-BR" dirty="0" smtClean="0"/>
            <a:t>PF – PESSOA FISICA</a:t>
          </a:r>
          <a:endParaRPr lang="pt-BR" dirty="0"/>
        </a:p>
      </dgm:t>
    </dgm:pt>
    <dgm:pt modelId="{6E9CE093-4005-4F57-AFB6-293E08F0D8C5}" type="parTrans" cxnId="{A037BB04-B9A2-48E2-9C65-0522153611AA}">
      <dgm:prSet/>
      <dgm:spPr/>
      <dgm:t>
        <a:bodyPr/>
        <a:lstStyle/>
        <a:p>
          <a:endParaRPr lang="pt-BR"/>
        </a:p>
      </dgm:t>
    </dgm:pt>
    <dgm:pt modelId="{1F0E74B4-48F1-4930-899D-50BC988A08FF}" type="sibTrans" cxnId="{A037BB04-B9A2-48E2-9C65-0522153611AA}">
      <dgm:prSet/>
      <dgm:spPr/>
      <dgm:t>
        <a:bodyPr/>
        <a:lstStyle/>
        <a:p>
          <a:endParaRPr lang="pt-BR"/>
        </a:p>
      </dgm:t>
    </dgm:pt>
    <dgm:pt modelId="{BB4BC789-83A5-45BC-97FD-34B73BA6E137}">
      <dgm:prSet/>
      <dgm:spPr/>
      <dgm:t>
        <a:bodyPr vert="vert"/>
        <a:lstStyle/>
        <a:p>
          <a:pPr algn="l"/>
          <a:r>
            <a:rPr lang="pt-BR" dirty="0" smtClean="0"/>
            <a:t>PJ – PESSOA JURUDICA</a:t>
          </a:r>
          <a:endParaRPr lang="pt-BR" dirty="0"/>
        </a:p>
      </dgm:t>
    </dgm:pt>
    <dgm:pt modelId="{EA06B6EF-C5D0-4FDC-B827-0D3C47A5A072}" type="parTrans" cxnId="{1B3F9955-001E-41B2-A521-B02C6054A028}">
      <dgm:prSet/>
      <dgm:spPr/>
      <dgm:t>
        <a:bodyPr/>
        <a:lstStyle/>
        <a:p>
          <a:endParaRPr lang="pt-BR"/>
        </a:p>
      </dgm:t>
    </dgm:pt>
    <dgm:pt modelId="{82513D23-9167-4D13-8F15-2C59AB90705A}" type="sibTrans" cxnId="{1B3F9955-001E-41B2-A521-B02C6054A028}">
      <dgm:prSet/>
      <dgm:spPr/>
      <dgm:t>
        <a:bodyPr/>
        <a:lstStyle/>
        <a:p>
          <a:endParaRPr lang="pt-BR"/>
        </a:p>
      </dgm:t>
    </dgm:pt>
    <dgm:pt modelId="{46E6060A-284A-4F78-9C33-0A70E4D93E7D}">
      <dgm:prSet/>
      <dgm:spPr/>
      <dgm:t>
        <a:bodyPr vert="vert"/>
        <a:lstStyle/>
        <a:p>
          <a:pPr algn="l"/>
          <a:r>
            <a:rPr lang="pt-BR" dirty="0" smtClean="0"/>
            <a:t>PREÇOS</a:t>
          </a:r>
        </a:p>
      </dgm:t>
    </dgm:pt>
    <dgm:pt modelId="{08B38DC0-EEE4-4BD5-AF0E-5A8487D7E897}" type="parTrans" cxnId="{6901EC76-24FA-45AE-BF84-B79F4A41F7C5}">
      <dgm:prSet/>
      <dgm:spPr/>
      <dgm:t>
        <a:bodyPr/>
        <a:lstStyle/>
        <a:p>
          <a:endParaRPr lang="pt-BR"/>
        </a:p>
      </dgm:t>
    </dgm:pt>
    <dgm:pt modelId="{7BD23513-B238-4D12-ADD8-A68475C81A95}" type="sibTrans" cxnId="{6901EC76-24FA-45AE-BF84-B79F4A41F7C5}">
      <dgm:prSet/>
      <dgm:spPr/>
      <dgm:t>
        <a:bodyPr/>
        <a:lstStyle/>
        <a:p>
          <a:endParaRPr lang="pt-BR"/>
        </a:p>
      </dgm:t>
    </dgm:pt>
    <dgm:pt modelId="{E8555C61-91A6-4FB5-97D8-102A2732F840}">
      <dgm:prSet/>
      <dgm:spPr/>
      <dgm:t>
        <a:bodyPr vert="horz"/>
        <a:lstStyle/>
        <a:p>
          <a:r>
            <a:rPr lang="pt-BR" dirty="0" smtClean="0"/>
            <a:t>TRANSPORTADOR</a:t>
          </a:r>
          <a:endParaRPr lang="pt-BR" dirty="0"/>
        </a:p>
      </dgm:t>
    </dgm:pt>
    <dgm:pt modelId="{18D537C0-91E9-44A3-8BC4-BA08A79049B8}" type="sibTrans" cxnId="{A70C0E15-7CA4-4D2B-BC75-CC0B42535129}">
      <dgm:prSet/>
      <dgm:spPr/>
      <dgm:t>
        <a:bodyPr/>
        <a:lstStyle/>
        <a:p>
          <a:endParaRPr lang="pt-BR"/>
        </a:p>
      </dgm:t>
    </dgm:pt>
    <dgm:pt modelId="{3354F990-0D8B-4793-9A46-57C1D6401DE1}" type="parTrans" cxnId="{A70C0E15-7CA4-4D2B-BC75-CC0B42535129}">
      <dgm:prSet/>
      <dgm:spPr/>
      <dgm:t>
        <a:bodyPr/>
        <a:lstStyle/>
        <a:p>
          <a:endParaRPr lang="pt-BR"/>
        </a:p>
      </dgm:t>
    </dgm:pt>
    <dgm:pt modelId="{1E595697-1BAC-4E9C-B099-722371733400}">
      <dgm:prSet/>
      <dgm:spPr/>
      <dgm:t>
        <a:bodyPr vert="vert"/>
        <a:lstStyle/>
        <a:p>
          <a:pPr algn="l"/>
          <a:r>
            <a:rPr lang="pt-BR" dirty="0" smtClean="0"/>
            <a:t>ENDEREÇO DA OBRA</a:t>
          </a:r>
        </a:p>
      </dgm:t>
    </dgm:pt>
    <dgm:pt modelId="{7A118D40-DAC5-4A39-9C12-3C51CB178FE0}" type="parTrans" cxnId="{9027D2E2-7173-4149-BAA8-EE5FC1C864BE}">
      <dgm:prSet/>
      <dgm:spPr/>
      <dgm:t>
        <a:bodyPr/>
        <a:lstStyle/>
        <a:p>
          <a:endParaRPr lang="pt-BR"/>
        </a:p>
      </dgm:t>
    </dgm:pt>
    <dgm:pt modelId="{5498631A-F0D7-46FE-8FAB-8534580536A7}" type="sibTrans" cxnId="{9027D2E2-7173-4149-BAA8-EE5FC1C864BE}">
      <dgm:prSet/>
      <dgm:spPr/>
      <dgm:t>
        <a:bodyPr/>
        <a:lstStyle/>
        <a:p>
          <a:endParaRPr lang="pt-BR"/>
        </a:p>
      </dgm:t>
    </dgm:pt>
    <dgm:pt modelId="{E82A8030-B108-415D-A6BA-78304B93189A}">
      <dgm:prSet/>
      <dgm:spPr/>
      <dgm:t>
        <a:bodyPr vert="vert"/>
        <a:lstStyle/>
        <a:p>
          <a:pPr algn="l"/>
          <a:r>
            <a:rPr lang="pt-BR" dirty="0" smtClean="0"/>
            <a:t>ENDEREÇO DE COBRANÇA</a:t>
          </a:r>
        </a:p>
      </dgm:t>
    </dgm:pt>
    <dgm:pt modelId="{B2BA4BB2-B4A2-4316-A280-2C6358B741F8}" type="parTrans" cxnId="{7962B22D-9AA4-4F36-A962-CF9D8F3336A9}">
      <dgm:prSet/>
      <dgm:spPr/>
      <dgm:t>
        <a:bodyPr/>
        <a:lstStyle/>
        <a:p>
          <a:endParaRPr lang="pt-BR"/>
        </a:p>
      </dgm:t>
    </dgm:pt>
    <dgm:pt modelId="{EEB72C76-60D5-40AF-B095-9A37C84F2F03}" type="sibTrans" cxnId="{7962B22D-9AA4-4F36-A962-CF9D8F3336A9}">
      <dgm:prSet/>
      <dgm:spPr/>
      <dgm:t>
        <a:bodyPr/>
        <a:lstStyle/>
        <a:p>
          <a:endParaRPr lang="pt-BR"/>
        </a:p>
      </dgm:t>
    </dgm:pt>
    <dgm:pt modelId="{93BD166B-8D9A-4B0D-B8DB-07A7A96F8194}">
      <dgm:prSet/>
      <dgm:spPr/>
      <dgm:t>
        <a:bodyPr vert="vert"/>
        <a:lstStyle/>
        <a:p>
          <a:pPr algn="l"/>
          <a:r>
            <a:rPr lang="pt-BR" dirty="0" smtClean="0"/>
            <a:t>OK</a:t>
          </a:r>
          <a:endParaRPr lang="pt-BR" dirty="0"/>
        </a:p>
      </dgm:t>
    </dgm:pt>
    <dgm:pt modelId="{194AA14D-A6FF-4123-972F-891533FD0FB1}" type="parTrans" cxnId="{31B9499A-2AA7-4214-A184-7DC1744F1ACF}">
      <dgm:prSet/>
      <dgm:spPr/>
      <dgm:t>
        <a:bodyPr/>
        <a:lstStyle/>
        <a:p>
          <a:endParaRPr lang="pt-BR"/>
        </a:p>
      </dgm:t>
    </dgm:pt>
    <dgm:pt modelId="{254E4A09-A045-470E-894D-76AA5731B5AB}" type="sibTrans" cxnId="{31B9499A-2AA7-4214-A184-7DC1744F1ACF}">
      <dgm:prSet/>
      <dgm:spPr/>
      <dgm:t>
        <a:bodyPr/>
        <a:lstStyle/>
        <a:p>
          <a:endParaRPr lang="pt-BR"/>
        </a:p>
      </dgm:t>
    </dgm:pt>
    <dgm:pt modelId="{50DFDCAA-DD07-4465-B985-9EE1FB82F7A3}">
      <dgm:prSet phldrT="[Texto]"/>
      <dgm:spPr/>
      <dgm:t>
        <a:bodyPr vert="horz"/>
        <a:lstStyle/>
        <a:p>
          <a:pPr algn="ctr"/>
          <a:r>
            <a:rPr lang="pt-BR" smtClean="0"/>
            <a:t>USUÁRIOS</a:t>
          </a:r>
          <a:endParaRPr lang="pt-BR" dirty="0"/>
        </a:p>
      </dgm:t>
    </dgm:pt>
    <dgm:pt modelId="{2B58BCAD-35C7-4043-B23E-AD624825E204}" type="parTrans" cxnId="{4FF84E68-4E31-4D6E-B518-D634F25DC815}">
      <dgm:prSet/>
      <dgm:spPr/>
      <dgm:t>
        <a:bodyPr/>
        <a:lstStyle/>
        <a:p>
          <a:endParaRPr lang="pt-BR"/>
        </a:p>
      </dgm:t>
    </dgm:pt>
    <dgm:pt modelId="{AD08C373-EF31-45F7-83BC-F1C70D3FEBF3}" type="sibTrans" cxnId="{4FF84E68-4E31-4D6E-B518-D634F25DC815}">
      <dgm:prSet/>
      <dgm:spPr/>
      <dgm:t>
        <a:bodyPr/>
        <a:lstStyle/>
        <a:p>
          <a:endParaRPr lang="pt-BR"/>
        </a:p>
      </dgm:t>
    </dgm:pt>
    <dgm:pt modelId="{8C0B1A2C-E399-4B46-9171-E91FD75DFFFA}">
      <dgm:prSet phldrT="[Texto]"/>
      <dgm:spPr/>
      <dgm:t>
        <a:bodyPr vert="vert"/>
        <a:lstStyle/>
        <a:p>
          <a:pPr algn="l"/>
          <a:r>
            <a:rPr lang="pt-BR" dirty="0" smtClean="0"/>
            <a:t>DEPARTAMENTOS</a:t>
          </a:r>
          <a:endParaRPr lang="pt-BR" dirty="0"/>
        </a:p>
      </dgm:t>
    </dgm:pt>
    <dgm:pt modelId="{6FCE573C-9A9F-45F2-A6B9-F2234BA96BEE}" type="parTrans" cxnId="{9AC576B5-CE09-477C-9A10-7A7946E2F650}">
      <dgm:prSet/>
      <dgm:spPr/>
      <dgm:t>
        <a:bodyPr/>
        <a:lstStyle/>
        <a:p>
          <a:endParaRPr lang="pt-BR"/>
        </a:p>
      </dgm:t>
    </dgm:pt>
    <dgm:pt modelId="{F54C747F-4AB9-48C0-9E3C-3303B5B0D363}" type="sibTrans" cxnId="{9AC576B5-CE09-477C-9A10-7A7946E2F650}">
      <dgm:prSet/>
      <dgm:spPr/>
      <dgm:t>
        <a:bodyPr/>
        <a:lstStyle/>
        <a:p>
          <a:endParaRPr lang="pt-BR"/>
        </a:p>
      </dgm:t>
    </dgm:pt>
    <dgm:pt modelId="{167E5F45-09CB-4333-B353-5B07842974FC}">
      <dgm:prSet phldrT="[Texto]"/>
      <dgm:spPr/>
      <dgm:t>
        <a:bodyPr vert="vert"/>
        <a:lstStyle/>
        <a:p>
          <a:pPr algn="l"/>
          <a:r>
            <a:rPr lang="pt-BR" dirty="0" smtClean="0"/>
            <a:t>CADASTROS</a:t>
          </a:r>
          <a:endParaRPr lang="pt-BR" dirty="0"/>
        </a:p>
      </dgm:t>
    </dgm:pt>
    <dgm:pt modelId="{7FFA05D6-85D5-47C5-A54D-53496B897A65}" type="parTrans" cxnId="{FEC443E9-B4A0-4D50-8D3D-A48FED8C474E}">
      <dgm:prSet/>
      <dgm:spPr/>
      <dgm:t>
        <a:bodyPr/>
        <a:lstStyle/>
        <a:p>
          <a:endParaRPr lang="pt-BR"/>
        </a:p>
      </dgm:t>
    </dgm:pt>
    <dgm:pt modelId="{C5FCD3FC-94EB-43FD-8017-6F668BDC253A}" type="sibTrans" cxnId="{FEC443E9-B4A0-4D50-8D3D-A48FED8C474E}">
      <dgm:prSet/>
      <dgm:spPr/>
      <dgm:t>
        <a:bodyPr/>
        <a:lstStyle/>
        <a:p>
          <a:endParaRPr lang="pt-BR"/>
        </a:p>
      </dgm:t>
    </dgm:pt>
    <dgm:pt modelId="{4484795A-7B2F-4120-8354-FB7ED70D790B}">
      <dgm:prSet phldrT="[Texto]"/>
      <dgm:spPr/>
      <dgm:t>
        <a:bodyPr vert="vert"/>
        <a:lstStyle/>
        <a:p>
          <a:pPr algn="l"/>
          <a:r>
            <a:rPr lang="pt-BR" dirty="0" smtClean="0"/>
            <a:t>USUÁRIO x SENHA</a:t>
          </a:r>
          <a:endParaRPr lang="pt-BR" dirty="0"/>
        </a:p>
      </dgm:t>
    </dgm:pt>
    <dgm:pt modelId="{C5070C13-FFD2-4E6B-845E-369C6FEE6D44}" type="parTrans" cxnId="{10B316D2-3203-40DE-9881-B8DD3BA183C1}">
      <dgm:prSet/>
      <dgm:spPr/>
      <dgm:t>
        <a:bodyPr/>
        <a:lstStyle/>
        <a:p>
          <a:endParaRPr lang="pt-BR"/>
        </a:p>
      </dgm:t>
    </dgm:pt>
    <dgm:pt modelId="{1A75168C-43D7-4073-812C-00836A8FB530}" type="sibTrans" cxnId="{10B316D2-3203-40DE-9881-B8DD3BA183C1}">
      <dgm:prSet/>
      <dgm:spPr/>
      <dgm:t>
        <a:bodyPr/>
        <a:lstStyle/>
        <a:p>
          <a:endParaRPr lang="pt-BR"/>
        </a:p>
      </dgm:t>
    </dgm:pt>
    <dgm:pt modelId="{1C24D68E-7FD9-43D0-887B-861572EEA678}">
      <dgm:prSet phldrT="[Texto]"/>
      <dgm:spPr/>
      <dgm:t>
        <a:bodyPr vert="vert"/>
        <a:lstStyle/>
        <a:p>
          <a:pPr algn="l"/>
          <a:r>
            <a:rPr lang="pt-BR" dirty="0" smtClean="0"/>
            <a:t>IMPRESSÕES</a:t>
          </a:r>
          <a:endParaRPr lang="pt-BR" dirty="0"/>
        </a:p>
      </dgm:t>
    </dgm:pt>
    <dgm:pt modelId="{7B80E853-94BF-4D3F-82E8-65321794A90E}" type="parTrans" cxnId="{9A3CD1BA-9745-4EA7-B955-4D8429D416C6}">
      <dgm:prSet/>
      <dgm:spPr/>
      <dgm:t>
        <a:bodyPr/>
        <a:lstStyle/>
        <a:p>
          <a:endParaRPr lang="pt-BR"/>
        </a:p>
      </dgm:t>
    </dgm:pt>
    <dgm:pt modelId="{0EE12B15-721D-4438-8E95-8F0C4348C74F}" type="sibTrans" cxnId="{9A3CD1BA-9745-4EA7-B955-4D8429D416C6}">
      <dgm:prSet/>
      <dgm:spPr/>
      <dgm:t>
        <a:bodyPr/>
        <a:lstStyle/>
        <a:p>
          <a:endParaRPr lang="pt-BR"/>
        </a:p>
      </dgm:t>
    </dgm:pt>
    <dgm:pt modelId="{88F3FB13-7252-488C-8CD3-8A5B8434FBC5}">
      <dgm:prSet phldrT="[Texto]"/>
      <dgm:spPr/>
      <dgm:t>
        <a:bodyPr vert="vert"/>
        <a:lstStyle/>
        <a:p>
          <a:pPr algn="l"/>
          <a:r>
            <a:rPr lang="pt-BR" dirty="0" smtClean="0"/>
            <a:t>FUNÇÕES</a:t>
          </a:r>
          <a:endParaRPr lang="pt-BR" dirty="0"/>
        </a:p>
      </dgm:t>
    </dgm:pt>
    <dgm:pt modelId="{F27DD632-6672-43E0-B6A5-577C5DA369B0}" type="parTrans" cxnId="{42D9280A-8357-4C87-81B7-E19561D0C6B0}">
      <dgm:prSet/>
      <dgm:spPr/>
      <dgm:t>
        <a:bodyPr/>
        <a:lstStyle/>
        <a:p>
          <a:endParaRPr lang="pt-BR"/>
        </a:p>
      </dgm:t>
    </dgm:pt>
    <dgm:pt modelId="{ECD6D54C-3E76-4F73-AD0B-2AD5EC022983}" type="sibTrans" cxnId="{42D9280A-8357-4C87-81B7-E19561D0C6B0}">
      <dgm:prSet/>
      <dgm:spPr/>
      <dgm:t>
        <a:bodyPr/>
        <a:lstStyle/>
        <a:p>
          <a:endParaRPr lang="pt-BR"/>
        </a:p>
      </dgm:t>
    </dgm:pt>
    <dgm:pt modelId="{F9A319F5-611A-40BA-8BDB-58A6BFB3878D}">
      <dgm:prSet/>
      <dgm:spPr/>
      <dgm:t>
        <a:bodyPr vert="vert"/>
        <a:lstStyle/>
        <a:p>
          <a:pPr algn="ctr"/>
          <a:r>
            <a:rPr lang="pt-BR" dirty="0" smtClean="0"/>
            <a:t>CARGOS</a:t>
          </a:r>
          <a:endParaRPr lang="pt-BR" dirty="0"/>
        </a:p>
      </dgm:t>
    </dgm:pt>
    <dgm:pt modelId="{77201E0A-FC33-4B72-946C-74FB58BA0E03}" type="parTrans" cxnId="{99B3614B-2893-43E2-BFDD-BAE67470C5F2}">
      <dgm:prSet/>
      <dgm:spPr/>
      <dgm:t>
        <a:bodyPr/>
        <a:lstStyle/>
        <a:p>
          <a:endParaRPr lang="pt-BR"/>
        </a:p>
      </dgm:t>
    </dgm:pt>
    <dgm:pt modelId="{30F5E58B-982E-469F-BB9A-4C3F5080B7E9}" type="sibTrans" cxnId="{99B3614B-2893-43E2-BFDD-BAE67470C5F2}">
      <dgm:prSet/>
      <dgm:spPr/>
      <dgm:t>
        <a:bodyPr/>
        <a:lstStyle/>
        <a:p>
          <a:endParaRPr lang="pt-BR"/>
        </a:p>
      </dgm:t>
    </dgm:pt>
    <dgm:pt modelId="{F87E51CD-F442-4BB1-BB8E-70F5024556BB}">
      <dgm:prSet/>
      <dgm:spPr/>
      <dgm:t>
        <a:bodyPr vert="vert"/>
        <a:lstStyle/>
        <a:p>
          <a:pPr algn="l"/>
          <a:r>
            <a:rPr lang="pt-BR" dirty="0" smtClean="0"/>
            <a:t>MOTORISTAS</a:t>
          </a:r>
          <a:endParaRPr lang="pt-BR" dirty="0"/>
        </a:p>
      </dgm:t>
    </dgm:pt>
    <dgm:pt modelId="{0231A2A9-E7A3-4CB4-A1AC-CEB4F8712CA1}" type="parTrans" cxnId="{F21054B9-BA4C-4E74-92B7-C6D2E28D7B5B}">
      <dgm:prSet/>
      <dgm:spPr/>
      <dgm:t>
        <a:bodyPr/>
        <a:lstStyle/>
        <a:p>
          <a:endParaRPr lang="pt-BR"/>
        </a:p>
      </dgm:t>
    </dgm:pt>
    <dgm:pt modelId="{29BEA438-DDDD-42F6-BC99-75C7E61086F7}" type="sibTrans" cxnId="{F21054B9-BA4C-4E74-92B7-C6D2E28D7B5B}">
      <dgm:prSet/>
      <dgm:spPr/>
      <dgm:t>
        <a:bodyPr/>
        <a:lstStyle/>
        <a:p>
          <a:endParaRPr lang="pt-BR"/>
        </a:p>
      </dgm:t>
    </dgm:pt>
    <dgm:pt modelId="{23DCDD9B-FEC3-4B6F-93A2-A7A6847A494E}">
      <dgm:prSet/>
      <dgm:spPr/>
      <dgm:t>
        <a:bodyPr vert="vert"/>
        <a:lstStyle/>
        <a:p>
          <a:pPr algn="l"/>
          <a:r>
            <a:rPr lang="pt-BR" dirty="0" smtClean="0"/>
            <a:t>ATENDENTE</a:t>
          </a:r>
          <a:endParaRPr lang="pt-BR" dirty="0"/>
        </a:p>
      </dgm:t>
    </dgm:pt>
    <dgm:pt modelId="{45D96C7A-4EDF-46C2-A5DE-ADBBDB1DCA79}" type="parTrans" cxnId="{46AB3C5F-3BF1-4616-9DC3-AA2638F8C086}">
      <dgm:prSet/>
      <dgm:spPr/>
      <dgm:t>
        <a:bodyPr/>
        <a:lstStyle/>
        <a:p>
          <a:endParaRPr lang="pt-BR"/>
        </a:p>
      </dgm:t>
    </dgm:pt>
    <dgm:pt modelId="{9E3EEFA0-9155-427D-89A4-B5B93F71D189}" type="sibTrans" cxnId="{46AB3C5F-3BF1-4616-9DC3-AA2638F8C086}">
      <dgm:prSet/>
      <dgm:spPr/>
      <dgm:t>
        <a:bodyPr/>
        <a:lstStyle/>
        <a:p>
          <a:endParaRPr lang="pt-BR"/>
        </a:p>
      </dgm:t>
    </dgm:pt>
    <dgm:pt modelId="{DF926BBA-9E5C-4DAB-8375-AAD2177BFD70}">
      <dgm:prSet/>
      <dgm:spPr/>
      <dgm:t>
        <a:bodyPr vert="horz"/>
        <a:lstStyle/>
        <a:p>
          <a:r>
            <a:rPr lang="pt-BR" dirty="0" smtClean="0"/>
            <a:t>STATUS</a:t>
          </a:r>
          <a:endParaRPr lang="pt-BR" dirty="0"/>
        </a:p>
      </dgm:t>
    </dgm:pt>
    <dgm:pt modelId="{4A334283-7ACF-4965-AE99-C8D94B2B3DAF}" type="parTrans" cxnId="{103E674B-3557-49F0-A1EF-EB1E77BF2189}">
      <dgm:prSet/>
      <dgm:spPr/>
      <dgm:t>
        <a:bodyPr/>
        <a:lstStyle/>
        <a:p>
          <a:endParaRPr lang="pt-BR"/>
        </a:p>
      </dgm:t>
    </dgm:pt>
    <dgm:pt modelId="{7B3AF46D-2B6A-4D21-A8D4-16B9CF7CB409}" type="sibTrans" cxnId="{103E674B-3557-49F0-A1EF-EB1E77BF2189}">
      <dgm:prSet/>
      <dgm:spPr/>
      <dgm:t>
        <a:bodyPr/>
        <a:lstStyle/>
        <a:p>
          <a:endParaRPr lang="pt-BR"/>
        </a:p>
      </dgm:t>
    </dgm:pt>
    <dgm:pt modelId="{0765D0C7-0DB9-41A4-9F74-F4018B9CC642}">
      <dgm:prSet/>
      <dgm:spPr/>
      <dgm:t>
        <a:bodyPr vert="vert"/>
        <a:lstStyle/>
        <a:p>
          <a:r>
            <a:rPr lang="pt-BR" dirty="0" smtClean="0"/>
            <a:t>SERVIÇOS</a:t>
          </a:r>
          <a:endParaRPr lang="pt-BR" dirty="0"/>
        </a:p>
      </dgm:t>
    </dgm:pt>
    <dgm:pt modelId="{B21398B9-689B-42D4-87AE-C3199EF0AE31}" type="parTrans" cxnId="{1A04FE10-97A3-47AA-BBD9-11937DA5795A}">
      <dgm:prSet/>
      <dgm:spPr/>
      <dgm:t>
        <a:bodyPr/>
        <a:lstStyle/>
        <a:p>
          <a:endParaRPr lang="pt-BR"/>
        </a:p>
      </dgm:t>
    </dgm:pt>
    <dgm:pt modelId="{EF23B969-15C5-40B7-902E-95F975E55C5C}" type="sibTrans" cxnId="{1A04FE10-97A3-47AA-BBD9-11937DA5795A}">
      <dgm:prSet/>
      <dgm:spPr/>
      <dgm:t>
        <a:bodyPr/>
        <a:lstStyle/>
        <a:p>
          <a:endParaRPr lang="pt-BR"/>
        </a:p>
      </dgm:t>
    </dgm:pt>
    <dgm:pt modelId="{33D82430-195B-469E-8D2E-D3B54475A50E}">
      <dgm:prSet/>
      <dgm:spPr/>
      <dgm:t>
        <a:bodyPr vert="vert"/>
        <a:lstStyle/>
        <a:p>
          <a:pPr algn="ctr"/>
          <a:r>
            <a:rPr lang="pt-BR" dirty="0" smtClean="0"/>
            <a:t>CEP</a:t>
          </a:r>
          <a:endParaRPr lang="pt-BR" dirty="0"/>
        </a:p>
      </dgm:t>
    </dgm:pt>
    <dgm:pt modelId="{8F7DB066-A5EA-42C2-861F-E80477679A87}" type="parTrans" cxnId="{9715F0A2-F9F7-4F9F-8D98-1FE9A5683B63}">
      <dgm:prSet/>
      <dgm:spPr/>
      <dgm:t>
        <a:bodyPr/>
        <a:lstStyle/>
        <a:p>
          <a:endParaRPr lang="pt-BR"/>
        </a:p>
      </dgm:t>
    </dgm:pt>
    <dgm:pt modelId="{D459E562-1103-4140-8E6F-5EE58846E5EA}" type="sibTrans" cxnId="{9715F0A2-F9F7-4F9F-8D98-1FE9A5683B63}">
      <dgm:prSet/>
      <dgm:spPr/>
      <dgm:t>
        <a:bodyPr/>
        <a:lstStyle/>
        <a:p>
          <a:endParaRPr lang="pt-BR"/>
        </a:p>
      </dgm:t>
    </dgm:pt>
    <dgm:pt modelId="{F5944EA9-0873-461A-9220-FC938A5B8F24}">
      <dgm:prSet/>
      <dgm:spPr/>
      <dgm:t>
        <a:bodyPr vert="vert"/>
        <a:lstStyle/>
        <a:p>
          <a:pPr algn="l"/>
          <a:r>
            <a:rPr lang="pt-BR" dirty="0" smtClean="0"/>
            <a:t>PREÇO DA CAÇAMBA</a:t>
          </a:r>
          <a:endParaRPr lang="pt-BR" dirty="0"/>
        </a:p>
      </dgm:t>
    </dgm:pt>
    <dgm:pt modelId="{0913CD2D-D2C3-4D73-8065-1D03172323B2}" type="parTrans" cxnId="{33E75A60-E03E-4951-B51B-8BE27A0D2F70}">
      <dgm:prSet/>
      <dgm:spPr/>
      <dgm:t>
        <a:bodyPr/>
        <a:lstStyle/>
        <a:p>
          <a:endParaRPr lang="pt-BR"/>
        </a:p>
      </dgm:t>
    </dgm:pt>
    <dgm:pt modelId="{DDB3E40F-542F-4888-A338-3F0FCA52DAF1}" type="sibTrans" cxnId="{33E75A60-E03E-4951-B51B-8BE27A0D2F70}">
      <dgm:prSet/>
      <dgm:spPr/>
      <dgm:t>
        <a:bodyPr/>
        <a:lstStyle/>
        <a:p>
          <a:endParaRPr lang="pt-BR"/>
        </a:p>
      </dgm:t>
    </dgm:pt>
    <dgm:pt modelId="{21298B8A-8308-4A7F-9E92-2C730F997F4F}">
      <dgm:prSet/>
      <dgm:spPr/>
      <dgm:t>
        <a:bodyPr vert="vert"/>
        <a:lstStyle/>
        <a:p>
          <a:pPr algn="l"/>
          <a:r>
            <a:rPr lang="pt-BR" dirty="0" smtClean="0"/>
            <a:t>ENDEREÇO</a:t>
          </a:r>
          <a:endParaRPr lang="pt-BR" dirty="0"/>
        </a:p>
      </dgm:t>
    </dgm:pt>
    <dgm:pt modelId="{957A85B9-53E3-455D-9789-EDFD458F3EFE}" type="parTrans" cxnId="{1124B420-E6F0-4777-8DA6-F532F60BD2A4}">
      <dgm:prSet/>
      <dgm:spPr/>
      <dgm:t>
        <a:bodyPr/>
        <a:lstStyle/>
        <a:p>
          <a:endParaRPr lang="pt-BR"/>
        </a:p>
      </dgm:t>
    </dgm:pt>
    <dgm:pt modelId="{83745E7E-24F0-4273-9122-89BC1D0C30F1}" type="sibTrans" cxnId="{1124B420-E6F0-4777-8DA6-F532F60BD2A4}">
      <dgm:prSet/>
      <dgm:spPr/>
      <dgm:t>
        <a:bodyPr/>
        <a:lstStyle/>
        <a:p>
          <a:endParaRPr lang="pt-BR"/>
        </a:p>
      </dgm:t>
    </dgm:pt>
    <dgm:pt modelId="{EE886A25-7CD0-4D03-ADF2-063423E3BF01}">
      <dgm:prSet phldrT="[Texto]"/>
      <dgm:spPr/>
      <dgm:t>
        <a:bodyPr vert="vert"/>
        <a:lstStyle/>
        <a:p>
          <a:pPr algn="ctr"/>
          <a:r>
            <a:rPr lang="pt-BR" dirty="0" smtClean="0"/>
            <a:t>CONDIÇÕES</a:t>
          </a:r>
          <a:endParaRPr lang="pt-BR" dirty="0"/>
        </a:p>
      </dgm:t>
    </dgm:pt>
    <dgm:pt modelId="{E8C286BF-AA3A-40D0-96D4-7F8B1BC0A4E7}" type="parTrans" cxnId="{9D3BBD15-B982-4BBA-9501-85A7E4E75DDE}">
      <dgm:prSet/>
      <dgm:spPr/>
      <dgm:t>
        <a:bodyPr/>
        <a:lstStyle/>
        <a:p>
          <a:endParaRPr lang="pt-BR"/>
        </a:p>
      </dgm:t>
    </dgm:pt>
    <dgm:pt modelId="{3A8880D9-CA83-44AB-81E6-D034390AB833}" type="sibTrans" cxnId="{9D3BBD15-B982-4BBA-9501-85A7E4E75DDE}">
      <dgm:prSet/>
      <dgm:spPr/>
      <dgm:t>
        <a:bodyPr/>
        <a:lstStyle/>
        <a:p>
          <a:endParaRPr lang="pt-BR"/>
        </a:p>
      </dgm:t>
    </dgm:pt>
    <dgm:pt modelId="{F9F1F1CD-C0E2-4267-9CEB-F2DF5EEFB930}">
      <dgm:prSet/>
      <dgm:spPr/>
      <dgm:t>
        <a:bodyPr vert="vert"/>
        <a:lstStyle/>
        <a:p>
          <a:pPr algn="ctr"/>
          <a:r>
            <a:rPr lang="pt-BR" smtClean="0"/>
            <a:t>LIBERADO</a:t>
          </a:r>
          <a:endParaRPr lang="pt-BR" dirty="0"/>
        </a:p>
      </dgm:t>
    </dgm:pt>
    <dgm:pt modelId="{CCF1ABAD-68DF-455B-937D-21BCBB91EB4F}" type="parTrans" cxnId="{0DB5ADB7-6062-4378-9250-2E58CA32C705}">
      <dgm:prSet/>
      <dgm:spPr/>
      <dgm:t>
        <a:bodyPr/>
        <a:lstStyle/>
        <a:p>
          <a:endParaRPr lang="pt-BR"/>
        </a:p>
      </dgm:t>
    </dgm:pt>
    <dgm:pt modelId="{A423957F-53D5-4B72-9DEF-DE7AED782117}" type="sibTrans" cxnId="{0DB5ADB7-6062-4378-9250-2E58CA32C705}">
      <dgm:prSet/>
      <dgm:spPr/>
      <dgm:t>
        <a:bodyPr/>
        <a:lstStyle/>
        <a:p>
          <a:endParaRPr lang="pt-BR"/>
        </a:p>
      </dgm:t>
    </dgm:pt>
    <dgm:pt modelId="{4012F69D-B52D-4EF1-8900-CDA0AFD950EC}">
      <dgm:prSet/>
      <dgm:spPr/>
      <dgm:t>
        <a:bodyPr vert="vert"/>
        <a:lstStyle/>
        <a:p>
          <a:r>
            <a:rPr lang="pt-BR" dirty="0" smtClean="0"/>
            <a:t>BLOQUEADO</a:t>
          </a:r>
          <a:endParaRPr lang="pt-BR" dirty="0"/>
        </a:p>
      </dgm:t>
    </dgm:pt>
    <dgm:pt modelId="{490A1EA0-F44D-4A1A-AA25-0EFC164A4603}" type="parTrans" cxnId="{19F0256A-FE79-4811-97E2-0698E51DC8FB}">
      <dgm:prSet/>
      <dgm:spPr/>
      <dgm:t>
        <a:bodyPr/>
        <a:lstStyle/>
        <a:p>
          <a:endParaRPr lang="pt-BR"/>
        </a:p>
      </dgm:t>
    </dgm:pt>
    <dgm:pt modelId="{AFFE2002-371F-4B56-B761-0182DDAB9CF9}" type="sibTrans" cxnId="{19F0256A-FE79-4811-97E2-0698E51DC8FB}">
      <dgm:prSet/>
      <dgm:spPr/>
      <dgm:t>
        <a:bodyPr/>
        <a:lstStyle/>
        <a:p>
          <a:endParaRPr lang="pt-BR"/>
        </a:p>
      </dgm:t>
    </dgm:pt>
    <dgm:pt modelId="{36420F18-6E63-4B69-8E75-337FB296CD2C}">
      <dgm:prSet phldrT="[Texto]"/>
      <dgm:spPr/>
      <dgm:t>
        <a:bodyPr vert="horz"/>
        <a:lstStyle/>
        <a:p>
          <a:pPr algn="ctr"/>
          <a:r>
            <a:rPr lang="pt-BR" dirty="0" smtClean="0"/>
            <a:t>FINANCEIRO</a:t>
          </a:r>
          <a:endParaRPr lang="pt-BR" dirty="0"/>
        </a:p>
      </dgm:t>
    </dgm:pt>
    <dgm:pt modelId="{D6A9960E-CE05-48C9-8DFA-373DBC40CE9C}" type="parTrans" cxnId="{A864B0D9-AFFC-4819-83B0-A8D0B5D7BBA1}">
      <dgm:prSet/>
      <dgm:spPr/>
      <dgm:t>
        <a:bodyPr/>
        <a:lstStyle/>
        <a:p>
          <a:endParaRPr lang="pt-BR"/>
        </a:p>
      </dgm:t>
    </dgm:pt>
    <dgm:pt modelId="{DA8DB547-175F-4ADB-BE75-B9E0B8CA918F}" type="sibTrans" cxnId="{A864B0D9-AFFC-4819-83B0-A8D0B5D7BBA1}">
      <dgm:prSet/>
      <dgm:spPr/>
      <dgm:t>
        <a:bodyPr/>
        <a:lstStyle/>
        <a:p>
          <a:endParaRPr lang="pt-BR"/>
        </a:p>
      </dgm:t>
    </dgm:pt>
    <dgm:pt modelId="{81E7D868-0192-45EB-923D-C2C308E2BFAD}">
      <dgm:prSet/>
      <dgm:spPr/>
      <dgm:t>
        <a:bodyPr vert="vert"/>
        <a:lstStyle/>
        <a:p>
          <a:pPr algn="l"/>
          <a:r>
            <a:rPr lang="pt-BR" smtClean="0"/>
            <a:t>05.CANCELADO</a:t>
          </a:r>
          <a:endParaRPr lang="pt-BR" dirty="0"/>
        </a:p>
      </dgm:t>
    </dgm:pt>
    <dgm:pt modelId="{D13E12CF-6EEC-47DA-A6A9-AAA6591E2ADC}" type="parTrans" cxnId="{A470758F-DD05-4828-8F53-7F0DDDAE5000}">
      <dgm:prSet/>
      <dgm:spPr/>
      <dgm:t>
        <a:bodyPr/>
        <a:lstStyle/>
        <a:p>
          <a:endParaRPr lang="pt-BR"/>
        </a:p>
      </dgm:t>
    </dgm:pt>
    <dgm:pt modelId="{51FCA1F5-BFA5-4CDC-9CCA-AE4B0A3C1C9D}" type="sibTrans" cxnId="{A470758F-DD05-4828-8F53-7F0DDDAE5000}">
      <dgm:prSet/>
      <dgm:spPr/>
      <dgm:t>
        <a:bodyPr/>
        <a:lstStyle/>
        <a:p>
          <a:endParaRPr lang="pt-BR"/>
        </a:p>
      </dgm:t>
    </dgm:pt>
    <dgm:pt modelId="{DF11631B-0374-4EA2-9682-BB71DE595E05}">
      <dgm:prSet/>
      <dgm:spPr/>
      <dgm:t>
        <a:bodyPr vert="vert"/>
        <a:lstStyle/>
        <a:p>
          <a:pPr algn="l"/>
          <a:r>
            <a:rPr lang="pt-BR" smtClean="0"/>
            <a:t>SOLICITANTES</a:t>
          </a:r>
          <a:endParaRPr lang="pt-BR" dirty="0" smtClean="0"/>
        </a:p>
      </dgm:t>
    </dgm:pt>
    <dgm:pt modelId="{1070EAE4-49C8-498F-918A-529794EA1008}" type="parTrans" cxnId="{9D36FDDF-DE15-4865-B106-08A276A6A0D1}">
      <dgm:prSet/>
      <dgm:spPr/>
      <dgm:t>
        <a:bodyPr/>
        <a:lstStyle/>
        <a:p>
          <a:endParaRPr lang="pt-BR"/>
        </a:p>
      </dgm:t>
    </dgm:pt>
    <dgm:pt modelId="{520BF123-AC5A-4384-B15B-06A3337E6FD7}" type="sibTrans" cxnId="{9D36FDDF-DE15-4865-B106-08A276A6A0D1}">
      <dgm:prSet/>
      <dgm:spPr/>
      <dgm:t>
        <a:bodyPr/>
        <a:lstStyle/>
        <a:p>
          <a:endParaRPr lang="pt-BR"/>
        </a:p>
      </dgm:t>
    </dgm:pt>
    <dgm:pt modelId="{0C407D41-8C37-450D-B3BF-5C2C8A6CAA78}">
      <dgm:prSet/>
      <dgm:spPr/>
      <dgm:t>
        <a:bodyPr vert="vert"/>
        <a:lstStyle/>
        <a:p>
          <a:pPr algn="l"/>
          <a:r>
            <a:rPr lang="pt-BR" dirty="0" smtClean="0"/>
            <a:t>FATURAMENTO</a:t>
          </a:r>
          <a:endParaRPr lang="pt-BR" dirty="0"/>
        </a:p>
      </dgm:t>
    </dgm:pt>
    <dgm:pt modelId="{659516A5-CB0C-4F17-B59E-ABA3736179B3}" type="parTrans" cxnId="{A345DF1B-67B6-49F0-8816-C0CCE2198B3F}">
      <dgm:prSet/>
      <dgm:spPr/>
      <dgm:t>
        <a:bodyPr/>
        <a:lstStyle/>
        <a:p>
          <a:endParaRPr lang="pt-BR"/>
        </a:p>
      </dgm:t>
    </dgm:pt>
    <dgm:pt modelId="{AECD37DF-5A6F-4BA4-8239-7AB111EF5E0E}" type="sibTrans" cxnId="{A345DF1B-67B6-49F0-8816-C0CCE2198B3F}">
      <dgm:prSet/>
      <dgm:spPr/>
      <dgm:t>
        <a:bodyPr/>
        <a:lstStyle/>
        <a:p>
          <a:endParaRPr lang="pt-BR"/>
        </a:p>
      </dgm:t>
    </dgm:pt>
    <dgm:pt modelId="{7A091EB8-6EF3-4F66-B76B-308BBD188BA5}">
      <dgm:prSet/>
      <dgm:spPr/>
      <dgm:t>
        <a:bodyPr vert="vert"/>
        <a:lstStyle/>
        <a:p>
          <a:pPr algn="l"/>
          <a:r>
            <a:rPr lang="pt-BR" dirty="0" smtClean="0"/>
            <a:t>PREÇOS</a:t>
          </a:r>
          <a:endParaRPr lang="pt-BR" dirty="0"/>
        </a:p>
      </dgm:t>
    </dgm:pt>
    <dgm:pt modelId="{057FD3F8-CFA0-44B5-BEE7-B593D69320D3}" type="parTrans" cxnId="{B13218E5-3215-4973-9591-F16ABC57EDBE}">
      <dgm:prSet/>
      <dgm:spPr/>
    </dgm:pt>
    <dgm:pt modelId="{A3CA4048-178B-46C9-BD43-1907E8AC2A57}" type="sibTrans" cxnId="{B13218E5-3215-4973-9591-F16ABC57EDBE}">
      <dgm:prSet/>
      <dgm:spPr/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A24A43D5-AC07-47CE-9E36-4CBEC629530D}" type="pres">
      <dgm:prSet presAssocID="{91272E83-D057-4E79-BCED-AE1F321DAAE0}" presName="vertOne" presStyleCnt="0"/>
      <dgm:spPr/>
      <dgm:t>
        <a:bodyPr/>
        <a:lstStyle/>
        <a:p>
          <a:endParaRPr lang="pt-BR"/>
        </a:p>
      </dgm:t>
    </dgm:pt>
    <dgm:pt modelId="{F9DA9C6C-EB67-4A2F-88E1-B20203521784}" type="pres">
      <dgm:prSet presAssocID="{91272E83-D057-4E79-BCED-AE1F321DAAE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142E964-E5FF-4E7D-BF90-3C86DEFB7C72}" type="pres">
      <dgm:prSet presAssocID="{91272E83-D057-4E79-BCED-AE1F321DAAE0}" presName="parTransOne" presStyleCnt="0"/>
      <dgm:spPr/>
      <dgm:t>
        <a:bodyPr/>
        <a:lstStyle/>
        <a:p>
          <a:endParaRPr lang="pt-BR"/>
        </a:p>
      </dgm:t>
    </dgm:pt>
    <dgm:pt modelId="{5960E311-B95F-46B6-AE9E-14D3B2ABDD8F}" type="pres">
      <dgm:prSet presAssocID="{91272E83-D057-4E79-BCED-AE1F321DAAE0}" presName="horzOne" presStyleCnt="0"/>
      <dgm:spPr/>
      <dgm:t>
        <a:bodyPr/>
        <a:lstStyle/>
        <a:p>
          <a:endParaRPr lang="pt-BR"/>
        </a:p>
      </dgm:t>
    </dgm:pt>
    <dgm:pt modelId="{759FD1CD-EEFD-4EF6-9E14-584A1519FB82}" type="pres">
      <dgm:prSet presAssocID="{8CA4E23E-B7B6-4D61-8EF3-4C23D3D8DE84}" presName="vertTwo" presStyleCnt="0"/>
      <dgm:spPr/>
      <dgm:t>
        <a:bodyPr/>
        <a:lstStyle/>
        <a:p>
          <a:endParaRPr lang="pt-BR"/>
        </a:p>
      </dgm:t>
    </dgm:pt>
    <dgm:pt modelId="{72133345-441A-4DA2-AD84-551ECA9B8A32}" type="pres">
      <dgm:prSet presAssocID="{8CA4E23E-B7B6-4D61-8EF3-4C23D3D8DE84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BA2E144-3C06-4164-9F69-ECF53AB45382}" type="pres">
      <dgm:prSet presAssocID="{8CA4E23E-B7B6-4D61-8EF3-4C23D3D8DE84}" presName="parTransTwo" presStyleCnt="0"/>
      <dgm:spPr/>
      <dgm:t>
        <a:bodyPr/>
        <a:lstStyle/>
        <a:p>
          <a:endParaRPr lang="pt-BR"/>
        </a:p>
      </dgm:t>
    </dgm:pt>
    <dgm:pt modelId="{C543349D-0D7E-41DA-B6BD-A9D4048805A2}" type="pres">
      <dgm:prSet presAssocID="{8CA4E23E-B7B6-4D61-8EF3-4C23D3D8DE84}" presName="horzTwo" presStyleCnt="0"/>
      <dgm:spPr/>
      <dgm:t>
        <a:bodyPr/>
        <a:lstStyle/>
        <a:p>
          <a:endParaRPr lang="pt-BR"/>
        </a:p>
      </dgm:t>
    </dgm:pt>
    <dgm:pt modelId="{37E6BB6D-2121-46D0-9E1C-98EAB71DB9F0}" type="pres">
      <dgm:prSet presAssocID="{6621BCC2-FB84-4111-A271-AA0810B8028F}" presName="vertThree" presStyleCnt="0"/>
      <dgm:spPr/>
      <dgm:t>
        <a:bodyPr/>
        <a:lstStyle/>
        <a:p>
          <a:endParaRPr lang="pt-BR"/>
        </a:p>
      </dgm:t>
    </dgm:pt>
    <dgm:pt modelId="{6199E365-2656-4F07-B634-3A5B9FF13C39}" type="pres">
      <dgm:prSet presAssocID="{6621BCC2-FB84-4111-A271-AA0810B8028F}" presName="txThree" presStyleLbl="node3" presStyleIdx="0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E29BAB8-3F86-46DA-AD1E-88B2F92CC454}" type="pres">
      <dgm:prSet presAssocID="{6621BCC2-FB84-4111-A271-AA0810B8028F}" presName="parTransThree" presStyleCnt="0"/>
      <dgm:spPr/>
      <dgm:t>
        <a:bodyPr/>
        <a:lstStyle/>
        <a:p>
          <a:endParaRPr lang="pt-BR"/>
        </a:p>
      </dgm:t>
    </dgm:pt>
    <dgm:pt modelId="{743D5675-B53E-48E2-8224-E9549E2FF3DB}" type="pres">
      <dgm:prSet presAssocID="{6621BCC2-FB84-4111-A271-AA0810B8028F}" presName="horzThree" presStyleCnt="0"/>
      <dgm:spPr/>
      <dgm:t>
        <a:bodyPr/>
        <a:lstStyle/>
        <a:p>
          <a:endParaRPr lang="pt-BR"/>
        </a:p>
      </dgm:t>
    </dgm:pt>
    <dgm:pt modelId="{0ED6E63A-4FAE-499E-9B90-9AEEAF8E8290}" type="pres">
      <dgm:prSet presAssocID="{DAEACD45-B968-4921-86CF-1B665748946F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91DABBC-2F48-469F-ABFE-14381FCBC4F3}" type="pres">
      <dgm:prSet presAssocID="{DAEACD45-B968-4921-86CF-1B665748946F}" presName="txFour" presStyleLbl="node4" presStyleIdx="0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E007E64-9709-4A23-884A-CCE9B2E97A14}" type="pres">
      <dgm:prSet presAssocID="{DAEACD45-B968-4921-86CF-1B665748946F}" presName="horzFour" presStyleCnt="0"/>
      <dgm:spPr/>
      <dgm:t>
        <a:bodyPr/>
        <a:lstStyle/>
        <a:p>
          <a:endParaRPr lang="pt-BR"/>
        </a:p>
      </dgm:t>
    </dgm:pt>
    <dgm:pt modelId="{62464B38-6045-4993-B9FF-53FB4A8B2F82}" type="pres">
      <dgm:prSet presAssocID="{0F5DB4A7-1850-4ECD-AC97-79062A9AE056}" presName="sibSpaceFour" presStyleCnt="0"/>
      <dgm:spPr/>
      <dgm:t>
        <a:bodyPr/>
        <a:lstStyle/>
        <a:p>
          <a:endParaRPr lang="pt-BR"/>
        </a:p>
      </dgm:t>
    </dgm:pt>
    <dgm:pt modelId="{0D1182B0-AB60-4607-A764-CACE3B6F7742}" type="pres">
      <dgm:prSet presAssocID="{17AF119C-B520-4DF3-9A11-6DF761DF3AF5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3905D6F-5F04-486E-BDB1-25D17331CECD}" type="pres">
      <dgm:prSet presAssocID="{17AF119C-B520-4DF3-9A11-6DF761DF3AF5}" presName="txFour" presStyleLbl="node4" presStyleIdx="1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A761EED-1B96-4CBE-A1F1-4E320E9A5E94}" type="pres">
      <dgm:prSet presAssocID="{17AF119C-B520-4DF3-9A11-6DF761DF3AF5}" presName="horzFour" presStyleCnt="0"/>
      <dgm:spPr/>
      <dgm:t>
        <a:bodyPr/>
        <a:lstStyle/>
        <a:p>
          <a:endParaRPr lang="pt-BR"/>
        </a:p>
      </dgm:t>
    </dgm:pt>
    <dgm:pt modelId="{FD756962-B790-4961-9762-6F4A31A94C89}" type="pres">
      <dgm:prSet presAssocID="{7D85C1DE-AF2D-467E-9DEC-5FEC9F6D7055}" presName="sibSpaceFour" presStyleCnt="0"/>
      <dgm:spPr/>
      <dgm:t>
        <a:bodyPr/>
        <a:lstStyle/>
        <a:p>
          <a:endParaRPr lang="pt-BR"/>
        </a:p>
      </dgm:t>
    </dgm:pt>
    <dgm:pt modelId="{345031C9-A537-4670-8CDB-4558AD4DE3B2}" type="pres">
      <dgm:prSet presAssocID="{C854FF20-36F3-4E76-8947-D50304FE8204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E2F581F-FFB0-4ED1-A10E-9BC45B27B0CB}" type="pres">
      <dgm:prSet presAssocID="{C854FF20-36F3-4E76-8947-D50304FE8204}" presName="txFour" presStyleLbl="node4" presStyleIdx="2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22CFE6C-4727-47A0-B2C9-58FD6D9531D1}" type="pres">
      <dgm:prSet presAssocID="{C854FF20-36F3-4E76-8947-D50304FE8204}" presName="horzFour" presStyleCnt="0"/>
      <dgm:spPr/>
      <dgm:t>
        <a:bodyPr/>
        <a:lstStyle/>
        <a:p>
          <a:endParaRPr lang="pt-BR"/>
        </a:p>
      </dgm:t>
    </dgm:pt>
    <dgm:pt modelId="{AF0E9048-1376-42D1-8123-C9ADED265FFA}" type="pres">
      <dgm:prSet presAssocID="{D3F49ACC-9519-441E-A1EB-EAF84422FEC5}" presName="sibSpaceThree" presStyleCnt="0"/>
      <dgm:spPr/>
      <dgm:t>
        <a:bodyPr/>
        <a:lstStyle/>
        <a:p>
          <a:endParaRPr lang="pt-BR"/>
        </a:p>
      </dgm:t>
    </dgm:pt>
    <dgm:pt modelId="{20524242-741D-4963-A209-1F5516935B39}" type="pres">
      <dgm:prSet presAssocID="{1DB26F08-1A8B-4BE7-958F-830252886176}" presName="vertThree" presStyleCnt="0"/>
      <dgm:spPr/>
      <dgm:t>
        <a:bodyPr/>
        <a:lstStyle/>
        <a:p>
          <a:endParaRPr lang="pt-BR"/>
        </a:p>
      </dgm:t>
    </dgm:pt>
    <dgm:pt modelId="{7C76D75A-CD3A-4678-9328-A851203ED8FC}" type="pres">
      <dgm:prSet presAssocID="{1DB26F08-1A8B-4BE7-958F-830252886176}" presName="txThree" presStyleLbl="node3" presStyleIdx="1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8E915B3-59ED-45C2-A511-A40E07F21BBB}" type="pres">
      <dgm:prSet presAssocID="{1DB26F08-1A8B-4BE7-958F-830252886176}" presName="horzThree" presStyleCnt="0"/>
      <dgm:spPr/>
      <dgm:t>
        <a:bodyPr/>
        <a:lstStyle/>
        <a:p>
          <a:endParaRPr lang="pt-BR"/>
        </a:p>
      </dgm:t>
    </dgm:pt>
    <dgm:pt modelId="{CE0DE6E3-7464-4DF5-B8B1-776DB054D9C0}" type="pres">
      <dgm:prSet presAssocID="{C51B90A1-1D12-4147-ADAA-BC196678438D}" presName="sibSpaceThree" presStyleCnt="0"/>
      <dgm:spPr/>
      <dgm:t>
        <a:bodyPr/>
        <a:lstStyle/>
        <a:p>
          <a:endParaRPr lang="pt-BR"/>
        </a:p>
      </dgm:t>
    </dgm:pt>
    <dgm:pt modelId="{C7E10472-35F7-40E2-8483-D20CF3353EE2}" type="pres">
      <dgm:prSet presAssocID="{43DC6080-2C30-4C2D-AE1A-291FCD5DE7BC}" presName="vertThree" presStyleCnt="0"/>
      <dgm:spPr/>
      <dgm:t>
        <a:bodyPr/>
        <a:lstStyle/>
        <a:p>
          <a:endParaRPr lang="pt-BR"/>
        </a:p>
      </dgm:t>
    </dgm:pt>
    <dgm:pt modelId="{66BE2073-CA4A-4BB5-B75D-9FE10F2BB8FD}" type="pres">
      <dgm:prSet presAssocID="{43DC6080-2C30-4C2D-AE1A-291FCD5DE7BC}" presName="txThree" presStyleLbl="node3" presStyleIdx="2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F11F6F-B70A-4E05-916B-AB942EF23A82}" type="pres">
      <dgm:prSet presAssocID="{43DC6080-2C30-4C2D-AE1A-291FCD5DE7BC}" presName="horzThree" presStyleCnt="0"/>
      <dgm:spPr/>
      <dgm:t>
        <a:bodyPr/>
        <a:lstStyle/>
        <a:p>
          <a:endParaRPr lang="pt-BR"/>
        </a:p>
      </dgm:t>
    </dgm:pt>
    <dgm:pt modelId="{DAA89DAE-C264-4224-BFEC-CB5DB5267BF9}" type="pres">
      <dgm:prSet presAssocID="{EE45ABCC-F0F9-461C-A123-67FE9B037D8C}" presName="sibSpaceThree" presStyleCnt="0"/>
      <dgm:spPr/>
      <dgm:t>
        <a:bodyPr/>
        <a:lstStyle/>
        <a:p>
          <a:endParaRPr lang="pt-BR"/>
        </a:p>
      </dgm:t>
    </dgm:pt>
    <dgm:pt modelId="{16C79DED-5B78-4BBB-A41A-902E48DBD363}" type="pres">
      <dgm:prSet presAssocID="{EA40A1E9-F485-4B90-83E1-F8A099B56300}" presName="vertThree" presStyleCnt="0"/>
      <dgm:spPr/>
      <dgm:t>
        <a:bodyPr/>
        <a:lstStyle/>
        <a:p>
          <a:endParaRPr lang="pt-BR"/>
        </a:p>
      </dgm:t>
    </dgm:pt>
    <dgm:pt modelId="{8BF178F8-3C9E-4B89-88C3-83B48EA8FFC9}" type="pres">
      <dgm:prSet presAssocID="{EA40A1E9-F485-4B90-83E1-F8A099B56300}" presName="txThree" presStyleLbl="node3" presStyleIdx="3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A83D06-523C-4B1F-8F8C-B09E7C64A5A6}" type="pres">
      <dgm:prSet presAssocID="{EA40A1E9-F485-4B90-83E1-F8A099B56300}" presName="horzThree" presStyleCnt="0"/>
      <dgm:spPr/>
      <dgm:t>
        <a:bodyPr/>
        <a:lstStyle/>
        <a:p>
          <a:endParaRPr lang="pt-BR"/>
        </a:p>
      </dgm:t>
    </dgm:pt>
    <dgm:pt modelId="{9C5CA7F5-2E08-4794-95CF-1AEB3F507B0D}" type="pres">
      <dgm:prSet presAssocID="{2DBA1536-0DF0-461A-9B00-C7E56E5A8A52}" presName="sibSpaceThree" presStyleCnt="0"/>
      <dgm:spPr/>
      <dgm:t>
        <a:bodyPr/>
        <a:lstStyle/>
        <a:p>
          <a:endParaRPr lang="pt-BR"/>
        </a:p>
      </dgm:t>
    </dgm:pt>
    <dgm:pt modelId="{A32039DB-987A-4038-8EDC-961556CEA62B}" type="pres">
      <dgm:prSet presAssocID="{55471C7B-D4E3-492C-9157-5D6D2FDB0BC3}" presName="vertThree" presStyleCnt="0"/>
      <dgm:spPr/>
      <dgm:t>
        <a:bodyPr/>
        <a:lstStyle/>
        <a:p>
          <a:endParaRPr lang="pt-BR"/>
        </a:p>
      </dgm:t>
    </dgm:pt>
    <dgm:pt modelId="{F7FEB7B4-2FCA-47A8-9BC3-3B0FD5D898C0}" type="pres">
      <dgm:prSet presAssocID="{55471C7B-D4E3-492C-9157-5D6D2FDB0BC3}" presName="txThree" presStyleLbl="node3" presStyleIdx="4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5DEDC80-152A-44F9-B5EE-478341F126FA}" type="pres">
      <dgm:prSet presAssocID="{55471C7B-D4E3-492C-9157-5D6D2FDB0BC3}" presName="horzThree" presStyleCnt="0"/>
      <dgm:spPr/>
      <dgm:t>
        <a:bodyPr/>
        <a:lstStyle/>
        <a:p>
          <a:endParaRPr lang="pt-BR"/>
        </a:p>
      </dgm:t>
    </dgm:pt>
    <dgm:pt modelId="{7CE78E44-B828-4D2B-87EC-D813CFF60DD3}" type="pres">
      <dgm:prSet presAssocID="{3086E7D7-C6C6-4013-865A-5046E9E23CD8}" presName="sibSpaceThree" presStyleCnt="0"/>
      <dgm:spPr/>
      <dgm:t>
        <a:bodyPr/>
        <a:lstStyle/>
        <a:p>
          <a:endParaRPr lang="pt-BR"/>
        </a:p>
      </dgm:t>
    </dgm:pt>
    <dgm:pt modelId="{7521DA51-5DAE-4BE4-BB0F-DF0A30BC0779}" type="pres">
      <dgm:prSet presAssocID="{29FD5727-B11E-4B86-A0EE-673E6AE9DC3B}" presName="vertThree" presStyleCnt="0"/>
      <dgm:spPr/>
      <dgm:t>
        <a:bodyPr/>
        <a:lstStyle/>
        <a:p>
          <a:endParaRPr lang="pt-BR"/>
        </a:p>
      </dgm:t>
    </dgm:pt>
    <dgm:pt modelId="{E8C4735B-CAAF-4F75-ACAF-AC2A6B9578F6}" type="pres">
      <dgm:prSet presAssocID="{29FD5727-B11E-4B86-A0EE-673E6AE9DC3B}" presName="txThree" presStyleLbl="node3" presStyleIdx="5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F79F6CC-5ED5-42D0-A89F-B5EDD0DDDEFE}" type="pres">
      <dgm:prSet presAssocID="{29FD5727-B11E-4B86-A0EE-673E6AE9DC3B}" presName="horzThree" presStyleCnt="0"/>
      <dgm:spPr/>
      <dgm:t>
        <a:bodyPr/>
        <a:lstStyle/>
        <a:p>
          <a:endParaRPr lang="pt-BR"/>
        </a:p>
      </dgm:t>
    </dgm:pt>
    <dgm:pt modelId="{F597168F-10BE-4F2C-9FC5-44BF9DF21A1B}" type="pres">
      <dgm:prSet presAssocID="{DD723088-ED79-4342-BEFE-CAF4688C8889}" presName="sibSpaceTwo" presStyleCnt="0"/>
      <dgm:spPr/>
      <dgm:t>
        <a:bodyPr/>
        <a:lstStyle/>
        <a:p>
          <a:endParaRPr lang="pt-BR"/>
        </a:p>
      </dgm:t>
    </dgm:pt>
    <dgm:pt modelId="{72C387D5-BB7F-4FCA-90BE-1E596D608130}" type="pres">
      <dgm:prSet presAssocID="{AB2C53EF-6F6F-47BD-A79D-2879E480690F}" presName="vertTwo" presStyleCnt="0"/>
      <dgm:spPr/>
      <dgm:t>
        <a:bodyPr/>
        <a:lstStyle/>
        <a:p>
          <a:endParaRPr lang="pt-BR"/>
        </a:p>
      </dgm:t>
    </dgm:pt>
    <dgm:pt modelId="{04DD77C3-0CF2-4AA6-917B-07129CC84737}" type="pres">
      <dgm:prSet presAssocID="{AB2C53EF-6F6F-47BD-A79D-2879E480690F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6F68F2A-68C7-48F3-9694-AB4676F2FA24}" type="pres">
      <dgm:prSet presAssocID="{AB2C53EF-6F6F-47BD-A79D-2879E480690F}" presName="parTransTwo" presStyleCnt="0"/>
      <dgm:spPr/>
      <dgm:t>
        <a:bodyPr/>
        <a:lstStyle/>
        <a:p>
          <a:endParaRPr lang="pt-BR"/>
        </a:p>
      </dgm:t>
    </dgm:pt>
    <dgm:pt modelId="{23AAB661-D5AD-46FC-842F-1D517E08FA72}" type="pres">
      <dgm:prSet presAssocID="{AB2C53EF-6F6F-47BD-A79D-2879E480690F}" presName="horzTwo" presStyleCnt="0"/>
      <dgm:spPr/>
      <dgm:t>
        <a:bodyPr/>
        <a:lstStyle/>
        <a:p>
          <a:endParaRPr lang="pt-BR"/>
        </a:p>
      </dgm:t>
    </dgm:pt>
    <dgm:pt modelId="{5954E164-32FF-4CA2-B5BC-7BE0373F3264}" type="pres">
      <dgm:prSet presAssocID="{DF926BBA-9E5C-4DAB-8375-AAD2177BFD70}" presName="vertThree" presStyleCnt="0"/>
      <dgm:spPr/>
    </dgm:pt>
    <dgm:pt modelId="{A26FE01F-0F7B-4C49-86FA-AA74A326AA9E}" type="pres">
      <dgm:prSet presAssocID="{DF926BBA-9E5C-4DAB-8375-AAD2177BFD70}" presName="txThree" presStyleLbl="node3" presStyleIdx="6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A839694-5071-42F5-99FF-AC8A86E6C1C8}" type="pres">
      <dgm:prSet presAssocID="{DF926BBA-9E5C-4DAB-8375-AAD2177BFD70}" presName="parTransThree" presStyleCnt="0"/>
      <dgm:spPr/>
    </dgm:pt>
    <dgm:pt modelId="{8459BAEF-5D8D-41F0-9479-599653F421C8}" type="pres">
      <dgm:prSet presAssocID="{DF926BBA-9E5C-4DAB-8375-AAD2177BFD70}" presName="horzThree" presStyleCnt="0"/>
      <dgm:spPr/>
    </dgm:pt>
    <dgm:pt modelId="{025E227D-95F0-4BAB-959D-691FB5B89993}" type="pres">
      <dgm:prSet presAssocID="{0765D0C7-0DB9-41A4-9F74-F4018B9CC642}" presName="vertFour" presStyleCnt="0">
        <dgm:presLayoutVars>
          <dgm:chPref val="3"/>
        </dgm:presLayoutVars>
      </dgm:prSet>
      <dgm:spPr/>
    </dgm:pt>
    <dgm:pt modelId="{7C7E6E2F-6658-48C7-877A-DFF428BEB458}" type="pres">
      <dgm:prSet presAssocID="{0765D0C7-0DB9-41A4-9F74-F4018B9CC642}" presName="txFour" presStyleLbl="node4" presStyleIdx="3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D4B8B8C-3FD0-4337-99E9-1BC2B3A66752}" type="pres">
      <dgm:prSet presAssocID="{0765D0C7-0DB9-41A4-9F74-F4018B9CC642}" presName="parTransFour" presStyleCnt="0"/>
      <dgm:spPr/>
    </dgm:pt>
    <dgm:pt modelId="{FE969834-BD64-49B0-B6B8-36719369E420}" type="pres">
      <dgm:prSet presAssocID="{0765D0C7-0DB9-41A4-9F74-F4018B9CC642}" presName="horzFour" presStyleCnt="0"/>
      <dgm:spPr/>
    </dgm:pt>
    <dgm:pt modelId="{A5D7ADEF-EC2A-4A44-9AE2-DB75B5E1D525}" type="pres">
      <dgm:prSet presAssocID="{F7221D84-D5F2-494A-99D4-A89A3578A801}" presName="vertFour" presStyleCnt="0">
        <dgm:presLayoutVars>
          <dgm:chPref val="3"/>
        </dgm:presLayoutVars>
      </dgm:prSet>
      <dgm:spPr/>
    </dgm:pt>
    <dgm:pt modelId="{96FDD299-551F-45DE-9BF5-686D241C2541}" type="pres">
      <dgm:prSet presAssocID="{F7221D84-D5F2-494A-99D4-A89A3578A801}" presName="txFour" presStyleLbl="node4" presStyleIdx="4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864891A-490F-4D49-A8DF-2CF12DC438CD}" type="pres">
      <dgm:prSet presAssocID="{F7221D84-D5F2-494A-99D4-A89A3578A801}" presName="horzFour" presStyleCnt="0"/>
      <dgm:spPr/>
    </dgm:pt>
    <dgm:pt modelId="{0D1E7FE3-DCCE-4A2F-9C32-133F832DCEAC}" type="pres">
      <dgm:prSet presAssocID="{C1619700-BFF7-4589-8316-E6737ECF0C0C}" presName="sibSpaceFour" presStyleCnt="0"/>
      <dgm:spPr/>
    </dgm:pt>
    <dgm:pt modelId="{8799B572-E4DF-45B6-981F-A6E84636FDD7}" type="pres">
      <dgm:prSet presAssocID="{93BD166B-8D9A-4B0D-B8DB-07A7A96F8194}" presName="vertFour" presStyleCnt="0">
        <dgm:presLayoutVars>
          <dgm:chPref val="3"/>
        </dgm:presLayoutVars>
      </dgm:prSet>
      <dgm:spPr/>
    </dgm:pt>
    <dgm:pt modelId="{B4E3EEFB-9C18-4D3F-BC2D-4E95EF466476}" type="pres">
      <dgm:prSet presAssocID="{93BD166B-8D9A-4B0D-B8DB-07A7A96F8194}" presName="txFour" presStyleLbl="node4" presStyleIdx="5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6DC215-6DA8-43CD-B783-39D1B3CFC88A}" type="pres">
      <dgm:prSet presAssocID="{93BD166B-8D9A-4B0D-B8DB-07A7A96F8194}" presName="horzFour" presStyleCnt="0"/>
      <dgm:spPr/>
    </dgm:pt>
    <dgm:pt modelId="{E9ABFC36-7FA6-4D43-86CE-F0074EBB011A}" type="pres">
      <dgm:prSet presAssocID="{EF23B969-15C5-40B7-902E-95F975E55C5C}" presName="sibSpaceFour" presStyleCnt="0"/>
      <dgm:spPr/>
    </dgm:pt>
    <dgm:pt modelId="{404EA514-92F9-4521-9131-50F1D73E73EF}" type="pres">
      <dgm:prSet presAssocID="{AFACF6DF-CA6E-4123-82F0-3C4FBC84994E}" presName="vertFour" presStyleCnt="0">
        <dgm:presLayoutVars>
          <dgm:chPref val="3"/>
        </dgm:presLayoutVars>
      </dgm:prSet>
      <dgm:spPr/>
    </dgm:pt>
    <dgm:pt modelId="{ED915A7D-8443-46EC-AF27-9CA21E9D98E8}" type="pres">
      <dgm:prSet presAssocID="{AFACF6DF-CA6E-4123-82F0-3C4FBC84994E}" presName="txFour" presStyleLbl="node4" presStyleIdx="6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F669302-BB21-4E0A-998C-1C0D11067C78}" type="pres">
      <dgm:prSet presAssocID="{AFACF6DF-CA6E-4123-82F0-3C4FBC84994E}" presName="parTransFour" presStyleCnt="0"/>
      <dgm:spPr/>
    </dgm:pt>
    <dgm:pt modelId="{3802214C-47EC-41DB-8601-6D1474ADE396}" type="pres">
      <dgm:prSet presAssocID="{AFACF6DF-CA6E-4123-82F0-3C4FBC84994E}" presName="horzFour" presStyleCnt="0"/>
      <dgm:spPr/>
    </dgm:pt>
    <dgm:pt modelId="{DC3070F1-BEF9-4932-B69D-F63EA53030EB}" type="pres">
      <dgm:prSet presAssocID="{81E7D868-0192-45EB-923D-C2C308E2BFAD}" presName="vertFour" presStyleCnt="0">
        <dgm:presLayoutVars>
          <dgm:chPref val="3"/>
        </dgm:presLayoutVars>
      </dgm:prSet>
      <dgm:spPr/>
    </dgm:pt>
    <dgm:pt modelId="{8AA2708E-6566-4254-BF5B-F6EC26DE5076}" type="pres">
      <dgm:prSet presAssocID="{81E7D868-0192-45EB-923D-C2C308E2BFAD}" presName="txFour" presStyleLbl="node4" presStyleIdx="7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9326BB0-BCBD-4768-8769-61D301E4D781}" type="pres">
      <dgm:prSet presAssocID="{81E7D868-0192-45EB-923D-C2C308E2BFAD}" presName="horzFour" presStyleCnt="0"/>
      <dgm:spPr/>
    </dgm:pt>
    <dgm:pt modelId="{2C4B566A-AF13-4884-A6AD-6B3B687EBBDA}" type="pres">
      <dgm:prSet presAssocID="{51FCA1F5-BFA5-4CDC-9CCA-AE4B0A3C1C9D}" presName="sibSpaceFour" presStyleCnt="0"/>
      <dgm:spPr/>
    </dgm:pt>
    <dgm:pt modelId="{DE55A761-A8A0-4064-8004-1C29F800D64B}" type="pres">
      <dgm:prSet presAssocID="{F67C8630-9C93-4504-BCE1-33EB82293177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CD0AC23-D0F8-40FF-8C47-8F96E5531143}" type="pres">
      <dgm:prSet presAssocID="{F67C8630-9C93-4504-BCE1-33EB82293177}" presName="txFour" presStyleLbl="node4" presStyleIdx="8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8D5D87-D822-4EEF-BC43-0803BC2CB845}" type="pres">
      <dgm:prSet presAssocID="{F67C8630-9C93-4504-BCE1-33EB82293177}" presName="horzFour" presStyleCnt="0"/>
      <dgm:spPr/>
      <dgm:t>
        <a:bodyPr/>
        <a:lstStyle/>
        <a:p>
          <a:endParaRPr lang="pt-BR"/>
        </a:p>
      </dgm:t>
    </dgm:pt>
    <dgm:pt modelId="{7175EF6C-6D16-47A8-B352-86FB6EEA94AA}" type="pres">
      <dgm:prSet presAssocID="{47CC63F3-4662-4026-9293-FB11D805C53C}" presName="sibSpaceFour" presStyleCnt="0"/>
      <dgm:spPr/>
      <dgm:t>
        <a:bodyPr/>
        <a:lstStyle/>
        <a:p>
          <a:endParaRPr lang="pt-BR"/>
        </a:p>
      </dgm:t>
    </dgm:pt>
    <dgm:pt modelId="{C03FE907-84F1-4B6E-B4AC-767D930A880F}" type="pres">
      <dgm:prSet presAssocID="{A88A545B-2438-42BC-9914-B8A7782B07D2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2BD7AE4-2552-4BAD-85FD-B2AAB7C8344F}" type="pres">
      <dgm:prSet presAssocID="{A88A545B-2438-42BC-9914-B8A7782B07D2}" presName="txFour" presStyleLbl="node4" presStyleIdx="9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10A7E20-5800-445C-B8E4-09981B0571E8}" type="pres">
      <dgm:prSet presAssocID="{A88A545B-2438-42BC-9914-B8A7782B07D2}" presName="horzFour" presStyleCnt="0"/>
      <dgm:spPr/>
      <dgm:t>
        <a:bodyPr/>
        <a:lstStyle/>
        <a:p>
          <a:endParaRPr lang="pt-BR"/>
        </a:p>
      </dgm:t>
    </dgm:pt>
    <dgm:pt modelId="{16DDB747-9209-43A5-A8FE-CFA8528204A8}" type="pres">
      <dgm:prSet presAssocID="{E3939518-9049-4BE3-B447-EF3564D88CB5}" presName="sibSpaceFour" presStyleCnt="0"/>
      <dgm:spPr/>
      <dgm:t>
        <a:bodyPr/>
        <a:lstStyle/>
        <a:p>
          <a:endParaRPr lang="pt-BR"/>
        </a:p>
      </dgm:t>
    </dgm:pt>
    <dgm:pt modelId="{6B217F20-616F-46C2-8C00-447EA05F6C27}" type="pres">
      <dgm:prSet presAssocID="{FF477A40-8446-46DA-8F0C-BB222C9ABA12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D837210-B976-475C-B04D-4D9C3ADB8616}" type="pres">
      <dgm:prSet presAssocID="{FF477A40-8446-46DA-8F0C-BB222C9ABA12}" presName="txFour" presStyleLbl="node4" presStyleIdx="10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BC597A3-03F5-4D32-A6A7-E1153D9BB101}" type="pres">
      <dgm:prSet presAssocID="{FF477A40-8446-46DA-8F0C-BB222C9ABA12}" presName="horzFour" presStyleCnt="0"/>
      <dgm:spPr/>
      <dgm:t>
        <a:bodyPr/>
        <a:lstStyle/>
        <a:p>
          <a:endParaRPr lang="pt-BR"/>
        </a:p>
      </dgm:t>
    </dgm:pt>
    <dgm:pt modelId="{A09ED851-2FC8-470F-B9C1-E8CEAD71A958}" type="pres">
      <dgm:prSet presAssocID="{6BAD3014-DD55-42DB-88DA-B84F2A171F06}" presName="sibSpaceFour" presStyleCnt="0"/>
      <dgm:spPr/>
      <dgm:t>
        <a:bodyPr/>
        <a:lstStyle/>
        <a:p>
          <a:endParaRPr lang="pt-BR"/>
        </a:p>
      </dgm:t>
    </dgm:pt>
    <dgm:pt modelId="{73267518-9FAE-4E35-9931-68E522D60351}" type="pres">
      <dgm:prSet presAssocID="{77D953D9-5BF1-4E45-8A47-24E791817731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5DFD024-4C50-4759-BE43-9EA92E68523D}" type="pres">
      <dgm:prSet presAssocID="{77D953D9-5BF1-4E45-8A47-24E791817731}" presName="txFour" presStyleLbl="node4" presStyleIdx="11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76444F5-4824-4131-9DA9-815E4360DEA2}" type="pres">
      <dgm:prSet presAssocID="{77D953D9-5BF1-4E45-8A47-24E791817731}" presName="horzFour" presStyleCnt="0"/>
      <dgm:spPr/>
      <dgm:t>
        <a:bodyPr/>
        <a:lstStyle/>
        <a:p>
          <a:endParaRPr lang="pt-BR"/>
        </a:p>
      </dgm:t>
    </dgm:pt>
    <dgm:pt modelId="{BD066B1C-E10B-4927-B5F6-936A408F287C}" type="pres">
      <dgm:prSet presAssocID="{24B00206-F483-42B8-8B87-E9014D29D508}" presName="sibSpaceFour" presStyleCnt="0"/>
      <dgm:spPr/>
    </dgm:pt>
    <dgm:pt modelId="{54CCC784-7FBD-4320-9216-5E3FF15E46A6}" type="pres">
      <dgm:prSet presAssocID="{E0FD25FE-C8EF-4C59-9566-BC56D5ED0C7D}" presName="vertFour" presStyleCnt="0">
        <dgm:presLayoutVars>
          <dgm:chPref val="3"/>
        </dgm:presLayoutVars>
      </dgm:prSet>
      <dgm:spPr/>
    </dgm:pt>
    <dgm:pt modelId="{5E8BF54F-A8FA-4278-BA95-1CB7411681AE}" type="pres">
      <dgm:prSet presAssocID="{E0FD25FE-C8EF-4C59-9566-BC56D5ED0C7D}" presName="txFour" presStyleLbl="node4" presStyleIdx="12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4C2354F-38C2-46DD-8386-018B879BFD8B}" type="pres">
      <dgm:prSet presAssocID="{E0FD25FE-C8EF-4C59-9566-BC56D5ED0C7D}" presName="parTransFour" presStyleCnt="0"/>
      <dgm:spPr/>
    </dgm:pt>
    <dgm:pt modelId="{897E18CF-7620-463B-8788-3D3F21116C57}" type="pres">
      <dgm:prSet presAssocID="{E0FD25FE-C8EF-4C59-9566-BC56D5ED0C7D}" presName="horzFour" presStyleCnt="0"/>
      <dgm:spPr/>
    </dgm:pt>
    <dgm:pt modelId="{42E21FA3-5499-4C96-A020-D1D2C3EF4AE1}" type="pres">
      <dgm:prSet presAssocID="{C4BBDB66-5617-4817-88D2-2EF524997EC7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112425F-7735-4A85-A657-224D8B81073E}" type="pres">
      <dgm:prSet presAssocID="{C4BBDB66-5617-4817-88D2-2EF524997EC7}" presName="txFour" presStyleLbl="node4" presStyleIdx="13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EEEC682-0E5A-4BAB-8845-05F232E2EA46}" type="pres">
      <dgm:prSet presAssocID="{C4BBDB66-5617-4817-88D2-2EF524997EC7}" presName="parTransFour" presStyleCnt="0"/>
      <dgm:spPr/>
    </dgm:pt>
    <dgm:pt modelId="{C8D755D8-6AC7-46AF-A3B5-33BF912E9911}" type="pres">
      <dgm:prSet presAssocID="{C4BBDB66-5617-4817-88D2-2EF524997EC7}" presName="horzFour" presStyleCnt="0"/>
      <dgm:spPr/>
      <dgm:t>
        <a:bodyPr/>
        <a:lstStyle/>
        <a:p>
          <a:endParaRPr lang="pt-BR"/>
        </a:p>
      </dgm:t>
    </dgm:pt>
    <dgm:pt modelId="{C4377A8F-0F21-474B-AF0A-544EE99BBC7E}" type="pres">
      <dgm:prSet presAssocID="{F9F1F1CD-C0E2-4267-9CEB-F2DF5EEFB930}" presName="vertFour" presStyleCnt="0">
        <dgm:presLayoutVars>
          <dgm:chPref val="3"/>
        </dgm:presLayoutVars>
      </dgm:prSet>
      <dgm:spPr/>
    </dgm:pt>
    <dgm:pt modelId="{9810048C-1AC0-4A25-BEE6-1D662B19DEDA}" type="pres">
      <dgm:prSet presAssocID="{F9F1F1CD-C0E2-4267-9CEB-F2DF5EEFB930}" presName="txFour" presStyleLbl="node4" presStyleIdx="14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C1200EB-A27C-42B6-ADAE-1B766DA4F9EB}" type="pres">
      <dgm:prSet presAssocID="{F9F1F1CD-C0E2-4267-9CEB-F2DF5EEFB930}" presName="horzFour" presStyleCnt="0"/>
      <dgm:spPr/>
    </dgm:pt>
    <dgm:pt modelId="{7DA7CD87-B2BE-409A-841D-F1CE2C1D2498}" type="pres">
      <dgm:prSet presAssocID="{A423957F-53D5-4B72-9DEF-DE7AED782117}" presName="sibSpaceFour" presStyleCnt="0"/>
      <dgm:spPr/>
    </dgm:pt>
    <dgm:pt modelId="{F98F9E71-0D23-4401-A562-749E47C9804E}" type="pres">
      <dgm:prSet presAssocID="{4012F69D-B52D-4EF1-8900-CDA0AFD950EC}" presName="vertFour" presStyleCnt="0">
        <dgm:presLayoutVars>
          <dgm:chPref val="3"/>
        </dgm:presLayoutVars>
      </dgm:prSet>
      <dgm:spPr/>
    </dgm:pt>
    <dgm:pt modelId="{80EF7CB7-489C-4CD6-9CB9-DBDD64E200AD}" type="pres">
      <dgm:prSet presAssocID="{4012F69D-B52D-4EF1-8900-CDA0AFD950EC}" presName="txFour" presStyleLbl="node4" presStyleIdx="15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BF4E100-9E8F-4BB0-B831-D35F9B206503}" type="pres">
      <dgm:prSet presAssocID="{4012F69D-B52D-4EF1-8900-CDA0AFD950EC}" presName="horzFour" presStyleCnt="0"/>
      <dgm:spPr/>
    </dgm:pt>
    <dgm:pt modelId="{E791AEF0-2EA2-438A-90B5-DA995E993322}" type="pres">
      <dgm:prSet presAssocID="{630D4C8A-22DD-4749-B15D-75EB4D1E5B60}" presName="sibSpaceFour" presStyleCnt="0"/>
      <dgm:spPr/>
    </dgm:pt>
    <dgm:pt modelId="{881026AA-C05B-464E-9801-48DBED1E71E3}" type="pres">
      <dgm:prSet presAssocID="{E1598D94-A683-4621-B85B-5FBD84F97E55}" presName="vertFour" presStyleCnt="0">
        <dgm:presLayoutVars>
          <dgm:chPref val="3"/>
        </dgm:presLayoutVars>
      </dgm:prSet>
      <dgm:spPr/>
    </dgm:pt>
    <dgm:pt modelId="{9D34E401-0B1C-4082-9D95-9A1021EEFC44}" type="pres">
      <dgm:prSet presAssocID="{E1598D94-A683-4621-B85B-5FBD84F97E55}" presName="txFour" presStyleLbl="node4" presStyleIdx="16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CA4729A-5057-4B5E-B27F-AC09F0DCBF55}" type="pres">
      <dgm:prSet presAssocID="{E1598D94-A683-4621-B85B-5FBD84F97E55}" presName="parTransFour" presStyleCnt="0"/>
      <dgm:spPr/>
    </dgm:pt>
    <dgm:pt modelId="{E7ED1036-8009-468E-8AAE-5F62E4DBB24D}" type="pres">
      <dgm:prSet presAssocID="{E1598D94-A683-4621-B85B-5FBD84F97E55}" presName="horzFour" presStyleCnt="0"/>
      <dgm:spPr/>
    </dgm:pt>
    <dgm:pt modelId="{196B395A-E022-4EAA-8036-2CD69FBF00E8}" type="pres">
      <dgm:prSet presAssocID="{274831EE-F81D-43EF-9281-D774F0D5859F}" presName="vertFour" presStyleCnt="0">
        <dgm:presLayoutVars>
          <dgm:chPref val="3"/>
        </dgm:presLayoutVars>
      </dgm:prSet>
      <dgm:spPr/>
    </dgm:pt>
    <dgm:pt modelId="{469E8DCD-639C-4CE8-B168-7CD79C2C7F83}" type="pres">
      <dgm:prSet presAssocID="{274831EE-F81D-43EF-9281-D774F0D5859F}" presName="txFour" presStyleLbl="node4" presStyleIdx="17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0D38F3-C2A4-4B1E-BFF1-B51A008E2604}" type="pres">
      <dgm:prSet presAssocID="{274831EE-F81D-43EF-9281-D774F0D5859F}" presName="horzFour" presStyleCnt="0"/>
      <dgm:spPr/>
    </dgm:pt>
    <dgm:pt modelId="{C5940F6E-5196-47BC-8405-CC28C7775CEC}" type="pres">
      <dgm:prSet presAssocID="{1F0E74B4-48F1-4930-899D-50BC988A08FF}" presName="sibSpaceFour" presStyleCnt="0"/>
      <dgm:spPr/>
    </dgm:pt>
    <dgm:pt modelId="{070B58E9-E438-4582-9026-C60359F7C218}" type="pres">
      <dgm:prSet presAssocID="{BB4BC789-83A5-45BC-97FD-34B73BA6E137}" presName="vertFour" presStyleCnt="0">
        <dgm:presLayoutVars>
          <dgm:chPref val="3"/>
        </dgm:presLayoutVars>
      </dgm:prSet>
      <dgm:spPr/>
    </dgm:pt>
    <dgm:pt modelId="{C4E3F7F1-9409-492F-A2A4-2B5D78D316E5}" type="pres">
      <dgm:prSet presAssocID="{BB4BC789-83A5-45BC-97FD-34B73BA6E137}" presName="txFour" presStyleLbl="node4" presStyleIdx="18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B954D36-8D26-475E-B7D3-F5A37E66257E}" type="pres">
      <dgm:prSet presAssocID="{BB4BC789-83A5-45BC-97FD-34B73BA6E137}" presName="horzFour" presStyleCnt="0"/>
      <dgm:spPr/>
    </dgm:pt>
    <dgm:pt modelId="{15752BBD-3E06-4922-B404-0BDCE273EA62}" type="pres">
      <dgm:prSet presAssocID="{7B3AF46D-2B6A-4D21-A8D4-16B9CF7CB409}" presName="sibSpaceThree" presStyleCnt="0"/>
      <dgm:spPr/>
    </dgm:pt>
    <dgm:pt modelId="{7D8840E8-7640-4B03-88C2-3CA83266FD1D}" type="pres">
      <dgm:prSet presAssocID="{36420F18-6E63-4B69-8E75-337FB296CD2C}" presName="vertThree" presStyleCnt="0"/>
      <dgm:spPr/>
    </dgm:pt>
    <dgm:pt modelId="{719C90C4-F455-45CA-85DC-DDDB9EE943B6}" type="pres">
      <dgm:prSet presAssocID="{36420F18-6E63-4B69-8E75-337FB296CD2C}" presName="txThree" presStyleLbl="node3" presStyleIdx="7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60416E1-9A57-413A-87C0-B154C5B590D3}" type="pres">
      <dgm:prSet presAssocID="{36420F18-6E63-4B69-8E75-337FB296CD2C}" presName="parTransThree" presStyleCnt="0"/>
      <dgm:spPr/>
    </dgm:pt>
    <dgm:pt modelId="{87FAFC8F-CCC6-42E1-A67F-0B0D57DC8DFF}" type="pres">
      <dgm:prSet presAssocID="{36420F18-6E63-4B69-8E75-337FB296CD2C}" presName="horzThree" presStyleCnt="0"/>
      <dgm:spPr/>
    </dgm:pt>
    <dgm:pt modelId="{9287BD49-3E30-4701-92D9-4EEDDE687408}" type="pres">
      <dgm:prSet presAssocID="{EE886A25-7CD0-4D03-ADF2-063423E3BF01}" presName="vertFour" presStyleCnt="0">
        <dgm:presLayoutVars>
          <dgm:chPref val="3"/>
        </dgm:presLayoutVars>
      </dgm:prSet>
      <dgm:spPr/>
    </dgm:pt>
    <dgm:pt modelId="{221AD371-48B6-4DF5-A2AA-CC0392A5542E}" type="pres">
      <dgm:prSet presAssocID="{EE886A25-7CD0-4D03-ADF2-063423E3BF01}" presName="txFour" presStyleLbl="node4" presStyleIdx="19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6F9EA35-D87B-4AA0-945B-7D879FDF7D7D}" type="pres">
      <dgm:prSet presAssocID="{EE886A25-7CD0-4D03-ADF2-063423E3BF01}" presName="parTransFour" presStyleCnt="0"/>
      <dgm:spPr/>
    </dgm:pt>
    <dgm:pt modelId="{3D776D96-91EC-43C7-A980-B6AD1737A6FA}" type="pres">
      <dgm:prSet presAssocID="{EE886A25-7CD0-4D03-ADF2-063423E3BF01}" presName="horzFour" presStyleCnt="0"/>
      <dgm:spPr/>
    </dgm:pt>
    <dgm:pt modelId="{0DA1B050-A58D-4237-9007-B465E046D5F7}" type="pres">
      <dgm:prSet presAssocID="{63F5D2E4-58F6-41EB-BD9E-89F8E82F1017}" presName="vertFour" presStyleCnt="0">
        <dgm:presLayoutVars>
          <dgm:chPref val="3"/>
        </dgm:presLayoutVars>
      </dgm:prSet>
      <dgm:spPr/>
    </dgm:pt>
    <dgm:pt modelId="{895A83E2-C81B-4AAF-B19E-C38EE0E55CDF}" type="pres">
      <dgm:prSet presAssocID="{63F5D2E4-58F6-41EB-BD9E-89F8E82F1017}" presName="txFour" presStyleLbl="node4" presStyleIdx="20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547AAAB-7F56-4D0B-8962-659F645DB57A}" type="pres">
      <dgm:prSet presAssocID="{63F5D2E4-58F6-41EB-BD9E-89F8E82F1017}" presName="horzFour" presStyleCnt="0"/>
      <dgm:spPr/>
    </dgm:pt>
    <dgm:pt modelId="{0C59F0A3-DED7-4BDF-A7BE-4B7D2BB2AA7E}" type="pres">
      <dgm:prSet presAssocID="{FA86704E-EA72-4C6A-B750-58C596C2D0C8}" presName="sibSpaceFour" presStyleCnt="0"/>
      <dgm:spPr/>
    </dgm:pt>
    <dgm:pt modelId="{50A6B227-FCE7-4AAB-ACD9-92914AE10A9B}" type="pres">
      <dgm:prSet presAssocID="{5BC9369B-7E4F-4EF2-8756-2E507C456184}" presName="vertFour" presStyleCnt="0">
        <dgm:presLayoutVars>
          <dgm:chPref val="3"/>
        </dgm:presLayoutVars>
      </dgm:prSet>
      <dgm:spPr/>
    </dgm:pt>
    <dgm:pt modelId="{C4423841-7361-42EC-815A-8FD14D97AFFA}" type="pres">
      <dgm:prSet presAssocID="{5BC9369B-7E4F-4EF2-8756-2E507C456184}" presName="txFour" presStyleLbl="node4" presStyleIdx="21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4741059-027D-40B2-AA21-67393CD25B43}" type="pres">
      <dgm:prSet presAssocID="{5BC9369B-7E4F-4EF2-8756-2E507C456184}" presName="horzFour" presStyleCnt="0"/>
      <dgm:spPr/>
    </dgm:pt>
    <dgm:pt modelId="{FEA9400F-385D-4AAE-B73D-F42A25EEFBA3}" type="pres">
      <dgm:prSet presAssocID="{9AF985F2-8B22-46FE-8AE7-BC94020FCB80}" presName="sibSpaceFour" presStyleCnt="0"/>
      <dgm:spPr/>
    </dgm:pt>
    <dgm:pt modelId="{A97413D9-7E59-41A2-8E7F-35BA36BBED2D}" type="pres">
      <dgm:prSet presAssocID="{78608FF1-9FA5-4F23-AE98-08D3C90C6618}" presName="vertFour" presStyleCnt="0">
        <dgm:presLayoutVars>
          <dgm:chPref val="3"/>
        </dgm:presLayoutVars>
      </dgm:prSet>
      <dgm:spPr/>
    </dgm:pt>
    <dgm:pt modelId="{0D46822C-0E53-40B2-8F65-2DF00721F8DC}" type="pres">
      <dgm:prSet presAssocID="{78608FF1-9FA5-4F23-AE98-08D3C90C6618}" presName="txFour" presStyleLbl="node4" presStyleIdx="22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5955D43-2285-44C1-8BE6-885FCA45829B}" type="pres">
      <dgm:prSet presAssocID="{78608FF1-9FA5-4F23-AE98-08D3C90C6618}" presName="horzFour" presStyleCnt="0"/>
      <dgm:spPr/>
    </dgm:pt>
    <dgm:pt modelId="{B2C47531-C068-4962-9B0B-0BE603B492A4}" type="pres">
      <dgm:prSet presAssocID="{148DD8A5-A275-4E3A-AC9E-702092B88F7F}" presName="sibSpaceFour" presStyleCnt="0"/>
      <dgm:spPr/>
    </dgm:pt>
    <dgm:pt modelId="{9D85C24B-013D-4B2C-9086-F5C8DA8AEC17}" type="pres">
      <dgm:prSet presAssocID="{99A68B68-D758-43B9-848A-95DBBC15642C}" presName="vertFour" presStyleCnt="0">
        <dgm:presLayoutVars>
          <dgm:chPref val="3"/>
        </dgm:presLayoutVars>
      </dgm:prSet>
      <dgm:spPr/>
    </dgm:pt>
    <dgm:pt modelId="{91793834-B73B-46AA-A221-8C6BDC3D3402}" type="pres">
      <dgm:prSet presAssocID="{99A68B68-D758-43B9-848A-95DBBC15642C}" presName="txFour" presStyleLbl="node4" presStyleIdx="23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3713E80-4DAE-449C-99FE-C44AF077B036}" type="pres">
      <dgm:prSet presAssocID="{99A68B68-D758-43B9-848A-95DBBC15642C}" presName="horzFour" presStyleCnt="0"/>
      <dgm:spPr/>
    </dgm:pt>
    <dgm:pt modelId="{CCFF60E2-0707-4BAE-A899-BBF80C670816}" type="pres">
      <dgm:prSet presAssocID="{3A8880D9-CA83-44AB-81E6-D034390AB833}" presName="sibSpaceFour" presStyleCnt="0"/>
      <dgm:spPr/>
    </dgm:pt>
    <dgm:pt modelId="{448BF339-2A1F-49DA-8283-E860A1084976}" type="pres">
      <dgm:prSet presAssocID="{A92E2D3E-88F8-46B0-9D95-53B12EC54728}" presName="vertFour" presStyleCnt="0">
        <dgm:presLayoutVars>
          <dgm:chPref val="3"/>
        </dgm:presLayoutVars>
      </dgm:prSet>
      <dgm:spPr/>
    </dgm:pt>
    <dgm:pt modelId="{90BD4865-9AA0-49D1-9141-D2B6C56B7CBE}" type="pres">
      <dgm:prSet presAssocID="{A92E2D3E-88F8-46B0-9D95-53B12EC54728}" presName="txFour" presStyleLbl="node4" presStyleIdx="24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7486E1-6AC2-4F02-9A56-D828C58F7E30}" type="pres">
      <dgm:prSet presAssocID="{A92E2D3E-88F8-46B0-9D95-53B12EC54728}" presName="parTransFour" presStyleCnt="0"/>
      <dgm:spPr/>
    </dgm:pt>
    <dgm:pt modelId="{F8C1F22E-E414-40AA-B8B5-4E972BF66212}" type="pres">
      <dgm:prSet presAssocID="{A92E2D3E-88F8-46B0-9D95-53B12EC54728}" presName="horzFour" presStyleCnt="0"/>
      <dgm:spPr/>
    </dgm:pt>
    <dgm:pt modelId="{BE31CD05-5E0D-4F67-8F89-51284DD117A2}" type="pres">
      <dgm:prSet presAssocID="{7FE43888-2EA8-43F7-A645-69490356722E}" presName="vertFour" presStyleCnt="0">
        <dgm:presLayoutVars>
          <dgm:chPref val="3"/>
        </dgm:presLayoutVars>
      </dgm:prSet>
      <dgm:spPr/>
    </dgm:pt>
    <dgm:pt modelId="{E03F0833-F34E-4009-8AAE-77580F1BE3BD}" type="pres">
      <dgm:prSet presAssocID="{7FE43888-2EA8-43F7-A645-69490356722E}" presName="txFour" presStyleLbl="node4" presStyleIdx="25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D8BFB46-4F38-4D6F-ABD0-93FE46985444}" type="pres">
      <dgm:prSet presAssocID="{7FE43888-2EA8-43F7-A645-69490356722E}" presName="horzFour" presStyleCnt="0"/>
      <dgm:spPr/>
    </dgm:pt>
    <dgm:pt modelId="{A619FC8E-DF80-4BF6-BB8D-EA0C4B922E0B}" type="pres">
      <dgm:prSet presAssocID="{035E1E06-ECC2-47AE-9875-9E4BFA2F9226}" presName="sibSpaceFour" presStyleCnt="0"/>
      <dgm:spPr/>
    </dgm:pt>
    <dgm:pt modelId="{C6A2E3F3-EAB1-4BAC-B8E5-3AE24B098A6E}" type="pres">
      <dgm:prSet presAssocID="{6CD9B16C-96A6-48C0-8D8D-6ECA26C5FC7C}" presName="vertFour" presStyleCnt="0">
        <dgm:presLayoutVars>
          <dgm:chPref val="3"/>
        </dgm:presLayoutVars>
      </dgm:prSet>
      <dgm:spPr/>
    </dgm:pt>
    <dgm:pt modelId="{5C8E68B7-F06B-4D25-8AC8-C1E591FDCE05}" type="pres">
      <dgm:prSet presAssocID="{6CD9B16C-96A6-48C0-8D8D-6ECA26C5FC7C}" presName="txFour" presStyleLbl="node4" presStyleIdx="26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A175BA4-05BC-4B3B-957F-4E1E4F7A6B0C}" type="pres">
      <dgm:prSet presAssocID="{6CD9B16C-96A6-48C0-8D8D-6ECA26C5FC7C}" presName="horzFour" presStyleCnt="0"/>
      <dgm:spPr/>
    </dgm:pt>
    <dgm:pt modelId="{5B63B4E9-1D5A-4F36-A98A-2E0A16D793FE}" type="pres">
      <dgm:prSet presAssocID="{D922394F-3376-4650-A2A5-8C0056DF993A}" presName="sibSpaceFour" presStyleCnt="0"/>
      <dgm:spPr/>
    </dgm:pt>
    <dgm:pt modelId="{03AFF67F-14D3-467E-B658-B42076FB36D2}" type="pres">
      <dgm:prSet presAssocID="{7698FA6B-869C-45CC-A40F-1DE57B8B1A9B}" presName="vertFour" presStyleCnt="0">
        <dgm:presLayoutVars>
          <dgm:chPref val="3"/>
        </dgm:presLayoutVars>
      </dgm:prSet>
      <dgm:spPr/>
    </dgm:pt>
    <dgm:pt modelId="{59822379-4B25-49D5-8E42-C3C5C44B4EF5}" type="pres">
      <dgm:prSet presAssocID="{7698FA6B-869C-45CC-A40F-1DE57B8B1A9B}" presName="txFour" presStyleLbl="node4" presStyleIdx="27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981A209-5A98-4F56-AD26-A494F3782449}" type="pres">
      <dgm:prSet presAssocID="{7698FA6B-869C-45CC-A40F-1DE57B8B1A9B}" presName="horzFour" presStyleCnt="0"/>
      <dgm:spPr/>
    </dgm:pt>
    <dgm:pt modelId="{9954CC46-B9F5-476C-BAD7-F4C2A9E3DBDE}" type="pres">
      <dgm:prSet presAssocID="{9A355528-39B5-4AF8-AD08-7CFC73F4117D}" presName="sibSpaceFour" presStyleCnt="0"/>
      <dgm:spPr/>
    </dgm:pt>
    <dgm:pt modelId="{867F75B6-0A0E-49FD-A01B-7BAB7F38D8A9}" type="pres">
      <dgm:prSet presAssocID="{B000AB3F-2BCA-4728-A42D-50A67CAE2CC2}" presName="vertFour" presStyleCnt="0">
        <dgm:presLayoutVars>
          <dgm:chPref val="3"/>
        </dgm:presLayoutVars>
      </dgm:prSet>
      <dgm:spPr/>
    </dgm:pt>
    <dgm:pt modelId="{FE4DDED1-9FD6-42E6-BE63-0868C5E041C3}" type="pres">
      <dgm:prSet presAssocID="{B000AB3F-2BCA-4728-A42D-50A67CAE2CC2}" presName="txFour" presStyleLbl="node4" presStyleIdx="28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FD1AFFD-07F1-436B-9748-20BA023D5ACA}" type="pres">
      <dgm:prSet presAssocID="{B000AB3F-2BCA-4728-A42D-50A67CAE2CC2}" presName="horzFour" presStyleCnt="0"/>
      <dgm:spPr/>
    </dgm:pt>
    <dgm:pt modelId="{84B49AA2-E0D9-407D-AB75-27E5938E9439}" type="pres">
      <dgm:prSet presAssocID="{DA8DB547-175F-4ADB-BE75-B9E0B8CA918F}" presName="sibSpaceThree" presStyleCnt="0"/>
      <dgm:spPr/>
    </dgm:pt>
    <dgm:pt modelId="{5E56FB95-3E99-4E4D-B099-866D91C8EA2F}" type="pres">
      <dgm:prSet presAssocID="{3841022B-30CE-4F2D-B1BB-D83EB8D97EF5}" presName="vertThree" presStyleCnt="0"/>
      <dgm:spPr/>
    </dgm:pt>
    <dgm:pt modelId="{E9E0D92E-6D44-4512-B50D-D4B7EC85AC83}" type="pres">
      <dgm:prSet presAssocID="{3841022B-30CE-4F2D-B1BB-D83EB8D97EF5}" presName="txThree" presStyleLbl="node3" presStyleIdx="8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BDB1ED0-AB0F-4829-8825-D989DB1F51EA}" type="pres">
      <dgm:prSet presAssocID="{3841022B-30CE-4F2D-B1BB-D83EB8D97EF5}" presName="parTransThree" presStyleCnt="0"/>
      <dgm:spPr/>
    </dgm:pt>
    <dgm:pt modelId="{00A999E2-1F4A-4714-AF50-45C93AD64981}" type="pres">
      <dgm:prSet presAssocID="{3841022B-30CE-4F2D-B1BB-D83EB8D97EF5}" presName="horzThree" presStyleCnt="0"/>
      <dgm:spPr/>
    </dgm:pt>
    <dgm:pt modelId="{CC609328-F1B4-4073-9BC9-852DD301EABB}" type="pres">
      <dgm:prSet presAssocID="{33D82430-195B-469E-8D2E-D3B54475A50E}" presName="vertFour" presStyleCnt="0">
        <dgm:presLayoutVars>
          <dgm:chPref val="3"/>
        </dgm:presLayoutVars>
      </dgm:prSet>
      <dgm:spPr/>
    </dgm:pt>
    <dgm:pt modelId="{46D1C367-72E9-4BF4-B95E-0BDD7EE47873}" type="pres">
      <dgm:prSet presAssocID="{33D82430-195B-469E-8D2E-D3B54475A50E}" presName="txFour" presStyleLbl="node4" presStyleIdx="29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BF8834A-DA6F-47E1-8B5C-2466E35EE19B}" type="pres">
      <dgm:prSet presAssocID="{33D82430-195B-469E-8D2E-D3B54475A50E}" presName="parTransFour" presStyleCnt="0"/>
      <dgm:spPr/>
    </dgm:pt>
    <dgm:pt modelId="{0C03C622-9958-4439-91C8-49BCEA3636F3}" type="pres">
      <dgm:prSet presAssocID="{33D82430-195B-469E-8D2E-D3B54475A50E}" presName="horzFour" presStyleCnt="0"/>
      <dgm:spPr/>
    </dgm:pt>
    <dgm:pt modelId="{8D24CA93-8BAA-4426-A029-CDE4C02E02FB}" type="pres">
      <dgm:prSet presAssocID="{F5944EA9-0873-461A-9220-FC938A5B8F24}" presName="vertFour" presStyleCnt="0">
        <dgm:presLayoutVars>
          <dgm:chPref val="3"/>
        </dgm:presLayoutVars>
      </dgm:prSet>
      <dgm:spPr/>
    </dgm:pt>
    <dgm:pt modelId="{4A9B0C0C-F2BE-41D0-84A6-6CAC573E5B7D}" type="pres">
      <dgm:prSet presAssocID="{F5944EA9-0873-461A-9220-FC938A5B8F24}" presName="txFour" presStyleLbl="node4" presStyleIdx="30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4211DB0-29BB-4894-A02E-5BADC731C47C}" type="pres">
      <dgm:prSet presAssocID="{F5944EA9-0873-461A-9220-FC938A5B8F24}" presName="horzFour" presStyleCnt="0"/>
      <dgm:spPr/>
    </dgm:pt>
    <dgm:pt modelId="{22EA6FEF-945A-48B6-8947-BEB9996F1EF0}" type="pres">
      <dgm:prSet presAssocID="{DDB3E40F-542F-4888-A338-3F0FCA52DAF1}" presName="sibSpaceFour" presStyleCnt="0"/>
      <dgm:spPr/>
    </dgm:pt>
    <dgm:pt modelId="{7CED5A3F-86FC-408E-A95F-EA004C5B5915}" type="pres">
      <dgm:prSet presAssocID="{21298B8A-8308-4A7F-9E92-2C730F997F4F}" presName="vertFour" presStyleCnt="0">
        <dgm:presLayoutVars>
          <dgm:chPref val="3"/>
        </dgm:presLayoutVars>
      </dgm:prSet>
      <dgm:spPr/>
    </dgm:pt>
    <dgm:pt modelId="{7DCA9CDE-BE68-491C-A0F3-1766B06284B0}" type="pres">
      <dgm:prSet presAssocID="{21298B8A-8308-4A7F-9E92-2C730F997F4F}" presName="txFour" presStyleLbl="node4" presStyleIdx="31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F1ABEC6-4F67-4809-A9C3-ACA421AF8E65}" type="pres">
      <dgm:prSet presAssocID="{21298B8A-8308-4A7F-9E92-2C730F997F4F}" presName="horzFour" presStyleCnt="0"/>
      <dgm:spPr/>
    </dgm:pt>
    <dgm:pt modelId="{145058DD-A2D5-42B2-8132-ABAFAFBF6358}" type="pres">
      <dgm:prSet presAssocID="{D459E562-1103-4140-8E6F-5EE58846E5EA}" presName="sibSpaceFour" presStyleCnt="0"/>
      <dgm:spPr/>
    </dgm:pt>
    <dgm:pt modelId="{05B1DD4F-0767-4D43-851B-C845876C42E6}" type="pres">
      <dgm:prSet presAssocID="{F9A319F5-611A-40BA-8BDB-58A6BFB3878D}" presName="vertFour" presStyleCnt="0">
        <dgm:presLayoutVars>
          <dgm:chPref val="3"/>
        </dgm:presLayoutVars>
      </dgm:prSet>
      <dgm:spPr/>
    </dgm:pt>
    <dgm:pt modelId="{DEF6AB58-DAC2-4C86-9594-909DCB54DC46}" type="pres">
      <dgm:prSet presAssocID="{F9A319F5-611A-40BA-8BDB-58A6BFB3878D}" presName="txFour" presStyleLbl="node4" presStyleIdx="32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3CAA62D-D2AB-4403-851C-477B3E916A95}" type="pres">
      <dgm:prSet presAssocID="{F9A319F5-611A-40BA-8BDB-58A6BFB3878D}" presName="parTransFour" presStyleCnt="0"/>
      <dgm:spPr/>
    </dgm:pt>
    <dgm:pt modelId="{BC9E23EB-20AF-455A-8D66-320711CE3DF1}" type="pres">
      <dgm:prSet presAssocID="{F9A319F5-611A-40BA-8BDB-58A6BFB3878D}" presName="horzFour" presStyleCnt="0"/>
      <dgm:spPr/>
    </dgm:pt>
    <dgm:pt modelId="{B0C8DFFE-DCDF-4D41-B9B5-B2C6CC605E45}" type="pres">
      <dgm:prSet presAssocID="{F87E51CD-F442-4BB1-BB8E-70F5024556BB}" presName="vertFour" presStyleCnt="0">
        <dgm:presLayoutVars>
          <dgm:chPref val="3"/>
        </dgm:presLayoutVars>
      </dgm:prSet>
      <dgm:spPr/>
    </dgm:pt>
    <dgm:pt modelId="{6A6039D5-DC67-4A00-9C5B-8B2800060512}" type="pres">
      <dgm:prSet presAssocID="{F87E51CD-F442-4BB1-BB8E-70F5024556BB}" presName="txFour" presStyleLbl="node4" presStyleIdx="33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E813209-8B25-4BF9-A23E-47D4E9D964E9}" type="pres">
      <dgm:prSet presAssocID="{F87E51CD-F442-4BB1-BB8E-70F5024556BB}" presName="horzFour" presStyleCnt="0"/>
      <dgm:spPr/>
    </dgm:pt>
    <dgm:pt modelId="{F564C8B0-A89B-468D-A36B-2D1EFE9DCD27}" type="pres">
      <dgm:prSet presAssocID="{29BEA438-DDDD-42F6-BC99-75C7E61086F7}" presName="sibSpaceFour" presStyleCnt="0"/>
      <dgm:spPr/>
    </dgm:pt>
    <dgm:pt modelId="{B399D99E-D595-4878-9D36-A7506A8692FA}" type="pres">
      <dgm:prSet presAssocID="{23DCDD9B-FEC3-4B6F-93A2-A7A6847A494E}" presName="vertFour" presStyleCnt="0">
        <dgm:presLayoutVars>
          <dgm:chPref val="3"/>
        </dgm:presLayoutVars>
      </dgm:prSet>
      <dgm:spPr/>
    </dgm:pt>
    <dgm:pt modelId="{C9593D8E-7B07-40C1-8738-40E92DC5A2D2}" type="pres">
      <dgm:prSet presAssocID="{23DCDD9B-FEC3-4B6F-93A2-A7A6847A494E}" presName="txFour" presStyleLbl="node4" presStyleIdx="34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B9DCFD5-4A7A-406D-99F4-0C4AB4AF5886}" type="pres">
      <dgm:prSet presAssocID="{23DCDD9B-FEC3-4B6F-93A2-A7A6847A494E}" presName="horzFour" presStyleCnt="0"/>
      <dgm:spPr/>
    </dgm:pt>
    <dgm:pt modelId="{40359FAE-1E1F-4864-8205-C0B00F534844}" type="pres">
      <dgm:prSet presAssocID="{30F5E58B-982E-469F-BB9A-4C3F5080B7E9}" presName="sibSpaceFour" presStyleCnt="0"/>
      <dgm:spPr/>
    </dgm:pt>
    <dgm:pt modelId="{68C4295E-C238-4310-B9AC-FB29CA340DF8}" type="pres">
      <dgm:prSet presAssocID="{48E786EA-FD62-4030-91FD-6B7DCD08C74C}" presName="vertFour" presStyleCnt="0">
        <dgm:presLayoutVars>
          <dgm:chPref val="3"/>
        </dgm:presLayoutVars>
      </dgm:prSet>
      <dgm:spPr/>
    </dgm:pt>
    <dgm:pt modelId="{217CEDA1-6018-4B9C-9CCC-A0D08EF90319}" type="pres">
      <dgm:prSet presAssocID="{48E786EA-FD62-4030-91FD-6B7DCD08C74C}" presName="txFour" presStyleLbl="node4" presStyleIdx="35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676E1B8-6622-40DD-B1E9-23D806422F2D}" type="pres">
      <dgm:prSet presAssocID="{48E786EA-FD62-4030-91FD-6B7DCD08C74C}" presName="horzFour" presStyleCnt="0"/>
      <dgm:spPr/>
    </dgm:pt>
    <dgm:pt modelId="{EC805186-7C09-4DE8-86BA-A3964BA77D31}" type="pres">
      <dgm:prSet presAssocID="{27B9CD2B-ED3D-452D-9213-D0868B7BB66D}" presName="sibSpaceFour" presStyleCnt="0"/>
      <dgm:spPr/>
    </dgm:pt>
    <dgm:pt modelId="{3FF44A74-9EB3-4FFF-9154-2594578B05B2}" type="pres">
      <dgm:prSet presAssocID="{83E053C0-5327-4610-80EF-233508AFB7B1}" presName="vertFour" presStyleCnt="0">
        <dgm:presLayoutVars>
          <dgm:chPref val="3"/>
        </dgm:presLayoutVars>
      </dgm:prSet>
      <dgm:spPr/>
    </dgm:pt>
    <dgm:pt modelId="{5CE33E05-EF53-40D4-90BE-1461B87856C4}" type="pres">
      <dgm:prSet presAssocID="{83E053C0-5327-4610-80EF-233508AFB7B1}" presName="txFour" presStyleLbl="node4" presStyleIdx="36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78C7713-0FA7-497B-A194-BBBC6BEB6038}" type="pres">
      <dgm:prSet presAssocID="{83E053C0-5327-4610-80EF-233508AFB7B1}" presName="horzFour" presStyleCnt="0"/>
      <dgm:spPr/>
    </dgm:pt>
    <dgm:pt modelId="{90249CC9-7EC8-4167-930E-B9506DCE81D4}" type="pres">
      <dgm:prSet presAssocID="{8707BEB0-E8A3-4032-B191-92D228A1F359}" presName="sibSpaceFour" presStyleCnt="0"/>
      <dgm:spPr/>
    </dgm:pt>
    <dgm:pt modelId="{9A18034F-3AAF-4199-B45F-74394180E729}" type="pres">
      <dgm:prSet presAssocID="{3D23C93C-323B-4D34-A247-4CE24AE8C98B}" presName="vertFour" presStyleCnt="0">
        <dgm:presLayoutVars>
          <dgm:chPref val="3"/>
        </dgm:presLayoutVars>
      </dgm:prSet>
      <dgm:spPr/>
    </dgm:pt>
    <dgm:pt modelId="{2EB1DF70-FAA4-4042-B92D-DDE432F1616F}" type="pres">
      <dgm:prSet presAssocID="{3D23C93C-323B-4D34-A247-4CE24AE8C98B}" presName="txFour" presStyleLbl="node4" presStyleIdx="37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7782894-03F4-4D52-B9A2-818335022C74}" type="pres">
      <dgm:prSet presAssocID="{3D23C93C-323B-4D34-A247-4CE24AE8C98B}" presName="horzFour" presStyleCnt="0"/>
      <dgm:spPr/>
    </dgm:pt>
    <dgm:pt modelId="{80A53379-1474-422E-BE94-B27446CAD8ED}" type="pres">
      <dgm:prSet presAssocID="{F8EEEEC3-769F-48AD-A8EE-FC636F15D5CD}" presName="sibSpaceFour" presStyleCnt="0"/>
      <dgm:spPr/>
    </dgm:pt>
    <dgm:pt modelId="{16972071-CF2C-4BE5-BCA0-D3CE6481CA28}" type="pres">
      <dgm:prSet presAssocID="{2A18AB3B-DAC2-4415-B497-9AFE95D479B9}" presName="vertFour" presStyleCnt="0">
        <dgm:presLayoutVars>
          <dgm:chPref val="3"/>
        </dgm:presLayoutVars>
      </dgm:prSet>
      <dgm:spPr/>
    </dgm:pt>
    <dgm:pt modelId="{515F57CB-C85E-4578-AC74-C015FDB5DEAB}" type="pres">
      <dgm:prSet presAssocID="{2A18AB3B-DAC2-4415-B497-9AFE95D479B9}" presName="txFour" presStyleLbl="node4" presStyleIdx="38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5937D6D-022C-4790-8FEF-53BACBA85C61}" type="pres">
      <dgm:prSet presAssocID="{2A18AB3B-DAC2-4415-B497-9AFE95D479B9}" presName="horzFour" presStyleCnt="0"/>
      <dgm:spPr/>
    </dgm:pt>
    <dgm:pt modelId="{62AF4F9E-D190-4342-A0B5-80FB20153B1D}" type="pres">
      <dgm:prSet presAssocID="{EA871B9E-05AF-4C9B-A0A3-13C3A673FCE5}" presName="sibSpaceFour" presStyleCnt="0"/>
      <dgm:spPr/>
    </dgm:pt>
    <dgm:pt modelId="{73612543-89AC-44C7-B758-382151E44EA1}" type="pres">
      <dgm:prSet presAssocID="{B1883A72-2556-45C4-9E37-B885E680FED7}" presName="vertFour" presStyleCnt="0">
        <dgm:presLayoutVars>
          <dgm:chPref val="3"/>
        </dgm:presLayoutVars>
      </dgm:prSet>
      <dgm:spPr/>
    </dgm:pt>
    <dgm:pt modelId="{6B06D2FC-E524-44DC-B127-73E3ECDBCCE2}" type="pres">
      <dgm:prSet presAssocID="{B1883A72-2556-45C4-9E37-B885E680FED7}" presName="txFour" presStyleLbl="node4" presStyleIdx="39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90EF4C6-A3DC-4EB1-BED7-14C0FEE68AB5}" type="pres">
      <dgm:prSet presAssocID="{B1883A72-2556-45C4-9E37-B885E680FED7}" presName="horzFour" presStyleCnt="0"/>
      <dgm:spPr/>
    </dgm:pt>
    <dgm:pt modelId="{EDB6E429-CF14-4243-981C-F1942E835E8C}" type="pres">
      <dgm:prSet presAssocID="{3B5CC031-B265-4D85-BFAF-D1FE72F814FE}" presName="sibSpaceFour" presStyleCnt="0"/>
      <dgm:spPr/>
    </dgm:pt>
    <dgm:pt modelId="{6AA8B08C-4405-4297-87F7-FA13076CB807}" type="pres">
      <dgm:prSet presAssocID="{5B58BBED-576D-4656-889D-D1659C9CAFCC}" presName="vertFour" presStyleCnt="0">
        <dgm:presLayoutVars>
          <dgm:chPref val="3"/>
        </dgm:presLayoutVars>
      </dgm:prSet>
      <dgm:spPr/>
    </dgm:pt>
    <dgm:pt modelId="{19DC347B-6886-4740-866E-4541E9069A37}" type="pres">
      <dgm:prSet presAssocID="{5B58BBED-576D-4656-889D-D1659C9CAFCC}" presName="txFour" presStyleLbl="node4" presStyleIdx="40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B65130B-B25C-403C-A9E9-C8FE4640D6DF}" type="pres">
      <dgm:prSet presAssocID="{5B58BBED-576D-4656-889D-D1659C9CAFCC}" presName="horzFour" presStyleCnt="0"/>
      <dgm:spPr/>
    </dgm:pt>
    <dgm:pt modelId="{864A9516-1A6B-43AC-8C2E-47E72C510E39}" type="pres">
      <dgm:prSet presAssocID="{48503197-38DB-4598-B62D-4992DF68D363}" presName="sibSpaceFour" presStyleCnt="0"/>
      <dgm:spPr/>
    </dgm:pt>
    <dgm:pt modelId="{9670FF71-0936-4A42-A79C-CA7E0B72A243}" type="pres">
      <dgm:prSet presAssocID="{A248F3D2-5046-47B7-9179-31B626C67140}" presName="vertFour" presStyleCnt="0">
        <dgm:presLayoutVars>
          <dgm:chPref val="3"/>
        </dgm:presLayoutVars>
      </dgm:prSet>
      <dgm:spPr/>
    </dgm:pt>
    <dgm:pt modelId="{DA0AFA5E-F8DD-4BEB-A0A0-FD9DF1F42944}" type="pres">
      <dgm:prSet presAssocID="{A248F3D2-5046-47B7-9179-31B626C67140}" presName="txFour" presStyleLbl="node4" presStyleIdx="41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A1AF593-DFB9-475A-827C-980B98724FEE}" type="pres">
      <dgm:prSet presAssocID="{A248F3D2-5046-47B7-9179-31B626C67140}" presName="horzFour" presStyleCnt="0"/>
      <dgm:spPr/>
    </dgm:pt>
    <dgm:pt modelId="{B69095AE-1C92-4549-B714-796E0E672EA6}" type="pres">
      <dgm:prSet presAssocID="{DA061EB2-BF56-4533-B80D-8D689754CDA6}" presName="sibSpaceThree" presStyleCnt="0"/>
      <dgm:spPr/>
    </dgm:pt>
    <dgm:pt modelId="{7AB5653A-4755-441F-9645-C34B94DD606F}" type="pres">
      <dgm:prSet presAssocID="{50DFDCAA-DD07-4465-B985-9EE1FB82F7A3}" presName="vertThree" presStyleCnt="0"/>
      <dgm:spPr/>
    </dgm:pt>
    <dgm:pt modelId="{A8BC1431-9E3A-41EF-AD85-7F118BFABA16}" type="pres">
      <dgm:prSet presAssocID="{50DFDCAA-DD07-4465-B985-9EE1FB82F7A3}" presName="txThree" presStyleLbl="node3" presStyleIdx="9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80485EE-10D6-4AED-AD19-F4C0F8557398}" type="pres">
      <dgm:prSet presAssocID="{50DFDCAA-DD07-4465-B985-9EE1FB82F7A3}" presName="parTransThree" presStyleCnt="0"/>
      <dgm:spPr/>
    </dgm:pt>
    <dgm:pt modelId="{B05F60A4-B0CD-4C1E-95CB-1D967821AD73}" type="pres">
      <dgm:prSet presAssocID="{50DFDCAA-DD07-4465-B985-9EE1FB82F7A3}" presName="horzThree" presStyleCnt="0"/>
      <dgm:spPr/>
    </dgm:pt>
    <dgm:pt modelId="{184C73D2-46BE-4411-B906-ECA1DB9C8E7A}" type="pres">
      <dgm:prSet presAssocID="{8C0B1A2C-E399-4B46-9171-E91FD75DFFFA}" presName="vertFour" presStyleCnt="0">
        <dgm:presLayoutVars>
          <dgm:chPref val="3"/>
        </dgm:presLayoutVars>
      </dgm:prSet>
      <dgm:spPr/>
    </dgm:pt>
    <dgm:pt modelId="{0725D201-72B6-4765-8B4E-DC7DC46A2148}" type="pres">
      <dgm:prSet presAssocID="{8C0B1A2C-E399-4B46-9171-E91FD75DFFFA}" presName="txFour" presStyleLbl="node4" presStyleIdx="42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B00EF4E-37F1-41B5-A1B8-782EA9B45698}" type="pres">
      <dgm:prSet presAssocID="{8C0B1A2C-E399-4B46-9171-E91FD75DFFFA}" presName="parTransFour" presStyleCnt="0"/>
      <dgm:spPr/>
    </dgm:pt>
    <dgm:pt modelId="{AFDCC8FF-E925-4BE4-9842-85616A3F7888}" type="pres">
      <dgm:prSet presAssocID="{8C0B1A2C-E399-4B46-9171-E91FD75DFFFA}" presName="horzFour" presStyleCnt="0"/>
      <dgm:spPr/>
    </dgm:pt>
    <dgm:pt modelId="{4B3147D9-2DB1-4A1A-801E-FBD27747C856}" type="pres">
      <dgm:prSet presAssocID="{1C24D68E-7FD9-43D0-887B-861572EEA678}" presName="vertFour" presStyleCnt="0">
        <dgm:presLayoutVars>
          <dgm:chPref val="3"/>
        </dgm:presLayoutVars>
      </dgm:prSet>
      <dgm:spPr/>
    </dgm:pt>
    <dgm:pt modelId="{F30F6753-9121-426D-8F73-7AF48CCF2558}" type="pres">
      <dgm:prSet presAssocID="{1C24D68E-7FD9-43D0-887B-861572EEA678}" presName="txFour" presStyleLbl="node4" presStyleIdx="43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7F5C4F0-B260-4971-B5E4-4B5A5312B94B}" type="pres">
      <dgm:prSet presAssocID="{1C24D68E-7FD9-43D0-887B-861572EEA678}" presName="horzFour" presStyleCnt="0"/>
      <dgm:spPr/>
    </dgm:pt>
    <dgm:pt modelId="{503ED4C3-36BD-419A-AB03-30BA492C7FFC}" type="pres">
      <dgm:prSet presAssocID="{0EE12B15-721D-4438-8E95-8F0C4348C74F}" presName="sibSpaceFour" presStyleCnt="0"/>
      <dgm:spPr/>
    </dgm:pt>
    <dgm:pt modelId="{0D5C2BAF-BA1A-4615-A265-9E512F2D1966}" type="pres">
      <dgm:prSet presAssocID="{88F3FB13-7252-488C-8CD3-8A5B8434FBC5}" presName="vertFour" presStyleCnt="0">
        <dgm:presLayoutVars>
          <dgm:chPref val="3"/>
        </dgm:presLayoutVars>
      </dgm:prSet>
      <dgm:spPr/>
    </dgm:pt>
    <dgm:pt modelId="{5C8D46F2-AF0F-4DA4-8B1D-C000E68D2B55}" type="pres">
      <dgm:prSet presAssocID="{88F3FB13-7252-488C-8CD3-8A5B8434FBC5}" presName="txFour" presStyleLbl="node4" presStyleIdx="44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D35E5E-AD97-493A-A715-0CB008B6713C}" type="pres">
      <dgm:prSet presAssocID="{88F3FB13-7252-488C-8CD3-8A5B8434FBC5}" presName="horzFour" presStyleCnt="0"/>
      <dgm:spPr/>
    </dgm:pt>
    <dgm:pt modelId="{D0EA3049-9350-40EA-9808-98A1FE443980}" type="pres">
      <dgm:prSet presAssocID="{ECD6D54C-3E76-4F73-AD0B-2AD5EC022983}" presName="sibSpaceFour" presStyleCnt="0"/>
      <dgm:spPr/>
    </dgm:pt>
    <dgm:pt modelId="{33BF54CC-73DF-4ADA-A8E5-2E96CDE72F6E}" type="pres">
      <dgm:prSet presAssocID="{167E5F45-09CB-4333-B353-5B07842974FC}" presName="vertFour" presStyleCnt="0">
        <dgm:presLayoutVars>
          <dgm:chPref val="3"/>
        </dgm:presLayoutVars>
      </dgm:prSet>
      <dgm:spPr/>
    </dgm:pt>
    <dgm:pt modelId="{1ACECF67-C6F4-481C-8BE4-FBF727769D3F}" type="pres">
      <dgm:prSet presAssocID="{167E5F45-09CB-4333-B353-5B07842974FC}" presName="txFour" presStyleLbl="node4" presStyleIdx="45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5F02634-E759-4502-B380-3C4F30F09ADE}" type="pres">
      <dgm:prSet presAssocID="{167E5F45-09CB-4333-B353-5B07842974FC}" presName="horzFour" presStyleCnt="0"/>
      <dgm:spPr/>
    </dgm:pt>
    <dgm:pt modelId="{BB7899BF-54B7-404D-9355-BADA8E62A17A}" type="pres">
      <dgm:prSet presAssocID="{F54C747F-4AB9-48C0-9E3C-3303B5B0D363}" presName="sibSpaceFour" presStyleCnt="0"/>
      <dgm:spPr/>
    </dgm:pt>
    <dgm:pt modelId="{288843F0-A008-430D-A852-B48E2A50574A}" type="pres">
      <dgm:prSet presAssocID="{4484795A-7B2F-4120-8354-FB7ED70D790B}" presName="vertFour" presStyleCnt="0">
        <dgm:presLayoutVars>
          <dgm:chPref val="3"/>
        </dgm:presLayoutVars>
      </dgm:prSet>
      <dgm:spPr/>
    </dgm:pt>
    <dgm:pt modelId="{251BEB3C-92D9-4F03-B481-582DFC1127C3}" type="pres">
      <dgm:prSet presAssocID="{4484795A-7B2F-4120-8354-FB7ED70D790B}" presName="txFour" presStyleLbl="node4" presStyleIdx="46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3C001FC-3355-4A3E-B14B-ABF3299F8AEB}" type="pres">
      <dgm:prSet presAssocID="{4484795A-7B2F-4120-8354-FB7ED70D790B}" presName="horzFour" presStyleCnt="0"/>
      <dgm:spPr/>
    </dgm:pt>
    <dgm:pt modelId="{9A8FCB5D-E556-4CFC-94E1-3634D391FD21}" type="pres">
      <dgm:prSet presAssocID="{22D07959-1E0F-4CFC-9A4E-840CE5AF4138}" presName="sibSpaceTwo" presStyleCnt="0"/>
      <dgm:spPr/>
      <dgm:t>
        <a:bodyPr/>
        <a:lstStyle/>
        <a:p>
          <a:endParaRPr lang="pt-BR"/>
        </a:p>
      </dgm:t>
    </dgm:pt>
    <dgm:pt modelId="{4E7C6144-A7F9-4387-B7DA-605F0755E06F}" type="pres">
      <dgm:prSet presAssocID="{A7AFA494-3CFB-4A96-B19C-EE941254249A}" presName="vertTwo" presStyleCnt="0"/>
      <dgm:spPr/>
      <dgm:t>
        <a:bodyPr/>
        <a:lstStyle/>
        <a:p>
          <a:endParaRPr lang="pt-BR"/>
        </a:p>
      </dgm:t>
    </dgm:pt>
    <dgm:pt modelId="{0F89A1D5-C3F3-4A2E-B6A3-682C050818EE}" type="pres">
      <dgm:prSet presAssocID="{A7AFA494-3CFB-4A96-B19C-EE941254249A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F75BDC1-72C4-4BC0-86E0-0581C4F18337}" type="pres">
      <dgm:prSet presAssocID="{A7AFA494-3CFB-4A96-B19C-EE941254249A}" presName="parTransTwo" presStyleCnt="0"/>
      <dgm:spPr/>
      <dgm:t>
        <a:bodyPr/>
        <a:lstStyle/>
        <a:p>
          <a:endParaRPr lang="pt-BR"/>
        </a:p>
      </dgm:t>
    </dgm:pt>
    <dgm:pt modelId="{0972E903-D415-4E12-877D-A7CF64F7150C}" type="pres">
      <dgm:prSet presAssocID="{A7AFA494-3CFB-4A96-B19C-EE941254249A}" presName="horzTwo" presStyleCnt="0"/>
      <dgm:spPr/>
      <dgm:t>
        <a:bodyPr/>
        <a:lstStyle/>
        <a:p>
          <a:endParaRPr lang="pt-BR"/>
        </a:p>
      </dgm:t>
    </dgm:pt>
    <dgm:pt modelId="{BD27E05F-885A-4B20-8B48-18B02C55A42D}" type="pres">
      <dgm:prSet presAssocID="{F97E08C6-1B74-489C-ABBE-7344C5AD210B}" presName="vertThree" presStyleCnt="0"/>
      <dgm:spPr/>
      <dgm:t>
        <a:bodyPr/>
        <a:lstStyle/>
        <a:p>
          <a:endParaRPr lang="pt-BR"/>
        </a:p>
      </dgm:t>
    </dgm:pt>
    <dgm:pt modelId="{D9160F2C-C35D-4384-B80E-E871552CA09E}" type="pres">
      <dgm:prSet presAssocID="{F97E08C6-1B74-489C-ABBE-7344C5AD210B}" presName="txThree" presStyleLbl="node3" presStyleIdx="10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CAD149B-4B52-46AE-810D-66E0E920C461}" type="pres">
      <dgm:prSet presAssocID="{F97E08C6-1B74-489C-ABBE-7344C5AD210B}" presName="horzThree" presStyleCnt="0"/>
      <dgm:spPr/>
      <dgm:t>
        <a:bodyPr/>
        <a:lstStyle/>
        <a:p>
          <a:endParaRPr lang="pt-BR"/>
        </a:p>
      </dgm:t>
    </dgm:pt>
    <dgm:pt modelId="{A83F7CF6-16DD-4CDB-9D13-9655F0A76B47}" type="pres">
      <dgm:prSet presAssocID="{C2802AB1-C1F7-4462-A465-F03F2BD3CC02}" presName="sibSpaceThree" presStyleCnt="0"/>
      <dgm:spPr/>
      <dgm:t>
        <a:bodyPr/>
        <a:lstStyle/>
        <a:p>
          <a:endParaRPr lang="pt-BR"/>
        </a:p>
      </dgm:t>
    </dgm:pt>
    <dgm:pt modelId="{61CEECA8-E837-41EF-99D0-4F45DB9B671D}" type="pres">
      <dgm:prSet presAssocID="{E9D86179-E507-4DC2-8E0E-92A77115E6D9}" presName="vertThree" presStyleCnt="0"/>
      <dgm:spPr/>
      <dgm:t>
        <a:bodyPr/>
        <a:lstStyle/>
        <a:p>
          <a:endParaRPr lang="pt-BR"/>
        </a:p>
      </dgm:t>
    </dgm:pt>
    <dgm:pt modelId="{32502ECA-2549-46D3-814D-B7F02DE45E02}" type="pres">
      <dgm:prSet presAssocID="{E9D86179-E507-4DC2-8E0E-92A77115E6D9}" presName="txThree" presStyleLbl="node3" presStyleIdx="11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FBD9938-C0F1-458C-BAAB-055310E5E245}" type="pres">
      <dgm:prSet presAssocID="{E9D86179-E507-4DC2-8E0E-92A77115E6D9}" presName="horzThree" presStyleCnt="0"/>
      <dgm:spPr/>
      <dgm:t>
        <a:bodyPr/>
        <a:lstStyle/>
        <a:p>
          <a:endParaRPr lang="pt-BR"/>
        </a:p>
      </dgm:t>
    </dgm:pt>
    <dgm:pt modelId="{5BBD1784-464C-4A92-B3F0-665CAB590C25}" type="pres">
      <dgm:prSet presAssocID="{B37B3C97-6E40-4AE7-89D8-FE52AA27A6EE}" presName="sibSpaceThree" presStyleCnt="0"/>
      <dgm:spPr/>
      <dgm:t>
        <a:bodyPr/>
        <a:lstStyle/>
        <a:p>
          <a:endParaRPr lang="pt-BR"/>
        </a:p>
      </dgm:t>
    </dgm:pt>
    <dgm:pt modelId="{4B8F81AF-D460-4A75-8FC3-FFFF2FD268B4}" type="pres">
      <dgm:prSet presAssocID="{964D37E3-4C1A-4D05-98C0-33F7DF801CEA}" presName="vertThree" presStyleCnt="0"/>
      <dgm:spPr/>
      <dgm:t>
        <a:bodyPr/>
        <a:lstStyle/>
        <a:p>
          <a:endParaRPr lang="pt-BR"/>
        </a:p>
      </dgm:t>
    </dgm:pt>
    <dgm:pt modelId="{DDA5404D-D8A9-41FA-BC53-A4A01D469F92}" type="pres">
      <dgm:prSet presAssocID="{964D37E3-4C1A-4D05-98C0-33F7DF801CEA}" presName="txThree" presStyleLbl="node3" presStyleIdx="12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139E417-32E0-4DD5-9745-113B934B44F4}" type="pres">
      <dgm:prSet presAssocID="{964D37E3-4C1A-4D05-98C0-33F7DF801CEA}" presName="parTransThree" presStyleCnt="0"/>
      <dgm:spPr/>
      <dgm:t>
        <a:bodyPr/>
        <a:lstStyle/>
        <a:p>
          <a:endParaRPr lang="pt-BR"/>
        </a:p>
      </dgm:t>
    </dgm:pt>
    <dgm:pt modelId="{242C65D2-1089-4C1A-B984-C959C1B783A4}" type="pres">
      <dgm:prSet presAssocID="{964D37E3-4C1A-4D05-98C0-33F7DF801CEA}" presName="horzThree" presStyleCnt="0"/>
      <dgm:spPr/>
      <dgm:t>
        <a:bodyPr/>
        <a:lstStyle/>
        <a:p>
          <a:endParaRPr lang="pt-BR"/>
        </a:p>
      </dgm:t>
    </dgm:pt>
    <dgm:pt modelId="{85FC1084-5B6F-42F5-9C92-ECAEA66BD723}" type="pres">
      <dgm:prSet presAssocID="{50388D4D-8EB8-447D-95EE-774358958529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07E9179-F6C8-4ACB-BC00-627E45405149}" type="pres">
      <dgm:prSet presAssocID="{50388D4D-8EB8-447D-95EE-774358958529}" presName="txFour" presStyleLbl="node4" presStyleIdx="47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94D7E4E-58D9-4D7C-B779-DEC68F212A5D}" type="pres">
      <dgm:prSet presAssocID="{50388D4D-8EB8-447D-95EE-774358958529}" presName="parTransFour" presStyleCnt="0"/>
      <dgm:spPr/>
      <dgm:t>
        <a:bodyPr/>
        <a:lstStyle/>
        <a:p>
          <a:endParaRPr lang="pt-BR"/>
        </a:p>
      </dgm:t>
    </dgm:pt>
    <dgm:pt modelId="{BA4140A5-3E50-4C38-9FD5-09FE05E259A0}" type="pres">
      <dgm:prSet presAssocID="{50388D4D-8EB8-447D-95EE-774358958529}" presName="horzFour" presStyleCnt="0"/>
      <dgm:spPr/>
      <dgm:t>
        <a:bodyPr/>
        <a:lstStyle/>
        <a:p>
          <a:endParaRPr lang="pt-BR"/>
        </a:p>
      </dgm:t>
    </dgm:pt>
    <dgm:pt modelId="{C1FA673F-54CE-467D-9C3F-8DCFFFB3AECA}" type="pres">
      <dgm:prSet presAssocID="{5B7158D7-8F2C-4D6F-942E-E65E5CBF48C7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28E1B50-B7AD-4D55-A6F5-98E6BCDE0A69}" type="pres">
      <dgm:prSet presAssocID="{5B7158D7-8F2C-4D6F-942E-E65E5CBF48C7}" presName="txFour" presStyleLbl="node4" presStyleIdx="48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985DCBC-0D8D-4272-B342-846C692076B2}" type="pres">
      <dgm:prSet presAssocID="{5B7158D7-8F2C-4D6F-942E-E65E5CBF48C7}" presName="horzFour" presStyleCnt="0"/>
      <dgm:spPr/>
      <dgm:t>
        <a:bodyPr/>
        <a:lstStyle/>
        <a:p>
          <a:endParaRPr lang="pt-BR"/>
        </a:p>
      </dgm:t>
    </dgm:pt>
    <dgm:pt modelId="{8E5784E9-6A29-4EB6-AD7B-21DC59661BE2}" type="pres">
      <dgm:prSet presAssocID="{40E017FE-5D60-4FAC-AA2D-4B931A33B08D}" presName="sibSpaceFour" presStyleCnt="0"/>
      <dgm:spPr/>
      <dgm:t>
        <a:bodyPr/>
        <a:lstStyle/>
        <a:p>
          <a:endParaRPr lang="pt-BR"/>
        </a:p>
      </dgm:t>
    </dgm:pt>
    <dgm:pt modelId="{25B5424D-EFDB-43AD-8FBE-4EC9F1A63CE7}" type="pres">
      <dgm:prSet presAssocID="{63FC6270-CA82-4720-824F-0A1BA90365BE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DF73CBF-0482-4631-9744-BD1D526DD60C}" type="pres">
      <dgm:prSet presAssocID="{63FC6270-CA82-4720-824F-0A1BA90365BE}" presName="txFour" presStyleLbl="node4" presStyleIdx="49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4E81A00-23BB-4AB7-9A0A-2D5FC39F0C8B}" type="pres">
      <dgm:prSet presAssocID="{63FC6270-CA82-4720-824F-0A1BA90365BE}" presName="horzFour" presStyleCnt="0"/>
      <dgm:spPr/>
      <dgm:t>
        <a:bodyPr/>
        <a:lstStyle/>
        <a:p>
          <a:endParaRPr lang="pt-BR"/>
        </a:p>
      </dgm:t>
    </dgm:pt>
    <dgm:pt modelId="{3C4F9509-69AD-4B58-A835-B05E00FEDC87}" type="pres">
      <dgm:prSet presAssocID="{EB69DE09-F482-451F-8BE2-D5A339BE20DB}" presName="sibSpaceFour" presStyleCnt="0"/>
      <dgm:spPr/>
      <dgm:t>
        <a:bodyPr/>
        <a:lstStyle/>
        <a:p>
          <a:endParaRPr lang="pt-BR"/>
        </a:p>
      </dgm:t>
    </dgm:pt>
    <dgm:pt modelId="{3539EC4E-826E-4869-862A-904CE8D61E27}" type="pres">
      <dgm:prSet presAssocID="{0DD6E2B5-3FD4-4B38-AD5F-A651F4863C3B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14F324A-8747-4E54-83B1-E3DF3A0D8FBB}" type="pres">
      <dgm:prSet presAssocID="{0DD6E2B5-3FD4-4B38-AD5F-A651F4863C3B}" presName="txFour" presStyleLbl="node4" presStyleIdx="50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9DC4DAE-868C-40E8-9158-FC4F1A8619A4}" type="pres">
      <dgm:prSet presAssocID="{0DD6E2B5-3FD4-4B38-AD5F-A651F4863C3B}" presName="horzFour" presStyleCnt="0"/>
      <dgm:spPr/>
      <dgm:t>
        <a:bodyPr/>
        <a:lstStyle/>
        <a:p>
          <a:endParaRPr lang="pt-BR"/>
        </a:p>
      </dgm:t>
    </dgm:pt>
    <dgm:pt modelId="{69AAFB3D-FF02-4D3E-B839-1538C8B13D32}" type="pres">
      <dgm:prSet presAssocID="{D6370A68-191D-44D7-B131-503188BC8A19}" presName="sibSpaceFour" presStyleCnt="0"/>
      <dgm:spPr/>
    </dgm:pt>
    <dgm:pt modelId="{0D79AF35-6E22-401D-B150-31B40B83BA39}" type="pres">
      <dgm:prSet presAssocID="{46E6060A-284A-4F78-9C33-0A70E4D93E7D}" presName="vertFour" presStyleCnt="0">
        <dgm:presLayoutVars>
          <dgm:chPref val="3"/>
        </dgm:presLayoutVars>
      </dgm:prSet>
      <dgm:spPr/>
    </dgm:pt>
    <dgm:pt modelId="{6B5F8FC9-7F5D-4537-B5E7-AD53F1B3ADDA}" type="pres">
      <dgm:prSet presAssocID="{46E6060A-284A-4F78-9C33-0A70E4D93E7D}" presName="txFour" presStyleLbl="node4" presStyleIdx="51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2B12335-3917-42FE-B791-93A0DBE9C6E0}" type="pres">
      <dgm:prSet presAssocID="{46E6060A-284A-4F78-9C33-0A70E4D93E7D}" presName="horzFour" presStyleCnt="0"/>
      <dgm:spPr/>
    </dgm:pt>
    <dgm:pt modelId="{EC68C342-228D-4409-A577-4FC38943A5D3}" type="pres">
      <dgm:prSet presAssocID="{7BD23513-B238-4D12-ADD8-A68475C81A95}" presName="sibSpaceFour" presStyleCnt="0"/>
      <dgm:spPr/>
    </dgm:pt>
    <dgm:pt modelId="{D8F42A5C-5412-4B61-923D-53833E8572FD}" type="pres">
      <dgm:prSet presAssocID="{E82A8030-B108-415D-A6BA-78304B93189A}" presName="vertFour" presStyleCnt="0">
        <dgm:presLayoutVars>
          <dgm:chPref val="3"/>
        </dgm:presLayoutVars>
      </dgm:prSet>
      <dgm:spPr/>
    </dgm:pt>
    <dgm:pt modelId="{BCDC2C88-C062-4F24-A7DE-ABA6A2B67BA3}" type="pres">
      <dgm:prSet presAssocID="{E82A8030-B108-415D-A6BA-78304B93189A}" presName="txFour" presStyleLbl="node4" presStyleIdx="52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799119B-10F3-45C0-8051-18C2CB83E7F8}" type="pres">
      <dgm:prSet presAssocID="{E82A8030-B108-415D-A6BA-78304B93189A}" presName="horzFour" presStyleCnt="0"/>
      <dgm:spPr/>
    </dgm:pt>
    <dgm:pt modelId="{02197E39-5E62-4AD8-B73C-8ADD5CD44CBA}" type="pres">
      <dgm:prSet presAssocID="{A5CFA77B-EDCF-48DB-AD24-97084330CBB9}" presName="sibSpaceFour" presStyleCnt="0"/>
      <dgm:spPr/>
      <dgm:t>
        <a:bodyPr/>
        <a:lstStyle/>
        <a:p>
          <a:endParaRPr lang="pt-BR"/>
        </a:p>
      </dgm:t>
    </dgm:pt>
    <dgm:pt modelId="{62AA2583-96D4-497B-9143-2E12B8A0A08D}" type="pres">
      <dgm:prSet presAssocID="{DF11631B-0374-4EA2-9682-BB71DE595E05}" presName="vertFour" presStyleCnt="0">
        <dgm:presLayoutVars>
          <dgm:chPref val="3"/>
        </dgm:presLayoutVars>
      </dgm:prSet>
      <dgm:spPr/>
    </dgm:pt>
    <dgm:pt modelId="{87CA11A3-EAB5-43F9-8951-756D72913C57}" type="pres">
      <dgm:prSet presAssocID="{DF11631B-0374-4EA2-9682-BB71DE595E05}" presName="txFour" presStyleLbl="node4" presStyleIdx="53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DE08DBF-EB03-47D7-A56E-D444416CE5C7}" type="pres">
      <dgm:prSet presAssocID="{DF11631B-0374-4EA2-9682-BB71DE595E05}" presName="horzFour" presStyleCnt="0"/>
      <dgm:spPr/>
    </dgm:pt>
    <dgm:pt modelId="{B6366B1D-1D8E-4B60-9BE2-8F1EA467872D}" type="pres">
      <dgm:prSet presAssocID="{520BF123-AC5A-4384-B15B-06A3337E6FD7}" presName="sibSpaceFour" presStyleCnt="0"/>
      <dgm:spPr/>
    </dgm:pt>
    <dgm:pt modelId="{3CA34196-8FCD-4958-9182-E42388AD7111}" type="pres">
      <dgm:prSet presAssocID="{1E595697-1BAC-4E9C-B099-722371733400}" presName="vertFour" presStyleCnt="0">
        <dgm:presLayoutVars>
          <dgm:chPref val="3"/>
        </dgm:presLayoutVars>
      </dgm:prSet>
      <dgm:spPr/>
    </dgm:pt>
    <dgm:pt modelId="{E6D2B00A-A16D-4453-8F23-0AFA2AAD6A4C}" type="pres">
      <dgm:prSet presAssocID="{1E595697-1BAC-4E9C-B099-722371733400}" presName="txFour" presStyleLbl="node4" presStyleIdx="54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334F732-1F91-4312-A032-A230A8B35412}" type="pres">
      <dgm:prSet presAssocID="{1E595697-1BAC-4E9C-B099-722371733400}" presName="horzFour" presStyleCnt="0"/>
      <dgm:spPr/>
    </dgm:pt>
    <dgm:pt modelId="{CC03B12D-1C70-4DFA-AE5A-3F8BF7DA755F}" type="pres">
      <dgm:prSet presAssocID="{3E1D9FF2-AF8D-49C0-BC2C-C91B58984B8A}" presName="sibSpaceThree" presStyleCnt="0"/>
      <dgm:spPr/>
      <dgm:t>
        <a:bodyPr/>
        <a:lstStyle/>
        <a:p>
          <a:endParaRPr lang="pt-BR"/>
        </a:p>
      </dgm:t>
    </dgm:pt>
    <dgm:pt modelId="{B3D61960-27B6-48D9-BA5C-F40BCF638BFD}" type="pres">
      <dgm:prSet presAssocID="{BF99FCAE-BC16-49CB-B626-B812B3AAB2A8}" presName="vertThree" presStyleCnt="0"/>
      <dgm:spPr/>
      <dgm:t>
        <a:bodyPr/>
        <a:lstStyle/>
        <a:p>
          <a:endParaRPr lang="pt-BR"/>
        </a:p>
      </dgm:t>
    </dgm:pt>
    <dgm:pt modelId="{C8230935-188E-4095-9807-24997FD269B3}" type="pres">
      <dgm:prSet presAssocID="{BF99FCAE-BC16-49CB-B626-B812B3AAB2A8}" presName="txThree" presStyleLbl="node3" presStyleIdx="13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B578B1-7296-46EF-B1BB-3D530A55AD1A}" type="pres">
      <dgm:prSet presAssocID="{BF99FCAE-BC16-49CB-B626-B812B3AAB2A8}" presName="parTransThree" presStyleCnt="0"/>
      <dgm:spPr/>
      <dgm:t>
        <a:bodyPr/>
        <a:lstStyle/>
        <a:p>
          <a:endParaRPr lang="pt-BR"/>
        </a:p>
      </dgm:t>
    </dgm:pt>
    <dgm:pt modelId="{DE29D124-6840-49B2-A04C-FA61A08A8486}" type="pres">
      <dgm:prSet presAssocID="{BF99FCAE-BC16-49CB-B626-B812B3AAB2A8}" presName="horzThree" presStyleCnt="0"/>
      <dgm:spPr/>
      <dgm:t>
        <a:bodyPr/>
        <a:lstStyle/>
        <a:p>
          <a:endParaRPr lang="pt-BR"/>
        </a:p>
      </dgm:t>
    </dgm:pt>
    <dgm:pt modelId="{D51B9FA5-B176-471B-A2E5-AF089B0EC2AD}" type="pres">
      <dgm:prSet presAssocID="{A2DEC431-81D4-45B9-BEA8-7AFE844DE648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AA33D7D-CD92-4672-8842-F1CEDD5E718B}" type="pres">
      <dgm:prSet presAssocID="{A2DEC431-81D4-45B9-BEA8-7AFE844DE648}" presName="txFour" presStyleLbl="node4" presStyleIdx="55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CC8C9CA-A9FF-4816-B1B1-1E37B65BE720}" type="pres">
      <dgm:prSet presAssocID="{A2DEC431-81D4-45B9-BEA8-7AFE844DE648}" presName="horzFour" presStyleCnt="0"/>
      <dgm:spPr/>
      <dgm:t>
        <a:bodyPr/>
        <a:lstStyle/>
        <a:p>
          <a:endParaRPr lang="pt-BR"/>
        </a:p>
      </dgm:t>
    </dgm:pt>
    <dgm:pt modelId="{4729835D-49E2-4FA0-B838-21825F410EFC}" type="pres">
      <dgm:prSet presAssocID="{20C697A0-6723-41A6-AD1A-AFF0D7EC1BCF}" presName="sibSpaceFour" presStyleCnt="0"/>
      <dgm:spPr/>
      <dgm:t>
        <a:bodyPr/>
        <a:lstStyle/>
        <a:p>
          <a:endParaRPr lang="pt-BR"/>
        </a:p>
      </dgm:t>
    </dgm:pt>
    <dgm:pt modelId="{1AC98074-DD39-40F3-91FD-6D9B1852263A}" type="pres">
      <dgm:prSet presAssocID="{A5ED0255-18AB-42C0-AD0A-A5074861539C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95EBEA9-C8FC-48FE-BF1E-4000437B46DF}" type="pres">
      <dgm:prSet presAssocID="{A5ED0255-18AB-42C0-AD0A-A5074861539C}" presName="txFour" presStyleLbl="node4" presStyleIdx="56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0A9B643-81B2-423F-B15D-6BF8C1441400}" type="pres">
      <dgm:prSet presAssocID="{A5ED0255-18AB-42C0-AD0A-A5074861539C}" presName="horzFour" presStyleCnt="0"/>
      <dgm:spPr/>
      <dgm:t>
        <a:bodyPr/>
        <a:lstStyle/>
        <a:p>
          <a:endParaRPr lang="pt-BR"/>
        </a:p>
      </dgm:t>
    </dgm:pt>
    <dgm:pt modelId="{D571988D-837E-4B06-829B-8CD7BC6BAE4F}" type="pres">
      <dgm:prSet presAssocID="{89A123A0-7D77-4349-B584-8B069048730A}" presName="sibSpaceFour" presStyleCnt="0"/>
      <dgm:spPr/>
      <dgm:t>
        <a:bodyPr/>
        <a:lstStyle/>
        <a:p>
          <a:endParaRPr lang="pt-BR"/>
        </a:p>
      </dgm:t>
    </dgm:pt>
    <dgm:pt modelId="{2942CA63-923B-41FF-9D15-1F7AECF97F02}" type="pres">
      <dgm:prSet presAssocID="{02E0E35D-1EFD-445E-A3F2-AE1148EC8E94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4DED648-CEEC-4FEB-B6E6-65EAB93C35D6}" type="pres">
      <dgm:prSet presAssocID="{02E0E35D-1EFD-445E-A3F2-AE1148EC8E94}" presName="txFour" presStyleLbl="node4" presStyleIdx="57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AACDE2A-619B-47C7-A708-6CE823AE4F9D}" type="pres">
      <dgm:prSet presAssocID="{02E0E35D-1EFD-445E-A3F2-AE1148EC8E94}" presName="horzFour" presStyleCnt="0"/>
      <dgm:spPr/>
      <dgm:t>
        <a:bodyPr/>
        <a:lstStyle/>
        <a:p>
          <a:endParaRPr lang="pt-BR"/>
        </a:p>
      </dgm:t>
    </dgm:pt>
    <dgm:pt modelId="{24AA1F01-6260-41F9-B14E-65046C91CB57}" type="pres">
      <dgm:prSet presAssocID="{A13B0254-040F-49C0-A0BA-3F566336C4D0}" presName="sibSpaceFour" presStyleCnt="0"/>
      <dgm:spPr/>
      <dgm:t>
        <a:bodyPr/>
        <a:lstStyle/>
        <a:p>
          <a:endParaRPr lang="pt-BR"/>
        </a:p>
      </dgm:t>
    </dgm:pt>
    <dgm:pt modelId="{66911CB6-CF06-4240-87B4-E50A8306B081}" type="pres">
      <dgm:prSet presAssocID="{CE8CBC03-3405-4941-9DE0-BA2DE53EFC74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3DCCE25-1AA6-4C63-92B1-3834D14C3BF9}" type="pres">
      <dgm:prSet presAssocID="{CE8CBC03-3405-4941-9DE0-BA2DE53EFC74}" presName="txFour" presStyleLbl="node4" presStyleIdx="58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253DD7E-2290-4D96-8045-08BBCE8E7A2F}" type="pres">
      <dgm:prSet presAssocID="{CE8CBC03-3405-4941-9DE0-BA2DE53EFC74}" presName="horzFour" presStyleCnt="0"/>
      <dgm:spPr/>
      <dgm:t>
        <a:bodyPr/>
        <a:lstStyle/>
        <a:p>
          <a:endParaRPr lang="pt-BR"/>
        </a:p>
      </dgm:t>
    </dgm:pt>
    <dgm:pt modelId="{1F8433AF-2240-469A-A004-396A46F5FD6A}" type="pres">
      <dgm:prSet presAssocID="{4A4F0026-D97A-4D0D-9D8F-F08EEFC68B77}" presName="sibSpaceFour" presStyleCnt="0"/>
      <dgm:spPr/>
      <dgm:t>
        <a:bodyPr/>
        <a:lstStyle/>
        <a:p>
          <a:endParaRPr lang="pt-BR"/>
        </a:p>
      </dgm:t>
    </dgm:pt>
    <dgm:pt modelId="{F29156AA-3BD5-4390-B9DF-CD68D7E40CAE}" type="pres">
      <dgm:prSet presAssocID="{525C525A-3985-473A-9A62-EDD43E3E211A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852AE3E-9A26-4925-829D-93D1B981BE9B}" type="pres">
      <dgm:prSet presAssocID="{525C525A-3985-473A-9A62-EDD43E3E211A}" presName="txFour" presStyleLbl="node4" presStyleIdx="59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94EF047-F530-4852-884A-7263E2F001C5}" type="pres">
      <dgm:prSet presAssocID="{525C525A-3985-473A-9A62-EDD43E3E211A}" presName="horzFour" presStyleCnt="0"/>
      <dgm:spPr/>
      <dgm:t>
        <a:bodyPr/>
        <a:lstStyle/>
        <a:p>
          <a:endParaRPr lang="pt-BR"/>
        </a:p>
      </dgm:t>
    </dgm:pt>
    <dgm:pt modelId="{68557738-0CBB-4CC2-839D-3F4D7DB3C815}" type="pres">
      <dgm:prSet presAssocID="{6079A3AD-46EF-4F99-B5D0-0F773079818C}" presName="sibSpaceTwo" presStyleCnt="0"/>
      <dgm:spPr/>
      <dgm:t>
        <a:bodyPr/>
        <a:lstStyle/>
        <a:p>
          <a:endParaRPr lang="pt-BR"/>
        </a:p>
      </dgm:t>
    </dgm:pt>
    <dgm:pt modelId="{3029F959-E1C9-43C0-A985-51B9A5D6A2CA}" type="pres">
      <dgm:prSet presAssocID="{E8555C61-91A6-4FB5-97D8-102A2732F840}" presName="vertTwo" presStyleCnt="0"/>
      <dgm:spPr/>
      <dgm:t>
        <a:bodyPr/>
        <a:lstStyle/>
        <a:p>
          <a:endParaRPr lang="pt-BR"/>
        </a:p>
      </dgm:t>
    </dgm:pt>
    <dgm:pt modelId="{15290367-47FA-41A2-A9B7-B3AB0A972E40}" type="pres">
      <dgm:prSet presAssocID="{E8555C61-91A6-4FB5-97D8-102A2732F840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7DCE520-E688-4278-9D26-537A40F49E33}" type="pres">
      <dgm:prSet presAssocID="{E8555C61-91A6-4FB5-97D8-102A2732F840}" presName="parTransTwo" presStyleCnt="0"/>
      <dgm:spPr/>
      <dgm:t>
        <a:bodyPr/>
        <a:lstStyle/>
        <a:p>
          <a:endParaRPr lang="pt-BR"/>
        </a:p>
      </dgm:t>
    </dgm:pt>
    <dgm:pt modelId="{F40CAC46-6CF0-49A0-B95D-AB12FFF2564B}" type="pres">
      <dgm:prSet presAssocID="{E8555C61-91A6-4FB5-97D8-102A2732F840}" presName="horzTwo" presStyleCnt="0"/>
      <dgm:spPr/>
      <dgm:t>
        <a:bodyPr/>
        <a:lstStyle/>
        <a:p>
          <a:endParaRPr lang="pt-BR"/>
        </a:p>
      </dgm:t>
    </dgm:pt>
    <dgm:pt modelId="{353F8CA2-F913-4962-AF6C-33F909C22550}" type="pres">
      <dgm:prSet presAssocID="{A77F9139-AEB1-437A-A25A-D48FC3CDD4F7}" presName="vertThree" presStyleCnt="0"/>
      <dgm:spPr/>
      <dgm:t>
        <a:bodyPr/>
        <a:lstStyle/>
        <a:p>
          <a:endParaRPr lang="pt-BR"/>
        </a:p>
      </dgm:t>
    </dgm:pt>
    <dgm:pt modelId="{07B28FA5-AD6D-46EA-910E-20FEF0FD4B5B}" type="pres">
      <dgm:prSet presAssocID="{A77F9139-AEB1-437A-A25A-D48FC3CDD4F7}" presName="txThree" presStyleLbl="node3" presStyleIdx="14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E3BEF84-2E8A-43E4-B125-01EAEC2F7B4E}" type="pres">
      <dgm:prSet presAssocID="{A77F9139-AEB1-437A-A25A-D48FC3CDD4F7}" presName="parTransThree" presStyleCnt="0"/>
      <dgm:spPr/>
      <dgm:t>
        <a:bodyPr/>
        <a:lstStyle/>
        <a:p>
          <a:endParaRPr lang="pt-BR"/>
        </a:p>
      </dgm:t>
    </dgm:pt>
    <dgm:pt modelId="{62091765-BD71-4830-9C6E-03D204C3EADA}" type="pres">
      <dgm:prSet presAssocID="{A77F9139-AEB1-437A-A25A-D48FC3CDD4F7}" presName="horzThree" presStyleCnt="0"/>
      <dgm:spPr/>
      <dgm:t>
        <a:bodyPr/>
        <a:lstStyle/>
        <a:p>
          <a:endParaRPr lang="pt-BR"/>
        </a:p>
      </dgm:t>
    </dgm:pt>
    <dgm:pt modelId="{2BBBEDBF-8825-418E-8477-4D945F75787B}" type="pres">
      <dgm:prSet presAssocID="{42D2EEA1-FC3C-462C-B001-0884C7FA9D6D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E85AA2E-F46B-4AE6-B7DF-88C85191A036}" type="pres">
      <dgm:prSet presAssocID="{42D2EEA1-FC3C-462C-B001-0884C7FA9D6D}" presName="txFour" presStyleLbl="node4" presStyleIdx="60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2832C05-E1C0-4B1F-929C-7E4364EADFE6}" type="pres">
      <dgm:prSet presAssocID="{42D2EEA1-FC3C-462C-B001-0884C7FA9D6D}" presName="horzFour" presStyleCnt="0"/>
      <dgm:spPr/>
      <dgm:t>
        <a:bodyPr/>
        <a:lstStyle/>
        <a:p>
          <a:endParaRPr lang="pt-BR"/>
        </a:p>
      </dgm:t>
    </dgm:pt>
    <dgm:pt modelId="{1D8FE170-BBB9-4ACD-9829-CD96851B5BA9}" type="pres">
      <dgm:prSet presAssocID="{DD8EE93F-D8F4-4906-9DA1-97B0B561C721}" presName="sibSpaceFour" presStyleCnt="0"/>
      <dgm:spPr/>
      <dgm:t>
        <a:bodyPr/>
        <a:lstStyle/>
        <a:p>
          <a:endParaRPr lang="pt-BR"/>
        </a:p>
      </dgm:t>
    </dgm:pt>
    <dgm:pt modelId="{4FEFAF5E-90FD-4AEA-A1F8-B2C6A501081A}" type="pres">
      <dgm:prSet presAssocID="{AB84BAAD-102D-4821-8889-07415674C906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2B57DCF-EA24-467E-8B27-207FD1BFF21D}" type="pres">
      <dgm:prSet presAssocID="{AB84BAAD-102D-4821-8889-07415674C906}" presName="txFour" presStyleLbl="node4" presStyleIdx="61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2F12209-D1EA-41FA-8CC6-556C126005F3}" type="pres">
      <dgm:prSet presAssocID="{AB84BAAD-102D-4821-8889-07415674C906}" presName="horzFour" presStyleCnt="0"/>
      <dgm:spPr/>
      <dgm:t>
        <a:bodyPr/>
        <a:lstStyle/>
        <a:p>
          <a:endParaRPr lang="pt-BR"/>
        </a:p>
      </dgm:t>
    </dgm:pt>
    <dgm:pt modelId="{562FA86C-F309-4FCA-89E1-A6785CFD9484}" type="pres">
      <dgm:prSet presAssocID="{6E86CBF3-8AD1-45C6-9BE9-A7DC0F9B3BBE}" presName="sibSpaceFour" presStyleCnt="0"/>
      <dgm:spPr/>
      <dgm:t>
        <a:bodyPr/>
        <a:lstStyle/>
        <a:p>
          <a:endParaRPr lang="pt-BR"/>
        </a:p>
      </dgm:t>
    </dgm:pt>
    <dgm:pt modelId="{7CF015C5-B971-4682-8C95-4F930A1295B1}" type="pres">
      <dgm:prSet presAssocID="{F1F526AA-5AA5-433C-9CB4-D44535CE600F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043FAA8-ECDB-4D1B-B319-799504026A7A}" type="pres">
      <dgm:prSet presAssocID="{F1F526AA-5AA5-433C-9CB4-D44535CE600F}" presName="txFour" presStyleLbl="node4" presStyleIdx="62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933D4A9-0DCC-4956-A0D8-186DE8BBA437}" type="pres">
      <dgm:prSet presAssocID="{F1F526AA-5AA5-433C-9CB4-D44535CE600F}" presName="horzFour" presStyleCnt="0"/>
      <dgm:spPr/>
      <dgm:t>
        <a:bodyPr/>
        <a:lstStyle/>
        <a:p>
          <a:endParaRPr lang="pt-BR"/>
        </a:p>
      </dgm:t>
    </dgm:pt>
    <dgm:pt modelId="{F1A84C20-F810-401E-80D0-781ED543EF23}" type="pres">
      <dgm:prSet presAssocID="{DCEDA46E-85B2-46EA-94FC-3B2DC664FF22}" presName="sibSpaceThree" presStyleCnt="0"/>
      <dgm:spPr/>
      <dgm:t>
        <a:bodyPr/>
        <a:lstStyle/>
        <a:p>
          <a:endParaRPr lang="pt-BR"/>
        </a:p>
      </dgm:t>
    </dgm:pt>
    <dgm:pt modelId="{C6320336-2F08-4ABC-8278-E176E69894CB}" type="pres">
      <dgm:prSet presAssocID="{C2B54245-BB0F-472D-A68F-BC01F1AEB7C2}" presName="vertThree" presStyleCnt="0"/>
      <dgm:spPr/>
    </dgm:pt>
    <dgm:pt modelId="{56A4BED5-6831-4FD8-8E5C-45F4D2E0150A}" type="pres">
      <dgm:prSet presAssocID="{C2B54245-BB0F-472D-A68F-BC01F1AEB7C2}" presName="txThree" presStyleLbl="node3" presStyleIdx="15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C7DD922-8C84-4C54-831D-62C553216B98}" type="pres">
      <dgm:prSet presAssocID="{C2B54245-BB0F-472D-A68F-BC01F1AEB7C2}" presName="parTransThree" presStyleCnt="0"/>
      <dgm:spPr/>
    </dgm:pt>
    <dgm:pt modelId="{167A890B-04E2-402F-86A0-E84A2F7147BC}" type="pres">
      <dgm:prSet presAssocID="{C2B54245-BB0F-472D-A68F-BC01F1AEB7C2}" presName="horzThree" presStyleCnt="0"/>
      <dgm:spPr/>
    </dgm:pt>
    <dgm:pt modelId="{0212B647-D56F-4D2D-AB97-E9A7FC25CC41}" type="pres">
      <dgm:prSet presAssocID="{0C407D41-8C37-450D-B3BF-5C2C8A6CAA78}" presName="vertFour" presStyleCnt="0">
        <dgm:presLayoutVars>
          <dgm:chPref val="3"/>
        </dgm:presLayoutVars>
      </dgm:prSet>
      <dgm:spPr/>
    </dgm:pt>
    <dgm:pt modelId="{075CD624-BE61-4B90-B8FC-32CCCF8CD255}" type="pres">
      <dgm:prSet presAssocID="{0C407D41-8C37-450D-B3BF-5C2C8A6CAA78}" presName="txFour" presStyleLbl="node4" presStyleIdx="63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D7FC1EB-666D-4FEF-8361-4684C0EF311A}" type="pres">
      <dgm:prSet presAssocID="{0C407D41-8C37-450D-B3BF-5C2C8A6CAA78}" presName="horzFour" presStyleCnt="0"/>
      <dgm:spPr/>
    </dgm:pt>
    <dgm:pt modelId="{D2F7993F-BD63-4CF8-A3D9-C9FB9BBF43C5}" type="pres">
      <dgm:prSet presAssocID="{AECD37DF-5A6F-4BA4-8239-7AB111EF5E0E}" presName="sibSpaceFour" presStyleCnt="0"/>
      <dgm:spPr/>
    </dgm:pt>
    <dgm:pt modelId="{1B7D8774-D9A4-4E43-896E-64A57F2C3D52}" type="pres">
      <dgm:prSet presAssocID="{7A091EB8-6EF3-4F66-B76B-308BBD188BA5}" presName="vertFour" presStyleCnt="0">
        <dgm:presLayoutVars>
          <dgm:chPref val="3"/>
        </dgm:presLayoutVars>
      </dgm:prSet>
      <dgm:spPr/>
    </dgm:pt>
    <dgm:pt modelId="{54F3D98F-D0A3-46C8-BBA1-EE5075756447}" type="pres">
      <dgm:prSet presAssocID="{7A091EB8-6EF3-4F66-B76B-308BBD188BA5}" presName="txFour" presStyleLbl="node4" presStyleIdx="64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BD8976E-867F-472C-BDD9-3703767E958E}" type="pres">
      <dgm:prSet presAssocID="{7A091EB8-6EF3-4F66-B76B-308BBD188BA5}" presName="horzFour" presStyleCnt="0"/>
      <dgm:spPr/>
    </dgm:pt>
    <dgm:pt modelId="{50B1E1F7-4D1B-483B-BDEB-8951F59A9BC5}" type="pres">
      <dgm:prSet presAssocID="{A3CA4048-178B-46C9-BD43-1907E8AC2A57}" presName="sibSpaceFour" presStyleCnt="0"/>
      <dgm:spPr/>
    </dgm:pt>
    <dgm:pt modelId="{A4472F4B-F838-420A-8B97-1D6303B8B285}" type="pres">
      <dgm:prSet presAssocID="{E2105593-5720-4A9A-9623-EE0A89B2C54D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F74C09-381D-491C-B8FF-C286046C2113}" type="pres">
      <dgm:prSet presAssocID="{E2105593-5720-4A9A-9623-EE0A89B2C54D}" presName="txFour" presStyleLbl="node4" presStyleIdx="65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B37E18-F5D9-4B64-961E-0C141A54D847}" type="pres">
      <dgm:prSet presAssocID="{E2105593-5720-4A9A-9623-EE0A89B2C54D}" presName="horzFour" presStyleCnt="0"/>
      <dgm:spPr/>
      <dgm:t>
        <a:bodyPr/>
        <a:lstStyle/>
        <a:p>
          <a:endParaRPr lang="pt-BR"/>
        </a:p>
      </dgm:t>
    </dgm:pt>
    <dgm:pt modelId="{782A7C51-7959-453E-8C42-B5B046F62B57}" type="pres">
      <dgm:prSet presAssocID="{E4DD8497-DDCD-4EA8-92B9-91727A49A985}" presName="sibSpaceFour" presStyleCnt="0"/>
      <dgm:spPr/>
      <dgm:t>
        <a:bodyPr/>
        <a:lstStyle/>
        <a:p>
          <a:endParaRPr lang="pt-BR"/>
        </a:p>
      </dgm:t>
    </dgm:pt>
    <dgm:pt modelId="{C93E7468-F6ED-4619-A0E2-FE5B5E7DC561}" type="pres">
      <dgm:prSet presAssocID="{4007D59A-1F34-460A-9E04-E1BE5C755E0B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2A373C2-51DC-46AB-8275-C6ECE410694F}" type="pres">
      <dgm:prSet presAssocID="{4007D59A-1F34-460A-9E04-E1BE5C755E0B}" presName="txFour" presStyleLbl="node4" presStyleIdx="66" presStyleCnt="6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C46A2B7-6E64-4DB9-B7E1-81AB64F401BE}" type="pres">
      <dgm:prSet presAssocID="{4007D59A-1F34-460A-9E04-E1BE5C755E0B}" presName="horzFour" presStyleCnt="0"/>
      <dgm:spPr/>
      <dgm:t>
        <a:bodyPr/>
        <a:lstStyle/>
        <a:p>
          <a:endParaRPr lang="pt-BR"/>
        </a:p>
      </dgm:t>
    </dgm:pt>
  </dgm:ptLst>
  <dgm:cxnLst>
    <dgm:cxn modelId="{6B9B95DC-5AAE-4207-B2C6-DCFE8610EDA0}" srcId="{DF926BBA-9E5C-4DAB-8375-AAD2177BFD70}" destId="{AFACF6DF-CA6E-4123-82F0-3C4FBC84994E}" srcOrd="1" destOrd="0" parTransId="{76F8E6AB-BA52-46DA-958A-E7AE4945519F}" sibTransId="{24B00206-F483-42B8-8B87-E9014D29D508}"/>
    <dgm:cxn modelId="{F096F7FD-FBE9-4B0F-8ED9-F3798C919789}" srcId="{3841022B-30CE-4F2D-B1BB-D83EB8D97EF5}" destId="{B1883A72-2556-45C4-9E37-B885E680FED7}" srcOrd="6" destOrd="0" parTransId="{127315B5-377A-4527-8CFA-F974F0657850}" sibTransId="{3B5CC031-B265-4D85-BFAF-D1FE72F814FE}"/>
    <dgm:cxn modelId="{A576BD1C-A298-4527-86E2-A9AD55F34CF4}" type="presOf" srcId="{E9D86179-E507-4DC2-8E0E-92A77115E6D9}" destId="{32502ECA-2549-46D3-814D-B7F02DE45E02}" srcOrd="0" destOrd="0" presId="urn:microsoft.com/office/officeart/2005/8/layout/hierarchy4"/>
    <dgm:cxn modelId="{F62A731B-7397-4A2B-AE09-C022D6E51441}" srcId="{E8555C61-91A6-4FB5-97D8-102A2732F840}" destId="{C2B54245-BB0F-472D-A68F-BC01F1AEB7C2}" srcOrd="1" destOrd="0" parTransId="{C2200B43-754A-4B2D-AA2C-F161387FB4B9}" sibTransId="{77B2881B-CE53-46D3-B832-169D4C7769CA}"/>
    <dgm:cxn modelId="{1568A3E5-C4A4-47F6-9E7A-CE6348E6A9E4}" type="presOf" srcId="{A5ED0255-18AB-42C0-AD0A-A5074861539C}" destId="{995EBEA9-C8FC-48FE-BF1E-4000437B46DF}" srcOrd="0" destOrd="0" presId="urn:microsoft.com/office/officeart/2005/8/layout/hierarchy4"/>
    <dgm:cxn modelId="{4CFB71C3-CDDB-4E14-96B8-2719219AE582}" type="presOf" srcId="{DAEACD45-B968-4921-86CF-1B665748946F}" destId="{891DABBC-2F48-469F-ABFE-14381FCBC4F3}" srcOrd="0" destOrd="0" presId="urn:microsoft.com/office/officeart/2005/8/layout/hierarchy4"/>
    <dgm:cxn modelId="{7CA7BA61-5B0D-470F-92A1-47900C6F9464}" type="presOf" srcId="{29FD5727-B11E-4B86-A0EE-673E6AE9DC3B}" destId="{E8C4735B-CAAF-4F75-ACAF-AC2A6B9578F6}" srcOrd="0" destOrd="0" presId="urn:microsoft.com/office/officeart/2005/8/layout/hierarchy4"/>
    <dgm:cxn modelId="{B8AC7D36-9423-4B9F-B32A-2A4C540EF096}" srcId="{C2B54245-BB0F-472D-A68F-BC01F1AEB7C2}" destId="{4007D59A-1F34-460A-9E04-E1BE5C755E0B}" srcOrd="3" destOrd="0" parTransId="{689ACEE2-F97C-4608-9C13-149A90808779}" sibTransId="{AA9B6774-55BF-44EE-A783-CDEA86E2F526}"/>
    <dgm:cxn modelId="{DC1C333D-460A-4FD0-BECA-FA99866FF488}" type="presOf" srcId="{BB4BC789-83A5-45BC-97FD-34B73BA6E137}" destId="{C4E3F7F1-9409-492F-A2A4-2B5D78D316E5}" srcOrd="0" destOrd="0" presId="urn:microsoft.com/office/officeart/2005/8/layout/hierarchy4"/>
    <dgm:cxn modelId="{F5DD8D82-3155-4710-9056-2C8887DFC3FB}" srcId="{A92E2D3E-88F8-46B0-9D95-53B12EC54728}" destId="{6CD9B16C-96A6-48C0-8D8D-6ECA26C5FC7C}" srcOrd="1" destOrd="0" parTransId="{726271DB-E842-431E-9B7D-3900170BCF80}" sibTransId="{D922394F-3376-4650-A2A5-8C0056DF993A}"/>
    <dgm:cxn modelId="{2E096AFA-432D-4169-858A-70822249B943}" type="presOf" srcId="{274831EE-F81D-43EF-9281-D774F0D5859F}" destId="{469E8DCD-639C-4CE8-B168-7CD79C2C7F83}" srcOrd="0" destOrd="0" presId="urn:microsoft.com/office/officeart/2005/8/layout/hierarchy4"/>
    <dgm:cxn modelId="{78CB392D-937A-4CB6-A369-3807CDEB8C16}" type="presOf" srcId="{81E7D868-0192-45EB-923D-C2C308E2BFAD}" destId="{8AA2708E-6566-4254-BF5B-F6EC26DE5076}" srcOrd="0" destOrd="0" presId="urn:microsoft.com/office/officeart/2005/8/layout/hierarchy4"/>
    <dgm:cxn modelId="{9A742C16-8FC6-4797-82C2-E0417ABA2E39}" type="presOf" srcId="{33D82430-195B-469E-8D2E-D3B54475A50E}" destId="{46D1C367-72E9-4BF4-B95E-0BDD7EE47873}" srcOrd="0" destOrd="0" presId="urn:microsoft.com/office/officeart/2005/8/layout/hierarchy4"/>
    <dgm:cxn modelId="{5CE1BAF4-323D-42F8-BFDA-8677372A48C6}" type="presOf" srcId="{CE8CBC03-3405-4941-9DE0-BA2DE53EFC74}" destId="{33DCCE25-1AA6-4C63-92B1-3834D14C3BF9}" srcOrd="0" destOrd="0" presId="urn:microsoft.com/office/officeart/2005/8/layout/hierarchy4"/>
    <dgm:cxn modelId="{0B22A8B1-568B-49D7-A2B1-2AE0E3C780A8}" type="presOf" srcId="{7FE43888-2EA8-43F7-A645-69490356722E}" destId="{E03F0833-F34E-4009-8AAE-77580F1BE3BD}" srcOrd="0" destOrd="0" presId="urn:microsoft.com/office/officeart/2005/8/layout/hierarchy4"/>
    <dgm:cxn modelId="{5E9FE52A-1017-4A1A-A2DC-CF9A4F1A9B47}" srcId="{EE886A25-7CD0-4D03-ADF2-063423E3BF01}" destId="{78608FF1-9FA5-4F23-AE98-08D3C90C6618}" srcOrd="2" destOrd="0" parTransId="{67540081-CA07-4401-8424-7DF67A2CAC67}" sibTransId="{148DD8A5-A275-4E3A-AC9E-702092B88F7F}"/>
    <dgm:cxn modelId="{1D08DB48-C526-43F5-8CFB-201E75D7F18C}" srcId="{A92E2D3E-88F8-46B0-9D95-53B12EC54728}" destId="{B000AB3F-2BCA-4728-A42D-50A67CAE2CC2}" srcOrd="3" destOrd="0" parTransId="{5650FA9E-5307-4AE2-ADB1-C0945DDBE5A0}" sibTransId="{6111E914-0F74-4C43-8D3C-FD5C2EA3B6F3}"/>
    <dgm:cxn modelId="{340C5F36-C20D-44DE-A43E-A2F06A102E5C}" type="presOf" srcId="{F1F526AA-5AA5-433C-9CB4-D44535CE600F}" destId="{E043FAA8-ECDB-4D1B-B319-799504026A7A}" srcOrd="0" destOrd="0" presId="urn:microsoft.com/office/officeart/2005/8/layout/hierarchy4"/>
    <dgm:cxn modelId="{C908BB91-9598-42CE-A1D7-8D915076FEF9}" type="presOf" srcId="{83E053C0-5327-4610-80EF-233508AFB7B1}" destId="{5CE33E05-EF53-40D4-90BE-1461B87856C4}" srcOrd="0" destOrd="0" presId="urn:microsoft.com/office/officeart/2005/8/layout/hierarchy4"/>
    <dgm:cxn modelId="{DF886BDA-EA78-4175-8F14-0F395D75DF71}" srcId="{6621BCC2-FB84-4111-A271-AA0810B8028F}" destId="{17AF119C-B520-4DF3-9A11-6DF761DF3AF5}" srcOrd="1" destOrd="0" parTransId="{82428DC7-5FF2-476C-9C01-61659960C9D5}" sibTransId="{7D85C1DE-AF2D-467E-9DEC-5FEC9F6D7055}"/>
    <dgm:cxn modelId="{EC0A431E-7E08-415B-9666-11641473C868}" srcId="{BF99FCAE-BC16-49CB-B626-B812B3AAB2A8}" destId="{A5ED0255-18AB-42C0-AD0A-A5074861539C}" srcOrd="1" destOrd="0" parTransId="{50FE12D8-A471-442E-8142-8F5281B89C83}" sibTransId="{89A123A0-7D77-4349-B584-8B069048730A}"/>
    <dgm:cxn modelId="{3C8B99FF-3931-4FCE-A4C5-53C4CAD76826}" type="presOf" srcId="{63FC6270-CA82-4720-824F-0A1BA90365BE}" destId="{0DF73CBF-0482-4631-9744-BD1D526DD60C}" srcOrd="0" destOrd="0" presId="urn:microsoft.com/office/officeart/2005/8/layout/hierarchy4"/>
    <dgm:cxn modelId="{816848FD-7375-4802-B244-1B2B6983A911}" srcId="{91272E83-D057-4E79-BCED-AE1F321DAAE0}" destId="{A7AFA494-3CFB-4A96-B19C-EE941254249A}" srcOrd="2" destOrd="0" parTransId="{E3154962-EACE-4A41-B525-BF3D9581C5DB}" sibTransId="{6079A3AD-46EF-4F99-B5D0-0F773079818C}"/>
    <dgm:cxn modelId="{B13218E5-3215-4973-9591-F16ABC57EDBE}" srcId="{C2B54245-BB0F-472D-A68F-BC01F1AEB7C2}" destId="{7A091EB8-6EF3-4F66-B76B-308BBD188BA5}" srcOrd="1" destOrd="0" parTransId="{057FD3F8-CFA0-44B5-BEE7-B593D69320D3}" sibTransId="{A3CA4048-178B-46C9-BD43-1907E8AC2A57}"/>
    <dgm:cxn modelId="{F47263AF-9660-4665-B1D0-ACC6399885E0}" srcId="{A7AFA494-3CFB-4A96-B19C-EE941254249A}" destId="{E9D86179-E507-4DC2-8E0E-92A77115E6D9}" srcOrd="1" destOrd="0" parTransId="{6CAC29BB-8E14-4B78-9F18-B16DACF4FAD1}" sibTransId="{B37B3C97-6E40-4AE7-89D8-FE52AA27A6EE}"/>
    <dgm:cxn modelId="{7FC03C2A-DD43-42AF-9E96-7F40331F879E}" type="presOf" srcId="{F9A319F5-611A-40BA-8BDB-58A6BFB3878D}" destId="{DEF6AB58-DAC2-4C86-9594-909DCB54DC46}" srcOrd="0" destOrd="0" presId="urn:microsoft.com/office/officeart/2005/8/layout/hierarchy4"/>
    <dgm:cxn modelId="{9027D2E2-7173-4149-BAA8-EE5FC1C864BE}" srcId="{964D37E3-4C1A-4D05-98C0-33F7DF801CEA}" destId="{1E595697-1BAC-4E9C-B099-722371733400}" srcOrd="2" destOrd="0" parTransId="{7A118D40-DAC5-4A39-9C12-3C51CB178FE0}" sibTransId="{5498631A-F0D7-46FE-8FAB-8534580536A7}"/>
    <dgm:cxn modelId="{1124B420-E6F0-4777-8DA6-F532F60BD2A4}" srcId="{33D82430-195B-469E-8D2E-D3B54475A50E}" destId="{21298B8A-8308-4A7F-9E92-2C730F997F4F}" srcOrd="1" destOrd="0" parTransId="{957A85B9-53E3-455D-9789-EDFD458F3EFE}" sibTransId="{83745E7E-24F0-4273-9122-89BC1D0C30F1}"/>
    <dgm:cxn modelId="{3291CDA7-712B-4150-9B7E-130EB2C742E3}" type="presOf" srcId="{6621BCC2-FB84-4111-A271-AA0810B8028F}" destId="{6199E365-2656-4F07-B634-3A5B9FF13C39}" srcOrd="0" destOrd="0" presId="urn:microsoft.com/office/officeart/2005/8/layout/hierarchy4"/>
    <dgm:cxn modelId="{04F21414-0DE9-4064-8D12-13CB226FD897}" type="presOf" srcId="{88F3FB13-7252-488C-8CD3-8A5B8434FBC5}" destId="{5C8D46F2-AF0F-4DA4-8B1D-C000E68D2B55}" srcOrd="0" destOrd="0" presId="urn:microsoft.com/office/officeart/2005/8/layout/hierarchy4"/>
    <dgm:cxn modelId="{10B316D2-3203-40DE-9881-B8DD3BA183C1}" srcId="{50DFDCAA-DD07-4465-B985-9EE1FB82F7A3}" destId="{4484795A-7B2F-4120-8354-FB7ED70D790B}" srcOrd="1" destOrd="0" parTransId="{C5070C13-FFD2-4E6B-845E-369C6FEE6D44}" sibTransId="{1A75168C-43D7-4073-812C-00836A8FB530}"/>
    <dgm:cxn modelId="{D17CCB04-04D0-4EF2-83A0-23B664EF64B4}" type="presOf" srcId="{48E786EA-FD62-4030-91FD-6B7DCD08C74C}" destId="{217CEDA1-6018-4B9C-9CCC-A0D08EF90319}" srcOrd="0" destOrd="0" presId="urn:microsoft.com/office/officeart/2005/8/layout/hierarchy4"/>
    <dgm:cxn modelId="{19F0256A-FE79-4811-97E2-0698E51DC8FB}" srcId="{C4BBDB66-5617-4817-88D2-2EF524997EC7}" destId="{4012F69D-B52D-4EF1-8900-CDA0AFD950EC}" srcOrd="1" destOrd="0" parTransId="{490A1EA0-F44D-4A1A-AA25-0EFC164A4603}" sibTransId="{AFFE2002-371F-4B56-B761-0182DDAB9CF9}"/>
    <dgm:cxn modelId="{FEC443E9-B4A0-4D50-8D3D-A48FED8C474E}" srcId="{8C0B1A2C-E399-4B46-9171-E91FD75DFFFA}" destId="{167E5F45-09CB-4333-B353-5B07842974FC}" srcOrd="2" destOrd="0" parTransId="{7FFA05D6-85D5-47C5-A54D-53496B897A65}" sibTransId="{C5FCD3FC-94EB-43FD-8017-6F668BDC253A}"/>
    <dgm:cxn modelId="{103E674B-3557-49F0-A1EF-EB1E77BF2189}" srcId="{AB2C53EF-6F6F-47BD-A79D-2879E480690F}" destId="{DF926BBA-9E5C-4DAB-8375-AAD2177BFD70}" srcOrd="0" destOrd="0" parTransId="{4A334283-7ACF-4965-AE99-C8D94B2B3DAF}" sibTransId="{7B3AF46D-2B6A-4D21-A8D4-16B9CF7CB409}"/>
    <dgm:cxn modelId="{7FA7B488-51E8-4023-A31E-E7F9969A0359}" type="presOf" srcId="{C854FF20-36F3-4E76-8947-D50304FE8204}" destId="{2E2F581F-FFB0-4ED1-A10E-9BC45B27B0CB}" srcOrd="0" destOrd="0" presId="urn:microsoft.com/office/officeart/2005/8/layout/hierarchy4"/>
    <dgm:cxn modelId="{AF3137C0-7939-4C29-A428-35C3EC53F3C1}" srcId="{C2B54245-BB0F-472D-A68F-BC01F1AEB7C2}" destId="{E2105593-5720-4A9A-9623-EE0A89B2C54D}" srcOrd="2" destOrd="0" parTransId="{8A5F7FF2-A994-4050-8E51-FCFA10A88D83}" sibTransId="{E4DD8497-DDCD-4EA8-92B9-91727A49A985}"/>
    <dgm:cxn modelId="{3E42CB25-4BE4-489C-BC73-9B8EF2128866}" type="presOf" srcId="{77D953D9-5BF1-4E45-8A47-24E791817731}" destId="{35DFD024-4C50-4759-BE43-9EA92E68523D}" srcOrd="0" destOrd="0" presId="urn:microsoft.com/office/officeart/2005/8/layout/hierarchy4"/>
    <dgm:cxn modelId="{33711C80-54B8-4974-A0FD-2D4D6979324B}" type="presOf" srcId="{F7221D84-D5F2-494A-99D4-A89A3578A801}" destId="{96FDD299-551F-45DE-9BF5-686D241C2541}" srcOrd="0" destOrd="0" presId="urn:microsoft.com/office/officeart/2005/8/layout/hierarchy4"/>
    <dgm:cxn modelId="{9715F0A2-F9F7-4F9F-8D98-1FE9A5683B63}" srcId="{3841022B-30CE-4F2D-B1BB-D83EB8D97EF5}" destId="{33D82430-195B-469E-8D2E-D3B54475A50E}" srcOrd="0" destOrd="0" parTransId="{8F7DB066-A5EA-42C2-861F-E80477679A87}" sibTransId="{D459E562-1103-4140-8E6F-5EE58846E5EA}"/>
    <dgm:cxn modelId="{102178D2-D9F4-40C4-9169-8E9928D4F7CF}" type="presOf" srcId="{FF477A40-8446-46DA-8F0C-BB222C9ABA12}" destId="{2D837210-B976-475C-B04D-4D9C3ADB8616}" srcOrd="0" destOrd="0" presId="urn:microsoft.com/office/officeart/2005/8/layout/hierarchy4"/>
    <dgm:cxn modelId="{E611855F-77E5-4858-9D56-C1992629FBE6}" srcId="{91272E83-D057-4E79-BCED-AE1F321DAAE0}" destId="{AB2C53EF-6F6F-47BD-A79D-2879E480690F}" srcOrd="1" destOrd="0" parTransId="{594D0301-83E5-404F-A9A0-29CC42DC8AA3}" sibTransId="{22D07959-1E0F-4CFC-9A4E-840CE5AF4138}"/>
    <dgm:cxn modelId="{96117C29-7B48-443D-BF43-82520A45DE4E}" type="presOf" srcId="{93BD166B-8D9A-4B0D-B8DB-07A7A96F8194}" destId="{B4E3EEFB-9C18-4D3F-BC2D-4E95EF466476}" srcOrd="0" destOrd="0" presId="urn:microsoft.com/office/officeart/2005/8/layout/hierarchy4"/>
    <dgm:cxn modelId="{7C63C5C7-5264-4DB2-8C32-5F981ED368A1}" type="presOf" srcId="{B000AB3F-2BCA-4728-A42D-50A67CAE2CC2}" destId="{FE4DDED1-9FD6-42E6-BE63-0868C5E041C3}" srcOrd="0" destOrd="0" presId="urn:microsoft.com/office/officeart/2005/8/layout/hierarchy4"/>
    <dgm:cxn modelId="{F9DE99E9-9FAF-4614-9AFB-2ABA6D39C940}" type="presOf" srcId="{55471C7B-D4E3-492C-9157-5D6D2FDB0BC3}" destId="{F7FEB7B4-2FCA-47A8-9BC3-3B0FD5D898C0}" srcOrd="0" destOrd="0" presId="urn:microsoft.com/office/officeart/2005/8/layout/hierarchy4"/>
    <dgm:cxn modelId="{E36F6EC3-BA81-4FC2-98FB-8DFE1FBB97AC}" srcId="{3841022B-30CE-4F2D-B1BB-D83EB8D97EF5}" destId="{83E053C0-5327-4610-80EF-233508AFB7B1}" srcOrd="3" destOrd="0" parTransId="{86CEB707-9023-4725-AF33-E5D1B4A4F66C}" sibTransId="{8707BEB0-E8A3-4032-B191-92D228A1F359}"/>
    <dgm:cxn modelId="{33E75A60-E03E-4951-B51B-8BE27A0D2F70}" srcId="{33D82430-195B-469E-8D2E-D3B54475A50E}" destId="{F5944EA9-0873-461A-9220-FC938A5B8F24}" srcOrd="0" destOrd="0" parTransId="{0913CD2D-D2C3-4D73-8065-1D03172323B2}" sibTransId="{DDB3E40F-542F-4888-A338-3F0FCA52DAF1}"/>
    <dgm:cxn modelId="{758CD198-9808-4D4A-8336-D36096D592C3}" srcId="{E8555C61-91A6-4FB5-97D8-102A2732F840}" destId="{A77F9139-AEB1-437A-A25A-D48FC3CDD4F7}" srcOrd="0" destOrd="0" parTransId="{8BC02D7D-56FE-4886-8E2E-AAC57BFFBBD8}" sibTransId="{DCEDA46E-85B2-46EA-94FC-3B2DC664FF22}"/>
    <dgm:cxn modelId="{8D2EE95B-5BF0-4947-A8D3-459548FCC112}" srcId="{AFACF6DF-CA6E-4123-82F0-3C4FBC84994E}" destId="{A88A545B-2438-42BC-9914-B8A7782B07D2}" srcOrd="2" destOrd="0" parTransId="{FC5C5732-8AD2-4AA7-91BB-F0AB738A274A}" sibTransId="{E3939518-9049-4BE3-B447-EF3564D88CB5}"/>
    <dgm:cxn modelId="{FDF799EC-457E-4B6A-B22C-3593A742F116}" srcId="{8CA4E23E-B7B6-4D61-8EF3-4C23D3D8DE84}" destId="{1DB26F08-1A8B-4BE7-958F-830252886176}" srcOrd="1" destOrd="0" parTransId="{2BA5FF41-BFBB-4432-BA16-2D15E3AF6A0A}" sibTransId="{C51B90A1-1D12-4147-ADAA-BC196678438D}"/>
    <dgm:cxn modelId="{B2318E53-5E9E-4A71-B2E3-688E1CBB0FF1}" srcId="{E0FD25FE-C8EF-4C59-9566-BC56D5ED0C7D}" destId="{C4BBDB66-5617-4817-88D2-2EF524997EC7}" srcOrd="0" destOrd="0" parTransId="{5AD1CE37-2A27-4BC2-A7F8-85ABC1F96E1F}" sibTransId="{1652C874-BADE-44F4-A863-28A9C833287F}"/>
    <dgm:cxn modelId="{A864B0D9-AFFC-4819-83B0-A8D0B5D7BBA1}" srcId="{AB2C53EF-6F6F-47BD-A79D-2879E480690F}" destId="{36420F18-6E63-4B69-8E75-337FB296CD2C}" srcOrd="1" destOrd="0" parTransId="{D6A9960E-CE05-48C9-8DFA-373DBC40CE9C}" sibTransId="{DA8DB547-175F-4ADB-BE75-B9E0B8CA918F}"/>
    <dgm:cxn modelId="{448659C5-3BA2-41BD-9722-D97AE549F819}" type="presOf" srcId="{F9F1F1CD-C0E2-4267-9CEB-F2DF5EEFB930}" destId="{9810048C-1AC0-4A25-BEE6-1D662B19DEDA}" srcOrd="0" destOrd="0" presId="urn:microsoft.com/office/officeart/2005/8/layout/hierarchy4"/>
    <dgm:cxn modelId="{514F35E6-70C6-4C20-9057-D0C2AE2E346F}" srcId="{8CA4E23E-B7B6-4D61-8EF3-4C23D3D8DE84}" destId="{43DC6080-2C30-4C2D-AE1A-291FCD5DE7BC}" srcOrd="2" destOrd="0" parTransId="{0C702B48-61C3-4012-BE00-FEDB852FFFEC}" sibTransId="{EE45ABCC-F0F9-461C-A123-67FE9B037D8C}"/>
    <dgm:cxn modelId="{7C9441CF-527F-4030-B52D-332844DFF56D}" type="presOf" srcId="{DF11631B-0374-4EA2-9682-BB71DE595E05}" destId="{87CA11A3-EAB5-43F9-8951-756D72913C57}" srcOrd="0" destOrd="0" presId="urn:microsoft.com/office/officeart/2005/8/layout/hierarchy4"/>
    <dgm:cxn modelId="{0175B893-2280-4238-86DA-F5D3C71BA7E1}" srcId="{BF99FCAE-BC16-49CB-B626-B812B3AAB2A8}" destId="{02E0E35D-1EFD-445E-A3F2-AE1148EC8E94}" srcOrd="2" destOrd="0" parTransId="{E4717626-B16E-4087-B8DE-B74EC7E6025D}" sibTransId="{A13B0254-040F-49C0-A0BA-3F566336C4D0}"/>
    <dgm:cxn modelId="{9AC576B5-CE09-477C-9A10-7A7946E2F650}" srcId="{50DFDCAA-DD07-4465-B985-9EE1FB82F7A3}" destId="{8C0B1A2C-E399-4B46-9171-E91FD75DFFFA}" srcOrd="0" destOrd="0" parTransId="{6FCE573C-9A9F-45F2-A6B9-F2234BA96BEE}" sibTransId="{F54C747F-4AB9-48C0-9E3C-3303B5B0D363}"/>
    <dgm:cxn modelId="{FBA13A13-84C2-4767-88D1-3747B93FBC52}" type="presOf" srcId="{63F5D2E4-58F6-41EB-BD9E-89F8E82F1017}" destId="{895A83E2-C81B-4AAF-B19E-C38EE0E55CDF}" srcOrd="0" destOrd="0" presId="urn:microsoft.com/office/officeart/2005/8/layout/hierarchy4"/>
    <dgm:cxn modelId="{9DEE0CB1-5784-4F03-8D62-F0171349DB96}" type="presOf" srcId="{A2DEC431-81D4-45B9-BEA8-7AFE844DE648}" destId="{CAA33D7D-CD92-4672-8842-F1CEDD5E718B}" srcOrd="0" destOrd="0" presId="urn:microsoft.com/office/officeart/2005/8/layout/hierarchy4"/>
    <dgm:cxn modelId="{9D9C8422-FB65-4D77-87FB-1CD029E31445}" srcId="{AFACF6DF-CA6E-4123-82F0-3C4FBC84994E}" destId="{77D953D9-5BF1-4E45-8A47-24E791817731}" srcOrd="4" destOrd="0" parTransId="{57D36AD0-BB0A-4003-9FD9-5CFB9012E261}" sibTransId="{5D36A569-0AC9-49DC-9DED-1FBF05D123C5}"/>
    <dgm:cxn modelId="{37AF79B3-32D2-492E-9662-92A26B92B323}" srcId="{A7AFA494-3CFB-4A96-B19C-EE941254249A}" destId="{964D37E3-4C1A-4D05-98C0-33F7DF801CEA}" srcOrd="2" destOrd="0" parTransId="{7A44B25F-0DB1-4B32-9611-DEBF86BD8028}" sibTransId="{3E1D9FF2-AF8D-49C0-BC2C-C91B58984B8A}"/>
    <dgm:cxn modelId="{767DFA12-57A4-400F-B701-9946CFA76956}" type="presOf" srcId="{E2105593-5720-4A9A-9623-EE0A89B2C54D}" destId="{E2F74C09-381D-491C-B8FF-C286046C2113}" srcOrd="0" destOrd="0" presId="urn:microsoft.com/office/officeart/2005/8/layout/hierarchy4"/>
    <dgm:cxn modelId="{39287349-ACC7-45D8-AADC-EA2D3BDC3CC0}" type="presOf" srcId="{EA40A1E9-F485-4B90-83E1-F8A099B56300}" destId="{8BF178F8-3C9E-4B89-88C3-83B48EA8FFC9}" srcOrd="0" destOrd="0" presId="urn:microsoft.com/office/officeart/2005/8/layout/hierarchy4"/>
    <dgm:cxn modelId="{0430BDDE-411D-4FFB-B39C-28D3F9A8DA10}" type="presOf" srcId="{17AF119C-B520-4DF3-9A11-6DF761DF3AF5}" destId="{B3905D6F-5F04-486E-BDB1-25D17331CECD}" srcOrd="0" destOrd="0" presId="urn:microsoft.com/office/officeart/2005/8/layout/hierarchy4"/>
    <dgm:cxn modelId="{42D9280A-8357-4C87-81B7-E19561D0C6B0}" srcId="{8C0B1A2C-E399-4B46-9171-E91FD75DFFFA}" destId="{88F3FB13-7252-488C-8CD3-8A5B8434FBC5}" srcOrd="1" destOrd="0" parTransId="{F27DD632-6672-43E0-B6A5-577C5DA369B0}" sibTransId="{ECD6D54C-3E76-4F73-AD0B-2AD5EC022983}"/>
    <dgm:cxn modelId="{7D1BD21E-E1CF-4D08-8F4D-8FBB0A75B9B8}" type="presOf" srcId="{EE886A25-7CD0-4D03-ADF2-063423E3BF01}" destId="{221AD371-48B6-4DF5-A2AA-CC0392A5542E}" srcOrd="0" destOrd="0" presId="urn:microsoft.com/office/officeart/2005/8/layout/hierarchy4"/>
    <dgm:cxn modelId="{0DB5ADB7-6062-4378-9250-2E58CA32C705}" srcId="{C4BBDB66-5617-4817-88D2-2EF524997EC7}" destId="{F9F1F1CD-C0E2-4267-9CEB-F2DF5EEFB930}" srcOrd="0" destOrd="0" parTransId="{CCF1ABAD-68DF-455B-937D-21BCBB91EB4F}" sibTransId="{A423957F-53D5-4B72-9DEF-DE7AED782117}"/>
    <dgm:cxn modelId="{27B978FD-1CE1-4763-A606-D10AF6038FF1}" srcId="{BC0B5F83-85BD-46F4-AEA9-2344AA961806}" destId="{91272E83-D057-4E79-BCED-AE1F321DAAE0}" srcOrd="0" destOrd="0" parTransId="{F12F657E-8047-4C42-878E-C7727C3A4444}" sibTransId="{57FB8618-C927-41A6-869E-7464F74B48A5}"/>
    <dgm:cxn modelId="{720230D5-6899-417E-A017-60ABAB69B206}" srcId="{AFACF6DF-CA6E-4123-82F0-3C4FBC84994E}" destId="{F67C8630-9C93-4504-BCE1-33EB82293177}" srcOrd="1" destOrd="0" parTransId="{D1F099D8-279A-4AA9-96D9-660000A0F699}" sibTransId="{47CC63F3-4662-4026-9293-FB11D805C53C}"/>
    <dgm:cxn modelId="{979BE69F-1337-44CF-81C1-DDFAC39987C7}" type="presOf" srcId="{0C407D41-8C37-450D-B3BF-5C2C8A6CAA78}" destId="{075CD624-BE61-4B90-B8FC-32CCCF8CD255}" srcOrd="0" destOrd="0" presId="urn:microsoft.com/office/officeart/2005/8/layout/hierarchy4"/>
    <dgm:cxn modelId="{CCF3946B-6F2E-453F-A6C5-AAC485F67A60}" srcId="{EE886A25-7CD0-4D03-ADF2-063423E3BF01}" destId="{5BC9369B-7E4F-4EF2-8756-2E507C456184}" srcOrd="1" destOrd="0" parTransId="{D1CF9112-A945-4C13-B974-25E539FB96EB}" sibTransId="{9AF985F2-8B22-46FE-8AE7-BC94020FCB80}"/>
    <dgm:cxn modelId="{62DDDECB-C724-40B7-A667-316F52A36F47}" srcId="{50388D4D-8EB8-447D-95EE-774358958529}" destId="{63FC6270-CA82-4720-824F-0A1BA90365BE}" srcOrd="1" destOrd="0" parTransId="{91B03DC9-0EB3-4B73-988E-9772BB3A4E88}" sibTransId="{EB69DE09-F482-451F-8BE2-D5A339BE20DB}"/>
    <dgm:cxn modelId="{46AB3C5F-3BF1-4616-9DC3-AA2638F8C086}" srcId="{F9A319F5-611A-40BA-8BDB-58A6BFB3878D}" destId="{23DCDD9B-FEC3-4B6F-93A2-A7A6847A494E}" srcOrd="1" destOrd="0" parTransId="{45D96C7A-4EDF-46C2-A5DE-ADBBDB1DCA79}" sibTransId="{9E3EEFA0-9155-427D-89A4-B5B93F71D189}"/>
    <dgm:cxn modelId="{FB2FE59C-1F0E-4499-A43F-8643F5AC568E}" srcId="{A77F9139-AEB1-437A-A25A-D48FC3CDD4F7}" destId="{F1F526AA-5AA5-433C-9CB4-D44535CE600F}" srcOrd="2" destOrd="0" parTransId="{C6CC74D6-BEFF-495E-A85D-02513BD93271}" sibTransId="{CBF97D7F-E3CE-4A6D-A1DC-09805F1166C4}"/>
    <dgm:cxn modelId="{9D36FDDF-DE15-4865-B106-08A276A6A0D1}" srcId="{964D37E3-4C1A-4D05-98C0-33F7DF801CEA}" destId="{DF11631B-0374-4EA2-9682-BB71DE595E05}" srcOrd="1" destOrd="0" parTransId="{1070EAE4-49C8-498F-918A-529794EA1008}" sibTransId="{520BF123-AC5A-4384-B15B-06A3337E6FD7}"/>
    <dgm:cxn modelId="{A470758F-DD05-4828-8F53-7F0DDDAE5000}" srcId="{AFACF6DF-CA6E-4123-82F0-3C4FBC84994E}" destId="{81E7D868-0192-45EB-923D-C2C308E2BFAD}" srcOrd="0" destOrd="0" parTransId="{D13E12CF-6EEC-47DA-A6A9-AAA6591E2ADC}" sibTransId="{51FCA1F5-BFA5-4CDC-9CCA-AE4B0A3C1C9D}"/>
    <dgm:cxn modelId="{8ED811A7-989A-45BA-A50A-B7274A4E6CC2}" srcId="{50388D4D-8EB8-447D-95EE-774358958529}" destId="{5B7158D7-8F2C-4D6F-942E-E65E5CBF48C7}" srcOrd="0" destOrd="0" parTransId="{ADFE66D7-5504-45A6-8CC4-8ACED03BCC67}" sibTransId="{40E017FE-5D60-4FAC-AA2D-4B931A33B08D}"/>
    <dgm:cxn modelId="{472FD36B-640C-4326-9104-A62195A647FC}" type="presOf" srcId="{2A18AB3B-DAC2-4415-B497-9AFE95D479B9}" destId="{515F57CB-C85E-4578-AC74-C015FDB5DEAB}" srcOrd="0" destOrd="0" presId="urn:microsoft.com/office/officeart/2005/8/layout/hierarchy4"/>
    <dgm:cxn modelId="{9B5E201D-489A-46F5-ADF5-1302B14BF1D4}" type="presOf" srcId="{6CD9B16C-96A6-48C0-8D8D-6ECA26C5FC7C}" destId="{5C8E68B7-F06B-4D25-8AC8-C1E591FDCE05}" srcOrd="0" destOrd="0" presId="urn:microsoft.com/office/officeart/2005/8/layout/hierarchy4"/>
    <dgm:cxn modelId="{C9021FEF-DCF5-4CE3-80DE-18687C223445}" type="presOf" srcId="{4012F69D-B52D-4EF1-8900-CDA0AFD950EC}" destId="{80EF7CB7-489C-4CD6-9CB9-DBDD64E200AD}" srcOrd="0" destOrd="0" presId="urn:microsoft.com/office/officeart/2005/8/layout/hierarchy4"/>
    <dgm:cxn modelId="{53ED9D23-FC04-47C4-9B85-C879BC2950F4}" srcId="{3841022B-30CE-4F2D-B1BB-D83EB8D97EF5}" destId="{5B58BBED-576D-4656-889D-D1659C9CAFCC}" srcOrd="7" destOrd="0" parTransId="{610488F5-7F80-406A-8B68-B31679CEBAE1}" sibTransId="{48503197-38DB-4598-B62D-4992DF68D363}"/>
    <dgm:cxn modelId="{59AA7042-16CF-4C82-97B4-FBC90F0531E2}" type="presOf" srcId="{23DCDD9B-FEC3-4B6F-93A2-A7A6847A494E}" destId="{C9593D8E-7B07-40C1-8738-40E92DC5A2D2}" srcOrd="0" destOrd="0" presId="urn:microsoft.com/office/officeart/2005/8/layout/hierarchy4"/>
    <dgm:cxn modelId="{7F8FD042-0E75-48D9-9A5E-4BA6E1D03C82}" type="presOf" srcId="{36420F18-6E63-4B69-8E75-337FB296CD2C}" destId="{719C90C4-F455-45CA-85DC-DDDB9EE943B6}" srcOrd="0" destOrd="0" presId="urn:microsoft.com/office/officeart/2005/8/layout/hierarchy4"/>
    <dgm:cxn modelId="{356863BC-A734-46BE-A620-6BD9BF792245}" type="presOf" srcId="{7698FA6B-869C-45CC-A40F-1DE57B8B1A9B}" destId="{59822379-4B25-49D5-8E42-C3C5C44B4EF5}" srcOrd="0" destOrd="0" presId="urn:microsoft.com/office/officeart/2005/8/layout/hierarchy4"/>
    <dgm:cxn modelId="{39DB2106-09E4-4CF1-9317-F058139F4F87}" type="presOf" srcId="{21298B8A-8308-4A7F-9E92-2C730F997F4F}" destId="{7DCA9CDE-BE68-491C-A0F3-1766B06284B0}" srcOrd="0" destOrd="0" presId="urn:microsoft.com/office/officeart/2005/8/layout/hierarchy4"/>
    <dgm:cxn modelId="{A037BB04-B9A2-48E2-9C65-0522153611AA}" srcId="{E1598D94-A683-4621-B85B-5FBD84F97E55}" destId="{274831EE-F81D-43EF-9281-D774F0D5859F}" srcOrd="0" destOrd="0" parTransId="{6E9CE093-4005-4F57-AFB6-293E08F0D8C5}" sibTransId="{1F0E74B4-48F1-4930-899D-50BC988A08FF}"/>
    <dgm:cxn modelId="{1A04FE10-97A3-47AA-BBD9-11937DA5795A}" srcId="{DF926BBA-9E5C-4DAB-8375-AAD2177BFD70}" destId="{0765D0C7-0DB9-41A4-9F74-F4018B9CC642}" srcOrd="0" destOrd="0" parTransId="{B21398B9-689B-42D4-87AE-C3199EF0AE31}" sibTransId="{EF23B969-15C5-40B7-902E-95F975E55C5C}"/>
    <dgm:cxn modelId="{470B144E-9643-414F-AD5F-9ECCA522573C}" type="presOf" srcId="{AB2C53EF-6F6F-47BD-A79D-2879E480690F}" destId="{04DD77C3-0CF2-4AA6-917B-07129CC84737}" srcOrd="0" destOrd="0" presId="urn:microsoft.com/office/officeart/2005/8/layout/hierarchy4"/>
    <dgm:cxn modelId="{498DFF12-3B2F-4FC8-81F3-9417CBF2C39D}" srcId="{DF926BBA-9E5C-4DAB-8375-AAD2177BFD70}" destId="{E0FD25FE-C8EF-4C59-9566-BC56D5ED0C7D}" srcOrd="2" destOrd="0" parTransId="{74AF1B44-C280-403E-87E4-07CE802D7A34}" sibTransId="{630D4C8A-22DD-4749-B15D-75EB4D1E5B60}"/>
    <dgm:cxn modelId="{31B9499A-2AA7-4214-A184-7DC1744F1ACF}" srcId="{0765D0C7-0DB9-41A4-9F74-F4018B9CC642}" destId="{93BD166B-8D9A-4B0D-B8DB-07A7A96F8194}" srcOrd="1" destOrd="0" parTransId="{194AA14D-A6FF-4123-972F-891533FD0FB1}" sibTransId="{254E4A09-A045-470E-894D-76AA5731B5AB}"/>
    <dgm:cxn modelId="{2F3B42CA-BE9F-4E0A-8A76-50354B19B683}" type="presOf" srcId="{02E0E35D-1EFD-445E-A3F2-AE1148EC8E94}" destId="{C4DED648-CEEC-4FEB-B6E6-65EAB93C35D6}" srcOrd="0" destOrd="0" presId="urn:microsoft.com/office/officeart/2005/8/layout/hierarchy4"/>
    <dgm:cxn modelId="{100FCF87-A376-490C-A392-00A5F6598084}" srcId="{A92E2D3E-88F8-46B0-9D95-53B12EC54728}" destId="{7FE43888-2EA8-43F7-A645-69490356722E}" srcOrd="0" destOrd="0" parTransId="{98356E26-6656-408C-BBE0-009672C50FB9}" sibTransId="{035E1E06-ECC2-47AE-9875-9E4BFA2F9226}"/>
    <dgm:cxn modelId="{0E68C716-B981-4216-AA96-B4430FC823C8}" type="presOf" srcId="{99A68B68-D758-43B9-848A-95DBBC15642C}" destId="{91793834-B73B-46AA-A221-8C6BDC3D3402}" srcOrd="0" destOrd="0" presId="urn:microsoft.com/office/officeart/2005/8/layout/hierarchy4"/>
    <dgm:cxn modelId="{54CA455E-F8D5-4748-9B8D-460264FB8F14}" type="presOf" srcId="{A248F3D2-5046-47B7-9179-31B626C67140}" destId="{DA0AFA5E-F8DD-4BEB-A0A0-FD9DF1F42944}" srcOrd="0" destOrd="0" presId="urn:microsoft.com/office/officeart/2005/8/layout/hierarchy4"/>
    <dgm:cxn modelId="{F9D54AEA-9C1E-4AF9-9968-688215CD61D5}" srcId="{AFACF6DF-CA6E-4123-82F0-3C4FBC84994E}" destId="{FF477A40-8446-46DA-8F0C-BB222C9ABA12}" srcOrd="3" destOrd="0" parTransId="{37705541-1A14-4C96-919E-019C43DD4820}" sibTransId="{6BAD3014-DD55-42DB-88DA-B84F2A171F06}"/>
    <dgm:cxn modelId="{6901EC76-24FA-45AE-BF84-B79F4A41F7C5}" srcId="{50388D4D-8EB8-447D-95EE-774358958529}" destId="{46E6060A-284A-4F78-9C33-0A70E4D93E7D}" srcOrd="3" destOrd="0" parTransId="{08B38DC0-EEE4-4BD5-AF0E-5A8487D7E897}" sibTransId="{7BD23513-B238-4D12-ADD8-A68475C81A95}"/>
    <dgm:cxn modelId="{37DE838C-4FD8-4734-982F-C9CC8F1E6810}" type="presOf" srcId="{C4BBDB66-5617-4817-88D2-2EF524997EC7}" destId="{B112425F-7735-4A85-A657-224D8B81073E}" srcOrd="0" destOrd="0" presId="urn:microsoft.com/office/officeart/2005/8/layout/hierarchy4"/>
    <dgm:cxn modelId="{A97DEEE1-E5F4-43AB-ABE8-7393D7DC332D}" srcId="{964D37E3-4C1A-4D05-98C0-33F7DF801CEA}" destId="{50388D4D-8EB8-447D-95EE-774358958529}" srcOrd="0" destOrd="0" parTransId="{8986ADB1-F61B-4292-AC33-081C7D28DFC6}" sibTransId="{A5CFA77B-EDCF-48DB-AD24-97084330CBB9}"/>
    <dgm:cxn modelId="{CB46334A-4BCE-4342-AF0F-0BF815A28DF1}" type="presOf" srcId="{5BC9369B-7E4F-4EF2-8756-2E507C456184}" destId="{C4423841-7361-42EC-815A-8FD14D97AFFA}" srcOrd="0" destOrd="0" presId="urn:microsoft.com/office/officeart/2005/8/layout/hierarchy4"/>
    <dgm:cxn modelId="{58B968B2-D4FA-453D-8A51-52255BBCBF57}" srcId="{EE886A25-7CD0-4D03-ADF2-063423E3BF01}" destId="{63F5D2E4-58F6-41EB-BD9E-89F8E82F1017}" srcOrd="0" destOrd="0" parTransId="{BA06A76A-37A5-4469-89B6-6F563DDE67B4}" sibTransId="{FA86704E-EA72-4C6A-B750-58C596C2D0C8}"/>
    <dgm:cxn modelId="{926D5C43-AEF3-4B2B-9C66-F044E3CB8AC3}" type="presOf" srcId="{F87E51CD-F442-4BB1-BB8E-70F5024556BB}" destId="{6A6039D5-DC67-4A00-9C5B-8B2800060512}" srcOrd="0" destOrd="0" presId="urn:microsoft.com/office/officeart/2005/8/layout/hierarchy4"/>
    <dgm:cxn modelId="{B41D8C13-DAA1-43E9-8BA6-84C4EE056A10}" type="presOf" srcId="{E1598D94-A683-4621-B85B-5FBD84F97E55}" destId="{9D34E401-0B1C-4082-9D95-9A1021EEFC44}" srcOrd="0" destOrd="0" presId="urn:microsoft.com/office/officeart/2005/8/layout/hierarchy4"/>
    <dgm:cxn modelId="{CAE8D28C-2C4E-4630-ADE3-C942EF3E0F63}" srcId="{50388D4D-8EB8-447D-95EE-774358958529}" destId="{0DD6E2B5-3FD4-4B38-AD5F-A651F4863C3B}" srcOrd="2" destOrd="0" parTransId="{5DBD831A-99E1-40D7-95E3-78B557EF4FD2}" sibTransId="{D6370A68-191D-44D7-B131-503188BC8A19}"/>
    <dgm:cxn modelId="{4608E9E9-0232-45FE-AAEE-2F4494A7C197}" srcId="{BF99FCAE-BC16-49CB-B626-B812B3AAB2A8}" destId="{CE8CBC03-3405-4941-9DE0-BA2DE53EFC74}" srcOrd="3" destOrd="0" parTransId="{B0F48A6D-74C7-49C5-867C-DF257D29EEE4}" sibTransId="{4A4F0026-D97A-4D0D-9D8F-F08EEFC68B77}"/>
    <dgm:cxn modelId="{0506F488-5335-427B-B5BB-002392D6EC2E}" type="presOf" srcId="{DF926BBA-9E5C-4DAB-8375-AAD2177BFD70}" destId="{A26FE01F-0F7B-4C49-86FA-AA74A326AA9E}" srcOrd="0" destOrd="0" presId="urn:microsoft.com/office/officeart/2005/8/layout/hierarchy4"/>
    <dgm:cxn modelId="{A7A85066-CEB0-4565-8F91-7F9C961ECC72}" type="presOf" srcId="{0765D0C7-0DB9-41A4-9F74-F4018B9CC642}" destId="{7C7E6E2F-6658-48C7-877A-DFF428BEB458}" srcOrd="0" destOrd="0" presId="urn:microsoft.com/office/officeart/2005/8/layout/hierarchy4"/>
    <dgm:cxn modelId="{F21054B9-BA4C-4E74-92B7-C6D2E28D7B5B}" srcId="{F9A319F5-611A-40BA-8BDB-58A6BFB3878D}" destId="{F87E51CD-F442-4BB1-BB8E-70F5024556BB}" srcOrd="0" destOrd="0" parTransId="{0231A2A9-E7A3-4CB4-A1AC-CEB4F8712CA1}" sibTransId="{29BEA438-DDDD-42F6-BC99-75C7E61086F7}"/>
    <dgm:cxn modelId="{E4A925E8-EF94-4EB6-97FB-352B86DAED5F}" type="presOf" srcId="{46E6060A-284A-4F78-9C33-0A70E4D93E7D}" destId="{6B5F8FC9-7F5D-4537-B5E7-AD53F1B3ADDA}" srcOrd="0" destOrd="0" presId="urn:microsoft.com/office/officeart/2005/8/layout/hierarchy4"/>
    <dgm:cxn modelId="{87883E6C-A039-4DD7-A9C3-C616C5FB960C}" srcId="{8CA4E23E-B7B6-4D61-8EF3-4C23D3D8DE84}" destId="{55471C7B-D4E3-492C-9157-5D6D2FDB0BC3}" srcOrd="4" destOrd="0" parTransId="{06326849-5CCE-4FC7-8C8D-174952A43E42}" sibTransId="{3086E7D7-C6C6-4013-865A-5046E9E23CD8}"/>
    <dgm:cxn modelId="{6A2CED03-BFF4-48C3-86AF-2F2CDB3CFD63}" type="presOf" srcId="{50DFDCAA-DD07-4465-B985-9EE1FB82F7A3}" destId="{A8BC1431-9E3A-41EF-AD85-7F118BFABA16}" srcOrd="0" destOrd="0" presId="urn:microsoft.com/office/officeart/2005/8/layout/hierarchy4"/>
    <dgm:cxn modelId="{1D32412A-C4AE-4FBA-80D9-7BBD5D32E47E}" type="presOf" srcId="{F97E08C6-1B74-489C-ABBE-7344C5AD210B}" destId="{D9160F2C-C35D-4384-B80E-E871552CA09E}" srcOrd="0" destOrd="0" presId="urn:microsoft.com/office/officeart/2005/8/layout/hierarchy4"/>
    <dgm:cxn modelId="{0EAA7C95-12A2-49A5-97DE-F904103EC410}" type="presOf" srcId="{BF99FCAE-BC16-49CB-B626-B812B3AAB2A8}" destId="{C8230935-188E-4095-9807-24997FD269B3}" srcOrd="0" destOrd="0" presId="urn:microsoft.com/office/officeart/2005/8/layout/hierarchy4"/>
    <dgm:cxn modelId="{E97019E3-A111-440E-BCB4-7C02C1457D65}" type="presOf" srcId="{3D23C93C-323B-4D34-A247-4CE24AE8C98B}" destId="{2EB1DF70-FAA4-4042-B92D-DDE432F1616F}" srcOrd="0" destOrd="0" presId="urn:microsoft.com/office/officeart/2005/8/layout/hierarchy4"/>
    <dgm:cxn modelId="{A70C0E15-7CA4-4D2B-BC75-CC0B42535129}" srcId="{91272E83-D057-4E79-BCED-AE1F321DAAE0}" destId="{E8555C61-91A6-4FB5-97D8-102A2732F840}" srcOrd="3" destOrd="0" parTransId="{3354F990-0D8B-4793-9A46-57C1D6401DE1}" sibTransId="{18D537C0-91E9-44A3-8BC4-BA08A79049B8}"/>
    <dgm:cxn modelId="{F1A9299B-933D-4986-8F9B-192035F41575}" srcId="{A7AFA494-3CFB-4A96-B19C-EE941254249A}" destId="{F97E08C6-1B74-489C-ABBE-7344C5AD210B}" srcOrd="0" destOrd="0" parTransId="{048A8CB4-7A8A-4D88-80EA-92453407A69E}" sibTransId="{C2802AB1-C1F7-4462-A465-F03F2BD3CC02}"/>
    <dgm:cxn modelId="{5AF185BB-126C-4047-818F-C48F35763A85}" type="presOf" srcId="{167E5F45-09CB-4333-B353-5B07842974FC}" destId="{1ACECF67-C6F4-481C-8BE4-FBF727769D3F}" srcOrd="0" destOrd="0" presId="urn:microsoft.com/office/officeart/2005/8/layout/hierarchy4"/>
    <dgm:cxn modelId="{7962B22D-9AA4-4F36-A962-CF9D8F3336A9}" srcId="{50388D4D-8EB8-447D-95EE-774358958529}" destId="{E82A8030-B108-415D-A6BA-78304B93189A}" srcOrd="4" destOrd="0" parTransId="{B2BA4BB2-B4A2-4316-A280-2C6358B741F8}" sibTransId="{EEB72C76-60D5-40AF-B095-9A37C84F2F03}"/>
    <dgm:cxn modelId="{50A746B9-7AB6-4EBD-9392-34E79345F8FA}" srcId="{BF99FCAE-BC16-49CB-B626-B812B3AAB2A8}" destId="{525C525A-3985-473A-9A62-EDD43E3E211A}" srcOrd="4" destOrd="0" parTransId="{B7A6B1FF-2BBC-44EA-A019-34FDA5D4E228}" sibTransId="{69FEED1F-E814-49D1-ADC7-44AD8E62E459}"/>
    <dgm:cxn modelId="{4D89B436-3CDE-4DAA-A6D2-4FDEE6ABEF38}" type="presOf" srcId="{AFACF6DF-CA6E-4123-82F0-3C4FBC84994E}" destId="{ED915A7D-8443-46EC-AF27-9CA21E9D98E8}" srcOrd="0" destOrd="0" presId="urn:microsoft.com/office/officeart/2005/8/layout/hierarchy4"/>
    <dgm:cxn modelId="{8FFCB200-EE41-45C7-A6FB-8811C7F94250}" type="presOf" srcId="{7A091EB8-6EF3-4F66-B76B-308BBD188BA5}" destId="{54F3D98F-D0A3-46C8-BBA1-EE5075756447}" srcOrd="0" destOrd="0" presId="urn:microsoft.com/office/officeart/2005/8/layout/hierarchy4"/>
    <dgm:cxn modelId="{D08385C1-F2FC-479B-89B5-95027B4CF2D6}" srcId="{3841022B-30CE-4F2D-B1BB-D83EB8D97EF5}" destId="{A248F3D2-5046-47B7-9179-31B626C67140}" srcOrd="8" destOrd="0" parTransId="{0C0E1CC4-EE0F-45E9-AB86-0623AC8366AB}" sibTransId="{EC5CDC7E-381E-472F-AF4E-04130A9F1390}"/>
    <dgm:cxn modelId="{4FF84E68-4E31-4D6E-B518-D634F25DC815}" srcId="{AB2C53EF-6F6F-47BD-A79D-2879E480690F}" destId="{50DFDCAA-DD07-4465-B985-9EE1FB82F7A3}" srcOrd="3" destOrd="0" parTransId="{2B58BCAD-35C7-4043-B23E-AD624825E204}" sibTransId="{AD08C373-EF31-45F7-83BC-F1C70D3FEBF3}"/>
    <dgm:cxn modelId="{BC4065A7-0245-45DD-8BD7-BED864D0E562}" type="presOf" srcId="{43DC6080-2C30-4C2D-AE1A-291FCD5DE7BC}" destId="{66BE2073-CA4A-4BB5-B75D-9FE10F2BB8FD}" srcOrd="0" destOrd="0" presId="urn:microsoft.com/office/officeart/2005/8/layout/hierarchy4"/>
    <dgm:cxn modelId="{B5C0679F-F350-41F8-B5CD-7B7ACCF1005B}" srcId="{8CA4E23E-B7B6-4D61-8EF3-4C23D3D8DE84}" destId="{EA40A1E9-F485-4B90-83E1-F8A099B56300}" srcOrd="3" destOrd="0" parTransId="{7402979D-B681-40BA-A33A-347D4BDD5819}" sibTransId="{2DBA1536-0DF0-461A-9B00-C7E56E5A8A52}"/>
    <dgm:cxn modelId="{543D4CF9-1E71-4930-92BF-D6C1B9101036}" srcId="{6621BCC2-FB84-4111-A271-AA0810B8028F}" destId="{DAEACD45-B968-4921-86CF-1B665748946F}" srcOrd="0" destOrd="0" parTransId="{83F49B2C-1369-43F9-BC6C-85DEF8E26FDB}" sibTransId="{0F5DB4A7-1850-4ECD-AC97-79062A9AE056}"/>
    <dgm:cxn modelId="{1DEC2E1C-F3FB-4A15-8D5A-1861E15E3A71}" type="presOf" srcId="{5B7158D7-8F2C-4D6F-942E-E65E5CBF48C7}" destId="{F28E1B50-B7AD-4D55-A6F5-98E6BCDE0A69}" srcOrd="0" destOrd="0" presId="urn:microsoft.com/office/officeart/2005/8/layout/hierarchy4"/>
    <dgm:cxn modelId="{7895A672-B0D0-4495-B5DE-CC62E4BF5463}" type="presOf" srcId="{78608FF1-9FA5-4F23-AE98-08D3C90C6618}" destId="{0D46822C-0E53-40B2-8F65-2DF00721F8DC}" srcOrd="0" destOrd="0" presId="urn:microsoft.com/office/officeart/2005/8/layout/hierarchy4"/>
    <dgm:cxn modelId="{4AE0BAE9-891A-4CCC-876C-4D381E770B8C}" type="presOf" srcId="{50388D4D-8EB8-447D-95EE-774358958529}" destId="{207E9179-F6C8-4ACB-BC00-627E45405149}" srcOrd="0" destOrd="0" presId="urn:microsoft.com/office/officeart/2005/8/layout/hierarchy4"/>
    <dgm:cxn modelId="{DC494982-1680-46B2-9459-E680042E3146}" type="presOf" srcId="{A92E2D3E-88F8-46B0-9D95-53B12EC54728}" destId="{90BD4865-9AA0-49D1-9141-D2B6C56B7CBE}" srcOrd="0" destOrd="0" presId="urn:microsoft.com/office/officeart/2005/8/layout/hierarchy4"/>
    <dgm:cxn modelId="{82CED1B7-D612-4EFF-808D-C435FBD2680A}" type="presOf" srcId="{C2B54245-BB0F-472D-A68F-BC01F1AEB7C2}" destId="{56A4BED5-6831-4FD8-8E5C-45F4D2E0150A}" srcOrd="0" destOrd="0" presId="urn:microsoft.com/office/officeart/2005/8/layout/hierarchy4"/>
    <dgm:cxn modelId="{D210AA7F-4AEA-40AF-B2FD-E3778A412FC5}" srcId="{6621BCC2-FB84-4111-A271-AA0810B8028F}" destId="{C854FF20-36F3-4E76-8947-D50304FE8204}" srcOrd="2" destOrd="0" parTransId="{9E62FE85-B707-4154-9CB3-81EE5D940108}" sibTransId="{0D3889AF-4044-4DC9-9167-866EA47864FA}"/>
    <dgm:cxn modelId="{6255B933-6FBC-405D-8CB5-FD34C18D5EE5}" srcId="{3841022B-30CE-4F2D-B1BB-D83EB8D97EF5}" destId="{3D23C93C-323B-4D34-A247-4CE24AE8C98B}" srcOrd="4" destOrd="0" parTransId="{60FAFCE3-1530-406E-991A-F3D231456AE2}" sibTransId="{F8EEEEC3-769F-48AD-A8EE-FC636F15D5CD}"/>
    <dgm:cxn modelId="{5DA5F10A-EFD3-40AE-B73B-A4336FFB7BDD}" type="presOf" srcId="{4007D59A-1F34-460A-9E04-E1BE5C755E0B}" destId="{42A373C2-51DC-46AB-8275-C6ECE410694F}" srcOrd="0" destOrd="0" presId="urn:microsoft.com/office/officeart/2005/8/layout/hierarchy4"/>
    <dgm:cxn modelId="{2712EADB-1B0F-427F-A36E-9D8D8E55B933}" type="presOf" srcId="{1E595697-1BAC-4E9C-B099-722371733400}" destId="{E6D2B00A-A16D-4453-8F23-0AFA2AAD6A4C}" srcOrd="0" destOrd="0" presId="urn:microsoft.com/office/officeart/2005/8/layout/hierarchy4"/>
    <dgm:cxn modelId="{F3E0CE99-AB52-4C25-8C16-CB37B1118597}" type="presOf" srcId="{F5944EA9-0873-461A-9220-FC938A5B8F24}" destId="{4A9B0C0C-F2BE-41D0-84A6-6CAC573E5B7D}" srcOrd="0" destOrd="0" presId="urn:microsoft.com/office/officeart/2005/8/layout/hierarchy4"/>
    <dgm:cxn modelId="{9A3CD1BA-9745-4EA7-B955-4D8429D416C6}" srcId="{8C0B1A2C-E399-4B46-9171-E91FD75DFFFA}" destId="{1C24D68E-7FD9-43D0-887B-861572EEA678}" srcOrd="0" destOrd="0" parTransId="{7B80E853-94BF-4D3F-82E8-65321794A90E}" sibTransId="{0EE12B15-721D-4438-8E95-8F0C4348C74F}"/>
    <dgm:cxn modelId="{615442E8-C5F5-47C7-A596-AFCFE78673EC}" type="presOf" srcId="{E8555C61-91A6-4FB5-97D8-102A2732F840}" destId="{15290367-47FA-41A2-A9B7-B3AB0A972E40}" srcOrd="0" destOrd="0" presId="urn:microsoft.com/office/officeart/2005/8/layout/hierarchy4"/>
    <dgm:cxn modelId="{6987F900-2D2C-4EF7-8A6A-9438AFD5EAC1}" type="presOf" srcId="{B1883A72-2556-45C4-9E37-B885E680FED7}" destId="{6B06D2FC-E524-44DC-B127-73E3ECDBCCE2}" srcOrd="0" destOrd="0" presId="urn:microsoft.com/office/officeart/2005/8/layout/hierarchy4"/>
    <dgm:cxn modelId="{1476B2B0-999D-4EAB-9A9D-F9966EE25241}" srcId="{91272E83-D057-4E79-BCED-AE1F321DAAE0}" destId="{8CA4E23E-B7B6-4D61-8EF3-4C23D3D8DE84}" srcOrd="0" destOrd="0" parTransId="{A0ED2D5D-8532-46B4-873E-B487B423D52B}" sibTransId="{DD723088-ED79-4342-BEFE-CAF4688C8889}"/>
    <dgm:cxn modelId="{C18AE758-1B9E-4527-BCCD-D8D82B336DDE}" type="presOf" srcId="{525C525A-3985-473A-9A62-EDD43E3E211A}" destId="{A852AE3E-9A26-4925-829D-93D1B981BE9B}" srcOrd="0" destOrd="0" presId="urn:microsoft.com/office/officeart/2005/8/layout/hierarchy4"/>
    <dgm:cxn modelId="{9D3BBD15-B982-4BBA-9501-85A7E4E75DDE}" srcId="{36420F18-6E63-4B69-8E75-337FB296CD2C}" destId="{EE886A25-7CD0-4D03-ADF2-063423E3BF01}" srcOrd="0" destOrd="0" parTransId="{E8C286BF-AA3A-40D0-96D4-7F8B1BC0A4E7}" sibTransId="{3A8880D9-CA83-44AB-81E6-D034390AB833}"/>
    <dgm:cxn modelId="{61AA39CF-5330-48C6-8E3F-DB4E4720953F}" srcId="{A77F9139-AEB1-437A-A25A-D48FC3CDD4F7}" destId="{42D2EEA1-FC3C-462C-B001-0884C7FA9D6D}" srcOrd="0" destOrd="0" parTransId="{9B1CD2A0-99F3-4F14-8793-61A282A4D097}" sibTransId="{DD8EE93F-D8F4-4906-9DA1-97B0B561C721}"/>
    <dgm:cxn modelId="{6D654CAB-EC8D-4152-8F6F-B9CDC613FD8A}" srcId="{BF99FCAE-BC16-49CB-B626-B812B3AAB2A8}" destId="{A2DEC431-81D4-45B9-BEA8-7AFE844DE648}" srcOrd="0" destOrd="0" parTransId="{6346A3EF-9D75-4E5B-9791-467F572396A9}" sibTransId="{20C697A0-6723-41A6-AD1A-AFF0D7EC1BCF}"/>
    <dgm:cxn modelId="{68E6C12C-953C-45D3-81AF-B2D269433A4E}" type="presOf" srcId="{1C24D68E-7FD9-43D0-887B-861572EEA678}" destId="{F30F6753-9121-426D-8F73-7AF48CCF2558}" srcOrd="0" destOrd="0" presId="urn:microsoft.com/office/officeart/2005/8/layout/hierarchy4"/>
    <dgm:cxn modelId="{6A6D853E-6AA6-42C6-B92F-5B53EBB10FA3}" type="presOf" srcId="{3841022B-30CE-4F2D-B1BB-D83EB8D97EF5}" destId="{E9E0D92E-6D44-4512-B50D-D4B7EC85AC83}" srcOrd="0" destOrd="0" presId="urn:microsoft.com/office/officeart/2005/8/layout/hierarchy4"/>
    <dgm:cxn modelId="{F8B57E1B-4787-49E0-846E-71949A57ED50}" srcId="{A77F9139-AEB1-437A-A25A-D48FC3CDD4F7}" destId="{AB84BAAD-102D-4821-8889-07415674C906}" srcOrd="1" destOrd="0" parTransId="{155CCF96-1ECE-4677-A398-828BDAE4FE54}" sibTransId="{6E86CBF3-8AD1-45C6-9BE9-A7DC0F9B3BBE}"/>
    <dgm:cxn modelId="{A345DF1B-67B6-49F0-8816-C0CCE2198B3F}" srcId="{C2B54245-BB0F-472D-A68F-BC01F1AEB7C2}" destId="{0C407D41-8C37-450D-B3BF-5C2C8A6CAA78}" srcOrd="0" destOrd="0" parTransId="{659516A5-CB0C-4F17-B59E-ABA3736179B3}" sibTransId="{AECD37DF-5A6F-4BA4-8239-7AB111EF5E0E}"/>
    <dgm:cxn modelId="{5DAA8C80-7CBC-4285-A35F-93100B7AAF81}" srcId="{EE886A25-7CD0-4D03-ADF2-063423E3BF01}" destId="{99A68B68-D758-43B9-848A-95DBBC15642C}" srcOrd="3" destOrd="0" parTransId="{2AF63C71-BDAF-47C7-B453-88D85A75CA81}" sibTransId="{D4905989-6073-4394-91F3-7A1A2330D12B}"/>
    <dgm:cxn modelId="{C7BB5E30-6873-4CA3-9EA1-2288879C7B5D}" type="presOf" srcId="{8CA4E23E-B7B6-4D61-8EF3-4C23D3D8DE84}" destId="{72133345-441A-4DA2-AD84-551ECA9B8A32}" srcOrd="0" destOrd="0" presId="urn:microsoft.com/office/officeart/2005/8/layout/hierarchy4"/>
    <dgm:cxn modelId="{D442FFC3-9D73-47EC-BF46-13F2CC923562}" type="presOf" srcId="{E0FD25FE-C8EF-4C59-9566-BC56D5ED0C7D}" destId="{5E8BF54F-A8FA-4278-BA95-1CB7411681AE}" srcOrd="0" destOrd="0" presId="urn:microsoft.com/office/officeart/2005/8/layout/hierarchy4"/>
    <dgm:cxn modelId="{5B8C9C23-30FE-4615-A140-ACC9C3067C7B}" srcId="{A7AFA494-3CFB-4A96-B19C-EE941254249A}" destId="{BF99FCAE-BC16-49CB-B626-B812B3AAB2A8}" srcOrd="3" destOrd="0" parTransId="{E82F3E84-18DF-4E12-A21C-242390C7DEA1}" sibTransId="{CB8D57F9-565F-4A35-82B9-6FB56724B76D}"/>
    <dgm:cxn modelId="{30D3759B-542D-4515-A561-8612B2A106A9}" type="presOf" srcId="{5B58BBED-576D-4656-889D-D1659C9CAFCC}" destId="{19DC347B-6886-4740-866E-4541E9069A37}" srcOrd="0" destOrd="0" presId="urn:microsoft.com/office/officeart/2005/8/layout/hierarchy4"/>
    <dgm:cxn modelId="{8EBBFDD2-48B4-4AEE-8EF7-5720548F4C70}" srcId="{A92E2D3E-88F8-46B0-9D95-53B12EC54728}" destId="{7698FA6B-869C-45CC-A40F-1DE57B8B1A9B}" srcOrd="2" destOrd="0" parTransId="{4F951239-E3F9-4387-9FC0-C59489442AB8}" sibTransId="{9A355528-39B5-4AF8-AD08-7CFC73F4117D}"/>
    <dgm:cxn modelId="{464ECCED-C27A-49A6-BF89-D55D6FE51A36}" srcId="{3841022B-30CE-4F2D-B1BB-D83EB8D97EF5}" destId="{48E786EA-FD62-4030-91FD-6B7DCD08C74C}" srcOrd="2" destOrd="0" parTransId="{AAE52A85-9887-4E1A-9B25-2170D10BBF12}" sibTransId="{27B9CD2B-ED3D-452D-9213-D0868B7BB66D}"/>
    <dgm:cxn modelId="{600094F1-88F1-40E6-B0C7-F0BDFDBC79C3}" type="presOf" srcId="{AB84BAAD-102D-4821-8889-07415674C906}" destId="{52B57DCF-EA24-467E-8B27-207FD1BFF21D}" srcOrd="0" destOrd="0" presId="urn:microsoft.com/office/officeart/2005/8/layout/hierarchy4"/>
    <dgm:cxn modelId="{CD248C03-1FA9-4F4F-B0E5-28CDD94A9536}" srcId="{3841022B-30CE-4F2D-B1BB-D83EB8D97EF5}" destId="{2A18AB3B-DAC2-4415-B497-9AFE95D479B9}" srcOrd="5" destOrd="0" parTransId="{60842932-ED79-41D0-86D2-921F00934CE0}" sibTransId="{EA871B9E-05AF-4C9B-A0A3-13C3A673FCE5}"/>
    <dgm:cxn modelId="{A01CC9A2-24FF-4572-9931-656F80FC5B4D}" type="presOf" srcId="{F67C8630-9C93-4504-BCE1-33EB82293177}" destId="{1CD0AC23-D0F8-40FF-8C47-8F96E5531143}" srcOrd="0" destOrd="0" presId="urn:microsoft.com/office/officeart/2005/8/layout/hierarchy4"/>
    <dgm:cxn modelId="{B65226C2-40AD-4180-80E8-96749A415CC9}" type="presOf" srcId="{1DB26F08-1A8B-4BE7-958F-830252886176}" destId="{7C76D75A-CD3A-4678-9328-A851203ED8FC}" srcOrd="0" destOrd="0" presId="urn:microsoft.com/office/officeart/2005/8/layout/hierarchy4"/>
    <dgm:cxn modelId="{C155301F-CB90-4D23-A1E3-75C5CB699C65}" srcId="{8CA4E23E-B7B6-4D61-8EF3-4C23D3D8DE84}" destId="{6621BCC2-FB84-4111-A271-AA0810B8028F}" srcOrd="0" destOrd="0" parTransId="{04D513B8-8CE0-4483-ACA4-F7862BE17919}" sibTransId="{D3F49ACC-9519-441E-A1EB-EAF84422FEC5}"/>
    <dgm:cxn modelId="{730396CD-710B-46DA-AD12-DBDAFCEFAF67}" type="presOf" srcId="{BC0B5F83-85BD-46F4-AEA9-2344AA961806}" destId="{16EB433B-A7AB-4F29-BB94-86075F71C421}" srcOrd="0" destOrd="0" presId="urn:microsoft.com/office/officeart/2005/8/layout/hierarchy4"/>
    <dgm:cxn modelId="{A4D450F1-7977-4761-9183-70EC501B1C05}" srcId="{8CA4E23E-B7B6-4D61-8EF3-4C23D3D8DE84}" destId="{29FD5727-B11E-4B86-A0EE-673E6AE9DC3B}" srcOrd="5" destOrd="0" parTransId="{6DF1751C-AF79-49F5-8847-9BE435875C28}" sibTransId="{105830E2-AE75-4A80-8212-2A026276C183}"/>
    <dgm:cxn modelId="{7372FBD6-67B5-456E-BCEB-60331FF7B06F}" type="presOf" srcId="{0DD6E2B5-3FD4-4B38-AD5F-A651F4863C3B}" destId="{914F324A-8747-4E54-83B1-E3DF3A0D8FBB}" srcOrd="0" destOrd="0" presId="urn:microsoft.com/office/officeart/2005/8/layout/hierarchy4"/>
    <dgm:cxn modelId="{3EF0733E-8DC9-42D2-A4F8-3FACF5509EA5}" type="presOf" srcId="{E82A8030-B108-415D-A6BA-78304B93189A}" destId="{BCDC2C88-C062-4F24-A7DE-ABA6A2B67BA3}" srcOrd="0" destOrd="0" presId="urn:microsoft.com/office/officeart/2005/8/layout/hierarchy4"/>
    <dgm:cxn modelId="{FF043FC7-96D0-4216-8F29-DD4BED5C6DB4}" type="presOf" srcId="{8C0B1A2C-E399-4B46-9171-E91FD75DFFFA}" destId="{0725D201-72B6-4765-8B4E-DC7DC46A2148}" srcOrd="0" destOrd="0" presId="urn:microsoft.com/office/officeart/2005/8/layout/hierarchy4"/>
    <dgm:cxn modelId="{7D12BAD6-58A2-414C-8822-00312F753B81}" type="presOf" srcId="{91272E83-D057-4E79-BCED-AE1F321DAAE0}" destId="{F9DA9C6C-EB67-4A2F-88E1-B20203521784}" srcOrd="0" destOrd="0" presId="urn:microsoft.com/office/officeart/2005/8/layout/hierarchy4"/>
    <dgm:cxn modelId="{EE0A1307-7D9B-4A30-AD15-123A3AF37EF7}" type="presOf" srcId="{4484795A-7B2F-4120-8354-FB7ED70D790B}" destId="{251BEB3C-92D9-4F03-B481-582DFC1127C3}" srcOrd="0" destOrd="0" presId="urn:microsoft.com/office/officeart/2005/8/layout/hierarchy4"/>
    <dgm:cxn modelId="{91032AF1-EE0D-4C20-876E-BC89FC89F242}" type="presOf" srcId="{A88A545B-2438-42BC-9914-B8A7782B07D2}" destId="{22BD7AE4-2552-4BAD-85FD-B2AAB7C8344F}" srcOrd="0" destOrd="0" presId="urn:microsoft.com/office/officeart/2005/8/layout/hierarchy4"/>
    <dgm:cxn modelId="{1FEC5E34-5FF6-4A89-8CAB-2F72E5398150}" srcId="{0765D0C7-0DB9-41A4-9F74-F4018B9CC642}" destId="{F7221D84-D5F2-494A-99D4-A89A3578A801}" srcOrd="0" destOrd="0" parTransId="{D1BDFCB2-0A45-4794-ACCF-935B06391759}" sibTransId="{C1619700-BFF7-4589-8316-E6737ECF0C0C}"/>
    <dgm:cxn modelId="{7C92FB59-1556-41AA-AB1D-B81571C843EB}" srcId="{DF926BBA-9E5C-4DAB-8375-AAD2177BFD70}" destId="{E1598D94-A683-4621-B85B-5FBD84F97E55}" srcOrd="3" destOrd="0" parTransId="{60F8824C-59EC-4254-A391-E8085193782A}" sibTransId="{54502E82-2CF4-4DD4-BE6F-F103A528D5EE}"/>
    <dgm:cxn modelId="{C3BEA057-30B4-4EA4-91B3-912341034368}" type="presOf" srcId="{964D37E3-4C1A-4D05-98C0-33F7DF801CEA}" destId="{DDA5404D-D8A9-41FA-BC53-A4A01D469F92}" srcOrd="0" destOrd="0" presId="urn:microsoft.com/office/officeart/2005/8/layout/hierarchy4"/>
    <dgm:cxn modelId="{0B34C31B-1514-4D5B-80AF-F9957281DF71}" type="presOf" srcId="{42D2EEA1-FC3C-462C-B001-0884C7FA9D6D}" destId="{FE85AA2E-F46B-4AE6-B7DF-88C85191A036}" srcOrd="0" destOrd="0" presId="urn:microsoft.com/office/officeart/2005/8/layout/hierarchy4"/>
    <dgm:cxn modelId="{99B3614B-2893-43E2-BFDD-BAE67470C5F2}" srcId="{3841022B-30CE-4F2D-B1BB-D83EB8D97EF5}" destId="{F9A319F5-611A-40BA-8BDB-58A6BFB3878D}" srcOrd="1" destOrd="0" parTransId="{77201E0A-FC33-4B72-946C-74FB58BA0E03}" sibTransId="{30F5E58B-982E-469F-BB9A-4C3F5080B7E9}"/>
    <dgm:cxn modelId="{1B3F9955-001E-41B2-A521-B02C6054A028}" srcId="{E1598D94-A683-4621-B85B-5FBD84F97E55}" destId="{BB4BC789-83A5-45BC-97FD-34B73BA6E137}" srcOrd="1" destOrd="0" parTransId="{EA06B6EF-C5D0-4FDC-B827-0D3C47A5A072}" sibTransId="{82513D23-9167-4D13-8F15-2C59AB90705A}"/>
    <dgm:cxn modelId="{759430BE-BFE3-4CB0-B521-24FCECB5ACD0}" srcId="{AB2C53EF-6F6F-47BD-A79D-2879E480690F}" destId="{3841022B-30CE-4F2D-B1BB-D83EB8D97EF5}" srcOrd="2" destOrd="0" parTransId="{7D2869E0-CFFC-4C10-8E72-D2A6375E7556}" sibTransId="{DA061EB2-BF56-4533-B80D-8D689754CDA6}"/>
    <dgm:cxn modelId="{00B29949-84BA-41ED-86DF-1C6837AE829A}" srcId="{36420F18-6E63-4B69-8E75-337FB296CD2C}" destId="{A92E2D3E-88F8-46B0-9D95-53B12EC54728}" srcOrd="1" destOrd="0" parTransId="{4C2404F3-9F24-4A7F-B103-B31AAB85C3A4}" sibTransId="{7A9BCC5F-2589-4BF8-9FF9-C95EAEE3B9D2}"/>
    <dgm:cxn modelId="{07D85E0F-E8EA-4DB6-B6C9-944C70CA2A9F}" type="presOf" srcId="{A7AFA494-3CFB-4A96-B19C-EE941254249A}" destId="{0F89A1D5-C3F3-4A2E-B6A3-682C050818EE}" srcOrd="0" destOrd="0" presId="urn:microsoft.com/office/officeart/2005/8/layout/hierarchy4"/>
    <dgm:cxn modelId="{36E031FA-251B-4B29-8053-4A5C1831DDC8}" type="presOf" srcId="{A77F9139-AEB1-437A-A25A-D48FC3CDD4F7}" destId="{07B28FA5-AD6D-46EA-910E-20FEF0FD4B5B}" srcOrd="0" destOrd="0" presId="urn:microsoft.com/office/officeart/2005/8/layout/hierarchy4"/>
    <dgm:cxn modelId="{3FBD9533-45FB-4A0B-AC7C-8F0C3095A38F}" type="presParOf" srcId="{16EB433B-A7AB-4F29-BB94-86075F71C421}" destId="{A24A43D5-AC07-47CE-9E36-4CBEC629530D}" srcOrd="0" destOrd="0" presId="urn:microsoft.com/office/officeart/2005/8/layout/hierarchy4"/>
    <dgm:cxn modelId="{80B18CAA-BF35-4C4C-8413-133F7A06FDC5}" type="presParOf" srcId="{A24A43D5-AC07-47CE-9E36-4CBEC629530D}" destId="{F9DA9C6C-EB67-4A2F-88E1-B20203521784}" srcOrd="0" destOrd="0" presId="urn:microsoft.com/office/officeart/2005/8/layout/hierarchy4"/>
    <dgm:cxn modelId="{9E92D616-9210-48AD-8BCF-F58409E25373}" type="presParOf" srcId="{A24A43D5-AC07-47CE-9E36-4CBEC629530D}" destId="{1142E964-E5FF-4E7D-BF90-3C86DEFB7C72}" srcOrd="1" destOrd="0" presId="urn:microsoft.com/office/officeart/2005/8/layout/hierarchy4"/>
    <dgm:cxn modelId="{F92068C6-6E68-473C-88E9-D210F51B391B}" type="presParOf" srcId="{A24A43D5-AC07-47CE-9E36-4CBEC629530D}" destId="{5960E311-B95F-46B6-AE9E-14D3B2ABDD8F}" srcOrd="2" destOrd="0" presId="urn:microsoft.com/office/officeart/2005/8/layout/hierarchy4"/>
    <dgm:cxn modelId="{A33774E6-BDDD-45C8-A463-8F3BBFF5DFC2}" type="presParOf" srcId="{5960E311-B95F-46B6-AE9E-14D3B2ABDD8F}" destId="{759FD1CD-EEFD-4EF6-9E14-584A1519FB82}" srcOrd="0" destOrd="0" presId="urn:microsoft.com/office/officeart/2005/8/layout/hierarchy4"/>
    <dgm:cxn modelId="{96051A10-96E8-418B-8A6E-241A70D580AC}" type="presParOf" srcId="{759FD1CD-EEFD-4EF6-9E14-584A1519FB82}" destId="{72133345-441A-4DA2-AD84-551ECA9B8A32}" srcOrd="0" destOrd="0" presId="urn:microsoft.com/office/officeart/2005/8/layout/hierarchy4"/>
    <dgm:cxn modelId="{69F08212-5CE0-425B-A145-36C1479EB06B}" type="presParOf" srcId="{759FD1CD-EEFD-4EF6-9E14-584A1519FB82}" destId="{1BA2E144-3C06-4164-9F69-ECF53AB45382}" srcOrd="1" destOrd="0" presId="urn:microsoft.com/office/officeart/2005/8/layout/hierarchy4"/>
    <dgm:cxn modelId="{9CF18FA4-D7D5-4FCA-85E1-C307916ABC88}" type="presParOf" srcId="{759FD1CD-EEFD-4EF6-9E14-584A1519FB82}" destId="{C543349D-0D7E-41DA-B6BD-A9D4048805A2}" srcOrd="2" destOrd="0" presId="urn:microsoft.com/office/officeart/2005/8/layout/hierarchy4"/>
    <dgm:cxn modelId="{40CACAA3-AD39-4BE7-BEB0-73A78E8FE60A}" type="presParOf" srcId="{C543349D-0D7E-41DA-B6BD-A9D4048805A2}" destId="{37E6BB6D-2121-46D0-9E1C-98EAB71DB9F0}" srcOrd="0" destOrd="0" presId="urn:microsoft.com/office/officeart/2005/8/layout/hierarchy4"/>
    <dgm:cxn modelId="{D403988F-91A8-40EC-BA2A-C42A52A16C2E}" type="presParOf" srcId="{37E6BB6D-2121-46D0-9E1C-98EAB71DB9F0}" destId="{6199E365-2656-4F07-B634-3A5B9FF13C39}" srcOrd="0" destOrd="0" presId="urn:microsoft.com/office/officeart/2005/8/layout/hierarchy4"/>
    <dgm:cxn modelId="{FF6F628F-14BB-4580-B1D5-764B8FCCB94B}" type="presParOf" srcId="{37E6BB6D-2121-46D0-9E1C-98EAB71DB9F0}" destId="{FE29BAB8-3F86-46DA-AD1E-88B2F92CC454}" srcOrd="1" destOrd="0" presId="urn:microsoft.com/office/officeart/2005/8/layout/hierarchy4"/>
    <dgm:cxn modelId="{80339C09-04AD-45B3-9BFA-1C6734DDCCBC}" type="presParOf" srcId="{37E6BB6D-2121-46D0-9E1C-98EAB71DB9F0}" destId="{743D5675-B53E-48E2-8224-E9549E2FF3DB}" srcOrd="2" destOrd="0" presId="urn:microsoft.com/office/officeart/2005/8/layout/hierarchy4"/>
    <dgm:cxn modelId="{1F2EB72F-40A2-4C2D-A641-31AE101142D0}" type="presParOf" srcId="{743D5675-B53E-48E2-8224-E9549E2FF3DB}" destId="{0ED6E63A-4FAE-499E-9B90-9AEEAF8E8290}" srcOrd="0" destOrd="0" presId="urn:microsoft.com/office/officeart/2005/8/layout/hierarchy4"/>
    <dgm:cxn modelId="{F3E79713-F51F-41E2-A308-90AE94300F40}" type="presParOf" srcId="{0ED6E63A-4FAE-499E-9B90-9AEEAF8E8290}" destId="{891DABBC-2F48-469F-ABFE-14381FCBC4F3}" srcOrd="0" destOrd="0" presId="urn:microsoft.com/office/officeart/2005/8/layout/hierarchy4"/>
    <dgm:cxn modelId="{77E8A749-05CD-4DA1-8535-D370DB51A4B0}" type="presParOf" srcId="{0ED6E63A-4FAE-499E-9B90-9AEEAF8E8290}" destId="{9E007E64-9709-4A23-884A-CCE9B2E97A14}" srcOrd="1" destOrd="0" presId="urn:microsoft.com/office/officeart/2005/8/layout/hierarchy4"/>
    <dgm:cxn modelId="{66B1C0DE-8902-4D03-8C0B-C96D71EB9FFB}" type="presParOf" srcId="{743D5675-B53E-48E2-8224-E9549E2FF3DB}" destId="{62464B38-6045-4993-B9FF-53FB4A8B2F82}" srcOrd="1" destOrd="0" presId="urn:microsoft.com/office/officeart/2005/8/layout/hierarchy4"/>
    <dgm:cxn modelId="{86EFBB57-EA90-4757-942D-398A2B9AD89E}" type="presParOf" srcId="{743D5675-B53E-48E2-8224-E9549E2FF3DB}" destId="{0D1182B0-AB60-4607-A764-CACE3B6F7742}" srcOrd="2" destOrd="0" presId="urn:microsoft.com/office/officeart/2005/8/layout/hierarchy4"/>
    <dgm:cxn modelId="{293681A7-74B8-4574-9A9C-783902CCD5CA}" type="presParOf" srcId="{0D1182B0-AB60-4607-A764-CACE3B6F7742}" destId="{B3905D6F-5F04-486E-BDB1-25D17331CECD}" srcOrd="0" destOrd="0" presId="urn:microsoft.com/office/officeart/2005/8/layout/hierarchy4"/>
    <dgm:cxn modelId="{7818AF9D-682C-4E42-B0CD-7311F4C8EE3B}" type="presParOf" srcId="{0D1182B0-AB60-4607-A764-CACE3B6F7742}" destId="{6A761EED-1B96-4CBE-A1F1-4E320E9A5E94}" srcOrd="1" destOrd="0" presId="urn:microsoft.com/office/officeart/2005/8/layout/hierarchy4"/>
    <dgm:cxn modelId="{A9808AE7-A76D-4D91-AE0A-5DC8B4C5107E}" type="presParOf" srcId="{743D5675-B53E-48E2-8224-E9549E2FF3DB}" destId="{FD756962-B790-4961-9762-6F4A31A94C89}" srcOrd="3" destOrd="0" presId="urn:microsoft.com/office/officeart/2005/8/layout/hierarchy4"/>
    <dgm:cxn modelId="{68499579-B778-4F4C-B65F-9C148E4DAF1D}" type="presParOf" srcId="{743D5675-B53E-48E2-8224-E9549E2FF3DB}" destId="{345031C9-A537-4670-8CDB-4558AD4DE3B2}" srcOrd="4" destOrd="0" presId="urn:microsoft.com/office/officeart/2005/8/layout/hierarchy4"/>
    <dgm:cxn modelId="{B83B295B-A025-48FC-978F-E9939A07FA12}" type="presParOf" srcId="{345031C9-A537-4670-8CDB-4558AD4DE3B2}" destId="{2E2F581F-FFB0-4ED1-A10E-9BC45B27B0CB}" srcOrd="0" destOrd="0" presId="urn:microsoft.com/office/officeart/2005/8/layout/hierarchy4"/>
    <dgm:cxn modelId="{B4280326-A772-46E8-8AD8-1C7064697816}" type="presParOf" srcId="{345031C9-A537-4670-8CDB-4558AD4DE3B2}" destId="{C22CFE6C-4727-47A0-B2C9-58FD6D9531D1}" srcOrd="1" destOrd="0" presId="urn:microsoft.com/office/officeart/2005/8/layout/hierarchy4"/>
    <dgm:cxn modelId="{36557D01-68A2-4C3E-8389-D70DAFA5CA75}" type="presParOf" srcId="{C543349D-0D7E-41DA-B6BD-A9D4048805A2}" destId="{AF0E9048-1376-42D1-8123-C9ADED265FFA}" srcOrd="1" destOrd="0" presId="urn:microsoft.com/office/officeart/2005/8/layout/hierarchy4"/>
    <dgm:cxn modelId="{D84D5328-4933-4713-9209-3084585AEA01}" type="presParOf" srcId="{C543349D-0D7E-41DA-B6BD-A9D4048805A2}" destId="{20524242-741D-4963-A209-1F5516935B39}" srcOrd="2" destOrd="0" presId="urn:microsoft.com/office/officeart/2005/8/layout/hierarchy4"/>
    <dgm:cxn modelId="{4672000A-C925-4CF6-81EF-CA1ACE7E4596}" type="presParOf" srcId="{20524242-741D-4963-A209-1F5516935B39}" destId="{7C76D75A-CD3A-4678-9328-A851203ED8FC}" srcOrd="0" destOrd="0" presId="urn:microsoft.com/office/officeart/2005/8/layout/hierarchy4"/>
    <dgm:cxn modelId="{2C139014-544B-4868-A57F-359861E596FF}" type="presParOf" srcId="{20524242-741D-4963-A209-1F5516935B39}" destId="{28E915B3-59ED-45C2-A511-A40E07F21BBB}" srcOrd="1" destOrd="0" presId="urn:microsoft.com/office/officeart/2005/8/layout/hierarchy4"/>
    <dgm:cxn modelId="{AFD0DA58-E424-4021-A7CC-46C74D0544FE}" type="presParOf" srcId="{C543349D-0D7E-41DA-B6BD-A9D4048805A2}" destId="{CE0DE6E3-7464-4DF5-B8B1-776DB054D9C0}" srcOrd="3" destOrd="0" presId="urn:microsoft.com/office/officeart/2005/8/layout/hierarchy4"/>
    <dgm:cxn modelId="{45D1BEB7-7AB5-4CC6-8EB1-EB32AEF0226B}" type="presParOf" srcId="{C543349D-0D7E-41DA-B6BD-A9D4048805A2}" destId="{C7E10472-35F7-40E2-8483-D20CF3353EE2}" srcOrd="4" destOrd="0" presId="urn:microsoft.com/office/officeart/2005/8/layout/hierarchy4"/>
    <dgm:cxn modelId="{1BA6FBAF-D7C3-42D1-91E0-6B305ADB9F6B}" type="presParOf" srcId="{C7E10472-35F7-40E2-8483-D20CF3353EE2}" destId="{66BE2073-CA4A-4BB5-B75D-9FE10F2BB8FD}" srcOrd="0" destOrd="0" presId="urn:microsoft.com/office/officeart/2005/8/layout/hierarchy4"/>
    <dgm:cxn modelId="{DBD24721-E8CB-4B64-84F1-DD9D8F372E2C}" type="presParOf" srcId="{C7E10472-35F7-40E2-8483-D20CF3353EE2}" destId="{24F11F6F-B70A-4E05-916B-AB942EF23A82}" srcOrd="1" destOrd="0" presId="urn:microsoft.com/office/officeart/2005/8/layout/hierarchy4"/>
    <dgm:cxn modelId="{A040CA0D-4896-4B78-A6EA-B1E2B6949BE1}" type="presParOf" srcId="{C543349D-0D7E-41DA-B6BD-A9D4048805A2}" destId="{DAA89DAE-C264-4224-BFEC-CB5DB5267BF9}" srcOrd="5" destOrd="0" presId="urn:microsoft.com/office/officeart/2005/8/layout/hierarchy4"/>
    <dgm:cxn modelId="{D223F645-4190-4254-917B-36CABA73BD16}" type="presParOf" srcId="{C543349D-0D7E-41DA-B6BD-A9D4048805A2}" destId="{16C79DED-5B78-4BBB-A41A-902E48DBD363}" srcOrd="6" destOrd="0" presId="urn:microsoft.com/office/officeart/2005/8/layout/hierarchy4"/>
    <dgm:cxn modelId="{A3F5BD24-3469-49B1-8B97-11023371FACA}" type="presParOf" srcId="{16C79DED-5B78-4BBB-A41A-902E48DBD363}" destId="{8BF178F8-3C9E-4B89-88C3-83B48EA8FFC9}" srcOrd="0" destOrd="0" presId="urn:microsoft.com/office/officeart/2005/8/layout/hierarchy4"/>
    <dgm:cxn modelId="{E653FE1A-6299-4686-A097-F8D6F3F01AC9}" type="presParOf" srcId="{16C79DED-5B78-4BBB-A41A-902E48DBD363}" destId="{67A83D06-523C-4B1F-8F8C-B09E7C64A5A6}" srcOrd="1" destOrd="0" presId="urn:microsoft.com/office/officeart/2005/8/layout/hierarchy4"/>
    <dgm:cxn modelId="{717F8BC6-1158-4EA4-8403-3626F30C947E}" type="presParOf" srcId="{C543349D-0D7E-41DA-B6BD-A9D4048805A2}" destId="{9C5CA7F5-2E08-4794-95CF-1AEB3F507B0D}" srcOrd="7" destOrd="0" presId="urn:microsoft.com/office/officeart/2005/8/layout/hierarchy4"/>
    <dgm:cxn modelId="{73AB19ED-F9C9-4EEF-B086-779E0868C965}" type="presParOf" srcId="{C543349D-0D7E-41DA-B6BD-A9D4048805A2}" destId="{A32039DB-987A-4038-8EDC-961556CEA62B}" srcOrd="8" destOrd="0" presId="urn:microsoft.com/office/officeart/2005/8/layout/hierarchy4"/>
    <dgm:cxn modelId="{C4CF5742-F6EF-40BE-97BA-E4F04965B7B7}" type="presParOf" srcId="{A32039DB-987A-4038-8EDC-961556CEA62B}" destId="{F7FEB7B4-2FCA-47A8-9BC3-3B0FD5D898C0}" srcOrd="0" destOrd="0" presId="urn:microsoft.com/office/officeart/2005/8/layout/hierarchy4"/>
    <dgm:cxn modelId="{525EEDB9-0CAC-41EA-9EF0-ACD82F8E990E}" type="presParOf" srcId="{A32039DB-987A-4038-8EDC-961556CEA62B}" destId="{F5DEDC80-152A-44F9-B5EE-478341F126FA}" srcOrd="1" destOrd="0" presId="urn:microsoft.com/office/officeart/2005/8/layout/hierarchy4"/>
    <dgm:cxn modelId="{835A4E7F-06C5-4E16-915E-ADCA69FC93F4}" type="presParOf" srcId="{C543349D-0D7E-41DA-B6BD-A9D4048805A2}" destId="{7CE78E44-B828-4D2B-87EC-D813CFF60DD3}" srcOrd="9" destOrd="0" presId="urn:microsoft.com/office/officeart/2005/8/layout/hierarchy4"/>
    <dgm:cxn modelId="{D679D28A-1B04-40C8-B279-9629580CED3D}" type="presParOf" srcId="{C543349D-0D7E-41DA-B6BD-A9D4048805A2}" destId="{7521DA51-5DAE-4BE4-BB0F-DF0A30BC0779}" srcOrd="10" destOrd="0" presId="urn:microsoft.com/office/officeart/2005/8/layout/hierarchy4"/>
    <dgm:cxn modelId="{A5C147AF-707A-4B44-B25D-76BC22429C00}" type="presParOf" srcId="{7521DA51-5DAE-4BE4-BB0F-DF0A30BC0779}" destId="{E8C4735B-CAAF-4F75-ACAF-AC2A6B9578F6}" srcOrd="0" destOrd="0" presId="urn:microsoft.com/office/officeart/2005/8/layout/hierarchy4"/>
    <dgm:cxn modelId="{E592939F-114A-4427-8C77-24DA542F8F19}" type="presParOf" srcId="{7521DA51-5DAE-4BE4-BB0F-DF0A30BC0779}" destId="{9F79F6CC-5ED5-42D0-A89F-B5EDD0DDDEFE}" srcOrd="1" destOrd="0" presId="urn:microsoft.com/office/officeart/2005/8/layout/hierarchy4"/>
    <dgm:cxn modelId="{5593A259-A4A0-43F9-8FC6-D1E4663BF9C5}" type="presParOf" srcId="{5960E311-B95F-46B6-AE9E-14D3B2ABDD8F}" destId="{F597168F-10BE-4F2C-9FC5-44BF9DF21A1B}" srcOrd="1" destOrd="0" presId="urn:microsoft.com/office/officeart/2005/8/layout/hierarchy4"/>
    <dgm:cxn modelId="{B002677E-7E29-406B-BA38-DC5FA7085F70}" type="presParOf" srcId="{5960E311-B95F-46B6-AE9E-14D3B2ABDD8F}" destId="{72C387D5-BB7F-4FCA-90BE-1E596D608130}" srcOrd="2" destOrd="0" presId="urn:microsoft.com/office/officeart/2005/8/layout/hierarchy4"/>
    <dgm:cxn modelId="{534A8787-A662-4B23-9033-739F3F7B2C70}" type="presParOf" srcId="{72C387D5-BB7F-4FCA-90BE-1E596D608130}" destId="{04DD77C3-0CF2-4AA6-917B-07129CC84737}" srcOrd="0" destOrd="0" presId="urn:microsoft.com/office/officeart/2005/8/layout/hierarchy4"/>
    <dgm:cxn modelId="{44632C6A-AC18-48A1-A7BD-4A1313827274}" type="presParOf" srcId="{72C387D5-BB7F-4FCA-90BE-1E596D608130}" destId="{D6F68F2A-68C7-48F3-9694-AB4676F2FA24}" srcOrd="1" destOrd="0" presId="urn:microsoft.com/office/officeart/2005/8/layout/hierarchy4"/>
    <dgm:cxn modelId="{47D1C5ED-AF07-481D-9D28-D0DA5D43DCE1}" type="presParOf" srcId="{72C387D5-BB7F-4FCA-90BE-1E596D608130}" destId="{23AAB661-D5AD-46FC-842F-1D517E08FA72}" srcOrd="2" destOrd="0" presId="urn:microsoft.com/office/officeart/2005/8/layout/hierarchy4"/>
    <dgm:cxn modelId="{A49C0932-66BC-4EB6-919D-32F69DFCE47F}" type="presParOf" srcId="{23AAB661-D5AD-46FC-842F-1D517E08FA72}" destId="{5954E164-32FF-4CA2-B5BC-7BE0373F3264}" srcOrd="0" destOrd="0" presId="urn:microsoft.com/office/officeart/2005/8/layout/hierarchy4"/>
    <dgm:cxn modelId="{31D4F4A6-9A65-4D19-8E4D-2394A138012F}" type="presParOf" srcId="{5954E164-32FF-4CA2-B5BC-7BE0373F3264}" destId="{A26FE01F-0F7B-4C49-86FA-AA74A326AA9E}" srcOrd="0" destOrd="0" presId="urn:microsoft.com/office/officeart/2005/8/layout/hierarchy4"/>
    <dgm:cxn modelId="{0F21C1A9-B0B8-41B5-B7B0-7BBE7F01608F}" type="presParOf" srcId="{5954E164-32FF-4CA2-B5BC-7BE0373F3264}" destId="{FA839694-5071-42F5-99FF-AC8A86E6C1C8}" srcOrd="1" destOrd="0" presId="urn:microsoft.com/office/officeart/2005/8/layout/hierarchy4"/>
    <dgm:cxn modelId="{48502DFF-C0E9-4C29-B29D-B520D8AA2EE6}" type="presParOf" srcId="{5954E164-32FF-4CA2-B5BC-7BE0373F3264}" destId="{8459BAEF-5D8D-41F0-9479-599653F421C8}" srcOrd="2" destOrd="0" presId="urn:microsoft.com/office/officeart/2005/8/layout/hierarchy4"/>
    <dgm:cxn modelId="{F1EA9177-9477-4EE5-BF75-805C8223BF13}" type="presParOf" srcId="{8459BAEF-5D8D-41F0-9479-599653F421C8}" destId="{025E227D-95F0-4BAB-959D-691FB5B89993}" srcOrd="0" destOrd="0" presId="urn:microsoft.com/office/officeart/2005/8/layout/hierarchy4"/>
    <dgm:cxn modelId="{F7E5260C-BD86-4321-B660-96BFBD249FC5}" type="presParOf" srcId="{025E227D-95F0-4BAB-959D-691FB5B89993}" destId="{7C7E6E2F-6658-48C7-877A-DFF428BEB458}" srcOrd="0" destOrd="0" presId="urn:microsoft.com/office/officeart/2005/8/layout/hierarchy4"/>
    <dgm:cxn modelId="{337C576F-1197-46D9-BABD-12000A1BF220}" type="presParOf" srcId="{025E227D-95F0-4BAB-959D-691FB5B89993}" destId="{9D4B8B8C-3FD0-4337-99E9-1BC2B3A66752}" srcOrd="1" destOrd="0" presId="urn:microsoft.com/office/officeart/2005/8/layout/hierarchy4"/>
    <dgm:cxn modelId="{AA59422D-C0F6-49B5-B76A-D63ADC866BBD}" type="presParOf" srcId="{025E227D-95F0-4BAB-959D-691FB5B89993}" destId="{FE969834-BD64-49B0-B6B8-36719369E420}" srcOrd="2" destOrd="0" presId="urn:microsoft.com/office/officeart/2005/8/layout/hierarchy4"/>
    <dgm:cxn modelId="{A6596988-BE2A-4962-9D23-91E7D5CD85AD}" type="presParOf" srcId="{FE969834-BD64-49B0-B6B8-36719369E420}" destId="{A5D7ADEF-EC2A-4A44-9AE2-DB75B5E1D525}" srcOrd="0" destOrd="0" presId="urn:microsoft.com/office/officeart/2005/8/layout/hierarchy4"/>
    <dgm:cxn modelId="{1613D7C0-ED3A-4744-B7BD-75DABF6FB172}" type="presParOf" srcId="{A5D7ADEF-EC2A-4A44-9AE2-DB75B5E1D525}" destId="{96FDD299-551F-45DE-9BF5-686D241C2541}" srcOrd="0" destOrd="0" presId="urn:microsoft.com/office/officeart/2005/8/layout/hierarchy4"/>
    <dgm:cxn modelId="{8D91DE8B-FD5F-4570-97CF-3A763A0A521C}" type="presParOf" srcId="{A5D7ADEF-EC2A-4A44-9AE2-DB75B5E1D525}" destId="{6864891A-490F-4D49-A8DF-2CF12DC438CD}" srcOrd="1" destOrd="0" presId="urn:microsoft.com/office/officeart/2005/8/layout/hierarchy4"/>
    <dgm:cxn modelId="{0CF0E8C2-6496-4177-ADF1-7FF1D2514910}" type="presParOf" srcId="{FE969834-BD64-49B0-B6B8-36719369E420}" destId="{0D1E7FE3-DCCE-4A2F-9C32-133F832DCEAC}" srcOrd="1" destOrd="0" presId="urn:microsoft.com/office/officeart/2005/8/layout/hierarchy4"/>
    <dgm:cxn modelId="{F5DC3A12-FBAA-4DAA-82A6-902E75F3A33A}" type="presParOf" srcId="{FE969834-BD64-49B0-B6B8-36719369E420}" destId="{8799B572-E4DF-45B6-981F-A6E84636FDD7}" srcOrd="2" destOrd="0" presId="urn:microsoft.com/office/officeart/2005/8/layout/hierarchy4"/>
    <dgm:cxn modelId="{7168660C-71DC-4CC1-AF61-76BE620E6B26}" type="presParOf" srcId="{8799B572-E4DF-45B6-981F-A6E84636FDD7}" destId="{B4E3EEFB-9C18-4D3F-BC2D-4E95EF466476}" srcOrd="0" destOrd="0" presId="urn:microsoft.com/office/officeart/2005/8/layout/hierarchy4"/>
    <dgm:cxn modelId="{65DF7B30-A618-4AA3-BDF9-F8B46F6A6A13}" type="presParOf" srcId="{8799B572-E4DF-45B6-981F-A6E84636FDD7}" destId="{676DC215-6DA8-43CD-B783-39D1B3CFC88A}" srcOrd="1" destOrd="0" presId="urn:microsoft.com/office/officeart/2005/8/layout/hierarchy4"/>
    <dgm:cxn modelId="{8539638A-4032-4589-BAB6-54A7F770866D}" type="presParOf" srcId="{8459BAEF-5D8D-41F0-9479-599653F421C8}" destId="{E9ABFC36-7FA6-4D43-86CE-F0074EBB011A}" srcOrd="1" destOrd="0" presId="urn:microsoft.com/office/officeart/2005/8/layout/hierarchy4"/>
    <dgm:cxn modelId="{E4918C5C-9C57-45AE-B89D-943F8CD94B20}" type="presParOf" srcId="{8459BAEF-5D8D-41F0-9479-599653F421C8}" destId="{404EA514-92F9-4521-9131-50F1D73E73EF}" srcOrd="2" destOrd="0" presId="urn:microsoft.com/office/officeart/2005/8/layout/hierarchy4"/>
    <dgm:cxn modelId="{7EC51F6A-D595-475B-A98D-3106C75EA891}" type="presParOf" srcId="{404EA514-92F9-4521-9131-50F1D73E73EF}" destId="{ED915A7D-8443-46EC-AF27-9CA21E9D98E8}" srcOrd="0" destOrd="0" presId="urn:microsoft.com/office/officeart/2005/8/layout/hierarchy4"/>
    <dgm:cxn modelId="{F181CBFE-B294-40D5-83BE-7DB2C9A67B12}" type="presParOf" srcId="{404EA514-92F9-4521-9131-50F1D73E73EF}" destId="{EF669302-BB21-4E0A-998C-1C0D11067C78}" srcOrd="1" destOrd="0" presId="urn:microsoft.com/office/officeart/2005/8/layout/hierarchy4"/>
    <dgm:cxn modelId="{FCBD8B2C-90AA-41AC-98FE-6FB9C1D07AF8}" type="presParOf" srcId="{404EA514-92F9-4521-9131-50F1D73E73EF}" destId="{3802214C-47EC-41DB-8601-6D1474ADE396}" srcOrd="2" destOrd="0" presId="urn:microsoft.com/office/officeart/2005/8/layout/hierarchy4"/>
    <dgm:cxn modelId="{BB97BC7E-23F3-4967-810D-42BEA6F0F2D7}" type="presParOf" srcId="{3802214C-47EC-41DB-8601-6D1474ADE396}" destId="{DC3070F1-BEF9-4932-B69D-F63EA53030EB}" srcOrd="0" destOrd="0" presId="urn:microsoft.com/office/officeart/2005/8/layout/hierarchy4"/>
    <dgm:cxn modelId="{75401557-B680-4668-BDF0-72E6CFDFE73E}" type="presParOf" srcId="{DC3070F1-BEF9-4932-B69D-F63EA53030EB}" destId="{8AA2708E-6566-4254-BF5B-F6EC26DE5076}" srcOrd="0" destOrd="0" presId="urn:microsoft.com/office/officeart/2005/8/layout/hierarchy4"/>
    <dgm:cxn modelId="{721EDC94-7605-4C20-A4B3-F7060D7ECD55}" type="presParOf" srcId="{DC3070F1-BEF9-4932-B69D-F63EA53030EB}" destId="{49326BB0-BCBD-4768-8769-61D301E4D781}" srcOrd="1" destOrd="0" presId="urn:microsoft.com/office/officeart/2005/8/layout/hierarchy4"/>
    <dgm:cxn modelId="{CEFA00DE-7A87-4530-9390-D19D8A64EAE0}" type="presParOf" srcId="{3802214C-47EC-41DB-8601-6D1474ADE396}" destId="{2C4B566A-AF13-4884-A6AD-6B3B687EBBDA}" srcOrd="1" destOrd="0" presId="urn:microsoft.com/office/officeart/2005/8/layout/hierarchy4"/>
    <dgm:cxn modelId="{C955DFAE-2CC5-4A0B-B601-6240D78B5E05}" type="presParOf" srcId="{3802214C-47EC-41DB-8601-6D1474ADE396}" destId="{DE55A761-A8A0-4064-8004-1C29F800D64B}" srcOrd="2" destOrd="0" presId="urn:microsoft.com/office/officeart/2005/8/layout/hierarchy4"/>
    <dgm:cxn modelId="{87DD06E5-F44C-49D2-9692-C932B662EF87}" type="presParOf" srcId="{DE55A761-A8A0-4064-8004-1C29F800D64B}" destId="{1CD0AC23-D0F8-40FF-8C47-8F96E5531143}" srcOrd="0" destOrd="0" presId="urn:microsoft.com/office/officeart/2005/8/layout/hierarchy4"/>
    <dgm:cxn modelId="{75A253D2-698F-4D00-804B-7D23F05D08F2}" type="presParOf" srcId="{DE55A761-A8A0-4064-8004-1C29F800D64B}" destId="{C88D5D87-D822-4EEF-BC43-0803BC2CB845}" srcOrd="1" destOrd="0" presId="urn:microsoft.com/office/officeart/2005/8/layout/hierarchy4"/>
    <dgm:cxn modelId="{6BF42E38-C0D5-4386-BBEA-DCFAA3A6C7BD}" type="presParOf" srcId="{3802214C-47EC-41DB-8601-6D1474ADE396}" destId="{7175EF6C-6D16-47A8-B352-86FB6EEA94AA}" srcOrd="3" destOrd="0" presId="urn:microsoft.com/office/officeart/2005/8/layout/hierarchy4"/>
    <dgm:cxn modelId="{3A656710-B0A6-4654-9143-20BB90A6DC52}" type="presParOf" srcId="{3802214C-47EC-41DB-8601-6D1474ADE396}" destId="{C03FE907-84F1-4B6E-B4AC-767D930A880F}" srcOrd="4" destOrd="0" presId="urn:microsoft.com/office/officeart/2005/8/layout/hierarchy4"/>
    <dgm:cxn modelId="{F49DE46C-98A3-429E-A8CC-530D15474F1C}" type="presParOf" srcId="{C03FE907-84F1-4B6E-B4AC-767D930A880F}" destId="{22BD7AE4-2552-4BAD-85FD-B2AAB7C8344F}" srcOrd="0" destOrd="0" presId="urn:microsoft.com/office/officeart/2005/8/layout/hierarchy4"/>
    <dgm:cxn modelId="{EA828EA7-7067-479F-8D99-5E6A9C3C78A4}" type="presParOf" srcId="{C03FE907-84F1-4B6E-B4AC-767D930A880F}" destId="{010A7E20-5800-445C-B8E4-09981B0571E8}" srcOrd="1" destOrd="0" presId="urn:microsoft.com/office/officeart/2005/8/layout/hierarchy4"/>
    <dgm:cxn modelId="{134F9D37-E60E-425E-9663-FE2A97FDA86E}" type="presParOf" srcId="{3802214C-47EC-41DB-8601-6D1474ADE396}" destId="{16DDB747-9209-43A5-A8FE-CFA8528204A8}" srcOrd="5" destOrd="0" presId="urn:microsoft.com/office/officeart/2005/8/layout/hierarchy4"/>
    <dgm:cxn modelId="{E18C1E76-4F08-4947-888C-2D4A59B2286B}" type="presParOf" srcId="{3802214C-47EC-41DB-8601-6D1474ADE396}" destId="{6B217F20-616F-46C2-8C00-447EA05F6C27}" srcOrd="6" destOrd="0" presId="urn:microsoft.com/office/officeart/2005/8/layout/hierarchy4"/>
    <dgm:cxn modelId="{7439D263-A874-4D11-A89C-392FE653C6F0}" type="presParOf" srcId="{6B217F20-616F-46C2-8C00-447EA05F6C27}" destId="{2D837210-B976-475C-B04D-4D9C3ADB8616}" srcOrd="0" destOrd="0" presId="urn:microsoft.com/office/officeart/2005/8/layout/hierarchy4"/>
    <dgm:cxn modelId="{4E9E6862-58C6-423F-ABC5-FAE2286CE506}" type="presParOf" srcId="{6B217F20-616F-46C2-8C00-447EA05F6C27}" destId="{3BC597A3-03F5-4D32-A6A7-E1153D9BB101}" srcOrd="1" destOrd="0" presId="urn:microsoft.com/office/officeart/2005/8/layout/hierarchy4"/>
    <dgm:cxn modelId="{F89A08DA-4688-4F3C-891C-71F6C3888B5C}" type="presParOf" srcId="{3802214C-47EC-41DB-8601-6D1474ADE396}" destId="{A09ED851-2FC8-470F-B9C1-E8CEAD71A958}" srcOrd="7" destOrd="0" presId="urn:microsoft.com/office/officeart/2005/8/layout/hierarchy4"/>
    <dgm:cxn modelId="{ED615CB4-4B2E-448D-BFBD-7B34D4F2180C}" type="presParOf" srcId="{3802214C-47EC-41DB-8601-6D1474ADE396}" destId="{73267518-9FAE-4E35-9931-68E522D60351}" srcOrd="8" destOrd="0" presId="urn:microsoft.com/office/officeart/2005/8/layout/hierarchy4"/>
    <dgm:cxn modelId="{B3A59940-02FD-4093-8005-A84BA2C343B5}" type="presParOf" srcId="{73267518-9FAE-4E35-9931-68E522D60351}" destId="{35DFD024-4C50-4759-BE43-9EA92E68523D}" srcOrd="0" destOrd="0" presId="urn:microsoft.com/office/officeart/2005/8/layout/hierarchy4"/>
    <dgm:cxn modelId="{F6DB46A9-93C9-4B90-92CD-224A84BA74CE}" type="presParOf" srcId="{73267518-9FAE-4E35-9931-68E522D60351}" destId="{476444F5-4824-4131-9DA9-815E4360DEA2}" srcOrd="1" destOrd="0" presId="urn:microsoft.com/office/officeart/2005/8/layout/hierarchy4"/>
    <dgm:cxn modelId="{E5D5DF76-C05A-4A4D-B1F9-F032DC552899}" type="presParOf" srcId="{8459BAEF-5D8D-41F0-9479-599653F421C8}" destId="{BD066B1C-E10B-4927-B5F6-936A408F287C}" srcOrd="3" destOrd="0" presId="urn:microsoft.com/office/officeart/2005/8/layout/hierarchy4"/>
    <dgm:cxn modelId="{CEA3173A-DF5B-481D-B068-306302E98539}" type="presParOf" srcId="{8459BAEF-5D8D-41F0-9479-599653F421C8}" destId="{54CCC784-7FBD-4320-9216-5E3FF15E46A6}" srcOrd="4" destOrd="0" presId="urn:microsoft.com/office/officeart/2005/8/layout/hierarchy4"/>
    <dgm:cxn modelId="{E85B1759-663E-4CA1-A3A9-46253F04835F}" type="presParOf" srcId="{54CCC784-7FBD-4320-9216-5E3FF15E46A6}" destId="{5E8BF54F-A8FA-4278-BA95-1CB7411681AE}" srcOrd="0" destOrd="0" presId="urn:microsoft.com/office/officeart/2005/8/layout/hierarchy4"/>
    <dgm:cxn modelId="{5CD5A667-9393-47A6-96BF-86E7F7A8B89C}" type="presParOf" srcId="{54CCC784-7FBD-4320-9216-5E3FF15E46A6}" destId="{94C2354F-38C2-46DD-8386-018B879BFD8B}" srcOrd="1" destOrd="0" presId="urn:microsoft.com/office/officeart/2005/8/layout/hierarchy4"/>
    <dgm:cxn modelId="{2572BC3C-9BE9-4B0F-913C-0862561430CF}" type="presParOf" srcId="{54CCC784-7FBD-4320-9216-5E3FF15E46A6}" destId="{897E18CF-7620-463B-8788-3D3F21116C57}" srcOrd="2" destOrd="0" presId="urn:microsoft.com/office/officeart/2005/8/layout/hierarchy4"/>
    <dgm:cxn modelId="{03F07B1C-F61A-44BB-A703-407DAD281024}" type="presParOf" srcId="{897E18CF-7620-463B-8788-3D3F21116C57}" destId="{42E21FA3-5499-4C96-A020-D1D2C3EF4AE1}" srcOrd="0" destOrd="0" presId="urn:microsoft.com/office/officeart/2005/8/layout/hierarchy4"/>
    <dgm:cxn modelId="{6C8FA5C2-5F29-4551-A686-CDE37E031078}" type="presParOf" srcId="{42E21FA3-5499-4C96-A020-D1D2C3EF4AE1}" destId="{B112425F-7735-4A85-A657-224D8B81073E}" srcOrd="0" destOrd="0" presId="urn:microsoft.com/office/officeart/2005/8/layout/hierarchy4"/>
    <dgm:cxn modelId="{012590A4-83C5-4D69-BE35-53F7D1941C3D}" type="presParOf" srcId="{42E21FA3-5499-4C96-A020-D1D2C3EF4AE1}" destId="{0EEEC682-0E5A-4BAB-8845-05F232E2EA46}" srcOrd="1" destOrd="0" presId="urn:microsoft.com/office/officeart/2005/8/layout/hierarchy4"/>
    <dgm:cxn modelId="{063DE0F4-12CC-40BC-84EA-F29C46331319}" type="presParOf" srcId="{42E21FA3-5499-4C96-A020-D1D2C3EF4AE1}" destId="{C8D755D8-6AC7-46AF-A3B5-33BF912E9911}" srcOrd="2" destOrd="0" presId="urn:microsoft.com/office/officeart/2005/8/layout/hierarchy4"/>
    <dgm:cxn modelId="{D06BD53D-721A-42DF-843E-F92C0BE6C8D4}" type="presParOf" srcId="{C8D755D8-6AC7-46AF-A3B5-33BF912E9911}" destId="{C4377A8F-0F21-474B-AF0A-544EE99BBC7E}" srcOrd="0" destOrd="0" presId="urn:microsoft.com/office/officeart/2005/8/layout/hierarchy4"/>
    <dgm:cxn modelId="{ACA5771C-7A05-4A3F-A014-0FAEE8F254C6}" type="presParOf" srcId="{C4377A8F-0F21-474B-AF0A-544EE99BBC7E}" destId="{9810048C-1AC0-4A25-BEE6-1D662B19DEDA}" srcOrd="0" destOrd="0" presId="urn:microsoft.com/office/officeart/2005/8/layout/hierarchy4"/>
    <dgm:cxn modelId="{A7D83149-6B48-409B-B408-BC93D287D3BB}" type="presParOf" srcId="{C4377A8F-0F21-474B-AF0A-544EE99BBC7E}" destId="{3C1200EB-A27C-42B6-ADAE-1B766DA4F9EB}" srcOrd="1" destOrd="0" presId="urn:microsoft.com/office/officeart/2005/8/layout/hierarchy4"/>
    <dgm:cxn modelId="{97F724E9-B9E8-4133-A2DF-9AD544DA5E91}" type="presParOf" srcId="{C8D755D8-6AC7-46AF-A3B5-33BF912E9911}" destId="{7DA7CD87-B2BE-409A-841D-F1CE2C1D2498}" srcOrd="1" destOrd="0" presId="urn:microsoft.com/office/officeart/2005/8/layout/hierarchy4"/>
    <dgm:cxn modelId="{1271C78E-D715-4362-B31F-47BE35B988C9}" type="presParOf" srcId="{C8D755D8-6AC7-46AF-A3B5-33BF912E9911}" destId="{F98F9E71-0D23-4401-A562-749E47C9804E}" srcOrd="2" destOrd="0" presId="urn:microsoft.com/office/officeart/2005/8/layout/hierarchy4"/>
    <dgm:cxn modelId="{3069BAE2-ED0F-4716-9628-F58BC71ED9F4}" type="presParOf" srcId="{F98F9E71-0D23-4401-A562-749E47C9804E}" destId="{80EF7CB7-489C-4CD6-9CB9-DBDD64E200AD}" srcOrd="0" destOrd="0" presId="urn:microsoft.com/office/officeart/2005/8/layout/hierarchy4"/>
    <dgm:cxn modelId="{D8587239-94A4-41B9-921F-92C5C6C53C5E}" type="presParOf" srcId="{F98F9E71-0D23-4401-A562-749E47C9804E}" destId="{6BF4E100-9E8F-4BB0-B831-D35F9B206503}" srcOrd="1" destOrd="0" presId="urn:microsoft.com/office/officeart/2005/8/layout/hierarchy4"/>
    <dgm:cxn modelId="{EC3FDA1E-F5FA-4C08-B685-CA7C5098E033}" type="presParOf" srcId="{8459BAEF-5D8D-41F0-9479-599653F421C8}" destId="{E791AEF0-2EA2-438A-90B5-DA995E993322}" srcOrd="5" destOrd="0" presId="urn:microsoft.com/office/officeart/2005/8/layout/hierarchy4"/>
    <dgm:cxn modelId="{AAB68C37-2DE2-4B42-B3F9-AD6F10DC9A14}" type="presParOf" srcId="{8459BAEF-5D8D-41F0-9479-599653F421C8}" destId="{881026AA-C05B-464E-9801-48DBED1E71E3}" srcOrd="6" destOrd="0" presId="urn:microsoft.com/office/officeart/2005/8/layout/hierarchy4"/>
    <dgm:cxn modelId="{3C772BBE-65DF-479D-B368-F14DBA756132}" type="presParOf" srcId="{881026AA-C05B-464E-9801-48DBED1E71E3}" destId="{9D34E401-0B1C-4082-9D95-9A1021EEFC44}" srcOrd="0" destOrd="0" presId="urn:microsoft.com/office/officeart/2005/8/layout/hierarchy4"/>
    <dgm:cxn modelId="{FEEA753C-A65B-4B80-9744-CF0B87BDC280}" type="presParOf" srcId="{881026AA-C05B-464E-9801-48DBED1E71E3}" destId="{5CA4729A-5057-4B5E-B27F-AC09F0DCBF55}" srcOrd="1" destOrd="0" presId="urn:microsoft.com/office/officeart/2005/8/layout/hierarchy4"/>
    <dgm:cxn modelId="{9BC9F9CD-0CBB-48F2-AE8F-7FF8F13FB613}" type="presParOf" srcId="{881026AA-C05B-464E-9801-48DBED1E71E3}" destId="{E7ED1036-8009-468E-8AAE-5F62E4DBB24D}" srcOrd="2" destOrd="0" presId="urn:microsoft.com/office/officeart/2005/8/layout/hierarchy4"/>
    <dgm:cxn modelId="{EEE7F761-7065-4886-B3DB-4B72116EEDA2}" type="presParOf" srcId="{E7ED1036-8009-468E-8AAE-5F62E4DBB24D}" destId="{196B395A-E022-4EAA-8036-2CD69FBF00E8}" srcOrd="0" destOrd="0" presId="urn:microsoft.com/office/officeart/2005/8/layout/hierarchy4"/>
    <dgm:cxn modelId="{33BBAD4B-616D-4372-B6AF-6490A02C1566}" type="presParOf" srcId="{196B395A-E022-4EAA-8036-2CD69FBF00E8}" destId="{469E8DCD-639C-4CE8-B168-7CD79C2C7F83}" srcOrd="0" destOrd="0" presId="urn:microsoft.com/office/officeart/2005/8/layout/hierarchy4"/>
    <dgm:cxn modelId="{13F4D3F0-EA53-4307-8E82-409E24034703}" type="presParOf" srcId="{196B395A-E022-4EAA-8036-2CD69FBF00E8}" destId="{320D38F3-C2A4-4B1E-BFF1-B51A008E2604}" srcOrd="1" destOrd="0" presId="urn:microsoft.com/office/officeart/2005/8/layout/hierarchy4"/>
    <dgm:cxn modelId="{84DEB478-DE78-47BB-9FF9-BCB3239A2982}" type="presParOf" srcId="{E7ED1036-8009-468E-8AAE-5F62E4DBB24D}" destId="{C5940F6E-5196-47BC-8405-CC28C7775CEC}" srcOrd="1" destOrd="0" presId="urn:microsoft.com/office/officeart/2005/8/layout/hierarchy4"/>
    <dgm:cxn modelId="{A5FA20D1-2C13-4EDD-8516-33F8770EBD71}" type="presParOf" srcId="{E7ED1036-8009-468E-8AAE-5F62E4DBB24D}" destId="{070B58E9-E438-4582-9026-C60359F7C218}" srcOrd="2" destOrd="0" presId="urn:microsoft.com/office/officeart/2005/8/layout/hierarchy4"/>
    <dgm:cxn modelId="{F7A7E7A7-478C-4916-B95A-B0517E4ED1B0}" type="presParOf" srcId="{070B58E9-E438-4582-9026-C60359F7C218}" destId="{C4E3F7F1-9409-492F-A2A4-2B5D78D316E5}" srcOrd="0" destOrd="0" presId="urn:microsoft.com/office/officeart/2005/8/layout/hierarchy4"/>
    <dgm:cxn modelId="{487FDFCB-F132-4CE3-97F2-B3C712BA0FCC}" type="presParOf" srcId="{070B58E9-E438-4582-9026-C60359F7C218}" destId="{5B954D36-8D26-475E-B7D3-F5A37E66257E}" srcOrd="1" destOrd="0" presId="urn:microsoft.com/office/officeart/2005/8/layout/hierarchy4"/>
    <dgm:cxn modelId="{8F5BCF43-534D-4D4A-A116-3947CF5EA4B6}" type="presParOf" srcId="{23AAB661-D5AD-46FC-842F-1D517E08FA72}" destId="{15752BBD-3E06-4922-B404-0BDCE273EA62}" srcOrd="1" destOrd="0" presId="urn:microsoft.com/office/officeart/2005/8/layout/hierarchy4"/>
    <dgm:cxn modelId="{AAB1858F-37BF-4228-A299-B04EEFFEE699}" type="presParOf" srcId="{23AAB661-D5AD-46FC-842F-1D517E08FA72}" destId="{7D8840E8-7640-4B03-88C2-3CA83266FD1D}" srcOrd="2" destOrd="0" presId="urn:microsoft.com/office/officeart/2005/8/layout/hierarchy4"/>
    <dgm:cxn modelId="{182AE7C1-0F44-4208-9D96-802476FCF41D}" type="presParOf" srcId="{7D8840E8-7640-4B03-88C2-3CA83266FD1D}" destId="{719C90C4-F455-45CA-85DC-DDDB9EE943B6}" srcOrd="0" destOrd="0" presId="urn:microsoft.com/office/officeart/2005/8/layout/hierarchy4"/>
    <dgm:cxn modelId="{8B33A720-3472-4637-8D4D-9AFA3BC79DAE}" type="presParOf" srcId="{7D8840E8-7640-4B03-88C2-3CA83266FD1D}" destId="{460416E1-9A57-413A-87C0-B154C5B590D3}" srcOrd="1" destOrd="0" presId="urn:microsoft.com/office/officeart/2005/8/layout/hierarchy4"/>
    <dgm:cxn modelId="{0DA1FAA2-86CC-4B87-843F-22E07F207D82}" type="presParOf" srcId="{7D8840E8-7640-4B03-88C2-3CA83266FD1D}" destId="{87FAFC8F-CCC6-42E1-A67F-0B0D57DC8DFF}" srcOrd="2" destOrd="0" presId="urn:microsoft.com/office/officeart/2005/8/layout/hierarchy4"/>
    <dgm:cxn modelId="{B2BD513B-470B-447C-81E5-42F8CED7804D}" type="presParOf" srcId="{87FAFC8F-CCC6-42E1-A67F-0B0D57DC8DFF}" destId="{9287BD49-3E30-4701-92D9-4EEDDE687408}" srcOrd="0" destOrd="0" presId="urn:microsoft.com/office/officeart/2005/8/layout/hierarchy4"/>
    <dgm:cxn modelId="{20780C7F-D5DF-4F31-8897-E5366B08FAF2}" type="presParOf" srcId="{9287BD49-3E30-4701-92D9-4EEDDE687408}" destId="{221AD371-48B6-4DF5-A2AA-CC0392A5542E}" srcOrd="0" destOrd="0" presId="urn:microsoft.com/office/officeart/2005/8/layout/hierarchy4"/>
    <dgm:cxn modelId="{28088E1D-B048-4895-8F79-2E85B5BB9D50}" type="presParOf" srcId="{9287BD49-3E30-4701-92D9-4EEDDE687408}" destId="{66F9EA35-D87B-4AA0-945B-7D879FDF7D7D}" srcOrd="1" destOrd="0" presId="urn:microsoft.com/office/officeart/2005/8/layout/hierarchy4"/>
    <dgm:cxn modelId="{19D55071-6BAE-4D2E-AE63-C4B512B0ED06}" type="presParOf" srcId="{9287BD49-3E30-4701-92D9-4EEDDE687408}" destId="{3D776D96-91EC-43C7-A980-B6AD1737A6FA}" srcOrd="2" destOrd="0" presId="urn:microsoft.com/office/officeart/2005/8/layout/hierarchy4"/>
    <dgm:cxn modelId="{BA5A970A-A85F-46FC-BF65-F3C1ABDEEFC0}" type="presParOf" srcId="{3D776D96-91EC-43C7-A980-B6AD1737A6FA}" destId="{0DA1B050-A58D-4237-9007-B465E046D5F7}" srcOrd="0" destOrd="0" presId="urn:microsoft.com/office/officeart/2005/8/layout/hierarchy4"/>
    <dgm:cxn modelId="{35C971EA-009F-424F-BB72-A7545D7B2901}" type="presParOf" srcId="{0DA1B050-A58D-4237-9007-B465E046D5F7}" destId="{895A83E2-C81B-4AAF-B19E-C38EE0E55CDF}" srcOrd="0" destOrd="0" presId="urn:microsoft.com/office/officeart/2005/8/layout/hierarchy4"/>
    <dgm:cxn modelId="{F8190047-E7E8-48E9-BC42-91E67CB9C062}" type="presParOf" srcId="{0DA1B050-A58D-4237-9007-B465E046D5F7}" destId="{B547AAAB-7F56-4D0B-8962-659F645DB57A}" srcOrd="1" destOrd="0" presId="urn:microsoft.com/office/officeart/2005/8/layout/hierarchy4"/>
    <dgm:cxn modelId="{A3FA7AE4-A6C8-42D1-A375-B631B72D75AF}" type="presParOf" srcId="{3D776D96-91EC-43C7-A980-B6AD1737A6FA}" destId="{0C59F0A3-DED7-4BDF-A7BE-4B7D2BB2AA7E}" srcOrd="1" destOrd="0" presId="urn:microsoft.com/office/officeart/2005/8/layout/hierarchy4"/>
    <dgm:cxn modelId="{D2F45FAC-EF58-4465-ADE1-BEDC3F34144A}" type="presParOf" srcId="{3D776D96-91EC-43C7-A980-B6AD1737A6FA}" destId="{50A6B227-FCE7-4AAB-ACD9-92914AE10A9B}" srcOrd="2" destOrd="0" presId="urn:microsoft.com/office/officeart/2005/8/layout/hierarchy4"/>
    <dgm:cxn modelId="{BD7768F8-24D3-4D71-BB2A-6FA5AF79AE64}" type="presParOf" srcId="{50A6B227-FCE7-4AAB-ACD9-92914AE10A9B}" destId="{C4423841-7361-42EC-815A-8FD14D97AFFA}" srcOrd="0" destOrd="0" presId="urn:microsoft.com/office/officeart/2005/8/layout/hierarchy4"/>
    <dgm:cxn modelId="{F434D115-153B-410E-8CD5-2E405947E7D5}" type="presParOf" srcId="{50A6B227-FCE7-4AAB-ACD9-92914AE10A9B}" destId="{44741059-027D-40B2-AA21-67393CD25B43}" srcOrd="1" destOrd="0" presId="urn:microsoft.com/office/officeart/2005/8/layout/hierarchy4"/>
    <dgm:cxn modelId="{F9B2B41A-2505-43B4-87D0-803CABA1BD10}" type="presParOf" srcId="{3D776D96-91EC-43C7-A980-B6AD1737A6FA}" destId="{FEA9400F-385D-4AAE-B73D-F42A25EEFBA3}" srcOrd="3" destOrd="0" presId="urn:microsoft.com/office/officeart/2005/8/layout/hierarchy4"/>
    <dgm:cxn modelId="{9597CC91-3155-4B25-B7C7-2471025B74AC}" type="presParOf" srcId="{3D776D96-91EC-43C7-A980-B6AD1737A6FA}" destId="{A97413D9-7E59-41A2-8E7F-35BA36BBED2D}" srcOrd="4" destOrd="0" presId="urn:microsoft.com/office/officeart/2005/8/layout/hierarchy4"/>
    <dgm:cxn modelId="{D4F7A310-44D6-4A3A-81AB-C0BC83DEAECD}" type="presParOf" srcId="{A97413D9-7E59-41A2-8E7F-35BA36BBED2D}" destId="{0D46822C-0E53-40B2-8F65-2DF00721F8DC}" srcOrd="0" destOrd="0" presId="urn:microsoft.com/office/officeart/2005/8/layout/hierarchy4"/>
    <dgm:cxn modelId="{F92B4F4A-0541-4844-9023-F884232A61DA}" type="presParOf" srcId="{A97413D9-7E59-41A2-8E7F-35BA36BBED2D}" destId="{75955D43-2285-44C1-8BE6-885FCA45829B}" srcOrd="1" destOrd="0" presId="urn:microsoft.com/office/officeart/2005/8/layout/hierarchy4"/>
    <dgm:cxn modelId="{D6FE965F-674E-4FB7-9400-CFD835FB9CB1}" type="presParOf" srcId="{3D776D96-91EC-43C7-A980-B6AD1737A6FA}" destId="{B2C47531-C068-4962-9B0B-0BE603B492A4}" srcOrd="5" destOrd="0" presId="urn:microsoft.com/office/officeart/2005/8/layout/hierarchy4"/>
    <dgm:cxn modelId="{A1B3E57B-E436-4979-917D-DFB31ADAD115}" type="presParOf" srcId="{3D776D96-91EC-43C7-A980-B6AD1737A6FA}" destId="{9D85C24B-013D-4B2C-9086-F5C8DA8AEC17}" srcOrd="6" destOrd="0" presId="urn:microsoft.com/office/officeart/2005/8/layout/hierarchy4"/>
    <dgm:cxn modelId="{D698BCDF-B3BE-41A2-AB55-ED63859B94F1}" type="presParOf" srcId="{9D85C24B-013D-4B2C-9086-F5C8DA8AEC17}" destId="{91793834-B73B-46AA-A221-8C6BDC3D3402}" srcOrd="0" destOrd="0" presId="urn:microsoft.com/office/officeart/2005/8/layout/hierarchy4"/>
    <dgm:cxn modelId="{4D1AF0B6-3815-442B-A81B-03933D2505C2}" type="presParOf" srcId="{9D85C24B-013D-4B2C-9086-F5C8DA8AEC17}" destId="{83713E80-4DAE-449C-99FE-C44AF077B036}" srcOrd="1" destOrd="0" presId="urn:microsoft.com/office/officeart/2005/8/layout/hierarchy4"/>
    <dgm:cxn modelId="{061E87C9-A316-4F59-B150-0A516515B462}" type="presParOf" srcId="{87FAFC8F-CCC6-42E1-A67F-0B0D57DC8DFF}" destId="{CCFF60E2-0707-4BAE-A899-BBF80C670816}" srcOrd="1" destOrd="0" presId="urn:microsoft.com/office/officeart/2005/8/layout/hierarchy4"/>
    <dgm:cxn modelId="{83B46E75-F07B-4E0F-972A-8BD3DB277BCD}" type="presParOf" srcId="{87FAFC8F-CCC6-42E1-A67F-0B0D57DC8DFF}" destId="{448BF339-2A1F-49DA-8283-E860A1084976}" srcOrd="2" destOrd="0" presId="urn:microsoft.com/office/officeart/2005/8/layout/hierarchy4"/>
    <dgm:cxn modelId="{F57107AE-8BEE-4C78-987C-D4017073E2B4}" type="presParOf" srcId="{448BF339-2A1F-49DA-8283-E860A1084976}" destId="{90BD4865-9AA0-49D1-9141-D2B6C56B7CBE}" srcOrd="0" destOrd="0" presId="urn:microsoft.com/office/officeart/2005/8/layout/hierarchy4"/>
    <dgm:cxn modelId="{F92F4A96-736C-45B0-89E4-C24C1F2659A8}" type="presParOf" srcId="{448BF339-2A1F-49DA-8283-E860A1084976}" destId="{957486E1-6AC2-4F02-9A56-D828C58F7E30}" srcOrd="1" destOrd="0" presId="urn:microsoft.com/office/officeart/2005/8/layout/hierarchy4"/>
    <dgm:cxn modelId="{B4F90EDA-41E2-4767-BCC2-4CD750F628C8}" type="presParOf" srcId="{448BF339-2A1F-49DA-8283-E860A1084976}" destId="{F8C1F22E-E414-40AA-B8B5-4E972BF66212}" srcOrd="2" destOrd="0" presId="urn:microsoft.com/office/officeart/2005/8/layout/hierarchy4"/>
    <dgm:cxn modelId="{AB3CD251-712C-49D7-BD7D-676CD00F8124}" type="presParOf" srcId="{F8C1F22E-E414-40AA-B8B5-4E972BF66212}" destId="{BE31CD05-5E0D-4F67-8F89-51284DD117A2}" srcOrd="0" destOrd="0" presId="urn:microsoft.com/office/officeart/2005/8/layout/hierarchy4"/>
    <dgm:cxn modelId="{89C0EA85-6FA1-458A-A9BA-A052EB51AF77}" type="presParOf" srcId="{BE31CD05-5E0D-4F67-8F89-51284DD117A2}" destId="{E03F0833-F34E-4009-8AAE-77580F1BE3BD}" srcOrd="0" destOrd="0" presId="urn:microsoft.com/office/officeart/2005/8/layout/hierarchy4"/>
    <dgm:cxn modelId="{D9217009-E7FA-4DD9-8505-7545B05FBDB2}" type="presParOf" srcId="{BE31CD05-5E0D-4F67-8F89-51284DD117A2}" destId="{1D8BFB46-4F38-4D6F-ABD0-93FE46985444}" srcOrd="1" destOrd="0" presId="urn:microsoft.com/office/officeart/2005/8/layout/hierarchy4"/>
    <dgm:cxn modelId="{13697ECF-2BCC-4336-B4DD-14ED7BBE70F1}" type="presParOf" srcId="{F8C1F22E-E414-40AA-B8B5-4E972BF66212}" destId="{A619FC8E-DF80-4BF6-BB8D-EA0C4B922E0B}" srcOrd="1" destOrd="0" presId="urn:microsoft.com/office/officeart/2005/8/layout/hierarchy4"/>
    <dgm:cxn modelId="{DBB423D6-4E54-43E7-83C9-2D27D08AED1B}" type="presParOf" srcId="{F8C1F22E-E414-40AA-B8B5-4E972BF66212}" destId="{C6A2E3F3-EAB1-4BAC-B8E5-3AE24B098A6E}" srcOrd="2" destOrd="0" presId="urn:microsoft.com/office/officeart/2005/8/layout/hierarchy4"/>
    <dgm:cxn modelId="{34934BF7-0CAA-45C1-B9CB-D51FFC0125F5}" type="presParOf" srcId="{C6A2E3F3-EAB1-4BAC-B8E5-3AE24B098A6E}" destId="{5C8E68B7-F06B-4D25-8AC8-C1E591FDCE05}" srcOrd="0" destOrd="0" presId="urn:microsoft.com/office/officeart/2005/8/layout/hierarchy4"/>
    <dgm:cxn modelId="{A8D9128F-3A1B-48C5-99C1-7E8CAF5A75D3}" type="presParOf" srcId="{C6A2E3F3-EAB1-4BAC-B8E5-3AE24B098A6E}" destId="{BA175BA4-05BC-4B3B-957F-4E1E4F7A6B0C}" srcOrd="1" destOrd="0" presId="urn:microsoft.com/office/officeart/2005/8/layout/hierarchy4"/>
    <dgm:cxn modelId="{C0993EC5-DC62-4893-AE8A-5BEDA8DB1669}" type="presParOf" srcId="{F8C1F22E-E414-40AA-B8B5-4E972BF66212}" destId="{5B63B4E9-1D5A-4F36-A98A-2E0A16D793FE}" srcOrd="3" destOrd="0" presId="urn:microsoft.com/office/officeart/2005/8/layout/hierarchy4"/>
    <dgm:cxn modelId="{DE31CEEF-1203-4600-AB25-806F036AA916}" type="presParOf" srcId="{F8C1F22E-E414-40AA-B8B5-4E972BF66212}" destId="{03AFF67F-14D3-467E-B658-B42076FB36D2}" srcOrd="4" destOrd="0" presId="urn:microsoft.com/office/officeart/2005/8/layout/hierarchy4"/>
    <dgm:cxn modelId="{C637D19C-993D-4AEF-BCED-FA550887E8F6}" type="presParOf" srcId="{03AFF67F-14D3-467E-B658-B42076FB36D2}" destId="{59822379-4B25-49D5-8E42-C3C5C44B4EF5}" srcOrd="0" destOrd="0" presId="urn:microsoft.com/office/officeart/2005/8/layout/hierarchy4"/>
    <dgm:cxn modelId="{BB79199C-2A37-4997-9354-C89CACCAAA8D}" type="presParOf" srcId="{03AFF67F-14D3-467E-B658-B42076FB36D2}" destId="{F981A209-5A98-4F56-AD26-A494F3782449}" srcOrd="1" destOrd="0" presId="urn:microsoft.com/office/officeart/2005/8/layout/hierarchy4"/>
    <dgm:cxn modelId="{E7B653E3-5B3B-4433-AE1A-6DEC448BD3BA}" type="presParOf" srcId="{F8C1F22E-E414-40AA-B8B5-4E972BF66212}" destId="{9954CC46-B9F5-476C-BAD7-F4C2A9E3DBDE}" srcOrd="5" destOrd="0" presId="urn:microsoft.com/office/officeart/2005/8/layout/hierarchy4"/>
    <dgm:cxn modelId="{72A95066-2A67-4EBC-A129-C0816A0091C6}" type="presParOf" srcId="{F8C1F22E-E414-40AA-B8B5-4E972BF66212}" destId="{867F75B6-0A0E-49FD-A01B-7BAB7F38D8A9}" srcOrd="6" destOrd="0" presId="urn:microsoft.com/office/officeart/2005/8/layout/hierarchy4"/>
    <dgm:cxn modelId="{466790B0-122D-4338-9FE0-F2304AADA2EE}" type="presParOf" srcId="{867F75B6-0A0E-49FD-A01B-7BAB7F38D8A9}" destId="{FE4DDED1-9FD6-42E6-BE63-0868C5E041C3}" srcOrd="0" destOrd="0" presId="urn:microsoft.com/office/officeart/2005/8/layout/hierarchy4"/>
    <dgm:cxn modelId="{76EB4884-AFD9-4E20-B731-6F032B62B8CC}" type="presParOf" srcId="{867F75B6-0A0E-49FD-A01B-7BAB7F38D8A9}" destId="{6FD1AFFD-07F1-436B-9748-20BA023D5ACA}" srcOrd="1" destOrd="0" presId="urn:microsoft.com/office/officeart/2005/8/layout/hierarchy4"/>
    <dgm:cxn modelId="{FDDBF821-6AE5-4A5E-9EF0-1FF6EC4F7429}" type="presParOf" srcId="{23AAB661-D5AD-46FC-842F-1D517E08FA72}" destId="{84B49AA2-E0D9-407D-AB75-27E5938E9439}" srcOrd="3" destOrd="0" presId="urn:microsoft.com/office/officeart/2005/8/layout/hierarchy4"/>
    <dgm:cxn modelId="{0A2B1C87-B2DF-4A33-9BB5-9404C639FC98}" type="presParOf" srcId="{23AAB661-D5AD-46FC-842F-1D517E08FA72}" destId="{5E56FB95-3E99-4E4D-B099-866D91C8EA2F}" srcOrd="4" destOrd="0" presId="urn:microsoft.com/office/officeart/2005/8/layout/hierarchy4"/>
    <dgm:cxn modelId="{0DF11463-01FF-4BD9-B0B4-EF2F9D534648}" type="presParOf" srcId="{5E56FB95-3E99-4E4D-B099-866D91C8EA2F}" destId="{E9E0D92E-6D44-4512-B50D-D4B7EC85AC83}" srcOrd="0" destOrd="0" presId="urn:microsoft.com/office/officeart/2005/8/layout/hierarchy4"/>
    <dgm:cxn modelId="{F6BB5F88-FC27-45FC-9CAE-4E4F000EBC57}" type="presParOf" srcId="{5E56FB95-3E99-4E4D-B099-866D91C8EA2F}" destId="{FBDB1ED0-AB0F-4829-8825-D989DB1F51EA}" srcOrd="1" destOrd="0" presId="urn:microsoft.com/office/officeart/2005/8/layout/hierarchy4"/>
    <dgm:cxn modelId="{3AF9A4A2-7082-42FA-A2E6-8E2D7DE1F40F}" type="presParOf" srcId="{5E56FB95-3E99-4E4D-B099-866D91C8EA2F}" destId="{00A999E2-1F4A-4714-AF50-45C93AD64981}" srcOrd="2" destOrd="0" presId="urn:microsoft.com/office/officeart/2005/8/layout/hierarchy4"/>
    <dgm:cxn modelId="{A550975B-06A2-4ADD-AF5A-D76407E7B987}" type="presParOf" srcId="{00A999E2-1F4A-4714-AF50-45C93AD64981}" destId="{CC609328-F1B4-4073-9BC9-852DD301EABB}" srcOrd="0" destOrd="0" presId="urn:microsoft.com/office/officeart/2005/8/layout/hierarchy4"/>
    <dgm:cxn modelId="{5D5303EA-A938-4114-B9AA-C1B206B3896D}" type="presParOf" srcId="{CC609328-F1B4-4073-9BC9-852DD301EABB}" destId="{46D1C367-72E9-4BF4-B95E-0BDD7EE47873}" srcOrd="0" destOrd="0" presId="urn:microsoft.com/office/officeart/2005/8/layout/hierarchy4"/>
    <dgm:cxn modelId="{7603B485-3B84-4E73-8126-7BCBE1C45DFD}" type="presParOf" srcId="{CC609328-F1B4-4073-9BC9-852DD301EABB}" destId="{BBF8834A-DA6F-47E1-8B5C-2466E35EE19B}" srcOrd="1" destOrd="0" presId="urn:microsoft.com/office/officeart/2005/8/layout/hierarchy4"/>
    <dgm:cxn modelId="{D46943AE-619E-49FD-8A7D-A5C8C53E8030}" type="presParOf" srcId="{CC609328-F1B4-4073-9BC9-852DD301EABB}" destId="{0C03C622-9958-4439-91C8-49BCEA3636F3}" srcOrd="2" destOrd="0" presId="urn:microsoft.com/office/officeart/2005/8/layout/hierarchy4"/>
    <dgm:cxn modelId="{5E83FD33-E012-4B82-99F5-E1A2164A623D}" type="presParOf" srcId="{0C03C622-9958-4439-91C8-49BCEA3636F3}" destId="{8D24CA93-8BAA-4426-A029-CDE4C02E02FB}" srcOrd="0" destOrd="0" presId="urn:microsoft.com/office/officeart/2005/8/layout/hierarchy4"/>
    <dgm:cxn modelId="{A82274C4-D2E7-4FB9-B27B-6AD2EC01C0EC}" type="presParOf" srcId="{8D24CA93-8BAA-4426-A029-CDE4C02E02FB}" destId="{4A9B0C0C-F2BE-41D0-84A6-6CAC573E5B7D}" srcOrd="0" destOrd="0" presId="urn:microsoft.com/office/officeart/2005/8/layout/hierarchy4"/>
    <dgm:cxn modelId="{E48FE32E-FB89-4BAD-B41E-A950E4294771}" type="presParOf" srcId="{8D24CA93-8BAA-4426-A029-CDE4C02E02FB}" destId="{64211DB0-29BB-4894-A02E-5BADC731C47C}" srcOrd="1" destOrd="0" presId="urn:microsoft.com/office/officeart/2005/8/layout/hierarchy4"/>
    <dgm:cxn modelId="{800C0BDE-3F26-44E4-B38B-56AF4BF2A6A3}" type="presParOf" srcId="{0C03C622-9958-4439-91C8-49BCEA3636F3}" destId="{22EA6FEF-945A-48B6-8947-BEB9996F1EF0}" srcOrd="1" destOrd="0" presId="urn:microsoft.com/office/officeart/2005/8/layout/hierarchy4"/>
    <dgm:cxn modelId="{CCF84979-BC3A-4029-A6FD-0B1CDBF87B6D}" type="presParOf" srcId="{0C03C622-9958-4439-91C8-49BCEA3636F3}" destId="{7CED5A3F-86FC-408E-A95F-EA004C5B5915}" srcOrd="2" destOrd="0" presId="urn:microsoft.com/office/officeart/2005/8/layout/hierarchy4"/>
    <dgm:cxn modelId="{1D07AB29-D34A-46E0-9073-48F5DDF0D536}" type="presParOf" srcId="{7CED5A3F-86FC-408E-A95F-EA004C5B5915}" destId="{7DCA9CDE-BE68-491C-A0F3-1766B06284B0}" srcOrd="0" destOrd="0" presId="urn:microsoft.com/office/officeart/2005/8/layout/hierarchy4"/>
    <dgm:cxn modelId="{EED5001B-5B8D-417C-B4C4-7DE2BDA3140F}" type="presParOf" srcId="{7CED5A3F-86FC-408E-A95F-EA004C5B5915}" destId="{AF1ABEC6-4F67-4809-A9C3-ACA421AF8E65}" srcOrd="1" destOrd="0" presId="urn:microsoft.com/office/officeart/2005/8/layout/hierarchy4"/>
    <dgm:cxn modelId="{F2A9A78D-18E5-41EB-BD88-588833C16819}" type="presParOf" srcId="{00A999E2-1F4A-4714-AF50-45C93AD64981}" destId="{145058DD-A2D5-42B2-8132-ABAFAFBF6358}" srcOrd="1" destOrd="0" presId="urn:microsoft.com/office/officeart/2005/8/layout/hierarchy4"/>
    <dgm:cxn modelId="{02EE5DE5-83D4-4DA1-8DAB-C5C1AA0D5CC7}" type="presParOf" srcId="{00A999E2-1F4A-4714-AF50-45C93AD64981}" destId="{05B1DD4F-0767-4D43-851B-C845876C42E6}" srcOrd="2" destOrd="0" presId="urn:microsoft.com/office/officeart/2005/8/layout/hierarchy4"/>
    <dgm:cxn modelId="{5CD4034B-ABB1-4656-8151-C57EF902AFD2}" type="presParOf" srcId="{05B1DD4F-0767-4D43-851B-C845876C42E6}" destId="{DEF6AB58-DAC2-4C86-9594-909DCB54DC46}" srcOrd="0" destOrd="0" presId="urn:microsoft.com/office/officeart/2005/8/layout/hierarchy4"/>
    <dgm:cxn modelId="{BA4E6D91-6BF9-4EA1-A498-053AB5B70DA5}" type="presParOf" srcId="{05B1DD4F-0767-4D43-851B-C845876C42E6}" destId="{F3CAA62D-D2AB-4403-851C-477B3E916A95}" srcOrd="1" destOrd="0" presId="urn:microsoft.com/office/officeart/2005/8/layout/hierarchy4"/>
    <dgm:cxn modelId="{76740848-C21C-4F51-8830-C8A6F2976399}" type="presParOf" srcId="{05B1DD4F-0767-4D43-851B-C845876C42E6}" destId="{BC9E23EB-20AF-455A-8D66-320711CE3DF1}" srcOrd="2" destOrd="0" presId="urn:microsoft.com/office/officeart/2005/8/layout/hierarchy4"/>
    <dgm:cxn modelId="{E7F31FF1-E03A-4B14-A6EA-6492B8CAF1FD}" type="presParOf" srcId="{BC9E23EB-20AF-455A-8D66-320711CE3DF1}" destId="{B0C8DFFE-DCDF-4D41-B9B5-B2C6CC605E45}" srcOrd="0" destOrd="0" presId="urn:microsoft.com/office/officeart/2005/8/layout/hierarchy4"/>
    <dgm:cxn modelId="{4EF5C951-4844-4896-8187-9E67728E743B}" type="presParOf" srcId="{B0C8DFFE-DCDF-4D41-B9B5-B2C6CC605E45}" destId="{6A6039D5-DC67-4A00-9C5B-8B2800060512}" srcOrd="0" destOrd="0" presId="urn:microsoft.com/office/officeart/2005/8/layout/hierarchy4"/>
    <dgm:cxn modelId="{454B8038-7C99-4F06-BD21-4512B8E55750}" type="presParOf" srcId="{B0C8DFFE-DCDF-4D41-B9B5-B2C6CC605E45}" destId="{8E813209-8B25-4BF9-A23E-47D4E9D964E9}" srcOrd="1" destOrd="0" presId="urn:microsoft.com/office/officeart/2005/8/layout/hierarchy4"/>
    <dgm:cxn modelId="{895E3C75-6BF7-4723-8335-68B7E1CE6683}" type="presParOf" srcId="{BC9E23EB-20AF-455A-8D66-320711CE3DF1}" destId="{F564C8B0-A89B-468D-A36B-2D1EFE9DCD27}" srcOrd="1" destOrd="0" presId="urn:microsoft.com/office/officeart/2005/8/layout/hierarchy4"/>
    <dgm:cxn modelId="{7B1A8E9C-FFB5-403D-9C72-11007EFD943B}" type="presParOf" srcId="{BC9E23EB-20AF-455A-8D66-320711CE3DF1}" destId="{B399D99E-D595-4878-9D36-A7506A8692FA}" srcOrd="2" destOrd="0" presId="urn:microsoft.com/office/officeart/2005/8/layout/hierarchy4"/>
    <dgm:cxn modelId="{15FA0386-954B-4429-9D61-C937C4C2AC91}" type="presParOf" srcId="{B399D99E-D595-4878-9D36-A7506A8692FA}" destId="{C9593D8E-7B07-40C1-8738-40E92DC5A2D2}" srcOrd="0" destOrd="0" presId="urn:microsoft.com/office/officeart/2005/8/layout/hierarchy4"/>
    <dgm:cxn modelId="{E72E557C-BCD6-47DE-B079-30A4D602E0EE}" type="presParOf" srcId="{B399D99E-D595-4878-9D36-A7506A8692FA}" destId="{3B9DCFD5-4A7A-406D-99F4-0C4AB4AF5886}" srcOrd="1" destOrd="0" presId="urn:microsoft.com/office/officeart/2005/8/layout/hierarchy4"/>
    <dgm:cxn modelId="{EDB39A9D-6866-4E30-A6B6-9C73E98511F3}" type="presParOf" srcId="{00A999E2-1F4A-4714-AF50-45C93AD64981}" destId="{40359FAE-1E1F-4864-8205-C0B00F534844}" srcOrd="3" destOrd="0" presId="urn:microsoft.com/office/officeart/2005/8/layout/hierarchy4"/>
    <dgm:cxn modelId="{EA9F9C0A-B929-495F-A690-28B8195744C5}" type="presParOf" srcId="{00A999E2-1F4A-4714-AF50-45C93AD64981}" destId="{68C4295E-C238-4310-B9AC-FB29CA340DF8}" srcOrd="4" destOrd="0" presId="urn:microsoft.com/office/officeart/2005/8/layout/hierarchy4"/>
    <dgm:cxn modelId="{E09CCA6B-D714-46F8-846D-1C5E3F7EC004}" type="presParOf" srcId="{68C4295E-C238-4310-B9AC-FB29CA340DF8}" destId="{217CEDA1-6018-4B9C-9CCC-A0D08EF90319}" srcOrd="0" destOrd="0" presId="urn:microsoft.com/office/officeart/2005/8/layout/hierarchy4"/>
    <dgm:cxn modelId="{D556FA24-2CFB-4824-8AD3-5B79A8127CFE}" type="presParOf" srcId="{68C4295E-C238-4310-B9AC-FB29CA340DF8}" destId="{F676E1B8-6622-40DD-B1E9-23D806422F2D}" srcOrd="1" destOrd="0" presId="urn:microsoft.com/office/officeart/2005/8/layout/hierarchy4"/>
    <dgm:cxn modelId="{C98B3964-1463-475A-A970-B61E6FF0A729}" type="presParOf" srcId="{00A999E2-1F4A-4714-AF50-45C93AD64981}" destId="{EC805186-7C09-4DE8-86BA-A3964BA77D31}" srcOrd="5" destOrd="0" presId="urn:microsoft.com/office/officeart/2005/8/layout/hierarchy4"/>
    <dgm:cxn modelId="{A86ADD1F-B1A5-4DA4-9518-A912265A5827}" type="presParOf" srcId="{00A999E2-1F4A-4714-AF50-45C93AD64981}" destId="{3FF44A74-9EB3-4FFF-9154-2594578B05B2}" srcOrd="6" destOrd="0" presId="urn:microsoft.com/office/officeart/2005/8/layout/hierarchy4"/>
    <dgm:cxn modelId="{55413A2F-6B88-4C63-A34E-29900F19A9B5}" type="presParOf" srcId="{3FF44A74-9EB3-4FFF-9154-2594578B05B2}" destId="{5CE33E05-EF53-40D4-90BE-1461B87856C4}" srcOrd="0" destOrd="0" presId="urn:microsoft.com/office/officeart/2005/8/layout/hierarchy4"/>
    <dgm:cxn modelId="{29DE9190-4684-4212-A1BE-1516B830CEFB}" type="presParOf" srcId="{3FF44A74-9EB3-4FFF-9154-2594578B05B2}" destId="{178C7713-0FA7-497B-A194-BBBC6BEB6038}" srcOrd="1" destOrd="0" presId="urn:microsoft.com/office/officeart/2005/8/layout/hierarchy4"/>
    <dgm:cxn modelId="{A188AA4F-223E-454E-BFA0-ADDD845BEE8B}" type="presParOf" srcId="{00A999E2-1F4A-4714-AF50-45C93AD64981}" destId="{90249CC9-7EC8-4167-930E-B9506DCE81D4}" srcOrd="7" destOrd="0" presId="urn:microsoft.com/office/officeart/2005/8/layout/hierarchy4"/>
    <dgm:cxn modelId="{DB8A4B86-D35F-461A-B732-4EF1B28C21AC}" type="presParOf" srcId="{00A999E2-1F4A-4714-AF50-45C93AD64981}" destId="{9A18034F-3AAF-4199-B45F-74394180E729}" srcOrd="8" destOrd="0" presId="urn:microsoft.com/office/officeart/2005/8/layout/hierarchy4"/>
    <dgm:cxn modelId="{3C9C0B7E-2010-4926-94B3-C0484DC15486}" type="presParOf" srcId="{9A18034F-3AAF-4199-B45F-74394180E729}" destId="{2EB1DF70-FAA4-4042-B92D-DDE432F1616F}" srcOrd="0" destOrd="0" presId="urn:microsoft.com/office/officeart/2005/8/layout/hierarchy4"/>
    <dgm:cxn modelId="{F2815943-A5C2-43FA-9E5A-8FA25062A07A}" type="presParOf" srcId="{9A18034F-3AAF-4199-B45F-74394180E729}" destId="{A7782894-03F4-4D52-B9A2-818335022C74}" srcOrd="1" destOrd="0" presId="urn:microsoft.com/office/officeart/2005/8/layout/hierarchy4"/>
    <dgm:cxn modelId="{5368960F-B622-499E-BAC5-403615451266}" type="presParOf" srcId="{00A999E2-1F4A-4714-AF50-45C93AD64981}" destId="{80A53379-1474-422E-BE94-B27446CAD8ED}" srcOrd="9" destOrd="0" presId="urn:microsoft.com/office/officeart/2005/8/layout/hierarchy4"/>
    <dgm:cxn modelId="{C0C6B52F-0C86-4E4C-BF85-462C062046B4}" type="presParOf" srcId="{00A999E2-1F4A-4714-AF50-45C93AD64981}" destId="{16972071-CF2C-4BE5-BCA0-D3CE6481CA28}" srcOrd="10" destOrd="0" presId="urn:microsoft.com/office/officeart/2005/8/layout/hierarchy4"/>
    <dgm:cxn modelId="{BD334851-394D-4717-883D-B47A06AED7F2}" type="presParOf" srcId="{16972071-CF2C-4BE5-BCA0-D3CE6481CA28}" destId="{515F57CB-C85E-4578-AC74-C015FDB5DEAB}" srcOrd="0" destOrd="0" presId="urn:microsoft.com/office/officeart/2005/8/layout/hierarchy4"/>
    <dgm:cxn modelId="{4B17D94A-6063-4971-BF32-7A224A8B1A8A}" type="presParOf" srcId="{16972071-CF2C-4BE5-BCA0-D3CE6481CA28}" destId="{B5937D6D-022C-4790-8FEF-53BACBA85C61}" srcOrd="1" destOrd="0" presId="urn:microsoft.com/office/officeart/2005/8/layout/hierarchy4"/>
    <dgm:cxn modelId="{579EA3F2-42BB-42B0-9CA8-F317CE8270E6}" type="presParOf" srcId="{00A999E2-1F4A-4714-AF50-45C93AD64981}" destId="{62AF4F9E-D190-4342-A0B5-80FB20153B1D}" srcOrd="11" destOrd="0" presId="urn:microsoft.com/office/officeart/2005/8/layout/hierarchy4"/>
    <dgm:cxn modelId="{EC74AA30-76B8-4046-8994-5A0B594D59E2}" type="presParOf" srcId="{00A999E2-1F4A-4714-AF50-45C93AD64981}" destId="{73612543-89AC-44C7-B758-382151E44EA1}" srcOrd="12" destOrd="0" presId="urn:microsoft.com/office/officeart/2005/8/layout/hierarchy4"/>
    <dgm:cxn modelId="{0DE31473-9012-4DCC-BBD3-38B5D14D7ECE}" type="presParOf" srcId="{73612543-89AC-44C7-B758-382151E44EA1}" destId="{6B06D2FC-E524-44DC-B127-73E3ECDBCCE2}" srcOrd="0" destOrd="0" presId="urn:microsoft.com/office/officeart/2005/8/layout/hierarchy4"/>
    <dgm:cxn modelId="{A4660D55-B6D1-4101-8090-ED76118A9093}" type="presParOf" srcId="{73612543-89AC-44C7-B758-382151E44EA1}" destId="{790EF4C6-A3DC-4EB1-BED7-14C0FEE68AB5}" srcOrd="1" destOrd="0" presId="urn:microsoft.com/office/officeart/2005/8/layout/hierarchy4"/>
    <dgm:cxn modelId="{441F879C-D7DE-4CD5-B20E-9A7A9A7145DF}" type="presParOf" srcId="{00A999E2-1F4A-4714-AF50-45C93AD64981}" destId="{EDB6E429-CF14-4243-981C-F1942E835E8C}" srcOrd="13" destOrd="0" presId="urn:microsoft.com/office/officeart/2005/8/layout/hierarchy4"/>
    <dgm:cxn modelId="{9AA6B3FB-3DC8-4D3E-A1BE-DE2577F4EDE6}" type="presParOf" srcId="{00A999E2-1F4A-4714-AF50-45C93AD64981}" destId="{6AA8B08C-4405-4297-87F7-FA13076CB807}" srcOrd="14" destOrd="0" presId="urn:microsoft.com/office/officeart/2005/8/layout/hierarchy4"/>
    <dgm:cxn modelId="{4D2C3FC3-0ED8-4100-BF3A-45184654864D}" type="presParOf" srcId="{6AA8B08C-4405-4297-87F7-FA13076CB807}" destId="{19DC347B-6886-4740-866E-4541E9069A37}" srcOrd="0" destOrd="0" presId="urn:microsoft.com/office/officeart/2005/8/layout/hierarchy4"/>
    <dgm:cxn modelId="{387F0C5F-8DA1-44EF-B5D7-CA807337B8E6}" type="presParOf" srcId="{6AA8B08C-4405-4297-87F7-FA13076CB807}" destId="{0B65130B-B25C-403C-A9E9-C8FE4640D6DF}" srcOrd="1" destOrd="0" presId="urn:microsoft.com/office/officeart/2005/8/layout/hierarchy4"/>
    <dgm:cxn modelId="{55F48CBF-B0C9-45B6-91C1-4D6B1F206B38}" type="presParOf" srcId="{00A999E2-1F4A-4714-AF50-45C93AD64981}" destId="{864A9516-1A6B-43AC-8C2E-47E72C510E39}" srcOrd="15" destOrd="0" presId="urn:microsoft.com/office/officeart/2005/8/layout/hierarchy4"/>
    <dgm:cxn modelId="{2248FF0F-AA30-4218-9BA3-37325FC86F00}" type="presParOf" srcId="{00A999E2-1F4A-4714-AF50-45C93AD64981}" destId="{9670FF71-0936-4A42-A79C-CA7E0B72A243}" srcOrd="16" destOrd="0" presId="urn:microsoft.com/office/officeart/2005/8/layout/hierarchy4"/>
    <dgm:cxn modelId="{0A2F58F0-0C9C-4315-AD91-BFA452DC22D0}" type="presParOf" srcId="{9670FF71-0936-4A42-A79C-CA7E0B72A243}" destId="{DA0AFA5E-F8DD-4BEB-A0A0-FD9DF1F42944}" srcOrd="0" destOrd="0" presId="urn:microsoft.com/office/officeart/2005/8/layout/hierarchy4"/>
    <dgm:cxn modelId="{88DDD142-B8D6-4C85-BFBA-E1DD47FDAB54}" type="presParOf" srcId="{9670FF71-0936-4A42-A79C-CA7E0B72A243}" destId="{0A1AF593-DFB9-475A-827C-980B98724FEE}" srcOrd="1" destOrd="0" presId="urn:microsoft.com/office/officeart/2005/8/layout/hierarchy4"/>
    <dgm:cxn modelId="{D3709A63-2BFD-4AC1-9F9F-8E423D6E81F5}" type="presParOf" srcId="{23AAB661-D5AD-46FC-842F-1D517E08FA72}" destId="{B69095AE-1C92-4549-B714-796E0E672EA6}" srcOrd="5" destOrd="0" presId="urn:microsoft.com/office/officeart/2005/8/layout/hierarchy4"/>
    <dgm:cxn modelId="{2920A23A-73A6-460F-A430-EF58AEC171D4}" type="presParOf" srcId="{23AAB661-D5AD-46FC-842F-1D517E08FA72}" destId="{7AB5653A-4755-441F-9645-C34B94DD606F}" srcOrd="6" destOrd="0" presId="urn:microsoft.com/office/officeart/2005/8/layout/hierarchy4"/>
    <dgm:cxn modelId="{4FA2CC7A-92AD-46D1-A92C-E6B945493203}" type="presParOf" srcId="{7AB5653A-4755-441F-9645-C34B94DD606F}" destId="{A8BC1431-9E3A-41EF-AD85-7F118BFABA16}" srcOrd="0" destOrd="0" presId="urn:microsoft.com/office/officeart/2005/8/layout/hierarchy4"/>
    <dgm:cxn modelId="{EF511B5F-CE12-42B8-AD04-CE6A8F687902}" type="presParOf" srcId="{7AB5653A-4755-441F-9645-C34B94DD606F}" destId="{E80485EE-10D6-4AED-AD19-F4C0F8557398}" srcOrd="1" destOrd="0" presId="urn:microsoft.com/office/officeart/2005/8/layout/hierarchy4"/>
    <dgm:cxn modelId="{294E5732-F30D-4A67-B738-16FAD261E9C7}" type="presParOf" srcId="{7AB5653A-4755-441F-9645-C34B94DD606F}" destId="{B05F60A4-B0CD-4C1E-95CB-1D967821AD73}" srcOrd="2" destOrd="0" presId="urn:microsoft.com/office/officeart/2005/8/layout/hierarchy4"/>
    <dgm:cxn modelId="{87BED36D-C1EB-4A5C-8D74-C339FB9E0A35}" type="presParOf" srcId="{B05F60A4-B0CD-4C1E-95CB-1D967821AD73}" destId="{184C73D2-46BE-4411-B906-ECA1DB9C8E7A}" srcOrd="0" destOrd="0" presId="urn:microsoft.com/office/officeart/2005/8/layout/hierarchy4"/>
    <dgm:cxn modelId="{43F7D14E-752D-42E7-A2D9-9EA9D905CB66}" type="presParOf" srcId="{184C73D2-46BE-4411-B906-ECA1DB9C8E7A}" destId="{0725D201-72B6-4765-8B4E-DC7DC46A2148}" srcOrd="0" destOrd="0" presId="urn:microsoft.com/office/officeart/2005/8/layout/hierarchy4"/>
    <dgm:cxn modelId="{8D7710C0-C0A3-4B48-A148-4FB2DC49A25E}" type="presParOf" srcId="{184C73D2-46BE-4411-B906-ECA1DB9C8E7A}" destId="{EB00EF4E-37F1-41B5-A1B8-782EA9B45698}" srcOrd="1" destOrd="0" presId="urn:microsoft.com/office/officeart/2005/8/layout/hierarchy4"/>
    <dgm:cxn modelId="{2147D4F0-C49A-4DAB-8F8F-9FCAD0711BEE}" type="presParOf" srcId="{184C73D2-46BE-4411-B906-ECA1DB9C8E7A}" destId="{AFDCC8FF-E925-4BE4-9842-85616A3F7888}" srcOrd="2" destOrd="0" presId="urn:microsoft.com/office/officeart/2005/8/layout/hierarchy4"/>
    <dgm:cxn modelId="{81776818-9984-48D6-A6A8-E938C62B0C90}" type="presParOf" srcId="{AFDCC8FF-E925-4BE4-9842-85616A3F7888}" destId="{4B3147D9-2DB1-4A1A-801E-FBD27747C856}" srcOrd="0" destOrd="0" presId="urn:microsoft.com/office/officeart/2005/8/layout/hierarchy4"/>
    <dgm:cxn modelId="{273D8AA5-B395-4835-AD5D-3F5E30FD6C95}" type="presParOf" srcId="{4B3147D9-2DB1-4A1A-801E-FBD27747C856}" destId="{F30F6753-9121-426D-8F73-7AF48CCF2558}" srcOrd="0" destOrd="0" presId="urn:microsoft.com/office/officeart/2005/8/layout/hierarchy4"/>
    <dgm:cxn modelId="{C3FC416C-13DF-45FF-9106-BB9869101E17}" type="presParOf" srcId="{4B3147D9-2DB1-4A1A-801E-FBD27747C856}" destId="{57F5C4F0-B260-4971-B5E4-4B5A5312B94B}" srcOrd="1" destOrd="0" presId="urn:microsoft.com/office/officeart/2005/8/layout/hierarchy4"/>
    <dgm:cxn modelId="{96EEB531-7041-47DB-8CF7-CC3FA926D913}" type="presParOf" srcId="{AFDCC8FF-E925-4BE4-9842-85616A3F7888}" destId="{503ED4C3-36BD-419A-AB03-30BA492C7FFC}" srcOrd="1" destOrd="0" presId="urn:microsoft.com/office/officeart/2005/8/layout/hierarchy4"/>
    <dgm:cxn modelId="{190013FD-6A0B-4DCA-ADEE-F3573BEDCAFF}" type="presParOf" srcId="{AFDCC8FF-E925-4BE4-9842-85616A3F7888}" destId="{0D5C2BAF-BA1A-4615-A265-9E512F2D1966}" srcOrd="2" destOrd="0" presId="urn:microsoft.com/office/officeart/2005/8/layout/hierarchy4"/>
    <dgm:cxn modelId="{70B0A6F1-4782-4E80-9AA2-827CF83881E7}" type="presParOf" srcId="{0D5C2BAF-BA1A-4615-A265-9E512F2D1966}" destId="{5C8D46F2-AF0F-4DA4-8B1D-C000E68D2B55}" srcOrd="0" destOrd="0" presId="urn:microsoft.com/office/officeart/2005/8/layout/hierarchy4"/>
    <dgm:cxn modelId="{E7F936C1-0904-40C3-9EC0-F5EE8602EE9A}" type="presParOf" srcId="{0D5C2BAF-BA1A-4615-A265-9E512F2D1966}" destId="{8BD35E5E-AD97-493A-A715-0CB008B6713C}" srcOrd="1" destOrd="0" presId="urn:microsoft.com/office/officeart/2005/8/layout/hierarchy4"/>
    <dgm:cxn modelId="{24282BB3-F36B-4C0F-A23C-F4A13CAD33E0}" type="presParOf" srcId="{AFDCC8FF-E925-4BE4-9842-85616A3F7888}" destId="{D0EA3049-9350-40EA-9808-98A1FE443980}" srcOrd="3" destOrd="0" presId="urn:microsoft.com/office/officeart/2005/8/layout/hierarchy4"/>
    <dgm:cxn modelId="{9632034C-F1B1-454B-8BB2-E63098562356}" type="presParOf" srcId="{AFDCC8FF-E925-4BE4-9842-85616A3F7888}" destId="{33BF54CC-73DF-4ADA-A8E5-2E96CDE72F6E}" srcOrd="4" destOrd="0" presId="urn:microsoft.com/office/officeart/2005/8/layout/hierarchy4"/>
    <dgm:cxn modelId="{2A8ED93F-E074-4886-BCB8-1790DD4E616A}" type="presParOf" srcId="{33BF54CC-73DF-4ADA-A8E5-2E96CDE72F6E}" destId="{1ACECF67-C6F4-481C-8BE4-FBF727769D3F}" srcOrd="0" destOrd="0" presId="urn:microsoft.com/office/officeart/2005/8/layout/hierarchy4"/>
    <dgm:cxn modelId="{F10E975E-A093-4FB2-B80A-A7472AF3D505}" type="presParOf" srcId="{33BF54CC-73DF-4ADA-A8E5-2E96CDE72F6E}" destId="{F5F02634-E759-4502-B380-3C4F30F09ADE}" srcOrd="1" destOrd="0" presId="urn:microsoft.com/office/officeart/2005/8/layout/hierarchy4"/>
    <dgm:cxn modelId="{432ABE25-5A3A-4989-AF2F-9DC79F9C1D94}" type="presParOf" srcId="{B05F60A4-B0CD-4C1E-95CB-1D967821AD73}" destId="{BB7899BF-54B7-404D-9355-BADA8E62A17A}" srcOrd="1" destOrd="0" presId="urn:microsoft.com/office/officeart/2005/8/layout/hierarchy4"/>
    <dgm:cxn modelId="{003509F6-4AB1-4610-B0F8-FAE700E3E749}" type="presParOf" srcId="{B05F60A4-B0CD-4C1E-95CB-1D967821AD73}" destId="{288843F0-A008-430D-A852-B48E2A50574A}" srcOrd="2" destOrd="0" presId="urn:microsoft.com/office/officeart/2005/8/layout/hierarchy4"/>
    <dgm:cxn modelId="{9F0998D4-9B5B-4E22-9F29-62A493CC3C29}" type="presParOf" srcId="{288843F0-A008-430D-A852-B48E2A50574A}" destId="{251BEB3C-92D9-4F03-B481-582DFC1127C3}" srcOrd="0" destOrd="0" presId="urn:microsoft.com/office/officeart/2005/8/layout/hierarchy4"/>
    <dgm:cxn modelId="{64E7CF06-C810-466E-A063-D032C7194120}" type="presParOf" srcId="{288843F0-A008-430D-A852-B48E2A50574A}" destId="{93C001FC-3355-4A3E-B14B-ABF3299F8AEB}" srcOrd="1" destOrd="0" presId="urn:microsoft.com/office/officeart/2005/8/layout/hierarchy4"/>
    <dgm:cxn modelId="{BD839A8C-D08C-45C7-A2C2-634936674ACE}" type="presParOf" srcId="{5960E311-B95F-46B6-AE9E-14D3B2ABDD8F}" destId="{9A8FCB5D-E556-4CFC-94E1-3634D391FD21}" srcOrd="3" destOrd="0" presId="urn:microsoft.com/office/officeart/2005/8/layout/hierarchy4"/>
    <dgm:cxn modelId="{470170C3-BF39-4A5D-BD47-55AE89C1ECDB}" type="presParOf" srcId="{5960E311-B95F-46B6-AE9E-14D3B2ABDD8F}" destId="{4E7C6144-A7F9-4387-B7DA-605F0755E06F}" srcOrd="4" destOrd="0" presId="urn:microsoft.com/office/officeart/2005/8/layout/hierarchy4"/>
    <dgm:cxn modelId="{1CBCE857-0972-41A4-84F6-52AF13D2F860}" type="presParOf" srcId="{4E7C6144-A7F9-4387-B7DA-605F0755E06F}" destId="{0F89A1D5-C3F3-4A2E-B6A3-682C050818EE}" srcOrd="0" destOrd="0" presId="urn:microsoft.com/office/officeart/2005/8/layout/hierarchy4"/>
    <dgm:cxn modelId="{F9DDD650-7B34-4FBA-8DCE-AF77DC858E1A}" type="presParOf" srcId="{4E7C6144-A7F9-4387-B7DA-605F0755E06F}" destId="{8F75BDC1-72C4-4BC0-86E0-0581C4F18337}" srcOrd="1" destOrd="0" presId="urn:microsoft.com/office/officeart/2005/8/layout/hierarchy4"/>
    <dgm:cxn modelId="{65CFF81F-51FC-4603-96AC-EDCEB8EB81FC}" type="presParOf" srcId="{4E7C6144-A7F9-4387-B7DA-605F0755E06F}" destId="{0972E903-D415-4E12-877D-A7CF64F7150C}" srcOrd="2" destOrd="0" presId="urn:microsoft.com/office/officeart/2005/8/layout/hierarchy4"/>
    <dgm:cxn modelId="{D4BF8A07-FBC0-4440-B16E-2110F808A835}" type="presParOf" srcId="{0972E903-D415-4E12-877D-A7CF64F7150C}" destId="{BD27E05F-885A-4B20-8B48-18B02C55A42D}" srcOrd="0" destOrd="0" presId="urn:microsoft.com/office/officeart/2005/8/layout/hierarchy4"/>
    <dgm:cxn modelId="{CA44C676-C819-4BB5-A6A4-6E753504AE86}" type="presParOf" srcId="{BD27E05F-885A-4B20-8B48-18B02C55A42D}" destId="{D9160F2C-C35D-4384-B80E-E871552CA09E}" srcOrd="0" destOrd="0" presId="urn:microsoft.com/office/officeart/2005/8/layout/hierarchy4"/>
    <dgm:cxn modelId="{2352A4E1-0EA6-42D0-8AEB-046FAAC4C29F}" type="presParOf" srcId="{BD27E05F-885A-4B20-8B48-18B02C55A42D}" destId="{6CAD149B-4B52-46AE-810D-66E0E920C461}" srcOrd="1" destOrd="0" presId="urn:microsoft.com/office/officeart/2005/8/layout/hierarchy4"/>
    <dgm:cxn modelId="{7EC66C83-C657-4EE1-BAD5-8391E401858D}" type="presParOf" srcId="{0972E903-D415-4E12-877D-A7CF64F7150C}" destId="{A83F7CF6-16DD-4CDB-9D13-9655F0A76B47}" srcOrd="1" destOrd="0" presId="urn:microsoft.com/office/officeart/2005/8/layout/hierarchy4"/>
    <dgm:cxn modelId="{54129175-EFF3-4CBF-92DE-1B25C00402B5}" type="presParOf" srcId="{0972E903-D415-4E12-877D-A7CF64F7150C}" destId="{61CEECA8-E837-41EF-99D0-4F45DB9B671D}" srcOrd="2" destOrd="0" presId="urn:microsoft.com/office/officeart/2005/8/layout/hierarchy4"/>
    <dgm:cxn modelId="{54643010-0F0A-45B7-B5D7-94F8CBB80FFB}" type="presParOf" srcId="{61CEECA8-E837-41EF-99D0-4F45DB9B671D}" destId="{32502ECA-2549-46D3-814D-B7F02DE45E02}" srcOrd="0" destOrd="0" presId="urn:microsoft.com/office/officeart/2005/8/layout/hierarchy4"/>
    <dgm:cxn modelId="{199D194C-B616-449F-A808-DA9F43E7C5CC}" type="presParOf" srcId="{61CEECA8-E837-41EF-99D0-4F45DB9B671D}" destId="{4FBD9938-C0F1-458C-BAAB-055310E5E245}" srcOrd="1" destOrd="0" presId="urn:microsoft.com/office/officeart/2005/8/layout/hierarchy4"/>
    <dgm:cxn modelId="{A6D5FA97-DE37-4311-9CF0-4AF445D95CDF}" type="presParOf" srcId="{0972E903-D415-4E12-877D-A7CF64F7150C}" destId="{5BBD1784-464C-4A92-B3F0-665CAB590C25}" srcOrd="3" destOrd="0" presId="urn:microsoft.com/office/officeart/2005/8/layout/hierarchy4"/>
    <dgm:cxn modelId="{258DF7DE-CC0A-4719-BE09-614ED866C537}" type="presParOf" srcId="{0972E903-D415-4E12-877D-A7CF64F7150C}" destId="{4B8F81AF-D460-4A75-8FC3-FFFF2FD268B4}" srcOrd="4" destOrd="0" presId="urn:microsoft.com/office/officeart/2005/8/layout/hierarchy4"/>
    <dgm:cxn modelId="{DEFEE3A4-5D03-4728-8815-4A1A48F1D9ED}" type="presParOf" srcId="{4B8F81AF-D460-4A75-8FC3-FFFF2FD268B4}" destId="{DDA5404D-D8A9-41FA-BC53-A4A01D469F92}" srcOrd="0" destOrd="0" presId="urn:microsoft.com/office/officeart/2005/8/layout/hierarchy4"/>
    <dgm:cxn modelId="{02140D83-CAA1-4A95-8BA7-9D33484D8B04}" type="presParOf" srcId="{4B8F81AF-D460-4A75-8FC3-FFFF2FD268B4}" destId="{D139E417-32E0-4DD5-9745-113B934B44F4}" srcOrd="1" destOrd="0" presId="urn:microsoft.com/office/officeart/2005/8/layout/hierarchy4"/>
    <dgm:cxn modelId="{2E584E35-33EA-464A-B1DD-F33C1260A56A}" type="presParOf" srcId="{4B8F81AF-D460-4A75-8FC3-FFFF2FD268B4}" destId="{242C65D2-1089-4C1A-B984-C959C1B783A4}" srcOrd="2" destOrd="0" presId="urn:microsoft.com/office/officeart/2005/8/layout/hierarchy4"/>
    <dgm:cxn modelId="{47461195-9016-4560-A29C-A1D87A7E766F}" type="presParOf" srcId="{242C65D2-1089-4C1A-B984-C959C1B783A4}" destId="{85FC1084-5B6F-42F5-9C92-ECAEA66BD723}" srcOrd="0" destOrd="0" presId="urn:microsoft.com/office/officeart/2005/8/layout/hierarchy4"/>
    <dgm:cxn modelId="{194F05BF-C354-4221-AECE-D7935C97CB14}" type="presParOf" srcId="{85FC1084-5B6F-42F5-9C92-ECAEA66BD723}" destId="{207E9179-F6C8-4ACB-BC00-627E45405149}" srcOrd="0" destOrd="0" presId="urn:microsoft.com/office/officeart/2005/8/layout/hierarchy4"/>
    <dgm:cxn modelId="{9FB222CE-DB46-4EA5-8DB2-EB3F419BA188}" type="presParOf" srcId="{85FC1084-5B6F-42F5-9C92-ECAEA66BD723}" destId="{F94D7E4E-58D9-4D7C-B779-DEC68F212A5D}" srcOrd="1" destOrd="0" presId="urn:microsoft.com/office/officeart/2005/8/layout/hierarchy4"/>
    <dgm:cxn modelId="{90580CAC-E083-460B-94F7-CAA1A65A155A}" type="presParOf" srcId="{85FC1084-5B6F-42F5-9C92-ECAEA66BD723}" destId="{BA4140A5-3E50-4C38-9FD5-09FE05E259A0}" srcOrd="2" destOrd="0" presId="urn:microsoft.com/office/officeart/2005/8/layout/hierarchy4"/>
    <dgm:cxn modelId="{C0EDE3DD-EDB0-4D67-B0F6-5F3BC117BB3C}" type="presParOf" srcId="{BA4140A5-3E50-4C38-9FD5-09FE05E259A0}" destId="{C1FA673F-54CE-467D-9C3F-8DCFFFB3AECA}" srcOrd="0" destOrd="0" presId="urn:microsoft.com/office/officeart/2005/8/layout/hierarchy4"/>
    <dgm:cxn modelId="{0A052F6A-1668-4B55-BC44-15FF7B3D75EC}" type="presParOf" srcId="{C1FA673F-54CE-467D-9C3F-8DCFFFB3AECA}" destId="{F28E1B50-B7AD-4D55-A6F5-98E6BCDE0A69}" srcOrd="0" destOrd="0" presId="urn:microsoft.com/office/officeart/2005/8/layout/hierarchy4"/>
    <dgm:cxn modelId="{76C63D45-EE64-400A-A166-77C9AA5DBCFB}" type="presParOf" srcId="{C1FA673F-54CE-467D-9C3F-8DCFFFB3AECA}" destId="{E985DCBC-0D8D-4272-B342-846C692076B2}" srcOrd="1" destOrd="0" presId="urn:microsoft.com/office/officeart/2005/8/layout/hierarchy4"/>
    <dgm:cxn modelId="{837722B5-0235-4E89-902C-389392CAB90C}" type="presParOf" srcId="{BA4140A5-3E50-4C38-9FD5-09FE05E259A0}" destId="{8E5784E9-6A29-4EB6-AD7B-21DC59661BE2}" srcOrd="1" destOrd="0" presId="urn:microsoft.com/office/officeart/2005/8/layout/hierarchy4"/>
    <dgm:cxn modelId="{CC3AB3A0-1075-4813-A164-3235AC754013}" type="presParOf" srcId="{BA4140A5-3E50-4C38-9FD5-09FE05E259A0}" destId="{25B5424D-EFDB-43AD-8FBE-4EC9F1A63CE7}" srcOrd="2" destOrd="0" presId="urn:microsoft.com/office/officeart/2005/8/layout/hierarchy4"/>
    <dgm:cxn modelId="{10A343D6-2B76-458E-9095-A1C73C02C08A}" type="presParOf" srcId="{25B5424D-EFDB-43AD-8FBE-4EC9F1A63CE7}" destId="{0DF73CBF-0482-4631-9744-BD1D526DD60C}" srcOrd="0" destOrd="0" presId="urn:microsoft.com/office/officeart/2005/8/layout/hierarchy4"/>
    <dgm:cxn modelId="{85F38BDB-1F98-499B-869D-81900B90EB32}" type="presParOf" srcId="{25B5424D-EFDB-43AD-8FBE-4EC9F1A63CE7}" destId="{34E81A00-23BB-4AB7-9A0A-2D5FC39F0C8B}" srcOrd="1" destOrd="0" presId="urn:microsoft.com/office/officeart/2005/8/layout/hierarchy4"/>
    <dgm:cxn modelId="{AC023A27-A7CB-4814-9630-91EE30185D13}" type="presParOf" srcId="{BA4140A5-3E50-4C38-9FD5-09FE05E259A0}" destId="{3C4F9509-69AD-4B58-A835-B05E00FEDC87}" srcOrd="3" destOrd="0" presId="urn:microsoft.com/office/officeart/2005/8/layout/hierarchy4"/>
    <dgm:cxn modelId="{2AF048EB-0E99-4EE4-9AE8-6B99F870833A}" type="presParOf" srcId="{BA4140A5-3E50-4C38-9FD5-09FE05E259A0}" destId="{3539EC4E-826E-4869-862A-904CE8D61E27}" srcOrd="4" destOrd="0" presId="urn:microsoft.com/office/officeart/2005/8/layout/hierarchy4"/>
    <dgm:cxn modelId="{22C03CE3-30BB-407F-8E04-B2AFF60A9B34}" type="presParOf" srcId="{3539EC4E-826E-4869-862A-904CE8D61E27}" destId="{914F324A-8747-4E54-83B1-E3DF3A0D8FBB}" srcOrd="0" destOrd="0" presId="urn:microsoft.com/office/officeart/2005/8/layout/hierarchy4"/>
    <dgm:cxn modelId="{B6E62E54-050A-4118-9444-6894B70A0D09}" type="presParOf" srcId="{3539EC4E-826E-4869-862A-904CE8D61E27}" destId="{09DC4DAE-868C-40E8-9158-FC4F1A8619A4}" srcOrd="1" destOrd="0" presId="urn:microsoft.com/office/officeart/2005/8/layout/hierarchy4"/>
    <dgm:cxn modelId="{75752E6A-3F33-45F8-BBBA-6F4A8787BAA8}" type="presParOf" srcId="{BA4140A5-3E50-4C38-9FD5-09FE05E259A0}" destId="{69AAFB3D-FF02-4D3E-B839-1538C8B13D32}" srcOrd="5" destOrd="0" presId="urn:microsoft.com/office/officeart/2005/8/layout/hierarchy4"/>
    <dgm:cxn modelId="{9A6953FE-A6D8-4399-B7DE-1E6DB6AD133D}" type="presParOf" srcId="{BA4140A5-3E50-4C38-9FD5-09FE05E259A0}" destId="{0D79AF35-6E22-401D-B150-31B40B83BA39}" srcOrd="6" destOrd="0" presId="urn:microsoft.com/office/officeart/2005/8/layout/hierarchy4"/>
    <dgm:cxn modelId="{4D13F2C8-427A-4BE9-B825-985CDA1E4331}" type="presParOf" srcId="{0D79AF35-6E22-401D-B150-31B40B83BA39}" destId="{6B5F8FC9-7F5D-4537-B5E7-AD53F1B3ADDA}" srcOrd="0" destOrd="0" presId="urn:microsoft.com/office/officeart/2005/8/layout/hierarchy4"/>
    <dgm:cxn modelId="{BEF3C279-2B81-4E05-A0F1-3174A1641C4E}" type="presParOf" srcId="{0D79AF35-6E22-401D-B150-31B40B83BA39}" destId="{A2B12335-3917-42FE-B791-93A0DBE9C6E0}" srcOrd="1" destOrd="0" presId="urn:microsoft.com/office/officeart/2005/8/layout/hierarchy4"/>
    <dgm:cxn modelId="{AA2281B1-B7AF-4A5A-B1ED-64EA3ED3B42E}" type="presParOf" srcId="{BA4140A5-3E50-4C38-9FD5-09FE05E259A0}" destId="{EC68C342-228D-4409-A577-4FC38943A5D3}" srcOrd="7" destOrd="0" presId="urn:microsoft.com/office/officeart/2005/8/layout/hierarchy4"/>
    <dgm:cxn modelId="{DE652C92-A181-45CC-9B20-A4459C3BD0CC}" type="presParOf" srcId="{BA4140A5-3E50-4C38-9FD5-09FE05E259A0}" destId="{D8F42A5C-5412-4B61-923D-53833E8572FD}" srcOrd="8" destOrd="0" presId="urn:microsoft.com/office/officeart/2005/8/layout/hierarchy4"/>
    <dgm:cxn modelId="{65D9A086-8EF9-4AE7-933D-D89FD53651EA}" type="presParOf" srcId="{D8F42A5C-5412-4B61-923D-53833E8572FD}" destId="{BCDC2C88-C062-4F24-A7DE-ABA6A2B67BA3}" srcOrd="0" destOrd="0" presId="urn:microsoft.com/office/officeart/2005/8/layout/hierarchy4"/>
    <dgm:cxn modelId="{3E14BF94-6C29-4112-9D6B-B18FA6298960}" type="presParOf" srcId="{D8F42A5C-5412-4B61-923D-53833E8572FD}" destId="{0799119B-10F3-45C0-8051-18C2CB83E7F8}" srcOrd="1" destOrd="0" presId="urn:microsoft.com/office/officeart/2005/8/layout/hierarchy4"/>
    <dgm:cxn modelId="{2FB6EE8B-237E-43B4-9FE2-DC52C1769136}" type="presParOf" srcId="{242C65D2-1089-4C1A-B984-C959C1B783A4}" destId="{02197E39-5E62-4AD8-B73C-8ADD5CD44CBA}" srcOrd="1" destOrd="0" presId="urn:microsoft.com/office/officeart/2005/8/layout/hierarchy4"/>
    <dgm:cxn modelId="{76A51230-7823-4B58-A8E2-CFE706766E02}" type="presParOf" srcId="{242C65D2-1089-4C1A-B984-C959C1B783A4}" destId="{62AA2583-96D4-497B-9143-2E12B8A0A08D}" srcOrd="2" destOrd="0" presId="urn:microsoft.com/office/officeart/2005/8/layout/hierarchy4"/>
    <dgm:cxn modelId="{778DA893-62A3-4D39-A7E1-A440A36FBE7A}" type="presParOf" srcId="{62AA2583-96D4-497B-9143-2E12B8A0A08D}" destId="{87CA11A3-EAB5-43F9-8951-756D72913C57}" srcOrd="0" destOrd="0" presId="urn:microsoft.com/office/officeart/2005/8/layout/hierarchy4"/>
    <dgm:cxn modelId="{E88FBBC5-4D90-43A6-AEF8-3E9D867F92A5}" type="presParOf" srcId="{62AA2583-96D4-497B-9143-2E12B8A0A08D}" destId="{2DE08DBF-EB03-47D7-A56E-D444416CE5C7}" srcOrd="1" destOrd="0" presId="urn:microsoft.com/office/officeart/2005/8/layout/hierarchy4"/>
    <dgm:cxn modelId="{AE7D1C75-9B08-48E1-A11B-86A9385A8C2B}" type="presParOf" srcId="{242C65D2-1089-4C1A-B984-C959C1B783A4}" destId="{B6366B1D-1D8E-4B60-9BE2-8F1EA467872D}" srcOrd="3" destOrd="0" presId="urn:microsoft.com/office/officeart/2005/8/layout/hierarchy4"/>
    <dgm:cxn modelId="{BFB9E3FA-24AE-44F4-BBEF-54FF7CD83366}" type="presParOf" srcId="{242C65D2-1089-4C1A-B984-C959C1B783A4}" destId="{3CA34196-8FCD-4958-9182-E42388AD7111}" srcOrd="4" destOrd="0" presId="urn:microsoft.com/office/officeart/2005/8/layout/hierarchy4"/>
    <dgm:cxn modelId="{839736B1-0D4A-4FDE-B2A7-ECE718462602}" type="presParOf" srcId="{3CA34196-8FCD-4958-9182-E42388AD7111}" destId="{E6D2B00A-A16D-4453-8F23-0AFA2AAD6A4C}" srcOrd="0" destOrd="0" presId="urn:microsoft.com/office/officeart/2005/8/layout/hierarchy4"/>
    <dgm:cxn modelId="{EA3B0BCE-4E2E-43AC-83D1-E5E581159833}" type="presParOf" srcId="{3CA34196-8FCD-4958-9182-E42388AD7111}" destId="{1334F732-1F91-4312-A032-A230A8B35412}" srcOrd="1" destOrd="0" presId="urn:microsoft.com/office/officeart/2005/8/layout/hierarchy4"/>
    <dgm:cxn modelId="{013698CA-7817-4D89-B6F6-8E6617C421A3}" type="presParOf" srcId="{0972E903-D415-4E12-877D-A7CF64F7150C}" destId="{CC03B12D-1C70-4DFA-AE5A-3F8BF7DA755F}" srcOrd="5" destOrd="0" presId="urn:microsoft.com/office/officeart/2005/8/layout/hierarchy4"/>
    <dgm:cxn modelId="{11D6C81D-E1FB-4F4F-8E3C-A12D892A7ADA}" type="presParOf" srcId="{0972E903-D415-4E12-877D-A7CF64F7150C}" destId="{B3D61960-27B6-48D9-BA5C-F40BCF638BFD}" srcOrd="6" destOrd="0" presId="urn:microsoft.com/office/officeart/2005/8/layout/hierarchy4"/>
    <dgm:cxn modelId="{FF1DEE38-8AEB-4FE0-93E5-E34AC1F20855}" type="presParOf" srcId="{B3D61960-27B6-48D9-BA5C-F40BCF638BFD}" destId="{C8230935-188E-4095-9807-24997FD269B3}" srcOrd="0" destOrd="0" presId="urn:microsoft.com/office/officeart/2005/8/layout/hierarchy4"/>
    <dgm:cxn modelId="{EF7178DD-5348-4DA8-BD2E-E050114BD508}" type="presParOf" srcId="{B3D61960-27B6-48D9-BA5C-F40BCF638BFD}" destId="{00B578B1-7296-46EF-B1BB-3D530A55AD1A}" srcOrd="1" destOrd="0" presId="urn:microsoft.com/office/officeart/2005/8/layout/hierarchy4"/>
    <dgm:cxn modelId="{61384E1C-B2D1-4222-B1DF-84CFE04DE55A}" type="presParOf" srcId="{B3D61960-27B6-48D9-BA5C-F40BCF638BFD}" destId="{DE29D124-6840-49B2-A04C-FA61A08A8486}" srcOrd="2" destOrd="0" presId="urn:microsoft.com/office/officeart/2005/8/layout/hierarchy4"/>
    <dgm:cxn modelId="{7964744B-289E-459C-94B7-F5A2A60ADEDD}" type="presParOf" srcId="{DE29D124-6840-49B2-A04C-FA61A08A8486}" destId="{D51B9FA5-B176-471B-A2E5-AF089B0EC2AD}" srcOrd="0" destOrd="0" presId="urn:microsoft.com/office/officeart/2005/8/layout/hierarchy4"/>
    <dgm:cxn modelId="{4300DB6F-EF8A-4AE6-9571-906D03094412}" type="presParOf" srcId="{D51B9FA5-B176-471B-A2E5-AF089B0EC2AD}" destId="{CAA33D7D-CD92-4672-8842-F1CEDD5E718B}" srcOrd="0" destOrd="0" presId="urn:microsoft.com/office/officeart/2005/8/layout/hierarchy4"/>
    <dgm:cxn modelId="{27CE452E-9BA2-47A7-B0D8-BCABE601E827}" type="presParOf" srcId="{D51B9FA5-B176-471B-A2E5-AF089B0EC2AD}" destId="{ECC8C9CA-A9FF-4816-B1B1-1E37B65BE720}" srcOrd="1" destOrd="0" presId="urn:microsoft.com/office/officeart/2005/8/layout/hierarchy4"/>
    <dgm:cxn modelId="{3A2DBC18-76C4-4481-970F-76CDB21C6F7C}" type="presParOf" srcId="{DE29D124-6840-49B2-A04C-FA61A08A8486}" destId="{4729835D-49E2-4FA0-B838-21825F410EFC}" srcOrd="1" destOrd="0" presId="urn:microsoft.com/office/officeart/2005/8/layout/hierarchy4"/>
    <dgm:cxn modelId="{BBA6A002-5AB8-4570-9CB1-FB3654C16C40}" type="presParOf" srcId="{DE29D124-6840-49B2-A04C-FA61A08A8486}" destId="{1AC98074-DD39-40F3-91FD-6D9B1852263A}" srcOrd="2" destOrd="0" presId="urn:microsoft.com/office/officeart/2005/8/layout/hierarchy4"/>
    <dgm:cxn modelId="{3A2478D1-508F-4C05-93F8-EC3CB258A531}" type="presParOf" srcId="{1AC98074-DD39-40F3-91FD-6D9B1852263A}" destId="{995EBEA9-C8FC-48FE-BF1E-4000437B46DF}" srcOrd="0" destOrd="0" presId="urn:microsoft.com/office/officeart/2005/8/layout/hierarchy4"/>
    <dgm:cxn modelId="{47B7D92D-8C23-4C94-B76C-5CE7BAD7619B}" type="presParOf" srcId="{1AC98074-DD39-40F3-91FD-6D9B1852263A}" destId="{E0A9B643-81B2-423F-B15D-6BF8C1441400}" srcOrd="1" destOrd="0" presId="urn:microsoft.com/office/officeart/2005/8/layout/hierarchy4"/>
    <dgm:cxn modelId="{97DA107B-9EB9-4916-B243-D0CC1789426A}" type="presParOf" srcId="{DE29D124-6840-49B2-A04C-FA61A08A8486}" destId="{D571988D-837E-4B06-829B-8CD7BC6BAE4F}" srcOrd="3" destOrd="0" presId="urn:microsoft.com/office/officeart/2005/8/layout/hierarchy4"/>
    <dgm:cxn modelId="{7A527E98-6997-4EAC-A3DA-0021D5046071}" type="presParOf" srcId="{DE29D124-6840-49B2-A04C-FA61A08A8486}" destId="{2942CA63-923B-41FF-9D15-1F7AECF97F02}" srcOrd="4" destOrd="0" presId="urn:microsoft.com/office/officeart/2005/8/layout/hierarchy4"/>
    <dgm:cxn modelId="{3315BD4A-ECCA-48CC-987A-0CBEF2F3E9FA}" type="presParOf" srcId="{2942CA63-923B-41FF-9D15-1F7AECF97F02}" destId="{C4DED648-CEEC-4FEB-B6E6-65EAB93C35D6}" srcOrd="0" destOrd="0" presId="urn:microsoft.com/office/officeart/2005/8/layout/hierarchy4"/>
    <dgm:cxn modelId="{B67005EA-46E8-4362-A375-3729219257EC}" type="presParOf" srcId="{2942CA63-923B-41FF-9D15-1F7AECF97F02}" destId="{CAACDE2A-619B-47C7-A708-6CE823AE4F9D}" srcOrd="1" destOrd="0" presId="urn:microsoft.com/office/officeart/2005/8/layout/hierarchy4"/>
    <dgm:cxn modelId="{A785B153-970B-4718-95D3-831A81D57495}" type="presParOf" srcId="{DE29D124-6840-49B2-A04C-FA61A08A8486}" destId="{24AA1F01-6260-41F9-B14E-65046C91CB57}" srcOrd="5" destOrd="0" presId="urn:microsoft.com/office/officeart/2005/8/layout/hierarchy4"/>
    <dgm:cxn modelId="{0159F932-8E5E-4BF5-939C-F68307FE005D}" type="presParOf" srcId="{DE29D124-6840-49B2-A04C-FA61A08A8486}" destId="{66911CB6-CF06-4240-87B4-E50A8306B081}" srcOrd="6" destOrd="0" presId="urn:microsoft.com/office/officeart/2005/8/layout/hierarchy4"/>
    <dgm:cxn modelId="{AD76BDEF-D9D4-441D-A920-568F5F617662}" type="presParOf" srcId="{66911CB6-CF06-4240-87B4-E50A8306B081}" destId="{33DCCE25-1AA6-4C63-92B1-3834D14C3BF9}" srcOrd="0" destOrd="0" presId="urn:microsoft.com/office/officeart/2005/8/layout/hierarchy4"/>
    <dgm:cxn modelId="{D849F029-8281-45D7-8EAA-476AF40C6732}" type="presParOf" srcId="{66911CB6-CF06-4240-87B4-E50A8306B081}" destId="{5253DD7E-2290-4D96-8045-08BBCE8E7A2F}" srcOrd="1" destOrd="0" presId="urn:microsoft.com/office/officeart/2005/8/layout/hierarchy4"/>
    <dgm:cxn modelId="{737CA0C8-FB66-4950-90A3-1D5975A07261}" type="presParOf" srcId="{DE29D124-6840-49B2-A04C-FA61A08A8486}" destId="{1F8433AF-2240-469A-A004-396A46F5FD6A}" srcOrd="7" destOrd="0" presId="urn:microsoft.com/office/officeart/2005/8/layout/hierarchy4"/>
    <dgm:cxn modelId="{0CBBB8C8-8BBD-4D4D-B388-757C46318206}" type="presParOf" srcId="{DE29D124-6840-49B2-A04C-FA61A08A8486}" destId="{F29156AA-3BD5-4390-B9DF-CD68D7E40CAE}" srcOrd="8" destOrd="0" presId="urn:microsoft.com/office/officeart/2005/8/layout/hierarchy4"/>
    <dgm:cxn modelId="{CF8ABF29-2652-4FB0-9ED0-4FB493C45205}" type="presParOf" srcId="{F29156AA-3BD5-4390-B9DF-CD68D7E40CAE}" destId="{A852AE3E-9A26-4925-829D-93D1B981BE9B}" srcOrd="0" destOrd="0" presId="urn:microsoft.com/office/officeart/2005/8/layout/hierarchy4"/>
    <dgm:cxn modelId="{8107F286-F763-4EAA-BEF3-411946CAB91E}" type="presParOf" srcId="{F29156AA-3BD5-4390-B9DF-CD68D7E40CAE}" destId="{194EF047-F530-4852-884A-7263E2F001C5}" srcOrd="1" destOrd="0" presId="urn:microsoft.com/office/officeart/2005/8/layout/hierarchy4"/>
    <dgm:cxn modelId="{7C72182C-BA04-4DF6-961E-B1D8A5290BC5}" type="presParOf" srcId="{5960E311-B95F-46B6-AE9E-14D3B2ABDD8F}" destId="{68557738-0CBB-4CC2-839D-3F4D7DB3C815}" srcOrd="5" destOrd="0" presId="urn:microsoft.com/office/officeart/2005/8/layout/hierarchy4"/>
    <dgm:cxn modelId="{B885436F-2FBC-4CAF-98C4-1178FA17F604}" type="presParOf" srcId="{5960E311-B95F-46B6-AE9E-14D3B2ABDD8F}" destId="{3029F959-E1C9-43C0-A985-51B9A5D6A2CA}" srcOrd="6" destOrd="0" presId="urn:microsoft.com/office/officeart/2005/8/layout/hierarchy4"/>
    <dgm:cxn modelId="{CD786BC9-5664-45DB-979C-43CB3E0E3275}" type="presParOf" srcId="{3029F959-E1C9-43C0-A985-51B9A5D6A2CA}" destId="{15290367-47FA-41A2-A9B7-B3AB0A972E40}" srcOrd="0" destOrd="0" presId="urn:microsoft.com/office/officeart/2005/8/layout/hierarchy4"/>
    <dgm:cxn modelId="{B541C349-E998-423F-AAC0-B3A28F02B869}" type="presParOf" srcId="{3029F959-E1C9-43C0-A985-51B9A5D6A2CA}" destId="{77DCE520-E688-4278-9D26-537A40F49E33}" srcOrd="1" destOrd="0" presId="urn:microsoft.com/office/officeart/2005/8/layout/hierarchy4"/>
    <dgm:cxn modelId="{762E7312-AB72-47C7-88D0-63DB32AB57AB}" type="presParOf" srcId="{3029F959-E1C9-43C0-A985-51B9A5D6A2CA}" destId="{F40CAC46-6CF0-49A0-B95D-AB12FFF2564B}" srcOrd="2" destOrd="0" presId="urn:microsoft.com/office/officeart/2005/8/layout/hierarchy4"/>
    <dgm:cxn modelId="{9F4EDFA3-84FC-4BFC-BCD3-799B0BE6D875}" type="presParOf" srcId="{F40CAC46-6CF0-49A0-B95D-AB12FFF2564B}" destId="{353F8CA2-F913-4962-AF6C-33F909C22550}" srcOrd="0" destOrd="0" presId="urn:microsoft.com/office/officeart/2005/8/layout/hierarchy4"/>
    <dgm:cxn modelId="{97F85ABC-4EB3-4B13-B9D7-8379F53134FD}" type="presParOf" srcId="{353F8CA2-F913-4962-AF6C-33F909C22550}" destId="{07B28FA5-AD6D-46EA-910E-20FEF0FD4B5B}" srcOrd="0" destOrd="0" presId="urn:microsoft.com/office/officeart/2005/8/layout/hierarchy4"/>
    <dgm:cxn modelId="{9863759E-AC32-4073-87C5-99A4ADBF6D70}" type="presParOf" srcId="{353F8CA2-F913-4962-AF6C-33F909C22550}" destId="{FE3BEF84-2E8A-43E4-B125-01EAEC2F7B4E}" srcOrd="1" destOrd="0" presId="urn:microsoft.com/office/officeart/2005/8/layout/hierarchy4"/>
    <dgm:cxn modelId="{BEBCA528-4708-4D9B-A250-892D25645042}" type="presParOf" srcId="{353F8CA2-F913-4962-AF6C-33F909C22550}" destId="{62091765-BD71-4830-9C6E-03D204C3EADA}" srcOrd="2" destOrd="0" presId="urn:microsoft.com/office/officeart/2005/8/layout/hierarchy4"/>
    <dgm:cxn modelId="{B63B5D9E-9ABF-4E97-99FB-DE1AFBC2B3C4}" type="presParOf" srcId="{62091765-BD71-4830-9C6E-03D204C3EADA}" destId="{2BBBEDBF-8825-418E-8477-4D945F75787B}" srcOrd="0" destOrd="0" presId="urn:microsoft.com/office/officeart/2005/8/layout/hierarchy4"/>
    <dgm:cxn modelId="{414C9DC5-2F58-4F04-B802-8F825D8E75F6}" type="presParOf" srcId="{2BBBEDBF-8825-418E-8477-4D945F75787B}" destId="{FE85AA2E-F46B-4AE6-B7DF-88C85191A036}" srcOrd="0" destOrd="0" presId="urn:microsoft.com/office/officeart/2005/8/layout/hierarchy4"/>
    <dgm:cxn modelId="{7F99C472-ACA0-442C-B8EB-124873F8CE31}" type="presParOf" srcId="{2BBBEDBF-8825-418E-8477-4D945F75787B}" destId="{72832C05-E1C0-4B1F-929C-7E4364EADFE6}" srcOrd="1" destOrd="0" presId="urn:microsoft.com/office/officeart/2005/8/layout/hierarchy4"/>
    <dgm:cxn modelId="{CB13AA0B-B98A-4028-8F2B-5A7FBD37BABA}" type="presParOf" srcId="{62091765-BD71-4830-9C6E-03D204C3EADA}" destId="{1D8FE170-BBB9-4ACD-9829-CD96851B5BA9}" srcOrd="1" destOrd="0" presId="urn:microsoft.com/office/officeart/2005/8/layout/hierarchy4"/>
    <dgm:cxn modelId="{5A9F407F-F481-4D12-AC23-FAD53DF1457C}" type="presParOf" srcId="{62091765-BD71-4830-9C6E-03D204C3EADA}" destId="{4FEFAF5E-90FD-4AEA-A1F8-B2C6A501081A}" srcOrd="2" destOrd="0" presId="urn:microsoft.com/office/officeart/2005/8/layout/hierarchy4"/>
    <dgm:cxn modelId="{8AC230A8-51FA-45B1-8C92-D5C69D830B6B}" type="presParOf" srcId="{4FEFAF5E-90FD-4AEA-A1F8-B2C6A501081A}" destId="{52B57DCF-EA24-467E-8B27-207FD1BFF21D}" srcOrd="0" destOrd="0" presId="urn:microsoft.com/office/officeart/2005/8/layout/hierarchy4"/>
    <dgm:cxn modelId="{B295CC1D-382A-49EC-AB60-10DF0BD9A1DF}" type="presParOf" srcId="{4FEFAF5E-90FD-4AEA-A1F8-B2C6A501081A}" destId="{02F12209-D1EA-41FA-8CC6-556C126005F3}" srcOrd="1" destOrd="0" presId="urn:microsoft.com/office/officeart/2005/8/layout/hierarchy4"/>
    <dgm:cxn modelId="{2CBE6570-9A5E-4476-BDDB-39352F3D323B}" type="presParOf" srcId="{62091765-BD71-4830-9C6E-03D204C3EADA}" destId="{562FA86C-F309-4FCA-89E1-A6785CFD9484}" srcOrd="3" destOrd="0" presId="urn:microsoft.com/office/officeart/2005/8/layout/hierarchy4"/>
    <dgm:cxn modelId="{78266096-3F16-4025-943A-D6A4FB0933FF}" type="presParOf" srcId="{62091765-BD71-4830-9C6E-03D204C3EADA}" destId="{7CF015C5-B971-4682-8C95-4F930A1295B1}" srcOrd="4" destOrd="0" presId="urn:microsoft.com/office/officeart/2005/8/layout/hierarchy4"/>
    <dgm:cxn modelId="{71760E11-577E-4839-A6CA-314D337F368A}" type="presParOf" srcId="{7CF015C5-B971-4682-8C95-4F930A1295B1}" destId="{E043FAA8-ECDB-4D1B-B319-799504026A7A}" srcOrd="0" destOrd="0" presId="urn:microsoft.com/office/officeart/2005/8/layout/hierarchy4"/>
    <dgm:cxn modelId="{484AD9FD-A88E-4B05-B8BE-686A01E4671D}" type="presParOf" srcId="{7CF015C5-B971-4682-8C95-4F930A1295B1}" destId="{3933D4A9-0DCC-4956-A0D8-186DE8BBA437}" srcOrd="1" destOrd="0" presId="urn:microsoft.com/office/officeart/2005/8/layout/hierarchy4"/>
    <dgm:cxn modelId="{1F79C4A8-5780-4C82-9708-FB6CFE9E1BCB}" type="presParOf" srcId="{F40CAC46-6CF0-49A0-B95D-AB12FFF2564B}" destId="{F1A84C20-F810-401E-80D0-781ED543EF23}" srcOrd="1" destOrd="0" presId="urn:microsoft.com/office/officeart/2005/8/layout/hierarchy4"/>
    <dgm:cxn modelId="{1AD52226-37D3-49BD-A7FF-6C10A568B987}" type="presParOf" srcId="{F40CAC46-6CF0-49A0-B95D-AB12FFF2564B}" destId="{C6320336-2F08-4ABC-8278-E176E69894CB}" srcOrd="2" destOrd="0" presId="urn:microsoft.com/office/officeart/2005/8/layout/hierarchy4"/>
    <dgm:cxn modelId="{2D10D77C-6F60-459F-B564-70D1E1360402}" type="presParOf" srcId="{C6320336-2F08-4ABC-8278-E176E69894CB}" destId="{56A4BED5-6831-4FD8-8E5C-45F4D2E0150A}" srcOrd="0" destOrd="0" presId="urn:microsoft.com/office/officeart/2005/8/layout/hierarchy4"/>
    <dgm:cxn modelId="{7C28BA86-3416-4BBD-8C64-3D5F7DC2788A}" type="presParOf" srcId="{C6320336-2F08-4ABC-8278-E176E69894CB}" destId="{2C7DD922-8C84-4C54-831D-62C553216B98}" srcOrd="1" destOrd="0" presId="urn:microsoft.com/office/officeart/2005/8/layout/hierarchy4"/>
    <dgm:cxn modelId="{31CB155E-6DEC-4045-B3AE-559050E217E4}" type="presParOf" srcId="{C6320336-2F08-4ABC-8278-E176E69894CB}" destId="{167A890B-04E2-402F-86A0-E84A2F7147BC}" srcOrd="2" destOrd="0" presId="urn:microsoft.com/office/officeart/2005/8/layout/hierarchy4"/>
    <dgm:cxn modelId="{DDA834CF-FD6F-4519-A68F-307CF8BAB46B}" type="presParOf" srcId="{167A890B-04E2-402F-86A0-E84A2F7147BC}" destId="{0212B647-D56F-4D2D-AB97-E9A7FC25CC41}" srcOrd="0" destOrd="0" presId="urn:microsoft.com/office/officeart/2005/8/layout/hierarchy4"/>
    <dgm:cxn modelId="{C9060A9C-C1C8-4FF3-A6C9-996FE3868F04}" type="presParOf" srcId="{0212B647-D56F-4D2D-AB97-E9A7FC25CC41}" destId="{075CD624-BE61-4B90-B8FC-32CCCF8CD255}" srcOrd="0" destOrd="0" presId="urn:microsoft.com/office/officeart/2005/8/layout/hierarchy4"/>
    <dgm:cxn modelId="{C118E5BC-196F-4261-881F-F878C99DBFBA}" type="presParOf" srcId="{0212B647-D56F-4D2D-AB97-E9A7FC25CC41}" destId="{0D7FC1EB-666D-4FEF-8361-4684C0EF311A}" srcOrd="1" destOrd="0" presId="urn:microsoft.com/office/officeart/2005/8/layout/hierarchy4"/>
    <dgm:cxn modelId="{81AFD328-758B-44DC-8F5F-638ED74AF8B3}" type="presParOf" srcId="{167A890B-04E2-402F-86A0-E84A2F7147BC}" destId="{D2F7993F-BD63-4CF8-A3D9-C9FB9BBF43C5}" srcOrd="1" destOrd="0" presId="urn:microsoft.com/office/officeart/2005/8/layout/hierarchy4"/>
    <dgm:cxn modelId="{BE4DF0DA-F055-49D1-9E21-73497888C5A0}" type="presParOf" srcId="{167A890B-04E2-402F-86A0-E84A2F7147BC}" destId="{1B7D8774-D9A4-4E43-896E-64A57F2C3D52}" srcOrd="2" destOrd="0" presId="urn:microsoft.com/office/officeart/2005/8/layout/hierarchy4"/>
    <dgm:cxn modelId="{1CA0D03D-881C-4577-BEC4-4DE59B48D4C5}" type="presParOf" srcId="{1B7D8774-D9A4-4E43-896E-64A57F2C3D52}" destId="{54F3D98F-D0A3-46C8-BBA1-EE5075756447}" srcOrd="0" destOrd="0" presId="urn:microsoft.com/office/officeart/2005/8/layout/hierarchy4"/>
    <dgm:cxn modelId="{4949F4EB-D87C-463E-B590-51BF0D361ADF}" type="presParOf" srcId="{1B7D8774-D9A4-4E43-896E-64A57F2C3D52}" destId="{1BD8976E-867F-472C-BDD9-3703767E958E}" srcOrd="1" destOrd="0" presId="urn:microsoft.com/office/officeart/2005/8/layout/hierarchy4"/>
    <dgm:cxn modelId="{9BD42CE8-8007-482E-8A5E-FE24CCE061C6}" type="presParOf" srcId="{167A890B-04E2-402F-86A0-E84A2F7147BC}" destId="{50B1E1F7-4D1B-483B-BDEB-8951F59A9BC5}" srcOrd="3" destOrd="0" presId="urn:microsoft.com/office/officeart/2005/8/layout/hierarchy4"/>
    <dgm:cxn modelId="{4259B179-9754-4396-B65D-8D99DBD1562D}" type="presParOf" srcId="{167A890B-04E2-402F-86A0-E84A2F7147BC}" destId="{A4472F4B-F838-420A-8B97-1D6303B8B285}" srcOrd="4" destOrd="0" presId="urn:microsoft.com/office/officeart/2005/8/layout/hierarchy4"/>
    <dgm:cxn modelId="{464B2DBE-B5EA-43CE-958D-6E018D72FAD0}" type="presParOf" srcId="{A4472F4B-F838-420A-8B97-1D6303B8B285}" destId="{E2F74C09-381D-491C-B8FF-C286046C2113}" srcOrd="0" destOrd="0" presId="urn:microsoft.com/office/officeart/2005/8/layout/hierarchy4"/>
    <dgm:cxn modelId="{112B7E1F-EBF9-42AB-A45A-943192B8CB6E}" type="presParOf" srcId="{A4472F4B-F838-420A-8B97-1D6303B8B285}" destId="{C8B37E18-F5D9-4B64-961E-0C141A54D847}" srcOrd="1" destOrd="0" presId="urn:microsoft.com/office/officeart/2005/8/layout/hierarchy4"/>
    <dgm:cxn modelId="{91FEBA63-ECE9-4FAB-A650-4A5BB8EA990B}" type="presParOf" srcId="{167A890B-04E2-402F-86A0-E84A2F7147BC}" destId="{782A7C51-7959-453E-8C42-B5B046F62B57}" srcOrd="5" destOrd="0" presId="urn:microsoft.com/office/officeart/2005/8/layout/hierarchy4"/>
    <dgm:cxn modelId="{8CC52DA3-73B8-4608-90C8-C58F84B8C094}" type="presParOf" srcId="{167A890B-04E2-402F-86A0-E84A2F7147BC}" destId="{C93E7468-F6ED-4619-A0E2-FE5B5E7DC561}" srcOrd="6" destOrd="0" presId="urn:microsoft.com/office/officeart/2005/8/layout/hierarchy4"/>
    <dgm:cxn modelId="{2DE12BDD-7C99-4DE5-8E3B-4AE68B007BD1}" type="presParOf" srcId="{C93E7468-F6ED-4619-A0E2-FE5B5E7DC561}" destId="{42A373C2-51DC-46AB-8275-C6ECE410694F}" srcOrd="0" destOrd="0" presId="urn:microsoft.com/office/officeart/2005/8/layout/hierarchy4"/>
    <dgm:cxn modelId="{49F3CFEF-4E1B-4F83-80F1-D648BE0318B4}" type="presParOf" srcId="{C93E7468-F6ED-4619-A0E2-FE5B5E7DC561}" destId="{CC46A2B7-6E64-4DB9-B7E1-81AB64F401BE}" srcOrd="1" destOrd="0" presId="urn:microsoft.com/office/officeart/2005/8/layout/hierarchy4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91272E83-D057-4E79-BCED-AE1F321DAAE0}">
      <dgm:prSet phldrT="[Texto]"/>
      <dgm:spPr/>
      <dgm:t>
        <a:bodyPr/>
        <a:lstStyle/>
        <a:p>
          <a:r>
            <a:rPr lang="pt-BR" dirty="0" smtClean="0"/>
            <a:t>ADMINISTRAÇÃO DE SERVIÇOS</a:t>
          </a:r>
          <a:endParaRPr lang="pt-BR" dirty="0"/>
        </a:p>
      </dgm:t>
    </dgm:pt>
    <dgm:pt modelId="{F12F657E-8047-4C42-878E-C7727C3A4444}" type="parTrans" cxnId="{27B978FD-1CE1-4763-A606-D10AF6038FF1}">
      <dgm:prSet/>
      <dgm:spPr/>
      <dgm:t>
        <a:bodyPr/>
        <a:lstStyle/>
        <a:p>
          <a:endParaRPr lang="pt-BR"/>
        </a:p>
      </dgm:t>
    </dgm:pt>
    <dgm:pt modelId="{57FB8618-C927-41A6-869E-7464F74B48A5}" type="sibTrans" cxnId="{27B978FD-1CE1-4763-A606-D10AF6038FF1}">
      <dgm:prSet/>
      <dgm:spPr/>
      <dgm:t>
        <a:bodyPr/>
        <a:lstStyle/>
        <a:p>
          <a:endParaRPr lang="pt-BR"/>
        </a:p>
      </dgm:t>
    </dgm:pt>
    <dgm:pt modelId="{2BD06E80-A943-43E1-92F2-CE9DC7ACB6A7}">
      <dgm:prSet phldrT="[Texto]"/>
      <dgm:spPr/>
      <dgm:t>
        <a:bodyPr/>
        <a:lstStyle/>
        <a:p>
          <a:r>
            <a:rPr lang="pt-BR" dirty="0" smtClean="0"/>
            <a:t>ROTEIROS</a:t>
          </a:r>
          <a:endParaRPr lang="pt-BR" dirty="0"/>
        </a:p>
      </dgm:t>
    </dgm:pt>
    <dgm:pt modelId="{CFA54D9A-D70C-4521-BBD0-2D782EEE0B4A}" type="parTrans" cxnId="{DFF0EA3A-E338-4E32-8526-EE8C6C7ADA66}">
      <dgm:prSet/>
      <dgm:spPr/>
      <dgm:t>
        <a:bodyPr/>
        <a:lstStyle/>
        <a:p>
          <a:endParaRPr lang="pt-BR"/>
        </a:p>
      </dgm:t>
    </dgm:pt>
    <dgm:pt modelId="{A1C44286-D249-4E48-BC71-6177599A9B39}" type="sibTrans" cxnId="{DFF0EA3A-E338-4E32-8526-EE8C6C7ADA66}">
      <dgm:prSet/>
      <dgm:spPr/>
      <dgm:t>
        <a:bodyPr/>
        <a:lstStyle/>
        <a:p>
          <a:endParaRPr lang="pt-BR"/>
        </a:p>
      </dgm:t>
    </dgm:pt>
    <dgm:pt modelId="{D8C7C7E3-C1C8-402F-9BEC-BCCC732280E3}">
      <dgm:prSet/>
      <dgm:spPr/>
      <dgm:t>
        <a:bodyPr vert="vert"/>
        <a:lstStyle/>
        <a:p>
          <a:pPr algn="ctr"/>
          <a:r>
            <a:rPr lang="pt-BR" dirty="0" smtClean="0"/>
            <a:t>MOTORISTA</a:t>
          </a:r>
          <a:endParaRPr lang="pt-BR" dirty="0"/>
        </a:p>
      </dgm:t>
    </dgm:pt>
    <dgm:pt modelId="{86B0A6A1-E1CB-4AE3-9C5A-160A30F05C9F}" type="parTrans" cxnId="{7AA26A06-65C0-4980-8602-0D100EC3AF15}">
      <dgm:prSet/>
      <dgm:spPr/>
      <dgm:t>
        <a:bodyPr/>
        <a:lstStyle/>
        <a:p>
          <a:endParaRPr lang="pt-BR"/>
        </a:p>
      </dgm:t>
    </dgm:pt>
    <dgm:pt modelId="{EBE0B24E-83A1-473B-8CDE-006EF1C60CA9}" type="sibTrans" cxnId="{7AA26A06-65C0-4980-8602-0D100EC3AF15}">
      <dgm:prSet/>
      <dgm:spPr/>
      <dgm:t>
        <a:bodyPr/>
        <a:lstStyle/>
        <a:p>
          <a:endParaRPr lang="pt-BR"/>
        </a:p>
      </dgm:t>
    </dgm:pt>
    <dgm:pt modelId="{A78530BF-65AC-4FAA-BA98-78CEB0646AD3}">
      <dgm:prSet phldrT="[Texto]"/>
      <dgm:spPr/>
      <dgm:t>
        <a:bodyPr vert="horz"/>
        <a:lstStyle/>
        <a:p>
          <a:r>
            <a:rPr lang="pt-BR" dirty="0" smtClean="0"/>
            <a:t>VIAGENS</a:t>
          </a:r>
          <a:endParaRPr lang="pt-BR" dirty="0"/>
        </a:p>
      </dgm:t>
    </dgm:pt>
    <dgm:pt modelId="{115C81C8-A069-46F9-B22C-98EB3CAF7EF3}" type="parTrans" cxnId="{A093F90D-473C-49C4-90A8-152BF73193AF}">
      <dgm:prSet/>
      <dgm:spPr/>
    </dgm:pt>
    <dgm:pt modelId="{6C78DDB0-9A37-40D3-9927-46B0794960CD}" type="sibTrans" cxnId="{A093F90D-473C-49C4-90A8-152BF73193AF}">
      <dgm:prSet/>
      <dgm:spPr/>
    </dgm:pt>
    <dgm:pt modelId="{BB3FE4B6-717B-4CD8-9262-8F56DB3B4147}">
      <dgm:prSet phldrT="[Texto]"/>
      <dgm:spPr/>
      <dgm:t>
        <a:bodyPr vert="vert"/>
        <a:lstStyle/>
        <a:p>
          <a:pPr algn="ctr"/>
          <a:r>
            <a:rPr lang="pt-BR" dirty="0" smtClean="0"/>
            <a:t>ORDEM</a:t>
          </a:r>
          <a:endParaRPr lang="pt-BR" dirty="0"/>
        </a:p>
      </dgm:t>
    </dgm:pt>
    <dgm:pt modelId="{C36EDB98-453A-4C5A-8090-4B13D3D34DF1}" type="parTrans" cxnId="{EFA3D881-C93E-4E5C-B514-DF8B7BF6D127}">
      <dgm:prSet/>
      <dgm:spPr/>
      <dgm:t>
        <a:bodyPr/>
        <a:lstStyle/>
        <a:p>
          <a:endParaRPr lang="pt-BR"/>
        </a:p>
      </dgm:t>
    </dgm:pt>
    <dgm:pt modelId="{46DB008E-71E2-4E62-B4D7-9B5F7D998079}" type="sibTrans" cxnId="{EFA3D881-C93E-4E5C-B514-DF8B7BF6D127}">
      <dgm:prSet/>
      <dgm:spPr/>
      <dgm:t>
        <a:bodyPr/>
        <a:lstStyle/>
        <a:p>
          <a:endParaRPr lang="pt-BR"/>
        </a:p>
      </dgm:t>
    </dgm:pt>
    <dgm:pt modelId="{2ED1AE77-9D67-4C7D-AAF0-ACAABA834276}">
      <dgm:prSet phldrT="[Texto]"/>
      <dgm:spPr/>
      <dgm:t>
        <a:bodyPr vert="vert"/>
        <a:lstStyle/>
        <a:p>
          <a:pPr algn="ctr"/>
          <a:r>
            <a:rPr lang="pt-BR" dirty="0" smtClean="0"/>
            <a:t>VIAGEM</a:t>
          </a:r>
          <a:endParaRPr lang="pt-BR" dirty="0"/>
        </a:p>
      </dgm:t>
    </dgm:pt>
    <dgm:pt modelId="{96C492DE-681E-4A9B-8D54-4C1936B41F29}" type="parTrans" cxnId="{F0A64D33-F88A-441A-9F70-398694804546}">
      <dgm:prSet/>
      <dgm:spPr/>
      <dgm:t>
        <a:bodyPr/>
        <a:lstStyle/>
        <a:p>
          <a:endParaRPr lang="pt-BR"/>
        </a:p>
      </dgm:t>
    </dgm:pt>
    <dgm:pt modelId="{041D6E94-F559-4241-9D25-D55B95711BB1}" type="sibTrans" cxnId="{F0A64D33-F88A-441A-9F70-398694804546}">
      <dgm:prSet/>
      <dgm:spPr/>
      <dgm:t>
        <a:bodyPr/>
        <a:lstStyle/>
        <a:p>
          <a:endParaRPr lang="pt-BR"/>
        </a:p>
      </dgm:t>
    </dgm:pt>
    <dgm:pt modelId="{A184DB7A-38A0-4ADB-B9F1-A65CADC6D21F}">
      <dgm:prSet phldrT="[Texto]"/>
      <dgm:spPr/>
      <dgm:t>
        <a:bodyPr/>
        <a:lstStyle/>
        <a:p>
          <a:r>
            <a:rPr lang="pt-BR" dirty="0" smtClean="0"/>
            <a:t>LIGAÇÕES</a:t>
          </a:r>
          <a:endParaRPr lang="pt-BR" dirty="0"/>
        </a:p>
      </dgm:t>
    </dgm:pt>
    <dgm:pt modelId="{A1D42ADB-090B-420D-A09B-8C3F9D660DA1}" type="sibTrans" cxnId="{C2E43077-4A7B-49D1-A4AF-12C01742907E}">
      <dgm:prSet/>
      <dgm:spPr/>
      <dgm:t>
        <a:bodyPr/>
        <a:lstStyle/>
        <a:p>
          <a:endParaRPr lang="pt-BR"/>
        </a:p>
      </dgm:t>
    </dgm:pt>
    <dgm:pt modelId="{B555F0C4-432E-4A7B-A785-B1D6F8A8010B}" type="parTrans" cxnId="{C2E43077-4A7B-49D1-A4AF-12C01742907E}">
      <dgm:prSet/>
      <dgm:spPr/>
      <dgm:t>
        <a:bodyPr/>
        <a:lstStyle/>
        <a:p>
          <a:endParaRPr lang="pt-BR"/>
        </a:p>
      </dgm:t>
    </dgm:pt>
    <dgm:pt modelId="{A6C727AB-AC9F-4EBD-B779-7A6A75FA970F}">
      <dgm:prSet/>
      <dgm:spPr/>
      <dgm:t>
        <a:bodyPr vert="vert"/>
        <a:lstStyle/>
        <a:p>
          <a:r>
            <a:rPr lang="pt-BR" dirty="0" smtClean="0"/>
            <a:t>REGISTRO</a:t>
          </a:r>
          <a:endParaRPr lang="pt-BR" dirty="0"/>
        </a:p>
      </dgm:t>
    </dgm:pt>
    <dgm:pt modelId="{11452972-F899-489D-B7FE-2007CB9A87E0}" type="parTrans" cxnId="{EBE91F47-120C-4802-9790-41F4C39F7FF1}">
      <dgm:prSet/>
      <dgm:spPr/>
    </dgm:pt>
    <dgm:pt modelId="{082771D6-84E6-4ADF-8E6B-CFF3653D6D3F}" type="sibTrans" cxnId="{EBE91F47-120C-4802-9790-41F4C39F7FF1}">
      <dgm:prSet/>
      <dgm:spPr/>
    </dgm:pt>
    <dgm:pt modelId="{2DEC18C7-002C-466E-B5AF-017A49812745}">
      <dgm:prSet/>
      <dgm:spPr/>
      <dgm:t>
        <a:bodyPr vert="vert"/>
        <a:lstStyle/>
        <a:p>
          <a:r>
            <a:rPr lang="pt-BR" dirty="0" smtClean="0"/>
            <a:t>PEDIDO</a:t>
          </a:r>
          <a:endParaRPr lang="pt-BR" dirty="0"/>
        </a:p>
      </dgm:t>
    </dgm:pt>
    <dgm:pt modelId="{F6595059-A36B-4002-8BDA-1A96D53EC109}" type="parTrans" cxnId="{16B5EDCC-2A76-4EB5-8FC5-CF6156865914}">
      <dgm:prSet/>
      <dgm:spPr/>
    </dgm:pt>
    <dgm:pt modelId="{5C099D59-5987-4BC9-A84F-06663EEC3E42}" type="sibTrans" cxnId="{16B5EDCC-2A76-4EB5-8FC5-CF6156865914}">
      <dgm:prSet/>
      <dgm:spPr/>
    </dgm:pt>
    <dgm:pt modelId="{A302C1EA-4B80-4506-B725-F60EB8B69D43}">
      <dgm:prSet/>
      <dgm:spPr/>
      <dgm:t>
        <a:bodyPr vert="vert"/>
        <a:lstStyle/>
        <a:p>
          <a:r>
            <a:rPr lang="pt-BR" dirty="0" smtClean="0"/>
            <a:t>SERVIÇO</a:t>
          </a:r>
          <a:endParaRPr lang="pt-BR" dirty="0"/>
        </a:p>
      </dgm:t>
    </dgm:pt>
    <dgm:pt modelId="{E320C8B0-BF4C-4031-BD50-B2265175440F}" type="parTrans" cxnId="{367F5DEC-CF76-4BAD-9651-B7D7CE4A0E72}">
      <dgm:prSet/>
      <dgm:spPr/>
      <dgm:t>
        <a:bodyPr/>
        <a:lstStyle/>
        <a:p>
          <a:endParaRPr lang="pt-BR"/>
        </a:p>
      </dgm:t>
    </dgm:pt>
    <dgm:pt modelId="{ECB9F745-92A6-4B1D-B76D-E1B1EB0DB17B}" type="sibTrans" cxnId="{367F5DEC-CF76-4BAD-9651-B7D7CE4A0E72}">
      <dgm:prSet/>
      <dgm:spPr/>
      <dgm:t>
        <a:bodyPr/>
        <a:lstStyle/>
        <a:p>
          <a:endParaRPr lang="pt-BR"/>
        </a:p>
      </dgm:t>
    </dgm:pt>
    <dgm:pt modelId="{31DD9A6D-4C6B-40DE-9D05-8C31AA16ABAB}">
      <dgm:prSet/>
      <dgm:spPr/>
      <dgm:t>
        <a:bodyPr vert="vert"/>
        <a:lstStyle/>
        <a:p>
          <a:r>
            <a:rPr lang="pt-BR" dirty="0" smtClean="0"/>
            <a:t>MATERIAL</a:t>
          </a:r>
          <a:endParaRPr lang="pt-BR" dirty="0"/>
        </a:p>
      </dgm:t>
    </dgm:pt>
    <dgm:pt modelId="{F09271EB-EB3E-4362-A0B6-13EE3B5E0D18}" type="parTrans" cxnId="{9C295585-D8D9-479E-80BE-62B67CBCC2CB}">
      <dgm:prSet/>
      <dgm:spPr/>
      <dgm:t>
        <a:bodyPr/>
        <a:lstStyle/>
        <a:p>
          <a:endParaRPr lang="pt-BR"/>
        </a:p>
      </dgm:t>
    </dgm:pt>
    <dgm:pt modelId="{5EE6D1B1-F043-4E44-ABF9-5DFEB3DF206A}" type="sibTrans" cxnId="{9C295585-D8D9-479E-80BE-62B67CBCC2CB}">
      <dgm:prSet/>
      <dgm:spPr/>
      <dgm:t>
        <a:bodyPr/>
        <a:lstStyle/>
        <a:p>
          <a:endParaRPr lang="pt-BR"/>
        </a:p>
      </dgm:t>
    </dgm:pt>
    <dgm:pt modelId="{850D8EE9-1DCE-4F68-B04F-91E2195D7417}">
      <dgm:prSet/>
      <dgm:spPr/>
      <dgm:t>
        <a:bodyPr vert="vert"/>
        <a:lstStyle/>
        <a:p>
          <a:r>
            <a:rPr lang="pt-BR" dirty="0" smtClean="0"/>
            <a:t>STATUS DO CLIENTE</a:t>
          </a:r>
          <a:endParaRPr lang="pt-BR" dirty="0"/>
        </a:p>
      </dgm:t>
    </dgm:pt>
    <dgm:pt modelId="{DA13EAA3-2714-48B6-A48A-34DD5E36FAA4}" type="parTrans" cxnId="{7F3091F2-07A5-4FA4-BE11-4684B3F6675B}">
      <dgm:prSet/>
      <dgm:spPr/>
      <dgm:t>
        <a:bodyPr/>
        <a:lstStyle/>
        <a:p>
          <a:endParaRPr lang="pt-BR"/>
        </a:p>
      </dgm:t>
    </dgm:pt>
    <dgm:pt modelId="{7770599D-9412-474B-AEA8-2FAA0E6FBBE2}" type="sibTrans" cxnId="{7F3091F2-07A5-4FA4-BE11-4684B3F6675B}">
      <dgm:prSet/>
      <dgm:spPr/>
      <dgm:t>
        <a:bodyPr/>
        <a:lstStyle/>
        <a:p>
          <a:endParaRPr lang="pt-BR"/>
        </a:p>
      </dgm:t>
    </dgm:pt>
    <dgm:pt modelId="{5B0BB11C-CA40-4F50-A8F0-B56C5AAB9038}">
      <dgm:prSet/>
      <dgm:spPr/>
      <dgm:t>
        <a:bodyPr vert="vert"/>
        <a:lstStyle/>
        <a:p>
          <a:r>
            <a:rPr lang="pt-BR" dirty="0" smtClean="0"/>
            <a:t>STATUS DA LIGAÇÃO</a:t>
          </a:r>
          <a:endParaRPr lang="pt-BR" dirty="0"/>
        </a:p>
      </dgm:t>
    </dgm:pt>
    <dgm:pt modelId="{659771F7-2DB4-40F4-AA08-23D984359A93}" type="parTrans" cxnId="{98B74C0C-2B9F-46EE-9E2A-068F88035CE5}">
      <dgm:prSet/>
      <dgm:spPr/>
      <dgm:t>
        <a:bodyPr/>
        <a:lstStyle/>
        <a:p>
          <a:endParaRPr lang="pt-BR"/>
        </a:p>
      </dgm:t>
    </dgm:pt>
    <dgm:pt modelId="{25981E07-9E3A-4181-A934-2A57264339DE}" type="sibTrans" cxnId="{98B74C0C-2B9F-46EE-9E2A-068F88035CE5}">
      <dgm:prSet/>
      <dgm:spPr/>
      <dgm:t>
        <a:bodyPr/>
        <a:lstStyle/>
        <a:p>
          <a:endParaRPr lang="pt-BR"/>
        </a:p>
      </dgm:t>
    </dgm:pt>
    <dgm:pt modelId="{DF05FC11-3ECA-4794-9E10-A8099E90D8DF}">
      <dgm:prSet phldrT="[Texto]"/>
      <dgm:spPr/>
      <dgm:t>
        <a:bodyPr vert="vert"/>
        <a:lstStyle/>
        <a:p>
          <a:r>
            <a:rPr lang="pt-BR" dirty="0" smtClean="0"/>
            <a:t>STATUS DO SERVIÇO</a:t>
          </a:r>
          <a:endParaRPr lang="pt-BR" dirty="0"/>
        </a:p>
      </dgm:t>
    </dgm:pt>
    <dgm:pt modelId="{169E53F6-7C21-4BE7-AB3C-79A0EADC1EB8}" type="parTrans" cxnId="{80723039-B936-439E-A202-08C25B1162D1}">
      <dgm:prSet/>
      <dgm:spPr/>
      <dgm:t>
        <a:bodyPr/>
        <a:lstStyle/>
        <a:p>
          <a:endParaRPr lang="pt-BR"/>
        </a:p>
      </dgm:t>
    </dgm:pt>
    <dgm:pt modelId="{B27363C4-189B-490F-A213-E00AEC99E14B}" type="sibTrans" cxnId="{80723039-B936-439E-A202-08C25B1162D1}">
      <dgm:prSet/>
      <dgm:spPr/>
      <dgm:t>
        <a:bodyPr/>
        <a:lstStyle/>
        <a:p>
          <a:endParaRPr lang="pt-BR"/>
        </a:p>
      </dgm:t>
    </dgm:pt>
    <dgm:pt modelId="{6574C9DC-2D66-4748-AB00-56CB937F48C8}">
      <dgm:prSet/>
      <dgm:spPr/>
      <dgm:t>
        <a:bodyPr vert="vert"/>
        <a:lstStyle/>
        <a:p>
          <a:r>
            <a:rPr lang="pt-BR" dirty="0" smtClean="0"/>
            <a:t>OBRA</a:t>
          </a:r>
          <a:endParaRPr lang="pt-BR" dirty="0"/>
        </a:p>
      </dgm:t>
    </dgm:pt>
    <dgm:pt modelId="{9BD0AF70-C28E-490B-A5D6-130CE2799E52}" type="parTrans" cxnId="{8711E3B9-8246-4FF9-BC2E-371DD2ECA7D0}">
      <dgm:prSet/>
      <dgm:spPr/>
    </dgm:pt>
    <dgm:pt modelId="{7065B3C6-96E9-4424-B4A9-C20BCF1754B3}" type="sibTrans" cxnId="{8711E3B9-8246-4FF9-BC2E-371DD2ECA7D0}">
      <dgm:prSet/>
      <dgm:spPr/>
    </dgm:pt>
    <dgm:pt modelId="{2385FC58-0CB9-4399-9B56-2455470753EE}">
      <dgm:prSet/>
      <dgm:spPr/>
      <dgm:t>
        <a:bodyPr vert="vert"/>
        <a:lstStyle/>
        <a:p>
          <a:r>
            <a:rPr lang="pt-BR" dirty="0" smtClean="0"/>
            <a:t>CONTRATO</a:t>
          </a:r>
          <a:endParaRPr lang="pt-BR" dirty="0"/>
        </a:p>
      </dgm:t>
    </dgm:pt>
    <dgm:pt modelId="{68DA83C1-EBA9-414A-A9DD-652CAC27463A}" type="parTrans" cxnId="{6EEB08DA-BA52-40C0-A910-A154C018EBB6}">
      <dgm:prSet/>
      <dgm:spPr/>
      <dgm:t>
        <a:bodyPr/>
        <a:lstStyle/>
        <a:p>
          <a:endParaRPr lang="pt-BR"/>
        </a:p>
      </dgm:t>
    </dgm:pt>
    <dgm:pt modelId="{E333C988-DD37-4E40-A76F-65E458225EF1}" type="sibTrans" cxnId="{6EEB08DA-BA52-40C0-A910-A154C018EBB6}">
      <dgm:prSet/>
      <dgm:spPr/>
      <dgm:t>
        <a:bodyPr/>
        <a:lstStyle/>
        <a:p>
          <a:endParaRPr lang="pt-BR"/>
        </a:p>
      </dgm:t>
    </dgm:pt>
    <dgm:pt modelId="{D2301B77-9973-40DB-AAC4-53C03FF509B5}">
      <dgm:prSet/>
      <dgm:spPr/>
      <dgm:t>
        <a:bodyPr vert="vert"/>
        <a:lstStyle/>
        <a:p>
          <a:r>
            <a:rPr lang="pt-BR" dirty="0" smtClean="0"/>
            <a:t>COBRANÇA</a:t>
          </a:r>
          <a:endParaRPr lang="pt-BR" dirty="0"/>
        </a:p>
      </dgm:t>
    </dgm:pt>
    <dgm:pt modelId="{F2F63DAA-D66E-4D5D-89B7-9AB14034B037}" type="parTrans" cxnId="{5C7B0230-9792-4A95-A5C9-7090F576F288}">
      <dgm:prSet/>
      <dgm:spPr/>
      <dgm:t>
        <a:bodyPr/>
        <a:lstStyle/>
        <a:p>
          <a:endParaRPr lang="pt-BR"/>
        </a:p>
      </dgm:t>
    </dgm:pt>
    <dgm:pt modelId="{CF80EA67-EC0A-416C-98C8-19708CB4026C}" type="sibTrans" cxnId="{5C7B0230-9792-4A95-A5C9-7090F576F288}">
      <dgm:prSet/>
      <dgm:spPr/>
      <dgm:t>
        <a:bodyPr/>
        <a:lstStyle/>
        <a:p>
          <a:endParaRPr lang="pt-BR"/>
        </a:p>
      </dgm:t>
    </dgm:pt>
    <dgm:pt modelId="{C93BC8D8-9249-41F3-8C2A-8946A852B78A}">
      <dgm:prSet phldrT="[Texto]"/>
      <dgm:spPr/>
      <dgm:t>
        <a:bodyPr vert="vert"/>
        <a:lstStyle/>
        <a:p>
          <a:r>
            <a:rPr lang="pt-BR" dirty="0" smtClean="0"/>
            <a:t>RESP. PELA CONCLUSÃO</a:t>
          </a:r>
          <a:endParaRPr lang="pt-BR" dirty="0"/>
        </a:p>
      </dgm:t>
    </dgm:pt>
    <dgm:pt modelId="{E4A7C2F9-78DA-4C59-A949-98F02A8B0053}" type="parTrans" cxnId="{AF00A4B1-BBE3-4011-B6E0-F0ABCC5A7376}">
      <dgm:prSet/>
      <dgm:spPr/>
    </dgm:pt>
    <dgm:pt modelId="{04C52826-1706-43CA-A93E-87BDEB23D267}" type="sibTrans" cxnId="{AF00A4B1-BBE3-4011-B6E0-F0ABCC5A7376}">
      <dgm:prSet/>
      <dgm:spPr/>
    </dgm:pt>
    <dgm:pt modelId="{365CAD81-8182-44C1-9DA9-42E3F63EA333}">
      <dgm:prSet/>
      <dgm:spPr/>
      <dgm:t>
        <a:bodyPr vert="vert"/>
        <a:lstStyle/>
        <a:p>
          <a:r>
            <a:rPr lang="pt-BR" dirty="0" smtClean="0"/>
            <a:t>POSIÇÃO DA LIGAÇÃO</a:t>
          </a:r>
          <a:endParaRPr lang="pt-BR" dirty="0"/>
        </a:p>
      </dgm:t>
    </dgm:pt>
    <dgm:pt modelId="{39860035-2898-4470-A24F-07CEA65146D4}" type="parTrans" cxnId="{23A9BB81-A78F-40DE-8EF8-15F5CBCE08F0}">
      <dgm:prSet/>
      <dgm:spPr/>
    </dgm:pt>
    <dgm:pt modelId="{DDC5CE08-F68A-4160-A1C3-7D91F2F606D9}" type="sibTrans" cxnId="{23A9BB81-A78F-40DE-8EF8-15F5CBCE08F0}">
      <dgm:prSet/>
      <dgm:spPr/>
    </dgm:pt>
    <dgm:pt modelId="{E7DC4727-646E-4054-9F22-78A243B0B993}">
      <dgm:prSet/>
      <dgm:spPr/>
      <dgm:t>
        <a:bodyPr vert="vert"/>
        <a:lstStyle/>
        <a:p>
          <a:r>
            <a:rPr lang="pt-BR" dirty="0" smtClean="0"/>
            <a:t>LIBERAÇÃO PARA O ROTEIRO</a:t>
          </a:r>
          <a:endParaRPr lang="pt-BR" dirty="0"/>
        </a:p>
      </dgm:t>
    </dgm:pt>
    <dgm:pt modelId="{D7ED05A1-C9DE-4529-A519-9627B757E510}" type="parTrans" cxnId="{65804391-0F99-45A9-8005-3E8826659ACB}">
      <dgm:prSet/>
      <dgm:spPr/>
    </dgm:pt>
    <dgm:pt modelId="{B7A47356-1F3F-40AE-B72B-9030028D7AA1}" type="sibTrans" cxnId="{65804391-0F99-45A9-8005-3E8826659ACB}">
      <dgm:prSet/>
      <dgm:spPr/>
    </dgm:pt>
    <dgm:pt modelId="{54834D10-7A62-4CB0-958A-B7ED78658234}">
      <dgm:prSet/>
      <dgm:spPr/>
      <dgm:t>
        <a:bodyPr vert="vert"/>
        <a:lstStyle/>
        <a:p>
          <a:r>
            <a:rPr lang="pt-BR" dirty="0" smtClean="0"/>
            <a:t>OBSERVAÇÕES GERAIS</a:t>
          </a:r>
          <a:endParaRPr lang="pt-BR" dirty="0"/>
        </a:p>
      </dgm:t>
    </dgm:pt>
    <dgm:pt modelId="{C267F8BF-EA04-4550-9B15-0961FAA2C70F}" type="parTrans" cxnId="{9C8F3F68-9A01-4DE2-97E6-070E760ED222}">
      <dgm:prSet/>
      <dgm:spPr/>
    </dgm:pt>
    <dgm:pt modelId="{30E0B8F2-37DB-4062-B947-B42A22ED95C8}" type="sibTrans" cxnId="{9C8F3F68-9A01-4DE2-97E6-070E760ED222}">
      <dgm:prSet/>
      <dgm:spPr/>
    </dgm:pt>
    <dgm:pt modelId="{0AB00430-5676-4856-A970-CAAF88C07783}">
      <dgm:prSet/>
      <dgm:spPr/>
      <dgm:t>
        <a:bodyPr vert="vert"/>
        <a:lstStyle/>
        <a:p>
          <a:r>
            <a:rPr lang="pt-BR" dirty="0" smtClean="0"/>
            <a:t>SOLICITANTE</a:t>
          </a:r>
          <a:endParaRPr lang="pt-BR" dirty="0"/>
        </a:p>
      </dgm:t>
    </dgm:pt>
    <dgm:pt modelId="{E867FB3B-E309-44EC-9131-764BF9B2CF5D}" type="parTrans" cxnId="{63916704-FE58-451F-A4B9-239FBF04B8D2}">
      <dgm:prSet/>
      <dgm:spPr/>
    </dgm:pt>
    <dgm:pt modelId="{EB933EB5-04D0-4C3E-9D02-1D0C0D9230B5}" type="sibTrans" cxnId="{63916704-FE58-451F-A4B9-239FBF04B8D2}">
      <dgm:prSet/>
      <dgm:spPr/>
    </dgm:pt>
    <dgm:pt modelId="{668EF3A3-D9EC-46EE-8FBF-226056222650}">
      <dgm:prSet/>
      <dgm:spPr/>
      <dgm:t>
        <a:bodyPr vert="vert"/>
        <a:lstStyle/>
        <a:p>
          <a:r>
            <a:rPr lang="pt-BR" dirty="0" smtClean="0"/>
            <a:t>TAREFA</a:t>
          </a:r>
          <a:endParaRPr lang="pt-BR" dirty="0"/>
        </a:p>
      </dgm:t>
    </dgm:pt>
    <dgm:pt modelId="{DE0AB937-1D07-449D-ADCE-35C7C3CDD0E1}" type="parTrans" cxnId="{2AE5A61A-0258-4365-ABCF-50F2079D68CD}">
      <dgm:prSet/>
      <dgm:spPr/>
    </dgm:pt>
    <dgm:pt modelId="{88D9279C-FF2F-4600-BAC4-21CF2B5B594E}" type="sibTrans" cxnId="{2AE5A61A-0258-4365-ABCF-50F2079D68CD}">
      <dgm:prSet/>
      <dgm:spPr/>
    </dgm:pt>
    <dgm:pt modelId="{B169BDAD-C2B5-4A2C-9DC5-0829780074E7}">
      <dgm:prSet/>
      <dgm:spPr/>
      <dgm:t>
        <a:bodyPr vert="vert"/>
        <a:lstStyle/>
        <a:p>
          <a:r>
            <a:rPr lang="pt-BR" dirty="0" smtClean="0"/>
            <a:t>DADOS</a:t>
          </a:r>
          <a:endParaRPr lang="pt-BR" dirty="0"/>
        </a:p>
      </dgm:t>
    </dgm:pt>
    <dgm:pt modelId="{096DD652-A499-4600-B4B8-85C8AB1B9535}" type="sibTrans" cxnId="{2CC81799-35D8-494D-AE93-7C1A4E719C5E}">
      <dgm:prSet/>
      <dgm:spPr/>
    </dgm:pt>
    <dgm:pt modelId="{BF2FDF88-9A9A-4B93-88F6-8004B999DA34}" type="parTrans" cxnId="{2CC81799-35D8-494D-AE93-7C1A4E719C5E}">
      <dgm:prSet/>
      <dgm:spPr/>
    </dgm:pt>
    <dgm:pt modelId="{657F0400-C71B-4659-B9C1-D787D22027CC}">
      <dgm:prSet/>
      <dgm:spPr/>
      <dgm:t>
        <a:bodyPr vert="vert"/>
        <a:lstStyle/>
        <a:p>
          <a:r>
            <a:rPr lang="pt-BR" dirty="0" smtClean="0"/>
            <a:t>REGISTRO</a:t>
          </a:r>
          <a:endParaRPr lang="pt-BR" dirty="0"/>
        </a:p>
      </dgm:t>
    </dgm:pt>
    <dgm:pt modelId="{A7021E60-3ACD-4C90-8A19-12CFD55DE8C5}" type="parTrans" cxnId="{B4055B03-138B-4134-86A4-7F01BFC5DC82}">
      <dgm:prSet/>
      <dgm:spPr/>
    </dgm:pt>
    <dgm:pt modelId="{C1BB44B8-6FEB-44D1-9E26-9D464F39626F}" type="sibTrans" cxnId="{B4055B03-138B-4134-86A4-7F01BFC5DC82}">
      <dgm:prSet/>
      <dgm:spPr/>
    </dgm:pt>
    <dgm:pt modelId="{34CFA42F-1B67-4B84-A158-6DDA8C1F4471}">
      <dgm:prSet phldrT="[Texto]"/>
      <dgm:spPr/>
      <dgm:t>
        <a:bodyPr vert="vert"/>
        <a:lstStyle/>
        <a:p>
          <a:r>
            <a:rPr lang="pt-BR" dirty="0" smtClean="0"/>
            <a:t>STATUS DO SERVIÇO</a:t>
          </a:r>
          <a:endParaRPr lang="pt-BR" dirty="0"/>
        </a:p>
      </dgm:t>
    </dgm:pt>
    <dgm:pt modelId="{53CB0835-7EE3-4B51-BF1F-AF19845BAA12}" type="parTrans" cxnId="{34313A00-F16B-400C-B0A5-6829AC256F6C}">
      <dgm:prSet/>
      <dgm:spPr/>
    </dgm:pt>
    <dgm:pt modelId="{575545B7-FF76-491E-9EDF-0F1321F3119E}" type="sibTrans" cxnId="{34313A00-F16B-400C-B0A5-6829AC256F6C}">
      <dgm:prSet/>
      <dgm:spPr/>
    </dgm:pt>
    <dgm:pt modelId="{80E18279-0120-4078-AFD0-0F280313BA0F}">
      <dgm:prSet phldrT="[Texto]"/>
      <dgm:spPr/>
      <dgm:t>
        <a:bodyPr vert="vert"/>
        <a:lstStyle/>
        <a:p>
          <a:r>
            <a:rPr lang="pt-BR" dirty="0" smtClean="0"/>
            <a:t>RESP. PELA CONCLUSÃO</a:t>
          </a:r>
          <a:endParaRPr lang="pt-BR" dirty="0"/>
        </a:p>
      </dgm:t>
    </dgm:pt>
    <dgm:pt modelId="{B039EBA3-04E6-47AC-B2CB-C7B4A47E2488}" type="parTrans" cxnId="{11A2EF99-5E51-4E3D-B4F9-E72D4D917382}">
      <dgm:prSet/>
      <dgm:spPr/>
      <dgm:t>
        <a:bodyPr/>
        <a:lstStyle/>
        <a:p>
          <a:endParaRPr lang="pt-BR"/>
        </a:p>
      </dgm:t>
    </dgm:pt>
    <dgm:pt modelId="{F03C4925-F8C1-4D5F-879D-8417D1BE1EDD}" type="sibTrans" cxnId="{11A2EF99-5E51-4E3D-B4F9-E72D4D917382}">
      <dgm:prSet/>
      <dgm:spPr/>
      <dgm:t>
        <a:bodyPr/>
        <a:lstStyle/>
        <a:p>
          <a:endParaRPr lang="pt-BR"/>
        </a:p>
      </dgm:t>
    </dgm:pt>
    <dgm:pt modelId="{E8D2B32A-5C8A-4BB0-8C9C-420F3CB7B172}">
      <dgm:prSet/>
      <dgm:spPr/>
      <dgm:t>
        <a:bodyPr vert="vert"/>
        <a:lstStyle/>
        <a:p>
          <a:pPr algn="ctr"/>
          <a:r>
            <a:rPr lang="pt-BR" dirty="0" smtClean="0"/>
            <a:t>VEICULO</a:t>
          </a:r>
          <a:endParaRPr lang="pt-BR" dirty="0"/>
        </a:p>
      </dgm:t>
    </dgm:pt>
    <dgm:pt modelId="{51CC99A5-E421-4EA5-BFAA-45D2131C4869}" type="parTrans" cxnId="{00D902B2-9326-4B32-A4D6-18BDE27E5CE0}">
      <dgm:prSet/>
      <dgm:spPr/>
    </dgm:pt>
    <dgm:pt modelId="{CA493B94-CFDB-443B-9EB5-055EFDCA5C3F}" type="sibTrans" cxnId="{00D902B2-9326-4B32-A4D6-18BDE27E5CE0}">
      <dgm:prSet/>
      <dgm:spPr/>
    </dgm:pt>
    <dgm:pt modelId="{B702115C-C8B1-4ACA-8924-02A06F56EE1F}">
      <dgm:prSet/>
      <dgm:spPr/>
      <dgm:t>
        <a:bodyPr vert="vert"/>
        <a:lstStyle/>
        <a:p>
          <a:r>
            <a:rPr lang="pt-BR" smtClean="0"/>
            <a:t>REGISTRO</a:t>
          </a:r>
          <a:endParaRPr lang="pt-BR" dirty="0"/>
        </a:p>
      </dgm:t>
    </dgm:pt>
    <dgm:pt modelId="{EA623DF9-811C-4F16-A749-183F3CE28162}" type="parTrans" cxnId="{9971FFCA-7A1E-49E8-97A1-9E3C485C4433}">
      <dgm:prSet/>
      <dgm:spPr/>
    </dgm:pt>
    <dgm:pt modelId="{A6BB95A1-09F3-403F-A469-3238DF817F48}" type="sibTrans" cxnId="{9971FFCA-7A1E-49E8-97A1-9E3C485C4433}">
      <dgm:prSet/>
      <dgm:spPr/>
    </dgm:pt>
    <dgm:pt modelId="{7F7B00C1-E0F8-4836-8D5D-140EB020E4FF}">
      <dgm:prSet phldrT="[Texto]"/>
      <dgm:spPr/>
      <dgm:t>
        <a:bodyPr vert="vert"/>
        <a:lstStyle/>
        <a:p>
          <a:r>
            <a:rPr lang="pt-BR" dirty="0" smtClean="0"/>
            <a:t>STATUS DO SERVIÇO</a:t>
          </a:r>
          <a:endParaRPr lang="pt-BR" dirty="0"/>
        </a:p>
      </dgm:t>
    </dgm:pt>
    <dgm:pt modelId="{9A9C8340-44A4-4ECC-A3E6-FE107FF3CC62}" type="parTrans" cxnId="{52EE3B1C-AD46-4382-A02B-BB4E2E6A4EDB}">
      <dgm:prSet/>
      <dgm:spPr/>
      <dgm:t>
        <a:bodyPr/>
        <a:lstStyle/>
        <a:p>
          <a:endParaRPr lang="pt-BR"/>
        </a:p>
      </dgm:t>
    </dgm:pt>
    <dgm:pt modelId="{21B3F5AD-8161-41C7-86E9-7EF7F1A173AE}" type="sibTrans" cxnId="{52EE3B1C-AD46-4382-A02B-BB4E2E6A4EDB}">
      <dgm:prSet/>
      <dgm:spPr/>
      <dgm:t>
        <a:bodyPr/>
        <a:lstStyle/>
        <a:p>
          <a:endParaRPr lang="pt-BR"/>
        </a:p>
      </dgm:t>
    </dgm:pt>
    <dgm:pt modelId="{23FA4A30-B487-4E99-BD04-106D9D435E5C}">
      <dgm:prSet phldrT="[Texto]"/>
      <dgm:spPr/>
      <dgm:t>
        <a:bodyPr vert="vert"/>
        <a:lstStyle/>
        <a:p>
          <a:r>
            <a:rPr lang="pt-BR" dirty="0" smtClean="0"/>
            <a:t>RESP. PELA CONCLUSÃO</a:t>
          </a:r>
          <a:endParaRPr lang="pt-BR" dirty="0"/>
        </a:p>
      </dgm:t>
    </dgm:pt>
    <dgm:pt modelId="{D43C2FD7-90AB-46FD-847C-AAB406DDF301}" type="parTrans" cxnId="{31505E52-A280-4A00-8658-48D385E58A10}">
      <dgm:prSet/>
      <dgm:spPr/>
      <dgm:t>
        <a:bodyPr/>
        <a:lstStyle/>
        <a:p>
          <a:endParaRPr lang="pt-BR"/>
        </a:p>
      </dgm:t>
    </dgm:pt>
    <dgm:pt modelId="{6D23B23E-8841-493F-B3AB-703816B16580}" type="sibTrans" cxnId="{31505E52-A280-4A00-8658-48D385E58A10}">
      <dgm:prSet/>
      <dgm:spPr/>
      <dgm:t>
        <a:bodyPr/>
        <a:lstStyle/>
        <a:p>
          <a:endParaRPr lang="pt-BR"/>
        </a:p>
      </dgm:t>
    </dgm:pt>
    <dgm:pt modelId="{48436A03-D0EE-4D88-98DD-739C67997FA0}">
      <dgm:prSet phldrT="[Texto]"/>
      <dgm:spPr/>
      <dgm:t>
        <a:bodyPr vert="vert"/>
        <a:lstStyle/>
        <a:p>
          <a:r>
            <a:rPr lang="pt-BR" dirty="0" smtClean="0"/>
            <a:t>LIGAÇÃO</a:t>
          </a:r>
          <a:endParaRPr lang="pt-BR" dirty="0"/>
        </a:p>
      </dgm:t>
    </dgm:pt>
    <dgm:pt modelId="{9342CB4D-1CDD-4596-B948-7A7B7D23AC63}" type="parTrans" cxnId="{44E5FD6F-E0CA-409F-A89A-03C812667406}">
      <dgm:prSet/>
      <dgm:spPr/>
    </dgm:pt>
    <dgm:pt modelId="{2B721DA7-22AA-4DDA-A0C0-987D74A34ADE}" type="sibTrans" cxnId="{44E5FD6F-E0CA-409F-A89A-03C812667406}">
      <dgm:prSet/>
      <dgm:spPr/>
    </dgm:pt>
    <dgm:pt modelId="{E48FAECA-8B50-4CCA-B823-C850F3FC1469}">
      <dgm:prSet phldrT="[Texto]"/>
      <dgm:spPr/>
      <dgm:t>
        <a:bodyPr vert="vert"/>
        <a:lstStyle/>
        <a:p>
          <a:r>
            <a:rPr lang="pt-BR" dirty="0" smtClean="0"/>
            <a:t>PEDIDO</a:t>
          </a:r>
          <a:endParaRPr lang="pt-BR" dirty="0"/>
        </a:p>
      </dgm:t>
    </dgm:pt>
    <dgm:pt modelId="{92055730-3854-4550-9743-C0C536CF875A}" type="parTrans" cxnId="{1A3B423F-A7DF-477A-A45D-E04D8DBB989A}">
      <dgm:prSet/>
      <dgm:spPr/>
    </dgm:pt>
    <dgm:pt modelId="{F50A7511-61A0-42B0-A6F1-2559E018A063}" type="sibTrans" cxnId="{1A3B423F-A7DF-477A-A45D-E04D8DBB989A}">
      <dgm:prSet/>
      <dgm:spPr/>
    </dgm:pt>
    <dgm:pt modelId="{1FE84A84-4B3E-49DE-BE21-94AF3661AFA2}">
      <dgm:prSet phldrT="[Texto]"/>
      <dgm:spPr/>
      <dgm:t>
        <a:bodyPr vert="vert"/>
        <a:lstStyle/>
        <a:p>
          <a:r>
            <a:rPr lang="pt-BR" dirty="0" smtClean="0"/>
            <a:t>OBRA</a:t>
          </a:r>
          <a:endParaRPr lang="pt-BR" dirty="0"/>
        </a:p>
      </dgm:t>
    </dgm:pt>
    <dgm:pt modelId="{1B6DDA98-DC48-4203-A700-4BCB718FDE40}" type="parTrans" cxnId="{69E30362-FD04-42BF-99BA-C791E21C50B3}">
      <dgm:prSet/>
      <dgm:spPr/>
    </dgm:pt>
    <dgm:pt modelId="{81F4A174-54E5-4D45-873F-4B2847824A1B}" type="sibTrans" cxnId="{69E30362-FD04-42BF-99BA-C791E21C50B3}">
      <dgm:prSet/>
      <dgm:spPr/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A24A43D5-AC07-47CE-9E36-4CBEC629530D}" type="pres">
      <dgm:prSet presAssocID="{91272E83-D057-4E79-BCED-AE1F321DAAE0}" presName="vertOne" presStyleCnt="0"/>
      <dgm:spPr/>
      <dgm:t>
        <a:bodyPr/>
        <a:lstStyle/>
        <a:p>
          <a:endParaRPr lang="pt-BR"/>
        </a:p>
      </dgm:t>
    </dgm:pt>
    <dgm:pt modelId="{F9DA9C6C-EB67-4A2F-88E1-B20203521784}" type="pres">
      <dgm:prSet presAssocID="{91272E83-D057-4E79-BCED-AE1F321DAAE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142E964-E5FF-4E7D-BF90-3C86DEFB7C72}" type="pres">
      <dgm:prSet presAssocID="{91272E83-D057-4E79-BCED-AE1F321DAAE0}" presName="parTransOne" presStyleCnt="0"/>
      <dgm:spPr/>
      <dgm:t>
        <a:bodyPr/>
        <a:lstStyle/>
        <a:p>
          <a:endParaRPr lang="pt-BR"/>
        </a:p>
      </dgm:t>
    </dgm:pt>
    <dgm:pt modelId="{5960E311-B95F-46B6-AE9E-14D3B2ABDD8F}" type="pres">
      <dgm:prSet presAssocID="{91272E83-D057-4E79-BCED-AE1F321DAAE0}" presName="horzOne" presStyleCnt="0"/>
      <dgm:spPr/>
      <dgm:t>
        <a:bodyPr/>
        <a:lstStyle/>
        <a:p>
          <a:endParaRPr lang="pt-BR"/>
        </a:p>
      </dgm:t>
    </dgm:pt>
    <dgm:pt modelId="{8A4C34EB-2B30-45BA-9F97-95D8B0F021C0}" type="pres">
      <dgm:prSet presAssocID="{A78530BF-65AC-4FAA-BA98-78CEB0646AD3}" presName="vertTwo" presStyleCnt="0"/>
      <dgm:spPr/>
      <dgm:t>
        <a:bodyPr/>
        <a:lstStyle/>
        <a:p>
          <a:endParaRPr lang="pt-BR"/>
        </a:p>
      </dgm:t>
    </dgm:pt>
    <dgm:pt modelId="{7907FB6E-269F-44D0-AEE5-E91B4A22B873}" type="pres">
      <dgm:prSet presAssocID="{A78530BF-65AC-4FAA-BA98-78CEB0646AD3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2831917-D995-4A06-AC1F-1CED5900A818}" type="pres">
      <dgm:prSet presAssocID="{A78530BF-65AC-4FAA-BA98-78CEB0646AD3}" presName="parTransTwo" presStyleCnt="0"/>
      <dgm:spPr/>
      <dgm:t>
        <a:bodyPr/>
        <a:lstStyle/>
        <a:p>
          <a:endParaRPr lang="pt-BR"/>
        </a:p>
      </dgm:t>
    </dgm:pt>
    <dgm:pt modelId="{6F6F0159-4C23-40F5-8046-430A1528AA3F}" type="pres">
      <dgm:prSet presAssocID="{A78530BF-65AC-4FAA-BA98-78CEB0646AD3}" presName="horzTwo" presStyleCnt="0"/>
      <dgm:spPr/>
      <dgm:t>
        <a:bodyPr/>
        <a:lstStyle/>
        <a:p>
          <a:endParaRPr lang="pt-BR"/>
        </a:p>
      </dgm:t>
    </dgm:pt>
    <dgm:pt modelId="{FA8920E9-0AC5-4FD8-8664-1C2AB2923165}" type="pres">
      <dgm:prSet presAssocID="{B702115C-C8B1-4ACA-8924-02A06F56EE1F}" presName="vertThree" presStyleCnt="0"/>
      <dgm:spPr/>
    </dgm:pt>
    <dgm:pt modelId="{7D43C311-22CC-459D-8E3B-A5762668EF8D}" type="pres">
      <dgm:prSet presAssocID="{B702115C-C8B1-4ACA-8924-02A06F56EE1F}" presName="txThree" presStyleLbl="node3" presStyleIdx="0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C2518BF-D910-4E13-B3BB-5835D783C877}" type="pres">
      <dgm:prSet presAssocID="{B702115C-C8B1-4ACA-8924-02A06F56EE1F}" presName="horzThree" presStyleCnt="0"/>
      <dgm:spPr/>
    </dgm:pt>
    <dgm:pt modelId="{3F2DE333-0629-48EE-85BB-C40CD4F4A0D7}" type="pres">
      <dgm:prSet presAssocID="{A6BB95A1-09F3-403F-A469-3238DF817F48}" presName="sibSpaceThree" presStyleCnt="0"/>
      <dgm:spPr/>
    </dgm:pt>
    <dgm:pt modelId="{5EFC5C14-D801-4046-8A56-3D046BD126E2}" type="pres">
      <dgm:prSet presAssocID="{7F7B00C1-E0F8-4836-8D5D-140EB020E4FF}" presName="vertThree" presStyleCnt="0"/>
      <dgm:spPr/>
    </dgm:pt>
    <dgm:pt modelId="{4E52C2A3-31F2-473C-BB07-2EDB2DD49650}" type="pres">
      <dgm:prSet presAssocID="{7F7B00C1-E0F8-4836-8D5D-140EB020E4FF}" presName="txThree" presStyleLbl="node3" presStyleIdx="1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2D7C9A1-15BF-4894-BA02-1FC476E129BF}" type="pres">
      <dgm:prSet presAssocID="{7F7B00C1-E0F8-4836-8D5D-140EB020E4FF}" presName="parTransThree" presStyleCnt="0"/>
      <dgm:spPr/>
    </dgm:pt>
    <dgm:pt modelId="{B34692E0-EA07-4EEC-9FB1-B59E05B83D22}" type="pres">
      <dgm:prSet presAssocID="{7F7B00C1-E0F8-4836-8D5D-140EB020E4FF}" presName="horzThree" presStyleCnt="0"/>
      <dgm:spPr/>
    </dgm:pt>
    <dgm:pt modelId="{14F50F30-A96B-477C-AB6F-12AB8DA744BB}" type="pres">
      <dgm:prSet presAssocID="{23FA4A30-B487-4E99-BD04-106D9D435E5C}" presName="vertFour" presStyleCnt="0">
        <dgm:presLayoutVars>
          <dgm:chPref val="3"/>
        </dgm:presLayoutVars>
      </dgm:prSet>
      <dgm:spPr/>
    </dgm:pt>
    <dgm:pt modelId="{D77FEAE6-8C27-4D9D-85BF-4296255ED88A}" type="pres">
      <dgm:prSet presAssocID="{23FA4A30-B487-4E99-BD04-106D9D435E5C}" presName="txFour" presStyleLbl="node4" presStyleIdx="0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2896E3A-F863-4883-9633-41E5305E4B1A}" type="pres">
      <dgm:prSet presAssocID="{23FA4A30-B487-4E99-BD04-106D9D435E5C}" presName="horzFour" presStyleCnt="0"/>
      <dgm:spPr/>
    </dgm:pt>
    <dgm:pt modelId="{2E51F3B0-CB14-497D-8E1D-A49F62811D44}" type="pres">
      <dgm:prSet presAssocID="{21B3F5AD-8161-41C7-86E9-7EF7F1A173AE}" presName="sibSpaceThree" presStyleCnt="0"/>
      <dgm:spPr/>
    </dgm:pt>
    <dgm:pt modelId="{FEEECA4D-F141-481C-B625-D4C45837E0F5}" type="pres">
      <dgm:prSet presAssocID="{48436A03-D0EE-4D88-98DD-739C67997FA0}" presName="vertThree" presStyleCnt="0"/>
      <dgm:spPr/>
    </dgm:pt>
    <dgm:pt modelId="{03AB8AC0-E226-4016-A2B0-2528554566A2}" type="pres">
      <dgm:prSet presAssocID="{48436A03-D0EE-4D88-98DD-739C67997FA0}" presName="txThree" presStyleLbl="node3" presStyleIdx="2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5330C20-A722-455E-BE46-0C46ACF71835}" type="pres">
      <dgm:prSet presAssocID="{48436A03-D0EE-4D88-98DD-739C67997FA0}" presName="parTransThree" presStyleCnt="0"/>
      <dgm:spPr/>
    </dgm:pt>
    <dgm:pt modelId="{B3523E14-90E1-470A-9B8D-B7387507EA5D}" type="pres">
      <dgm:prSet presAssocID="{48436A03-D0EE-4D88-98DD-739C67997FA0}" presName="horzThree" presStyleCnt="0"/>
      <dgm:spPr/>
    </dgm:pt>
    <dgm:pt modelId="{4D905CC3-F528-4F89-BFD2-FE2A74AEAA2D}" type="pres">
      <dgm:prSet presAssocID="{1FE84A84-4B3E-49DE-BE21-94AF3661AFA2}" presName="vertFour" presStyleCnt="0">
        <dgm:presLayoutVars>
          <dgm:chPref val="3"/>
        </dgm:presLayoutVars>
      </dgm:prSet>
      <dgm:spPr/>
    </dgm:pt>
    <dgm:pt modelId="{08DF2DF7-43A0-47E7-B0AF-FF668A97D083}" type="pres">
      <dgm:prSet presAssocID="{1FE84A84-4B3E-49DE-BE21-94AF3661AFA2}" presName="txFour" presStyleLbl="node4" presStyleIdx="1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C62CB7B-5320-434F-8391-D75AF259C6A2}" type="pres">
      <dgm:prSet presAssocID="{1FE84A84-4B3E-49DE-BE21-94AF3661AFA2}" presName="horzFour" presStyleCnt="0"/>
      <dgm:spPr/>
    </dgm:pt>
    <dgm:pt modelId="{4FA9713A-F41C-4F32-B800-5919EAA173D0}" type="pres">
      <dgm:prSet presAssocID="{81F4A174-54E5-4D45-873F-4B2847824A1B}" presName="sibSpaceFour" presStyleCnt="0"/>
      <dgm:spPr/>
    </dgm:pt>
    <dgm:pt modelId="{B8C710D7-412C-48C9-9A45-6902F93E28D5}" type="pres">
      <dgm:prSet presAssocID="{E48FAECA-8B50-4CCA-B823-C850F3FC1469}" presName="vertFour" presStyleCnt="0">
        <dgm:presLayoutVars>
          <dgm:chPref val="3"/>
        </dgm:presLayoutVars>
      </dgm:prSet>
      <dgm:spPr/>
    </dgm:pt>
    <dgm:pt modelId="{A8E5B497-48DA-4C8B-AEA4-ED37BC2276E7}" type="pres">
      <dgm:prSet presAssocID="{E48FAECA-8B50-4CCA-B823-C850F3FC1469}" presName="txFour" presStyleLbl="node4" presStyleIdx="2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6E233CB-9CB9-4BFB-91F7-3918CF5FC8CA}" type="pres">
      <dgm:prSet presAssocID="{E48FAECA-8B50-4CCA-B823-C850F3FC1469}" presName="horzFour" presStyleCnt="0"/>
      <dgm:spPr/>
    </dgm:pt>
    <dgm:pt modelId="{D02D044F-FE0E-4BF7-A5A5-6ED209B2FCA1}" type="pres">
      <dgm:prSet presAssocID="{2B721DA7-22AA-4DDA-A0C0-987D74A34ADE}" presName="sibSpaceThree" presStyleCnt="0"/>
      <dgm:spPr/>
    </dgm:pt>
    <dgm:pt modelId="{7CC20AAC-7A3D-4BAD-92E0-4241D2BE1D25}" type="pres">
      <dgm:prSet presAssocID="{BB3FE4B6-717B-4CD8-9262-8F56DB3B4147}" presName="vertThree" presStyleCnt="0"/>
      <dgm:spPr/>
      <dgm:t>
        <a:bodyPr/>
        <a:lstStyle/>
        <a:p>
          <a:endParaRPr lang="pt-BR"/>
        </a:p>
      </dgm:t>
    </dgm:pt>
    <dgm:pt modelId="{EF567F15-7680-42CC-BD51-4C4AA8653D0E}" type="pres">
      <dgm:prSet presAssocID="{BB3FE4B6-717B-4CD8-9262-8F56DB3B4147}" presName="txThree" presStyleLbl="node3" presStyleIdx="3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B400A22-6A94-4760-A536-776C8AE93F4F}" type="pres">
      <dgm:prSet presAssocID="{BB3FE4B6-717B-4CD8-9262-8F56DB3B4147}" presName="horzThree" presStyleCnt="0"/>
      <dgm:spPr/>
      <dgm:t>
        <a:bodyPr/>
        <a:lstStyle/>
        <a:p>
          <a:endParaRPr lang="pt-BR"/>
        </a:p>
      </dgm:t>
    </dgm:pt>
    <dgm:pt modelId="{66C7B629-7EEF-4B47-9C17-69FA414A1813}" type="pres">
      <dgm:prSet presAssocID="{46DB008E-71E2-4E62-B4D7-9B5F7D998079}" presName="sibSpaceThree" presStyleCnt="0"/>
      <dgm:spPr/>
      <dgm:t>
        <a:bodyPr/>
        <a:lstStyle/>
        <a:p>
          <a:endParaRPr lang="pt-BR"/>
        </a:p>
      </dgm:t>
    </dgm:pt>
    <dgm:pt modelId="{96660DF8-BD42-48F3-A7FE-DA024FC09FC8}" type="pres">
      <dgm:prSet presAssocID="{2ED1AE77-9D67-4C7D-AAF0-ACAABA834276}" presName="vertThree" presStyleCnt="0"/>
      <dgm:spPr/>
      <dgm:t>
        <a:bodyPr/>
        <a:lstStyle/>
        <a:p>
          <a:endParaRPr lang="pt-BR"/>
        </a:p>
      </dgm:t>
    </dgm:pt>
    <dgm:pt modelId="{0CE80249-47AE-44D4-99E3-EE63FE815B47}" type="pres">
      <dgm:prSet presAssocID="{2ED1AE77-9D67-4C7D-AAF0-ACAABA834276}" presName="txThree" presStyleLbl="node3" presStyleIdx="4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96357D3-7AC8-4A87-8F9E-117E217B3C18}" type="pres">
      <dgm:prSet presAssocID="{2ED1AE77-9D67-4C7D-AAF0-ACAABA834276}" presName="horzThree" presStyleCnt="0"/>
      <dgm:spPr/>
      <dgm:t>
        <a:bodyPr/>
        <a:lstStyle/>
        <a:p>
          <a:endParaRPr lang="pt-BR"/>
        </a:p>
      </dgm:t>
    </dgm:pt>
    <dgm:pt modelId="{CF717E08-B5F1-4319-B1F4-B0322D014C3B}" type="pres">
      <dgm:prSet presAssocID="{6C78DDB0-9A37-40D3-9927-46B0794960CD}" presName="sibSpaceTwo" presStyleCnt="0"/>
      <dgm:spPr/>
      <dgm:t>
        <a:bodyPr/>
        <a:lstStyle/>
        <a:p>
          <a:endParaRPr lang="pt-BR"/>
        </a:p>
      </dgm:t>
    </dgm:pt>
    <dgm:pt modelId="{03E84DA2-97CE-46E9-9A53-12B0BB6E6A5F}" type="pres">
      <dgm:prSet presAssocID="{2BD06E80-A943-43E1-92F2-CE9DC7ACB6A7}" presName="vertTwo" presStyleCnt="0"/>
      <dgm:spPr/>
      <dgm:t>
        <a:bodyPr/>
        <a:lstStyle/>
        <a:p>
          <a:endParaRPr lang="pt-BR"/>
        </a:p>
      </dgm:t>
    </dgm:pt>
    <dgm:pt modelId="{044A1925-99B2-412B-9372-96D3DE8DD07D}" type="pres">
      <dgm:prSet presAssocID="{2BD06E80-A943-43E1-92F2-CE9DC7ACB6A7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E6D7F30-9256-4951-806B-A9D2B7C27A84}" type="pres">
      <dgm:prSet presAssocID="{2BD06E80-A943-43E1-92F2-CE9DC7ACB6A7}" presName="parTransTwo" presStyleCnt="0"/>
      <dgm:spPr/>
      <dgm:t>
        <a:bodyPr/>
        <a:lstStyle/>
        <a:p>
          <a:endParaRPr lang="pt-BR"/>
        </a:p>
      </dgm:t>
    </dgm:pt>
    <dgm:pt modelId="{3D338B53-667F-401F-A67C-0919D08383D1}" type="pres">
      <dgm:prSet presAssocID="{2BD06E80-A943-43E1-92F2-CE9DC7ACB6A7}" presName="horzTwo" presStyleCnt="0"/>
      <dgm:spPr/>
      <dgm:t>
        <a:bodyPr/>
        <a:lstStyle/>
        <a:p>
          <a:endParaRPr lang="pt-BR"/>
        </a:p>
      </dgm:t>
    </dgm:pt>
    <dgm:pt modelId="{EDA4F127-1E38-433A-8971-EC44276A42EE}" type="pres">
      <dgm:prSet presAssocID="{657F0400-C71B-4659-B9C1-D787D22027CC}" presName="vertThree" presStyleCnt="0"/>
      <dgm:spPr/>
    </dgm:pt>
    <dgm:pt modelId="{D25E34BA-FE16-411B-AA88-C7E84A5C8A9B}" type="pres">
      <dgm:prSet presAssocID="{657F0400-C71B-4659-B9C1-D787D22027CC}" presName="txThree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EB3DE4D-1FE2-4185-87C8-1EB28D8E2ED3}" type="pres">
      <dgm:prSet presAssocID="{657F0400-C71B-4659-B9C1-D787D22027CC}" presName="horzThree" presStyleCnt="0"/>
      <dgm:spPr/>
    </dgm:pt>
    <dgm:pt modelId="{B44DFE76-F1FA-4C88-BD57-F9EC3461F8C4}" type="pres">
      <dgm:prSet presAssocID="{C1BB44B8-6FEB-44D1-9E26-9D464F39626F}" presName="sibSpaceThree" presStyleCnt="0"/>
      <dgm:spPr/>
    </dgm:pt>
    <dgm:pt modelId="{00B318C7-4747-406A-AA6C-F5EC48D25973}" type="pres">
      <dgm:prSet presAssocID="{34CFA42F-1B67-4B84-A158-6DDA8C1F4471}" presName="vertThree" presStyleCnt="0"/>
      <dgm:spPr/>
    </dgm:pt>
    <dgm:pt modelId="{A39A3EBD-7F4D-421B-BB90-DF576704EC77}" type="pres">
      <dgm:prSet presAssocID="{34CFA42F-1B67-4B84-A158-6DDA8C1F4471}" presName="txThree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BE2FA03-9709-457A-A56B-7D6DF23B7159}" type="pres">
      <dgm:prSet presAssocID="{34CFA42F-1B67-4B84-A158-6DDA8C1F4471}" presName="parTransThree" presStyleCnt="0"/>
      <dgm:spPr/>
    </dgm:pt>
    <dgm:pt modelId="{4F4CAD25-89E0-4BCC-883F-A483F7DB0251}" type="pres">
      <dgm:prSet presAssocID="{34CFA42F-1B67-4B84-A158-6DDA8C1F4471}" presName="horzThree" presStyleCnt="0"/>
      <dgm:spPr/>
    </dgm:pt>
    <dgm:pt modelId="{43E01925-9DC3-4A56-94B2-F76EA90BE17A}" type="pres">
      <dgm:prSet presAssocID="{80E18279-0120-4078-AFD0-0F280313BA0F}" presName="vertFour" presStyleCnt="0">
        <dgm:presLayoutVars>
          <dgm:chPref val="3"/>
        </dgm:presLayoutVars>
      </dgm:prSet>
      <dgm:spPr/>
    </dgm:pt>
    <dgm:pt modelId="{FAFA7308-9AD4-4C59-825C-FB9CB6F85B12}" type="pres">
      <dgm:prSet presAssocID="{80E18279-0120-4078-AFD0-0F280313BA0F}" presName="txFour" presStyleLbl="node4" presStyleIdx="3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47C32B0-E565-444A-8BC6-4E9F409ECB86}" type="pres">
      <dgm:prSet presAssocID="{80E18279-0120-4078-AFD0-0F280313BA0F}" presName="horzFour" presStyleCnt="0"/>
      <dgm:spPr/>
    </dgm:pt>
    <dgm:pt modelId="{9C1DB7FB-F9E3-4A77-BF0D-86F5C16C4E30}" type="pres">
      <dgm:prSet presAssocID="{575545B7-FF76-491E-9EDF-0F1321F3119E}" presName="sibSpaceThree" presStyleCnt="0"/>
      <dgm:spPr/>
    </dgm:pt>
    <dgm:pt modelId="{D71492A0-9EA3-4D30-839B-BF1530BD4332}" type="pres">
      <dgm:prSet presAssocID="{D8C7C7E3-C1C8-402F-9BEC-BCCC732280E3}" presName="vertThree" presStyleCnt="0"/>
      <dgm:spPr/>
    </dgm:pt>
    <dgm:pt modelId="{D36CBAAD-EB44-4CF8-B1F8-E0D5A4431BE8}" type="pres">
      <dgm:prSet presAssocID="{D8C7C7E3-C1C8-402F-9BEC-BCCC732280E3}" presName="txThree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6B921D6-A368-452A-B31E-27A0F78F4C00}" type="pres">
      <dgm:prSet presAssocID="{D8C7C7E3-C1C8-402F-9BEC-BCCC732280E3}" presName="horzThree" presStyleCnt="0"/>
      <dgm:spPr/>
    </dgm:pt>
    <dgm:pt modelId="{E1C19E22-5970-45B5-9679-2A93B7D7970B}" type="pres">
      <dgm:prSet presAssocID="{EBE0B24E-83A1-473B-8CDE-006EF1C60CA9}" presName="sibSpaceThree" presStyleCnt="0"/>
      <dgm:spPr/>
    </dgm:pt>
    <dgm:pt modelId="{D6DBA939-0C10-48C1-9751-F550E7510BE1}" type="pres">
      <dgm:prSet presAssocID="{E8D2B32A-5C8A-4BB0-8C9C-420F3CB7B172}" presName="vertThree" presStyleCnt="0"/>
      <dgm:spPr/>
    </dgm:pt>
    <dgm:pt modelId="{46EF5FC3-CFC7-426A-9075-C62DE4544661}" type="pres">
      <dgm:prSet presAssocID="{E8D2B32A-5C8A-4BB0-8C9C-420F3CB7B172}" presName="txThree" presStyleLbl="node3" presStyleIdx="8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D4082CE-ED2E-4782-9863-3330CC07D1E8}" type="pres">
      <dgm:prSet presAssocID="{E8D2B32A-5C8A-4BB0-8C9C-420F3CB7B172}" presName="horzThree" presStyleCnt="0"/>
      <dgm:spPr/>
    </dgm:pt>
    <dgm:pt modelId="{5AF90D5E-D18A-442D-B42B-5E8D3C71B36E}" type="pres">
      <dgm:prSet presAssocID="{A1C44286-D249-4E48-BC71-6177599A9B39}" presName="sibSpaceTwo" presStyleCnt="0"/>
      <dgm:spPr/>
      <dgm:t>
        <a:bodyPr/>
        <a:lstStyle/>
        <a:p>
          <a:endParaRPr lang="pt-BR"/>
        </a:p>
      </dgm:t>
    </dgm:pt>
    <dgm:pt modelId="{0F9AF8AB-638D-4919-807E-75624ABE487D}" type="pres">
      <dgm:prSet presAssocID="{A184DB7A-38A0-4ADB-B9F1-A65CADC6D21F}" presName="vertTwo" presStyleCnt="0"/>
      <dgm:spPr/>
      <dgm:t>
        <a:bodyPr/>
        <a:lstStyle/>
        <a:p>
          <a:endParaRPr lang="pt-BR"/>
        </a:p>
      </dgm:t>
    </dgm:pt>
    <dgm:pt modelId="{4E645BD2-4511-4F0B-9A19-99398C348F78}" type="pres">
      <dgm:prSet presAssocID="{A184DB7A-38A0-4ADB-B9F1-A65CADC6D21F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39934C4-09A0-4675-B12A-2BAE27251AB1}" type="pres">
      <dgm:prSet presAssocID="{A184DB7A-38A0-4ADB-B9F1-A65CADC6D21F}" presName="parTransTwo" presStyleCnt="0"/>
      <dgm:spPr/>
      <dgm:t>
        <a:bodyPr/>
        <a:lstStyle/>
        <a:p>
          <a:endParaRPr lang="pt-BR"/>
        </a:p>
      </dgm:t>
    </dgm:pt>
    <dgm:pt modelId="{750215F4-976D-4341-8B13-051B15C2A725}" type="pres">
      <dgm:prSet presAssocID="{A184DB7A-38A0-4ADB-B9F1-A65CADC6D21F}" presName="horzTwo" presStyleCnt="0"/>
      <dgm:spPr/>
      <dgm:t>
        <a:bodyPr/>
        <a:lstStyle/>
        <a:p>
          <a:endParaRPr lang="pt-BR"/>
        </a:p>
      </dgm:t>
    </dgm:pt>
    <dgm:pt modelId="{80416973-CA20-46EF-A899-EF45DFF4FF87}" type="pres">
      <dgm:prSet presAssocID="{A6C727AB-AC9F-4EBD-B779-7A6A75FA970F}" presName="vertThree" presStyleCnt="0"/>
      <dgm:spPr/>
    </dgm:pt>
    <dgm:pt modelId="{78415C85-C7D4-4F07-9F79-4BEACCFB8D03}" type="pres">
      <dgm:prSet presAssocID="{A6C727AB-AC9F-4EBD-B779-7A6A75FA970F}" presName="txThree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FA7026A-0C97-4310-928F-439C83D903AC}" type="pres">
      <dgm:prSet presAssocID="{A6C727AB-AC9F-4EBD-B779-7A6A75FA970F}" presName="horzThree" presStyleCnt="0"/>
      <dgm:spPr/>
    </dgm:pt>
    <dgm:pt modelId="{7B25EE67-8BAE-475F-9AF4-A436712F9561}" type="pres">
      <dgm:prSet presAssocID="{082771D6-84E6-4ADF-8E6B-CFF3653D6D3F}" presName="sibSpaceThree" presStyleCnt="0"/>
      <dgm:spPr/>
    </dgm:pt>
    <dgm:pt modelId="{E1D86BA9-0BFC-4F02-8101-B9F487B2C5D0}" type="pres">
      <dgm:prSet presAssocID="{6574C9DC-2D66-4748-AB00-56CB937F48C8}" presName="vertThree" presStyleCnt="0"/>
      <dgm:spPr/>
    </dgm:pt>
    <dgm:pt modelId="{C5DF0B1E-C197-4C4B-8C94-270E72661695}" type="pres">
      <dgm:prSet presAssocID="{6574C9DC-2D66-4748-AB00-56CB937F48C8}" presName="txThree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3FAF894-72DC-47AC-BFF0-0CA7E01781A5}" type="pres">
      <dgm:prSet presAssocID="{6574C9DC-2D66-4748-AB00-56CB937F48C8}" presName="parTransThree" presStyleCnt="0"/>
      <dgm:spPr/>
    </dgm:pt>
    <dgm:pt modelId="{95114276-94F4-419C-A2E5-8511FB39042B}" type="pres">
      <dgm:prSet presAssocID="{6574C9DC-2D66-4748-AB00-56CB937F48C8}" presName="horzThree" presStyleCnt="0"/>
      <dgm:spPr/>
    </dgm:pt>
    <dgm:pt modelId="{E690C8F6-AE58-4462-BB3F-A2C035D713F9}" type="pres">
      <dgm:prSet presAssocID="{2385FC58-0CB9-4399-9B56-2455470753EE}" presName="vertFour" presStyleCnt="0">
        <dgm:presLayoutVars>
          <dgm:chPref val="3"/>
        </dgm:presLayoutVars>
      </dgm:prSet>
      <dgm:spPr/>
    </dgm:pt>
    <dgm:pt modelId="{886CEBB7-BB7B-4F16-8A68-EC47A862FC2D}" type="pres">
      <dgm:prSet presAssocID="{2385FC58-0CB9-4399-9B56-2455470753EE}" presName="txFour" presStyleLbl="node4" presStyleIdx="4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637346F-2C19-49A4-9790-86427426BB52}" type="pres">
      <dgm:prSet presAssocID="{2385FC58-0CB9-4399-9B56-2455470753EE}" presName="horzFour" presStyleCnt="0"/>
      <dgm:spPr/>
    </dgm:pt>
    <dgm:pt modelId="{60E8E40B-A1F7-4C29-A86D-771EBCD8A598}" type="pres">
      <dgm:prSet presAssocID="{E333C988-DD37-4E40-A76F-65E458225EF1}" presName="sibSpaceFour" presStyleCnt="0"/>
      <dgm:spPr/>
    </dgm:pt>
    <dgm:pt modelId="{A744227D-A70B-4B74-AA96-8A35B0EF5148}" type="pres">
      <dgm:prSet presAssocID="{D2301B77-9973-40DB-AAC4-53C03FF509B5}" presName="vertFour" presStyleCnt="0">
        <dgm:presLayoutVars>
          <dgm:chPref val="3"/>
        </dgm:presLayoutVars>
      </dgm:prSet>
      <dgm:spPr/>
    </dgm:pt>
    <dgm:pt modelId="{5FF546D5-DDBA-4F09-902D-1016A5D1CAB0}" type="pres">
      <dgm:prSet presAssocID="{D2301B77-9973-40DB-AAC4-53C03FF509B5}" presName="txFour" presStyleLbl="node4" presStyleIdx="5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A4C261B-5C39-4612-8661-EF4751B2484D}" type="pres">
      <dgm:prSet presAssocID="{D2301B77-9973-40DB-AAC4-53C03FF509B5}" presName="horzFour" presStyleCnt="0"/>
      <dgm:spPr/>
    </dgm:pt>
    <dgm:pt modelId="{1236E38D-0200-49EE-A706-AEB7AE4A47A9}" type="pres">
      <dgm:prSet presAssocID="{CF80EA67-EC0A-416C-98C8-19708CB4026C}" presName="sibSpaceFour" presStyleCnt="0"/>
      <dgm:spPr/>
    </dgm:pt>
    <dgm:pt modelId="{58525042-92FD-4224-BD36-D413A9E58DEF}" type="pres">
      <dgm:prSet presAssocID="{B169BDAD-C2B5-4A2C-9DC5-0829780074E7}" presName="vertFour" presStyleCnt="0">
        <dgm:presLayoutVars>
          <dgm:chPref val="3"/>
        </dgm:presLayoutVars>
      </dgm:prSet>
      <dgm:spPr/>
    </dgm:pt>
    <dgm:pt modelId="{A79F2AAA-5C73-4B99-AE43-38FBDF4770D7}" type="pres">
      <dgm:prSet presAssocID="{B169BDAD-C2B5-4A2C-9DC5-0829780074E7}" presName="txFour" presStyleLbl="node4" presStyleIdx="6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4FF6E0E-B23B-4711-A1F3-748406FBF981}" type="pres">
      <dgm:prSet presAssocID="{B169BDAD-C2B5-4A2C-9DC5-0829780074E7}" presName="horzFour" presStyleCnt="0"/>
      <dgm:spPr/>
    </dgm:pt>
    <dgm:pt modelId="{45527084-D7B1-44A7-9A9D-329C231E8DBD}" type="pres">
      <dgm:prSet presAssocID="{7065B3C6-96E9-4424-B4A9-C20BCF1754B3}" presName="sibSpaceThree" presStyleCnt="0"/>
      <dgm:spPr/>
    </dgm:pt>
    <dgm:pt modelId="{3CE77FFB-1CC8-457B-A2B5-631B3F8728CF}" type="pres">
      <dgm:prSet presAssocID="{2DEC18C7-002C-466E-B5AF-017A49812745}" presName="vertThree" presStyleCnt="0"/>
      <dgm:spPr/>
    </dgm:pt>
    <dgm:pt modelId="{889D0726-4832-452E-9571-858E5CADC1B0}" type="pres">
      <dgm:prSet presAssocID="{2DEC18C7-002C-466E-B5AF-017A49812745}" presName="txThree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11439F7-A309-417B-81DB-1EB65C84571D}" type="pres">
      <dgm:prSet presAssocID="{2DEC18C7-002C-466E-B5AF-017A49812745}" presName="parTransThree" presStyleCnt="0"/>
      <dgm:spPr/>
    </dgm:pt>
    <dgm:pt modelId="{8B5750B9-CA1F-4727-952C-5959E667ECF0}" type="pres">
      <dgm:prSet presAssocID="{2DEC18C7-002C-466E-B5AF-017A49812745}" presName="horzThree" presStyleCnt="0"/>
      <dgm:spPr/>
    </dgm:pt>
    <dgm:pt modelId="{5980C7CD-A4DE-43E6-811A-A9BDB6164FD5}" type="pres">
      <dgm:prSet presAssocID="{A302C1EA-4B80-4506-B725-F60EB8B69D43}" presName="vertFour" presStyleCnt="0">
        <dgm:presLayoutVars>
          <dgm:chPref val="3"/>
        </dgm:presLayoutVars>
      </dgm:prSet>
      <dgm:spPr/>
    </dgm:pt>
    <dgm:pt modelId="{2691CDCB-B9DE-496F-807B-6F3806E58D17}" type="pres">
      <dgm:prSet presAssocID="{A302C1EA-4B80-4506-B725-F60EB8B69D43}" presName="txFour" presStyleLbl="node4" presStyleIdx="7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57F1073-A5BE-4F2F-ACB2-49B5BA688853}" type="pres">
      <dgm:prSet presAssocID="{A302C1EA-4B80-4506-B725-F60EB8B69D43}" presName="parTransFour" presStyleCnt="0"/>
      <dgm:spPr/>
    </dgm:pt>
    <dgm:pt modelId="{79988541-DEF8-4EE4-93C8-ACB71C44070B}" type="pres">
      <dgm:prSet presAssocID="{A302C1EA-4B80-4506-B725-F60EB8B69D43}" presName="horzFour" presStyleCnt="0"/>
      <dgm:spPr/>
    </dgm:pt>
    <dgm:pt modelId="{18996216-D292-47C6-9948-812B42367A33}" type="pres">
      <dgm:prSet presAssocID="{31DD9A6D-4C6B-40DE-9D05-8C31AA16ABAB}" presName="vertFour" presStyleCnt="0">
        <dgm:presLayoutVars>
          <dgm:chPref val="3"/>
        </dgm:presLayoutVars>
      </dgm:prSet>
      <dgm:spPr/>
    </dgm:pt>
    <dgm:pt modelId="{091B22FB-564E-46FE-B7A2-1883BA02BCA2}" type="pres">
      <dgm:prSet presAssocID="{31DD9A6D-4C6B-40DE-9D05-8C31AA16ABAB}" presName="txFour" presStyleLbl="node4" presStyleIdx="8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D5BDD27-1563-4AA1-9909-557EBB717A59}" type="pres">
      <dgm:prSet presAssocID="{31DD9A6D-4C6B-40DE-9D05-8C31AA16ABAB}" presName="horzFour" presStyleCnt="0"/>
      <dgm:spPr/>
    </dgm:pt>
    <dgm:pt modelId="{D0DADF19-5E0F-4E7F-AFF1-2CC59126192B}" type="pres">
      <dgm:prSet presAssocID="{5EE6D1B1-F043-4E44-ABF9-5DFEB3DF206A}" presName="sibSpaceFour" presStyleCnt="0"/>
      <dgm:spPr/>
    </dgm:pt>
    <dgm:pt modelId="{F254B747-A3BF-450C-9015-B829A2FBC7AF}" type="pres">
      <dgm:prSet presAssocID="{0AB00430-5676-4856-A970-CAAF88C07783}" presName="vertFour" presStyleCnt="0">
        <dgm:presLayoutVars>
          <dgm:chPref val="3"/>
        </dgm:presLayoutVars>
      </dgm:prSet>
      <dgm:spPr/>
    </dgm:pt>
    <dgm:pt modelId="{190C6102-BDD8-4518-8EB8-C87B6A57F954}" type="pres">
      <dgm:prSet presAssocID="{0AB00430-5676-4856-A970-CAAF88C07783}" presName="txFour" presStyleLbl="node4" presStyleIdx="9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589578B-7FEF-40CC-B53F-D7A0067E4342}" type="pres">
      <dgm:prSet presAssocID="{0AB00430-5676-4856-A970-CAAF88C07783}" presName="horzFour" presStyleCnt="0"/>
      <dgm:spPr/>
    </dgm:pt>
    <dgm:pt modelId="{FC3A2D4C-3FFA-4CD1-A7BA-624A519A43CA}" type="pres">
      <dgm:prSet presAssocID="{EB933EB5-04D0-4C3E-9D02-1D0C0D9230B5}" presName="sibSpaceFour" presStyleCnt="0"/>
      <dgm:spPr/>
    </dgm:pt>
    <dgm:pt modelId="{5F6B04AD-C3FC-4A64-8310-D7D5FC85CC95}" type="pres">
      <dgm:prSet presAssocID="{668EF3A3-D9EC-46EE-8FBF-226056222650}" presName="vertFour" presStyleCnt="0">
        <dgm:presLayoutVars>
          <dgm:chPref val="3"/>
        </dgm:presLayoutVars>
      </dgm:prSet>
      <dgm:spPr/>
    </dgm:pt>
    <dgm:pt modelId="{E811EA34-B057-4B2A-828A-94D1D81510B6}" type="pres">
      <dgm:prSet presAssocID="{668EF3A3-D9EC-46EE-8FBF-226056222650}" presName="txFour" presStyleLbl="node4" presStyleIdx="10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11EB485-7D29-445B-943F-27A3EEBDA521}" type="pres">
      <dgm:prSet presAssocID="{668EF3A3-D9EC-46EE-8FBF-226056222650}" presName="horzFour" presStyleCnt="0"/>
      <dgm:spPr/>
    </dgm:pt>
    <dgm:pt modelId="{2E9B5AB6-41F4-404A-8E95-89AEE27B212C}" type="pres">
      <dgm:prSet presAssocID="{ECB9F745-92A6-4B1D-B76D-E1B1EB0DB17B}" presName="sibSpaceFour" presStyleCnt="0"/>
      <dgm:spPr/>
    </dgm:pt>
    <dgm:pt modelId="{A4D86CF1-CFB1-4334-B094-882C73993C08}" type="pres">
      <dgm:prSet presAssocID="{54834D10-7A62-4CB0-958A-B7ED78658234}" presName="vertFour" presStyleCnt="0">
        <dgm:presLayoutVars>
          <dgm:chPref val="3"/>
        </dgm:presLayoutVars>
      </dgm:prSet>
      <dgm:spPr/>
    </dgm:pt>
    <dgm:pt modelId="{112E0CE4-4BBD-47BF-90D5-7EA4D2FC8696}" type="pres">
      <dgm:prSet presAssocID="{54834D10-7A62-4CB0-958A-B7ED78658234}" presName="txFour" presStyleLbl="node4" presStyleIdx="11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8BDDA46-7276-473F-A9BC-D0546B9A9E0D}" type="pres">
      <dgm:prSet presAssocID="{54834D10-7A62-4CB0-958A-B7ED78658234}" presName="horzFour" presStyleCnt="0"/>
      <dgm:spPr/>
    </dgm:pt>
    <dgm:pt modelId="{17D2A609-E4EA-404B-8598-A93B7E5BECDB}" type="pres">
      <dgm:prSet presAssocID="{30E0B8F2-37DB-4062-B947-B42A22ED95C8}" presName="sibSpaceFour" presStyleCnt="0"/>
      <dgm:spPr/>
    </dgm:pt>
    <dgm:pt modelId="{A4A90BF9-C8C1-4122-99AA-84D0E652D1E9}" type="pres">
      <dgm:prSet presAssocID="{850D8EE9-1DCE-4F68-B04F-91E2195D7417}" presName="vertFour" presStyleCnt="0">
        <dgm:presLayoutVars>
          <dgm:chPref val="3"/>
        </dgm:presLayoutVars>
      </dgm:prSet>
      <dgm:spPr/>
    </dgm:pt>
    <dgm:pt modelId="{E1046E97-8F02-4338-AF36-D31DFABACAFF}" type="pres">
      <dgm:prSet presAssocID="{850D8EE9-1DCE-4F68-B04F-91E2195D7417}" presName="txFour" presStyleLbl="node4" presStyleIdx="12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5B8B1F8-8BAB-44F0-A0AA-020761097472}" type="pres">
      <dgm:prSet presAssocID="{850D8EE9-1DCE-4F68-B04F-91E2195D7417}" presName="parTransFour" presStyleCnt="0"/>
      <dgm:spPr/>
    </dgm:pt>
    <dgm:pt modelId="{BD013A2B-984F-4724-B4DF-F98C1DBC68F6}" type="pres">
      <dgm:prSet presAssocID="{850D8EE9-1DCE-4F68-B04F-91E2195D7417}" presName="horzFour" presStyleCnt="0"/>
      <dgm:spPr/>
    </dgm:pt>
    <dgm:pt modelId="{3EB19054-BCD2-4010-9788-4DFF3B0B5CD6}" type="pres">
      <dgm:prSet presAssocID="{E7DC4727-646E-4054-9F22-78A243B0B993}" presName="vertFour" presStyleCnt="0">
        <dgm:presLayoutVars>
          <dgm:chPref val="3"/>
        </dgm:presLayoutVars>
      </dgm:prSet>
      <dgm:spPr/>
    </dgm:pt>
    <dgm:pt modelId="{1CD45262-E6E5-46E5-B28C-F1A595056906}" type="pres">
      <dgm:prSet presAssocID="{E7DC4727-646E-4054-9F22-78A243B0B993}" presName="txFour" presStyleLbl="node4" presStyleIdx="13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792CFA8-076D-4336-8BD9-81F6F8644F12}" type="pres">
      <dgm:prSet presAssocID="{E7DC4727-646E-4054-9F22-78A243B0B993}" presName="horzFour" presStyleCnt="0"/>
      <dgm:spPr/>
    </dgm:pt>
    <dgm:pt modelId="{FAB201A9-DF96-4A97-A6BE-2DD7E70CF054}" type="pres">
      <dgm:prSet presAssocID="{7770599D-9412-474B-AEA8-2FAA0E6FBBE2}" presName="sibSpaceFour" presStyleCnt="0"/>
      <dgm:spPr/>
    </dgm:pt>
    <dgm:pt modelId="{476B6604-1F81-4609-89CA-B4A69627ED30}" type="pres">
      <dgm:prSet presAssocID="{5B0BB11C-CA40-4F50-A8F0-B56C5AAB9038}" presName="vertFour" presStyleCnt="0">
        <dgm:presLayoutVars>
          <dgm:chPref val="3"/>
        </dgm:presLayoutVars>
      </dgm:prSet>
      <dgm:spPr/>
    </dgm:pt>
    <dgm:pt modelId="{F6479563-0269-45F1-9FD3-ACD9CCA8D411}" type="pres">
      <dgm:prSet presAssocID="{5B0BB11C-CA40-4F50-A8F0-B56C5AAB9038}" presName="txFour" presStyleLbl="node4" presStyleIdx="14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523F2DE-B097-4549-8326-40BE822CBC3A}" type="pres">
      <dgm:prSet presAssocID="{5B0BB11C-CA40-4F50-A8F0-B56C5AAB9038}" presName="parTransFour" presStyleCnt="0"/>
      <dgm:spPr/>
    </dgm:pt>
    <dgm:pt modelId="{93BB2DC0-89AD-4B2A-BEF8-92538530ED3B}" type="pres">
      <dgm:prSet presAssocID="{5B0BB11C-CA40-4F50-A8F0-B56C5AAB9038}" presName="horzFour" presStyleCnt="0"/>
      <dgm:spPr/>
    </dgm:pt>
    <dgm:pt modelId="{41BA12A7-CAC4-4108-8319-F4BD1F48F4A7}" type="pres">
      <dgm:prSet presAssocID="{365CAD81-8182-44C1-9DA9-42E3F63EA333}" presName="vertFour" presStyleCnt="0">
        <dgm:presLayoutVars>
          <dgm:chPref val="3"/>
        </dgm:presLayoutVars>
      </dgm:prSet>
      <dgm:spPr/>
    </dgm:pt>
    <dgm:pt modelId="{13DB72EC-904E-4A97-AB14-C1E6B22BE397}" type="pres">
      <dgm:prSet presAssocID="{365CAD81-8182-44C1-9DA9-42E3F63EA333}" presName="txFour" presStyleLbl="node4" presStyleIdx="15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ADB848D-B4AB-4F6D-99A7-33BE2958A076}" type="pres">
      <dgm:prSet presAssocID="{365CAD81-8182-44C1-9DA9-42E3F63EA333}" presName="horzFour" presStyleCnt="0"/>
      <dgm:spPr/>
    </dgm:pt>
    <dgm:pt modelId="{4E32BEB1-8BD0-4FEA-A2BD-E52B26C6A913}" type="pres">
      <dgm:prSet presAssocID="{25981E07-9E3A-4181-A934-2A57264339DE}" presName="sibSpaceFour" presStyleCnt="0"/>
      <dgm:spPr/>
    </dgm:pt>
    <dgm:pt modelId="{CEDD2731-566E-4287-8D98-CA96F68E8511}" type="pres">
      <dgm:prSet presAssocID="{DF05FC11-3ECA-4794-9E10-A8099E90D8DF}" presName="vertFour" presStyleCnt="0">
        <dgm:presLayoutVars>
          <dgm:chPref val="3"/>
        </dgm:presLayoutVars>
      </dgm:prSet>
      <dgm:spPr/>
    </dgm:pt>
    <dgm:pt modelId="{785DED9B-7857-4012-8326-DD11C45ED92E}" type="pres">
      <dgm:prSet presAssocID="{DF05FC11-3ECA-4794-9E10-A8099E90D8DF}" presName="txFour" presStyleLbl="node4" presStyleIdx="16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F89ECE-6747-414C-B096-CB53E7482E6F}" type="pres">
      <dgm:prSet presAssocID="{DF05FC11-3ECA-4794-9E10-A8099E90D8DF}" presName="parTransFour" presStyleCnt="0"/>
      <dgm:spPr/>
    </dgm:pt>
    <dgm:pt modelId="{66297DF0-B960-4AF0-AFA2-311AA99BC4A8}" type="pres">
      <dgm:prSet presAssocID="{DF05FC11-3ECA-4794-9E10-A8099E90D8DF}" presName="horzFour" presStyleCnt="0"/>
      <dgm:spPr/>
    </dgm:pt>
    <dgm:pt modelId="{F01CD536-4C9B-4494-ACB2-0772B730B037}" type="pres">
      <dgm:prSet presAssocID="{C93BC8D8-9249-41F3-8C2A-8946A852B78A}" presName="vertFour" presStyleCnt="0">
        <dgm:presLayoutVars>
          <dgm:chPref val="3"/>
        </dgm:presLayoutVars>
      </dgm:prSet>
      <dgm:spPr/>
    </dgm:pt>
    <dgm:pt modelId="{0EC0F1DB-F6DA-4359-8CB8-634A9041D387}" type="pres">
      <dgm:prSet presAssocID="{C93BC8D8-9249-41F3-8C2A-8946A852B78A}" presName="txFour" presStyleLbl="node4" presStyleIdx="17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FA82168-755E-4EB9-BDC8-14A0255070D3}" type="pres">
      <dgm:prSet presAssocID="{C93BC8D8-9249-41F3-8C2A-8946A852B78A}" presName="horzFour" presStyleCnt="0"/>
      <dgm:spPr/>
    </dgm:pt>
  </dgm:ptLst>
  <dgm:cxnLst>
    <dgm:cxn modelId="{27B978FD-1CE1-4763-A606-D10AF6038FF1}" srcId="{BC0B5F83-85BD-46F4-AEA9-2344AA961806}" destId="{91272E83-D057-4E79-BCED-AE1F321DAAE0}" srcOrd="0" destOrd="0" parTransId="{F12F657E-8047-4C42-878E-C7727C3A4444}" sibTransId="{57FB8618-C927-41A6-869E-7464F74B48A5}"/>
    <dgm:cxn modelId="{EFA3D881-C93E-4E5C-B514-DF8B7BF6D127}" srcId="{A78530BF-65AC-4FAA-BA98-78CEB0646AD3}" destId="{BB3FE4B6-717B-4CD8-9262-8F56DB3B4147}" srcOrd="3" destOrd="0" parTransId="{C36EDB98-453A-4C5A-8090-4B13D3D34DF1}" sibTransId="{46DB008E-71E2-4E62-B4D7-9B5F7D998079}"/>
    <dgm:cxn modelId="{EBE91F47-120C-4802-9790-41F4C39F7FF1}" srcId="{A184DB7A-38A0-4ADB-B9F1-A65CADC6D21F}" destId="{A6C727AB-AC9F-4EBD-B779-7A6A75FA970F}" srcOrd="0" destOrd="0" parTransId="{11452972-F899-489D-B7FE-2007CB9A87E0}" sibTransId="{082771D6-84E6-4ADF-8E6B-CFF3653D6D3F}"/>
    <dgm:cxn modelId="{31505E52-A280-4A00-8658-48D385E58A10}" srcId="{7F7B00C1-E0F8-4836-8D5D-140EB020E4FF}" destId="{23FA4A30-B487-4E99-BD04-106D9D435E5C}" srcOrd="0" destOrd="0" parTransId="{D43C2FD7-90AB-46FD-847C-AAB406DDF301}" sibTransId="{6D23B23E-8841-493F-B3AB-703816B16580}"/>
    <dgm:cxn modelId="{0D36D822-639C-4357-B6F5-1316FAD09356}" type="presOf" srcId="{1FE84A84-4B3E-49DE-BE21-94AF3661AFA2}" destId="{08DF2DF7-43A0-47E7-B0AF-FF668A97D083}" srcOrd="0" destOrd="0" presId="urn:microsoft.com/office/officeart/2005/8/layout/hierarchy4"/>
    <dgm:cxn modelId="{7F3091F2-07A5-4FA4-BE11-4684B3F6675B}" srcId="{2DEC18C7-002C-466E-B5AF-017A49812745}" destId="{850D8EE9-1DCE-4F68-B04F-91E2195D7417}" srcOrd="2" destOrd="0" parTransId="{DA13EAA3-2714-48B6-A48A-34DD5E36FAA4}" sibTransId="{7770599D-9412-474B-AEA8-2FAA0E6FBBE2}"/>
    <dgm:cxn modelId="{42AF6DEB-649F-4099-9A01-3FE5268AC19F}" type="presOf" srcId="{A6C727AB-AC9F-4EBD-B779-7A6A75FA970F}" destId="{78415C85-C7D4-4F07-9F79-4BEACCFB8D03}" srcOrd="0" destOrd="0" presId="urn:microsoft.com/office/officeart/2005/8/layout/hierarchy4"/>
    <dgm:cxn modelId="{7A68C0C1-3E8B-424A-9F67-50A5761F2985}" type="presOf" srcId="{C93BC8D8-9249-41F3-8C2A-8946A852B78A}" destId="{0EC0F1DB-F6DA-4359-8CB8-634A9041D387}" srcOrd="0" destOrd="0" presId="urn:microsoft.com/office/officeart/2005/8/layout/hierarchy4"/>
    <dgm:cxn modelId="{4A4BE319-34E1-4CCD-9D0D-2A215E954E74}" type="presOf" srcId="{31DD9A6D-4C6B-40DE-9D05-8C31AA16ABAB}" destId="{091B22FB-564E-46FE-B7A2-1883BA02BCA2}" srcOrd="0" destOrd="0" presId="urn:microsoft.com/office/officeart/2005/8/layout/hierarchy4"/>
    <dgm:cxn modelId="{2244CC7A-EC38-4D40-A449-BB0BBF94D13A}" type="presOf" srcId="{D8C7C7E3-C1C8-402F-9BEC-BCCC732280E3}" destId="{D36CBAAD-EB44-4CF8-B1F8-E0D5A4431BE8}" srcOrd="0" destOrd="0" presId="urn:microsoft.com/office/officeart/2005/8/layout/hierarchy4"/>
    <dgm:cxn modelId="{E330B224-ED5F-4865-9064-72AC19C23287}" type="presOf" srcId="{657F0400-C71B-4659-B9C1-D787D22027CC}" destId="{D25E34BA-FE16-411B-AA88-C7E84A5C8A9B}" srcOrd="0" destOrd="0" presId="urn:microsoft.com/office/officeart/2005/8/layout/hierarchy4"/>
    <dgm:cxn modelId="{DFF0EA3A-E338-4E32-8526-EE8C6C7ADA66}" srcId="{91272E83-D057-4E79-BCED-AE1F321DAAE0}" destId="{2BD06E80-A943-43E1-92F2-CE9DC7ACB6A7}" srcOrd="1" destOrd="0" parTransId="{CFA54D9A-D70C-4521-BBD0-2D782EEE0B4A}" sibTransId="{A1C44286-D249-4E48-BC71-6177599A9B39}"/>
    <dgm:cxn modelId="{2AE5A61A-0258-4365-ABCF-50F2079D68CD}" srcId="{A302C1EA-4B80-4506-B725-F60EB8B69D43}" destId="{668EF3A3-D9EC-46EE-8FBF-226056222650}" srcOrd="2" destOrd="0" parTransId="{DE0AB937-1D07-449D-ADCE-35C7C3CDD0E1}" sibTransId="{88D9279C-FF2F-4600-BAC4-21CF2B5B594E}"/>
    <dgm:cxn modelId="{F50BE9EC-F32E-412F-A2CC-BCB496B0FD5F}" type="presOf" srcId="{E8D2B32A-5C8A-4BB0-8C9C-420F3CB7B172}" destId="{46EF5FC3-CFC7-426A-9075-C62DE4544661}" srcOrd="0" destOrd="0" presId="urn:microsoft.com/office/officeart/2005/8/layout/hierarchy4"/>
    <dgm:cxn modelId="{44E5FD6F-E0CA-409F-A89A-03C812667406}" srcId="{A78530BF-65AC-4FAA-BA98-78CEB0646AD3}" destId="{48436A03-D0EE-4D88-98DD-739C67997FA0}" srcOrd="2" destOrd="0" parTransId="{9342CB4D-1CDD-4596-B948-7A7B7D23AC63}" sibTransId="{2B721DA7-22AA-4DDA-A0C0-987D74A34ADE}"/>
    <dgm:cxn modelId="{367F5DEC-CF76-4BAD-9651-B7D7CE4A0E72}" srcId="{2DEC18C7-002C-466E-B5AF-017A49812745}" destId="{A302C1EA-4B80-4506-B725-F60EB8B69D43}" srcOrd="0" destOrd="0" parTransId="{E320C8B0-BF4C-4031-BD50-B2265175440F}" sibTransId="{ECB9F745-92A6-4B1D-B76D-E1B1EB0DB17B}"/>
    <dgm:cxn modelId="{0FA15527-FB4C-435C-9B56-300EDCD3E16F}" type="presOf" srcId="{80E18279-0120-4078-AFD0-0F280313BA0F}" destId="{FAFA7308-9AD4-4C59-825C-FB9CB6F85B12}" srcOrd="0" destOrd="0" presId="urn:microsoft.com/office/officeart/2005/8/layout/hierarchy4"/>
    <dgm:cxn modelId="{B4495D34-226F-4986-BED0-C2F1ACD0880E}" type="presOf" srcId="{6574C9DC-2D66-4748-AB00-56CB937F48C8}" destId="{C5DF0B1E-C197-4C4B-8C94-270E72661695}" srcOrd="0" destOrd="0" presId="urn:microsoft.com/office/officeart/2005/8/layout/hierarchy4"/>
    <dgm:cxn modelId="{5C7B0230-9792-4A95-A5C9-7090F576F288}" srcId="{6574C9DC-2D66-4748-AB00-56CB937F48C8}" destId="{D2301B77-9973-40DB-AAC4-53C03FF509B5}" srcOrd="1" destOrd="0" parTransId="{F2F63DAA-D66E-4D5D-89B7-9AB14034B037}" sibTransId="{CF80EA67-EC0A-416C-98C8-19708CB4026C}"/>
    <dgm:cxn modelId="{00D902B2-9326-4B32-A4D6-18BDE27E5CE0}" srcId="{2BD06E80-A943-43E1-92F2-CE9DC7ACB6A7}" destId="{E8D2B32A-5C8A-4BB0-8C9C-420F3CB7B172}" srcOrd="3" destOrd="0" parTransId="{51CC99A5-E421-4EA5-BFAA-45D2131C4869}" sibTransId="{CA493B94-CFDB-443B-9EB5-055EFDCA5C3F}"/>
    <dgm:cxn modelId="{19201171-63C9-4B92-B48D-03DF57993AB4}" type="presOf" srcId="{0AB00430-5676-4856-A970-CAAF88C07783}" destId="{190C6102-BDD8-4518-8EB8-C87B6A57F954}" srcOrd="0" destOrd="0" presId="urn:microsoft.com/office/officeart/2005/8/layout/hierarchy4"/>
    <dgm:cxn modelId="{34313A00-F16B-400C-B0A5-6829AC256F6C}" srcId="{2BD06E80-A943-43E1-92F2-CE9DC7ACB6A7}" destId="{34CFA42F-1B67-4B84-A158-6DDA8C1F4471}" srcOrd="1" destOrd="0" parTransId="{53CB0835-7EE3-4B51-BF1F-AF19845BAA12}" sibTransId="{575545B7-FF76-491E-9EDF-0F1321F3119E}"/>
    <dgm:cxn modelId="{98B74C0C-2B9F-46EE-9E2A-068F88035CE5}" srcId="{2DEC18C7-002C-466E-B5AF-017A49812745}" destId="{5B0BB11C-CA40-4F50-A8F0-B56C5AAB9038}" srcOrd="3" destOrd="0" parTransId="{659771F7-2DB4-40F4-AA08-23D984359A93}" sibTransId="{25981E07-9E3A-4181-A934-2A57264339DE}"/>
    <dgm:cxn modelId="{05E6B678-985D-4C6C-892A-A3080D8915E1}" type="presOf" srcId="{2385FC58-0CB9-4399-9B56-2455470753EE}" destId="{886CEBB7-BB7B-4F16-8A68-EC47A862FC2D}" srcOrd="0" destOrd="0" presId="urn:microsoft.com/office/officeart/2005/8/layout/hierarchy4"/>
    <dgm:cxn modelId="{7AA26A06-65C0-4980-8602-0D100EC3AF15}" srcId="{2BD06E80-A943-43E1-92F2-CE9DC7ACB6A7}" destId="{D8C7C7E3-C1C8-402F-9BEC-BCCC732280E3}" srcOrd="2" destOrd="0" parTransId="{86B0A6A1-E1CB-4AE3-9C5A-160A30F05C9F}" sibTransId="{EBE0B24E-83A1-473B-8CDE-006EF1C60CA9}"/>
    <dgm:cxn modelId="{4F3D7816-A88B-4108-9EFF-D355A8BF2E54}" type="presOf" srcId="{A302C1EA-4B80-4506-B725-F60EB8B69D43}" destId="{2691CDCB-B9DE-496F-807B-6F3806E58D17}" srcOrd="0" destOrd="0" presId="urn:microsoft.com/office/officeart/2005/8/layout/hierarchy4"/>
    <dgm:cxn modelId="{65804391-0F99-45A9-8005-3E8826659ACB}" srcId="{850D8EE9-1DCE-4F68-B04F-91E2195D7417}" destId="{E7DC4727-646E-4054-9F22-78A243B0B993}" srcOrd="0" destOrd="0" parTransId="{D7ED05A1-C9DE-4529-A519-9627B757E510}" sibTransId="{B7A47356-1F3F-40AE-B72B-9030028D7AA1}"/>
    <dgm:cxn modelId="{C3266968-3AF0-4563-B195-95C39FDA7AC5}" type="presOf" srcId="{E48FAECA-8B50-4CCA-B823-C850F3FC1469}" destId="{A8E5B497-48DA-4C8B-AEA4-ED37BC2276E7}" srcOrd="0" destOrd="0" presId="urn:microsoft.com/office/officeart/2005/8/layout/hierarchy4"/>
    <dgm:cxn modelId="{AF4E6490-20B3-4AE5-A4EB-62409797922E}" type="presOf" srcId="{34CFA42F-1B67-4B84-A158-6DDA8C1F4471}" destId="{A39A3EBD-7F4D-421B-BB90-DF576704EC77}" srcOrd="0" destOrd="0" presId="urn:microsoft.com/office/officeart/2005/8/layout/hierarchy4"/>
    <dgm:cxn modelId="{68C4BA4B-07F8-4129-A2E3-5F0FDF432479}" type="presOf" srcId="{23FA4A30-B487-4E99-BD04-106D9D435E5C}" destId="{D77FEAE6-8C27-4D9D-85BF-4296255ED88A}" srcOrd="0" destOrd="0" presId="urn:microsoft.com/office/officeart/2005/8/layout/hierarchy4"/>
    <dgm:cxn modelId="{85609973-AE9A-4D2C-AB3A-0C1A42AB1FC8}" type="presOf" srcId="{DF05FC11-3ECA-4794-9E10-A8099E90D8DF}" destId="{785DED9B-7857-4012-8326-DD11C45ED92E}" srcOrd="0" destOrd="0" presId="urn:microsoft.com/office/officeart/2005/8/layout/hierarchy4"/>
    <dgm:cxn modelId="{69E30362-FD04-42BF-99BA-C791E21C50B3}" srcId="{48436A03-D0EE-4D88-98DD-739C67997FA0}" destId="{1FE84A84-4B3E-49DE-BE21-94AF3661AFA2}" srcOrd="0" destOrd="0" parTransId="{1B6DDA98-DC48-4203-A700-4BCB718FDE40}" sibTransId="{81F4A174-54E5-4D45-873F-4B2847824A1B}"/>
    <dgm:cxn modelId="{92DF7DB5-513C-43E5-B532-DB4D106AE32C}" type="presOf" srcId="{2BD06E80-A943-43E1-92F2-CE9DC7ACB6A7}" destId="{044A1925-99B2-412B-9372-96D3DE8DD07D}" srcOrd="0" destOrd="0" presId="urn:microsoft.com/office/officeart/2005/8/layout/hierarchy4"/>
    <dgm:cxn modelId="{A093F90D-473C-49C4-90A8-152BF73193AF}" srcId="{91272E83-D057-4E79-BCED-AE1F321DAAE0}" destId="{A78530BF-65AC-4FAA-BA98-78CEB0646AD3}" srcOrd="0" destOrd="0" parTransId="{115C81C8-A069-46F9-B22C-98EB3CAF7EF3}" sibTransId="{6C78DDB0-9A37-40D3-9927-46B0794960CD}"/>
    <dgm:cxn modelId="{C2E43077-4A7B-49D1-A4AF-12C01742907E}" srcId="{91272E83-D057-4E79-BCED-AE1F321DAAE0}" destId="{A184DB7A-38A0-4ADB-B9F1-A65CADC6D21F}" srcOrd="2" destOrd="0" parTransId="{B555F0C4-432E-4A7B-A785-B1D6F8A8010B}" sibTransId="{A1D42ADB-090B-420D-A09B-8C3F9D660DA1}"/>
    <dgm:cxn modelId="{5E1CE60C-5B50-42F4-AA4A-C9F161868BC1}" type="presOf" srcId="{BB3FE4B6-717B-4CD8-9262-8F56DB3B4147}" destId="{EF567F15-7680-42CC-BD51-4C4AA8653D0E}" srcOrd="0" destOrd="0" presId="urn:microsoft.com/office/officeart/2005/8/layout/hierarchy4"/>
    <dgm:cxn modelId="{03BB970E-1DA1-4D4F-9D29-F2B001590EBC}" type="presOf" srcId="{E7DC4727-646E-4054-9F22-78A243B0B993}" destId="{1CD45262-E6E5-46E5-B28C-F1A595056906}" srcOrd="0" destOrd="0" presId="urn:microsoft.com/office/officeart/2005/8/layout/hierarchy4"/>
    <dgm:cxn modelId="{8711E3B9-8246-4FF9-BC2E-371DD2ECA7D0}" srcId="{A184DB7A-38A0-4ADB-B9F1-A65CADC6D21F}" destId="{6574C9DC-2D66-4748-AB00-56CB937F48C8}" srcOrd="1" destOrd="0" parTransId="{9BD0AF70-C28E-490B-A5D6-130CE2799E52}" sibTransId="{7065B3C6-96E9-4424-B4A9-C20BCF1754B3}"/>
    <dgm:cxn modelId="{2CC81799-35D8-494D-AE93-7C1A4E719C5E}" srcId="{6574C9DC-2D66-4748-AB00-56CB937F48C8}" destId="{B169BDAD-C2B5-4A2C-9DC5-0829780074E7}" srcOrd="2" destOrd="0" parTransId="{BF2FDF88-9A9A-4B93-88F6-8004B999DA34}" sibTransId="{096DD652-A499-4600-B4B8-85C8AB1B9535}"/>
    <dgm:cxn modelId="{1D8AEAE5-5B79-4741-A76C-2282E7E99968}" type="presOf" srcId="{A184DB7A-38A0-4ADB-B9F1-A65CADC6D21F}" destId="{4E645BD2-4511-4F0B-9A19-99398C348F78}" srcOrd="0" destOrd="0" presId="urn:microsoft.com/office/officeart/2005/8/layout/hierarchy4"/>
    <dgm:cxn modelId="{D7360281-5C0C-4688-A9F2-5858A03D8E28}" type="presOf" srcId="{BC0B5F83-85BD-46F4-AEA9-2344AA961806}" destId="{16EB433B-A7AB-4F29-BB94-86075F71C421}" srcOrd="0" destOrd="0" presId="urn:microsoft.com/office/officeart/2005/8/layout/hierarchy4"/>
    <dgm:cxn modelId="{9C8F3F68-9A01-4DE2-97E6-070E760ED222}" srcId="{2DEC18C7-002C-466E-B5AF-017A49812745}" destId="{54834D10-7A62-4CB0-958A-B7ED78658234}" srcOrd="1" destOrd="0" parTransId="{C267F8BF-EA04-4550-9B15-0961FAA2C70F}" sibTransId="{30E0B8F2-37DB-4062-B947-B42A22ED95C8}"/>
    <dgm:cxn modelId="{23A9BB81-A78F-40DE-8EF8-15F5CBCE08F0}" srcId="{5B0BB11C-CA40-4F50-A8F0-B56C5AAB9038}" destId="{365CAD81-8182-44C1-9DA9-42E3F63EA333}" srcOrd="0" destOrd="0" parTransId="{39860035-2898-4470-A24F-07CEA65146D4}" sibTransId="{DDC5CE08-F68A-4160-A1C3-7D91F2F606D9}"/>
    <dgm:cxn modelId="{CF955DA8-EFCB-4FEC-8280-5D749C5933B7}" type="presOf" srcId="{54834D10-7A62-4CB0-958A-B7ED78658234}" destId="{112E0CE4-4BBD-47BF-90D5-7EA4D2FC8696}" srcOrd="0" destOrd="0" presId="urn:microsoft.com/office/officeart/2005/8/layout/hierarchy4"/>
    <dgm:cxn modelId="{B4055B03-138B-4134-86A4-7F01BFC5DC82}" srcId="{2BD06E80-A943-43E1-92F2-CE9DC7ACB6A7}" destId="{657F0400-C71B-4659-B9C1-D787D22027CC}" srcOrd="0" destOrd="0" parTransId="{A7021E60-3ACD-4C90-8A19-12CFD55DE8C5}" sibTransId="{C1BB44B8-6FEB-44D1-9E26-9D464F39626F}"/>
    <dgm:cxn modelId="{BEAC7D16-ABFE-4C0E-A64C-E90ACEE6DB4A}" type="presOf" srcId="{850D8EE9-1DCE-4F68-B04F-91E2195D7417}" destId="{E1046E97-8F02-4338-AF36-D31DFABACAFF}" srcOrd="0" destOrd="0" presId="urn:microsoft.com/office/officeart/2005/8/layout/hierarchy4"/>
    <dgm:cxn modelId="{79E39814-78F5-4C81-9BC3-17340587295A}" type="presOf" srcId="{2DEC18C7-002C-466E-B5AF-017A49812745}" destId="{889D0726-4832-452E-9571-858E5CADC1B0}" srcOrd="0" destOrd="0" presId="urn:microsoft.com/office/officeart/2005/8/layout/hierarchy4"/>
    <dgm:cxn modelId="{5C96EE35-839E-4900-8E2D-16E26E1C0CD4}" type="presOf" srcId="{365CAD81-8182-44C1-9DA9-42E3F63EA333}" destId="{13DB72EC-904E-4A97-AB14-C1E6B22BE397}" srcOrd="0" destOrd="0" presId="urn:microsoft.com/office/officeart/2005/8/layout/hierarchy4"/>
    <dgm:cxn modelId="{72276E49-EAC7-4619-8861-66A95B4AEF7F}" type="presOf" srcId="{91272E83-D057-4E79-BCED-AE1F321DAAE0}" destId="{F9DA9C6C-EB67-4A2F-88E1-B20203521784}" srcOrd="0" destOrd="0" presId="urn:microsoft.com/office/officeart/2005/8/layout/hierarchy4"/>
    <dgm:cxn modelId="{80723039-B936-439E-A202-08C25B1162D1}" srcId="{2DEC18C7-002C-466E-B5AF-017A49812745}" destId="{DF05FC11-3ECA-4794-9E10-A8099E90D8DF}" srcOrd="4" destOrd="0" parTransId="{169E53F6-7C21-4BE7-AB3C-79A0EADC1EB8}" sibTransId="{B27363C4-189B-490F-A213-E00AEC99E14B}"/>
    <dgm:cxn modelId="{52EE3B1C-AD46-4382-A02B-BB4E2E6A4EDB}" srcId="{A78530BF-65AC-4FAA-BA98-78CEB0646AD3}" destId="{7F7B00C1-E0F8-4836-8D5D-140EB020E4FF}" srcOrd="1" destOrd="0" parTransId="{9A9C8340-44A4-4ECC-A3E6-FE107FF3CC62}" sibTransId="{21B3F5AD-8161-41C7-86E9-7EF7F1A173AE}"/>
    <dgm:cxn modelId="{13928BB4-D0D5-4F08-B1D1-F8DDF99BEF6F}" type="presOf" srcId="{668EF3A3-D9EC-46EE-8FBF-226056222650}" destId="{E811EA34-B057-4B2A-828A-94D1D81510B6}" srcOrd="0" destOrd="0" presId="urn:microsoft.com/office/officeart/2005/8/layout/hierarchy4"/>
    <dgm:cxn modelId="{9971FFCA-7A1E-49E8-97A1-9E3C485C4433}" srcId="{A78530BF-65AC-4FAA-BA98-78CEB0646AD3}" destId="{B702115C-C8B1-4ACA-8924-02A06F56EE1F}" srcOrd="0" destOrd="0" parTransId="{EA623DF9-811C-4F16-A749-183F3CE28162}" sibTransId="{A6BB95A1-09F3-403F-A469-3238DF817F48}"/>
    <dgm:cxn modelId="{1A3B423F-A7DF-477A-A45D-E04D8DBB989A}" srcId="{48436A03-D0EE-4D88-98DD-739C67997FA0}" destId="{E48FAECA-8B50-4CCA-B823-C850F3FC1469}" srcOrd="1" destOrd="0" parTransId="{92055730-3854-4550-9743-C0C536CF875A}" sibTransId="{F50A7511-61A0-42B0-A6F1-2559E018A063}"/>
    <dgm:cxn modelId="{63916704-FE58-451F-A4B9-239FBF04B8D2}" srcId="{A302C1EA-4B80-4506-B725-F60EB8B69D43}" destId="{0AB00430-5676-4856-A970-CAAF88C07783}" srcOrd="1" destOrd="0" parTransId="{E867FB3B-E309-44EC-9131-764BF9B2CF5D}" sibTransId="{EB933EB5-04D0-4C3E-9D02-1D0C0D9230B5}"/>
    <dgm:cxn modelId="{AF00A4B1-BBE3-4011-B6E0-F0ABCC5A7376}" srcId="{DF05FC11-3ECA-4794-9E10-A8099E90D8DF}" destId="{C93BC8D8-9249-41F3-8C2A-8946A852B78A}" srcOrd="0" destOrd="0" parTransId="{E4A7C2F9-78DA-4C59-A949-98F02A8B0053}" sibTransId="{04C52826-1706-43CA-A93E-87BDEB23D267}"/>
    <dgm:cxn modelId="{4799FD42-B09B-4870-9DFB-90AD4A05C1C3}" type="presOf" srcId="{D2301B77-9973-40DB-AAC4-53C03FF509B5}" destId="{5FF546D5-DDBA-4F09-902D-1016A5D1CAB0}" srcOrd="0" destOrd="0" presId="urn:microsoft.com/office/officeart/2005/8/layout/hierarchy4"/>
    <dgm:cxn modelId="{16B5EDCC-2A76-4EB5-8FC5-CF6156865914}" srcId="{A184DB7A-38A0-4ADB-B9F1-A65CADC6D21F}" destId="{2DEC18C7-002C-466E-B5AF-017A49812745}" srcOrd="2" destOrd="0" parTransId="{F6595059-A36B-4002-8BDA-1A96D53EC109}" sibTransId="{5C099D59-5987-4BC9-A84F-06663EEC3E42}"/>
    <dgm:cxn modelId="{8D2D0EE9-1096-4FD5-8DA0-8495550C9A52}" type="presOf" srcId="{2ED1AE77-9D67-4C7D-AAF0-ACAABA834276}" destId="{0CE80249-47AE-44D4-99E3-EE63FE815B47}" srcOrd="0" destOrd="0" presId="urn:microsoft.com/office/officeart/2005/8/layout/hierarchy4"/>
    <dgm:cxn modelId="{F9A304D7-D322-4B70-83FA-7540D623D8A1}" type="presOf" srcId="{48436A03-D0EE-4D88-98DD-739C67997FA0}" destId="{03AB8AC0-E226-4016-A2B0-2528554566A2}" srcOrd="0" destOrd="0" presId="urn:microsoft.com/office/officeart/2005/8/layout/hierarchy4"/>
    <dgm:cxn modelId="{6EEB08DA-BA52-40C0-A910-A154C018EBB6}" srcId="{6574C9DC-2D66-4748-AB00-56CB937F48C8}" destId="{2385FC58-0CB9-4399-9B56-2455470753EE}" srcOrd="0" destOrd="0" parTransId="{68DA83C1-EBA9-414A-A9DD-652CAC27463A}" sibTransId="{E333C988-DD37-4E40-A76F-65E458225EF1}"/>
    <dgm:cxn modelId="{4ECB5F37-689F-425F-BAC5-60D4BEBA7E30}" type="presOf" srcId="{7F7B00C1-E0F8-4836-8D5D-140EB020E4FF}" destId="{4E52C2A3-31F2-473C-BB07-2EDB2DD49650}" srcOrd="0" destOrd="0" presId="urn:microsoft.com/office/officeart/2005/8/layout/hierarchy4"/>
    <dgm:cxn modelId="{0019FACF-D5F5-4175-97B3-0CD705605066}" type="presOf" srcId="{B169BDAD-C2B5-4A2C-9DC5-0829780074E7}" destId="{A79F2AAA-5C73-4B99-AE43-38FBDF4770D7}" srcOrd="0" destOrd="0" presId="urn:microsoft.com/office/officeart/2005/8/layout/hierarchy4"/>
    <dgm:cxn modelId="{ACFA7855-9F69-4EA7-8F9F-FDFDECE1020C}" type="presOf" srcId="{5B0BB11C-CA40-4F50-A8F0-B56C5AAB9038}" destId="{F6479563-0269-45F1-9FD3-ACD9CCA8D411}" srcOrd="0" destOrd="0" presId="urn:microsoft.com/office/officeart/2005/8/layout/hierarchy4"/>
    <dgm:cxn modelId="{BBBCC1C7-D1C9-4240-81EC-B18A026EE4DD}" type="presOf" srcId="{B702115C-C8B1-4ACA-8924-02A06F56EE1F}" destId="{7D43C311-22CC-459D-8E3B-A5762668EF8D}" srcOrd="0" destOrd="0" presId="urn:microsoft.com/office/officeart/2005/8/layout/hierarchy4"/>
    <dgm:cxn modelId="{F0A64D33-F88A-441A-9F70-398694804546}" srcId="{A78530BF-65AC-4FAA-BA98-78CEB0646AD3}" destId="{2ED1AE77-9D67-4C7D-AAF0-ACAABA834276}" srcOrd="4" destOrd="0" parTransId="{96C492DE-681E-4A9B-8D54-4C1936B41F29}" sibTransId="{041D6E94-F559-4241-9D25-D55B95711BB1}"/>
    <dgm:cxn modelId="{ABA26F07-67C1-45B3-B87A-CEA2FBB5A0EF}" type="presOf" srcId="{A78530BF-65AC-4FAA-BA98-78CEB0646AD3}" destId="{7907FB6E-269F-44D0-AEE5-E91B4A22B873}" srcOrd="0" destOrd="0" presId="urn:microsoft.com/office/officeart/2005/8/layout/hierarchy4"/>
    <dgm:cxn modelId="{9C295585-D8D9-479E-80BE-62B67CBCC2CB}" srcId="{A302C1EA-4B80-4506-B725-F60EB8B69D43}" destId="{31DD9A6D-4C6B-40DE-9D05-8C31AA16ABAB}" srcOrd="0" destOrd="0" parTransId="{F09271EB-EB3E-4362-A0B6-13EE3B5E0D18}" sibTransId="{5EE6D1B1-F043-4E44-ABF9-5DFEB3DF206A}"/>
    <dgm:cxn modelId="{11A2EF99-5E51-4E3D-B4F9-E72D4D917382}" srcId="{34CFA42F-1B67-4B84-A158-6DDA8C1F4471}" destId="{80E18279-0120-4078-AFD0-0F280313BA0F}" srcOrd="0" destOrd="0" parTransId="{B039EBA3-04E6-47AC-B2CB-C7B4A47E2488}" sibTransId="{F03C4925-F8C1-4D5F-879D-8417D1BE1EDD}"/>
    <dgm:cxn modelId="{7917E6EE-CA53-408D-AF0A-B2703543F52D}" type="presParOf" srcId="{16EB433B-A7AB-4F29-BB94-86075F71C421}" destId="{A24A43D5-AC07-47CE-9E36-4CBEC629530D}" srcOrd="0" destOrd="0" presId="urn:microsoft.com/office/officeart/2005/8/layout/hierarchy4"/>
    <dgm:cxn modelId="{77B13FB1-CF43-40F6-B4EC-9749B67D4ECE}" type="presParOf" srcId="{A24A43D5-AC07-47CE-9E36-4CBEC629530D}" destId="{F9DA9C6C-EB67-4A2F-88E1-B20203521784}" srcOrd="0" destOrd="0" presId="urn:microsoft.com/office/officeart/2005/8/layout/hierarchy4"/>
    <dgm:cxn modelId="{98ED55EF-ED95-4A27-9C51-D3FCF7A717B2}" type="presParOf" srcId="{A24A43D5-AC07-47CE-9E36-4CBEC629530D}" destId="{1142E964-E5FF-4E7D-BF90-3C86DEFB7C72}" srcOrd="1" destOrd="0" presId="urn:microsoft.com/office/officeart/2005/8/layout/hierarchy4"/>
    <dgm:cxn modelId="{DA531260-6DB3-4732-A235-5F71C52C86A1}" type="presParOf" srcId="{A24A43D5-AC07-47CE-9E36-4CBEC629530D}" destId="{5960E311-B95F-46B6-AE9E-14D3B2ABDD8F}" srcOrd="2" destOrd="0" presId="urn:microsoft.com/office/officeart/2005/8/layout/hierarchy4"/>
    <dgm:cxn modelId="{A405D259-EBDC-4DA3-A06B-C69406B86073}" type="presParOf" srcId="{5960E311-B95F-46B6-AE9E-14D3B2ABDD8F}" destId="{8A4C34EB-2B30-45BA-9F97-95D8B0F021C0}" srcOrd="0" destOrd="0" presId="urn:microsoft.com/office/officeart/2005/8/layout/hierarchy4"/>
    <dgm:cxn modelId="{3B9560B8-99B4-4FCC-ADA4-0A645C624BD3}" type="presParOf" srcId="{8A4C34EB-2B30-45BA-9F97-95D8B0F021C0}" destId="{7907FB6E-269F-44D0-AEE5-E91B4A22B873}" srcOrd="0" destOrd="0" presId="urn:microsoft.com/office/officeart/2005/8/layout/hierarchy4"/>
    <dgm:cxn modelId="{4D35D530-2B45-4944-8C18-87CF03FC0FF3}" type="presParOf" srcId="{8A4C34EB-2B30-45BA-9F97-95D8B0F021C0}" destId="{42831917-D995-4A06-AC1F-1CED5900A818}" srcOrd="1" destOrd="0" presId="urn:microsoft.com/office/officeart/2005/8/layout/hierarchy4"/>
    <dgm:cxn modelId="{1DB71C91-B232-440A-BA5F-5F34A7920020}" type="presParOf" srcId="{8A4C34EB-2B30-45BA-9F97-95D8B0F021C0}" destId="{6F6F0159-4C23-40F5-8046-430A1528AA3F}" srcOrd="2" destOrd="0" presId="urn:microsoft.com/office/officeart/2005/8/layout/hierarchy4"/>
    <dgm:cxn modelId="{B355CA05-7CAE-45D7-AC96-3AA22BFF72C5}" type="presParOf" srcId="{6F6F0159-4C23-40F5-8046-430A1528AA3F}" destId="{FA8920E9-0AC5-4FD8-8664-1C2AB2923165}" srcOrd="0" destOrd="0" presId="urn:microsoft.com/office/officeart/2005/8/layout/hierarchy4"/>
    <dgm:cxn modelId="{DBAEE0AC-E4D1-4C66-A396-D7220C273820}" type="presParOf" srcId="{FA8920E9-0AC5-4FD8-8664-1C2AB2923165}" destId="{7D43C311-22CC-459D-8E3B-A5762668EF8D}" srcOrd="0" destOrd="0" presId="urn:microsoft.com/office/officeart/2005/8/layout/hierarchy4"/>
    <dgm:cxn modelId="{75F6F2BC-D91B-4122-A7A4-61FBE79598B5}" type="presParOf" srcId="{FA8920E9-0AC5-4FD8-8664-1C2AB2923165}" destId="{7C2518BF-D910-4E13-B3BB-5835D783C877}" srcOrd="1" destOrd="0" presId="urn:microsoft.com/office/officeart/2005/8/layout/hierarchy4"/>
    <dgm:cxn modelId="{A5200FC6-E1FC-4791-82EB-63B6F5A2D3CB}" type="presParOf" srcId="{6F6F0159-4C23-40F5-8046-430A1528AA3F}" destId="{3F2DE333-0629-48EE-85BB-C40CD4F4A0D7}" srcOrd="1" destOrd="0" presId="urn:microsoft.com/office/officeart/2005/8/layout/hierarchy4"/>
    <dgm:cxn modelId="{EA5DF881-82AA-4498-B1FB-006B3DDE501B}" type="presParOf" srcId="{6F6F0159-4C23-40F5-8046-430A1528AA3F}" destId="{5EFC5C14-D801-4046-8A56-3D046BD126E2}" srcOrd="2" destOrd="0" presId="urn:microsoft.com/office/officeart/2005/8/layout/hierarchy4"/>
    <dgm:cxn modelId="{5893C064-23F0-4C3C-AA64-2171DF0DB709}" type="presParOf" srcId="{5EFC5C14-D801-4046-8A56-3D046BD126E2}" destId="{4E52C2A3-31F2-473C-BB07-2EDB2DD49650}" srcOrd="0" destOrd="0" presId="urn:microsoft.com/office/officeart/2005/8/layout/hierarchy4"/>
    <dgm:cxn modelId="{EEA677DC-62D3-43BA-9CEE-50130F374469}" type="presParOf" srcId="{5EFC5C14-D801-4046-8A56-3D046BD126E2}" destId="{C2D7C9A1-15BF-4894-BA02-1FC476E129BF}" srcOrd="1" destOrd="0" presId="urn:microsoft.com/office/officeart/2005/8/layout/hierarchy4"/>
    <dgm:cxn modelId="{9A41A603-3215-430D-A7AE-D3CD2FA4272F}" type="presParOf" srcId="{5EFC5C14-D801-4046-8A56-3D046BD126E2}" destId="{B34692E0-EA07-4EEC-9FB1-B59E05B83D22}" srcOrd="2" destOrd="0" presId="urn:microsoft.com/office/officeart/2005/8/layout/hierarchy4"/>
    <dgm:cxn modelId="{D7FDA7E4-F3E8-4D42-97F6-0C59A9D55419}" type="presParOf" srcId="{B34692E0-EA07-4EEC-9FB1-B59E05B83D22}" destId="{14F50F30-A96B-477C-AB6F-12AB8DA744BB}" srcOrd="0" destOrd="0" presId="urn:microsoft.com/office/officeart/2005/8/layout/hierarchy4"/>
    <dgm:cxn modelId="{020B1E0C-E92A-4198-BC47-672A214B7274}" type="presParOf" srcId="{14F50F30-A96B-477C-AB6F-12AB8DA744BB}" destId="{D77FEAE6-8C27-4D9D-85BF-4296255ED88A}" srcOrd="0" destOrd="0" presId="urn:microsoft.com/office/officeart/2005/8/layout/hierarchy4"/>
    <dgm:cxn modelId="{2021C58F-E72B-47DF-96A1-96E03D4D0CCA}" type="presParOf" srcId="{14F50F30-A96B-477C-AB6F-12AB8DA744BB}" destId="{22896E3A-F863-4883-9633-41E5305E4B1A}" srcOrd="1" destOrd="0" presId="urn:microsoft.com/office/officeart/2005/8/layout/hierarchy4"/>
    <dgm:cxn modelId="{E61A502C-3B1F-4117-A720-BD6FCE079989}" type="presParOf" srcId="{6F6F0159-4C23-40F5-8046-430A1528AA3F}" destId="{2E51F3B0-CB14-497D-8E1D-A49F62811D44}" srcOrd="3" destOrd="0" presId="urn:microsoft.com/office/officeart/2005/8/layout/hierarchy4"/>
    <dgm:cxn modelId="{55FDE474-75D8-4239-BBFC-99447A24EECF}" type="presParOf" srcId="{6F6F0159-4C23-40F5-8046-430A1528AA3F}" destId="{FEEECA4D-F141-481C-B625-D4C45837E0F5}" srcOrd="4" destOrd="0" presId="urn:microsoft.com/office/officeart/2005/8/layout/hierarchy4"/>
    <dgm:cxn modelId="{8ECE3535-34F7-4A4B-BCDC-8377BA68779F}" type="presParOf" srcId="{FEEECA4D-F141-481C-B625-D4C45837E0F5}" destId="{03AB8AC0-E226-4016-A2B0-2528554566A2}" srcOrd="0" destOrd="0" presId="urn:microsoft.com/office/officeart/2005/8/layout/hierarchy4"/>
    <dgm:cxn modelId="{5D119600-383D-4B9F-84AE-EC52F9C9CF90}" type="presParOf" srcId="{FEEECA4D-F141-481C-B625-D4C45837E0F5}" destId="{75330C20-A722-455E-BE46-0C46ACF71835}" srcOrd="1" destOrd="0" presId="urn:microsoft.com/office/officeart/2005/8/layout/hierarchy4"/>
    <dgm:cxn modelId="{0CC0FD4E-706D-46A4-BBA7-5865630D5565}" type="presParOf" srcId="{FEEECA4D-F141-481C-B625-D4C45837E0F5}" destId="{B3523E14-90E1-470A-9B8D-B7387507EA5D}" srcOrd="2" destOrd="0" presId="urn:microsoft.com/office/officeart/2005/8/layout/hierarchy4"/>
    <dgm:cxn modelId="{47209A13-F37E-46B2-AE8B-2008127C08E4}" type="presParOf" srcId="{B3523E14-90E1-470A-9B8D-B7387507EA5D}" destId="{4D905CC3-F528-4F89-BFD2-FE2A74AEAA2D}" srcOrd="0" destOrd="0" presId="urn:microsoft.com/office/officeart/2005/8/layout/hierarchy4"/>
    <dgm:cxn modelId="{CD8BCF50-6E0D-404A-920F-AD264BAF2B95}" type="presParOf" srcId="{4D905CC3-F528-4F89-BFD2-FE2A74AEAA2D}" destId="{08DF2DF7-43A0-47E7-B0AF-FF668A97D083}" srcOrd="0" destOrd="0" presId="urn:microsoft.com/office/officeart/2005/8/layout/hierarchy4"/>
    <dgm:cxn modelId="{CD7C4D3D-3A64-4163-9BEB-7F91530F2824}" type="presParOf" srcId="{4D905CC3-F528-4F89-BFD2-FE2A74AEAA2D}" destId="{0C62CB7B-5320-434F-8391-D75AF259C6A2}" srcOrd="1" destOrd="0" presId="urn:microsoft.com/office/officeart/2005/8/layout/hierarchy4"/>
    <dgm:cxn modelId="{A414178E-689C-476B-9B68-9162DE885E2A}" type="presParOf" srcId="{B3523E14-90E1-470A-9B8D-B7387507EA5D}" destId="{4FA9713A-F41C-4F32-B800-5919EAA173D0}" srcOrd="1" destOrd="0" presId="urn:microsoft.com/office/officeart/2005/8/layout/hierarchy4"/>
    <dgm:cxn modelId="{BE74B336-F3C5-4BBB-A3F2-0FF47AA2A65D}" type="presParOf" srcId="{B3523E14-90E1-470A-9B8D-B7387507EA5D}" destId="{B8C710D7-412C-48C9-9A45-6902F93E28D5}" srcOrd="2" destOrd="0" presId="urn:microsoft.com/office/officeart/2005/8/layout/hierarchy4"/>
    <dgm:cxn modelId="{0BB16751-819B-4B15-A238-C83A57B255E8}" type="presParOf" srcId="{B8C710D7-412C-48C9-9A45-6902F93E28D5}" destId="{A8E5B497-48DA-4C8B-AEA4-ED37BC2276E7}" srcOrd="0" destOrd="0" presId="urn:microsoft.com/office/officeart/2005/8/layout/hierarchy4"/>
    <dgm:cxn modelId="{766EEF2E-A7BF-4690-B271-7D20186232A8}" type="presParOf" srcId="{B8C710D7-412C-48C9-9A45-6902F93E28D5}" destId="{D6E233CB-9CB9-4BFB-91F7-3918CF5FC8CA}" srcOrd="1" destOrd="0" presId="urn:microsoft.com/office/officeart/2005/8/layout/hierarchy4"/>
    <dgm:cxn modelId="{C5EC482C-5970-4D32-9978-6FC7521878B8}" type="presParOf" srcId="{6F6F0159-4C23-40F5-8046-430A1528AA3F}" destId="{D02D044F-FE0E-4BF7-A5A5-6ED209B2FCA1}" srcOrd="5" destOrd="0" presId="urn:microsoft.com/office/officeart/2005/8/layout/hierarchy4"/>
    <dgm:cxn modelId="{6A94ECCF-15EC-4523-BCC5-71EA72822568}" type="presParOf" srcId="{6F6F0159-4C23-40F5-8046-430A1528AA3F}" destId="{7CC20AAC-7A3D-4BAD-92E0-4241D2BE1D25}" srcOrd="6" destOrd="0" presId="urn:microsoft.com/office/officeart/2005/8/layout/hierarchy4"/>
    <dgm:cxn modelId="{EDCEA05F-EFE7-41AE-8893-0063692F9DB1}" type="presParOf" srcId="{7CC20AAC-7A3D-4BAD-92E0-4241D2BE1D25}" destId="{EF567F15-7680-42CC-BD51-4C4AA8653D0E}" srcOrd="0" destOrd="0" presId="urn:microsoft.com/office/officeart/2005/8/layout/hierarchy4"/>
    <dgm:cxn modelId="{655BC8DB-6BC7-4704-837A-BCEF44E1AFE6}" type="presParOf" srcId="{7CC20AAC-7A3D-4BAD-92E0-4241D2BE1D25}" destId="{DB400A22-6A94-4760-A536-776C8AE93F4F}" srcOrd="1" destOrd="0" presId="urn:microsoft.com/office/officeart/2005/8/layout/hierarchy4"/>
    <dgm:cxn modelId="{EA1A16E3-738B-42FE-8C20-3CE14C03CE9A}" type="presParOf" srcId="{6F6F0159-4C23-40F5-8046-430A1528AA3F}" destId="{66C7B629-7EEF-4B47-9C17-69FA414A1813}" srcOrd="7" destOrd="0" presId="urn:microsoft.com/office/officeart/2005/8/layout/hierarchy4"/>
    <dgm:cxn modelId="{AE25ACC1-56AD-4D9A-9B9E-1467D40721D1}" type="presParOf" srcId="{6F6F0159-4C23-40F5-8046-430A1528AA3F}" destId="{96660DF8-BD42-48F3-A7FE-DA024FC09FC8}" srcOrd="8" destOrd="0" presId="urn:microsoft.com/office/officeart/2005/8/layout/hierarchy4"/>
    <dgm:cxn modelId="{C4B7BEC6-E6ED-4FB1-9C23-2560C7B66AA3}" type="presParOf" srcId="{96660DF8-BD42-48F3-A7FE-DA024FC09FC8}" destId="{0CE80249-47AE-44D4-99E3-EE63FE815B47}" srcOrd="0" destOrd="0" presId="urn:microsoft.com/office/officeart/2005/8/layout/hierarchy4"/>
    <dgm:cxn modelId="{52F69351-4F37-4072-9480-A13DDE3482C3}" type="presParOf" srcId="{96660DF8-BD42-48F3-A7FE-DA024FC09FC8}" destId="{D96357D3-7AC8-4A87-8F9E-117E217B3C18}" srcOrd="1" destOrd="0" presId="urn:microsoft.com/office/officeart/2005/8/layout/hierarchy4"/>
    <dgm:cxn modelId="{3B337BA1-DE95-41AB-B83F-2F951C03AFF0}" type="presParOf" srcId="{5960E311-B95F-46B6-AE9E-14D3B2ABDD8F}" destId="{CF717E08-B5F1-4319-B1F4-B0322D014C3B}" srcOrd="1" destOrd="0" presId="urn:microsoft.com/office/officeart/2005/8/layout/hierarchy4"/>
    <dgm:cxn modelId="{BD106BE6-8756-42C9-97C7-5FD6C56F4244}" type="presParOf" srcId="{5960E311-B95F-46B6-AE9E-14D3B2ABDD8F}" destId="{03E84DA2-97CE-46E9-9A53-12B0BB6E6A5F}" srcOrd="2" destOrd="0" presId="urn:microsoft.com/office/officeart/2005/8/layout/hierarchy4"/>
    <dgm:cxn modelId="{7614AF26-A3E6-46D3-BFF2-FE194C923BE4}" type="presParOf" srcId="{03E84DA2-97CE-46E9-9A53-12B0BB6E6A5F}" destId="{044A1925-99B2-412B-9372-96D3DE8DD07D}" srcOrd="0" destOrd="0" presId="urn:microsoft.com/office/officeart/2005/8/layout/hierarchy4"/>
    <dgm:cxn modelId="{516A7B12-16A0-406E-BA2D-4169ABEBA7B4}" type="presParOf" srcId="{03E84DA2-97CE-46E9-9A53-12B0BB6E6A5F}" destId="{6E6D7F30-9256-4951-806B-A9D2B7C27A84}" srcOrd="1" destOrd="0" presId="urn:microsoft.com/office/officeart/2005/8/layout/hierarchy4"/>
    <dgm:cxn modelId="{E395486F-F656-4799-85E3-9ADF313A1B7B}" type="presParOf" srcId="{03E84DA2-97CE-46E9-9A53-12B0BB6E6A5F}" destId="{3D338B53-667F-401F-A67C-0919D08383D1}" srcOrd="2" destOrd="0" presId="urn:microsoft.com/office/officeart/2005/8/layout/hierarchy4"/>
    <dgm:cxn modelId="{F5762B4F-F2B8-41A6-835D-5043E0565AB0}" type="presParOf" srcId="{3D338B53-667F-401F-A67C-0919D08383D1}" destId="{EDA4F127-1E38-433A-8971-EC44276A42EE}" srcOrd="0" destOrd="0" presId="urn:microsoft.com/office/officeart/2005/8/layout/hierarchy4"/>
    <dgm:cxn modelId="{C589E9CF-8ADD-4ED5-86B0-D510210CB860}" type="presParOf" srcId="{EDA4F127-1E38-433A-8971-EC44276A42EE}" destId="{D25E34BA-FE16-411B-AA88-C7E84A5C8A9B}" srcOrd="0" destOrd="0" presId="urn:microsoft.com/office/officeart/2005/8/layout/hierarchy4"/>
    <dgm:cxn modelId="{357DA63A-D3A0-4911-A90F-808CF1EEE1A2}" type="presParOf" srcId="{EDA4F127-1E38-433A-8971-EC44276A42EE}" destId="{BEB3DE4D-1FE2-4185-87C8-1EB28D8E2ED3}" srcOrd="1" destOrd="0" presId="urn:microsoft.com/office/officeart/2005/8/layout/hierarchy4"/>
    <dgm:cxn modelId="{0AB816F9-613F-4ED6-8337-F9895AAA635F}" type="presParOf" srcId="{3D338B53-667F-401F-A67C-0919D08383D1}" destId="{B44DFE76-F1FA-4C88-BD57-F9EC3461F8C4}" srcOrd="1" destOrd="0" presId="urn:microsoft.com/office/officeart/2005/8/layout/hierarchy4"/>
    <dgm:cxn modelId="{DCC87573-8F76-4FA4-98CA-66C41C60F9DC}" type="presParOf" srcId="{3D338B53-667F-401F-A67C-0919D08383D1}" destId="{00B318C7-4747-406A-AA6C-F5EC48D25973}" srcOrd="2" destOrd="0" presId="urn:microsoft.com/office/officeart/2005/8/layout/hierarchy4"/>
    <dgm:cxn modelId="{D8F619DB-E6B4-447C-9B4D-03581BB6F01C}" type="presParOf" srcId="{00B318C7-4747-406A-AA6C-F5EC48D25973}" destId="{A39A3EBD-7F4D-421B-BB90-DF576704EC77}" srcOrd="0" destOrd="0" presId="urn:microsoft.com/office/officeart/2005/8/layout/hierarchy4"/>
    <dgm:cxn modelId="{F40E32C4-CA19-47B4-8F71-6D13B91B4D54}" type="presParOf" srcId="{00B318C7-4747-406A-AA6C-F5EC48D25973}" destId="{BBE2FA03-9709-457A-A56B-7D6DF23B7159}" srcOrd="1" destOrd="0" presId="urn:microsoft.com/office/officeart/2005/8/layout/hierarchy4"/>
    <dgm:cxn modelId="{A8FD7A26-E7AA-4539-A3BE-96E985E2AE76}" type="presParOf" srcId="{00B318C7-4747-406A-AA6C-F5EC48D25973}" destId="{4F4CAD25-89E0-4BCC-883F-A483F7DB0251}" srcOrd="2" destOrd="0" presId="urn:microsoft.com/office/officeart/2005/8/layout/hierarchy4"/>
    <dgm:cxn modelId="{A58FAEDF-9ADC-4215-BECF-EF9A3B11CFBE}" type="presParOf" srcId="{4F4CAD25-89E0-4BCC-883F-A483F7DB0251}" destId="{43E01925-9DC3-4A56-94B2-F76EA90BE17A}" srcOrd="0" destOrd="0" presId="urn:microsoft.com/office/officeart/2005/8/layout/hierarchy4"/>
    <dgm:cxn modelId="{11ECCB04-2985-48C1-B093-1065A7A248C5}" type="presParOf" srcId="{43E01925-9DC3-4A56-94B2-F76EA90BE17A}" destId="{FAFA7308-9AD4-4C59-825C-FB9CB6F85B12}" srcOrd="0" destOrd="0" presId="urn:microsoft.com/office/officeart/2005/8/layout/hierarchy4"/>
    <dgm:cxn modelId="{4A12F23C-F9F0-4494-89B0-0733EE46CC4E}" type="presParOf" srcId="{43E01925-9DC3-4A56-94B2-F76EA90BE17A}" destId="{A47C32B0-E565-444A-8BC6-4E9F409ECB86}" srcOrd="1" destOrd="0" presId="urn:microsoft.com/office/officeart/2005/8/layout/hierarchy4"/>
    <dgm:cxn modelId="{8CE632F1-4699-49E2-9907-CECEB33B0924}" type="presParOf" srcId="{3D338B53-667F-401F-A67C-0919D08383D1}" destId="{9C1DB7FB-F9E3-4A77-BF0D-86F5C16C4E30}" srcOrd="3" destOrd="0" presId="urn:microsoft.com/office/officeart/2005/8/layout/hierarchy4"/>
    <dgm:cxn modelId="{A525D22C-D5B8-43C0-B69F-5BABB4968A9A}" type="presParOf" srcId="{3D338B53-667F-401F-A67C-0919D08383D1}" destId="{D71492A0-9EA3-4D30-839B-BF1530BD4332}" srcOrd="4" destOrd="0" presId="urn:microsoft.com/office/officeart/2005/8/layout/hierarchy4"/>
    <dgm:cxn modelId="{C856470D-D699-4925-8C13-E22E74D61528}" type="presParOf" srcId="{D71492A0-9EA3-4D30-839B-BF1530BD4332}" destId="{D36CBAAD-EB44-4CF8-B1F8-E0D5A4431BE8}" srcOrd="0" destOrd="0" presId="urn:microsoft.com/office/officeart/2005/8/layout/hierarchy4"/>
    <dgm:cxn modelId="{9AA7D4CA-CF9B-40BE-83DC-103ACBF5EF32}" type="presParOf" srcId="{D71492A0-9EA3-4D30-839B-BF1530BD4332}" destId="{46B921D6-A368-452A-B31E-27A0F78F4C00}" srcOrd="1" destOrd="0" presId="urn:microsoft.com/office/officeart/2005/8/layout/hierarchy4"/>
    <dgm:cxn modelId="{AE1A8177-E1DB-46CC-BE36-221A46FE7F82}" type="presParOf" srcId="{3D338B53-667F-401F-A67C-0919D08383D1}" destId="{E1C19E22-5970-45B5-9679-2A93B7D7970B}" srcOrd="5" destOrd="0" presId="urn:microsoft.com/office/officeart/2005/8/layout/hierarchy4"/>
    <dgm:cxn modelId="{8575D94D-B71B-4939-92AF-64B5F2288614}" type="presParOf" srcId="{3D338B53-667F-401F-A67C-0919D08383D1}" destId="{D6DBA939-0C10-48C1-9751-F550E7510BE1}" srcOrd="6" destOrd="0" presId="urn:microsoft.com/office/officeart/2005/8/layout/hierarchy4"/>
    <dgm:cxn modelId="{2118E19A-FC5A-4D21-AF06-AFA8AA53B242}" type="presParOf" srcId="{D6DBA939-0C10-48C1-9751-F550E7510BE1}" destId="{46EF5FC3-CFC7-426A-9075-C62DE4544661}" srcOrd="0" destOrd="0" presId="urn:microsoft.com/office/officeart/2005/8/layout/hierarchy4"/>
    <dgm:cxn modelId="{AD5290CE-C96A-4D3B-B6AF-B41528F5BC65}" type="presParOf" srcId="{D6DBA939-0C10-48C1-9751-F550E7510BE1}" destId="{ED4082CE-ED2E-4782-9863-3330CC07D1E8}" srcOrd="1" destOrd="0" presId="urn:microsoft.com/office/officeart/2005/8/layout/hierarchy4"/>
    <dgm:cxn modelId="{FEE0E11D-63AE-4500-937B-4877252F0427}" type="presParOf" srcId="{5960E311-B95F-46B6-AE9E-14D3B2ABDD8F}" destId="{5AF90D5E-D18A-442D-B42B-5E8D3C71B36E}" srcOrd="3" destOrd="0" presId="urn:microsoft.com/office/officeart/2005/8/layout/hierarchy4"/>
    <dgm:cxn modelId="{D948E378-294B-4481-B314-CC94D3EA6D47}" type="presParOf" srcId="{5960E311-B95F-46B6-AE9E-14D3B2ABDD8F}" destId="{0F9AF8AB-638D-4919-807E-75624ABE487D}" srcOrd="4" destOrd="0" presId="urn:microsoft.com/office/officeart/2005/8/layout/hierarchy4"/>
    <dgm:cxn modelId="{9CC18A93-59ED-4782-A1E0-D4696842149A}" type="presParOf" srcId="{0F9AF8AB-638D-4919-807E-75624ABE487D}" destId="{4E645BD2-4511-4F0B-9A19-99398C348F78}" srcOrd="0" destOrd="0" presId="urn:microsoft.com/office/officeart/2005/8/layout/hierarchy4"/>
    <dgm:cxn modelId="{33A0200A-D743-47F8-8F88-8F8E388D9852}" type="presParOf" srcId="{0F9AF8AB-638D-4919-807E-75624ABE487D}" destId="{039934C4-09A0-4675-B12A-2BAE27251AB1}" srcOrd="1" destOrd="0" presId="urn:microsoft.com/office/officeart/2005/8/layout/hierarchy4"/>
    <dgm:cxn modelId="{BBE28CF9-9759-441D-8BE4-38C5E00F50D6}" type="presParOf" srcId="{0F9AF8AB-638D-4919-807E-75624ABE487D}" destId="{750215F4-976D-4341-8B13-051B15C2A725}" srcOrd="2" destOrd="0" presId="urn:microsoft.com/office/officeart/2005/8/layout/hierarchy4"/>
    <dgm:cxn modelId="{BA857F4A-A13A-40AC-90FA-7ADF2306E55C}" type="presParOf" srcId="{750215F4-976D-4341-8B13-051B15C2A725}" destId="{80416973-CA20-46EF-A899-EF45DFF4FF87}" srcOrd="0" destOrd="0" presId="urn:microsoft.com/office/officeart/2005/8/layout/hierarchy4"/>
    <dgm:cxn modelId="{A823F4E6-5155-44FC-AD38-E843C1F72872}" type="presParOf" srcId="{80416973-CA20-46EF-A899-EF45DFF4FF87}" destId="{78415C85-C7D4-4F07-9F79-4BEACCFB8D03}" srcOrd="0" destOrd="0" presId="urn:microsoft.com/office/officeart/2005/8/layout/hierarchy4"/>
    <dgm:cxn modelId="{FB55F776-45C4-424A-99E4-BC9CB97E2BD0}" type="presParOf" srcId="{80416973-CA20-46EF-A899-EF45DFF4FF87}" destId="{7FA7026A-0C97-4310-928F-439C83D903AC}" srcOrd="1" destOrd="0" presId="urn:microsoft.com/office/officeart/2005/8/layout/hierarchy4"/>
    <dgm:cxn modelId="{61EB1E49-180A-473E-9131-28356DA0EE4F}" type="presParOf" srcId="{750215F4-976D-4341-8B13-051B15C2A725}" destId="{7B25EE67-8BAE-475F-9AF4-A436712F9561}" srcOrd="1" destOrd="0" presId="urn:microsoft.com/office/officeart/2005/8/layout/hierarchy4"/>
    <dgm:cxn modelId="{0EEE8E03-D14A-44AA-B007-F21AA6BA91B9}" type="presParOf" srcId="{750215F4-976D-4341-8B13-051B15C2A725}" destId="{E1D86BA9-0BFC-4F02-8101-B9F487B2C5D0}" srcOrd="2" destOrd="0" presId="urn:microsoft.com/office/officeart/2005/8/layout/hierarchy4"/>
    <dgm:cxn modelId="{A0BD7426-D5B0-4DC3-8479-364D309994E9}" type="presParOf" srcId="{E1D86BA9-0BFC-4F02-8101-B9F487B2C5D0}" destId="{C5DF0B1E-C197-4C4B-8C94-270E72661695}" srcOrd="0" destOrd="0" presId="urn:microsoft.com/office/officeart/2005/8/layout/hierarchy4"/>
    <dgm:cxn modelId="{A6DA5DB0-2EC8-4566-A03E-0277194EBE88}" type="presParOf" srcId="{E1D86BA9-0BFC-4F02-8101-B9F487B2C5D0}" destId="{43FAF894-72DC-47AC-BFF0-0CA7E01781A5}" srcOrd="1" destOrd="0" presId="urn:microsoft.com/office/officeart/2005/8/layout/hierarchy4"/>
    <dgm:cxn modelId="{96760B2E-9876-4806-B8DC-45D1AF1D6A5F}" type="presParOf" srcId="{E1D86BA9-0BFC-4F02-8101-B9F487B2C5D0}" destId="{95114276-94F4-419C-A2E5-8511FB39042B}" srcOrd="2" destOrd="0" presId="urn:microsoft.com/office/officeart/2005/8/layout/hierarchy4"/>
    <dgm:cxn modelId="{0B835DE3-D9C3-4661-A4F2-759E590E5669}" type="presParOf" srcId="{95114276-94F4-419C-A2E5-8511FB39042B}" destId="{E690C8F6-AE58-4462-BB3F-A2C035D713F9}" srcOrd="0" destOrd="0" presId="urn:microsoft.com/office/officeart/2005/8/layout/hierarchy4"/>
    <dgm:cxn modelId="{4636A120-B3B9-4B7B-8D5D-00BCD912340C}" type="presParOf" srcId="{E690C8F6-AE58-4462-BB3F-A2C035D713F9}" destId="{886CEBB7-BB7B-4F16-8A68-EC47A862FC2D}" srcOrd="0" destOrd="0" presId="urn:microsoft.com/office/officeart/2005/8/layout/hierarchy4"/>
    <dgm:cxn modelId="{82332022-814B-4676-96B3-BE1B54A1E554}" type="presParOf" srcId="{E690C8F6-AE58-4462-BB3F-A2C035D713F9}" destId="{1637346F-2C19-49A4-9790-86427426BB52}" srcOrd="1" destOrd="0" presId="urn:microsoft.com/office/officeart/2005/8/layout/hierarchy4"/>
    <dgm:cxn modelId="{0A86D2AB-D4C9-4949-A76D-517F9C21C40E}" type="presParOf" srcId="{95114276-94F4-419C-A2E5-8511FB39042B}" destId="{60E8E40B-A1F7-4C29-A86D-771EBCD8A598}" srcOrd="1" destOrd="0" presId="urn:microsoft.com/office/officeart/2005/8/layout/hierarchy4"/>
    <dgm:cxn modelId="{D92FB927-EC4E-43C8-8012-5EFE08C3D312}" type="presParOf" srcId="{95114276-94F4-419C-A2E5-8511FB39042B}" destId="{A744227D-A70B-4B74-AA96-8A35B0EF5148}" srcOrd="2" destOrd="0" presId="urn:microsoft.com/office/officeart/2005/8/layout/hierarchy4"/>
    <dgm:cxn modelId="{368F5434-68AF-4634-87E9-9FF43F0FD689}" type="presParOf" srcId="{A744227D-A70B-4B74-AA96-8A35B0EF5148}" destId="{5FF546D5-DDBA-4F09-902D-1016A5D1CAB0}" srcOrd="0" destOrd="0" presId="urn:microsoft.com/office/officeart/2005/8/layout/hierarchy4"/>
    <dgm:cxn modelId="{C707E062-343F-4E8C-9B19-8607F4631C75}" type="presParOf" srcId="{A744227D-A70B-4B74-AA96-8A35B0EF5148}" destId="{4A4C261B-5C39-4612-8661-EF4751B2484D}" srcOrd="1" destOrd="0" presId="urn:microsoft.com/office/officeart/2005/8/layout/hierarchy4"/>
    <dgm:cxn modelId="{ABCB740F-6F57-4B0D-B3E3-C5A4C9D16B13}" type="presParOf" srcId="{95114276-94F4-419C-A2E5-8511FB39042B}" destId="{1236E38D-0200-49EE-A706-AEB7AE4A47A9}" srcOrd="3" destOrd="0" presId="urn:microsoft.com/office/officeart/2005/8/layout/hierarchy4"/>
    <dgm:cxn modelId="{E100BB33-B4DD-4EDE-9EDF-B6BC751CBEEC}" type="presParOf" srcId="{95114276-94F4-419C-A2E5-8511FB39042B}" destId="{58525042-92FD-4224-BD36-D413A9E58DEF}" srcOrd="4" destOrd="0" presId="urn:microsoft.com/office/officeart/2005/8/layout/hierarchy4"/>
    <dgm:cxn modelId="{E68DC2AF-75E9-4E32-B32E-27C87B398899}" type="presParOf" srcId="{58525042-92FD-4224-BD36-D413A9E58DEF}" destId="{A79F2AAA-5C73-4B99-AE43-38FBDF4770D7}" srcOrd="0" destOrd="0" presId="urn:microsoft.com/office/officeart/2005/8/layout/hierarchy4"/>
    <dgm:cxn modelId="{AE4B9FF0-A979-4AAD-B68C-9395769D2934}" type="presParOf" srcId="{58525042-92FD-4224-BD36-D413A9E58DEF}" destId="{34FF6E0E-B23B-4711-A1F3-748406FBF981}" srcOrd="1" destOrd="0" presId="urn:microsoft.com/office/officeart/2005/8/layout/hierarchy4"/>
    <dgm:cxn modelId="{3EA89386-0109-451B-8E9E-B99995F64A71}" type="presParOf" srcId="{750215F4-976D-4341-8B13-051B15C2A725}" destId="{45527084-D7B1-44A7-9A9D-329C231E8DBD}" srcOrd="3" destOrd="0" presId="urn:microsoft.com/office/officeart/2005/8/layout/hierarchy4"/>
    <dgm:cxn modelId="{38B1EDAF-C09B-4197-9F0B-9F46BFD8C3D5}" type="presParOf" srcId="{750215F4-976D-4341-8B13-051B15C2A725}" destId="{3CE77FFB-1CC8-457B-A2B5-631B3F8728CF}" srcOrd="4" destOrd="0" presId="urn:microsoft.com/office/officeart/2005/8/layout/hierarchy4"/>
    <dgm:cxn modelId="{FAF35862-4CBD-473F-9DEE-13A429530621}" type="presParOf" srcId="{3CE77FFB-1CC8-457B-A2B5-631B3F8728CF}" destId="{889D0726-4832-452E-9571-858E5CADC1B0}" srcOrd="0" destOrd="0" presId="urn:microsoft.com/office/officeart/2005/8/layout/hierarchy4"/>
    <dgm:cxn modelId="{EB6F54CF-9A9A-4D78-965B-87B8B2E4CF30}" type="presParOf" srcId="{3CE77FFB-1CC8-457B-A2B5-631B3F8728CF}" destId="{011439F7-A309-417B-81DB-1EB65C84571D}" srcOrd="1" destOrd="0" presId="urn:microsoft.com/office/officeart/2005/8/layout/hierarchy4"/>
    <dgm:cxn modelId="{6F135435-895D-4931-A51A-5ABE815C6E44}" type="presParOf" srcId="{3CE77FFB-1CC8-457B-A2B5-631B3F8728CF}" destId="{8B5750B9-CA1F-4727-952C-5959E667ECF0}" srcOrd="2" destOrd="0" presId="urn:microsoft.com/office/officeart/2005/8/layout/hierarchy4"/>
    <dgm:cxn modelId="{D8D8EB5F-5B75-4A9C-8968-26D1269711AC}" type="presParOf" srcId="{8B5750B9-CA1F-4727-952C-5959E667ECF0}" destId="{5980C7CD-A4DE-43E6-811A-A9BDB6164FD5}" srcOrd="0" destOrd="0" presId="urn:microsoft.com/office/officeart/2005/8/layout/hierarchy4"/>
    <dgm:cxn modelId="{58DA7D18-F719-45B5-8AD4-A50794B28F44}" type="presParOf" srcId="{5980C7CD-A4DE-43E6-811A-A9BDB6164FD5}" destId="{2691CDCB-B9DE-496F-807B-6F3806E58D17}" srcOrd="0" destOrd="0" presId="urn:microsoft.com/office/officeart/2005/8/layout/hierarchy4"/>
    <dgm:cxn modelId="{7D2933C9-2450-4D10-B041-D59A77224FF1}" type="presParOf" srcId="{5980C7CD-A4DE-43E6-811A-A9BDB6164FD5}" destId="{857F1073-A5BE-4F2F-ACB2-49B5BA688853}" srcOrd="1" destOrd="0" presId="urn:microsoft.com/office/officeart/2005/8/layout/hierarchy4"/>
    <dgm:cxn modelId="{E69B4A1E-0083-492D-B854-83A574369D95}" type="presParOf" srcId="{5980C7CD-A4DE-43E6-811A-A9BDB6164FD5}" destId="{79988541-DEF8-4EE4-93C8-ACB71C44070B}" srcOrd="2" destOrd="0" presId="urn:microsoft.com/office/officeart/2005/8/layout/hierarchy4"/>
    <dgm:cxn modelId="{16166FC1-B444-43AB-A250-5E5885E98E21}" type="presParOf" srcId="{79988541-DEF8-4EE4-93C8-ACB71C44070B}" destId="{18996216-D292-47C6-9948-812B42367A33}" srcOrd="0" destOrd="0" presId="urn:microsoft.com/office/officeart/2005/8/layout/hierarchy4"/>
    <dgm:cxn modelId="{E81D2B51-0993-415C-8BDA-08C96F183994}" type="presParOf" srcId="{18996216-D292-47C6-9948-812B42367A33}" destId="{091B22FB-564E-46FE-B7A2-1883BA02BCA2}" srcOrd="0" destOrd="0" presId="urn:microsoft.com/office/officeart/2005/8/layout/hierarchy4"/>
    <dgm:cxn modelId="{F5249A1C-943D-45E9-86A7-7D24E871A38D}" type="presParOf" srcId="{18996216-D292-47C6-9948-812B42367A33}" destId="{AD5BDD27-1563-4AA1-9909-557EBB717A59}" srcOrd="1" destOrd="0" presId="urn:microsoft.com/office/officeart/2005/8/layout/hierarchy4"/>
    <dgm:cxn modelId="{B66D7082-F41F-4AEA-BB7E-2266B461EC2E}" type="presParOf" srcId="{79988541-DEF8-4EE4-93C8-ACB71C44070B}" destId="{D0DADF19-5E0F-4E7F-AFF1-2CC59126192B}" srcOrd="1" destOrd="0" presId="urn:microsoft.com/office/officeart/2005/8/layout/hierarchy4"/>
    <dgm:cxn modelId="{89DF67D7-0567-4F45-A6C9-760A79F3B382}" type="presParOf" srcId="{79988541-DEF8-4EE4-93C8-ACB71C44070B}" destId="{F254B747-A3BF-450C-9015-B829A2FBC7AF}" srcOrd="2" destOrd="0" presId="urn:microsoft.com/office/officeart/2005/8/layout/hierarchy4"/>
    <dgm:cxn modelId="{81102EDB-393E-4EB0-957F-6867C59AED75}" type="presParOf" srcId="{F254B747-A3BF-450C-9015-B829A2FBC7AF}" destId="{190C6102-BDD8-4518-8EB8-C87B6A57F954}" srcOrd="0" destOrd="0" presId="urn:microsoft.com/office/officeart/2005/8/layout/hierarchy4"/>
    <dgm:cxn modelId="{D745718B-ECD4-4657-B262-92DD79A75E8B}" type="presParOf" srcId="{F254B747-A3BF-450C-9015-B829A2FBC7AF}" destId="{1589578B-7FEF-40CC-B53F-D7A0067E4342}" srcOrd="1" destOrd="0" presId="urn:microsoft.com/office/officeart/2005/8/layout/hierarchy4"/>
    <dgm:cxn modelId="{2FB75B08-B486-4EEF-A3E0-E0A15F83C6CC}" type="presParOf" srcId="{79988541-DEF8-4EE4-93C8-ACB71C44070B}" destId="{FC3A2D4C-3FFA-4CD1-A7BA-624A519A43CA}" srcOrd="3" destOrd="0" presId="urn:microsoft.com/office/officeart/2005/8/layout/hierarchy4"/>
    <dgm:cxn modelId="{EFD6B898-81A5-4A77-A29F-F0944DC86D4F}" type="presParOf" srcId="{79988541-DEF8-4EE4-93C8-ACB71C44070B}" destId="{5F6B04AD-C3FC-4A64-8310-D7D5FC85CC95}" srcOrd="4" destOrd="0" presId="urn:microsoft.com/office/officeart/2005/8/layout/hierarchy4"/>
    <dgm:cxn modelId="{BBFF693D-3F26-4C0A-97D2-A0E6DE64B440}" type="presParOf" srcId="{5F6B04AD-C3FC-4A64-8310-D7D5FC85CC95}" destId="{E811EA34-B057-4B2A-828A-94D1D81510B6}" srcOrd="0" destOrd="0" presId="urn:microsoft.com/office/officeart/2005/8/layout/hierarchy4"/>
    <dgm:cxn modelId="{E2696FE5-F280-4EF9-977A-625A4FCF3F98}" type="presParOf" srcId="{5F6B04AD-C3FC-4A64-8310-D7D5FC85CC95}" destId="{011EB485-7D29-445B-943F-27A3EEBDA521}" srcOrd="1" destOrd="0" presId="urn:microsoft.com/office/officeart/2005/8/layout/hierarchy4"/>
    <dgm:cxn modelId="{B9DECEF4-50CA-4099-9C8D-1DED1C14E29C}" type="presParOf" srcId="{8B5750B9-CA1F-4727-952C-5959E667ECF0}" destId="{2E9B5AB6-41F4-404A-8E95-89AEE27B212C}" srcOrd="1" destOrd="0" presId="urn:microsoft.com/office/officeart/2005/8/layout/hierarchy4"/>
    <dgm:cxn modelId="{CFAAB1C2-7D70-4C45-899E-0A7A88D217FC}" type="presParOf" srcId="{8B5750B9-CA1F-4727-952C-5959E667ECF0}" destId="{A4D86CF1-CFB1-4334-B094-882C73993C08}" srcOrd="2" destOrd="0" presId="urn:microsoft.com/office/officeart/2005/8/layout/hierarchy4"/>
    <dgm:cxn modelId="{57EF917D-A06D-4E76-B93C-FF5C732E9507}" type="presParOf" srcId="{A4D86CF1-CFB1-4334-B094-882C73993C08}" destId="{112E0CE4-4BBD-47BF-90D5-7EA4D2FC8696}" srcOrd="0" destOrd="0" presId="urn:microsoft.com/office/officeart/2005/8/layout/hierarchy4"/>
    <dgm:cxn modelId="{9BBFF35A-9AD1-49F3-8610-80306D507CB3}" type="presParOf" srcId="{A4D86CF1-CFB1-4334-B094-882C73993C08}" destId="{B8BDDA46-7276-473F-A9BC-D0546B9A9E0D}" srcOrd="1" destOrd="0" presId="urn:microsoft.com/office/officeart/2005/8/layout/hierarchy4"/>
    <dgm:cxn modelId="{A9907F8F-80A9-462B-B99B-7D7E95948B64}" type="presParOf" srcId="{8B5750B9-CA1F-4727-952C-5959E667ECF0}" destId="{17D2A609-E4EA-404B-8598-A93B7E5BECDB}" srcOrd="3" destOrd="0" presId="urn:microsoft.com/office/officeart/2005/8/layout/hierarchy4"/>
    <dgm:cxn modelId="{8CE9FE0C-C101-4E41-B0AD-AEC01F7F225F}" type="presParOf" srcId="{8B5750B9-CA1F-4727-952C-5959E667ECF0}" destId="{A4A90BF9-C8C1-4122-99AA-84D0E652D1E9}" srcOrd="4" destOrd="0" presId="urn:microsoft.com/office/officeart/2005/8/layout/hierarchy4"/>
    <dgm:cxn modelId="{D537D826-A11F-454E-9266-B1204FB501D2}" type="presParOf" srcId="{A4A90BF9-C8C1-4122-99AA-84D0E652D1E9}" destId="{E1046E97-8F02-4338-AF36-D31DFABACAFF}" srcOrd="0" destOrd="0" presId="urn:microsoft.com/office/officeart/2005/8/layout/hierarchy4"/>
    <dgm:cxn modelId="{7E1F9511-25BD-4B4D-841E-5233C2E72730}" type="presParOf" srcId="{A4A90BF9-C8C1-4122-99AA-84D0E652D1E9}" destId="{75B8B1F8-8BAB-44F0-A0AA-020761097472}" srcOrd="1" destOrd="0" presId="urn:microsoft.com/office/officeart/2005/8/layout/hierarchy4"/>
    <dgm:cxn modelId="{803F3999-26E1-45A5-843C-46CF14911F1F}" type="presParOf" srcId="{A4A90BF9-C8C1-4122-99AA-84D0E652D1E9}" destId="{BD013A2B-984F-4724-B4DF-F98C1DBC68F6}" srcOrd="2" destOrd="0" presId="urn:microsoft.com/office/officeart/2005/8/layout/hierarchy4"/>
    <dgm:cxn modelId="{C3BAD2EF-6C0F-418A-817B-FF73B95CFCAA}" type="presParOf" srcId="{BD013A2B-984F-4724-B4DF-F98C1DBC68F6}" destId="{3EB19054-BCD2-4010-9788-4DFF3B0B5CD6}" srcOrd="0" destOrd="0" presId="urn:microsoft.com/office/officeart/2005/8/layout/hierarchy4"/>
    <dgm:cxn modelId="{ABD102BF-4CAD-494B-B3FC-CD68FA18612F}" type="presParOf" srcId="{3EB19054-BCD2-4010-9788-4DFF3B0B5CD6}" destId="{1CD45262-E6E5-46E5-B28C-F1A595056906}" srcOrd="0" destOrd="0" presId="urn:microsoft.com/office/officeart/2005/8/layout/hierarchy4"/>
    <dgm:cxn modelId="{590364B4-B1FF-4451-B25E-5B8DC13228C5}" type="presParOf" srcId="{3EB19054-BCD2-4010-9788-4DFF3B0B5CD6}" destId="{0792CFA8-076D-4336-8BD9-81F6F8644F12}" srcOrd="1" destOrd="0" presId="urn:microsoft.com/office/officeart/2005/8/layout/hierarchy4"/>
    <dgm:cxn modelId="{FF5AA3D5-E530-4BC6-8BD8-5717FF377349}" type="presParOf" srcId="{8B5750B9-CA1F-4727-952C-5959E667ECF0}" destId="{FAB201A9-DF96-4A97-A6BE-2DD7E70CF054}" srcOrd="5" destOrd="0" presId="urn:microsoft.com/office/officeart/2005/8/layout/hierarchy4"/>
    <dgm:cxn modelId="{BCFB484E-C7EB-46A9-842D-C9C53D25187A}" type="presParOf" srcId="{8B5750B9-CA1F-4727-952C-5959E667ECF0}" destId="{476B6604-1F81-4609-89CA-B4A69627ED30}" srcOrd="6" destOrd="0" presId="urn:microsoft.com/office/officeart/2005/8/layout/hierarchy4"/>
    <dgm:cxn modelId="{76507983-5CAD-405D-A469-E6BC514A9D3E}" type="presParOf" srcId="{476B6604-1F81-4609-89CA-B4A69627ED30}" destId="{F6479563-0269-45F1-9FD3-ACD9CCA8D411}" srcOrd="0" destOrd="0" presId="urn:microsoft.com/office/officeart/2005/8/layout/hierarchy4"/>
    <dgm:cxn modelId="{9F7CF710-C404-421D-9A26-E89110469F15}" type="presParOf" srcId="{476B6604-1F81-4609-89CA-B4A69627ED30}" destId="{B523F2DE-B097-4549-8326-40BE822CBC3A}" srcOrd="1" destOrd="0" presId="urn:microsoft.com/office/officeart/2005/8/layout/hierarchy4"/>
    <dgm:cxn modelId="{CCCF4402-FD3D-4D2C-BE89-18F43546F172}" type="presParOf" srcId="{476B6604-1F81-4609-89CA-B4A69627ED30}" destId="{93BB2DC0-89AD-4B2A-BEF8-92538530ED3B}" srcOrd="2" destOrd="0" presId="urn:microsoft.com/office/officeart/2005/8/layout/hierarchy4"/>
    <dgm:cxn modelId="{E152F405-6B5A-4304-883A-A1E098D8AA67}" type="presParOf" srcId="{93BB2DC0-89AD-4B2A-BEF8-92538530ED3B}" destId="{41BA12A7-CAC4-4108-8319-F4BD1F48F4A7}" srcOrd="0" destOrd="0" presId="urn:microsoft.com/office/officeart/2005/8/layout/hierarchy4"/>
    <dgm:cxn modelId="{56FCFAE2-FF9F-45F5-8FC0-9CBB9A0152DD}" type="presParOf" srcId="{41BA12A7-CAC4-4108-8319-F4BD1F48F4A7}" destId="{13DB72EC-904E-4A97-AB14-C1E6B22BE397}" srcOrd="0" destOrd="0" presId="urn:microsoft.com/office/officeart/2005/8/layout/hierarchy4"/>
    <dgm:cxn modelId="{5EDDF72C-8BF8-40B4-B293-9FE4A52DA021}" type="presParOf" srcId="{41BA12A7-CAC4-4108-8319-F4BD1F48F4A7}" destId="{BADB848D-B4AB-4F6D-99A7-33BE2958A076}" srcOrd="1" destOrd="0" presId="urn:microsoft.com/office/officeart/2005/8/layout/hierarchy4"/>
    <dgm:cxn modelId="{51A3BF82-6BE0-4B38-BE9F-B30B0E182C02}" type="presParOf" srcId="{8B5750B9-CA1F-4727-952C-5959E667ECF0}" destId="{4E32BEB1-8BD0-4FEA-A2BD-E52B26C6A913}" srcOrd="7" destOrd="0" presId="urn:microsoft.com/office/officeart/2005/8/layout/hierarchy4"/>
    <dgm:cxn modelId="{B074C5C1-A63F-4937-9E10-A6662FFCA23D}" type="presParOf" srcId="{8B5750B9-CA1F-4727-952C-5959E667ECF0}" destId="{CEDD2731-566E-4287-8D98-CA96F68E8511}" srcOrd="8" destOrd="0" presId="urn:microsoft.com/office/officeart/2005/8/layout/hierarchy4"/>
    <dgm:cxn modelId="{9D1A88F7-0FB6-4ECD-90A2-19F748365180}" type="presParOf" srcId="{CEDD2731-566E-4287-8D98-CA96F68E8511}" destId="{785DED9B-7857-4012-8326-DD11C45ED92E}" srcOrd="0" destOrd="0" presId="urn:microsoft.com/office/officeart/2005/8/layout/hierarchy4"/>
    <dgm:cxn modelId="{FD3B36E6-EA8E-4551-B305-927B836F7FB9}" type="presParOf" srcId="{CEDD2731-566E-4287-8D98-CA96F68E8511}" destId="{8BF89ECE-6747-414C-B096-CB53E7482E6F}" srcOrd="1" destOrd="0" presId="urn:microsoft.com/office/officeart/2005/8/layout/hierarchy4"/>
    <dgm:cxn modelId="{3F04A064-1CF7-46BF-AA46-90A9851584C1}" type="presParOf" srcId="{CEDD2731-566E-4287-8D98-CA96F68E8511}" destId="{66297DF0-B960-4AF0-AFA2-311AA99BC4A8}" srcOrd="2" destOrd="0" presId="urn:microsoft.com/office/officeart/2005/8/layout/hierarchy4"/>
    <dgm:cxn modelId="{5797A6A0-7FDF-41BB-960F-99E8AA73FAF6}" type="presParOf" srcId="{66297DF0-B960-4AF0-AFA2-311AA99BC4A8}" destId="{F01CD536-4C9B-4494-ACB2-0772B730B037}" srcOrd="0" destOrd="0" presId="urn:microsoft.com/office/officeart/2005/8/layout/hierarchy4"/>
    <dgm:cxn modelId="{76D277A1-5624-4C4B-8A17-730BDA9533E4}" type="presParOf" srcId="{F01CD536-4C9B-4494-ACB2-0772B730B037}" destId="{0EC0F1DB-F6DA-4359-8CB8-634A9041D387}" srcOrd="0" destOrd="0" presId="urn:microsoft.com/office/officeart/2005/8/layout/hierarchy4"/>
    <dgm:cxn modelId="{6EBC0E59-67E5-429F-8B23-CB2914D8142E}" type="presParOf" srcId="{F01CD536-4C9B-4494-ACB2-0772B730B037}" destId="{6FA82168-755E-4EB9-BDC8-14A0255070D3}" srcOrd="1" destOrd="0" presId="urn:microsoft.com/office/officeart/2005/8/layout/hierarchy4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A3D0559-1272-44EB-ABE6-D81F75D46D2F}">
      <dgm:prSet phldrT="[Texto]"/>
      <dgm:spPr/>
      <dgm:t>
        <a:bodyPr/>
        <a:lstStyle/>
        <a:p>
          <a:r>
            <a:rPr lang="pt-BR" dirty="0" smtClean="0"/>
            <a:t>CONTROLES FINANCEIROS</a:t>
          </a:r>
          <a:endParaRPr lang="pt-BR" dirty="0"/>
        </a:p>
      </dgm:t>
    </dgm:pt>
    <dgm:pt modelId="{0B1E67CE-1560-41AE-8B2E-D78BAD26B906}" type="parTrans" cxnId="{CF965AFB-E7D4-42FD-B14A-EB79E39FAADD}">
      <dgm:prSet/>
      <dgm:spPr/>
      <dgm:t>
        <a:bodyPr/>
        <a:lstStyle/>
        <a:p>
          <a:endParaRPr lang="pt-BR"/>
        </a:p>
      </dgm:t>
    </dgm:pt>
    <dgm:pt modelId="{48FEA16B-8C4A-4035-9BF3-6601B4505DDD}" type="sibTrans" cxnId="{CF965AFB-E7D4-42FD-B14A-EB79E39FAADD}">
      <dgm:prSet/>
      <dgm:spPr/>
      <dgm:t>
        <a:bodyPr/>
        <a:lstStyle/>
        <a:p>
          <a:endParaRPr lang="pt-BR"/>
        </a:p>
      </dgm:t>
    </dgm:pt>
    <dgm:pt modelId="{A342EF09-8BCF-4696-A829-00B9786474F5}">
      <dgm:prSet phldrT="[Texto]"/>
      <dgm:spPr/>
      <dgm:t>
        <a:bodyPr vert="vert"/>
        <a:lstStyle/>
        <a:p>
          <a:pPr algn="l"/>
          <a:r>
            <a:rPr lang="pt-BR" dirty="0" smtClean="0"/>
            <a:t>04.RECIBOS</a:t>
          </a:r>
          <a:endParaRPr lang="pt-BR" dirty="0"/>
        </a:p>
      </dgm:t>
    </dgm:pt>
    <dgm:pt modelId="{5ECE2B7F-018A-4541-B311-9EDBB262730B}" type="parTrans" cxnId="{17388895-2FE9-4885-A364-9E7FBD8157F1}">
      <dgm:prSet/>
      <dgm:spPr/>
      <dgm:t>
        <a:bodyPr/>
        <a:lstStyle/>
        <a:p>
          <a:endParaRPr lang="pt-BR"/>
        </a:p>
      </dgm:t>
    </dgm:pt>
    <dgm:pt modelId="{C4AAEB97-44F1-4A14-941B-00BD96FA14E8}" type="sibTrans" cxnId="{17388895-2FE9-4885-A364-9E7FBD8157F1}">
      <dgm:prSet/>
      <dgm:spPr/>
      <dgm:t>
        <a:bodyPr/>
        <a:lstStyle/>
        <a:p>
          <a:endParaRPr lang="pt-BR"/>
        </a:p>
      </dgm:t>
    </dgm:pt>
    <dgm:pt modelId="{80E8118C-9797-46B9-B548-FD0A502E0370}">
      <dgm:prSet phldrT="[Texto]"/>
      <dgm:spPr/>
      <dgm:t>
        <a:bodyPr vert="horz"/>
        <a:lstStyle/>
        <a:p>
          <a:r>
            <a:rPr lang="pt-BR" dirty="0" smtClean="0"/>
            <a:t>TRANSAÇÕES</a:t>
          </a:r>
          <a:endParaRPr lang="pt-BR" dirty="0"/>
        </a:p>
      </dgm:t>
    </dgm:pt>
    <dgm:pt modelId="{9C0B8002-309A-450B-8F2F-79E385C6F8D1}" type="parTrans" cxnId="{7B4F431E-A5A2-4B84-824A-992530E67D2E}">
      <dgm:prSet/>
      <dgm:spPr/>
      <dgm:t>
        <a:bodyPr/>
        <a:lstStyle/>
        <a:p>
          <a:endParaRPr lang="pt-BR"/>
        </a:p>
      </dgm:t>
    </dgm:pt>
    <dgm:pt modelId="{EECD8A88-5D2A-4D9B-A99E-F65C895474A4}" type="sibTrans" cxnId="{7B4F431E-A5A2-4B84-824A-992530E67D2E}">
      <dgm:prSet/>
      <dgm:spPr/>
      <dgm:t>
        <a:bodyPr/>
        <a:lstStyle/>
        <a:p>
          <a:endParaRPr lang="pt-BR"/>
        </a:p>
      </dgm:t>
    </dgm:pt>
    <dgm:pt modelId="{D230BB9A-0C0F-4A99-A501-3C2DAE418C12}">
      <dgm:prSet phldrT="[Texto]"/>
      <dgm:spPr/>
      <dgm:t>
        <a:bodyPr vert="horz"/>
        <a:lstStyle/>
        <a:p>
          <a:r>
            <a:rPr lang="pt-BR" dirty="0" smtClean="0"/>
            <a:t>CONDIÇÕES</a:t>
          </a:r>
          <a:endParaRPr lang="pt-BR" dirty="0"/>
        </a:p>
      </dgm:t>
    </dgm:pt>
    <dgm:pt modelId="{48546461-4114-4579-9CED-A8799BC07942}" type="parTrans" cxnId="{A4229829-A9A5-4917-B2B6-8F7EB1B12A55}">
      <dgm:prSet/>
      <dgm:spPr/>
    </dgm:pt>
    <dgm:pt modelId="{7AFE1A5F-95AD-4374-AB44-994E5CC91C44}" type="sibTrans" cxnId="{A4229829-A9A5-4917-B2B6-8F7EB1B12A55}">
      <dgm:prSet/>
      <dgm:spPr/>
    </dgm:pt>
    <dgm:pt modelId="{7F848D5B-096F-49EA-B96E-BDD87B70BE11}">
      <dgm:prSet phldrT="[Texto]"/>
      <dgm:spPr/>
      <dgm:t>
        <a:bodyPr vert="vert"/>
        <a:lstStyle/>
        <a:p>
          <a:pPr algn="l"/>
          <a:r>
            <a:rPr lang="pt-BR" dirty="0" smtClean="0"/>
            <a:t>DIARIO</a:t>
          </a:r>
          <a:endParaRPr lang="pt-BR" dirty="0"/>
        </a:p>
      </dgm:t>
    </dgm:pt>
    <dgm:pt modelId="{6FCEF0C4-C462-4E75-9D26-E23F347C8A69}" type="parTrans" cxnId="{AA7DD5E2-908F-47C0-AB49-1657FE753C06}">
      <dgm:prSet/>
      <dgm:spPr/>
      <dgm:t>
        <a:bodyPr/>
        <a:lstStyle/>
        <a:p>
          <a:endParaRPr lang="pt-BR"/>
        </a:p>
      </dgm:t>
    </dgm:pt>
    <dgm:pt modelId="{05AC04B1-EA1F-4860-BFF5-48B048C71837}" type="sibTrans" cxnId="{AA7DD5E2-908F-47C0-AB49-1657FE753C06}">
      <dgm:prSet/>
      <dgm:spPr/>
      <dgm:t>
        <a:bodyPr/>
        <a:lstStyle/>
        <a:p>
          <a:endParaRPr lang="pt-BR"/>
        </a:p>
      </dgm:t>
    </dgm:pt>
    <dgm:pt modelId="{AE2BB00E-E4B9-4CE8-8CEC-F0BE13EB1F5F}">
      <dgm:prSet phldrT="[Texto]"/>
      <dgm:spPr/>
      <dgm:t>
        <a:bodyPr vert="vert"/>
        <a:lstStyle/>
        <a:p>
          <a:pPr algn="l"/>
          <a:r>
            <a:rPr lang="pt-BR" dirty="0" smtClean="0"/>
            <a:t>SEMANAL</a:t>
          </a:r>
          <a:endParaRPr lang="pt-BR" dirty="0"/>
        </a:p>
      </dgm:t>
    </dgm:pt>
    <dgm:pt modelId="{248DC834-5E55-4E86-B7E0-642EFF7BF44B}" type="parTrans" cxnId="{B8B84DA0-FE75-489D-A15B-D5F338A1EAE0}">
      <dgm:prSet/>
      <dgm:spPr/>
      <dgm:t>
        <a:bodyPr/>
        <a:lstStyle/>
        <a:p>
          <a:endParaRPr lang="pt-BR"/>
        </a:p>
      </dgm:t>
    </dgm:pt>
    <dgm:pt modelId="{FC3DA913-B54A-4F64-AB17-7BE84FA28DE5}" type="sibTrans" cxnId="{B8B84DA0-FE75-489D-A15B-D5F338A1EAE0}">
      <dgm:prSet/>
      <dgm:spPr/>
      <dgm:t>
        <a:bodyPr/>
        <a:lstStyle/>
        <a:p>
          <a:endParaRPr lang="pt-BR"/>
        </a:p>
      </dgm:t>
    </dgm:pt>
    <dgm:pt modelId="{54256D4D-72C7-489B-8FE9-363C55321438}">
      <dgm:prSet phldrT="[Texto]"/>
      <dgm:spPr/>
      <dgm:t>
        <a:bodyPr vert="vert"/>
        <a:lstStyle/>
        <a:p>
          <a:pPr algn="l"/>
          <a:r>
            <a:rPr lang="pt-BR" dirty="0" smtClean="0"/>
            <a:t>QUINZENAL</a:t>
          </a:r>
          <a:endParaRPr lang="pt-BR" dirty="0"/>
        </a:p>
      </dgm:t>
    </dgm:pt>
    <dgm:pt modelId="{393D0E58-5DCB-4FCD-BDF5-29C314D13912}" type="parTrans" cxnId="{E5CC9976-5E4F-45B3-879A-818ED7C5CD76}">
      <dgm:prSet/>
      <dgm:spPr/>
      <dgm:t>
        <a:bodyPr/>
        <a:lstStyle/>
        <a:p>
          <a:endParaRPr lang="pt-BR"/>
        </a:p>
      </dgm:t>
    </dgm:pt>
    <dgm:pt modelId="{75588ABF-4B7D-4AF1-BD8C-4CC24B5ED79B}" type="sibTrans" cxnId="{E5CC9976-5E4F-45B3-879A-818ED7C5CD76}">
      <dgm:prSet/>
      <dgm:spPr/>
      <dgm:t>
        <a:bodyPr/>
        <a:lstStyle/>
        <a:p>
          <a:endParaRPr lang="pt-BR"/>
        </a:p>
      </dgm:t>
    </dgm:pt>
    <dgm:pt modelId="{1E7083FA-ACC1-478D-B3C8-B6995B2910CA}">
      <dgm:prSet phldrT="[Texto]"/>
      <dgm:spPr/>
      <dgm:t>
        <a:bodyPr vert="vert"/>
        <a:lstStyle/>
        <a:p>
          <a:pPr algn="l"/>
          <a:r>
            <a:rPr lang="pt-BR" dirty="0" smtClean="0"/>
            <a:t>MENSAL</a:t>
          </a:r>
          <a:endParaRPr lang="pt-BR" dirty="0"/>
        </a:p>
      </dgm:t>
    </dgm:pt>
    <dgm:pt modelId="{27D6AD20-3A74-41FA-98D7-78162212BB0E}" type="parTrans" cxnId="{52461CF6-61E4-4B82-B88A-3330EE7D34F8}">
      <dgm:prSet/>
      <dgm:spPr/>
      <dgm:t>
        <a:bodyPr/>
        <a:lstStyle/>
        <a:p>
          <a:endParaRPr lang="pt-BR"/>
        </a:p>
      </dgm:t>
    </dgm:pt>
    <dgm:pt modelId="{225B1EF9-C48B-46A2-B826-CEE10F5A5B24}" type="sibTrans" cxnId="{52461CF6-61E4-4B82-B88A-3330EE7D34F8}">
      <dgm:prSet/>
      <dgm:spPr/>
      <dgm:t>
        <a:bodyPr/>
        <a:lstStyle/>
        <a:p>
          <a:endParaRPr lang="pt-BR"/>
        </a:p>
      </dgm:t>
    </dgm:pt>
    <dgm:pt modelId="{8A8272EE-97D1-4744-9789-3F0841546DCF}">
      <dgm:prSet phldrT="[Texto]"/>
      <dgm:spPr/>
      <dgm:t>
        <a:bodyPr vert="vert"/>
        <a:lstStyle/>
        <a:p>
          <a:pPr algn="l"/>
          <a:r>
            <a:rPr lang="pt-BR" dirty="0" smtClean="0"/>
            <a:t>01.CONTROLE DE TITULOS</a:t>
          </a:r>
          <a:endParaRPr lang="pt-BR" dirty="0"/>
        </a:p>
      </dgm:t>
    </dgm:pt>
    <dgm:pt modelId="{0BEEEC25-0025-41C8-ADC1-B41EDCCF015E}" type="parTrans" cxnId="{AC0ED721-9F86-44BC-8BDD-161348E8B7EB}">
      <dgm:prSet/>
      <dgm:spPr/>
    </dgm:pt>
    <dgm:pt modelId="{213D7D91-0344-48BF-9C2B-9B65D9739905}" type="sibTrans" cxnId="{AC0ED721-9F86-44BC-8BDD-161348E8B7EB}">
      <dgm:prSet/>
      <dgm:spPr/>
    </dgm:pt>
    <dgm:pt modelId="{8DEADB26-C201-4A34-8CD5-4F6D5902EF82}">
      <dgm:prSet phldrT="[Texto]"/>
      <dgm:spPr/>
      <dgm:t>
        <a:bodyPr vert="vert"/>
        <a:lstStyle/>
        <a:p>
          <a:pPr algn="l"/>
          <a:r>
            <a:rPr lang="pt-BR" dirty="0" smtClean="0"/>
            <a:t>02.COBRANÇA</a:t>
          </a:r>
          <a:endParaRPr lang="pt-BR" dirty="0"/>
        </a:p>
      </dgm:t>
    </dgm:pt>
    <dgm:pt modelId="{AC9CC6CE-6C00-48C6-AC99-CAAF5140B7D3}" type="parTrans" cxnId="{74DCB65B-CF54-416C-BD17-6248F335B1F6}">
      <dgm:prSet/>
      <dgm:spPr/>
    </dgm:pt>
    <dgm:pt modelId="{FD178061-5FFB-4ABD-AD28-F32AFB16E412}" type="sibTrans" cxnId="{74DCB65B-CF54-416C-BD17-6248F335B1F6}">
      <dgm:prSet/>
      <dgm:spPr/>
    </dgm:pt>
    <dgm:pt modelId="{C74DBB54-3B84-4B2B-9048-74A23CA5F1EB}">
      <dgm:prSet phldrT="[Texto]"/>
      <dgm:spPr/>
      <dgm:t>
        <a:bodyPr vert="vert"/>
        <a:lstStyle/>
        <a:p>
          <a:pPr algn="l"/>
          <a:r>
            <a:rPr lang="pt-BR" dirty="0" smtClean="0"/>
            <a:t>03.BOLETOS</a:t>
          </a:r>
          <a:endParaRPr lang="pt-BR" dirty="0"/>
        </a:p>
      </dgm:t>
    </dgm:pt>
    <dgm:pt modelId="{53698954-5674-47C1-BE16-E4F95184D659}" type="parTrans" cxnId="{08F61BF9-70FB-47E4-A6D0-F44C57BCE983}">
      <dgm:prSet/>
      <dgm:spPr/>
    </dgm:pt>
    <dgm:pt modelId="{2B9B4B24-4CFA-4BE1-98EA-1FC305625CEE}" type="sibTrans" cxnId="{08F61BF9-70FB-47E4-A6D0-F44C57BCE983}">
      <dgm:prSet/>
      <dgm:spPr/>
    </dgm:pt>
    <dgm:pt modelId="{54544AC1-CEC5-4581-A90A-3EE4C05C6263}">
      <dgm:prSet phldrT="[Texto]"/>
      <dgm:spPr/>
      <dgm:t>
        <a:bodyPr/>
        <a:lstStyle/>
        <a:p>
          <a:r>
            <a:rPr lang="pt-BR" dirty="0" smtClean="0"/>
            <a:t>FECHAMENTO</a:t>
          </a:r>
          <a:br>
            <a:rPr lang="pt-BR" dirty="0" smtClean="0"/>
          </a:br>
          <a:r>
            <a:rPr lang="pt-BR" dirty="0" smtClean="0"/>
            <a:t>(FATURAMENTO POR CLIENTE - VIAGENS “OK”)</a:t>
          </a:r>
          <a:endParaRPr lang="pt-BR" dirty="0"/>
        </a:p>
      </dgm:t>
    </dgm:pt>
    <dgm:pt modelId="{3F163605-64F5-4437-9608-A142AEA9091D}" type="sibTrans" cxnId="{83B598A6-4DDD-467C-A9F0-59E2090E05A7}">
      <dgm:prSet/>
      <dgm:spPr/>
      <dgm:t>
        <a:bodyPr/>
        <a:lstStyle/>
        <a:p>
          <a:endParaRPr lang="pt-BR"/>
        </a:p>
      </dgm:t>
    </dgm:pt>
    <dgm:pt modelId="{E2D25FBC-2504-44DD-BA30-B6233EED6312}" type="parTrans" cxnId="{83B598A6-4DDD-467C-A9F0-59E2090E05A7}">
      <dgm:prSet/>
      <dgm:spPr/>
      <dgm:t>
        <a:bodyPr/>
        <a:lstStyle/>
        <a:p>
          <a:endParaRPr lang="pt-BR"/>
        </a:p>
      </dgm:t>
    </dgm:pt>
    <dgm:pt modelId="{07D92194-F531-416F-BB93-B71F3059F327}">
      <dgm:prSet phldrT="[Texto]"/>
      <dgm:spPr/>
      <dgm:t>
        <a:bodyPr vert="horz"/>
        <a:lstStyle/>
        <a:p>
          <a:r>
            <a:rPr lang="pt-BR" smtClean="0"/>
            <a:t>PLANOS DE CONTAS</a:t>
          </a:r>
          <a:endParaRPr lang="pt-BR" dirty="0"/>
        </a:p>
      </dgm:t>
    </dgm:pt>
    <dgm:pt modelId="{F8384123-5319-40F3-910F-6DEFA539039B}" type="parTrans" cxnId="{1EA73FFE-6C9B-4B66-AF51-B88DC20CD472}">
      <dgm:prSet/>
      <dgm:spPr/>
    </dgm:pt>
    <dgm:pt modelId="{990D9E5A-3F7C-432D-99DD-D94EAE080210}" type="sibTrans" cxnId="{1EA73FFE-6C9B-4B66-AF51-B88DC20CD472}">
      <dgm:prSet/>
      <dgm:spPr/>
    </dgm:pt>
    <dgm:pt modelId="{3A7C9547-C2BC-49BE-B8CB-0FE549085C9E}">
      <dgm:prSet phldrT="[Texto]"/>
      <dgm:spPr/>
      <dgm:t>
        <a:bodyPr vert="horz"/>
        <a:lstStyle/>
        <a:p>
          <a:r>
            <a:rPr lang="pt-BR" dirty="0" smtClean="0"/>
            <a:t>TRANSAÇÕES</a:t>
          </a:r>
          <a:endParaRPr lang="pt-BR" dirty="0"/>
        </a:p>
      </dgm:t>
    </dgm:pt>
    <dgm:pt modelId="{407D0D9F-45F3-46F8-8A54-E6BD436E2937}" type="parTrans" cxnId="{4AAB85FD-8E3C-4C12-B130-748D3BB872B0}">
      <dgm:prSet/>
      <dgm:spPr/>
      <dgm:t>
        <a:bodyPr/>
        <a:lstStyle/>
        <a:p>
          <a:endParaRPr lang="pt-BR"/>
        </a:p>
      </dgm:t>
    </dgm:pt>
    <dgm:pt modelId="{26DB3D72-E691-4E82-B4D3-BC8FA4BA230F}" type="sibTrans" cxnId="{4AAB85FD-8E3C-4C12-B130-748D3BB872B0}">
      <dgm:prSet/>
      <dgm:spPr/>
      <dgm:t>
        <a:bodyPr/>
        <a:lstStyle/>
        <a:p>
          <a:endParaRPr lang="pt-BR"/>
        </a:p>
      </dgm:t>
    </dgm:pt>
    <dgm:pt modelId="{D310B7E1-73AA-4FD3-83E1-2B75D3305664}">
      <dgm:prSet phldrT="[Texto]"/>
      <dgm:spPr/>
      <dgm:t>
        <a:bodyPr vert="vert"/>
        <a:lstStyle/>
        <a:p>
          <a:pPr algn="l"/>
          <a:r>
            <a:rPr lang="pt-BR" dirty="0" smtClean="0"/>
            <a:t>BOLETO</a:t>
          </a:r>
          <a:endParaRPr lang="pt-BR" dirty="0"/>
        </a:p>
      </dgm:t>
    </dgm:pt>
    <dgm:pt modelId="{022C38C2-7278-425B-9991-5CE2F15BF00D}" type="parTrans" cxnId="{EE964351-C4DE-4A9C-981F-1F76ACC762A6}">
      <dgm:prSet/>
      <dgm:spPr/>
      <dgm:t>
        <a:bodyPr/>
        <a:lstStyle/>
        <a:p>
          <a:endParaRPr lang="pt-BR"/>
        </a:p>
      </dgm:t>
    </dgm:pt>
    <dgm:pt modelId="{F88222F3-4F7B-4148-8369-7DD50EEEB296}" type="sibTrans" cxnId="{EE964351-C4DE-4A9C-981F-1F76ACC762A6}">
      <dgm:prSet/>
      <dgm:spPr/>
      <dgm:t>
        <a:bodyPr/>
        <a:lstStyle/>
        <a:p>
          <a:endParaRPr lang="pt-BR"/>
        </a:p>
      </dgm:t>
    </dgm:pt>
    <dgm:pt modelId="{E2E8B447-36DA-4839-8BCD-0F98960D6E1C}">
      <dgm:prSet phldrT="[Texto]"/>
      <dgm:spPr/>
      <dgm:t>
        <a:bodyPr vert="vert"/>
        <a:lstStyle/>
        <a:p>
          <a:pPr algn="l"/>
          <a:r>
            <a:rPr lang="pt-BR" dirty="0" smtClean="0"/>
            <a:t>DEBITO</a:t>
          </a:r>
          <a:endParaRPr lang="pt-BR" dirty="0"/>
        </a:p>
      </dgm:t>
    </dgm:pt>
    <dgm:pt modelId="{BEC0BE4B-4DC1-45B7-9056-F5959F932D46}" type="parTrans" cxnId="{AEC6F351-992D-4699-8B95-AFCBBB105957}">
      <dgm:prSet/>
      <dgm:spPr/>
      <dgm:t>
        <a:bodyPr/>
        <a:lstStyle/>
        <a:p>
          <a:endParaRPr lang="pt-BR"/>
        </a:p>
      </dgm:t>
    </dgm:pt>
    <dgm:pt modelId="{425FCADF-0377-47CF-8F61-74CF463351C5}" type="sibTrans" cxnId="{AEC6F351-992D-4699-8B95-AFCBBB105957}">
      <dgm:prSet/>
      <dgm:spPr/>
      <dgm:t>
        <a:bodyPr/>
        <a:lstStyle/>
        <a:p>
          <a:endParaRPr lang="pt-BR"/>
        </a:p>
      </dgm:t>
    </dgm:pt>
    <dgm:pt modelId="{A34BD494-6231-4370-A9F3-F7C415D2FA5F}">
      <dgm:prSet phldrT="[Texto]"/>
      <dgm:spPr/>
      <dgm:t>
        <a:bodyPr vert="vert"/>
        <a:lstStyle/>
        <a:p>
          <a:pPr algn="l"/>
          <a:r>
            <a:rPr lang="pt-BR" dirty="0" smtClean="0"/>
            <a:t>DEPOSITO</a:t>
          </a:r>
          <a:endParaRPr lang="pt-BR" dirty="0"/>
        </a:p>
      </dgm:t>
    </dgm:pt>
    <dgm:pt modelId="{A9C34197-51CE-46CC-84C4-78AA5EEE59BB}" type="parTrans" cxnId="{4A9728E6-5953-46A3-90F3-F74A3AE2B3DD}">
      <dgm:prSet/>
      <dgm:spPr/>
      <dgm:t>
        <a:bodyPr/>
        <a:lstStyle/>
        <a:p>
          <a:endParaRPr lang="pt-BR"/>
        </a:p>
      </dgm:t>
    </dgm:pt>
    <dgm:pt modelId="{D537F1AD-8ACE-41D9-9041-968DE7DA89B3}" type="sibTrans" cxnId="{4A9728E6-5953-46A3-90F3-F74A3AE2B3DD}">
      <dgm:prSet/>
      <dgm:spPr/>
      <dgm:t>
        <a:bodyPr/>
        <a:lstStyle/>
        <a:p>
          <a:endParaRPr lang="pt-BR"/>
        </a:p>
      </dgm:t>
    </dgm:pt>
    <dgm:pt modelId="{DB401094-B53B-44AD-879F-3F5BCBF4DAD8}">
      <dgm:prSet phldrT="[Texto]"/>
      <dgm:spPr/>
      <dgm:t>
        <a:bodyPr vert="vert"/>
        <a:lstStyle/>
        <a:p>
          <a:pPr algn="l"/>
          <a:r>
            <a:rPr lang="pt-BR" dirty="0" smtClean="0"/>
            <a:t>TRANSFERENCIA</a:t>
          </a:r>
          <a:endParaRPr lang="pt-BR" dirty="0"/>
        </a:p>
      </dgm:t>
    </dgm:pt>
    <dgm:pt modelId="{6A6BCDB7-90BD-43C7-9E77-2CBE70F7F86F}" type="parTrans" cxnId="{E570B859-EED2-42A5-BD48-4819B1532619}">
      <dgm:prSet/>
      <dgm:spPr/>
      <dgm:t>
        <a:bodyPr/>
        <a:lstStyle/>
        <a:p>
          <a:endParaRPr lang="pt-BR"/>
        </a:p>
      </dgm:t>
    </dgm:pt>
    <dgm:pt modelId="{94EE11A2-FEA6-45A8-9C0B-922C8BDE450B}" type="sibTrans" cxnId="{E570B859-EED2-42A5-BD48-4819B1532619}">
      <dgm:prSet/>
      <dgm:spPr/>
      <dgm:t>
        <a:bodyPr/>
        <a:lstStyle/>
        <a:p>
          <a:endParaRPr lang="pt-BR"/>
        </a:p>
      </dgm:t>
    </dgm:pt>
    <dgm:pt modelId="{BE598D0B-3AE2-4848-9144-930CA20AECF5}">
      <dgm:prSet phldrT="[Texto]"/>
      <dgm:spPr/>
      <dgm:t>
        <a:bodyPr vert="vert"/>
        <a:lstStyle/>
        <a:p>
          <a:r>
            <a:rPr lang="pt-BR" dirty="0" smtClean="0"/>
            <a:t>02.DESPESA</a:t>
          </a:r>
          <a:endParaRPr lang="pt-BR" dirty="0"/>
        </a:p>
      </dgm:t>
    </dgm:pt>
    <dgm:pt modelId="{D7F9B935-B328-4372-8F53-5B6B1239B77A}" type="parTrans" cxnId="{CC519602-E168-44B2-BAF8-BDCFC19245F4}">
      <dgm:prSet/>
      <dgm:spPr/>
      <dgm:t>
        <a:bodyPr/>
        <a:lstStyle/>
        <a:p>
          <a:endParaRPr lang="pt-BR"/>
        </a:p>
      </dgm:t>
    </dgm:pt>
    <dgm:pt modelId="{A453942B-1712-426F-AF95-969CE88FB1D0}" type="sibTrans" cxnId="{CC519602-E168-44B2-BAF8-BDCFC19245F4}">
      <dgm:prSet/>
      <dgm:spPr/>
      <dgm:t>
        <a:bodyPr/>
        <a:lstStyle/>
        <a:p>
          <a:endParaRPr lang="pt-BR"/>
        </a:p>
      </dgm:t>
    </dgm:pt>
    <dgm:pt modelId="{9E043DC6-4063-4336-A05B-4B4B2324821C}">
      <dgm:prSet phldrT="[Texto]"/>
      <dgm:spPr/>
      <dgm:t>
        <a:bodyPr vert="vert"/>
        <a:lstStyle/>
        <a:p>
          <a:r>
            <a:rPr lang="pt-BR" dirty="0" smtClean="0"/>
            <a:t>01.RECEITA</a:t>
          </a:r>
          <a:endParaRPr lang="pt-BR" dirty="0"/>
        </a:p>
      </dgm:t>
    </dgm:pt>
    <dgm:pt modelId="{91C8C9DF-4642-49F5-AB7A-F7EDB764CDE3}" type="parTrans" cxnId="{36B9F30E-6166-46FB-AE8E-0228CEB1F359}">
      <dgm:prSet/>
      <dgm:spPr/>
      <dgm:t>
        <a:bodyPr/>
        <a:lstStyle/>
        <a:p>
          <a:endParaRPr lang="pt-BR"/>
        </a:p>
      </dgm:t>
    </dgm:pt>
    <dgm:pt modelId="{D33C4743-4E28-417E-94AA-50799DFDF447}" type="sibTrans" cxnId="{36B9F30E-6166-46FB-AE8E-0228CEB1F359}">
      <dgm:prSet/>
      <dgm:spPr/>
      <dgm:t>
        <a:bodyPr/>
        <a:lstStyle/>
        <a:p>
          <a:endParaRPr lang="pt-BR"/>
        </a:p>
      </dgm:t>
    </dgm:pt>
    <dgm:pt modelId="{15BAE803-60B4-4836-8481-0BBC319AD19E}">
      <dgm:prSet phldrT="[Texto]"/>
      <dgm:spPr/>
      <dgm:t>
        <a:bodyPr vert="vert"/>
        <a:lstStyle/>
        <a:p>
          <a:pPr algn="l"/>
          <a:r>
            <a:rPr lang="pt-BR" dirty="0" smtClean="0"/>
            <a:t>TRANSFERENCIA</a:t>
          </a:r>
          <a:endParaRPr lang="pt-BR" dirty="0"/>
        </a:p>
      </dgm:t>
    </dgm:pt>
    <dgm:pt modelId="{477E2B3F-F33D-43EC-9BCA-FF3E2DB028AE}" type="sibTrans" cxnId="{01766ACB-19B9-4BF3-87D0-F6DC1D15F83D}">
      <dgm:prSet/>
      <dgm:spPr/>
      <dgm:t>
        <a:bodyPr/>
        <a:lstStyle/>
        <a:p>
          <a:endParaRPr lang="pt-BR"/>
        </a:p>
      </dgm:t>
    </dgm:pt>
    <dgm:pt modelId="{27D37950-9FCC-4C28-B13F-A8D5950B93A7}" type="parTrans" cxnId="{01766ACB-19B9-4BF3-87D0-F6DC1D15F83D}">
      <dgm:prSet/>
      <dgm:spPr/>
      <dgm:t>
        <a:bodyPr/>
        <a:lstStyle/>
        <a:p>
          <a:endParaRPr lang="pt-BR"/>
        </a:p>
      </dgm:t>
    </dgm:pt>
    <dgm:pt modelId="{5D6F40FC-A353-4936-B13F-89D97B20302D}">
      <dgm:prSet phldrT="[Texto]"/>
      <dgm:spPr/>
      <dgm:t>
        <a:bodyPr vert="vert"/>
        <a:lstStyle/>
        <a:p>
          <a:pPr algn="l"/>
          <a:r>
            <a:rPr lang="pt-BR" dirty="0" smtClean="0"/>
            <a:t>DEPOSITO</a:t>
          </a:r>
          <a:endParaRPr lang="pt-BR" dirty="0"/>
        </a:p>
      </dgm:t>
    </dgm:pt>
    <dgm:pt modelId="{9321843F-E6B4-4A67-BA70-05B7FEA75537}" type="sibTrans" cxnId="{10B6A1F4-0482-4219-9DA6-983393EB1CBC}">
      <dgm:prSet/>
      <dgm:spPr/>
      <dgm:t>
        <a:bodyPr/>
        <a:lstStyle/>
        <a:p>
          <a:endParaRPr lang="pt-BR"/>
        </a:p>
      </dgm:t>
    </dgm:pt>
    <dgm:pt modelId="{C740FFAD-B73C-461D-AE43-EF3F24B14FDC}" type="parTrans" cxnId="{10B6A1F4-0482-4219-9DA6-983393EB1CBC}">
      <dgm:prSet/>
      <dgm:spPr/>
      <dgm:t>
        <a:bodyPr/>
        <a:lstStyle/>
        <a:p>
          <a:endParaRPr lang="pt-BR"/>
        </a:p>
      </dgm:t>
    </dgm:pt>
    <dgm:pt modelId="{13ED019F-54F0-4272-BCD5-BAB1970CC55B}">
      <dgm:prSet phldrT="[Texto]"/>
      <dgm:spPr/>
      <dgm:t>
        <a:bodyPr vert="vert"/>
        <a:lstStyle/>
        <a:p>
          <a:pPr algn="l"/>
          <a:r>
            <a:rPr lang="pt-BR" dirty="0" smtClean="0"/>
            <a:t>DEBITO</a:t>
          </a:r>
          <a:endParaRPr lang="pt-BR" dirty="0"/>
        </a:p>
      </dgm:t>
    </dgm:pt>
    <dgm:pt modelId="{3D1E5311-256B-4AE1-95FE-6772610CEAAA}" type="sibTrans" cxnId="{BD81E69A-59DA-4480-AC44-BCCA9B662CB2}">
      <dgm:prSet/>
      <dgm:spPr/>
      <dgm:t>
        <a:bodyPr/>
        <a:lstStyle/>
        <a:p>
          <a:endParaRPr lang="pt-BR"/>
        </a:p>
      </dgm:t>
    </dgm:pt>
    <dgm:pt modelId="{14BCBED0-0583-4117-940F-96F8B6BBF3D6}" type="parTrans" cxnId="{BD81E69A-59DA-4480-AC44-BCCA9B662CB2}">
      <dgm:prSet/>
      <dgm:spPr/>
      <dgm:t>
        <a:bodyPr/>
        <a:lstStyle/>
        <a:p>
          <a:endParaRPr lang="pt-BR"/>
        </a:p>
      </dgm:t>
    </dgm:pt>
    <dgm:pt modelId="{B00C5DFC-5954-467B-A288-B7C69AD51F7D}">
      <dgm:prSet phldrT="[Texto]"/>
      <dgm:spPr/>
      <dgm:t>
        <a:bodyPr vert="vert"/>
        <a:lstStyle/>
        <a:p>
          <a:pPr algn="l"/>
          <a:r>
            <a:rPr lang="pt-BR" dirty="0" smtClean="0"/>
            <a:t>BOLETO</a:t>
          </a:r>
          <a:endParaRPr lang="pt-BR" dirty="0"/>
        </a:p>
      </dgm:t>
    </dgm:pt>
    <dgm:pt modelId="{F32703FD-0051-4882-AADB-EB449826B5A8}" type="sibTrans" cxnId="{A2ABFF6F-EC66-42F3-8D97-84BCF8B360EA}">
      <dgm:prSet/>
      <dgm:spPr/>
      <dgm:t>
        <a:bodyPr/>
        <a:lstStyle/>
        <a:p>
          <a:endParaRPr lang="pt-BR"/>
        </a:p>
      </dgm:t>
    </dgm:pt>
    <dgm:pt modelId="{AE6B57FE-6DDE-4933-8047-1D9287D24519}" type="parTrans" cxnId="{A2ABFF6F-EC66-42F3-8D97-84BCF8B360EA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CB86A9C5-37E5-49AA-9D5C-F29B5EBA5C88}" type="pres">
      <dgm:prSet presAssocID="{0A3D0559-1272-44EB-ABE6-D81F75D46D2F}" presName="vertOne" presStyleCnt="0"/>
      <dgm:spPr/>
      <dgm:t>
        <a:bodyPr/>
        <a:lstStyle/>
        <a:p>
          <a:endParaRPr lang="pt-BR"/>
        </a:p>
      </dgm:t>
    </dgm:pt>
    <dgm:pt modelId="{E60CA582-60E0-4014-996D-3D2950280B8D}" type="pres">
      <dgm:prSet presAssocID="{0A3D0559-1272-44EB-ABE6-D81F75D46D2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D96F66A-FE44-47BA-8452-5553DB3FAA9B}" type="pres">
      <dgm:prSet presAssocID="{0A3D0559-1272-44EB-ABE6-D81F75D46D2F}" presName="parTransOne" presStyleCnt="0"/>
      <dgm:spPr/>
      <dgm:t>
        <a:bodyPr/>
        <a:lstStyle/>
        <a:p>
          <a:endParaRPr lang="pt-BR"/>
        </a:p>
      </dgm:t>
    </dgm:pt>
    <dgm:pt modelId="{BE13F8CD-73D5-4B2A-954A-F80AB945B94F}" type="pres">
      <dgm:prSet presAssocID="{0A3D0559-1272-44EB-ABE6-D81F75D46D2F}" presName="horzOne" presStyleCnt="0"/>
      <dgm:spPr/>
      <dgm:t>
        <a:bodyPr/>
        <a:lstStyle/>
        <a:p>
          <a:endParaRPr lang="pt-BR"/>
        </a:p>
      </dgm:t>
    </dgm:pt>
    <dgm:pt modelId="{E659EA3A-B030-4901-9AE3-DCC571641D33}" type="pres">
      <dgm:prSet presAssocID="{07D92194-F531-416F-BB93-B71F3059F327}" presName="vertTwo" presStyleCnt="0"/>
      <dgm:spPr/>
    </dgm:pt>
    <dgm:pt modelId="{0C37DB9F-7E51-452A-A61F-4B07A06A9AF7}" type="pres">
      <dgm:prSet presAssocID="{07D92194-F531-416F-BB93-B71F3059F327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F444104-FA47-45C9-8123-541A61C33CE2}" type="pres">
      <dgm:prSet presAssocID="{07D92194-F531-416F-BB93-B71F3059F327}" presName="parTransTwo" presStyleCnt="0"/>
      <dgm:spPr/>
    </dgm:pt>
    <dgm:pt modelId="{96FEBE57-DB4B-4AE8-A39A-E14D75468684}" type="pres">
      <dgm:prSet presAssocID="{07D92194-F531-416F-BB93-B71F3059F327}" presName="horzTwo" presStyleCnt="0"/>
      <dgm:spPr/>
    </dgm:pt>
    <dgm:pt modelId="{21D88D82-14E7-43B7-9F7B-C253163CC24C}" type="pres">
      <dgm:prSet presAssocID="{3A7C9547-C2BC-49BE-B8CB-0FE549085C9E}" presName="vertThree" presStyleCnt="0"/>
      <dgm:spPr/>
    </dgm:pt>
    <dgm:pt modelId="{A09CEBB5-09CB-4BB3-BCBF-8C2125FB46FA}" type="pres">
      <dgm:prSet presAssocID="{3A7C9547-C2BC-49BE-B8CB-0FE549085C9E}" presName="txThree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43C26A3-6565-4847-BE17-42DE62136B2D}" type="pres">
      <dgm:prSet presAssocID="{3A7C9547-C2BC-49BE-B8CB-0FE549085C9E}" presName="parTransThree" presStyleCnt="0"/>
      <dgm:spPr/>
    </dgm:pt>
    <dgm:pt modelId="{AF6EFE9E-E0EA-4087-AD71-6E446235D16E}" type="pres">
      <dgm:prSet presAssocID="{3A7C9547-C2BC-49BE-B8CB-0FE549085C9E}" presName="horzThree" presStyleCnt="0"/>
      <dgm:spPr/>
    </dgm:pt>
    <dgm:pt modelId="{630EAC2B-B58A-4D28-9E1D-8619D65C62CB}" type="pres">
      <dgm:prSet presAssocID="{D310B7E1-73AA-4FD3-83E1-2B75D3305664}" presName="vertFour" presStyleCnt="0">
        <dgm:presLayoutVars>
          <dgm:chPref val="3"/>
        </dgm:presLayoutVars>
      </dgm:prSet>
      <dgm:spPr/>
    </dgm:pt>
    <dgm:pt modelId="{BF578496-67E8-4DCD-B811-1DC2E7EB82A8}" type="pres">
      <dgm:prSet presAssocID="{D310B7E1-73AA-4FD3-83E1-2B75D3305664}" presName="txFour" presStyleLbl="node4" presStyleIdx="0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79F16E0-186B-4B8F-B61F-92E897C0E1F4}" type="pres">
      <dgm:prSet presAssocID="{D310B7E1-73AA-4FD3-83E1-2B75D3305664}" presName="horzFour" presStyleCnt="0"/>
      <dgm:spPr/>
    </dgm:pt>
    <dgm:pt modelId="{A29CB2C9-03BA-485A-A415-FD4D7209F07B}" type="pres">
      <dgm:prSet presAssocID="{F88222F3-4F7B-4148-8369-7DD50EEEB296}" presName="sibSpaceFour" presStyleCnt="0"/>
      <dgm:spPr/>
    </dgm:pt>
    <dgm:pt modelId="{E2AA1902-5D56-418E-82EA-2F0BC7553C06}" type="pres">
      <dgm:prSet presAssocID="{E2E8B447-36DA-4839-8BCD-0F98960D6E1C}" presName="vertFour" presStyleCnt="0">
        <dgm:presLayoutVars>
          <dgm:chPref val="3"/>
        </dgm:presLayoutVars>
      </dgm:prSet>
      <dgm:spPr/>
    </dgm:pt>
    <dgm:pt modelId="{DCDDB558-CA6E-47E3-B5C8-CC4A8694BE3D}" type="pres">
      <dgm:prSet presAssocID="{E2E8B447-36DA-4839-8BCD-0F98960D6E1C}" presName="txFour" presStyleLbl="node4" presStyleIdx="1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782FA3C-8447-4CC2-AFB6-0CB555DA5EEE}" type="pres">
      <dgm:prSet presAssocID="{E2E8B447-36DA-4839-8BCD-0F98960D6E1C}" presName="horzFour" presStyleCnt="0"/>
      <dgm:spPr/>
    </dgm:pt>
    <dgm:pt modelId="{2C0B21AB-2C4F-4447-B742-1C4AC2083E2E}" type="pres">
      <dgm:prSet presAssocID="{425FCADF-0377-47CF-8F61-74CF463351C5}" presName="sibSpaceFour" presStyleCnt="0"/>
      <dgm:spPr/>
    </dgm:pt>
    <dgm:pt modelId="{A94A9472-23A2-4BEA-9E92-FB9D90E330FC}" type="pres">
      <dgm:prSet presAssocID="{A34BD494-6231-4370-A9F3-F7C415D2FA5F}" presName="vertFour" presStyleCnt="0">
        <dgm:presLayoutVars>
          <dgm:chPref val="3"/>
        </dgm:presLayoutVars>
      </dgm:prSet>
      <dgm:spPr/>
    </dgm:pt>
    <dgm:pt modelId="{2F933068-07CB-4A61-8739-8DDEB226A16B}" type="pres">
      <dgm:prSet presAssocID="{A34BD494-6231-4370-A9F3-F7C415D2FA5F}" presName="txFour" presStyleLbl="node4" presStyleIdx="2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B07EBA7-933B-44B8-A3CE-0A8497757A8A}" type="pres">
      <dgm:prSet presAssocID="{A34BD494-6231-4370-A9F3-F7C415D2FA5F}" presName="horzFour" presStyleCnt="0"/>
      <dgm:spPr/>
    </dgm:pt>
    <dgm:pt modelId="{735AFF79-0CB8-4D1F-B583-64C81F0A7EFD}" type="pres">
      <dgm:prSet presAssocID="{D537F1AD-8ACE-41D9-9041-968DE7DA89B3}" presName="sibSpaceFour" presStyleCnt="0"/>
      <dgm:spPr/>
    </dgm:pt>
    <dgm:pt modelId="{B8246A31-5974-4686-A58E-A7CED81218CB}" type="pres">
      <dgm:prSet presAssocID="{DB401094-B53B-44AD-879F-3F5BCBF4DAD8}" presName="vertFour" presStyleCnt="0">
        <dgm:presLayoutVars>
          <dgm:chPref val="3"/>
        </dgm:presLayoutVars>
      </dgm:prSet>
      <dgm:spPr/>
    </dgm:pt>
    <dgm:pt modelId="{23FA14FE-3B8C-4876-A9EA-A133B2B4C6CE}" type="pres">
      <dgm:prSet presAssocID="{DB401094-B53B-44AD-879F-3F5BCBF4DAD8}" presName="txFour" presStyleLbl="node4" presStyleIdx="3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CE9F712-0F89-47AF-8FBF-4DDB6406FA52}" type="pres">
      <dgm:prSet presAssocID="{DB401094-B53B-44AD-879F-3F5BCBF4DAD8}" presName="horzFour" presStyleCnt="0"/>
      <dgm:spPr/>
    </dgm:pt>
    <dgm:pt modelId="{04828D73-EE54-447F-8492-7B8AE45DCCBB}" type="pres">
      <dgm:prSet presAssocID="{26DB3D72-E691-4E82-B4D3-BC8FA4BA230F}" presName="sibSpaceThree" presStyleCnt="0"/>
      <dgm:spPr/>
    </dgm:pt>
    <dgm:pt modelId="{D72A7C45-B6CD-4E1F-8D24-D368CE084A3A}" type="pres">
      <dgm:prSet presAssocID="{BE598D0B-3AE2-4848-9144-930CA20AECF5}" presName="vertThree" presStyleCnt="0"/>
      <dgm:spPr/>
    </dgm:pt>
    <dgm:pt modelId="{309CA543-C87D-4BE1-8907-8B6F8531B474}" type="pres">
      <dgm:prSet presAssocID="{BE598D0B-3AE2-4848-9144-930CA20AECF5}" presName="txThree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79A892C-1FEF-4C1B-8471-082DC6329673}" type="pres">
      <dgm:prSet presAssocID="{BE598D0B-3AE2-4848-9144-930CA20AECF5}" presName="horzThree" presStyleCnt="0"/>
      <dgm:spPr/>
    </dgm:pt>
    <dgm:pt modelId="{0FF54F40-BE75-4DA5-B3B9-DE2E8AEB48AC}" type="pres">
      <dgm:prSet presAssocID="{A453942B-1712-426F-AF95-969CE88FB1D0}" presName="sibSpaceThree" presStyleCnt="0"/>
      <dgm:spPr/>
    </dgm:pt>
    <dgm:pt modelId="{35D4A89D-F568-4C69-9470-2E5726E1D406}" type="pres">
      <dgm:prSet presAssocID="{9E043DC6-4063-4336-A05B-4B4B2324821C}" presName="vertThree" presStyleCnt="0"/>
      <dgm:spPr/>
    </dgm:pt>
    <dgm:pt modelId="{9AA352D8-EC67-4D80-94EA-DA920458476C}" type="pres">
      <dgm:prSet presAssocID="{9E043DC6-4063-4336-A05B-4B4B2324821C}" presName="txThree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58621D5-D294-466B-A8FE-CAC395256D05}" type="pres">
      <dgm:prSet presAssocID="{9E043DC6-4063-4336-A05B-4B4B2324821C}" presName="horzThree" presStyleCnt="0"/>
      <dgm:spPr/>
    </dgm:pt>
    <dgm:pt modelId="{B75CC46A-666A-42ED-B988-55F9EF20B47D}" type="pres">
      <dgm:prSet presAssocID="{990D9E5A-3F7C-432D-99DD-D94EAE080210}" presName="sibSpaceTwo" presStyleCnt="0"/>
      <dgm:spPr/>
    </dgm:pt>
    <dgm:pt modelId="{3B6B8723-07F2-4A11-A928-71784C7CC0AC}" type="pres">
      <dgm:prSet presAssocID="{54544AC1-CEC5-4581-A90A-3EE4C05C6263}" presName="vertTwo" presStyleCnt="0"/>
      <dgm:spPr/>
      <dgm:t>
        <a:bodyPr/>
        <a:lstStyle/>
        <a:p>
          <a:endParaRPr lang="pt-BR"/>
        </a:p>
      </dgm:t>
    </dgm:pt>
    <dgm:pt modelId="{06E8B9B9-03AC-4C34-94FD-1528712110ED}" type="pres">
      <dgm:prSet presAssocID="{54544AC1-CEC5-4581-A90A-3EE4C05C6263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E4D7F2F-DAEE-490A-8610-AFA9948CA1BB}" type="pres">
      <dgm:prSet presAssocID="{54544AC1-CEC5-4581-A90A-3EE4C05C6263}" presName="parTransTwo" presStyleCnt="0"/>
      <dgm:spPr/>
      <dgm:t>
        <a:bodyPr/>
        <a:lstStyle/>
        <a:p>
          <a:endParaRPr lang="pt-BR"/>
        </a:p>
      </dgm:t>
    </dgm:pt>
    <dgm:pt modelId="{6EE9B0C3-58CD-4E21-82E3-05A7F80D57A4}" type="pres">
      <dgm:prSet presAssocID="{54544AC1-CEC5-4581-A90A-3EE4C05C6263}" presName="horzTwo" presStyleCnt="0"/>
      <dgm:spPr/>
      <dgm:t>
        <a:bodyPr/>
        <a:lstStyle/>
        <a:p>
          <a:endParaRPr lang="pt-BR"/>
        </a:p>
      </dgm:t>
    </dgm:pt>
    <dgm:pt modelId="{2395E2A5-032A-4E95-988D-2244A4658D7F}" type="pres">
      <dgm:prSet presAssocID="{D230BB9A-0C0F-4A99-A501-3C2DAE418C12}" presName="vertThree" presStyleCnt="0"/>
      <dgm:spPr/>
    </dgm:pt>
    <dgm:pt modelId="{06BA6BEF-5110-4AE0-904B-170FD7442A63}" type="pres">
      <dgm:prSet presAssocID="{D230BB9A-0C0F-4A99-A501-3C2DAE418C12}" presName="txThree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CC17E9D-2A41-4139-A1D5-DDB6A78B167F}" type="pres">
      <dgm:prSet presAssocID="{D230BB9A-0C0F-4A99-A501-3C2DAE418C12}" presName="parTransThree" presStyleCnt="0"/>
      <dgm:spPr/>
    </dgm:pt>
    <dgm:pt modelId="{8456733C-5FF6-4B0A-AAA9-52690AF6F8D6}" type="pres">
      <dgm:prSet presAssocID="{D230BB9A-0C0F-4A99-A501-3C2DAE418C12}" presName="horzThree" presStyleCnt="0"/>
      <dgm:spPr/>
    </dgm:pt>
    <dgm:pt modelId="{D92121D5-6486-4E75-9115-1CAC2F1BA21B}" type="pres">
      <dgm:prSet presAssocID="{7F848D5B-096F-49EA-B96E-BDD87B70BE11}" presName="vertFour" presStyleCnt="0">
        <dgm:presLayoutVars>
          <dgm:chPref val="3"/>
        </dgm:presLayoutVars>
      </dgm:prSet>
      <dgm:spPr/>
    </dgm:pt>
    <dgm:pt modelId="{C6696167-7B45-4B47-9B4F-0E494474F774}" type="pres">
      <dgm:prSet presAssocID="{7F848D5B-096F-49EA-B96E-BDD87B70BE11}" presName="txFour" presStyleLbl="node4" presStyleIdx="4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F411798-1D65-4FA4-B825-A1C012E6A309}" type="pres">
      <dgm:prSet presAssocID="{7F848D5B-096F-49EA-B96E-BDD87B70BE11}" presName="horzFour" presStyleCnt="0"/>
      <dgm:spPr/>
    </dgm:pt>
    <dgm:pt modelId="{EBA55D73-9B7B-40F8-9FC1-E8C2380825A1}" type="pres">
      <dgm:prSet presAssocID="{05AC04B1-EA1F-4860-BFF5-48B048C71837}" presName="sibSpaceFour" presStyleCnt="0"/>
      <dgm:spPr/>
    </dgm:pt>
    <dgm:pt modelId="{25E151DD-4408-4608-B7F5-A544E842BEDE}" type="pres">
      <dgm:prSet presAssocID="{AE2BB00E-E4B9-4CE8-8CEC-F0BE13EB1F5F}" presName="vertFour" presStyleCnt="0">
        <dgm:presLayoutVars>
          <dgm:chPref val="3"/>
        </dgm:presLayoutVars>
      </dgm:prSet>
      <dgm:spPr/>
    </dgm:pt>
    <dgm:pt modelId="{182FD55D-55BF-4043-9B63-AA261C20144D}" type="pres">
      <dgm:prSet presAssocID="{AE2BB00E-E4B9-4CE8-8CEC-F0BE13EB1F5F}" presName="txFour" presStyleLbl="node4" presStyleIdx="5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F362637-9B21-4960-AD7B-9BBFF3A36B9A}" type="pres">
      <dgm:prSet presAssocID="{AE2BB00E-E4B9-4CE8-8CEC-F0BE13EB1F5F}" presName="horzFour" presStyleCnt="0"/>
      <dgm:spPr/>
    </dgm:pt>
    <dgm:pt modelId="{25F0214A-A2B0-4FCE-A39B-79D15EDE3C8C}" type="pres">
      <dgm:prSet presAssocID="{FC3DA913-B54A-4F64-AB17-7BE84FA28DE5}" presName="sibSpaceFour" presStyleCnt="0"/>
      <dgm:spPr/>
    </dgm:pt>
    <dgm:pt modelId="{DA2583D3-136A-44E4-A631-8AAA992DE667}" type="pres">
      <dgm:prSet presAssocID="{54256D4D-72C7-489B-8FE9-363C55321438}" presName="vertFour" presStyleCnt="0">
        <dgm:presLayoutVars>
          <dgm:chPref val="3"/>
        </dgm:presLayoutVars>
      </dgm:prSet>
      <dgm:spPr/>
    </dgm:pt>
    <dgm:pt modelId="{7A060D15-6A86-46B7-9D2E-0FB761BF610B}" type="pres">
      <dgm:prSet presAssocID="{54256D4D-72C7-489B-8FE9-363C55321438}" presName="txFour" presStyleLbl="node4" presStyleIdx="6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05B95BF-7A31-4AA8-9292-60506849F298}" type="pres">
      <dgm:prSet presAssocID="{54256D4D-72C7-489B-8FE9-363C55321438}" presName="horzFour" presStyleCnt="0"/>
      <dgm:spPr/>
    </dgm:pt>
    <dgm:pt modelId="{B630F31C-144E-4B3B-ADA4-EA1C9CFEA139}" type="pres">
      <dgm:prSet presAssocID="{75588ABF-4B7D-4AF1-BD8C-4CC24B5ED79B}" presName="sibSpaceFour" presStyleCnt="0"/>
      <dgm:spPr/>
    </dgm:pt>
    <dgm:pt modelId="{CD193869-81EA-4E18-A014-88106B73EA22}" type="pres">
      <dgm:prSet presAssocID="{1E7083FA-ACC1-478D-B3C8-B6995B2910CA}" presName="vertFour" presStyleCnt="0">
        <dgm:presLayoutVars>
          <dgm:chPref val="3"/>
        </dgm:presLayoutVars>
      </dgm:prSet>
      <dgm:spPr/>
    </dgm:pt>
    <dgm:pt modelId="{A526BC25-7FED-4AB1-BC2C-E3895B4E2920}" type="pres">
      <dgm:prSet presAssocID="{1E7083FA-ACC1-478D-B3C8-B6995B2910CA}" presName="txFour" presStyleLbl="node4" presStyleIdx="7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498C2E1-8C5F-490E-86B5-7CCC3EEC49D9}" type="pres">
      <dgm:prSet presAssocID="{1E7083FA-ACC1-478D-B3C8-B6995B2910CA}" presName="horzFour" presStyleCnt="0"/>
      <dgm:spPr/>
    </dgm:pt>
    <dgm:pt modelId="{3F484C35-17FB-42C9-9E8B-48A3890E447C}" type="pres">
      <dgm:prSet presAssocID="{7AFE1A5F-95AD-4374-AB44-994E5CC91C44}" presName="sibSpaceThree" presStyleCnt="0"/>
      <dgm:spPr/>
    </dgm:pt>
    <dgm:pt modelId="{0BB002C5-4D27-4042-BAAF-48CFEC256CE1}" type="pres">
      <dgm:prSet presAssocID="{80E8118C-9797-46B9-B548-FD0A502E0370}" presName="vertThree" presStyleCnt="0"/>
      <dgm:spPr/>
      <dgm:t>
        <a:bodyPr/>
        <a:lstStyle/>
        <a:p>
          <a:endParaRPr lang="pt-BR"/>
        </a:p>
      </dgm:t>
    </dgm:pt>
    <dgm:pt modelId="{6357DE47-E83A-42AC-A15C-523925991061}" type="pres">
      <dgm:prSet presAssocID="{80E8118C-9797-46B9-B548-FD0A502E0370}" presName="txThree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80AB737-83DE-4ED8-AD5E-67C0227ACFAA}" type="pres">
      <dgm:prSet presAssocID="{80E8118C-9797-46B9-B548-FD0A502E0370}" presName="parTransThree" presStyleCnt="0"/>
      <dgm:spPr/>
      <dgm:t>
        <a:bodyPr/>
        <a:lstStyle/>
        <a:p>
          <a:endParaRPr lang="pt-BR"/>
        </a:p>
      </dgm:t>
    </dgm:pt>
    <dgm:pt modelId="{2D6C3F4E-D206-4778-A828-07F7928E6BA5}" type="pres">
      <dgm:prSet presAssocID="{80E8118C-9797-46B9-B548-FD0A502E0370}" presName="horzThree" presStyleCnt="0"/>
      <dgm:spPr/>
      <dgm:t>
        <a:bodyPr/>
        <a:lstStyle/>
        <a:p>
          <a:endParaRPr lang="pt-BR"/>
        </a:p>
      </dgm:t>
    </dgm:pt>
    <dgm:pt modelId="{35180740-0EA3-4AB3-BEB9-58F545876C62}" type="pres">
      <dgm:prSet presAssocID="{B00C5DFC-5954-467B-A288-B7C69AD51F7D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9317A3C-4EA9-4C28-895D-7434AAB25BBF}" type="pres">
      <dgm:prSet presAssocID="{B00C5DFC-5954-467B-A288-B7C69AD51F7D}" presName="txFour" presStyleLbl="node4" presStyleIdx="8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7F7584F-437D-4FBB-AAB7-1BA526972818}" type="pres">
      <dgm:prSet presAssocID="{B00C5DFC-5954-467B-A288-B7C69AD51F7D}" presName="horzFour" presStyleCnt="0"/>
      <dgm:spPr/>
      <dgm:t>
        <a:bodyPr/>
        <a:lstStyle/>
        <a:p>
          <a:endParaRPr lang="pt-BR"/>
        </a:p>
      </dgm:t>
    </dgm:pt>
    <dgm:pt modelId="{5828EBE2-A1E2-4206-A6D9-765C7B376901}" type="pres">
      <dgm:prSet presAssocID="{F32703FD-0051-4882-AADB-EB449826B5A8}" presName="sibSpaceFour" presStyleCnt="0"/>
      <dgm:spPr/>
      <dgm:t>
        <a:bodyPr/>
        <a:lstStyle/>
        <a:p>
          <a:endParaRPr lang="pt-BR"/>
        </a:p>
      </dgm:t>
    </dgm:pt>
    <dgm:pt modelId="{75FA7741-C0A2-4DCD-82E3-C93E19CDFF92}" type="pres">
      <dgm:prSet presAssocID="{13ED019F-54F0-4272-BCD5-BAB1970CC55B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482EDC8-7E94-4535-A5F6-868C4E967C20}" type="pres">
      <dgm:prSet presAssocID="{13ED019F-54F0-4272-BCD5-BAB1970CC55B}" presName="txFour" presStyleLbl="node4" presStyleIdx="9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0C920A8-21AD-464C-AFB8-6A40CD4BDFED}" type="pres">
      <dgm:prSet presAssocID="{13ED019F-54F0-4272-BCD5-BAB1970CC55B}" presName="horzFour" presStyleCnt="0"/>
      <dgm:spPr/>
      <dgm:t>
        <a:bodyPr/>
        <a:lstStyle/>
        <a:p>
          <a:endParaRPr lang="pt-BR"/>
        </a:p>
      </dgm:t>
    </dgm:pt>
    <dgm:pt modelId="{635A1736-8781-4282-A345-8226F795396A}" type="pres">
      <dgm:prSet presAssocID="{3D1E5311-256B-4AE1-95FE-6772610CEAAA}" presName="sibSpaceFour" presStyleCnt="0"/>
      <dgm:spPr/>
      <dgm:t>
        <a:bodyPr/>
        <a:lstStyle/>
        <a:p>
          <a:endParaRPr lang="pt-BR"/>
        </a:p>
      </dgm:t>
    </dgm:pt>
    <dgm:pt modelId="{E7AC9EAD-1B97-41C2-95B1-E19FF406B319}" type="pres">
      <dgm:prSet presAssocID="{5D6F40FC-A353-4936-B13F-89D97B20302D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D404FE8-8A7F-46CF-AC40-6CB9451EAD72}" type="pres">
      <dgm:prSet presAssocID="{5D6F40FC-A353-4936-B13F-89D97B20302D}" presName="txFour" presStyleLbl="node4" presStyleIdx="10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2CF12A9-1F9D-4269-BEF7-3B382353A1A5}" type="pres">
      <dgm:prSet presAssocID="{5D6F40FC-A353-4936-B13F-89D97B20302D}" presName="horzFour" presStyleCnt="0"/>
      <dgm:spPr/>
      <dgm:t>
        <a:bodyPr/>
        <a:lstStyle/>
        <a:p>
          <a:endParaRPr lang="pt-BR"/>
        </a:p>
      </dgm:t>
    </dgm:pt>
    <dgm:pt modelId="{D77DC495-C249-4F63-A495-408055B3D112}" type="pres">
      <dgm:prSet presAssocID="{9321843F-E6B4-4A67-BA70-05B7FEA75537}" presName="sibSpaceFour" presStyleCnt="0"/>
      <dgm:spPr/>
      <dgm:t>
        <a:bodyPr/>
        <a:lstStyle/>
        <a:p>
          <a:endParaRPr lang="pt-BR"/>
        </a:p>
      </dgm:t>
    </dgm:pt>
    <dgm:pt modelId="{34960255-E75C-47AC-9318-4ED9114931EF}" type="pres">
      <dgm:prSet presAssocID="{15BAE803-60B4-4836-8481-0BBC319AD19E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1BEDB88-0E83-4133-AE15-8072B0DEDD93}" type="pres">
      <dgm:prSet presAssocID="{15BAE803-60B4-4836-8481-0BBC319AD19E}" presName="txFour" presStyleLbl="node4" presStyleIdx="11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519DBD9-5E4A-48F9-92CF-B31E3B82C385}" type="pres">
      <dgm:prSet presAssocID="{15BAE803-60B4-4836-8481-0BBC319AD19E}" presName="horzFour" presStyleCnt="0"/>
      <dgm:spPr/>
      <dgm:t>
        <a:bodyPr/>
        <a:lstStyle/>
        <a:p>
          <a:endParaRPr lang="pt-BR"/>
        </a:p>
      </dgm:t>
    </dgm:pt>
    <dgm:pt modelId="{BA92AB04-63E3-460E-847C-AE8E852578D6}" type="pres">
      <dgm:prSet presAssocID="{EECD8A88-5D2A-4D9B-A99E-F65C895474A4}" presName="sibSpaceThree" presStyleCnt="0"/>
      <dgm:spPr/>
      <dgm:t>
        <a:bodyPr/>
        <a:lstStyle/>
        <a:p>
          <a:endParaRPr lang="pt-BR"/>
        </a:p>
      </dgm:t>
    </dgm:pt>
    <dgm:pt modelId="{2ED5867E-3294-46B8-BA59-D24A2286DF4D}" type="pres">
      <dgm:prSet presAssocID="{A342EF09-8BCF-4696-A829-00B9786474F5}" presName="vertThree" presStyleCnt="0"/>
      <dgm:spPr/>
      <dgm:t>
        <a:bodyPr/>
        <a:lstStyle/>
        <a:p>
          <a:endParaRPr lang="pt-BR"/>
        </a:p>
      </dgm:t>
    </dgm:pt>
    <dgm:pt modelId="{7CBB0B6A-8A38-4625-90CE-D52D7969FCB0}" type="pres">
      <dgm:prSet presAssocID="{A342EF09-8BCF-4696-A829-00B9786474F5}" presName="txThree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A4F402D-DF6B-45A3-9C30-C5FB8D958849}" type="pres">
      <dgm:prSet presAssocID="{A342EF09-8BCF-4696-A829-00B9786474F5}" presName="horzThree" presStyleCnt="0"/>
      <dgm:spPr/>
      <dgm:t>
        <a:bodyPr/>
        <a:lstStyle/>
        <a:p>
          <a:endParaRPr lang="pt-BR"/>
        </a:p>
      </dgm:t>
    </dgm:pt>
    <dgm:pt modelId="{4EC8CF09-AB4D-498F-9A1A-4DFBCDB76C2C}" type="pres">
      <dgm:prSet presAssocID="{C4AAEB97-44F1-4A14-941B-00BD96FA14E8}" presName="sibSpaceThree" presStyleCnt="0"/>
      <dgm:spPr/>
    </dgm:pt>
    <dgm:pt modelId="{03367DF5-0724-4A12-92ED-D62D40F9985A}" type="pres">
      <dgm:prSet presAssocID="{C74DBB54-3B84-4B2B-9048-74A23CA5F1EB}" presName="vertThree" presStyleCnt="0"/>
      <dgm:spPr/>
    </dgm:pt>
    <dgm:pt modelId="{6756D7C8-EA2C-4126-B998-8F786557D20F}" type="pres">
      <dgm:prSet presAssocID="{C74DBB54-3B84-4B2B-9048-74A23CA5F1EB}" presName="txThree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2E81165-04D7-497A-8609-0B437BCA2B20}" type="pres">
      <dgm:prSet presAssocID="{C74DBB54-3B84-4B2B-9048-74A23CA5F1EB}" presName="horzThree" presStyleCnt="0"/>
      <dgm:spPr/>
    </dgm:pt>
    <dgm:pt modelId="{0B561252-50AE-41F2-B55F-4DCD7EC1C8F4}" type="pres">
      <dgm:prSet presAssocID="{2B9B4B24-4CFA-4BE1-98EA-1FC305625CEE}" presName="sibSpaceThree" presStyleCnt="0"/>
      <dgm:spPr/>
    </dgm:pt>
    <dgm:pt modelId="{53EE7AF9-B077-4927-8E40-7CB274F11E82}" type="pres">
      <dgm:prSet presAssocID="{8DEADB26-C201-4A34-8CD5-4F6D5902EF82}" presName="vertThree" presStyleCnt="0"/>
      <dgm:spPr/>
    </dgm:pt>
    <dgm:pt modelId="{44838CA6-4A56-4700-B2BA-60735DB8500C}" type="pres">
      <dgm:prSet presAssocID="{8DEADB26-C201-4A34-8CD5-4F6D5902EF82}" presName="txThree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458EE4F-8407-4FE0-823C-C7265BBFE3A0}" type="pres">
      <dgm:prSet presAssocID="{8DEADB26-C201-4A34-8CD5-4F6D5902EF82}" presName="horzThree" presStyleCnt="0"/>
      <dgm:spPr/>
    </dgm:pt>
    <dgm:pt modelId="{E9FFA146-56EA-47B0-8454-E352DCB53763}" type="pres">
      <dgm:prSet presAssocID="{FD178061-5FFB-4ABD-AD28-F32AFB16E412}" presName="sibSpaceThree" presStyleCnt="0"/>
      <dgm:spPr/>
    </dgm:pt>
    <dgm:pt modelId="{96B8FFBA-4499-4BB1-A028-49AFFBA15FE1}" type="pres">
      <dgm:prSet presAssocID="{8A8272EE-97D1-4744-9789-3F0841546DCF}" presName="vertThree" presStyleCnt="0"/>
      <dgm:spPr/>
    </dgm:pt>
    <dgm:pt modelId="{D8E5F6B7-5E49-4BF8-9E0F-788F87C270A8}" type="pres">
      <dgm:prSet presAssocID="{8A8272EE-97D1-4744-9789-3F0841546DCF}" presName="txThree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D7465DC-1A1D-4C2D-B529-C0365479E254}" type="pres">
      <dgm:prSet presAssocID="{8A8272EE-97D1-4744-9789-3F0841546DCF}" presName="horzThree" presStyleCnt="0"/>
      <dgm:spPr/>
    </dgm:pt>
  </dgm:ptLst>
  <dgm:cxnLst>
    <dgm:cxn modelId="{B8B84DA0-FE75-489D-A15B-D5F338A1EAE0}" srcId="{D230BB9A-0C0F-4A99-A501-3C2DAE418C12}" destId="{AE2BB00E-E4B9-4CE8-8CEC-F0BE13EB1F5F}" srcOrd="1" destOrd="0" parTransId="{248DC834-5E55-4E86-B7E0-642EFF7BF44B}" sibTransId="{FC3DA913-B54A-4F64-AB17-7BE84FA28DE5}"/>
    <dgm:cxn modelId="{D8D85D34-A0D5-4F1C-9B9D-3ACE6D71F966}" type="presOf" srcId="{3A7C9547-C2BC-49BE-B8CB-0FE549085C9E}" destId="{A09CEBB5-09CB-4BB3-BCBF-8C2125FB46FA}" srcOrd="0" destOrd="0" presId="urn:microsoft.com/office/officeart/2005/8/layout/hierarchy4"/>
    <dgm:cxn modelId="{7B4F431E-A5A2-4B84-824A-992530E67D2E}" srcId="{54544AC1-CEC5-4581-A90A-3EE4C05C6263}" destId="{80E8118C-9797-46B9-B548-FD0A502E0370}" srcOrd="1" destOrd="0" parTransId="{9C0B8002-309A-450B-8F2F-79E385C6F8D1}" sibTransId="{EECD8A88-5D2A-4D9B-A99E-F65C895474A4}"/>
    <dgm:cxn modelId="{A74F6762-F530-4E82-9C61-31BD9E92866F}" type="presOf" srcId="{54256D4D-72C7-489B-8FE9-363C55321438}" destId="{7A060D15-6A86-46B7-9D2E-0FB761BF610B}" srcOrd="0" destOrd="0" presId="urn:microsoft.com/office/officeart/2005/8/layout/hierarchy4"/>
    <dgm:cxn modelId="{AEC6F351-992D-4699-8B95-AFCBBB105957}" srcId="{3A7C9547-C2BC-49BE-B8CB-0FE549085C9E}" destId="{E2E8B447-36DA-4839-8BCD-0F98960D6E1C}" srcOrd="1" destOrd="0" parTransId="{BEC0BE4B-4DC1-45B7-9056-F5959F932D46}" sibTransId="{425FCADF-0377-47CF-8F61-74CF463351C5}"/>
    <dgm:cxn modelId="{1958964A-3050-4550-8DBC-C2A0256DAB9E}" type="presOf" srcId="{E2E8B447-36DA-4839-8BCD-0F98960D6E1C}" destId="{DCDDB558-CA6E-47E3-B5C8-CC4A8694BE3D}" srcOrd="0" destOrd="0" presId="urn:microsoft.com/office/officeart/2005/8/layout/hierarchy4"/>
    <dgm:cxn modelId="{AC0ED721-9F86-44BC-8BDD-161348E8B7EB}" srcId="{54544AC1-CEC5-4581-A90A-3EE4C05C6263}" destId="{8A8272EE-97D1-4744-9789-3F0841546DCF}" srcOrd="5" destOrd="0" parTransId="{0BEEEC25-0025-41C8-ADC1-B41EDCCF015E}" sibTransId="{213D7D91-0344-48BF-9C2B-9B65D9739905}"/>
    <dgm:cxn modelId="{E5CC9976-5E4F-45B3-879A-818ED7C5CD76}" srcId="{D230BB9A-0C0F-4A99-A501-3C2DAE418C12}" destId="{54256D4D-72C7-489B-8FE9-363C55321438}" srcOrd="2" destOrd="0" parTransId="{393D0E58-5DCB-4FCD-BDF5-29C314D13912}" sibTransId="{75588ABF-4B7D-4AF1-BD8C-4CC24B5ED79B}"/>
    <dgm:cxn modelId="{F1723AA5-83C5-4632-A351-C7A5ABD62C95}" type="presOf" srcId="{07D92194-F531-416F-BB93-B71F3059F327}" destId="{0C37DB9F-7E51-452A-A61F-4B07A06A9AF7}" srcOrd="0" destOrd="0" presId="urn:microsoft.com/office/officeart/2005/8/layout/hierarchy4"/>
    <dgm:cxn modelId="{38DEF66A-2ACE-46E8-BF12-D8C0CCFC45E0}" type="presOf" srcId="{1E7083FA-ACC1-478D-B3C8-B6995B2910CA}" destId="{A526BC25-7FED-4AB1-BC2C-E3895B4E2920}" srcOrd="0" destOrd="0" presId="urn:microsoft.com/office/officeart/2005/8/layout/hierarchy4"/>
    <dgm:cxn modelId="{CF965AFB-E7D4-42FD-B14A-EB79E39FAADD}" srcId="{BC0B5F83-85BD-46F4-AEA9-2344AA961806}" destId="{0A3D0559-1272-44EB-ABE6-D81F75D46D2F}" srcOrd="0" destOrd="0" parTransId="{0B1E67CE-1560-41AE-8B2E-D78BAD26B906}" sibTransId="{48FEA16B-8C4A-4035-9BF3-6601B4505DDD}"/>
    <dgm:cxn modelId="{4AAB85FD-8E3C-4C12-B130-748D3BB872B0}" srcId="{07D92194-F531-416F-BB93-B71F3059F327}" destId="{3A7C9547-C2BC-49BE-B8CB-0FE549085C9E}" srcOrd="0" destOrd="0" parTransId="{407D0D9F-45F3-46F8-8A54-E6BD436E2937}" sibTransId="{26DB3D72-E691-4E82-B4D3-BC8FA4BA230F}"/>
    <dgm:cxn modelId="{8C538170-EAA4-4662-A7CC-288BE33C238C}" type="presOf" srcId="{15BAE803-60B4-4836-8481-0BBC319AD19E}" destId="{C1BEDB88-0E83-4133-AE15-8072B0DEDD93}" srcOrd="0" destOrd="0" presId="urn:microsoft.com/office/officeart/2005/8/layout/hierarchy4"/>
    <dgm:cxn modelId="{17388895-2FE9-4885-A364-9E7FBD8157F1}" srcId="{54544AC1-CEC5-4581-A90A-3EE4C05C6263}" destId="{A342EF09-8BCF-4696-A829-00B9786474F5}" srcOrd="2" destOrd="0" parTransId="{5ECE2B7F-018A-4541-B311-9EDBB262730B}" sibTransId="{C4AAEB97-44F1-4A14-941B-00BD96FA14E8}"/>
    <dgm:cxn modelId="{36B9F30E-6166-46FB-AE8E-0228CEB1F359}" srcId="{07D92194-F531-416F-BB93-B71F3059F327}" destId="{9E043DC6-4063-4336-A05B-4B4B2324821C}" srcOrd="2" destOrd="0" parTransId="{91C8C9DF-4642-49F5-AB7A-F7EDB764CDE3}" sibTransId="{D33C4743-4E28-417E-94AA-50799DFDF447}"/>
    <dgm:cxn modelId="{20A0614A-BE55-4FBD-8AC4-FF2FF7C0BAC4}" type="presOf" srcId="{A34BD494-6231-4370-A9F3-F7C415D2FA5F}" destId="{2F933068-07CB-4A61-8739-8DDEB226A16B}" srcOrd="0" destOrd="0" presId="urn:microsoft.com/office/officeart/2005/8/layout/hierarchy4"/>
    <dgm:cxn modelId="{7FF7E252-0E18-45BF-80EF-C51B45D8DE88}" type="presOf" srcId="{0A3D0559-1272-44EB-ABE6-D81F75D46D2F}" destId="{E60CA582-60E0-4014-996D-3D2950280B8D}" srcOrd="0" destOrd="0" presId="urn:microsoft.com/office/officeart/2005/8/layout/hierarchy4"/>
    <dgm:cxn modelId="{A5A420F3-BBF8-4440-A724-0F4C08430D16}" type="presOf" srcId="{DB401094-B53B-44AD-879F-3F5BCBF4DAD8}" destId="{23FA14FE-3B8C-4876-A9EA-A133B2B4C6CE}" srcOrd="0" destOrd="0" presId="urn:microsoft.com/office/officeart/2005/8/layout/hierarchy4"/>
    <dgm:cxn modelId="{6478C77E-9DC0-4656-8AA2-976CF2EE435E}" type="presOf" srcId="{8DEADB26-C201-4A34-8CD5-4F6D5902EF82}" destId="{44838CA6-4A56-4700-B2BA-60735DB8500C}" srcOrd="0" destOrd="0" presId="urn:microsoft.com/office/officeart/2005/8/layout/hierarchy4"/>
    <dgm:cxn modelId="{A2F4D91D-6220-4FCF-A450-49F8A5D2C337}" type="presOf" srcId="{9E043DC6-4063-4336-A05B-4B4B2324821C}" destId="{9AA352D8-EC67-4D80-94EA-DA920458476C}" srcOrd="0" destOrd="0" presId="urn:microsoft.com/office/officeart/2005/8/layout/hierarchy4"/>
    <dgm:cxn modelId="{83B598A6-4DDD-467C-A9F0-59E2090E05A7}" srcId="{0A3D0559-1272-44EB-ABE6-D81F75D46D2F}" destId="{54544AC1-CEC5-4581-A90A-3EE4C05C6263}" srcOrd="1" destOrd="0" parTransId="{E2D25FBC-2504-44DD-BA30-B6233EED6312}" sibTransId="{3F163605-64F5-4437-9608-A142AEA9091D}"/>
    <dgm:cxn modelId="{B3ECE95F-3057-4AA6-99B1-7194CBA452CD}" type="presOf" srcId="{C74DBB54-3B84-4B2B-9048-74A23CA5F1EB}" destId="{6756D7C8-EA2C-4126-B998-8F786557D20F}" srcOrd="0" destOrd="0" presId="urn:microsoft.com/office/officeart/2005/8/layout/hierarchy4"/>
    <dgm:cxn modelId="{E3C7E15D-2C87-4B71-8338-B8997B93379D}" type="presOf" srcId="{5D6F40FC-A353-4936-B13F-89D97B20302D}" destId="{3D404FE8-8A7F-46CF-AC40-6CB9451EAD72}" srcOrd="0" destOrd="0" presId="urn:microsoft.com/office/officeart/2005/8/layout/hierarchy4"/>
    <dgm:cxn modelId="{64BC0686-E1E7-42FB-A220-48D42DDA3034}" type="presOf" srcId="{B00C5DFC-5954-467B-A288-B7C69AD51F7D}" destId="{79317A3C-4EA9-4C28-895D-7434AAB25BBF}" srcOrd="0" destOrd="0" presId="urn:microsoft.com/office/officeart/2005/8/layout/hierarchy4"/>
    <dgm:cxn modelId="{D5739A1A-F58F-453C-883B-F73B1332B33A}" type="presOf" srcId="{AE2BB00E-E4B9-4CE8-8CEC-F0BE13EB1F5F}" destId="{182FD55D-55BF-4043-9B63-AA261C20144D}" srcOrd="0" destOrd="0" presId="urn:microsoft.com/office/officeart/2005/8/layout/hierarchy4"/>
    <dgm:cxn modelId="{E0707944-F87C-40E6-975C-4BBC7EAEA9A8}" type="presOf" srcId="{A342EF09-8BCF-4696-A829-00B9786474F5}" destId="{7CBB0B6A-8A38-4625-90CE-D52D7969FCB0}" srcOrd="0" destOrd="0" presId="urn:microsoft.com/office/officeart/2005/8/layout/hierarchy4"/>
    <dgm:cxn modelId="{BD81E69A-59DA-4480-AC44-BCCA9B662CB2}" srcId="{80E8118C-9797-46B9-B548-FD0A502E0370}" destId="{13ED019F-54F0-4272-BCD5-BAB1970CC55B}" srcOrd="1" destOrd="0" parTransId="{14BCBED0-0583-4117-940F-96F8B6BBF3D6}" sibTransId="{3D1E5311-256B-4AE1-95FE-6772610CEAAA}"/>
    <dgm:cxn modelId="{A079C9F1-C0DB-4D89-9723-9709FF630997}" type="presOf" srcId="{7F848D5B-096F-49EA-B96E-BDD87B70BE11}" destId="{C6696167-7B45-4B47-9B4F-0E494474F774}" srcOrd="0" destOrd="0" presId="urn:microsoft.com/office/officeart/2005/8/layout/hierarchy4"/>
    <dgm:cxn modelId="{CC519602-E168-44B2-BAF8-BDCFC19245F4}" srcId="{07D92194-F531-416F-BB93-B71F3059F327}" destId="{BE598D0B-3AE2-4848-9144-930CA20AECF5}" srcOrd="1" destOrd="0" parTransId="{D7F9B935-B328-4372-8F53-5B6B1239B77A}" sibTransId="{A453942B-1712-426F-AF95-969CE88FB1D0}"/>
    <dgm:cxn modelId="{67ED2664-8436-4F11-960D-CDF56A970026}" type="presOf" srcId="{BE598D0B-3AE2-4848-9144-930CA20AECF5}" destId="{309CA543-C87D-4BE1-8907-8B6F8531B474}" srcOrd="0" destOrd="0" presId="urn:microsoft.com/office/officeart/2005/8/layout/hierarchy4"/>
    <dgm:cxn modelId="{AA7DD5E2-908F-47C0-AB49-1657FE753C06}" srcId="{D230BB9A-0C0F-4A99-A501-3C2DAE418C12}" destId="{7F848D5B-096F-49EA-B96E-BDD87B70BE11}" srcOrd="0" destOrd="0" parTransId="{6FCEF0C4-C462-4E75-9D26-E23F347C8A69}" sibTransId="{05AC04B1-EA1F-4860-BFF5-48B048C71837}"/>
    <dgm:cxn modelId="{1C09B12B-69D5-43B7-9271-16C871FF5935}" type="presOf" srcId="{13ED019F-54F0-4272-BCD5-BAB1970CC55B}" destId="{1482EDC8-7E94-4535-A5F6-868C4E967C20}" srcOrd="0" destOrd="0" presId="urn:microsoft.com/office/officeart/2005/8/layout/hierarchy4"/>
    <dgm:cxn modelId="{336E8CA1-13CE-45CB-A260-86739C14441E}" type="presOf" srcId="{8A8272EE-97D1-4744-9789-3F0841546DCF}" destId="{D8E5F6B7-5E49-4BF8-9E0F-788F87C270A8}" srcOrd="0" destOrd="0" presId="urn:microsoft.com/office/officeart/2005/8/layout/hierarchy4"/>
    <dgm:cxn modelId="{F75EEFC4-7982-49F7-8819-079FF2A23B67}" type="presOf" srcId="{80E8118C-9797-46B9-B548-FD0A502E0370}" destId="{6357DE47-E83A-42AC-A15C-523925991061}" srcOrd="0" destOrd="0" presId="urn:microsoft.com/office/officeart/2005/8/layout/hierarchy4"/>
    <dgm:cxn modelId="{52461CF6-61E4-4B82-B88A-3330EE7D34F8}" srcId="{D230BB9A-0C0F-4A99-A501-3C2DAE418C12}" destId="{1E7083FA-ACC1-478D-B3C8-B6995B2910CA}" srcOrd="3" destOrd="0" parTransId="{27D6AD20-3A74-41FA-98D7-78162212BB0E}" sibTransId="{225B1EF9-C48B-46A2-B826-CEE10F5A5B24}"/>
    <dgm:cxn modelId="{08F61BF9-70FB-47E4-A6D0-F44C57BCE983}" srcId="{54544AC1-CEC5-4581-A90A-3EE4C05C6263}" destId="{C74DBB54-3B84-4B2B-9048-74A23CA5F1EB}" srcOrd="3" destOrd="0" parTransId="{53698954-5674-47C1-BE16-E4F95184D659}" sibTransId="{2B9B4B24-4CFA-4BE1-98EA-1FC305625CEE}"/>
    <dgm:cxn modelId="{01766ACB-19B9-4BF3-87D0-F6DC1D15F83D}" srcId="{80E8118C-9797-46B9-B548-FD0A502E0370}" destId="{15BAE803-60B4-4836-8481-0BBC319AD19E}" srcOrd="3" destOrd="0" parTransId="{27D37950-9FCC-4C28-B13F-A8D5950B93A7}" sibTransId="{477E2B3F-F33D-43EC-9BCA-FF3E2DB028AE}"/>
    <dgm:cxn modelId="{4A9728E6-5953-46A3-90F3-F74A3AE2B3DD}" srcId="{3A7C9547-C2BC-49BE-B8CB-0FE549085C9E}" destId="{A34BD494-6231-4370-A9F3-F7C415D2FA5F}" srcOrd="2" destOrd="0" parTransId="{A9C34197-51CE-46CC-84C4-78AA5EEE59BB}" sibTransId="{D537F1AD-8ACE-41D9-9041-968DE7DA89B3}"/>
    <dgm:cxn modelId="{74DCB65B-CF54-416C-BD17-6248F335B1F6}" srcId="{54544AC1-CEC5-4581-A90A-3EE4C05C6263}" destId="{8DEADB26-C201-4A34-8CD5-4F6D5902EF82}" srcOrd="4" destOrd="0" parTransId="{AC9CC6CE-6C00-48C6-AC99-CAAF5140B7D3}" sibTransId="{FD178061-5FFB-4ABD-AD28-F32AFB16E412}"/>
    <dgm:cxn modelId="{A4229829-A9A5-4917-B2B6-8F7EB1B12A55}" srcId="{54544AC1-CEC5-4581-A90A-3EE4C05C6263}" destId="{D230BB9A-0C0F-4A99-A501-3C2DAE418C12}" srcOrd="0" destOrd="0" parTransId="{48546461-4114-4579-9CED-A8799BC07942}" sibTransId="{7AFE1A5F-95AD-4374-AB44-994E5CC91C44}"/>
    <dgm:cxn modelId="{4E34842A-1643-4D31-9F21-C67EEFF3F74F}" type="presOf" srcId="{D310B7E1-73AA-4FD3-83E1-2B75D3305664}" destId="{BF578496-67E8-4DCD-B811-1DC2E7EB82A8}" srcOrd="0" destOrd="0" presId="urn:microsoft.com/office/officeart/2005/8/layout/hierarchy4"/>
    <dgm:cxn modelId="{F2DD5CA6-F21E-4A4E-BC7D-D076C6DE79D0}" type="presOf" srcId="{BC0B5F83-85BD-46F4-AEA9-2344AA961806}" destId="{16EB433B-A7AB-4F29-BB94-86075F71C421}" srcOrd="0" destOrd="0" presId="urn:microsoft.com/office/officeart/2005/8/layout/hierarchy4"/>
    <dgm:cxn modelId="{10B6A1F4-0482-4219-9DA6-983393EB1CBC}" srcId="{80E8118C-9797-46B9-B548-FD0A502E0370}" destId="{5D6F40FC-A353-4936-B13F-89D97B20302D}" srcOrd="2" destOrd="0" parTransId="{C740FFAD-B73C-461D-AE43-EF3F24B14FDC}" sibTransId="{9321843F-E6B4-4A67-BA70-05B7FEA75537}"/>
    <dgm:cxn modelId="{851592E3-1768-4375-A1CC-5460326906EE}" type="presOf" srcId="{D230BB9A-0C0F-4A99-A501-3C2DAE418C12}" destId="{06BA6BEF-5110-4AE0-904B-170FD7442A63}" srcOrd="0" destOrd="0" presId="urn:microsoft.com/office/officeart/2005/8/layout/hierarchy4"/>
    <dgm:cxn modelId="{EE964351-C4DE-4A9C-981F-1F76ACC762A6}" srcId="{3A7C9547-C2BC-49BE-B8CB-0FE549085C9E}" destId="{D310B7E1-73AA-4FD3-83E1-2B75D3305664}" srcOrd="0" destOrd="0" parTransId="{022C38C2-7278-425B-9991-5CE2F15BF00D}" sibTransId="{F88222F3-4F7B-4148-8369-7DD50EEEB296}"/>
    <dgm:cxn modelId="{1EA73FFE-6C9B-4B66-AF51-B88DC20CD472}" srcId="{0A3D0559-1272-44EB-ABE6-D81F75D46D2F}" destId="{07D92194-F531-416F-BB93-B71F3059F327}" srcOrd="0" destOrd="0" parTransId="{F8384123-5319-40F3-910F-6DEFA539039B}" sibTransId="{990D9E5A-3F7C-432D-99DD-D94EAE080210}"/>
    <dgm:cxn modelId="{D0316418-5E9D-48D6-ABF7-88FC707541B3}" type="presOf" srcId="{54544AC1-CEC5-4581-A90A-3EE4C05C6263}" destId="{06E8B9B9-03AC-4C34-94FD-1528712110ED}" srcOrd="0" destOrd="0" presId="urn:microsoft.com/office/officeart/2005/8/layout/hierarchy4"/>
    <dgm:cxn modelId="{A2ABFF6F-EC66-42F3-8D97-84BCF8B360EA}" srcId="{80E8118C-9797-46B9-B548-FD0A502E0370}" destId="{B00C5DFC-5954-467B-A288-B7C69AD51F7D}" srcOrd="0" destOrd="0" parTransId="{AE6B57FE-6DDE-4933-8047-1D9287D24519}" sibTransId="{F32703FD-0051-4882-AADB-EB449826B5A8}"/>
    <dgm:cxn modelId="{E570B859-EED2-42A5-BD48-4819B1532619}" srcId="{3A7C9547-C2BC-49BE-B8CB-0FE549085C9E}" destId="{DB401094-B53B-44AD-879F-3F5BCBF4DAD8}" srcOrd="3" destOrd="0" parTransId="{6A6BCDB7-90BD-43C7-9E77-2CBE70F7F86F}" sibTransId="{94EE11A2-FEA6-45A8-9C0B-922C8BDE450B}"/>
    <dgm:cxn modelId="{1883F6F4-9FF7-4271-A490-4242DE4BE1EC}" type="presParOf" srcId="{16EB433B-A7AB-4F29-BB94-86075F71C421}" destId="{CB86A9C5-37E5-49AA-9D5C-F29B5EBA5C88}" srcOrd="0" destOrd="0" presId="urn:microsoft.com/office/officeart/2005/8/layout/hierarchy4"/>
    <dgm:cxn modelId="{0AA148A3-54BD-4DF5-B958-1A024D79B48F}" type="presParOf" srcId="{CB86A9C5-37E5-49AA-9D5C-F29B5EBA5C88}" destId="{E60CA582-60E0-4014-996D-3D2950280B8D}" srcOrd="0" destOrd="0" presId="urn:microsoft.com/office/officeart/2005/8/layout/hierarchy4"/>
    <dgm:cxn modelId="{9358CCA9-4A2B-4283-8378-B326FDC02C38}" type="presParOf" srcId="{CB86A9C5-37E5-49AA-9D5C-F29B5EBA5C88}" destId="{FD96F66A-FE44-47BA-8452-5553DB3FAA9B}" srcOrd="1" destOrd="0" presId="urn:microsoft.com/office/officeart/2005/8/layout/hierarchy4"/>
    <dgm:cxn modelId="{EFC586B1-970D-452A-9221-749DD05C80BB}" type="presParOf" srcId="{CB86A9C5-37E5-49AA-9D5C-F29B5EBA5C88}" destId="{BE13F8CD-73D5-4B2A-954A-F80AB945B94F}" srcOrd="2" destOrd="0" presId="urn:microsoft.com/office/officeart/2005/8/layout/hierarchy4"/>
    <dgm:cxn modelId="{8BEF1F5A-A9AD-4BDF-A8C6-DBF25A977DFD}" type="presParOf" srcId="{BE13F8CD-73D5-4B2A-954A-F80AB945B94F}" destId="{E659EA3A-B030-4901-9AE3-DCC571641D33}" srcOrd="0" destOrd="0" presId="urn:microsoft.com/office/officeart/2005/8/layout/hierarchy4"/>
    <dgm:cxn modelId="{EE5B1F38-E0A0-4E0B-8ADA-EA2537B06C71}" type="presParOf" srcId="{E659EA3A-B030-4901-9AE3-DCC571641D33}" destId="{0C37DB9F-7E51-452A-A61F-4B07A06A9AF7}" srcOrd="0" destOrd="0" presId="urn:microsoft.com/office/officeart/2005/8/layout/hierarchy4"/>
    <dgm:cxn modelId="{189F35DD-8716-4B7A-9FD9-8A80F7AF4651}" type="presParOf" srcId="{E659EA3A-B030-4901-9AE3-DCC571641D33}" destId="{AF444104-FA47-45C9-8123-541A61C33CE2}" srcOrd="1" destOrd="0" presId="urn:microsoft.com/office/officeart/2005/8/layout/hierarchy4"/>
    <dgm:cxn modelId="{55735026-8BBC-4318-B701-9A3072772536}" type="presParOf" srcId="{E659EA3A-B030-4901-9AE3-DCC571641D33}" destId="{96FEBE57-DB4B-4AE8-A39A-E14D75468684}" srcOrd="2" destOrd="0" presId="urn:microsoft.com/office/officeart/2005/8/layout/hierarchy4"/>
    <dgm:cxn modelId="{8D9EC4C1-FF60-4BF7-803F-609532694B48}" type="presParOf" srcId="{96FEBE57-DB4B-4AE8-A39A-E14D75468684}" destId="{21D88D82-14E7-43B7-9F7B-C253163CC24C}" srcOrd="0" destOrd="0" presId="urn:microsoft.com/office/officeart/2005/8/layout/hierarchy4"/>
    <dgm:cxn modelId="{8A0BDB8A-0BB7-4B62-B780-7EC79097D071}" type="presParOf" srcId="{21D88D82-14E7-43B7-9F7B-C253163CC24C}" destId="{A09CEBB5-09CB-4BB3-BCBF-8C2125FB46FA}" srcOrd="0" destOrd="0" presId="urn:microsoft.com/office/officeart/2005/8/layout/hierarchy4"/>
    <dgm:cxn modelId="{5E791BD6-6F10-4722-8000-12C2EEDDA903}" type="presParOf" srcId="{21D88D82-14E7-43B7-9F7B-C253163CC24C}" destId="{B43C26A3-6565-4847-BE17-42DE62136B2D}" srcOrd="1" destOrd="0" presId="urn:microsoft.com/office/officeart/2005/8/layout/hierarchy4"/>
    <dgm:cxn modelId="{3F53F49C-CAF3-4792-9C1F-6D50188DEEAB}" type="presParOf" srcId="{21D88D82-14E7-43B7-9F7B-C253163CC24C}" destId="{AF6EFE9E-E0EA-4087-AD71-6E446235D16E}" srcOrd="2" destOrd="0" presId="urn:microsoft.com/office/officeart/2005/8/layout/hierarchy4"/>
    <dgm:cxn modelId="{B727BF35-823D-4F35-8B6B-EDA5A35A01B3}" type="presParOf" srcId="{AF6EFE9E-E0EA-4087-AD71-6E446235D16E}" destId="{630EAC2B-B58A-4D28-9E1D-8619D65C62CB}" srcOrd="0" destOrd="0" presId="urn:microsoft.com/office/officeart/2005/8/layout/hierarchy4"/>
    <dgm:cxn modelId="{DCA62539-8FF0-4BD4-8C0D-9041A3794D5C}" type="presParOf" srcId="{630EAC2B-B58A-4D28-9E1D-8619D65C62CB}" destId="{BF578496-67E8-4DCD-B811-1DC2E7EB82A8}" srcOrd="0" destOrd="0" presId="urn:microsoft.com/office/officeart/2005/8/layout/hierarchy4"/>
    <dgm:cxn modelId="{143C2AF6-DE09-4CBD-A662-7C2F22032275}" type="presParOf" srcId="{630EAC2B-B58A-4D28-9E1D-8619D65C62CB}" destId="{979F16E0-186B-4B8F-B61F-92E897C0E1F4}" srcOrd="1" destOrd="0" presId="urn:microsoft.com/office/officeart/2005/8/layout/hierarchy4"/>
    <dgm:cxn modelId="{3A9AF6FB-8D84-4B76-9947-72F88C29954A}" type="presParOf" srcId="{AF6EFE9E-E0EA-4087-AD71-6E446235D16E}" destId="{A29CB2C9-03BA-485A-A415-FD4D7209F07B}" srcOrd="1" destOrd="0" presId="urn:microsoft.com/office/officeart/2005/8/layout/hierarchy4"/>
    <dgm:cxn modelId="{99399121-FA08-42F0-AE95-798B261FD9E2}" type="presParOf" srcId="{AF6EFE9E-E0EA-4087-AD71-6E446235D16E}" destId="{E2AA1902-5D56-418E-82EA-2F0BC7553C06}" srcOrd="2" destOrd="0" presId="urn:microsoft.com/office/officeart/2005/8/layout/hierarchy4"/>
    <dgm:cxn modelId="{A98EC18A-FFAE-4954-AF4D-4AC78F8570EC}" type="presParOf" srcId="{E2AA1902-5D56-418E-82EA-2F0BC7553C06}" destId="{DCDDB558-CA6E-47E3-B5C8-CC4A8694BE3D}" srcOrd="0" destOrd="0" presId="urn:microsoft.com/office/officeart/2005/8/layout/hierarchy4"/>
    <dgm:cxn modelId="{A71E7282-5A1A-43D2-87E2-E0015AA98DC2}" type="presParOf" srcId="{E2AA1902-5D56-418E-82EA-2F0BC7553C06}" destId="{E782FA3C-8447-4CC2-AFB6-0CB555DA5EEE}" srcOrd="1" destOrd="0" presId="urn:microsoft.com/office/officeart/2005/8/layout/hierarchy4"/>
    <dgm:cxn modelId="{E5556F25-551D-4FD2-B4E7-C7250B0C62A3}" type="presParOf" srcId="{AF6EFE9E-E0EA-4087-AD71-6E446235D16E}" destId="{2C0B21AB-2C4F-4447-B742-1C4AC2083E2E}" srcOrd="3" destOrd="0" presId="urn:microsoft.com/office/officeart/2005/8/layout/hierarchy4"/>
    <dgm:cxn modelId="{6019CA9B-2A9E-42E8-9C77-9B8AC0B73697}" type="presParOf" srcId="{AF6EFE9E-E0EA-4087-AD71-6E446235D16E}" destId="{A94A9472-23A2-4BEA-9E92-FB9D90E330FC}" srcOrd="4" destOrd="0" presId="urn:microsoft.com/office/officeart/2005/8/layout/hierarchy4"/>
    <dgm:cxn modelId="{E99FF103-4DAD-4E1E-939E-8F97D82EC873}" type="presParOf" srcId="{A94A9472-23A2-4BEA-9E92-FB9D90E330FC}" destId="{2F933068-07CB-4A61-8739-8DDEB226A16B}" srcOrd="0" destOrd="0" presId="urn:microsoft.com/office/officeart/2005/8/layout/hierarchy4"/>
    <dgm:cxn modelId="{56100986-A6D9-4371-BC7B-DDBB696709D5}" type="presParOf" srcId="{A94A9472-23A2-4BEA-9E92-FB9D90E330FC}" destId="{5B07EBA7-933B-44B8-A3CE-0A8497757A8A}" srcOrd="1" destOrd="0" presId="urn:microsoft.com/office/officeart/2005/8/layout/hierarchy4"/>
    <dgm:cxn modelId="{E221D5EF-A335-4B9B-9336-EDA7BBB88424}" type="presParOf" srcId="{AF6EFE9E-E0EA-4087-AD71-6E446235D16E}" destId="{735AFF79-0CB8-4D1F-B583-64C81F0A7EFD}" srcOrd="5" destOrd="0" presId="urn:microsoft.com/office/officeart/2005/8/layout/hierarchy4"/>
    <dgm:cxn modelId="{BE33FB07-25CC-4CC4-AC8D-21C234204587}" type="presParOf" srcId="{AF6EFE9E-E0EA-4087-AD71-6E446235D16E}" destId="{B8246A31-5974-4686-A58E-A7CED81218CB}" srcOrd="6" destOrd="0" presId="urn:microsoft.com/office/officeart/2005/8/layout/hierarchy4"/>
    <dgm:cxn modelId="{699163DD-49AE-4B25-9DAF-1925CD10E6CB}" type="presParOf" srcId="{B8246A31-5974-4686-A58E-A7CED81218CB}" destId="{23FA14FE-3B8C-4876-A9EA-A133B2B4C6CE}" srcOrd="0" destOrd="0" presId="urn:microsoft.com/office/officeart/2005/8/layout/hierarchy4"/>
    <dgm:cxn modelId="{D12A6F05-160B-4E7E-9541-EC0142000C4E}" type="presParOf" srcId="{B8246A31-5974-4686-A58E-A7CED81218CB}" destId="{6CE9F712-0F89-47AF-8FBF-4DDB6406FA52}" srcOrd="1" destOrd="0" presId="urn:microsoft.com/office/officeart/2005/8/layout/hierarchy4"/>
    <dgm:cxn modelId="{67ADE8EF-BC45-40F4-9A0D-1B33762FDABB}" type="presParOf" srcId="{96FEBE57-DB4B-4AE8-A39A-E14D75468684}" destId="{04828D73-EE54-447F-8492-7B8AE45DCCBB}" srcOrd="1" destOrd="0" presId="urn:microsoft.com/office/officeart/2005/8/layout/hierarchy4"/>
    <dgm:cxn modelId="{8A3612FA-C37D-4004-9616-E1D162489E95}" type="presParOf" srcId="{96FEBE57-DB4B-4AE8-A39A-E14D75468684}" destId="{D72A7C45-B6CD-4E1F-8D24-D368CE084A3A}" srcOrd="2" destOrd="0" presId="urn:microsoft.com/office/officeart/2005/8/layout/hierarchy4"/>
    <dgm:cxn modelId="{24988C4D-F2C8-4DCE-8473-CA8A1DF805F7}" type="presParOf" srcId="{D72A7C45-B6CD-4E1F-8D24-D368CE084A3A}" destId="{309CA543-C87D-4BE1-8907-8B6F8531B474}" srcOrd="0" destOrd="0" presId="urn:microsoft.com/office/officeart/2005/8/layout/hierarchy4"/>
    <dgm:cxn modelId="{854CEBB6-C053-4C2C-A461-0C73EC4D7914}" type="presParOf" srcId="{D72A7C45-B6CD-4E1F-8D24-D368CE084A3A}" destId="{A79A892C-1FEF-4C1B-8471-082DC6329673}" srcOrd="1" destOrd="0" presId="urn:microsoft.com/office/officeart/2005/8/layout/hierarchy4"/>
    <dgm:cxn modelId="{6D9B92C6-0FB1-4B28-B23C-8E6D73197553}" type="presParOf" srcId="{96FEBE57-DB4B-4AE8-A39A-E14D75468684}" destId="{0FF54F40-BE75-4DA5-B3B9-DE2E8AEB48AC}" srcOrd="3" destOrd="0" presId="urn:microsoft.com/office/officeart/2005/8/layout/hierarchy4"/>
    <dgm:cxn modelId="{58435106-55E8-460D-86BA-D4415F3F5713}" type="presParOf" srcId="{96FEBE57-DB4B-4AE8-A39A-E14D75468684}" destId="{35D4A89D-F568-4C69-9470-2E5726E1D406}" srcOrd="4" destOrd="0" presId="urn:microsoft.com/office/officeart/2005/8/layout/hierarchy4"/>
    <dgm:cxn modelId="{675FC2EF-466C-45EB-B2E1-0A19CA9752E8}" type="presParOf" srcId="{35D4A89D-F568-4C69-9470-2E5726E1D406}" destId="{9AA352D8-EC67-4D80-94EA-DA920458476C}" srcOrd="0" destOrd="0" presId="urn:microsoft.com/office/officeart/2005/8/layout/hierarchy4"/>
    <dgm:cxn modelId="{6F9E359B-47EB-48A1-900A-04EE37743FA6}" type="presParOf" srcId="{35D4A89D-F568-4C69-9470-2E5726E1D406}" destId="{258621D5-D294-466B-A8FE-CAC395256D05}" srcOrd="1" destOrd="0" presId="urn:microsoft.com/office/officeart/2005/8/layout/hierarchy4"/>
    <dgm:cxn modelId="{6A430F0D-CEAD-42EB-A1F0-A4AD0427471D}" type="presParOf" srcId="{BE13F8CD-73D5-4B2A-954A-F80AB945B94F}" destId="{B75CC46A-666A-42ED-B988-55F9EF20B47D}" srcOrd="1" destOrd="0" presId="urn:microsoft.com/office/officeart/2005/8/layout/hierarchy4"/>
    <dgm:cxn modelId="{35F4B8A6-1B5E-452F-B31C-7DF355B8D6EF}" type="presParOf" srcId="{BE13F8CD-73D5-4B2A-954A-F80AB945B94F}" destId="{3B6B8723-07F2-4A11-A928-71784C7CC0AC}" srcOrd="2" destOrd="0" presId="urn:microsoft.com/office/officeart/2005/8/layout/hierarchy4"/>
    <dgm:cxn modelId="{ECBC284E-FAD4-45DB-817A-C6A8D19741A6}" type="presParOf" srcId="{3B6B8723-07F2-4A11-A928-71784C7CC0AC}" destId="{06E8B9B9-03AC-4C34-94FD-1528712110ED}" srcOrd="0" destOrd="0" presId="urn:microsoft.com/office/officeart/2005/8/layout/hierarchy4"/>
    <dgm:cxn modelId="{2332014A-708E-4145-BD69-AF986ECB1392}" type="presParOf" srcId="{3B6B8723-07F2-4A11-A928-71784C7CC0AC}" destId="{CE4D7F2F-DAEE-490A-8610-AFA9948CA1BB}" srcOrd="1" destOrd="0" presId="urn:microsoft.com/office/officeart/2005/8/layout/hierarchy4"/>
    <dgm:cxn modelId="{E436B924-6782-45DF-B41D-9BE2303627D9}" type="presParOf" srcId="{3B6B8723-07F2-4A11-A928-71784C7CC0AC}" destId="{6EE9B0C3-58CD-4E21-82E3-05A7F80D57A4}" srcOrd="2" destOrd="0" presId="urn:microsoft.com/office/officeart/2005/8/layout/hierarchy4"/>
    <dgm:cxn modelId="{10C53074-BF8C-4EC6-9198-46B57B2F2752}" type="presParOf" srcId="{6EE9B0C3-58CD-4E21-82E3-05A7F80D57A4}" destId="{2395E2A5-032A-4E95-988D-2244A4658D7F}" srcOrd="0" destOrd="0" presId="urn:microsoft.com/office/officeart/2005/8/layout/hierarchy4"/>
    <dgm:cxn modelId="{C58C1765-7E90-4163-B3CF-93FDC16F0261}" type="presParOf" srcId="{2395E2A5-032A-4E95-988D-2244A4658D7F}" destId="{06BA6BEF-5110-4AE0-904B-170FD7442A63}" srcOrd="0" destOrd="0" presId="urn:microsoft.com/office/officeart/2005/8/layout/hierarchy4"/>
    <dgm:cxn modelId="{F64BCDEC-C5C3-4F88-B7F0-704CC9D0D26F}" type="presParOf" srcId="{2395E2A5-032A-4E95-988D-2244A4658D7F}" destId="{1CC17E9D-2A41-4139-A1D5-DDB6A78B167F}" srcOrd="1" destOrd="0" presId="urn:microsoft.com/office/officeart/2005/8/layout/hierarchy4"/>
    <dgm:cxn modelId="{D9B09677-CB14-4DD3-A5FC-DC817AD20721}" type="presParOf" srcId="{2395E2A5-032A-4E95-988D-2244A4658D7F}" destId="{8456733C-5FF6-4B0A-AAA9-52690AF6F8D6}" srcOrd="2" destOrd="0" presId="urn:microsoft.com/office/officeart/2005/8/layout/hierarchy4"/>
    <dgm:cxn modelId="{EC07C66F-D0CF-4F34-9B07-530C0D03E7B6}" type="presParOf" srcId="{8456733C-5FF6-4B0A-AAA9-52690AF6F8D6}" destId="{D92121D5-6486-4E75-9115-1CAC2F1BA21B}" srcOrd="0" destOrd="0" presId="urn:microsoft.com/office/officeart/2005/8/layout/hierarchy4"/>
    <dgm:cxn modelId="{15165598-B36D-400C-8808-C7D7B364E4F0}" type="presParOf" srcId="{D92121D5-6486-4E75-9115-1CAC2F1BA21B}" destId="{C6696167-7B45-4B47-9B4F-0E494474F774}" srcOrd="0" destOrd="0" presId="urn:microsoft.com/office/officeart/2005/8/layout/hierarchy4"/>
    <dgm:cxn modelId="{7A95C13F-D839-4EEB-8729-5DDDE7CCE111}" type="presParOf" srcId="{D92121D5-6486-4E75-9115-1CAC2F1BA21B}" destId="{BF411798-1D65-4FA4-B825-A1C012E6A309}" srcOrd="1" destOrd="0" presId="urn:microsoft.com/office/officeart/2005/8/layout/hierarchy4"/>
    <dgm:cxn modelId="{4638E1A5-903F-4F41-A81C-89EE367083C0}" type="presParOf" srcId="{8456733C-5FF6-4B0A-AAA9-52690AF6F8D6}" destId="{EBA55D73-9B7B-40F8-9FC1-E8C2380825A1}" srcOrd="1" destOrd="0" presId="urn:microsoft.com/office/officeart/2005/8/layout/hierarchy4"/>
    <dgm:cxn modelId="{6F43F6BD-C8AC-42F8-A827-6808024950D4}" type="presParOf" srcId="{8456733C-5FF6-4B0A-AAA9-52690AF6F8D6}" destId="{25E151DD-4408-4608-B7F5-A544E842BEDE}" srcOrd="2" destOrd="0" presId="urn:microsoft.com/office/officeart/2005/8/layout/hierarchy4"/>
    <dgm:cxn modelId="{B2BCFBB9-A956-4042-9DA8-03D5B9F2D8A3}" type="presParOf" srcId="{25E151DD-4408-4608-B7F5-A544E842BEDE}" destId="{182FD55D-55BF-4043-9B63-AA261C20144D}" srcOrd="0" destOrd="0" presId="urn:microsoft.com/office/officeart/2005/8/layout/hierarchy4"/>
    <dgm:cxn modelId="{2D605BFC-6AB3-4BAE-935C-7926F61C6EFC}" type="presParOf" srcId="{25E151DD-4408-4608-B7F5-A544E842BEDE}" destId="{BF362637-9B21-4960-AD7B-9BBFF3A36B9A}" srcOrd="1" destOrd="0" presId="urn:microsoft.com/office/officeart/2005/8/layout/hierarchy4"/>
    <dgm:cxn modelId="{70E7F105-5E03-4F02-9B21-105A185FFE26}" type="presParOf" srcId="{8456733C-5FF6-4B0A-AAA9-52690AF6F8D6}" destId="{25F0214A-A2B0-4FCE-A39B-79D15EDE3C8C}" srcOrd="3" destOrd="0" presId="urn:microsoft.com/office/officeart/2005/8/layout/hierarchy4"/>
    <dgm:cxn modelId="{E93FEAE5-4DD8-499C-9EAE-07F6D1AE4DFA}" type="presParOf" srcId="{8456733C-5FF6-4B0A-AAA9-52690AF6F8D6}" destId="{DA2583D3-136A-44E4-A631-8AAA992DE667}" srcOrd="4" destOrd="0" presId="urn:microsoft.com/office/officeart/2005/8/layout/hierarchy4"/>
    <dgm:cxn modelId="{2C0DBCF5-5F57-4EA0-9056-E0EA518A947E}" type="presParOf" srcId="{DA2583D3-136A-44E4-A631-8AAA992DE667}" destId="{7A060D15-6A86-46B7-9D2E-0FB761BF610B}" srcOrd="0" destOrd="0" presId="urn:microsoft.com/office/officeart/2005/8/layout/hierarchy4"/>
    <dgm:cxn modelId="{EAD40D02-E726-4327-9202-148EDA99AB1A}" type="presParOf" srcId="{DA2583D3-136A-44E4-A631-8AAA992DE667}" destId="{F05B95BF-7A31-4AA8-9292-60506849F298}" srcOrd="1" destOrd="0" presId="urn:microsoft.com/office/officeart/2005/8/layout/hierarchy4"/>
    <dgm:cxn modelId="{77CAF4F0-65B2-46DB-814F-41D321781626}" type="presParOf" srcId="{8456733C-5FF6-4B0A-AAA9-52690AF6F8D6}" destId="{B630F31C-144E-4B3B-ADA4-EA1C9CFEA139}" srcOrd="5" destOrd="0" presId="urn:microsoft.com/office/officeart/2005/8/layout/hierarchy4"/>
    <dgm:cxn modelId="{6F733AD6-26B8-46AC-B409-EF126EAA3454}" type="presParOf" srcId="{8456733C-5FF6-4B0A-AAA9-52690AF6F8D6}" destId="{CD193869-81EA-4E18-A014-88106B73EA22}" srcOrd="6" destOrd="0" presId="urn:microsoft.com/office/officeart/2005/8/layout/hierarchy4"/>
    <dgm:cxn modelId="{4C208AC0-71CA-43EE-B643-EB1D651DC86E}" type="presParOf" srcId="{CD193869-81EA-4E18-A014-88106B73EA22}" destId="{A526BC25-7FED-4AB1-BC2C-E3895B4E2920}" srcOrd="0" destOrd="0" presId="urn:microsoft.com/office/officeart/2005/8/layout/hierarchy4"/>
    <dgm:cxn modelId="{188ADF7C-A624-4437-9F1A-4250443459A9}" type="presParOf" srcId="{CD193869-81EA-4E18-A014-88106B73EA22}" destId="{3498C2E1-8C5F-490E-86B5-7CCC3EEC49D9}" srcOrd="1" destOrd="0" presId="urn:microsoft.com/office/officeart/2005/8/layout/hierarchy4"/>
    <dgm:cxn modelId="{E25D683C-7A06-4E8D-83A6-8EC4E30571CB}" type="presParOf" srcId="{6EE9B0C3-58CD-4E21-82E3-05A7F80D57A4}" destId="{3F484C35-17FB-42C9-9E8B-48A3890E447C}" srcOrd="1" destOrd="0" presId="urn:microsoft.com/office/officeart/2005/8/layout/hierarchy4"/>
    <dgm:cxn modelId="{7580A0E2-11DC-4E4D-BC68-B8C762990701}" type="presParOf" srcId="{6EE9B0C3-58CD-4E21-82E3-05A7F80D57A4}" destId="{0BB002C5-4D27-4042-BAAF-48CFEC256CE1}" srcOrd="2" destOrd="0" presId="urn:microsoft.com/office/officeart/2005/8/layout/hierarchy4"/>
    <dgm:cxn modelId="{AAB76964-05D8-4735-B734-E29A0EEBA64D}" type="presParOf" srcId="{0BB002C5-4D27-4042-BAAF-48CFEC256CE1}" destId="{6357DE47-E83A-42AC-A15C-523925991061}" srcOrd="0" destOrd="0" presId="urn:microsoft.com/office/officeart/2005/8/layout/hierarchy4"/>
    <dgm:cxn modelId="{CEE1AD17-6030-41DF-9218-B7971C224A5E}" type="presParOf" srcId="{0BB002C5-4D27-4042-BAAF-48CFEC256CE1}" destId="{380AB737-83DE-4ED8-AD5E-67C0227ACFAA}" srcOrd="1" destOrd="0" presId="urn:microsoft.com/office/officeart/2005/8/layout/hierarchy4"/>
    <dgm:cxn modelId="{B18B9911-E956-4477-BA34-E0F86E95337E}" type="presParOf" srcId="{0BB002C5-4D27-4042-BAAF-48CFEC256CE1}" destId="{2D6C3F4E-D206-4778-A828-07F7928E6BA5}" srcOrd="2" destOrd="0" presId="urn:microsoft.com/office/officeart/2005/8/layout/hierarchy4"/>
    <dgm:cxn modelId="{4B75D87A-555A-4800-B9F5-BE23DF834413}" type="presParOf" srcId="{2D6C3F4E-D206-4778-A828-07F7928E6BA5}" destId="{35180740-0EA3-4AB3-BEB9-58F545876C62}" srcOrd="0" destOrd="0" presId="urn:microsoft.com/office/officeart/2005/8/layout/hierarchy4"/>
    <dgm:cxn modelId="{96B7271B-787F-45CB-BA76-0498B328FEC3}" type="presParOf" srcId="{35180740-0EA3-4AB3-BEB9-58F545876C62}" destId="{79317A3C-4EA9-4C28-895D-7434AAB25BBF}" srcOrd="0" destOrd="0" presId="urn:microsoft.com/office/officeart/2005/8/layout/hierarchy4"/>
    <dgm:cxn modelId="{FF905F30-82CB-4A0E-A8B8-E799885612C5}" type="presParOf" srcId="{35180740-0EA3-4AB3-BEB9-58F545876C62}" destId="{E7F7584F-437D-4FBB-AAB7-1BA526972818}" srcOrd="1" destOrd="0" presId="urn:microsoft.com/office/officeart/2005/8/layout/hierarchy4"/>
    <dgm:cxn modelId="{64D350F3-CD61-473C-AC3D-CCB962DBACE7}" type="presParOf" srcId="{2D6C3F4E-D206-4778-A828-07F7928E6BA5}" destId="{5828EBE2-A1E2-4206-A6D9-765C7B376901}" srcOrd="1" destOrd="0" presId="urn:microsoft.com/office/officeart/2005/8/layout/hierarchy4"/>
    <dgm:cxn modelId="{01D9F63D-52E8-4835-B388-D7A52EA23DCF}" type="presParOf" srcId="{2D6C3F4E-D206-4778-A828-07F7928E6BA5}" destId="{75FA7741-C0A2-4DCD-82E3-C93E19CDFF92}" srcOrd="2" destOrd="0" presId="urn:microsoft.com/office/officeart/2005/8/layout/hierarchy4"/>
    <dgm:cxn modelId="{67BD8657-593D-4A90-91F8-937D6168A5CD}" type="presParOf" srcId="{75FA7741-C0A2-4DCD-82E3-C93E19CDFF92}" destId="{1482EDC8-7E94-4535-A5F6-868C4E967C20}" srcOrd="0" destOrd="0" presId="urn:microsoft.com/office/officeart/2005/8/layout/hierarchy4"/>
    <dgm:cxn modelId="{6FFD9713-FC64-4857-9724-1959A364B2CD}" type="presParOf" srcId="{75FA7741-C0A2-4DCD-82E3-C93E19CDFF92}" destId="{50C920A8-21AD-464C-AFB8-6A40CD4BDFED}" srcOrd="1" destOrd="0" presId="urn:microsoft.com/office/officeart/2005/8/layout/hierarchy4"/>
    <dgm:cxn modelId="{101752D9-7CA9-4A14-B9F7-F1584825B41B}" type="presParOf" srcId="{2D6C3F4E-D206-4778-A828-07F7928E6BA5}" destId="{635A1736-8781-4282-A345-8226F795396A}" srcOrd="3" destOrd="0" presId="urn:microsoft.com/office/officeart/2005/8/layout/hierarchy4"/>
    <dgm:cxn modelId="{0E55BA06-F200-465C-B41B-712A8D5A6779}" type="presParOf" srcId="{2D6C3F4E-D206-4778-A828-07F7928E6BA5}" destId="{E7AC9EAD-1B97-41C2-95B1-E19FF406B319}" srcOrd="4" destOrd="0" presId="urn:microsoft.com/office/officeart/2005/8/layout/hierarchy4"/>
    <dgm:cxn modelId="{D69CF428-8161-4CDC-B83C-1DC7AB88B910}" type="presParOf" srcId="{E7AC9EAD-1B97-41C2-95B1-E19FF406B319}" destId="{3D404FE8-8A7F-46CF-AC40-6CB9451EAD72}" srcOrd="0" destOrd="0" presId="urn:microsoft.com/office/officeart/2005/8/layout/hierarchy4"/>
    <dgm:cxn modelId="{4FA33F5C-FE01-414D-8313-C6307EEAA4FE}" type="presParOf" srcId="{E7AC9EAD-1B97-41C2-95B1-E19FF406B319}" destId="{72CF12A9-1F9D-4269-BEF7-3B382353A1A5}" srcOrd="1" destOrd="0" presId="urn:microsoft.com/office/officeart/2005/8/layout/hierarchy4"/>
    <dgm:cxn modelId="{44C040F7-1A40-45B9-8E2F-3C298BAD7C9D}" type="presParOf" srcId="{2D6C3F4E-D206-4778-A828-07F7928E6BA5}" destId="{D77DC495-C249-4F63-A495-408055B3D112}" srcOrd="5" destOrd="0" presId="urn:microsoft.com/office/officeart/2005/8/layout/hierarchy4"/>
    <dgm:cxn modelId="{EA48556A-44FF-4ED8-BE60-A665C1BA261C}" type="presParOf" srcId="{2D6C3F4E-D206-4778-A828-07F7928E6BA5}" destId="{34960255-E75C-47AC-9318-4ED9114931EF}" srcOrd="6" destOrd="0" presId="urn:microsoft.com/office/officeart/2005/8/layout/hierarchy4"/>
    <dgm:cxn modelId="{36ED2E0C-EFBD-42F6-AE34-0A30912A845D}" type="presParOf" srcId="{34960255-E75C-47AC-9318-4ED9114931EF}" destId="{C1BEDB88-0E83-4133-AE15-8072B0DEDD93}" srcOrd="0" destOrd="0" presId="urn:microsoft.com/office/officeart/2005/8/layout/hierarchy4"/>
    <dgm:cxn modelId="{3A058CA8-E9EB-47D2-8E9C-0A7081DE19DE}" type="presParOf" srcId="{34960255-E75C-47AC-9318-4ED9114931EF}" destId="{1519DBD9-5E4A-48F9-92CF-B31E3B82C385}" srcOrd="1" destOrd="0" presId="urn:microsoft.com/office/officeart/2005/8/layout/hierarchy4"/>
    <dgm:cxn modelId="{A163716B-0B51-48BC-951E-88B765DA29E0}" type="presParOf" srcId="{6EE9B0C3-58CD-4E21-82E3-05A7F80D57A4}" destId="{BA92AB04-63E3-460E-847C-AE8E852578D6}" srcOrd="3" destOrd="0" presId="urn:microsoft.com/office/officeart/2005/8/layout/hierarchy4"/>
    <dgm:cxn modelId="{CAA72C5E-C684-4060-899F-772027DC24F9}" type="presParOf" srcId="{6EE9B0C3-58CD-4E21-82E3-05A7F80D57A4}" destId="{2ED5867E-3294-46B8-BA59-D24A2286DF4D}" srcOrd="4" destOrd="0" presId="urn:microsoft.com/office/officeart/2005/8/layout/hierarchy4"/>
    <dgm:cxn modelId="{57041F4C-7D5F-483E-8F15-F2D6B844AD23}" type="presParOf" srcId="{2ED5867E-3294-46B8-BA59-D24A2286DF4D}" destId="{7CBB0B6A-8A38-4625-90CE-D52D7969FCB0}" srcOrd="0" destOrd="0" presId="urn:microsoft.com/office/officeart/2005/8/layout/hierarchy4"/>
    <dgm:cxn modelId="{8121D929-0ECE-427E-875B-749E7F9F6327}" type="presParOf" srcId="{2ED5867E-3294-46B8-BA59-D24A2286DF4D}" destId="{EA4F402D-DF6B-45A3-9C30-C5FB8D958849}" srcOrd="1" destOrd="0" presId="urn:microsoft.com/office/officeart/2005/8/layout/hierarchy4"/>
    <dgm:cxn modelId="{3FE96902-AEDE-4508-AEB5-14106F973671}" type="presParOf" srcId="{6EE9B0C3-58CD-4E21-82E3-05A7F80D57A4}" destId="{4EC8CF09-AB4D-498F-9A1A-4DFBCDB76C2C}" srcOrd="5" destOrd="0" presId="urn:microsoft.com/office/officeart/2005/8/layout/hierarchy4"/>
    <dgm:cxn modelId="{646BC37D-4DEE-46E2-B6DD-7DB64C524408}" type="presParOf" srcId="{6EE9B0C3-58CD-4E21-82E3-05A7F80D57A4}" destId="{03367DF5-0724-4A12-92ED-D62D40F9985A}" srcOrd="6" destOrd="0" presId="urn:microsoft.com/office/officeart/2005/8/layout/hierarchy4"/>
    <dgm:cxn modelId="{E15651D9-D62C-439D-8AB0-E00FB33C4C33}" type="presParOf" srcId="{03367DF5-0724-4A12-92ED-D62D40F9985A}" destId="{6756D7C8-EA2C-4126-B998-8F786557D20F}" srcOrd="0" destOrd="0" presId="urn:microsoft.com/office/officeart/2005/8/layout/hierarchy4"/>
    <dgm:cxn modelId="{5B429651-4A0E-41FF-B5B3-B00648744F24}" type="presParOf" srcId="{03367DF5-0724-4A12-92ED-D62D40F9985A}" destId="{52E81165-04D7-497A-8609-0B437BCA2B20}" srcOrd="1" destOrd="0" presId="urn:microsoft.com/office/officeart/2005/8/layout/hierarchy4"/>
    <dgm:cxn modelId="{458AFF6C-0988-4E14-AFD6-ABB191C54CB8}" type="presParOf" srcId="{6EE9B0C3-58CD-4E21-82E3-05A7F80D57A4}" destId="{0B561252-50AE-41F2-B55F-4DCD7EC1C8F4}" srcOrd="7" destOrd="0" presId="urn:microsoft.com/office/officeart/2005/8/layout/hierarchy4"/>
    <dgm:cxn modelId="{635AC3DC-56BF-4152-A9A0-B4977231A722}" type="presParOf" srcId="{6EE9B0C3-58CD-4E21-82E3-05A7F80D57A4}" destId="{53EE7AF9-B077-4927-8E40-7CB274F11E82}" srcOrd="8" destOrd="0" presId="urn:microsoft.com/office/officeart/2005/8/layout/hierarchy4"/>
    <dgm:cxn modelId="{05A30322-98CA-4F41-97C4-6B5C0677B20A}" type="presParOf" srcId="{53EE7AF9-B077-4927-8E40-7CB274F11E82}" destId="{44838CA6-4A56-4700-B2BA-60735DB8500C}" srcOrd="0" destOrd="0" presId="urn:microsoft.com/office/officeart/2005/8/layout/hierarchy4"/>
    <dgm:cxn modelId="{D07C640C-507B-46A4-96AF-F42D8DE3E200}" type="presParOf" srcId="{53EE7AF9-B077-4927-8E40-7CB274F11E82}" destId="{9458EE4F-8407-4FE0-823C-C7265BBFE3A0}" srcOrd="1" destOrd="0" presId="urn:microsoft.com/office/officeart/2005/8/layout/hierarchy4"/>
    <dgm:cxn modelId="{4B9C9C8C-53EA-4C27-BD37-0F547A6B7CAB}" type="presParOf" srcId="{6EE9B0C3-58CD-4E21-82E3-05A7F80D57A4}" destId="{E9FFA146-56EA-47B0-8454-E352DCB53763}" srcOrd="9" destOrd="0" presId="urn:microsoft.com/office/officeart/2005/8/layout/hierarchy4"/>
    <dgm:cxn modelId="{AF6E040D-FDE1-4D3C-9753-97A83D8AD8B6}" type="presParOf" srcId="{6EE9B0C3-58CD-4E21-82E3-05A7F80D57A4}" destId="{96B8FFBA-4499-4BB1-A028-49AFFBA15FE1}" srcOrd="10" destOrd="0" presId="urn:microsoft.com/office/officeart/2005/8/layout/hierarchy4"/>
    <dgm:cxn modelId="{9D250AF8-D310-4D9B-B20F-7B04609FBA7A}" type="presParOf" srcId="{96B8FFBA-4499-4BB1-A028-49AFFBA15FE1}" destId="{D8E5F6B7-5E49-4BF8-9E0F-788F87C270A8}" srcOrd="0" destOrd="0" presId="urn:microsoft.com/office/officeart/2005/8/layout/hierarchy4"/>
    <dgm:cxn modelId="{DB8FEF74-CA0E-4E69-BA69-92DD6F685C3E}" type="presParOf" srcId="{96B8FFBA-4499-4BB1-A028-49AFFBA15FE1}" destId="{9D7465DC-1A1D-4C2D-B529-C0365479E254}" srcOrd="1" destOrd="0" presId="urn:microsoft.com/office/officeart/2005/8/layout/hierarchy4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ATENDIMENTO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39474479-2573-4EDA-9E13-58160137A1A6}">
      <dgm:prSet phldrT="[Texto]"/>
      <dgm:spPr/>
      <dgm:t>
        <a:bodyPr vert="vert"/>
        <a:lstStyle/>
        <a:p>
          <a:r>
            <a:rPr lang="pt-BR" dirty="0" smtClean="0"/>
            <a:t>LIGAÇÃO</a:t>
          </a:r>
          <a:endParaRPr lang="pt-BR" dirty="0"/>
        </a:p>
      </dgm:t>
    </dgm:pt>
    <dgm:pt modelId="{0090F69B-17FB-4140-A593-AEFBA46EF515}" type="parTrans" cxnId="{1307DBBF-CEC1-4E18-AD70-F723637800A1}">
      <dgm:prSet/>
      <dgm:spPr/>
      <dgm:t>
        <a:bodyPr/>
        <a:lstStyle/>
        <a:p>
          <a:endParaRPr lang="pt-BR"/>
        </a:p>
      </dgm:t>
    </dgm:pt>
    <dgm:pt modelId="{7183129B-0175-499D-A9A3-3CDF8CAFF8D4}" type="sibTrans" cxnId="{1307DBBF-CEC1-4E18-AD70-F723637800A1}">
      <dgm:prSet/>
      <dgm:spPr/>
      <dgm:t>
        <a:bodyPr/>
        <a:lstStyle/>
        <a:p>
          <a:endParaRPr lang="pt-BR"/>
        </a:p>
      </dgm:t>
    </dgm:pt>
    <dgm:pt modelId="{787F7B22-3AE6-4CD0-9E93-37F365FED7A4}">
      <dgm:prSet phldrT="[Texto]"/>
      <dgm:spPr/>
      <dgm:t>
        <a:bodyPr vert="vert"/>
        <a:lstStyle/>
        <a:p>
          <a:r>
            <a:rPr lang="pt-BR" dirty="0" smtClean="0"/>
            <a:t>SELECIONAR OBRA</a:t>
          </a:r>
          <a:endParaRPr lang="pt-BR" dirty="0"/>
        </a:p>
      </dgm:t>
    </dgm:pt>
    <dgm:pt modelId="{ED8F7A0E-06C2-420E-8C01-3663D7A469A5}" type="parTrans" cxnId="{712DCB32-E66F-4791-BCB2-BF9053DD7B80}">
      <dgm:prSet/>
      <dgm:spPr/>
      <dgm:t>
        <a:bodyPr/>
        <a:lstStyle/>
        <a:p>
          <a:endParaRPr lang="pt-BR"/>
        </a:p>
      </dgm:t>
    </dgm:pt>
    <dgm:pt modelId="{D5275A61-E0EE-4B00-B452-4F45BBFB6B17}" type="sibTrans" cxnId="{712DCB32-E66F-4791-BCB2-BF9053DD7B80}">
      <dgm:prSet/>
      <dgm:spPr/>
      <dgm:t>
        <a:bodyPr/>
        <a:lstStyle/>
        <a:p>
          <a:endParaRPr lang="pt-BR"/>
        </a:p>
      </dgm:t>
    </dgm:pt>
    <dgm:pt modelId="{C7DF918B-41C3-4BF7-BDDA-FD95998DC884}">
      <dgm:prSet phldrT="[Texto]"/>
      <dgm:spPr/>
      <dgm:t>
        <a:bodyPr vert="vert"/>
        <a:lstStyle/>
        <a:p>
          <a:r>
            <a:rPr lang="pt-BR" dirty="0" smtClean="0"/>
            <a:t>SOLICITAÇÃO DE CAÇAMBA</a:t>
          </a:r>
          <a:endParaRPr lang="pt-BR" dirty="0"/>
        </a:p>
      </dgm:t>
    </dgm:pt>
    <dgm:pt modelId="{CA5C53DA-DE98-4213-B3EF-EB6AA752A74E}" type="parTrans" cxnId="{1DA529EC-AE92-4964-A0AE-B39914639E7F}">
      <dgm:prSet/>
      <dgm:spPr/>
      <dgm:t>
        <a:bodyPr/>
        <a:lstStyle/>
        <a:p>
          <a:endParaRPr lang="pt-BR"/>
        </a:p>
      </dgm:t>
    </dgm:pt>
    <dgm:pt modelId="{DCB666B2-E786-42C6-8DF3-A9B993793CB7}" type="sibTrans" cxnId="{1DA529EC-AE92-4964-A0AE-B39914639E7F}">
      <dgm:prSet/>
      <dgm:spPr/>
      <dgm:t>
        <a:bodyPr/>
        <a:lstStyle/>
        <a:p>
          <a:endParaRPr lang="pt-BR"/>
        </a:p>
      </dgm:t>
    </dgm:pt>
    <dgm:pt modelId="{ADD5F410-BC09-46E1-B119-7482855AAF8E}">
      <dgm:prSet phldrT="[Texto]"/>
      <dgm:spPr/>
      <dgm:t>
        <a:bodyPr vert="vert"/>
        <a:lstStyle/>
        <a:p>
          <a:r>
            <a:rPr lang="pt-BR" dirty="0" smtClean="0"/>
            <a:t>AGENDA</a:t>
          </a:r>
          <a:endParaRPr lang="pt-BR" dirty="0"/>
        </a:p>
      </dgm:t>
    </dgm:pt>
    <dgm:pt modelId="{34CD66CD-2180-4C7F-AE50-87FCD1F2D6FC}" type="parTrans" cxnId="{68BEF19B-F193-4F9B-B399-E28C79888B32}">
      <dgm:prSet/>
      <dgm:spPr/>
      <dgm:t>
        <a:bodyPr/>
        <a:lstStyle/>
        <a:p>
          <a:endParaRPr lang="pt-BR"/>
        </a:p>
      </dgm:t>
    </dgm:pt>
    <dgm:pt modelId="{FDA76AC7-A75C-4E26-B76D-D076B6CDA973}" type="sibTrans" cxnId="{68BEF19B-F193-4F9B-B399-E28C79888B32}">
      <dgm:prSet/>
      <dgm:spPr/>
      <dgm:t>
        <a:bodyPr/>
        <a:lstStyle/>
        <a:p>
          <a:endParaRPr lang="pt-BR"/>
        </a:p>
      </dgm:t>
    </dgm:pt>
    <dgm:pt modelId="{6887DC25-494E-4D71-A72F-3AFDAADDD1FE}">
      <dgm:prSet phldrT="[Texto]"/>
      <dgm:spPr/>
      <dgm:t>
        <a:bodyPr vert="vert"/>
        <a:lstStyle/>
        <a:p>
          <a:r>
            <a:rPr lang="pt-BR" dirty="0" smtClean="0"/>
            <a:t>CLIENTES</a:t>
          </a:r>
          <a:endParaRPr lang="pt-BR" dirty="0"/>
        </a:p>
      </dgm:t>
    </dgm:pt>
    <dgm:pt modelId="{8455F274-7290-47DA-8BD5-25A04EEBDD32}" type="parTrans" cxnId="{CE910E24-83EE-42C5-B194-C788818FB1A4}">
      <dgm:prSet/>
      <dgm:spPr/>
      <dgm:t>
        <a:bodyPr/>
        <a:lstStyle/>
        <a:p>
          <a:endParaRPr lang="pt-BR"/>
        </a:p>
      </dgm:t>
    </dgm:pt>
    <dgm:pt modelId="{08551FEC-141E-49CA-B530-0E125AB586C7}" type="sibTrans" cxnId="{CE910E24-83EE-42C5-B194-C788818FB1A4}">
      <dgm:prSet/>
      <dgm:spPr/>
      <dgm:t>
        <a:bodyPr/>
        <a:lstStyle/>
        <a:p>
          <a:endParaRPr lang="pt-BR"/>
        </a:p>
      </dgm:t>
    </dgm:pt>
    <dgm:pt modelId="{E7DEEA9A-8D92-4770-BB19-E6BE1394E52A}">
      <dgm:prSet phldrT="[Texto]"/>
      <dgm:spPr/>
      <dgm:t>
        <a:bodyPr vert="vert"/>
        <a:lstStyle/>
        <a:p>
          <a:r>
            <a:rPr lang="pt-BR" dirty="0" smtClean="0"/>
            <a:t>SELECIONAR</a:t>
          </a:r>
          <a:endParaRPr lang="pt-BR" dirty="0"/>
        </a:p>
      </dgm:t>
    </dgm:pt>
    <dgm:pt modelId="{2B2BDAAF-74C6-4FAE-89DB-340A5806A009}" type="parTrans" cxnId="{844FCEE2-BF3B-4B6E-BE1C-25776A65258B}">
      <dgm:prSet/>
      <dgm:spPr/>
      <dgm:t>
        <a:bodyPr/>
        <a:lstStyle/>
        <a:p>
          <a:endParaRPr lang="pt-BR"/>
        </a:p>
      </dgm:t>
    </dgm:pt>
    <dgm:pt modelId="{B16AB640-DC25-413F-B2F3-7A61B0B434F6}" type="sibTrans" cxnId="{844FCEE2-BF3B-4B6E-BE1C-25776A65258B}">
      <dgm:prSet/>
      <dgm:spPr/>
      <dgm:t>
        <a:bodyPr/>
        <a:lstStyle/>
        <a:p>
          <a:endParaRPr lang="pt-BR"/>
        </a:p>
      </dgm:t>
    </dgm:pt>
    <dgm:pt modelId="{543C0E28-91AA-478D-802C-6CAE4C1705C6}">
      <dgm:prSet phldrT="[Texto]"/>
      <dgm:spPr/>
      <dgm:t>
        <a:bodyPr vert="vert"/>
        <a:lstStyle/>
        <a:p>
          <a:r>
            <a:rPr lang="pt-BR" dirty="0" smtClean="0"/>
            <a:t>CADASTRO</a:t>
          </a:r>
          <a:endParaRPr lang="pt-BR" dirty="0"/>
        </a:p>
      </dgm:t>
    </dgm:pt>
    <dgm:pt modelId="{D2DCF869-9658-4EF3-8572-E879A054A82F}" type="parTrans" cxnId="{2FC3E99E-A626-422C-8B73-92C934FF4EC5}">
      <dgm:prSet/>
      <dgm:spPr/>
      <dgm:t>
        <a:bodyPr/>
        <a:lstStyle/>
        <a:p>
          <a:endParaRPr lang="pt-BR"/>
        </a:p>
      </dgm:t>
    </dgm:pt>
    <dgm:pt modelId="{FD4878BF-3303-4A6C-9CB8-29AE91DC26DA}" type="sibTrans" cxnId="{2FC3E99E-A626-422C-8B73-92C934FF4EC5}">
      <dgm:prSet/>
      <dgm:spPr/>
      <dgm:t>
        <a:bodyPr/>
        <a:lstStyle/>
        <a:p>
          <a:endParaRPr lang="pt-BR"/>
        </a:p>
      </dgm:t>
    </dgm:pt>
    <dgm:pt modelId="{CA2733C7-1761-439F-825F-D973699DB00B}">
      <dgm:prSet phldrT="[Texto]"/>
      <dgm:spPr/>
      <dgm:t>
        <a:bodyPr vert="vert"/>
        <a:lstStyle/>
        <a:p>
          <a:r>
            <a:rPr lang="pt-BR" dirty="0" smtClean="0"/>
            <a:t>PROPAGANDAS</a:t>
          </a:r>
          <a:endParaRPr lang="pt-BR" dirty="0"/>
        </a:p>
      </dgm:t>
    </dgm:pt>
    <dgm:pt modelId="{63E8D6B6-3436-4AA8-91E4-41E196EA2ECE}" type="parTrans" cxnId="{79CD386E-2E7A-4E75-A488-57E652C6445D}">
      <dgm:prSet/>
      <dgm:spPr/>
      <dgm:t>
        <a:bodyPr/>
        <a:lstStyle/>
        <a:p>
          <a:endParaRPr lang="pt-BR"/>
        </a:p>
      </dgm:t>
    </dgm:pt>
    <dgm:pt modelId="{611DE894-155E-4C8D-B232-3D3495EF60EB}" type="sibTrans" cxnId="{79CD386E-2E7A-4E75-A488-57E652C6445D}">
      <dgm:prSet/>
      <dgm:spPr/>
      <dgm:t>
        <a:bodyPr/>
        <a:lstStyle/>
        <a:p>
          <a:endParaRPr lang="pt-BR"/>
        </a:p>
      </dgm:t>
    </dgm:pt>
    <dgm:pt modelId="{82513969-3CE7-4A65-9B2A-49DDB5932597}">
      <dgm:prSet phldrT="[Texto]"/>
      <dgm:spPr/>
      <dgm:t>
        <a:bodyPr vert="vert"/>
        <a:lstStyle/>
        <a:p>
          <a:r>
            <a:rPr lang="pt-BR" dirty="0" smtClean="0"/>
            <a:t>MATERIAIS</a:t>
          </a:r>
          <a:endParaRPr lang="pt-BR" dirty="0"/>
        </a:p>
      </dgm:t>
    </dgm:pt>
    <dgm:pt modelId="{4C7A0986-97AB-4C1B-807F-076B414384B0}" type="parTrans" cxnId="{B5A334C4-40EE-4E2C-A631-773ACB458AF0}">
      <dgm:prSet/>
      <dgm:spPr/>
      <dgm:t>
        <a:bodyPr/>
        <a:lstStyle/>
        <a:p>
          <a:endParaRPr lang="pt-BR"/>
        </a:p>
      </dgm:t>
    </dgm:pt>
    <dgm:pt modelId="{8349DF01-33C6-4DC0-8419-1EC628A6DA25}" type="sibTrans" cxnId="{B5A334C4-40EE-4E2C-A631-773ACB458AF0}">
      <dgm:prSet/>
      <dgm:spPr/>
      <dgm:t>
        <a:bodyPr/>
        <a:lstStyle/>
        <a:p>
          <a:endParaRPr lang="pt-BR"/>
        </a:p>
      </dgm:t>
    </dgm:pt>
    <dgm:pt modelId="{F46F33E9-A168-4BAF-AD91-6B67EFB7A912}">
      <dgm:prSet phldrT="[Texto]"/>
      <dgm:spPr/>
      <dgm:t>
        <a:bodyPr vert="vert"/>
        <a:lstStyle/>
        <a:p>
          <a:r>
            <a:rPr lang="pt-BR" dirty="0" err="1" smtClean="0"/>
            <a:t>LINK’S</a:t>
          </a:r>
          <a:endParaRPr lang="pt-BR" dirty="0"/>
        </a:p>
      </dgm:t>
    </dgm:pt>
    <dgm:pt modelId="{C17C4DA5-2229-448B-9613-08AF14EE67C2}" type="parTrans" cxnId="{DBDC5241-0115-4CB7-BA7B-549A2E0D4C25}">
      <dgm:prSet/>
      <dgm:spPr/>
      <dgm:t>
        <a:bodyPr/>
        <a:lstStyle/>
        <a:p>
          <a:endParaRPr lang="pt-BR"/>
        </a:p>
      </dgm:t>
    </dgm:pt>
    <dgm:pt modelId="{951575BE-B4E9-4B42-BEDD-846B567261C3}" type="sibTrans" cxnId="{DBDC5241-0115-4CB7-BA7B-549A2E0D4C25}">
      <dgm:prSet/>
      <dgm:spPr/>
      <dgm:t>
        <a:bodyPr/>
        <a:lstStyle/>
        <a:p>
          <a:endParaRPr lang="pt-BR"/>
        </a:p>
      </dgm:t>
    </dgm:pt>
    <dgm:pt modelId="{A9665C5D-CCB1-479F-8FFF-A67DFA70F00B}">
      <dgm:prSet phldrT="[Texto]"/>
      <dgm:spPr/>
      <dgm:t>
        <a:bodyPr vert="vert"/>
        <a:lstStyle/>
        <a:p>
          <a:r>
            <a:rPr lang="pt-BR" dirty="0" err="1" smtClean="0"/>
            <a:t>CEP’S</a:t>
          </a:r>
          <a:endParaRPr lang="pt-BR" dirty="0"/>
        </a:p>
      </dgm:t>
    </dgm:pt>
    <dgm:pt modelId="{76120F7E-37AE-4668-B703-D6C4AA615C02}" type="parTrans" cxnId="{B9E84286-1988-44BD-B98A-DC0999726B80}">
      <dgm:prSet/>
      <dgm:spPr/>
      <dgm:t>
        <a:bodyPr/>
        <a:lstStyle/>
        <a:p>
          <a:endParaRPr lang="pt-BR"/>
        </a:p>
      </dgm:t>
    </dgm:pt>
    <dgm:pt modelId="{8C9A5FA2-219C-468B-9EC8-69696D440252}" type="sibTrans" cxnId="{B9E84286-1988-44BD-B98A-DC0999726B80}">
      <dgm:prSet/>
      <dgm:spPr/>
      <dgm:t>
        <a:bodyPr/>
        <a:lstStyle/>
        <a:p>
          <a:endParaRPr lang="pt-BR"/>
        </a:p>
      </dgm:t>
    </dgm:pt>
    <dgm:pt modelId="{6695422E-B054-4B27-AF05-A0F6BD9FA124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smtClean="0"/>
            <a:t>IMPRESSÃO</a:t>
          </a:r>
          <a:endParaRPr lang="pt-BR" dirty="0"/>
        </a:p>
      </dgm:t>
    </dgm:pt>
    <dgm:pt modelId="{7447ECAA-CA78-4FA3-9371-B6BEE25DE342}" type="parTrans" cxnId="{01264614-D353-4236-8CC8-BB3D462C4043}">
      <dgm:prSet/>
      <dgm:spPr/>
      <dgm:t>
        <a:bodyPr/>
        <a:lstStyle/>
        <a:p>
          <a:endParaRPr lang="pt-BR"/>
        </a:p>
      </dgm:t>
    </dgm:pt>
    <dgm:pt modelId="{ACD18C33-6B6C-407F-AEDA-6C7E1FED2D08}" type="sibTrans" cxnId="{01264614-D353-4236-8CC8-BB3D462C4043}">
      <dgm:prSet/>
      <dgm:spPr/>
      <dgm:t>
        <a:bodyPr/>
        <a:lstStyle/>
        <a:p>
          <a:endParaRPr lang="pt-BR"/>
        </a:p>
      </dgm:t>
    </dgm:pt>
    <dgm:pt modelId="{2BD81065-4EA8-4B6E-AB73-E2F870397B9C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dirty="0" smtClean="0"/>
            <a:t>SOLICITAÇÃO DE CAÇAMBAS (STATUS)</a:t>
          </a:r>
          <a:endParaRPr lang="pt-BR"/>
        </a:p>
      </dgm:t>
    </dgm:pt>
    <dgm:pt modelId="{007109C6-2EBF-484D-84F9-3BA61D8E871F}" type="parTrans" cxnId="{1405ABA5-5199-497D-8D74-06AACB3571CE}">
      <dgm:prSet/>
      <dgm:spPr/>
      <dgm:t>
        <a:bodyPr/>
        <a:lstStyle/>
        <a:p>
          <a:endParaRPr lang="pt-BR"/>
        </a:p>
      </dgm:t>
    </dgm:pt>
    <dgm:pt modelId="{091FA8F0-E0A9-4F7F-9EBE-97FA40C921D1}" type="sibTrans" cxnId="{1405ABA5-5199-497D-8D74-06AACB3571CE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94D46192-F0AD-4CD4-A6C2-2F6F49B58B1C}" type="pres">
      <dgm:prSet presAssocID="{ADD5F410-BC09-46E1-B119-7482855AAF8E}" presName="vertTwo" presStyleCnt="0"/>
      <dgm:spPr/>
      <dgm:t>
        <a:bodyPr/>
        <a:lstStyle/>
        <a:p>
          <a:endParaRPr lang="pt-BR"/>
        </a:p>
      </dgm:t>
    </dgm:pt>
    <dgm:pt modelId="{494C1C8D-B19B-4C31-9C3C-0BDE1CCD79BE}" type="pres">
      <dgm:prSet presAssocID="{ADD5F410-BC09-46E1-B119-7482855AAF8E}" presName="txTwo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688D563-AD3B-4CEB-B01B-03DAD280C9A1}" type="pres">
      <dgm:prSet presAssocID="{ADD5F410-BC09-46E1-B119-7482855AAF8E}" presName="horzTwo" presStyleCnt="0"/>
      <dgm:spPr/>
      <dgm:t>
        <a:bodyPr/>
        <a:lstStyle/>
        <a:p>
          <a:endParaRPr lang="pt-BR"/>
        </a:p>
      </dgm:t>
    </dgm:pt>
    <dgm:pt modelId="{17FCEFA6-1CCF-4230-8F99-286E7744DA9A}" type="pres">
      <dgm:prSet presAssocID="{FDA76AC7-A75C-4E26-B76D-D076B6CDA973}" presName="sibSpaceTwo" presStyleCnt="0"/>
      <dgm:spPr/>
      <dgm:t>
        <a:bodyPr/>
        <a:lstStyle/>
        <a:p>
          <a:endParaRPr lang="pt-BR"/>
        </a:p>
      </dgm:t>
    </dgm:pt>
    <dgm:pt modelId="{2D5FC833-DA05-4B68-A96E-91235AE2EA12}" type="pres">
      <dgm:prSet presAssocID="{39474479-2573-4EDA-9E13-58160137A1A6}" presName="vertTwo" presStyleCnt="0"/>
      <dgm:spPr/>
      <dgm:t>
        <a:bodyPr/>
        <a:lstStyle/>
        <a:p>
          <a:endParaRPr lang="pt-BR"/>
        </a:p>
      </dgm:t>
    </dgm:pt>
    <dgm:pt modelId="{B54C6A46-F4FD-428E-BDEB-396DDC5F1E2F}" type="pres">
      <dgm:prSet presAssocID="{39474479-2573-4EDA-9E13-58160137A1A6}" presName="txTwo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028A14F-1765-417C-9420-78C9BECE312B}" type="pres">
      <dgm:prSet presAssocID="{39474479-2573-4EDA-9E13-58160137A1A6}" presName="parTransTwo" presStyleCnt="0"/>
      <dgm:spPr/>
      <dgm:t>
        <a:bodyPr/>
        <a:lstStyle/>
        <a:p>
          <a:endParaRPr lang="pt-BR"/>
        </a:p>
      </dgm:t>
    </dgm:pt>
    <dgm:pt modelId="{BC1AD5A1-AB41-440C-941F-3B792686444D}" type="pres">
      <dgm:prSet presAssocID="{39474479-2573-4EDA-9E13-58160137A1A6}" presName="horzTwo" presStyleCnt="0"/>
      <dgm:spPr/>
      <dgm:t>
        <a:bodyPr/>
        <a:lstStyle/>
        <a:p>
          <a:endParaRPr lang="pt-BR"/>
        </a:p>
      </dgm:t>
    </dgm:pt>
    <dgm:pt modelId="{95AB90D9-3E2F-46EB-AFDE-051757A0656F}" type="pres">
      <dgm:prSet presAssocID="{6695422E-B054-4B27-AF05-A0F6BD9FA124}" presName="vertThree" presStyleCnt="0"/>
      <dgm:spPr/>
    </dgm:pt>
    <dgm:pt modelId="{5D4708B6-AA4D-4203-952A-37A9B86EAD89}" type="pres">
      <dgm:prSet presAssocID="{6695422E-B054-4B27-AF05-A0F6BD9FA124}" presName="txThre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C8FB51E-04F6-45BA-B538-FA803FD4FF27}" type="pres">
      <dgm:prSet presAssocID="{6695422E-B054-4B27-AF05-A0F6BD9FA124}" presName="parTransThree" presStyleCnt="0"/>
      <dgm:spPr/>
    </dgm:pt>
    <dgm:pt modelId="{A48542A8-0F33-4858-820F-BB63532A8B95}" type="pres">
      <dgm:prSet presAssocID="{6695422E-B054-4B27-AF05-A0F6BD9FA124}" presName="horzThree" presStyleCnt="0"/>
      <dgm:spPr/>
    </dgm:pt>
    <dgm:pt modelId="{ABD54863-CD93-4CEF-B276-453CF3E53406}" type="pres">
      <dgm:prSet presAssocID="{2BD81065-4EA8-4B6E-AB73-E2F870397B9C}" presName="vertFour" presStyleCnt="0">
        <dgm:presLayoutVars>
          <dgm:chPref val="3"/>
        </dgm:presLayoutVars>
      </dgm:prSet>
      <dgm:spPr/>
    </dgm:pt>
    <dgm:pt modelId="{C64B45A5-B72B-4C0B-82DB-0EC431190559}" type="pres">
      <dgm:prSet presAssocID="{2BD81065-4EA8-4B6E-AB73-E2F870397B9C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87FAEDF-4EF9-49B8-912A-52DAC0F4589F}" type="pres">
      <dgm:prSet presAssocID="{2BD81065-4EA8-4B6E-AB73-E2F870397B9C}" presName="horzFour" presStyleCnt="0"/>
      <dgm:spPr/>
    </dgm:pt>
    <dgm:pt modelId="{3B10705C-5D3D-4200-AE02-473D1FA8A11F}" type="pres">
      <dgm:prSet presAssocID="{ACD18C33-6B6C-407F-AEDA-6C7E1FED2D08}" presName="sibSpaceThree" presStyleCnt="0"/>
      <dgm:spPr/>
    </dgm:pt>
    <dgm:pt modelId="{62CEB232-7503-4B98-9B14-5CC061288CF3}" type="pres">
      <dgm:prSet presAssocID="{787F7B22-3AE6-4CD0-9E93-37F365FED7A4}" presName="vertThree" presStyleCnt="0"/>
      <dgm:spPr/>
      <dgm:t>
        <a:bodyPr/>
        <a:lstStyle/>
        <a:p>
          <a:endParaRPr lang="pt-BR"/>
        </a:p>
      </dgm:t>
    </dgm:pt>
    <dgm:pt modelId="{D3C0EE82-23B0-4978-B9F8-DEAA6A9DE6E4}" type="pres">
      <dgm:prSet presAssocID="{787F7B22-3AE6-4CD0-9E93-37F365FED7A4}" presName="txThre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8D8D144-C843-49FD-AD59-E68D92BBAF03}" type="pres">
      <dgm:prSet presAssocID="{787F7B22-3AE6-4CD0-9E93-37F365FED7A4}" presName="horzThree" presStyleCnt="0"/>
      <dgm:spPr/>
      <dgm:t>
        <a:bodyPr/>
        <a:lstStyle/>
        <a:p>
          <a:endParaRPr lang="pt-BR"/>
        </a:p>
      </dgm:t>
    </dgm:pt>
    <dgm:pt modelId="{179CDC2F-503B-413E-BCFF-68DF132248F5}" type="pres">
      <dgm:prSet presAssocID="{D5275A61-E0EE-4B00-B452-4F45BBFB6B17}" presName="sibSpaceThree" presStyleCnt="0"/>
      <dgm:spPr/>
      <dgm:t>
        <a:bodyPr/>
        <a:lstStyle/>
        <a:p>
          <a:endParaRPr lang="pt-BR"/>
        </a:p>
      </dgm:t>
    </dgm:pt>
    <dgm:pt modelId="{D67A82CD-DA2D-46F1-BDCC-ECC1D376895E}" type="pres">
      <dgm:prSet presAssocID="{C7DF918B-41C3-4BF7-BDDA-FD95998DC884}" presName="vertThree" presStyleCnt="0"/>
      <dgm:spPr/>
      <dgm:t>
        <a:bodyPr/>
        <a:lstStyle/>
        <a:p>
          <a:endParaRPr lang="pt-BR"/>
        </a:p>
      </dgm:t>
    </dgm:pt>
    <dgm:pt modelId="{B0A633B6-3346-4261-A5B0-48E8B5B832D4}" type="pres">
      <dgm:prSet presAssocID="{C7DF918B-41C3-4BF7-BDDA-FD95998DC884}" presName="txThre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504F8B7-B389-4D65-9EAA-8128F2F4FDBB}" type="pres">
      <dgm:prSet presAssocID="{C7DF918B-41C3-4BF7-BDDA-FD95998DC884}" presName="horzThree" presStyleCnt="0"/>
      <dgm:spPr/>
      <dgm:t>
        <a:bodyPr/>
        <a:lstStyle/>
        <a:p>
          <a:endParaRPr lang="pt-BR"/>
        </a:p>
      </dgm:t>
    </dgm:pt>
    <dgm:pt modelId="{9845D189-887E-4CC1-96A8-931CFE136F6B}" type="pres">
      <dgm:prSet presAssocID="{7183129B-0175-499D-A9A3-3CDF8CAFF8D4}" presName="sibSpaceTwo" presStyleCnt="0"/>
      <dgm:spPr/>
      <dgm:t>
        <a:bodyPr/>
        <a:lstStyle/>
        <a:p>
          <a:endParaRPr lang="pt-BR"/>
        </a:p>
      </dgm:t>
    </dgm:pt>
    <dgm:pt modelId="{E7A4B770-B87B-48BB-889C-D70C255FCF91}" type="pres">
      <dgm:prSet presAssocID="{6887DC25-494E-4D71-A72F-3AFDAADDD1FE}" presName="vertTwo" presStyleCnt="0"/>
      <dgm:spPr/>
      <dgm:t>
        <a:bodyPr/>
        <a:lstStyle/>
        <a:p>
          <a:endParaRPr lang="pt-BR"/>
        </a:p>
      </dgm:t>
    </dgm:pt>
    <dgm:pt modelId="{355F4EBD-C905-4FCE-BF10-729E4CFE28D7}" type="pres">
      <dgm:prSet presAssocID="{6887DC25-494E-4D71-A72F-3AFDAADDD1FE}" presName="txTwo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E1324E7-61EC-44B1-9837-299177DF7F63}" type="pres">
      <dgm:prSet presAssocID="{6887DC25-494E-4D71-A72F-3AFDAADDD1FE}" presName="parTransTwo" presStyleCnt="0"/>
      <dgm:spPr/>
      <dgm:t>
        <a:bodyPr/>
        <a:lstStyle/>
        <a:p>
          <a:endParaRPr lang="pt-BR"/>
        </a:p>
      </dgm:t>
    </dgm:pt>
    <dgm:pt modelId="{948F9856-636F-4633-B370-69675C8307F4}" type="pres">
      <dgm:prSet presAssocID="{6887DC25-494E-4D71-A72F-3AFDAADDD1FE}" presName="horzTwo" presStyleCnt="0"/>
      <dgm:spPr/>
      <dgm:t>
        <a:bodyPr/>
        <a:lstStyle/>
        <a:p>
          <a:endParaRPr lang="pt-BR"/>
        </a:p>
      </dgm:t>
    </dgm:pt>
    <dgm:pt modelId="{36B9E280-A2A5-48DA-BD80-87C3C8476BAD}" type="pres">
      <dgm:prSet presAssocID="{E7DEEA9A-8D92-4770-BB19-E6BE1394E52A}" presName="vertThree" presStyleCnt="0"/>
      <dgm:spPr/>
      <dgm:t>
        <a:bodyPr/>
        <a:lstStyle/>
        <a:p>
          <a:endParaRPr lang="pt-BR"/>
        </a:p>
      </dgm:t>
    </dgm:pt>
    <dgm:pt modelId="{A5422C20-8478-442A-BDEA-160021111D3F}" type="pres">
      <dgm:prSet presAssocID="{E7DEEA9A-8D92-4770-BB19-E6BE1394E52A}" presName="txThre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608DDB7-405A-4EF2-A0BD-69F3C63A61AC}" type="pres">
      <dgm:prSet presAssocID="{E7DEEA9A-8D92-4770-BB19-E6BE1394E52A}" presName="horzThree" presStyleCnt="0"/>
      <dgm:spPr/>
      <dgm:t>
        <a:bodyPr/>
        <a:lstStyle/>
        <a:p>
          <a:endParaRPr lang="pt-BR"/>
        </a:p>
      </dgm:t>
    </dgm:pt>
    <dgm:pt modelId="{1F461E90-B6D8-4FE6-952B-D3084500CF9C}" type="pres">
      <dgm:prSet presAssocID="{B16AB640-DC25-413F-B2F3-7A61B0B434F6}" presName="sibSpaceThree" presStyleCnt="0"/>
      <dgm:spPr/>
      <dgm:t>
        <a:bodyPr/>
        <a:lstStyle/>
        <a:p>
          <a:endParaRPr lang="pt-BR"/>
        </a:p>
      </dgm:t>
    </dgm:pt>
    <dgm:pt modelId="{90A71DB0-A451-49A2-A242-950FE4DE3FE7}" type="pres">
      <dgm:prSet presAssocID="{543C0E28-91AA-478D-802C-6CAE4C1705C6}" presName="vertThree" presStyleCnt="0"/>
      <dgm:spPr/>
      <dgm:t>
        <a:bodyPr/>
        <a:lstStyle/>
        <a:p>
          <a:endParaRPr lang="pt-BR"/>
        </a:p>
      </dgm:t>
    </dgm:pt>
    <dgm:pt modelId="{85353C90-3DDD-4B90-9392-6022501842B1}" type="pres">
      <dgm:prSet presAssocID="{543C0E28-91AA-478D-802C-6CAE4C1705C6}" presName="txThre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5CC277D-975E-4348-96A5-E914F6CB427E}" type="pres">
      <dgm:prSet presAssocID="{543C0E28-91AA-478D-802C-6CAE4C1705C6}" presName="horzThree" presStyleCnt="0"/>
      <dgm:spPr/>
      <dgm:t>
        <a:bodyPr/>
        <a:lstStyle/>
        <a:p>
          <a:endParaRPr lang="pt-BR"/>
        </a:p>
      </dgm:t>
    </dgm:pt>
    <dgm:pt modelId="{211166F8-7CFB-4F4A-ABF1-E84505F73188}" type="pres">
      <dgm:prSet presAssocID="{08551FEC-141E-49CA-B530-0E125AB586C7}" presName="sibSpaceTwo" presStyleCnt="0"/>
      <dgm:spPr/>
      <dgm:t>
        <a:bodyPr/>
        <a:lstStyle/>
        <a:p>
          <a:endParaRPr lang="pt-BR"/>
        </a:p>
      </dgm:t>
    </dgm:pt>
    <dgm:pt modelId="{483BC75E-965B-4D93-9C9E-B385D1FE765E}" type="pres">
      <dgm:prSet presAssocID="{CA2733C7-1761-439F-825F-D973699DB00B}" presName="vertTwo" presStyleCnt="0"/>
      <dgm:spPr/>
      <dgm:t>
        <a:bodyPr/>
        <a:lstStyle/>
        <a:p>
          <a:endParaRPr lang="pt-BR"/>
        </a:p>
      </dgm:t>
    </dgm:pt>
    <dgm:pt modelId="{53DE43BD-637D-4B96-B475-27FAF7072C45}" type="pres">
      <dgm:prSet presAssocID="{CA2733C7-1761-439F-825F-D973699DB00B}" presName="txTwo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755693B-F7A9-4C12-A8AE-A45BB753644E}" type="pres">
      <dgm:prSet presAssocID="{CA2733C7-1761-439F-825F-D973699DB00B}" presName="horzTwo" presStyleCnt="0"/>
      <dgm:spPr/>
      <dgm:t>
        <a:bodyPr/>
        <a:lstStyle/>
        <a:p>
          <a:endParaRPr lang="pt-BR"/>
        </a:p>
      </dgm:t>
    </dgm:pt>
    <dgm:pt modelId="{481BD65F-2802-4888-B7EC-BC7CCC1A85F8}" type="pres">
      <dgm:prSet presAssocID="{611DE894-155E-4C8D-B232-3D3495EF60EB}" presName="sibSpaceTwo" presStyleCnt="0"/>
      <dgm:spPr/>
      <dgm:t>
        <a:bodyPr/>
        <a:lstStyle/>
        <a:p>
          <a:endParaRPr lang="pt-BR"/>
        </a:p>
      </dgm:t>
    </dgm:pt>
    <dgm:pt modelId="{F416638E-5D39-4E16-BB44-738E83FE60A7}" type="pres">
      <dgm:prSet presAssocID="{82513969-3CE7-4A65-9B2A-49DDB5932597}" presName="vertTwo" presStyleCnt="0"/>
      <dgm:spPr/>
      <dgm:t>
        <a:bodyPr/>
        <a:lstStyle/>
        <a:p>
          <a:endParaRPr lang="pt-BR"/>
        </a:p>
      </dgm:t>
    </dgm:pt>
    <dgm:pt modelId="{4D0C4114-084C-4E65-8C48-CDD199B4F3FD}" type="pres">
      <dgm:prSet presAssocID="{82513969-3CE7-4A65-9B2A-49DDB5932597}" presName="txTwo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ED89055-1D1B-4847-8F76-5E6C33CB24A4}" type="pres">
      <dgm:prSet presAssocID="{82513969-3CE7-4A65-9B2A-49DDB5932597}" presName="horzTwo" presStyleCnt="0"/>
      <dgm:spPr/>
      <dgm:t>
        <a:bodyPr/>
        <a:lstStyle/>
        <a:p>
          <a:endParaRPr lang="pt-BR"/>
        </a:p>
      </dgm:t>
    </dgm:pt>
    <dgm:pt modelId="{6D04C224-04CD-4016-9B93-DD4501FA70E5}" type="pres">
      <dgm:prSet presAssocID="{8349DF01-33C6-4DC0-8419-1EC628A6DA25}" presName="sibSpaceTwo" presStyleCnt="0"/>
      <dgm:spPr/>
      <dgm:t>
        <a:bodyPr/>
        <a:lstStyle/>
        <a:p>
          <a:endParaRPr lang="pt-BR"/>
        </a:p>
      </dgm:t>
    </dgm:pt>
    <dgm:pt modelId="{7CDB6B2B-AB15-4141-A5A7-EB3AA57D0878}" type="pres">
      <dgm:prSet presAssocID="{F46F33E9-A168-4BAF-AD91-6B67EFB7A912}" presName="vertTwo" presStyleCnt="0"/>
      <dgm:spPr/>
      <dgm:t>
        <a:bodyPr/>
        <a:lstStyle/>
        <a:p>
          <a:endParaRPr lang="pt-BR"/>
        </a:p>
      </dgm:t>
    </dgm:pt>
    <dgm:pt modelId="{77154DF7-9C47-4539-B18A-65449FCFD6FE}" type="pres">
      <dgm:prSet presAssocID="{F46F33E9-A168-4BAF-AD91-6B67EFB7A912}" presName="txTwo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343094-A976-4E06-9243-C4DF63C3AB75}" type="pres">
      <dgm:prSet presAssocID="{F46F33E9-A168-4BAF-AD91-6B67EFB7A912}" presName="horzTwo" presStyleCnt="0"/>
      <dgm:spPr/>
      <dgm:t>
        <a:bodyPr/>
        <a:lstStyle/>
        <a:p>
          <a:endParaRPr lang="pt-BR"/>
        </a:p>
      </dgm:t>
    </dgm:pt>
    <dgm:pt modelId="{CE38CCFA-8265-4F93-B86D-74607547DB6D}" type="pres">
      <dgm:prSet presAssocID="{951575BE-B4E9-4B42-BEDD-846B567261C3}" presName="sibSpaceTwo" presStyleCnt="0"/>
      <dgm:spPr/>
      <dgm:t>
        <a:bodyPr/>
        <a:lstStyle/>
        <a:p>
          <a:endParaRPr lang="pt-BR"/>
        </a:p>
      </dgm:t>
    </dgm:pt>
    <dgm:pt modelId="{51E18DB8-B475-4D52-8762-85B9D943CCE2}" type="pres">
      <dgm:prSet presAssocID="{A9665C5D-CCB1-479F-8FFF-A67DFA70F00B}" presName="vertTwo" presStyleCnt="0"/>
      <dgm:spPr/>
      <dgm:t>
        <a:bodyPr/>
        <a:lstStyle/>
        <a:p>
          <a:endParaRPr lang="pt-BR"/>
        </a:p>
      </dgm:t>
    </dgm:pt>
    <dgm:pt modelId="{DACE3E5C-C761-4D50-9109-24C6519D76C4}" type="pres">
      <dgm:prSet presAssocID="{A9665C5D-CCB1-479F-8FFF-A67DFA70F00B}" presName="txTwo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A85E9F8-2080-4EAB-A239-6C2AEAAC06EF}" type="pres">
      <dgm:prSet presAssocID="{A9665C5D-CCB1-479F-8FFF-A67DFA70F00B}" presName="horzTwo" presStyleCnt="0"/>
      <dgm:spPr/>
      <dgm:t>
        <a:bodyPr/>
        <a:lstStyle/>
        <a:p>
          <a:endParaRPr lang="pt-BR"/>
        </a:p>
      </dgm:t>
    </dgm:pt>
  </dgm:ptLst>
  <dgm:cxnLst>
    <dgm:cxn modelId="{D21F3D46-CA65-4172-BEAB-F5DEE306B1E7}" type="presOf" srcId="{82513969-3CE7-4A65-9B2A-49DDB5932597}" destId="{4D0C4114-084C-4E65-8C48-CDD199B4F3FD}" srcOrd="0" destOrd="0" presId="urn:microsoft.com/office/officeart/2005/8/layout/hierarchy4"/>
    <dgm:cxn modelId="{844FCEE2-BF3B-4B6E-BE1C-25776A65258B}" srcId="{6887DC25-494E-4D71-A72F-3AFDAADDD1FE}" destId="{E7DEEA9A-8D92-4770-BB19-E6BE1394E52A}" srcOrd="0" destOrd="0" parTransId="{2B2BDAAF-74C6-4FAE-89DB-340A5806A009}" sibTransId="{B16AB640-DC25-413F-B2F3-7A61B0B434F6}"/>
    <dgm:cxn modelId="{DBDC5241-0115-4CB7-BA7B-549A2E0D4C25}" srcId="{06650947-7D67-4E38-B27B-D909BAB344D6}" destId="{F46F33E9-A168-4BAF-AD91-6B67EFB7A912}" srcOrd="5" destOrd="0" parTransId="{C17C4DA5-2229-448B-9613-08AF14EE67C2}" sibTransId="{951575BE-B4E9-4B42-BEDD-846B567261C3}"/>
    <dgm:cxn modelId="{712DCB32-E66F-4791-BCB2-BF9053DD7B80}" srcId="{39474479-2573-4EDA-9E13-58160137A1A6}" destId="{787F7B22-3AE6-4CD0-9E93-37F365FED7A4}" srcOrd="1" destOrd="0" parTransId="{ED8F7A0E-06C2-420E-8C01-3663D7A469A5}" sibTransId="{D5275A61-E0EE-4B00-B452-4F45BBFB6B17}"/>
    <dgm:cxn modelId="{53976FF9-7723-415F-8666-5C6155908F2F}" type="presOf" srcId="{E7DEEA9A-8D92-4770-BB19-E6BE1394E52A}" destId="{A5422C20-8478-442A-BDEA-160021111D3F}" srcOrd="0" destOrd="0" presId="urn:microsoft.com/office/officeart/2005/8/layout/hierarchy4"/>
    <dgm:cxn modelId="{79CD386E-2E7A-4E75-A488-57E652C6445D}" srcId="{06650947-7D67-4E38-B27B-D909BAB344D6}" destId="{CA2733C7-1761-439F-825F-D973699DB00B}" srcOrd="3" destOrd="0" parTransId="{63E8D6B6-3436-4AA8-91E4-41E196EA2ECE}" sibTransId="{611DE894-155E-4C8D-B232-3D3495EF60EB}"/>
    <dgm:cxn modelId="{5F45862D-96F0-41A2-A706-1F8ED46AD53D}" type="presOf" srcId="{39474479-2573-4EDA-9E13-58160137A1A6}" destId="{B54C6A46-F4FD-428E-BDEB-396DDC5F1E2F}" srcOrd="0" destOrd="0" presId="urn:microsoft.com/office/officeart/2005/8/layout/hierarchy4"/>
    <dgm:cxn modelId="{70E266E2-7D9B-4782-AB09-8C909EA41F16}" type="presOf" srcId="{ADD5F410-BC09-46E1-B119-7482855AAF8E}" destId="{494C1C8D-B19B-4C31-9C3C-0BDE1CCD79BE}" srcOrd="0" destOrd="0" presId="urn:microsoft.com/office/officeart/2005/8/layout/hierarchy4"/>
    <dgm:cxn modelId="{173F217E-8703-462B-94D6-640769457102}" type="presOf" srcId="{A9665C5D-CCB1-479F-8FFF-A67DFA70F00B}" destId="{DACE3E5C-C761-4D50-9109-24C6519D76C4}" srcOrd="0" destOrd="0" presId="urn:microsoft.com/office/officeart/2005/8/layout/hierarchy4"/>
    <dgm:cxn modelId="{42FBD7BE-4768-4F0A-A8E2-195691905767}" type="presOf" srcId="{6695422E-B054-4B27-AF05-A0F6BD9FA124}" destId="{5D4708B6-AA4D-4203-952A-37A9B86EAD89}" srcOrd="0" destOrd="0" presId="urn:microsoft.com/office/officeart/2005/8/layout/hierarchy4"/>
    <dgm:cxn modelId="{1405ABA5-5199-497D-8D74-06AACB3571CE}" srcId="{6695422E-B054-4B27-AF05-A0F6BD9FA124}" destId="{2BD81065-4EA8-4B6E-AB73-E2F870397B9C}" srcOrd="0" destOrd="0" parTransId="{007109C6-2EBF-484D-84F9-3BA61D8E871F}" sibTransId="{091FA8F0-E0A9-4F7F-9EBE-97FA40C921D1}"/>
    <dgm:cxn modelId="{01264614-D353-4236-8CC8-BB3D462C4043}" srcId="{39474479-2573-4EDA-9E13-58160137A1A6}" destId="{6695422E-B054-4B27-AF05-A0F6BD9FA124}" srcOrd="0" destOrd="0" parTransId="{7447ECAA-CA78-4FA3-9371-B6BEE25DE342}" sibTransId="{ACD18C33-6B6C-407F-AEDA-6C7E1FED2D08}"/>
    <dgm:cxn modelId="{515115D8-D561-4BF4-8D29-618B6EC0BCED}" type="presOf" srcId="{CA2733C7-1761-439F-825F-D973699DB00B}" destId="{53DE43BD-637D-4B96-B475-27FAF7072C45}" srcOrd="0" destOrd="0" presId="urn:microsoft.com/office/officeart/2005/8/layout/hierarchy4"/>
    <dgm:cxn modelId="{A35C8BD0-9A0A-401C-B6C0-8E23AE4A6844}" type="presOf" srcId="{2BD81065-4EA8-4B6E-AB73-E2F870397B9C}" destId="{C64B45A5-B72B-4C0B-82DB-0EC431190559}" srcOrd="0" destOrd="0" presId="urn:microsoft.com/office/officeart/2005/8/layout/hierarchy4"/>
    <dgm:cxn modelId="{93B1B968-E8A5-41E1-8F75-B56439CC3B65}" type="presOf" srcId="{06650947-7D67-4E38-B27B-D909BAB344D6}" destId="{8232A0DC-49A7-468A-B0D8-B43297EE1AB8}" srcOrd="0" destOrd="0" presId="urn:microsoft.com/office/officeart/2005/8/layout/hierarchy4"/>
    <dgm:cxn modelId="{7A5C328F-5956-4E6B-8EF5-F2CBF61D2931}" type="presOf" srcId="{C7DF918B-41C3-4BF7-BDDA-FD95998DC884}" destId="{B0A633B6-3346-4261-A5B0-48E8B5B832D4}" srcOrd="0" destOrd="0" presId="urn:microsoft.com/office/officeart/2005/8/layout/hierarchy4"/>
    <dgm:cxn modelId="{B30469E1-76C3-4920-BDA9-6C367133BE74}" type="presOf" srcId="{787F7B22-3AE6-4CD0-9E93-37F365FED7A4}" destId="{D3C0EE82-23B0-4978-B9F8-DEAA6A9DE6E4}" srcOrd="0" destOrd="0" presId="urn:microsoft.com/office/officeart/2005/8/layout/hierarchy4"/>
    <dgm:cxn modelId="{1DA529EC-AE92-4964-A0AE-B39914639E7F}" srcId="{39474479-2573-4EDA-9E13-58160137A1A6}" destId="{C7DF918B-41C3-4BF7-BDDA-FD95998DC884}" srcOrd="2" destOrd="0" parTransId="{CA5C53DA-DE98-4213-B3EF-EB6AA752A74E}" sibTransId="{DCB666B2-E786-42C6-8DF3-A9B993793CB7}"/>
    <dgm:cxn modelId="{1307DBBF-CEC1-4E18-AD70-F723637800A1}" srcId="{06650947-7D67-4E38-B27B-D909BAB344D6}" destId="{39474479-2573-4EDA-9E13-58160137A1A6}" srcOrd="1" destOrd="0" parTransId="{0090F69B-17FB-4140-A593-AEFBA46EF515}" sibTransId="{7183129B-0175-499D-A9A3-3CDF8CAFF8D4}"/>
    <dgm:cxn modelId="{68BEF19B-F193-4F9B-B399-E28C79888B32}" srcId="{06650947-7D67-4E38-B27B-D909BAB344D6}" destId="{ADD5F410-BC09-46E1-B119-7482855AAF8E}" srcOrd="0" destOrd="0" parTransId="{34CD66CD-2180-4C7F-AE50-87FCD1F2D6FC}" sibTransId="{FDA76AC7-A75C-4E26-B76D-D076B6CDA973}"/>
    <dgm:cxn modelId="{285A499E-3A91-4F0F-B251-55BDDFD32355}" type="presOf" srcId="{BC0B5F83-85BD-46F4-AEA9-2344AA961806}" destId="{16EB433B-A7AB-4F29-BB94-86075F71C421}" srcOrd="0" destOrd="0" presId="urn:microsoft.com/office/officeart/2005/8/layout/hierarchy4"/>
    <dgm:cxn modelId="{B5A334C4-40EE-4E2C-A631-773ACB458AF0}" srcId="{06650947-7D67-4E38-B27B-D909BAB344D6}" destId="{82513969-3CE7-4A65-9B2A-49DDB5932597}" srcOrd="4" destOrd="0" parTransId="{4C7A0986-97AB-4C1B-807F-076B414384B0}" sibTransId="{8349DF01-33C6-4DC0-8419-1EC628A6DA25}"/>
    <dgm:cxn modelId="{2FC3E99E-A626-422C-8B73-92C934FF4EC5}" srcId="{6887DC25-494E-4D71-A72F-3AFDAADDD1FE}" destId="{543C0E28-91AA-478D-802C-6CAE4C1705C6}" srcOrd="1" destOrd="0" parTransId="{D2DCF869-9658-4EF3-8572-E879A054A82F}" sibTransId="{FD4878BF-3303-4A6C-9CB8-29AE91DC26DA}"/>
    <dgm:cxn modelId="{A3C4BA17-F551-48CC-A779-401A9AC9EC9A}" type="presOf" srcId="{543C0E28-91AA-478D-802C-6CAE4C1705C6}" destId="{85353C90-3DDD-4B90-9392-6022501842B1}" srcOrd="0" destOrd="0" presId="urn:microsoft.com/office/officeart/2005/8/layout/hierarchy4"/>
    <dgm:cxn modelId="{FAEC9406-5C1C-47B1-A730-4C0ADE2F4C0F}" type="presOf" srcId="{6887DC25-494E-4D71-A72F-3AFDAADDD1FE}" destId="{355F4EBD-C905-4FCE-BF10-729E4CFE28D7}" srcOrd="0" destOrd="0" presId="urn:microsoft.com/office/officeart/2005/8/layout/hierarchy4"/>
    <dgm:cxn modelId="{CE910E24-83EE-42C5-B194-C788818FB1A4}" srcId="{06650947-7D67-4E38-B27B-D909BAB344D6}" destId="{6887DC25-494E-4D71-A72F-3AFDAADDD1FE}" srcOrd="2" destOrd="0" parTransId="{8455F274-7290-47DA-8BD5-25A04EEBDD32}" sibTransId="{08551FEC-141E-49CA-B530-0E125AB586C7}"/>
    <dgm:cxn modelId="{B9E84286-1988-44BD-B98A-DC0999726B80}" srcId="{06650947-7D67-4E38-B27B-D909BAB344D6}" destId="{A9665C5D-CCB1-479F-8FFF-A67DFA70F00B}" srcOrd="6" destOrd="0" parTransId="{76120F7E-37AE-4668-B703-D6C4AA615C02}" sibTransId="{8C9A5FA2-219C-468B-9EC8-69696D440252}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A1C9062C-E17C-4EE5-9AC5-8350232BFF6E}" type="presOf" srcId="{F46F33E9-A168-4BAF-AD91-6B67EFB7A912}" destId="{77154DF7-9C47-4539-B18A-65449FCFD6FE}" srcOrd="0" destOrd="0" presId="urn:microsoft.com/office/officeart/2005/8/layout/hierarchy4"/>
    <dgm:cxn modelId="{B7DE522A-D472-4DCE-9E57-FC387BE00534}" type="presParOf" srcId="{16EB433B-A7AB-4F29-BB94-86075F71C421}" destId="{730FF02A-B162-44DD-BB2A-1FA8A6E787F8}" srcOrd="0" destOrd="0" presId="urn:microsoft.com/office/officeart/2005/8/layout/hierarchy4"/>
    <dgm:cxn modelId="{10650276-24A5-4673-8CF5-818BE002A82D}" type="presParOf" srcId="{730FF02A-B162-44DD-BB2A-1FA8A6E787F8}" destId="{8232A0DC-49A7-468A-B0D8-B43297EE1AB8}" srcOrd="0" destOrd="0" presId="urn:microsoft.com/office/officeart/2005/8/layout/hierarchy4"/>
    <dgm:cxn modelId="{4AB1D8A1-7CE5-4CB2-9019-9E5ED1CAB910}" type="presParOf" srcId="{730FF02A-B162-44DD-BB2A-1FA8A6E787F8}" destId="{626EE462-822E-4D22-A33F-DEBC0B40F349}" srcOrd="1" destOrd="0" presId="urn:microsoft.com/office/officeart/2005/8/layout/hierarchy4"/>
    <dgm:cxn modelId="{C4275848-068D-4B41-B85B-BD5067774D3C}" type="presParOf" srcId="{730FF02A-B162-44DD-BB2A-1FA8A6E787F8}" destId="{47F05D43-07F5-463C-8408-0616BE654A16}" srcOrd="2" destOrd="0" presId="urn:microsoft.com/office/officeart/2005/8/layout/hierarchy4"/>
    <dgm:cxn modelId="{5E8C9C17-08FB-42CD-BAE3-9E0DFCA6C87A}" type="presParOf" srcId="{47F05D43-07F5-463C-8408-0616BE654A16}" destId="{94D46192-F0AD-4CD4-A6C2-2F6F49B58B1C}" srcOrd="0" destOrd="0" presId="urn:microsoft.com/office/officeart/2005/8/layout/hierarchy4"/>
    <dgm:cxn modelId="{EACFB25D-A3C2-4C45-87D7-591466FF365B}" type="presParOf" srcId="{94D46192-F0AD-4CD4-A6C2-2F6F49B58B1C}" destId="{494C1C8D-B19B-4C31-9C3C-0BDE1CCD79BE}" srcOrd="0" destOrd="0" presId="urn:microsoft.com/office/officeart/2005/8/layout/hierarchy4"/>
    <dgm:cxn modelId="{B0FFA173-8357-43C6-9E38-7FD47E461409}" type="presParOf" srcId="{94D46192-F0AD-4CD4-A6C2-2F6F49B58B1C}" destId="{A688D563-AD3B-4CEB-B01B-03DAD280C9A1}" srcOrd="1" destOrd="0" presId="urn:microsoft.com/office/officeart/2005/8/layout/hierarchy4"/>
    <dgm:cxn modelId="{50C98F7C-621C-419D-AB8E-312CCB757053}" type="presParOf" srcId="{47F05D43-07F5-463C-8408-0616BE654A16}" destId="{17FCEFA6-1CCF-4230-8F99-286E7744DA9A}" srcOrd="1" destOrd="0" presId="urn:microsoft.com/office/officeart/2005/8/layout/hierarchy4"/>
    <dgm:cxn modelId="{EA96ED3C-8678-43CE-B710-C90C79BA7A13}" type="presParOf" srcId="{47F05D43-07F5-463C-8408-0616BE654A16}" destId="{2D5FC833-DA05-4B68-A96E-91235AE2EA12}" srcOrd="2" destOrd="0" presId="urn:microsoft.com/office/officeart/2005/8/layout/hierarchy4"/>
    <dgm:cxn modelId="{C2EBA80B-60DF-4DE3-A698-BA63F1170B04}" type="presParOf" srcId="{2D5FC833-DA05-4B68-A96E-91235AE2EA12}" destId="{B54C6A46-F4FD-428E-BDEB-396DDC5F1E2F}" srcOrd="0" destOrd="0" presId="urn:microsoft.com/office/officeart/2005/8/layout/hierarchy4"/>
    <dgm:cxn modelId="{844F598F-DA0E-4C1C-A221-6EFF1C42E350}" type="presParOf" srcId="{2D5FC833-DA05-4B68-A96E-91235AE2EA12}" destId="{A028A14F-1765-417C-9420-78C9BECE312B}" srcOrd="1" destOrd="0" presId="urn:microsoft.com/office/officeart/2005/8/layout/hierarchy4"/>
    <dgm:cxn modelId="{74A8686C-CD04-4BB4-9BF3-B40D385FB64A}" type="presParOf" srcId="{2D5FC833-DA05-4B68-A96E-91235AE2EA12}" destId="{BC1AD5A1-AB41-440C-941F-3B792686444D}" srcOrd="2" destOrd="0" presId="urn:microsoft.com/office/officeart/2005/8/layout/hierarchy4"/>
    <dgm:cxn modelId="{47A53201-C7E1-4341-AE75-74DFA75947E4}" type="presParOf" srcId="{BC1AD5A1-AB41-440C-941F-3B792686444D}" destId="{95AB90D9-3E2F-46EB-AFDE-051757A0656F}" srcOrd="0" destOrd="0" presId="urn:microsoft.com/office/officeart/2005/8/layout/hierarchy4"/>
    <dgm:cxn modelId="{30F800C2-C45C-4971-AACF-6FC4DD2F5FC4}" type="presParOf" srcId="{95AB90D9-3E2F-46EB-AFDE-051757A0656F}" destId="{5D4708B6-AA4D-4203-952A-37A9B86EAD89}" srcOrd="0" destOrd="0" presId="urn:microsoft.com/office/officeart/2005/8/layout/hierarchy4"/>
    <dgm:cxn modelId="{254C9F8C-CAEA-4C9B-96C7-58F50DB94448}" type="presParOf" srcId="{95AB90D9-3E2F-46EB-AFDE-051757A0656F}" destId="{AC8FB51E-04F6-45BA-B538-FA803FD4FF27}" srcOrd="1" destOrd="0" presId="urn:microsoft.com/office/officeart/2005/8/layout/hierarchy4"/>
    <dgm:cxn modelId="{2CC4F020-3C62-4EE0-87B6-24417E1A2B5E}" type="presParOf" srcId="{95AB90D9-3E2F-46EB-AFDE-051757A0656F}" destId="{A48542A8-0F33-4858-820F-BB63532A8B95}" srcOrd="2" destOrd="0" presId="urn:microsoft.com/office/officeart/2005/8/layout/hierarchy4"/>
    <dgm:cxn modelId="{791D9CD3-333C-452E-97AC-564309F5FCE6}" type="presParOf" srcId="{A48542A8-0F33-4858-820F-BB63532A8B95}" destId="{ABD54863-CD93-4CEF-B276-453CF3E53406}" srcOrd="0" destOrd="0" presId="urn:microsoft.com/office/officeart/2005/8/layout/hierarchy4"/>
    <dgm:cxn modelId="{4EACFB94-8BBE-40EB-AB80-4895A9E2C497}" type="presParOf" srcId="{ABD54863-CD93-4CEF-B276-453CF3E53406}" destId="{C64B45A5-B72B-4C0B-82DB-0EC431190559}" srcOrd="0" destOrd="0" presId="urn:microsoft.com/office/officeart/2005/8/layout/hierarchy4"/>
    <dgm:cxn modelId="{82C0A372-5D9C-4230-91CC-11C368BE2129}" type="presParOf" srcId="{ABD54863-CD93-4CEF-B276-453CF3E53406}" destId="{787FAEDF-4EF9-49B8-912A-52DAC0F4589F}" srcOrd="1" destOrd="0" presId="urn:microsoft.com/office/officeart/2005/8/layout/hierarchy4"/>
    <dgm:cxn modelId="{B78CABA4-5EB3-4054-8022-50D0C6027A6A}" type="presParOf" srcId="{BC1AD5A1-AB41-440C-941F-3B792686444D}" destId="{3B10705C-5D3D-4200-AE02-473D1FA8A11F}" srcOrd="1" destOrd="0" presId="urn:microsoft.com/office/officeart/2005/8/layout/hierarchy4"/>
    <dgm:cxn modelId="{16E67D29-FF65-4547-A87C-410808E5F174}" type="presParOf" srcId="{BC1AD5A1-AB41-440C-941F-3B792686444D}" destId="{62CEB232-7503-4B98-9B14-5CC061288CF3}" srcOrd="2" destOrd="0" presId="urn:microsoft.com/office/officeart/2005/8/layout/hierarchy4"/>
    <dgm:cxn modelId="{5BA7B52A-80AC-4234-A9DC-D1269555621F}" type="presParOf" srcId="{62CEB232-7503-4B98-9B14-5CC061288CF3}" destId="{D3C0EE82-23B0-4978-B9F8-DEAA6A9DE6E4}" srcOrd="0" destOrd="0" presId="urn:microsoft.com/office/officeart/2005/8/layout/hierarchy4"/>
    <dgm:cxn modelId="{0C98F250-7F84-4021-A73B-E0DF71DA8DF0}" type="presParOf" srcId="{62CEB232-7503-4B98-9B14-5CC061288CF3}" destId="{88D8D144-C843-49FD-AD59-E68D92BBAF03}" srcOrd="1" destOrd="0" presId="urn:microsoft.com/office/officeart/2005/8/layout/hierarchy4"/>
    <dgm:cxn modelId="{F7295040-EA76-4A16-BF84-DF752B1B47D2}" type="presParOf" srcId="{BC1AD5A1-AB41-440C-941F-3B792686444D}" destId="{179CDC2F-503B-413E-BCFF-68DF132248F5}" srcOrd="3" destOrd="0" presId="urn:microsoft.com/office/officeart/2005/8/layout/hierarchy4"/>
    <dgm:cxn modelId="{8EDB3BAE-E307-40A6-9F81-9849C840C5B2}" type="presParOf" srcId="{BC1AD5A1-AB41-440C-941F-3B792686444D}" destId="{D67A82CD-DA2D-46F1-BDCC-ECC1D376895E}" srcOrd="4" destOrd="0" presId="urn:microsoft.com/office/officeart/2005/8/layout/hierarchy4"/>
    <dgm:cxn modelId="{C15FE760-7BEF-471D-A031-3DCF3A5043F8}" type="presParOf" srcId="{D67A82CD-DA2D-46F1-BDCC-ECC1D376895E}" destId="{B0A633B6-3346-4261-A5B0-48E8B5B832D4}" srcOrd="0" destOrd="0" presId="urn:microsoft.com/office/officeart/2005/8/layout/hierarchy4"/>
    <dgm:cxn modelId="{33F304A0-874F-4267-8AD7-A9C82CE5E725}" type="presParOf" srcId="{D67A82CD-DA2D-46F1-BDCC-ECC1D376895E}" destId="{1504F8B7-B389-4D65-9EAA-8128F2F4FDBB}" srcOrd="1" destOrd="0" presId="urn:microsoft.com/office/officeart/2005/8/layout/hierarchy4"/>
    <dgm:cxn modelId="{B34B88D1-8680-4B88-B2F8-D348D93D9FE1}" type="presParOf" srcId="{47F05D43-07F5-463C-8408-0616BE654A16}" destId="{9845D189-887E-4CC1-96A8-931CFE136F6B}" srcOrd="3" destOrd="0" presId="urn:microsoft.com/office/officeart/2005/8/layout/hierarchy4"/>
    <dgm:cxn modelId="{922F70CE-8F62-4200-8A96-92FD9A13717C}" type="presParOf" srcId="{47F05D43-07F5-463C-8408-0616BE654A16}" destId="{E7A4B770-B87B-48BB-889C-D70C255FCF91}" srcOrd="4" destOrd="0" presId="urn:microsoft.com/office/officeart/2005/8/layout/hierarchy4"/>
    <dgm:cxn modelId="{AC66BBE6-F29E-43CB-A9A4-E2C703BFF3D1}" type="presParOf" srcId="{E7A4B770-B87B-48BB-889C-D70C255FCF91}" destId="{355F4EBD-C905-4FCE-BF10-729E4CFE28D7}" srcOrd="0" destOrd="0" presId="urn:microsoft.com/office/officeart/2005/8/layout/hierarchy4"/>
    <dgm:cxn modelId="{E9C85A19-8788-4EFE-8FAA-D5EC7E153968}" type="presParOf" srcId="{E7A4B770-B87B-48BB-889C-D70C255FCF91}" destId="{7E1324E7-61EC-44B1-9837-299177DF7F63}" srcOrd="1" destOrd="0" presId="urn:microsoft.com/office/officeart/2005/8/layout/hierarchy4"/>
    <dgm:cxn modelId="{F4884597-0574-41EB-9A93-EF9006948581}" type="presParOf" srcId="{E7A4B770-B87B-48BB-889C-D70C255FCF91}" destId="{948F9856-636F-4633-B370-69675C8307F4}" srcOrd="2" destOrd="0" presId="urn:microsoft.com/office/officeart/2005/8/layout/hierarchy4"/>
    <dgm:cxn modelId="{76389C4C-6936-4BE9-AE53-4B0FBAA27A08}" type="presParOf" srcId="{948F9856-636F-4633-B370-69675C8307F4}" destId="{36B9E280-A2A5-48DA-BD80-87C3C8476BAD}" srcOrd="0" destOrd="0" presId="urn:microsoft.com/office/officeart/2005/8/layout/hierarchy4"/>
    <dgm:cxn modelId="{82A34D9C-B1BE-422B-A0E2-162A8D5B6BFC}" type="presParOf" srcId="{36B9E280-A2A5-48DA-BD80-87C3C8476BAD}" destId="{A5422C20-8478-442A-BDEA-160021111D3F}" srcOrd="0" destOrd="0" presId="urn:microsoft.com/office/officeart/2005/8/layout/hierarchy4"/>
    <dgm:cxn modelId="{AA83CF1D-8AB1-40AF-971E-37987F1EC1F0}" type="presParOf" srcId="{36B9E280-A2A5-48DA-BD80-87C3C8476BAD}" destId="{F608DDB7-405A-4EF2-A0BD-69F3C63A61AC}" srcOrd="1" destOrd="0" presId="urn:microsoft.com/office/officeart/2005/8/layout/hierarchy4"/>
    <dgm:cxn modelId="{A73F60F5-1C9E-4771-BD34-A1C205854395}" type="presParOf" srcId="{948F9856-636F-4633-B370-69675C8307F4}" destId="{1F461E90-B6D8-4FE6-952B-D3084500CF9C}" srcOrd="1" destOrd="0" presId="urn:microsoft.com/office/officeart/2005/8/layout/hierarchy4"/>
    <dgm:cxn modelId="{21BDA910-54CC-4A6D-AEAB-8447121553E1}" type="presParOf" srcId="{948F9856-636F-4633-B370-69675C8307F4}" destId="{90A71DB0-A451-49A2-A242-950FE4DE3FE7}" srcOrd="2" destOrd="0" presId="urn:microsoft.com/office/officeart/2005/8/layout/hierarchy4"/>
    <dgm:cxn modelId="{4407CED6-1F66-4C29-85E6-F3E7B6467407}" type="presParOf" srcId="{90A71DB0-A451-49A2-A242-950FE4DE3FE7}" destId="{85353C90-3DDD-4B90-9392-6022501842B1}" srcOrd="0" destOrd="0" presId="urn:microsoft.com/office/officeart/2005/8/layout/hierarchy4"/>
    <dgm:cxn modelId="{B5F46AF0-0484-48CB-860A-9A35EC0086AB}" type="presParOf" srcId="{90A71DB0-A451-49A2-A242-950FE4DE3FE7}" destId="{E5CC277D-975E-4348-96A5-E914F6CB427E}" srcOrd="1" destOrd="0" presId="urn:microsoft.com/office/officeart/2005/8/layout/hierarchy4"/>
    <dgm:cxn modelId="{8251470D-F111-4541-8DEF-842C85C8CA3B}" type="presParOf" srcId="{47F05D43-07F5-463C-8408-0616BE654A16}" destId="{211166F8-7CFB-4F4A-ABF1-E84505F73188}" srcOrd="5" destOrd="0" presId="urn:microsoft.com/office/officeart/2005/8/layout/hierarchy4"/>
    <dgm:cxn modelId="{028BB2AE-1B0A-4D87-8282-5BD713F4D403}" type="presParOf" srcId="{47F05D43-07F5-463C-8408-0616BE654A16}" destId="{483BC75E-965B-4D93-9C9E-B385D1FE765E}" srcOrd="6" destOrd="0" presId="urn:microsoft.com/office/officeart/2005/8/layout/hierarchy4"/>
    <dgm:cxn modelId="{80916993-87AA-4E3F-8041-ADE1FFAC56D1}" type="presParOf" srcId="{483BC75E-965B-4D93-9C9E-B385D1FE765E}" destId="{53DE43BD-637D-4B96-B475-27FAF7072C45}" srcOrd="0" destOrd="0" presId="urn:microsoft.com/office/officeart/2005/8/layout/hierarchy4"/>
    <dgm:cxn modelId="{7D5E78CE-0B3D-4880-BCDF-E09FC336D536}" type="presParOf" srcId="{483BC75E-965B-4D93-9C9E-B385D1FE765E}" destId="{F755693B-F7A9-4C12-A8AE-A45BB753644E}" srcOrd="1" destOrd="0" presId="urn:microsoft.com/office/officeart/2005/8/layout/hierarchy4"/>
    <dgm:cxn modelId="{A3457E53-EC68-4535-804A-FF3DB58CAC36}" type="presParOf" srcId="{47F05D43-07F5-463C-8408-0616BE654A16}" destId="{481BD65F-2802-4888-B7EC-BC7CCC1A85F8}" srcOrd="7" destOrd="0" presId="urn:microsoft.com/office/officeart/2005/8/layout/hierarchy4"/>
    <dgm:cxn modelId="{A8753BDC-6989-47A6-AFA5-91B99119F68D}" type="presParOf" srcId="{47F05D43-07F5-463C-8408-0616BE654A16}" destId="{F416638E-5D39-4E16-BB44-738E83FE60A7}" srcOrd="8" destOrd="0" presId="urn:microsoft.com/office/officeart/2005/8/layout/hierarchy4"/>
    <dgm:cxn modelId="{0D1F3EFD-A50D-49D7-8A9A-482B5D4DBCAF}" type="presParOf" srcId="{F416638E-5D39-4E16-BB44-738E83FE60A7}" destId="{4D0C4114-084C-4E65-8C48-CDD199B4F3FD}" srcOrd="0" destOrd="0" presId="urn:microsoft.com/office/officeart/2005/8/layout/hierarchy4"/>
    <dgm:cxn modelId="{81B840B7-4CC4-46A7-B59F-A3A537FCC60B}" type="presParOf" srcId="{F416638E-5D39-4E16-BB44-738E83FE60A7}" destId="{BED89055-1D1B-4847-8F76-5E6C33CB24A4}" srcOrd="1" destOrd="0" presId="urn:microsoft.com/office/officeart/2005/8/layout/hierarchy4"/>
    <dgm:cxn modelId="{90AD463E-FD61-46BD-95AF-B09476E3D945}" type="presParOf" srcId="{47F05D43-07F5-463C-8408-0616BE654A16}" destId="{6D04C224-04CD-4016-9B93-DD4501FA70E5}" srcOrd="9" destOrd="0" presId="urn:microsoft.com/office/officeart/2005/8/layout/hierarchy4"/>
    <dgm:cxn modelId="{AA88538D-DD8B-48E9-98C0-8C774AD93843}" type="presParOf" srcId="{47F05D43-07F5-463C-8408-0616BE654A16}" destId="{7CDB6B2B-AB15-4141-A5A7-EB3AA57D0878}" srcOrd="10" destOrd="0" presId="urn:microsoft.com/office/officeart/2005/8/layout/hierarchy4"/>
    <dgm:cxn modelId="{8C9A32F1-6C35-4165-8D70-3D3955F9D357}" type="presParOf" srcId="{7CDB6B2B-AB15-4141-A5A7-EB3AA57D0878}" destId="{77154DF7-9C47-4539-B18A-65449FCFD6FE}" srcOrd="0" destOrd="0" presId="urn:microsoft.com/office/officeart/2005/8/layout/hierarchy4"/>
    <dgm:cxn modelId="{1BBEA3AB-FC0D-4998-9D08-03985A398DE5}" type="presParOf" srcId="{7CDB6B2B-AB15-4141-A5A7-EB3AA57D0878}" destId="{24343094-A976-4E06-9243-C4DF63C3AB75}" srcOrd="1" destOrd="0" presId="urn:microsoft.com/office/officeart/2005/8/layout/hierarchy4"/>
    <dgm:cxn modelId="{3D4BE98F-1DAF-4F4B-A0B2-94E7BE644C90}" type="presParOf" srcId="{47F05D43-07F5-463C-8408-0616BE654A16}" destId="{CE38CCFA-8265-4F93-B86D-74607547DB6D}" srcOrd="11" destOrd="0" presId="urn:microsoft.com/office/officeart/2005/8/layout/hierarchy4"/>
    <dgm:cxn modelId="{CCDF590B-E5A1-4E95-BE83-153C2BFBAFD2}" type="presParOf" srcId="{47F05D43-07F5-463C-8408-0616BE654A16}" destId="{51E18DB8-B475-4D52-8762-85B9D943CCE2}" srcOrd="12" destOrd="0" presId="urn:microsoft.com/office/officeart/2005/8/layout/hierarchy4"/>
    <dgm:cxn modelId="{BFC97438-4565-4961-A13F-3851F390CCD8}" type="presParOf" srcId="{51E18DB8-B475-4D52-8762-85B9D943CCE2}" destId="{DACE3E5C-C761-4D50-9109-24C6519D76C4}" srcOrd="0" destOrd="0" presId="urn:microsoft.com/office/officeart/2005/8/layout/hierarchy4"/>
    <dgm:cxn modelId="{AC66FF64-685D-49A4-BC4B-327335BD0BAE}" type="presParOf" srcId="{51E18DB8-B475-4D52-8762-85B9D943CCE2}" destId="{5A85E9F8-2080-4EAB-A239-6C2AEAAC06EF}" srcOrd="1" destOrd="0" presId="urn:microsoft.com/office/officeart/2005/8/layout/hierarchy4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LOGISTICA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</dgm:pt>
    <dgm:pt modelId="{E85C4B98-F072-4311-90D5-0A51298343BD}" type="sibTrans" cxnId="{D04F4B8B-963C-44FE-99F8-1A04F58396CA}">
      <dgm:prSet/>
      <dgm:spPr/>
    </dgm:pt>
    <dgm:pt modelId="{F782AB52-3899-4158-91E8-30D494C0A0B0}">
      <dgm:prSet phldrT="[Texto]"/>
      <dgm:spPr/>
      <dgm:t>
        <a:bodyPr/>
        <a:lstStyle/>
        <a:p>
          <a:r>
            <a:rPr lang="pt-BR" dirty="0" smtClean="0"/>
            <a:t>CONTROLE DE ROTEIROS</a:t>
          </a:r>
          <a:endParaRPr lang="pt-BR" dirty="0"/>
        </a:p>
      </dgm:t>
    </dgm:pt>
    <dgm:pt modelId="{6130FA20-E68C-4659-A4E4-500265411F0E}" type="parTrans" cxnId="{B3F71C6F-A5F8-4393-AA7B-509663C0F19B}">
      <dgm:prSet/>
      <dgm:spPr/>
    </dgm:pt>
    <dgm:pt modelId="{56E1745B-746C-4E54-8D61-D7AC2B0A3831}" type="sibTrans" cxnId="{B3F71C6F-A5F8-4393-AA7B-509663C0F19B}">
      <dgm:prSet/>
      <dgm:spPr/>
    </dgm:pt>
    <dgm:pt modelId="{BB46C6FD-FE53-4FC5-9C56-80B256841CB7}">
      <dgm:prSet phldrT="[Texto]"/>
      <dgm:spPr/>
      <dgm:t>
        <a:bodyPr/>
        <a:lstStyle/>
        <a:p>
          <a:r>
            <a:rPr lang="pt-BR" dirty="0" smtClean="0"/>
            <a:t>PESQUISA</a:t>
          </a:r>
          <a:endParaRPr lang="pt-BR" dirty="0"/>
        </a:p>
      </dgm:t>
    </dgm:pt>
    <dgm:pt modelId="{9085373B-0FEE-4C25-8C7A-E740A6049ABC}" type="parTrans" cxnId="{3078E04D-C7D9-4262-ABDD-309798AAF955}">
      <dgm:prSet/>
      <dgm:spPr/>
    </dgm:pt>
    <dgm:pt modelId="{BB149CE8-77C5-416D-A48C-E7FEEAEACF05}" type="sibTrans" cxnId="{3078E04D-C7D9-4262-ABDD-309798AAF955}">
      <dgm:prSet/>
      <dgm:spPr/>
    </dgm:pt>
    <dgm:pt modelId="{78B62C90-8B20-40D7-83C6-6CF5EB988ADB}">
      <dgm:prSet phldrT="[Texto]"/>
      <dgm:spPr/>
      <dgm:t>
        <a:bodyPr/>
        <a:lstStyle/>
        <a:p>
          <a:r>
            <a:rPr lang="pt-BR" dirty="0" smtClean="0"/>
            <a:t>ROTEIRO</a:t>
          </a:r>
          <a:endParaRPr lang="pt-BR" dirty="0"/>
        </a:p>
      </dgm:t>
    </dgm:pt>
    <dgm:pt modelId="{9FBA3C63-6E14-4E30-BED7-0DA1AD4DBA60}" type="parTrans" cxnId="{C9822621-5D8F-4D82-95FB-E22395F6047B}">
      <dgm:prSet/>
      <dgm:spPr/>
    </dgm:pt>
    <dgm:pt modelId="{7AB98A0B-20F2-46E5-88F6-5E0372ED5D2B}" type="sibTrans" cxnId="{C9822621-5D8F-4D82-95FB-E22395F6047B}">
      <dgm:prSet/>
      <dgm:spPr/>
    </dgm:pt>
    <dgm:pt modelId="{5A1323A1-718D-4C9F-9219-7EEAE8BD647E}">
      <dgm:prSet phldrT="[Texto]"/>
      <dgm:spPr/>
      <dgm:t>
        <a:bodyPr/>
        <a:lstStyle/>
        <a:p>
          <a:r>
            <a:rPr lang="pt-BR" dirty="0" smtClean="0"/>
            <a:t>CONTROLE DE VIAGENS</a:t>
          </a:r>
          <a:endParaRPr lang="pt-BR" dirty="0"/>
        </a:p>
      </dgm:t>
    </dgm:pt>
    <dgm:pt modelId="{AE6D747E-F0F9-4060-AADB-CAD7126364E8}" type="parTrans" cxnId="{CD528EBE-84E7-49A3-9E0D-D1AD746899E5}">
      <dgm:prSet/>
      <dgm:spPr/>
    </dgm:pt>
    <dgm:pt modelId="{50BFDFAE-3DC4-4DD9-A37B-A9395886C2BE}" type="sibTrans" cxnId="{CD528EBE-84E7-49A3-9E0D-D1AD746899E5}">
      <dgm:prSet/>
      <dgm:spPr/>
    </dgm:pt>
    <dgm:pt modelId="{2197B995-3037-4F04-87B9-E18DD3B389A2}">
      <dgm:prSet phldrT="[Texto]"/>
      <dgm:spPr/>
      <dgm:t>
        <a:bodyPr/>
        <a:lstStyle/>
        <a:p>
          <a:r>
            <a:rPr lang="pt-BR" dirty="0" smtClean="0"/>
            <a:t>PESQUISA</a:t>
          </a:r>
          <a:endParaRPr lang="pt-BR" dirty="0"/>
        </a:p>
      </dgm:t>
    </dgm:pt>
    <dgm:pt modelId="{5F94B23F-6FEE-4A71-9074-F6E1E158910D}" type="parTrans" cxnId="{AFE76445-5B8A-402D-900C-D0078AF50BD1}">
      <dgm:prSet/>
      <dgm:spPr/>
    </dgm:pt>
    <dgm:pt modelId="{EB5E3BCE-EDCE-42B3-BD94-201FB104264F}" type="sibTrans" cxnId="{AFE76445-5B8A-402D-900C-D0078AF50BD1}">
      <dgm:prSet/>
      <dgm:spPr/>
    </dgm:pt>
    <dgm:pt modelId="{B91B9881-217A-4BFA-9402-EB39687176D7}">
      <dgm:prSet phldrT="[Texto]"/>
      <dgm:spPr/>
      <dgm:t>
        <a:bodyPr/>
        <a:lstStyle/>
        <a:p>
          <a:r>
            <a:rPr lang="pt-BR" dirty="0" smtClean="0"/>
            <a:t>ONDE ESTÃO AS CAÇAMBAS</a:t>
          </a:r>
          <a:endParaRPr lang="pt-BR" dirty="0"/>
        </a:p>
      </dgm:t>
    </dgm:pt>
    <dgm:pt modelId="{FD4F1533-669F-4792-ADC4-0EC45AD50809}" type="parTrans" cxnId="{B592BC34-6659-4D55-A116-DB364F72687C}">
      <dgm:prSet/>
      <dgm:spPr/>
    </dgm:pt>
    <dgm:pt modelId="{B6B0D0AF-FDC3-4400-9712-7FA1ADE497A7}" type="sibTrans" cxnId="{B592BC34-6659-4D55-A116-DB364F72687C}">
      <dgm:prSet/>
      <dgm:spPr/>
    </dgm:pt>
    <dgm:pt modelId="{1D86750D-AE78-4E9F-B476-975E1296AE38}">
      <dgm:prSet phldrT="[Texto]"/>
      <dgm:spPr/>
      <dgm:t>
        <a:bodyPr/>
        <a:lstStyle/>
        <a:p>
          <a:r>
            <a:rPr lang="pt-BR" dirty="0" smtClean="0"/>
            <a:t>PESQUISA</a:t>
          </a:r>
          <a:endParaRPr lang="pt-BR" dirty="0"/>
        </a:p>
      </dgm:t>
    </dgm:pt>
    <dgm:pt modelId="{CDC15D4B-2A38-4285-B3C9-6E4FDBFAF16A}" type="parTrans" cxnId="{83810A61-7AEA-4D69-A681-10E3105F959F}">
      <dgm:prSet/>
      <dgm:spPr/>
    </dgm:pt>
    <dgm:pt modelId="{93A769F5-1907-4CFC-84AD-45FD7664B3B3}" type="sibTrans" cxnId="{83810A61-7AEA-4D69-A681-10E3105F959F}">
      <dgm:prSet/>
      <dgm:spPr/>
    </dgm:pt>
    <dgm:pt modelId="{8DBF93AE-B71C-4FB2-BF6C-4C20A541C159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smtClean="0"/>
            <a:t>IMPRESSÃO</a:t>
          </a:r>
          <a:endParaRPr lang="pt-BR" dirty="0"/>
        </a:p>
      </dgm:t>
    </dgm:pt>
    <dgm:pt modelId="{9F900414-F4C3-42B7-BEDB-714F12B0631E}" type="parTrans" cxnId="{EC250473-5F8F-425A-B236-3C8612E13390}">
      <dgm:prSet/>
      <dgm:spPr/>
    </dgm:pt>
    <dgm:pt modelId="{1EB8D6B6-ECFC-4481-94A9-A36A4281AF03}" type="sibTrans" cxnId="{EC250473-5F8F-425A-B236-3C8612E13390}">
      <dgm:prSet/>
      <dgm:spPr/>
    </dgm:pt>
    <dgm:pt modelId="{5A48FA4B-811A-4FDD-B988-3750A76C86DF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dirty="0" smtClean="0"/>
            <a:t>ROTEIRO</a:t>
          </a:r>
          <a:endParaRPr lang="pt-BR" dirty="0"/>
        </a:p>
      </dgm:t>
    </dgm:pt>
    <dgm:pt modelId="{19E559CB-EE15-46FC-8041-21340E5A03E4}" type="parTrans" cxnId="{68FD8D55-3DE5-4271-94AC-132134F80C1D}">
      <dgm:prSet/>
      <dgm:spPr/>
      <dgm:t>
        <a:bodyPr/>
        <a:lstStyle/>
        <a:p>
          <a:endParaRPr lang="pt-BR"/>
        </a:p>
      </dgm:t>
    </dgm:pt>
    <dgm:pt modelId="{34A4C7CB-48F9-41B1-935E-814119875392}" type="sibTrans" cxnId="{68FD8D55-3DE5-4271-94AC-132134F80C1D}">
      <dgm:prSet/>
      <dgm:spPr/>
      <dgm:t>
        <a:bodyPr/>
        <a:lstStyle/>
        <a:p>
          <a:endParaRPr lang="pt-BR"/>
        </a:p>
      </dgm:t>
    </dgm:pt>
    <dgm:pt modelId="{78B898AE-F3D5-4E62-AFC5-CCCDD3C09F42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dirty="0" smtClean="0"/>
            <a:t>ORDEM DE SERVIÇO</a:t>
          </a:r>
          <a:endParaRPr lang="pt-BR" dirty="0"/>
        </a:p>
      </dgm:t>
    </dgm:pt>
    <dgm:pt modelId="{F16E7150-A693-4F4C-96D9-E2CE3159E6BF}" type="parTrans" cxnId="{98F765BA-7C90-496E-9789-37BC694CFEAF}">
      <dgm:prSet/>
      <dgm:spPr/>
      <dgm:t>
        <a:bodyPr/>
        <a:lstStyle/>
        <a:p>
          <a:endParaRPr lang="pt-BR"/>
        </a:p>
      </dgm:t>
    </dgm:pt>
    <dgm:pt modelId="{6DF7CC5C-4B14-4D24-9D72-991477D658E2}" type="sibTrans" cxnId="{98F765BA-7C90-496E-9789-37BC694CFEAF}">
      <dgm:prSet/>
      <dgm:spPr/>
      <dgm:t>
        <a:bodyPr/>
        <a:lstStyle/>
        <a:p>
          <a:endParaRPr lang="pt-BR"/>
        </a:p>
      </dgm:t>
    </dgm:pt>
    <dgm:pt modelId="{47B7A9AF-8A1A-4BF0-8D72-23139A72FDB8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dirty="0" smtClean="0"/>
            <a:t>TRANSPORTE DE RESIDUOS</a:t>
          </a:r>
          <a:endParaRPr lang="pt-BR" dirty="0"/>
        </a:p>
      </dgm:t>
    </dgm:pt>
    <dgm:pt modelId="{663CD70B-7715-442D-BB3B-E71062EC4FCD}" type="parTrans" cxnId="{17BF85EC-C53E-42F4-A695-D37EC413C8AF}">
      <dgm:prSet/>
      <dgm:spPr/>
      <dgm:t>
        <a:bodyPr/>
        <a:lstStyle/>
        <a:p>
          <a:endParaRPr lang="pt-BR"/>
        </a:p>
      </dgm:t>
    </dgm:pt>
    <dgm:pt modelId="{A8D3AFFB-38C0-4D70-BFCE-10C339CD5A89}" type="sibTrans" cxnId="{17BF85EC-C53E-42F4-A695-D37EC413C8AF}">
      <dgm:prSet/>
      <dgm:spPr/>
      <dgm:t>
        <a:bodyPr/>
        <a:lstStyle/>
        <a:p>
          <a:endParaRPr lang="pt-BR"/>
        </a:p>
      </dgm:t>
    </dgm:pt>
    <dgm:pt modelId="{E878FA0D-8A87-42A5-9B2A-F9288660D0BA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dirty="0" smtClean="0"/>
            <a:t>RENDIMENTO DO MOTORISTA</a:t>
          </a:r>
          <a:endParaRPr lang="pt-BR" dirty="0"/>
        </a:p>
      </dgm:t>
    </dgm:pt>
    <dgm:pt modelId="{589AD5FC-8388-4830-8C63-EE0636BC139D}" type="parTrans" cxnId="{C4FA55FB-A3DB-4D57-98F4-1BEBD0BDC043}">
      <dgm:prSet/>
      <dgm:spPr/>
      <dgm:t>
        <a:bodyPr/>
        <a:lstStyle/>
        <a:p>
          <a:endParaRPr lang="pt-BR"/>
        </a:p>
      </dgm:t>
    </dgm:pt>
    <dgm:pt modelId="{56D6DDF3-FE91-4087-8CAD-7133B157D9F0}" type="sibTrans" cxnId="{C4FA55FB-A3DB-4D57-98F4-1BEBD0BDC043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A9108AE3-B894-4A2D-AB00-245C78A99B35}" type="pres">
      <dgm:prSet presAssocID="{F782AB52-3899-4158-91E8-30D494C0A0B0}" presName="vertTwo" presStyleCnt="0"/>
      <dgm:spPr/>
      <dgm:t>
        <a:bodyPr/>
        <a:lstStyle/>
        <a:p>
          <a:endParaRPr lang="pt-BR"/>
        </a:p>
      </dgm:t>
    </dgm:pt>
    <dgm:pt modelId="{B68A6B3A-E920-482A-AD29-E169C029A8CD}" type="pres">
      <dgm:prSet presAssocID="{F782AB52-3899-4158-91E8-30D494C0A0B0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5BAF82C-D83E-47EC-869B-D02749F41844}" type="pres">
      <dgm:prSet presAssocID="{F782AB52-3899-4158-91E8-30D494C0A0B0}" presName="parTransTwo" presStyleCnt="0"/>
      <dgm:spPr/>
      <dgm:t>
        <a:bodyPr/>
        <a:lstStyle/>
        <a:p>
          <a:endParaRPr lang="pt-BR"/>
        </a:p>
      </dgm:t>
    </dgm:pt>
    <dgm:pt modelId="{452C6033-E269-4B4A-8F50-7513135CB972}" type="pres">
      <dgm:prSet presAssocID="{F782AB52-3899-4158-91E8-30D494C0A0B0}" presName="horzTwo" presStyleCnt="0"/>
      <dgm:spPr/>
      <dgm:t>
        <a:bodyPr/>
        <a:lstStyle/>
        <a:p>
          <a:endParaRPr lang="pt-BR"/>
        </a:p>
      </dgm:t>
    </dgm:pt>
    <dgm:pt modelId="{65FEEB18-EB3E-40C0-A6A6-A004FF768558}" type="pres">
      <dgm:prSet presAssocID="{BB46C6FD-FE53-4FC5-9C56-80B256841CB7}" presName="vertThree" presStyleCnt="0"/>
      <dgm:spPr/>
      <dgm:t>
        <a:bodyPr/>
        <a:lstStyle/>
        <a:p>
          <a:endParaRPr lang="pt-BR"/>
        </a:p>
      </dgm:t>
    </dgm:pt>
    <dgm:pt modelId="{CE3F8AAC-0106-434F-ABB3-669A3F3370B7}" type="pres">
      <dgm:prSet presAssocID="{BB46C6FD-FE53-4FC5-9C56-80B256841CB7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B7A5C14-AA5A-49B0-AB87-8275F2A75DBB}" type="pres">
      <dgm:prSet presAssocID="{BB46C6FD-FE53-4FC5-9C56-80B256841CB7}" presName="horzThree" presStyleCnt="0"/>
      <dgm:spPr/>
      <dgm:t>
        <a:bodyPr/>
        <a:lstStyle/>
        <a:p>
          <a:endParaRPr lang="pt-BR"/>
        </a:p>
      </dgm:t>
    </dgm:pt>
    <dgm:pt modelId="{9274F4E2-3722-4BF4-8814-86104B76D364}" type="pres">
      <dgm:prSet presAssocID="{BB149CE8-77C5-416D-A48C-E7FEEAEACF05}" presName="sibSpaceThree" presStyleCnt="0"/>
      <dgm:spPr/>
      <dgm:t>
        <a:bodyPr/>
        <a:lstStyle/>
        <a:p>
          <a:endParaRPr lang="pt-BR"/>
        </a:p>
      </dgm:t>
    </dgm:pt>
    <dgm:pt modelId="{C29A4698-5221-4D74-95ED-263230FCCA7A}" type="pres">
      <dgm:prSet presAssocID="{78B62C90-8B20-40D7-83C6-6CF5EB988ADB}" presName="vertThree" presStyleCnt="0"/>
      <dgm:spPr/>
      <dgm:t>
        <a:bodyPr/>
        <a:lstStyle/>
        <a:p>
          <a:endParaRPr lang="pt-BR"/>
        </a:p>
      </dgm:t>
    </dgm:pt>
    <dgm:pt modelId="{B5949A58-F11C-4516-9C93-20C66E8A7861}" type="pres">
      <dgm:prSet presAssocID="{78B62C90-8B20-40D7-83C6-6CF5EB988ADB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3AED337-4E67-4E01-A5EA-9A63F7BEB39F}" type="pres">
      <dgm:prSet presAssocID="{78B62C90-8B20-40D7-83C6-6CF5EB988ADB}" presName="parTransThree" presStyleCnt="0"/>
      <dgm:spPr/>
    </dgm:pt>
    <dgm:pt modelId="{629F052F-D8AE-4729-B835-E28BB2F83891}" type="pres">
      <dgm:prSet presAssocID="{78B62C90-8B20-40D7-83C6-6CF5EB988ADB}" presName="horzThree" presStyleCnt="0"/>
      <dgm:spPr/>
      <dgm:t>
        <a:bodyPr/>
        <a:lstStyle/>
        <a:p>
          <a:endParaRPr lang="pt-BR"/>
        </a:p>
      </dgm:t>
    </dgm:pt>
    <dgm:pt modelId="{A721791E-1752-4061-B827-CE806B76C5A8}" type="pres">
      <dgm:prSet presAssocID="{8DBF93AE-B71C-4FB2-BF6C-4C20A541C159}" presName="vertFour" presStyleCnt="0">
        <dgm:presLayoutVars>
          <dgm:chPref val="3"/>
        </dgm:presLayoutVars>
      </dgm:prSet>
      <dgm:spPr/>
    </dgm:pt>
    <dgm:pt modelId="{4CECB3FE-6535-4A04-ACBD-CC65286AA9DA}" type="pres">
      <dgm:prSet presAssocID="{8DBF93AE-B71C-4FB2-BF6C-4C20A541C159}" presName="txFour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16A4042-D9A7-40BB-963F-4B83C1D5C9D3}" type="pres">
      <dgm:prSet presAssocID="{8DBF93AE-B71C-4FB2-BF6C-4C20A541C159}" presName="parTransFour" presStyleCnt="0"/>
      <dgm:spPr/>
    </dgm:pt>
    <dgm:pt modelId="{55374BE9-B0A1-4020-81EB-CC8815F2C52F}" type="pres">
      <dgm:prSet presAssocID="{8DBF93AE-B71C-4FB2-BF6C-4C20A541C159}" presName="horzFour" presStyleCnt="0"/>
      <dgm:spPr/>
    </dgm:pt>
    <dgm:pt modelId="{403FAAC0-BFE4-4D09-A5FF-80BBE023587A}" type="pres">
      <dgm:prSet presAssocID="{5A48FA4B-811A-4FDD-B988-3750A76C86DF}" presName="vertFour" presStyleCnt="0">
        <dgm:presLayoutVars>
          <dgm:chPref val="3"/>
        </dgm:presLayoutVars>
      </dgm:prSet>
      <dgm:spPr/>
    </dgm:pt>
    <dgm:pt modelId="{5ED8E754-2FC2-4025-9CE5-F19BE82E3C75}" type="pres">
      <dgm:prSet presAssocID="{5A48FA4B-811A-4FDD-B988-3750A76C86DF}" presName="txFour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4C972F9-B86D-42EC-B20B-6534F33D583D}" type="pres">
      <dgm:prSet presAssocID="{5A48FA4B-811A-4FDD-B988-3750A76C86DF}" presName="horzFour" presStyleCnt="0"/>
      <dgm:spPr/>
    </dgm:pt>
    <dgm:pt modelId="{E6470354-0085-4604-B648-B93FE6E92DBD}" type="pres">
      <dgm:prSet presAssocID="{34A4C7CB-48F9-41B1-935E-814119875392}" presName="sibSpaceFour" presStyleCnt="0"/>
      <dgm:spPr/>
    </dgm:pt>
    <dgm:pt modelId="{65E673AF-D97F-4A4B-8B8E-09F616B553C7}" type="pres">
      <dgm:prSet presAssocID="{78B898AE-F3D5-4E62-AFC5-CCCDD3C09F42}" presName="vertFour" presStyleCnt="0">
        <dgm:presLayoutVars>
          <dgm:chPref val="3"/>
        </dgm:presLayoutVars>
      </dgm:prSet>
      <dgm:spPr/>
    </dgm:pt>
    <dgm:pt modelId="{9C001BC1-144F-4B5D-84DE-7BA98ED28E63}" type="pres">
      <dgm:prSet presAssocID="{78B898AE-F3D5-4E62-AFC5-CCCDD3C09F42}" presName="txFour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685C9B6-A393-4574-B6FE-77F3B2100A63}" type="pres">
      <dgm:prSet presAssocID="{78B898AE-F3D5-4E62-AFC5-CCCDD3C09F42}" presName="horzFour" presStyleCnt="0"/>
      <dgm:spPr/>
    </dgm:pt>
    <dgm:pt modelId="{0EAE4BA5-3D29-4590-92C7-966888F03251}" type="pres">
      <dgm:prSet presAssocID="{6DF7CC5C-4B14-4D24-9D72-991477D658E2}" presName="sibSpaceFour" presStyleCnt="0"/>
      <dgm:spPr/>
    </dgm:pt>
    <dgm:pt modelId="{99AEE5EB-A2B5-44CE-91A0-940971EAF953}" type="pres">
      <dgm:prSet presAssocID="{47B7A9AF-8A1A-4BF0-8D72-23139A72FDB8}" presName="vertFour" presStyleCnt="0">
        <dgm:presLayoutVars>
          <dgm:chPref val="3"/>
        </dgm:presLayoutVars>
      </dgm:prSet>
      <dgm:spPr/>
    </dgm:pt>
    <dgm:pt modelId="{53BE14C3-9C60-42B1-8547-1E76E29500E3}" type="pres">
      <dgm:prSet presAssocID="{47B7A9AF-8A1A-4BF0-8D72-23139A72FDB8}" presName="txFour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5188440-C81B-4AB4-A2F6-FE156C2EFD7F}" type="pres">
      <dgm:prSet presAssocID="{47B7A9AF-8A1A-4BF0-8D72-23139A72FDB8}" presName="horzFour" presStyleCnt="0"/>
      <dgm:spPr/>
    </dgm:pt>
    <dgm:pt modelId="{9C25C5E9-8ABC-41F9-8776-55CA8F7365C1}" type="pres">
      <dgm:prSet presAssocID="{A8D3AFFB-38C0-4D70-BFCE-10C339CD5A89}" presName="sibSpaceFour" presStyleCnt="0"/>
      <dgm:spPr/>
    </dgm:pt>
    <dgm:pt modelId="{4D0E2F68-338D-4B21-B665-4B52F45E1F5A}" type="pres">
      <dgm:prSet presAssocID="{E878FA0D-8A87-42A5-9B2A-F9288660D0BA}" presName="vertFour" presStyleCnt="0">
        <dgm:presLayoutVars>
          <dgm:chPref val="3"/>
        </dgm:presLayoutVars>
      </dgm:prSet>
      <dgm:spPr/>
    </dgm:pt>
    <dgm:pt modelId="{6B159160-2347-4CB5-8E2D-62F5D9AF1C9C}" type="pres">
      <dgm:prSet presAssocID="{E878FA0D-8A87-42A5-9B2A-F9288660D0BA}" presName="txFour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C5B8DBC-51DD-4D0D-8ABB-E3F3B91881D2}" type="pres">
      <dgm:prSet presAssocID="{E878FA0D-8A87-42A5-9B2A-F9288660D0BA}" presName="horzFour" presStyleCnt="0"/>
      <dgm:spPr/>
    </dgm:pt>
    <dgm:pt modelId="{2FC1BCB1-E4C5-460E-8BBE-33B112C50D72}" type="pres">
      <dgm:prSet presAssocID="{56E1745B-746C-4E54-8D61-D7AC2B0A3831}" presName="sibSpaceTwo" presStyleCnt="0"/>
      <dgm:spPr/>
      <dgm:t>
        <a:bodyPr/>
        <a:lstStyle/>
        <a:p>
          <a:endParaRPr lang="pt-BR"/>
        </a:p>
      </dgm:t>
    </dgm:pt>
    <dgm:pt modelId="{C445F1A7-F46D-4611-AAB4-247690B69041}" type="pres">
      <dgm:prSet presAssocID="{5A1323A1-718D-4C9F-9219-7EEAE8BD647E}" presName="vertTwo" presStyleCnt="0"/>
      <dgm:spPr/>
      <dgm:t>
        <a:bodyPr/>
        <a:lstStyle/>
        <a:p>
          <a:endParaRPr lang="pt-BR"/>
        </a:p>
      </dgm:t>
    </dgm:pt>
    <dgm:pt modelId="{F002028A-C9BF-4487-896C-32F2D33474A6}" type="pres">
      <dgm:prSet presAssocID="{5A1323A1-718D-4C9F-9219-7EEAE8BD647E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E43840B-66EE-47A7-B1F7-D7C0BFD4873A}" type="pres">
      <dgm:prSet presAssocID="{5A1323A1-718D-4C9F-9219-7EEAE8BD647E}" presName="parTransTwo" presStyleCnt="0"/>
      <dgm:spPr/>
      <dgm:t>
        <a:bodyPr/>
        <a:lstStyle/>
        <a:p>
          <a:endParaRPr lang="pt-BR"/>
        </a:p>
      </dgm:t>
    </dgm:pt>
    <dgm:pt modelId="{AA81087F-73AA-40EC-882B-8EB72CE6E3E2}" type="pres">
      <dgm:prSet presAssocID="{5A1323A1-718D-4C9F-9219-7EEAE8BD647E}" presName="horzTwo" presStyleCnt="0"/>
      <dgm:spPr/>
      <dgm:t>
        <a:bodyPr/>
        <a:lstStyle/>
        <a:p>
          <a:endParaRPr lang="pt-BR"/>
        </a:p>
      </dgm:t>
    </dgm:pt>
    <dgm:pt modelId="{BAD69D32-A126-4BD8-9E53-EAE830A6E50A}" type="pres">
      <dgm:prSet presAssocID="{2197B995-3037-4F04-87B9-E18DD3B389A2}" presName="vertThree" presStyleCnt="0"/>
      <dgm:spPr/>
      <dgm:t>
        <a:bodyPr/>
        <a:lstStyle/>
        <a:p>
          <a:endParaRPr lang="pt-BR"/>
        </a:p>
      </dgm:t>
    </dgm:pt>
    <dgm:pt modelId="{2518A58B-1CDA-4E0E-A9D2-F86D70CAC816}" type="pres">
      <dgm:prSet presAssocID="{2197B995-3037-4F04-87B9-E18DD3B389A2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49C36F1-682C-44B4-9E85-71640E920D5D}" type="pres">
      <dgm:prSet presAssocID="{2197B995-3037-4F04-87B9-E18DD3B389A2}" presName="horzThree" presStyleCnt="0"/>
      <dgm:spPr/>
      <dgm:t>
        <a:bodyPr/>
        <a:lstStyle/>
        <a:p>
          <a:endParaRPr lang="pt-BR"/>
        </a:p>
      </dgm:t>
    </dgm:pt>
    <dgm:pt modelId="{91786616-656E-46E1-B4B1-E02B3B15EE32}" type="pres">
      <dgm:prSet presAssocID="{50BFDFAE-3DC4-4DD9-A37B-A9395886C2BE}" presName="sibSpaceTwo" presStyleCnt="0"/>
      <dgm:spPr/>
      <dgm:t>
        <a:bodyPr/>
        <a:lstStyle/>
        <a:p>
          <a:endParaRPr lang="pt-BR"/>
        </a:p>
      </dgm:t>
    </dgm:pt>
    <dgm:pt modelId="{373572B4-9A4B-4E7A-BA36-485A798DC104}" type="pres">
      <dgm:prSet presAssocID="{B91B9881-217A-4BFA-9402-EB39687176D7}" presName="vertTwo" presStyleCnt="0"/>
      <dgm:spPr/>
      <dgm:t>
        <a:bodyPr/>
        <a:lstStyle/>
        <a:p>
          <a:endParaRPr lang="pt-BR"/>
        </a:p>
      </dgm:t>
    </dgm:pt>
    <dgm:pt modelId="{6BB71A01-2405-40AF-8E68-D13EEB6DB0FE}" type="pres">
      <dgm:prSet presAssocID="{B91B9881-217A-4BFA-9402-EB39687176D7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2BCEFA5-51DC-4B6D-BC5B-3B25E873FA26}" type="pres">
      <dgm:prSet presAssocID="{B91B9881-217A-4BFA-9402-EB39687176D7}" presName="parTransTwo" presStyleCnt="0"/>
      <dgm:spPr/>
      <dgm:t>
        <a:bodyPr/>
        <a:lstStyle/>
        <a:p>
          <a:endParaRPr lang="pt-BR"/>
        </a:p>
      </dgm:t>
    </dgm:pt>
    <dgm:pt modelId="{D853B621-CA82-4084-8FF3-42E8C517212B}" type="pres">
      <dgm:prSet presAssocID="{B91B9881-217A-4BFA-9402-EB39687176D7}" presName="horzTwo" presStyleCnt="0"/>
      <dgm:spPr/>
      <dgm:t>
        <a:bodyPr/>
        <a:lstStyle/>
        <a:p>
          <a:endParaRPr lang="pt-BR"/>
        </a:p>
      </dgm:t>
    </dgm:pt>
    <dgm:pt modelId="{050B8C05-2AB7-40A7-86B8-5A2F8876EC8F}" type="pres">
      <dgm:prSet presAssocID="{1D86750D-AE78-4E9F-B476-975E1296AE38}" presName="vertThree" presStyleCnt="0"/>
      <dgm:spPr/>
      <dgm:t>
        <a:bodyPr/>
        <a:lstStyle/>
        <a:p>
          <a:endParaRPr lang="pt-BR"/>
        </a:p>
      </dgm:t>
    </dgm:pt>
    <dgm:pt modelId="{35711E75-DE13-4B27-9407-932D62C101E4}" type="pres">
      <dgm:prSet presAssocID="{1D86750D-AE78-4E9F-B476-975E1296AE38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A9BC3C6-EAD4-4258-B72C-840C04C1AEB9}" type="pres">
      <dgm:prSet presAssocID="{1D86750D-AE78-4E9F-B476-975E1296AE38}" presName="horzThree" presStyleCnt="0"/>
      <dgm:spPr/>
      <dgm:t>
        <a:bodyPr/>
        <a:lstStyle/>
        <a:p>
          <a:endParaRPr lang="pt-BR"/>
        </a:p>
      </dgm:t>
    </dgm:pt>
  </dgm:ptLst>
  <dgm:cxnLst>
    <dgm:cxn modelId="{68FD8D55-3DE5-4271-94AC-132134F80C1D}" srcId="{8DBF93AE-B71C-4FB2-BF6C-4C20A541C159}" destId="{5A48FA4B-811A-4FDD-B988-3750A76C86DF}" srcOrd="0" destOrd="0" parTransId="{19E559CB-EE15-46FC-8041-21340E5A03E4}" sibTransId="{34A4C7CB-48F9-41B1-935E-814119875392}"/>
    <dgm:cxn modelId="{AFE76445-5B8A-402D-900C-D0078AF50BD1}" srcId="{5A1323A1-718D-4C9F-9219-7EEAE8BD647E}" destId="{2197B995-3037-4F04-87B9-E18DD3B389A2}" srcOrd="0" destOrd="0" parTransId="{5F94B23F-6FEE-4A71-9074-F6E1E158910D}" sibTransId="{EB5E3BCE-EDCE-42B3-BD94-201FB104264F}"/>
    <dgm:cxn modelId="{C4FA55FB-A3DB-4D57-98F4-1BEBD0BDC043}" srcId="{8DBF93AE-B71C-4FB2-BF6C-4C20A541C159}" destId="{E878FA0D-8A87-42A5-9B2A-F9288660D0BA}" srcOrd="3" destOrd="0" parTransId="{589AD5FC-8388-4830-8C63-EE0636BC139D}" sibTransId="{56D6DDF3-FE91-4087-8CAD-7133B157D9F0}"/>
    <dgm:cxn modelId="{0244B789-67EE-4400-9FA6-0C33542BD07A}" type="presOf" srcId="{2197B995-3037-4F04-87B9-E18DD3B389A2}" destId="{2518A58B-1CDA-4E0E-A9D2-F86D70CAC816}" srcOrd="0" destOrd="0" presId="urn:microsoft.com/office/officeart/2005/8/layout/hierarchy4"/>
    <dgm:cxn modelId="{7CB068DB-B639-41CD-9A61-E981CF9D6674}" type="presOf" srcId="{06650947-7D67-4E38-B27B-D909BAB344D6}" destId="{8232A0DC-49A7-468A-B0D8-B43297EE1AB8}" srcOrd="0" destOrd="0" presId="urn:microsoft.com/office/officeart/2005/8/layout/hierarchy4"/>
    <dgm:cxn modelId="{83810A61-7AEA-4D69-A681-10E3105F959F}" srcId="{B91B9881-217A-4BFA-9402-EB39687176D7}" destId="{1D86750D-AE78-4E9F-B476-975E1296AE38}" srcOrd="0" destOrd="0" parTransId="{CDC15D4B-2A38-4285-B3C9-6E4FDBFAF16A}" sibTransId="{93A769F5-1907-4CFC-84AD-45FD7664B3B3}"/>
    <dgm:cxn modelId="{CD528EBE-84E7-49A3-9E0D-D1AD746899E5}" srcId="{06650947-7D67-4E38-B27B-D909BAB344D6}" destId="{5A1323A1-718D-4C9F-9219-7EEAE8BD647E}" srcOrd="1" destOrd="0" parTransId="{AE6D747E-F0F9-4060-AADB-CAD7126364E8}" sibTransId="{50BFDFAE-3DC4-4DD9-A37B-A9395886C2BE}"/>
    <dgm:cxn modelId="{2DB29B3F-3A44-4C97-AAA9-897ABDCAC930}" type="presOf" srcId="{F782AB52-3899-4158-91E8-30D494C0A0B0}" destId="{B68A6B3A-E920-482A-AD29-E169C029A8CD}" srcOrd="0" destOrd="0" presId="urn:microsoft.com/office/officeart/2005/8/layout/hierarchy4"/>
    <dgm:cxn modelId="{595BD853-2EC8-41E6-8914-7793B53147CB}" type="presOf" srcId="{B91B9881-217A-4BFA-9402-EB39687176D7}" destId="{6BB71A01-2405-40AF-8E68-D13EEB6DB0FE}" srcOrd="0" destOrd="0" presId="urn:microsoft.com/office/officeart/2005/8/layout/hierarchy4"/>
    <dgm:cxn modelId="{98F765BA-7C90-496E-9789-37BC694CFEAF}" srcId="{8DBF93AE-B71C-4FB2-BF6C-4C20A541C159}" destId="{78B898AE-F3D5-4E62-AFC5-CCCDD3C09F42}" srcOrd="1" destOrd="0" parTransId="{F16E7150-A693-4F4C-96D9-E2CE3159E6BF}" sibTransId="{6DF7CC5C-4B14-4D24-9D72-991477D658E2}"/>
    <dgm:cxn modelId="{C674C64B-D0EF-42A2-8CD3-20918400EF78}" type="presOf" srcId="{BB46C6FD-FE53-4FC5-9C56-80B256841CB7}" destId="{CE3F8AAC-0106-434F-ABB3-669A3F3370B7}" srcOrd="0" destOrd="0" presId="urn:microsoft.com/office/officeart/2005/8/layout/hierarchy4"/>
    <dgm:cxn modelId="{C9822621-5D8F-4D82-95FB-E22395F6047B}" srcId="{F782AB52-3899-4158-91E8-30D494C0A0B0}" destId="{78B62C90-8B20-40D7-83C6-6CF5EB988ADB}" srcOrd="1" destOrd="0" parTransId="{9FBA3C63-6E14-4E30-BED7-0DA1AD4DBA60}" sibTransId="{7AB98A0B-20F2-46E5-88F6-5E0372ED5D2B}"/>
    <dgm:cxn modelId="{45C4D1D4-7F85-4E08-98EE-6F6AB8F8E267}" type="presOf" srcId="{5A48FA4B-811A-4FDD-B988-3750A76C86DF}" destId="{5ED8E754-2FC2-4025-9CE5-F19BE82E3C75}" srcOrd="0" destOrd="0" presId="urn:microsoft.com/office/officeart/2005/8/layout/hierarchy4"/>
    <dgm:cxn modelId="{17BF85EC-C53E-42F4-A695-D37EC413C8AF}" srcId="{8DBF93AE-B71C-4FB2-BF6C-4C20A541C159}" destId="{47B7A9AF-8A1A-4BF0-8D72-23139A72FDB8}" srcOrd="2" destOrd="0" parTransId="{663CD70B-7715-442D-BB3B-E71062EC4FCD}" sibTransId="{A8D3AFFB-38C0-4D70-BFCE-10C339CD5A89}"/>
    <dgm:cxn modelId="{38AA10AE-010D-402D-A659-8E885DA15345}" type="presOf" srcId="{8DBF93AE-B71C-4FB2-BF6C-4C20A541C159}" destId="{4CECB3FE-6535-4A04-ACBD-CC65286AA9DA}" srcOrd="0" destOrd="0" presId="urn:microsoft.com/office/officeart/2005/8/layout/hierarchy4"/>
    <dgm:cxn modelId="{92516F67-C269-4E25-8947-D710CCB9EA51}" type="presOf" srcId="{1D86750D-AE78-4E9F-B476-975E1296AE38}" destId="{35711E75-DE13-4B27-9407-932D62C101E4}" srcOrd="0" destOrd="0" presId="urn:microsoft.com/office/officeart/2005/8/layout/hierarchy4"/>
    <dgm:cxn modelId="{B3F71C6F-A5F8-4393-AA7B-509663C0F19B}" srcId="{06650947-7D67-4E38-B27B-D909BAB344D6}" destId="{F782AB52-3899-4158-91E8-30D494C0A0B0}" srcOrd="0" destOrd="0" parTransId="{6130FA20-E68C-4659-A4E4-500265411F0E}" sibTransId="{56E1745B-746C-4E54-8D61-D7AC2B0A3831}"/>
    <dgm:cxn modelId="{EC250473-5F8F-425A-B236-3C8612E13390}" srcId="{78B62C90-8B20-40D7-83C6-6CF5EB988ADB}" destId="{8DBF93AE-B71C-4FB2-BF6C-4C20A541C159}" srcOrd="0" destOrd="0" parTransId="{9F900414-F4C3-42B7-BEDB-714F12B0631E}" sibTransId="{1EB8D6B6-ECFC-4481-94A9-A36A4281AF03}"/>
    <dgm:cxn modelId="{F46EB8E6-4D9B-490B-9A1E-F838F5E1D816}" type="presOf" srcId="{BC0B5F83-85BD-46F4-AEA9-2344AA961806}" destId="{16EB433B-A7AB-4F29-BB94-86075F71C421}" srcOrd="0" destOrd="0" presId="urn:microsoft.com/office/officeart/2005/8/layout/hierarchy4"/>
    <dgm:cxn modelId="{B592BC34-6659-4D55-A116-DB364F72687C}" srcId="{06650947-7D67-4E38-B27B-D909BAB344D6}" destId="{B91B9881-217A-4BFA-9402-EB39687176D7}" srcOrd="2" destOrd="0" parTransId="{FD4F1533-669F-4792-ADC4-0EC45AD50809}" sibTransId="{B6B0D0AF-FDC3-4400-9712-7FA1ADE497A7}"/>
    <dgm:cxn modelId="{388255D1-18EF-4244-ADA8-463D144132F1}" type="presOf" srcId="{78B898AE-F3D5-4E62-AFC5-CCCDD3C09F42}" destId="{9C001BC1-144F-4B5D-84DE-7BA98ED28E63}" srcOrd="0" destOrd="0" presId="urn:microsoft.com/office/officeart/2005/8/layout/hierarchy4"/>
    <dgm:cxn modelId="{1CB33C66-2FAF-4453-AE7B-88B3C2112BFB}" type="presOf" srcId="{E878FA0D-8A87-42A5-9B2A-F9288660D0BA}" destId="{6B159160-2347-4CB5-8E2D-62F5D9AF1C9C}" srcOrd="0" destOrd="0" presId="urn:microsoft.com/office/officeart/2005/8/layout/hierarchy4"/>
    <dgm:cxn modelId="{E75ECEE9-8922-41E8-A981-A248B032B1A3}" type="presOf" srcId="{78B62C90-8B20-40D7-83C6-6CF5EB988ADB}" destId="{B5949A58-F11C-4516-9C93-20C66E8A7861}" srcOrd="0" destOrd="0" presId="urn:microsoft.com/office/officeart/2005/8/layout/hierarchy4"/>
    <dgm:cxn modelId="{64BC36CF-B541-42AE-A4F1-B530E21E6CBF}" type="presOf" srcId="{5A1323A1-718D-4C9F-9219-7EEAE8BD647E}" destId="{F002028A-C9BF-4487-896C-32F2D33474A6}" srcOrd="0" destOrd="0" presId="urn:microsoft.com/office/officeart/2005/8/layout/hierarchy4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3078E04D-C7D9-4262-ABDD-309798AAF955}" srcId="{F782AB52-3899-4158-91E8-30D494C0A0B0}" destId="{BB46C6FD-FE53-4FC5-9C56-80B256841CB7}" srcOrd="0" destOrd="0" parTransId="{9085373B-0FEE-4C25-8C7A-E740A6049ABC}" sibTransId="{BB149CE8-77C5-416D-A48C-E7FEEAEACF05}"/>
    <dgm:cxn modelId="{CBBEFA4E-481E-4A53-8375-63C674935BF3}" type="presOf" srcId="{47B7A9AF-8A1A-4BF0-8D72-23139A72FDB8}" destId="{53BE14C3-9C60-42B1-8547-1E76E29500E3}" srcOrd="0" destOrd="0" presId="urn:microsoft.com/office/officeart/2005/8/layout/hierarchy4"/>
    <dgm:cxn modelId="{DE2AA786-BBCB-4F71-985F-B29314D4F7CF}" type="presParOf" srcId="{16EB433B-A7AB-4F29-BB94-86075F71C421}" destId="{730FF02A-B162-44DD-BB2A-1FA8A6E787F8}" srcOrd="0" destOrd="0" presId="urn:microsoft.com/office/officeart/2005/8/layout/hierarchy4"/>
    <dgm:cxn modelId="{D4963A17-BF6D-43E1-8740-57AEE69CA1C9}" type="presParOf" srcId="{730FF02A-B162-44DD-BB2A-1FA8A6E787F8}" destId="{8232A0DC-49A7-468A-B0D8-B43297EE1AB8}" srcOrd="0" destOrd="0" presId="urn:microsoft.com/office/officeart/2005/8/layout/hierarchy4"/>
    <dgm:cxn modelId="{F465D488-9281-4878-B096-BBB1C8DB2F95}" type="presParOf" srcId="{730FF02A-B162-44DD-BB2A-1FA8A6E787F8}" destId="{626EE462-822E-4D22-A33F-DEBC0B40F349}" srcOrd="1" destOrd="0" presId="urn:microsoft.com/office/officeart/2005/8/layout/hierarchy4"/>
    <dgm:cxn modelId="{AD34FEAB-5A2B-4346-9454-88B07DEEDE58}" type="presParOf" srcId="{730FF02A-B162-44DD-BB2A-1FA8A6E787F8}" destId="{47F05D43-07F5-463C-8408-0616BE654A16}" srcOrd="2" destOrd="0" presId="urn:microsoft.com/office/officeart/2005/8/layout/hierarchy4"/>
    <dgm:cxn modelId="{212A1FA8-4E5D-4E92-8E9D-F32F70584F42}" type="presParOf" srcId="{47F05D43-07F5-463C-8408-0616BE654A16}" destId="{A9108AE3-B894-4A2D-AB00-245C78A99B35}" srcOrd="0" destOrd="0" presId="urn:microsoft.com/office/officeart/2005/8/layout/hierarchy4"/>
    <dgm:cxn modelId="{5BB353AC-DED2-4F8F-9D7A-22618D23BEA8}" type="presParOf" srcId="{A9108AE3-B894-4A2D-AB00-245C78A99B35}" destId="{B68A6B3A-E920-482A-AD29-E169C029A8CD}" srcOrd="0" destOrd="0" presId="urn:microsoft.com/office/officeart/2005/8/layout/hierarchy4"/>
    <dgm:cxn modelId="{D7454C52-2404-473B-86D3-0B04CF404915}" type="presParOf" srcId="{A9108AE3-B894-4A2D-AB00-245C78A99B35}" destId="{75BAF82C-D83E-47EC-869B-D02749F41844}" srcOrd="1" destOrd="0" presId="urn:microsoft.com/office/officeart/2005/8/layout/hierarchy4"/>
    <dgm:cxn modelId="{42F4A16B-A703-43CE-81F1-68536E2898C7}" type="presParOf" srcId="{A9108AE3-B894-4A2D-AB00-245C78A99B35}" destId="{452C6033-E269-4B4A-8F50-7513135CB972}" srcOrd="2" destOrd="0" presId="urn:microsoft.com/office/officeart/2005/8/layout/hierarchy4"/>
    <dgm:cxn modelId="{BA7C840B-9C84-4484-9227-A4A1A993B335}" type="presParOf" srcId="{452C6033-E269-4B4A-8F50-7513135CB972}" destId="{65FEEB18-EB3E-40C0-A6A6-A004FF768558}" srcOrd="0" destOrd="0" presId="urn:microsoft.com/office/officeart/2005/8/layout/hierarchy4"/>
    <dgm:cxn modelId="{AEC2A0B5-B97B-4474-9C9A-9EE5F12BE5E8}" type="presParOf" srcId="{65FEEB18-EB3E-40C0-A6A6-A004FF768558}" destId="{CE3F8AAC-0106-434F-ABB3-669A3F3370B7}" srcOrd="0" destOrd="0" presId="urn:microsoft.com/office/officeart/2005/8/layout/hierarchy4"/>
    <dgm:cxn modelId="{3297AEF4-7483-4B02-8C66-8B6F5BF3DF6B}" type="presParOf" srcId="{65FEEB18-EB3E-40C0-A6A6-A004FF768558}" destId="{BB7A5C14-AA5A-49B0-AB87-8275F2A75DBB}" srcOrd="1" destOrd="0" presId="urn:microsoft.com/office/officeart/2005/8/layout/hierarchy4"/>
    <dgm:cxn modelId="{2EC71CC5-A473-4F7B-989D-1A21D6A2402B}" type="presParOf" srcId="{452C6033-E269-4B4A-8F50-7513135CB972}" destId="{9274F4E2-3722-4BF4-8814-86104B76D364}" srcOrd="1" destOrd="0" presId="urn:microsoft.com/office/officeart/2005/8/layout/hierarchy4"/>
    <dgm:cxn modelId="{ED2C990C-D79F-47A6-83F1-98C874292EDF}" type="presParOf" srcId="{452C6033-E269-4B4A-8F50-7513135CB972}" destId="{C29A4698-5221-4D74-95ED-263230FCCA7A}" srcOrd="2" destOrd="0" presId="urn:microsoft.com/office/officeart/2005/8/layout/hierarchy4"/>
    <dgm:cxn modelId="{1CC73C16-2986-4F9C-906C-90370DF6A949}" type="presParOf" srcId="{C29A4698-5221-4D74-95ED-263230FCCA7A}" destId="{B5949A58-F11C-4516-9C93-20C66E8A7861}" srcOrd="0" destOrd="0" presId="urn:microsoft.com/office/officeart/2005/8/layout/hierarchy4"/>
    <dgm:cxn modelId="{A9250BA6-594B-4BFF-97E7-09F5DA7641FF}" type="presParOf" srcId="{C29A4698-5221-4D74-95ED-263230FCCA7A}" destId="{B3AED337-4E67-4E01-A5EA-9A63F7BEB39F}" srcOrd="1" destOrd="0" presId="urn:microsoft.com/office/officeart/2005/8/layout/hierarchy4"/>
    <dgm:cxn modelId="{40F18963-9566-498D-9584-2A005D5F89FB}" type="presParOf" srcId="{C29A4698-5221-4D74-95ED-263230FCCA7A}" destId="{629F052F-D8AE-4729-B835-E28BB2F83891}" srcOrd="2" destOrd="0" presId="urn:microsoft.com/office/officeart/2005/8/layout/hierarchy4"/>
    <dgm:cxn modelId="{E19D1EEA-B6DE-420E-B91A-1BBE08210D0F}" type="presParOf" srcId="{629F052F-D8AE-4729-B835-E28BB2F83891}" destId="{A721791E-1752-4061-B827-CE806B76C5A8}" srcOrd="0" destOrd="0" presId="urn:microsoft.com/office/officeart/2005/8/layout/hierarchy4"/>
    <dgm:cxn modelId="{34A0EC8B-49C3-4A15-96A1-CA1EDF271FA1}" type="presParOf" srcId="{A721791E-1752-4061-B827-CE806B76C5A8}" destId="{4CECB3FE-6535-4A04-ACBD-CC65286AA9DA}" srcOrd="0" destOrd="0" presId="urn:microsoft.com/office/officeart/2005/8/layout/hierarchy4"/>
    <dgm:cxn modelId="{6FDD150A-0752-485A-B820-1A29F7BF297C}" type="presParOf" srcId="{A721791E-1752-4061-B827-CE806B76C5A8}" destId="{716A4042-D9A7-40BB-963F-4B83C1D5C9D3}" srcOrd="1" destOrd="0" presId="urn:microsoft.com/office/officeart/2005/8/layout/hierarchy4"/>
    <dgm:cxn modelId="{5DC7F2B3-AE9E-4B40-8AAD-892F293396E4}" type="presParOf" srcId="{A721791E-1752-4061-B827-CE806B76C5A8}" destId="{55374BE9-B0A1-4020-81EB-CC8815F2C52F}" srcOrd="2" destOrd="0" presId="urn:microsoft.com/office/officeart/2005/8/layout/hierarchy4"/>
    <dgm:cxn modelId="{66D17CFE-F6B9-4052-A3F8-3064B2E36821}" type="presParOf" srcId="{55374BE9-B0A1-4020-81EB-CC8815F2C52F}" destId="{403FAAC0-BFE4-4D09-A5FF-80BBE023587A}" srcOrd="0" destOrd="0" presId="urn:microsoft.com/office/officeart/2005/8/layout/hierarchy4"/>
    <dgm:cxn modelId="{86208DE4-2D7E-4CA0-AAAB-7400AD4FC8D0}" type="presParOf" srcId="{403FAAC0-BFE4-4D09-A5FF-80BBE023587A}" destId="{5ED8E754-2FC2-4025-9CE5-F19BE82E3C75}" srcOrd="0" destOrd="0" presId="urn:microsoft.com/office/officeart/2005/8/layout/hierarchy4"/>
    <dgm:cxn modelId="{85E0BBD1-3CEF-4C54-9C34-A53855F6D583}" type="presParOf" srcId="{403FAAC0-BFE4-4D09-A5FF-80BBE023587A}" destId="{44C972F9-B86D-42EC-B20B-6534F33D583D}" srcOrd="1" destOrd="0" presId="urn:microsoft.com/office/officeart/2005/8/layout/hierarchy4"/>
    <dgm:cxn modelId="{7FC4145D-7ACF-4B3C-BD23-5FDCE8E69CBD}" type="presParOf" srcId="{55374BE9-B0A1-4020-81EB-CC8815F2C52F}" destId="{E6470354-0085-4604-B648-B93FE6E92DBD}" srcOrd="1" destOrd="0" presId="urn:microsoft.com/office/officeart/2005/8/layout/hierarchy4"/>
    <dgm:cxn modelId="{5D9D061B-9A08-4DCF-AC9D-229835F7CFED}" type="presParOf" srcId="{55374BE9-B0A1-4020-81EB-CC8815F2C52F}" destId="{65E673AF-D97F-4A4B-8B8E-09F616B553C7}" srcOrd="2" destOrd="0" presId="urn:microsoft.com/office/officeart/2005/8/layout/hierarchy4"/>
    <dgm:cxn modelId="{BEFFD3D0-7E18-47F9-AD11-47527519239B}" type="presParOf" srcId="{65E673AF-D97F-4A4B-8B8E-09F616B553C7}" destId="{9C001BC1-144F-4B5D-84DE-7BA98ED28E63}" srcOrd="0" destOrd="0" presId="urn:microsoft.com/office/officeart/2005/8/layout/hierarchy4"/>
    <dgm:cxn modelId="{004F623F-0A0A-4306-A3BA-D00BD80A419E}" type="presParOf" srcId="{65E673AF-D97F-4A4B-8B8E-09F616B553C7}" destId="{A685C9B6-A393-4574-B6FE-77F3B2100A63}" srcOrd="1" destOrd="0" presId="urn:microsoft.com/office/officeart/2005/8/layout/hierarchy4"/>
    <dgm:cxn modelId="{CCDAF45E-8D24-4131-A01D-03FCF8C28F4C}" type="presParOf" srcId="{55374BE9-B0A1-4020-81EB-CC8815F2C52F}" destId="{0EAE4BA5-3D29-4590-92C7-966888F03251}" srcOrd="3" destOrd="0" presId="urn:microsoft.com/office/officeart/2005/8/layout/hierarchy4"/>
    <dgm:cxn modelId="{DE71437B-4DF5-4225-8E15-9D4B2241A7A6}" type="presParOf" srcId="{55374BE9-B0A1-4020-81EB-CC8815F2C52F}" destId="{99AEE5EB-A2B5-44CE-91A0-940971EAF953}" srcOrd="4" destOrd="0" presId="urn:microsoft.com/office/officeart/2005/8/layout/hierarchy4"/>
    <dgm:cxn modelId="{8879ECA1-A89D-4D9D-9D61-F31D2210FD8D}" type="presParOf" srcId="{99AEE5EB-A2B5-44CE-91A0-940971EAF953}" destId="{53BE14C3-9C60-42B1-8547-1E76E29500E3}" srcOrd="0" destOrd="0" presId="urn:microsoft.com/office/officeart/2005/8/layout/hierarchy4"/>
    <dgm:cxn modelId="{6ACDAC04-CDF1-4C11-AFCB-FD59ABA59ECD}" type="presParOf" srcId="{99AEE5EB-A2B5-44CE-91A0-940971EAF953}" destId="{E5188440-C81B-4AB4-A2F6-FE156C2EFD7F}" srcOrd="1" destOrd="0" presId="urn:microsoft.com/office/officeart/2005/8/layout/hierarchy4"/>
    <dgm:cxn modelId="{4927B1D7-5252-43FF-ACA5-1081F03E7331}" type="presParOf" srcId="{55374BE9-B0A1-4020-81EB-CC8815F2C52F}" destId="{9C25C5E9-8ABC-41F9-8776-55CA8F7365C1}" srcOrd="5" destOrd="0" presId="urn:microsoft.com/office/officeart/2005/8/layout/hierarchy4"/>
    <dgm:cxn modelId="{949B5791-3CEB-4B6B-912E-B40BB16733F2}" type="presParOf" srcId="{55374BE9-B0A1-4020-81EB-CC8815F2C52F}" destId="{4D0E2F68-338D-4B21-B665-4B52F45E1F5A}" srcOrd="6" destOrd="0" presId="urn:microsoft.com/office/officeart/2005/8/layout/hierarchy4"/>
    <dgm:cxn modelId="{ABF89DCC-9079-4EC8-9F67-10552484177B}" type="presParOf" srcId="{4D0E2F68-338D-4B21-B665-4B52F45E1F5A}" destId="{6B159160-2347-4CB5-8E2D-62F5D9AF1C9C}" srcOrd="0" destOrd="0" presId="urn:microsoft.com/office/officeart/2005/8/layout/hierarchy4"/>
    <dgm:cxn modelId="{8FDD1271-CB25-489E-9EF8-76F4C8DFFA34}" type="presParOf" srcId="{4D0E2F68-338D-4B21-B665-4B52F45E1F5A}" destId="{AC5B8DBC-51DD-4D0D-8ABB-E3F3B91881D2}" srcOrd="1" destOrd="0" presId="urn:microsoft.com/office/officeart/2005/8/layout/hierarchy4"/>
    <dgm:cxn modelId="{EC22AFA1-C6D6-4FE9-A1A4-36A51D5B2D3A}" type="presParOf" srcId="{47F05D43-07F5-463C-8408-0616BE654A16}" destId="{2FC1BCB1-E4C5-460E-8BBE-33B112C50D72}" srcOrd="1" destOrd="0" presId="urn:microsoft.com/office/officeart/2005/8/layout/hierarchy4"/>
    <dgm:cxn modelId="{FC874BE4-FF70-45D7-8763-33E57F616B71}" type="presParOf" srcId="{47F05D43-07F5-463C-8408-0616BE654A16}" destId="{C445F1A7-F46D-4611-AAB4-247690B69041}" srcOrd="2" destOrd="0" presId="urn:microsoft.com/office/officeart/2005/8/layout/hierarchy4"/>
    <dgm:cxn modelId="{8F0770EF-7EFC-4021-BFA8-4FEC6BAA9BCA}" type="presParOf" srcId="{C445F1A7-F46D-4611-AAB4-247690B69041}" destId="{F002028A-C9BF-4487-896C-32F2D33474A6}" srcOrd="0" destOrd="0" presId="urn:microsoft.com/office/officeart/2005/8/layout/hierarchy4"/>
    <dgm:cxn modelId="{BD0282B5-351E-4592-A55C-6459C63C3046}" type="presParOf" srcId="{C445F1A7-F46D-4611-AAB4-247690B69041}" destId="{6E43840B-66EE-47A7-B1F7-D7C0BFD4873A}" srcOrd="1" destOrd="0" presId="urn:microsoft.com/office/officeart/2005/8/layout/hierarchy4"/>
    <dgm:cxn modelId="{176853DB-F0E8-4942-A7D7-48078BC1600C}" type="presParOf" srcId="{C445F1A7-F46D-4611-AAB4-247690B69041}" destId="{AA81087F-73AA-40EC-882B-8EB72CE6E3E2}" srcOrd="2" destOrd="0" presId="urn:microsoft.com/office/officeart/2005/8/layout/hierarchy4"/>
    <dgm:cxn modelId="{3E3DF0E7-61EA-46AA-BC1D-7FB9547F1E77}" type="presParOf" srcId="{AA81087F-73AA-40EC-882B-8EB72CE6E3E2}" destId="{BAD69D32-A126-4BD8-9E53-EAE830A6E50A}" srcOrd="0" destOrd="0" presId="urn:microsoft.com/office/officeart/2005/8/layout/hierarchy4"/>
    <dgm:cxn modelId="{387E8DA3-2F9D-4B27-ACB3-835F41BC5E3C}" type="presParOf" srcId="{BAD69D32-A126-4BD8-9E53-EAE830A6E50A}" destId="{2518A58B-1CDA-4E0E-A9D2-F86D70CAC816}" srcOrd="0" destOrd="0" presId="urn:microsoft.com/office/officeart/2005/8/layout/hierarchy4"/>
    <dgm:cxn modelId="{D9E89FF8-7A2C-4EBF-8B34-CC9E75DD419B}" type="presParOf" srcId="{BAD69D32-A126-4BD8-9E53-EAE830A6E50A}" destId="{A49C36F1-682C-44B4-9E85-71640E920D5D}" srcOrd="1" destOrd="0" presId="urn:microsoft.com/office/officeart/2005/8/layout/hierarchy4"/>
    <dgm:cxn modelId="{1C05E4DB-1410-4F51-84FA-0DBFE871651A}" type="presParOf" srcId="{47F05D43-07F5-463C-8408-0616BE654A16}" destId="{91786616-656E-46E1-B4B1-E02B3B15EE32}" srcOrd="3" destOrd="0" presId="urn:microsoft.com/office/officeart/2005/8/layout/hierarchy4"/>
    <dgm:cxn modelId="{84C7BAA9-1FED-47C6-9EF2-A3AB969AF2C0}" type="presParOf" srcId="{47F05D43-07F5-463C-8408-0616BE654A16}" destId="{373572B4-9A4B-4E7A-BA36-485A798DC104}" srcOrd="4" destOrd="0" presId="urn:microsoft.com/office/officeart/2005/8/layout/hierarchy4"/>
    <dgm:cxn modelId="{46BEF52C-6DB5-40C2-B2A1-6251516B51ED}" type="presParOf" srcId="{373572B4-9A4B-4E7A-BA36-485A798DC104}" destId="{6BB71A01-2405-40AF-8E68-D13EEB6DB0FE}" srcOrd="0" destOrd="0" presId="urn:microsoft.com/office/officeart/2005/8/layout/hierarchy4"/>
    <dgm:cxn modelId="{992FE3A9-2DB4-4442-AC32-029C8CA33B00}" type="presParOf" srcId="{373572B4-9A4B-4E7A-BA36-485A798DC104}" destId="{82BCEFA5-51DC-4B6D-BC5B-3B25E873FA26}" srcOrd="1" destOrd="0" presId="urn:microsoft.com/office/officeart/2005/8/layout/hierarchy4"/>
    <dgm:cxn modelId="{A6B3E523-8672-41D7-A741-3980C6486F4B}" type="presParOf" srcId="{373572B4-9A4B-4E7A-BA36-485A798DC104}" destId="{D853B621-CA82-4084-8FF3-42E8C517212B}" srcOrd="2" destOrd="0" presId="urn:microsoft.com/office/officeart/2005/8/layout/hierarchy4"/>
    <dgm:cxn modelId="{149C905B-CBCA-4D3D-9811-579450E8BAFA}" type="presParOf" srcId="{D853B621-CA82-4084-8FF3-42E8C517212B}" destId="{050B8C05-2AB7-40A7-86B8-5A2F8876EC8F}" srcOrd="0" destOrd="0" presId="urn:microsoft.com/office/officeart/2005/8/layout/hierarchy4"/>
    <dgm:cxn modelId="{71FA864D-0DA0-47C5-A311-3CA583E4043F}" type="presParOf" srcId="{050B8C05-2AB7-40A7-86B8-5A2F8876EC8F}" destId="{35711E75-DE13-4B27-9407-932D62C101E4}" srcOrd="0" destOrd="0" presId="urn:microsoft.com/office/officeart/2005/8/layout/hierarchy4"/>
    <dgm:cxn modelId="{6E8F9015-2847-4B7B-918F-CD3EF13C6CF1}" type="presParOf" srcId="{050B8C05-2AB7-40A7-86B8-5A2F8876EC8F}" destId="{1A9BC3C6-EAD4-4258-B72C-840C04C1AEB9}" srcOrd="1" destOrd="0" presId="urn:microsoft.com/office/officeart/2005/8/layout/hierarchy4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FATURAMENTO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59B97BE4-FF06-4358-B42B-48D64FDDC158}">
      <dgm:prSet phldrT="[Texto]"/>
      <dgm:spPr/>
      <dgm:t>
        <a:bodyPr vert="vert"/>
        <a:lstStyle/>
        <a:p>
          <a:pPr algn="l"/>
          <a:r>
            <a:rPr lang="pt-BR" dirty="0" smtClean="0"/>
            <a:t>TRANSAÇÕES</a:t>
          </a:r>
          <a:endParaRPr lang="pt-BR" dirty="0"/>
        </a:p>
      </dgm:t>
    </dgm:pt>
    <dgm:pt modelId="{8DAB5C38-3162-4744-AE89-184AFEA90AA9}" type="parTrans" cxnId="{EC01F871-7933-4B49-9139-D4DF1D91EAD8}">
      <dgm:prSet/>
      <dgm:spPr/>
      <dgm:t>
        <a:bodyPr/>
        <a:lstStyle/>
        <a:p>
          <a:endParaRPr lang="pt-BR"/>
        </a:p>
      </dgm:t>
    </dgm:pt>
    <dgm:pt modelId="{90F389A3-43A0-466A-8F1F-56855C832E98}" type="sibTrans" cxnId="{EC01F871-7933-4B49-9139-D4DF1D91EAD8}">
      <dgm:prSet/>
      <dgm:spPr/>
      <dgm:t>
        <a:bodyPr/>
        <a:lstStyle/>
        <a:p>
          <a:endParaRPr lang="pt-BR"/>
        </a:p>
      </dgm:t>
    </dgm:pt>
    <dgm:pt modelId="{A93268C4-367C-4D93-9E4A-F2A33F02E0E1}">
      <dgm:prSet phldrT="[Texto]"/>
      <dgm:spPr/>
      <dgm:t>
        <a:bodyPr vert="vert"/>
        <a:lstStyle/>
        <a:p>
          <a:pPr algn="l"/>
          <a:r>
            <a:rPr lang="pt-BR" dirty="0" smtClean="0"/>
            <a:t>CONDIÇÕES</a:t>
          </a:r>
          <a:endParaRPr lang="pt-BR" dirty="0"/>
        </a:p>
      </dgm:t>
    </dgm:pt>
    <dgm:pt modelId="{DC398B77-B2AD-4AAE-8CAE-E63A785E63D7}" type="parTrans" cxnId="{9526EF10-5933-4F5C-B5C5-EF57934472A7}">
      <dgm:prSet/>
      <dgm:spPr/>
      <dgm:t>
        <a:bodyPr/>
        <a:lstStyle/>
        <a:p>
          <a:endParaRPr lang="pt-BR"/>
        </a:p>
      </dgm:t>
    </dgm:pt>
    <dgm:pt modelId="{09714C2D-3A41-4E7D-AF66-DDCDBDFF1B7D}" type="sibTrans" cxnId="{9526EF10-5933-4F5C-B5C5-EF57934472A7}">
      <dgm:prSet/>
      <dgm:spPr/>
      <dgm:t>
        <a:bodyPr/>
        <a:lstStyle/>
        <a:p>
          <a:endParaRPr lang="pt-BR"/>
        </a:p>
      </dgm:t>
    </dgm:pt>
    <dgm:pt modelId="{C1FBA7CC-1773-40C6-80A9-2D0A7407DCA2}">
      <dgm:prSet phldrT="[Texto]"/>
      <dgm:spPr/>
      <dgm:t>
        <a:bodyPr vert="vert"/>
        <a:lstStyle/>
        <a:p>
          <a:r>
            <a:rPr lang="pt-BR" dirty="0" smtClean="0"/>
            <a:t>-</a:t>
          </a:r>
          <a:endParaRPr lang="pt-BR" dirty="0"/>
        </a:p>
      </dgm:t>
    </dgm:pt>
    <dgm:pt modelId="{054E339B-3BEC-4071-ADA6-C04A16D8A977}" type="sibTrans" cxnId="{3A85A4FF-DF71-41DE-BB52-AA739F2F55A9}">
      <dgm:prSet/>
      <dgm:spPr/>
      <dgm:t>
        <a:bodyPr/>
        <a:lstStyle/>
        <a:p>
          <a:endParaRPr lang="pt-BR"/>
        </a:p>
      </dgm:t>
    </dgm:pt>
    <dgm:pt modelId="{9D550BC5-5E1F-4EC9-A485-F153DE99A0A2}" type="parTrans" cxnId="{3A85A4FF-DF71-41DE-BB52-AA739F2F55A9}">
      <dgm:prSet/>
      <dgm:spPr/>
      <dgm:t>
        <a:bodyPr/>
        <a:lstStyle/>
        <a:p>
          <a:endParaRPr lang="pt-BR"/>
        </a:p>
      </dgm:t>
    </dgm:pt>
    <dgm:pt modelId="{CDA1B2ED-054C-463A-AA0B-D1F40A1EE14F}">
      <dgm:prSet phldrT="[Texto]"/>
      <dgm:spPr/>
      <dgm:t>
        <a:bodyPr vert="vert"/>
        <a:lstStyle/>
        <a:p>
          <a:pPr algn="l"/>
          <a:r>
            <a:rPr lang="pt-BR" dirty="0" smtClean="0"/>
            <a:t>05 – GERAR RECIBO</a:t>
          </a:r>
          <a:endParaRPr lang="pt-BR" dirty="0"/>
        </a:p>
      </dgm:t>
    </dgm:pt>
    <dgm:pt modelId="{87FB0A45-AE77-49AF-9BD2-4B005F6E2E40}" type="sibTrans" cxnId="{B426580E-FF18-4629-B9C6-B0986093B961}">
      <dgm:prSet/>
      <dgm:spPr/>
      <dgm:t>
        <a:bodyPr/>
        <a:lstStyle/>
        <a:p>
          <a:endParaRPr lang="pt-BR"/>
        </a:p>
      </dgm:t>
    </dgm:pt>
    <dgm:pt modelId="{F9B9B2D7-1F74-4AE1-A807-248BAE55F74A}" type="parTrans" cxnId="{B426580E-FF18-4629-B9C6-B0986093B961}">
      <dgm:prSet/>
      <dgm:spPr/>
      <dgm:t>
        <a:bodyPr/>
        <a:lstStyle/>
        <a:p>
          <a:endParaRPr lang="pt-BR"/>
        </a:p>
      </dgm:t>
    </dgm:pt>
    <dgm:pt modelId="{C524300D-FBBF-425D-9619-B066A545ED01}">
      <dgm:prSet phldrT="[Texto]"/>
      <dgm:spPr/>
      <dgm:t>
        <a:bodyPr vert="vert"/>
        <a:lstStyle/>
        <a:p>
          <a:pPr algn="l"/>
          <a:r>
            <a:rPr lang="pt-BR" dirty="0" smtClean="0"/>
            <a:t>04 - ENVIO DE COBRANÇA</a:t>
          </a:r>
          <a:endParaRPr lang="pt-BR" dirty="0"/>
        </a:p>
      </dgm:t>
    </dgm:pt>
    <dgm:pt modelId="{35A46879-EA73-436E-A61B-42D823077B11}" type="sibTrans" cxnId="{9B922AAF-AD8B-41D0-B9A3-184A0BA68FAB}">
      <dgm:prSet/>
      <dgm:spPr/>
      <dgm:t>
        <a:bodyPr/>
        <a:lstStyle/>
        <a:p>
          <a:endParaRPr lang="pt-BR"/>
        </a:p>
      </dgm:t>
    </dgm:pt>
    <dgm:pt modelId="{7B10653E-4C9D-46A0-B8EB-41569EAB0FBA}" type="parTrans" cxnId="{9B922AAF-AD8B-41D0-B9A3-184A0BA68FAB}">
      <dgm:prSet/>
      <dgm:spPr/>
      <dgm:t>
        <a:bodyPr/>
        <a:lstStyle/>
        <a:p>
          <a:endParaRPr lang="pt-BR"/>
        </a:p>
      </dgm:t>
    </dgm:pt>
    <dgm:pt modelId="{CFF409E3-9E21-4313-B5E4-C09F30F964B3}">
      <dgm:prSet phldrT="[Texto]"/>
      <dgm:spPr/>
      <dgm:t>
        <a:bodyPr vert="vert"/>
        <a:lstStyle/>
        <a:p>
          <a:pPr algn="l"/>
          <a:r>
            <a:rPr lang="pt-BR" dirty="0" smtClean="0"/>
            <a:t>03 - GERAR BOLETOS</a:t>
          </a:r>
          <a:endParaRPr lang="pt-BR" dirty="0"/>
        </a:p>
      </dgm:t>
    </dgm:pt>
    <dgm:pt modelId="{6C6574DF-EA94-4062-BE97-A8902DA86130}" type="sibTrans" cxnId="{E0A4F2ED-3FD9-4AAE-A467-4FC8D53C6433}">
      <dgm:prSet/>
      <dgm:spPr/>
      <dgm:t>
        <a:bodyPr/>
        <a:lstStyle/>
        <a:p>
          <a:endParaRPr lang="pt-BR"/>
        </a:p>
      </dgm:t>
    </dgm:pt>
    <dgm:pt modelId="{D672013B-6B83-4B2E-ADC4-8855D1FF56C7}" type="parTrans" cxnId="{E0A4F2ED-3FD9-4AAE-A467-4FC8D53C6433}">
      <dgm:prSet/>
      <dgm:spPr/>
      <dgm:t>
        <a:bodyPr/>
        <a:lstStyle/>
        <a:p>
          <a:endParaRPr lang="pt-BR"/>
        </a:p>
      </dgm:t>
    </dgm:pt>
    <dgm:pt modelId="{660D12F7-305F-4E46-9F09-0D2AA557556E}">
      <dgm:prSet phldrT="[Texto]"/>
      <dgm:spPr/>
      <dgm:t>
        <a:bodyPr vert="vert"/>
        <a:lstStyle/>
        <a:p>
          <a:pPr algn="l"/>
          <a:r>
            <a:rPr lang="pt-BR" dirty="0" smtClean="0"/>
            <a:t>02 - FATURAMENTO POR CLIENTE x CONDIÇÕES x TRANSAÇÕES</a:t>
          </a:r>
          <a:endParaRPr lang="pt-BR" dirty="0"/>
        </a:p>
      </dgm:t>
    </dgm:pt>
    <dgm:pt modelId="{AF6A1B39-2C9F-41F0-8710-1D5E376BC703}" type="sibTrans" cxnId="{D47B85AB-5CFF-4DA7-9126-494A26368633}">
      <dgm:prSet/>
      <dgm:spPr/>
      <dgm:t>
        <a:bodyPr/>
        <a:lstStyle/>
        <a:p>
          <a:endParaRPr lang="pt-BR"/>
        </a:p>
      </dgm:t>
    </dgm:pt>
    <dgm:pt modelId="{4CF47156-77DE-4CD5-A8F4-8D5B12739304}" type="parTrans" cxnId="{D47B85AB-5CFF-4DA7-9126-494A26368633}">
      <dgm:prSet/>
      <dgm:spPr/>
      <dgm:t>
        <a:bodyPr/>
        <a:lstStyle/>
        <a:p>
          <a:endParaRPr lang="pt-BR"/>
        </a:p>
      </dgm:t>
    </dgm:pt>
    <dgm:pt modelId="{2637F1F5-438B-4F3C-AC0E-FBF0D9BE04B7}">
      <dgm:prSet phldrT="[Texto]"/>
      <dgm:spPr/>
      <dgm:t>
        <a:bodyPr vert="vert"/>
        <a:lstStyle/>
        <a:p>
          <a:pPr algn="l"/>
          <a:r>
            <a:rPr lang="pt-BR" dirty="0" smtClean="0"/>
            <a:t>01 - CONTROLE DE TITULOS</a:t>
          </a:r>
          <a:endParaRPr lang="pt-BR" dirty="0"/>
        </a:p>
      </dgm:t>
    </dgm:pt>
    <dgm:pt modelId="{F7440FED-A0E5-4434-9056-CAED72610319}" type="parTrans" cxnId="{67CBFC83-E18F-4177-8A94-246C61359EF9}">
      <dgm:prSet/>
      <dgm:spPr/>
    </dgm:pt>
    <dgm:pt modelId="{56ABA3F0-1B75-4D17-9392-AEB7BB4183D2}" type="sibTrans" cxnId="{67CBFC83-E18F-4177-8A94-246C61359EF9}">
      <dgm:prSet/>
      <dgm:spPr/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7B8885FB-42E3-44DC-9F96-E5148D53E1DE}" type="pres">
      <dgm:prSet presAssocID="{59B97BE4-FF06-4358-B42B-48D64FDDC158}" presName="vertTwo" presStyleCnt="0"/>
      <dgm:spPr/>
    </dgm:pt>
    <dgm:pt modelId="{B6F8B5A7-35B5-4B8D-A335-37FFE5DC4784}" type="pres">
      <dgm:prSet presAssocID="{59B97BE4-FF06-4358-B42B-48D64FDDC158}" presName="txTwo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22B45F-C37E-4B5D-9358-2781199F1743}" type="pres">
      <dgm:prSet presAssocID="{59B97BE4-FF06-4358-B42B-48D64FDDC158}" presName="horzTwo" presStyleCnt="0"/>
      <dgm:spPr/>
    </dgm:pt>
    <dgm:pt modelId="{1CAB8F70-D0B6-4EF6-A96C-FE9D57EDF644}" type="pres">
      <dgm:prSet presAssocID="{90F389A3-43A0-466A-8F1F-56855C832E98}" presName="sibSpaceTwo" presStyleCnt="0"/>
      <dgm:spPr/>
    </dgm:pt>
    <dgm:pt modelId="{B0081FC2-C8A4-4EB5-AC05-8DD8E9FFF616}" type="pres">
      <dgm:prSet presAssocID="{A93268C4-367C-4D93-9E4A-F2A33F02E0E1}" presName="vertTwo" presStyleCnt="0"/>
      <dgm:spPr/>
    </dgm:pt>
    <dgm:pt modelId="{AA3F2455-858E-4307-9E15-ED1B96B1CCA7}" type="pres">
      <dgm:prSet presAssocID="{A93268C4-367C-4D93-9E4A-F2A33F02E0E1}" presName="txTwo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570FAC7-6AEC-43A4-B9D3-C3358BA6AB9F}" type="pres">
      <dgm:prSet presAssocID="{A93268C4-367C-4D93-9E4A-F2A33F02E0E1}" presName="horzTwo" presStyleCnt="0"/>
      <dgm:spPr/>
    </dgm:pt>
    <dgm:pt modelId="{69CB7746-C200-4D25-8407-CF435A5121F8}" type="pres">
      <dgm:prSet presAssocID="{09714C2D-3A41-4E7D-AF66-DDCDBDFF1B7D}" presName="sibSpaceTwo" presStyleCnt="0"/>
      <dgm:spPr/>
    </dgm:pt>
    <dgm:pt modelId="{A18F37B4-B3AD-47EE-B683-C14827874CA6}" type="pres">
      <dgm:prSet presAssocID="{C1FBA7CC-1773-40C6-80A9-2D0A7407DCA2}" presName="vertTwo" presStyleCnt="0"/>
      <dgm:spPr/>
    </dgm:pt>
    <dgm:pt modelId="{5F9A5511-2D20-45C9-9864-FC324A203C20}" type="pres">
      <dgm:prSet presAssocID="{C1FBA7CC-1773-40C6-80A9-2D0A7407DCA2}" presName="txTwo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0ACC05F-EBC9-41E5-89CE-E8FD412E59EF}" type="pres">
      <dgm:prSet presAssocID="{C1FBA7CC-1773-40C6-80A9-2D0A7407DCA2}" presName="horzTwo" presStyleCnt="0"/>
      <dgm:spPr/>
    </dgm:pt>
    <dgm:pt modelId="{47EDCCEA-97E0-446B-B211-1A0F931FEE49}" type="pres">
      <dgm:prSet presAssocID="{054E339B-3BEC-4071-ADA6-C04A16D8A977}" presName="sibSpaceTwo" presStyleCnt="0"/>
      <dgm:spPr/>
    </dgm:pt>
    <dgm:pt modelId="{718141B3-812E-41FC-AAA6-8A12F90456B2}" type="pres">
      <dgm:prSet presAssocID="{CDA1B2ED-054C-463A-AA0B-D1F40A1EE14F}" presName="vertTwo" presStyleCnt="0"/>
      <dgm:spPr/>
    </dgm:pt>
    <dgm:pt modelId="{24FE3768-08B1-4940-BE83-586E3C64361E}" type="pres">
      <dgm:prSet presAssocID="{CDA1B2ED-054C-463A-AA0B-D1F40A1EE14F}" presName="txTwo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C05DA17-7254-4499-99E0-7E41E2AFDF2E}" type="pres">
      <dgm:prSet presAssocID="{CDA1B2ED-054C-463A-AA0B-D1F40A1EE14F}" presName="horzTwo" presStyleCnt="0"/>
      <dgm:spPr/>
    </dgm:pt>
    <dgm:pt modelId="{8BA67F66-3517-4876-86E2-9EC88010A4C0}" type="pres">
      <dgm:prSet presAssocID="{87FB0A45-AE77-49AF-9BD2-4B005F6E2E40}" presName="sibSpaceTwo" presStyleCnt="0"/>
      <dgm:spPr/>
    </dgm:pt>
    <dgm:pt modelId="{C747CEE5-3197-4BBB-AC88-1D1FA3876ECE}" type="pres">
      <dgm:prSet presAssocID="{C524300D-FBBF-425D-9619-B066A545ED01}" presName="vertTwo" presStyleCnt="0"/>
      <dgm:spPr/>
    </dgm:pt>
    <dgm:pt modelId="{7A036F5A-03A7-49E1-932D-02FC33F5CF25}" type="pres">
      <dgm:prSet presAssocID="{C524300D-FBBF-425D-9619-B066A545ED01}" presName="txTwo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31E757C-AF07-404B-86D0-62E5B03C2AA3}" type="pres">
      <dgm:prSet presAssocID="{C524300D-FBBF-425D-9619-B066A545ED01}" presName="horzTwo" presStyleCnt="0"/>
      <dgm:spPr/>
    </dgm:pt>
    <dgm:pt modelId="{ACBE77A0-5FBA-4F40-BD70-DAE462A0C2CC}" type="pres">
      <dgm:prSet presAssocID="{35A46879-EA73-436E-A61B-42D823077B11}" presName="sibSpaceTwo" presStyleCnt="0"/>
      <dgm:spPr/>
    </dgm:pt>
    <dgm:pt modelId="{DD36A837-5607-4890-8C98-E3645CEBF429}" type="pres">
      <dgm:prSet presAssocID="{CFF409E3-9E21-4313-B5E4-C09F30F964B3}" presName="vertTwo" presStyleCnt="0"/>
      <dgm:spPr/>
    </dgm:pt>
    <dgm:pt modelId="{598FD23F-49FC-4E74-BC13-069DC7367AD7}" type="pres">
      <dgm:prSet presAssocID="{CFF409E3-9E21-4313-B5E4-C09F30F964B3}" presName="txTwo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C2E79A-210B-4456-99A9-1005B1345CFB}" type="pres">
      <dgm:prSet presAssocID="{CFF409E3-9E21-4313-B5E4-C09F30F964B3}" presName="horzTwo" presStyleCnt="0"/>
      <dgm:spPr/>
    </dgm:pt>
    <dgm:pt modelId="{900CD78C-3549-49AA-89D6-21D110AA4A67}" type="pres">
      <dgm:prSet presAssocID="{6C6574DF-EA94-4062-BE97-A8902DA86130}" presName="sibSpaceTwo" presStyleCnt="0"/>
      <dgm:spPr/>
    </dgm:pt>
    <dgm:pt modelId="{BD0770DE-5E91-44F0-AD8D-B942B3DF9BC1}" type="pres">
      <dgm:prSet presAssocID="{660D12F7-305F-4E46-9F09-0D2AA557556E}" presName="vertTwo" presStyleCnt="0"/>
      <dgm:spPr/>
    </dgm:pt>
    <dgm:pt modelId="{0EC9E6B9-BA6A-4C5F-A274-92988D2B7613}" type="pres">
      <dgm:prSet presAssocID="{660D12F7-305F-4E46-9F09-0D2AA557556E}" presName="txTwo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DA44D1-DA46-4DB6-9ACE-1D9EDDA249CE}" type="pres">
      <dgm:prSet presAssocID="{660D12F7-305F-4E46-9F09-0D2AA557556E}" presName="horzTwo" presStyleCnt="0"/>
      <dgm:spPr/>
    </dgm:pt>
    <dgm:pt modelId="{33D90488-5220-4409-BD50-EDD8D51D60F1}" type="pres">
      <dgm:prSet presAssocID="{AF6A1B39-2C9F-41F0-8710-1D5E376BC703}" presName="sibSpaceTwo" presStyleCnt="0"/>
      <dgm:spPr/>
    </dgm:pt>
    <dgm:pt modelId="{83C1FD40-A104-4449-9AED-7F1C742238B4}" type="pres">
      <dgm:prSet presAssocID="{2637F1F5-438B-4F3C-AC0E-FBF0D9BE04B7}" presName="vertTwo" presStyleCnt="0"/>
      <dgm:spPr/>
    </dgm:pt>
    <dgm:pt modelId="{C2C30C2A-13CB-4B1B-8BA5-ABB018EB1BC9}" type="pres">
      <dgm:prSet presAssocID="{2637F1F5-438B-4F3C-AC0E-FBF0D9BE04B7}" presName="txTwo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E3AE40B-AE82-498A-8727-B5A2D7C17368}" type="pres">
      <dgm:prSet presAssocID="{2637F1F5-438B-4F3C-AC0E-FBF0D9BE04B7}" presName="horzTwo" presStyleCnt="0"/>
      <dgm:spPr/>
    </dgm:pt>
  </dgm:ptLst>
  <dgm:cxnLst>
    <dgm:cxn modelId="{3A85A4FF-DF71-41DE-BB52-AA739F2F55A9}" srcId="{06650947-7D67-4E38-B27B-D909BAB344D6}" destId="{C1FBA7CC-1773-40C6-80A9-2D0A7407DCA2}" srcOrd="2" destOrd="0" parTransId="{9D550BC5-5E1F-4EC9-A485-F153DE99A0A2}" sibTransId="{054E339B-3BEC-4071-ADA6-C04A16D8A977}"/>
    <dgm:cxn modelId="{67CBFC83-E18F-4177-8A94-246C61359EF9}" srcId="{06650947-7D67-4E38-B27B-D909BAB344D6}" destId="{2637F1F5-438B-4F3C-AC0E-FBF0D9BE04B7}" srcOrd="7" destOrd="0" parTransId="{F7440FED-A0E5-4434-9056-CAED72610319}" sibTransId="{56ABA3F0-1B75-4D17-9392-AEB7BB4183D2}"/>
    <dgm:cxn modelId="{50E622A4-C06F-4AC7-81AD-769C0B9E870B}" type="presOf" srcId="{C524300D-FBBF-425D-9619-B066A545ED01}" destId="{7A036F5A-03A7-49E1-932D-02FC33F5CF25}" srcOrd="0" destOrd="0" presId="urn:microsoft.com/office/officeart/2005/8/layout/hierarchy4"/>
    <dgm:cxn modelId="{CE023DA1-4556-4C1E-943E-8719377F80D7}" type="presOf" srcId="{A93268C4-367C-4D93-9E4A-F2A33F02E0E1}" destId="{AA3F2455-858E-4307-9E15-ED1B96B1CCA7}" srcOrd="0" destOrd="0" presId="urn:microsoft.com/office/officeart/2005/8/layout/hierarchy4"/>
    <dgm:cxn modelId="{A90FDDC6-7D60-4CA5-A48C-2A53D0E80C76}" type="presOf" srcId="{CFF409E3-9E21-4313-B5E4-C09F30F964B3}" destId="{598FD23F-49FC-4E74-BC13-069DC7367AD7}" srcOrd="0" destOrd="0" presId="urn:microsoft.com/office/officeart/2005/8/layout/hierarchy4"/>
    <dgm:cxn modelId="{9526EF10-5933-4F5C-B5C5-EF57934472A7}" srcId="{06650947-7D67-4E38-B27B-D909BAB344D6}" destId="{A93268C4-367C-4D93-9E4A-F2A33F02E0E1}" srcOrd="1" destOrd="0" parTransId="{DC398B77-B2AD-4AAE-8CAE-E63A785E63D7}" sibTransId="{09714C2D-3A41-4E7D-AF66-DDCDBDFF1B7D}"/>
    <dgm:cxn modelId="{B426580E-FF18-4629-B9C6-B0986093B961}" srcId="{06650947-7D67-4E38-B27B-D909BAB344D6}" destId="{CDA1B2ED-054C-463A-AA0B-D1F40A1EE14F}" srcOrd="3" destOrd="0" parTransId="{F9B9B2D7-1F74-4AE1-A807-248BAE55F74A}" sibTransId="{87FB0A45-AE77-49AF-9BD2-4B005F6E2E40}"/>
    <dgm:cxn modelId="{A88E33A8-5096-44F9-9402-C201F5852828}" type="presOf" srcId="{660D12F7-305F-4E46-9F09-0D2AA557556E}" destId="{0EC9E6B9-BA6A-4C5F-A274-92988D2B7613}" srcOrd="0" destOrd="0" presId="urn:microsoft.com/office/officeart/2005/8/layout/hierarchy4"/>
    <dgm:cxn modelId="{BA5BBF1E-9CAE-40D1-9C58-69BFDF4595A3}" type="presOf" srcId="{BC0B5F83-85BD-46F4-AEA9-2344AA961806}" destId="{16EB433B-A7AB-4F29-BB94-86075F71C421}" srcOrd="0" destOrd="0" presId="urn:microsoft.com/office/officeart/2005/8/layout/hierarchy4"/>
    <dgm:cxn modelId="{D47B85AB-5CFF-4DA7-9126-494A26368633}" srcId="{06650947-7D67-4E38-B27B-D909BAB344D6}" destId="{660D12F7-305F-4E46-9F09-0D2AA557556E}" srcOrd="6" destOrd="0" parTransId="{4CF47156-77DE-4CD5-A8F4-8D5B12739304}" sibTransId="{AF6A1B39-2C9F-41F0-8710-1D5E376BC703}"/>
    <dgm:cxn modelId="{99DDD5CB-37B8-4164-88AC-82FC969D21A2}" type="presOf" srcId="{59B97BE4-FF06-4358-B42B-48D64FDDC158}" destId="{B6F8B5A7-35B5-4B8D-A335-37FFE5DC4784}" srcOrd="0" destOrd="0" presId="urn:microsoft.com/office/officeart/2005/8/layout/hierarchy4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EC01F871-7933-4B49-9139-D4DF1D91EAD8}" srcId="{06650947-7D67-4E38-B27B-D909BAB344D6}" destId="{59B97BE4-FF06-4358-B42B-48D64FDDC158}" srcOrd="0" destOrd="0" parTransId="{8DAB5C38-3162-4744-AE89-184AFEA90AA9}" sibTransId="{90F389A3-43A0-466A-8F1F-56855C832E98}"/>
    <dgm:cxn modelId="{E0A4F2ED-3FD9-4AAE-A467-4FC8D53C6433}" srcId="{06650947-7D67-4E38-B27B-D909BAB344D6}" destId="{CFF409E3-9E21-4313-B5E4-C09F30F964B3}" srcOrd="5" destOrd="0" parTransId="{D672013B-6B83-4B2E-ADC4-8855D1FF56C7}" sibTransId="{6C6574DF-EA94-4062-BE97-A8902DA86130}"/>
    <dgm:cxn modelId="{D4F4A746-F343-484F-A141-07EA1AD2F305}" type="presOf" srcId="{CDA1B2ED-054C-463A-AA0B-D1F40A1EE14F}" destId="{24FE3768-08B1-4940-BE83-586E3C64361E}" srcOrd="0" destOrd="0" presId="urn:microsoft.com/office/officeart/2005/8/layout/hierarchy4"/>
    <dgm:cxn modelId="{18BB9213-503D-4D94-A8AF-1FB4FCB8A9EA}" type="presOf" srcId="{C1FBA7CC-1773-40C6-80A9-2D0A7407DCA2}" destId="{5F9A5511-2D20-45C9-9864-FC324A203C20}" srcOrd="0" destOrd="0" presId="urn:microsoft.com/office/officeart/2005/8/layout/hierarchy4"/>
    <dgm:cxn modelId="{B9FC2F2C-2889-4F57-A9BD-8E0EDDC45687}" type="presOf" srcId="{2637F1F5-438B-4F3C-AC0E-FBF0D9BE04B7}" destId="{C2C30C2A-13CB-4B1B-8BA5-ABB018EB1BC9}" srcOrd="0" destOrd="0" presId="urn:microsoft.com/office/officeart/2005/8/layout/hierarchy4"/>
    <dgm:cxn modelId="{9B922AAF-AD8B-41D0-B9A3-184A0BA68FAB}" srcId="{06650947-7D67-4E38-B27B-D909BAB344D6}" destId="{C524300D-FBBF-425D-9619-B066A545ED01}" srcOrd="4" destOrd="0" parTransId="{7B10653E-4C9D-46A0-B8EB-41569EAB0FBA}" sibTransId="{35A46879-EA73-436E-A61B-42D823077B11}"/>
    <dgm:cxn modelId="{8E8F375F-26AB-4D73-A193-F3ABCF759952}" type="presOf" srcId="{06650947-7D67-4E38-B27B-D909BAB344D6}" destId="{8232A0DC-49A7-468A-B0D8-B43297EE1AB8}" srcOrd="0" destOrd="0" presId="urn:microsoft.com/office/officeart/2005/8/layout/hierarchy4"/>
    <dgm:cxn modelId="{AAC135D7-6404-4442-B86B-644823D8A61D}" type="presParOf" srcId="{16EB433B-A7AB-4F29-BB94-86075F71C421}" destId="{730FF02A-B162-44DD-BB2A-1FA8A6E787F8}" srcOrd="0" destOrd="0" presId="urn:microsoft.com/office/officeart/2005/8/layout/hierarchy4"/>
    <dgm:cxn modelId="{3D481BBA-8D9F-4D66-979A-B32D58CCDFEB}" type="presParOf" srcId="{730FF02A-B162-44DD-BB2A-1FA8A6E787F8}" destId="{8232A0DC-49A7-468A-B0D8-B43297EE1AB8}" srcOrd="0" destOrd="0" presId="urn:microsoft.com/office/officeart/2005/8/layout/hierarchy4"/>
    <dgm:cxn modelId="{2688B8F4-DF1C-4E4A-B794-4CDE871E61B9}" type="presParOf" srcId="{730FF02A-B162-44DD-BB2A-1FA8A6E787F8}" destId="{626EE462-822E-4D22-A33F-DEBC0B40F349}" srcOrd="1" destOrd="0" presId="urn:microsoft.com/office/officeart/2005/8/layout/hierarchy4"/>
    <dgm:cxn modelId="{DBE046A9-C075-4038-989B-F20086C11E43}" type="presParOf" srcId="{730FF02A-B162-44DD-BB2A-1FA8A6E787F8}" destId="{47F05D43-07F5-463C-8408-0616BE654A16}" srcOrd="2" destOrd="0" presId="urn:microsoft.com/office/officeart/2005/8/layout/hierarchy4"/>
    <dgm:cxn modelId="{1243D118-4A99-4F6A-BDCE-2FF09D9CE908}" type="presParOf" srcId="{47F05D43-07F5-463C-8408-0616BE654A16}" destId="{7B8885FB-42E3-44DC-9F96-E5148D53E1DE}" srcOrd="0" destOrd="0" presId="urn:microsoft.com/office/officeart/2005/8/layout/hierarchy4"/>
    <dgm:cxn modelId="{4D668DC8-60B8-4478-B284-8F8318D59DF6}" type="presParOf" srcId="{7B8885FB-42E3-44DC-9F96-E5148D53E1DE}" destId="{B6F8B5A7-35B5-4B8D-A335-37FFE5DC4784}" srcOrd="0" destOrd="0" presId="urn:microsoft.com/office/officeart/2005/8/layout/hierarchy4"/>
    <dgm:cxn modelId="{E85FF468-DEE0-43D2-A7AB-980A44CB32BC}" type="presParOf" srcId="{7B8885FB-42E3-44DC-9F96-E5148D53E1DE}" destId="{2722B45F-C37E-4B5D-9358-2781199F1743}" srcOrd="1" destOrd="0" presId="urn:microsoft.com/office/officeart/2005/8/layout/hierarchy4"/>
    <dgm:cxn modelId="{705556D1-10F7-4A4F-9F29-DBC46700FB0B}" type="presParOf" srcId="{47F05D43-07F5-463C-8408-0616BE654A16}" destId="{1CAB8F70-D0B6-4EF6-A96C-FE9D57EDF644}" srcOrd="1" destOrd="0" presId="urn:microsoft.com/office/officeart/2005/8/layout/hierarchy4"/>
    <dgm:cxn modelId="{15F2D20E-36F4-4DC3-8E76-6A9FE6F263FF}" type="presParOf" srcId="{47F05D43-07F5-463C-8408-0616BE654A16}" destId="{B0081FC2-C8A4-4EB5-AC05-8DD8E9FFF616}" srcOrd="2" destOrd="0" presId="urn:microsoft.com/office/officeart/2005/8/layout/hierarchy4"/>
    <dgm:cxn modelId="{E1CC65A1-D90C-4A74-BA83-695DFD98C421}" type="presParOf" srcId="{B0081FC2-C8A4-4EB5-AC05-8DD8E9FFF616}" destId="{AA3F2455-858E-4307-9E15-ED1B96B1CCA7}" srcOrd="0" destOrd="0" presId="urn:microsoft.com/office/officeart/2005/8/layout/hierarchy4"/>
    <dgm:cxn modelId="{B2A1F470-13DE-4934-962F-5951562055B9}" type="presParOf" srcId="{B0081FC2-C8A4-4EB5-AC05-8DD8E9FFF616}" destId="{2570FAC7-6AEC-43A4-B9D3-C3358BA6AB9F}" srcOrd="1" destOrd="0" presId="urn:microsoft.com/office/officeart/2005/8/layout/hierarchy4"/>
    <dgm:cxn modelId="{B1314100-5DDC-4517-A5B6-C3375AA890D8}" type="presParOf" srcId="{47F05D43-07F5-463C-8408-0616BE654A16}" destId="{69CB7746-C200-4D25-8407-CF435A5121F8}" srcOrd="3" destOrd="0" presId="urn:microsoft.com/office/officeart/2005/8/layout/hierarchy4"/>
    <dgm:cxn modelId="{00B66405-DE73-4193-8AC5-BB8D056B47DB}" type="presParOf" srcId="{47F05D43-07F5-463C-8408-0616BE654A16}" destId="{A18F37B4-B3AD-47EE-B683-C14827874CA6}" srcOrd="4" destOrd="0" presId="urn:microsoft.com/office/officeart/2005/8/layout/hierarchy4"/>
    <dgm:cxn modelId="{FF66A1CB-4FC2-4764-97EA-E7843838839F}" type="presParOf" srcId="{A18F37B4-B3AD-47EE-B683-C14827874CA6}" destId="{5F9A5511-2D20-45C9-9864-FC324A203C20}" srcOrd="0" destOrd="0" presId="urn:microsoft.com/office/officeart/2005/8/layout/hierarchy4"/>
    <dgm:cxn modelId="{161EACC8-7170-4815-8478-49ECA6B6CFB0}" type="presParOf" srcId="{A18F37B4-B3AD-47EE-B683-C14827874CA6}" destId="{A0ACC05F-EBC9-41E5-89CE-E8FD412E59EF}" srcOrd="1" destOrd="0" presId="urn:microsoft.com/office/officeart/2005/8/layout/hierarchy4"/>
    <dgm:cxn modelId="{98610FE0-9D14-4BF4-BC85-9414D6E050FB}" type="presParOf" srcId="{47F05D43-07F5-463C-8408-0616BE654A16}" destId="{47EDCCEA-97E0-446B-B211-1A0F931FEE49}" srcOrd="5" destOrd="0" presId="urn:microsoft.com/office/officeart/2005/8/layout/hierarchy4"/>
    <dgm:cxn modelId="{D1090B47-D983-4F7B-B5A0-BD0BF2C13ED5}" type="presParOf" srcId="{47F05D43-07F5-463C-8408-0616BE654A16}" destId="{718141B3-812E-41FC-AAA6-8A12F90456B2}" srcOrd="6" destOrd="0" presId="urn:microsoft.com/office/officeart/2005/8/layout/hierarchy4"/>
    <dgm:cxn modelId="{4269D5FC-2EC3-48BA-A709-5830650122B9}" type="presParOf" srcId="{718141B3-812E-41FC-AAA6-8A12F90456B2}" destId="{24FE3768-08B1-4940-BE83-586E3C64361E}" srcOrd="0" destOrd="0" presId="urn:microsoft.com/office/officeart/2005/8/layout/hierarchy4"/>
    <dgm:cxn modelId="{DA2DA4B3-5EA4-4736-9795-A4192A34431A}" type="presParOf" srcId="{718141B3-812E-41FC-AAA6-8A12F90456B2}" destId="{AC05DA17-7254-4499-99E0-7E41E2AFDF2E}" srcOrd="1" destOrd="0" presId="urn:microsoft.com/office/officeart/2005/8/layout/hierarchy4"/>
    <dgm:cxn modelId="{AC15F44D-B2C8-4A6E-99E4-6809B7FE30EB}" type="presParOf" srcId="{47F05D43-07F5-463C-8408-0616BE654A16}" destId="{8BA67F66-3517-4876-86E2-9EC88010A4C0}" srcOrd="7" destOrd="0" presId="urn:microsoft.com/office/officeart/2005/8/layout/hierarchy4"/>
    <dgm:cxn modelId="{ADD04C04-87C3-4DB8-85B5-29455EA4A481}" type="presParOf" srcId="{47F05D43-07F5-463C-8408-0616BE654A16}" destId="{C747CEE5-3197-4BBB-AC88-1D1FA3876ECE}" srcOrd="8" destOrd="0" presId="urn:microsoft.com/office/officeart/2005/8/layout/hierarchy4"/>
    <dgm:cxn modelId="{E61A1F58-D867-48BB-BAF2-9E4C650CE8AF}" type="presParOf" srcId="{C747CEE5-3197-4BBB-AC88-1D1FA3876ECE}" destId="{7A036F5A-03A7-49E1-932D-02FC33F5CF25}" srcOrd="0" destOrd="0" presId="urn:microsoft.com/office/officeart/2005/8/layout/hierarchy4"/>
    <dgm:cxn modelId="{C01C23B2-4740-4663-BD1F-88658E1F6A25}" type="presParOf" srcId="{C747CEE5-3197-4BBB-AC88-1D1FA3876ECE}" destId="{731E757C-AF07-404B-86D0-62E5B03C2AA3}" srcOrd="1" destOrd="0" presId="urn:microsoft.com/office/officeart/2005/8/layout/hierarchy4"/>
    <dgm:cxn modelId="{F9A52256-3B53-4740-9556-6D669BECA833}" type="presParOf" srcId="{47F05D43-07F5-463C-8408-0616BE654A16}" destId="{ACBE77A0-5FBA-4F40-BD70-DAE462A0C2CC}" srcOrd="9" destOrd="0" presId="urn:microsoft.com/office/officeart/2005/8/layout/hierarchy4"/>
    <dgm:cxn modelId="{EDF0C208-7FE3-4C6E-AEF6-53B363A31016}" type="presParOf" srcId="{47F05D43-07F5-463C-8408-0616BE654A16}" destId="{DD36A837-5607-4890-8C98-E3645CEBF429}" srcOrd="10" destOrd="0" presId="urn:microsoft.com/office/officeart/2005/8/layout/hierarchy4"/>
    <dgm:cxn modelId="{34C38952-8180-45CA-AE33-666EB325FD13}" type="presParOf" srcId="{DD36A837-5607-4890-8C98-E3645CEBF429}" destId="{598FD23F-49FC-4E74-BC13-069DC7367AD7}" srcOrd="0" destOrd="0" presId="urn:microsoft.com/office/officeart/2005/8/layout/hierarchy4"/>
    <dgm:cxn modelId="{6256C839-6AE8-466A-A604-81A73510DC88}" type="presParOf" srcId="{DD36A837-5607-4890-8C98-E3645CEBF429}" destId="{C8C2E79A-210B-4456-99A9-1005B1345CFB}" srcOrd="1" destOrd="0" presId="urn:microsoft.com/office/officeart/2005/8/layout/hierarchy4"/>
    <dgm:cxn modelId="{BBB8D1D8-6BA1-4CA4-A71E-CD938D016D15}" type="presParOf" srcId="{47F05D43-07F5-463C-8408-0616BE654A16}" destId="{900CD78C-3549-49AA-89D6-21D110AA4A67}" srcOrd="11" destOrd="0" presId="urn:microsoft.com/office/officeart/2005/8/layout/hierarchy4"/>
    <dgm:cxn modelId="{9387527D-A628-4907-BDBB-F6A001BA52F7}" type="presParOf" srcId="{47F05D43-07F5-463C-8408-0616BE654A16}" destId="{BD0770DE-5E91-44F0-AD8D-B942B3DF9BC1}" srcOrd="12" destOrd="0" presId="urn:microsoft.com/office/officeart/2005/8/layout/hierarchy4"/>
    <dgm:cxn modelId="{2DF3DBAB-3307-410C-A3F9-E8AEFF4B8B92}" type="presParOf" srcId="{BD0770DE-5E91-44F0-AD8D-B942B3DF9BC1}" destId="{0EC9E6B9-BA6A-4C5F-A274-92988D2B7613}" srcOrd="0" destOrd="0" presId="urn:microsoft.com/office/officeart/2005/8/layout/hierarchy4"/>
    <dgm:cxn modelId="{5A7D147D-AE3B-4AA9-AF65-99ED76F4E689}" type="presParOf" srcId="{BD0770DE-5E91-44F0-AD8D-B942B3DF9BC1}" destId="{27DA44D1-DA46-4DB6-9ACE-1D9EDDA249CE}" srcOrd="1" destOrd="0" presId="urn:microsoft.com/office/officeart/2005/8/layout/hierarchy4"/>
    <dgm:cxn modelId="{FCBF0C08-C828-4261-AC59-88E958FD0330}" type="presParOf" srcId="{47F05D43-07F5-463C-8408-0616BE654A16}" destId="{33D90488-5220-4409-BD50-EDD8D51D60F1}" srcOrd="13" destOrd="0" presId="urn:microsoft.com/office/officeart/2005/8/layout/hierarchy4"/>
    <dgm:cxn modelId="{772E6E20-9230-4CFA-AEDE-3EAD0FDF2F0F}" type="presParOf" srcId="{47F05D43-07F5-463C-8408-0616BE654A16}" destId="{83C1FD40-A104-4449-9AED-7F1C742238B4}" srcOrd="14" destOrd="0" presId="urn:microsoft.com/office/officeart/2005/8/layout/hierarchy4"/>
    <dgm:cxn modelId="{338C6A46-AD99-4186-A484-E0136B6C4120}" type="presParOf" srcId="{83C1FD40-A104-4449-9AED-7F1C742238B4}" destId="{C2C30C2A-13CB-4B1B-8BA5-ABB018EB1BC9}" srcOrd="0" destOrd="0" presId="urn:microsoft.com/office/officeart/2005/8/layout/hierarchy4"/>
    <dgm:cxn modelId="{D1B0D9E5-A73B-4E4D-8BE6-E4AB8A013D40}" type="presParOf" srcId="{83C1FD40-A104-4449-9AED-7F1C742238B4}" destId="{9E3AE40B-AE82-498A-8727-B5A2D7C17368}" srcOrd="1" destOrd="0" presId="urn:microsoft.com/office/officeart/2005/8/layout/hierarchy4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FINANCEIRO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45000F48-D7E6-49CA-B167-5DDC7054AF26}">
      <dgm:prSet phldrT="[Texto]"/>
      <dgm:spPr/>
      <dgm:t>
        <a:bodyPr/>
        <a:lstStyle/>
        <a:p>
          <a:r>
            <a:rPr lang="pt-BR" dirty="0" smtClean="0"/>
            <a:t>PLANOS DE CONTAS</a:t>
          </a:r>
          <a:endParaRPr lang="pt-BR" dirty="0"/>
        </a:p>
      </dgm:t>
    </dgm:pt>
    <dgm:pt modelId="{6E4B5989-BC0C-4707-B362-2F855D1BFE01}" type="parTrans" cxnId="{4EF6B6BD-A5CE-45C2-9995-142FD1227E4B}">
      <dgm:prSet/>
      <dgm:spPr/>
      <dgm:t>
        <a:bodyPr/>
        <a:lstStyle/>
        <a:p>
          <a:endParaRPr lang="pt-BR"/>
        </a:p>
      </dgm:t>
    </dgm:pt>
    <dgm:pt modelId="{1FC88E54-C5DA-407A-8BAB-AC1360CF0D08}" type="sibTrans" cxnId="{4EF6B6BD-A5CE-45C2-9995-142FD1227E4B}">
      <dgm:prSet/>
      <dgm:spPr/>
      <dgm:t>
        <a:bodyPr/>
        <a:lstStyle/>
        <a:p>
          <a:endParaRPr lang="pt-BR"/>
        </a:p>
      </dgm:t>
    </dgm:pt>
    <dgm:pt modelId="{4DEEF6E6-2199-40AB-AF90-1F86449A0B3F}">
      <dgm:prSet phldrT="[Texto]"/>
      <dgm:spPr/>
      <dgm:t>
        <a:bodyPr/>
        <a:lstStyle/>
        <a:p>
          <a:r>
            <a:rPr lang="pt-BR" dirty="0" smtClean="0"/>
            <a:t>TRANSAÇÕES</a:t>
          </a:r>
          <a:endParaRPr lang="pt-BR" dirty="0"/>
        </a:p>
      </dgm:t>
    </dgm:pt>
    <dgm:pt modelId="{2C450707-94FC-47CA-962F-FA31019EE6F1}" type="parTrans" cxnId="{A0EF2B41-9E71-4F0A-9763-B997C9EDAC05}">
      <dgm:prSet/>
      <dgm:spPr/>
      <dgm:t>
        <a:bodyPr/>
        <a:lstStyle/>
        <a:p>
          <a:endParaRPr lang="pt-BR"/>
        </a:p>
      </dgm:t>
    </dgm:pt>
    <dgm:pt modelId="{2475C4C2-945D-47AB-A717-719369601FDA}" type="sibTrans" cxnId="{A0EF2B41-9E71-4F0A-9763-B997C9EDAC05}">
      <dgm:prSet/>
      <dgm:spPr/>
      <dgm:t>
        <a:bodyPr/>
        <a:lstStyle/>
        <a:p>
          <a:endParaRPr lang="pt-BR"/>
        </a:p>
      </dgm:t>
    </dgm:pt>
    <dgm:pt modelId="{C20CD511-A42F-4CBC-8EE8-A548FEBAE24D}">
      <dgm:prSet phldrT="[Texto]"/>
      <dgm:spPr/>
      <dgm:t>
        <a:bodyPr/>
        <a:lstStyle/>
        <a:p>
          <a:r>
            <a:rPr lang="pt-BR" dirty="0" smtClean="0"/>
            <a:t>RECEITAS</a:t>
          </a:r>
          <a:endParaRPr lang="pt-BR" dirty="0"/>
        </a:p>
      </dgm:t>
    </dgm:pt>
    <dgm:pt modelId="{FD3642EA-D804-4EA8-97ED-73FDE652DBE0}" type="parTrans" cxnId="{8B020042-B3F8-4E80-84DD-C5B0CC9BB2E0}">
      <dgm:prSet/>
      <dgm:spPr/>
      <dgm:t>
        <a:bodyPr/>
        <a:lstStyle/>
        <a:p>
          <a:endParaRPr lang="pt-BR"/>
        </a:p>
      </dgm:t>
    </dgm:pt>
    <dgm:pt modelId="{96500BE3-8155-46BF-ABB8-33EDAAD2AD00}" type="sibTrans" cxnId="{8B020042-B3F8-4E80-84DD-C5B0CC9BB2E0}">
      <dgm:prSet/>
      <dgm:spPr/>
      <dgm:t>
        <a:bodyPr/>
        <a:lstStyle/>
        <a:p>
          <a:endParaRPr lang="pt-BR"/>
        </a:p>
      </dgm:t>
    </dgm:pt>
    <dgm:pt modelId="{CB3DA438-6B08-4641-9377-7EAED26252D2}">
      <dgm:prSet phldrT="[Texto]"/>
      <dgm:spPr/>
      <dgm:t>
        <a:bodyPr/>
        <a:lstStyle/>
        <a:p>
          <a:r>
            <a:rPr lang="pt-BR" dirty="0" smtClean="0"/>
            <a:t>DESPESAS</a:t>
          </a:r>
          <a:endParaRPr lang="pt-BR" dirty="0"/>
        </a:p>
      </dgm:t>
    </dgm:pt>
    <dgm:pt modelId="{63E80AB0-C21D-4686-832C-4952D10F9D12}" type="parTrans" cxnId="{49110A84-8318-47B8-B2B9-C69E6719C7B4}">
      <dgm:prSet/>
      <dgm:spPr/>
      <dgm:t>
        <a:bodyPr/>
        <a:lstStyle/>
        <a:p>
          <a:endParaRPr lang="pt-BR"/>
        </a:p>
      </dgm:t>
    </dgm:pt>
    <dgm:pt modelId="{4F6BBE55-BDE1-4273-81CB-94189FCC3441}" type="sibTrans" cxnId="{49110A84-8318-47B8-B2B9-C69E6719C7B4}">
      <dgm:prSet/>
      <dgm:spPr/>
      <dgm:t>
        <a:bodyPr/>
        <a:lstStyle/>
        <a:p>
          <a:endParaRPr lang="pt-BR"/>
        </a:p>
      </dgm:t>
    </dgm:pt>
    <dgm:pt modelId="{646AC0CA-1D85-4AF5-A2D3-5568E8215FB6}">
      <dgm:prSet phldrT="[Texto]"/>
      <dgm:spPr>
        <a:solidFill>
          <a:srgbClr val="006666"/>
        </a:solidFill>
      </dgm:spPr>
      <dgm:t>
        <a:bodyPr/>
        <a:lstStyle/>
        <a:p>
          <a:r>
            <a:rPr lang="pt-BR" dirty="0" smtClean="0"/>
            <a:t>IMPRESSÃO</a:t>
          </a:r>
          <a:endParaRPr lang="pt-BR" dirty="0"/>
        </a:p>
      </dgm:t>
    </dgm:pt>
    <dgm:pt modelId="{4E346AE9-2DFD-4281-829D-59B7BE6DD593}" type="parTrans" cxnId="{C20CDAAD-D1FA-468E-AE47-299FE4ACE7F9}">
      <dgm:prSet/>
      <dgm:spPr/>
      <dgm:t>
        <a:bodyPr/>
        <a:lstStyle/>
        <a:p>
          <a:endParaRPr lang="pt-BR"/>
        </a:p>
      </dgm:t>
    </dgm:pt>
    <dgm:pt modelId="{E64FC84D-27A3-4C15-8E7E-0B40E2611C35}" type="sibTrans" cxnId="{C20CDAAD-D1FA-468E-AE47-299FE4ACE7F9}">
      <dgm:prSet/>
      <dgm:spPr/>
      <dgm:t>
        <a:bodyPr/>
        <a:lstStyle/>
        <a:p>
          <a:endParaRPr lang="pt-BR"/>
        </a:p>
      </dgm:t>
    </dgm:pt>
    <dgm:pt modelId="{C61ACA04-5EC2-4308-99DA-C907CF659DEC}">
      <dgm:prSet phldrT="[Texto]"/>
      <dgm:spPr>
        <a:solidFill>
          <a:srgbClr val="006666"/>
        </a:solidFill>
      </dgm:spPr>
      <dgm:t>
        <a:bodyPr vert="vert"/>
        <a:lstStyle/>
        <a:p>
          <a:pPr algn="l"/>
          <a:r>
            <a:rPr lang="pt-BR" dirty="0" smtClean="0"/>
            <a:t>MOVIMENTO FINANCEIRO (FLUXO DE CAIXA)</a:t>
          </a:r>
          <a:endParaRPr lang="pt-BR" dirty="0"/>
        </a:p>
      </dgm:t>
    </dgm:pt>
    <dgm:pt modelId="{39DDE3F4-C22C-48B6-9EE6-16CBBDA05976}" type="parTrans" cxnId="{57C1E77B-0C54-4788-B019-B95EAAAA3193}">
      <dgm:prSet/>
      <dgm:spPr/>
      <dgm:t>
        <a:bodyPr/>
        <a:lstStyle/>
        <a:p>
          <a:endParaRPr lang="pt-BR"/>
        </a:p>
      </dgm:t>
    </dgm:pt>
    <dgm:pt modelId="{A27DC07C-2894-4010-BC36-C3A85E290A7F}" type="sibTrans" cxnId="{57C1E77B-0C54-4788-B019-B95EAAAA3193}">
      <dgm:prSet/>
      <dgm:spPr/>
      <dgm:t>
        <a:bodyPr/>
        <a:lstStyle/>
        <a:p>
          <a:endParaRPr lang="pt-BR"/>
        </a:p>
      </dgm:t>
    </dgm:pt>
    <dgm:pt modelId="{1D40212C-C35F-4946-98E1-ADE0681A9A56}">
      <dgm:prSet phldrT="[Texto]"/>
      <dgm:spPr>
        <a:solidFill>
          <a:srgbClr val="006666"/>
        </a:solidFill>
      </dgm:spPr>
      <dgm:t>
        <a:bodyPr vert="vert"/>
        <a:lstStyle/>
        <a:p>
          <a:pPr algn="l"/>
          <a:r>
            <a:rPr lang="pt-BR" dirty="0" smtClean="0"/>
            <a:t>FATURAMENTO GERAL (DADOS MENSAIS + GRAFICO ANALITICO )</a:t>
          </a:r>
          <a:endParaRPr lang="pt-BR" dirty="0"/>
        </a:p>
      </dgm:t>
    </dgm:pt>
    <dgm:pt modelId="{36F0AA77-D6A0-4F41-9984-C72849BA1DEF}" type="parTrans" cxnId="{80BFE040-5BF3-406F-91C5-055C7533C1D2}">
      <dgm:prSet/>
      <dgm:spPr/>
      <dgm:t>
        <a:bodyPr/>
        <a:lstStyle/>
        <a:p>
          <a:endParaRPr lang="pt-BR"/>
        </a:p>
      </dgm:t>
    </dgm:pt>
    <dgm:pt modelId="{5B1390C4-C0FF-42FF-B5FF-90D2EAA4C3C4}" type="sibTrans" cxnId="{80BFE040-5BF3-406F-91C5-055C7533C1D2}">
      <dgm:prSet/>
      <dgm:spPr/>
      <dgm:t>
        <a:bodyPr/>
        <a:lstStyle/>
        <a:p>
          <a:endParaRPr lang="pt-BR"/>
        </a:p>
      </dgm:t>
    </dgm:pt>
    <dgm:pt modelId="{DBCBDDB4-BF7C-44DF-BAC9-AD74C11A4C8D}">
      <dgm:prSet phldrT="[Texto]"/>
      <dgm:spPr/>
      <dgm:t>
        <a:bodyPr vert="horz"/>
        <a:lstStyle/>
        <a:p>
          <a:r>
            <a:rPr lang="pt-BR" smtClean="0"/>
            <a:t>CONDIÇÕES</a:t>
          </a:r>
          <a:endParaRPr lang="pt-BR" dirty="0"/>
        </a:p>
      </dgm:t>
    </dgm:pt>
    <dgm:pt modelId="{5F44CA4C-FE07-415C-95A2-876A217C130D}" type="parTrans" cxnId="{57790F5D-0E04-4066-9464-18EB72CBCC95}">
      <dgm:prSet/>
      <dgm:spPr/>
      <dgm:t>
        <a:bodyPr/>
        <a:lstStyle/>
        <a:p>
          <a:endParaRPr lang="pt-BR"/>
        </a:p>
      </dgm:t>
    </dgm:pt>
    <dgm:pt modelId="{4D99D7F7-5AAE-4305-A77F-5F473DCDC254}" type="sibTrans" cxnId="{57790F5D-0E04-4066-9464-18EB72CBCC95}">
      <dgm:prSet/>
      <dgm:spPr/>
      <dgm:t>
        <a:bodyPr/>
        <a:lstStyle/>
        <a:p>
          <a:endParaRPr lang="pt-BR"/>
        </a:p>
      </dgm:t>
    </dgm:pt>
    <dgm:pt modelId="{2BFE58B4-8BE1-4228-92E6-3A8E9B9FAAEE}">
      <dgm:prSet phldrT="[Texto]"/>
      <dgm:spPr>
        <a:solidFill>
          <a:srgbClr val="006666"/>
        </a:solidFill>
      </dgm:spPr>
      <dgm:t>
        <a:bodyPr vert="vert"/>
        <a:lstStyle/>
        <a:p>
          <a:pPr algn="l"/>
          <a:r>
            <a:rPr lang="pt-BR" smtClean="0"/>
            <a:t>RECIBO</a:t>
          </a:r>
          <a:endParaRPr lang="pt-BR" dirty="0"/>
        </a:p>
      </dgm:t>
    </dgm:pt>
    <dgm:pt modelId="{FBB8F014-E19C-4E4B-AFF7-2554D602A22A}" type="parTrans" cxnId="{88007917-6BF4-484E-9A5C-1DFBBD0B7EF9}">
      <dgm:prSet/>
      <dgm:spPr/>
      <dgm:t>
        <a:bodyPr/>
        <a:lstStyle/>
        <a:p>
          <a:endParaRPr lang="pt-BR"/>
        </a:p>
      </dgm:t>
    </dgm:pt>
    <dgm:pt modelId="{03A4376F-6E84-43EE-90F1-373E6028DEE6}" type="sibTrans" cxnId="{88007917-6BF4-484E-9A5C-1DFBBD0B7EF9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D987EBFF-E337-48B8-86FB-35981F39C28A}" type="pres">
      <dgm:prSet presAssocID="{45000F48-D7E6-49CA-B167-5DDC7054AF26}" presName="vertTwo" presStyleCnt="0"/>
      <dgm:spPr/>
      <dgm:t>
        <a:bodyPr/>
        <a:lstStyle/>
        <a:p>
          <a:endParaRPr lang="pt-BR"/>
        </a:p>
      </dgm:t>
    </dgm:pt>
    <dgm:pt modelId="{3D159EF8-ACD7-4973-9C50-5D334C9981EE}" type="pres">
      <dgm:prSet presAssocID="{45000F48-D7E6-49CA-B167-5DDC7054AF26}" presName="txTwo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E003ABA-1CA5-431B-A770-D6F637FD3687}" type="pres">
      <dgm:prSet presAssocID="{45000F48-D7E6-49CA-B167-5DDC7054AF26}" presName="horzTwo" presStyleCnt="0"/>
      <dgm:spPr/>
      <dgm:t>
        <a:bodyPr/>
        <a:lstStyle/>
        <a:p>
          <a:endParaRPr lang="pt-BR"/>
        </a:p>
      </dgm:t>
    </dgm:pt>
    <dgm:pt modelId="{37EC534B-2E7A-4EF4-8298-65C89310579F}" type="pres">
      <dgm:prSet presAssocID="{1FC88E54-C5DA-407A-8BAB-AC1360CF0D08}" presName="sibSpaceTwo" presStyleCnt="0"/>
      <dgm:spPr/>
      <dgm:t>
        <a:bodyPr/>
        <a:lstStyle/>
        <a:p>
          <a:endParaRPr lang="pt-BR"/>
        </a:p>
      </dgm:t>
    </dgm:pt>
    <dgm:pt modelId="{99E9DD19-C51F-4951-8CB6-7FD166BB20F1}" type="pres">
      <dgm:prSet presAssocID="{4DEEF6E6-2199-40AB-AF90-1F86449A0B3F}" presName="vertTwo" presStyleCnt="0"/>
      <dgm:spPr/>
      <dgm:t>
        <a:bodyPr/>
        <a:lstStyle/>
        <a:p>
          <a:endParaRPr lang="pt-BR"/>
        </a:p>
      </dgm:t>
    </dgm:pt>
    <dgm:pt modelId="{59833758-00B3-4806-A06D-E255C79B270B}" type="pres">
      <dgm:prSet presAssocID="{4DEEF6E6-2199-40AB-AF90-1F86449A0B3F}" presName="txTwo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C2AC7C7-52CE-4D80-8ADD-2F544A82D4F4}" type="pres">
      <dgm:prSet presAssocID="{4DEEF6E6-2199-40AB-AF90-1F86449A0B3F}" presName="horzTwo" presStyleCnt="0"/>
      <dgm:spPr/>
      <dgm:t>
        <a:bodyPr/>
        <a:lstStyle/>
        <a:p>
          <a:endParaRPr lang="pt-BR"/>
        </a:p>
      </dgm:t>
    </dgm:pt>
    <dgm:pt modelId="{E09480B3-4CF5-43A0-8315-035E637356FA}" type="pres">
      <dgm:prSet presAssocID="{2475C4C2-945D-47AB-A717-719369601FDA}" presName="sibSpaceTwo" presStyleCnt="0"/>
      <dgm:spPr/>
      <dgm:t>
        <a:bodyPr/>
        <a:lstStyle/>
        <a:p>
          <a:endParaRPr lang="pt-BR"/>
        </a:p>
      </dgm:t>
    </dgm:pt>
    <dgm:pt modelId="{645EC7DF-A06C-4F70-AECF-C0CC5CE4C0E6}" type="pres">
      <dgm:prSet presAssocID="{DBCBDDB4-BF7C-44DF-BAC9-AD74C11A4C8D}" presName="vertTwo" presStyleCnt="0"/>
      <dgm:spPr/>
    </dgm:pt>
    <dgm:pt modelId="{EE26BE2C-D716-4FF0-9601-165A0690E953}" type="pres">
      <dgm:prSet presAssocID="{DBCBDDB4-BF7C-44DF-BAC9-AD74C11A4C8D}" presName="txTwo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0E21BEA-F62B-4374-BC89-4A77A6DF5BBC}" type="pres">
      <dgm:prSet presAssocID="{DBCBDDB4-BF7C-44DF-BAC9-AD74C11A4C8D}" presName="horzTwo" presStyleCnt="0"/>
      <dgm:spPr/>
    </dgm:pt>
    <dgm:pt modelId="{183F74D4-E5D3-4E19-B369-5CA627A0177C}" type="pres">
      <dgm:prSet presAssocID="{4D99D7F7-5AAE-4305-A77F-5F473DCDC254}" presName="sibSpaceTwo" presStyleCnt="0"/>
      <dgm:spPr/>
    </dgm:pt>
    <dgm:pt modelId="{5838A53F-EEFB-4261-A9DA-B947AADFFAF6}" type="pres">
      <dgm:prSet presAssocID="{C20CD511-A42F-4CBC-8EE8-A548FEBAE24D}" presName="vertTwo" presStyleCnt="0"/>
      <dgm:spPr/>
      <dgm:t>
        <a:bodyPr/>
        <a:lstStyle/>
        <a:p>
          <a:endParaRPr lang="pt-BR"/>
        </a:p>
      </dgm:t>
    </dgm:pt>
    <dgm:pt modelId="{3B149156-4E96-4926-835F-8436D79AE61F}" type="pres">
      <dgm:prSet presAssocID="{C20CD511-A42F-4CBC-8EE8-A548FEBAE24D}" presName="txTwo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B2C67DB-6D60-4C21-B934-B13D1BD85819}" type="pres">
      <dgm:prSet presAssocID="{C20CD511-A42F-4CBC-8EE8-A548FEBAE24D}" presName="horzTwo" presStyleCnt="0"/>
      <dgm:spPr/>
      <dgm:t>
        <a:bodyPr/>
        <a:lstStyle/>
        <a:p>
          <a:endParaRPr lang="pt-BR"/>
        </a:p>
      </dgm:t>
    </dgm:pt>
    <dgm:pt modelId="{4135AF7A-C4AD-4DF0-B728-8EBE39C086AA}" type="pres">
      <dgm:prSet presAssocID="{96500BE3-8155-46BF-ABB8-33EDAAD2AD00}" presName="sibSpaceTwo" presStyleCnt="0"/>
      <dgm:spPr/>
      <dgm:t>
        <a:bodyPr/>
        <a:lstStyle/>
        <a:p>
          <a:endParaRPr lang="pt-BR"/>
        </a:p>
      </dgm:t>
    </dgm:pt>
    <dgm:pt modelId="{A3FEF0C0-3122-4FDD-BC41-9CAC5D70760B}" type="pres">
      <dgm:prSet presAssocID="{CB3DA438-6B08-4641-9377-7EAED26252D2}" presName="vertTwo" presStyleCnt="0"/>
      <dgm:spPr/>
      <dgm:t>
        <a:bodyPr/>
        <a:lstStyle/>
        <a:p>
          <a:endParaRPr lang="pt-BR"/>
        </a:p>
      </dgm:t>
    </dgm:pt>
    <dgm:pt modelId="{281B316D-B116-449E-BD2F-12234EA465E7}" type="pres">
      <dgm:prSet presAssocID="{CB3DA438-6B08-4641-9377-7EAED26252D2}" presName="txTwo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5D9B3A8-038B-4391-934E-E56624A9C831}" type="pres">
      <dgm:prSet presAssocID="{CB3DA438-6B08-4641-9377-7EAED26252D2}" presName="horzTwo" presStyleCnt="0"/>
      <dgm:spPr/>
      <dgm:t>
        <a:bodyPr/>
        <a:lstStyle/>
        <a:p>
          <a:endParaRPr lang="pt-BR"/>
        </a:p>
      </dgm:t>
    </dgm:pt>
    <dgm:pt modelId="{8CD0594F-7014-4B97-9D00-D56A92161C87}" type="pres">
      <dgm:prSet presAssocID="{4F6BBE55-BDE1-4273-81CB-94189FCC3441}" presName="sibSpaceTwo" presStyleCnt="0"/>
      <dgm:spPr/>
      <dgm:t>
        <a:bodyPr/>
        <a:lstStyle/>
        <a:p>
          <a:endParaRPr lang="pt-BR"/>
        </a:p>
      </dgm:t>
    </dgm:pt>
    <dgm:pt modelId="{B4C6CA54-7061-4FE0-9B27-E6C3A8F58F3C}" type="pres">
      <dgm:prSet presAssocID="{646AC0CA-1D85-4AF5-A2D3-5568E8215FB6}" presName="vertTwo" presStyleCnt="0"/>
      <dgm:spPr/>
    </dgm:pt>
    <dgm:pt modelId="{3661A2AB-4862-4109-ACC1-292C9DA27A07}" type="pres">
      <dgm:prSet presAssocID="{646AC0CA-1D85-4AF5-A2D3-5568E8215FB6}" presName="txTwo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F266B05-B53A-4749-A1B2-1A65D34FD946}" type="pres">
      <dgm:prSet presAssocID="{646AC0CA-1D85-4AF5-A2D3-5568E8215FB6}" presName="parTransTwo" presStyleCnt="0"/>
      <dgm:spPr/>
    </dgm:pt>
    <dgm:pt modelId="{07A94F3B-A012-4E4A-9B8D-B4D59DFB62D8}" type="pres">
      <dgm:prSet presAssocID="{646AC0CA-1D85-4AF5-A2D3-5568E8215FB6}" presName="horzTwo" presStyleCnt="0"/>
      <dgm:spPr/>
    </dgm:pt>
    <dgm:pt modelId="{3EA01F1C-BC17-4485-922A-34678A8C9E69}" type="pres">
      <dgm:prSet presAssocID="{2BFE58B4-8BE1-4228-92E6-3A8E9B9FAAEE}" presName="vertThree" presStyleCnt="0"/>
      <dgm:spPr/>
    </dgm:pt>
    <dgm:pt modelId="{8856023D-DDAE-4435-BE0B-C6A6E2D6BFBE}" type="pres">
      <dgm:prSet presAssocID="{2BFE58B4-8BE1-4228-92E6-3A8E9B9FAAEE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51C5661-E3EC-4AD8-9D46-3FACD6C3A76A}" type="pres">
      <dgm:prSet presAssocID="{2BFE58B4-8BE1-4228-92E6-3A8E9B9FAAEE}" presName="horzThree" presStyleCnt="0"/>
      <dgm:spPr/>
    </dgm:pt>
    <dgm:pt modelId="{084AFE9E-413F-4AD5-9EF4-61005D19216D}" type="pres">
      <dgm:prSet presAssocID="{03A4376F-6E84-43EE-90F1-373E6028DEE6}" presName="sibSpaceThree" presStyleCnt="0"/>
      <dgm:spPr/>
    </dgm:pt>
    <dgm:pt modelId="{8B76131C-2ECC-4189-8162-691F46D7866D}" type="pres">
      <dgm:prSet presAssocID="{C61ACA04-5EC2-4308-99DA-C907CF659DEC}" presName="vertThree" presStyleCnt="0"/>
      <dgm:spPr/>
    </dgm:pt>
    <dgm:pt modelId="{EF11D509-D3A9-4817-B2A8-065CAECC2992}" type="pres">
      <dgm:prSet presAssocID="{C61ACA04-5EC2-4308-99DA-C907CF659DEC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2441780-8638-4E85-88F6-8F59D7E30E81}" type="pres">
      <dgm:prSet presAssocID="{C61ACA04-5EC2-4308-99DA-C907CF659DEC}" presName="horzThree" presStyleCnt="0"/>
      <dgm:spPr/>
    </dgm:pt>
    <dgm:pt modelId="{AF56454A-8081-4684-83E0-280D95BF7639}" type="pres">
      <dgm:prSet presAssocID="{A27DC07C-2894-4010-BC36-C3A85E290A7F}" presName="sibSpaceThree" presStyleCnt="0"/>
      <dgm:spPr/>
    </dgm:pt>
    <dgm:pt modelId="{B752902F-19A8-48DF-BFD5-E798FFC88A93}" type="pres">
      <dgm:prSet presAssocID="{1D40212C-C35F-4946-98E1-ADE0681A9A56}" presName="vertThree" presStyleCnt="0"/>
      <dgm:spPr/>
    </dgm:pt>
    <dgm:pt modelId="{4053637D-B890-478C-A9BF-664FE4969555}" type="pres">
      <dgm:prSet presAssocID="{1D40212C-C35F-4946-98E1-ADE0681A9A56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9598543-D770-4E9F-A3BA-DA3240D065E7}" type="pres">
      <dgm:prSet presAssocID="{1D40212C-C35F-4946-98E1-ADE0681A9A56}" presName="horzThree" presStyleCnt="0"/>
      <dgm:spPr/>
    </dgm:pt>
  </dgm:ptLst>
  <dgm:cxnLst>
    <dgm:cxn modelId="{88007917-6BF4-484E-9A5C-1DFBBD0B7EF9}" srcId="{646AC0CA-1D85-4AF5-A2D3-5568E8215FB6}" destId="{2BFE58B4-8BE1-4228-92E6-3A8E9B9FAAEE}" srcOrd="0" destOrd="0" parTransId="{FBB8F014-E19C-4E4B-AFF7-2554D602A22A}" sibTransId="{03A4376F-6E84-43EE-90F1-373E6028DEE6}"/>
    <dgm:cxn modelId="{8B020042-B3F8-4E80-84DD-C5B0CC9BB2E0}" srcId="{06650947-7D67-4E38-B27B-D909BAB344D6}" destId="{C20CD511-A42F-4CBC-8EE8-A548FEBAE24D}" srcOrd="3" destOrd="0" parTransId="{FD3642EA-D804-4EA8-97ED-73FDE652DBE0}" sibTransId="{96500BE3-8155-46BF-ABB8-33EDAAD2AD00}"/>
    <dgm:cxn modelId="{BE933EE3-355F-4E08-81E9-214C84582CA4}" type="presOf" srcId="{45000F48-D7E6-49CA-B167-5DDC7054AF26}" destId="{3D159EF8-ACD7-4973-9C50-5D334C9981EE}" srcOrd="0" destOrd="0" presId="urn:microsoft.com/office/officeart/2005/8/layout/hierarchy4"/>
    <dgm:cxn modelId="{49110A84-8318-47B8-B2B9-C69E6719C7B4}" srcId="{06650947-7D67-4E38-B27B-D909BAB344D6}" destId="{CB3DA438-6B08-4641-9377-7EAED26252D2}" srcOrd="4" destOrd="0" parTransId="{63E80AB0-C21D-4686-832C-4952D10F9D12}" sibTransId="{4F6BBE55-BDE1-4273-81CB-94189FCC3441}"/>
    <dgm:cxn modelId="{0F1471C9-B6D2-45D8-890E-93AAFE913F7E}" type="presOf" srcId="{BC0B5F83-85BD-46F4-AEA9-2344AA961806}" destId="{16EB433B-A7AB-4F29-BB94-86075F71C421}" srcOrd="0" destOrd="0" presId="urn:microsoft.com/office/officeart/2005/8/layout/hierarchy4"/>
    <dgm:cxn modelId="{553B40B6-89AB-481C-A230-A3DF67397332}" type="presOf" srcId="{2BFE58B4-8BE1-4228-92E6-3A8E9B9FAAEE}" destId="{8856023D-DDAE-4435-BE0B-C6A6E2D6BFBE}" srcOrd="0" destOrd="0" presId="urn:microsoft.com/office/officeart/2005/8/layout/hierarchy4"/>
    <dgm:cxn modelId="{C20CDAAD-D1FA-468E-AE47-299FE4ACE7F9}" srcId="{06650947-7D67-4E38-B27B-D909BAB344D6}" destId="{646AC0CA-1D85-4AF5-A2D3-5568E8215FB6}" srcOrd="5" destOrd="0" parTransId="{4E346AE9-2DFD-4281-829D-59B7BE6DD593}" sibTransId="{E64FC84D-27A3-4C15-8E7E-0B40E2611C35}"/>
    <dgm:cxn modelId="{CBB7F548-2733-497D-96AA-2C878C47EE90}" type="presOf" srcId="{4DEEF6E6-2199-40AB-AF90-1F86449A0B3F}" destId="{59833758-00B3-4806-A06D-E255C79B270B}" srcOrd="0" destOrd="0" presId="urn:microsoft.com/office/officeart/2005/8/layout/hierarchy4"/>
    <dgm:cxn modelId="{57C1E77B-0C54-4788-B019-B95EAAAA3193}" srcId="{646AC0CA-1D85-4AF5-A2D3-5568E8215FB6}" destId="{C61ACA04-5EC2-4308-99DA-C907CF659DEC}" srcOrd="1" destOrd="0" parTransId="{39DDE3F4-C22C-48B6-9EE6-16CBBDA05976}" sibTransId="{A27DC07C-2894-4010-BC36-C3A85E290A7F}"/>
    <dgm:cxn modelId="{5FC7707D-AF3C-4327-95DD-71D5AD910B26}" type="presOf" srcId="{C61ACA04-5EC2-4308-99DA-C907CF659DEC}" destId="{EF11D509-D3A9-4817-B2A8-065CAECC2992}" srcOrd="0" destOrd="0" presId="urn:microsoft.com/office/officeart/2005/8/layout/hierarchy4"/>
    <dgm:cxn modelId="{57790F5D-0E04-4066-9464-18EB72CBCC95}" srcId="{06650947-7D67-4E38-B27B-D909BAB344D6}" destId="{DBCBDDB4-BF7C-44DF-BAC9-AD74C11A4C8D}" srcOrd="2" destOrd="0" parTransId="{5F44CA4C-FE07-415C-95A2-876A217C130D}" sibTransId="{4D99D7F7-5AAE-4305-A77F-5F473DCDC254}"/>
    <dgm:cxn modelId="{60128F0A-B64E-4359-95E4-144A21E24615}" type="presOf" srcId="{CB3DA438-6B08-4641-9377-7EAED26252D2}" destId="{281B316D-B116-449E-BD2F-12234EA465E7}" srcOrd="0" destOrd="0" presId="urn:microsoft.com/office/officeart/2005/8/layout/hierarchy4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F515230F-F450-487C-B854-CBBE7F8F4B78}" type="presOf" srcId="{06650947-7D67-4E38-B27B-D909BAB344D6}" destId="{8232A0DC-49A7-468A-B0D8-B43297EE1AB8}" srcOrd="0" destOrd="0" presId="urn:microsoft.com/office/officeart/2005/8/layout/hierarchy4"/>
    <dgm:cxn modelId="{330F3F5B-CFB1-4F81-8ABE-A10A73CF10C0}" type="presOf" srcId="{DBCBDDB4-BF7C-44DF-BAC9-AD74C11A4C8D}" destId="{EE26BE2C-D716-4FF0-9601-165A0690E953}" srcOrd="0" destOrd="0" presId="urn:microsoft.com/office/officeart/2005/8/layout/hierarchy4"/>
    <dgm:cxn modelId="{80BFE040-5BF3-406F-91C5-055C7533C1D2}" srcId="{646AC0CA-1D85-4AF5-A2D3-5568E8215FB6}" destId="{1D40212C-C35F-4946-98E1-ADE0681A9A56}" srcOrd="2" destOrd="0" parTransId="{36F0AA77-D6A0-4F41-9984-C72849BA1DEF}" sibTransId="{5B1390C4-C0FF-42FF-B5FF-90D2EAA4C3C4}"/>
    <dgm:cxn modelId="{9AF5E3D4-657C-4FBB-BF27-F684A076A6DE}" type="presOf" srcId="{646AC0CA-1D85-4AF5-A2D3-5568E8215FB6}" destId="{3661A2AB-4862-4109-ACC1-292C9DA27A07}" srcOrd="0" destOrd="0" presId="urn:microsoft.com/office/officeart/2005/8/layout/hierarchy4"/>
    <dgm:cxn modelId="{A0EF2B41-9E71-4F0A-9763-B997C9EDAC05}" srcId="{06650947-7D67-4E38-B27B-D909BAB344D6}" destId="{4DEEF6E6-2199-40AB-AF90-1F86449A0B3F}" srcOrd="1" destOrd="0" parTransId="{2C450707-94FC-47CA-962F-FA31019EE6F1}" sibTransId="{2475C4C2-945D-47AB-A717-719369601FDA}"/>
    <dgm:cxn modelId="{C8C1C117-24BE-4237-8913-43DD790BA575}" type="presOf" srcId="{C20CD511-A42F-4CBC-8EE8-A548FEBAE24D}" destId="{3B149156-4E96-4926-835F-8436D79AE61F}" srcOrd="0" destOrd="0" presId="urn:microsoft.com/office/officeart/2005/8/layout/hierarchy4"/>
    <dgm:cxn modelId="{500A7CD9-97B5-4770-AA7E-51D469F509E9}" type="presOf" srcId="{1D40212C-C35F-4946-98E1-ADE0681A9A56}" destId="{4053637D-B890-478C-A9BF-664FE4969555}" srcOrd="0" destOrd="0" presId="urn:microsoft.com/office/officeart/2005/8/layout/hierarchy4"/>
    <dgm:cxn modelId="{4EF6B6BD-A5CE-45C2-9995-142FD1227E4B}" srcId="{06650947-7D67-4E38-B27B-D909BAB344D6}" destId="{45000F48-D7E6-49CA-B167-5DDC7054AF26}" srcOrd="0" destOrd="0" parTransId="{6E4B5989-BC0C-4707-B362-2F855D1BFE01}" sibTransId="{1FC88E54-C5DA-407A-8BAB-AC1360CF0D08}"/>
    <dgm:cxn modelId="{52718C41-5824-4C8C-9CBF-47FA16A61DC5}" type="presParOf" srcId="{16EB433B-A7AB-4F29-BB94-86075F71C421}" destId="{730FF02A-B162-44DD-BB2A-1FA8A6E787F8}" srcOrd="0" destOrd="0" presId="urn:microsoft.com/office/officeart/2005/8/layout/hierarchy4"/>
    <dgm:cxn modelId="{3B1C8999-8876-4444-9878-C857E5AF2D7D}" type="presParOf" srcId="{730FF02A-B162-44DD-BB2A-1FA8A6E787F8}" destId="{8232A0DC-49A7-468A-B0D8-B43297EE1AB8}" srcOrd="0" destOrd="0" presId="urn:microsoft.com/office/officeart/2005/8/layout/hierarchy4"/>
    <dgm:cxn modelId="{099BE142-F856-458E-8C48-AF64E85A5597}" type="presParOf" srcId="{730FF02A-B162-44DD-BB2A-1FA8A6E787F8}" destId="{626EE462-822E-4D22-A33F-DEBC0B40F349}" srcOrd="1" destOrd="0" presId="urn:microsoft.com/office/officeart/2005/8/layout/hierarchy4"/>
    <dgm:cxn modelId="{EAA6AB71-3F1B-4B46-B3FA-8DD581D3EECC}" type="presParOf" srcId="{730FF02A-B162-44DD-BB2A-1FA8A6E787F8}" destId="{47F05D43-07F5-463C-8408-0616BE654A16}" srcOrd="2" destOrd="0" presId="urn:microsoft.com/office/officeart/2005/8/layout/hierarchy4"/>
    <dgm:cxn modelId="{B7C05A03-817E-4B30-950B-B7EC35D620FE}" type="presParOf" srcId="{47F05D43-07F5-463C-8408-0616BE654A16}" destId="{D987EBFF-E337-48B8-86FB-35981F39C28A}" srcOrd="0" destOrd="0" presId="urn:microsoft.com/office/officeart/2005/8/layout/hierarchy4"/>
    <dgm:cxn modelId="{BDB12CF8-3C8F-4948-93AF-A8350D16F03E}" type="presParOf" srcId="{D987EBFF-E337-48B8-86FB-35981F39C28A}" destId="{3D159EF8-ACD7-4973-9C50-5D334C9981EE}" srcOrd="0" destOrd="0" presId="urn:microsoft.com/office/officeart/2005/8/layout/hierarchy4"/>
    <dgm:cxn modelId="{6A6A4FAE-A900-40ED-9913-0442AB21A682}" type="presParOf" srcId="{D987EBFF-E337-48B8-86FB-35981F39C28A}" destId="{6E003ABA-1CA5-431B-A770-D6F637FD3687}" srcOrd="1" destOrd="0" presId="urn:microsoft.com/office/officeart/2005/8/layout/hierarchy4"/>
    <dgm:cxn modelId="{4C027AF1-7B4C-402C-BE50-576B08E34977}" type="presParOf" srcId="{47F05D43-07F5-463C-8408-0616BE654A16}" destId="{37EC534B-2E7A-4EF4-8298-65C89310579F}" srcOrd="1" destOrd="0" presId="urn:microsoft.com/office/officeart/2005/8/layout/hierarchy4"/>
    <dgm:cxn modelId="{146CCECA-6EFA-4573-95A2-8B58DCE7BE18}" type="presParOf" srcId="{47F05D43-07F5-463C-8408-0616BE654A16}" destId="{99E9DD19-C51F-4951-8CB6-7FD166BB20F1}" srcOrd="2" destOrd="0" presId="urn:microsoft.com/office/officeart/2005/8/layout/hierarchy4"/>
    <dgm:cxn modelId="{7AF22418-FFC8-43E8-BEC3-58295BCF67A9}" type="presParOf" srcId="{99E9DD19-C51F-4951-8CB6-7FD166BB20F1}" destId="{59833758-00B3-4806-A06D-E255C79B270B}" srcOrd="0" destOrd="0" presId="urn:microsoft.com/office/officeart/2005/8/layout/hierarchy4"/>
    <dgm:cxn modelId="{A1213CCF-15EE-40D1-A546-92AB2CA5603E}" type="presParOf" srcId="{99E9DD19-C51F-4951-8CB6-7FD166BB20F1}" destId="{0C2AC7C7-52CE-4D80-8ADD-2F544A82D4F4}" srcOrd="1" destOrd="0" presId="urn:microsoft.com/office/officeart/2005/8/layout/hierarchy4"/>
    <dgm:cxn modelId="{C112ADBB-F92C-4A03-B97F-78ABF2F04F30}" type="presParOf" srcId="{47F05D43-07F5-463C-8408-0616BE654A16}" destId="{E09480B3-4CF5-43A0-8315-035E637356FA}" srcOrd="3" destOrd="0" presId="urn:microsoft.com/office/officeart/2005/8/layout/hierarchy4"/>
    <dgm:cxn modelId="{93A8C316-60CB-450C-A183-BA39BF0ECADA}" type="presParOf" srcId="{47F05D43-07F5-463C-8408-0616BE654A16}" destId="{645EC7DF-A06C-4F70-AECF-C0CC5CE4C0E6}" srcOrd="4" destOrd="0" presId="urn:microsoft.com/office/officeart/2005/8/layout/hierarchy4"/>
    <dgm:cxn modelId="{DC1446B1-8D7D-4C36-9925-094A2BD3BEBB}" type="presParOf" srcId="{645EC7DF-A06C-4F70-AECF-C0CC5CE4C0E6}" destId="{EE26BE2C-D716-4FF0-9601-165A0690E953}" srcOrd="0" destOrd="0" presId="urn:microsoft.com/office/officeart/2005/8/layout/hierarchy4"/>
    <dgm:cxn modelId="{E2E4BA43-3800-4486-84D3-9462757E8B4F}" type="presParOf" srcId="{645EC7DF-A06C-4F70-AECF-C0CC5CE4C0E6}" destId="{60E21BEA-F62B-4374-BC89-4A77A6DF5BBC}" srcOrd="1" destOrd="0" presId="urn:microsoft.com/office/officeart/2005/8/layout/hierarchy4"/>
    <dgm:cxn modelId="{5BA27323-DC90-4EF0-B199-DC82CC5BF835}" type="presParOf" srcId="{47F05D43-07F5-463C-8408-0616BE654A16}" destId="{183F74D4-E5D3-4E19-B369-5CA627A0177C}" srcOrd="5" destOrd="0" presId="urn:microsoft.com/office/officeart/2005/8/layout/hierarchy4"/>
    <dgm:cxn modelId="{A3C3706D-460D-4B6E-BD7D-D94B79D73DBA}" type="presParOf" srcId="{47F05D43-07F5-463C-8408-0616BE654A16}" destId="{5838A53F-EEFB-4261-A9DA-B947AADFFAF6}" srcOrd="6" destOrd="0" presId="urn:microsoft.com/office/officeart/2005/8/layout/hierarchy4"/>
    <dgm:cxn modelId="{DE63C7A1-6E50-455C-96FF-FB130D5F1C5F}" type="presParOf" srcId="{5838A53F-EEFB-4261-A9DA-B947AADFFAF6}" destId="{3B149156-4E96-4926-835F-8436D79AE61F}" srcOrd="0" destOrd="0" presId="urn:microsoft.com/office/officeart/2005/8/layout/hierarchy4"/>
    <dgm:cxn modelId="{FCDD7D68-A26F-4151-892E-F43637DDF372}" type="presParOf" srcId="{5838A53F-EEFB-4261-A9DA-B947AADFFAF6}" destId="{AB2C67DB-6D60-4C21-B934-B13D1BD85819}" srcOrd="1" destOrd="0" presId="urn:microsoft.com/office/officeart/2005/8/layout/hierarchy4"/>
    <dgm:cxn modelId="{BB050C9B-00B5-4DD4-A1E5-8D2B897D7645}" type="presParOf" srcId="{47F05D43-07F5-463C-8408-0616BE654A16}" destId="{4135AF7A-C4AD-4DF0-B728-8EBE39C086AA}" srcOrd="7" destOrd="0" presId="urn:microsoft.com/office/officeart/2005/8/layout/hierarchy4"/>
    <dgm:cxn modelId="{FE9555C5-FD90-4969-A48C-D8CE10F89896}" type="presParOf" srcId="{47F05D43-07F5-463C-8408-0616BE654A16}" destId="{A3FEF0C0-3122-4FDD-BC41-9CAC5D70760B}" srcOrd="8" destOrd="0" presId="urn:microsoft.com/office/officeart/2005/8/layout/hierarchy4"/>
    <dgm:cxn modelId="{95D84081-AC18-4AF9-AB3D-6B7E79F408BD}" type="presParOf" srcId="{A3FEF0C0-3122-4FDD-BC41-9CAC5D70760B}" destId="{281B316D-B116-449E-BD2F-12234EA465E7}" srcOrd="0" destOrd="0" presId="urn:microsoft.com/office/officeart/2005/8/layout/hierarchy4"/>
    <dgm:cxn modelId="{F1B17FA7-C22E-400F-872D-984D0A155FD5}" type="presParOf" srcId="{A3FEF0C0-3122-4FDD-BC41-9CAC5D70760B}" destId="{D5D9B3A8-038B-4391-934E-E56624A9C831}" srcOrd="1" destOrd="0" presId="urn:microsoft.com/office/officeart/2005/8/layout/hierarchy4"/>
    <dgm:cxn modelId="{3640DD07-2CE4-433D-80DD-53E070B69B3D}" type="presParOf" srcId="{47F05D43-07F5-463C-8408-0616BE654A16}" destId="{8CD0594F-7014-4B97-9D00-D56A92161C87}" srcOrd="9" destOrd="0" presId="urn:microsoft.com/office/officeart/2005/8/layout/hierarchy4"/>
    <dgm:cxn modelId="{0CBC3189-3941-4822-9E73-97E144F04395}" type="presParOf" srcId="{47F05D43-07F5-463C-8408-0616BE654A16}" destId="{B4C6CA54-7061-4FE0-9B27-E6C3A8F58F3C}" srcOrd="10" destOrd="0" presId="urn:microsoft.com/office/officeart/2005/8/layout/hierarchy4"/>
    <dgm:cxn modelId="{9A062441-540E-4AB2-AF29-4E9AB242478E}" type="presParOf" srcId="{B4C6CA54-7061-4FE0-9B27-E6C3A8F58F3C}" destId="{3661A2AB-4862-4109-ACC1-292C9DA27A07}" srcOrd="0" destOrd="0" presId="urn:microsoft.com/office/officeart/2005/8/layout/hierarchy4"/>
    <dgm:cxn modelId="{A0A73EBC-261B-46C2-8076-5AE56762D83D}" type="presParOf" srcId="{B4C6CA54-7061-4FE0-9B27-E6C3A8F58F3C}" destId="{0F266B05-B53A-4749-A1B2-1A65D34FD946}" srcOrd="1" destOrd="0" presId="urn:microsoft.com/office/officeart/2005/8/layout/hierarchy4"/>
    <dgm:cxn modelId="{72CE9B4A-0A38-4358-BC4E-1B8B415525A6}" type="presParOf" srcId="{B4C6CA54-7061-4FE0-9B27-E6C3A8F58F3C}" destId="{07A94F3B-A012-4E4A-9B8D-B4D59DFB62D8}" srcOrd="2" destOrd="0" presId="urn:microsoft.com/office/officeart/2005/8/layout/hierarchy4"/>
    <dgm:cxn modelId="{C36A16D4-A9ED-4FC3-B1EC-0AC8CF61D68D}" type="presParOf" srcId="{07A94F3B-A012-4E4A-9B8D-B4D59DFB62D8}" destId="{3EA01F1C-BC17-4485-922A-34678A8C9E69}" srcOrd="0" destOrd="0" presId="urn:microsoft.com/office/officeart/2005/8/layout/hierarchy4"/>
    <dgm:cxn modelId="{82345777-2CBE-4A78-90B9-B5018661E36B}" type="presParOf" srcId="{3EA01F1C-BC17-4485-922A-34678A8C9E69}" destId="{8856023D-DDAE-4435-BE0B-C6A6E2D6BFBE}" srcOrd="0" destOrd="0" presId="urn:microsoft.com/office/officeart/2005/8/layout/hierarchy4"/>
    <dgm:cxn modelId="{35D56F85-95C4-4EA4-904F-FB64F667E485}" type="presParOf" srcId="{3EA01F1C-BC17-4485-922A-34678A8C9E69}" destId="{251C5661-E3EC-4AD8-9D46-3FACD6C3A76A}" srcOrd="1" destOrd="0" presId="urn:microsoft.com/office/officeart/2005/8/layout/hierarchy4"/>
    <dgm:cxn modelId="{5BFBB770-3E1C-4952-B606-DFBB9E0F54FC}" type="presParOf" srcId="{07A94F3B-A012-4E4A-9B8D-B4D59DFB62D8}" destId="{084AFE9E-413F-4AD5-9EF4-61005D19216D}" srcOrd="1" destOrd="0" presId="urn:microsoft.com/office/officeart/2005/8/layout/hierarchy4"/>
    <dgm:cxn modelId="{CB7B7BC3-7BB4-4248-83B9-7838C5172732}" type="presParOf" srcId="{07A94F3B-A012-4E4A-9B8D-B4D59DFB62D8}" destId="{8B76131C-2ECC-4189-8162-691F46D7866D}" srcOrd="2" destOrd="0" presId="urn:microsoft.com/office/officeart/2005/8/layout/hierarchy4"/>
    <dgm:cxn modelId="{0B7E5731-71DB-4057-BBBA-767AF4B6350A}" type="presParOf" srcId="{8B76131C-2ECC-4189-8162-691F46D7866D}" destId="{EF11D509-D3A9-4817-B2A8-065CAECC2992}" srcOrd="0" destOrd="0" presId="urn:microsoft.com/office/officeart/2005/8/layout/hierarchy4"/>
    <dgm:cxn modelId="{6605FE76-C779-4D18-99C7-B4087F8A0E70}" type="presParOf" srcId="{8B76131C-2ECC-4189-8162-691F46D7866D}" destId="{72441780-8638-4E85-88F6-8F59D7E30E81}" srcOrd="1" destOrd="0" presId="urn:microsoft.com/office/officeart/2005/8/layout/hierarchy4"/>
    <dgm:cxn modelId="{4F493C68-55E8-4266-9D00-98A6BE9CCE60}" type="presParOf" srcId="{07A94F3B-A012-4E4A-9B8D-B4D59DFB62D8}" destId="{AF56454A-8081-4684-83E0-280D95BF7639}" srcOrd="3" destOrd="0" presId="urn:microsoft.com/office/officeart/2005/8/layout/hierarchy4"/>
    <dgm:cxn modelId="{C339978F-0D4B-405E-BA58-6BC3C42DA3A3}" type="presParOf" srcId="{07A94F3B-A012-4E4A-9B8D-B4D59DFB62D8}" destId="{B752902F-19A8-48DF-BFD5-E798FFC88A93}" srcOrd="4" destOrd="0" presId="urn:microsoft.com/office/officeart/2005/8/layout/hierarchy4"/>
    <dgm:cxn modelId="{D1C234B0-CEA6-4757-9E4F-E64721346D2A}" type="presParOf" srcId="{B752902F-19A8-48DF-BFD5-E798FFC88A93}" destId="{4053637D-B890-478C-A9BF-664FE4969555}" srcOrd="0" destOrd="0" presId="urn:microsoft.com/office/officeart/2005/8/layout/hierarchy4"/>
    <dgm:cxn modelId="{E48572C4-24CC-4CBC-8235-6A1BE698B131}" type="presParOf" srcId="{B752902F-19A8-48DF-BFD5-E798FFC88A93}" destId="{09598543-D770-4E9F-A3BA-DA3240D065E7}" srcOrd="1" destOrd="0" presId="urn:microsoft.com/office/officeart/2005/8/layout/hierarchy4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GERENCIA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A7F43B63-7990-468C-9461-88890A8D3B0C}">
      <dgm:prSet phldrT="[Texto]"/>
      <dgm:spPr/>
      <dgm:t>
        <a:bodyPr/>
        <a:lstStyle/>
        <a:p>
          <a:r>
            <a:rPr lang="pt-BR" dirty="0" smtClean="0"/>
            <a:t>TRANSPORTADOR</a:t>
          </a:r>
          <a:endParaRPr lang="pt-BR" dirty="0"/>
        </a:p>
      </dgm:t>
    </dgm:pt>
    <dgm:pt modelId="{9673A968-A8DE-4713-B972-0393CE03CBD4}" type="parTrans" cxnId="{AFAB2709-F8ED-4809-8454-72A4016EE2D8}">
      <dgm:prSet/>
      <dgm:spPr/>
      <dgm:t>
        <a:bodyPr/>
        <a:lstStyle/>
        <a:p>
          <a:endParaRPr lang="pt-BR"/>
        </a:p>
      </dgm:t>
    </dgm:pt>
    <dgm:pt modelId="{DFF0B23C-D65B-49D2-8671-F954861766B2}" type="sibTrans" cxnId="{AFAB2709-F8ED-4809-8454-72A4016EE2D8}">
      <dgm:prSet/>
      <dgm:spPr/>
      <dgm:t>
        <a:bodyPr/>
        <a:lstStyle/>
        <a:p>
          <a:endParaRPr lang="pt-BR"/>
        </a:p>
      </dgm:t>
    </dgm:pt>
    <dgm:pt modelId="{805E5CC0-5596-4841-9BEB-AAA27C64677D}">
      <dgm:prSet phldrT="[Texto]"/>
      <dgm:spPr/>
      <dgm:t>
        <a:bodyPr vert="vert"/>
        <a:lstStyle/>
        <a:p>
          <a:r>
            <a:rPr lang="pt-BR" dirty="0" smtClean="0"/>
            <a:t>DADOS</a:t>
          </a:r>
          <a:endParaRPr lang="pt-BR" dirty="0"/>
        </a:p>
      </dgm:t>
    </dgm:pt>
    <dgm:pt modelId="{559407F8-C06D-4336-82F6-A6E4F030F27C}" type="parTrans" cxnId="{2BD78B21-BCE8-4B7B-A7E7-D64B647CABF7}">
      <dgm:prSet/>
      <dgm:spPr/>
      <dgm:t>
        <a:bodyPr/>
        <a:lstStyle/>
        <a:p>
          <a:endParaRPr lang="pt-BR"/>
        </a:p>
      </dgm:t>
    </dgm:pt>
    <dgm:pt modelId="{5F61692B-C3A9-4963-8AE0-EC60A8D4316A}" type="sibTrans" cxnId="{2BD78B21-BCE8-4B7B-A7E7-D64B647CABF7}">
      <dgm:prSet/>
      <dgm:spPr/>
      <dgm:t>
        <a:bodyPr/>
        <a:lstStyle/>
        <a:p>
          <a:endParaRPr lang="pt-BR"/>
        </a:p>
      </dgm:t>
    </dgm:pt>
    <dgm:pt modelId="{3A813704-C575-404E-99ED-DAAD8F20B13A}">
      <dgm:prSet phldrT="[Texto]"/>
      <dgm:spPr/>
      <dgm:t>
        <a:bodyPr vert="vert"/>
        <a:lstStyle/>
        <a:p>
          <a:r>
            <a:rPr lang="pt-BR" dirty="0" smtClean="0"/>
            <a:t>CRITÉRIOS DE COBRANÇA</a:t>
          </a:r>
          <a:endParaRPr lang="pt-BR" dirty="0"/>
        </a:p>
      </dgm:t>
    </dgm:pt>
    <dgm:pt modelId="{D67B17F8-73B9-44A9-A63A-0F4CCD1AFD2F}" type="parTrans" cxnId="{8AC00ADB-6A7D-432A-A160-597DE94E87C4}">
      <dgm:prSet/>
      <dgm:spPr/>
      <dgm:t>
        <a:bodyPr/>
        <a:lstStyle/>
        <a:p>
          <a:endParaRPr lang="pt-BR"/>
        </a:p>
      </dgm:t>
    </dgm:pt>
    <dgm:pt modelId="{A1AA3BBE-6EFF-4761-8FAC-C0B8DF9978F4}" type="sibTrans" cxnId="{8AC00ADB-6A7D-432A-A160-597DE94E87C4}">
      <dgm:prSet/>
      <dgm:spPr/>
      <dgm:t>
        <a:bodyPr/>
        <a:lstStyle/>
        <a:p>
          <a:endParaRPr lang="pt-BR"/>
        </a:p>
      </dgm:t>
    </dgm:pt>
    <dgm:pt modelId="{0CDC6896-3CC9-4083-80D1-4F895F4255AB}">
      <dgm:prSet phldrT="[Texto]"/>
      <dgm:spPr/>
      <dgm:t>
        <a:bodyPr vert="vert"/>
        <a:lstStyle/>
        <a:p>
          <a:r>
            <a:rPr lang="pt-BR" dirty="0" smtClean="0"/>
            <a:t>FORMA DE FATURAMENTO</a:t>
          </a:r>
          <a:endParaRPr lang="pt-BR" dirty="0"/>
        </a:p>
      </dgm:t>
    </dgm:pt>
    <dgm:pt modelId="{25E8A85E-8972-4424-A7DD-F74C85B1880E}" type="parTrans" cxnId="{B0DE31E6-9B3E-48FA-AAA1-D30C0AF8481D}">
      <dgm:prSet/>
      <dgm:spPr/>
      <dgm:t>
        <a:bodyPr/>
        <a:lstStyle/>
        <a:p>
          <a:endParaRPr lang="pt-BR"/>
        </a:p>
      </dgm:t>
    </dgm:pt>
    <dgm:pt modelId="{944EFAF4-C334-4AC1-8A81-674E5BAFF842}" type="sibTrans" cxnId="{B0DE31E6-9B3E-48FA-AAA1-D30C0AF8481D}">
      <dgm:prSet/>
      <dgm:spPr/>
      <dgm:t>
        <a:bodyPr/>
        <a:lstStyle/>
        <a:p>
          <a:endParaRPr lang="pt-BR"/>
        </a:p>
      </dgm:t>
    </dgm:pt>
    <dgm:pt modelId="{4F400B85-AE98-490B-81DA-7B36B582C41E}">
      <dgm:prSet phldrT="[Texto]"/>
      <dgm:spPr/>
      <dgm:t>
        <a:bodyPr vert="vert"/>
        <a:lstStyle/>
        <a:p>
          <a:r>
            <a:rPr lang="pt-BR" dirty="0" smtClean="0"/>
            <a:t>PREÇOS</a:t>
          </a:r>
          <a:endParaRPr lang="pt-BR" dirty="0"/>
        </a:p>
      </dgm:t>
    </dgm:pt>
    <dgm:pt modelId="{336E0A89-F433-48D4-8AF4-5A3B2DF268E2}" type="parTrans" cxnId="{9F0E80DE-622A-423F-93AC-EF4F48BCB822}">
      <dgm:prSet/>
      <dgm:spPr/>
      <dgm:t>
        <a:bodyPr/>
        <a:lstStyle/>
        <a:p>
          <a:endParaRPr lang="pt-BR"/>
        </a:p>
      </dgm:t>
    </dgm:pt>
    <dgm:pt modelId="{F6EC7563-CE6E-4C75-A22C-AE0E5079E237}" type="sibTrans" cxnId="{9F0E80DE-622A-423F-93AC-EF4F48BCB822}">
      <dgm:prSet/>
      <dgm:spPr/>
      <dgm:t>
        <a:bodyPr/>
        <a:lstStyle/>
        <a:p>
          <a:endParaRPr lang="pt-BR"/>
        </a:p>
      </dgm:t>
    </dgm:pt>
    <dgm:pt modelId="{600E843F-A738-4DE0-B4C5-8F6F60783559}">
      <dgm:prSet phldrT="[Texto]"/>
      <dgm:spPr/>
      <dgm:t>
        <a:bodyPr vert="vert"/>
        <a:lstStyle/>
        <a:p>
          <a:pPr algn="l"/>
          <a:r>
            <a:rPr lang="pt-BR" dirty="0" smtClean="0"/>
            <a:t>[  ] - ÚNICO</a:t>
          </a:r>
          <a:endParaRPr lang="pt-BR" dirty="0"/>
        </a:p>
      </dgm:t>
    </dgm:pt>
    <dgm:pt modelId="{C3D32470-5E8E-4AFF-9758-0FBDDDD4100E}" type="parTrans" cxnId="{99FDA645-8840-4961-B539-F43EC29CC200}">
      <dgm:prSet/>
      <dgm:spPr/>
      <dgm:t>
        <a:bodyPr/>
        <a:lstStyle/>
        <a:p>
          <a:endParaRPr lang="pt-BR"/>
        </a:p>
      </dgm:t>
    </dgm:pt>
    <dgm:pt modelId="{9CB34CFA-1CBB-4745-8929-F33138D34924}" type="sibTrans" cxnId="{99FDA645-8840-4961-B539-F43EC29CC200}">
      <dgm:prSet/>
      <dgm:spPr/>
      <dgm:t>
        <a:bodyPr/>
        <a:lstStyle/>
        <a:p>
          <a:endParaRPr lang="pt-BR"/>
        </a:p>
      </dgm:t>
    </dgm:pt>
    <dgm:pt modelId="{E9C4E44D-3575-4837-9D78-0922170CBB60}">
      <dgm:prSet phldrT="[Texto]"/>
      <dgm:spPr/>
      <dgm:t>
        <a:bodyPr vert="vert"/>
        <a:lstStyle/>
        <a:p>
          <a:pPr algn="l"/>
          <a:r>
            <a:rPr lang="pt-BR" dirty="0" smtClean="0"/>
            <a:t>[X] – VALOR CEP / BAIRRO / CIDADE</a:t>
          </a:r>
          <a:endParaRPr lang="pt-BR" dirty="0"/>
        </a:p>
      </dgm:t>
    </dgm:pt>
    <dgm:pt modelId="{6404B5E9-FC7F-465E-98B3-A53E92FE9215}" type="parTrans" cxnId="{B537BF3A-DFB3-477C-A7C6-5B2F88D04CA1}">
      <dgm:prSet/>
      <dgm:spPr/>
      <dgm:t>
        <a:bodyPr/>
        <a:lstStyle/>
        <a:p>
          <a:endParaRPr lang="pt-BR"/>
        </a:p>
      </dgm:t>
    </dgm:pt>
    <dgm:pt modelId="{37AABEF1-F887-4FDD-9C52-FD3AC1DAD0AE}" type="sibTrans" cxnId="{B537BF3A-DFB3-477C-A7C6-5B2F88D04CA1}">
      <dgm:prSet/>
      <dgm:spPr/>
      <dgm:t>
        <a:bodyPr/>
        <a:lstStyle/>
        <a:p>
          <a:endParaRPr lang="pt-BR"/>
        </a:p>
      </dgm:t>
    </dgm:pt>
    <dgm:pt modelId="{6846CD42-BB66-4B95-A5B3-D933A3FDA373}">
      <dgm:prSet phldrT="[Texto]"/>
      <dgm:spPr/>
      <dgm:t>
        <a:bodyPr vert="vert"/>
        <a:lstStyle/>
        <a:p>
          <a:pPr algn="l"/>
          <a:r>
            <a:rPr lang="pt-BR" dirty="0" smtClean="0"/>
            <a:t>[  ] – ACORDO ENTRE CLIENTE E GERENCIA</a:t>
          </a:r>
          <a:endParaRPr lang="pt-BR" dirty="0"/>
        </a:p>
      </dgm:t>
    </dgm:pt>
    <dgm:pt modelId="{84B1796B-37B6-4AF2-9C54-788B33BD025D}" type="parTrans" cxnId="{DA119E14-1939-4880-B5C1-57D0C448E746}">
      <dgm:prSet/>
      <dgm:spPr/>
      <dgm:t>
        <a:bodyPr/>
        <a:lstStyle/>
        <a:p>
          <a:endParaRPr lang="pt-BR"/>
        </a:p>
      </dgm:t>
    </dgm:pt>
    <dgm:pt modelId="{6A485AB9-B975-4C24-9D53-74049D243909}" type="sibTrans" cxnId="{DA119E14-1939-4880-B5C1-57D0C448E746}">
      <dgm:prSet/>
      <dgm:spPr/>
      <dgm:t>
        <a:bodyPr/>
        <a:lstStyle/>
        <a:p>
          <a:endParaRPr lang="pt-BR"/>
        </a:p>
      </dgm:t>
    </dgm:pt>
    <dgm:pt modelId="{897936D8-D8BB-4D32-9AFC-BFCD0E4EF915}">
      <dgm:prSet phldrT="[Texto]"/>
      <dgm:spPr/>
      <dgm:t>
        <a:bodyPr vert="vert"/>
        <a:lstStyle/>
        <a:p>
          <a:r>
            <a:rPr lang="pt-BR" dirty="0" smtClean="0"/>
            <a:t>FUNCIONÁRIOS</a:t>
          </a:r>
          <a:endParaRPr lang="pt-BR" dirty="0"/>
        </a:p>
      </dgm:t>
    </dgm:pt>
    <dgm:pt modelId="{023EE8D7-8B66-4F6C-823B-322DD16F7D6D}" type="parTrans" cxnId="{CF6192E6-E58B-4696-9DD1-79B1DC61E989}">
      <dgm:prSet/>
      <dgm:spPr/>
      <dgm:t>
        <a:bodyPr/>
        <a:lstStyle/>
        <a:p>
          <a:endParaRPr lang="pt-BR"/>
        </a:p>
      </dgm:t>
    </dgm:pt>
    <dgm:pt modelId="{408FA0D7-E0C1-4B18-80A0-D35ADA66AE3A}" type="sibTrans" cxnId="{CF6192E6-E58B-4696-9DD1-79B1DC61E989}">
      <dgm:prSet/>
      <dgm:spPr/>
      <dgm:t>
        <a:bodyPr/>
        <a:lstStyle/>
        <a:p>
          <a:endParaRPr lang="pt-BR"/>
        </a:p>
      </dgm:t>
    </dgm:pt>
    <dgm:pt modelId="{5585EC4F-208F-4264-A891-B732D6EA376E}">
      <dgm:prSet phldrT="[Texto]"/>
      <dgm:spPr/>
      <dgm:t>
        <a:bodyPr vert="vert"/>
        <a:lstStyle/>
        <a:p>
          <a:r>
            <a:rPr lang="pt-BR" dirty="0" smtClean="0"/>
            <a:t>VEICULOS</a:t>
          </a:r>
          <a:endParaRPr lang="pt-BR" dirty="0"/>
        </a:p>
      </dgm:t>
    </dgm:pt>
    <dgm:pt modelId="{8416DEB4-C89F-4652-B1B9-1A8B75EA70E0}" type="parTrans" cxnId="{9AC3D900-9857-4778-AACE-6AF3C4F58DC5}">
      <dgm:prSet/>
      <dgm:spPr/>
      <dgm:t>
        <a:bodyPr/>
        <a:lstStyle/>
        <a:p>
          <a:endParaRPr lang="pt-BR"/>
        </a:p>
      </dgm:t>
    </dgm:pt>
    <dgm:pt modelId="{9A482E3E-5218-428D-8A42-A9E9645D2B27}" type="sibTrans" cxnId="{9AC3D900-9857-4778-AACE-6AF3C4F58DC5}">
      <dgm:prSet/>
      <dgm:spPr/>
      <dgm:t>
        <a:bodyPr/>
        <a:lstStyle/>
        <a:p>
          <a:endParaRPr lang="pt-BR"/>
        </a:p>
      </dgm:t>
    </dgm:pt>
    <dgm:pt modelId="{458530CE-10F2-4CF9-9A26-ED75D9C4F4B9}">
      <dgm:prSet phldrT="[Texto]"/>
      <dgm:spPr/>
      <dgm:t>
        <a:bodyPr vert="vert"/>
        <a:lstStyle/>
        <a:p>
          <a:r>
            <a:rPr lang="pt-BR" dirty="0" smtClean="0"/>
            <a:t>ATERROS</a:t>
          </a:r>
          <a:endParaRPr lang="pt-BR" dirty="0"/>
        </a:p>
      </dgm:t>
    </dgm:pt>
    <dgm:pt modelId="{0E2D6CDB-9018-4036-A754-913604C3045B}" type="parTrans" cxnId="{A10D6566-6FC6-4CAB-804E-3B1358613C2F}">
      <dgm:prSet/>
      <dgm:spPr/>
      <dgm:t>
        <a:bodyPr/>
        <a:lstStyle/>
        <a:p>
          <a:endParaRPr lang="pt-BR"/>
        </a:p>
      </dgm:t>
    </dgm:pt>
    <dgm:pt modelId="{E88C229D-803D-4277-8B1D-207C259A3820}" type="sibTrans" cxnId="{A10D6566-6FC6-4CAB-804E-3B1358613C2F}">
      <dgm:prSet/>
      <dgm:spPr/>
      <dgm:t>
        <a:bodyPr/>
        <a:lstStyle/>
        <a:p>
          <a:endParaRPr lang="pt-BR"/>
        </a:p>
      </dgm:t>
    </dgm:pt>
    <dgm:pt modelId="{30266AB0-1799-497D-8A14-ADB9EA1D1BCF}">
      <dgm:prSet phldrT="[Texto]"/>
      <dgm:spPr/>
      <dgm:t>
        <a:bodyPr vert="vert"/>
        <a:lstStyle/>
        <a:p>
          <a:pPr algn="l"/>
          <a:r>
            <a:rPr lang="pt-BR" dirty="0" smtClean="0"/>
            <a:t>[X] - TROCA</a:t>
          </a:r>
          <a:endParaRPr lang="pt-BR" dirty="0"/>
        </a:p>
      </dgm:t>
    </dgm:pt>
    <dgm:pt modelId="{9E0B8597-6F58-446F-9F08-57CE86216804}" type="sibTrans" cxnId="{9A8500E3-E2E5-46A0-85AB-C1B601DBC1FA}">
      <dgm:prSet/>
      <dgm:spPr/>
      <dgm:t>
        <a:bodyPr/>
        <a:lstStyle/>
        <a:p>
          <a:endParaRPr lang="pt-BR"/>
        </a:p>
      </dgm:t>
    </dgm:pt>
    <dgm:pt modelId="{E411BFFD-CE22-4E32-A15E-0E0293D6DD01}" type="parTrans" cxnId="{9A8500E3-E2E5-46A0-85AB-C1B601DBC1FA}">
      <dgm:prSet/>
      <dgm:spPr/>
      <dgm:t>
        <a:bodyPr/>
        <a:lstStyle/>
        <a:p>
          <a:endParaRPr lang="pt-BR"/>
        </a:p>
      </dgm:t>
    </dgm:pt>
    <dgm:pt modelId="{2AFE3EE8-7B0C-4B45-841C-2A63997292BE}">
      <dgm:prSet phldrT="[Texto]"/>
      <dgm:spPr/>
      <dgm:t>
        <a:bodyPr vert="vert"/>
        <a:lstStyle/>
        <a:p>
          <a:pPr algn="l"/>
          <a:r>
            <a:rPr lang="pt-BR" dirty="0" smtClean="0"/>
            <a:t>[X] - COLOCA</a:t>
          </a:r>
          <a:endParaRPr lang="pt-BR" dirty="0"/>
        </a:p>
      </dgm:t>
    </dgm:pt>
    <dgm:pt modelId="{16F3EEC6-3412-4731-ABDA-79942C55F033}" type="parTrans" cxnId="{248A4F0F-C501-404E-B03E-D58BEB1AC552}">
      <dgm:prSet/>
      <dgm:spPr/>
      <dgm:t>
        <a:bodyPr/>
        <a:lstStyle/>
        <a:p>
          <a:endParaRPr lang="pt-BR"/>
        </a:p>
      </dgm:t>
    </dgm:pt>
    <dgm:pt modelId="{AD6FB020-256D-4BFF-92CB-5FD0CD1BF19D}" type="sibTrans" cxnId="{248A4F0F-C501-404E-B03E-D58BEB1AC552}">
      <dgm:prSet/>
      <dgm:spPr/>
      <dgm:t>
        <a:bodyPr/>
        <a:lstStyle/>
        <a:p>
          <a:endParaRPr lang="pt-BR"/>
        </a:p>
      </dgm:t>
    </dgm:pt>
    <dgm:pt modelId="{1B8E76E0-7F9E-4318-8571-2C58988F2E3C}">
      <dgm:prSet phldrT="[Texto]"/>
      <dgm:spPr/>
      <dgm:t>
        <a:bodyPr vert="vert"/>
        <a:lstStyle/>
        <a:p>
          <a:pPr algn="l"/>
          <a:r>
            <a:rPr lang="pt-BR" dirty="0" smtClean="0"/>
            <a:t>[  ] - RETIRA</a:t>
          </a:r>
          <a:endParaRPr lang="pt-BR" dirty="0"/>
        </a:p>
      </dgm:t>
    </dgm:pt>
    <dgm:pt modelId="{89B9F292-C2EB-4378-AA3B-7398229F06B5}" type="parTrans" cxnId="{4093C24F-92CE-4310-A368-7C300A5298E5}">
      <dgm:prSet/>
      <dgm:spPr/>
      <dgm:t>
        <a:bodyPr/>
        <a:lstStyle/>
        <a:p>
          <a:endParaRPr lang="pt-BR"/>
        </a:p>
      </dgm:t>
    </dgm:pt>
    <dgm:pt modelId="{38889E67-F876-4F10-BC3B-753AAE609F5C}" type="sibTrans" cxnId="{4093C24F-92CE-4310-A368-7C300A5298E5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AB7C7D3D-19AD-4924-A7B8-81C8F3483656}" type="pres">
      <dgm:prSet presAssocID="{A7F43B63-7990-468C-9461-88890A8D3B0C}" presName="vertTwo" presStyleCnt="0"/>
      <dgm:spPr/>
      <dgm:t>
        <a:bodyPr/>
        <a:lstStyle/>
        <a:p>
          <a:endParaRPr lang="pt-BR"/>
        </a:p>
      </dgm:t>
    </dgm:pt>
    <dgm:pt modelId="{5D21AB90-3BCD-424B-BFC4-1B0CF63F83C6}" type="pres">
      <dgm:prSet presAssocID="{A7F43B63-7990-468C-9461-88890A8D3B0C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01F5149-EC2A-4F43-985E-0EC5C88B8C8D}" type="pres">
      <dgm:prSet presAssocID="{A7F43B63-7990-468C-9461-88890A8D3B0C}" presName="parTransTwo" presStyleCnt="0"/>
      <dgm:spPr/>
      <dgm:t>
        <a:bodyPr/>
        <a:lstStyle/>
        <a:p>
          <a:endParaRPr lang="pt-BR"/>
        </a:p>
      </dgm:t>
    </dgm:pt>
    <dgm:pt modelId="{7770454C-D616-4609-9E14-CA4E2923B732}" type="pres">
      <dgm:prSet presAssocID="{A7F43B63-7990-468C-9461-88890A8D3B0C}" presName="horzTwo" presStyleCnt="0"/>
      <dgm:spPr/>
      <dgm:t>
        <a:bodyPr/>
        <a:lstStyle/>
        <a:p>
          <a:endParaRPr lang="pt-BR"/>
        </a:p>
      </dgm:t>
    </dgm:pt>
    <dgm:pt modelId="{33CFE93E-FA59-4B46-AF0D-0B38A6275001}" type="pres">
      <dgm:prSet presAssocID="{805E5CC0-5596-4841-9BEB-AAA27C64677D}" presName="vertThree" presStyleCnt="0"/>
      <dgm:spPr/>
      <dgm:t>
        <a:bodyPr/>
        <a:lstStyle/>
        <a:p>
          <a:endParaRPr lang="pt-BR"/>
        </a:p>
      </dgm:t>
    </dgm:pt>
    <dgm:pt modelId="{EFA2F201-2D1B-46C8-939F-609A78C982F2}" type="pres">
      <dgm:prSet presAssocID="{805E5CC0-5596-4841-9BEB-AAA27C64677D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FAC1678-1D8E-4F16-9A89-6CDFFC01E7EF}" type="pres">
      <dgm:prSet presAssocID="{805E5CC0-5596-4841-9BEB-AAA27C64677D}" presName="horzThree" presStyleCnt="0"/>
      <dgm:spPr/>
      <dgm:t>
        <a:bodyPr/>
        <a:lstStyle/>
        <a:p>
          <a:endParaRPr lang="pt-BR"/>
        </a:p>
      </dgm:t>
    </dgm:pt>
    <dgm:pt modelId="{7D9678CD-2DB5-4AD4-93E6-C080EEE1FFBA}" type="pres">
      <dgm:prSet presAssocID="{5F61692B-C3A9-4963-8AE0-EC60A8D4316A}" presName="sibSpaceThree" presStyleCnt="0"/>
      <dgm:spPr/>
      <dgm:t>
        <a:bodyPr/>
        <a:lstStyle/>
        <a:p>
          <a:endParaRPr lang="pt-BR"/>
        </a:p>
      </dgm:t>
    </dgm:pt>
    <dgm:pt modelId="{780931BE-E649-41A6-A031-A9DA1637C00A}" type="pres">
      <dgm:prSet presAssocID="{3A813704-C575-404E-99ED-DAAD8F20B13A}" presName="vertThree" presStyleCnt="0"/>
      <dgm:spPr/>
      <dgm:t>
        <a:bodyPr/>
        <a:lstStyle/>
        <a:p>
          <a:endParaRPr lang="pt-BR"/>
        </a:p>
      </dgm:t>
    </dgm:pt>
    <dgm:pt modelId="{E8A200DA-D699-472B-B4DA-23E9D202FEBF}" type="pres">
      <dgm:prSet presAssocID="{3A813704-C575-404E-99ED-DAAD8F20B13A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C15371C-5972-4299-9C7D-4A1C54B57365}" type="pres">
      <dgm:prSet presAssocID="{3A813704-C575-404E-99ED-DAAD8F20B13A}" presName="horzThree" presStyleCnt="0"/>
      <dgm:spPr/>
      <dgm:t>
        <a:bodyPr/>
        <a:lstStyle/>
        <a:p>
          <a:endParaRPr lang="pt-BR"/>
        </a:p>
      </dgm:t>
    </dgm:pt>
    <dgm:pt modelId="{BA6781A1-3D5E-4966-9EB1-0C4017807EBF}" type="pres">
      <dgm:prSet presAssocID="{A1AA3BBE-6EFF-4761-8FAC-C0B8DF9978F4}" presName="sibSpaceThree" presStyleCnt="0"/>
      <dgm:spPr/>
      <dgm:t>
        <a:bodyPr/>
        <a:lstStyle/>
        <a:p>
          <a:endParaRPr lang="pt-BR"/>
        </a:p>
      </dgm:t>
    </dgm:pt>
    <dgm:pt modelId="{655F27B7-62E6-40B2-8D95-908222B948CB}" type="pres">
      <dgm:prSet presAssocID="{0CDC6896-3CC9-4083-80D1-4F895F4255AB}" presName="vertThree" presStyleCnt="0"/>
      <dgm:spPr/>
      <dgm:t>
        <a:bodyPr/>
        <a:lstStyle/>
        <a:p>
          <a:endParaRPr lang="pt-BR"/>
        </a:p>
      </dgm:t>
    </dgm:pt>
    <dgm:pt modelId="{989708BD-6A27-4874-B44E-C5018361EE49}" type="pres">
      <dgm:prSet presAssocID="{0CDC6896-3CC9-4083-80D1-4F895F4255AB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5F2E574-6277-4619-ABD4-ADDF4754704C}" type="pres">
      <dgm:prSet presAssocID="{0CDC6896-3CC9-4083-80D1-4F895F4255AB}" presName="parTransThree" presStyleCnt="0"/>
      <dgm:spPr/>
      <dgm:t>
        <a:bodyPr/>
        <a:lstStyle/>
        <a:p>
          <a:endParaRPr lang="pt-BR"/>
        </a:p>
      </dgm:t>
    </dgm:pt>
    <dgm:pt modelId="{1AE7E636-444A-4E2E-A8EA-6E47BAB348D9}" type="pres">
      <dgm:prSet presAssocID="{0CDC6896-3CC9-4083-80D1-4F895F4255AB}" presName="horzThree" presStyleCnt="0"/>
      <dgm:spPr/>
      <dgm:t>
        <a:bodyPr/>
        <a:lstStyle/>
        <a:p>
          <a:endParaRPr lang="pt-BR"/>
        </a:p>
      </dgm:t>
    </dgm:pt>
    <dgm:pt modelId="{B06F282F-7847-45EB-9DB7-FDDBF22A300B}" type="pres">
      <dgm:prSet presAssocID="{1B8E76E0-7F9E-4318-8571-2C58988F2E3C}" presName="vertFour" presStyleCnt="0">
        <dgm:presLayoutVars>
          <dgm:chPref val="3"/>
        </dgm:presLayoutVars>
      </dgm:prSet>
      <dgm:spPr/>
    </dgm:pt>
    <dgm:pt modelId="{39DCF90A-0983-40C7-ABB5-C47FFE2DF0CC}" type="pres">
      <dgm:prSet presAssocID="{1B8E76E0-7F9E-4318-8571-2C58988F2E3C}" presName="txFour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5377244-D5D9-4488-804E-3B712459A684}" type="pres">
      <dgm:prSet presAssocID="{1B8E76E0-7F9E-4318-8571-2C58988F2E3C}" presName="horzFour" presStyleCnt="0"/>
      <dgm:spPr/>
    </dgm:pt>
    <dgm:pt modelId="{6D722783-D10D-4080-AB8D-FEC43EDE4CED}" type="pres">
      <dgm:prSet presAssocID="{38889E67-F876-4F10-BC3B-753AAE609F5C}" presName="sibSpaceFour" presStyleCnt="0"/>
      <dgm:spPr/>
    </dgm:pt>
    <dgm:pt modelId="{E4C8057A-4486-4146-8526-45CA88234702}" type="pres">
      <dgm:prSet presAssocID="{30266AB0-1799-497D-8A14-ADB9EA1D1BCF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6AA356A-DCA3-4D35-9E3C-5CCF56B67FC6}" type="pres">
      <dgm:prSet presAssocID="{30266AB0-1799-497D-8A14-ADB9EA1D1BCF}" presName="txFour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40E329A-EB3A-4502-A5B9-4C48C396111B}" type="pres">
      <dgm:prSet presAssocID="{30266AB0-1799-497D-8A14-ADB9EA1D1BCF}" presName="horzFour" presStyleCnt="0"/>
      <dgm:spPr/>
      <dgm:t>
        <a:bodyPr/>
        <a:lstStyle/>
        <a:p>
          <a:endParaRPr lang="pt-BR"/>
        </a:p>
      </dgm:t>
    </dgm:pt>
    <dgm:pt modelId="{32AE4BBE-66C6-4F72-8005-A20EEF0E50BB}" type="pres">
      <dgm:prSet presAssocID="{9E0B8597-6F58-446F-9F08-57CE86216804}" presName="sibSpaceFour" presStyleCnt="0"/>
      <dgm:spPr/>
      <dgm:t>
        <a:bodyPr/>
        <a:lstStyle/>
        <a:p>
          <a:endParaRPr lang="pt-BR"/>
        </a:p>
      </dgm:t>
    </dgm:pt>
    <dgm:pt modelId="{70660B2A-8A4E-47F2-8DA8-016EF15559B5}" type="pres">
      <dgm:prSet presAssocID="{2AFE3EE8-7B0C-4B45-841C-2A63997292BE}" presName="vertFour" presStyleCnt="0">
        <dgm:presLayoutVars>
          <dgm:chPref val="3"/>
        </dgm:presLayoutVars>
      </dgm:prSet>
      <dgm:spPr/>
    </dgm:pt>
    <dgm:pt modelId="{CD4084A9-737E-4BA7-8F7A-57A84B5B6984}" type="pres">
      <dgm:prSet presAssocID="{2AFE3EE8-7B0C-4B45-841C-2A63997292BE}" presName="txFour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B836778-2D46-4CC7-AF77-DA01CF50E78F}" type="pres">
      <dgm:prSet presAssocID="{2AFE3EE8-7B0C-4B45-841C-2A63997292BE}" presName="horzFour" presStyleCnt="0"/>
      <dgm:spPr/>
    </dgm:pt>
    <dgm:pt modelId="{EF2319DD-82A5-4F41-AE7B-36D665E0F963}" type="pres">
      <dgm:prSet presAssocID="{944EFAF4-C334-4AC1-8A81-674E5BAFF842}" presName="sibSpaceThree" presStyleCnt="0"/>
      <dgm:spPr/>
      <dgm:t>
        <a:bodyPr/>
        <a:lstStyle/>
        <a:p>
          <a:endParaRPr lang="pt-BR"/>
        </a:p>
      </dgm:t>
    </dgm:pt>
    <dgm:pt modelId="{F3C6B69E-731C-4EC3-978B-1DBB84E57F98}" type="pres">
      <dgm:prSet presAssocID="{4F400B85-AE98-490B-81DA-7B36B582C41E}" presName="vertThree" presStyleCnt="0"/>
      <dgm:spPr/>
      <dgm:t>
        <a:bodyPr/>
        <a:lstStyle/>
        <a:p>
          <a:endParaRPr lang="pt-BR"/>
        </a:p>
      </dgm:t>
    </dgm:pt>
    <dgm:pt modelId="{84494407-2A2C-429A-AA1D-87424A7CF4E7}" type="pres">
      <dgm:prSet presAssocID="{4F400B85-AE98-490B-81DA-7B36B582C41E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B4D34EE-2457-4F53-8335-1798A2130B91}" type="pres">
      <dgm:prSet presAssocID="{4F400B85-AE98-490B-81DA-7B36B582C41E}" presName="parTransThree" presStyleCnt="0"/>
      <dgm:spPr/>
      <dgm:t>
        <a:bodyPr/>
        <a:lstStyle/>
        <a:p>
          <a:endParaRPr lang="pt-BR"/>
        </a:p>
      </dgm:t>
    </dgm:pt>
    <dgm:pt modelId="{CF57EDE1-8EE7-4795-AB43-9204B3B1BEC1}" type="pres">
      <dgm:prSet presAssocID="{4F400B85-AE98-490B-81DA-7B36B582C41E}" presName="horzThree" presStyleCnt="0"/>
      <dgm:spPr/>
      <dgm:t>
        <a:bodyPr/>
        <a:lstStyle/>
        <a:p>
          <a:endParaRPr lang="pt-BR"/>
        </a:p>
      </dgm:t>
    </dgm:pt>
    <dgm:pt modelId="{3C3CE497-416D-4989-9F07-D82A0874A463}" type="pres">
      <dgm:prSet presAssocID="{600E843F-A738-4DE0-B4C5-8F6F60783559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49E8AA1-8861-42C9-9FDD-6520C6D044E7}" type="pres">
      <dgm:prSet presAssocID="{600E843F-A738-4DE0-B4C5-8F6F60783559}" presName="txFour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18FB10B-B26E-47D9-81A6-B872CA1F8D55}" type="pres">
      <dgm:prSet presAssocID="{600E843F-A738-4DE0-B4C5-8F6F60783559}" presName="horzFour" presStyleCnt="0"/>
      <dgm:spPr/>
      <dgm:t>
        <a:bodyPr/>
        <a:lstStyle/>
        <a:p>
          <a:endParaRPr lang="pt-BR"/>
        </a:p>
      </dgm:t>
    </dgm:pt>
    <dgm:pt modelId="{19215D54-8650-404B-A883-34BD7E72688C}" type="pres">
      <dgm:prSet presAssocID="{9CB34CFA-1CBB-4745-8929-F33138D34924}" presName="sibSpaceFour" presStyleCnt="0"/>
      <dgm:spPr/>
      <dgm:t>
        <a:bodyPr/>
        <a:lstStyle/>
        <a:p>
          <a:endParaRPr lang="pt-BR"/>
        </a:p>
      </dgm:t>
    </dgm:pt>
    <dgm:pt modelId="{BAEA3F26-7CCE-4893-B62D-771A4AA34C1E}" type="pres">
      <dgm:prSet presAssocID="{E9C4E44D-3575-4837-9D78-0922170CBB60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8E92E4D-E792-4C50-A8F3-A8F6BB1AB9D4}" type="pres">
      <dgm:prSet presAssocID="{E9C4E44D-3575-4837-9D78-0922170CBB60}" presName="txFour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FEB1717-DB03-4DD8-93F5-9F6CF60024B2}" type="pres">
      <dgm:prSet presAssocID="{E9C4E44D-3575-4837-9D78-0922170CBB60}" presName="horzFour" presStyleCnt="0"/>
      <dgm:spPr/>
      <dgm:t>
        <a:bodyPr/>
        <a:lstStyle/>
        <a:p>
          <a:endParaRPr lang="pt-BR"/>
        </a:p>
      </dgm:t>
    </dgm:pt>
    <dgm:pt modelId="{36E4616B-B8A1-4B68-A7B9-D15D10A15D7E}" type="pres">
      <dgm:prSet presAssocID="{37AABEF1-F887-4FDD-9C52-FD3AC1DAD0AE}" presName="sibSpaceFour" presStyleCnt="0"/>
      <dgm:spPr/>
      <dgm:t>
        <a:bodyPr/>
        <a:lstStyle/>
        <a:p>
          <a:endParaRPr lang="pt-BR"/>
        </a:p>
      </dgm:t>
    </dgm:pt>
    <dgm:pt modelId="{4A03C506-9FFE-4C08-B37F-452C2799C8A2}" type="pres">
      <dgm:prSet presAssocID="{6846CD42-BB66-4B95-A5B3-D933A3FDA373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74DF0E6-6816-483E-B571-8BD05B926AE1}" type="pres">
      <dgm:prSet presAssocID="{6846CD42-BB66-4B95-A5B3-D933A3FDA373}" presName="txFour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F88F5D9-65D4-4119-BC0D-2CF81C688299}" type="pres">
      <dgm:prSet presAssocID="{6846CD42-BB66-4B95-A5B3-D933A3FDA373}" presName="horzFour" presStyleCnt="0"/>
      <dgm:spPr/>
      <dgm:t>
        <a:bodyPr/>
        <a:lstStyle/>
        <a:p>
          <a:endParaRPr lang="pt-BR"/>
        </a:p>
      </dgm:t>
    </dgm:pt>
    <dgm:pt modelId="{C2A7BCBD-FEF7-4ADC-A468-18471D8B0D8D}" type="pres">
      <dgm:prSet presAssocID="{DFF0B23C-D65B-49D2-8671-F954861766B2}" presName="sibSpaceTwo" presStyleCnt="0"/>
      <dgm:spPr/>
      <dgm:t>
        <a:bodyPr/>
        <a:lstStyle/>
        <a:p>
          <a:endParaRPr lang="pt-BR"/>
        </a:p>
      </dgm:t>
    </dgm:pt>
    <dgm:pt modelId="{B2509BBD-A473-4C43-9F9A-2BFE411532AB}" type="pres">
      <dgm:prSet presAssocID="{897936D8-D8BB-4D32-9AFC-BFCD0E4EF915}" presName="vertTwo" presStyleCnt="0"/>
      <dgm:spPr/>
      <dgm:t>
        <a:bodyPr/>
        <a:lstStyle/>
        <a:p>
          <a:endParaRPr lang="pt-BR"/>
        </a:p>
      </dgm:t>
    </dgm:pt>
    <dgm:pt modelId="{7E1954BE-32BD-4A84-BC1E-30786B8E2E63}" type="pres">
      <dgm:prSet presAssocID="{897936D8-D8BB-4D32-9AFC-BFCD0E4EF915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EC0462B-FA30-4D0B-94DC-08C405345E36}" type="pres">
      <dgm:prSet presAssocID="{897936D8-D8BB-4D32-9AFC-BFCD0E4EF915}" presName="horzTwo" presStyleCnt="0"/>
      <dgm:spPr/>
      <dgm:t>
        <a:bodyPr/>
        <a:lstStyle/>
        <a:p>
          <a:endParaRPr lang="pt-BR"/>
        </a:p>
      </dgm:t>
    </dgm:pt>
    <dgm:pt modelId="{F2F5C140-7161-4B78-9A82-EA50615B6D6B}" type="pres">
      <dgm:prSet presAssocID="{408FA0D7-E0C1-4B18-80A0-D35ADA66AE3A}" presName="sibSpaceTwo" presStyleCnt="0"/>
      <dgm:spPr/>
      <dgm:t>
        <a:bodyPr/>
        <a:lstStyle/>
        <a:p>
          <a:endParaRPr lang="pt-BR"/>
        </a:p>
      </dgm:t>
    </dgm:pt>
    <dgm:pt modelId="{5FF02BB1-5555-4683-BACC-C2D8C18B40B3}" type="pres">
      <dgm:prSet presAssocID="{5585EC4F-208F-4264-A891-B732D6EA376E}" presName="vertTwo" presStyleCnt="0"/>
      <dgm:spPr/>
      <dgm:t>
        <a:bodyPr/>
        <a:lstStyle/>
        <a:p>
          <a:endParaRPr lang="pt-BR"/>
        </a:p>
      </dgm:t>
    </dgm:pt>
    <dgm:pt modelId="{2355C6BE-3052-45F5-83A5-47447237EF08}" type="pres">
      <dgm:prSet presAssocID="{5585EC4F-208F-4264-A891-B732D6EA376E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2EBAAE4-F8AC-4EAD-9710-E51233EBD294}" type="pres">
      <dgm:prSet presAssocID="{5585EC4F-208F-4264-A891-B732D6EA376E}" presName="horzTwo" presStyleCnt="0"/>
      <dgm:spPr/>
      <dgm:t>
        <a:bodyPr/>
        <a:lstStyle/>
        <a:p>
          <a:endParaRPr lang="pt-BR"/>
        </a:p>
      </dgm:t>
    </dgm:pt>
    <dgm:pt modelId="{49C7F035-6391-4DD7-B328-3FCEC575FEDD}" type="pres">
      <dgm:prSet presAssocID="{9A482E3E-5218-428D-8A42-A9E9645D2B27}" presName="sibSpaceTwo" presStyleCnt="0"/>
      <dgm:spPr/>
      <dgm:t>
        <a:bodyPr/>
        <a:lstStyle/>
        <a:p>
          <a:endParaRPr lang="pt-BR"/>
        </a:p>
      </dgm:t>
    </dgm:pt>
    <dgm:pt modelId="{5CAB7D50-2CEF-450B-A00F-73E6AAF2CC38}" type="pres">
      <dgm:prSet presAssocID="{458530CE-10F2-4CF9-9A26-ED75D9C4F4B9}" presName="vertTwo" presStyleCnt="0"/>
      <dgm:spPr/>
      <dgm:t>
        <a:bodyPr/>
        <a:lstStyle/>
        <a:p>
          <a:endParaRPr lang="pt-BR"/>
        </a:p>
      </dgm:t>
    </dgm:pt>
    <dgm:pt modelId="{041900FE-DEC8-4972-86E6-8F2C44A934A8}" type="pres">
      <dgm:prSet presAssocID="{458530CE-10F2-4CF9-9A26-ED75D9C4F4B9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A1567E1-8BF2-4EC0-8A64-D8A6FB8AE1B3}" type="pres">
      <dgm:prSet presAssocID="{458530CE-10F2-4CF9-9A26-ED75D9C4F4B9}" presName="horzTwo" presStyleCnt="0"/>
      <dgm:spPr/>
      <dgm:t>
        <a:bodyPr/>
        <a:lstStyle/>
        <a:p>
          <a:endParaRPr lang="pt-BR"/>
        </a:p>
      </dgm:t>
    </dgm:pt>
  </dgm:ptLst>
  <dgm:cxnLst>
    <dgm:cxn modelId="{2A82049B-1369-485F-8584-C0ECE85AA8A5}" type="presOf" srcId="{3A813704-C575-404E-99ED-DAAD8F20B13A}" destId="{E8A200DA-D699-472B-B4DA-23E9D202FEBF}" srcOrd="0" destOrd="0" presId="urn:microsoft.com/office/officeart/2005/8/layout/hierarchy4"/>
    <dgm:cxn modelId="{04CC2E32-6E43-4B2D-8344-24F2624FEBC2}" type="presOf" srcId="{5585EC4F-208F-4264-A891-B732D6EA376E}" destId="{2355C6BE-3052-45F5-83A5-47447237EF08}" srcOrd="0" destOrd="0" presId="urn:microsoft.com/office/officeart/2005/8/layout/hierarchy4"/>
    <dgm:cxn modelId="{1BB5DC8E-239C-46E1-A20D-DBB12FA23099}" type="presOf" srcId="{0CDC6896-3CC9-4083-80D1-4F895F4255AB}" destId="{989708BD-6A27-4874-B44E-C5018361EE49}" srcOrd="0" destOrd="0" presId="urn:microsoft.com/office/officeart/2005/8/layout/hierarchy4"/>
    <dgm:cxn modelId="{CF6192E6-E58B-4696-9DD1-79B1DC61E989}" srcId="{06650947-7D67-4E38-B27B-D909BAB344D6}" destId="{897936D8-D8BB-4D32-9AFC-BFCD0E4EF915}" srcOrd="1" destOrd="0" parTransId="{023EE8D7-8B66-4F6C-823B-322DD16F7D6D}" sibTransId="{408FA0D7-E0C1-4B18-80A0-D35ADA66AE3A}"/>
    <dgm:cxn modelId="{2BD78B21-BCE8-4B7B-A7E7-D64B647CABF7}" srcId="{A7F43B63-7990-468C-9461-88890A8D3B0C}" destId="{805E5CC0-5596-4841-9BEB-AAA27C64677D}" srcOrd="0" destOrd="0" parTransId="{559407F8-C06D-4336-82F6-A6E4F030F27C}" sibTransId="{5F61692B-C3A9-4963-8AE0-EC60A8D4316A}"/>
    <dgm:cxn modelId="{91E886E2-02DC-4DA2-9D6D-E849193B62A7}" type="presOf" srcId="{30266AB0-1799-497D-8A14-ADB9EA1D1BCF}" destId="{C6AA356A-DCA3-4D35-9E3C-5CCF56B67FC6}" srcOrd="0" destOrd="0" presId="urn:microsoft.com/office/officeart/2005/8/layout/hierarchy4"/>
    <dgm:cxn modelId="{022FAA80-924A-4B17-8A19-AB8F17C526F6}" type="presOf" srcId="{6846CD42-BB66-4B95-A5B3-D933A3FDA373}" destId="{A74DF0E6-6816-483E-B571-8BD05B926AE1}" srcOrd="0" destOrd="0" presId="urn:microsoft.com/office/officeart/2005/8/layout/hierarchy4"/>
    <dgm:cxn modelId="{8FA585E8-30B1-409E-B2FF-06BDA20E1AD0}" type="presOf" srcId="{897936D8-D8BB-4D32-9AFC-BFCD0E4EF915}" destId="{7E1954BE-32BD-4A84-BC1E-30786B8E2E63}" srcOrd="0" destOrd="0" presId="urn:microsoft.com/office/officeart/2005/8/layout/hierarchy4"/>
    <dgm:cxn modelId="{70BF2079-283E-45D8-9A01-7BBDF6EE19A8}" type="presOf" srcId="{600E843F-A738-4DE0-B4C5-8F6F60783559}" destId="{D49E8AA1-8861-42C9-9FDD-6520C6D044E7}" srcOrd="0" destOrd="0" presId="urn:microsoft.com/office/officeart/2005/8/layout/hierarchy4"/>
    <dgm:cxn modelId="{DA119E14-1939-4880-B5C1-57D0C448E746}" srcId="{4F400B85-AE98-490B-81DA-7B36B582C41E}" destId="{6846CD42-BB66-4B95-A5B3-D933A3FDA373}" srcOrd="2" destOrd="0" parTransId="{84B1796B-37B6-4AF2-9C54-788B33BD025D}" sibTransId="{6A485AB9-B975-4C24-9D53-74049D243909}"/>
    <dgm:cxn modelId="{A10D6566-6FC6-4CAB-804E-3B1358613C2F}" srcId="{06650947-7D67-4E38-B27B-D909BAB344D6}" destId="{458530CE-10F2-4CF9-9A26-ED75D9C4F4B9}" srcOrd="3" destOrd="0" parTransId="{0E2D6CDB-9018-4036-A754-913604C3045B}" sibTransId="{E88C229D-803D-4277-8B1D-207C259A3820}"/>
    <dgm:cxn modelId="{C3096C08-353F-49FA-8C04-BBB17B94C68F}" type="presOf" srcId="{805E5CC0-5596-4841-9BEB-AAA27C64677D}" destId="{EFA2F201-2D1B-46C8-939F-609A78C982F2}" srcOrd="0" destOrd="0" presId="urn:microsoft.com/office/officeart/2005/8/layout/hierarchy4"/>
    <dgm:cxn modelId="{1D6D7267-673E-434C-8A97-D3790EF8A4AB}" type="presOf" srcId="{2AFE3EE8-7B0C-4B45-841C-2A63997292BE}" destId="{CD4084A9-737E-4BA7-8F7A-57A84B5B6984}" srcOrd="0" destOrd="0" presId="urn:microsoft.com/office/officeart/2005/8/layout/hierarchy4"/>
    <dgm:cxn modelId="{248A4F0F-C501-404E-B03E-D58BEB1AC552}" srcId="{0CDC6896-3CC9-4083-80D1-4F895F4255AB}" destId="{2AFE3EE8-7B0C-4B45-841C-2A63997292BE}" srcOrd="2" destOrd="0" parTransId="{16F3EEC6-3412-4731-ABDA-79942C55F033}" sibTransId="{AD6FB020-256D-4BFF-92CB-5FD0CD1BF19D}"/>
    <dgm:cxn modelId="{14119952-8601-42D1-8CD2-6FE36F4AD131}" type="presOf" srcId="{458530CE-10F2-4CF9-9A26-ED75D9C4F4B9}" destId="{041900FE-DEC8-4972-86E6-8F2C44A934A8}" srcOrd="0" destOrd="0" presId="urn:microsoft.com/office/officeart/2005/8/layout/hierarchy4"/>
    <dgm:cxn modelId="{06203494-E0BD-4B5C-ACE0-FEF4392994D2}" type="presOf" srcId="{4F400B85-AE98-490B-81DA-7B36B582C41E}" destId="{84494407-2A2C-429A-AA1D-87424A7CF4E7}" srcOrd="0" destOrd="0" presId="urn:microsoft.com/office/officeart/2005/8/layout/hierarchy4"/>
    <dgm:cxn modelId="{99FDA645-8840-4961-B539-F43EC29CC200}" srcId="{4F400B85-AE98-490B-81DA-7B36B582C41E}" destId="{600E843F-A738-4DE0-B4C5-8F6F60783559}" srcOrd="0" destOrd="0" parTransId="{C3D32470-5E8E-4AFF-9758-0FBDDDD4100E}" sibTransId="{9CB34CFA-1CBB-4745-8929-F33138D34924}"/>
    <dgm:cxn modelId="{D0C120C2-6BF9-4810-AC04-AD3835455A0C}" type="presOf" srcId="{1B8E76E0-7F9E-4318-8571-2C58988F2E3C}" destId="{39DCF90A-0983-40C7-ABB5-C47FFE2DF0CC}" srcOrd="0" destOrd="0" presId="urn:microsoft.com/office/officeart/2005/8/layout/hierarchy4"/>
    <dgm:cxn modelId="{2F90D428-851A-4A98-8C85-0219F69EB97A}" type="presOf" srcId="{A7F43B63-7990-468C-9461-88890A8D3B0C}" destId="{5D21AB90-3BCD-424B-BFC4-1B0CF63F83C6}" srcOrd="0" destOrd="0" presId="urn:microsoft.com/office/officeart/2005/8/layout/hierarchy4"/>
    <dgm:cxn modelId="{9AC3D900-9857-4778-AACE-6AF3C4F58DC5}" srcId="{06650947-7D67-4E38-B27B-D909BAB344D6}" destId="{5585EC4F-208F-4264-A891-B732D6EA376E}" srcOrd="2" destOrd="0" parTransId="{8416DEB4-C89F-4652-B1B9-1A8B75EA70E0}" sibTransId="{9A482E3E-5218-428D-8A42-A9E9645D2B27}"/>
    <dgm:cxn modelId="{B537BF3A-DFB3-477C-A7C6-5B2F88D04CA1}" srcId="{4F400B85-AE98-490B-81DA-7B36B582C41E}" destId="{E9C4E44D-3575-4837-9D78-0922170CBB60}" srcOrd="1" destOrd="0" parTransId="{6404B5E9-FC7F-465E-98B3-A53E92FE9215}" sibTransId="{37AABEF1-F887-4FDD-9C52-FD3AC1DAD0AE}"/>
    <dgm:cxn modelId="{AFAB2709-F8ED-4809-8454-72A4016EE2D8}" srcId="{06650947-7D67-4E38-B27B-D909BAB344D6}" destId="{A7F43B63-7990-468C-9461-88890A8D3B0C}" srcOrd="0" destOrd="0" parTransId="{9673A968-A8DE-4713-B972-0393CE03CBD4}" sibTransId="{DFF0B23C-D65B-49D2-8671-F954861766B2}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B0DE31E6-9B3E-48FA-AAA1-D30C0AF8481D}" srcId="{A7F43B63-7990-468C-9461-88890A8D3B0C}" destId="{0CDC6896-3CC9-4083-80D1-4F895F4255AB}" srcOrd="2" destOrd="0" parTransId="{25E8A85E-8972-4424-A7DD-F74C85B1880E}" sibTransId="{944EFAF4-C334-4AC1-8A81-674E5BAFF842}"/>
    <dgm:cxn modelId="{8AC00ADB-6A7D-432A-A160-597DE94E87C4}" srcId="{A7F43B63-7990-468C-9461-88890A8D3B0C}" destId="{3A813704-C575-404E-99ED-DAAD8F20B13A}" srcOrd="1" destOrd="0" parTransId="{D67B17F8-73B9-44A9-A63A-0F4CCD1AFD2F}" sibTransId="{A1AA3BBE-6EFF-4761-8FAC-C0B8DF9978F4}"/>
    <dgm:cxn modelId="{9F0E80DE-622A-423F-93AC-EF4F48BCB822}" srcId="{A7F43B63-7990-468C-9461-88890A8D3B0C}" destId="{4F400B85-AE98-490B-81DA-7B36B582C41E}" srcOrd="3" destOrd="0" parTransId="{336E0A89-F433-48D4-8AF4-5A3B2DF268E2}" sibTransId="{F6EC7563-CE6E-4C75-A22C-AE0E5079E237}"/>
    <dgm:cxn modelId="{4093C24F-92CE-4310-A368-7C300A5298E5}" srcId="{0CDC6896-3CC9-4083-80D1-4F895F4255AB}" destId="{1B8E76E0-7F9E-4318-8571-2C58988F2E3C}" srcOrd="0" destOrd="0" parTransId="{89B9F292-C2EB-4378-AA3B-7398229F06B5}" sibTransId="{38889E67-F876-4F10-BC3B-753AAE609F5C}"/>
    <dgm:cxn modelId="{9A8500E3-E2E5-46A0-85AB-C1B601DBC1FA}" srcId="{0CDC6896-3CC9-4083-80D1-4F895F4255AB}" destId="{30266AB0-1799-497D-8A14-ADB9EA1D1BCF}" srcOrd="1" destOrd="0" parTransId="{E411BFFD-CE22-4E32-A15E-0E0293D6DD01}" sibTransId="{9E0B8597-6F58-446F-9F08-57CE86216804}"/>
    <dgm:cxn modelId="{DBFCF5F2-44DE-4030-864E-A1EE88048F4E}" type="presOf" srcId="{BC0B5F83-85BD-46F4-AEA9-2344AA961806}" destId="{16EB433B-A7AB-4F29-BB94-86075F71C421}" srcOrd="0" destOrd="0" presId="urn:microsoft.com/office/officeart/2005/8/layout/hierarchy4"/>
    <dgm:cxn modelId="{1D4030C5-2B3A-464A-97F7-ED9F17ADC410}" type="presOf" srcId="{06650947-7D67-4E38-B27B-D909BAB344D6}" destId="{8232A0DC-49A7-468A-B0D8-B43297EE1AB8}" srcOrd="0" destOrd="0" presId="urn:microsoft.com/office/officeart/2005/8/layout/hierarchy4"/>
    <dgm:cxn modelId="{2FAF0134-A059-4675-9B2D-A03E80850D96}" type="presOf" srcId="{E9C4E44D-3575-4837-9D78-0922170CBB60}" destId="{38E92E4D-E792-4C50-A8F3-A8F6BB1AB9D4}" srcOrd="0" destOrd="0" presId="urn:microsoft.com/office/officeart/2005/8/layout/hierarchy4"/>
    <dgm:cxn modelId="{057A916E-A9B3-45A7-B889-DCCA06A7239C}" type="presParOf" srcId="{16EB433B-A7AB-4F29-BB94-86075F71C421}" destId="{730FF02A-B162-44DD-BB2A-1FA8A6E787F8}" srcOrd="0" destOrd="0" presId="urn:microsoft.com/office/officeart/2005/8/layout/hierarchy4"/>
    <dgm:cxn modelId="{140F8AA5-FBA6-47C7-80D0-FF12062B871F}" type="presParOf" srcId="{730FF02A-B162-44DD-BB2A-1FA8A6E787F8}" destId="{8232A0DC-49A7-468A-B0D8-B43297EE1AB8}" srcOrd="0" destOrd="0" presId="urn:microsoft.com/office/officeart/2005/8/layout/hierarchy4"/>
    <dgm:cxn modelId="{968C13FE-2ED6-40F3-BB0F-BF862D1E03C4}" type="presParOf" srcId="{730FF02A-B162-44DD-BB2A-1FA8A6E787F8}" destId="{626EE462-822E-4D22-A33F-DEBC0B40F349}" srcOrd="1" destOrd="0" presId="urn:microsoft.com/office/officeart/2005/8/layout/hierarchy4"/>
    <dgm:cxn modelId="{8CF96F50-562D-4994-A8EC-2A1DE6459977}" type="presParOf" srcId="{730FF02A-B162-44DD-BB2A-1FA8A6E787F8}" destId="{47F05D43-07F5-463C-8408-0616BE654A16}" srcOrd="2" destOrd="0" presId="urn:microsoft.com/office/officeart/2005/8/layout/hierarchy4"/>
    <dgm:cxn modelId="{3A7D2251-1D76-499C-B7D6-F14109D30A8B}" type="presParOf" srcId="{47F05D43-07F5-463C-8408-0616BE654A16}" destId="{AB7C7D3D-19AD-4924-A7B8-81C8F3483656}" srcOrd="0" destOrd="0" presId="urn:microsoft.com/office/officeart/2005/8/layout/hierarchy4"/>
    <dgm:cxn modelId="{B5D296B5-2781-46D8-AE9E-615A6C70B138}" type="presParOf" srcId="{AB7C7D3D-19AD-4924-A7B8-81C8F3483656}" destId="{5D21AB90-3BCD-424B-BFC4-1B0CF63F83C6}" srcOrd="0" destOrd="0" presId="urn:microsoft.com/office/officeart/2005/8/layout/hierarchy4"/>
    <dgm:cxn modelId="{C2FCDC6B-60F4-44D5-A982-BC6A69D1BB50}" type="presParOf" srcId="{AB7C7D3D-19AD-4924-A7B8-81C8F3483656}" destId="{C01F5149-EC2A-4F43-985E-0EC5C88B8C8D}" srcOrd="1" destOrd="0" presId="urn:microsoft.com/office/officeart/2005/8/layout/hierarchy4"/>
    <dgm:cxn modelId="{BF68B760-D713-41FB-9605-B4D1DDB6F1B8}" type="presParOf" srcId="{AB7C7D3D-19AD-4924-A7B8-81C8F3483656}" destId="{7770454C-D616-4609-9E14-CA4E2923B732}" srcOrd="2" destOrd="0" presId="urn:microsoft.com/office/officeart/2005/8/layout/hierarchy4"/>
    <dgm:cxn modelId="{A951B726-EB97-45DF-8AAC-0A0BCAFA7E35}" type="presParOf" srcId="{7770454C-D616-4609-9E14-CA4E2923B732}" destId="{33CFE93E-FA59-4B46-AF0D-0B38A6275001}" srcOrd="0" destOrd="0" presId="urn:microsoft.com/office/officeart/2005/8/layout/hierarchy4"/>
    <dgm:cxn modelId="{6AB448D8-B3AD-455C-9425-786D7100820C}" type="presParOf" srcId="{33CFE93E-FA59-4B46-AF0D-0B38A6275001}" destId="{EFA2F201-2D1B-46C8-939F-609A78C982F2}" srcOrd="0" destOrd="0" presId="urn:microsoft.com/office/officeart/2005/8/layout/hierarchy4"/>
    <dgm:cxn modelId="{5E54899B-05B7-4051-876E-BFAF78EA5CAD}" type="presParOf" srcId="{33CFE93E-FA59-4B46-AF0D-0B38A6275001}" destId="{9FAC1678-1D8E-4F16-9A89-6CDFFC01E7EF}" srcOrd="1" destOrd="0" presId="urn:microsoft.com/office/officeart/2005/8/layout/hierarchy4"/>
    <dgm:cxn modelId="{D3B06E52-6677-4AC2-B08B-4ED6A5F17A72}" type="presParOf" srcId="{7770454C-D616-4609-9E14-CA4E2923B732}" destId="{7D9678CD-2DB5-4AD4-93E6-C080EEE1FFBA}" srcOrd="1" destOrd="0" presId="urn:microsoft.com/office/officeart/2005/8/layout/hierarchy4"/>
    <dgm:cxn modelId="{EBD12ECA-7385-4684-AAC3-3AF2CAD32174}" type="presParOf" srcId="{7770454C-D616-4609-9E14-CA4E2923B732}" destId="{780931BE-E649-41A6-A031-A9DA1637C00A}" srcOrd="2" destOrd="0" presId="urn:microsoft.com/office/officeart/2005/8/layout/hierarchy4"/>
    <dgm:cxn modelId="{8DFE03FD-00F8-43F4-8DA0-0C3A58FF456E}" type="presParOf" srcId="{780931BE-E649-41A6-A031-A9DA1637C00A}" destId="{E8A200DA-D699-472B-B4DA-23E9D202FEBF}" srcOrd="0" destOrd="0" presId="urn:microsoft.com/office/officeart/2005/8/layout/hierarchy4"/>
    <dgm:cxn modelId="{CB8E5FA2-1E83-4F8A-BAD2-35F08AE82DCE}" type="presParOf" srcId="{780931BE-E649-41A6-A031-A9DA1637C00A}" destId="{1C15371C-5972-4299-9C7D-4A1C54B57365}" srcOrd="1" destOrd="0" presId="urn:microsoft.com/office/officeart/2005/8/layout/hierarchy4"/>
    <dgm:cxn modelId="{FDE75846-DCA5-45EE-96F4-2122E60D0797}" type="presParOf" srcId="{7770454C-D616-4609-9E14-CA4E2923B732}" destId="{BA6781A1-3D5E-4966-9EB1-0C4017807EBF}" srcOrd="3" destOrd="0" presId="urn:microsoft.com/office/officeart/2005/8/layout/hierarchy4"/>
    <dgm:cxn modelId="{CCADD67C-0945-48FC-8C83-9919EE414D91}" type="presParOf" srcId="{7770454C-D616-4609-9E14-CA4E2923B732}" destId="{655F27B7-62E6-40B2-8D95-908222B948CB}" srcOrd="4" destOrd="0" presId="urn:microsoft.com/office/officeart/2005/8/layout/hierarchy4"/>
    <dgm:cxn modelId="{A06AC0C4-FF53-4C77-B731-3C6D77BC0A17}" type="presParOf" srcId="{655F27B7-62E6-40B2-8D95-908222B948CB}" destId="{989708BD-6A27-4874-B44E-C5018361EE49}" srcOrd="0" destOrd="0" presId="urn:microsoft.com/office/officeart/2005/8/layout/hierarchy4"/>
    <dgm:cxn modelId="{80400D6B-6982-4083-8A7C-2A5518166826}" type="presParOf" srcId="{655F27B7-62E6-40B2-8D95-908222B948CB}" destId="{45F2E574-6277-4619-ABD4-ADDF4754704C}" srcOrd="1" destOrd="0" presId="urn:microsoft.com/office/officeart/2005/8/layout/hierarchy4"/>
    <dgm:cxn modelId="{E95C292C-466A-4EAB-AB9F-6EC7B1A831A2}" type="presParOf" srcId="{655F27B7-62E6-40B2-8D95-908222B948CB}" destId="{1AE7E636-444A-4E2E-A8EA-6E47BAB348D9}" srcOrd="2" destOrd="0" presId="urn:microsoft.com/office/officeart/2005/8/layout/hierarchy4"/>
    <dgm:cxn modelId="{D802D478-8420-4546-9172-D7471E343854}" type="presParOf" srcId="{1AE7E636-444A-4E2E-A8EA-6E47BAB348D9}" destId="{B06F282F-7847-45EB-9DB7-FDDBF22A300B}" srcOrd="0" destOrd="0" presId="urn:microsoft.com/office/officeart/2005/8/layout/hierarchy4"/>
    <dgm:cxn modelId="{35BE718A-41AE-4342-919D-65708966CE97}" type="presParOf" srcId="{B06F282F-7847-45EB-9DB7-FDDBF22A300B}" destId="{39DCF90A-0983-40C7-ABB5-C47FFE2DF0CC}" srcOrd="0" destOrd="0" presId="urn:microsoft.com/office/officeart/2005/8/layout/hierarchy4"/>
    <dgm:cxn modelId="{4983F47C-A4EB-4AF1-AD93-AAC0FDE9A9C0}" type="presParOf" srcId="{B06F282F-7847-45EB-9DB7-FDDBF22A300B}" destId="{85377244-D5D9-4488-804E-3B712459A684}" srcOrd="1" destOrd="0" presId="urn:microsoft.com/office/officeart/2005/8/layout/hierarchy4"/>
    <dgm:cxn modelId="{88A2D3D0-857E-463B-921A-66A38930794A}" type="presParOf" srcId="{1AE7E636-444A-4E2E-A8EA-6E47BAB348D9}" destId="{6D722783-D10D-4080-AB8D-FEC43EDE4CED}" srcOrd="1" destOrd="0" presId="urn:microsoft.com/office/officeart/2005/8/layout/hierarchy4"/>
    <dgm:cxn modelId="{C95FB527-3E56-4AD6-BAF5-D3CC3771A47E}" type="presParOf" srcId="{1AE7E636-444A-4E2E-A8EA-6E47BAB348D9}" destId="{E4C8057A-4486-4146-8526-45CA88234702}" srcOrd="2" destOrd="0" presId="urn:microsoft.com/office/officeart/2005/8/layout/hierarchy4"/>
    <dgm:cxn modelId="{E48C1DC0-C626-45A8-A305-96CF0E77BE4F}" type="presParOf" srcId="{E4C8057A-4486-4146-8526-45CA88234702}" destId="{C6AA356A-DCA3-4D35-9E3C-5CCF56B67FC6}" srcOrd="0" destOrd="0" presId="urn:microsoft.com/office/officeart/2005/8/layout/hierarchy4"/>
    <dgm:cxn modelId="{58FCFCC9-A351-4A43-9FCD-DA75BC7B488D}" type="presParOf" srcId="{E4C8057A-4486-4146-8526-45CA88234702}" destId="{B40E329A-EB3A-4502-A5B9-4C48C396111B}" srcOrd="1" destOrd="0" presId="urn:microsoft.com/office/officeart/2005/8/layout/hierarchy4"/>
    <dgm:cxn modelId="{4641AF45-6B12-4F29-B41B-76F8E3055F19}" type="presParOf" srcId="{1AE7E636-444A-4E2E-A8EA-6E47BAB348D9}" destId="{32AE4BBE-66C6-4F72-8005-A20EEF0E50BB}" srcOrd="3" destOrd="0" presId="urn:microsoft.com/office/officeart/2005/8/layout/hierarchy4"/>
    <dgm:cxn modelId="{3AF88FBD-C03E-414D-9C7E-193CA171E561}" type="presParOf" srcId="{1AE7E636-444A-4E2E-A8EA-6E47BAB348D9}" destId="{70660B2A-8A4E-47F2-8DA8-016EF15559B5}" srcOrd="4" destOrd="0" presId="urn:microsoft.com/office/officeart/2005/8/layout/hierarchy4"/>
    <dgm:cxn modelId="{E5E937D7-993D-4DD1-AC67-D0CC965EF53E}" type="presParOf" srcId="{70660B2A-8A4E-47F2-8DA8-016EF15559B5}" destId="{CD4084A9-737E-4BA7-8F7A-57A84B5B6984}" srcOrd="0" destOrd="0" presId="urn:microsoft.com/office/officeart/2005/8/layout/hierarchy4"/>
    <dgm:cxn modelId="{89455A99-C8F7-429D-905A-4524B8E7B598}" type="presParOf" srcId="{70660B2A-8A4E-47F2-8DA8-016EF15559B5}" destId="{CB836778-2D46-4CC7-AF77-DA01CF50E78F}" srcOrd="1" destOrd="0" presId="urn:microsoft.com/office/officeart/2005/8/layout/hierarchy4"/>
    <dgm:cxn modelId="{2B668586-1488-4548-833F-19062CB4A6F9}" type="presParOf" srcId="{7770454C-D616-4609-9E14-CA4E2923B732}" destId="{EF2319DD-82A5-4F41-AE7B-36D665E0F963}" srcOrd="5" destOrd="0" presId="urn:microsoft.com/office/officeart/2005/8/layout/hierarchy4"/>
    <dgm:cxn modelId="{3DB6072C-F03D-4C2F-A2A6-4B8564045681}" type="presParOf" srcId="{7770454C-D616-4609-9E14-CA4E2923B732}" destId="{F3C6B69E-731C-4EC3-978B-1DBB84E57F98}" srcOrd="6" destOrd="0" presId="urn:microsoft.com/office/officeart/2005/8/layout/hierarchy4"/>
    <dgm:cxn modelId="{7AC0C354-7D65-4CB5-B746-1AAC38AA246D}" type="presParOf" srcId="{F3C6B69E-731C-4EC3-978B-1DBB84E57F98}" destId="{84494407-2A2C-429A-AA1D-87424A7CF4E7}" srcOrd="0" destOrd="0" presId="urn:microsoft.com/office/officeart/2005/8/layout/hierarchy4"/>
    <dgm:cxn modelId="{5402672C-0D21-4BBD-991D-D435D501C264}" type="presParOf" srcId="{F3C6B69E-731C-4EC3-978B-1DBB84E57F98}" destId="{4B4D34EE-2457-4F53-8335-1798A2130B91}" srcOrd="1" destOrd="0" presId="urn:microsoft.com/office/officeart/2005/8/layout/hierarchy4"/>
    <dgm:cxn modelId="{E1514923-6E36-4354-81FD-99B017F62FFD}" type="presParOf" srcId="{F3C6B69E-731C-4EC3-978B-1DBB84E57F98}" destId="{CF57EDE1-8EE7-4795-AB43-9204B3B1BEC1}" srcOrd="2" destOrd="0" presId="urn:microsoft.com/office/officeart/2005/8/layout/hierarchy4"/>
    <dgm:cxn modelId="{D3DFB2C0-8682-4F4F-9C01-74FB7DD201EC}" type="presParOf" srcId="{CF57EDE1-8EE7-4795-AB43-9204B3B1BEC1}" destId="{3C3CE497-416D-4989-9F07-D82A0874A463}" srcOrd="0" destOrd="0" presId="urn:microsoft.com/office/officeart/2005/8/layout/hierarchy4"/>
    <dgm:cxn modelId="{ABA5FB05-9783-4D3D-968C-35BD71DC284A}" type="presParOf" srcId="{3C3CE497-416D-4989-9F07-D82A0874A463}" destId="{D49E8AA1-8861-42C9-9FDD-6520C6D044E7}" srcOrd="0" destOrd="0" presId="urn:microsoft.com/office/officeart/2005/8/layout/hierarchy4"/>
    <dgm:cxn modelId="{D3C7FC27-27EE-4FBA-BF9D-B442066A9F07}" type="presParOf" srcId="{3C3CE497-416D-4989-9F07-D82A0874A463}" destId="{818FB10B-B26E-47D9-81A6-B872CA1F8D55}" srcOrd="1" destOrd="0" presId="urn:microsoft.com/office/officeart/2005/8/layout/hierarchy4"/>
    <dgm:cxn modelId="{691B9CEF-CF76-47A4-A096-B698EA7AD614}" type="presParOf" srcId="{CF57EDE1-8EE7-4795-AB43-9204B3B1BEC1}" destId="{19215D54-8650-404B-A883-34BD7E72688C}" srcOrd="1" destOrd="0" presId="urn:microsoft.com/office/officeart/2005/8/layout/hierarchy4"/>
    <dgm:cxn modelId="{FE5E3507-AB8F-4E83-9D60-5CEECC2CAC98}" type="presParOf" srcId="{CF57EDE1-8EE7-4795-AB43-9204B3B1BEC1}" destId="{BAEA3F26-7CCE-4893-B62D-771A4AA34C1E}" srcOrd="2" destOrd="0" presId="urn:microsoft.com/office/officeart/2005/8/layout/hierarchy4"/>
    <dgm:cxn modelId="{8BDCBE67-E0DF-454C-A5F9-47C38F889E17}" type="presParOf" srcId="{BAEA3F26-7CCE-4893-B62D-771A4AA34C1E}" destId="{38E92E4D-E792-4C50-A8F3-A8F6BB1AB9D4}" srcOrd="0" destOrd="0" presId="urn:microsoft.com/office/officeart/2005/8/layout/hierarchy4"/>
    <dgm:cxn modelId="{EF7195BC-F95D-48F3-AC77-40614EF20FB9}" type="presParOf" srcId="{BAEA3F26-7CCE-4893-B62D-771A4AA34C1E}" destId="{8FEB1717-DB03-4DD8-93F5-9F6CF60024B2}" srcOrd="1" destOrd="0" presId="urn:microsoft.com/office/officeart/2005/8/layout/hierarchy4"/>
    <dgm:cxn modelId="{D132AB55-43EF-4B41-B73B-6522F4545353}" type="presParOf" srcId="{CF57EDE1-8EE7-4795-AB43-9204B3B1BEC1}" destId="{36E4616B-B8A1-4B68-A7B9-D15D10A15D7E}" srcOrd="3" destOrd="0" presId="urn:microsoft.com/office/officeart/2005/8/layout/hierarchy4"/>
    <dgm:cxn modelId="{1E131E89-CC74-4709-96AB-650EEE848E58}" type="presParOf" srcId="{CF57EDE1-8EE7-4795-AB43-9204B3B1BEC1}" destId="{4A03C506-9FFE-4C08-B37F-452C2799C8A2}" srcOrd="4" destOrd="0" presId="urn:microsoft.com/office/officeart/2005/8/layout/hierarchy4"/>
    <dgm:cxn modelId="{374FE9B3-6BC4-47C3-83CA-2DF5B42551F8}" type="presParOf" srcId="{4A03C506-9FFE-4C08-B37F-452C2799C8A2}" destId="{A74DF0E6-6816-483E-B571-8BD05B926AE1}" srcOrd="0" destOrd="0" presId="urn:microsoft.com/office/officeart/2005/8/layout/hierarchy4"/>
    <dgm:cxn modelId="{CE134A14-A44C-4198-9495-19D3213FDBFC}" type="presParOf" srcId="{4A03C506-9FFE-4C08-B37F-452C2799C8A2}" destId="{5F88F5D9-65D4-4119-BC0D-2CF81C688299}" srcOrd="1" destOrd="0" presId="urn:microsoft.com/office/officeart/2005/8/layout/hierarchy4"/>
    <dgm:cxn modelId="{D645D81D-7C8F-4FCB-B2B0-9E6CB14F6522}" type="presParOf" srcId="{47F05D43-07F5-463C-8408-0616BE654A16}" destId="{C2A7BCBD-FEF7-4ADC-A468-18471D8B0D8D}" srcOrd="1" destOrd="0" presId="urn:microsoft.com/office/officeart/2005/8/layout/hierarchy4"/>
    <dgm:cxn modelId="{80DBA72D-FFA4-4453-BF44-4974419621EC}" type="presParOf" srcId="{47F05D43-07F5-463C-8408-0616BE654A16}" destId="{B2509BBD-A473-4C43-9F9A-2BFE411532AB}" srcOrd="2" destOrd="0" presId="urn:microsoft.com/office/officeart/2005/8/layout/hierarchy4"/>
    <dgm:cxn modelId="{6554B966-C5B5-4687-90A3-4D5817AD780E}" type="presParOf" srcId="{B2509BBD-A473-4C43-9F9A-2BFE411532AB}" destId="{7E1954BE-32BD-4A84-BC1E-30786B8E2E63}" srcOrd="0" destOrd="0" presId="urn:microsoft.com/office/officeart/2005/8/layout/hierarchy4"/>
    <dgm:cxn modelId="{54B2E5DE-E9B5-4FDC-8829-24013822CF12}" type="presParOf" srcId="{B2509BBD-A473-4C43-9F9A-2BFE411532AB}" destId="{5EC0462B-FA30-4D0B-94DC-08C405345E36}" srcOrd="1" destOrd="0" presId="urn:microsoft.com/office/officeart/2005/8/layout/hierarchy4"/>
    <dgm:cxn modelId="{3A61BB61-E1BD-4F16-9F4E-E123F80FF1C9}" type="presParOf" srcId="{47F05D43-07F5-463C-8408-0616BE654A16}" destId="{F2F5C140-7161-4B78-9A82-EA50615B6D6B}" srcOrd="3" destOrd="0" presId="urn:microsoft.com/office/officeart/2005/8/layout/hierarchy4"/>
    <dgm:cxn modelId="{7B9F7121-D6A0-4E2E-8D20-86D8FC1883C0}" type="presParOf" srcId="{47F05D43-07F5-463C-8408-0616BE654A16}" destId="{5FF02BB1-5555-4683-BACC-C2D8C18B40B3}" srcOrd="4" destOrd="0" presId="urn:microsoft.com/office/officeart/2005/8/layout/hierarchy4"/>
    <dgm:cxn modelId="{105B38F8-04C7-42C5-8C8C-09C5F433F439}" type="presParOf" srcId="{5FF02BB1-5555-4683-BACC-C2D8C18B40B3}" destId="{2355C6BE-3052-45F5-83A5-47447237EF08}" srcOrd="0" destOrd="0" presId="urn:microsoft.com/office/officeart/2005/8/layout/hierarchy4"/>
    <dgm:cxn modelId="{B31FF23B-0286-4335-AFBA-7F3AC0558C5E}" type="presParOf" srcId="{5FF02BB1-5555-4683-BACC-C2D8C18B40B3}" destId="{92EBAAE4-F8AC-4EAD-9710-E51233EBD294}" srcOrd="1" destOrd="0" presId="urn:microsoft.com/office/officeart/2005/8/layout/hierarchy4"/>
    <dgm:cxn modelId="{C74644F9-778D-4CAB-B1D0-4A621F8B1D1B}" type="presParOf" srcId="{47F05D43-07F5-463C-8408-0616BE654A16}" destId="{49C7F035-6391-4DD7-B328-3FCEC575FEDD}" srcOrd="5" destOrd="0" presId="urn:microsoft.com/office/officeart/2005/8/layout/hierarchy4"/>
    <dgm:cxn modelId="{DB5554A2-86C6-4520-9A71-BFB40E833302}" type="presParOf" srcId="{47F05D43-07F5-463C-8408-0616BE654A16}" destId="{5CAB7D50-2CEF-450B-A00F-73E6AAF2CC38}" srcOrd="6" destOrd="0" presId="urn:microsoft.com/office/officeart/2005/8/layout/hierarchy4"/>
    <dgm:cxn modelId="{3EADFDA6-452B-46C6-A6BE-BDA36EEBFD9D}" type="presParOf" srcId="{5CAB7D50-2CEF-450B-A00F-73E6AAF2CC38}" destId="{041900FE-DEC8-4972-86E6-8F2C44A934A8}" srcOrd="0" destOrd="0" presId="urn:microsoft.com/office/officeart/2005/8/layout/hierarchy4"/>
    <dgm:cxn modelId="{B0D577C3-AB8B-481B-BDC0-A732BF8DFEFE}" type="presParOf" srcId="{5CAB7D50-2CEF-450B-A00F-73E6AAF2CC38}" destId="{6A1567E1-8BF2-4EC0-8A64-D8A6FB8AE1B3}" srcOrd="1" destOrd="0" presId="urn:microsoft.com/office/officeart/2005/8/layout/hierarchy4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SISTEMA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8B04584A-6379-4BA1-BD52-39EDB9D96A74}">
      <dgm:prSet phldrT="[Texto]"/>
      <dgm:spPr/>
      <dgm:t>
        <a:bodyPr/>
        <a:lstStyle/>
        <a:p>
          <a:r>
            <a:rPr lang="pt-BR" dirty="0" smtClean="0"/>
            <a:t>USUÁRIO x SENHA</a:t>
          </a:r>
          <a:endParaRPr lang="pt-BR" dirty="0"/>
        </a:p>
      </dgm:t>
    </dgm:pt>
    <dgm:pt modelId="{6D219DB3-A419-4F55-9491-7E528D192421}" type="parTrans" cxnId="{ACC9B486-5F6B-469A-902F-C82153E70128}">
      <dgm:prSet/>
      <dgm:spPr/>
    </dgm:pt>
    <dgm:pt modelId="{6ED3A193-BFDF-4612-8D92-EA84DDAB6C10}" type="sibTrans" cxnId="{ACC9B486-5F6B-469A-902F-C82153E70128}">
      <dgm:prSet/>
      <dgm:spPr/>
    </dgm:pt>
    <dgm:pt modelId="{76B40F2D-64C8-4087-968D-FEBE72572584}">
      <dgm:prSet phldrT="[Texto]"/>
      <dgm:spPr/>
      <dgm:t>
        <a:bodyPr/>
        <a:lstStyle/>
        <a:p>
          <a:r>
            <a:rPr lang="pt-BR" dirty="0" smtClean="0"/>
            <a:t>DEPARTAMENTOS</a:t>
          </a:r>
          <a:endParaRPr lang="pt-BR" dirty="0"/>
        </a:p>
      </dgm:t>
    </dgm:pt>
    <dgm:pt modelId="{DA0C7D85-44D4-4EF0-AA11-D05C511EDD7E}" type="parTrans" cxnId="{8682BCB6-6B10-49DC-9664-B444A8DED1D3}">
      <dgm:prSet/>
      <dgm:spPr/>
      <dgm:t>
        <a:bodyPr/>
        <a:lstStyle/>
        <a:p>
          <a:endParaRPr lang="pt-BR"/>
        </a:p>
      </dgm:t>
    </dgm:pt>
    <dgm:pt modelId="{D7CED36C-D94D-4B82-A052-6C3A3A026B3E}" type="sibTrans" cxnId="{8682BCB6-6B10-49DC-9664-B444A8DED1D3}">
      <dgm:prSet/>
      <dgm:spPr/>
      <dgm:t>
        <a:bodyPr/>
        <a:lstStyle/>
        <a:p>
          <a:endParaRPr lang="pt-BR"/>
        </a:p>
      </dgm:t>
    </dgm:pt>
    <dgm:pt modelId="{3B5B4752-7445-4551-ADA8-F0E6E18BB32C}">
      <dgm:prSet phldrT="[Texto]"/>
      <dgm:spPr/>
      <dgm:t>
        <a:bodyPr/>
        <a:lstStyle/>
        <a:p>
          <a:r>
            <a:rPr lang="pt-BR" dirty="0" smtClean="0"/>
            <a:t>CADASTROS</a:t>
          </a:r>
          <a:endParaRPr lang="pt-BR" dirty="0"/>
        </a:p>
      </dgm:t>
    </dgm:pt>
    <dgm:pt modelId="{02C832B1-5021-4316-9EB0-2943E8932C7F}" type="parTrans" cxnId="{CC953AC0-10AA-4A3C-83E0-4FAD996E19C3}">
      <dgm:prSet/>
      <dgm:spPr/>
      <dgm:t>
        <a:bodyPr/>
        <a:lstStyle/>
        <a:p>
          <a:endParaRPr lang="pt-BR"/>
        </a:p>
      </dgm:t>
    </dgm:pt>
    <dgm:pt modelId="{E5DCE1E6-E5E6-4F91-BECA-4CBB9638A733}" type="sibTrans" cxnId="{CC953AC0-10AA-4A3C-83E0-4FAD996E19C3}">
      <dgm:prSet/>
      <dgm:spPr/>
      <dgm:t>
        <a:bodyPr/>
        <a:lstStyle/>
        <a:p>
          <a:endParaRPr lang="pt-BR"/>
        </a:p>
      </dgm:t>
    </dgm:pt>
    <dgm:pt modelId="{D0EFD880-5566-4553-8382-E1802087FA2E}">
      <dgm:prSet phldrT="[Texto]"/>
      <dgm:spPr/>
      <dgm:t>
        <a:bodyPr/>
        <a:lstStyle/>
        <a:p>
          <a:r>
            <a:rPr lang="pt-BR" dirty="0" smtClean="0"/>
            <a:t>FUNÇÕES</a:t>
          </a:r>
          <a:endParaRPr lang="pt-BR" dirty="0"/>
        </a:p>
      </dgm:t>
    </dgm:pt>
    <dgm:pt modelId="{BEF12FDC-EF62-4090-8499-6F9F3035103D}" type="parTrans" cxnId="{89F34DF4-B11C-4A4C-B2FC-AF30200DCB99}">
      <dgm:prSet/>
      <dgm:spPr/>
      <dgm:t>
        <a:bodyPr/>
        <a:lstStyle/>
        <a:p>
          <a:endParaRPr lang="pt-BR"/>
        </a:p>
      </dgm:t>
    </dgm:pt>
    <dgm:pt modelId="{92E25C7F-97C5-49C4-8F0F-036876A03E49}" type="sibTrans" cxnId="{89F34DF4-B11C-4A4C-B2FC-AF30200DCB99}">
      <dgm:prSet/>
      <dgm:spPr/>
      <dgm:t>
        <a:bodyPr/>
        <a:lstStyle/>
        <a:p>
          <a:endParaRPr lang="pt-BR"/>
        </a:p>
      </dgm:t>
    </dgm:pt>
    <dgm:pt modelId="{0DCA4CA0-5432-4EC5-9377-D481A84C6A43}">
      <dgm:prSet phldrT="[Texto]"/>
      <dgm:spPr/>
      <dgm:t>
        <a:bodyPr/>
        <a:lstStyle/>
        <a:p>
          <a:r>
            <a:rPr lang="pt-BR" dirty="0" smtClean="0"/>
            <a:t>IMPRESSÕES</a:t>
          </a:r>
          <a:endParaRPr lang="pt-BR" dirty="0"/>
        </a:p>
      </dgm:t>
    </dgm:pt>
    <dgm:pt modelId="{F1355D30-323A-4427-9016-81E971C006C2}" type="parTrans" cxnId="{77EA8916-C8E6-496D-8BDA-3E1D263BC9EE}">
      <dgm:prSet/>
      <dgm:spPr/>
      <dgm:t>
        <a:bodyPr/>
        <a:lstStyle/>
        <a:p>
          <a:endParaRPr lang="pt-BR"/>
        </a:p>
      </dgm:t>
    </dgm:pt>
    <dgm:pt modelId="{FCE782D3-D36D-43BA-A4C5-E56B7E14B7C6}" type="sibTrans" cxnId="{77EA8916-C8E6-496D-8BDA-3E1D263BC9EE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C7B078AE-3E4F-499F-96B8-EED3AC11978E}" type="pres">
      <dgm:prSet presAssocID="{8B04584A-6379-4BA1-BD52-39EDB9D96A74}" presName="vertTwo" presStyleCnt="0"/>
      <dgm:spPr/>
    </dgm:pt>
    <dgm:pt modelId="{B84801E2-4D32-4871-82B0-B27E76B96DC0}" type="pres">
      <dgm:prSet presAssocID="{8B04584A-6379-4BA1-BD52-39EDB9D96A74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F8742DB-47BE-4ABF-A5F6-56ABA6F87566}" type="pres">
      <dgm:prSet presAssocID="{8B04584A-6379-4BA1-BD52-39EDB9D96A74}" presName="horzTwo" presStyleCnt="0"/>
      <dgm:spPr/>
    </dgm:pt>
    <dgm:pt modelId="{4ADD38E3-71C0-41F8-94BA-CC0F5A1EE419}" type="pres">
      <dgm:prSet presAssocID="{6ED3A193-BFDF-4612-8D92-EA84DDAB6C10}" presName="sibSpaceTwo" presStyleCnt="0"/>
      <dgm:spPr/>
    </dgm:pt>
    <dgm:pt modelId="{03859616-5427-4EF1-9125-661CCE0FFA44}" type="pres">
      <dgm:prSet presAssocID="{76B40F2D-64C8-4087-968D-FEBE72572584}" presName="vertTwo" presStyleCnt="0"/>
      <dgm:spPr/>
    </dgm:pt>
    <dgm:pt modelId="{5C00E4C8-186C-45DF-9882-44016D929198}" type="pres">
      <dgm:prSet presAssocID="{76B40F2D-64C8-4087-968D-FEBE72572584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E4F452A-CEEA-44B3-A681-334DBCC57312}" type="pres">
      <dgm:prSet presAssocID="{76B40F2D-64C8-4087-968D-FEBE72572584}" presName="parTransTwo" presStyleCnt="0"/>
      <dgm:spPr/>
    </dgm:pt>
    <dgm:pt modelId="{44167BFB-A1E1-459B-B578-528D3564EB0E}" type="pres">
      <dgm:prSet presAssocID="{76B40F2D-64C8-4087-968D-FEBE72572584}" presName="horzTwo" presStyleCnt="0"/>
      <dgm:spPr/>
    </dgm:pt>
    <dgm:pt modelId="{E336D587-AAFC-49C2-8355-73944D179C3B}" type="pres">
      <dgm:prSet presAssocID="{3B5B4752-7445-4551-ADA8-F0E6E18BB32C}" presName="vertThree" presStyleCnt="0"/>
      <dgm:spPr/>
    </dgm:pt>
    <dgm:pt modelId="{DC060472-BDF5-4E00-8DE3-002883607336}" type="pres">
      <dgm:prSet presAssocID="{3B5B4752-7445-4551-ADA8-F0E6E18BB32C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358DCFB-00B6-4CB9-8029-8979917DA063}" type="pres">
      <dgm:prSet presAssocID="{3B5B4752-7445-4551-ADA8-F0E6E18BB32C}" presName="horzThree" presStyleCnt="0"/>
      <dgm:spPr/>
    </dgm:pt>
    <dgm:pt modelId="{8B9E22B5-F25F-42E5-A15F-CD35BA4A9946}" type="pres">
      <dgm:prSet presAssocID="{E5DCE1E6-E5E6-4F91-BECA-4CBB9638A733}" presName="sibSpaceThree" presStyleCnt="0"/>
      <dgm:spPr/>
    </dgm:pt>
    <dgm:pt modelId="{48D7DFB2-35BA-4721-AE9F-7B800072B20C}" type="pres">
      <dgm:prSet presAssocID="{D0EFD880-5566-4553-8382-E1802087FA2E}" presName="vertThree" presStyleCnt="0"/>
      <dgm:spPr/>
    </dgm:pt>
    <dgm:pt modelId="{2E9F96EE-786A-4EB5-A28E-8D4FF2034B8C}" type="pres">
      <dgm:prSet presAssocID="{D0EFD880-5566-4553-8382-E1802087FA2E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0388E22-1381-459E-A68A-EB7FEBF8624F}" type="pres">
      <dgm:prSet presAssocID="{D0EFD880-5566-4553-8382-E1802087FA2E}" presName="horzThree" presStyleCnt="0"/>
      <dgm:spPr/>
    </dgm:pt>
    <dgm:pt modelId="{2E5573CB-4C9F-44A8-83AA-5FB12B718175}" type="pres">
      <dgm:prSet presAssocID="{92E25C7F-97C5-49C4-8F0F-036876A03E49}" presName="sibSpaceThree" presStyleCnt="0"/>
      <dgm:spPr/>
    </dgm:pt>
    <dgm:pt modelId="{7BF01F69-CA2A-442F-BCDF-36D0A34EE87F}" type="pres">
      <dgm:prSet presAssocID="{0DCA4CA0-5432-4EC5-9377-D481A84C6A43}" presName="vertThree" presStyleCnt="0"/>
      <dgm:spPr/>
    </dgm:pt>
    <dgm:pt modelId="{B4D23BCA-7EF1-4DA9-891D-5A3E92E96228}" type="pres">
      <dgm:prSet presAssocID="{0DCA4CA0-5432-4EC5-9377-D481A84C6A43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EEE960C-0906-4FDF-9FCB-477BB5570EDE}" type="pres">
      <dgm:prSet presAssocID="{0DCA4CA0-5432-4EC5-9377-D481A84C6A43}" presName="horzThree" presStyleCnt="0"/>
      <dgm:spPr/>
    </dgm:pt>
  </dgm:ptLst>
  <dgm:cxnLst>
    <dgm:cxn modelId="{0A16F4F6-BCAB-43F4-9ED0-68DFAFAC9AD7}" type="presOf" srcId="{BC0B5F83-85BD-46F4-AEA9-2344AA961806}" destId="{16EB433B-A7AB-4F29-BB94-86075F71C421}" srcOrd="0" destOrd="0" presId="urn:microsoft.com/office/officeart/2005/8/layout/hierarchy4"/>
    <dgm:cxn modelId="{77EA8916-C8E6-496D-8BDA-3E1D263BC9EE}" srcId="{76B40F2D-64C8-4087-968D-FEBE72572584}" destId="{0DCA4CA0-5432-4EC5-9377-D481A84C6A43}" srcOrd="2" destOrd="0" parTransId="{F1355D30-323A-4427-9016-81E971C006C2}" sibTransId="{FCE782D3-D36D-43BA-A4C5-E56B7E14B7C6}"/>
    <dgm:cxn modelId="{EE15AB0F-CE1C-4DC7-B85B-E909D2363F4B}" type="presOf" srcId="{06650947-7D67-4E38-B27B-D909BAB344D6}" destId="{8232A0DC-49A7-468A-B0D8-B43297EE1AB8}" srcOrd="0" destOrd="0" presId="urn:microsoft.com/office/officeart/2005/8/layout/hierarchy4"/>
    <dgm:cxn modelId="{AB008835-54DD-496E-B93E-C92D97B24DD6}" type="presOf" srcId="{8B04584A-6379-4BA1-BD52-39EDB9D96A74}" destId="{B84801E2-4D32-4871-82B0-B27E76B96DC0}" srcOrd="0" destOrd="0" presId="urn:microsoft.com/office/officeart/2005/8/layout/hierarchy4"/>
    <dgm:cxn modelId="{D5B718F2-DC4A-4D28-8E17-93DB3C612B75}" type="presOf" srcId="{76B40F2D-64C8-4087-968D-FEBE72572584}" destId="{5C00E4C8-186C-45DF-9882-44016D929198}" srcOrd="0" destOrd="0" presId="urn:microsoft.com/office/officeart/2005/8/layout/hierarchy4"/>
    <dgm:cxn modelId="{B666C595-1B5E-46B1-B459-6C6E55CF6FE8}" type="presOf" srcId="{0DCA4CA0-5432-4EC5-9377-D481A84C6A43}" destId="{B4D23BCA-7EF1-4DA9-891D-5A3E92E96228}" srcOrd="0" destOrd="0" presId="urn:microsoft.com/office/officeart/2005/8/layout/hierarchy4"/>
    <dgm:cxn modelId="{ACC9B486-5F6B-469A-902F-C82153E70128}" srcId="{06650947-7D67-4E38-B27B-D909BAB344D6}" destId="{8B04584A-6379-4BA1-BD52-39EDB9D96A74}" srcOrd="0" destOrd="0" parTransId="{6D219DB3-A419-4F55-9491-7E528D192421}" sibTransId="{6ED3A193-BFDF-4612-8D92-EA84DDAB6C10}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1BF0E642-C3DD-4653-B9CD-F17276F2B634}" type="presOf" srcId="{3B5B4752-7445-4551-ADA8-F0E6E18BB32C}" destId="{DC060472-BDF5-4E00-8DE3-002883607336}" srcOrd="0" destOrd="0" presId="urn:microsoft.com/office/officeart/2005/8/layout/hierarchy4"/>
    <dgm:cxn modelId="{8682BCB6-6B10-49DC-9664-B444A8DED1D3}" srcId="{06650947-7D67-4E38-B27B-D909BAB344D6}" destId="{76B40F2D-64C8-4087-968D-FEBE72572584}" srcOrd="1" destOrd="0" parTransId="{DA0C7D85-44D4-4EF0-AA11-D05C511EDD7E}" sibTransId="{D7CED36C-D94D-4B82-A052-6C3A3A026B3E}"/>
    <dgm:cxn modelId="{CC4FD757-C150-4CB1-A159-75DF5BEA0094}" type="presOf" srcId="{D0EFD880-5566-4553-8382-E1802087FA2E}" destId="{2E9F96EE-786A-4EB5-A28E-8D4FF2034B8C}" srcOrd="0" destOrd="0" presId="urn:microsoft.com/office/officeart/2005/8/layout/hierarchy4"/>
    <dgm:cxn modelId="{CC953AC0-10AA-4A3C-83E0-4FAD996E19C3}" srcId="{76B40F2D-64C8-4087-968D-FEBE72572584}" destId="{3B5B4752-7445-4551-ADA8-F0E6E18BB32C}" srcOrd="0" destOrd="0" parTransId="{02C832B1-5021-4316-9EB0-2943E8932C7F}" sibTransId="{E5DCE1E6-E5E6-4F91-BECA-4CBB9638A733}"/>
    <dgm:cxn modelId="{89F34DF4-B11C-4A4C-B2FC-AF30200DCB99}" srcId="{76B40F2D-64C8-4087-968D-FEBE72572584}" destId="{D0EFD880-5566-4553-8382-E1802087FA2E}" srcOrd="1" destOrd="0" parTransId="{BEF12FDC-EF62-4090-8499-6F9F3035103D}" sibTransId="{92E25C7F-97C5-49C4-8F0F-036876A03E49}"/>
    <dgm:cxn modelId="{B3FDDB41-A40A-450D-9D71-9FDDDB115BD9}" type="presParOf" srcId="{16EB433B-A7AB-4F29-BB94-86075F71C421}" destId="{730FF02A-B162-44DD-BB2A-1FA8A6E787F8}" srcOrd="0" destOrd="0" presId="urn:microsoft.com/office/officeart/2005/8/layout/hierarchy4"/>
    <dgm:cxn modelId="{F948D9C0-AE5B-49AF-898A-D7329AA8CF97}" type="presParOf" srcId="{730FF02A-B162-44DD-BB2A-1FA8A6E787F8}" destId="{8232A0DC-49A7-468A-B0D8-B43297EE1AB8}" srcOrd="0" destOrd="0" presId="urn:microsoft.com/office/officeart/2005/8/layout/hierarchy4"/>
    <dgm:cxn modelId="{0DFF7798-3C01-4B4B-B4E0-4632C5BFE8BC}" type="presParOf" srcId="{730FF02A-B162-44DD-BB2A-1FA8A6E787F8}" destId="{626EE462-822E-4D22-A33F-DEBC0B40F349}" srcOrd="1" destOrd="0" presId="urn:microsoft.com/office/officeart/2005/8/layout/hierarchy4"/>
    <dgm:cxn modelId="{45AA1AA0-E74C-407B-8361-08A934BCF4F4}" type="presParOf" srcId="{730FF02A-B162-44DD-BB2A-1FA8A6E787F8}" destId="{47F05D43-07F5-463C-8408-0616BE654A16}" srcOrd="2" destOrd="0" presId="urn:microsoft.com/office/officeart/2005/8/layout/hierarchy4"/>
    <dgm:cxn modelId="{FE9C9D92-8C47-4376-A77C-1DE14DEFDD05}" type="presParOf" srcId="{47F05D43-07F5-463C-8408-0616BE654A16}" destId="{C7B078AE-3E4F-499F-96B8-EED3AC11978E}" srcOrd="0" destOrd="0" presId="urn:microsoft.com/office/officeart/2005/8/layout/hierarchy4"/>
    <dgm:cxn modelId="{D9F9AE03-03E8-42C6-A1B3-12F9BB5FF740}" type="presParOf" srcId="{C7B078AE-3E4F-499F-96B8-EED3AC11978E}" destId="{B84801E2-4D32-4871-82B0-B27E76B96DC0}" srcOrd="0" destOrd="0" presId="urn:microsoft.com/office/officeart/2005/8/layout/hierarchy4"/>
    <dgm:cxn modelId="{13659B07-E425-43F7-AFF7-0D2D489AEA42}" type="presParOf" srcId="{C7B078AE-3E4F-499F-96B8-EED3AC11978E}" destId="{CF8742DB-47BE-4ABF-A5F6-56ABA6F87566}" srcOrd="1" destOrd="0" presId="urn:microsoft.com/office/officeart/2005/8/layout/hierarchy4"/>
    <dgm:cxn modelId="{45E1606C-8B54-4411-9644-19D4EC040DDA}" type="presParOf" srcId="{47F05D43-07F5-463C-8408-0616BE654A16}" destId="{4ADD38E3-71C0-41F8-94BA-CC0F5A1EE419}" srcOrd="1" destOrd="0" presId="urn:microsoft.com/office/officeart/2005/8/layout/hierarchy4"/>
    <dgm:cxn modelId="{6EC88E9F-05D9-47F1-B906-E0021004213F}" type="presParOf" srcId="{47F05D43-07F5-463C-8408-0616BE654A16}" destId="{03859616-5427-4EF1-9125-661CCE0FFA44}" srcOrd="2" destOrd="0" presId="urn:microsoft.com/office/officeart/2005/8/layout/hierarchy4"/>
    <dgm:cxn modelId="{9FC4F290-0620-4C47-8DB0-3B4087C2AEBD}" type="presParOf" srcId="{03859616-5427-4EF1-9125-661CCE0FFA44}" destId="{5C00E4C8-186C-45DF-9882-44016D929198}" srcOrd="0" destOrd="0" presId="urn:microsoft.com/office/officeart/2005/8/layout/hierarchy4"/>
    <dgm:cxn modelId="{F3EE7D84-F019-4791-B93D-65EBBCB37C68}" type="presParOf" srcId="{03859616-5427-4EF1-9125-661CCE0FFA44}" destId="{8E4F452A-CEEA-44B3-A681-334DBCC57312}" srcOrd="1" destOrd="0" presId="urn:microsoft.com/office/officeart/2005/8/layout/hierarchy4"/>
    <dgm:cxn modelId="{0FABD413-5865-4B37-B0F8-CBBFF1A4274C}" type="presParOf" srcId="{03859616-5427-4EF1-9125-661CCE0FFA44}" destId="{44167BFB-A1E1-459B-B578-528D3564EB0E}" srcOrd="2" destOrd="0" presId="urn:microsoft.com/office/officeart/2005/8/layout/hierarchy4"/>
    <dgm:cxn modelId="{85F7E2FC-4912-49B6-8DDC-3F7DB632C9E5}" type="presParOf" srcId="{44167BFB-A1E1-459B-B578-528D3564EB0E}" destId="{E336D587-AAFC-49C2-8355-73944D179C3B}" srcOrd="0" destOrd="0" presId="urn:microsoft.com/office/officeart/2005/8/layout/hierarchy4"/>
    <dgm:cxn modelId="{206D3478-C0DD-4B66-94E0-97638A415ED8}" type="presParOf" srcId="{E336D587-AAFC-49C2-8355-73944D179C3B}" destId="{DC060472-BDF5-4E00-8DE3-002883607336}" srcOrd="0" destOrd="0" presId="urn:microsoft.com/office/officeart/2005/8/layout/hierarchy4"/>
    <dgm:cxn modelId="{7A708F9C-DB9E-4D15-BFC7-AC1CD3168977}" type="presParOf" srcId="{E336D587-AAFC-49C2-8355-73944D179C3B}" destId="{5358DCFB-00B6-4CB9-8029-8979917DA063}" srcOrd="1" destOrd="0" presId="urn:microsoft.com/office/officeart/2005/8/layout/hierarchy4"/>
    <dgm:cxn modelId="{68849786-CE26-48D8-9DE2-BE0073D06703}" type="presParOf" srcId="{44167BFB-A1E1-459B-B578-528D3564EB0E}" destId="{8B9E22B5-F25F-42E5-A15F-CD35BA4A9946}" srcOrd="1" destOrd="0" presId="urn:microsoft.com/office/officeart/2005/8/layout/hierarchy4"/>
    <dgm:cxn modelId="{4CFF6074-4291-4EA7-B323-B7A8F2D83AD1}" type="presParOf" srcId="{44167BFB-A1E1-459B-B578-528D3564EB0E}" destId="{48D7DFB2-35BA-4721-AE9F-7B800072B20C}" srcOrd="2" destOrd="0" presId="urn:microsoft.com/office/officeart/2005/8/layout/hierarchy4"/>
    <dgm:cxn modelId="{7DB1BC7B-49F8-4CCF-BB6A-3F603184F701}" type="presParOf" srcId="{48D7DFB2-35BA-4721-AE9F-7B800072B20C}" destId="{2E9F96EE-786A-4EB5-A28E-8D4FF2034B8C}" srcOrd="0" destOrd="0" presId="urn:microsoft.com/office/officeart/2005/8/layout/hierarchy4"/>
    <dgm:cxn modelId="{44496728-F6BC-44FB-BFB6-69ABECA4958E}" type="presParOf" srcId="{48D7DFB2-35BA-4721-AE9F-7B800072B20C}" destId="{80388E22-1381-459E-A68A-EB7FEBF8624F}" srcOrd="1" destOrd="0" presId="urn:microsoft.com/office/officeart/2005/8/layout/hierarchy4"/>
    <dgm:cxn modelId="{4FDE3C65-8295-49B5-B7A7-F53DB4EA3B1C}" type="presParOf" srcId="{44167BFB-A1E1-459B-B578-528D3564EB0E}" destId="{2E5573CB-4C9F-44A8-83AA-5FB12B718175}" srcOrd="3" destOrd="0" presId="urn:microsoft.com/office/officeart/2005/8/layout/hierarchy4"/>
    <dgm:cxn modelId="{D8C89520-2550-408C-B527-B85861D34614}" type="presParOf" srcId="{44167BFB-A1E1-459B-B578-528D3564EB0E}" destId="{7BF01F69-CA2A-442F-BCDF-36D0A34EE87F}" srcOrd="4" destOrd="0" presId="urn:microsoft.com/office/officeart/2005/8/layout/hierarchy4"/>
    <dgm:cxn modelId="{86AF1C29-4D36-46F0-A8E1-95554A745FC9}" type="presParOf" srcId="{7BF01F69-CA2A-442F-BCDF-36D0A34EE87F}" destId="{B4D23BCA-7EF1-4DA9-891D-5A3E92E96228}" srcOrd="0" destOrd="0" presId="urn:microsoft.com/office/officeart/2005/8/layout/hierarchy4"/>
    <dgm:cxn modelId="{A14FFE23-395C-4B00-84C1-A6C1CDB42D03}" type="presParOf" srcId="{7BF01F69-CA2A-442F-BCDF-36D0A34EE87F}" destId="{1EEE960C-0906-4FDF-9FCB-477BB5570EDE}" srcOrd="1" destOrd="0" presId="urn:microsoft.com/office/officeart/2005/8/layout/hierarchy4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9DA9C6C-EB67-4A2F-88E1-B20203521784}">
      <dsp:nvSpPr>
        <dsp:cNvPr id="0" name=""/>
        <dsp:cNvSpPr/>
      </dsp:nvSpPr>
      <dsp:spPr>
        <a:xfrm>
          <a:off x="1518" y="1476"/>
          <a:ext cx="8226563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CADASTROS</a:t>
          </a:r>
          <a:endParaRPr lang="pt-BR" sz="3600" kern="1200" dirty="0"/>
        </a:p>
      </dsp:txBody>
      <dsp:txXfrm>
        <a:off x="1518" y="1476"/>
        <a:ext cx="8226563" cy="836463"/>
      </dsp:txXfrm>
    </dsp:sp>
    <dsp:sp modelId="{F0D7FD15-D712-4201-88DD-7B610D917565}">
      <dsp:nvSpPr>
        <dsp:cNvPr id="0" name=""/>
        <dsp:cNvSpPr/>
      </dsp:nvSpPr>
      <dsp:spPr>
        <a:xfrm>
          <a:off x="1518" y="923113"/>
          <a:ext cx="1874383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TRANSPORTADOR</a:t>
          </a:r>
          <a:endParaRPr lang="pt-BR" sz="700" kern="1200" dirty="0"/>
        </a:p>
      </dsp:txBody>
      <dsp:txXfrm>
        <a:off x="1518" y="923113"/>
        <a:ext cx="1874383" cy="836463"/>
      </dsp:txXfrm>
    </dsp:sp>
    <dsp:sp modelId="{7AB7D887-D098-4C64-8538-A874085012EF}">
      <dsp:nvSpPr>
        <dsp:cNvPr id="0" name=""/>
        <dsp:cNvSpPr/>
      </dsp:nvSpPr>
      <dsp:spPr>
        <a:xfrm>
          <a:off x="1518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DADOS</a:t>
          </a:r>
          <a:endParaRPr lang="pt-BR" sz="700" kern="1200" dirty="0"/>
        </a:p>
      </dsp:txBody>
      <dsp:txXfrm>
        <a:off x="1518" y="1844749"/>
        <a:ext cx="303888" cy="836463"/>
      </dsp:txXfrm>
    </dsp:sp>
    <dsp:sp modelId="{9DD1B063-2F29-469E-B496-17CFA55B56C7}">
      <dsp:nvSpPr>
        <dsp:cNvPr id="0" name=""/>
        <dsp:cNvSpPr/>
      </dsp:nvSpPr>
      <dsp:spPr>
        <a:xfrm>
          <a:off x="318169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CRITÉRIOS DE COBRANÇA</a:t>
          </a:r>
          <a:endParaRPr lang="pt-BR" sz="700" kern="1200" dirty="0"/>
        </a:p>
      </dsp:txBody>
      <dsp:txXfrm>
        <a:off x="318169" y="1844749"/>
        <a:ext cx="303888" cy="836463"/>
      </dsp:txXfrm>
    </dsp:sp>
    <dsp:sp modelId="{9733FE95-A6BE-49FB-B1A3-4A3F934FEA1C}">
      <dsp:nvSpPr>
        <dsp:cNvPr id="0" name=""/>
        <dsp:cNvSpPr/>
      </dsp:nvSpPr>
      <dsp:spPr>
        <a:xfrm>
          <a:off x="634821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FATURAMENTO</a:t>
          </a:r>
          <a:endParaRPr lang="pt-BR" sz="700" kern="1200" dirty="0"/>
        </a:p>
      </dsp:txBody>
      <dsp:txXfrm>
        <a:off x="634821" y="1844749"/>
        <a:ext cx="303888" cy="836463"/>
      </dsp:txXfrm>
    </dsp:sp>
    <dsp:sp modelId="{2F9693C0-BD3A-4970-A390-C4409CE21A52}">
      <dsp:nvSpPr>
        <dsp:cNvPr id="0" name=""/>
        <dsp:cNvSpPr/>
      </dsp:nvSpPr>
      <dsp:spPr>
        <a:xfrm>
          <a:off x="951473" y="1844749"/>
          <a:ext cx="92442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smtClean="0"/>
            <a:t>PREÇOS</a:t>
          </a:r>
          <a:endParaRPr lang="pt-BR" sz="700" kern="1200" dirty="0"/>
        </a:p>
      </dsp:txBody>
      <dsp:txXfrm>
        <a:off x="951473" y="1844749"/>
        <a:ext cx="924428" cy="836463"/>
      </dsp:txXfrm>
    </dsp:sp>
    <dsp:sp modelId="{6BDBA33D-1E86-4004-AC3F-169A78EBB780}">
      <dsp:nvSpPr>
        <dsp:cNvPr id="0" name=""/>
        <dsp:cNvSpPr/>
      </dsp:nvSpPr>
      <dsp:spPr>
        <a:xfrm>
          <a:off x="951473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[  ] - ÚNICO</a:t>
          </a:r>
          <a:endParaRPr lang="pt-BR" sz="600" kern="1200" dirty="0"/>
        </a:p>
      </dsp:txBody>
      <dsp:txXfrm>
        <a:off x="951473" y="2766386"/>
        <a:ext cx="303888" cy="836463"/>
      </dsp:txXfrm>
    </dsp:sp>
    <dsp:sp modelId="{D9BE5AB5-391B-4585-B805-C63826F25A89}">
      <dsp:nvSpPr>
        <dsp:cNvPr id="0" name=""/>
        <dsp:cNvSpPr/>
      </dsp:nvSpPr>
      <dsp:spPr>
        <a:xfrm>
          <a:off x="1261743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[X] – VALOR CEP / BAIRRO / CIDADE</a:t>
          </a:r>
          <a:endParaRPr lang="pt-BR" sz="600" kern="1200" dirty="0"/>
        </a:p>
      </dsp:txBody>
      <dsp:txXfrm>
        <a:off x="1261743" y="2766386"/>
        <a:ext cx="303888" cy="836463"/>
      </dsp:txXfrm>
    </dsp:sp>
    <dsp:sp modelId="{E13C2209-4C28-4A2A-BC7B-8D8F3554319E}">
      <dsp:nvSpPr>
        <dsp:cNvPr id="0" name=""/>
        <dsp:cNvSpPr/>
      </dsp:nvSpPr>
      <dsp:spPr>
        <a:xfrm>
          <a:off x="1572013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[  ] – ACORDO ENTRE CLIENTE E GERENCIA</a:t>
          </a:r>
          <a:endParaRPr lang="pt-BR" sz="600" kern="1200"/>
        </a:p>
      </dsp:txBody>
      <dsp:txXfrm>
        <a:off x="1572013" y="2766386"/>
        <a:ext cx="303888" cy="836463"/>
      </dsp:txXfrm>
    </dsp:sp>
    <dsp:sp modelId="{99FC495B-17E8-49E2-9CEC-A64607823D91}">
      <dsp:nvSpPr>
        <dsp:cNvPr id="0" name=""/>
        <dsp:cNvSpPr/>
      </dsp:nvSpPr>
      <dsp:spPr>
        <a:xfrm>
          <a:off x="1901428" y="923113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VEICULOS</a:t>
          </a:r>
          <a:endParaRPr lang="pt-BR" sz="700" kern="1200" dirty="0"/>
        </a:p>
      </dsp:txBody>
      <dsp:txXfrm>
        <a:off x="1901428" y="923113"/>
        <a:ext cx="303888" cy="836463"/>
      </dsp:txXfrm>
    </dsp:sp>
    <dsp:sp modelId="{2B72BD45-6943-44AE-9E01-1E5CF44656CC}">
      <dsp:nvSpPr>
        <dsp:cNvPr id="0" name=""/>
        <dsp:cNvSpPr/>
      </dsp:nvSpPr>
      <dsp:spPr>
        <a:xfrm>
          <a:off x="2230843" y="923113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FUNCIONÁRIOS</a:t>
          </a:r>
          <a:endParaRPr lang="pt-BR" sz="700" kern="1200" dirty="0"/>
        </a:p>
      </dsp:txBody>
      <dsp:txXfrm>
        <a:off x="2230843" y="923113"/>
        <a:ext cx="303888" cy="836463"/>
      </dsp:txXfrm>
    </dsp:sp>
    <dsp:sp modelId="{BF0E95E8-9EB0-45A5-A969-C87532787B19}">
      <dsp:nvSpPr>
        <dsp:cNvPr id="0" name=""/>
        <dsp:cNvSpPr/>
      </dsp:nvSpPr>
      <dsp:spPr>
        <a:xfrm>
          <a:off x="2230843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CARGOS</a:t>
          </a:r>
          <a:endParaRPr lang="pt-BR" sz="700" kern="1200" dirty="0"/>
        </a:p>
      </dsp:txBody>
      <dsp:txXfrm>
        <a:off x="2230843" y="1844749"/>
        <a:ext cx="303888" cy="836463"/>
      </dsp:txXfrm>
    </dsp:sp>
    <dsp:sp modelId="{6E9B01BB-C02E-4068-841D-82EB8884925A}">
      <dsp:nvSpPr>
        <dsp:cNvPr id="0" name=""/>
        <dsp:cNvSpPr/>
      </dsp:nvSpPr>
      <dsp:spPr>
        <a:xfrm>
          <a:off x="2560258" y="923113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ATERROS</a:t>
          </a:r>
          <a:endParaRPr lang="pt-BR" sz="700" kern="1200" dirty="0"/>
        </a:p>
      </dsp:txBody>
      <dsp:txXfrm>
        <a:off x="2560258" y="923113"/>
        <a:ext cx="303888" cy="836463"/>
      </dsp:txXfrm>
    </dsp:sp>
    <dsp:sp modelId="{04DD77C3-0CF2-4AA6-917B-07129CC84737}">
      <dsp:nvSpPr>
        <dsp:cNvPr id="0" name=""/>
        <dsp:cNvSpPr/>
      </dsp:nvSpPr>
      <dsp:spPr>
        <a:xfrm>
          <a:off x="2889673" y="923113"/>
          <a:ext cx="1564113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UTEIS</a:t>
          </a:r>
          <a:endParaRPr lang="pt-BR" sz="700" kern="1200" dirty="0"/>
        </a:p>
      </dsp:txBody>
      <dsp:txXfrm>
        <a:off x="2889673" y="923113"/>
        <a:ext cx="1564113" cy="836463"/>
      </dsp:txXfrm>
    </dsp:sp>
    <dsp:sp modelId="{B0DB069D-4523-4739-AC18-FD6F87533722}">
      <dsp:nvSpPr>
        <dsp:cNvPr id="0" name=""/>
        <dsp:cNvSpPr/>
      </dsp:nvSpPr>
      <dsp:spPr>
        <a:xfrm>
          <a:off x="2889673" y="1844749"/>
          <a:ext cx="61415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CEP</a:t>
          </a:r>
          <a:endParaRPr lang="pt-BR" sz="700" kern="1200" dirty="0"/>
        </a:p>
      </dsp:txBody>
      <dsp:txXfrm>
        <a:off x="2889673" y="1844749"/>
        <a:ext cx="614158" cy="836463"/>
      </dsp:txXfrm>
    </dsp:sp>
    <dsp:sp modelId="{4FCBB144-A45A-4EF2-B308-321AFB1F716D}">
      <dsp:nvSpPr>
        <dsp:cNvPr id="0" name=""/>
        <dsp:cNvSpPr/>
      </dsp:nvSpPr>
      <dsp:spPr>
        <a:xfrm>
          <a:off x="2889673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ENDEREÇO</a:t>
          </a:r>
          <a:endParaRPr lang="pt-BR" sz="600" kern="1200" dirty="0"/>
        </a:p>
      </dsp:txBody>
      <dsp:txXfrm>
        <a:off x="2889673" y="2766386"/>
        <a:ext cx="303888" cy="836463"/>
      </dsp:txXfrm>
    </dsp:sp>
    <dsp:sp modelId="{CC97120D-275A-413C-9DBF-F969807E2D0F}">
      <dsp:nvSpPr>
        <dsp:cNvPr id="0" name=""/>
        <dsp:cNvSpPr/>
      </dsp:nvSpPr>
      <dsp:spPr>
        <a:xfrm>
          <a:off x="3199943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PREÇO DA CAÇAMBA</a:t>
          </a:r>
          <a:endParaRPr lang="pt-BR" sz="600" kern="1200" dirty="0"/>
        </a:p>
      </dsp:txBody>
      <dsp:txXfrm>
        <a:off x="3199943" y="2766386"/>
        <a:ext cx="303888" cy="836463"/>
      </dsp:txXfrm>
    </dsp:sp>
    <dsp:sp modelId="{F1EAEFAF-7127-4BCF-9202-03D36090B650}">
      <dsp:nvSpPr>
        <dsp:cNvPr id="0" name=""/>
        <dsp:cNvSpPr/>
      </dsp:nvSpPr>
      <dsp:spPr>
        <a:xfrm>
          <a:off x="3516595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LINKS</a:t>
          </a:r>
          <a:endParaRPr lang="pt-BR" sz="700" kern="1200" dirty="0"/>
        </a:p>
      </dsp:txBody>
      <dsp:txXfrm>
        <a:off x="3516595" y="1844749"/>
        <a:ext cx="303888" cy="836463"/>
      </dsp:txXfrm>
    </dsp:sp>
    <dsp:sp modelId="{51438FAE-69E1-4818-B247-4A3FB8890E42}">
      <dsp:nvSpPr>
        <dsp:cNvPr id="0" name=""/>
        <dsp:cNvSpPr/>
      </dsp:nvSpPr>
      <dsp:spPr>
        <a:xfrm>
          <a:off x="3833247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MATERIAIS</a:t>
          </a:r>
          <a:endParaRPr lang="pt-BR" sz="700" kern="1200" dirty="0"/>
        </a:p>
      </dsp:txBody>
      <dsp:txXfrm>
        <a:off x="3833247" y="1844749"/>
        <a:ext cx="303888" cy="836463"/>
      </dsp:txXfrm>
    </dsp:sp>
    <dsp:sp modelId="{4F127576-5281-4B32-A5FD-E3E827D4F4F5}">
      <dsp:nvSpPr>
        <dsp:cNvPr id="0" name=""/>
        <dsp:cNvSpPr/>
      </dsp:nvSpPr>
      <dsp:spPr>
        <a:xfrm>
          <a:off x="4149899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PROPAGANDAS</a:t>
          </a:r>
          <a:endParaRPr lang="pt-BR" sz="700" kern="1200" dirty="0"/>
        </a:p>
      </dsp:txBody>
      <dsp:txXfrm>
        <a:off x="4149899" y="1844749"/>
        <a:ext cx="303888" cy="836463"/>
      </dsp:txXfrm>
    </dsp:sp>
    <dsp:sp modelId="{7CF8213B-4A2D-4333-B91F-5850747BDBD8}">
      <dsp:nvSpPr>
        <dsp:cNvPr id="0" name=""/>
        <dsp:cNvSpPr/>
      </dsp:nvSpPr>
      <dsp:spPr>
        <a:xfrm>
          <a:off x="4149899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ACOMPANHAMENTO DE PROPAGANDAS</a:t>
          </a:r>
          <a:endParaRPr lang="pt-BR" sz="600" kern="1200" dirty="0"/>
        </a:p>
      </dsp:txBody>
      <dsp:txXfrm>
        <a:off x="4149899" y="2766386"/>
        <a:ext cx="303888" cy="836463"/>
      </dsp:txXfrm>
    </dsp:sp>
    <dsp:sp modelId="{0F89A1D5-C3F3-4A2E-B6A3-682C050818EE}">
      <dsp:nvSpPr>
        <dsp:cNvPr id="0" name=""/>
        <dsp:cNvSpPr/>
      </dsp:nvSpPr>
      <dsp:spPr>
        <a:xfrm>
          <a:off x="4479314" y="923113"/>
          <a:ext cx="3748767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smtClean="0"/>
            <a:t>CLIENTES</a:t>
          </a:r>
          <a:endParaRPr lang="pt-BR" sz="700" kern="1200" dirty="0"/>
        </a:p>
      </dsp:txBody>
      <dsp:txXfrm>
        <a:off x="4479314" y="923113"/>
        <a:ext cx="3748767" cy="836463"/>
      </dsp:txXfrm>
    </dsp:sp>
    <dsp:sp modelId="{1A79E71E-FF5E-4814-95D4-25AFD116CC5F}">
      <dsp:nvSpPr>
        <dsp:cNvPr id="0" name=""/>
        <dsp:cNvSpPr/>
      </dsp:nvSpPr>
      <dsp:spPr>
        <a:xfrm>
          <a:off x="4479314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CONTATOS</a:t>
          </a:r>
          <a:endParaRPr lang="pt-BR" sz="700" kern="1200" dirty="0"/>
        </a:p>
      </dsp:txBody>
      <dsp:txXfrm>
        <a:off x="4479314" y="1844749"/>
        <a:ext cx="303888" cy="836463"/>
      </dsp:txXfrm>
    </dsp:sp>
    <dsp:sp modelId="{0D2ABEFF-E85D-4127-BD45-81DDA52673E0}">
      <dsp:nvSpPr>
        <dsp:cNvPr id="0" name=""/>
        <dsp:cNvSpPr/>
      </dsp:nvSpPr>
      <dsp:spPr>
        <a:xfrm>
          <a:off x="4795965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HISTORICOS</a:t>
          </a:r>
          <a:endParaRPr lang="pt-BR" sz="700" kern="1200" dirty="0"/>
        </a:p>
      </dsp:txBody>
      <dsp:txXfrm>
        <a:off x="4795965" y="1844749"/>
        <a:ext cx="303888" cy="836463"/>
      </dsp:txXfrm>
    </dsp:sp>
    <dsp:sp modelId="{DDA5404D-D8A9-41FA-BC53-A4A01D469F92}">
      <dsp:nvSpPr>
        <dsp:cNvPr id="0" name=""/>
        <dsp:cNvSpPr/>
      </dsp:nvSpPr>
      <dsp:spPr>
        <a:xfrm>
          <a:off x="5112617" y="1844749"/>
          <a:ext cx="185523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OBRAS</a:t>
          </a:r>
          <a:endParaRPr lang="pt-BR" sz="700" kern="1200" dirty="0"/>
        </a:p>
      </dsp:txBody>
      <dsp:txXfrm>
        <a:off x="5112617" y="1844749"/>
        <a:ext cx="1855238" cy="836463"/>
      </dsp:txXfrm>
    </dsp:sp>
    <dsp:sp modelId="{9265180D-23CF-4F0B-87E4-01D6FF413D2A}">
      <dsp:nvSpPr>
        <dsp:cNvPr id="0" name=""/>
        <dsp:cNvSpPr/>
      </dsp:nvSpPr>
      <dsp:spPr>
        <a:xfrm>
          <a:off x="5112617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ENDEREÇO</a:t>
          </a:r>
          <a:endParaRPr lang="pt-BR" sz="600" kern="1200" dirty="0"/>
        </a:p>
      </dsp:txBody>
      <dsp:txXfrm>
        <a:off x="5112617" y="2766386"/>
        <a:ext cx="303888" cy="836463"/>
      </dsp:txXfrm>
    </dsp:sp>
    <dsp:sp modelId="{22DBA58C-BA42-4E31-929B-18B134723EE7}">
      <dsp:nvSpPr>
        <dsp:cNvPr id="0" name=""/>
        <dsp:cNvSpPr/>
      </dsp:nvSpPr>
      <dsp:spPr>
        <a:xfrm>
          <a:off x="5422887" y="2766386"/>
          <a:ext cx="92442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CRITERIOS PARA FATURAMENTO</a:t>
          </a:r>
        </a:p>
      </dsp:txBody>
      <dsp:txXfrm>
        <a:off x="5422887" y="2766386"/>
        <a:ext cx="924428" cy="836463"/>
      </dsp:txXfrm>
    </dsp:sp>
    <dsp:sp modelId="{D8318B16-D135-401A-B650-8C274B77EA96}">
      <dsp:nvSpPr>
        <dsp:cNvPr id="0" name=""/>
        <dsp:cNvSpPr/>
      </dsp:nvSpPr>
      <dsp:spPr>
        <a:xfrm>
          <a:off x="5422887" y="3688022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TRANSAÇÕES</a:t>
          </a:r>
        </a:p>
      </dsp:txBody>
      <dsp:txXfrm>
        <a:off x="5422887" y="3688022"/>
        <a:ext cx="303888" cy="836463"/>
      </dsp:txXfrm>
    </dsp:sp>
    <dsp:sp modelId="{94905D14-0C56-4BFD-A1F4-37775EF23CE8}">
      <dsp:nvSpPr>
        <dsp:cNvPr id="0" name=""/>
        <dsp:cNvSpPr/>
      </dsp:nvSpPr>
      <dsp:spPr>
        <a:xfrm>
          <a:off x="5733157" y="3688022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CONDIÇÕES</a:t>
          </a:r>
        </a:p>
      </dsp:txBody>
      <dsp:txXfrm>
        <a:off x="5733157" y="3688022"/>
        <a:ext cx="303888" cy="836463"/>
      </dsp:txXfrm>
    </dsp:sp>
    <dsp:sp modelId="{F9EA2E11-357C-4FFC-AE9E-D9FBEDEAA675}">
      <dsp:nvSpPr>
        <dsp:cNvPr id="0" name=""/>
        <dsp:cNvSpPr/>
      </dsp:nvSpPr>
      <dsp:spPr>
        <a:xfrm>
          <a:off x="6043427" y="3688022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CRITÉRIOS DE COBRANÇA</a:t>
          </a:r>
        </a:p>
      </dsp:txBody>
      <dsp:txXfrm>
        <a:off x="6043427" y="3688022"/>
        <a:ext cx="303888" cy="836463"/>
      </dsp:txXfrm>
    </dsp:sp>
    <dsp:sp modelId="{AEC1B73F-209E-4B3A-953C-BA5DD1A3C744}">
      <dsp:nvSpPr>
        <dsp:cNvPr id="0" name=""/>
        <dsp:cNvSpPr/>
      </dsp:nvSpPr>
      <dsp:spPr>
        <a:xfrm>
          <a:off x="6353697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COBRANÇA</a:t>
          </a:r>
          <a:endParaRPr lang="pt-BR" sz="600" kern="1200" dirty="0"/>
        </a:p>
      </dsp:txBody>
      <dsp:txXfrm>
        <a:off x="6353697" y="2766386"/>
        <a:ext cx="303888" cy="836463"/>
      </dsp:txXfrm>
    </dsp:sp>
    <dsp:sp modelId="{5CD13560-47D2-409B-98A1-751E6142DAFF}">
      <dsp:nvSpPr>
        <dsp:cNvPr id="0" name=""/>
        <dsp:cNvSpPr/>
      </dsp:nvSpPr>
      <dsp:spPr>
        <a:xfrm>
          <a:off x="6353697" y="3688022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smtClean="0"/>
            <a:t>TIPO DE CADASTRO</a:t>
          </a:r>
          <a:endParaRPr lang="pt-BR" sz="600" kern="1200" dirty="0"/>
        </a:p>
      </dsp:txBody>
      <dsp:txXfrm>
        <a:off x="6353697" y="3688022"/>
        <a:ext cx="303888" cy="836463"/>
      </dsp:txXfrm>
    </dsp:sp>
    <dsp:sp modelId="{4BEB3891-28E1-4D7A-A603-03E5D87CF61A}">
      <dsp:nvSpPr>
        <dsp:cNvPr id="0" name=""/>
        <dsp:cNvSpPr/>
      </dsp:nvSpPr>
      <dsp:spPr>
        <a:xfrm>
          <a:off x="6663968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SOLICITANTES</a:t>
          </a:r>
          <a:endParaRPr lang="pt-BR" sz="600" kern="1200" dirty="0"/>
        </a:p>
      </dsp:txBody>
      <dsp:txXfrm>
        <a:off x="6663968" y="2766386"/>
        <a:ext cx="303888" cy="836463"/>
      </dsp:txXfrm>
    </dsp:sp>
    <dsp:sp modelId="{8CC66C86-9DBF-4D2A-8C12-2DCFB7B8AB90}">
      <dsp:nvSpPr>
        <dsp:cNvPr id="0" name=""/>
        <dsp:cNvSpPr/>
      </dsp:nvSpPr>
      <dsp:spPr>
        <a:xfrm>
          <a:off x="6980619" y="1844749"/>
          <a:ext cx="61415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STATUS DO CLIENTE</a:t>
          </a:r>
          <a:endParaRPr lang="pt-BR" sz="700" kern="1200" dirty="0"/>
        </a:p>
      </dsp:txBody>
      <dsp:txXfrm>
        <a:off x="6980619" y="1844749"/>
        <a:ext cx="614158" cy="836463"/>
      </dsp:txXfrm>
    </dsp:sp>
    <dsp:sp modelId="{44ED907C-DD04-46F8-B627-201E94FAA6BD}">
      <dsp:nvSpPr>
        <dsp:cNvPr id="0" name=""/>
        <dsp:cNvSpPr/>
      </dsp:nvSpPr>
      <dsp:spPr>
        <a:xfrm>
          <a:off x="6980619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 – LIBERADO/BLOQUEADO</a:t>
          </a:r>
          <a:endParaRPr lang="pt-BR" sz="600" kern="1200" dirty="0"/>
        </a:p>
      </dsp:txBody>
      <dsp:txXfrm>
        <a:off x="6980619" y="2766386"/>
        <a:ext cx="303888" cy="836463"/>
      </dsp:txXfrm>
    </dsp:sp>
    <dsp:sp modelId="{0859DAA9-2285-4E02-82E7-03E12B8BEF33}">
      <dsp:nvSpPr>
        <dsp:cNvPr id="0" name=""/>
        <dsp:cNvSpPr/>
      </dsp:nvSpPr>
      <dsp:spPr>
        <a:xfrm>
          <a:off x="7290889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OBSERVAÇÕES</a:t>
          </a:r>
          <a:endParaRPr lang="pt-BR" sz="600" kern="1200" dirty="0"/>
        </a:p>
      </dsp:txBody>
      <dsp:txXfrm>
        <a:off x="7290889" y="2766386"/>
        <a:ext cx="303888" cy="836463"/>
      </dsp:txXfrm>
    </dsp:sp>
    <dsp:sp modelId="{792B0480-7B12-4E29-954E-546B6070AA86}">
      <dsp:nvSpPr>
        <dsp:cNvPr id="0" name=""/>
        <dsp:cNvSpPr/>
      </dsp:nvSpPr>
      <dsp:spPr>
        <a:xfrm>
          <a:off x="7607541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MEIO DE PROPAGANDA</a:t>
          </a:r>
          <a:endParaRPr lang="pt-BR" sz="700" kern="1200" dirty="0"/>
        </a:p>
      </dsp:txBody>
      <dsp:txXfrm>
        <a:off x="7607541" y="1844749"/>
        <a:ext cx="303888" cy="836463"/>
      </dsp:txXfrm>
    </dsp:sp>
    <dsp:sp modelId="{5DDDD311-A5EA-4EAE-98C3-C64A9F9728E2}">
      <dsp:nvSpPr>
        <dsp:cNvPr id="0" name=""/>
        <dsp:cNvSpPr/>
      </dsp:nvSpPr>
      <dsp:spPr>
        <a:xfrm>
          <a:off x="7924193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GRUPO DE CLIENTES</a:t>
          </a:r>
          <a:endParaRPr lang="pt-BR" sz="700" kern="1200" dirty="0"/>
        </a:p>
      </dsp:txBody>
      <dsp:txXfrm>
        <a:off x="7924193" y="1844749"/>
        <a:ext cx="303888" cy="836463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3037" y="958"/>
          <a:ext cx="822352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SISTEMA</a:t>
          </a:r>
          <a:endParaRPr lang="pt-BR" sz="6100" kern="1200" dirty="0"/>
        </a:p>
      </dsp:txBody>
      <dsp:txXfrm>
        <a:off x="3037" y="958"/>
        <a:ext cx="8223524" cy="1412153"/>
      </dsp:txXfrm>
    </dsp:sp>
    <dsp:sp modelId="{B84801E2-4D32-4871-82B0-B27E76B96DC0}">
      <dsp:nvSpPr>
        <dsp:cNvPr id="0" name=""/>
        <dsp:cNvSpPr/>
      </dsp:nvSpPr>
      <dsp:spPr>
        <a:xfrm>
          <a:off x="3037" y="1556904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USUÁRIO x SENHA</a:t>
          </a:r>
          <a:endParaRPr lang="pt-BR" sz="3300" kern="1200" dirty="0"/>
        </a:p>
      </dsp:txBody>
      <dsp:txXfrm>
        <a:off x="3037" y="1556904"/>
        <a:ext cx="1973014" cy="1412153"/>
      </dsp:txXfrm>
    </dsp:sp>
    <dsp:sp modelId="{5C00E4C8-186C-45DF-9882-44016D929198}">
      <dsp:nvSpPr>
        <dsp:cNvPr id="0" name=""/>
        <dsp:cNvSpPr/>
      </dsp:nvSpPr>
      <dsp:spPr>
        <a:xfrm>
          <a:off x="2141785" y="1556904"/>
          <a:ext cx="6084776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DEPARTAMENTOS</a:t>
          </a:r>
          <a:endParaRPr lang="pt-BR" sz="3300" kern="1200" dirty="0"/>
        </a:p>
      </dsp:txBody>
      <dsp:txXfrm>
        <a:off x="2141785" y="1556904"/>
        <a:ext cx="6084776" cy="1412153"/>
      </dsp:txXfrm>
    </dsp:sp>
    <dsp:sp modelId="{DC060472-BDF5-4E00-8DE3-002883607336}">
      <dsp:nvSpPr>
        <dsp:cNvPr id="0" name=""/>
        <dsp:cNvSpPr/>
      </dsp:nvSpPr>
      <dsp:spPr>
        <a:xfrm>
          <a:off x="2141785" y="3112851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CADASTROS</a:t>
          </a:r>
          <a:endParaRPr lang="pt-BR" sz="2500" kern="1200" dirty="0"/>
        </a:p>
      </dsp:txBody>
      <dsp:txXfrm>
        <a:off x="2141785" y="3112851"/>
        <a:ext cx="1973014" cy="1412153"/>
      </dsp:txXfrm>
    </dsp:sp>
    <dsp:sp modelId="{2E9F96EE-786A-4EB5-A28E-8D4FF2034B8C}">
      <dsp:nvSpPr>
        <dsp:cNvPr id="0" name=""/>
        <dsp:cNvSpPr/>
      </dsp:nvSpPr>
      <dsp:spPr>
        <a:xfrm>
          <a:off x="4197666" y="3112851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FUNÇÕES</a:t>
          </a:r>
          <a:endParaRPr lang="pt-BR" sz="2500" kern="1200" dirty="0"/>
        </a:p>
      </dsp:txBody>
      <dsp:txXfrm>
        <a:off x="4197666" y="3112851"/>
        <a:ext cx="1973014" cy="1412153"/>
      </dsp:txXfrm>
    </dsp:sp>
    <dsp:sp modelId="{B4D23BCA-7EF1-4DA9-891D-5A3E92E96228}">
      <dsp:nvSpPr>
        <dsp:cNvPr id="0" name=""/>
        <dsp:cNvSpPr/>
      </dsp:nvSpPr>
      <dsp:spPr>
        <a:xfrm>
          <a:off x="6253547" y="3112851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IMPRESSÕES</a:t>
          </a:r>
          <a:endParaRPr lang="pt-BR" sz="2500" kern="1200" dirty="0"/>
        </a:p>
      </dsp:txBody>
      <dsp:txXfrm>
        <a:off x="6253547" y="3112851"/>
        <a:ext cx="1973014" cy="141215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9DA9C6C-EB67-4A2F-88E1-B20203521784}">
      <dsp:nvSpPr>
        <dsp:cNvPr id="0" name=""/>
        <dsp:cNvSpPr/>
      </dsp:nvSpPr>
      <dsp:spPr>
        <a:xfrm>
          <a:off x="2913" y="1476"/>
          <a:ext cx="8223773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SERVIÇOS</a:t>
          </a:r>
          <a:endParaRPr lang="pt-BR" sz="3600" kern="1200" dirty="0"/>
        </a:p>
      </dsp:txBody>
      <dsp:txXfrm>
        <a:off x="2913" y="1476"/>
        <a:ext cx="8223773" cy="836463"/>
      </dsp:txXfrm>
    </dsp:sp>
    <dsp:sp modelId="{4E645BD2-4511-4F0B-9A19-99398C348F78}">
      <dsp:nvSpPr>
        <dsp:cNvPr id="0" name=""/>
        <dsp:cNvSpPr/>
      </dsp:nvSpPr>
      <dsp:spPr>
        <a:xfrm>
          <a:off x="2913" y="923113"/>
          <a:ext cx="3792617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LIGAÇÕES</a:t>
          </a:r>
          <a:endParaRPr lang="pt-BR" sz="3600" kern="1200" dirty="0"/>
        </a:p>
      </dsp:txBody>
      <dsp:txXfrm>
        <a:off x="2913" y="923113"/>
        <a:ext cx="3792617" cy="836463"/>
      </dsp:txXfrm>
    </dsp:sp>
    <dsp:sp modelId="{A24F671A-D814-4C4D-BF1D-90DDE96468E9}">
      <dsp:nvSpPr>
        <dsp:cNvPr id="0" name=""/>
        <dsp:cNvSpPr/>
      </dsp:nvSpPr>
      <dsp:spPr>
        <a:xfrm>
          <a:off x="2913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PEDIDO</a:t>
          </a:r>
          <a:endParaRPr lang="pt-BR" sz="1000" kern="1200" dirty="0"/>
        </a:p>
      </dsp:txBody>
      <dsp:txXfrm>
        <a:off x="2913" y="1844749"/>
        <a:ext cx="306399" cy="836463"/>
      </dsp:txXfrm>
    </dsp:sp>
    <dsp:sp modelId="{7B81D778-EE42-4F59-BEFD-1262EC7F7A39}">
      <dsp:nvSpPr>
        <dsp:cNvPr id="0" name=""/>
        <dsp:cNvSpPr/>
      </dsp:nvSpPr>
      <dsp:spPr>
        <a:xfrm>
          <a:off x="322182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OBRA</a:t>
          </a:r>
          <a:endParaRPr lang="pt-BR" sz="1000" kern="1200" dirty="0"/>
        </a:p>
      </dsp:txBody>
      <dsp:txXfrm>
        <a:off x="322182" y="1844749"/>
        <a:ext cx="306399" cy="836463"/>
      </dsp:txXfrm>
    </dsp:sp>
    <dsp:sp modelId="{186C3E4D-7702-41F4-9467-F43168D51F0E}">
      <dsp:nvSpPr>
        <dsp:cNvPr id="0" name=""/>
        <dsp:cNvSpPr/>
      </dsp:nvSpPr>
      <dsp:spPr>
        <a:xfrm>
          <a:off x="641450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SERVIÇO</a:t>
          </a:r>
          <a:endParaRPr lang="pt-BR" sz="1000" kern="1200" dirty="0"/>
        </a:p>
      </dsp:txBody>
      <dsp:txXfrm>
        <a:off x="641450" y="1844749"/>
        <a:ext cx="306399" cy="836463"/>
      </dsp:txXfrm>
    </dsp:sp>
    <dsp:sp modelId="{F038E22B-B064-4179-BDBD-5179D2DC7F4E}">
      <dsp:nvSpPr>
        <dsp:cNvPr id="0" name=""/>
        <dsp:cNvSpPr/>
      </dsp:nvSpPr>
      <dsp:spPr>
        <a:xfrm>
          <a:off x="960719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CONTRATO</a:t>
          </a:r>
          <a:endParaRPr lang="pt-BR" sz="1000" kern="1200" dirty="0"/>
        </a:p>
      </dsp:txBody>
      <dsp:txXfrm>
        <a:off x="960719" y="1844749"/>
        <a:ext cx="306399" cy="836463"/>
      </dsp:txXfrm>
    </dsp:sp>
    <dsp:sp modelId="{2D34CD24-2E5D-4786-8AD1-13A081C44411}">
      <dsp:nvSpPr>
        <dsp:cNvPr id="0" name=""/>
        <dsp:cNvSpPr/>
      </dsp:nvSpPr>
      <dsp:spPr>
        <a:xfrm>
          <a:off x="1279988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COBRANÇA</a:t>
          </a:r>
          <a:endParaRPr lang="pt-BR" sz="1000" kern="1200" dirty="0"/>
        </a:p>
      </dsp:txBody>
      <dsp:txXfrm>
        <a:off x="1279988" y="1844749"/>
        <a:ext cx="306399" cy="836463"/>
      </dsp:txXfrm>
    </dsp:sp>
    <dsp:sp modelId="{6AA61C60-AB50-44B2-9E59-D03AC7FE10DE}">
      <dsp:nvSpPr>
        <dsp:cNvPr id="0" name=""/>
        <dsp:cNvSpPr/>
      </dsp:nvSpPr>
      <dsp:spPr>
        <a:xfrm>
          <a:off x="1599256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REGISTRO</a:t>
          </a:r>
          <a:endParaRPr lang="pt-BR" sz="1000" kern="1200" dirty="0"/>
        </a:p>
      </dsp:txBody>
      <dsp:txXfrm>
        <a:off x="1599256" y="1844749"/>
        <a:ext cx="306399" cy="836463"/>
      </dsp:txXfrm>
    </dsp:sp>
    <dsp:sp modelId="{8A84B113-A944-45A5-A6C3-BBA8DA4E7488}">
      <dsp:nvSpPr>
        <dsp:cNvPr id="0" name=""/>
        <dsp:cNvSpPr/>
      </dsp:nvSpPr>
      <dsp:spPr>
        <a:xfrm>
          <a:off x="1918525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IMPRESSÃO</a:t>
          </a:r>
          <a:endParaRPr lang="pt-BR" sz="1000" kern="1200" dirty="0"/>
        </a:p>
      </dsp:txBody>
      <dsp:txXfrm>
        <a:off x="1918525" y="1844749"/>
        <a:ext cx="306399" cy="836463"/>
      </dsp:txXfrm>
    </dsp:sp>
    <dsp:sp modelId="{31AAA82F-E007-4872-82A0-4D3510624730}">
      <dsp:nvSpPr>
        <dsp:cNvPr id="0" name=""/>
        <dsp:cNvSpPr/>
      </dsp:nvSpPr>
      <dsp:spPr>
        <a:xfrm>
          <a:off x="1918525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SOLICITAÇÃO DE CAÇAMBAS (STATUS)</a:t>
          </a:r>
          <a:endParaRPr lang="pt-BR" sz="600" kern="1200" dirty="0"/>
        </a:p>
      </dsp:txBody>
      <dsp:txXfrm>
        <a:off x="1918525" y="2766386"/>
        <a:ext cx="306399" cy="836463"/>
      </dsp:txXfrm>
    </dsp:sp>
    <dsp:sp modelId="{6DA1EC79-BBD5-4AF1-885D-21F0F2CDA2E5}">
      <dsp:nvSpPr>
        <dsp:cNvPr id="0" name=""/>
        <dsp:cNvSpPr/>
      </dsp:nvSpPr>
      <dsp:spPr>
        <a:xfrm>
          <a:off x="2237794" y="1844749"/>
          <a:ext cx="1557737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FUNÇÕES</a:t>
          </a:r>
          <a:endParaRPr lang="pt-BR" sz="1000" kern="1200" dirty="0"/>
        </a:p>
      </dsp:txBody>
      <dsp:txXfrm>
        <a:off x="2237794" y="1844749"/>
        <a:ext cx="1557737" cy="836463"/>
      </dsp:txXfrm>
    </dsp:sp>
    <dsp:sp modelId="{B8838B9D-1D56-40ED-BE3F-1D6B08773C65}">
      <dsp:nvSpPr>
        <dsp:cNvPr id="0" name=""/>
        <dsp:cNvSpPr/>
      </dsp:nvSpPr>
      <dsp:spPr>
        <a:xfrm>
          <a:off x="2237794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 - SOLICITAÇÃO</a:t>
          </a:r>
          <a:endParaRPr lang="pt-BR" sz="600" kern="1200" dirty="0"/>
        </a:p>
      </dsp:txBody>
      <dsp:txXfrm>
        <a:off x="2237794" y="2766386"/>
        <a:ext cx="306399" cy="836463"/>
      </dsp:txXfrm>
    </dsp:sp>
    <dsp:sp modelId="{E5A9D4CC-4648-47C3-A41B-B396DE9DDDDE}">
      <dsp:nvSpPr>
        <dsp:cNvPr id="0" name=""/>
        <dsp:cNvSpPr/>
      </dsp:nvSpPr>
      <dsp:spPr>
        <a:xfrm>
          <a:off x="2550628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 - ENTREGUE</a:t>
          </a:r>
          <a:endParaRPr lang="pt-BR" sz="600" kern="1200" dirty="0"/>
        </a:p>
      </dsp:txBody>
      <dsp:txXfrm>
        <a:off x="2550628" y="2766386"/>
        <a:ext cx="306399" cy="836463"/>
      </dsp:txXfrm>
    </dsp:sp>
    <dsp:sp modelId="{54A5B208-CFBB-4786-BADE-B73A02B56B97}">
      <dsp:nvSpPr>
        <dsp:cNvPr id="0" name=""/>
        <dsp:cNvSpPr/>
      </dsp:nvSpPr>
      <dsp:spPr>
        <a:xfrm>
          <a:off x="2863462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 - REAGENDAR SERVIÇO</a:t>
          </a:r>
          <a:endParaRPr lang="pt-BR" sz="600" kern="1200" dirty="0"/>
        </a:p>
      </dsp:txBody>
      <dsp:txXfrm>
        <a:off x="2863462" y="2766386"/>
        <a:ext cx="306399" cy="836463"/>
      </dsp:txXfrm>
    </dsp:sp>
    <dsp:sp modelId="{3A00CAF1-7933-4A57-9075-D1171E269C28}">
      <dsp:nvSpPr>
        <dsp:cNvPr id="0" name=""/>
        <dsp:cNvSpPr/>
      </dsp:nvSpPr>
      <dsp:spPr>
        <a:xfrm>
          <a:off x="3176297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 - CANCELAR SERVIÇO</a:t>
          </a:r>
          <a:endParaRPr lang="pt-BR" sz="600" kern="1200" dirty="0"/>
        </a:p>
      </dsp:txBody>
      <dsp:txXfrm>
        <a:off x="3176297" y="2766386"/>
        <a:ext cx="306399" cy="836463"/>
      </dsp:txXfrm>
    </dsp:sp>
    <dsp:sp modelId="{6C9CDC9A-2224-4380-87D4-00588B12962D}">
      <dsp:nvSpPr>
        <dsp:cNvPr id="0" name=""/>
        <dsp:cNvSpPr/>
      </dsp:nvSpPr>
      <dsp:spPr>
        <a:xfrm>
          <a:off x="3489131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REGISTRO DE NOVO SOLICITANTE</a:t>
          </a:r>
          <a:endParaRPr lang="pt-BR" sz="600" kern="1200" dirty="0"/>
        </a:p>
      </dsp:txBody>
      <dsp:txXfrm>
        <a:off x="3489131" y="2766386"/>
        <a:ext cx="306399" cy="836463"/>
      </dsp:txXfrm>
    </dsp:sp>
    <dsp:sp modelId="{BFD66964-182F-4771-B27B-CC314F235FBF}">
      <dsp:nvSpPr>
        <dsp:cNvPr id="0" name=""/>
        <dsp:cNvSpPr/>
      </dsp:nvSpPr>
      <dsp:spPr>
        <a:xfrm>
          <a:off x="3821268" y="923113"/>
          <a:ext cx="4405417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ROTEIROS</a:t>
          </a:r>
          <a:endParaRPr lang="pt-BR" sz="3600" kern="1200" dirty="0"/>
        </a:p>
      </dsp:txBody>
      <dsp:txXfrm>
        <a:off x="3821268" y="923113"/>
        <a:ext cx="4405417" cy="836463"/>
      </dsp:txXfrm>
    </dsp:sp>
    <dsp:sp modelId="{6E66497F-0779-4E53-A38B-6DD0843AF797}">
      <dsp:nvSpPr>
        <dsp:cNvPr id="0" name=""/>
        <dsp:cNvSpPr/>
      </dsp:nvSpPr>
      <dsp:spPr>
        <a:xfrm>
          <a:off x="3821268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MOTORISTAS</a:t>
          </a:r>
          <a:endParaRPr lang="pt-BR" sz="1000" kern="1200" dirty="0"/>
        </a:p>
      </dsp:txBody>
      <dsp:txXfrm>
        <a:off x="3821268" y="1844749"/>
        <a:ext cx="306399" cy="836463"/>
      </dsp:txXfrm>
    </dsp:sp>
    <dsp:sp modelId="{924A33C8-4C60-4B13-A3F0-EB3FCE07BED0}">
      <dsp:nvSpPr>
        <dsp:cNvPr id="0" name=""/>
        <dsp:cNvSpPr/>
      </dsp:nvSpPr>
      <dsp:spPr>
        <a:xfrm>
          <a:off x="4140537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VEICULOS</a:t>
          </a:r>
          <a:endParaRPr lang="pt-BR" sz="1000" kern="1200" dirty="0"/>
        </a:p>
      </dsp:txBody>
      <dsp:txXfrm>
        <a:off x="4140537" y="1844749"/>
        <a:ext cx="306399" cy="836463"/>
      </dsp:txXfrm>
    </dsp:sp>
    <dsp:sp modelId="{64C508A7-D5FB-4AD8-A90A-E1CF29655E94}">
      <dsp:nvSpPr>
        <dsp:cNvPr id="0" name=""/>
        <dsp:cNvSpPr/>
      </dsp:nvSpPr>
      <dsp:spPr>
        <a:xfrm>
          <a:off x="4459806" y="1844749"/>
          <a:ext cx="619234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STATUS</a:t>
          </a:r>
          <a:endParaRPr lang="pt-BR" sz="1000" kern="1200" dirty="0"/>
        </a:p>
      </dsp:txBody>
      <dsp:txXfrm>
        <a:off x="4459806" y="1844749"/>
        <a:ext cx="619234" cy="836463"/>
      </dsp:txXfrm>
    </dsp:sp>
    <dsp:sp modelId="{DF9698CC-0DC5-4AE6-9447-FA676B0E56F9}">
      <dsp:nvSpPr>
        <dsp:cNvPr id="0" name=""/>
        <dsp:cNvSpPr/>
      </dsp:nvSpPr>
      <dsp:spPr>
        <a:xfrm>
          <a:off x="4459806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OK</a:t>
          </a:r>
          <a:endParaRPr lang="pt-BR" sz="600" kern="1200" dirty="0"/>
        </a:p>
      </dsp:txBody>
      <dsp:txXfrm>
        <a:off x="4459806" y="2766386"/>
        <a:ext cx="306399" cy="836463"/>
      </dsp:txXfrm>
    </dsp:sp>
    <dsp:sp modelId="{2EE472E5-A6FB-493F-84C5-4135D8B72FE5}">
      <dsp:nvSpPr>
        <dsp:cNvPr id="0" name=""/>
        <dsp:cNvSpPr/>
      </dsp:nvSpPr>
      <dsp:spPr>
        <a:xfrm>
          <a:off x="4772640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err="1" smtClean="0"/>
            <a:t>Ñ.</a:t>
          </a:r>
          <a:r>
            <a:rPr lang="pt-BR" sz="600" kern="1200" dirty="0" smtClean="0"/>
            <a:t>OK</a:t>
          </a:r>
          <a:endParaRPr lang="pt-BR" sz="600" kern="1200" dirty="0"/>
        </a:p>
      </dsp:txBody>
      <dsp:txXfrm>
        <a:off x="4772640" y="2766386"/>
        <a:ext cx="306399" cy="836463"/>
      </dsp:txXfrm>
    </dsp:sp>
    <dsp:sp modelId="{B668640A-BB75-4250-9B4E-4ADFAFC1D432}">
      <dsp:nvSpPr>
        <dsp:cNvPr id="0" name=""/>
        <dsp:cNvSpPr/>
      </dsp:nvSpPr>
      <dsp:spPr>
        <a:xfrm>
          <a:off x="5091909" y="1844749"/>
          <a:ext cx="1244902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VIAGENS</a:t>
          </a:r>
          <a:endParaRPr lang="pt-BR" sz="1000" kern="1200" dirty="0"/>
        </a:p>
      </dsp:txBody>
      <dsp:txXfrm>
        <a:off x="5091909" y="1844749"/>
        <a:ext cx="1244902" cy="836463"/>
      </dsp:txXfrm>
    </dsp:sp>
    <dsp:sp modelId="{329DAAD4-45E7-4223-A4E1-21A43E833349}">
      <dsp:nvSpPr>
        <dsp:cNvPr id="0" name=""/>
        <dsp:cNvSpPr/>
      </dsp:nvSpPr>
      <dsp:spPr>
        <a:xfrm>
          <a:off x="5091909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ORDEM</a:t>
          </a:r>
          <a:endParaRPr lang="pt-BR" sz="600" kern="1200" dirty="0"/>
        </a:p>
      </dsp:txBody>
      <dsp:txXfrm>
        <a:off x="5091909" y="2766386"/>
        <a:ext cx="306399" cy="836463"/>
      </dsp:txXfrm>
    </dsp:sp>
    <dsp:sp modelId="{C76F0333-8EC4-4005-96BA-8561604A422E}">
      <dsp:nvSpPr>
        <dsp:cNvPr id="0" name=""/>
        <dsp:cNvSpPr/>
      </dsp:nvSpPr>
      <dsp:spPr>
        <a:xfrm>
          <a:off x="5404743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VIAGEM</a:t>
          </a:r>
          <a:endParaRPr lang="pt-BR" sz="600" kern="1200" dirty="0"/>
        </a:p>
      </dsp:txBody>
      <dsp:txXfrm>
        <a:off x="5404743" y="2766386"/>
        <a:ext cx="306399" cy="836463"/>
      </dsp:txXfrm>
    </dsp:sp>
    <dsp:sp modelId="{DC87A472-413E-4FAC-8F3A-516709FFF84B}">
      <dsp:nvSpPr>
        <dsp:cNvPr id="0" name=""/>
        <dsp:cNvSpPr/>
      </dsp:nvSpPr>
      <dsp:spPr>
        <a:xfrm>
          <a:off x="5717577" y="2766386"/>
          <a:ext cx="619234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</a:t>
          </a:r>
          <a:endParaRPr lang="pt-BR" sz="600" kern="1200" dirty="0"/>
        </a:p>
      </dsp:txBody>
      <dsp:txXfrm>
        <a:off x="5717577" y="2766386"/>
        <a:ext cx="619234" cy="836463"/>
      </dsp:txXfrm>
    </dsp:sp>
    <dsp:sp modelId="{E6897F4F-0FCD-4F34-9999-409E1289BBA7}">
      <dsp:nvSpPr>
        <dsp:cNvPr id="0" name=""/>
        <dsp:cNvSpPr/>
      </dsp:nvSpPr>
      <dsp:spPr>
        <a:xfrm>
          <a:off x="5717577" y="3688022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OK</a:t>
          </a:r>
          <a:endParaRPr lang="pt-BR" sz="600" kern="1200" dirty="0"/>
        </a:p>
      </dsp:txBody>
      <dsp:txXfrm>
        <a:off x="5717577" y="3688022"/>
        <a:ext cx="306399" cy="836463"/>
      </dsp:txXfrm>
    </dsp:sp>
    <dsp:sp modelId="{DFE6B990-5D0E-40A1-A6B1-765A5BB9769C}">
      <dsp:nvSpPr>
        <dsp:cNvPr id="0" name=""/>
        <dsp:cNvSpPr/>
      </dsp:nvSpPr>
      <dsp:spPr>
        <a:xfrm>
          <a:off x="6030412" y="3688022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err="1" smtClean="0"/>
            <a:t>Ñ.</a:t>
          </a:r>
          <a:r>
            <a:rPr lang="pt-BR" sz="600" kern="1200" dirty="0" smtClean="0"/>
            <a:t>OK</a:t>
          </a:r>
          <a:endParaRPr lang="pt-BR" sz="600" kern="1200" dirty="0"/>
        </a:p>
      </dsp:txBody>
      <dsp:txXfrm>
        <a:off x="6030412" y="3688022"/>
        <a:ext cx="306399" cy="836463"/>
      </dsp:txXfrm>
    </dsp:sp>
    <dsp:sp modelId="{9AC22CBC-F201-4736-84F0-C924A6CE180A}">
      <dsp:nvSpPr>
        <dsp:cNvPr id="0" name=""/>
        <dsp:cNvSpPr/>
      </dsp:nvSpPr>
      <dsp:spPr>
        <a:xfrm>
          <a:off x="6349680" y="1844749"/>
          <a:ext cx="1244902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IMPRESSÃO</a:t>
          </a:r>
          <a:endParaRPr lang="pt-BR" sz="1000" kern="1200" dirty="0"/>
        </a:p>
      </dsp:txBody>
      <dsp:txXfrm>
        <a:off x="6349680" y="1844749"/>
        <a:ext cx="1244902" cy="836463"/>
      </dsp:txXfrm>
    </dsp:sp>
    <dsp:sp modelId="{B888F36E-1EC4-477A-B2CC-A13D139B6B70}">
      <dsp:nvSpPr>
        <dsp:cNvPr id="0" name=""/>
        <dsp:cNvSpPr/>
      </dsp:nvSpPr>
      <dsp:spPr>
        <a:xfrm>
          <a:off x="6349680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ROTEIRO</a:t>
          </a:r>
          <a:endParaRPr lang="pt-BR" sz="600" kern="1200" dirty="0"/>
        </a:p>
      </dsp:txBody>
      <dsp:txXfrm>
        <a:off x="6349680" y="2766386"/>
        <a:ext cx="306399" cy="836463"/>
      </dsp:txXfrm>
    </dsp:sp>
    <dsp:sp modelId="{DB9432F4-DFF6-405F-B722-AE1EC0FABCDE}">
      <dsp:nvSpPr>
        <dsp:cNvPr id="0" name=""/>
        <dsp:cNvSpPr/>
      </dsp:nvSpPr>
      <dsp:spPr>
        <a:xfrm>
          <a:off x="6662515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ORDEM DE SERVIÇO</a:t>
          </a:r>
          <a:endParaRPr lang="pt-BR" sz="600" kern="1200" dirty="0"/>
        </a:p>
      </dsp:txBody>
      <dsp:txXfrm>
        <a:off x="6662515" y="2766386"/>
        <a:ext cx="306399" cy="836463"/>
      </dsp:txXfrm>
    </dsp:sp>
    <dsp:sp modelId="{426A49EA-E320-4FE2-953A-30C708809B57}">
      <dsp:nvSpPr>
        <dsp:cNvPr id="0" name=""/>
        <dsp:cNvSpPr/>
      </dsp:nvSpPr>
      <dsp:spPr>
        <a:xfrm>
          <a:off x="6975349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TRANSPORTE DE RESIDUOS</a:t>
          </a:r>
          <a:endParaRPr lang="pt-BR" sz="600" kern="1200" dirty="0"/>
        </a:p>
      </dsp:txBody>
      <dsp:txXfrm>
        <a:off x="6975349" y="2766386"/>
        <a:ext cx="306399" cy="836463"/>
      </dsp:txXfrm>
    </dsp:sp>
    <dsp:sp modelId="{6D3272AE-DEE3-4AF5-BE2E-FC7ADB4682F8}">
      <dsp:nvSpPr>
        <dsp:cNvPr id="0" name=""/>
        <dsp:cNvSpPr/>
      </dsp:nvSpPr>
      <dsp:spPr>
        <a:xfrm>
          <a:off x="7288183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RENDIMENTO DO MOTORISTA</a:t>
          </a:r>
          <a:endParaRPr lang="pt-BR" sz="600" kern="1200" dirty="0"/>
        </a:p>
      </dsp:txBody>
      <dsp:txXfrm>
        <a:off x="7288183" y="2766386"/>
        <a:ext cx="306399" cy="836463"/>
      </dsp:txXfrm>
    </dsp:sp>
    <dsp:sp modelId="{237EC29A-EAD5-407E-90D9-F493D98C8295}">
      <dsp:nvSpPr>
        <dsp:cNvPr id="0" name=""/>
        <dsp:cNvSpPr/>
      </dsp:nvSpPr>
      <dsp:spPr>
        <a:xfrm>
          <a:off x="7607452" y="1844749"/>
          <a:ext cx="619234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FUNÇÕES</a:t>
          </a:r>
          <a:endParaRPr lang="pt-BR" sz="1000" kern="1200" dirty="0"/>
        </a:p>
      </dsp:txBody>
      <dsp:txXfrm>
        <a:off x="7607452" y="1844749"/>
        <a:ext cx="619234" cy="836463"/>
      </dsp:txXfrm>
    </dsp:sp>
    <dsp:sp modelId="{2E8B7064-787A-47F1-B8A5-1DF982B53057}">
      <dsp:nvSpPr>
        <dsp:cNvPr id="0" name=""/>
        <dsp:cNvSpPr/>
      </dsp:nvSpPr>
      <dsp:spPr>
        <a:xfrm>
          <a:off x="7607452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REAGENDAR SERVIÇO</a:t>
          </a:r>
          <a:endParaRPr lang="pt-BR" sz="600" kern="1200" dirty="0"/>
        </a:p>
      </dsp:txBody>
      <dsp:txXfrm>
        <a:off x="7607452" y="2766386"/>
        <a:ext cx="306399" cy="836463"/>
      </dsp:txXfrm>
    </dsp:sp>
    <dsp:sp modelId="{4D86AF1D-6520-44D7-98C8-DF343ED22DE2}">
      <dsp:nvSpPr>
        <dsp:cNvPr id="0" name=""/>
        <dsp:cNvSpPr/>
      </dsp:nvSpPr>
      <dsp:spPr>
        <a:xfrm>
          <a:off x="7920286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CANCELAR SERVIÇO</a:t>
          </a:r>
          <a:endParaRPr lang="pt-BR" sz="600" kern="1200" dirty="0"/>
        </a:p>
      </dsp:txBody>
      <dsp:txXfrm>
        <a:off x="7920286" y="2766386"/>
        <a:ext cx="306399" cy="83646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60CA582-60E0-4014-996D-3D2950280B8D}">
      <dsp:nvSpPr>
        <dsp:cNvPr id="0" name=""/>
        <dsp:cNvSpPr/>
      </dsp:nvSpPr>
      <dsp:spPr>
        <a:xfrm>
          <a:off x="1842" y="824"/>
          <a:ext cx="8225914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500" kern="1200" dirty="0" smtClean="0"/>
            <a:t>FINANCEIRO</a:t>
          </a:r>
          <a:endParaRPr lang="pt-BR" sz="4500" kern="1200" dirty="0"/>
        </a:p>
      </dsp:txBody>
      <dsp:txXfrm>
        <a:off x="1842" y="824"/>
        <a:ext cx="8225914" cy="1050827"/>
      </dsp:txXfrm>
    </dsp:sp>
    <dsp:sp modelId="{06E8B9B9-03AC-4C34-94FD-1528712110ED}">
      <dsp:nvSpPr>
        <dsp:cNvPr id="0" name=""/>
        <dsp:cNvSpPr/>
      </dsp:nvSpPr>
      <dsp:spPr>
        <a:xfrm>
          <a:off x="1842" y="1158653"/>
          <a:ext cx="4831465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FECHAMENTO</a:t>
          </a:r>
          <a:endParaRPr lang="pt-BR" sz="1500" kern="1200" dirty="0"/>
        </a:p>
      </dsp:txBody>
      <dsp:txXfrm>
        <a:off x="1842" y="1158653"/>
        <a:ext cx="4831465" cy="1050827"/>
      </dsp:txXfrm>
    </dsp:sp>
    <dsp:sp modelId="{6357DE47-E83A-42AC-A15C-523925991061}">
      <dsp:nvSpPr>
        <dsp:cNvPr id="0" name=""/>
        <dsp:cNvSpPr/>
      </dsp:nvSpPr>
      <dsp:spPr>
        <a:xfrm>
          <a:off x="1842" y="2316481"/>
          <a:ext cx="1467352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TRANSAÇÕES</a:t>
          </a:r>
          <a:endParaRPr lang="pt-BR" sz="900" kern="1200" dirty="0"/>
        </a:p>
      </dsp:txBody>
      <dsp:txXfrm>
        <a:off x="1842" y="2316481"/>
        <a:ext cx="1467352" cy="1050827"/>
      </dsp:txXfrm>
    </dsp:sp>
    <dsp:sp modelId="{79317A3C-4EA9-4C28-895D-7434AAB25BBF}">
      <dsp:nvSpPr>
        <dsp:cNvPr id="0" name=""/>
        <dsp:cNvSpPr/>
      </dsp:nvSpPr>
      <dsp:spPr>
        <a:xfrm>
          <a:off x="1842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BOLETO</a:t>
          </a:r>
          <a:endParaRPr lang="pt-BR" sz="900" kern="1200" dirty="0"/>
        </a:p>
      </dsp:txBody>
      <dsp:txXfrm>
        <a:off x="1842" y="3474310"/>
        <a:ext cx="361150" cy="1050827"/>
      </dsp:txXfrm>
    </dsp:sp>
    <dsp:sp modelId="{1482EDC8-7E94-4535-A5F6-868C4E967C20}">
      <dsp:nvSpPr>
        <dsp:cNvPr id="0" name=""/>
        <dsp:cNvSpPr/>
      </dsp:nvSpPr>
      <dsp:spPr>
        <a:xfrm>
          <a:off x="370576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DEBITO</a:t>
          </a:r>
          <a:endParaRPr lang="pt-BR" sz="900" kern="1200" dirty="0"/>
        </a:p>
      </dsp:txBody>
      <dsp:txXfrm>
        <a:off x="370576" y="3474310"/>
        <a:ext cx="361150" cy="1050827"/>
      </dsp:txXfrm>
    </dsp:sp>
    <dsp:sp modelId="{3D404FE8-8A7F-46CF-AC40-6CB9451EAD72}">
      <dsp:nvSpPr>
        <dsp:cNvPr id="0" name=""/>
        <dsp:cNvSpPr/>
      </dsp:nvSpPr>
      <dsp:spPr>
        <a:xfrm>
          <a:off x="739311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DEPOSITO</a:t>
          </a:r>
          <a:endParaRPr lang="pt-BR" sz="900" kern="1200" dirty="0"/>
        </a:p>
      </dsp:txBody>
      <dsp:txXfrm>
        <a:off x="739311" y="3474310"/>
        <a:ext cx="361150" cy="1050827"/>
      </dsp:txXfrm>
    </dsp:sp>
    <dsp:sp modelId="{C1BEDB88-0E83-4133-AE15-8072B0DEDD93}">
      <dsp:nvSpPr>
        <dsp:cNvPr id="0" name=""/>
        <dsp:cNvSpPr/>
      </dsp:nvSpPr>
      <dsp:spPr>
        <a:xfrm>
          <a:off x="1108045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TRANSFERENCIA</a:t>
          </a:r>
          <a:endParaRPr lang="pt-BR" sz="900" kern="1200" dirty="0"/>
        </a:p>
      </dsp:txBody>
      <dsp:txXfrm>
        <a:off x="1108045" y="3474310"/>
        <a:ext cx="361150" cy="1050827"/>
      </dsp:txXfrm>
    </dsp:sp>
    <dsp:sp modelId="{F793B11E-D2A0-4383-80B7-546DD43AE720}">
      <dsp:nvSpPr>
        <dsp:cNvPr id="0" name=""/>
        <dsp:cNvSpPr/>
      </dsp:nvSpPr>
      <dsp:spPr>
        <a:xfrm>
          <a:off x="1484363" y="2316481"/>
          <a:ext cx="1467352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CONDIÇÕES</a:t>
          </a:r>
          <a:endParaRPr lang="pt-BR" sz="900" kern="1200" dirty="0"/>
        </a:p>
      </dsp:txBody>
      <dsp:txXfrm>
        <a:off x="1484363" y="2316481"/>
        <a:ext cx="1467352" cy="1050827"/>
      </dsp:txXfrm>
    </dsp:sp>
    <dsp:sp modelId="{C904E332-D8E9-4FF7-8C60-8DA2403AEEAE}">
      <dsp:nvSpPr>
        <dsp:cNvPr id="0" name=""/>
        <dsp:cNvSpPr/>
      </dsp:nvSpPr>
      <dsp:spPr>
        <a:xfrm>
          <a:off x="1484363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DIARIO</a:t>
          </a:r>
          <a:endParaRPr lang="pt-BR" sz="900" kern="1200" dirty="0"/>
        </a:p>
      </dsp:txBody>
      <dsp:txXfrm>
        <a:off x="1484363" y="3474310"/>
        <a:ext cx="361150" cy="1050827"/>
      </dsp:txXfrm>
    </dsp:sp>
    <dsp:sp modelId="{FF29F957-3DA6-4B84-9EDD-EFA63068B247}">
      <dsp:nvSpPr>
        <dsp:cNvPr id="0" name=""/>
        <dsp:cNvSpPr/>
      </dsp:nvSpPr>
      <dsp:spPr>
        <a:xfrm>
          <a:off x="1853097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SEMANAL</a:t>
          </a:r>
          <a:endParaRPr lang="pt-BR" sz="900" kern="1200" dirty="0"/>
        </a:p>
      </dsp:txBody>
      <dsp:txXfrm>
        <a:off x="1853097" y="3474310"/>
        <a:ext cx="361150" cy="1050827"/>
      </dsp:txXfrm>
    </dsp:sp>
    <dsp:sp modelId="{6DB1B88D-B38C-4DAE-949C-7E8795163B16}">
      <dsp:nvSpPr>
        <dsp:cNvPr id="0" name=""/>
        <dsp:cNvSpPr/>
      </dsp:nvSpPr>
      <dsp:spPr>
        <a:xfrm>
          <a:off x="2221832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QUINZENAL</a:t>
          </a:r>
          <a:endParaRPr lang="pt-BR" sz="900" kern="1200" dirty="0"/>
        </a:p>
      </dsp:txBody>
      <dsp:txXfrm>
        <a:off x="2221832" y="3474310"/>
        <a:ext cx="361150" cy="1050827"/>
      </dsp:txXfrm>
    </dsp:sp>
    <dsp:sp modelId="{ACB7799F-D7F8-41DD-9245-3A46F8710774}">
      <dsp:nvSpPr>
        <dsp:cNvPr id="0" name=""/>
        <dsp:cNvSpPr/>
      </dsp:nvSpPr>
      <dsp:spPr>
        <a:xfrm>
          <a:off x="2590566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MENSAL</a:t>
          </a:r>
          <a:endParaRPr lang="pt-BR" sz="900" kern="1200" dirty="0"/>
        </a:p>
      </dsp:txBody>
      <dsp:txXfrm>
        <a:off x="2590566" y="3474310"/>
        <a:ext cx="361150" cy="1050827"/>
      </dsp:txXfrm>
    </dsp:sp>
    <dsp:sp modelId="{0EB3147C-78C1-41C1-9B59-BE1162A03078}">
      <dsp:nvSpPr>
        <dsp:cNvPr id="0" name=""/>
        <dsp:cNvSpPr/>
      </dsp:nvSpPr>
      <dsp:spPr>
        <a:xfrm>
          <a:off x="2966884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FATURAMENTO POR CLIENTE</a:t>
          </a:r>
          <a:endParaRPr lang="pt-BR" sz="900" kern="1200" dirty="0"/>
        </a:p>
      </dsp:txBody>
      <dsp:txXfrm>
        <a:off x="2966884" y="2316481"/>
        <a:ext cx="361150" cy="1050827"/>
      </dsp:txXfrm>
    </dsp:sp>
    <dsp:sp modelId="{F9E97462-4F2C-4326-B176-2CAEB0F1AF30}">
      <dsp:nvSpPr>
        <dsp:cNvPr id="0" name=""/>
        <dsp:cNvSpPr/>
      </dsp:nvSpPr>
      <dsp:spPr>
        <a:xfrm>
          <a:off x="2966884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VIAGENS (OK)</a:t>
          </a:r>
          <a:endParaRPr lang="pt-BR" sz="900" kern="1200" dirty="0"/>
        </a:p>
      </dsp:txBody>
      <dsp:txXfrm>
        <a:off x="2966884" y="3474310"/>
        <a:ext cx="361150" cy="1050827"/>
      </dsp:txXfrm>
    </dsp:sp>
    <dsp:sp modelId="{F48C796C-C7AA-4976-ABCE-FF69D42F6F50}">
      <dsp:nvSpPr>
        <dsp:cNvPr id="0" name=""/>
        <dsp:cNvSpPr/>
      </dsp:nvSpPr>
      <dsp:spPr>
        <a:xfrm>
          <a:off x="3343202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CONTROLE DE TITULOS</a:t>
          </a:r>
          <a:endParaRPr lang="pt-BR" sz="900" kern="1200" dirty="0"/>
        </a:p>
      </dsp:txBody>
      <dsp:txXfrm>
        <a:off x="3343202" y="2316481"/>
        <a:ext cx="361150" cy="1050827"/>
      </dsp:txXfrm>
    </dsp:sp>
    <dsp:sp modelId="{C2F2738F-AC6E-4A06-A253-E5C559DDA1FD}">
      <dsp:nvSpPr>
        <dsp:cNvPr id="0" name=""/>
        <dsp:cNvSpPr/>
      </dsp:nvSpPr>
      <dsp:spPr>
        <a:xfrm>
          <a:off x="3719521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BOLETOS</a:t>
          </a:r>
          <a:endParaRPr lang="pt-BR" sz="900" kern="1200" dirty="0"/>
        </a:p>
      </dsp:txBody>
      <dsp:txXfrm>
        <a:off x="3719521" y="2316481"/>
        <a:ext cx="361150" cy="1050827"/>
      </dsp:txXfrm>
    </dsp:sp>
    <dsp:sp modelId="{0D908EAD-AFFE-456F-959C-6E45AEE21106}">
      <dsp:nvSpPr>
        <dsp:cNvPr id="0" name=""/>
        <dsp:cNvSpPr/>
      </dsp:nvSpPr>
      <dsp:spPr>
        <a:xfrm>
          <a:off x="4095839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COBRANÇA</a:t>
          </a:r>
          <a:endParaRPr lang="pt-BR" sz="900" kern="1200" dirty="0"/>
        </a:p>
      </dsp:txBody>
      <dsp:txXfrm>
        <a:off x="4095839" y="2316481"/>
        <a:ext cx="361150" cy="1050827"/>
      </dsp:txXfrm>
    </dsp:sp>
    <dsp:sp modelId="{7CBB0B6A-8A38-4625-90CE-D52D7969FCB0}">
      <dsp:nvSpPr>
        <dsp:cNvPr id="0" name=""/>
        <dsp:cNvSpPr/>
      </dsp:nvSpPr>
      <dsp:spPr>
        <a:xfrm>
          <a:off x="4472157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RECIBOS</a:t>
          </a:r>
          <a:endParaRPr lang="pt-BR" sz="900" kern="1200" dirty="0"/>
        </a:p>
      </dsp:txBody>
      <dsp:txXfrm>
        <a:off x="4472157" y="2316481"/>
        <a:ext cx="361150" cy="1050827"/>
      </dsp:txXfrm>
    </dsp:sp>
    <dsp:sp modelId="{558DA1AB-7852-485B-B06F-B21814F36313}">
      <dsp:nvSpPr>
        <dsp:cNvPr id="0" name=""/>
        <dsp:cNvSpPr/>
      </dsp:nvSpPr>
      <dsp:spPr>
        <a:xfrm>
          <a:off x="4863644" y="1158653"/>
          <a:ext cx="2219989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PLANOS DE CONTAS</a:t>
          </a:r>
          <a:endParaRPr lang="pt-BR" sz="1500" kern="1200" dirty="0"/>
        </a:p>
      </dsp:txBody>
      <dsp:txXfrm>
        <a:off x="4863644" y="1158653"/>
        <a:ext cx="2219989" cy="1050827"/>
      </dsp:txXfrm>
    </dsp:sp>
    <dsp:sp modelId="{EC94E5C0-7DFF-4E3E-B00B-326277C29F59}">
      <dsp:nvSpPr>
        <dsp:cNvPr id="0" name=""/>
        <dsp:cNvSpPr/>
      </dsp:nvSpPr>
      <dsp:spPr>
        <a:xfrm>
          <a:off x="4863644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DESPESA</a:t>
          </a:r>
          <a:endParaRPr lang="pt-BR" sz="900" kern="1200" dirty="0"/>
        </a:p>
      </dsp:txBody>
      <dsp:txXfrm>
        <a:off x="4863644" y="2316481"/>
        <a:ext cx="361150" cy="1050827"/>
      </dsp:txXfrm>
    </dsp:sp>
    <dsp:sp modelId="{0C858E9B-5E82-4BD8-9549-95E836E643D4}">
      <dsp:nvSpPr>
        <dsp:cNvPr id="0" name=""/>
        <dsp:cNvSpPr/>
      </dsp:nvSpPr>
      <dsp:spPr>
        <a:xfrm>
          <a:off x="5239962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RECEITA</a:t>
          </a:r>
          <a:endParaRPr lang="pt-BR" sz="900" kern="1200" dirty="0"/>
        </a:p>
      </dsp:txBody>
      <dsp:txXfrm>
        <a:off x="5239962" y="2316481"/>
        <a:ext cx="361150" cy="1050827"/>
      </dsp:txXfrm>
    </dsp:sp>
    <dsp:sp modelId="{D2355A3A-3036-426D-AFAB-165A256D5EB9}">
      <dsp:nvSpPr>
        <dsp:cNvPr id="0" name=""/>
        <dsp:cNvSpPr/>
      </dsp:nvSpPr>
      <dsp:spPr>
        <a:xfrm>
          <a:off x="5616281" y="2316481"/>
          <a:ext cx="1467352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TRANSAÇÕES</a:t>
          </a:r>
          <a:endParaRPr lang="pt-BR" sz="900" kern="1200" dirty="0"/>
        </a:p>
      </dsp:txBody>
      <dsp:txXfrm>
        <a:off x="5616281" y="2316481"/>
        <a:ext cx="1467352" cy="1050827"/>
      </dsp:txXfrm>
    </dsp:sp>
    <dsp:sp modelId="{67431E04-9062-4649-B9F6-CAFACA1497DB}">
      <dsp:nvSpPr>
        <dsp:cNvPr id="0" name=""/>
        <dsp:cNvSpPr/>
      </dsp:nvSpPr>
      <dsp:spPr>
        <a:xfrm>
          <a:off x="5616281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BOLETO</a:t>
          </a:r>
          <a:endParaRPr lang="pt-BR" sz="900" kern="1200" dirty="0"/>
        </a:p>
      </dsp:txBody>
      <dsp:txXfrm>
        <a:off x="5616281" y="3474310"/>
        <a:ext cx="361150" cy="1050827"/>
      </dsp:txXfrm>
    </dsp:sp>
    <dsp:sp modelId="{112A8D02-19D6-4DA4-9FA4-287E4C306163}">
      <dsp:nvSpPr>
        <dsp:cNvPr id="0" name=""/>
        <dsp:cNvSpPr/>
      </dsp:nvSpPr>
      <dsp:spPr>
        <a:xfrm>
          <a:off x="5985015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DEBITO</a:t>
          </a:r>
          <a:endParaRPr lang="pt-BR" sz="900" kern="1200" dirty="0"/>
        </a:p>
      </dsp:txBody>
      <dsp:txXfrm>
        <a:off x="5985015" y="3474310"/>
        <a:ext cx="361150" cy="1050827"/>
      </dsp:txXfrm>
    </dsp:sp>
    <dsp:sp modelId="{0C85767F-1431-4E5B-9214-0154C31DD317}">
      <dsp:nvSpPr>
        <dsp:cNvPr id="0" name=""/>
        <dsp:cNvSpPr/>
      </dsp:nvSpPr>
      <dsp:spPr>
        <a:xfrm>
          <a:off x="6353749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DEPOSITO</a:t>
          </a:r>
          <a:endParaRPr lang="pt-BR" sz="900" kern="1200" dirty="0"/>
        </a:p>
      </dsp:txBody>
      <dsp:txXfrm>
        <a:off x="6353749" y="3474310"/>
        <a:ext cx="361150" cy="1050827"/>
      </dsp:txXfrm>
    </dsp:sp>
    <dsp:sp modelId="{21775E4B-5FCF-458C-A543-1632088C5F8B}">
      <dsp:nvSpPr>
        <dsp:cNvPr id="0" name=""/>
        <dsp:cNvSpPr/>
      </dsp:nvSpPr>
      <dsp:spPr>
        <a:xfrm>
          <a:off x="6722483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TRANSFERENCIA</a:t>
          </a:r>
          <a:endParaRPr lang="pt-BR" sz="900" kern="1200" dirty="0"/>
        </a:p>
      </dsp:txBody>
      <dsp:txXfrm>
        <a:off x="6722483" y="3474310"/>
        <a:ext cx="361150" cy="1050827"/>
      </dsp:txXfrm>
    </dsp:sp>
    <dsp:sp modelId="{A5051254-6149-4353-B630-3B1A8FF0C1E7}">
      <dsp:nvSpPr>
        <dsp:cNvPr id="0" name=""/>
        <dsp:cNvSpPr/>
      </dsp:nvSpPr>
      <dsp:spPr>
        <a:xfrm>
          <a:off x="7113970" y="1158653"/>
          <a:ext cx="1113786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IMPRESSÃO</a:t>
          </a:r>
          <a:endParaRPr lang="pt-BR" sz="1500" kern="1200" dirty="0"/>
        </a:p>
      </dsp:txBody>
      <dsp:txXfrm>
        <a:off x="7113970" y="1158653"/>
        <a:ext cx="1113786" cy="1050827"/>
      </dsp:txXfrm>
    </dsp:sp>
    <dsp:sp modelId="{EBE83490-8ECA-4165-8C91-221EFB70E75B}">
      <dsp:nvSpPr>
        <dsp:cNvPr id="0" name=""/>
        <dsp:cNvSpPr/>
      </dsp:nvSpPr>
      <dsp:spPr>
        <a:xfrm>
          <a:off x="7113970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MOVIMENTO FINANCEIRO</a:t>
          </a:r>
          <a:endParaRPr lang="pt-BR" sz="900" kern="1200" dirty="0"/>
        </a:p>
      </dsp:txBody>
      <dsp:txXfrm>
        <a:off x="7113970" y="2316481"/>
        <a:ext cx="361150" cy="1050827"/>
      </dsp:txXfrm>
    </dsp:sp>
    <dsp:sp modelId="{1ED0211D-CD00-47A8-847D-A6F11747DCC1}">
      <dsp:nvSpPr>
        <dsp:cNvPr id="0" name=""/>
        <dsp:cNvSpPr/>
      </dsp:nvSpPr>
      <dsp:spPr>
        <a:xfrm>
          <a:off x="7490288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RECIBO</a:t>
          </a:r>
          <a:endParaRPr lang="pt-BR" sz="900" kern="1200" dirty="0"/>
        </a:p>
      </dsp:txBody>
      <dsp:txXfrm>
        <a:off x="7490288" y="2316481"/>
        <a:ext cx="361150" cy="1050827"/>
      </dsp:txXfrm>
    </dsp:sp>
    <dsp:sp modelId="{4866B85F-BD09-49F8-8E65-C043EB6972ED}">
      <dsp:nvSpPr>
        <dsp:cNvPr id="0" name=""/>
        <dsp:cNvSpPr/>
      </dsp:nvSpPr>
      <dsp:spPr>
        <a:xfrm>
          <a:off x="7866607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FATURAMENTO GERAL</a:t>
          </a:r>
          <a:endParaRPr lang="pt-BR" sz="900" kern="1200" dirty="0"/>
        </a:p>
      </dsp:txBody>
      <dsp:txXfrm>
        <a:off x="7866607" y="2316481"/>
        <a:ext cx="361150" cy="1050827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1932" y="958"/>
          <a:ext cx="822573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ATENDIMENTO</a:t>
          </a:r>
          <a:endParaRPr lang="pt-BR" sz="6100" kern="1200" dirty="0"/>
        </a:p>
      </dsp:txBody>
      <dsp:txXfrm>
        <a:off x="1932" y="958"/>
        <a:ext cx="8225734" cy="1412153"/>
      </dsp:txXfrm>
    </dsp:sp>
    <dsp:sp modelId="{494C1C8D-B19B-4C31-9C3C-0BDE1CCD79BE}">
      <dsp:nvSpPr>
        <dsp:cNvPr id="0" name=""/>
        <dsp:cNvSpPr/>
      </dsp:nvSpPr>
      <dsp:spPr>
        <a:xfrm>
          <a:off x="1932" y="1556904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AGENDA</a:t>
          </a:r>
          <a:endParaRPr lang="pt-BR" sz="1500" kern="1200" dirty="0"/>
        </a:p>
      </dsp:txBody>
      <dsp:txXfrm>
        <a:off x="1932" y="1556904"/>
        <a:ext cx="857919" cy="1412153"/>
      </dsp:txXfrm>
    </dsp:sp>
    <dsp:sp modelId="{B54C6A46-F4FD-428E-BDEB-396DDC5F1E2F}">
      <dsp:nvSpPr>
        <dsp:cNvPr id="0" name=""/>
        <dsp:cNvSpPr/>
      </dsp:nvSpPr>
      <dsp:spPr>
        <a:xfrm>
          <a:off x="931917" y="1556904"/>
          <a:ext cx="175187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LIGAÇÃO</a:t>
          </a:r>
          <a:endParaRPr lang="pt-BR" sz="1500" kern="1200" dirty="0"/>
        </a:p>
      </dsp:txBody>
      <dsp:txXfrm>
        <a:off x="931917" y="1556904"/>
        <a:ext cx="1751872" cy="1412153"/>
      </dsp:txXfrm>
    </dsp:sp>
    <dsp:sp modelId="{D3C0EE82-23B0-4978-B9F8-DEAA6A9DE6E4}">
      <dsp:nvSpPr>
        <dsp:cNvPr id="0" name=""/>
        <dsp:cNvSpPr/>
      </dsp:nvSpPr>
      <dsp:spPr>
        <a:xfrm>
          <a:off x="931917" y="3112851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SELECIONAR OBRA</a:t>
          </a:r>
          <a:endParaRPr lang="pt-BR" sz="1500" kern="1200" dirty="0"/>
        </a:p>
      </dsp:txBody>
      <dsp:txXfrm>
        <a:off x="931917" y="3112851"/>
        <a:ext cx="857919" cy="1412153"/>
      </dsp:txXfrm>
    </dsp:sp>
    <dsp:sp modelId="{B0A633B6-3346-4261-A5B0-48E8B5B832D4}">
      <dsp:nvSpPr>
        <dsp:cNvPr id="0" name=""/>
        <dsp:cNvSpPr/>
      </dsp:nvSpPr>
      <dsp:spPr>
        <a:xfrm>
          <a:off x="1825870" y="3112851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SOLICITAÇÃO DE CAÇAMBA</a:t>
          </a:r>
          <a:endParaRPr lang="pt-BR" sz="1500" kern="1200" dirty="0"/>
        </a:p>
      </dsp:txBody>
      <dsp:txXfrm>
        <a:off x="1825870" y="3112851"/>
        <a:ext cx="857919" cy="1412153"/>
      </dsp:txXfrm>
    </dsp:sp>
    <dsp:sp modelId="{355F4EBD-C905-4FCE-BF10-729E4CFE28D7}">
      <dsp:nvSpPr>
        <dsp:cNvPr id="0" name=""/>
        <dsp:cNvSpPr/>
      </dsp:nvSpPr>
      <dsp:spPr>
        <a:xfrm>
          <a:off x="2755855" y="1556904"/>
          <a:ext cx="175187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PESQUISA DE CLIENTES</a:t>
          </a:r>
          <a:endParaRPr lang="pt-BR" sz="1500" kern="1200" dirty="0"/>
        </a:p>
      </dsp:txBody>
      <dsp:txXfrm>
        <a:off x="2755855" y="1556904"/>
        <a:ext cx="1751872" cy="1412153"/>
      </dsp:txXfrm>
    </dsp:sp>
    <dsp:sp modelId="{A5422C20-8478-442A-BDEA-160021111D3F}">
      <dsp:nvSpPr>
        <dsp:cNvPr id="0" name=""/>
        <dsp:cNvSpPr/>
      </dsp:nvSpPr>
      <dsp:spPr>
        <a:xfrm>
          <a:off x="2755855" y="3112851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SELECIONAR</a:t>
          </a:r>
          <a:endParaRPr lang="pt-BR" sz="1500" kern="1200" dirty="0"/>
        </a:p>
      </dsp:txBody>
      <dsp:txXfrm>
        <a:off x="2755855" y="3112851"/>
        <a:ext cx="857919" cy="1412153"/>
      </dsp:txXfrm>
    </dsp:sp>
    <dsp:sp modelId="{85353C90-3DDD-4B90-9392-6022501842B1}">
      <dsp:nvSpPr>
        <dsp:cNvPr id="0" name=""/>
        <dsp:cNvSpPr/>
      </dsp:nvSpPr>
      <dsp:spPr>
        <a:xfrm>
          <a:off x="3649807" y="3112851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CADASTRO</a:t>
          </a:r>
          <a:endParaRPr lang="pt-BR" sz="1500" kern="1200" dirty="0"/>
        </a:p>
      </dsp:txBody>
      <dsp:txXfrm>
        <a:off x="3649807" y="3112851"/>
        <a:ext cx="857919" cy="1412153"/>
      </dsp:txXfrm>
    </dsp:sp>
    <dsp:sp modelId="{53DE43BD-637D-4B96-B475-27FAF7072C45}">
      <dsp:nvSpPr>
        <dsp:cNvPr id="0" name=""/>
        <dsp:cNvSpPr/>
      </dsp:nvSpPr>
      <dsp:spPr>
        <a:xfrm>
          <a:off x="4579792" y="1556904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PROPAGANDAS</a:t>
          </a:r>
          <a:endParaRPr lang="pt-BR" sz="1500" kern="1200" dirty="0"/>
        </a:p>
      </dsp:txBody>
      <dsp:txXfrm>
        <a:off x="4579792" y="1556904"/>
        <a:ext cx="857919" cy="1412153"/>
      </dsp:txXfrm>
    </dsp:sp>
    <dsp:sp modelId="{4D0C4114-084C-4E65-8C48-CDD199B4F3FD}">
      <dsp:nvSpPr>
        <dsp:cNvPr id="0" name=""/>
        <dsp:cNvSpPr/>
      </dsp:nvSpPr>
      <dsp:spPr>
        <a:xfrm>
          <a:off x="5509777" y="1556904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MATERIAIS</a:t>
          </a:r>
          <a:endParaRPr lang="pt-BR" sz="1500" kern="1200" dirty="0"/>
        </a:p>
      </dsp:txBody>
      <dsp:txXfrm>
        <a:off x="5509777" y="1556904"/>
        <a:ext cx="857919" cy="1412153"/>
      </dsp:txXfrm>
    </dsp:sp>
    <dsp:sp modelId="{77154DF7-9C47-4539-B18A-65449FCFD6FE}">
      <dsp:nvSpPr>
        <dsp:cNvPr id="0" name=""/>
        <dsp:cNvSpPr/>
      </dsp:nvSpPr>
      <dsp:spPr>
        <a:xfrm>
          <a:off x="6439762" y="1556904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err="1" smtClean="0"/>
            <a:t>LINK’S</a:t>
          </a:r>
          <a:endParaRPr lang="pt-BR" sz="1500" kern="1200" dirty="0"/>
        </a:p>
      </dsp:txBody>
      <dsp:txXfrm>
        <a:off x="6439762" y="1556904"/>
        <a:ext cx="857919" cy="1412153"/>
      </dsp:txXfrm>
    </dsp:sp>
    <dsp:sp modelId="{DACE3E5C-C761-4D50-9109-24C6519D76C4}">
      <dsp:nvSpPr>
        <dsp:cNvPr id="0" name=""/>
        <dsp:cNvSpPr/>
      </dsp:nvSpPr>
      <dsp:spPr>
        <a:xfrm>
          <a:off x="7369747" y="1556904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err="1" smtClean="0"/>
            <a:t>CEP’S</a:t>
          </a:r>
          <a:endParaRPr lang="pt-BR" sz="1500" kern="1200" dirty="0"/>
        </a:p>
      </dsp:txBody>
      <dsp:txXfrm>
        <a:off x="7369747" y="1556904"/>
        <a:ext cx="857919" cy="1412153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3897" y="958"/>
          <a:ext cx="822180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LOGISTICA</a:t>
          </a:r>
          <a:endParaRPr lang="pt-BR" sz="6100" kern="1200" dirty="0"/>
        </a:p>
      </dsp:txBody>
      <dsp:txXfrm>
        <a:off x="3897" y="958"/>
        <a:ext cx="8221804" cy="1412153"/>
      </dsp:txXfrm>
    </dsp:sp>
    <dsp:sp modelId="{B68A6B3A-E920-482A-AD29-E169C029A8CD}">
      <dsp:nvSpPr>
        <dsp:cNvPr id="0" name=""/>
        <dsp:cNvSpPr/>
      </dsp:nvSpPr>
      <dsp:spPr>
        <a:xfrm>
          <a:off x="3897" y="1556904"/>
          <a:ext cx="3987868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CONTROLE DE ROTEIROS</a:t>
          </a:r>
          <a:endParaRPr lang="pt-BR" sz="2600" kern="1200" dirty="0"/>
        </a:p>
      </dsp:txBody>
      <dsp:txXfrm>
        <a:off x="3897" y="1556904"/>
        <a:ext cx="3987868" cy="1412153"/>
      </dsp:txXfrm>
    </dsp:sp>
    <dsp:sp modelId="{CE3F8AAC-0106-434F-ABB3-669A3F3370B7}">
      <dsp:nvSpPr>
        <dsp:cNvPr id="0" name=""/>
        <dsp:cNvSpPr/>
      </dsp:nvSpPr>
      <dsp:spPr>
        <a:xfrm>
          <a:off x="3897" y="3112851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PESQUISA</a:t>
          </a:r>
          <a:endParaRPr lang="pt-BR" sz="2600" kern="1200" dirty="0"/>
        </a:p>
      </dsp:txBody>
      <dsp:txXfrm>
        <a:off x="3897" y="3112851"/>
        <a:ext cx="1952922" cy="1412153"/>
      </dsp:txXfrm>
    </dsp:sp>
    <dsp:sp modelId="{B5949A58-F11C-4516-9C93-20C66E8A7861}">
      <dsp:nvSpPr>
        <dsp:cNvPr id="0" name=""/>
        <dsp:cNvSpPr/>
      </dsp:nvSpPr>
      <dsp:spPr>
        <a:xfrm>
          <a:off x="2038843" y="3112851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ROTEIRO</a:t>
          </a:r>
          <a:endParaRPr lang="pt-BR" sz="2600" kern="1200" dirty="0"/>
        </a:p>
      </dsp:txBody>
      <dsp:txXfrm>
        <a:off x="2038843" y="3112851"/>
        <a:ext cx="1952922" cy="1412153"/>
      </dsp:txXfrm>
    </dsp:sp>
    <dsp:sp modelId="{F002028A-C9BF-4487-896C-32F2D33474A6}">
      <dsp:nvSpPr>
        <dsp:cNvPr id="0" name=""/>
        <dsp:cNvSpPr/>
      </dsp:nvSpPr>
      <dsp:spPr>
        <a:xfrm>
          <a:off x="4155811" y="1556904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CONTROLE DE VIAGENS</a:t>
          </a:r>
          <a:endParaRPr lang="pt-BR" sz="2600" kern="1200" dirty="0"/>
        </a:p>
      </dsp:txBody>
      <dsp:txXfrm>
        <a:off x="4155811" y="1556904"/>
        <a:ext cx="1952922" cy="1412153"/>
      </dsp:txXfrm>
    </dsp:sp>
    <dsp:sp modelId="{2518A58B-1CDA-4E0E-A9D2-F86D70CAC816}">
      <dsp:nvSpPr>
        <dsp:cNvPr id="0" name=""/>
        <dsp:cNvSpPr/>
      </dsp:nvSpPr>
      <dsp:spPr>
        <a:xfrm>
          <a:off x="4155811" y="3112851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PESQUISA</a:t>
          </a:r>
          <a:endParaRPr lang="pt-BR" sz="2600" kern="1200" dirty="0"/>
        </a:p>
      </dsp:txBody>
      <dsp:txXfrm>
        <a:off x="4155811" y="3112851"/>
        <a:ext cx="1952922" cy="1412153"/>
      </dsp:txXfrm>
    </dsp:sp>
    <dsp:sp modelId="{6BB71A01-2405-40AF-8E68-D13EEB6DB0FE}">
      <dsp:nvSpPr>
        <dsp:cNvPr id="0" name=""/>
        <dsp:cNvSpPr/>
      </dsp:nvSpPr>
      <dsp:spPr>
        <a:xfrm>
          <a:off x="6272779" y="1556904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ONDE ESTÃO AS CAÇAMBAS</a:t>
          </a:r>
          <a:endParaRPr lang="pt-BR" sz="2600" kern="1200" dirty="0"/>
        </a:p>
      </dsp:txBody>
      <dsp:txXfrm>
        <a:off x="6272779" y="1556904"/>
        <a:ext cx="1952922" cy="1412153"/>
      </dsp:txXfrm>
    </dsp:sp>
    <dsp:sp modelId="{35711E75-DE13-4B27-9407-932D62C101E4}">
      <dsp:nvSpPr>
        <dsp:cNvPr id="0" name=""/>
        <dsp:cNvSpPr/>
      </dsp:nvSpPr>
      <dsp:spPr>
        <a:xfrm>
          <a:off x="6272779" y="3112851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PESQUISA</a:t>
          </a:r>
          <a:endParaRPr lang="pt-BR" sz="2600" kern="1200" dirty="0"/>
        </a:p>
      </dsp:txBody>
      <dsp:txXfrm>
        <a:off x="6272779" y="3112851"/>
        <a:ext cx="1952922" cy="1412153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3835" y="908"/>
          <a:ext cx="8221928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kern="1200" dirty="0" smtClean="0"/>
            <a:t>FATURAMENTO</a:t>
          </a:r>
          <a:endParaRPr lang="pt-BR" sz="6500" kern="1200" dirty="0"/>
        </a:p>
      </dsp:txBody>
      <dsp:txXfrm>
        <a:off x="3835" y="908"/>
        <a:ext cx="8221928" cy="2152484"/>
      </dsp:txXfrm>
    </dsp:sp>
    <dsp:sp modelId="{CBC3B51D-C287-40CE-B905-EA363DEFA892}">
      <dsp:nvSpPr>
        <dsp:cNvPr id="0" name=""/>
        <dsp:cNvSpPr/>
      </dsp:nvSpPr>
      <dsp:spPr>
        <a:xfrm>
          <a:off x="3835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01 - FATURAMENTO POR CLIENTE x CONDIÇÕES x TRANSAÇÕES</a:t>
          </a:r>
          <a:endParaRPr lang="pt-BR" sz="1500" kern="1200" dirty="0"/>
        </a:p>
      </dsp:txBody>
      <dsp:txXfrm>
        <a:off x="3835" y="2372570"/>
        <a:ext cx="957374" cy="2152484"/>
      </dsp:txXfrm>
    </dsp:sp>
    <dsp:sp modelId="{8A6583DB-7225-40B8-A864-F5F73F465BEC}">
      <dsp:nvSpPr>
        <dsp:cNvPr id="0" name=""/>
        <dsp:cNvSpPr/>
      </dsp:nvSpPr>
      <dsp:spPr>
        <a:xfrm>
          <a:off x="1041629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02 - GERAR BOLETOS</a:t>
          </a:r>
          <a:endParaRPr lang="pt-BR" sz="1500" kern="1200" dirty="0"/>
        </a:p>
      </dsp:txBody>
      <dsp:txXfrm>
        <a:off x="1041629" y="2372570"/>
        <a:ext cx="957374" cy="2152484"/>
      </dsp:txXfrm>
    </dsp:sp>
    <dsp:sp modelId="{F9D347FA-5742-432C-BD04-3C6422F66C7A}">
      <dsp:nvSpPr>
        <dsp:cNvPr id="0" name=""/>
        <dsp:cNvSpPr/>
      </dsp:nvSpPr>
      <dsp:spPr>
        <a:xfrm>
          <a:off x="2079422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03 - ENVIO DE COBRANÇA</a:t>
          </a:r>
          <a:endParaRPr lang="pt-BR" sz="1500" kern="1200" dirty="0"/>
        </a:p>
      </dsp:txBody>
      <dsp:txXfrm>
        <a:off x="2079422" y="2372570"/>
        <a:ext cx="957374" cy="2152484"/>
      </dsp:txXfrm>
    </dsp:sp>
    <dsp:sp modelId="{14F996D8-FD17-4460-B862-B64426212070}">
      <dsp:nvSpPr>
        <dsp:cNvPr id="0" name=""/>
        <dsp:cNvSpPr/>
      </dsp:nvSpPr>
      <dsp:spPr>
        <a:xfrm>
          <a:off x="3117216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04 – GERAR RECIBO</a:t>
          </a:r>
          <a:endParaRPr lang="pt-BR" sz="1500" kern="1200" dirty="0"/>
        </a:p>
      </dsp:txBody>
      <dsp:txXfrm>
        <a:off x="3117216" y="2372570"/>
        <a:ext cx="957374" cy="2152484"/>
      </dsp:txXfrm>
    </dsp:sp>
    <dsp:sp modelId="{3676DFE3-2838-4E91-8B36-D16735406054}">
      <dsp:nvSpPr>
        <dsp:cNvPr id="0" name=""/>
        <dsp:cNvSpPr/>
      </dsp:nvSpPr>
      <dsp:spPr>
        <a:xfrm>
          <a:off x="4155009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smtClean="0"/>
            <a:t>CONTROLE DE TITULOS</a:t>
          </a:r>
          <a:endParaRPr lang="pt-BR" sz="1500" kern="1200" dirty="0"/>
        </a:p>
      </dsp:txBody>
      <dsp:txXfrm>
        <a:off x="4155009" y="2372570"/>
        <a:ext cx="957374" cy="2152484"/>
      </dsp:txXfrm>
    </dsp:sp>
    <dsp:sp modelId="{936A4630-D461-460B-9956-177BAF1C5FBD}">
      <dsp:nvSpPr>
        <dsp:cNvPr id="0" name=""/>
        <dsp:cNvSpPr/>
      </dsp:nvSpPr>
      <dsp:spPr>
        <a:xfrm>
          <a:off x="5192803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-</a:t>
          </a:r>
          <a:endParaRPr lang="pt-BR" sz="1500" kern="1200" dirty="0"/>
        </a:p>
      </dsp:txBody>
      <dsp:txXfrm>
        <a:off x="5192803" y="2372570"/>
        <a:ext cx="957374" cy="2152484"/>
      </dsp:txXfrm>
    </dsp:sp>
    <dsp:sp modelId="{EF4C74F1-92E7-46B7-A7AE-1E3C034063F8}">
      <dsp:nvSpPr>
        <dsp:cNvPr id="0" name=""/>
        <dsp:cNvSpPr/>
      </dsp:nvSpPr>
      <dsp:spPr>
        <a:xfrm>
          <a:off x="6230596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TRANSAÇÕES</a:t>
          </a:r>
          <a:endParaRPr lang="pt-BR" sz="1500" kern="1200" dirty="0"/>
        </a:p>
      </dsp:txBody>
      <dsp:txXfrm>
        <a:off x="6230596" y="2372570"/>
        <a:ext cx="957374" cy="2152484"/>
      </dsp:txXfrm>
    </dsp:sp>
    <dsp:sp modelId="{02B14A2F-A719-43DF-B482-4BC3DE73037A}">
      <dsp:nvSpPr>
        <dsp:cNvPr id="0" name=""/>
        <dsp:cNvSpPr/>
      </dsp:nvSpPr>
      <dsp:spPr>
        <a:xfrm>
          <a:off x="7268390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CONDIÇÕES</a:t>
          </a:r>
          <a:endParaRPr lang="pt-BR" sz="1500" kern="1200" dirty="0"/>
        </a:p>
      </dsp:txBody>
      <dsp:txXfrm>
        <a:off x="7268390" y="2372570"/>
        <a:ext cx="957374" cy="2152484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1330" y="958"/>
          <a:ext cx="822693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FINANCEIRO</a:t>
          </a:r>
          <a:endParaRPr lang="pt-BR" sz="6100" kern="1200" dirty="0"/>
        </a:p>
      </dsp:txBody>
      <dsp:txXfrm>
        <a:off x="1330" y="958"/>
        <a:ext cx="8226939" cy="1412153"/>
      </dsp:txXfrm>
    </dsp:sp>
    <dsp:sp modelId="{3D159EF8-ACD7-4973-9C50-5D334C9981EE}">
      <dsp:nvSpPr>
        <dsp:cNvPr id="0" name=""/>
        <dsp:cNvSpPr/>
      </dsp:nvSpPr>
      <dsp:spPr>
        <a:xfrm>
          <a:off x="1330" y="1556904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PLANOS DE CONTAS</a:t>
          </a:r>
          <a:endParaRPr lang="pt-BR" sz="1500" kern="1200" dirty="0"/>
        </a:p>
      </dsp:txBody>
      <dsp:txXfrm>
        <a:off x="1330" y="1556904"/>
        <a:ext cx="1289893" cy="1412153"/>
      </dsp:txXfrm>
    </dsp:sp>
    <dsp:sp modelId="{59833758-00B3-4806-A06D-E255C79B270B}">
      <dsp:nvSpPr>
        <dsp:cNvPr id="0" name=""/>
        <dsp:cNvSpPr/>
      </dsp:nvSpPr>
      <dsp:spPr>
        <a:xfrm>
          <a:off x="1399574" y="1556904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TRANSAÇÕES</a:t>
          </a:r>
          <a:endParaRPr lang="pt-BR" sz="1500" kern="1200" dirty="0"/>
        </a:p>
      </dsp:txBody>
      <dsp:txXfrm>
        <a:off x="1399574" y="1556904"/>
        <a:ext cx="1289893" cy="1412153"/>
      </dsp:txXfrm>
    </dsp:sp>
    <dsp:sp modelId="{3B149156-4E96-4926-835F-8436D79AE61F}">
      <dsp:nvSpPr>
        <dsp:cNvPr id="0" name=""/>
        <dsp:cNvSpPr/>
      </dsp:nvSpPr>
      <dsp:spPr>
        <a:xfrm>
          <a:off x="2797818" y="1556904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RECEITAS</a:t>
          </a:r>
          <a:endParaRPr lang="pt-BR" sz="1500" kern="1200" dirty="0"/>
        </a:p>
      </dsp:txBody>
      <dsp:txXfrm>
        <a:off x="2797818" y="1556904"/>
        <a:ext cx="1289893" cy="1412153"/>
      </dsp:txXfrm>
    </dsp:sp>
    <dsp:sp modelId="{281B316D-B116-449E-BD2F-12234EA465E7}">
      <dsp:nvSpPr>
        <dsp:cNvPr id="0" name=""/>
        <dsp:cNvSpPr/>
      </dsp:nvSpPr>
      <dsp:spPr>
        <a:xfrm>
          <a:off x="4196063" y="1556904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DESPESAS</a:t>
          </a:r>
          <a:endParaRPr lang="pt-BR" sz="1500" kern="1200" dirty="0"/>
        </a:p>
      </dsp:txBody>
      <dsp:txXfrm>
        <a:off x="4196063" y="1556904"/>
        <a:ext cx="1289893" cy="1412153"/>
      </dsp:txXfrm>
    </dsp:sp>
    <dsp:sp modelId="{234EA5F7-3A23-4499-A644-AAFDA860722E}">
      <dsp:nvSpPr>
        <dsp:cNvPr id="0" name=""/>
        <dsp:cNvSpPr/>
      </dsp:nvSpPr>
      <dsp:spPr>
        <a:xfrm>
          <a:off x="5594307" y="1556904"/>
          <a:ext cx="263396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IMPRESSÃO</a:t>
          </a:r>
          <a:endParaRPr lang="pt-BR" sz="1500" kern="1200" dirty="0"/>
        </a:p>
      </dsp:txBody>
      <dsp:txXfrm>
        <a:off x="5594307" y="1556904"/>
        <a:ext cx="2633962" cy="1412153"/>
      </dsp:txXfrm>
    </dsp:sp>
    <dsp:sp modelId="{9403EB0E-9551-4779-943D-5BC8B92A7660}">
      <dsp:nvSpPr>
        <dsp:cNvPr id="0" name=""/>
        <dsp:cNvSpPr/>
      </dsp:nvSpPr>
      <dsp:spPr>
        <a:xfrm>
          <a:off x="5594307" y="3112851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FATURAMENTO GERAL (DADOS MENSAIS + GRAFICO ANALITICO )</a:t>
          </a:r>
          <a:endParaRPr lang="pt-BR" sz="1500" kern="1200" dirty="0"/>
        </a:p>
      </dsp:txBody>
      <dsp:txXfrm>
        <a:off x="5594307" y="3112851"/>
        <a:ext cx="1289893" cy="1412153"/>
      </dsp:txXfrm>
    </dsp:sp>
    <dsp:sp modelId="{E938D151-BA97-4AB1-A6DF-8C544E94B856}">
      <dsp:nvSpPr>
        <dsp:cNvPr id="0" name=""/>
        <dsp:cNvSpPr/>
      </dsp:nvSpPr>
      <dsp:spPr>
        <a:xfrm>
          <a:off x="6938376" y="3112851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MOVIMENTO FINANCEIRO (FLUXO DE CAIXA)</a:t>
          </a:r>
          <a:endParaRPr lang="pt-BR" sz="1500" kern="1200" dirty="0"/>
        </a:p>
      </dsp:txBody>
      <dsp:txXfrm>
        <a:off x="6938376" y="3112851"/>
        <a:ext cx="1289893" cy="1412153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4084" y="824"/>
          <a:ext cx="822143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500" kern="1200" dirty="0" smtClean="0"/>
            <a:t>GERENCIA</a:t>
          </a:r>
          <a:endParaRPr lang="pt-BR" sz="4500" kern="1200" dirty="0"/>
        </a:p>
      </dsp:txBody>
      <dsp:txXfrm>
        <a:off x="4084" y="824"/>
        <a:ext cx="8221430" cy="1050827"/>
      </dsp:txXfrm>
    </dsp:sp>
    <dsp:sp modelId="{5D21AB90-3BCD-424B-BFC4-1B0CF63F83C6}">
      <dsp:nvSpPr>
        <dsp:cNvPr id="0" name=""/>
        <dsp:cNvSpPr/>
      </dsp:nvSpPr>
      <dsp:spPr>
        <a:xfrm>
          <a:off x="4084" y="1158653"/>
          <a:ext cx="5888845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TRANSPORTADOR</a:t>
          </a:r>
          <a:endParaRPr lang="pt-BR" sz="1100" kern="1200" dirty="0"/>
        </a:p>
      </dsp:txBody>
      <dsp:txXfrm>
        <a:off x="4084" y="1158653"/>
        <a:ext cx="5888845" cy="1050827"/>
      </dsp:txXfrm>
    </dsp:sp>
    <dsp:sp modelId="{EFA2F201-2D1B-46C8-939F-609A78C982F2}">
      <dsp:nvSpPr>
        <dsp:cNvPr id="0" name=""/>
        <dsp:cNvSpPr/>
      </dsp:nvSpPr>
      <dsp:spPr>
        <a:xfrm>
          <a:off x="4084" y="2316481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DADOS</a:t>
          </a:r>
          <a:endParaRPr lang="pt-BR" sz="1100" kern="1200" dirty="0"/>
        </a:p>
      </dsp:txBody>
      <dsp:txXfrm>
        <a:off x="4084" y="2316481"/>
        <a:ext cx="717277" cy="1050827"/>
      </dsp:txXfrm>
    </dsp:sp>
    <dsp:sp modelId="{E8A200DA-D699-472B-B4DA-23E9D202FEBF}">
      <dsp:nvSpPr>
        <dsp:cNvPr id="0" name=""/>
        <dsp:cNvSpPr/>
      </dsp:nvSpPr>
      <dsp:spPr>
        <a:xfrm>
          <a:off x="751487" y="2316481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CRITÉRIOS DE COBRANÇA</a:t>
          </a:r>
          <a:endParaRPr lang="pt-BR" sz="1100" kern="1200" dirty="0"/>
        </a:p>
      </dsp:txBody>
      <dsp:txXfrm>
        <a:off x="751487" y="2316481"/>
        <a:ext cx="717277" cy="1050827"/>
      </dsp:txXfrm>
    </dsp:sp>
    <dsp:sp modelId="{989708BD-6A27-4874-B44E-C5018361EE49}">
      <dsp:nvSpPr>
        <dsp:cNvPr id="0" name=""/>
        <dsp:cNvSpPr/>
      </dsp:nvSpPr>
      <dsp:spPr>
        <a:xfrm>
          <a:off x="1498890" y="2316481"/>
          <a:ext cx="218195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FORMA DE FATURAMENTO</a:t>
          </a:r>
          <a:endParaRPr lang="pt-BR" sz="1100" kern="1200" dirty="0"/>
        </a:p>
      </dsp:txBody>
      <dsp:txXfrm>
        <a:off x="1498890" y="2316481"/>
        <a:ext cx="2181957" cy="1050827"/>
      </dsp:txXfrm>
    </dsp:sp>
    <dsp:sp modelId="{D7A05432-312B-46A7-8002-2690F4FC7BF6}">
      <dsp:nvSpPr>
        <dsp:cNvPr id="0" name=""/>
        <dsp:cNvSpPr/>
      </dsp:nvSpPr>
      <dsp:spPr>
        <a:xfrm>
          <a:off x="1498890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[X] - COLOCA</a:t>
          </a:r>
          <a:endParaRPr lang="pt-BR" sz="1100" kern="1200" dirty="0"/>
        </a:p>
      </dsp:txBody>
      <dsp:txXfrm>
        <a:off x="1498890" y="3474310"/>
        <a:ext cx="717277" cy="1050827"/>
      </dsp:txXfrm>
    </dsp:sp>
    <dsp:sp modelId="{C6AA356A-DCA3-4D35-9E3C-5CCF56B67FC6}">
      <dsp:nvSpPr>
        <dsp:cNvPr id="0" name=""/>
        <dsp:cNvSpPr/>
      </dsp:nvSpPr>
      <dsp:spPr>
        <a:xfrm>
          <a:off x="2231230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[X] - TROCA</a:t>
          </a:r>
          <a:endParaRPr lang="pt-BR" sz="1100" kern="1200" dirty="0"/>
        </a:p>
      </dsp:txBody>
      <dsp:txXfrm>
        <a:off x="2231230" y="3474310"/>
        <a:ext cx="717277" cy="1050827"/>
      </dsp:txXfrm>
    </dsp:sp>
    <dsp:sp modelId="{C005C1AD-19B7-4D1B-8BB4-D60676D82056}">
      <dsp:nvSpPr>
        <dsp:cNvPr id="0" name=""/>
        <dsp:cNvSpPr/>
      </dsp:nvSpPr>
      <dsp:spPr>
        <a:xfrm>
          <a:off x="2963570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  ] – RETIRA</a:t>
          </a:r>
          <a:endParaRPr lang="pt-BR" sz="1100" kern="1200" dirty="0"/>
        </a:p>
      </dsp:txBody>
      <dsp:txXfrm>
        <a:off x="2963570" y="3474310"/>
        <a:ext cx="717277" cy="1050827"/>
      </dsp:txXfrm>
    </dsp:sp>
    <dsp:sp modelId="{84494407-2A2C-429A-AA1D-87424A7CF4E7}">
      <dsp:nvSpPr>
        <dsp:cNvPr id="0" name=""/>
        <dsp:cNvSpPr/>
      </dsp:nvSpPr>
      <dsp:spPr>
        <a:xfrm>
          <a:off x="3710972" y="2316481"/>
          <a:ext cx="218195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PREÇOS</a:t>
          </a:r>
          <a:endParaRPr lang="pt-BR" sz="1100" kern="1200" dirty="0"/>
        </a:p>
      </dsp:txBody>
      <dsp:txXfrm>
        <a:off x="3710972" y="2316481"/>
        <a:ext cx="2181957" cy="1050827"/>
      </dsp:txXfrm>
    </dsp:sp>
    <dsp:sp modelId="{D49E8AA1-8861-42C9-9FDD-6520C6D044E7}">
      <dsp:nvSpPr>
        <dsp:cNvPr id="0" name=""/>
        <dsp:cNvSpPr/>
      </dsp:nvSpPr>
      <dsp:spPr>
        <a:xfrm>
          <a:off x="3710972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  ] - ÚNICO</a:t>
          </a:r>
          <a:endParaRPr lang="pt-BR" sz="1100" kern="1200" dirty="0"/>
        </a:p>
      </dsp:txBody>
      <dsp:txXfrm>
        <a:off x="3710972" y="3474310"/>
        <a:ext cx="717277" cy="1050827"/>
      </dsp:txXfrm>
    </dsp:sp>
    <dsp:sp modelId="{38E92E4D-E792-4C50-A8F3-A8F6BB1AB9D4}">
      <dsp:nvSpPr>
        <dsp:cNvPr id="0" name=""/>
        <dsp:cNvSpPr/>
      </dsp:nvSpPr>
      <dsp:spPr>
        <a:xfrm>
          <a:off x="4443312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[X] – VALOR CEP / BAIRRO / CIDADE</a:t>
          </a:r>
          <a:endParaRPr lang="pt-BR" sz="1100" kern="1200" dirty="0"/>
        </a:p>
      </dsp:txBody>
      <dsp:txXfrm>
        <a:off x="4443312" y="3474310"/>
        <a:ext cx="717277" cy="1050827"/>
      </dsp:txXfrm>
    </dsp:sp>
    <dsp:sp modelId="{A74DF0E6-6816-483E-B571-8BD05B926AE1}">
      <dsp:nvSpPr>
        <dsp:cNvPr id="0" name=""/>
        <dsp:cNvSpPr/>
      </dsp:nvSpPr>
      <dsp:spPr>
        <a:xfrm>
          <a:off x="5175652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  ] – ACORDO ENTRE CLIENTE E GERENCIA</a:t>
          </a:r>
          <a:endParaRPr lang="pt-BR" sz="1100" kern="1200" dirty="0"/>
        </a:p>
      </dsp:txBody>
      <dsp:txXfrm>
        <a:off x="5175652" y="3474310"/>
        <a:ext cx="717277" cy="1050827"/>
      </dsp:txXfrm>
    </dsp:sp>
    <dsp:sp modelId="{7E1954BE-32BD-4A84-BC1E-30786B8E2E63}">
      <dsp:nvSpPr>
        <dsp:cNvPr id="0" name=""/>
        <dsp:cNvSpPr/>
      </dsp:nvSpPr>
      <dsp:spPr>
        <a:xfrm>
          <a:off x="5953181" y="1158653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FUNCIONÁRIOS</a:t>
          </a:r>
          <a:endParaRPr lang="pt-BR" sz="1100" kern="1200" dirty="0"/>
        </a:p>
      </dsp:txBody>
      <dsp:txXfrm>
        <a:off x="5953181" y="1158653"/>
        <a:ext cx="717277" cy="1050827"/>
      </dsp:txXfrm>
    </dsp:sp>
    <dsp:sp modelId="{2355C6BE-3052-45F5-83A5-47447237EF08}">
      <dsp:nvSpPr>
        <dsp:cNvPr id="0" name=""/>
        <dsp:cNvSpPr/>
      </dsp:nvSpPr>
      <dsp:spPr>
        <a:xfrm>
          <a:off x="6730709" y="1158653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VEICULOS</a:t>
          </a:r>
          <a:endParaRPr lang="pt-BR" sz="1100" kern="1200" dirty="0"/>
        </a:p>
      </dsp:txBody>
      <dsp:txXfrm>
        <a:off x="6730709" y="1158653"/>
        <a:ext cx="717277" cy="1050827"/>
      </dsp:txXfrm>
    </dsp:sp>
    <dsp:sp modelId="{041900FE-DEC8-4972-86E6-8F2C44A934A8}">
      <dsp:nvSpPr>
        <dsp:cNvPr id="0" name=""/>
        <dsp:cNvSpPr/>
      </dsp:nvSpPr>
      <dsp:spPr>
        <a:xfrm>
          <a:off x="7508238" y="1158653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ATERROS</a:t>
          </a:r>
          <a:endParaRPr lang="pt-BR" sz="1100" kern="1200" dirty="0"/>
        </a:p>
      </dsp:txBody>
      <dsp:txXfrm>
        <a:off x="7508238" y="1158653"/>
        <a:ext cx="717277" cy="1050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E2B5D-14CD-48F5-B876-56086AC99ADB}" type="datetimeFigureOut">
              <a:rPr lang="pt-BR" smtClean="0"/>
              <a:pPr/>
              <a:t>15/03/2014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223375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97313" y="9223375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AF9D4-3027-45A6-A30E-814F1BC55D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3FE76-6CEC-4664-9FA4-15D4A2F43073}" type="datetimeFigureOut">
              <a:rPr lang="pt-BR" smtClean="0"/>
              <a:pPr/>
              <a:t>15/03/2014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728663"/>
            <a:ext cx="4854575" cy="364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975" y="4613275"/>
            <a:ext cx="5505450" cy="436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223375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97313" y="9223375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C8EB8-048C-4D68-A8D3-4F6DF738753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8EB8-048C-4D68-A8D3-4F6DF738753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8EB8-048C-4D68-A8D3-4F6DF738753F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8EB8-048C-4D68-A8D3-4F6DF738753F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C8EB8-048C-4D68-A8D3-4F6DF738753F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9DF4-0D30-40C9-A0FA-900D77D24041}" type="datetime1">
              <a:rPr lang="pt-BR" smtClean="0"/>
              <a:pPr/>
              <a:t>15/03/2014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E8E5-8B32-4461-B32B-DC9CC2DA8261}" type="datetime1">
              <a:rPr lang="pt-BR" smtClean="0"/>
              <a:pPr/>
              <a:t>15/03/2014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EEC6-1DE4-480C-AC27-24D91FD2F999}" type="datetime1">
              <a:rPr lang="pt-BR" smtClean="0"/>
              <a:pPr/>
              <a:t>15/03/2014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8FC7-F3A0-4156-A931-228A5E0081BB}" type="datetime1">
              <a:rPr lang="pt-BR" smtClean="0"/>
              <a:pPr/>
              <a:t>15/03/2014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1462-6B79-4761-9A3C-55AB89F24829}" type="datetime1">
              <a:rPr lang="pt-BR" smtClean="0"/>
              <a:pPr/>
              <a:t>15/03/2014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E1E-904F-46AA-9BF8-0130C6EECB01}" type="datetime1">
              <a:rPr lang="pt-BR" smtClean="0"/>
              <a:pPr/>
              <a:t>15/03/2014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CB3D-28E7-40C3-9B88-6C00B204A662}" type="datetime1">
              <a:rPr lang="pt-BR" smtClean="0"/>
              <a:pPr/>
              <a:t>15/03/2014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CCD1-D556-4891-A6C9-1DBC4E6E7C6B}" type="datetime1">
              <a:rPr lang="pt-BR" smtClean="0"/>
              <a:pPr/>
              <a:t>15/03/2014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ECFD-B04A-4B42-A63C-788B3A60BBE3}" type="datetime1">
              <a:rPr lang="pt-BR" smtClean="0"/>
              <a:pPr/>
              <a:t>15/03/2014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06FE-E11D-4665-8A8F-65F920DCA6D8}" type="datetime1">
              <a:rPr lang="pt-BR" smtClean="0"/>
              <a:pPr/>
              <a:t>15/03/2014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C735-FA8A-4A74-835D-E08E8E497962}" type="datetime1">
              <a:rPr lang="pt-BR" smtClean="0"/>
              <a:pPr/>
              <a:t>15/03/2014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3AC03-DCFA-4F10-989D-708B0DCD7C40}" type="datetime1">
              <a:rPr lang="pt-BR" smtClean="0"/>
              <a:pPr/>
              <a:t>15/03/2014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CONTROLE DE CAÇAMBAS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Ver. 3.0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MENU DO SISTEMA - FINANCEIRO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MENU DO SISTEMA - GERENCIA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MENU DO SISTEMA - SISTEMA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MENUS DO SISTEMA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MENU DO SISTEMA - ATENDIMENTO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MENU DO SISTEMA - LOGISTICA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MENU DO SISTEMA - FATURAMENTO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536</Words>
  <Application>Microsoft Office PowerPoint</Application>
  <PresentationFormat>Apresentação na tela (4:3)</PresentationFormat>
  <Paragraphs>255</Paragraphs>
  <Slides>12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CONTROLE DE CAÇAMBAS</vt:lpstr>
      <vt:lpstr>MÓDULOS DO SISTEMA</vt:lpstr>
      <vt:lpstr>MÓDULOS DO SISTEMA</vt:lpstr>
      <vt:lpstr>MÓDULOS DO SISTEMA</vt:lpstr>
      <vt:lpstr>MÓDULOS DO SISTEMA</vt:lpstr>
      <vt:lpstr>MENUS DO SISTEMA</vt:lpstr>
      <vt:lpstr>MENU DO SISTEMA - ATENDIMENTO</vt:lpstr>
      <vt:lpstr>MENU DO SISTEMA - LOGISTICA</vt:lpstr>
      <vt:lpstr>MENU DO SISTEMA - FATURAMENTO</vt:lpstr>
      <vt:lpstr>MENU DO SISTEMA - FINANCEIRO</vt:lpstr>
      <vt:lpstr>MENU DO SISTEMA - GERENCIA</vt:lpstr>
      <vt:lpstr>MENU DO SISTEMA - SISTEMA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AILTON</cp:lastModifiedBy>
  <cp:revision>83</cp:revision>
  <dcterms:created xsi:type="dcterms:W3CDTF">2014-02-13T10:26:37Z</dcterms:created>
  <dcterms:modified xsi:type="dcterms:W3CDTF">2014-03-15T19:34:01Z</dcterms:modified>
</cp:coreProperties>
</file>