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5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>
      <p:cViewPr>
        <p:scale>
          <a:sx n="75" d="100"/>
          <a:sy n="75" d="100"/>
        </p:scale>
        <p:origin x="-111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BECDA7-30D6-4440-BA8C-46DCACBFB568}">
      <dgm:prSet/>
      <dgm:spPr/>
      <dgm:t>
        <a:bodyPr/>
        <a:lstStyle/>
        <a:p>
          <a:r>
            <a:rPr lang="pt-BR" dirty="0" smtClean="0"/>
            <a:t>ADM</a:t>
          </a:r>
          <a:endParaRPr lang="pt-BR" dirty="0"/>
        </a:p>
      </dgm:t>
    </dgm:pt>
    <dgm:pt modelId="{A78BEFAA-3612-46CF-94CE-ED2CC2164610}" type="parTrans" cxnId="{2EA5C3EA-7833-471A-B625-48D0EB92F63F}">
      <dgm:prSet/>
      <dgm:spPr/>
      <dgm:t>
        <a:bodyPr/>
        <a:lstStyle/>
        <a:p>
          <a:endParaRPr lang="pt-BR"/>
        </a:p>
      </dgm:t>
    </dgm:pt>
    <dgm:pt modelId="{203E99C7-7EA8-432B-9DFF-90BCD832C46C}" type="sibTrans" cxnId="{2EA5C3EA-7833-471A-B625-48D0EB92F63F}">
      <dgm:prSet/>
      <dgm:spPr/>
      <dgm:t>
        <a:bodyPr/>
        <a:lstStyle/>
        <a:p>
          <a:endParaRPr lang="pt-BR"/>
        </a:p>
      </dgm:t>
    </dgm:pt>
    <dgm:pt modelId="{DAD3D00C-C46F-4E63-8B58-0C268E937646}">
      <dgm:prSet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C7D8417A-B9DC-4B97-B5C2-134C0A6659EC}" type="parTrans" cxnId="{59A5728B-25F3-4380-AEA0-C3FC0506D873}">
      <dgm:prSet/>
      <dgm:spPr/>
      <dgm:t>
        <a:bodyPr/>
        <a:lstStyle/>
        <a:p>
          <a:endParaRPr lang="pt-BR"/>
        </a:p>
      </dgm:t>
    </dgm:pt>
    <dgm:pt modelId="{5EEF8973-9F52-43A2-884E-C62560285D59}" type="sibTrans" cxnId="{59A5728B-25F3-4380-AEA0-C3FC0506D873}">
      <dgm:prSet/>
      <dgm:spPr/>
      <dgm:t>
        <a:bodyPr/>
        <a:lstStyle/>
        <a:p>
          <a:endParaRPr lang="pt-BR"/>
        </a:p>
      </dgm:t>
    </dgm:pt>
    <dgm:pt modelId="{0EFFFBE8-CDC0-4DD1-9A1D-CCE00CEEF696}">
      <dgm:prSet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C37CF872-71D6-42AF-BD72-B1C5DBE69219}" type="parTrans" cxnId="{DE26FCB1-4164-4128-9E25-6C02F1066BAD}">
      <dgm:prSet/>
      <dgm:spPr/>
      <dgm:t>
        <a:bodyPr/>
        <a:lstStyle/>
        <a:p>
          <a:endParaRPr lang="pt-BR"/>
        </a:p>
      </dgm:t>
    </dgm:pt>
    <dgm:pt modelId="{E91AB774-A663-4E17-8750-7934844FE294}" type="sibTrans" cxnId="{DE26FCB1-4164-4128-9E25-6C02F1066BAD}">
      <dgm:prSet/>
      <dgm:spPr/>
      <dgm:t>
        <a:bodyPr/>
        <a:lstStyle/>
        <a:p>
          <a:endParaRPr lang="pt-BR"/>
        </a:p>
      </dgm:t>
    </dgm:pt>
    <dgm:pt modelId="{93D35E45-2BD4-49CB-AE06-C05DC126E1C8}">
      <dgm:prSet/>
      <dgm:spPr/>
      <dgm:t>
        <a:bodyPr/>
        <a:lstStyle/>
        <a:p>
          <a:r>
            <a:rPr lang="pt-BR" dirty="0" smtClean="0"/>
            <a:t>FECHAMENTO</a:t>
          </a:r>
          <a:endParaRPr lang="pt-BR" dirty="0"/>
        </a:p>
      </dgm:t>
    </dgm:pt>
    <dgm:pt modelId="{00E95174-C782-4540-AA36-24CFBBB4FDFE}" type="parTrans" cxnId="{5466F130-3634-4953-AD86-B3335C3088CD}">
      <dgm:prSet/>
      <dgm:spPr/>
      <dgm:t>
        <a:bodyPr/>
        <a:lstStyle/>
        <a:p>
          <a:endParaRPr lang="pt-BR"/>
        </a:p>
      </dgm:t>
    </dgm:pt>
    <dgm:pt modelId="{D8716487-337D-4930-87BD-29E29B51CC17}" type="sibTrans" cxnId="{5466F130-3634-4953-AD86-B3335C3088CD}">
      <dgm:prSet/>
      <dgm:spPr/>
      <dgm:t>
        <a:bodyPr/>
        <a:lstStyle/>
        <a:p>
          <a:endParaRPr lang="pt-BR"/>
        </a:p>
      </dgm:t>
    </dgm:pt>
    <dgm:pt modelId="{D5816AD6-CFA6-4915-A4A5-68BC031D938F}">
      <dgm:prSet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81CA1F4A-D593-4AD7-8D4C-4AD21FDA18F5}" type="parTrans" cxnId="{341C1662-4F29-4A27-B38A-20CD72CF5DF1}">
      <dgm:prSet/>
      <dgm:spPr/>
      <dgm:t>
        <a:bodyPr/>
        <a:lstStyle/>
        <a:p>
          <a:endParaRPr lang="pt-BR"/>
        </a:p>
      </dgm:t>
    </dgm:pt>
    <dgm:pt modelId="{AED6A92E-8D7A-474B-9178-1B3389B008A2}" type="sibTrans" cxnId="{341C1662-4F29-4A27-B38A-20CD72CF5DF1}">
      <dgm:prSet/>
      <dgm:spPr/>
      <dgm:t>
        <a:bodyPr/>
        <a:lstStyle/>
        <a:p>
          <a:endParaRPr lang="pt-BR"/>
        </a:p>
      </dgm:t>
    </dgm:pt>
    <dgm:pt modelId="{5B0E78FD-5DBA-4342-8E9E-6E1DDB9E3AC9}">
      <dgm:prSet custT="1"/>
      <dgm:spPr/>
      <dgm:t>
        <a:bodyPr/>
        <a:lstStyle/>
        <a:p>
          <a:r>
            <a:rPr lang="pt-BR" sz="800" dirty="0" smtClean="0"/>
            <a:t>TRANSPORTADOR</a:t>
          </a:r>
          <a:endParaRPr lang="pt-BR" sz="800" dirty="0"/>
        </a:p>
      </dgm:t>
    </dgm:pt>
    <dgm:pt modelId="{B5365E21-609B-4689-AFA3-21130FD91C43}" type="parTrans" cxnId="{89ABC6CF-6B57-4443-A707-37815B9E9B9C}">
      <dgm:prSet/>
      <dgm:spPr/>
      <dgm:t>
        <a:bodyPr/>
        <a:lstStyle/>
        <a:p>
          <a:endParaRPr lang="pt-BR"/>
        </a:p>
      </dgm:t>
    </dgm:pt>
    <dgm:pt modelId="{B4583565-980B-408F-9781-CF9CE1744E67}" type="sibTrans" cxnId="{89ABC6CF-6B57-4443-A707-37815B9E9B9C}">
      <dgm:prSet/>
      <dgm:spPr/>
      <dgm:t>
        <a:bodyPr/>
        <a:lstStyle/>
        <a:p>
          <a:endParaRPr lang="pt-BR"/>
        </a:p>
      </dgm:t>
    </dgm:pt>
    <dgm:pt modelId="{1792FBA3-A754-42D0-AEDE-2277E7BAF3E0}">
      <dgm:prSet custT="1"/>
      <dgm:spPr/>
      <dgm:t>
        <a:bodyPr/>
        <a:lstStyle/>
        <a:p>
          <a:r>
            <a:rPr lang="pt-BR" sz="800" dirty="0" smtClean="0"/>
            <a:t>VEICULOS</a:t>
          </a:r>
          <a:endParaRPr lang="pt-BR" sz="800" dirty="0"/>
        </a:p>
      </dgm:t>
    </dgm:pt>
    <dgm:pt modelId="{3DD7FBE8-8DB8-4B31-BD45-B1F3A35898F0}" type="parTrans" cxnId="{4A8620B3-D6C1-4173-9143-9C80B6916040}">
      <dgm:prSet/>
      <dgm:spPr/>
      <dgm:t>
        <a:bodyPr/>
        <a:lstStyle/>
        <a:p>
          <a:endParaRPr lang="pt-BR"/>
        </a:p>
      </dgm:t>
    </dgm:pt>
    <dgm:pt modelId="{E067AFD0-1D3A-4AAC-BE23-326CF561DFA1}" type="sibTrans" cxnId="{4A8620B3-D6C1-4173-9143-9C80B6916040}">
      <dgm:prSet/>
      <dgm:spPr/>
      <dgm:t>
        <a:bodyPr/>
        <a:lstStyle/>
        <a:p>
          <a:endParaRPr lang="pt-BR"/>
        </a:p>
      </dgm:t>
    </dgm:pt>
    <dgm:pt modelId="{31AA473E-4816-4C26-8694-07C130939CD8}">
      <dgm:prSet custT="1"/>
      <dgm:spPr/>
      <dgm:t>
        <a:bodyPr/>
        <a:lstStyle/>
        <a:p>
          <a:r>
            <a:rPr lang="pt-BR" sz="800" dirty="0" smtClean="0"/>
            <a:t>MATERIAIS</a:t>
          </a:r>
          <a:endParaRPr lang="pt-BR" sz="800" dirty="0"/>
        </a:p>
      </dgm:t>
    </dgm:pt>
    <dgm:pt modelId="{06FC3443-4ABB-4746-A6A1-4332BF03B6A5}" type="parTrans" cxnId="{FFC24980-4BFE-48E5-A31A-382A77E963FF}">
      <dgm:prSet/>
      <dgm:spPr/>
      <dgm:t>
        <a:bodyPr/>
        <a:lstStyle/>
        <a:p>
          <a:endParaRPr lang="pt-BR"/>
        </a:p>
      </dgm:t>
    </dgm:pt>
    <dgm:pt modelId="{16187E77-1164-4B11-82C0-9949917D9C9F}" type="sibTrans" cxnId="{FFC24980-4BFE-48E5-A31A-382A77E963FF}">
      <dgm:prSet/>
      <dgm:spPr/>
      <dgm:t>
        <a:bodyPr/>
        <a:lstStyle/>
        <a:p>
          <a:endParaRPr lang="pt-BR"/>
        </a:p>
      </dgm:t>
    </dgm:pt>
    <dgm:pt modelId="{144ADD12-4734-4EEB-ABE5-99DED45E076B}">
      <dgm:prSet custT="1"/>
      <dgm:spPr/>
      <dgm:t>
        <a:bodyPr/>
        <a:lstStyle/>
        <a:p>
          <a:r>
            <a:rPr lang="pt-BR" sz="800" dirty="0" smtClean="0"/>
            <a:t>PROPAGANDAS</a:t>
          </a:r>
          <a:endParaRPr lang="pt-BR" sz="800" dirty="0"/>
        </a:p>
      </dgm:t>
    </dgm:pt>
    <dgm:pt modelId="{9A9E03FB-A875-43C2-866D-40EB53181971}" type="parTrans" cxnId="{51573719-BC93-4B0E-A1C8-7DF861597DD5}">
      <dgm:prSet/>
      <dgm:spPr/>
      <dgm:t>
        <a:bodyPr/>
        <a:lstStyle/>
        <a:p>
          <a:endParaRPr lang="pt-BR"/>
        </a:p>
      </dgm:t>
    </dgm:pt>
    <dgm:pt modelId="{6DF7D8AB-496E-4AA6-B264-90BA78FC8EC9}" type="sibTrans" cxnId="{51573719-BC93-4B0E-A1C8-7DF861597DD5}">
      <dgm:prSet/>
      <dgm:spPr/>
      <dgm:t>
        <a:bodyPr/>
        <a:lstStyle/>
        <a:p>
          <a:endParaRPr lang="pt-BR"/>
        </a:p>
      </dgm:t>
    </dgm:pt>
    <dgm:pt modelId="{993F4932-504A-4591-9B7B-E171C83F586F}">
      <dgm:prSet custT="1"/>
      <dgm:spPr/>
      <dgm:t>
        <a:bodyPr/>
        <a:lstStyle/>
        <a:p>
          <a:r>
            <a:rPr lang="pt-BR" sz="800" dirty="0" smtClean="0"/>
            <a:t>CONDIÇÃO DE FATURAMENTO</a:t>
          </a:r>
          <a:endParaRPr lang="pt-BR" sz="800" dirty="0"/>
        </a:p>
      </dgm:t>
    </dgm:pt>
    <dgm:pt modelId="{5D71BC19-98AC-4DC3-A359-CFAC537ED2EB}" type="parTrans" cxnId="{2FB39F75-6B9B-4746-94F6-E9E97C838407}">
      <dgm:prSet/>
      <dgm:spPr/>
      <dgm:t>
        <a:bodyPr/>
        <a:lstStyle/>
        <a:p>
          <a:endParaRPr lang="pt-BR"/>
        </a:p>
      </dgm:t>
    </dgm:pt>
    <dgm:pt modelId="{7EB734B4-FAAA-4923-9627-610F16691CE9}" type="sibTrans" cxnId="{2FB39F75-6B9B-4746-94F6-E9E97C838407}">
      <dgm:prSet/>
      <dgm:spPr/>
      <dgm:t>
        <a:bodyPr/>
        <a:lstStyle/>
        <a:p>
          <a:endParaRPr lang="pt-BR"/>
        </a:p>
      </dgm:t>
    </dgm:pt>
    <dgm:pt modelId="{2026C453-7926-41C0-828E-7F5D316EE89C}">
      <dgm:prSet custT="1"/>
      <dgm:spPr/>
      <dgm:t>
        <a:bodyPr/>
        <a:lstStyle/>
        <a:p>
          <a:r>
            <a:rPr lang="pt-BR" sz="800" dirty="0" smtClean="0"/>
            <a:t>CLIENTES</a:t>
          </a:r>
          <a:endParaRPr lang="pt-BR" sz="800" dirty="0"/>
        </a:p>
      </dgm:t>
    </dgm:pt>
    <dgm:pt modelId="{E7BB6A12-ABE1-4886-9A11-A58D90904301}" type="parTrans" cxnId="{CE4CA3DD-3517-4B82-BD3A-88F83494AED0}">
      <dgm:prSet/>
      <dgm:spPr/>
      <dgm:t>
        <a:bodyPr/>
        <a:lstStyle/>
        <a:p>
          <a:endParaRPr lang="pt-BR"/>
        </a:p>
      </dgm:t>
    </dgm:pt>
    <dgm:pt modelId="{CB2877B4-9644-43F5-B2B4-AACAB86FB20A}" type="sibTrans" cxnId="{CE4CA3DD-3517-4B82-BD3A-88F83494AED0}">
      <dgm:prSet/>
      <dgm:spPr/>
      <dgm:t>
        <a:bodyPr/>
        <a:lstStyle/>
        <a:p>
          <a:endParaRPr lang="pt-BR"/>
        </a:p>
      </dgm:t>
    </dgm:pt>
    <dgm:pt modelId="{50D5DDF6-28EE-4EDF-88D9-97918CECED86}">
      <dgm:prSet custT="1"/>
      <dgm:spPr/>
      <dgm:t>
        <a:bodyPr/>
        <a:lstStyle/>
        <a:p>
          <a:r>
            <a:rPr lang="pt-BR" sz="800" dirty="0" smtClean="0"/>
            <a:t>FUNCIONARIOS</a:t>
          </a:r>
          <a:endParaRPr lang="pt-BR" sz="800" dirty="0"/>
        </a:p>
      </dgm:t>
    </dgm:pt>
    <dgm:pt modelId="{8AB8AAA0-F80A-41A8-93B7-62177BA47F2B}" type="parTrans" cxnId="{CCAEA7F5-BEE7-471F-B33A-E7286B25E7FB}">
      <dgm:prSet/>
      <dgm:spPr/>
      <dgm:t>
        <a:bodyPr/>
        <a:lstStyle/>
        <a:p>
          <a:endParaRPr lang="pt-BR"/>
        </a:p>
      </dgm:t>
    </dgm:pt>
    <dgm:pt modelId="{53B151E6-416A-463C-A358-DBE1A2D410B9}" type="sibTrans" cxnId="{CCAEA7F5-BEE7-471F-B33A-E7286B25E7FB}">
      <dgm:prSet/>
      <dgm:spPr/>
      <dgm:t>
        <a:bodyPr/>
        <a:lstStyle/>
        <a:p>
          <a:endParaRPr lang="pt-BR"/>
        </a:p>
      </dgm:t>
    </dgm:pt>
    <dgm:pt modelId="{B57A168B-7C74-410D-8EE3-327872DC75F5}">
      <dgm:prSet custT="1"/>
      <dgm:spPr/>
      <dgm:t>
        <a:bodyPr/>
        <a:lstStyle/>
        <a:p>
          <a:r>
            <a:rPr lang="pt-BR" sz="800" dirty="0" smtClean="0"/>
            <a:t>ATERROS</a:t>
          </a:r>
          <a:endParaRPr lang="pt-BR" sz="800" dirty="0"/>
        </a:p>
      </dgm:t>
    </dgm:pt>
    <dgm:pt modelId="{734F64AD-7763-4BC1-91BC-8A1393897C73}" type="parTrans" cxnId="{015F8F90-D018-4C66-A352-2A01EF454124}">
      <dgm:prSet/>
      <dgm:spPr/>
      <dgm:t>
        <a:bodyPr/>
        <a:lstStyle/>
        <a:p>
          <a:endParaRPr lang="pt-BR"/>
        </a:p>
      </dgm:t>
    </dgm:pt>
    <dgm:pt modelId="{AB9655FF-04A3-4D94-B319-8E8D9BA643BE}" type="sibTrans" cxnId="{015F8F90-D018-4C66-A352-2A01EF454124}">
      <dgm:prSet/>
      <dgm:spPr/>
      <dgm:t>
        <a:bodyPr/>
        <a:lstStyle/>
        <a:p>
          <a:endParaRPr lang="pt-BR"/>
        </a:p>
      </dgm:t>
    </dgm:pt>
    <dgm:pt modelId="{1920AF2C-7252-4B19-8841-48F8379D14CF}">
      <dgm:prSet custT="1"/>
      <dgm:spPr/>
      <dgm:t>
        <a:bodyPr/>
        <a:lstStyle/>
        <a:p>
          <a:r>
            <a:rPr lang="pt-BR" sz="800" dirty="0" smtClean="0"/>
            <a:t>LIGAÇÕES</a:t>
          </a:r>
          <a:endParaRPr lang="pt-BR" sz="800" dirty="0"/>
        </a:p>
      </dgm:t>
    </dgm:pt>
    <dgm:pt modelId="{935927A5-221F-4C08-89F0-CD8EB0580358}" type="parTrans" cxnId="{56C63DA8-496C-4355-99A8-1FC0E325B611}">
      <dgm:prSet/>
      <dgm:spPr/>
      <dgm:t>
        <a:bodyPr/>
        <a:lstStyle/>
        <a:p>
          <a:endParaRPr lang="pt-BR"/>
        </a:p>
      </dgm:t>
    </dgm:pt>
    <dgm:pt modelId="{13D7C41B-993F-4A94-9501-B7A5F219F1E0}" type="sibTrans" cxnId="{56C63DA8-496C-4355-99A8-1FC0E325B611}">
      <dgm:prSet/>
      <dgm:spPr/>
      <dgm:t>
        <a:bodyPr/>
        <a:lstStyle/>
        <a:p>
          <a:endParaRPr lang="pt-BR"/>
        </a:p>
      </dgm:t>
    </dgm:pt>
    <dgm:pt modelId="{EB3E10AA-4C6B-455B-AFE9-278C85FA0BB1}">
      <dgm:prSet custT="1"/>
      <dgm:spPr/>
      <dgm:t>
        <a:bodyPr/>
        <a:lstStyle/>
        <a:p>
          <a:r>
            <a:rPr lang="pt-BR" sz="800" dirty="0" smtClean="0"/>
            <a:t>ROTEIROS</a:t>
          </a:r>
          <a:endParaRPr lang="pt-BR" sz="800" dirty="0"/>
        </a:p>
      </dgm:t>
    </dgm:pt>
    <dgm:pt modelId="{4E8AF9CE-4A62-4C8B-B1E5-8AE4F05894C7}" type="parTrans" cxnId="{B896AB92-BD25-4241-8760-821A6201C2C9}">
      <dgm:prSet/>
      <dgm:spPr/>
      <dgm:t>
        <a:bodyPr/>
        <a:lstStyle/>
        <a:p>
          <a:endParaRPr lang="pt-BR"/>
        </a:p>
      </dgm:t>
    </dgm:pt>
    <dgm:pt modelId="{DAC5484D-DFDC-4281-8D56-86DB7D52B06C}" type="sibTrans" cxnId="{B896AB92-BD25-4241-8760-821A6201C2C9}">
      <dgm:prSet/>
      <dgm:spPr/>
      <dgm:t>
        <a:bodyPr/>
        <a:lstStyle/>
        <a:p>
          <a:endParaRPr lang="pt-BR"/>
        </a:p>
      </dgm:t>
    </dgm:pt>
    <dgm:pt modelId="{B5494207-655B-47F7-A67A-B96422785760}">
      <dgm:prSet custT="1"/>
      <dgm:spPr/>
      <dgm:t>
        <a:bodyPr/>
        <a:lstStyle/>
        <a:p>
          <a:r>
            <a:rPr lang="pt-BR" sz="800" dirty="0" smtClean="0"/>
            <a:t>VIAGENS</a:t>
          </a:r>
          <a:endParaRPr lang="pt-BR" sz="800" dirty="0"/>
        </a:p>
      </dgm:t>
    </dgm:pt>
    <dgm:pt modelId="{59D7107A-4591-4A63-826C-1FCA89F117C1}" type="parTrans" cxnId="{CE8515C8-05D2-4EDC-AC34-51BC9B8D5A18}">
      <dgm:prSet/>
      <dgm:spPr/>
      <dgm:t>
        <a:bodyPr/>
        <a:lstStyle/>
        <a:p>
          <a:endParaRPr lang="pt-BR"/>
        </a:p>
      </dgm:t>
    </dgm:pt>
    <dgm:pt modelId="{994A48CC-9A83-4E22-A7EA-7C997F0F8E9E}" type="sibTrans" cxnId="{CE8515C8-05D2-4EDC-AC34-51BC9B8D5A18}">
      <dgm:prSet/>
      <dgm:spPr/>
      <dgm:t>
        <a:bodyPr/>
        <a:lstStyle/>
        <a:p>
          <a:endParaRPr lang="pt-BR"/>
        </a:p>
      </dgm:t>
    </dgm:pt>
    <dgm:pt modelId="{88353284-7F16-462F-B36C-583CC6B45E5C}">
      <dgm:prSet custT="1"/>
      <dgm:spPr/>
      <dgm:t>
        <a:bodyPr/>
        <a:lstStyle/>
        <a:p>
          <a:r>
            <a:rPr lang="pt-BR" sz="800" dirty="0" smtClean="0"/>
            <a:t>RELATORIO DE TRABALHOS CONCLUIDOS</a:t>
          </a:r>
          <a:endParaRPr lang="pt-BR" sz="800" dirty="0"/>
        </a:p>
      </dgm:t>
    </dgm:pt>
    <dgm:pt modelId="{B968EB03-5714-4F51-A5A9-49CCD27040C0}" type="parTrans" cxnId="{840FF211-D0DB-48FB-A6F7-FBE75711DC66}">
      <dgm:prSet/>
      <dgm:spPr/>
      <dgm:t>
        <a:bodyPr/>
        <a:lstStyle/>
        <a:p>
          <a:endParaRPr lang="pt-BR"/>
        </a:p>
      </dgm:t>
    </dgm:pt>
    <dgm:pt modelId="{17C1FCCC-6C7D-4934-9DDA-5700DBB523F2}" type="sibTrans" cxnId="{840FF211-D0DB-48FB-A6F7-FBE75711DC66}">
      <dgm:prSet/>
      <dgm:spPr/>
      <dgm:t>
        <a:bodyPr/>
        <a:lstStyle/>
        <a:p>
          <a:endParaRPr lang="pt-BR"/>
        </a:p>
      </dgm:t>
    </dgm:pt>
    <dgm:pt modelId="{832E4DE8-F3BB-41BA-95D7-792ADBB6F487}">
      <dgm:prSet custT="1"/>
      <dgm:spPr/>
      <dgm:t>
        <a:bodyPr/>
        <a:lstStyle/>
        <a:p>
          <a:r>
            <a:rPr lang="pt-BR" sz="800" dirty="0" smtClean="0"/>
            <a:t>ENVIO DE E-MAIL DE COBRANÇA</a:t>
          </a:r>
          <a:endParaRPr lang="pt-BR" sz="800" dirty="0"/>
        </a:p>
      </dgm:t>
    </dgm:pt>
    <dgm:pt modelId="{295DB5F0-50B9-4A52-866D-4F1972AAE567}" type="parTrans" cxnId="{62004F08-771F-4F5C-A68A-EB3395780BDC}">
      <dgm:prSet/>
      <dgm:spPr/>
      <dgm:t>
        <a:bodyPr/>
        <a:lstStyle/>
        <a:p>
          <a:endParaRPr lang="pt-BR"/>
        </a:p>
      </dgm:t>
    </dgm:pt>
    <dgm:pt modelId="{3480C1F1-5B49-441C-A013-F79DE11F8593}" type="sibTrans" cxnId="{62004F08-771F-4F5C-A68A-EB3395780BDC}">
      <dgm:prSet/>
      <dgm:spPr/>
      <dgm:t>
        <a:bodyPr/>
        <a:lstStyle/>
        <a:p>
          <a:endParaRPr lang="pt-BR"/>
        </a:p>
      </dgm:t>
    </dgm:pt>
    <dgm:pt modelId="{B74807AC-8692-4D9D-A7D1-A5652DA48E82}">
      <dgm:prSet custT="1"/>
      <dgm:spPr/>
      <dgm:t>
        <a:bodyPr/>
        <a:lstStyle/>
        <a:p>
          <a:r>
            <a:rPr lang="pt-BR" sz="800" dirty="0" smtClean="0"/>
            <a:t>EMISSÃO DE BOLETOS</a:t>
          </a:r>
          <a:endParaRPr lang="pt-BR" sz="800" dirty="0"/>
        </a:p>
      </dgm:t>
    </dgm:pt>
    <dgm:pt modelId="{FFD36458-D0FC-4644-AC90-A28367609908}" type="parTrans" cxnId="{B8AB511E-C299-4513-9608-E1DAD33CBE85}">
      <dgm:prSet/>
      <dgm:spPr/>
      <dgm:t>
        <a:bodyPr/>
        <a:lstStyle/>
        <a:p>
          <a:endParaRPr lang="pt-BR"/>
        </a:p>
      </dgm:t>
    </dgm:pt>
    <dgm:pt modelId="{2F59EB9A-9B5E-4379-B514-E666CB81D109}" type="sibTrans" cxnId="{B8AB511E-C299-4513-9608-E1DAD33CBE85}">
      <dgm:prSet/>
      <dgm:spPr/>
      <dgm:t>
        <a:bodyPr/>
        <a:lstStyle/>
        <a:p>
          <a:endParaRPr lang="pt-BR"/>
        </a:p>
      </dgm:t>
    </dgm:pt>
    <dgm:pt modelId="{C8D76750-B4AA-40F9-972F-23BA4E49D88A}">
      <dgm:prSet custT="1"/>
      <dgm:spPr/>
      <dgm:t>
        <a:bodyPr/>
        <a:lstStyle/>
        <a:p>
          <a:r>
            <a:rPr lang="pt-BR" sz="800" dirty="0" smtClean="0"/>
            <a:t>PLANO DE CONTAS</a:t>
          </a:r>
          <a:endParaRPr lang="pt-BR" sz="800" dirty="0"/>
        </a:p>
      </dgm:t>
    </dgm:pt>
    <dgm:pt modelId="{44432952-8293-4956-A78C-40DED404F5B9}" type="parTrans" cxnId="{B7B1927E-45A8-4F6D-8218-6A73E956BF6A}">
      <dgm:prSet/>
      <dgm:spPr/>
      <dgm:t>
        <a:bodyPr/>
        <a:lstStyle/>
        <a:p>
          <a:endParaRPr lang="pt-BR"/>
        </a:p>
      </dgm:t>
    </dgm:pt>
    <dgm:pt modelId="{B5AB7FD4-B581-4119-99AA-3C06AB1AB427}" type="sibTrans" cxnId="{B7B1927E-45A8-4F6D-8218-6A73E956BF6A}">
      <dgm:prSet/>
      <dgm:spPr/>
      <dgm:t>
        <a:bodyPr/>
        <a:lstStyle/>
        <a:p>
          <a:endParaRPr lang="pt-BR"/>
        </a:p>
      </dgm:t>
    </dgm:pt>
    <dgm:pt modelId="{A5D168D3-54E4-4362-8251-C233B01A6122}">
      <dgm:prSet custT="1"/>
      <dgm:spPr/>
      <dgm:t>
        <a:bodyPr/>
        <a:lstStyle/>
        <a:p>
          <a:r>
            <a:rPr lang="pt-BR" sz="800" dirty="0" smtClean="0"/>
            <a:t>RECEITAS</a:t>
          </a:r>
          <a:endParaRPr lang="pt-BR" sz="800" dirty="0"/>
        </a:p>
      </dgm:t>
    </dgm:pt>
    <dgm:pt modelId="{BFA502EF-C9EC-40D9-AD81-BFA988D4DCF0}" type="parTrans" cxnId="{854FF2C6-A969-4551-92B1-9674C13EDEB6}">
      <dgm:prSet/>
      <dgm:spPr/>
      <dgm:t>
        <a:bodyPr/>
        <a:lstStyle/>
        <a:p>
          <a:endParaRPr lang="pt-BR"/>
        </a:p>
      </dgm:t>
    </dgm:pt>
    <dgm:pt modelId="{B234D68B-A1A7-42A3-8E54-B213BF544C23}" type="sibTrans" cxnId="{854FF2C6-A969-4551-92B1-9674C13EDEB6}">
      <dgm:prSet/>
      <dgm:spPr/>
      <dgm:t>
        <a:bodyPr/>
        <a:lstStyle/>
        <a:p>
          <a:endParaRPr lang="pt-BR"/>
        </a:p>
      </dgm:t>
    </dgm:pt>
    <dgm:pt modelId="{36FDED8A-58BC-4764-89BE-C114367D8FB4}">
      <dgm:prSet custT="1"/>
      <dgm:spPr/>
      <dgm:t>
        <a:bodyPr/>
        <a:lstStyle/>
        <a:p>
          <a:r>
            <a:rPr lang="pt-BR" sz="800" dirty="0" smtClean="0"/>
            <a:t>DESPESAS</a:t>
          </a:r>
          <a:endParaRPr lang="pt-BR" sz="800" dirty="0"/>
        </a:p>
      </dgm:t>
    </dgm:pt>
    <dgm:pt modelId="{521A8D80-2370-4497-9696-63D9E7458E38}" type="parTrans" cxnId="{1CCB9F81-9F51-4283-9377-BC9A09042DE7}">
      <dgm:prSet/>
      <dgm:spPr/>
      <dgm:t>
        <a:bodyPr/>
        <a:lstStyle/>
        <a:p>
          <a:endParaRPr lang="pt-BR"/>
        </a:p>
      </dgm:t>
    </dgm:pt>
    <dgm:pt modelId="{EEF20E57-E84F-4477-B8C2-434FECE290CB}" type="sibTrans" cxnId="{1CCB9F81-9F51-4283-9377-BC9A09042DE7}">
      <dgm:prSet/>
      <dgm:spPr/>
      <dgm:t>
        <a:bodyPr/>
        <a:lstStyle/>
        <a:p>
          <a:endParaRPr lang="pt-BR"/>
        </a:p>
      </dgm:t>
    </dgm:pt>
    <dgm:pt modelId="{FF5D1B92-555F-4E38-9FB9-1343C802B2E5}">
      <dgm:prSet custT="1"/>
      <dgm:spPr/>
      <dgm:t>
        <a:bodyPr/>
        <a:lstStyle/>
        <a:p>
          <a:r>
            <a:rPr lang="pt-BR" sz="800" dirty="0" smtClean="0"/>
            <a:t>FORMAS DE PAGAMENTOS / RECEBIMENTOS</a:t>
          </a:r>
          <a:endParaRPr lang="pt-BR" sz="800" dirty="0"/>
        </a:p>
      </dgm:t>
    </dgm:pt>
    <dgm:pt modelId="{074857E8-35F7-4B21-83BC-61C792EA84F9}" type="parTrans" cxnId="{03A26FA2-79F3-4DCA-BCB9-9349EED0F540}">
      <dgm:prSet/>
      <dgm:spPr/>
      <dgm:t>
        <a:bodyPr/>
        <a:lstStyle/>
        <a:p>
          <a:endParaRPr lang="pt-BR"/>
        </a:p>
      </dgm:t>
    </dgm:pt>
    <dgm:pt modelId="{8EC8177F-E648-425D-83AF-2A04611BDF85}" type="sibTrans" cxnId="{03A26FA2-79F3-4DCA-BCB9-9349EED0F540}">
      <dgm:prSet/>
      <dgm:spPr/>
      <dgm:t>
        <a:bodyPr/>
        <a:lstStyle/>
        <a:p>
          <a:endParaRPr lang="pt-BR"/>
        </a:p>
      </dgm:t>
    </dgm:pt>
    <dgm:pt modelId="{E4F273E6-DE34-420A-9232-9FCE0B595CB0}">
      <dgm:prSet custT="1"/>
      <dgm:spPr/>
      <dgm:t>
        <a:bodyPr/>
        <a:lstStyle/>
        <a:p>
          <a:r>
            <a:rPr lang="pt-BR" sz="800" dirty="0" smtClean="0"/>
            <a:t>PREÇOS</a:t>
          </a:r>
          <a:endParaRPr lang="pt-BR" sz="800" dirty="0"/>
        </a:p>
      </dgm:t>
    </dgm:pt>
    <dgm:pt modelId="{8A43C470-AA15-44E2-A46F-479CD2BA39C4}" type="parTrans" cxnId="{BAB218F1-F9BF-41CD-BD41-2E9CE6156E43}">
      <dgm:prSet/>
      <dgm:spPr/>
      <dgm:t>
        <a:bodyPr/>
        <a:lstStyle/>
        <a:p>
          <a:endParaRPr lang="pt-BR"/>
        </a:p>
      </dgm:t>
    </dgm:pt>
    <dgm:pt modelId="{09930C39-2D52-4A6C-8EFD-4C0041506AFF}" type="sibTrans" cxnId="{BAB218F1-F9BF-41CD-BD41-2E9CE6156E43}">
      <dgm:prSet/>
      <dgm:spPr/>
      <dgm:t>
        <a:bodyPr/>
        <a:lstStyle/>
        <a:p>
          <a:endParaRPr lang="pt-BR"/>
        </a:p>
      </dgm:t>
    </dgm:pt>
    <dgm:pt modelId="{044E73D8-991F-4583-85C3-0682B28B620D}">
      <dgm:prSet custT="1"/>
      <dgm:spPr/>
      <dgm:t>
        <a:bodyPr/>
        <a:lstStyle/>
        <a:p>
          <a:r>
            <a:rPr lang="pt-BR" sz="1000" smtClean="0"/>
            <a:t>CONTROLE DE ACESSOS</a:t>
          </a:r>
          <a:endParaRPr lang="pt-BR" sz="1000" dirty="0"/>
        </a:p>
      </dgm:t>
    </dgm:pt>
    <dgm:pt modelId="{6C303DFB-3B96-43BE-B367-24BA5666E1F6}" type="parTrans" cxnId="{4E3FDBF7-5225-4B4F-8D13-7A3DC21E813F}">
      <dgm:prSet/>
      <dgm:spPr/>
      <dgm:t>
        <a:bodyPr/>
        <a:lstStyle/>
        <a:p>
          <a:endParaRPr lang="pt-BR"/>
        </a:p>
      </dgm:t>
    </dgm:pt>
    <dgm:pt modelId="{6968F81D-547D-4B2E-8930-307FE5920550}" type="sibTrans" cxnId="{4E3FDBF7-5225-4B4F-8D13-7A3DC21E813F}">
      <dgm:prSet/>
      <dgm:spPr/>
      <dgm:t>
        <a:bodyPr/>
        <a:lstStyle/>
        <a:p>
          <a:endParaRPr lang="pt-BR"/>
        </a:p>
      </dgm:t>
    </dgm:pt>
    <dgm:pt modelId="{28E53BB3-66E9-41D5-BA35-AC36EF214B8E}">
      <dgm:prSet custT="1"/>
      <dgm:spPr/>
      <dgm:t>
        <a:bodyPr/>
        <a:lstStyle/>
        <a:p>
          <a:r>
            <a:rPr lang="pt-BR" sz="1000" dirty="0" smtClean="0"/>
            <a:t>USUÁRIOS</a:t>
          </a:r>
          <a:endParaRPr lang="pt-BR" sz="1000" dirty="0"/>
        </a:p>
      </dgm:t>
    </dgm:pt>
    <dgm:pt modelId="{C407B8E1-6522-4F00-9124-11213061D9D4}" type="parTrans" cxnId="{BABC2059-7E58-496C-84A6-E1A16FF4DCB7}">
      <dgm:prSet/>
      <dgm:spPr/>
      <dgm:t>
        <a:bodyPr/>
        <a:lstStyle/>
        <a:p>
          <a:endParaRPr lang="pt-BR"/>
        </a:p>
      </dgm:t>
    </dgm:pt>
    <dgm:pt modelId="{2821D1CE-9B0D-4101-B6D4-AD40A223F0EC}" type="sibTrans" cxnId="{BABC2059-7E58-496C-84A6-E1A16FF4DCB7}">
      <dgm:prSet/>
      <dgm:spPr/>
      <dgm:t>
        <a:bodyPr/>
        <a:lstStyle/>
        <a:p>
          <a:endParaRPr lang="pt-BR"/>
        </a:p>
      </dgm:t>
    </dgm:pt>
    <dgm:pt modelId="{CF64478B-2BC7-4D44-83BE-7D83DCFDC7D9}">
      <dgm:prSet custT="1"/>
      <dgm:spPr/>
      <dgm:t>
        <a:bodyPr/>
        <a:lstStyle/>
        <a:p>
          <a:r>
            <a:rPr lang="pt-BR" sz="1000" dirty="0" smtClean="0"/>
            <a:t>PERFIS</a:t>
          </a:r>
          <a:endParaRPr lang="pt-BR" sz="1000" dirty="0"/>
        </a:p>
      </dgm:t>
    </dgm:pt>
    <dgm:pt modelId="{B297A8C1-49AB-4CAE-AA93-A29011D02DF9}" type="parTrans" cxnId="{661FFA68-63C2-40B7-B4F0-D73FE1B7C11E}">
      <dgm:prSet/>
      <dgm:spPr/>
      <dgm:t>
        <a:bodyPr/>
        <a:lstStyle/>
        <a:p>
          <a:endParaRPr lang="pt-BR"/>
        </a:p>
      </dgm:t>
    </dgm:pt>
    <dgm:pt modelId="{D699733A-81EE-473A-A765-B7224EB3963C}" type="sibTrans" cxnId="{661FFA68-63C2-40B7-B4F0-D73FE1B7C11E}">
      <dgm:prSet/>
      <dgm:spPr/>
      <dgm:t>
        <a:bodyPr/>
        <a:lstStyle/>
        <a:p>
          <a:endParaRPr lang="pt-BR"/>
        </a:p>
      </dgm:t>
    </dgm:pt>
    <dgm:pt modelId="{F86ED9C1-5738-489C-8D46-8466BEE42214}">
      <dgm:prSet custT="1"/>
      <dgm:spPr/>
      <dgm:t>
        <a:bodyPr/>
        <a:lstStyle/>
        <a:p>
          <a:r>
            <a:rPr lang="pt-BR" sz="1000" dirty="0" smtClean="0"/>
            <a:t>OPERAÇÕS</a:t>
          </a:r>
          <a:endParaRPr lang="pt-BR" sz="1000" dirty="0"/>
        </a:p>
      </dgm:t>
    </dgm:pt>
    <dgm:pt modelId="{4A1DFECB-9212-40C6-BC27-2174005D2F53}" type="parTrans" cxnId="{AC052198-3D8C-4B96-931F-F24142C195F7}">
      <dgm:prSet/>
      <dgm:spPr/>
      <dgm:t>
        <a:bodyPr/>
        <a:lstStyle/>
        <a:p>
          <a:endParaRPr lang="pt-BR"/>
        </a:p>
      </dgm:t>
    </dgm:pt>
    <dgm:pt modelId="{B03DCEE1-3FE6-4677-B4FE-375E634C01EA}" type="sibTrans" cxnId="{AC052198-3D8C-4B96-931F-F24142C195F7}">
      <dgm:prSet/>
      <dgm:spPr/>
      <dgm:t>
        <a:bodyPr/>
        <a:lstStyle/>
        <a:p>
          <a:endParaRPr lang="pt-BR"/>
        </a:p>
      </dgm:t>
    </dgm:pt>
    <dgm:pt modelId="{21308923-1AF5-4EEE-A5F4-8271F1022C92}">
      <dgm:prSet custT="1"/>
      <dgm:spPr/>
      <dgm:t>
        <a:bodyPr/>
        <a:lstStyle/>
        <a:p>
          <a:r>
            <a:rPr lang="pt-BR" sz="1000" dirty="0" smtClean="0"/>
            <a:t>FUNÇÕES</a:t>
          </a:r>
          <a:endParaRPr lang="pt-BR" sz="1000"/>
        </a:p>
      </dgm:t>
    </dgm:pt>
    <dgm:pt modelId="{15C0E1A6-D015-4673-82A0-F68E93AD6A89}" type="parTrans" cxnId="{D5FE84A2-8336-49C2-B4ED-48BD58609C90}">
      <dgm:prSet/>
      <dgm:spPr/>
      <dgm:t>
        <a:bodyPr/>
        <a:lstStyle/>
        <a:p>
          <a:endParaRPr lang="pt-BR"/>
        </a:p>
      </dgm:t>
    </dgm:pt>
    <dgm:pt modelId="{08F602DC-EE89-436C-9FB1-BE00FBEA0AEB}" type="sibTrans" cxnId="{D5FE84A2-8336-49C2-B4ED-48BD58609C90}">
      <dgm:prSet/>
      <dgm:spPr/>
      <dgm:t>
        <a:bodyPr/>
        <a:lstStyle/>
        <a:p>
          <a:endParaRPr lang="pt-BR"/>
        </a:p>
      </dgm:t>
    </dgm:pt>
    <dgm:pt modelId="{3417F89B-9029-4EA4-8B96-5F6BBC89DD27}" type="pres">
      <dgm:prSet presAssocID="{EAD9502B-D673-4993-8900-6D25838575E2}" presName="Name0" presStyleCnt="0">
        <dgm:presLayoutVars>
          <dgm:dir/>
          <dgm:animLvl val="lvl"/>
          <dgm:resizeHandles val="exact"/>
        </dgm:presLayoutVars>
      </dgm:prSet>
      <dgm:spPr/>
    </dgm:pt>
    <dgm:pt modelId="{6380B04A-9BE2-44CC-AD39-86577BA108A3}" type="pres">
      <dgm:prSet presAssocID="{E5BECDA7-30D6-4440-BA8C-46DCACBFB568}" presName="vertFlow" presStyleCnt="0"/>
      <dgm:spPr/>
    </dgm:pt>
    <dgm:pt modelId="{0C858269-7980-44C9-8551-5AC0379A5F59}" type="pres">
      <dgm:prSet presAssocID="{E5BECDA7-30D6-4440-BA8C-46DCACBFB568}" presName="header" presStyleLbl="node1" presStyleIdx="0" presStyleCnt="5"/>
      <dgm:spPr/>
    </dgm:pt>
    <dgm:pt modelId="{625524D2-388E-4AAB-AFBB-BE6A501CB91C}" type="pres">
      <dgm:prSet presAssocID="{B5365E21-609B-4689-AFA3-21130FD91C43}" presName="parTrans" presStyleLbl="sibTrans2D1" presStyleIdx="0" presStyleCnt="20"/>
      <dgm:spPr/>
    </dgm:pt>
    <dgm:pt modelId="{3BA54311-73A1-4CCF-B466-B5EB37360E64}" type="pres">
      <dgm:prSet presAssocID="{5B0E78FD-5DBA-4342-8E9E-6E1DDB9E3AC9}" presName="child" presStyleLbl="alignAccFollowNode1" presStyleIdx="0" presStyleCnt="20">
        <dgm:presLayoutVars>
          <dgm:chMax val="0"/>
          <dgm:bulletEnabled val="1"/>
        </dgm:presLayoutVars>
      </dgm:prSet>
      <dgm:spPr/>
    </dgm:pt>
    <dgm:pt modelId="{4B3AAD18-06A0-4489-BAAD-BD9BFE9608DA}" type="pres">
      <dgm:prSet presAssocID="{B4583565-980B-408F-9781-CF9CE1744E67}" presName="sibTrans" presStyleLbl="sibTrans2D1" presStyleIdx="1" presStyleCnt="20"/>
      <dgm:spPr/>
    </dgm:pt>
    <dgm:pt modelId="{048BBB50-555E-4B48-A8F0-A3189B7600F9}" type="pres">
      <dgm:prSet presAssocID="{1792FBA3-A754-42D0-AEDE-2277E7BAF3E0}" presName="child" presStyleLbl="alignAccFollowNode1" presStyleIdx="1" presStyleCnt="20">
        <dgm:presLayoutVars>
          <dgm:chMax val="0"/>
          <dgm:bulletEnabled val="1"/>
        </dgm:presLayoutVars>
      </dgm:prSet>
      <dgm:spPr/>
    </dgm:pt>
    <dgm:pt modelId="{02ED80D5-377E-4645-846B-EA8009B4AB8A}" type="pres">
      <dgm:prSet presAssocID="{E067AFD0-1D3A-4AAC-BE23-326CF561DFA1}" presName="sibTrans" presStyleLbl="sibTrans2D1" presStyleIdx="2" presStyleCnt="20"/>
      <dgm:spPr/>
    </dgm:pt>
    <dgm:pt modelId="{93B5CA5D-C30B-4E13-9B32-1F4CBC9230CA}" type="pres">
      <dgm:prSet presAssocID="{E4F273E6-DE34-420A-9232-9FCE0B595CB0}" presName="child" presStyleLbl="alignAccFollowNode1" presStyleIdx="2" presStyleCnt="20">
        <dgm:presLayoutVars>
          <dgm:chMax val="0"/>
          <dgm:bulletEnabled val="1"/>
        </dgm:presLayoutVars>
      </dgm:prSet>
      <dgm:spPr/>
    </dgm:pt>
    <dgm:pt modelId="{442795B7-E1E6-42F6-9DD1-D5FAD6D9934A}" type="pres">
      <dgm:prSet presAssocID="{09930C39-2D52-4A6C-8EFD-4C0041506AFF}" presName="sibTrans" presStyleLbl="sibTrans2D1" presStyleIdx="3" presStyleCnt="20"/>
      <dgm:spPr/>
    </dgm:pt>
    <dgm:pt modelId="{527AE48F-3988-441F-9141-39877C5D3D6F}" type="pres">
      <dgm:prSet presAssocID="{31AA473E-4816-4C26-8694-07C130939CD8}" presName="child" presStyleLbl="alignAccFollowNode1" presStyleIdx="3" presStyleCnt="20">
        <dgm:presLayoutVars>
          <dgm:chMax val="0"/>
          <dgm:bulletEnabled val="1"/>
        </dgm:presLayoutVars>
      </dgm:prSet>
      <dgm:spPr/>
    </dgm:pt>
    <dgm:pt modelId="{23BC6552-16C6-4DFF-99D7-2A7EED21936F}" type="pres">
      <dgm:prSet presAssocID="{16187E77-1164-4B11-82C0-9949917D9C9F}" presName="sibTrans" presStyleLbl="sibTrans2D1" presStyleIdx="4" presStyleCnt="20"/>
      <dgm:spPr/>
    </dgm:pt>
    <dgm:pt modelId="{9B00DE85-2710-42EE-80E0-241569CAB6F6}" type="pres">
      <dgm:prSet presAssocID="{144ADD12-4734-4EEB-ABE5-99DED45E076B}" presName="child" presStyleLbl="alignAccFollowNode1" presStyleIdx="4" presStyleCnt="20">
        <dgm:presLayoutVars>
          <dgm:chMax val="0"/>
          <dgm:bulletEnabled val="1"/>
        </dgm:presLayoutVars>
      </dgm:prSet>
      <dgm:spPr/>
    </dgm:pt>
    <dgm:pt modelId="{F912CFAB-07D0-42F1-9EA8-87D300CEAE1A}" type="pres">
      <dgm:prSet presAssocID="{6DF7D8AB-496E-4AA6-B264-90BA78FC8EC9}" presName="sibTrans" presStyleLbl="sibTrans2D1" presStyleIdx="5" presStyleCnt="20"/>
      <dgm:spPr/>
    </dgm:pt>
    <dgm:pt modelId="{59C04183-4D36-4618-A618-46F99E5411FB}" type="pres">
      <dgm:prSet presAssocID="{993F4932-504A-4591-9B7B-E171C83F586F}" presName="child" presStyleLbl="alignAccFollowNode1" presStyleIdx="5" presStyleCnt="20">
        <dgm:presLayoutVars>
          <dgm:chMax val="0"/>
          <dgm:bulletEnabled val="1"/>
        </dgm:presLayoutVars>
      </dgm:prSet>
      <dgm:spPr/>
    </dgm:pt>
    <dgm:pt modelId="{A309E08A-8E4A-47C3-AE61-76FDBA51286B}" type="pres">
      <dgm:prSet presAssocID="{7EB734B4-FAAA-4923-9627-610F16691CE9}" presName="sibTrans" presStyleLbl="sibTrans2D1" presStyleIdx="6" presStyleCnt="20"/>
      <dgm:spPr/>
    </dgm:pt>
    <dgm:pt modelId="{F031AF85-E810-4ED2-85CB-F9F13955857C}" type="pres">
      <dgm:prSet presAssocID="{044E73D8-991F-4583-85C3-0682B28B620D}" presName="child" presStyleLbl="alignAccFollowNode1" presStyleIdx="6" presStyleCnt="20" custScaleY="39002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4E90E4-AD9F-4AAA-A68B-7409C96C6D9D}" type="pres">
      <dgm:prSet presAssocID="{E5BECDA7-30D6-4440-BA8C-46DCACBFB568}" presName="hSp" presStyleCnt="0"/>
      <dgm:spPr/>
    </dgm:pt>
    <dgm:pt modelId="{A42AF45D-7FDA-4361-9936-715214F728CF}" type="pres">
      <dgm:prSet presAssocID="{DAD3D00C-C46F-4E63-8B58-0C268E937646}" presName="vertFlow" presStyleCnt="0"/>
      <dgm:spPr/>
    </dgm:pt>
    <dgm:pt modelId="{4B016804-9EA7-48FE-9961-CE68CD13340C}" type="pres">
      <dgm:prSet presAssocID="{DAD3D00C-C46F-4E63-8B58-0C268E937646}" presName="header" presStyleLbl="node1" presStyleIdx="1" presStyleCnt="5"/>
      <dgm:spPr/>
    </dgm:pt>
    <dgm:pt modelId="{3BAE6804-B780-4D9C-9C92-D7635BCDBF41}" type="pres">
      <dgm:prSet presAssocID="{734F64AD-7763-4BC1-91BC-8A1393897C73}" presName="parTrans" presStyleLbl="sibTrans2D1" presStyleIdx="7" presStyleCnt="20"/>
      <dgm:spPr/>
    </dgm:pt>
    <dgm:pt modelId="{B2769CE9-A083-478F-B845-F51193765802}" type="pres">
      <dgm:prSet presAssocID="{B57A168B-7C74-410D-8EE3-327872DC75F5}" presName="child" presStyleLbl="alignAccFollowNode1" presStyleIdx="7" presStyleCnt="20">
        <dgm:presLayoutVars>
          <dgm:chMax val="0"/>
          <dgm:bulletEnabled val="1"/>
        </dgm:presLayoutVars>
      </dgm:prSet>
      <dgm:spPr/>
    </dgm:pt>
    <dgm:pt modelId="{A7B22725-0DF0-4B36-828A-8EC83218D774}" type="pres">
      <dgm:prSet presAssocID="{AB9655FF-04A3-4D94-B319-8E8D9BA643BE}" presName="sibTrans" presStyleLbl="sibTrans2D1" presStyleIdx="8" presStyleCnt="20"/>
      <dgm:spPr/>
    </dgm:pt>
    <dgm:pt modelId="{89F21FDB-21B3-4901-90B1-460BE58D7A4A}" type="pres">
      <dgm:prSet presAssocID="{2026C453-7926-41C0-828E-7F5D316EE89C}" presName="child" presStyleLbl="alignAccFollowNode1" presStyleIdx="8" presStyleCnt="20">
        <dgm:presLayoutVars>
          <dgm:chMax val="0"/>
          <dgm:bulletEnabled val="1"/>
        </dgm:presLayoutVars>
      </dgm:prSet>
      <dgm:spPr/>
    </dgm:pt>
    <dgm:pt modelId="{6ED19E4C-A246-457B-9FEE-792D487EAEC3}" type="pres">
      <dgm:prSet presAssocID="{CB2877B4-9644-43F5-B2B4-AACAB86FB20A}" presName="sibTrans" presStyleLbl="sibTrans2D1" presStyleIdx="9" presStyleCnt="20"/>
      <dgm:spPr/>
    </dgm:pt>
    <dgm:pt modelId="{EE75B972-613A-4CDC-8AFC-32D6E1CD976F}" type="pres">
      <dgm:prSet presAssocID="{50D5DDF6-28EE-4EDF-88D9-97918CECED86}" presName="child" presStyleLbl="alignAccFollowNode1" presStyleIdx="9" presStyleCnt="20">
        <dgm:presLayoutVars>
          <dgm:chMax val="0"/>
          <dgm:bulletEnabled val="1"/>
        </dgm:presLayoutVars>
      </dgm:prSet>
      <dgm:spPr/>
    </dgm:pt>
    <dgm:pt modelId="{E3468754-B29C-49AE-AFF1-0A4400D97B22}" type="pres">
      <dgm:prSet presAssocID="{DAD3D00C-C46F-4E63-8B58-0C268E937646}" presName="hSp" presStyleCnt="0"/>
      <dgm:spPr/>
    </dgm:pt>
    <dgm:pt modelId="{D76A11F1-FFD1-45FA-B5C1-76019960E67B}" type="pres">
      <dgm:prSet presAssocID="{0EFFFBE8-CDC0-4DD1-9A1D-CCE00CEEF696}" presName="vertFlow" presStyleCnt="0"/>
      <dgm:spPr/>
    </dgm:pt>
    <dgm:pt modelId="{E9CC1034-7872-4A54-8F65-8C5865B9CC79}" type="pres">
      <dgm:prSet presAssocID="{0EFFFBE8-CDC0-4DD1-9A1D-CCE00CEEF696}" presName="header" presStyleLbl="node1" presStyleIdx="2" presStyleCnt="5"/>
      <dgm:spPr/>
    </dgm:pt>
    <dgm:pt modelId="{60275752-06A8-4C2B-A6CA-459B805662AC}" type="pres">
      <dgm:prSet presAssocID="{935927A5-221F-4C08-89F0-CD8EB0580358}" presName="parTrans" presStyleLbl="sibTrans2D1" presStyleIdx="10" presStyleCnt="20"/>
      <dgm:spPr/>
    </dgm:pt>
    <dgm:pt modelId="{B00D71BB-F549-44F7-AAA3-B3CEAC1B074C}" type="pres">
      <dgm:prSet presAssocID="{1920AF2C-7252-4B19-8841-48F8379D14CF}" presName="child" presStyleLbl="alignAccFollowNode1" presStyleIdx="10" presStyleCnt="20">
        <dgm:presLayoutVars>
          <dgm:chMax val="0"/>
          <dgm:bulletEnabled val="1"/>
        </dgm:presLayoutVars>
      </dgm:prSet>
      <dgm:spPr/>
    </dgm:pt>
    <dgm:pt modelId="{CD19D2C8-3BD4-4A00-8F9C-C1309C51F07E}" type="pres">
      <dgm:prSet presAssocID="{13D7C41B-993F-4A94-9501-B7A5F219F1E0}" presName="sibTrans" presStyleLbl="sibTrans2D1" presStyleIdx="11" presStyleCnt="20"/>
      <dgm:spPr/>
    </dgm:pt>
    <dgm:pt modelId="{0B166B77-15F9-440B-8091-289670588F2B}" type="pres">
      <dgm:prSet presAssocID="{EB3E10AA-4C6B-455B-AFE9-278C85FA0BB1}" presName="child" presStyleLbl="alignAccFollowNode1" presStyleIdx="11" presStyleCnt="20">
        <dgm:presLayoutVars>
          <dgm:chMax val="0"/>
          <dgm:bulletEnabled val="1"/>
        </dgm:presLayoutVars>
      </dgm:prSet>
      <dgm:spPr/>
    </dgm:pt>
    <dgm:pt modelId="{267CCA02-CF16-467B-9BB3-9D38F15FE968}" type="pres">
      <dgm:prSet presAssocID="{DAC5484D-DFDC-4281-8D56-86DB7D52B06C}" presName="sibTrans" presStyleLbl="sibTrans2D1" presStyleIdx="12" presStyleCnt="20"/>
      <dgm:spPr/>
    </dgm:pt>
    <dgm:pt modelId="{0D8367DD-2F47-4473-ABB4-51126829B145}" type="pres">
      <dgm:prSet presAssocID="{B5494207-655B-47F7-A67A-B96422785760}" presName="child" presStyleLbl="alignAccFollowNode1" presStyleIdx="12" presStyleCnt="20">
        <dgm:presLayoutVars>
          <dgm:chMax val="0"/>
          <dgm:bulletEnabled val="1"/>
        </dgm:presLayoutVars>
      </dgm:prSet>
      <dgm:spPr/>
    </dgm:pt>
    <dgm:pt modelId="{F5439939-BB13-40D0-AB28-F672D376EA14}" type="pres">
      <dgm:prSet presAssocID="{0EFFFBE8-CDC0-4DD1-9A1D-CCE00CEEF696}" presName="hSp" presStyleCnt="0"/>
      <dgm:spPr/>
    </dgm:pt>
    <dgm:pt modelId="{235435F6-93E1-4AD6-A0FC-FBF4C7FB2DBE}" type="pres">
      <dgm:prSet presAssocID="{93D35E45-2BD4-49CB-AE06-C05DC126E1C8}" presName="vertFlow" presStyleCnt="0"/>
      <dgm:spPr/>
    </dgm:pt>
    <dgm:pt modelId="{C26DCA85-822A-49A8-B760-89AA44C1B1E8}" type="pres">
      <dgm:prSet presAssocID="{93D35E45-2BD4-49CB-AE06-C05DC126E1C8}" presName="header" presStyleLbl="node1" presStyleIdx="3" presStyleCnt="5"/>
      <dgm:spPr/>
      <dgm:t>
        <a:bodyPr/>
        <a:lstStyle/>
        <a:p>
          <a:endParaRPr lang="pt-BR"/>
        </a:p>
      </dgm:t>
    </dgm:pt>
    <dgm:pt modelId="{C303AF10-CAED-415E-AFA4-8D44EBCAE078}" type="pres">
      <dgm:prSet presAssocID="{B968EB03-5714-4F51-A5A9-49CCD27040C0}" presName="parTrans" presStyleLbl="sibTrans2D1" presStyleIdx="13" presStyleCnt="20"/>
      <dgm:spPr/>
    </dgm:pt>
    <dgm:pt modelId="{FDFF82E2-60BE-48C3-B71D-B62F3BE788A7}" type="pres">
      <dgm:prSet presAssocID="{88353284-7F16-462F-B36C-583CC6B45E5C}" presName="child" presStyleLbl="alignAccFollowNode1" presStyleIdx="13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87811C-1ECD-4B1B-B2E9-FCD8D7FE37D9}" type="pres">
      <dgm:prSet presAssocID="{17C1FCCC-6C7D-4934-9DDA-5700DBB523F2}" presName="sibTrans" presStyleLbl="sibTrans2D1" presStyleIdx="14" presStyleCnt="20"/>
      <dgm:spPr/>
    </dgm:pt>
    <dgm:pt modelId="{B156FC69-7E41-4C78-BFD4-FBD45FCF6A00}" type="pres">
      <dgm:prSet presAssocID="{B74807AC-8692-4D9D-A7D1-A5652DA48E82}" presName="child" presStyleLbl="alignAccFollowNode1" presStyleIdx="14" presStyleCnt="2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DAE4AB-DDA7-48F2-8802-506A8783CDAD}" type="pres">
      <dgm:prSet presAssocID="{2F59EB9A-9B5E-4379-B514-E666CB81D109}" presName="sibTrans" presStyleLbl="sibTrans2D1" presStyleIdx="15" presStyleCnt="20"/>
      <dgm:spPr/>
    </dgm:pt>
    <dgm:pt modelId="{D09C578D-332E-4F2C-9615-8ACC0FAFFB87}" type="pres">
      <dgm:prSet presAssocID="{832E4DE8-F3BB-41BA-95D7-792ADBB6F487}" presName="child" presStyleLbl="alignAccFollowNode1" presStyleIdx="15" presStyleCnt="20">
        <dgm:presLayoutVars>
          <dgm:chMax val="0"/>
          <dgm:bulletEnabled val="1"/>
        </dgm:presLayoutVars>
      </dgm:prSet>
      <dgm:spPr/>
    </dgm:pt>
    <dgm:pt modelId="{123F8073-E0AF-4AEB-87ED-D6392C8D7425}" type="pres">
      <dgm:prSet presAssocID="{93D35E45-2BD4-49CB-AE06-C05DC126E1C8}" presName="hSp" presStyleCnt="0"/>
      <dgm:spPr/>
    </dgm:pt>
    <dgm:pt modelId="{AE633366-AF64-4A63-A6CB-0DD042402D0C}" type="pres">
      <dgm:prSet presAssocID="{D5816AD6-CFA6-4915-A4A5-68BC031D938F}" presName="vertFlow" presStyleCnt="0"/>
      <dgm:spPr/>
    </dgm:pt>
    <dgm:pt modelId="{2A33877D-8617-4293-AA90-293349A5184B}" type="pres">
      <dgm:prSet presAssocID="{D5816AD6-CFA6-4915-A4A5-68BC031D938F}" presName="header" presStyleLbl="node1" presStyleIdx="4" presStyleCnt="5"/>
      <dgm:spPr/>
    </dgm:pt>
    <dgm:pt modelId="{AF52C432-D653-453A-BB49-4DA4EE03F32D}" type="pres">
      <dgm:prSet presAssocID="{44432952-8293-4956-A78C-40DED404F5B9}" presName="parTrans" presStyleLbl="sibTrans2D1" presStyleIdx="16" presStyleCnt="20"/>
      <dgm:spPr/>
    </dgm:pt>
    <dgm:pt modelId="{57CF65BC-F140-454B-AA38-E0A20A7F8674}" type="pres">
      <dgm:prSet presAssocID="{C8D76750-B4AA-40F9-972F-23BA4E49D88A}" presName="child" presStyleLbl="alignAccFollowNode1" presStyleIdx="16" presStyleCnt="20">
        <dgm:presLayoutVars>
          <dgm:chMax val="0"/>
          <dgm:bulletEnabled val="1"/>
        </dgm:presLayoutVars>
      </dgm:prSet>
      <dgm:spPr/>
    </dgm:pt>
    <dgm:pt modelId="{A3851097-C938-4D6F-8430-8E11F135AB75}" type="pres">
      <dgm:prSet presAssocID="{B5AB7FD4-B581-4119-99AA-3C06AB1AB427}" presName="sibTrans" presStyleLbl="sibTrans2D1" presStyleIdx="17" presStyleCnt="20"/>
      <dgm:spPr/>
    </dgm:pt>
    <dgm:pt modelId="{C00425EA-98DC-4602-A5AE-69BD6603E5F1}" type="pres">
      <dgm:prSet presAssocID="{A5D168D3-54E4-4362-8251-C233B01A6122}" presName="child" presStyleLbl="alignAccFollowNode1" presStyleIdx="17" presStyleCnt="20">
        <dgm:presLayoutVars>
          <dgm:chMax val="0"/>
          <dgm:bulletEnabled val="1"/>
        </dgm:presLayoutVars>
      </dgm:prSet>
      <dgm:spPr/>
    </dgm:pt>
    <dgm:pt modelId="{DD9F885F-6EF3-4575-A323-B9803D76B9B5}" type="pres">
      <dgm:prSet presAssocID="{B234D68B-A1A7-42A3-8E54-B213BF544C23}" presName="sibTrans" presStyleLbl="sibTrans2D1" presStyleIdx="18" presStyleCnt="20"/>
      <dgm:spPr/>
    </dgm:pt>
    <dgm:pt modelId="{30D1739B-BDE0-4E4A-B83C-1C204132B636}" type="pres">
      <dgm:prSet presAssocID="{36FDED8A-58BC-4764-89BE-C114367D8FB4}" presName="child" presStyleLbl="alignAccFollowNode1" presStyleIdx="18" presStyleCnt="20">
        <dgm:presLayoutVars>
          <dgm:chMax val="0"/>
          <dgm:bulletEnabled val="1"/>
        </dgm:presLayoutVars>
      </dgm:prSet>
      <dgm:spPr/>
    </dgm:pt>
    <dgm:pt modelId="{0A169870-8953-441F-8331-8CBA44963DCA}" type="pres">
      <dgm:prSet presAssocID="{EEF20E57-E84F-4477-B8C2-434FECE290CB}" presName="sibTrans" presStyleLbl="sibTrans2D1" presStyleIdx="19" presStyleCnt="20"/>
      <dgm:spPr/>
    </dgm:pt>
    <dgm:pt modelId="{04CFC293-215A-4D5A-A908-E31FBAC8EB42}" type="pres">
      <dgm:prSet presAssocID="{FF5D1B92-555F-4E38-9FB9-1343C802B2E5}" presName="child" presStyleLbl="alignAccFollowNode1" presStyleIdx="19" presStyleCnt="20">
        <dgm:presLayoutVars>
          <dgm:chMax val="0"/>
          <dgm:bulletEnabled val="1"/>
        </dgm:presLayoutVars>
      </dgm:prSet>
      <dgm:spPr/>
    </dgm:pt>
  </dgm:ptLst>
  <dgm:cxnLst>
    <dgm:cxn modelId="{03A26FA2-79F3-4DCA-BCB9-9349EED0F540}" srcId="{D5816AD6-CFA6-4915-A4A5-68BC031D938F}" destId="{FF5D1B92-555F-4E38-9FB9-1343C802B2E5}" srcOrd="3" destOrd="0" parTransId="{074857E8-35F7-4B21-83BC-61C792EA84F9}" sibTransId="{8EC8177F-E648-425D-83AF-2A04611BDF85}"/>
    <dgm:cxn modelId="{D49B09C6-95B1-4355-BFB3-60BE47D934B2}" type="presOf" srcId="{88353284-7F16-462F-B36C-583CC6B45E5C}" destId="{FDFF82E2-60BE-48C3-B71D-B62F3BE788A7}" srcOrd="0" destOrd="0" presId="urn:microsoft.com/office/officeart/2005/8/layout/lProcess1"/>
    <dgm:cxn modelId="{2FB39F75-6B9B-4746-94F6-E9E97C838407}" srcId="{E5BECDA7-30D6-4440-BA8C-46DCACBFB568}" destId="{993F4932-504A-4591-9B7B-E171C83F586F}" srcOrd="5" destOrd="0" parTransId="{5D71BC19-98AC-4DC3-A359-CFAC537ED2EB}" sibTransId="{7EB734B4-FAAA-4923-9627-610F16691CE9}"/>
    <dgm:cxn modelId="{C706DC7D-5340-4A5B-8731-55966BFEEF74}" type="presOf" srcId="{832E4DE8-F3BB-41BA-95D7-792ADBB6F487}" destId="{D09C578D-332E-4F2C-9615-8ACC0FAFFB87}" srcOrd="0" destOrd="0" presId="urn:microsoft.com/office/officeart/2005/8/layout/lProcess1"/>
    <dgm:cxn modelId="{DE09689A-C3CF-4E62-A3BB-01B452EC22E9}" type="presOf" srcId="{B57A168B-7C74-410D-8EE3-327872DC75F5}" destId="{B2769CE9-A083-478F-B845-F51193765802}" srcOrd="0" destOrd="0" presId="urn:microsoft.com/office/officeart/2005/8/layout/lProcess1"/>
    <dgm:cxn modelId="{015F8F90-D018-4C66-A352-2A01EF454124}" srcId="{DAD3D00C-C46F-4E63-8B58-0C268E937646}" destId="{B57A168B-7C74-410D-8EE3-327872DC75F5}" srcOrd="0" destOrd="0" parTransId="{734F64AD-7763-4BC1-91BC-8A1393897C73}" sibTransId="{AB9655FF-04A3-4D94-B319-8E8D9BA643BE}"/>
    <dgm:cxn modelId="{3AC467CB-8997-4067-A795-488192A9D3E5}" type="presOf" srcId="{B234D68B-A1A7-42A3-8E54-B213BF544C23}" destId="{DD9F885F-6EF3-4575-A323-B9803D76B9B5}" srcOrd="0" destOrd="0" presId="urn:microsoft.com/office/officeart/2005/8/layout/lProcess1"/>
    <dgm:cxn modelId="{6CDAB7B3-05E0-4C39-8DE3-E963FB6517EC}" type="presOf" srcId="{F86ED9C1-5738-489C-8D46-8466BEE42214}" destId="{F031AF85-E810-4ED2-85CB-F9F13955857C}" srcOrd="0" destOrd="3" presId="urn:microsoft.com/office/officeart/2005/8/layout/lProcess1"/>
    <dgm:cxn modelId="{FFC24980-4BFE-48E5-A31A-382A77E963FF}" srcId="{E5BECDA7-30D6-4440-BA8C-46DCACBFB568}" destId="{31AA473E-4816-4C26-8694-07C130939CD8}" srcOrd="3" destOrd="0" parTransId="{06FC3443-4ABB-4746-A6A1-4332BF03B6A5}" sibTransId="{16187E77-1164-4B11-82C0-9949917D9C9F}"/>
    <dgm:cxn modelId="{7C2A8010-BE1B-4A32-A08D-EB0A97336248}" type="presOf" srcId="{B968EB03-5714-4F51-A5A9-49CCD27040C0}" destId="{C303AF10-CAED-415E-AFA4-8D44EBCAE078}" srcOrd="0" destOrd="0" presId="urn:microsoft.com/office/officeart/2005/8/layout/lProcess1"/>
    <dgm:cxn modelId="{672BABD9-EC50-4D31-A09C-F349ADB2F0F2}" type="presOf" srcId="{E067AFD0-1D3A-4AAC-BE23-326CF561DFA1}" destId="{02ED80D5-377E-4645-846B-EA8009B4AB8A}" srcOrd="0" destOrd="0" presId="urn:microsoft.com/office/officeart/2005/8/layout/lProcess1"/>
    <dgm:cxn modelId="{F27D1C02-09C4-4318-8C51-7ED3B00F0CFB}" type="presOf" srcId="{EB3E10AA-4C6B-455B-AFE9-278C85FA0BB1}" destId="{0B166B77-15F9-440B-8091-289670588F2B}" srcOrd="0" destOrd="0" presId="urn:microsoft.com/office/officeart/2005/8/layout/lProcess1"/>
    <dgm:cxn modelId="{854FF2C6-A969-4551-92B1-9674C13EDEB6}" srcId="{D5816AD6-CFA6-4915-A4A5-68BC031D938F}" destId="{A5D168D3-54E4-4362-8251-C233B01A6122}" srcOrd="1" destOrd="0" parTransId="{BFA502EF-C9EC-40D9-AD81-BFA988D4DCF0}" sibTransId="{B234D68B-A1A7-42A3-8E54-B213BF544C23}"/>
    <dgm:cxn modelId="{19871852-DD26-4518-8673-6838FD2C7EC8}" type="presOf" srcId="{0EFFFBE8-CDC0-4DD1-9A1D-CCE00CEEF696}" destId="{E9CC1034-7872-4A54-8F65-8C5865B9CC79}" srcOrd="0" destOrd="0" presId="urn:microsoft.com/office/officeart/2005/8/layout/lProcess1"/>
    <dgm:cxn modelId="{4497F5E5-49A0-4599-970D-1E5F3E058782}" type="presOf" srcId="{CF64478B-2BC7-4D44-83BE-7D83DCFDC7D9}" destId="{F031AF85-E810-4ED2-85CB-F9F13955857C}" srcOrd="0" destOrd="2" presId="urn:microsoft.com/office/officeart/2005/8/layout/lProcess1"/>
    <dgm:cxn modelId="{B7B1927E-45A8-4F6D-8218-6A73E956BF6A}" srcId="{D5816AD6-CFA6-4915-A4A5-68BC031D938F}" destId="{C8D76750-B4AA-40F9-972F-23BA4E49D88A}" srcOrd="0" destOrd="0" parTransId="{44432952-8293-4956-A78C-40DED404F5B9}" sibTransId="{B5AB7FD4-B581-4119-99AA-3C06AB1AB427}"/>
    <dgm:cxn modelId="{8D847A93-3FC9-44D7-9243-F8CA0BA05939}" type="presOf" srcId="{EAD9502B-D673-4993-8900-6D25838575E2}" destId="{3417F89B-9029-4EA4-8B96-5F6BBC89DD27}" srcOrd="0" destOrd="0" presId="urn:microsoft.com/office/officeart/2005/8/layout/lProcess1"/>
    <dgm:cxn modelId="{4A8620B3-D6C1-4173-9143-9C80B6916040}" srcId="{E5BECDA7-30D6-4440-BA8C-46DCACBFB568}" destId="{1792FBA3-A754-42D0-AEDE-2277E7BAF3E0}" srcOrd="1" destOrd="0" parTransId="{3DD7FBE8-8DB8-4B31-BD45-B1F3A35898F0}" sibTransId="{E067AFD0-1D3A-4AAC-BE23-326CF561DFA1}"/>
    <dgm:cxn modelId="{2EA5C3EA-7833-471A-B625-48D0EB92F63F}" srcId="{EAD9502B-D673-4993-8900-6D25838575E2}" destId="{E5BECDA7-30D6-4440-BA8C-46DCACBFB568}" srcOrd="0" destOrd="0" parTransId="{A78BEFAA-3612-46CF-94CE-ED2CC2164610}" sibTransId="{203E99C7-7EA8-432B-9DFF-90BCD832C46C}"/>
    <dgm:cxn modelId="{5466F130-3634-4953-AD86-B3335C3088CD}" srcId="{EAD9502B-D673-4993-8900-6D25838575E2}" destId="{93D35E45-2BD4-49CB-AE06-C05DC126E1C8}" srcOrd="3" destOrd="0" parTransId="{00E95174-C782-4540-AA36-24CFBBB4FDFE}" sibTransId="{D8716487-337D-4930-87BD-29E29B51CC17}"/>
    <dgm:cxn modelId="{EA6412CD-AA9B-4DA8-98DB-3D077FCCD6C3}" type="presOf" srcId="{B5AB7FD4-B581-4119-99AA-3C06AB1AB427}" destId="{A3851097-C938-4D6F-8430-8E11F135AB75}" srcOrd="0" destOrd="0" presId="urn:microsoft.com/office/officeart/2005/8/layout/lProcess1"/>
    <dgm:cxn modelId="{661FFA68-63C2-40B7-B4F0-D73FE1B7C11E}" srcId="{044E73D8-991F-4583-85C3-0682B28B620D}" destId="{CF64478B-2BC7-4D44-83BE-7D83DCFDC7D9}" srcOrd="1" destOrd="0" parTransId="{B297A8C1-49AB-4CAE-AA93-A29011D02DF9}" sibTransId="{D699733A-81EE-473A-A765-B7224EB3963C}"/>
    <dgm:cxn modelId="{815E0640-32DC-46C1-BE92-C880183902D4}" type="presOf" srcId="{A5D168D3-54E4-4362-8251-C233B01A6122}" destId="{C00425EA-98DC-4602-A5AE-69BD6603E5F1}" srcOrd="0" destOrd="0" presId="urn:microsoft.com/office/officeart/2005/8/layout/lProcess1"/>
    <dgm:cxn modelId="{0ED62CDA-04C2-4FAE-A0E4-4C66BA1C2F69}" type="presOf" srcId="{B74807AC-8692-4D9D-A7D1-A5652DA48E82}" destId="{B156FC69-7E41-4C78-BFD4-FBD45FCF6A00}" srcOrd="0" destOrd="0" presId="urn:microsoft.com/office/officeart/2005/8/layout/lProcess1"/>
    <dgm:cxn modelId="{59A5728B-25F3-4380-AEA0-C3FC0506D873}" srcId="{EAD9502B-D673-4993-8900-6D25838575E2}" destId="{DAD3D00C-C46F-4E63-8B58-0C268E937646}" srcOrd="1" destOrd="0" parTransId="{C7D8417A-B9DC-4B97-B5C2-134C0A6659EC}" sibTransId="{5EEF8973-9F52-43A2-884E-C62560285D59}"/>
    <dgm:cxn modelId="{F15F4EB8-558E-44F3-9504-36E638475AC9}" type="presOf" srcId="{DAD3D00C-C46F-4E63-8B58-0C268E937646}" destId="{4B016804-9EA7-48FE-9961-CE68CD13340C}" srcOrd="0" destOrd="0" presId="urn:microsoft.com/office/officeart/2005/8/layout/lProcess1"/>
    <dgm:cxn modelId="{555346D2-ED42-42CD-85E5-07EE4854E023}" type="presOf" srcId="{D5816AD6-CFA6-4915-A4A5-68BC031D938F}" destId="{2A33877D-8617-4293-AA90-293349A5184B}" srcOrd="0" destOrd="0" presId="urn:microsoft.com/office/officeart/2005/8/layout/lProcess1"/>
    <dgm:cxn modelId="{C7A79E52-E33B-4618-B1B9-4B9C98F8C006}" type="presOf" srcId="{16187E77-1164-4B11-82C0-9949917D9C9F}" destId="{23BC6552-16C6-4DFF-99D7-2A7EED21936F}" srcOrd="0" destOrd="0" presId="urn:microsoft.com/office/officeart/2005/8/layout/lProcess1"/>
    <dgm:cxn modelId="{B896AB92-BD25-4241-8760-821A6201C2C9}" srcId="{0EFFFBE8-CDC0-4DD1-9A1D-CCE00CEEF696}" destId="{EB3E10AA-4C6B-455B-AFE9-278C85FA0BB1}" srcOrd="1" destOrd="0" parTransId="{4E8AF9CE-4A62-4C8B-B1E5-8AE4F05894C7}" sibTransId="{DAC5484D-DFDC-4281-8D56-86DB7D52B06C}"/>
    <dgm:cxn modelId="{BCF50540-F11E-4A75-9DD0-72DEECF87461}" type="presOf" srcId="{28E53BB3-66E9-41D5-BA35-AC36EF214B8E}" destId="{F031AF85-E810-4ED2-85CB-F9F13955857C}" srcOrd="0" destOrd="1" presId="urn:microsoft.com/office/officeart/2005/8/layout/lProcess1"/>
    <dgm:cxn modelId="{FB46B974-B539-4990-B0B4-397FD4CB22E5}" type="presOf" srcId="{1792FBA3-A754-42D0-AEDE-2277E7BAF3E0}" destId="{048BBB50-555E-4B48-A8F0-A3189B7600F9}" srcOrd="0" destOrd="0" presId="urn:microsoft.com/office/officeart/2005/8/layout/lProcess1"/>
    <dgm:cxn modelId="{AE8FA167-43BE-46C1-9A4D-97E2C888C661}" type="presOf" srcId="{2F59EB9A-9B5E-4379-B514-E666CB81D109}" destId="{37DAE4AB-DDA7-48F2-8802-506A8783CDAD}" srcOrd="0" destOrd="0" presId="urn:microsoft.com/office/officeart/2005/8/layout/lProcess1"/>
    <dgm:cxn modelId="{72842901-1F07-436A-B039-ADD88700AAE0}" type="presOf" srcId="{B4583565-980B-408F-9781-CF9CE1744E67}" destId="{4B3AAD18-06A0-4489-BAAD-BD9BFE9608DA}" srcOrd="0" destOrd="0" presId="urn:microsoft.com/office/officeart/2005/8/layout/lProcess1"/>
    <dgm:cxn modelId="{9E9AF825-3916-455E-A9B8-AEAB2AD16407}" type="presOf" srcId="{93D35E45-2BD4-49CB-AE06-C05DC126E1C8}" destId="{C26DCA85-822A-49A8-B760-89AA44C1B1E8}" srcOrd="0" destOrd="0" presId="urn:microsoft.com/office/officeart/2005/8/layout/lProcess1"/>
    <dgm:cxn modelId="{12EE809F-0155-4961-B497-35DB30569FE8}" type="presOf" srcId="{1920AF2C-7252-4B19-8841-48F8379D14CF}" destId="{B00D71BB-F549-44F7-AAA3-B3CEAC1B074C}" srcOrd="0" destOrd="0" presId="urn:microsoft.com/office/officeart/2005/8/layout/lProcess1"/>
    <dgm:cxn modelId="{38E33C9D-4CD2-4144-9CCF-052B58E0E078}" type="presOf" srcId="{FF5D1B92-555F-4E38-9FB9-1343C802B2E5}" destId="{04CFC293-215A-4D5A-A908-E31FBAC8EB42}" srcOrd="0" destOrd="0" presId="urn:microsoft.com/office/officeart/2005/8/layout/lProcess1"/>
    <dgm:cxn modelId="{4E3FDBF7-5225-4B4F-8D13-7A3DC21E813F}" srcId="{E5BECDA7-30D6-4440-BA8C-46DCACBFB568}" destId="{044E73D8-991F-4583-85C3-0682B28B620D}" srcOrd="6" destOrd="0" parTransId="{6C303DFB-3B96-43BE-B367-24BA5666E1F6}" sibTransId="{6968F81D-547D-4B2E-8930-307FE5920550}"/>
    <dgm:cxn modelId="{840FF211-D0DB-48FB-A6F7-FBE75711DC66}" srcId="{93D35E45-2BD4-49CB-AE06-C05DC126E1C8}" destId="{88353284-7F16-462F-B36C-583CC6B45E5C}" srcOrd="0" destOrd="0" parTransId="{B968EB03-5714-4F51-A5A9-49CCD27040C0}" sibTransId="{17C1FCCC-6C7D-4934-9DDA-5700DBB523F2}"/>
    <dgm:cxn modelId="{BAB218F1-F9BF-41CD-BD41-2E9CE6156E43}" srcId="{E5BECDA7-30D6-4440-BA8C-46DCACBFB568}" destId="{E4F273E6-DE34-420A-9232-9FCE0B595CB0}" srcOrd="2" destOrd="0" parTransId="{8A43C470-AA15-44E2-A46F-479CD2BA39C4}" sibTransId="{09930C39-2D52-4A6C-8EFD-4C0041506AFF}"/>
    <dgm:cxn modelId="{AC052198-3D8C-4B96-931F-F24142C195F7}" srcId="{CF64478B-2BC7-4D44-83BE-7D83DCFDC7D9}" destId="{F86ED9C1-5738-489C-8D46-8466BEE42214}" srcOrd="0" destOrd="0" parTransId="{4A1DFECB-9212-40C6-BC27-2174005D2F53}" sibTransId="{B03DCEE1-3FE6-4677-B4FE-375E634C01EA}"/>
    <dgm:cxn modelId="{74227777-FE50-4EE3-AAB1-6A839411A957}" type="presOf" srcId="{31AA473E-4816-4C26-8694-07C130939CD8}" destId="{527AE48F-3988-441F-9141-39877C5D3D6F}" srcOrd="0" destOrd="0" presId="urn:microsoft.com/office/officeart/2005/8/layout/lProcess1"/>
    <dgm:cxn modelId="{6943104A-D00E-4F9D-A331-60449B2A1097}" type="presOf" srcId="{AB9655FF-04A3-4D94-B319-8E8D9BA643BE}" destId="{A7B22725-0DF0-4B36-828A-8EC83218D774}" srcOrd="0" destOrd="0" presId="urn:microsoft.com/office/officeart/2005/8/layout/lProcess1"/>
    <dgm:cxn modelId="{DA42BFB5-1EE8-48CD-B658-99FE07A68A3E}" type="presOf" srcId="{50D5DDF6-28EE-4EDF-88D9-97918CECED86}" destId="{EE75B972-613A-4CDC-8AFC-32D6E1CD976F}" srcOrd="0" destOrd="0" presId="urn:microsoft.com/office/officeart/2005/8/layout/lProcess1"/>
    <dgm:cxn modelId="{5770FEF1-FA4A-49B3-9A95-3D0EC5599805}" type="presOf" srcId="{935927A5-221F-4C08-89F0-CD8EB0580358}" destId="{60275752-06A8-4C2B-A6CA-459B805662AC}" srcOrd="0" destOrd="0" presId="urn:microsoft.com/office/officeart/2005/8/layout/lProcess1"/>
    <dgm:cxn modelId="{E9340EF1-19F0-4255-89A5-B5140A50DD43}" type="presOf" srcId="{CB2877B4-9644-43F5-B2B4-AACAB86FB20A}" destId="{6ED19E4C-A246-457B-9FEE-792D487EAEC3}" srcOrd="0" destOrd="0" presId="urn:microsoft.com/office/officeart/2005/8/layout/lProcess1"/>
    <dgm:cxn modelId="{B8AB511E-C299-4513-9608-E1DAD33CBE85}" srcId="{93D35E45-2BD4-49CB-AE06-C05DC126E1C8}" destId="{B74807AC-8692-4D9D-A7D1-A5652DA48E82}" srcOrd="1" destOrd="0" parTransId="{FFD36458-D0FC-4644-AC90-A28367609908}" sibTransId="{2F59EB9A-9B5E-4379-B514-E666CB81D109}"/>
    <dgm:cxn modelId="{BABC2059-7E58-496C-84A6-E1A16FF4DCB7}" srcId="{044E73D8-991F-4583-85C3-0682B28B620D}" destId="{28E53BB3-66E9-41D5-BA35-AC36EF214B8E}" srcOrd="0" destOrd="0" parTransId="{C407B8E1-6522-4F00-9124-11213061D9D4}" sibTransId="{2821D1CE-9B0D-4101-B6D4-AD40A223F0EC}"/>
    <dgm:cxn modelId="{CE8515C8-05D2-4EDC-AC34-51BC9B8D5A18}" srcId="{0EFFFBE8-CDC0-4DD1-9A1D-CCE00CEEF696}" destId="{B5494207-655B-47F7-A67A-B96422785760}" srcOrd="2" destOrd="0" parTransId="{59D7107A-4591-4A63-826C-1FCA89F117C1}" sibTransId="{994A48CC-9A83-4E22-A7EA-7C997F0F8E9E}"/>
    <dgm:cxn modelId="{CCAEA7F5-BEE7-471F-B33A-E7286B25E7FB}" srcId="{DAD3D00C-C46F-4E63-8B58-0C268E937646}" destId="{50D5DDF6-28EE-4EDF-88D9-97918CECED86}" srcOrd="2" destOrd="0" parTransId="{8AB8AAA0-F80A-41A8-93B7-62177BA47F2B}" sibTransId="{53B151E6-416A-463C-A358-DBE1A2D410B9}"/>
    <dgm:cxn modelId="{51573719-BC93-4B0E-A1C8-7DF861597DD5}" srcId="{E5BECDA7-30D6-4440-BA8C-46DCACBFB568}" destId="{144ADD12-4734-4EEB-ABE5-99DED45E076B}" srcOrd="4" destOrd="0" parTransId="{9A9E03FB-A875-43C2-866D-40EB53181971}" sibTransId="{6DF7D8AB-496E-4AA6-B264-90BA78FC8EC9}"/>
    <dgm:cxn modelId="{3DE8AABC-DB56-42B7-816C-C67FF70A84B8}" type="presOf" srcId="{DAC5484D-DFDC-4281-8D56-86DB7D52B06C}" destId="{267CCA02-CF16-467B-9BB3-9D38F15FE968}" srcOrd="0" destOrd="0" presId="urn:microsoft.com/office/officeart/2005/8/layout/lProcess1"/>
    <dgm:cxn modelId="{B70AC98E-7CB1-4126-9EF2-8BC5CB1B57A4}" type="presOf" srcId="{EEF20E57-E84F-4477-B8C2-434FECE290CB}" destId="{0A169870-8953-441F-8331-8CBA44963DCA}" srcOrd="0" destOrd="0" presId="urn:microsoft.com/office/officeart/2005/8/layout/lProcess1"/>
    <dgm:cxn modelId="{5B61006C-0AD4-4DE3-A7A8-82793B1B1EDE}" type="presOf" srcId="{C8D76750-B4AA-40F9-972F-23BA4E49D88A}" destId="{57CF65BC-F140-454B-AA38-E0A20A7F8674}" srcOrd="0" destOrd="0" presId="urn:microsoft.com/office/officeart/2005/8/layout/lProcess1"/>
    <dgm:cxn modelId="{341C1662-4F29-4A27-B38A-20CD72CF5DF1}" srcId="{EAD9502B-D673-4993-8900-6D25838575E2}" destId="{D5816AD6-CFA6-4915-A4A5-68BC031D938F}" srcOrd="4" destOrd="0" parTransId="{81CA1F4A-D593-4AD7-8D4C-4AD21FDA18F5}" sibTransId="{AED6A92E-8D7A-474B-9178-1B3389B008A2}"/>
    <dgm:cxn modelId="{89936E5A-950C-42F3-B431-96C23F41FECC}" type="presOf" srcId="{993F4932-504A-4591-9B7B-E171C83F586F}" destId="{59C04183-4D36-4618-A618-46F99E5411FB}" srcOrd="0" destOrd="0" presId="urn:microsoft.com/office/officeart/2005/8/layout/lProcess1"/>
    <dgm:cxn modelId="{D71452EC-01FC-4322-B9B1-28B2E100693A}" type="presOf" srcId="{044E73D8-991F-4583-85C3-0682B28B620D}" destId="{F031AF85-E810-4ED2-85CB-F9F13955857C}" srcOrd="0" destOrd="0" presId="urn:microsoft.com/office/officeart/2005/8/layout/lProcess1"/>
    <dgm:cxn modelId="{0EEB1167-4D4D-4A26-BFA8-891A3F6BE764}" type="presOf" srcId="{2026C453-7926-41C0-828E-7F5D316EE89C}" destId="{89F21FDB-21B3-4901-90B1-460BE58D7A4A}" srcOrd="0" destOrd="0" presId="urn:microsoft.com/office/officeart/2005/8/layout/lProcess1"/>
    <dgm:cxn modelId="{62004F08-771F-4F5C-A68A-EB3395780BDC}" srcId="{93D35E45-2BD4-49CB-AE06-C05DC126E1C8}" destId="{832E4DE8-F3BB-41BA-95D7-792ADBB6F487}" srcOrd="2" destOrd="0" parTransId="{295DB5F0-50B9-4A52-866D-4F1972AAE567}" sibTransId="{3480C1F1-5B49-441C-A013-F79DE11F8593}"/>
    <dgm:cxn modelId="{7E524599-61F7-4BF5-AAC1-E5702EB7C0D6}" type="presOf" srcId="{5B0E78FD-5DBA-4342-8E9E-6E1DDB9E3AC9}" destId="{3BA54311-73A1-4CCF-B466-B5EB37360E64}" srcOrd="0" destOrd="0" presId="urn:microsoft.com/office/officeart/2005/8/layout/lProcess1"/>
    <dgm:cxn modelId="{1CCB9F81-9F51-4283-9377-BC9A09042DE7}" srcId="{D5816AD6-CFA6-4915-A4A5-68BC031D938F}" destId="{36FDED8A-58BC-4764-89BE-C114367D8FB4}" srcOrd="2" destOrd="0" parTransId="{521A8D80-2370-4497-9696-63D9E7458E38}" sibTransId="{EEF20E57-E84F-4477-B8C2-434FECE290CB}"/>
    <dgm:cxn modelId="{2449987D-A5C3-451A-94FB-00D7ADEB730B}" type="presOf" srcId="{E4F273E6-DE34-420A-9232-9FCE0B595CB0}" destId="{93B5CA5D-C30B-4E13-9B32-1F4CBC9230CA}" srcOrd="0" destOrd="0" presId="urn:microsoft.com/office/officeart/2005/8/layout/lProcess1"/>
    <dgm:cxn modelId="{B5C71D50-0A63-4F1B-8766-3DBC152380CB}" type="presOf" srcId="{13D7C41B-993F-4A94-9501-B7A5F219F1E0}" destId="{CD19D2C8-3BD4-4A00-8F9C-C1309C51F07E}" srcOrd="0" destOrd="0" presId="urn:microsoft.com/office/officeart/2005/8/layout/lProcess1"/>
    <dgm:cxn modelId="{AD899BB8-A51F-41DE-B338-FC30969F968E}" type="presOf" srcId="{44432952-8293-4956-A78C-40DED404F5B9}" destId="{AF52C432-D653-453A-BB49-4DA4EE03F32D}" srcOrd="0" destOrd="0" presId="urn:microsoft.com/office/officeart/2005/8/layout/lProcess1"/>
    <dgm:cxn modelId="{56C63DA8-496C-4355-99A8-1FC0E325B611}" srcId="{0EFFFBE8-CDC0-4DD1-9A1D-CCE00CEEF696}" destId="{1920AF2C-7252-4B19-8841-48F8379D14CF}" srcOrd="0" destOrd="0" parTransId="{935927A5-221F-4C08-89F0-CD8EB0580358}" sibTransId="{13D7C41B-993F-4A94-9501-B7A5F219F1E0}"/>
    <dgm:cxn modelId="{B2F0C0D6-607B-42F1-B2EC-5762FCCCEAF6}" type="presOf" srcId="{B5494207-655B-47F7-A67A-B96422785760}" destId="{0D8367DD-2F47-4473-ABB4-51126829B145}" srcOrd="0" destOrd="0" presId="urn:microsoft.com/office/officeart/2005/8/layout/lProcess1"/>
    <dgm:cxn modelId="{89ABC6CF-6B57-4443-A707-37815B9E9B9C}" srcId="{E5BECDA7-30D6-4440-BA8C-46DCACBFB568}" destId="{5B0E78FD-5DBA-4342-8E9E-6E1DDB9E3AC9}" srcOrd="0" destOrd="0" parTransId="{B5365E21-609B-4689-AFA3-21130FD91C43}" sibTransId="{B4583565-980B-408F-9781-CF9CE1744E67}"/>
    <dgm:cxn modelId="{AA7E85EA-520E-4199-B599-2E82FD3A7F6E}" type="presOf" srcId="{21308923-1AF5-4EEE-A5F4-8271F1022C92}" destId="{F031AF85-E810-4ED2-85CB-F9F13955857C}" srcOrd="0" destOrd="4" presId="urn:microsoft.com/office/officeart/2005/8/layout/lProcess1"/>
    <dgm:cxn modelId="{7F46E836-4F8D-4AE2-85D6-5DAC5F2F770D}" type="presOf" srcId="{17C1FCCC-6C7D-4934-9DDA-5700DBB523F2}" destId="{7587811C-1ECD-4B1B-B2E9-FCD8D7FE37D9}" srcOrd="0" destOrd="0" presId="urn:microsoft.com/office/officeart/2005/8/layout/lProcess1"/>
    <dgm:cxn modelId="{AED22502-77B8-4C47-97E6-F0AC5BF54EDC}" type="presOf" srcId="{144ADD12-4734-4EEB-ABE5-99DED45E076B}" destId="{9B00DE85-2710-42EE-80E0-241569CAB6F6}" srcOrd="0" destOrd="0" presId="urn:microsoft.com/office/officeart/2005/8/layout/lProcess1"/>
    <dgm:cxn modelId="{DE26FCB1-4164-4128-9E25-6C02F1066BAD}" srcId="{EAD9502B-D673-4993-8900-6D25838575E2}" destId="{0EFFFBE8-CDC0-4DD1-9A1D-CCE00CEEF696}" srcOrd="2" destOrd="0" parTransId="{C37CF872-71D6-42AF-BD72-B1C5DBE69219}" sibTransId="{E91AB774-A663-4E17-8750-7934844FE294}"/>
    <dgm:cxn modelId="{7C9A8A6D-A50E-496F-823C-41B69CE33EE0}" type="presOf" srcId="{36FDED8A-58BC-4764-89BE-C114367D8FB4}" destId="{30D1739B-BDE0-4E4A-B83C-1C204132B636}" srcOrd="0" destOrd="0" presId="urn:microsoft.com/office/officeart/2005/8/layout/lProcess1"/>
    <dgm:cxn modelId="{CE4CA3DD-3517-4B82-BD3A-88F83494AED0}" srcId="{DAD3D00C-C46F-4E63-8B58-0C268E937646}" destId="{2026C453-7926-41C0-828E-7F5D316EE89C}" srcOrd="1" destOrd="0" parTransId="{E7BB6A12-ABE1-4886-9A11-A58D90904301}" sibTransId="{CB2877B4-9644-43F5-B2B4-AACAB86FB20A}"/>
    <dgm:cxn modelId="{7D9EA523-8A0C-4066-84F9-48138BA07F7D}" type="presOf" srcId="{09930C39-2D52-4A6C-8EFD-4C0041506AFF}" destId="{442795B7-E1E6-42F6-9DD1-D5FAD6D9934A}" srcOrd="0" destOrd="0" presId="urn:microsoft.com/office/officeart/2005/8/layout/lProcess1"/>
    <dgm:cxn modelId="{3B61CA33-5727-4257-BE75-22494C59B567}" type="presOf" srcId="{B5365E21-609B-4689-AFA3-21130FD91C43}" destId="{625524D2-388E-4AAB-AFBB-BE6A501CB91C}" srcOrd="0" destOrd="0" presId="urn:microsoft.com/office/officeart/2005/8/layout/lProcess1"/>
    <dgm:cxn modelId="{59AD66D7-5108-4846-B2A4-24BCDBF8F180}" type="presOf" srcId="{734F64AD-7763-4BC1-91BC-8A1393897C73}" destId="{3BAE6804-B780-4D9C-9C92-D7635BCDBF41}" srcOrd="0" destOrd="0" presId="urn:microsoft.com/office/officeart/2005/8/layout/lProcess1"/>
    <dgm:cxn modelId="{D5FE84A2-8336-49C2-B4ED-48BD58609C90}" srcId="{F86ED9C1-5738-489C-8D46-8466BEE42214}" destId="{21308923-1AF5-4EEE-A5F4-8271F1022C92}" srcOrd="0" destOrd="0" parTransId="{15C0E1A6-D015-4673-82A0-F68E93AD6A89}" sibTransId="{08F602DC-EE89-436C-9FB1-BE00FBEA0AEB}"/>
    <dgm:cxn modelId="{E6B6977F-6EDA-4E1D-94B9-2EEEB64FD3C9}" type="presOf" srcId="{6DF7D8AB-496E-4AA6-B264-90BA78FC8EC9}" destId="{F912CFAB-07D0-42F1-9EA8-87D300CEAE1A}" srcOrd="0" destOrd="0" presId="urn:microsoft.com/office/officeart/2005/8/layout/lProcess1"/>
    <dgm:cxn modelId="{87538D74-ADC3-4D7E-B3C9-94BF125510F5}" type="presOf" srcId="{E5BECDA7-30D6-4440-BA8C-46DCACBFB568}" destId="{0C858269-7980-44C9-8551-5AC0379A5F59}" srcOrd="0" destOrd="0" presId="urn:microsoft.com/office/officeart/2005/8/layout/lProcess1"/>
    <dgm:cxn modelId="{B95FED4E-DCF1-4392-B774-ADF17C38A715}" type="presOf" srcId="{7EB734B4-FAAA-4923-9627-610F16691CE9}" destId="{A309E08A-8E4A-47C3-AE61-76FDBA51286B}" srcOrd="0" destOrd="0" presId="urn:microsoft.com/office/officeart/2005/8/layout/lProcess1"/>
    <dgm:cxn modelId="{50F73812-E138-4019-BF74-3FDFF9D47ADF}" type="presParOf" srcId="{3417F89B-9029-4EA4-8B96-5F6BBC89DD27}" destId="{6380B04A-9BE2-44CC-AD39-86577BA108A3}" srcOrd="0" destOrd="0" presId="urn:microsoft.com/office/officeart/2005/8/layout/lProcess1"/>
    <dgm:cxn modelId="{4F2092EE-5663-48F2-A648-13F294C41DD6}" type="presParOf" srcId="{6380B04A-9BE2-44CC-AD39-86577BA108A3}" destId="{0C858269-7980-44C9-8551-5AC0379A5F59}" srcOrd="0" destOrd="0" presId="urn:microsoft.com/office/officeart/2005/8/layout/lProcess1"/>
    <dgm:cxn modelId="{A293DF0F-26CE-407E-8056-E2A4493FD9FE}" type="presParOf" srcId="{6380B04A-9BE2-44CC-AD39-86577BA108A3}" destId="{625524D2-388E-4AAB-AFBB-BE6A501CB91C}" srcOrd="1" destOrd="0" presId="urn:microsoft.com/office/officeart/2005/8/layout/lProcess1"/>
    <dgm:cxn modelId="{31B8A159-631D-46E2-B16F-8CCA36F22C6A}" type="presParOf" srcId="{6380B04A-9BE2-44CC-AD39-86577BA108A3}" destId="{3BA54311-73A1-4CCF-B466-B5EB37360E64}" srcOrd="2" destOrd="0" presId="urn:microsoft.com/office/officeart/2005/8/layout/lProcess1"/>
    <dgm:cxn modelId="{D845F7B2-DE52-4F88-ADAB-21D807B0B077}" type="presParOf" srcId="{6380B04A-9BE2-44CC-AD39-86577BA108A3}" destId="{4B3AAD18-06A0-4489-BAAD-BD9BFE9608DA}" srcOrd="3" destOrd="0" presId="urn:microsoft.com/office/officeart/2005/8/layout/lProcess1"/>
    <dgm:cxn modelId="{20D97213-9B7F-411C-B557-12C808770967}" type="presParOf" srcId="{6380B04A-9BE2-44CC-AD39-86577BA108A3}" destId="{048BBB50-555E-4B48-A8F0-A3189B7600F9}" srcOrd="4" destOrd="0" presId="urn:microsoft.com/office/officeart/2005/8/layout/lProcess1"/>
    <dgm:cxn modelId="{C4343731-0431-40E7-8103-D8FE098C7532}" type="presParOf" srcId="{6380B04A-9BE2-44CC-AD39-86577BA108A3}" destId="{02ED80D5-377E-4645-846B-EA8009B4AB8A}" srcOrd="5" destOrd="0" presId="urn:microsoft.com/office/officeart/2005/8/layout/lProcess1"/>
    <dgm:cxn modelId="{7B33E7AB-C21B-4DB1-9454-B79E6E147E92}" type="presParOf" srcId="{6380B04A-9BE2-44CC-AD39-86577BA108A3}" destId="{93B5CA5D-C30B-4E13-9B32-1F4CBC9230CA}" srcOrd="6" destOrd="0" presId="urn:microsoft.com/office/officeart/2005/8/layout/lProcess1"/>
    <dgm:cxn modelId="{EA34B88B-8002-489D-B3E2-EFECF777CE9D}" type="presParOf" srcId="{6380B04A-9BE2-44CC-AD39-86577BA108A3}" destId="{442795B7-E1E6-42F6-9DD1-D5FAD6D9934A}" srcOrd="7" destOrd="0" presId="urn:microsoft.com/office/officeart/2005/8/layout/lProcess1"/>
    <dgm:cxn modelId="{85786356-C4A1-4043-AC9A-2406E8B59C4B}" type="presParOf" srcId="{6380B04A-9BE2-44CC-AD39-86577BA108A3}" destId="{527AE48F-3988-441F-9141-39877C5D3D6F}" srcOrd="8" destOrd="0" presId="urn:microsoft.com/office/officeart/2005/8/layout/lProcess1"/>
    <dgm:cxn modelId="{7CA1FB19-F7B8-4BA4-95EB-08565BAF8AB6}" type="presParOf" srcId="{6380B04A-9BE2-44CC-AD39-86577BA108A3}" destId="{23BC6552-16C6-4DFF-99D7-2A7EED21936F}" srcOrd="9" destOrd="0" presId="urn:microsoft.com/office/officeart/2005/8/layout/lProcess1"/>
    <dgm:cxn modelId="{B64CB64D-4322-4B1A-9D8B-8DFBC667A29C}" type="presParOf" srcId="{6380B04A-9BE2-44CC-AD39-86577BA108A3}" destId="{9B00DE85-2710-42EE-80E0-241569CAB6F6}" srcOrd="10" destOrd="0" presId="urn:microsoft.com/office/officeart/2005/8/layout/lProcess1"/>
    <dgm:cxn modelId="{A5E0E9FA-C0B4-4BF3-B45C-8256502F4D78}" type="presParOf" srcId="{6380B04A-9BE2-44CC-AD39-86577BA108A3}" destId="{F912CFAB-07D0-42F1-9EA8-87D300CEAE1A}" srcOrd="11" destOrd="0" presId="urn:microsoft.com/office/officeart/2005/8/layout/lProcess1"/>
    <dgm:cxn modelId="{60B58C3D-21F6-4933-959D-867DBD914886}" type="presParOf" srcId="{6380B04A-9BE2-44CC-AD39-86577BA108A3}" destId="{59C04183-4D36-4618-A618-46F99E5411FB}" srcOrd="12" destOrd="0" presId="urn:microsoft.com/office/officeart/2005/8/layout/lProcess1"/>
    <dgm:cxn modelId="{318BC1D9-FAD7-4E9D-8566-34ABCBB25C9C}" type="presParOf" srcId="{6380B04A-9BE2-44CC-AD39-86577BA108A3}" destId="{A309E08A-8E4A-47C3-AE61-76FDBA51286B}" srcOrd="13" destOrd="0" presId="urn:microsoft.com/office/officeart/2005/8/layout/lProcess1"/>
    <dgm:cxn modelId="{4608CEAA-0EDC-4D2B-A0E2-69B38B69C864}" type="presParOf" srcId="{6380B04A-9BE2-44CC-AD39-86577BA108A3}" destId="{F031AF85-E810-4ED2-85CB-F9F13955857C}" srcOrd="14" destOrd="0" presId="urn:microsoft.com/office/officeart/2005/8/layout/lProcess1"/>
    <dgm:cxn modelId="{91B4ED1F-5C7D-4340-A476-67057DB90D05}" type="presParOf" srcId="{3417F89B-9029-4EA4-8B96-5F6BBC89DD27}" destId="{084E90E4-AD9F-4AAA-A68B-7409C96C6D9D}" srcOrd="1" destOrd="0" presId="urn:microsoft.com/office/officeart/2005/8/layout/lProcess1"/>
    <dgm:cxn modelId="{3BB14E1B-CA9A-487A-B003-B0D29E1E6C07}" type="presParOf" srcId="{3417F89B-9029-4EA4-8B96-5F6BBC89DD27}" destId="{A42AF45D-7FDA-4361-9936-715214F728CF}" srcOrd="2" destOrd="0" presId="urn:microsoft.com/office/officeart/2005/8/layout/lProcess1"/>
    <dgm:cxn modelId="{C73EC2C5-51E3-4137-B5FC-E9F8EE77D84D}" type="presParOf" srcId="{A42AF45D-7FDA-4361-9936-715214F728CF}" destId="{4B016804-9EA7-48FE-9961-CE68CD13340C}" srcOrd="0" destOrd="0" presId="urn:microsoft.com/office/officeart/2005/8/layout/lProcess1"/>
    <dgm:cxn modelId="{978AFDB3-1298-4B54-9838-113CCE6E119D}" type="presParOf" srcId="{A42AF45D-7FDA-4361-9936-715214F728CF}" destId="{3BAE6804-B780-4D9C-9C92-D7635BCDBF41}" srcOrd="1" destOrd="0" presId="urn:microsoft.com/office/officeart/2005/8/layout/lProcess1"/>
    <dgm:cxn modelId="{B979D798-382C-4201-A897-2B1E0A95100A}" type="presParOf" srcId="{A42AF45D-7FDA-4361-9936-715214F728CF}" destId="{B2769CE9-A083-478F-B845-F51193765802}" srcOrd="2" destOrd="0" presId="urn:microsoft.com/office/officeart/2005/8/layout/lProcess1"/>
    <dgm:cxn modelId="{78AA05E6-EDBA-4028-8D4E-786100F41094}" type="presParOf" srcId="{A42AF45D-7FDA-4361-9936-715214F728CF}" destId="{A7B22725-0DF0-4B36-828A-8EC83218D774}" srcOrd="3" destOrd="0" presId="urn:microsoft.com/office/officeart/2005/8/layout/lProcess1"/>
    <dgm:cxn modelId="{1D484881-BFFD-47CA-B782-2BA514B046C7}" type="presParOf" srcId="{A42AF45D-7FDA-4361-9936-715214F728CF}" destId="{89F21FDB-21B3-4901-90B1-460BE58D7A4A}" srcOrd="4" destOrd="0" presId="urn:microsoft.com/office/officeart/2005/8/layout/lProcess1"/>
    <dgm:cxn modelId="{7E3DC900-F40D-4855-84C9-F043A6ACBD4E}" type="presParOf" srcId="{A42AF45D-7FDA-4361-9936-715214F728CF}" destId="{6ED19E4C-A246-457B-9FEE-792D487EAEC3}" srcOrd="5" destOrd="0" presId="urn:microsoft.com/office/officeart/2005/8/layout/lProcess1"/>
    <dgm:cxn modelId="{2B01E536-CE66-4CEA-9733-6D748A128244}" type="presParOf" srcId="{A42AF45D-7FDA-4361-9936-715214F728CF}" destId="{EE75B972-613A-4CDC-8AFC-32D6E1CD976F}" srcOrd="6" destOrd="0" presId="urn:microsoft.com/office/officeart/2005/8/layout/lProcess1"/>
    <dgm:cxn modelId="{80226679-8D8B-4D0D-A4CB-6593EC48DB5D}" type="presParOf" srcId="{3417F89B-9029-4EA4-8B96-5F6BBC89DD27}" destId="{E3468754-B29C-49AE-AFF1-0A4400D97B22}" srcOrd="3" destOrd="0" presId="urn:microsoft.com/office/officeart/2005/8/layout/lProcess1"/>
    <dgm:cxn modelId="{F1F02098-D8DD-48C2-B045-378FEAC12F44}" type="presParOf" srcId="{3417F89B-9029-4EA4-8B96-5F6BBC89DD27}" destId="{D76A11F1-FFD1-45FA-B5C1-76019960E67B}" srcOrd="4" destOrd="0" presId="urn:microsoft.com/office/officeart/2005/8/layout/lProcess1"/>
    <dgm:cxn modelId="{BCA515F0-329E-470D-9BAC-E367038614D7}" type="presParOf" srcId="{D76A11F1-FFD1-45FA-B5C1-76019960E67B}" destId="{E9CC1034-7872-4A54-8F65-8C5865B9CC79}" srcOrd="0" destOrd="0" presId="urn:microsoft.com/office/officeart/2005/8/layout/lProcess1"/>
    <dgm:cxn modelId="{3883A44F-64F0-43FB-8B3F-7B82569DAB7A}" type="presParOf" srcId="{D76A11F1-FFD1-45FA-B5C1-76019960E67B}" destId="{60275752-06A8-4C2B-A6CA-459B805662AC}" srcOrd="1" destOrd="0" presId="urn:microsoft.com/office/officeart/2005/8/layout/lProcess1"/>
    <dgm:cxn modelId="{02E75E3B-0DBC-4ED7-AC34-F95F618801BE}" type="presParOf" srcId="{D76A11F1-FFD1-45FA-B5C1-76019960E67B}" destId="{B00D71BB-F549-44F7-AAA3-B3CEAC1B074C}" srcOrd="2" destOrd="0" presId="urn:microsoft.com/office/officeart/2005/8/layout/lProcess1"/>
    <dgm:cxn modelId="{FF31A316-071A-4254-B8F5-60910538DF4F}" type="presParOf" srcId="{D76A11F1-FFD1-45FA-B5C1-76019960E67B}" destId="{CD19D2C8-3BD4-4A00-8F9C-C1309C51F07E}" srcOrd="3" destOrd="0" presId="urn:microsoft.com/office/officeart/2005/8/layout/lProcess1"/>
    <dgm:cxn modelId="{616A939D-25F6-43BA-8F51-B08ACF796B05}" type="presParOf" srcId="{D76A11F1-FFD1-45FA-B5C1-76019960E67B}" destId="{0B166B77-15F9-440B-8091-289670588F2B}" srcOrd="4" destOrd="0" presId="urn:microsoft.com/office/officeart/2005/8/layout/lProcess1"/>
    <dgm:cxn modelId="{3CF0E48C-4A56-4E0E-A018-CA1664715341}" type="presParOf" srcId="{D76A11F1-FFD1-45FA-B5C1-76019960E67B}" destId="{267CCA02-CF16-467B-9BB3-9D38F15FE968}" srcOrd="5" destOrd="0" presId="urn:microsoft.com/office/officeart/2005/8/layout/lProcess1"/>
    <dgm:cxn modelId="{C77B05EF-A695-4806-8CF6-608FFDBB610E}" type="presParOf" srcId="{D76A11F1-FFD1-45FA-B5C1-76019960E67B}" destId="{0D8367DD-2F47-4473-ABB4-51126829B145}" srcOrd="6" destOrd="0" presId="urn:microsoft.com/office/officeart/2005/8/layout/lProcess1"/>
    <dgm:cxn modelId="{A82C437B-CEE4-4CA1-8446-A5B7AF9C4C72}" type="presParOf" srcId="{3417F89B-9029-4EA4-8B96-5F6BBC89DD27}" destId="{F5439939-BB13-40D0-AB28-F672D376EA14}" srcOrd="5" destOrd="0" presId="urn:microsoft.com/office/officeart/2005/8/layout/lProcess1"/>
    <dgm:cxn modelId="{038D8DF3-BF48-4A9D-8751-1AF18BBCA2E8}" type="presParOf" srcId="{3417F89B-9029-4EA4-8B96-5F6BBC89DD27}" destId="{235435F6-93E1-4AD6-A0FC-FBF4C7FB2DBE}" srcOrd="6" destOrd="0" presId="urn:microsoft.com/office/officeart/2005/8/layout/lProcess1"/>
    <dgm:cxn modelId="{153ED870-EAAF-4FE6-95C8-854CE343D90E}" type="presParOf" srcId="{235435F6-93E1-4AD6-A0FC-FBF4C7FB2DBE}" destId="{C26DCA85-822A-49A8-B760-89AA44C1B1E8}" srcOrd="0" destOrd="0" presId="urn:microsoft.com/office/officeart/2005/8/layout/lProcess1"/>
    <dgm:cxn modelId="{63850371-8CFA-409C-9114-832BD2FFCDD6}" type="presParOf" srcId="{235435F6-93E1-4AD6-A0FC-FBF4C7FB2DBE}" destId="{C303AF10-CAED-415E-AFA4-8D44EBCAE078}" srcOrd="1" destOrd="0" presId="urn:microsoft.com/office/officeart/2005/8/layout/lProcess1"/>
    <dgm:cxn modelId="{20579F32-BA4A-4346-B664-AD8E346DEB96}" type="presParOf" srcId="{235435F6-93E1-4AD6-A0FC-FBF4C7FB2DBE}" destId="{FDFF82E2-60BE-48C3-B71D-B62F3BE788A7}" srcOrd="2" destOrd="0" presId="urn:microsoft.com/office/officeart/2005/8/layout/lProcess1"/>
    <dgm:cxn modelId="{B275E9FD-7B39-4A95-9DC1-C69C4C32AF23}" type="presParOf" srcId="{235435F6-93E1-4AD6-A0FC-FBF4C7FB2DBE}" destId="{7587811C-1ECD-4B1B-B2E9-FCD8D7FE37D9}" srcOrd="3" destOrd="0" presId="urn:microsoft.com/office/officeart/2005/8/layout/lProcess1"/>
    <dgm:cxn modelId="{2CF122C5-CDAD-457F-8E43-A5291197D642}" type="presParOf" srcId="{235435F6-93E1-4AD6-A0FC-FBF4C7FB2DBE}" destId="{B156FC69-7E41-4C78-BFD4-FBD45FCF6A00}" srcOrd="4" destOrd="0" presId="urn:microsoft.com/office/officeart/2005/8/layout/lProcess1"/>
    <dgm:cxn modelId="{228EBA53-CD99-4B39-B715-48588D6D5D9B}" type="presParOf" srcId="{235435F6-93E1-4AD6-A0FC-FBF4C7FB2DBE}" destId="{37DAE4AB-DDA7-48F2-8802-506A8783CDAD}" srcOrd="5" destOrd="0" presId="urn:microsoft.com/office/officeart/2005/8/layout/lProcess1"/>
    <dgm:cxn modelId="{F8571095-7F9F-4B6A-8BA6-85E2B1A548F2}" type="presParOf" srcId="{235435F6-93E1-4AD6-A0FC-FBF4C7FB2DBE}" destId="{D09C578D-332E-4F2C-9615-8ACC0FAFFB87}" srcOrd="6" destOrd="0" presId="urn:microsoft.com/office/officeart/2005/8/layout/lProcess1"/>
    <dgm:cxn modelId="{28A67808-B42F-4F76-94B3-ABFAA820B45C}" type="presParOf" srcId="{3417F89B-9029-4EA4-8B96-5F6BBC89DD27}" destId="{123F8073-E0AF-4AEB-87ED-D6392C8D7425}" srcOrd="7" destOrd="0" presId="urn:microsoft.com/office/officeart/2005/8/layout/lProcess1"/>
    <dgm:cxn modelId="{BE83B970-2D0B-48BE-8940-0268A3AF3947}" type="presParOf" srcId="{3417F89B-9029-4EA4-8B96-5F6BBC89DD27}" destId="{AE633366-AF64-4A63-A6CB-0DD042402D0C}" srcOrd="8" destOrd="0" presId="urn:microsoft.com/office/officeart/2005/8/layout/lProcess1"/>
    <dgm:cxn modelId="{ABA05D6A-D07B-4363-8EAF-1C40408C111F}" type="presParOf" srcId="{AE633366-AF64-4A63-A6CB-0DD042402D0C}" destId="{2A33877D-8617-4293-AA90-293349A5184B}" srcOrd="0" destOrd="0" presId="urn:microsoft.com/office/officeart/2005/8/layout/lProcess1"/>
    <dgm:cxn modelId="{691312E9-85D8-4286-A1B9-D6D093FC3C80}" type="presParOf" srcId="{AE633366-AF64-4A63-A6CB-0DD042402D0C}" destId="{AF52C432-D653-453A-BB49-4DA4EE03F32D}" srcOrd="1" destOrd="0" presId="urn:microsoft.com/office/officeart/2005/8/layout/lProcess1"/>
    <dgm:cxn modelId="{22250D8A-84E4-4A05-88CD-455CFF931648}" type="presParOf" srcId="{AE633366-AF64-4A63-A6CB-0DD042402D0C}" destId="{57CF65BC-F140-454B-AA38-E0A20A7F8674}" srcOrd="2" destOrd="0" presId="urn:microsoft.com/office/officeart/2005/8/layout/lProcess1"/>
    <dgm:cxn modelId="{3F6E4F53-5C3E-47D0-A303-D2DAE6764202}" type="presParOf" srcId="{AE633366-AF64-4A63-A6CB-0DD042402D0C}" destId="{A3851097-C938-4D6F-8430-8E11F135AB75}" srcOrd="3" destOrd="0" presId="urn:microsoft.com/office/officeart/2005/8/layout/lProcess1"/>
    <dgm:cxn modelId="{ECE99D0D-C9BE-42FA-A0C5-43402BB1D110}" type="presParOf" srcId="{AE633366-AF64-4A63-A6CB-0DD042402D0C}" destId="{C00425EA-98DC-4602-A5AE-69BD6603E5F1}" srcOrd="4" destOrd="0" presId="urn:microsoft.com/office/officeart/2005/8/layout/lProcess1"/>
    <dgm:cxn modelId="{1A17B0B1-8B1D-4A61-B0F3-1549FC2E32AD}" type="presParOf" srcId="{AE633366-AF64-4A63-A6CB-0DD042402D0C}" destId="{DD9F885F-6EF3-4575-A323-B9803D76B9B5}" srcOrd="5" destOrd="0" presId="urn:microsoft.com/office/officeart/2005/8/layout/lProcess1"/>
    <dgm:cxn modelId="{0B5BB1E1-5B1F-4586-BFB1-6330AB6333C0}" type="presParOf" srcId="{AE633366-AF64-4A63-A6CB-0DD042402D0C}" destId="{30D1739B-BDE0-4E4A-B83C-1C204132B636}" srcOrd="6" destOrd="0" presId="urn:microsoft.com/office/officeart/2005/8/layout/lProcess1"/>
    <dgm:cxn modelId="{60F1E840-5167-49CD-9905-CDFFC2928A4E}" type="presParOf" srcId="{AE633366-AF64-4A63-A6CB-0DD042402D0C}" destId="{0A169870-8953-441F-8331-8CBA44963DCA}" srcOrd="7" destOrd="0" presId="urn:microsoft.com/office/officeart/2005/8/layout/lProcess1"/>
    <dgm:cxn modelId="{4843EE35-89F6-4294-9A32-3D8FEDC42E90}" type="presParOf" srcId="{AE633366-AF64-4A63-A6CB-0DD042402D0C}" destId="{04CFC293-215A-4D5A-A908-E31FBAC8EB42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CEP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E9DF627-81AF-4C73-BE19-60EF2A0FF243}" type="presOf" srcId="{2C43FAD9-0A0C-4C4E-B43C-803FC4FDEF9D}" destId="{2985F30B-A87B-4FFF-9F96-54F3B1288315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B0DAFFEC-3394-4EAD-99B5-C4CFFC799EA0}" type="presOf" srcId="{EAD9502B-D673-4993-8900-6D25838575E2}" destId="{C9CB1C02-1996-4D84-8BD9-45AFA16F42F1}" srcOrd="0" destOrd="0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171C477C-4F6B-43B2-B789-DA6476C1395F}" type="presOf" srcId="{3E73AAAC-73D6-46AE-8361-7BF3CC09EF5F}" destId="{C62C252E-A6B3-41CF-B41A-0C5B92B9E78A}" srcOrd="0" destOrd="0" presId="urn:microsoft.com/office/officeart/2005/8/layout/target2"/>
    <dgm:cxn modelId="{412A2A68-82B3-452B-9196-E0C2E8C88201}" type="presParOf" srcId="{C9CB1C02-1996-4D84-8BD9-45AFA16F42F1}" destId="{B9B8BBC7-0EC0-4EB6-8B70-6597D863F277}" srcOrd="0" destOrd="0" presId="urn:microsoft.com/office/officeart/2005/8/layout/target2"/>
    <dgm:cxn modelId="{BBE3C474-E802-4B52-9802-8B338CFB370C}" type="presParOf" srcId="{B9B8BBC7-0EC0-4EB6-8B70-6597D863F277}" destId="{C62C252E-A6B3-41CF-B41A-0C5B92B9E78A}" srcOrd="0" destOrd="0" presId="urn:microsoft.com/office/officeart/2005/8/layout/target2"/>
    <dgm:cxn modelId="{C7EBF3C7-0888-40E0-957B-01BC1E4EA7E9}" type="presParOf" srcId="{B9B8BBC7-0EC0-4EB6-8B70-6597D863F277}" destId="{5026EF52-51A9-471C-91C3-0A315AAC3C89}" srcOrd="1" destOrd="0" presId="urn:microsoft.com/office/officeart/2005/8/layout/target2"/>
    <dgm:cxn modelId="{C94F85B0-3F9D-466F-89D6-0DCE42FF50B3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LINK - UTEIS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0297DAFE-ADAE-4F2C-A593-3466E6EBA09A}" type="presOf" srcId="{2C43FAD9-0A0C-4C4E-B43C-803FC4FDEF9D}" destId="{2985F30B-A87B-4FFF-9F96-54F3B1288315}" srcOrd="0" destOrd="0" presId="urn:microsoft.com/office/officeart/2005/8/layout/target2"/>
    <dgm:cxn modelId="{1D50E19F-E67F-4C48-B72B-961728BD0BEA}" type="presOf" srcId="{EAD9502B-D673-4993-8900-6D25838575E2}" destId="{C9CB1C02-1996-4D84-8BD9-45AFA16F42F1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785F1E86-BB7B-433A-A825-D6CC3413B395}" type="presOf" srcId="{3E73AAAC-73D6-46AE-8361-7BF3CC09EF5F}" destId="{C62C252E-A6B3-41CF-B41A-0C5B92B9E78A}" srcOrd="0" destOrd="0" presId="urn:microsoft.com/office/officeart/2005/8/layout/target2"/>
    <dgm:cxn modelId="{2DA9770C-3CD3-47D0-9C8B-9C34FBCBA224}" type="presParOf" srcId="{C9CB1C02-1996-4D84-8BD9-45AFA16F42F1}" destId="{B9B8BBC7-0EC0-4EB6-8B70-6597D863F277}" srcOrd="0" destOrd="0" presId="urn:microsoft.com/office/officeart/2005/8/layout/target2"/>
    <dgm:cxn modelId="{A48D330F-BD1D-4C8E-958F-5C68F3F2E678}" type="presParOf" srcId="{B9B8BBC7-0EC0-4EB6-8B70-6597D863F277}" destId="{C62C252E-A6B3-41CF-B41A-0C5B92B9E78A}" srcOrd="0" destOrd="0" presId="urn:microsoft.com/office/officeart/2005/8/layout/target2"/>
    <dgm:cxn modelId="{A4EAEA99-88DB-4224-857C-8293FC0276BB}" type="presParOf" srcId="{B9B8BBC7-0EC0-4EB6-8B70-6597D863F277}" destId="{5026EF52-51A9-471C-91C3-0A315AAC3C89}" srcOrd="1" destOrd="0" presId="urn:microsoft.com/office/officeart/2005/8/layout/target2"/>
    <dgm:cxn modelId="{816E6C31-36B1-4799-9C8F-F332BA5F46A8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TELEFONE - UTEIS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C955F88-FA88-4123-92F2-12D7ACDDBE14}" type="presOf" srcId="{EAD9502B-D673-4993-8900-6D25838575E2}" destId="{C9CB1C02-1996-4D84-8BD9-45AFA16F42F1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B4758898-210D-4332-8972-483EBF612832}" type="presOf" srcId="{3E73AAAC-73D6-46AE-8361-7BF3CC09EF5F}" destId="{C62C252E-A6B3-41CF-B41A-0C5B92B9E78A}" srcOrd="0" destOrd="0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0B5662A7-016F-4C2B-9E00-9B50A08A537A}" type="presOf" srcId="{2C43FAD9-0A0C-4C4E-B43C-803FC4FDEF9D}" destId="{2985F30B-A87B-4FFF-9F96-54F3B1288315}" srcOrd="0" destOrd="0" presId="urn:microsoft.com/office/officeart/2005/8/layout/target2"/>
    <dgm:cxn modelId="{92F8E7CB-3EDD-41A1-983E-0D7A2EA80B25}" type="presParOf" srcId="{C9CB1C02-1996-4D84-8BD9-45AFA16F42F1}" destId="{B9B8BBC7-0EC0-4EB6-8B70-6597D863F277}" srcOrd="0" destOrd="0" presId="urn:microsoft.com/office/officeart/2005/8/layout/target2"/>
    <dgm:cxn modelId="{63A58336-182E-4879-942F-58C8BFEB75CD}" type="presParOf" srcId="{B9B8BBC7-0EC0-4EB6-8B70-6597D863F277}" destId="{C62C252E-A6B3-41CF-B41A-0C5B92B9E78A}" srcOrd="0" destOrd="0" presId="urn:microsoft.com/office/officeart/2005/8/layout/target2"/>
    <dgm:cxn modelId="{B3148662-3ADD-47B9-A8EC-8219BC947306}" type="presParOf" srcId="{B9B8BBC7-0EC0-4EB6-8B70-6597D863F277}" destId="{5026EF52-51A9-471C-91C3-0A315AAC3C89}" srcOrd="1" destOrd="0" presId="urn:microsoft.com/office/officeart/2005/8/layout/target2"/>
    <dgm:cxn modelId="{E0928A23-EE80-4DF9-BB7C-DF38998EB041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PLANOS DE CONTAS</a:t>
          </a:r>
          <a:endParaRPr lang="pt-BR" sz="1100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0DFB8340-4DF4-4733-AAE5-3F4A7DB99C4B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RECEITAS</a:t>
          </a:r>
          <a:endParaRPr lang="pt-BR" sz="1100" dirty="0"/>
        </a:p>
      </dgm:t>
    </dgm:pt>
    <dgm:pt modelId="{2C3E14A0-A0AB-4367-9951-9827149B329D}" type="parTrans" cxnId="{42046A0D-4D7F-4702-8FD4-C2FFED28D033}">
      <dgm:prSet/>
      <dgm:spPr/>
    </dgm:pt>
    <dgm:pt modelId="{E5534230-08A1-488D-B0EE-4B801CBE0DCC}" type="sibTrans" cxnId="{42046A0D-4D7F-4702-8FD4-C2FFED28D033}">
      <dgm:prSet/>
      <dgm:spPr/>
    </dgm:pt>
    <dgm:pt modelId="{0AF24E40-31AF-4C74-A779-CFF43890B6BC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DEPESAS</a:t>
          </a:r>
          <a:endParaRPr lang="pt-BR" sz="1100" dirty="0"/>
        </a:p>
      </dgm:t>
    </dgm:pt>
    <dgm:pt modelId="{68EB7056-06C4-4655-A547-8BFB8F1A6A7A}" type="parTrans" cxnId="{60EF11D4-4815-482A-A647-FC45C1896AE8}">
      <dgm:prSet/>
      <dgm:spPr/>
    </dgm:pt>
    <dgm:pt modelId="{D16C1EB8-A3C9-435B-BFD3-1256701C70A0}" type="sibTrans" cxnId="{60EF11D4-4815-482A-A647-FC45C1896AE8}">
      <dgm:prSet/>
      <dgm:spPr/>
    </dgm:pt>
    <dgm:pt modelId="{07C70F46-08E6-40C5-92D9-408F62E6788D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RECIBOS</a:t>
          </a:r>
          <a:endParaRPr lang="pt-BR" sz="1100" dirty="0"/>
        </a:p>
      </dgm:t>
    </dgm:pt>
    <dgm:pt modelId="{0B54CD06-C593-44EC-964B-332596162F3B}" type="parTrans" cxnId="{65E35B01-4749-4662-9878-22BD647C26D2}">
      <dgm:prSet/>
      <dgm:spPr/>
    </dgm:pt>
    <dgm:pt modelId="{F13BE2FD-DBAA-4D8D-9316-A2522E86EE1D}" type="sibTrans" cxnId="{65E35B01-4749-4662-9878-22BD647C26D2}">
      <dgm:prSet/>
      <dgm:spPr/>
    </dgm:pt>
    <dgm:pt modelId="{E3A60CCC-12C4-472D-9748-804FB793E5FC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FORMAS DE PAGAMENTO / RECEBIM</a:t>
          </a:r>
          <a:r>
            <a:rPr lang="pt-BR" sz="900" dirty="0" smtClean="0"/>
            <a:t>ENTO</a:t>
          </a:r>
          <a:endParaRPr lang="pt-BR" sz="900" dirty="0"/>
        </a:p>
      </dgm:t>
    </dgm:pt>
    <dgm:pt modelId="{55BF2623-4AAF-4794-A965-4E7519B9D792}" type="parTrans" cxnId="{EDE743BC-9B91-4EE1-8596-B8BB9AC20655}">
      <dgm:prSet/>
      <dgm:spPr/>
    </dgm:pt>
    <dgm:pt modelId="{5105698F-00EA-4475-A420-EE68E4AEA4AB}" type="sibTrans" cxnId="{EDE743BC-9B91-4EE1-8596-B8BB9AC20655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DC8156-AC89-47DE-AC62-9BB948272EB6}" type="pres">
      <dgm:prSet presAssocID="{AAAD0CA6-B2C8-4F5E-95B2-429F9E9D469C}" presName="outerSibTrans" presStyleCnt="0"/>
      <dgm:spPr/>
    </dgm:pt>
    <dgm:pt modelId="{00FDD89F-20EE-4BF6-833B-7DDC0CA9D85E}" type="pres">
      <dgm:prSet presAssocID="{0DFB8340-4DF4-4733-AAE5-3F4A7DB99C4B}" presName="oChild" presStyleLbl="fgAcc1" presStyleIdx="1" presStyleCnt="5">
        <dgm:presLayoutVars>
          <dgm:bulletEnabled val="1"/>
        </dgm:presLayoutVars>
      </dgm:prSet>
      <dgm:spPr/>
    </dgm:pt>
    <dgm:pt modelId="{B7B8207E-C1EB-451D-ACE6-2ECD135BEBB7}" type="pres">
      <dgm:prSet presAssocID="{E5534230-08A1-488D-B0EE-4B801CBE0DCC}" presName="outerSibTrans" presStyleCnt="0"/>
      <dgm:spPr/>
    </dgm:pt>
    <dgm:pt modelId="{C3EAFC74-D7FC-44B0-9E04-FABC9BAB51FD}" type="pres">
      <dgm:prSet presAssocID="{0AF24E40-31AF-4C74-A779-CFF43890B6BC}" presName="oChild" presStyleLbl="fgAcc1" presStyleIdx="2" presStyleCnt="5">
        <dgm:presLayoutVars>
          <dgm:bulletEnabled val="1"/>
        </dgm:presLayoutVars>
      </dgm:prSet>
      <dgm:spPr/>
    </dgm:pt>
    <dgm:pt modelId="{7ACC444D-A10D-41CD-BE6B-352E9D56254B}" type="pres">
      <dgm:prSet presAssocID="{D16C1EB8-A3C9-435B-BFD3-1256701C70A0}" presName="outerSibTrans" presStyleCnt="0"/>
      <dgm:spPr/>
    </dgm:pt>
    <dgm:pt modelId="{F86E9DDD-8AD0-401A-80B7-01BDB47627F3}" type="pres">
      <dgm:prSet presAssocID="{07C70F46-08E6-40C5-92D9-408F62E6788D}" presName="oChild" presStyleLbl="fgAcc1" presStyleIdx="3" presStyleCnt="5">
        <dgm:presLayoutVars>
          <dgm:bulletEnabled val="1"/>
        </dgm:presLayoutVars>
      </dgm:prSet>
      <dgm:spPr/>
    </dgm:pt>
    <dgm:pt modelId="{E777A5F0-6072-4D09-9870-32140B020D88}" type="pres">
      <dgm:prSet presAssocID="{F13BE2FD-DBAA-4D8D-9316-A2522E86EE1D}" presName="outerSibTrans" presStyleCnt="0"/>
      <dgm:spPr/>
    </dgm:pt>
    <dgm:pt modelId="{86545FB6-D865-4CA5-B2EB-5C927263CC9E}" type="pres">
      <dgm:prSet presAssocID="{E3A60CCC-12C4-472D-9748-804FB793E5FC}" presName="oChild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42046A0D-4D7F-4702-8FD4-C2FFED28D033}" srcId="{3E73AAAC-73D6-46AE-8361-7BF3CC09EF5F}" destId="{0DFB8340-4DF4-4733-AAE5-3F4A7DB99C4B}" srcOrd="1" destOrd="0" parTransId="{2C3E14A0-A0AB-4367-9951-9827149B329D}" sibTransId="{E5534230-08A1-488D-B0EE-4B801CBE0DCC}"/>
    <dgm:cxn modelId="{A9C0649D-1C94-4BA1-963B-875CC59319C3}" type="presOf" srcId="{0AF24E40-31AF-4C74-A779-CFF43890B6BC}" destId="{C3EAFC74-D7FC-44B0-9E04-FABC9BAB51FD}" srcOrd="0" destOrd="0" presId="urn:microsoft.com/office/officeart/2005/8/layout/target2"/>
    <dgm:cxn modelId="{6553C24C-9CCC-4818-9F12-40135EBE78BF}" type="presOf" srcId="{E3A60CCC-12C4-472D-9748-804FB793E5FC}" destId="{86545FB6-D865-4CA5-B2EB-5C927263CC9E}" srcOrd="0" destOrd="0" presId="urn:microsoft.com/office/officeart/2005/8/layout/target2"/>
    <dgm:cxn modelId="{AA14DF9B-F1F2-40AA-937B-1A682247B3B2}" type="presOf" srcId="{0DFB8340-4DF4-4733-AAE5-3F4A7DB99C4B}" destId="{00FDD89F-20EE-4BF6-833B-7DDC0CA9D85E}" srcOrd="0" destOrd="0" presId="urn:microsoft.com/office/officeart/2005/8/layout/target2"/>
    <dgm:cxn modelId="{1ACD3281-A55D-4BDC-B574-E3D12378AA13}" type="presOf" srcId="{EAD9502B-D673-4993-8900-6D25838575E2}" destId="{C9CB1C02-1996-4D84-8BD9-45AFA16F42F1}" srcOrd="0" destOrd="0" presId="urn:microsoft.com/office/officeart/2005/8/layout/target2"/>
    <dgm:cxn modelId="{EDE743BC-9B91-4EE1-8596-B8BB9AC20655}" srcId="{3E73AAAC-73D6-46AE-8361-7BF3CC09EF5F}" destId="{E3A60CCC-12C4-472D-9748-804FB793E5FC}" srcOrd="4" destOrd="0" parTransId="{55BF2623-4AAF-4794-A965-4E7519B9D792}" sibTransId="{5105698F-00EA-4475-A420-EE68E4AEA4AB}"/>
    <dgm:cxn modelId="{774B0514-A1B9-4871-8A5A-3F164ACEB546}" type="presOf" srcId="{07C70F46-08E6-40C5-92D9-408F62E6788D}" destId="{F86E9DDD-8AD0-401A-80B7-01BDB47627F3}" srcOrd="0" destOrd="0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2A3A67D5-24E9-4318-8765-B9615891E05C}" type="presOf" srcId="{2C43FAD9-0A0C-4C4E-B43C-803FC4FDEF9D}" destId="{2985F30B-A87B-4FFF-9F96-54F3B1288315}" srcOrd="0" destOrd="0" presId="urn:microsoft.com/office/officeart/2005/8/layout/target2"/>
    <dgm:cxn modelId="{60EF11D4-4815-482A-A647-FC45C1896AE8}" srcId="{3E73AAAC-73D6-46AE-8361-7BF3CC09EF5F}" destId="{0AF24E40-31AF-4C74-A779-CFF43890B6BC}" srcOrd="2" destOrd="0" parTransId="{68EB7056-06C4-4655-A547-8BFB8F1A6A7A}" sibTransId="{D16C1EB8-A3C9-435B-BFD3-1256701C70A0}"/>
    <dgm:cxn modelId="{65E35B01-4749-4662-9878-22BD647C26D2}" srcId="{3E73AAAC-73D6-46AE-8361-7BF3CC09EF5F}" destId="{07C70F46-08E6-40C5-92D9-408F62E6788D}" srcOrd="3" destOrd="0" parTransId="{0B54CD06-C593-44EC-964B-332596162F3B}" sibTransId="{F13BE2FD-DBAA-4D8D-9316-A2522E86EE1D}"/>
    <dgm:cxn modelId="{F2802866-94F5-4B62-AD38-C1D6D14C2714}" type="presOf" srcId="{3E73AAAC-73D6-46AE-8361-7BF3CC09EF5F}" destId="{C62C252E-A6B3-41CF-B41A-0C5B92B9E78A}" srcOrd="0" destOrd="0" presId="urn:microsoft.com/office/officeart/2005/8/layout/target2"/>
    <dgm:cxn modelId="{181DE769-91A1-4885-8F77-DF499B061246}" type="presParOf" srcId="{C9CB1C02-1996-4D84-8BD9-45AFA16F42F1}" destId="{B9B8BBC7-0EC0-4EB6-8B70-6597D863F277}" srcOrd="0" destOrd="0" presId="urn:microsoft.com/office/officeart/2005/8/layout/target2"/>
    <dgm:cxn modelId="{7A88425B-67CC-4A69-821E-234FA4508EDF}" type="presParOf" srcId="{B9B8BBC7-0EC0-4EB6-8B70-6597D863F277}" destId="{C62C252E-A6B3-41CF-B41A-0C5B92B9E78A}" srcOrd="0" destOrd="0" presId="urn:microsoft.com/office/officeart/2005/8/layout/target2"/>
    <dgm:cxn modelId="{605A53DA-E3D5-40B9-A02C-B176BFBA7250}" type="presParOf" srcId="{B9B8BBC7-0EC0-4EB6-8B70-6597D863F277}" destId="{5026EF52-51A9-471C-91C3-0A315AAC3C89}" srcOrd="1" destOrd="0" presId="urn:microsoft.com/office/officeart/2005/8/layout/target2"/>
    <dgm:cxn modelId="{081828F7-9BAE-4061-B696-25E14D45561E}" type="presParOf" srcId="{5026EF52-51A9-471C-91C3-0A315AAC3C89}" destId="{2985F30B-A87B-4FFF-9F96-54F3B1288315}" srcOrd="0" destOrd="0" presId="urn:microsoft.com/office/officeart/2005/8/layout/target2"/>
    <dgm:cxn modelId="{2DF68AD2-6EA4-4724-9DF4-D522296582D3}" type="presParOf" srcId="{5026EF52-51A9-471C-91C3-0A315AAC3C89}" destId="{72DC8156-AC89-47DE-AC62-9BB948272EB6}" srcOrd="1" destOrd="0" presId="urn:microsoft.com/office/officeart/2005/8/layout/target2"/>
    <dgm:cxn modelId="{F22C8482-E45D-4413-91C3-20C873315A5F}" type="presParOf" srcId="{5026EF52-51A9-471C-91C3-0A315AAC3C89}" destId="{00FDD89F-20EE-4BF6-833B-7DDC0CA9D85E}" srcOrd="2" destOrd="0" presId="urn:microsoft.com/office/officeart/2005/8/layout/target2"/>
    <dgm:cxn modelId="{EC5A9BE2-EF3B-4CDF-82E1-C2DDFBBB81D4}" type="presParOf" srcId="{5026EF52-51A9-471C-91C3-0A315AAC3C89}" destId="{B7B8207E-C1EB-451D-ACE6-2ECD135BEBB7}" srcOrd="3" destOrd="0" presId="urn:microsoft.com/office/officeart/2005/8/layout/target2"/>
    <dgm:cxn modelId="{B5165552-B179-4B48-9967-A9754CC94E7E}" type="presParOf" srcId="{5026EF52-51A9-471C-91C3-0A315AAC3C89}" destId="{C3EAFC74-D7FC-44B0-9E04-FABC9BAB51FD}" srcOrd="4" destOrd="0" presId="urn:microsoft.com/office/officeart/2005/8/layout/target2"/>
    <dgm:cxn modelId="{E20A91C2-63F0-430C-9A0E-1733FE69316B}" type="presParOf" srcId="{5026EF52-51A9-471C-91C3-0A315AAC3C89}" destId="{7ACC444D-A10D-41CD-BE6B-352E9D56254B}" srcOrd="5" destOrd="0" presId="urn:microsoft.com/office/officeart/2005/8/layout/target2"/>
    <dgm:cxn modelId="{EEB83A48-63F9-40C7-8CDC-5BB897C9561D}" type="presParOf" srcId="{5026EF52-51A9-471C-91C3-0A315AAC3C89}" destId="{F86E9DDD-8AD0-401A-80B7-01BDB47627F3}" srcOrd="6" destOrd="0" presId="urn:microsoft.com/office/officeart/2005/8/layout/target2"/>
    <dgm:cxn modelId="{CE330DC1-D896-4597-9FA7-2FBF1D8EA423}" type="presParOf" srcId="{5026EF52-51A9-471C-91C3-0A315AAC3C89}" destId="{E777A5F0-6072-4D09-9870-32140B020D88}" srcOrd="7" destOrd="0" presId="urn:microsoft.com/office/officeart/2005/8/layout/target2"/>
    <dgm:cxn modelId="{2FED04B5-5CDD-46F3-A12C-8CFBEF7AE85D}" type="presParOf" srcId="{5026EF52-51A9-471C-91C3-0A315AAC3C89}" destId="{86545FB6-D865-4CA5-B2EB-5C927263CC9E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LIGAÇÃO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  <dgm:t>
        <a:bodyPr/>
        <a:lstStyle/>
        <a:p>
          <a:endParaRPr lang="pt-BR"/>
        </a:p>
      </dgm:t>
    </dgm:pt>
    <dgm:pt modelId="{AAAD0CA6-B2C8-4F5E-95B2-429F9E9D469C}" type="sibTrans" cxnId="{E5CDEA6D-69D3-4EDC-B902-BC51DD3330BF}">
      <dgm:prSet/>
      <dgm:spPr/>
      <dgm:t>
        <a:bodyPr/>
        <a:lstStyle/>
        <a:p>
          <a:endParaRPr lang="pt-BR"/>
        </a:p>
      </dgm:t>
    </dgm:pt>
    <dgm:pt modelId="{0DFB8340-4DF4-4733-AAE5-3F4A7DB99C4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OBRA</a:t>
          </a:r>
          <a:endParaRPr lang="pt-BR" dirty="0"/>
        </a:p>
      </dgm:t>
    </dgm:pt>
    <dgm:pt modelId="{2C3E14A0-A0AB-4367-9951-9827149B329D}" type="parTrans" cxnId="{42046A0D-4D7F-4702-8FD4-C2FFED28D033}">
      <dgm:prSet/>
      <dgm:spPr/>
      <dgm:t>
        <a:bodyPr/>
        <a:lstStyle/>
        <a:p>
          <a:endParaRPr lang="pt-BR"/>
        </a:p>
      </dgm:t>
    </dgm:pt>
    <dgm:pt modelId="{E5534230-08A1-488D-B0EE-4B801CBE0DCC}" type="sibTrans" cxnId="{42046A0D-4D7F-4702-8FD4-C2FFED28D033}">
      <dgm:prSet/>
      <dgm:spPr/>
      <dgm:t>
        <a:bodyPr/>
        <a:lstStyle/>
        <a:p>
          <a:endParaRPr lang="pt-BR"/>
        </a:p>
      </dgm:t>
    </dgm:pt>
    <dgm:pt modelId="{0AF24E40-31AF-4C74-A779-CFF43890B6B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PARA COBRANÇA</a:t>
          </a:r>
          <a:endParaRPr lang="pt-BR" dirty="0"/>
        </a:p>
      </dgm:t>
    </dgm:pt>
    <dgm:pt modelId="{68EB7056-06C4-4655-A547-8BFB8F1A6A7A}" type="parTrans" cxnId="{60EF11D4-4815-482A-A647-FC45C1896AE8}">
      <dgm:prSet/>
      <dgm:spPr/>
      <dgm:t>
        <a:bodyPr/>
        <a:lstStyle/>
        <a:p>
          <a:endParaRPr lang="pt-BR"/>
        </a:p>
      </dgm:t>
    </dgm:pt>
    <dgm:pt modelId="{D16C1EB8-A3C9-435B-BFD3-1256701C70A0}" type="sibTrans" cxnId="{60EF11D4-4815-482A-A647-FC45C1896AE8}">
      <dgm:prSet/>
      <dgm:spPr/>
      <dgm:t>
        <a:bodyPr/>
        <a:lstStyle/>
        <a:p>
          <a:endParaRPr lang="pt-BR"/>
        </a:p>
      </dgm:t>
    </dgm:pt>
    <dgm:pt modelId="{07C70F46-08E6-40C5-92D9-408F62E6788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0B54CD06-C593-44EC-964B-332596162F3B}" type="parTrans" cxnId="{65E35B01-4749-4662-9878-22BD647C26D2}">
      <dgm:prSet/>
      <dgm:spPr/>
      <dgm:t>
        <a:bodyPr/>
        <a:lstStyle/>
        <a:p>
          <a:endParaRPr lang="pt-BR"/>
        </a:p>
      </dgm:t>
    </dgm:pt>
    <dgm:pt modelId="{F13BE2FD-DBAA-4D8D-9316-A2522E86EE1D}" type="sibTrans" cxnId="{65E35B01-4749-4662-9878-22BD647C26D2}">
      <dgm:prSet/>
      <dgm:spPr/>
      <dgm:t>
        <a:bodyPr/>
        <a:lstStyle/>
        <a:p>
          <a:endParaRPr lang="pt-BR"/>
        </a:p>
      </dgm:t>
    </dgm:pt>
    <dgm:pt modelId="{AB0B8CE0-3703-427E-9074-204799D476C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ENDEREÇO DA OBRA</a:t>
          </a:r>
          <a:endParaRPr lang="pt-BR" dirty="0"/>
        </a:p>
      </dgm:t>
    </dgm:pt>
    <dgm:pt modelId="{9B1DD103-F91C-4710-B091-029CEC6FCF70}" type="parTrans" cxnId="{C253FB27-FDB5-427D-B4BC-DAB10A2FCCAE}">
      <dgm:prSet/>
      <dgm:spPr/>
    </dgm:pt>
    <dgm:pt modelId="{06FECB94-EA07-45EE-9C8F-5FA8DDB7C4CF}" type="sibTrans" cxnId="{C253FB27-FDB5-427D-B4BC-DAB10A2FCCAE}">
      <dgm:prSet/>
      <dgm:spPr/>
    </dgm:pt>
    <dgm:pt modelId="{F521C497-7395-4841-8E1A-268F4831721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SOLICITANTE</a:t>
          </a:r>
          <a:endParaRPr lang="pt-BR" dirty="0"/>
        </a:p>
      </dgm:t>
    </dgm:pt>
    <dgm:pt modelId="{6C089AA5-BEC4-48F8-AFE6-A5B02BBC891C}" type="parTrans" cxnId="{4D62EE22-2403-47CD-AC25-B96AE8591CCF}">
      <dgm:prSet/>
      <dgm:spPr/>
    </dgm:pt>
    <dgm:pt modelId="{1F124438-9E03-4767-928F-0367211425D0}" type="sibTrans" cxnId="{4D62EE22-2403-47CD-AC25-B96AE8591CCF}">
      <dgm:prSet/>
      <dgm:spPr/>
    </dgm:pt>
    <dgm:pt modelId="{459270A2-1F13-4CFA-B79E-6433238EAA81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D5987EC2-09E2-46BC-9198-F5742547A0CF}" type="parTrans" cxnId="{25DA1D25-1B16-477C-88D5-27B95C0C4E72}">
      <dgm:prSet/>
      <dgm:spPr/>
    </dgm:pt>
    <dgm:pt modelId="{72DD9D01-4420-416A-A1D6-01DE6B31C58B}" type="sibTrans" cxnId="{25DA1D25-1B16-477C-88D5-27B95C0C4E72}">
      <dgm:prSet/>
      <dgm:spPr/>
    </dgm:pt>
    <dgm:pt modelId="{0D0F51AA-7287-4787-993E-C91E7BB46958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SERVIÇO</a:t>
          </a:r>
          <a:endParaRPr lang="pt-BR" dirty="0"/>
        </a:p>
      </dgm:t>
    </dgm:pt>
    <dgm:pt modelId="{73424212-0E2E-40B5-9E30-C6C05F6C0505}" type="parTrans" cxnId="{C7FE75A2-E04E-4D07-8713-63E50C90FD0D}">
      <dgm:prSet/>
      <dgm:spPr/>
    </dgm:pt>
    <dgm:pt modelId="{23CCE5C8-AC43-4406-BC4C-34B9163B4695}" type="sibTrans" cxnId="{C7FE75A2-E04E-4D07-8713-63E50C90FD0D}">
      <dgm:prSet/>
      <dgm:spPr/>
    </dgm:pt>
    <dgm:pt modelId="{8584285D-2719-43FB-8CB6-E983330A8D7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QUANTIDADE DE CAÇAMBAS</a:t>
          </a:r>
          <a:endParaRPr lang="pt-BR" dirty="0"/>
        </a:p>
      </dgm:t>
    </dgm:pt>
    <dgm:pt modelId="{AC340CD2-28F7-4569-AE87-4AB97BFDDF72}" type="parTrans" cxnId="{BBF26111-0DBA-4BC9-901C-F545BACE4179}">
      <dgm:prSet/>
      <dgm:spPr/>
    </dgm:pt>
    <dgm:pt modelId="{A2F4243A-583B-4A9C-B1A2-65E5E53AFB59}" type="sibTrans" cxnId="{BBF26111-0DBA-4BC9-901C-F545BACE4179}">
      <dgm:prSet/>
      <dgm:spPr/>
    </dgm:pt>
    <dgm:pt modelId="{F6C71E79-16C6-4BA9-96E7-BFDAFB5F89F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DATAS PARA ENTREGA DAS CAÇAMBAS</a:t>
          </a:r>
          <a:endParaRPr lang="pt-BR" dirty="0"/>
        </a:p>
      </dgm:t>
    </dgm:pt>
    <dgm:pt modelId="{407FCE76-847B-4A6B-BC70-B517240DE880}" type="parTrans" cxnId="{21BAA5C2-3647-493D-85AB-8413FBD9E682}">
      <dgm:prSet/>
      <dgm:spPr/>
    </dgm:pt>
    <dgm:pt modelId="{4926AA4D-4E8A-46DA-B25A-7C93CE582A9D}" type="sibTrans" cxnId="{21BAA5C2-3647-493D-85AB-8413FBD9E682}">
      <dgm:prSet/>
      <dgm:spPr/>
    </dgm:pt>
    <dgm:pt modelId="{5F1BE8A0-E3E2-46EC-B117-8758D80AE3C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40572E0A-00DF-49C3-B9C9-AB028F2844E6}" type="parTrans" cxnId="{7D143E9C-F95E-4A11-94C9-B794D69F979E}">
      <dgm:prSet/>
      <dgm:spPr/>
    </dgm:pt>
    <dgm:pt modelId="{5A6E4CD1-16D1-4029-87FA-C54BD80DA1E7}" type="sibTrans" cxnId="{7D143E9C-F95E-4A11-94C9-B794D69F979E}">
      <dgm:prSet/>
      <dgm:spPr/>
    </dgm:pt>
    <dgm:pt modelId="{707F0688-38B7-409A-ABBD-2F4D5103FD5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&lt;&lt;TIPO DE MATERIAL&gt;&gt;</a:t>
          </a:r>
          <a:endParaRPr lang="pt-BR" dirty="0"/>
        </a:p>
      </dgm:t>
    </dgm:pt>
    <dgm:pt modelId="{6F136958-4689-4493-A5DF-74318ACE2B59}" type="parTrans" cxnId="{0EED9948-ABC9-4A9E-9B80-A75CA80D17F5}">
      <dgm:prSet/>
      <dgm:spPr/>
    </dgm:pt>
    <dgm:pt modelId="{D80CDD73-9F04-4EAC-9391-A90220D05E32}" type="sibTrans" cxnId="{0EED9948-ABC9-4A9E-9B80-A75CA80D17F5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DC8156-AC89-47DE-AC62-9BB948272EB6}" type="pres">
      <dgm:prSet presAssocID="{AAAD0CA6-B2C8-4F5E-95B2-429F9E9D469C}" presName="outerSibTrans" presStyleCnt="0"/>
      <dgm:spPr/>
    </dgm:pt>
    <dgm:pt modelId="{00FDD89F-20EE-4BF6-833B-7DDC0CA9D85E}" type="pres">
      <dgm:prSet presAssocID="{0DFB8340-4DF4-4733-AAE5-3F4A7DB99C4B}" presName="o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B8207E-C1EB-451D-ACE6-2ECD135BEBB7}" type="pres">
      <dgm:prSet presAssocID="{E5534230-08A1-488D-B0EE-4B801CBE0DCC}" presName="outerSibTrans" presStyleCnt="0"/>
      <dgm:spPr/>
    </dgm:pt>
    <dgm:pt modelId="{4C54FE2C-8123-4951-B3B6-E264095CD914}" type="pres">
      <dgm:prSet presAssocID="{0D0F51AA-7287-4787-993E-C91E7BB46958}" presName="oChild" presStyleLbl="fgAcc1" presStyleIdx="2" presStyleCnt="3">
        <dgm:presLayoutVars>
          <dgm:bulletEnabled val="1"/>
        </dgm:presLayoutVars>
      </dgm:prSet>
      <dgm:spPr/>
    </dgm:pt>
  </dgm:ptLst>
  <dgm:cxnLst>
    <dgm:cxn modelId="{4791DA31-5BD7-4030-9532-875CB9999515}" type="presOf" srcId="{AB0B8CE0-3703-427E-9074-204799D476C3}" destId="{00FDD89F-20EE-4BF6-833B-7DDC0CA9D85E}" srcOrd="0" destOrd="1" presId="urn:microsoft.com/office/officeart/2005/8/layout/target2"/>
    <dgm:cxn modelId="{7D143E9C-F95E-4A11-94C9-B794D69F979E}" srcId="{0D0F51AA-7287-4787-993E-C91E7BB46958}" destId="{5F1BE8A0-E3E2-46EC-B117-8758D80AE3CC}" srcOrd="2" destOrd="0" parTransId="{40572E0A-00DF-49C3-B9C9-AB028F2844E6}" sibTransId="{5A6E4CD1-16D1-4029-87FA-C54BD80DA1E7}"/>
    <dgm:cxn modelId="{C253FB27-FDB5-427D-B4BC-DAB10A2FCCAE}" srcId="{0DFB8340-4DF4-4733-AAE5-3F4A7DB99C4B}" destId="{AB0B8CE0-3703-427E-9074-204799D476C3}" srcOrd="0" destOrd="0" parTransId="{9B1DD103-F91C-4710-B091-029CEC6FCF70}" sibTransId="{06FECB94-EA07-45EE-9C8F-5FA8DDB7C4CF}"/>
    <dgm:cxn modelId="{0FD9B777-2460-4BED-BD85-300B67800949}" type="presOf" srcId="{3E73AAAC-73D6-46AE-8361-7BF3CC09EF5F}" destId="{C62C252E-A6B3-41CF-B41A-0C5B92B9E78A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21139410-D6CF-43C2-8EF2-8404822815E5}" type="presOf" srcId="{8584285D-2719-43FB-8CB6-E983330A8D74}" destId="{4C54FE2C-8123-4951-B3B6-E264095CD914}" srcOrd="0" destOrd="1" presId="urn:microsoft.com/office/officeart/2005/8/layout/target2"/>
    <dgm:cxn modelId="{5ACB56C7-FB67-4778-8091-E33489CE1D6F}" type="presOf" srcId="{0D0F51AA-7287-4787-993E-C91E7BB46958}" destId="{4C54FE2C-8123-4951-B3B6-E264095CD914}" srcOrd="0" destOrd="0" presId="urn:microsoft.com/office/officeart/2005/8/layout/target2"/>
    <dgm:cxn modelId="{0EED9948-ABC9-4A9E-9B80-A75CA80D17F5}" srcId="{0D0F51AA-7287-4787-993E-C91E7BB46958}" destId="{707F0688-38B7-409A-ABBD-2F4D5103FD5C}" srcOrd="3" destOrd="0" parTransId="{6F136958-4689-4493-A5DF-74318ACE2B59}" sibTransId="{D80CDD73-9F04-4EAC-9391-A90220D05E32}"/>
    <dgm:cxn modelId="{BBF26111-0DBA-4BC9-901C-F545BACE4179}" srcId="{0D0F51AA-7287-4787-993E-C91E7BB46958}" destId="{8584285D-2719-43FB-8CB6-E983330A8D74}" srcOrd="0" destOrd="0" parTransId="{AC340CD2-28F7-4569-AE87-4AB97BFDDF72}" sibTransId="{A2F4243A-583B-4A9C-B1A2-65E5E53AFB59}"/>
    <dgm:cxn modelId="{0B61AAB3-57DF-47C0-B6DF-358BDE58CBF7}" type="presOf" srcId="{07C70F46-08E6-40C5-92D9-408F62E6788D}" destId="{00FDD89F-20EE-4BF6-833B-7DDC0CA9D85E}" srcOrd="0" destOrd="3" presId="urn:microsoft.com/office/officeart/2005/8/layout/target2"/>
    <dgm:cxn modelId="{F5C4B0CB-F511-49D8-8063-EE5F7B68483E}" type="presOf" srcId="{707F0688-38B7-409A-ABBD-2F4D5103FD5C}" destId="{4C54FE2C-8123-4951-B3B6-E264095CD914}" srcOrd="0" destOrd="4" presId="urn:microsoft.com/office/officeart/2005/8/layout/target2"/>
    <dgm:cxn modelId="{C7FE75A2-E04E-4D07-8713-63E50C90FD0D}" srcId="{3E73AAAC-73D6-46AE-8361-7BF3CC09EF5F}" destId="{0D0F51AA-7287-4787-993E-C91E7BB46958}" srcOrd="2" destOrd="0" parTransId="{73424212-0E2E-40B5-9E30-C6C05F6C0505}" sibTransId="{23CCE5C8-AC43-4406-BC4C-34B9163B4695}"/>
    <dgm:cxn modelId="{21BAA5C2-3647-493D-85AB-8413FBD9E682}" srcId="{0D0F51AA-7287-4787-993E-C91E7BB46958}" destId="{F6C71E79-16C6-4BA9-96E7-BFDAFB5F89FC}" srcOrd="1" destOrd="0" parTransId="{407FCE76-847B-4A6B-BC70-B517240DE880}" sibTransId="{4926AA4D-4E8A-46DA-B25A-7C93CE582A9D}"/>
    <dgm:cxn modelId="{3AAFDC25-69E2-41E7-B430-EC937C2C282B}" type="presOf" srcId="{F6C71E79-16C6-4BA9-96E7-BFDAFB5F89FC}" destId="{4C54FE2C-8123-4951-B3B6-E264095CD914}" srcOrd="0" destOrd="2" presId="urn:microsoft.com/office/officeart/2005/8/layout/target2"/>
    <dgm:cxn modelId="{F7E9BD72-C643-44F7-8452-58251A2A5637}" type="presOf" srcId="{2C43FAD9-0A0C-4C4E-B43C-803FC4FDEF9D}" destId="{2985F30B-A87B-4FFF-9F96-54F3B1288315}" srcOrd="0" destOrd="0" presId="urn:microsoft.com/office/officeart/2005/8/layout/target2"/>
    <dgm:cxn modelId="{41EF5165-80E7-4637-85E4-8852830BDF86}" type="presOf" srcId="{0DFB8340-4DF4-4733-AAE5-3F4A7DB99C4B}" destId="{00FDD89F-20EE-4BF6-833B-7DDC0CA9D85E}" srcOrd="0" destOrd="0" presId="urn:microsoft.com/office/officeart/2005/8/layout/target2"/>
    <dgm:cxn modelId="{D4830D1F-81E3-456F-BFCF-B3F964664797}" type="presOf" srcId="{F521C497-7395-4841-8E1A-268F48317214}" destId="{00FDD89F-20EE-4BF6-833B-7DDC0CA9D85E}" srcOrd="0" destOrd="4" presId="urn:microsoft.com/office/officeart/2005/8/layout/target2"/>
    <dgm:cxn modelId="{02FDA445-0678-4427-AA65-3A78CFB0EFD5}" type="presOf" srcId="{459270A2-1F13-4CFA-B79E-6433238EAA81}" destId="{2985F30B-A87B-4FFF-9F96-54F3B1288315}" srcOrd="0" destOrd="1" presId="urn:microsoft.com/office/officeart/2005/8/layout/target2"/>
    <dgm:cxn modelId="{60EF11D4-4815-482A-A647-FC45C1896AE8}" srcId="{0DFB8340-4DF4-4733-AAE5-3F4A7DB99C4B}" destId="{0AF24E40-31AF-4C74-A779-CFF43890B6BC}" srcOrd="1" destOrd="0" parTransId="{68EB7056-06C4-4655-A547-8BFB8F1A6A7A}" sibTransId="{D16C1EB8-A3C9-435B-BFD3-1256701C70A0}"/>
    <dgm:cxn modelId="{E162C7B0-BFFA-4D0D-8F4E-6358074EC625}" type="presOf" srcId="{EAD9502B-D673-4993-8900-6D25838575E2}" destId="{C9CB1C02-1996-4D84-8BD9-45AFA16F42F1}" srcOrd="0" destOrd="0" presId="urn:microsoft.com/office/officeart/2005/8/layout/target2"/>
    <dgm:cxn modelId="{906C064B-B6FE-413F-9FB2-1D8BCC579917}" type="presOf" srcId="{5F1BE8A0-E3E2-46EC-B117-8758D80AE3CC}" destId="{4C54FE2C-8123-4951-B3B6-E264095CD914}" srcOrd="0" destOrd="3" presId="urn:microsoft.com/office/officeart/2005/8/layout/target2"/>
    <dgm:cxn modelId="{31F65546-19BB-4107-AFEA-36DFE3146054}" type="presOf" srcId="{0AF24E40-31AF-4C74-A779-CFF43890B6BC}" destId="{00FDD89F-20EE-4BF6-833B-7DDC0CA9D85E}" srcOrd="0" destOrd="2" presId="urn:microsoft.com/office/officeart/2005/8/layout/target2"/>
    <dgm:cxn modelId="{25DA1D25-1B16-477C-88D5-27B95C0C4E72}" srcId="{2C43FAD9-0A0C-4C4E-B43C-803FC4FDEF9D}" destId="{459270A2-1F13-4CFA-B79E-6433238EAA81}" srcOrd="0" destOrd="0" parTransId="{D5987EC2-09E2-46BC-9198-F5742547A0CF}" sibTransId="{72DD9D01-4420-416A-A1D6-01DE6B31C58B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4D62EE22-2403-47CD-AC25-B96AE8591CCF}" srcId="{0DFB8340-4DF4-4733-AAE5-3F4A7DB99C4B}" destId="{F521C497-7395-4841-8E1A-268F48317214}" srcOrd="3" destOrd="0" parTransId="{6C089AA5-BEC4-48F8-AFE6-A5B02BBC891C}" sibTransId="{1F124438-9E03-4767-928F-0367211425D0}"/>
    <dgm:cxn modelId="{65E35B01-4749-4662-9878-22BD647C26D2}" srcId="{0DFB8340-4DF4-4733-AAE5-3F4A7DB99C4B}" destId="{07C70F46-08E6-40C5-92D9-408F62E6788D}" srcOrd="2" destOrd="0" parTransId="{0B54CD06-C593-44EC-964B-332596162F3B}" sibTransId="{F13BE2FD-DBAA-4D8D-9316-A2522E86EE1D}"/>
    <dgm:cxn modelId="{42046A0D-4D7F-4702-8FD4-C2FFED28D033}" srcId="{3E73AAAC-73D6-46AE-8361-7BF3CC09EF5F}" destId="{0DFB8340-4DF4-4733-AAE5-3F4A7DB99C4B}" srcOrd="1" destOrd="0" parTransId="{2C3E14A0-A0AB-4367-9951-9827149B329D}" sibTransId="{E5534230-08A1-488D-B0EE-4B801CBE0DCC}"/>
    <dgm:cxn modelId="{528F44CC-AA4F-490B-91DC-55336D652483}" type="presParOf" srcId="{C9CB1C02-1996-4D84-8BD9-45AFA16F42F1}" destId="{B9B8BBC7-0EC0-4EB6-8B70-6597D863F277}" srcOrd="0" destOrd="0" presId="urn:microsoft.com/office/officeart/2005/8/layout/target2"/>
    <dgm:cxn modelId="{E131B8FE-EF8C-401D-80B6-58D85E9FC2FC}" type="presParOf" srcId="{B9B8BBC7-0EC0-4EB6-8B70-6597D863F277}" destId="{C62C252E-A6B3-41CF-B41A-0C5B92B9E78A}" srcOrd="0" destOrd="0" presId="urn:microsoft.com/office/officeart/2005/8/layout/target2"/>
    <dgm:cxn modelId="{160685E6-3B8C-4721-B388-668370C4B6E1}" type="presParOf" srcId="{B9B8BBC7-0EC0-4EB6-8B70-6597D863F277}" destId="{5026EF52-51A9-471C-91C3-0A315AAC3C89}" srcOrd="1" destOrd="0" presId="urn:microsoft.com/office/officeart/2005/8/layout/target2"/>
    <dgm:cxn modelId="{422CF118-69BA-4D72-9CD4-DC24A3618B1D}" type="presParOf" srcId="{5026EF52-51A9-471C-91C3-0A315AAC3C89}" destId="{2985F30B-A87B-4FFF-9F96-54F3B1288315}" srcOrd="0" destOrd="0" presId="urn:microsoft.com/office/officeart/2005/8/layout/target2"/>
    <dgm:cxn modelId="{7F988EE6-9B2E-4E81-BCDF-03B69382D785}" type="presParOf" srcId="{5026EF52-51A9-471C-91C3-0A315AAC3C89}" destId="{72DC8156-AC89-47DE-AC62-9BB948272EB6}" srcOrd="1" destOrd="0" presId="urn:microsoft.com/office/officeart/2005/8/layout/target2"/>
    <dgm:cxn modelId="{A6401E4D-3A1B-4C3C-B173-7317716789DC}" type="presParOf" srcId="{5026EF52-51A9-471C-91C3-0A315AAC3C89}" destId="{00FDD89F-20EE-4BF6-833B-7DDC0CA9D85E}" srcOrd="2" destOrd="0" presId="urn:microsoft.com/office/officeart/2005/8/layout/target2"/>
    <dgm:cxn modelId="{A6B86CF1-E4DE-4A11-852B-AD9E98735E80}" type="presParOf" srcId="{5026EF52-51A9-471C-91C3-0A315AAC3C89}" destId="{B7B8207E-C1EB-451D-ACE6-2ECD135BEBB7}" srcOrd="3" destOrd="0" presId="urn:microsoft.com/office/officeart/2005/8/layout/target2"/>
    <dgm:cxn modelId="{D1B6EC93-6949-4DD4-AF58-E6D81D631D43}" type="presParOf" srcId="{5026EF52-51A9-471C-91C3-0A315AAC3C89}" destId="{4C54FE2C-8123-4951-B3B6-E264095CD914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MOTORISTA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  <dgm:t>
        <a:bodyPr/>
        <a:lstStyle/>
        <a:p>
          <a:endParaRPr lang="pt-BR"/>
        </a:p>
      </dgm:t>
    </dgm:pt>
    <dgm:pt modelId="{AAAD0CA6-B2C8-4F5E-95B2-429F9E9D469C}" type="sibTrans" cxnId="{E5CDEA6D-69D3-4EDC-B902-BC51DD3330BF}">
      <dgm:prSet/>
      <dgm:spPr/>
      <dgm:t>
        <a:bodyPr/>
        <a:lstStyle/>
        <a:p>
          <a:endParaRPr lang="pt-BR"/>
        </a:p>
      </dgm:t>
    </dgm:pt>
    <dgm:pt modelId="{459270A2-1F13-4CFA-B79E-6433238EAA81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D5987EC2-09E2-46BC-9198-F5742547A0CF}" type="parTrans" cxnId="{25DA1D25-1B16-477C-88D5-27B95C0C4E72}">
      <dgm:prSet/>
      <dgm:spPr/>
      <dgm:t>
        <a:bodyPr/>
        <a:lstStyle/>
        <a:p>
          <a:endParaRPr lang="pt-BR"/>
        </a:p>
      </dgm:t>
    </dgm:pt>
    <dgm:pt modelId="{72DD9D01-4420-416A-A1D6-01DE6B31C58B}" type="sibTrans" cxnId="{25DA1D25-1B16-477C-88D5-27B95C0C4E72}">
      <dgm:prSet/>
      <dgm:spPr/>
      <dgm:t>
        <a:bodyPr/>
        <a:lstStyle/>
        <a:p>
          <a:endParaRPr lang="pt-BR"/>
        </a:p>
      </dgm:t>
    </dgm:pt>
    <dgm:pt modelId="{1ADF65F7-E0C8-43FA-81C4-CED5B42A5CB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DATA DO TRABALHO</a:t>
          </a:r>
          <a:endParaRPr lang="pt-BR" dirty="0"/>
        </a:p>
      </dgm:t>
    </dgm:pt>
    <dgm:pt modelId="{62BF08D1-80E8-4851-875E-7CE86DABF078}" type="parTrans" cxnId="{6018C5C2-552D-4F4A-85A5-196F733089DE}">
      <dgm:prSet/>
      <dgm:spPr/>
      <dgm:t>
        <a:bodyPr/>
        <a:lstStyle/>
        <a:p>
          <a:endParaRPr lang="pt-BR"/>
        </a:p>
      </dgm:t>
    </dgm:pt>
    <dgm:pt modelId="{001C256F-EE02-4D57-89FC-01FEEA99099F}" type="sibTrans" cxnId="{6018C5C2-552D-4F4A-85A5-196F733089DE}">
      <dgm:prSet/>
      <dgm:spPr/>
      <dgm:t>
        <a:bodyPr/>
        <a:lstStyle/>
        <a:p>
          <a:endParaRPr lang="pt-BR"/>
        </a:p>
      </dgm:t>
    </dgm:pt>
    <dgm:pt modelId="{09CD27E0-05F3-4847-BA34-F6080D2B0F07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DIA</a:t>
          </a:r>
          <a:endParaRPr lang="pt-BR" dirty="0"/>
        </a:p>
      </dgm:t>
    </dgm:pt>
    <dgm:pt modelId="{D8D83288-E587-49EA-932F-53E878C62E39}" type="parTrans" cxnId="{601E4029-0CA3-4696-8EA1-F87CB8BB02E0}">
      <dgm:prSet/>
      <dgm:spPr/>
      <dgm:t>
        <a:bodyPr/>
        <a:lstStyle/>
        <a:p>
          <a:endParaRPr lang="pt-BR"/>
        </a:p>
      </dgm:t>
    </dgm:pt>
    <dgm:pt modelId="{B34BA375-A956-49B5-A4C6-74B7EA8E9173}" type="sibTrans" cxnId="{601E4029-0CA3-4696-8EA1-F87CB8BB02E0}">
      <dgm:prSet/>
      <dgm:spPr/>
      <dgm:t>
        <a:bodyPr/>
        <a:lstStyle/>
        <a:p>
          <a:endParaRPr lang="pt-BR"/>
        </a:p>
      </dgm:t>
    </dgm:pt>
    <dgm:pt modelId="{3CB40622-833F-4267-BFAF-906A6F277D4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HORA DE INICIO</a:t>
          </a:r>
          <a:endParaRPr lang="pt-BR" dirty="0"/>
        </a:p>
      </dgm:t>
    </dgm:pt>
    <dgm:pt modelId="{2C9D23D2-E65F-4672-886B-7A15AD38CC1F}" type="parTrans" cxnId="{AA924ED8-A1FA-4D8C-BC2F-D4657C930C17}">
      <dgm:prSet/>
      <dgm:spPr/>
      <dgm:t>
        <a:bodyPr/>
        <a:lstStyle/>
        <a:p>
          <a:endParaRPr lang="pt-BR"/>
        </a:p>
      </dgm:t>
    </dgm:pt>
    <dgm:pt modelId="{DB0F41DE-6884-472F-80D6-56B8FE36AE8D}" type="sibTrans" cxnId="{AA924ED8-A1FA-4D8C-BC2F-D4657C930C17}">
      <dgm:prSet/>
      <dgm:spPr/>
      <dgm:t>
        <a:bodyPr/>
        <a:lstStyle/>
        <a:p>
          <a:endParaRPr lang="pt-BR"/>
        </a:p>
      </dgm:t>
    </dgm:pt>
    <dgm:pt modelId="{C343A2A8-AD67-4FD8-A658-1D045AD153B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HORA DE TERMINIO</a:t>
          </a:r>
          <a:endParaRPr lang="pt-BR" dirty="0"/>
        </a:p>
      </dgm:t>
    </dgm:pt>
    <dgm:pt modelId="{732E7A13-E4B4-44BC-B499-3F507EF2056A}" type="parTrans" cxnId="{6A017460-760B-4FA0-B5CE-A8D6409B861F}">
      <dgm:prSet/>
      <dgm:spPr/>
      <dgm:t>
        <a:bodyPr/>
        <a:lstStyle/>
        <a:p>
          <a:endParaRPr lang="pt-BR"/>
        </a:p>
      </dgm:t>
    </dgm:pt>
    <dgm:pt modelId="{B664D373-F9F0-4537-A7B5-20B7BEBF3436}" type="sibTrans" cxnId="{6A017460-760B-4FA0-B5CE-A8D6409B861F}">
      <dgm:prSet/>
      <dgm:spPr/>
      <dgm:t>
        <a:bodyPr/>
        <a:lstStyle/>
        <a:p>
          <a:endParaRPr lang="pt-BR"/>
        </a:p>
      </dgm:t>
    </dgm:pt>
    <dgm:pt modelId="{6F328A7D-313F-4D47-A311-BCFA1BABBAC9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VEICULO</a:t>
          </a:r>
          <a:endParaRPr lang="pt-BR" dirty="0"/>
        </a:p>
      </dgm:t>
    </dgm:pt>
    <dgm:pt modelId="{570FFFA9-1E86-4BDE-8C76-651860C44233}" type="parTrans" cxnId="{EB8142C9-0BB1-4DF9-871F-7CF0028410F9}">
      <dgm:prSet/>
      <dgm:spPr/>
      <dgm:t>
        <a:bodyPr/>
        <a:lstStyle/>
        <a:p>
          <a:endParaRPr lang="pt-BR"/>
        </a:p>
      </dgm:t>
    </dgm:pt>
    <dgm:pt modelId="{7F7D5DFA-6ED4-4B69-9A68-085F5A5C0E43}" type="sibTrans" cxnId="{EB8142C9-0BB1-4DF9-871F-7CF0028410F9}">
      <dgm:prSet/>
      <dgm:spPr/>
      <dgm:t>
        <a:bodyPr/>
        <a:lstStyle/>
        <a:p>
          <a:endParaRPr lang="pt-BR"/>
        </a:p>
      </dgm:t>
    </dgm:pt>
    <dgm:pt modelId="{8C0B16EC-F5CC-4A4B-A189-0C30609B3002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PLACA</a:t>
          </a:r>
          <a:endParaRPr lang="pt-BR" dirty="0"/>
        </a:p>
      </dgm:t>
    </dgm:pt>
    <dgm:pt modelId="{2CEC86E3-39C3-4219-A1E2-097AB7AE0F7D}" type="parTrans" cxnId="{FEFBAA5E-3ADC-41AA-9EA7-B2BD02609097}">
      <dgm:prSet/>
      <dgm:spPr/>
      <dgm:t>
        <a:bodyPr/>
        <a:lstStyle/>
        <a:p>
          <a:endParaRPr lang="pt-BR"/>
        </a:p>
      </dgm:t>
    </dgm:pt>
    <dgm:pt modelId="{F6A63AB6-D3D1-4194-8D79-CF47F9C7D1FF}" type="sibTrans" cxnId="{FEFBAA5E-3ADC-41AA-9EA7-B2BD02609097}">
      <dgm:prSet/>
      <dgm:spPr/>
      <dgm:t>
        <a:bodyPr/>
        <a:lstStyle/>
        <a:p>
          <a:endParaRPr lang="pt-BR"/>
        </a:p>
      </dgm:t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1B350B89-6F22-41FF-8EF1-F2ABF7C59377}" type="pres">
      <dgm:prSet presAssocID="{1ADF65F7-E0C8-43FA-81C4-CED5B42A5CBB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5980CB-47C0-4488-A1D5-17A57DAF1CE9}" type="pres">
      <dgm:prSet presAssocID="{001C256F-EE02-4D57-89FC-01FEEA99099F}" presName="outerSibTrans" presStyleCnt="0"/>
      <dgm:spPr/>
    </dgm:pt>
    <dgm:pt modelId="{D2E0CD03-3D1B-4FD0-8B1B-863157C9D1F4}" type="pres">
      <dgm:prSet presAssocID="{6F328A7D-313F-4D47-A311-BCFA1BABBAC9}" presName="oChild" presStyleLbl="fgAcc1" presStyleIdx="1" presStyleCnt="3">
        <dgm:presLayoutVars>
          <dgm:bulletEnabled val="1"/>
        </dgm:presLayoutVars>
      </dgm:prSet>
      <dgm:spPr/>
    </dgm:pt>
    <dgm:pt modelId="{684C51D8-6F80-47C6-A0CA-7476E3AD080D}" type="pres">
      <dgm:prSet presAssocID="{7F7D5DFA-6ED4-4B69-9A68-085F5A5C0E43}" presName="outerSibTrans" presStyleCnt="0"/>
      <dgm:spPr/>
    </dgm:pt>
    <dgm:pt modelId="{2985F30B-A87B-4FFF-9F96-54F3B1288315}" type="pres">
      <dgm:prSet presAssocID="{2C43FAD9-0A0C-4C4E-B43C-803FC4FDEF9D}" presName="o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9B70D4F-D41B-47A7-8512-AF613B493FA2}" type="presOf" srcId="{C343A2A8-AD67-4FD8-A658-1D045AD153BB}" destId="{1B350B89-6F22-41FF-8EF1-F2ABF7C59377}" srcOrd="0" destOrd="3" presId="urn:microsoft.com/office/officeart/2005/8/layout/target2"/>
    <dgm:cxn modelId="{DBFF2A08-1984-4309-9F77-8755E4C7D481}" type="presOf" srcId="{6F328A7D-313F-4D47-A311-BCFA1BABBAC9}" destId="{D2E0CD03-3D1B-4FD0-8B1B-863157C9D1F4}" srcOrd="0" destOrd="0" presId="urn:microsoft.com/office/officeart/2005/8/layout/target2"/>
    <dgm:cxn modelId="{6018C5C2-552D-4F4A-85A5-196F733089DE}" srcId="{3E73AAAC-73D6-46AE-8361-7BF3CC09EF5F}" destId="{1ADF65F7-E0C8-43FA-81C4-CED5B42A5CBB}" srcOrd="0" destOrd="0" parTransId="{62BF08D1-80E8-4851-875E-7CE86DABF078}" sibTransId="{001C256F-EE02-4D57-89FC-01FEEA99099F}"/>
    <dgm:cxn modelId="{6A017460-760B-4FA0-B5CE-A8D6409B861F}" srcId="{1ADF65F7-E0C8-43FA-81C4-CED5B42A5CBB}" destId="{C343A2A8-AD67-4FD8-A658-1D045AD153BB}" srcOrd="2" destOrd="0" parTransId="{732E7A13-E4B4-44BC-B499-3F507EF2056A}" sibTransId="{B664D373-F9F0-4537-A7B5-20B7BEBF3436}"/>
    <dgm:cxn modelId="{601E4029-0CA3-4696-8EA1-F87CB8BB02E0}" srcId="{1ADF65F7-E0C8-43FA-81C4-CED5B42A5CBB}" destId="{09CD27E0-05F3-4847-BA34-F6080D2B0F07}" srcOrd="0" destOrd="0" parTransId="{D8D83288-E587-49EA-932F-53E878C62E39}" sibTransId="{B34BA375-A956-49B5-A4C6-74B7EA8E9173}"/>
    <dgm:cxn modelId="{86CAE863-9BD7-4E13-A112-8E2482C5F0F2}" type="presOf" srcId="{1ADF65F7-E0C8-43FA-81C4-CED5B42A5CBB}" destId="{1B350B89-6F22-41FF-8EF1-F2ABF7C59377}" srcOrd="0" destOrd="0" presId="urn:microsoft.com/office/officeart/2005/8/layout/target2"/>
    <dgm:cxn modelId="{DE384C1C-2B1F-4099-A4B2-D90F5C87FF07}" type="presOf" srcId="{09CD27E0-05F3-4847-BA34-F6080D2B0F07}" destId="{1B350B89-6F22-41FF-8EF1-F2ABF7C59377}" srcOrd="0" destOrd="1" presId="urn:microsoft.com/office/officeart/2005/8/layout/target2"/>
    <dgm:cxn modelId="{71A9E636-9669-4D99-97D7-7CEB3FCA7D10}" type="presOf" srcId="{EAD9502B-D673-4993-8900-6D25838575E2}" destId="{C9CB1C02-1996-4D84-8BD9-45AFA16F42F1}" srcOrd="0" destOrd="0" presId="urn:microsoft.com/office/officeart/2005/8/layout/target2"/>
    <dgm:cxn modelId="{FEFBAA5E-3ADC-41AA-9EA7-B2BD02609097}" srcId="{6F328A7D-313F-4D47-A311-BCFA1BABBAC9}" destId="{8C0B16EC-F5CC-4A4B-A189-0C30609B3002}" srcOrd="0" destOrd="0" parTransId="{2CEC86E3-39C3-4219-A1E2-097AB7AE0F7D}" sibTransId="{F6A63AB6-D3D1-4194-8D79-CF47F9C7D1FF}"/>
    <dgm:cxn modelId="{478D911B-F97B-49A2-9DEA-27A92FEBDAA8}" type="presOf" srcId="{2C43FAD9-0A0C-4C4E-B43C-803FC4FDEF9D}" destId="{2985F30B-A87B-4FFF-9F96-54F3B1288315}" srcOrd="0" destOrd="0" presId="urn:microsoft.com/office/officeart/2005/8/layout/target2"/>
    <dgm:cxn modelId="{168C824C-F4DD-4030-BF1F-0562AA86DEC6}" type="presOf" srcId="{3CB40622-833F-4267-BFAF-906A6F277D4B}" destId="{1B350B89-6F22-41FF-8EF1-F2ABF7C59377}" srcOrd="0" destOrd="2" presId="urn:microsoft.com/office/officeart/2005/8/layout/target2"/>
    <dgm:cxn modelId="{25DA1D25-1B16-477C-88D5-27B95C0C4E72}" srcId="{2C43FAD9-0A0C-4C4E-B43C-803FC4FDEF9D}" destId="{459270A2-1F13-4CFA-B79E-6433238EAA81}" srcOrd="0" destOrd="0" parTransId="{D5987EC2-09E2-46BC-9198-F5742547A0CF}" sibTransId="{72DD9D01-4420-416A-A1D6-01DE6B31C58B}"/>
    <dgm:cxn modelId="{D0F8E540-B529-4143-AD33-BC28068E893A}" type="presOf" srcId="{459270A2-1F13-4CFA-B79E-6433238EAA81}" destId="{2985F30B-A87B-4FFF-9F96-54F3B1288315}" srcOrd="0" destOrd="1" presId="urn:microsoft.com/office/officeart/2005/8/layout/target2"/>
    <dgm:cxn modelId="{E5CDEA6D-69D3-4EDC-B902-BC51DD3330BF}" srcId="{3E73AAAC-73D6-46AE-8361-7BF3CC09EF5F}" destId="{2C43FAD9-0A0C-4C4E-B43C-803FC4FDEF9D}" srcOrd="2" destOrd="0" parTransId="{E7BE7EB4-8296-486F-B6A1-F20B8A10B15E}" sibTransId="{AAAD0CA6-B2C8-4F5E-95B2-429F9E9D469C}"/>
    <dgm:cxn modelId="{DDC1EB2D-40BB-49F6-824E-BB6FB1E8943C}" type="presOf" srcId="{3E73AAAC-73D6-46AE-8361-7BF3CC09EF5F}" destId="{C62C252E-A6B3-41CF-B41A-0C5B92B9E78A}" srcOrd="0" destOrd="0" presId="urn:microsoft.com/office/officeart/2005/8/layout/target2"/>
    <dgm:cxn modelId="{B7D0BFC6-AA54-4674-B95C-50F4F555B1EC}" type="presOf" srcId="{8C0B16EC-F5CC-4A4B-A189-0C30609B3002}" destId="{D2E0CD03-3D1B-4FD0-8B1B-863157C9D1F4}" srcOrd="0" destOrd="1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AA924ED8-A1FA-4D8C-BC2F-D4657C930C17}" srcId="{1ADF65F7-E0C8-43FA-81C4-CED5B42A5CBB}" destId="{3CB40622-833F-4267-BFAF-906A6F277D4B}" srcOrd="1" destOrd="0" parTransId="{2C9D23D2-E65F-4672-886B-7A15AD38CC1F}" sibTransId="{DB0F41DE-6884-472F-80D6-56B8FE36AE8D}"/>
    <dgm:cxn modelId="{EB8142C9-0BB1-4DF9-871F-7CF0028410F9}" srcId="{3E73AAAC-73D6-46AE-8361-7BF3CC09EF5F}" destId="{6F328A7D-313F-4D47-A311-BCFA1BABBAC9}" srcOrd="1" destOrd="0" parTransId="{570FFFA9-1E86-4BDE-8C76-651860C44233}" sibTransId="{7F7D5DFA-6ED4-4B69-9A68-085F5A5C0E43}"/>
    <dgm:cxn modelId="{F395F097-FEA5-459D-9686-6210EF9E6A5B}" type="presParOf" srcId="{C9CB1C02-1996-4D84-8BD9-45AFA16F42F1}" destId="{B9B8BBC7-0EC0-4EB6-8B70-6597D863F277}" srcOrd="0" destOrd="0" presId="urn:microsoft.com/office/officeart/2005/8/layout/target2"/>
    <dgm:cxn modelId="{88309C6C-B173-4D97-9438-85896EB0842A}" type="presParOf" srcId="{B9B8BBC7-0EC0-4EB6-8B70-6597D863F277}" destId="{C62C252E-A6B3-41CF-B41A-0C5B92B9E78A}" srcOrd="0" destOrd="0" presId="urn:microsoft.com/office/officeart/2005/8/layout/target2"/>
    <dgm:cxn modelId="{7BE518C7-85FD-47DC-8A17-B441D1CD5785}" type="presParOf" srcId="{B9B8BBC7-0EC0-4EB6-8B70-6597D863F277}" destId="{5026EF52-51A9-471C-91C3-0A315AAC3C89}" srcOrd="1" destOrd="0" presId="urn:microsoft.com/office/officeart/2005/8/layout/target2"/>
    <dgm:cxn modelId="{B556F1C9-35B5-48C6-8CC8-880F33035893}" type="presParOf" srcId="{5026EF52-51A9-471C-91C3-0A315AAC3C89}" destId="{1B350B89-6F22-41FF-8EF1-F2ABF7C59377}" srcOrd="0" destOrd="0" presId="urn:microsoft.com/office/officeart/2005/8/layout/target2"/>
    <dgm:cxn modelId="{BEA2257C-0DA7-4425-903D-0CA3F59E0C6B}" type="presParOf" srcId="{5026EF52-51A9-471C-91C3-0A315AAC3C89}" destId="{8F5980CB-47C0-4488-A1D5-17A57DAF1CE9}" srcOrd="1" destOrd="0" presId="urn:microsoft.com/office/officeart/2005/8/layout/target2"/>
    <dgm:cxn modelId="{FD74D5E4-29F8-4B6E-9A4D-10CE684D1014}" type="presParOf" srcId="{5026EF52-51A9-471C-91C3-0A315AAC3C89}" destId="{D2E0CD03-3D1B-4FD0-8B1B-863157C9D1F4}" srcOrd="2" destOrd="0" presId="urn:microsoft.com/office/officeart/2005/8/layout/target2"/>
    <dgm:cxn modelId="{3E212CF6-33F3-4701-8A05-5ABD798893A2}" type="presParOf" srcId="{5026EF52-51A9-471C-91C3-0A315AAC3C89}" destId="{684C51D8-6F80-47C6-A0CA-7476E3AD080D}" srcOrd="3" destOrd="0" presId="urn:microsoft.com/office/officeart/2005/8/layout/target2"/>
    <dgm:cxn modelId="{F9714B8E-E08C-48FE-B0FD-2466EC98E3D2}" type="presParOf" srcId="{5026EF52-51A9-471C-91C3-0A315AAC3C89}" destId="{2985F30B-A87B-4FFF-9F96-54F3B1288315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VIAGEM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  <dgm:t>
        <a:bodyPr/>
        <a:lstStyle/>
        <a:p>
          <a:endParaRPr lang="pt-BR"/>
        </a:p>
      </dgm:t>
    </dgm:pt>
    <dgm:pt modelId="{AAAD0CA6-B2C8-4F5E-95B2-429F9E9D469C}" type="sibTrans" cxnId="{E5CDEA6D-69D3-4EDC-B902-BC51DD3330BF}">
      <dgm:prSet/>
      <dgm:spPr/>
      <dgm:t>
        <a:bodyPr/>
        <a:lstStyle/>
        <a:p>
          <a:endParaRPr lang="pt-BR"/>
        </a:p>
      </dgm:t>
    </dgm:pt>
    <dgm:pt modelId="{0DFB8340-4DF4-4733-AAE5-3F4A7DB99C4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OBRA</a:t>
          </a:r>
          <a:endParaRPr lang="pt-BR" dirty="0"/>
        </a:p>
      </dgm:t>
    </dgm:pt>
    <dgm:pt modelId="{2C3E14A0-A0AB-4367-9951-9827149B329D}" type="parTrans" cxnId="{42046A0D-4D7F-4702-8FD4-C2FFED28D033}">
      <dgm:prSet/>
      <dgm:spPr/>
      <dgm:t>
        <a:bodyPr/>
        <a:lstStyle/>
        <a:p>
          <a:endParaRPr lang="pt-BR"/>
        </a:p>
      </dgm:t>
    </dgm:pt>
    <dgm:pt modelId="{E5534230-08A1-488D-B0EE-4B801CBE0DCC}" type="sibTrans" cxnId="{42046A0D-4D7F-4702-8FD4-C2FFED28D033}">
      <dgm:prSet/>
      <dgm:spPr/>
      <dgm:t>
        <a:bodyPr/>
        <a:lstStyle/>
        <a:p>
          <a:endParaRPr lang="pt-BR"/>
        </a:p>
      </dgm:t>
    </dgm:pt>
    <dgm:pt modelId="{0AF24E40-31AF-4C74-A779-CFF43890B6B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PARA COBRANÇA</a:t>
          </a:r>
          <a:endParaRPr lang="pt-BR" dirty="0"/>
        </a:p>
      </dgm:t>
    </dgm:pt>
    <dgm:pt modelId="{68EB7056-06C4-4655-A547-8BFB8F1A6A7A}" type="parTrans" cxnId="{60EF11D4-4815-482A-A647-FC45C1896AE8}">
      <dgm:prSet/>
      <dgm:spPr/>
      <dgm:t>
        <a:bodyPr/>
        <a:lstStyle/>
        <a:p>
          <a:endParaRPr lang="pt-BR"/>
        </a:p>
      </dgm:t>
    </dgm:pt>
    <dgm:pt modelId="{D16C1EB8-A3C9-435B-BFD3-1256701C70A0}" type="sibTrans" cxnId="{60EF11D4-4815-482A-A647-FC45C1896AE8}">
      <dgm:prSet/>
      <dgm:spPr/>
      <dgm:t>
        <a:bodyPr/>
        <a:lstStyle/>
        <a:p>
          <a:endParaRPr lang="pt-BR"/>
        </a:p>
      </dgm:t>
    </dgm:pt>
    <dgm:pt modelId="{07C70F46-08E6-40C5-92D9-408F62E6788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0B54CD06-C593-44EC-964B-332596162F3B}" type="parTrans" cxnId="{65E35B01-4749-4662-9878-22BD647C26D2}">
      <dgm:prSet/>
      <dgm:spPr/>
      <dgm:t>
        <a:bodyPr/>
        <a:lstStyle/>
        <a:p>
          <a:endParaRPr lang="pt-BR"/>
        </a:p>
      </dgm:t>
    </dgm:pt>
    <dgm:pt modelId="{F13BE2FD-DBAA-4D8D-9316-A2522E86EE1D}" type="sibTrans" cxnId="{65E35B01-4749-4662-9878-22BD647C26D2}">
      <dgm:prSet/>
      <dgm:spPr/>
      <dgm:t>
        <a:bodyPr/>
        <a:lstStyle/>
        <a:p>
          <a:endParaRPr lang="pt-BR"/>
        </a:p>
      </dgm:t>
    </dgm:pt>
    <dgm:pt modelId="{AB0B8CE0-3703-427E-9074-204799D476C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ENDEREÇO DA OBRA</a:t>
          </a:r>
          <a:endParaRPr lang="pt-BR" dirty="0"/>
        </a:p>
      </dgm:t>
    </dgm:pt>
    <dgm:pt modelId="{9B1DD103-F91C-4710-B091-029CEC6FCF70}" type="parTrans" cxnId="{C253FB27-FDB5-427D-B4BC-DAB10A2FCCAE}">
      <dgm:prSet/>
      <dgm:spPr/>
    </dgm:pt>
    <dgm:pt modelId="{06FECB94-EA07-45EE-9C8F-5FA8DDB7C4CF}" type="sibTrans" cxnId="{C253FB27-FDB5-427D-B4BC-DAB10A2FCCAE}">
      <dgm:prSet/>
      <dgm:spPr/>
    </dgm:pt>
    <dgm:pt modelId="{F521C497-7395-4841-8E1A-268F4831721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SOLICITANTE</a:t>
          </a:r>
          <a:endParaRPr lang="pt-BR" dirty="0"/>
        </a:p>
      </dgm:t>
    </dgm:pt>
    <dgm:pt modelId="{6C089AA5-BEC4-48F8-AFE6-A5B02BBC891C}" type="parTrans" cxnId="{4D62EE22-2403-47CD-AC25-B96AE8591CCF}">
      <dgm:prSet/>
      <dgm:spPr/>
    </dgm:pt>
    <dgm:pt modelId="{1F124438-9E03-4767-928F-0367211425D0}" type="sibTrans" cxnId="{4D62EE22-2403-47CD-AC25-B96AE8591CCF}">
      <dgm:prSet/>
      <dgm:spPr/>
    </dgm:pt>
    <dgm:pt modelId="{459270A2-1F13-4CFA-B79E-6433238EAA81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D5987EC2-09E2-46BC-9198-F5742547A0CF}" type="parTrans" cxnId="{25DA1D25-1B16-477C-88D5-27B95C0C4E72}">
      <dgm:prSet/>
      <dgm:spPr/>
    </dgm:pt>
    <dgm:pt modelId="{72DD9D01-4420-416A-A1D6-01DE6B31C58B}" type="sibTrans" cxnId="{25DA1D25-1B16-477C-88D5-27B95C0C4E72}">
      <dgm:prSet/>
      <dgm:spPr/>
    </dgm:pt>
    <dgm:pt modelId="{0D0F51AA-7287-4787-993E-C91E7BB46958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SERVIÇO</a:t>
          </a:r>
          <a:endParaRPr lang="pt-BR" dirty="0"/>
        </a:p>
      </dgm:t>
    </dgm:pt>
    <dgm:pt modelId="{73424212-0E2E-40B5-9E30-C6C05F6C0505}" type="parTrans" cxnId="{C7FE75A2-E04E-4D07-8713-63E50C90FD0D}">
      <dgm:prSet/>
      <dgm:spPr/>
    </dgm:pt>
    <dgm:pt modelId="{23CCE5C8-AC43-4406-BC4C-34B9163B4695}" type="sibTrans" cxnId="{C7FE75A2-E04E-4D07-8713-63E50C90FD0D}">
      <dgm:prSet/>
      <dgm:spPr/>
    </dgm:pt>
    <dgm:pt modelId="{8584285D-2719-43FB-8CB6-E983330A8D7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QUANTIDADE DE CAÇAMBAS</a:t>
          </a:r>
          <a:endParaRPr lang="pt-BR" dirty="0"/>
        </a:p>
      </dgm:t>
    </dgm:pt>
    <dgm:pt modelId="{AC340CD2-28F7-4569-AE87-4AB97BFDDF72}" type="parTrans" cxnId="{BBF26111-0DBA-4BC9-901C-F545BACE4179}">
      <dgm:prSet/>
      <dgm:spPr/>
    </dgm:pt>
    <dgm:pt modelId="{A2F4243A-583B-4A9C-B1A2-65E5E53AFB59}" type="sibTrans" cxnId="{BBF26111-0DBA-4BC9-901C-F545BACE4179}">
      <dgm:prSet/>
      <dgm:spPr/>
    </dgm:pt>
    <dgm:pt modelId="{F6C71E79-16C6-4BA9-96E7-BFDAFB5F89F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DATAS PARA ENTREGA DAS CAÇAMBAS</a:t>
          </a:r>
          <a:endParaRPr lang="pt-BR" dirty="0"/>
        </a:p>
      </dgm:t>
    </dgm:pt>
    <dgm:pt modelId="{407FCE76-847B-4A6B-BC70-B517240DE880}" type="parTrans" cxnId="{21BAA5C2-3647-493D-85AB-8413FBD9E682}">
      <dgm:prSet/>
      <dgm:spPr/>
    </dgm:pt>
    <dgm:pt modelId="{4926AA4D-4E8A-46DA-B25A-7C93CE582A9D}" type="sibTrans" cxnId="{21BAA5C2-3647-493D-85AB-8413FBD9E682}">
      <dgm:prSet/>
      <dgm:spPr/>
    </dgm:pt>
    <dgm:pt modelId="{5F1BE8A0-E3E2-46EC-B117-8758D80AE3C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40572E0A-00DF-49C3-B9C9-AB028F2844E6}" type="parTrans" cxnId="{7D143E9C-F95E-4A11-94C9-B794D69F979E}">
      <dgm:prSet/>
      <dgm:spPr/>
    </dgm:pt>
    <dgm:pt modelId="{5A6E4CD1-16D1-4029-87FA-C54BD80DA1E7}" type="sibTrans" cxnId="{7D143E9C-F95E-4A11-94C9-B794D69F979E}">
      <dgm:prSet/>
      <dgm:spPr/>
    </dgm:pt>
    <dgm:pt modelId="{707F0688-38B7-409A-ABBD-2F4D5103FD5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&lt;&lt;TIPO DE MATERIAL&gt;&gt;</a:t>
          </a:r>
          <a:endParaRPr lang="pt-BR" dirty="0"/>
        </a:p>
      </dgm:t>
    </dgm:pt>
    <dgm:pt modelId="{6F136958-4689-4493-A5DF-74318ACE2B59}" type="parTrans" cxnId="{0EED9948-ABC9-4A9E-9B80-A75CA80D17F5}">
      <dgm:prSet/>
      <dgm:spPr/>
    </dgm:pt>
    <dgm:pt modelId="{D80CDD73-9F04-4EAC-9391-A90220D05E32}" type="sibTrans" cxnId="{0EED9948-ABC9-4A9E-9B80-A75CA80D17F5}">
      <dgm:prSet/>
      <dgm:spPr/>
    </dgm:pt>
    <dgm:pt modelId="{C79D8696-1109-41F3-AAF3-FC442EF53FB0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ORDEM DE ENTREGA</a:t>
          </a:r>
          <a:endParaRPr lang="pt-BR" dirty="0"/>
        </a:p>
      </dgm:t>
    </dgm:pt>
    <dgm:pt modelId="{212A4919-23E2-468E-9E55-3B0889EC06E6}" type="parTrans" cxnId="{D48FDA8F-1BAC-4B62-AA6B-8FF91A0CBDBF}">
      <dgm:prSet/>
      <dgm:spPr/>
    </dgm:pt>
    <dgm:pt modelId="{FB2252D4-C54D-4E70-8688-43D95B18A77C}" type="sibTrans" cxnId="{D48FDA8F-1BAC-4B62-AA6B-8FF91A0CBDBF}">
      <dgm:prSet/>
      <dgm:spPr/>
    </dgm:pt>
    <dgm:pt modelId="{A8133568-0BA9-45FF-A3B0-3AA4E3C50467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ORDEM DA VIAGEM</a:t>
          </a:r>
          <a:endParaRPr lang="pt-BR" dirty="0"/>
        </a:p>
      </dgm:t>
    </dgm:pt>
    <dgm:pt modelId="{64DBC390-619A-4537-9DC8-FC468DF93D17}" type="parTrans" cxnId="{75CBD068-EC35-458D-9075-02DF7068E057}">
      <dgm:prSet/>
      <dgm:spPr/>
    </dgm:pt>
    <dgm:pt modelId="{D15718FF-EF2C-4BD3-BF05-D33F5F0C23FB}" type="sibTrans" cxnId="{75CBD068-EC35-458D-9075-02DF7068E057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DC8156-AC89-47DE-AC62-9BB948272EB6}" type="pres">
      <dgm:prSet presAssocID="{AAAD0CA6-B2C8-4F5E-95B2-429F9E9D469C}" presName="outerSibTrans" presStyleCnt="0"/>
      <dgm:spPr/>
    </dgm:pt>
    <dgm:pt modelId="{00FDD89F-20EE-4BF6-833B-7DDC0CA9D85E}" type="pres">
      <dgm:prSet presAssocID="{0DFB8340-4DF4-4733-AAE5-3F4A7DB99C4B}" presName="o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B8207E-C1EB-451D-ACE6-2ECD135BEBB7}" type="pres">
      <dgm:prSet presAssocID="{E5534230-08A1-488D-B0EE-4B801CBE0DCC}" presName="outerSibTrans" presStyleCnt="0"/>
      <dgm:spPr/>
    </dgm:pt>
    <dgm:pt modelId="{4C54FE2C-8123-4951-B3B6-E264095CD914}" type="pres">
      <dgm:prSet presAssocID="{0D0F51AA-7287-4787-993E-C91E7BB46958}" presName="oChild" presStyleLbl="fgAcc1" presStyleIdx="2" presStyleCnt="3">
        <dgm:presLayoutVars>
          <dgm:bulletEnabled val="1"/>
        </dgm:presLayoutVars>
      </dgm:prSet>
      <dgm:spPr/>
    </dgm:pt>
  </dgm:ptLst>
  <dgm:cxnLst>
    <dgm:cxn modelId="{BBF26111-0DBA-4BC9-901C-F545BACE4179}" srcId="{0D0F51AA-7287-4787-993E-C91E7BB46958}" destId="{8584285D-2719-43FB-8CB6-E983330A8D74}" srcOrd="2" destOrd="0" parTransId="{AC340CD2-28F7-4569-AE87-4AB97BFDDF72}" sibTransId="{A2F4243A-583B-4A9C-B1A2-65E5E53AFB59}"/>
    <dgm:cxn modelId="{C2DB3311-3B14-4B44-BF1D-BD975F622D33}" type="presOf" srcId="{3E73AAAC-73D6-46AE-8361-7BF3CC09EF5F}" destId="{C62C252E-A6B3-41CF-B41A-0C5B92B9E78A}" srcOrd="0" destOrd="0" presId="urn:microsoft.com/office/officeart/2005/8/layout/target2"/>
    <dgm:cxn modelId="{21BAA5C2-3647-493D-85AB-8413FBD9E682}" srcId="{0D0F51AA-7287-4787-993E-C91E7BB46958}" destId="{F6C71E79-16C6-4BA9-96E7-BFDAFB5F89FC}" srcOrd="3" destOrd="0" parTransId="{407FCE76-847B-4A6B-BC70-B517240DE880}" sibTransId="{4926AA4D-4E8A-46DA-B25A-7C93CE582A9D}"/>
    <dgm:cxn modelId="{63F3F164-748C-4671-96C0-E84CDA3102FF}" type="presOf" srcId="{459270A2-1F13-4CFA-B79E-6433238EAA81}" destId="{2985F30B-A87B-4FFF-9F96-54F3B1288315}" srcOrd="0" destOrd="1" presId="urn:microsoft.com/office/officeart/2005/8/layout/target2"/>
    <dgm:cxn modelId="{CFEE93E5-7146-4052-9317-33866A10E845}" type="presOf" srcId="{AB0B8CE0-3703-427E-9074-204799D476C3}" destId="{00FDD89F-20EE-4BF6-833B-7DDC0CA9D85E}" srcOrd="0" destOrd="1" presId="urn:microsoft.com/office/officeart/2005/8/layout/target2"/>
    <dgm:cxn modelId="{65E35B01-4749-4662-9878-22BD647C26D2}" srcId="{0DFB8340-4DF4-4733-AAE5-3F4A7DB99C4B}" destId="{07C70F46-08E6-40C5-92D9-408F62E6788D}" srcOrd="2" destOrd="0" parTransId="{0B54CD06-C593-44EC-964B-332596162F3B}" sibTransId="{F13BE2FD-DBAA-4D8D-9316-A2522E86EE1D}"/>
    <dgm:cxn modelId="{573DF4AA-5477-4E36-8DBE-D6A8F1309297}" type="presOf" srcId="{0D0F51AA-7287-4787-993E-C91E7BB46958}" destId="{4C54FE2C-8123-4951-B3B6-E264095CD914}" srcOrd="0" destOrd="0" presId="urn:microsoft.com/office/officeart/2005/8/layout/target2"/>
    <dgm:cxn modelId="{83371EB4-AFDF-42B2-A0DE-F549DE11EE3D}" type="presOf" srcId="{F6C71E79-16C6-4BA9-96E7-BFDAFB5F89FC}" destId="{4C54FE2C-8123-4951-B3B6-E264095CD914}" srcOrd="0" destOrd="4" presId="urn:microsoft.com/office/officeart/2005/8/layout/target2"/>
    <dgm:cxn modelId="{4D62EE22-2403-47CD-AC25-B96AE8591CCF}" srcId="{0DFB8340-4DF4-4733-AAE5-3F4A7DB99C4B}" destId="{F521C497-7395-4841-8E1A-268F48317214}" srcOrd="3" destOrd="0" parTransId="{6C089AA5-BEC4-48F8-AFE6-A5B02BBC891C}" sibTransId="{1F124438-9E03-4767-928F-0367211425D0}"/>
    <dgm:cxn modelId="{D48FDA8F-1BAC-4B62-AA6B-8FF91A0CBDBF}" srcId="{0D0F51AA-7287-4787-993E-C91E7BB46958}" destId="{C79D8696-1109-41F3-AAF3-FC442EF53FB0}" srcOrd="1" destOrd="0" parTransId="{212A4919-23E2-468E-9E55-3B0889EC06E6}" sibTransId="{FB2252D4-C54D-4E70-8688-43D95B18A77C}"/>
    <dgm:cxn modelId="{08C1897B-E2F3-4F30-BDB8-2DB005BB7903}" type="presOf" srcId="{0AF24E40-31AF-4C74-A779-CFF43890B6BC}" destId="{00FDD89F-20EE-4BF6-833B-7DDC0CA9D85E}" srcOrd="0" destOrd="2" presId="urn:microsoft.com/office/officeart/2005/8/layout/target2"/>
    <dgm:cxn modelId="{C253FB27-FDB5-427D-B4BC-DAB10A2FCCAE}" srcId="{0DFB8340-4DF4-4733-AAE5-3F4A7DB99C4B}" destId="{AB0B8CE0-3703-427E-9074-204799D476C3}" srcOrd="0" destOrd="0" parTransId="{9B1DD103-F91C-4710-B091-029CEC6FCF70}" sibTransId="{06FECB94-EA07-45EE-9C8F-5FA8DDB7C4CF}"/>
    <dgm:cxn modelId="{60EF11D4-4815-482A-A647-FC45C1896AE8}" srcId="{0DFB8340-4DF4-4733-AAE5-3F4A7DB99C4B}" destId="{0AF24E40-31AF-4C74-A779-CFF43890B6BC}" srcOrd="1" destOrd="0" parTransId="{68EB7056-06C4-4655-A547-8BFB8F1A6A7A}" sibTransId="{D16C1EB8-A3C9-435B-BFD3-1256701C70A0}"/>
    <dgm:cxn modelId="{C7FE75A2-E04E-4D07-8713-63E50C90FD0D}" srcId="{3E73AAAC-73D6-46AE-8361-7BF3CC09EF5F}" destId="{0D0F51AA-7287-4787-993E-C91E7BB46958}" srcOrd="2" destOrd="0" parTransId="{73424212-0E2E-40B5-9E30-C6C05F6C0505}" sibTransId="{23CCE5C8-AC43-4406-BC4C-34B9163B4695}"/>
    <dgm:cxn modelId="{E51A6537-44C4-49BA-852D-C27CEE19B1D5}" type="presOf" srcId="{A8133568-0BA9-45FF-A3B0-3AA4E3C50467}" destId="{4C54FE2C-8123-4951-B3B6-E264095CD914}" srcOrd="0" destOrd="1" presId="urn:microsoft.com/office/officeart/2005/8/layout/target2"/>
    <dgm:cxn modelId="{97FCFA1A-E3EA-4274-9397-2246656968A6}" type="presOf" srcId="{EAD9502B-D673-4993-8900-6D25838575E2}" destId="{C9CB1C02-1996-4D84-8BD9-45AFA16F42F1}" srcOrd="0" destOrd="0" presId="urn:microsoft.com/office/officeart/2005/8/layout/target2"/>
    <dgm:cxn modelId="{F87E1688-A85D-49C9-9D25-770936B142DC}" type="presOf" srcId="{C79D8696-1109-41F3-AAF3-FC442EF53FB0}" destId="{4C54FE2C-8123-4951-B3B6-E264095CD914}" srcOrd="0" destOrd="2" presId="urn:microsoft.com/office/officeart/2005/8/layout/target2"/>
    <dgm:cxn modelId="{42046A0D-4D7F-4702-8FD4-C2FFED28D033}" srcId="{3E73AAAC-73D6-46AE-8361-7BF3CC09EF5F}" destId="{0DFB8340-4DF4-4733-AAE5-3F4A7DB99C4B}" srcOrd="1" destOrd="0" parTransId="{2C3E14A0-A0AB-4367-9951-9827149B329D}" sibTransId="{E5534230-08A1-488D-B0EE-4B801CBE0DCC}"/>
    <dgm:cxn modelId="{3BEEC057-345E-42E3-91EB-8F6C1DBCC7DF}" type="presOf" srcId="{707F0688-38B7-409A-ABBD-2F4D5103FD5C}" destId="{4C54FE2C-8123-4951-B3B6-E264095CD914}" srcOrd="0" destOrd="6" presId="urn:microsoft.com/office/officeart/2005/8/layout/target2"/>
    <dgm:cxn modelId="{1BFF9D70-96F7-4141-B2F6-88909F686CB3}" type="presOf" srcId="{0DFB8340-4DF4-4733-AAE5-3F4A7DB99C4B}" destId="{00FDD89F-20EE-4BF6-833B-7DDC0CA9D85E}" srcOrd="0" destOrd="0" presId="urn:microsoft.com/office/officeart/2005/8/layout/target2"/>
    <dgm:cxn modelId="{25DA1D25-1B16-477C-88D5-27B95C0C4E72}" srcId="{2C43FAD9-0A0C-4C4E-B43C-803FC4FDEF9D}" destId="{459270A2-1F13-4CFA-B79E-6433238EAA81}" srcOrd="0" destOrd="0" parTransId="{D5987EC2-09E2-46BC-9198-F5742547A0CF}" sibTransId="{72DD9D01-4420-416A-A1D6-01DE6B31C58B}"/>
    <dgm:cxn modelId="{FBAFFA3A-8A06-4481-AEC5-86A683CE3832}" type="presOf" srcId="{F521C497-7395-4841-8E1A-268F48317214}" destId="{00FDD89F-20EE-4BF6-833B-7DDC0CA9D85E}" srcOrd="0" destOrd="4" presId="urn:microsoft.com/office/officeart/2005/8/layout/target2"/>
    <dgm:cxn modelId="{9EB5196F-AFDD-4270-B31C-5DB48015E42B}" type="presOf" srcId="{5F1BE8A0-E3E2-46EC-B117-8758D80AE3CC}" destId="{4C54FE2C-8123-4951-B3B6-E264095CD914}" srcOrd="0" destOrd="5" presId="urn:microsoft.com/office/officeart/2005/8/layout/target2"/>
    <dgm:cxn modelId="{3C15F42B-2C07-408F-AA26-CD429C410026}" type="presOf" srcId="{8584285D-2719-43FB-8CB6-E983330A8D74}" destId="{4C54FE2C-8123-4951-B3B6-E264095CD914}" srcOrd="0" destOrd="3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7B869EAE-A237-4672-90AA-BE443EC6BE4D}" type="presOf" srcId="{2C43FAD9-0A0C-4C4E-B43C-803FC4FDEF9D}" destId="{2985F30B-A87B-4FFF-9F96-54F3B1288315}" srcOrd="0" destOrd="0" presId="urn:microsoft.com/office/officeart/2005/8/layout/target2"/>
    <dgm:cxn modelId="{7D143E9C-F95E-4A11-94C9-B794D69F979E}" srcId="{0D0F51AA-7287-4787-993E-C91E7BB46958}" destId="{5F1BE8A0-E3E2-46EC-B117-8758D80AE3CC}" srcOrd="4" destOrd="0" parTransId="{40572E0A-00DF-49C3-B9C9-AB028F2844E6}" sibTransId="{5A6E4CD1-16D1-4029-87FA-C54BD80DA1E7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75CBD068-EC35-458D-9075-02DF7068E057}" srcId="{0D0F51AA-7287-4787-993E-C91E7BB46958}" destId="{A8133568-0BA9-45FF-A3B0-3AA4E3C50467}" srcOrd="0" destOrd="0" parTransId="{64DBC390-619A-4537-9DC8-FC468DF93D17}" sibTransId="{D15718FF-EF2C-4BD3-BF05-D33F5F0C23FB}"/>
    <dgm:cxn modelId="{17273358-3732-46C3-9361-EBEF048B932B}" type="presOf" srcId="{07C70F46-08E6-40C5-92D9-408F62E6788D}" destId="{00FDD89F-20EE-4BF6-833B-7DDC0CA9D85E}" srcOrd="0" destOrd="3" presId="urn:microsoft.com/office/officeart/2005/8/layout/target2"/>
    <dgm:cxn modelId="{0EED9948-ABC9-4A9E-9B80-A75CA80D17F5}" srcId="{0D0F51AA-7287-4787-993E-C91E7BB46958}" destId="{707F0688-38B7-409A-ABBD-2F4D5103FD5C}" srcOrd="5" destOrd="0" parTransId="{6F136958-4689-4493-A5DF-74318ACE2B59}" sibTransId="{D80CDD73-9F04-4EAC-9391-A90220D05E32}"/>
    <dgm:cxn modelId="{DA35F8B6-0591-4466-8110-906C0FE62D65}" type="presParOf" srcId="{C9CB1C02-1996-4D84-8BD9-45AFA16F42F1}" destId="{B9B8BBC7-0EC0-4EB6-8B70-6597D863F277}" srcOrd="0" destOrd="0" presId="urn:microsoft.com/office/officeart/2005/8/layout/target2"/>
    <dgm:cxn modelId="{B56911BD-D256-47DA-8AE2-639D6D490541}" type="presParOf" srcId="{B9B8BBC7-0EC0-4EB6-8B70-6597D863F277}" destId="{C62C252E-A6B3-41CF-B41A-0C5B92B9E78A}" srcOrd="0" destOrd="0" presId="urn:microsoft.com/office/officeart/2005/8/layout/target2"/>
    <dgm:cxn modelId="{DFFE8A89-B7B0-4E1C-BDA6-4839014DECB9}" type="presParOf" srcId="{B9B8BBC7-0EC0-4EB6-8B70-6597D863F277}" destId="{5026EF52-51A9-471C-91C3-0A315AAC3C89}" srcOrd="1" destOrd="0" presId="urn:microsoft.com/office/officeart/2005/8/layout/target2"/>
    <dgm:cxn modelId="{63CC8E69-42D6-43D1-871B-93C7E40A606C}" type="presParOf" srcId="{5026EF52-51A9-471C-91C3-0A315AAC3C89}" destId="{2985F30B-A87B-4FFF-9F96-54F3B1288315}" srcOrd="0" destOrd="0" presId="urn:microsoft.com/office/officeart/2005/8/layout/target2"/>
    <dgm:cxn modelId="{F07AC773-A284-44E9-B63F-8F27438C493D}" type="presParOf" srcId="{5026EF52-51A9-471C-91C3-0A315AAC3C89}" destId="{72DC8156-AC89-47DE-AC62-9BB948272EB6}" srcOrd="1" destOrd="0" presId="urn:microsoft.com/office/officeart/2005/8/layout/target2"/>
    <dgm:cxn modelId="{9693CC92-A639-4F9D-9035-8B5D05CE2985}" type="presParOf" srcId="{5026EF52-51A9-471C-91C3-0A315AAC3C89}" destId="{00FDD89F-20EE-4BF6-833B-7DDC0CA9D85E}" srcOrd="2" destOrd="0" presId="urn:microsoft.com/office/officeart/2005/8/layout/target2"/>
    <dgm:cxn modelId="{5827798F-B9C4-4B56-86FF-09ADBFC28452}" type="presParOf" srcId="{5026EF52-51A9-471C-91C3-0A315AAC3C89}" destId="{B7B8207E-C1EB-451D-ACE6-2ECD135BEBB7}" srcOrd="3" destOrd="0" presId="urn:microsoft.com/office/officeart/2005/8/layout/target2"/>
    <dgm:cxn modelId="{3939775B-E09C-4445-917F-7A4BC27733C9}" type="presParOf" srcId="{5026EF52-51A9-471C-91C3-0A315AAC3C89}" destId="{4C54FE2C-8123-4951-B3B6-E264095CD914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66847-45FF-430D-8825-EC03882C463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A1CBAB5-CDB5-44F0-A494-5C1CC07C7931}">
      <dgm:prSet phldrT="[Texto]"/>
      <dgm:spPr/>
      <dgm:t>
        <a:bodyPr/>
        <a:lstStyle/>
        <a:p>
          <a:r>
            <a:rPr lang="pt-BR" dirty="0" err="1" smtClean="0"/>
            <a:t>sp_CAD_CLIENTE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(</a:t>
          </a:r>
          <a:r>
            <a:rPr lang="pt-BR" dirty="0" err="1" smtClean="0"/>
            <a:t>vw_cad_clientes</a:t>
          </a:r>
          <a:r>
            <a:rPr lang="pt-BR" dirty="0" smtClean="0"/>
            <a:t>)</a:t>
          </a:r>
          <a:br>
            <a:rPr lang="pt-BR" dirty="0" smtClean="0"/>
          </a:br>
          <a:r>
            <a:rPr lang="pt-BR" dirty="0" smtClean="0"/>
            <a:t>CNPJ_CPF </a:t>
          </a:r>
          <a:endParaRPr lang="pt-BR" dirty="0"/>
        </a:p>
      </dgm:t>
    </dgm:pt>
    <dgm:pt modelId="{957E2263-3226-4BCD-8389-A0CE32E4012A}" type="parTrans" cxnId="{8D943037-89A5-47F7-80E8-04AEB273F34F}">
      <dgm:prSet/>
      <dgm:spPr/>
      <dgm:t>
        <a:bodyPr/>
        <a:lstStyle/>
        <a:p>
          <a:endParaRPr lang="pt-BR"/>
        </a:p>
      </dgm:t>
    </dgm:pt>
    <dgm:pt modelId="{6F184218-4353-4CAD-8FCB-77F2BFDE4195}" type="sibTrans" cxnId="{8D943037-89A5-47F7-80E8-04AEB273F34F}">
      <dgm:prSet/>
      <dgm:spPr/>
      <dgm:t>
        <a:bodyPr/>
        <a:lstStyle/>
        <a:p>
          <a:endParaRPr lang="pt-BR"/>
        </a:p>
      </dgm:t>
    </dgm:pt>
    <dgm:pt modelId="{518AFEED-F40E-46FF-8392-B026AF92F64A}">
      <dgm:prSet phldrT="[Texto]"/>
      <dgm:spPr/>
      <dgm:t>
        <a:bodyPr/>
        <a:lstStyle/>
        <a:p>
          <a:r>
            <a:rPr lang="pt-BR" dirty="0" err="1" smtClean="0"/>
            <a:t>sp_CAD_CLIENTE_CONTATO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(</a:t>
          </a:r>
          <a:r>
            <a:rPr lang="pt-BR" dirty="0" err="1" smtClean="0"/>
            <a:t>vw_cad_contatos_clientes</a:t>
          </a:r>
          <a:r>
            <a:rPr lang="pt-BR" dirty="0" smtClean="0"/>
            <a:t>)</a:t>
          </a:r>
          <a:br>
            <a:rPr lang="pt-BR" dirty="0" smtClean="0"/>
          </a:br>
          <a:r>
            <a:rPr lang="pt-BR" dirty="0" smtClean="0"/>
            <a:t>ID_CLIENTE</a:t>
          </a:r>
          <a:endParaRPr lang="pt-BR" dirty="0"/>
        </a:p>
      </dgm:t>
    </dgm:pt>
    <dgm:pt modelId="{8DBAE334-2969-4A9A-A582-DCB0AF811F7A}" type="parTrans" cxnId="{E8FB60C7-4C29-408D-AF35-4B0B529135D5}">
      <dgm:prSet/>
      <dgm:spPr/>
      <dgm:t>
        <a:bodyPr/>
        <a:lstStyle/>
        <a:p>
          <a:endParaRPr lang="pt-BR"/>
        </a:p>
      </dgm:t>
    </dgm:pt>
    <dgm:pt modelId="{A79ABB60-F425-4D7C-8AAC-0FA43FB36B8F}" type="sibTrans" cxnId="{E8FB60C7-4C29-408D-AF35-4B0B529135D5}">
      <dgm:prSet/>
      <dgm:spPr/>
      <dgm:t>
        <a:bodyPr/>
        <a:lstStyle/>
        <a:p>
          <a:endParaRPr lang="pt-BR"/>
        </a:p>
      </dgm:t>
    </dgm:pt>
    <dgm:pt modelId="{CEB7C81C-6F9E-45E1-8B85-95115F3012AD}">
      <dgm:prSet phldrT="[Texto]"/>
      <dgm:spPr/>
      <dgm:t>
        <a:bodyPr/>
        <a:lstStyle/>
        <a:p>
          <a:r>
            <a:rPr lang="pt-BR" dirty="0" err="1" smtClean="0"/>
            <a:t>sp_CAD_CLIENTE_HISTORICO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(</a:t>
          </a:r>
          <a:r>
            <a:rPr lang="pt-BR" dirty="0" err="1" smtClean="0"/>
            <a:t>vw_cad_clientes_historicos</a:t>
          </a:r>
          <a:r>
            <a:rPr lang="pt-BR" dirty="0" smtClean="0"/>
            <a:t>)</a:t>
          </a:r>
          <a:br>
            <a:rPr lang="pt-BR" dirty="0" smtClean="0"/>
          </a:br>
          <a:r>
            <a:rPr lang="pt-BR" dirty="0" smtClean="0"/>
            <a:t>ID_CLIENTE</a:t>
          </a:r>
          <a:endParaRPr lang="pt-BR" dirty="0"/>
        </a:p>
      </dgm:t>
    </dgm:pt>
    <dgm:pt modelId="{9C386F4B-EB13-439D-BDDD-52B95439DDB1}" type="parTrans" cxnId="{175EA1F6-21EC-4F97-9C91-867AD778F217}">
      <dgm:prSet/>
      <dgm:spPr/>
      <dgm:t>
        <a:bodyPr/>
        <a:lstStyle/>
        <a:p>
          <a:endParaRPr lang="pt-BR"/>
        </a:p>
      </dgm:t>
    </dgm:pt>
    <dgm:pt modelId="{2E3AD60C-BF99-4C0F-9D2C-53680D116FA5}" type="sibTrans" cxnId="{175EA1F6-21EC-4F97-9C91-867AD778F217}">
      <dgm:prSet/>
      <dgm:spPr/>
      <dgm:t>
        <a:bodyPr/>
        <a:lstStyle/>
        <a:p>
          <a:endParaRPr lang="pt-BR"/>
        </a:p>
      </dgm:t>
    </dgm:pt>
    <dgm:pt modelId="{885EDED6-1AE9-4EA6-BF69-E84C9D387D46}">
      <dgm:prSet phldrT="[Texto]"/>
      <dgm:spPr/>
      <dgm:t>
        <a:bodyPr/>
        <a:lstStyle/>
        <a:p>
          <a:r>
            <a:rPr lang="pt-BR" dirty="0" err="1" smtClean="0"/>
            <a:t>sp_CAD_CLIENTE_CONTATO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(</a:t>
          </a:r>
          <a:r>
            <a:rPr lang="pt-BR" dirty="0" err="1" smtClean="0"/>
            <a:t>vw_cad_contatos_obras</a:t>
          </a:r>
          <a:r>
            <a:rPr lang="pt-BR" dirty="0" smtClean="0"/>
            <a:t>)</a:t>
          </a:r>
          <a:br>
            <a:rPr lang="pt-BR" dirty="0" smtClean="0"/>
          </a:br>
          <a:r>
            <a:rPr lang="pt-BR" dirty="0" smtClean="0"/>
            <a:t>ID_OBRA</a:t>
          </a:r>
          <a:endParaRPr lang="pt-BR" dirty="0"/>
        </a:p>
      </dgm:t>
    </dgm:pt>
    <dgm:pt modelId="{4ED0DE28-14D0-41C7-B50A-91B6CE500726}" type="parTrans" cxnId="{AF4D6525-CE8D-4D52-A815-D1EA4719FDE5}">
      <dgm:prSet/>
      <dgm:spPr/>
      <dgm:t>
        <a:bodyPr/>
        <a:lstStyle/>
        <a:p>
          <a:endParaRPr lang="pt-BR"/>
        </a:p>
      </dgm:t>
    </dgm:pt>
    <dgm:pt modelId="{DC62CDD6-FAB8-4A73-9674-737A836C7A48}" type="sibTrans" cxnId="{AF4D6525-CE8D-4D52-A815-D1EA4719FDE5}">
      <dgm:prSet/>
      <dgm:spPr/>
      <dgm:t>
        <a:bodyPr/>
        <a:lstStyle/>
        <a:p>
          <a:endParaRPr lang="pt-BR"/>
        </a:p>
      </dgm:t>
    </dgm:pt>
    <dgm:pt modelId="{E2AB66D3-28D6-4DFB-98E7-48F6147F216F}">
      <dgm:prSet phldrT="[Texto]"/>
      <dgm:spPr/>
      <dgm:t>
        <a:bodyPr/>
        <a:lstStyle/>
        <a:p>
          <a:r>
            <a:rPr lang="pt-BR" dirty="0" err="1" smtClean="0"/>
            <a:t>sp_CAD_CLIENTE_OBRA</a:t>
          </a:r>
          <a:r>
            <a:rPr lang="pt-BR" dirty="0" smtClean="0"/>
            <a:t/>
          </a:r>
          <a:br>
            <a:rPr lang="pt-BR" dirty="0" smtClean="0"/>
          </a:br>
          <a:r>
            <a:rPr lang="pt-BR" dirty="0" smtClean="0"/>
            <a:t>(</a:t>
          </a:r>
          <a:r>
            <a:rPr lang="pt-BR" dirty="0" err="1" smtClean="0"/>
            <a:t>vw_cad_clientes_obras</a:t>
          </a:r>
          <a:r>
            <a:rPr lang="pt-BR" dirty="0" smtClean="0"/>
            <a:t>)</a:t>
          </a:r>
          <a:br>
            <a:rPr lang="pt-BR" dirty="0" smtClean="0"/>
          </a:br>
          <a:r>
            <a:rPr lang="pt-BR" dirty="0" smtClean="0"/>
            <a:t>ID_CLIENTE</a:t>
          </a:r>
          <a:endParaRPr lang="pt-BR" dirty="0"/>
        </a:p>
      </dgm:t>
    </dgm:pt>
    <dgm:pt modelId="{28DB9EAC-60D6-469C-AA88-1D7C711C2744}" type="parTrans" cxnId="{6FB4259A-A1F4-42B2-A686-06EADD15F0E7}">
      <dgm:prSet/>
      <dgm:spPr/>
      <dgm:t>
        <a:bodyPr/>
        <a:lstStyle/>
        <a:p>
          <a:endParaRPr lang="pt-BR"/>
        </a:p>
      </dgm:t>
    </dgm:pt>
    <dgm:pt modelId="{8322D60E-5D1C-4A5A-B4BD-8587E0AAB2C9}" type="sibTrans" cxnId="{6FB4259A-A1F4-42B2-A686-06EADD15F0E7}">
      <dgm:prSet/>
      <dgm:spPr/>
      <dgm:t>
        <a:bodyPr/>
        <a:lstStyle/>
        <a:p>
          <a:endParaRPr lang="pt-BR"/>
        </a:p>
      </dgm:t>
    </dgm:pt>
    <dgm:pt modelId="{6475E602-D368-45E4-B737-3FC8FCFA9F5C}" type="pres">
      <dgm:prSet presAssocID="{5FE66847-45FF-430D-8825-EC03882C46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D93F044-6702-4C67-8FDD-BFC5E019C148}" type="pres">
      <dgm:prSet presAssocID="{CA1CBAB5-CDB5-44F0-A494-5C1CC07C7931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C8AECC2-6A13-432B-BFA3-36B689DEB580}" type="pres">
      <dgm:prSet presAssocID="{CA1CBAB5-CDB5-44F0-A494-5C1CC07C7931}" presName="rootComposite1" presStyleCnt="0"/>
      <dgm:spPr/>
      <dgm:t>
        <a:bodyPr/>
        <a:lstStyle/>
        <a:p>
          <a:endParaRPr lang="pt-BR"/>
        </a:p>
      </dgm:t>
    </dgm:pt>
    <dgm:pt modelId="{2FCB07F2-3FE6-42C2-8F43-C772303B6212}" type="pres">
      <dgm:prSet presAssocID="{CA1CBAB5-CDB5-44F0-A494-5C1CC07C79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48233F-690C-4AFA-B6D7-391F0DDCB9E8}" type="pres">
      <dgm:prSet presAssocID="{CA1CBAB5-CDB5-44F0-A494-5C1CC07C7931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5C094E0-48D7-441C-B34F-EDE72B752639}" type="pres">
      <dgm:prSet presAssocID="{CA1CBAB5-CDB5-44F0-A494-5C1CC07C7931}" presName="hierChild2" presStyleCnt="0"/>
      <dgm:spPr/>
      <dgm:t>
        <a:bodyPr/>
        <a:lstStyle/>
        <a:p>
          <a:endParaRPr lang="pt-BR"/>
        </a:p>
      </dgm:t>
    </dgm:pt>
    <dgm:pt modelId="{6E1B5977-2996-46F7-8272-792565999A1A}" type="pres">
      <dgm:prSet presAssocID="{8DBAE334-2969-4A9A-A582-DCB0AF811F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D138BF88-8AFA-4DFD-8CCD-3BCE3BEEBC07}" type="pres">
      <dgm:prSet presAssocID="{518AFEED-F40E-46FF-8392-B026AF92F64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F0BA1FE-73EA-484E-9D97-4CCE7CA7F1DC}" type="pres">
      <dgm:prSet presAssocID="{518AFEED-F40E-46FF-8392-B026AF92F64A}" presName="rootComposite" presStyleCnt="0"/>
      <dgm:spPr/>
      <dgm:t>
        <a:bodyPr/>
        <a:lstStyle/>
        <a:p>
          <a:endParaRPr lang="pt-BR"/>
        </a:p>
      </dgm:t>
    </dgm:pt>
    <dgm:pt modelId="{14250AC2-05B1-4471-B7B8-0FDFC9434A64}" type="pres">
      <dgm:prSet presAssocID="{518AFEED-F40E-46FF-8392-B026AF92F64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CF25DCB-7448-4E6B-99C2-EDB039CE93D2}" type="pres">
      <dgm:prSet presAssocID="{518AFEED-F40E-46FF-8392-B026AF92F64A}" presName="rootConnector" presStyleLbl="node2" presStyleIdx="0" presStyleCnt="4"/>
      <dgm:spPr/>
      <dgm:t>
        <a:bodyPr/>
        <a:lstStyle/>
        <a:p>
          <a:endParaRPr lang="pt-BR"/>
        </a:p>
      </dgm:t>
    </dgm:pt>
    <dgm:pt modelId="{0303452F-29F1-4EA6-8655-7A74ECD9BB0A}" type="pres">
      <dgm:prSet presAssocID="{518AFEED-F40E-46FF-8392-B026AF92F64A}" presName="hierChild4" presStyleCnt="0"/>
      <dgm:spPr/>
      <dgm:t>
        <a:bodyPr/>
        <a:lstStyle/>
        <a:p>
          <a:endParaRPr lang="pt-BR"/>
        </a:p>
      </dgm:t>
    </dgm:pt>
    <dgm:pt modelId="{5D8F75AA-0E7A-4525-82E5-C63393793AE6}" type="pres">
      <dgm:prSet presAssocID="{518AFEED-F40E-46FF-8392-B026AF92F64A}" presName="hierChild5" presStyleCnt="0"/>
      <dgm:spPr/>
      <dgm:t>
        <a:bodyPr/>
        <a:lstStyle/>
        <a:p>
          <a:endParaRPr lang="pt-BR"/>
        </a:p>
      </dgm:t>
    </dgm:pt>
    <dgm:pt modelId="{2E2CEA4F-A21A-4249-9D76-168E380D6CA7}" type="pres">
      <dgm:prSet presAssocID="{9C386F4B-EB13-439D-BDDD-52B95439DDB1}" presName="Name37" presStyleLbl="parChTrans1D2" presStyleIdx="1" presStyleCnt="4"/>
      <dgm:spPr/>
      <dgm:t>
        <a:bodyPr/>
        <a:lstStyle/>
        <a:p>
          <a:endParaRPr lang="pt-BR"/>
        </a:p>
      </dgm:t>
    </dgm:pt>
    <dgm:pt modelId="{BB75F5E5-4BB5-47D5-B578-5D746DE4CBD7}" type="pres">
      <dgm:prSet presAssocID="{CEB7C81C-6F9E-45E1-8B85-95115F3012A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9655E375-A693-4B37-9365-E6DA25E4E255}" type="pres">
      <dgm:prSet presAssocID="{CEB7C81C-6F9E-45E1-8B85-95115F3012AD}" presName="rootComposite" presStyleCnt="0"/>
      <dgm:spPr/>
      <dgm:t>
        <a:bodyPr/>
        <a:lstStyle/>
        <a:p>
          <a:endParaRPr lang="pt-BR"/>
        </a:p>
      </dgm:t>
    </dgm:pt>
    <dgm:pt modelId="{11C76324-565C-4E2F-A776-51467481460F}" type="pres">
      <dgm:prSet presAssocID="{CEB7C81C-6F9E-45E1-8B85-95115F3012A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C64097-4D94-444A-BA4F-96296EF082D1}" type="pres">
      <dgm:prSet presAssocID="{CEB7C81C-6F9E-45E1-8B85-95115F3012AD}" presName="rootConnector" presStyleLbl="node2" presStyleIdx="1" presStyleCnt="4"/>
      <dgm:spPr/>
      <dgm:t>
        <a:bodyPr/>
        <a:lstStyle/>
        <a:p>
          <a:endParaRPr lang="pt-BR"/>
        </a:p>
      </dgm:t>
    </dgm:pt>
    <dgm:pt modelId="{55969EC1-71D0-43E3-AB6A-9F4C39152C83}" type="pres">
      <dgm:prSet presAssocID="{CEB7C81C-6F9E-45E1-8B85-95115F3012AD}" presName="hierChild4" presStyleCnt="0"/>
      <dgm:spPr/>
      <dgm:t>
        <a:bodyPr/>
        <a:lstStyle/>
        <a:p>
          <a:endParaRPr lang="pt-BR"/>
        </a:p>
      </dgm:t>
    </dgm:pt>
    <dgm:pt modelId="{1462F607-967F-47C5-AFF2-5403C48D7DDD}" type="pres">
      <dgm:prSet presAssocID="{CEB7C81C-6F9E-45E1-8B85-95115F3012AD}" presName="hierChild5" presStyleCnt="0"/>
      <dgm:spPr/>
      <dgm:t>
        <a:bodyPr/>
        <a:lstStyle/>
        <a:p>
          <a:endParaRPr lang="pt-BR"/>
        </a:p>
      </dgm:t>
    </dgm:pt>
    <dgm:pt modelId="{BF84FF07-079A-4691-8487-80B8F35F51E0}" type="pres">
      <dgm:prSet presAssocID="{28DB9EAC-60D6-469C-AA88-1D7C711C2744}" presName="Name37" presStyleLbl="parChTrans1D2" presStyleIdx="2" presStyleCnt="4"/>
      <dgm:spPr/>
      <dgm:t>
        <a:bodyPr/>
        <a:lstStyle/>
        <a:p>
          <a:endParaRPr lang="pt-BR"/>
        </a:p>
      </dgm:t>
    </dgm:pt>
    <dgm:pt modelId="{E0E8118D-4EC8-45C3-9367-98042BBEF07B}" type="pres">
      <dgm:prSet presAssocID="{E2AB66D3-28D6-4DFB-98E7-48F6147F216F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AACB57A-5B14-43C3-BB76-F69D5ADB9CFC}" type="pres">
      <dgm:prSet presAssocID="{E2AB66D3-28D6-4DFB-98E7-48F6147F216F}" presName="rootComposite" presStyleCnt="0"/>
      <dgm:spPr/>
      <dgm:t>
        <a:bodyPr/>
        <a:lstStyle/>
        <a:p>
          <a:endParaRPr lang="pt-BR"/>
        </a:p>
      </dgm:t>
    </dgm:pt>
    <dgm:pt modelId="{6CF8ED52-4B2E-4BCB-8328-CAC92318C0A7}" type="pres">
      <dgm:prSet presAssocID="{E2AB66D3-28D6-4DFB-98E7-48F6147F216F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BE6968-93DB-45DC-B110-09C7D7F07150}" type="pres">
      <dgm:prSet presAssocID="{E2AB66D3-28D6-4DFB-98E7-48F6147F216F}" presName="rootConnector" presStyleLbl="node2" presStyleIdx="2" presStyleCnt="4"/>
      <dgm:spPr/>
      <dgm:t>
        <a:bodyPr/>
        <a:lstStyle/>
        <a:p>
          <a:endParaRPr lang="pt-BR"/>
        </a:p>
      </dgm:t>
    </dgm:pt>
    <dgm:pt modelId="{47BD3D09-93C3-4DB5-A7DA-108E7688815C}" type="pres">
      <dgm:prSet presAssocID="{E2AB66D3-28D6-4DFB-98E7-48F6147F216F}" presName="hierChild4" presStyleCnt="0"/>
      <dgm:spPr/>
      <dgm:t>
        <a:bodyPr/>
        <a:lstStyle/>
        <a:p>
          <a:endParaRPr lang="pt-BR"/>
        </a:p>
      </dgm:t>
    </dgm:pt>
    <dgm:pt modelId="{D66FEE1C-FB48-48CA-BD8A-DC00344AB4F8}" type="pres">
      <dgm:prSet presAssocID="{E2AB66D3-28D6-4DFB-98E7-48F6147F216F}" presName="hierChild5" presStyleCnt="0"/>
      <dgm:spPr/>
      <dgm:t>
        <a:bodyPr/>
        <a:lstStyle/>
        <a:p>
          <a:endParaRPr lang="pt-BR"/>
        </a:p>
      </dgm:t>
    </dgm:pt>
    <dgm:pt modelId="{6BE61DD5-4D5C-4BC5-801C-1E7F6009A1B4}" type="pres">
      <dgm:prSet presAssocID="{4ED0DE28-14D0-41C7-B50A-91B6CE500726}" presName="Name37" presStyleLbl="parChTrans1D2" presStyleIdx="3" presStyleCnt="4"/>
      <dgm:spPr/>
      <dgm:t>
        <a:bodyPr/>
        <a:lstStyle/>
        <a:p>
          <a:endParaRPr lang="pt-BR"/>
        </a:p>
      </dgm:t>
    </dgm:pt>
    <dgm:pt modelId="{D0DF6782-6B36-4061-B73C-C4AA64BFC8FC}" type="pres">
      <dgm:prSet presAssocID="{885EDED6-1AE9-4EA6-BF69-E84C9D387D46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D4805683-0FC1-468E-8260-5EE605A425BB}" type="pres">
      <dgm:prSet presAssocID="{885EDED6-1AE9-4EA6-BF69-E84C9D387D46}" presName="rootComposite" presStyleCnt="0"/>
      <dgm:spPr/>
      <dgm:t>
        <a:bodyPr/>
        <a:lstStyle/>
        <a:p>
          <a:endParaRPr lang="pt-BR"/>
        </a:p>
      </dgm:t>
    </dgm:pt>
    <dgm:pt modelId="{02F961B9-B39E-4E68-96EB-FEE34A8E22BA}" type="pres">
      <dgm:prSet presAssocID="{885EDED6-1AE9-4EA6-BF69-E84C9D387D46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CFC93D-C296-4BBE-BDE4-A5DE3F95B128}" type="pres">
      <dgm:prSet presAssocID="{885EDED6-1AE9-4EA6-BF69-E84C9D387D46}" presName="rootConnector" presStyleLbl="node2" presStyleIdx="3" presStyleCnt="4"/>
      <dgm:spPr/>
      <dgm:t>
        <a:bodyPr/>
        <a:lstStyle/>
        <a:p>
          <a:endParaRPr lang="pt-BR"/>
        </a:p>
      </dgm:t>
    </dgm:pt>
    <dgm:pt modelId="{A92679DA-E322-4DCF-B28A-E4A492775284}" type="pres">
      <dgm:prSet presAssocID="{885EDED6-1AE9-4EA6-BF69-E84C9D387D46}" presName="hierChild4" presStyleCnt="0"/>
      <dgm:spPr/>
      <dgm:t>
        <a:bodyPr/>
        <a:lstStyle/>
        <a:p>
          <a:endParaRPr lang="pt-BR"/>
        </a:p>
      </dgm:t>
    </dgm:pt>
    <dgm:pt modelId="{D1543E2E-6442-48CF-A9D0-77B52931A3A0}" type="pres">
      <dgm:prSet presAssocID="{885EDED6-1AE9-4EA6-BF69-E84C9D387D46}" presName="hierChild5" presStyleCnt="0"/>
      <dgm:spPr/>
      <dgm:t>
        <a:bodyPr/>
        <a:lstStyle/>
        <a:p>
          <a:endParaRPr lang="pt-BR"/>
        </a:p>
      </dgm:t>
    </dgm:pt>
    <dgm:pt modelId="{3FFAF741-C8CC-406A-B7B2-8675134A246A}" type="pres">
      <dgm:prSet presAssocID="{CA1CBAB5-CDB5-44F0-A494-5C1CC07C7931}" presName="hierChild3" presStyleCnt="0"/>
      <dgm:spPr/>
      <dgm:t>
        <a:bodyPr/>
        <a:lstStyle/>
        <a:p>
          <a:endParaRPr lang="pt-BR"/>
        </a:p>
      </dgm:t>
    </dgm:pt>
  </dgm:ptLst>
  <dgm:cxnLst>
    <dgm:cxn modelId="{C2F9B42F-B613-4DA9-9E75-FBCBA4A58799}" type="presOf" srcId="{8DBAE334-2969-4A9A-A582-DCB0AF811F7A}" destId="{6E1B5977-2996-46F7-8272-792565999A1A}" srcOrd="0" destOrd="0" presId="urn:microsoft.com/office/officeart/2005/8/layout/orgChart1"/>
    <dgm:cxn modelId="{8310AE00-ED04-4D3E-B7A0-7750EDFD4F00}" type="presOf" srcId="{28DB9EAC-60D6-469C-AA88-1D7C711C2744}" destId="{BF84FF07-079A-4691-8487-80B8F35F51E0}" srcOrd="0" destOrd="0" presId="urn:microsoft.com/office/officeart/2005/8/layout/orgChart1"/>
    <dgm:cxn modelId="{E8FB60C7-4C29-408D-AF35-4B0B529135D5}" srcId="{CA1CBAB5-CDB5-44F0-A494-5C1CC07C7931}" destId="{518AFEED-F40E-46FF-8392-B026AF92F64A}" srcOrd="0" destOrd="0" parTransId="{8DBAE334-2969-4A9A-A582-DCB0AF811F7A}" sibTransId="{A79ABB60-F425-4D7C-8AAC-0FA43FB36B8F}"/>
    <dgm:cxn modelId="{8D943037-89A5-47F7-80E8-04AEB273F34F}" srcId="{5FE66847-45FF-430D-8825-EC03882C463B}" destId="{CA1CBAB5-CDB5-44F0-A494-5C1CC07C7931}" srcOrd="0" destOrd="0" parTransId="{957E2263-3226-4BCD-8389-A0CE32E4012A}" sibTransId="{6F184218-4353-4CAD-8FCB-77F2BFDE4195}"/>
    <dgm:cxn modelId="{5C4496A9-F1FF-44C9-AEC7-66718E4A83C7}" type="presOf" srcId="{CA1CBAB5-CDB5-44F0-A494-5C1CC07C7931}" destId="{D448233F-690C-4AFA-B6D7-391F0DDCB9E8}" srcOrd="1" destOrd="0" presId="urn:microsoft.com/office/officeart/2005/8/layout/orgChart1"/>
    <dgm:cxn modelId="{6FB4259A-A1F4-42B2-A686-06EADD15F0E7}" srcId="{CA1CBAB5-CDB5-44F0-A494-5C1CC07C7931}" destId="{E2AB66D3-28D6-4DFB-98E7-48F6147F216F}" srcOrd="2" destOrd="0" parTransId="{28DB9EAC-60D6-469C-AA88-1D7C711C2744}" sibTransId="{8322D60E-5D1C-4A5A-B4BD-8587E0AAB2C9}"/>
    <dgm:cxn modelId="{65A37A06-88D0-4A06-8914-0E81654A1194}" type="presOf" srcId="{CA1CBAB5-CDB5-44F0-A494-5C1CC07C7931}" destId="{2FCB07F2-3FE6-42C2-8F43-C772303B6212}" srcOrd="0" destOrd="0" presId="urn:microsoft.com/office/officeart/2005/8/layout/orgChart1"/>
    <dgm:cxn modelId="{E2EAC6E3-7A61-442F-B5E0-22756B240410}" type="presOf" srcId="{518AFEED-F40E-46FF-8392-B026AF92F64A}" destId="{DCF25DCB-7448-4E6B-99C2-EDB039CE93D2}" srcOrd="1" destOrd="0" presId="urn:microsoft.com/office/officeart/2005/8/layout/orgChart1"/>
    <dgm:cxn modelId="{5A9C726E-EAE6-43EF-B61B-36DD5EC36B3D}" type="presOf" srcId="{CEB7C81C-6F9E-45E1-8B85-95115F3012AD}" destId="{11C76324-565C-4E2F-A776-51467481460F}" srcOrd="0" destOrd="0" presId="urn:microsoft.com/office/officeart/2005/8/layout/orgChart1"/>
    <dgm:cxn modelId="{6A1D7519-1316-4A3E-A529-0F37BD7B7B00}" type="presOf" srcId="{E2AB66D3-28D6-4DFB-98E7-48F6147F216F}" destId="{BFBE6968-93DB-45DC-B110-09C7D7F07150}" srcOrd="1" destOrd="0" presId="urn:microsoft.com/office/officeart/2005/8/layout/orgChart1"/>
    <dgm:cxn modelId="{A78BBD7C-BD1F-4E28-9D5F-ECF1448BB3B8}" type="presOf" srcId="{CEB7C81C-6F9E-45E1-8B85-95115F3012AD}" destId="{DBC64097-4D94-444A-BA4F-96296EF082D1}" srcOrd="1" destOrd="0" presId="urn:microsoft.com/office/officeart/2005/8/layout/orgChart1"/>
    <dgm:cxn modelId="{175EA1F6-21EC-4F97-9C91-867AD778F217}" srcId="{CA1CBAB5-CDB5-44F0-A494-5C1CC07C7931}" destId="{CEB7C81C-6F9E-45E1-8B85-95115F3012AD}" srcOrd="1" destOrd="0" parTransId="{9C386F4B-EB13-439D-BDDD-52B95439DDB1}" sibTransId="{2E3AD60C-BF99-4C0F-9D2C-53680D116FA5}"/>
    <dgm:cxn modelId="{AF4D6525-CE8D-4D52-A815-D1EA4719FDE5}" srcId="{CA1CBAB5-CDB5-44F0-A494-5C1CC07C7931}" destId="{885EDED6-1AE9-4EA6-BF69-E84C9D387D46}" srcOrd="3" destOrd="0" parTransId="{4ED0DE28-14D0-41C7-B50A-91B6CE500726}" sibTransId="{DC62CDD6-FAB8-4A73-9674-737A836C7A48}"/>
    <dgm:cxn modelId="{200D1B1B-693B-473D-8A91-E2C3FA89C98B}" type="presOf" srcId="{4ED0DE28-14D0-41C7-B50A-91B6CE500726}" destId="{6BE61DD5-4D5C-4BC5-801C-1E7F6009A1B4}" srcOrd="0" destOrd="0" presId="urn:microsoft.com/office/officeart/2005/8/layout/orgChart1"/>
    <dgm:cxn modelId="{025A6796-7A7C-44DE-A42D-ADD2051FBE56}" type="presOf" srcId="{885EDED6-1AE9-4EA6-BF69-E84C9D387D46}" destId="{02F961B9-B39E-4E68-96EB-FEE34A8E22BA}" srcOrd="0" destOrd="0" presId="urn:microsoft.com/office/officeart/2005/8/layout/orgChart1"/>
    <dgm:cxn modelId="{D984A4D5-9116-4859-8F4F-EF0064689DDE}" type="presOf" srcId="{9C386F4B-EB13-439D-BDDD-52B95439DDB1}" destId="{2E2CEA4F-A21A-4249-9D76-168E380D6CA7}" srcOrd="0" destOrd="0" presId="urn:microsoft.com/office/officeart/2005/8/layout/orgChart1"/>
    <dgm:cxn modelId="{D95DFBD2-2DE4-4509-AE78-600BB695ABA0}" type="presOf" srcId="{5FE66847-45FF-430D-8825-EC03882C463B}" destId="{6475E602-D368-45E4-B737-3FC8FCFA9F5C}" srcOrd="0" destOrd="0" presId="urn:microsoft.com/office/officeart/2005/8/layout/orgChart1"/>
    <dgm:cxn modelId="{6DDCBEC4-BD8A-4B1B-86CE-C9A955462D68}" type="presOf" srcId="{518AFEED-F40E-46FF-8392-B026AF92F64A}" destId="{14250AC2-05B1-4471-B7B8-0FDFC9434A64}" srcOrd="0" destOrd="0" presId="urn:microsoft.com/office/officeart/2005/8/layout/orgChart1"/>
    <dgm:cxn modelId="{C29B1185-C91B-4857-A3F4-A2FDAFB631AF}" type="presOf" srcId="{E2AB66D3-28D6-4DFB-98E7-48F6147F216F}" destId="{6CF8ED52-4B2E-4BCB-8328-CAC92318C0A7}" srcOrd="0" destOrd="0" presId="urn:microsoft.com/office/officeart/2005/8/layout/orgChart1"/>
    <dgm:cxn modelId="{8873A38C-C10C-4828-B78E-E79F9CC15585}" type="presOf" srcId="{885EDED6-1AE9-4EA6-BF69-E84C9D387D46}" destId="{D0CFC93D-C296-4BBE-BDE4-A5DE3F95B128}" srcOrd="1" destOrd="0" presId="urn:microsoft.com/office/officeart/2005/8/layout/orgChart1"/>
    <dgm:cxn modelId="{824F84E3-8E19-4579-B802-6D9E380BB1D1}" type="presParOf" srcId="{6475E602-D368-45E4-B737-3FC8FCFA9F5C}" destId="{6D93F044-6702-4C67-8FDD-BFC5E019C148}" srcOrd="0" destOrd="0" presId="urn:microsoft.com/office/officeart/2005/8/layout/orgChart1"/>
    <dgm:cxn modelId="{3EABCA33-FD08-49ED-ACC8-775F253F34A0}" type="presParOf" srcId="{6D93F044-6702-4C67-8FDD-BFC5E019C148}" destId="{8C8AECC2-6A13-432B-BFA3-36B689DEB580}" srcOrd="0" destOrd="0" presId="urn:microsoft.com/office/officeart/2005/8/layout/orgChart1"/>
    <dgm:cxn modelId="{50CBC03A-E990-43FC-96C7-22C41B974AC0}" type="presParOf" srcId="{8C8AECC2-6A13-432B-BFA3-36B689DEB580}" destId="{2FCB07F2-3FE6-42C2-8F43-C772303B6212}" srcOrd="0" destOrd="0" presId="urn:microsoft.com/office/officeart/2005/8/layout/orgChart1"/>
    <dgm:cxn modelId="{51D0C6D6-3068-4A68-A8CE-9A8B85BFB7C1}" type="presParOf" srcId="{8C8AECC2-6A13-432B-BFA3-36B689DEB580}" destId="{D448233F-690C-4AFA-B6D7-391F0DDCB9E8}" srcOrd="1" destOrd="0" presId="urn:microsoft.com/office/officeart/2005/8/layout/orgChart1"/>
    <dgm:cxn modelId="{95F29964-74EB-4B6B-AA51-B416AAFB5740}" type="presParOf" srcId="{6D93F044-6702-4C67-8FDD-BFC5E019C148}" destId="{A5C094E0-48D7-441C-B34F-EDE72B752639}" srcOrd="1" destOrd="0" presId="urn:microsoft.com/office/officeart/2005/8/layout/orgChart1"/>
    <dgm:cxn modelId="{0923B5D4-2C6D-429C-B37E-AE4F318CD72D}" type="presParOf" srcId="{A5C094E0-48D7-441C-B34F-EDE72B752639}" destId="{6E1B5977-2996-46F7-8272-792565999A1A}" srcOrd="0" destOrd="0" presId="urn:microsoft.com/office/officeart/2005/8/layout/orgChart1"/>
    <dgm:cxn modelId="{7D568518-DFF9-47E1-8909-AECBFEDFAF2E}" type="presParOf" srcId="{A5C094E0-48D7-441C-B34F-EDE72B752639}" destId="{D138BF88-8AFA-4DFD-8CCD-3BCE3BEEBC07}" srcOrd="1" destOrd="0" presId="urn:microsoft.com/office/officeart/2005/8/layout/orgChart1"/>
    <dgm:cxn modelId="{C23A806D-946C-4F54-8CA4-3DBBE335A5CC}" type="presParOf" srcId="{D138BF88-8AFA-4DFD-8CCD-3BCE3BEEBC07}" destId="{AF0BA1FE-73EA-484E-9D97-4CCE7CA7F1DC}" srcOrd="0" destOrd="0" presId="urn:microsoft.com/office/officeart/2005/8/layout/orgChart1"/>
    <dgm:cxn modelId="{15E4DC32-92CB-4B89-A6E6-F88632A27164}" type="presParOf" srcId="{AF0BA1FE-73EA-484E-9D97-4CCE7CA7F1DC}" destId="{14250AC2-05B1-4471-B7B8-0FDFC9434A64}" srcOrd="0" destOrd="0" presId="urn:microsoft.com/office/officeart/2005/8/layout/orgChart1"/>
    <dgm:cxn modelId="{E488E534-2DE8-4F43-BEDB-5AD0174475BD}" type="presParOf" srcId="{AF0BA1FE-73EA-484E-9D97-4CCE7CA7F1DC}" destId="{DCF25DCB-7448-4E6B-99C2-EDB039CE93D2}" srcOrd="1" destOrd="0" presId="urn:microsoft.com/office/officeart/2005/8/layout/orgChart1"/>
    <dgm:cxn modelId="{56D9EBA0-4CB8-422B-B78B-E6AD484E41BA}" type="presParOf" srcId="{D138BF88-8AFA-4DFD-8CCD-3BCE3BEEBC07}" destId="{0303452F-29F1-4EA6-8655-7A74ECD9BB0A}" srcOrd="1" destOrd="0" presId="urn:microsoft.com/office/officeart/2005/8/layout/orgChart1"/>
    <dgm:cxn modelId="{0EB72AEB-1AD9-48BD-9B1B-EE7FC35A22D9}" type="presParOf" srcId="{D138BF88-8AFA-4DFD-8CCD-3BCE3BEEBC07}" destId="{5D8F75AA-0E7A-4525-82E5-C63393793AE6}" srcOrd="2" destOrd="0" presId="urn:microsoft.com/office/officeart/2005/8/layout/orgChart1"/>
    <dgm:cxn modelId="{8A36134B-F5EF-4240-8E58-57F4A11F7A3E}" type="presParOf" srcId="{A5C094E0-48D7-441C-B34F-EDE72B752639}" destId="{2E2CEA4F-A21A-4249-9D76-168E380D6CA7}" srcOrd="2" destOrd="0" presId="urn:microsoft.com/office/officeart/2005/8/layout/orgChart1"/>
    <dgm:cxn modelId="{9E3CD085-2837-49F2-B28F-6B82345831D2}" type="presParOf" srcId="{A5C094E0-48D7-441C-B34F-EDE72B752639}" destId="{BB75F5E5-4BB5-47D5-B578-5D746DE4CBD7}" srcOrd="3" destOrd="0" presId="urn:microsoft.com/office/officeart/2005/8/layout/orgChart1"/>
    <dgm:cxn modelId="{518DCF51-4224-44D7-9978-5E4A8251C6E6}" type="presParOf" srcId="{BB75F5E5-4BB5-47D5-B578-5D746DE4CBD7}" destId="{9655E375-A693-4B37-9365-E6DA25E4E255}" srcOrd="0" destOrd="0" presId="urn:microsoft.com/office/officeart/2005/8/layout/orgChart1"/>
    <dgm:cxn modelId="{2DC8D0F6-7A50-432A-A491-17B147D175DD}" type="presParOf" srcId="{9655E375-A693-4B37-9365-E6DA25E4E255}" destId="{11C76324-565C-4E2F-A776-51467481460F}" srcOrd="0" destOrd="0" presId="urn:microsoft.com/office/officeart/2005/8/layout/orgChart1"/>
    <dgm:cxn modelId="{0A61E2DA-9001-4350-8355-DD6D748166F4}" type="presParOf" srcId="{9655E375-A693-4B37-9365-E6DA25E4E255}" destId="{DBC64097-4D94-444A-BA4F-96296EF082D1}" srcOrd="1" destOrd="0" presId="urn:microsoft.com/office/officeart/2005/8/layout/orgChart1"/>
    <dgm:cxn modelId="{96F67735-E37A-46A5-8435-07D6096F16C4}" type="presParOf" srcId="{BB75F5E5-4BB5-47D5-B578-5D746DE4CBD7}" destId="{55969EC1-71D0-43E3-AB6A-9F4C39152C83}" srcOrd="1" destOrd="0" presId="urn:microsoft.com/office/officeart/2005/8/layout/orgChart1"/>
    <dgm:cxn modelId="{A5F3820B-2878-4E8F-9636-B4ACB1DD8EE9}" type="presParOf" srcId="{BB75F5E5-4BB5-47D5-B578-5D746DE4CBD7}" destId="{1462F607-967F-47C5-AFF2-5403C48D7DDD}" srcOrd="2" destOrd="0" presId="urn:microsoft.com/office/officeart/2005/8/layout/orgChart1"/>
    <dgm:cxn modelId="{25340578-E1F2-4A50-A862-CDC356719416}" type="presParOf" srcId="{A5C094E0-48D7-441C-B34F-EDE72B752639}" destId="{BF84FF07-079A-4691-8487-80B8F35F51E0}" srcOrd="4" destOrd="0" presId="urn:microsoft.com/office/officeart/2005/8/layout/orgChart1"/>
    <dgm:cxn modelId="{5F05302B-4402-4183-A752-C8AD60BD607E}" type="presParOf" srcId="{A5C094E0-48D7-441C-B34F-EDE72B752639}" destId="{E0E8118D-4EC8-45C3-9367-98042BBEF07B}" srcOrd="5" destOrd="0" presId="urn:microsoft.com/office/officeart/2005/8/layout/orgChart1"/>
    <dgm:cxn modelId="{99D00B10-C476-4D24-BE5E-E05B075DCEF0}" type="presParOf" srcId="{E0E8118D-4EC8-45C3-9367-98042BBEF07B}" destId="{2AACB57A-5B14-43C3-BB76-F69D5ADB9CFC}" srcOrd="0" destOrd="0" presId="urn:microsoft.com/office/officeart/2005/8/layout/orgChart1"/>
    <dgm:cxn modelId="{E43827E2-D465-45EC-88D6-8337D0058B5B}" type="presParOf" srcId="{2AACB57A-5B14-43C3-BB76-F69D5ADB9CFC}" destId="{6CF8ED52-4B2E-4BCB-8328-CAC92318C0A7}" srcOrd="0" destOrd="0" presId="urn:microsoft.com/office/officeart/2005/8/layout/orgChart1"/>
    <dgm:cxn modelId="{5A8DBFC4-19AB-4B19-96DF-03100C80C36C}" type="presParOf" srcId="{2AACB57A-5B14-43C3-BB76-F69D5ADB9CFC}" destId="{BFBE6968-93DB-45DC-B110-09C7D7F07150}" srcOrd="1" destOrd="0" presId="urn:microsoft.com/office/officeart/2005/8/layout/orgChart1"/>
    <dgm:cxn modelId="{2E1070A5-611C-4196-9092-A03F46C1BB5A}" type="presParOf" srcId="{E0E8118D-4EC8-45C3-9367-98042BBEF07B}" destId="{47BD3D09-93C3-4DB5-A7DA-108E7688815C}" srcOrd="1" destOrd="0" presId="urn:microsoft.com/office/officeart/2005/8/layout/orgChart1"/>
    <dgm:cxn modelId="{861294F6-5708-41A6-84FC-BA6B802D25E5}" type="presParOf" srcId="{E0E8118D-4EC8-45C3-9367-98042BBEF07B}" destId="{D66FEE1C-FB48-48CA-BD8A-DC00344AB4F8}" srcOrd="2" destOrd="0" presId="urn:microsoft.com/office/officeart/2005/8/layout/orgChart1"/>
    <dgm:cxn modelId="{07C82619-8AEC-492D-AACC-2BDA65DEE46A}" type="presParOf" srcId="{A5C094E0-48D7-441C-B34F-EDE72B752639}" destId="{6BE61DD5-4D5C-4BC5-801C-1E7F6009A1B4}" srcOrd="6" destOrd="0" presId="urn:microsoft.com/office/officeart/2005/8/layout/orgChart1"/>
    <dgm:cxn modelId="{36A1D022-F011-4826-B6EF-41D8569E5659}" type="presParOf" srcId="{A5C094E0-48D7-441C-B34F-EDE72B752639}" destId="{D0DF6782-6B36-4061-B73C-C4AA64BFC8FC}" srcOrd="7" destOrd="0" presId="urn:microsoft.com/office/officeart/2005/8/layout/orgChart1"/>
    <dgm:cxn modelId="{56CEF2F1-0F02-44B1-94F1-279E2E2F0C60}" type="presParOf" srcId="{D0DF6782-6B36-4061-B73C-C4AA64BFC8FC}" destId="{D4805683-0FC1-468E-8260-5EE605A425BB}" srcOrd="0" destOrd="0" presId="urn:microsoft.com/office/officeart/2005/8/layout/orgChart1"/>
    <dgm:cxn modelId="{494A12F6-703F-465B-B1C8-24670142C648}" type="presParOf" srcId="{D4805683-0FC1-468E-8260-5EE605A425BB}" destId="{02F961B9-B39E-4E68-96EB-FEE34A8E22BA}" srcOrd="0" destOrd="0" presId="urn:microsoft.com/office/officeart/2005/8/layout/orgChart1"/>
    <dgm:cxn modelId="{F9F449D3-9187-4280-AB04-018886B92310}" type="presParOf" srcId="{D4805683-0FC1-468E-8260-5EE605A425BB}" destId="{D0CFC93D-C296-4BBE-BDE4-A5DE3F95B128}" srcOrd="1" destOrd="0" presId="urn:microsoft.com/office/officeart/2005/8/layout/orgChart1"/>
    <dgm:cxn modelId="{77E3DAC9-0029-492B-8AFE-EB7EF08B7DB4}" type="presParOf" srcId="{D0DF6782-6B36-4061-B73C-C4AA64BFC8FC}" destId="{A92679DA-E322-4DCF-B28A-E4A492775284}" srcOrd="1" destOrd="0" presId="urn:microsoft.com/office/officeart/2005/8/layout/orgChart1"/>
    <dgm:cxn modelId="{89C47D4B-0A13-447C-A672-C6073A1BDB5E}" type="presParOf" srcId="{D0DF6782-6B36-4061-B73C-C4AA64BFC8FC}" destId="{D1543E2E-6442-48CF-A9D0-77B52931A3A0}" srcOrd="2" destOrd="0" presId="urn:microsoft.com/office/officeart/2005/8/layout/orgChart1"/>
    <dgm:cxn modelId="{E51BEE49-FB18-48CA-A6E1-C2EE5EBF15D0}" type="presParOf" srcId="{6D93F044-6702-4C67-8FDD-BFC5E019C148}" destId="{3FFAF741-C8CC-406A-B7B2-8675134A246A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CLIENTE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FC1E3F42-AC1A-4C19-A4DC-9D9E88017203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900" dirty="0" smtClean="0"/>
            <a:t>DOCUMENTOS</a:t>
          </a:r>
          <a:endParaRPr lang="pt-BR" sz="900" dirty="0"/>
        </a:p>
      </dgm:t>
    </dgm:pt>
    <dgm:pt modelId="{240F4283-67CF-425F-BC1E-6F7CE766EC57}" type="parTrans" cxnId="{B600EEEF-DA1A-4996-B5E3-8A1D7FAA7661}">
      <dgm:prSet/>
      <dgm:spPr/>
      <dgm:t>
        <a:bodyPr/>
        <a:lstStyle/>
        <a:p>
          <a:endParaRPr lang="pt-BR"/>
        </a:p>
      </dgm:t>
    </dgm:pt>
    <dgm:pt modelId="{DB069C55-672E-47EB-968B-D875018D5873}" type="sibTrans" cxnId="{B600EEEF-DA1A-4996-B5E3-8A1D7FAA7661}">
      <dgm:prSet/>
      <dgm:spPr/>
      <dgm:t>
        <a:bodyPr/>
        <a:lstStyle/>
        <a:p>
          <a:endParaRPr lang="pt-BR"/>
        </a:p>
      </dgm:t>
    </dgm:pt>
    <dgm:pt modelId="{BAD31898-5DCD-456D-8F6F-450054FCC60C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900" dirty="0" smtClean="0"/>
            <a:t>DADOS</a:t>
          </a:r>
          <a:endParaRPr lang="pt-BR" sz="900" dirty="0"/>
        </a:p>
      </dgm:t>
    </dgm:pt>
    <dgm:pt modelId="{41895052-455D-4C18-B6F8-38CB4149CB4A}" type="parTrans" cxnId="{6E60AE7D-6A9C-48EF-B9F0-2037145CF099}">
      <dgm:prSet/>
      <dgm:spPr/>
      <dgm:t>
        <a:bodyPr/>
        <a:lstStyle/>
        <a:p>
          <a:endParaRPr lang="pt-BR"/>
        </a:p>
      </dgm:t>
    </dgm:pt>
    <dgm:pt modelId="{88917603-480C-4428-8101-4E5CF9F59740}" type="sibTrans" cxnId="{6E60AE7D-6A9C-48EF-B9F0-2037145CF099}">
      <dgm:prSet/>
      <dgm:spPr/>
      <dgm:t>
        <a:bodyPr/>
        <a:lstStyle/>
        <a:p>
          <a:endParaRPr lang="pt-BR"/>
        </a:p>
      </dgm:t>
    </dgm:pt>
    <dgm:pt modelId="{CEEA4DCD-CCF8-4CAF-959A-B5BD486C6B59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800" dirty="0" smtClean="0"/>
            <a:t>OBSERVAÇÕES</a:t>
          </a:r>
          <a:endParaRPr lang="pt-BR" sz="800" dirty="0"/>
        </a:p>
      </dgm:t>
    </dgm:pt>
    <dgm:pt modelId="{65145D9B-D94A-42E7-8243-B7818A202198}" type="parTrans" cxnId="{B5414C83-A39A-44CF-8BE8-9ECF717BA90F}">
      <dgm:prSet/>
      <dgm:spPr/>
      <dgm:t>
        <a:bodyPr/>
        <a:lstStyle/>
        <a:p>
          <a:endParaRPr lang="pt-BR"/>
        </a:p>
      </dgm:t>
    </dgm:pt>
    <dgm:pt modelId="{B29A00E8-0EA9-46FB-BB5D-C8A225E52FB3}" type="sibTrans" cxnId="{B5414C83-A39A-44CF-8BE8-9ECF717BA90F}">
      <dgm:prSet/>
      <dgm:spPr/>
      <dgm:t>
        <a:bodyPr/>
        <a:lstStyle/>
        <a:p>
          <a:endParaRPr lang="pt-BR"/>
        </a:p>
      </dgm:t>
    </dgm:pt>
    <dgm:pt modelId="{7A16C5F9-864B-4A73-ACE4-267801CAF949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800" dirty="0" smtClean="0"/>
            <a:t>CONTATOS</a:t>
          </a:r>
          <a:endParaRPr lang="pt-BR" sz="800" dirty="0"/>
        </a:p>
      </dgm:t>
    </dgm:pt>
    <dgm:pt modelId="{52A6D9DD-84CB-4F7A-94AE-884246BE4B51}" type="parTrans" cxnId="{B82CE8C5-4091-430F-8316-3456D5289B92}">
      <dgm:prSet/>
      <dgm:spPr/>
      <dgm:t>
        <a:bodyPr/>
        <a:lstStyle/>
        <a:p>
          <a:endParaRPr lang="pt-BR"/>
        </a:p>
      </dgm:t>
    </dgm:pt>
    <dgm:pt modelId="{49F996A7-7183-4A9B-9EC0-DEEC4B2DF3BA}" type="sibTrans" cxnId="{B82CE8C5-4091-430F-8316-3456D5289B92}">
      <dgm:prSet/>
      <dgm:spPr/>
      <dgm:t>
        <a:bodyPr/>
        <a:lstStyle/>
        <a:p>
          <a:endParaRPr lang="pt-BR"/>
        </a:p>
      </dgm:t>
    </dgm:pt>
    <dgm:pt modelId="{54BCD520-3424-4103-879B-486DD3C5419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OBRAS</a:t>
          </a:r>
          <a:endParaRPr lang="pt-BR" dirty="0"/>
        </a:p>
      </dgm:t>
    </dgm:pt>
    <dgm:pt modelId="{E417A26B-BA70-44A3-9A1C-FB5E529C296B}" type="parTrans" cxnId="{143C0862-392D-40B6-901D-839A69FD2C2C}">
      <dgm:prSet/>
      <dgm:spPr/>
      <dgm:t>
        <a:bodyPr/>
        <a:lstStyle/>
        <a:p>
          <a:endParaRPr lang="pt-BR"/>
        </a:p>
      </dgm:t>
    </dgm:pt>
    <dgm:pt modelId="{117759B4-7FD1-4042-A5DD-8309D7875C1E}" type="sibTrans" cxnId="{143C0862-392D-40B6-901D-839A69FD2C2C}">
      <dgm:prSet/>
      <dgm:spPr/>
      <dgm:t>
        <a:bodyPr/>
        <a:lstStyle/>
        <a:p>
          <a:endParaRPr lang="pt-BR"/>
        </a:p>
      </dgm:t>
    </dgm:pt>
    <dgm:pt modelId="{6D8238E6-1343-4F07-9DA5-5C1959A137F6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ENDEREÇO DA OBRA</a:t>
          </a:r>
          <a:endParaRPr lang="pt-BR" sz="1100" dirty="0"/>
        </a:p>
      </dgm:t>
    </dgm:pt>
    <dgm:pt modelId="{2885B4A9-985F-4793-A9BF-E38FC8E27462}" type="parTrans" cxnId="{C85E52EF-11A0-46BC-8AB4-12DAE841ED76}">
      <dgm:prSet/>
      <dgm:spPr/>
      <dgm:t>
        <a:bodyPr/>
        <a:lstStyle/>
        <a:p>
          <a:endParaRPr lang="pt-BR"/>
        </a:p>
      </dgm:t>
    </dgm:pt>
    <dgm:pt modelId="{B1E1A778-EED5-4813-9183-DFD59D912FDF}" type="sibTrans" cxnId="{C85E52EF-11A0-46BC-8AB4-12DAE841ED76}">
      <dgm:prSet/>
      <dgm:spPr/>
      <dgm:t>
        <a:bodyPr/>
        <a:lstStyle/>
        <a:p>
          <a:endParaRPr lang="pt-BR"/>
        </a:p>
      </dgm:t>
    </dgm:pt>
    <dgm:pt modelId="{018029A9-FB74-468A-8E4E-EB26ED0D8036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DADOS DA COBRANÇA</a:t>
          </a:r>
          <a:endParaRPr lang="pt-BR" sz="1100" dirty="0"/>
        </a:p>
      </dgm:t>
    </dgm:pt>
    <dgm:pt modelId="{5B160DB3-C2FF-43E7-BDCC-605F27FA3DD0}" type="parTrans" cxnId="{DD7FFA94-B366-4EEC-8E2E-8FF927077E95}">
      <dgm:prSet/>
      <dgm:spPr/>
      <dgm:t>
        <a:bodyPr/>
        <a:lstStyle/>
        <a:p>
          <a:endParaRPr lang="pt-BR"/>
        </a:p>
      </dgm:t>
    </dgm:pt>
    <dgm:pt modelId="{082D5429-8E82-4C2E-AF09-4808517EEC97}" type="sibTrans" cxnId="{DD7FFA94-B366-4EEC-8E2E-8FF927077E95}">
      <dgm:prSet/>
      <dgm:spPr/>
      <dgm:t>
        <a:bodyPr/>
        <a:lstStyle/>
        <a:p>
          <a:endParaRPr lang="pt-BR"/>
        </a:p>
      </dgm:t>
    </dgm:pt>
    <dgm:pt modelId="{4C45665E-7734-4E12-84C4-B694087AB34C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900" dirty="0" smtClean="0"/>
            <a:t>CONTATO</a:t>
          </a:r>
          <a:endParaRPr lang="pt-BR" sz="900" dirty="0"/>
        </a:p>
      </dgm:t>
    </dgm:pt>
    <dgm:pt modelId="{BEAAE1F0-53CA-44C4-B132-1A288E403083}" type="parTrans" cxnId="{A4DFBA01-420A-4A21-8A1B-8A54D185CF14}">
      <dgm:prSet/>
      <dgm:spPr/>
      <dgm:t>
        <a:bodyPr/>
        <a:lstStyle/>
        <a:p>
          <a:endParaRPr lang="pt-BR"/>
        </a:p>
      </dgm:t>
    </dgm:pt>
    <dgm:pt modelId="{60399905-6DCC-4605-B676-71A6551A8160}" type="sibTrans" cxnId="{A4DFBA01-420A-4A21-8A1B-8A54D185CF14}">
      <dgm:prSet/>
      <dgm:spPr/>
      <dgm:t>
        <a:bodyPr/>
        <a:lstStyle/>
        <a:p>
          <a:endParaRPr lang="pt-BR"/>
        </a:p>
      </dgm:t>
    </dgm:pt>
    <dgm:pt modelId="{D90150CA-F52E-48DF-A54F-10A24E2989FC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900" dirty="0" smtClean="0"/>
            <a:t>DADOS DO CADASTRO</a:t>
          </a:r>
          <a:endParaRPr lang="pt-BR" sz="900" dirty="0"/>
        </a:p>
      </dgm:t>
    </dgm:pt>
    <dgm:pt modelId="{AE55AB6B-06C6-44C5-81FF-6D9CFEC4F06A}" type="parTrans" cxnId="{C0C5D6CF-1CD7-4A10-9DBA-4A9F8CADDAE9}">
      <dgm:prSet/>
      <dgm:spPr/>
      <dgm:t>
        <a:bodyPr/>
        <a:lstStyle/>
        <a:p>
          <a:endParaRPr lang="pt-BR"/>
        </a:p>
      </dgm:t>
    </dgm:pt>
    <dgm:pt modelId="{BFD25341-EA39-4BFC-8A15-B8625B2812CC}" type="sibTrans" cxnId="{C0C5D6CF-1CD7-4A10-9DBA-4A9F8CADDAE9}">
      <dgm:prSet/>
      <dgm:spPr/>
      <dgm:t>
        <a:bodyPr/>
        <a:lstStyle/>
        <a:p>
          <a:endParaRPr lang="pt-BR"/>
        </a:p>
      </dgm:t>
    </dgm:pt>
    <dgm:pt modelId="{9726B740-317A-475A-A98C-A576F3652481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800" dirty="0" smtClean="0"/>
            <a:t>OUTROS</a:t>
          </a:r>
          <a:endParaRPr lang="pt-BR" sz="800" dirty="0"/>
        </a:p>
      </dgm:t>
    </dgm:pt>
    <dgm:pt modelId="{03F2DAA1-799C-4289-A203-22603F3BCA38}" type="parTrans" cxnId="{A42877E7-49B6-45D0-926C-13F9A93ECEE5}">
      <dgm:prSet/>
      <dgm:spPr/>
      <dgm:t>
        <a:bodyPr/>
        <a:lstStyle/>
        <a:p>
          <a:endParaRPr lang="pt-BR"/>
        </a:p>
      </dgm:t>
    </dgm:pt>
    <dgm:pt modelId="{80DAFD75-ABD7-4E11-8B87-55813803A2AA}" type="sibTrans" cxnId="{A42877E7-49B6-45D0-926C-13F9A93ECEE5}">
      <dgm:prSet/>
      <dgm:spPr/>
      <dgm:t>
        <a:bodyPr/>
        <a:lstStyle/>
        <a:p>
          <a:endParaRPr lang="pt-BR"/>
        </a:p>
      </dgm:t>
    </dgm:pt>
    <dgm:pt modelId="{3083B56B-243E-4C2F-8AD5-887A6A911ADA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1100" dirty="0" smtClean="0"/>
            <a:t>CONTRATO</a:t>
          </a:r>
          <a:br>
            <a:rPr lang="pt-BR" sz="1100" dirty="0" smtClean="0"/>
          </a:br>
          <a:r>
            <a:rPr lang="pt-BR" sz="1100" dirty="0" smtClean="0"/>
            <a:t>- CRITÉRIOS PARA FATURAMENTO E TRABALHO</a:t>
          </a:r>
          <a:endParaRPr lang="pt-BR" sz="1100" dirty="0"/>
        </a:p>
      </dgm:t>
    </dgm:pt>
    <dgm:pt modelId="{8EBE1707-6475-434C-9D66-5AEE6979192D}" type="parTrans" cxnId="{7EBC92A5-6894-4358-9A4B-0FB12D635AC6}">
      <dgm:prSet/>
      <dgm:spPr/>
      <dgm:t>
        <a:bodyPr/>
        <a:lstStyle/>
        <a:p>
          <a:endParaRPr lang="pt-BR"/>
        </a:p>
      </dgm:t>
    </dgm:pt>
    <dgm:pt modelId="{A22C66D2-7ACF-4301-9CE0-6A5C7BE76589}" type="sibTrans" cxnId="{7EBC92A5-6894-4358-9A4B-0FB12D635AC6}">
      <dgm:prSet/>
      <dgm:spPr/>
      <dgm:t>
        <a:bodyPr/>
        <a:lstStyle/>
        <a:p>
          <a:endParaRPr lang="pt-BR"/>
        </a:p>
      </dgm:t>
    </dgm:pt>
    <dgm:pt modelId="{92C4A1C3-3FB1-449A-852B-D41EEDF259A4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900" dirty="0" smtClean="0"/>
            <a:t>DADOS DO REGISTRO</a:t>
          </a:r>
          <a:endParaRPr lang="pt-BR" sz="900" dirty="0"/>
        </a:p>
      </dgm:t>
    </dgm:pt>
    <dgm:pt modelId="{7A595EDC-A88D-4046-9F2D-99331C38586E}" type="parTrans" cxnId="{72C578FB-A62B-4117-AEC3-93962CC445B3}">
      <dgm:prSet/>
      <dgm:spPr/>
    </dgm:pt>
    <dgm:pt modelId="{64D5DD56-DA8B-4CA0-AF4E-420A7342DF57}" type="sibTrans" cxnId="{72C578FB-A62B-4117-AEC3-93962CC445B3}">
      <dgm:prSet/>
      <dgm:spPr/>
    </dgm:pt>
    <dgm:pt modelId="{CCA399F7-68D2-4194-B1FC-49A9323EF62A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800" dirty="0" smtClean="0"/>
            <a:t>STATUS</a:t>
          </a:r>
          <a:endParaRPr lang="pt-BR" sz="800" dirty="0"/>
        </a:p>
      </dgm:t>
    </dgm:pt>
    <dgm:pt modelId="{6B1591F4-6DC4-4DC2-9373-1E3520CCD7DC}" type="parTrans" cxnId="{6C311858-6163-47B2-9208-969B6324C121}">
      <dgm:prSet/>
      <dgm:spPr/>
    </dgm:pt>
    <dgm:pt modelId="{6CC3ECA7-86ED-4D6F-B152-61D05BAA31CC}" type="sibTrans" cxnId="{6C311858-6163-47B2-9208-969B6324C121}">
      <dgm:prSet/>
      <dgm:spPr/>
    </dgm:pt>
    <dgm:pt modelId="{2C43FAD9-0A0C-4C4E-B43C-803FC4FDEF9D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z="800" dirty="0" smtClean="0"/>
            <a:t>GRUPOS</a:t>
          </a:r>
          <a:endParaRPr lang="pt-BR" sz="800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2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865C52CE-4D16-451E-BBDA-F187FEEDD51E}" type="pres">
      <dgm:prSet presAssocID="{FC1E3F42-AC1A-4C19-A4DC-9D9E88017203}" presName="oChild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04C62B-B1B6-4A85-8F15-86C384A66AEB}" type="pres">
      <dgm:prSet presAssocID="{DB069C55-672E-47EB-968B-D875018D5873}" presName="outerSibTrans" presStyleCnt="0"/>
      <dgm:spPr/>
    </dgm:pt>
    <dgm:pt modelId="{ABD22C34-26B5-48C0-97B8-1D1506B72EB5}" type="pres">
      <dgm:prSet presAssocID="{BAD31898-5DCD-456D-8F6F-450054FCC60C}" presName="oChild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859798-AF00-4BF5-95BD-D3367DBDDEE8}" type="pres">
      <dgm:prSet presAssocID="{88917603-480C-4428-8101-4E5CF9F59740}" presName="outerSibTrans" presStyleCnt="0"/>
      <dgm:spPr/>
    </dgm:pt>
    <dgm:pt modelId="{402C217E-D1B4-4627-8D47-3D7CD71479FB}" type="pres">
      <dgm:prSet presAssocID="{4C45665E-7734-4E12-84C4-B694087AB34C}" presName="oChild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9DFBC1-C61C-4844-9882-DE7F8A3D8B01}" type="pres">
      <dgm:prSet presAssocID="{60399905-6DCC-4605-B676-71A6551A8160}" presName="outerSibTrans" presStyleCnt="0"/>
      <dgm:spPr/>
    </dgm:pt>
    <dgm:pt modelId="{550CE8DB-A497-4411-8108-E9A0B342A9F3}" type="pres">
      <dgm:prSet presAssocID="{D90150CA-F52E-48DF-A54F-10A24E2989FC}" presName="oChild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891F4B-B19E-4C2E-B404-0912EB1BC0C7}" type="pres">
      <dgm:prSet presAssocID="{BFD25341-EA39-4BFC-8A15-B8625B2812CC}" presName="outerSibTrans" presStyleCnt="0"/>
      <dgm:spPr/>
    </dgm:pt>
    <dgm:pt modelId="{FB9EEDB1-6213-45E8-A0E2-0FC270FB0398}" type="pres">
      <dgm:prSet presAssocID="{9726B740-317A-475A-A98C-A576F3652481}" presName="oChild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9D940A-CC94-4A43-B27B-28C580C5BF05}" type="pres">
      <dgm:prSet presAssocID="{80DAFD75-ABD7-4E11-8B87-55813803A2AA}" presName="outerSibTrans" presStyleCnt="0"/>
      <dgm:spPr/>
    </dgm:pt>
    <dgm:pt modelId="{94F92B39-ACF7-4978-BB71-2F9FDD8C82E0}" type="pres">
      <dgm:prSet presAssocID="{92C4A1C3-3FB1-449A-852B-D41EEDF259A4}" presName="oChild" presStyleLbl="fgAcc1" presStyleIdx="5" presStyleCnt="9">
        <dgm:presLayoutVars>
          <dgm:bulletEnabled val="1"/>
        </dgm:presLayoutVars>
      </dgm:prSet>
      <dgm:spPr/>
    </dgm:pt>
    <dgm:pt modelId="{24ED1E12-89CF-4B81-AFB4-A6EE9C2E8E7B}" type="pres">
      <dgm:prSet presAssocID="{EAD9502B-D673-4993-8900-6D25838575E2}" presName="middleBox" presStyleCnt="0"/>
      <dgm:spPr/>
    </dgm:pt>
    <dgm:pt modelId="{04FA70B1-18C1-4BFE-8B9B-4DB039F471E7}" type="pres">
      <dgm:prSet presAssocID="{EAD9502B-D673-4993-8900-6D25838575E2}" presName="middleBoxParent" presStyleLbl="node1" presStyleIdx="1" presStyleCnt="2"/>
      <dgm:spPr/>
      <dgm:t>
        <a:bodyPr/>
        <a:lstStyle/>
        <a:p>
          <a:endParaRPr lang="pt-BR"/>
        </a:p>
      </dgm:t>
    </dgm:pt>
    <dgm:pt modelId="{5F8186D8-7EC1-4CEB-AD32-FFABBB07B056}" type="pres">
      <dgm:prSet presAssocID="{EAD9502B-D673-4993-8900-6D25838575E2}" presName="middleBoxChildren" presStyleCnt="0"/>
      <dgm:spPr/>
    </dgm:pt>
    <dgm:pt modelId="{BD855118-6546-488C-925E-F61B4C8DEA85}" type="pres">
      <dgm:prSet presAssocID="{6D8238E6-1343-4F07-9DA5-5C1959A137F6}" presName="mChild" presStyleLbl="fgAcc1" presStyleIdx="6" presStyleCnt="9">
        <dgm:presLayoutVars>
          <dgm:bulletEnabled val="1"/>
        </dgm:presLayoutVars>
      </dgm:prSet>
      <dgm:spPr/>
    </dgm:pt>
    <dgm:pt modelId="{4548C647-064B-457D-930D-860957AED86C}" type="pres">
      <dgm:prSet presAssocID="{B1E1A778-EED5-4813-9183-DFD59D912FDF}" presName="middleSibTrans" presStyleCnt="0"/>
      <dgm:spPr/>
    </dgm:pt>
    <dgm:pt modelId="{8B114431-96A0-45BF-B719-3D51A186FA05}" type="pres">
      <dgm:prSet presAssocID="{018029A9-FB74-468A-8E4E-EB26ED0D8036}" presName="mChild" presStyleLbl="fgAcc1" presStyleIdx="7" presStyleCnt="9">
        <dgm:presLayoutVars>
          <dgm:bulletEnabled val="1"/>
        </dgm:presLayoutVars>
      </dgm:prSet>
      <dgm:spPr/>
    </dgm:pt>
    <dgm:pt modelId="{3113C6E4-9A8D-4EC5-9503-D8BB94676EF0}" type="pres">
      <dgm:prSet presAssocID="{082D5429-8E82-4C2E-AF09-4808517EEC97}" presName="middleSibTrans" presStyleCnt="0"/>
      <dgm:spPr/>
    </dgm:pt>
    <dgm:pt modelId="{9009CF0C-E9FF-47F6-B081-4AB3D2EDB52E}" type="pres">
      <dgm:prSet presAssocID="{3083B56B-243E-4C2F-8AD5-887A6A911ADA}" presName="mChild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43C0862-392D-40B6-901D-839A69FD2C2C}" srcId="{EAD9502B-D673-4993-8900-6D25838575E2}" destId="{54BCD520-3424-4103-879B-486DD3C5419F}" srcOrd="1" destOrd="0" parTransId="{E417A26B-BA70-44A3-9A1C-FB5E529C296B}" sibTransId="{117759B4-7FD1-4042-A5DD-8309D7875C1E}"/>
    <dgm:cxn modelId="{B5414C83-A39A-44CF-8BE8-9ECF717BA90F}" srcId="{9726B740-317A-475A-A98C-A576F3652481}" destId="{CEEA4DCD-CCF8-4CAF-959A-B5BD486C6B59}" srcOrd="0" destOrd="0" parTransId="{65145D9B-D94A-42E7-8243-B7818A202198}" sibTransId="{B29A00E8-0EA9-46FB-BB5D-C8A225E52FB3}"/>
    <dgm:cxn modelId="{6F245FE9-DCB4-4ADE-83F2-EE5722BD66BD}" type="presOf" srcId="{92C4A1C3-3FB1-449A-852B-D41EEDF259A4}" destId="{94F92B39-ACF7-4978-BB71-2F9FDD8C82E0}" srcOrd="0" destOrd="0" presId="urn:microsoft.com/office/officeart/2005/8/layout/target2"/>
    <dgm:cxn modelId="{955BD5D1-D43A-4B51-8E6B-4C02E3D7EB6F}" type="presOf" srcId="{3083B56B-243E-4C2F-8AD5-887A6A911ADA}" destId="{9009CF0C-E9FF-47F6-B081-4AB3D2EDB52E}" srcOrd="0" destOrd="0" presId="urn:microsoft.com/office/officeart/2005/8/layout/target2"/>
    <dgm:cxn modelId="{A75C92E2-9C4E-46B7-B75C-98678B4D43D7}" type="presOf" srcId="{3E73AAAC-73D6-46AE-8361-7BF3CC09EF5F}" destId="{C62C252E-A6B3-41CF-B41A-0C5B92B9E78A}" srcOrd="0" destOrd="0" presId="urn:microsoft.com/office/officeart/2005/8/layout/target2"/>
    <dgm:cxn modelId="{72C578FB-A62B-4117-AEC3-93962CC445B3}" srcId="{3E73AAAC-73D6-46AE-8361-7BF3CC09EF5F}" destId="{92C4A1C3-3FB1-449A-852B-D41EEDF259A4}" srcOrd="5" destOrd="0" parTransId="{7A595EDC-A88D-4046-9F2D-99331C38586E}" sibTransId="{64D5DD56-DA8B-4CA0-AF4E-420A7342DF57}"/>
    <dgm:cxn modelId="{EBE601B8-00E0-45FD-AD05-DDB9C3D2BA8A}" type="presOf" srcId="{9726B740-317A-475A-A98C-A576F3652481}" destId="{FB9EEDB1-6213-45E8-A0E2-0FC270FB0398}" srcOrd="0" destOrd="0" presId="urn:microsoft.com/office/officeart/2005/8/layout/target2"/>
    <dgm:cxn modelId="{1BB37A86-DDA6-4BAC-A9F5-42145441D15D}" type="presOf" srcId="{FC1E3F42-AC1A-4C19-A4DC-9D9E88017203}" destId="{865C52CE-4D16-451E-BBDA-F187FEEDD51E}" srcOrd="0" destOrd="0" presId="urn:microsoft.com/office/officeart/2005/8/layout/target2"/>
    <dgm:cxn modelId="{6E60AE7D-6A9C-48EF-B9F0-2037145CF099}" srcId="{3E73AAAC-73D6-46AE-8361-7BF3CC09EF5F}" destId="{BAD31898-5DCD-456D-8F6F-450054FCC60C}" srcOrd="1" destOrd="0" parTransId="{41895052-455D-4C18-B6F8-38CB4149CB4A}" sibTransId="{88917603-480C-4428-8101-4E5CF9F59740}"/>
    <dgm:cxn modelId="{A4DFBA01-420A-4A21-8A1B-8A54D185CF14}" srcId="{3E73AAAC-73D6-46AE-8361-7BF3CC09EF5F}" destId="{4C45665E-7734-4E12-84C4-B694087AB34C}" srcOrd="2" destOrd="0" parTransId="{BEAAE1F0-53CA-44C4-B132-1A288E403083}" sibTransId="{60399905-6DCC-4605-B676-71A6551A8160}"/>
    <dgm:cxn modelId="{7A1E1465-B63F-4F99-9902-6CFDBE7A6336}" type="presOf" srcId="{4C45665E-7734-4E12-84C4-B694087AB34C}" destId="{402C217E-D1B4-4627-8D47-3D7CD71479FB}" srcOrd="0" destOrd="0" presId="urn:microsoft.com/office/officeart/2005/8/layout/target2"/>
    <dgm:cxn modelId="{DD7FFA94-B366-4EEC-8E2E-8FF927077E95}" srcId="{54BCD520-3424-4103-879B-486DD3C5419F}" destId="{018029A9-FB74-468A-8E4E-EB26ED0D8036}" srcOrd="1" destOrd="0" parTransId="{5B160DB3-C2FF-43E7-BDCC-605F27FA3DD0}" sibTransId="{082D5429-8E82-4C2E-AF09-4808517EEC97}"/>
    <dgm:cxn modelId="{CA2C521D-1441-44D5-8CC4-C429FD5A4E46}" type="presOf" srcId="{54BCD520-3424-4103-879B-486DD3C5419F}" destId="{04FA70B1-18C1-4BFE-8B9B-4DB039F471E7}" srcOrd="0" destOrd="0" presId="urn:microsoft.com/office/officeart/2005/8/layout/target2"/>
    <dgm:cxn modelId="{B82CE8C5-4091-430F-8316-3456D5289B92}" srcId="{9726B740-317A-475A-A98C-A576F3652481}" destId="{7A16C5F9-864B-4A73-ACE4-267801CAF949}" srcOrd="1" destOrd="0" parTransId="{52A6D9DD-84CB-4F7A-94AE-884246BE4B51}" sibTransId="{49F996A7-7183-4A9B-9EC0-DEEC4B2DF3BA}"/>
    <dgm:cxn modelId="{A5FC7130-9695-424F-A1AF-9BD8F6B5A1A8}" type="presOf" srcId="{CEEA4DCD-CCF8-4CAF-959A-B5BD486C6B59}" destId="{FB9EEDB1-6213-45E8-A0E2-0FC270FB0398}" srcOrd="0" destOrd="1" presId="urn:microsoft.com/office/officeart/2005/8/layout/target2"/>
    <dgm:cxn modelId="{A1A9AAD6-5C68-4484-ABE7-625CB12EA93C}" type="presOf" srcId="{2C43FAD9-0A0C-4C4E-B43C-803FC4FDEF9D}" destId="{FB9EEDB1-6213-45E8-A0E2-0FC270FB0398}" srcOrd="0" destOrd="4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C0C5D6CF-1CD7-4A10-9DBA-4A9F8CADDAE9}" srcId="{3E73AAAC-73D6-46AE-8361-7BF3CC09EF5F}" destId="{D90150CA-F52E-48DF-A54F-10A24E2989FC}" srcOrd="3" destOrd="0" parTransId="{AE55AB6B-06C6-44C5-81FF-6D9CFEC4F06A}" sibTransId="{BFD25341-EA39-4BFC-8A15-B8625B2812CC}"/>
    <dgm:cxn modelId="{7EBC92A5-6894-4358-9A4B-0FB12D635AC6}" srcId="{54BCD520-3424-4103-879B-486DD3C5419F}" destId="{3083B56B-243E-4C2F-8AD5-887A6A911ADA}" srcOrd="2" destOrd="0" parTransId="{8EBE1707-6475-434C-9D66-5AEE6979192D}" sibTransId="{A22C66D2-7ACF-4301-9CE0-6A5C7BE76589}"/>
    <dgm:cxn modelId="{035E71FA-62E3-4361-A324-48F87C462F80}" type="presOf" srcId="{EAD9502B-D673-4993-8900-6D25838575E2}" destId="{C9CB1C02-1996-4D84-8BD9-45AFA16F42F1}" srcOrd="0" destOrd="0" presId="urn:microsoft.com/office/officeart/2005/8/layout/target2"/>
    <dgm:cxn modelId="{BF80A526-10D0-4E1C-AC0A-4C2E81EFEDDE}" type="presOf" srcId="{BAD31898-5DCD-456D-8F6F-450054FCC60C}" destId="{ABD22C34-26B5-48C0-97B8-1D1506B72EB5}" srcOrd="0" destOrd="0" presId="urn:microsoft.com/office/officeart/2005/8/layout/target2"/>
    <dgm:cxn modelId="{B600EEEF-DA1A-4996-B5E3-8A1D7FAA7661}" srcId="{3E73AAAC-73D6-46AE-8361-7BF3CC09EF5F}" destId="{FC1E3F42-AC1A-4C19-A4DC-9D9E88017203}" srcOrd="0" destOrd="0" parTransId="{240F4283-67CF-425F-BC1E-6F7CE766EC57}" sibTransId="{DB069C55-672E-47EB-968B-D875018D5873}"/>
    <dgm:cxn modelId="{A42877E7-49B6-45D0-926C-13F9A93ECEE5}" srcId="{3E73AAAC-73D6-46AE-8361-7BF3CC09EF5F}" destId="{9726B740-317A-475A-A98C-A576F3652481}" srcOrd="4" destOrd="0" parTransId="{03F2DAA1-799C-4289-A203-22603F3BCA38}" sibTransId="{80DAFD75-ABD7-4E11-8B87-55813803A2AA}"/>
    <dgm:cxn modelId="{9C8DAE11-3B7B-48A3-8C18-9C71C2D3DB81}" type="presOf" srcId="{D90150CA-F52E-48DF-A54F-10A24E2989FC}" destId="{550CE8DB-A497-4411-8108-E9A0B342A9F3}" srcOrd="0" destOrd="0" presId="urn:microsoft.com/office/officeart/2005/8/layout/target2"/>
    <dgm:cxn modelId="{87692373-D3C7-4691-B86E-F9DD9C1CC61D}" type="presOf" srcId="{7A16C5F9-864B-4A73-ACE4-267801CAF949}" destId="{FB9EEDB1-6213-45E8-A0E2-0FC270FB0398}" srcOrd="0" destOrd="2" presId="urn:microsoft.com/office/officeart/2005/8/layout/target2"/>
    <dgm:cxn modelId="{C85E52EF-11A0-46BC-8AB4-12DAE841ED76}" srcId="{54BCD520-3424-4103-879B-486DD3C5419F}" destId="{6D8238E6-1343-4F07-9DA5-5C1959A137F6}" srcOrd="0" destOrd="0" parTransId="{2885B4A9-985F-4793-A9BF-E38FC8E27462}" sibTransId="{B1E1A778-EED5-4813-9183-DFD59D912FDF}"/>
    <dgm:cxn modelId="{47AF7E21-5D20-4D23-8F75-8496B357CFD8}" type="presOf" srcId="{CCA399F7-68D2-4194-B1FC-49A9323EF62A}" destId="{FB9EEDB1-6213-45E8-A0E2-0FC270FB0398}" srcOrd="0" destOrd="3" presId="urn:microsoft.com/office/officeart/2005/8/layout/target2"/>
    <dgm:cxn modelId="{E5CDEA6D-69D3-4EDC-B902-BC51DD3330BF}" srcId="{9726B740-317A-475A-A98C-A576F3652481}" destId="{2C43FAD9-0A0C-4C4E-B43C-803FC4FDEF9D}" srcOrd="3" destOrd="0" parTransId="{E7BE7EB4-8296-486F-B6A1-F20B8A10B15E}" sibTransId="{AAAD0CA6-B2C8-4F5E-95B2-429F9E9D469C}"/>
    <dgm:cxn modelId="{9BD3D795-C898-4CA6-92C7-15CCD33E8273}" type="presOf" srcId="{6D8238E6-1343-4F07-9DA5-5C1959A137F6}" destId="{BD855118-6546-488C-925E-F61B4C8DEA85}" srcOrd="0" destOrd="0" presId="urn:microsoft.com/office/officeart/2005/8/layout/target2"/>
    <dgm:cxn modelId="{6C311858-6163-47B2-9208-969B6324C121}" srcId="{9726B740-317A-475A-A98C-A576F3652481}" destId="{CCA399F7-68D2-4194-B1FC-49A9323EF62A}" srcOrd="2" destOrd="0" parTransId="{6B1591F4-6DC4-4DC2-9373-1E3520CCD7DC}" sibTransId="{6CC3ECA7-86ED-4D6F-B152-61D05BAA31CC}"/>
    <dgm:cxn modelId="{6BF6E879-6794-44E7-B253-CD9D160AB245}" type="presOf" srcId="{018029A9-FB74-468A-8E4E-EB26ED0D8036}" destId="{8B114431-96A0-45BF-B719-3D51A186FA05}" srcOrd="0" destOrd="0" presId="urn:microsoft.com/office/officeart/2005/8/layout/target2"/>
    <dgm:cxn modelId="{E9C40E52-CC5A-40E8-A9B9-6B958213CEAF}" type="presParOf" srcId="{C9CB1C02-1996-4D84-8BD9-45AFA16F42F1}" destId="{B9B8BBC7-0EC0-4EB6-8B70-6597D863F277}" srcOrd="0" destOrd="0" presId="urn:microsoft.com/office/officeart/2005/8/layout/target2"/>
    <dgm:cxn modelId="{1D742D1F-FF28-4953-8A77-B29CBAE6D456}" type="presParOf" srcId="{B9B8BBC7-0EC0-4EB6-8B70-6597D863F277}" destId="{C62C252E-A6B3-41CF-B41A-0C5B92B9E78A}" srcOrd="0" destOrd="0" presId="urn:microsoft.com/office/officeart/2005/8/layout/target2"/>
    <dgm:cxn modelId="{4871FE7D-98B9-4CDA-A36F-8D3897996A28}" type="presParOf" srcId="{B9B8BBC7-0EC0-4EB6-8B70-6597D863F277}" destId="{5026EF52-51A9-471C-91C3-0A315AAC3C89}" srcOrd="1" destOrd="0" presId="urn:microsoft.com/office/officeart/2005/8/layout/target2"/>
    <dgm:cxn modelId="{287356B0-E5F5-45DB-95A9-25531CF592E3}" type="presParOf" srcId="{5026EF52-51A9-471C-91C3-0A315AAC3C89}" destId="{865C52CE-4D16-451E-BBDA-F187FEEDD51E}" srcOrd="0" destOrd="0" presId="urn:microsoft.com/office/officeart/2005/8/layout/target2"/>
    <dgm:cxn modelId="{0D15523D-6B50-4225-9814-F37AACB0B5CF}" type="presParOf" srcId="{5026EF52-51A9-471C-91C3-0A315AAC3C89}" destId="{7A04C62B-B1B6-4A85-8F15-86C384A66AEB}" srcOrd="1" destOrd="0" presId="urn:microsoft.com/office/officeart/2005/8/layout/target2"/>
    <dgm:cxn modelId="{65DACBBA-D2BB-4F41-910B-641064ABA9BC}" type="presParOf" srcId="{5026EF52-51A9-471C-91C3-0A315AAC3C89}" destId="{ABD22C34-26B5-48C0-97B8-1D1506B72EB5}" srcOrd="2" destOrd="0" presId="urn:microsoft.com/office/officeart/2005/8/layout/target2"/>
    <dgm:cxn modelId="{85F6042A-B04E-4A5D-A864-92E45D2348D8}" type="presParOf" srcId="{5026EF52-51A9-471C-91C3-0A315AAC3C89}" destId="{AC859798-AF00-4BF5-95BD-D3367DBDDEE8}" srcOrd="3" destOrd="0" presId="urn:microsoft.com/office/officeart/2005/8/layout/target2"/>
    <dgm:cxn modelId="{3F8EB7F0-9AD7-4BDE-87B1-AC588732CAF0}" type="presParOf" srcId="{5026EF52-51A9-471C-91C3-0A315AAC3C89}" destId="{402C217E-D1B4-4627-8D47-3D7CD71479FB}" srcOrd="4" destOrd="0" presId="urn:microsoft.com/office/officeart/2005/8/layout/target2"/>
    <dgm:cxn modelId="{0F646323-9A47-4683-9D97-E3249B5643FB}" type="presParOf" srcId="{5026EF52-51A9-471C-91C3-0A315AAC3C89}" destId="{C59DFBC1-C61C-4844-9882-DE7F8A3D8B01}" srcOrd="5" destOrd="0" presId="urn:microsoft.com/office/officeart/2005/8/layout/target2"/>
    <dgm:cxn modelId="{7D14C50E-A099-409C-A02E-3E63E780E242}" type="presParOf" srcId="{5026EF52-51A9-471C-91C3-0A315AAC3C89}" destId="{550CE8DB-A497-4411-8108-E9A0B342A9F3}" srcOrd="6" destOrd="0" presId="urn:microsoft.com/office/officeart/2005/8/layout/target2"/>
    <dgm:cxn modelId="{A77C8E74-42B8-4CE7-BBAC-EB807257637D}" type="presParOf" srcId="{5026EF52-51A9-471C-91C3-0A315AAC3C89}" destId="{F6891F4B-B19E-4C2E-B404-0912EB1BC0C7}" srcOrd="7" destOrd="0" presId="urn:microsoft.com/office/officeart/2005/8/layout/target2"/>
    <dgm:cxn modelId="{B73AC40E-5D4B-47D4-AF50-1732DBC634BA}" type="presParOf" srcId="{5026EF52-51A9-471C-91C3-0A315AAC3C89}" destId="{FB9EEDB1-6213-45E8-A0E2-0FC270FB0398}" srcOrd="8" destOrd="0" presId="urn:microsoft.com/office/officeart/2005/8/layout/target2"/>
    <dgm:cxn modelId="{1773A218-17EE-4087-AA36-47BBAD4EB63A}" type="presParOf" srcId="{5026EF52-51A9-471C-91C3-0A315AAC3C89}" destId="{A79D940A-CC94-4A43-B27B-28C580C5BF05}" srcOrd="9" destOrd="0" presId="urn:microsoft.com/office/officeart/2005/8/layout/target2"/>
    <dgm:cxn modelId="{F35AF195-C03A-4F98-9563-6D71EC3587B5}" type="presParOf" srcId="{5026EF52-51A9-471C-91C3-0A315AAC3C89}" destId="{94F92B39-ACF7-4978-BB71-2F9FDD8C82E0}" srcOrd="10" destOrd="0" presId="urn:microsoft.com/office/officeart/2005/8/layout/target2"/>
    <dgm:cxn modelId="{37FA2525-3221-4166-B16F-E1F7CC090948}" type="presParOf" srcId="{C9CB1C02-1996-4D84-8BD9-45AFA16F42F1}" destId="{24ED1E12-89CF-4B81-AFB4-A6EE9C2E8E7B}" srcOrd="1" destOrd="0" presId="urn:microsoft.com/office/officeart/2005/8/layout/target2"/>
    <dgm:cxn modelId="{A44527BA-AC2E-41A4-8DDD-E85CF4564A1A}" type="presParOf" srcId="{24ED1E12-89CF-4B81-AFB4-A6EE9C2E8E7B}" destId="{04FA70B1-18C1-4BFE-8B9B-4DB039F471E7}" srcOrd="0" destOrd="0" presId="urn:microsoft.com/office/officeart/2005/8/layout/target2"/>
    <dgm:cxn modelId="{A68D9BD4-43D3-425D-9E10-4613383234F3}" type="presParOf" srcId="{24ED1E12-89CF-4B81-AFB4-A6EE9C2E8E7B}" destId="{5F8186D8-7EC1-4CEB-AD32-FFABBB07B056}" srcOrd="1" destOrd="0" presId="urn:microsoft.com/office/officeart/2005/8/layout/target2"/>
    <dgm:cxn modelId="{540F5FB2-E4A2-4774-AF91-B3C85309BCE8}" type="presParOf" srcId="{5F8186D8-7EC1-4CEB-AD32-FFABBB07B056}" destId="{BD855118-6546-488C-925E-F61B4C8DEA85}" srcOrd="0" destOrd="0" presId="urn:microsoft.com/office/officeart/2005/8/layout/target2"/>
    <dgm:cxn modelId="{40DD7604-4DC9-47B1-8B6C-3BF8A28B4030}" type="presParOf" srcId="{5F8186D8-7EC1-4CEB-AD32-FFABBB07B056}" destId="{4548C647-064B-457D-930D-860957AED86C}" srcOrd="1" destOrd="0" presId="urn:microsoft.com/office/officeart/2005/8/layout/target2"/>
    <dgm:cxn modelId="{4A902410-3BAC-4ABF-8228-9A72B3FCFC39}" type="presParOf" srcId="{5F8186D8-7EC1-4CEB-AD32-FFABBB07B056}" destId="{8B114431-96A0-45BF-B719-3D51A186FA05}" srcOrd="2" destOrd="0" presId="urn:microsoft.com/office/officeart/2005/8/layout/target2"/>
    <dgm:cxn modelId="{E4455B0F-A8D6-42EC-9B65-C71377CFD681}" type="presParOf" srcId="{5F8186D8-7EC1-4CEB-AD32-FFABBB07B056}" destId="{3113C6E4-9A8D-4EC5-9503-D8BB94676EF0}" srcOrd="3" destOrd="0" presId="urn:microsoft.com/office/officeart/2005/8/layout/target2"/>
    <dgm:cxn modelId="{CDCCBADD-EA91-4C4A-A8C2-4FE4E27D64C9}" type="presParOf" srcId="{5F8186D8-7EC1-4CEB-AD32-FFABBB07B056}" destId="{9009CF0C-E9FF-47F6-B081-4AB3D2EDB52E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FC1E3F42-AC1A-4C19-A4DC-9D9E8801720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240F4283-67CF-425F-BC1E-6F7CE766EC57}" type="parTrans" cxnId="{B600EEEF-DA1A-4996-B5E3-8A1D7FAA7661}">
      <dgm:prSet/>
      <dgm:spPr/>
      <dgm:t>
        <a:bodyPr/>
        <a:lstStyle/>
        <a:p>
          <a:endParaRPr lang="pt-BR"/>
        </a:p>
      </dgm:t>
    </dgm:pt>
    <dgm:pt modelId="{DB069C55-672E-47EB-968B-D875018D5873}" type="sibTrans" cxnId="{B600EEEF-DA1A-4996-B5E3-8A1D7FAA7661}">
      <dgm:prSet/>
      <dgm:spPr/>
      <dgm:t>
        <a:bodyPr/>
        <a:lstStyle/>
        <a:p>
          <a:endParaRPr lang="pt-BR"/>
        </a:p>
      </dgm:t>
    </dgm:pt>
    <dgm:pt modelId="{BAD31898-5DCD-456D-8F6F-450054FCC60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</a:t>
          </a:r>
          <a:endParaRPr lang="pt-BR" dirty="0"/>
        </a:p>
      </dgm:t>
    </dgm:pt>
    <dgm:pt modelId="{41895052-455D-4C18-B6F8-38CB4149CB4A}" type="parTrans" cxnId="{6E60AE7D-6A9C-48EF-B9F0-2037145CF099}">
      <dgm:prSet/>
      <dgm:spPr/>
      <dgm:t>
        <a:bodyPr/>
        <a:lstStyle/>
        <a:p>
          <a:endParaRPr lang="pt-BR"/>
        </a:p>
      </dgm:t>
    </dgm:pt>
    <dgm:pt modelId="{88917603-480C-4428-8101-4E5CF9F59740}" type="sibTrans" cxnId="{6E60AE7D-6A9C-48EF-B9F0-2037145CF099}">
      <dgm:prSet/>
      <dgm:spPr/>
      <dgm:t>
        <a:bodyPr/>
        <a:lstStyle/>
        <a:p>
          <a:endParaRPr lang="pt-BR"/>
        </a:p>
      </dgm:t>
    </dgm:pt>
    <dgm:pt modelId="{54BCD520-3424-4103-879B-486DD3C5419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E417A26B-BA70-44A3-9A1C-FB5E529C296B}" type="parTrans" cxnId="{143C0862-392D-40B6-901D-839A69FD2C2C}">
      <dgm:prSet/>
      <dgm:spPr/>
      <dgm:t>
        <a:bodyPr/>
        <a:lstStyle/>
        <a:p>
          <a:endParaRPr lang="pt-BR"/>
        </a:p>
      </dgm:t>
    </dgm:pt>
    <dgm:pt modelId="{117759B4-7FD1-4042-A5DD-8309D7875C1E}" type="sibTrans" cxnId="{143C0862-392D-40B6-901D-839A69FD2C2C}">
      <dgm:prSet/>
      <dgm:spPr/>
      <dgm:t>
        <a:bodyPr/>
        <a:lstStyle/>
        <a:p>
          <a:endParaRPr lang="pt-BR"/>
        </a:p>
      </dgm:t>
    </dgm:pt>
    <dgm:pt modelId="{6D8238E6-1343-4F07-9DA5-5C1959A137F6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CRITÉRIOS</a:t>
          </a:r>
          <a:endParaRPr lang="pt-BR" dirty="0"/>
        </a:p>
      </dgm:t>
    </dgm:pt>
    <dgm:pt modelId="{2885B4A9-985F-4793-A9BF-E38FC8E27462}" type="parTrans" cxnId="{C85E52EF-11A0-46BC-8AB4-12DAE841ED76}">
      <dgm:prSet/>
      <dgm:spPr/>
      <dgm:t>
        <a:bodyPr/>
        <a:lstStyle/>
        <a:p>
          <a:endParaRPr lang="pt-BR"/>
        </a:p>
      </dgm:t>
    </dgm:pt>
    <dgm:pt modelId="{B1E1A778-EED5-4813-9183-DFD59D912FDF}" type="sibTrans" cxnId="{C85E52EF-11A0-46BC-8AB4-12DAE841ED76}">
      <dgm:prSet/>
      <dgm:spPr/>
      <dgm:t>
        <a:bodyPr/>
        <a:lstStyle/>
        <a:p>
          <a:endParaRPr lang="pt-BR"/>
        </a:p>
      </dgm:t>
    </dgm:pt>
    <dgm:pt modelId="{018029A9-FB74-468A-8E4E-EB26ED0D8036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COMO CALCULAR O LUCRO</a:t>
          </a:r>
          <a:endParaRPr lang="pt-BR" dirty="0"/>
        </a:p>
      </dgm:t>
    </dgm:pt>
    <dgm:pt modelId="{5B160DB3-C2FF-43E7-BDCC-605F27FA3DD0}" type="parTrans" cxnId="{DD7FFA94-B366-4EEC-8E2E-8FF927077E95}">
      <dgm:prSet/>
      <dgm:spPr/>
      <dgm:t>
        <a:bodyPr/>
        <a:lstStyle/>
        <a:p>
          <a:endParaRPr lang="pt-BR"/>
        </a:p>
      </dgm:t>
    </dgm:pt>
    <dgm:pt modelId="{082D5429-8E82-4C2E-AF09-4808517EEC97}" type="sibTrans" cxnId="{DD7FFA94-B366-4EEC-8E2E-8FF927077E95}">
      <dgm:prSet/>
      <dgm:spPr/>
      <dgm:t>
        <a:bodyPr/>
        <a:lstStyle/>
        <a:p>
          <a:endParaRPr lang="pt-BR"/>
        </a:p>
      </dgm:t>
    </dgm:pt>
    <dgm:pt modelId="{4C45665E-7734-4E12-84C4-B694087AB34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CONTATO</a:t>
          </a:r>
          <a:endParaRPr lang="pt-BR" dirty="0"/>
        </a:p>
      </dgm:t>
    </dgm:pt>
    <dgm:pt modelId="{BEAAE1F0-53CA-44C4-B132-1A288E403083}" type="parTrans" cxnId="{A4DFBA01-420A-4A21-8A1B-8A54D185CF14}">
      <dgm:prSet/>
      <dgm:spPr/>
      <dgm:t>
        <a:bodyPr/>
        <a:lstStyle/>
        <a:p>
          <a:endParaRPr lang="pt-BR"/>
        </a:p>
      </dgm:t>
    </dgm:pt>
    <dgm:pt modelId="{60399905-6DCC-4605-B676-71A6551A8160}" type="sibTrans" cxnId="{A4DFBA01-420A-4A21-8A1B-8A54D185CF14}">
      <dgm:prSet/>
      <dgm:spPr/>
      <dgm:t>
        <a:bodyPr/>
        <a:lstStyle/>
        <a:p>
          <a:endParaRPr lang="pt-BR"/>
        </a:p>
      </dgm:t>
    </dgm:pt>
    <dgm:pt modelId="{D90150CA-F52E-48DF-A54F-10A24E2989F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DO CADASTRO</a:t>
          </a:r>
          <a:endParaRPr lang="pt-BR" dirty="0"/>
        </a:p>
      </dgm:t>
    </dgm:pt>
    <dgm:pt modelId="{AE55AB6B-06C6-44C5-81FF-6D9CFEC4F06A}" type="parTrans" cxnId="{C0C5D6CF-1CD7-4A10-9DBA-4A9F8CADDAE9}">
      <dgm:prSet/>
      <dgm:spPr/>
      <dgm:t>
        <a:bodyPr/>
        <a:lstStyle/>
        <a:p>
          <a:endParaRPr lang="pt-BR"/>
        </a:p>
      </dgm:t>
    </dgm:pt>
    <dgm:pt modelId="{BFD25341-EA39-4BFC-8A15-B8625B2812CC}" type="sibTrans" cxnId="{C0C5D6CF-1CD7-4A10-9DBA-4A9F8CADDAE9}">
      <dgm:prSet/>
      <dgm:spPr/>
      <dgm:t>
        <a:bodyPr/>
        <a:lstStyle/>
        <a:p>
          <a:endParaRPr lang="pt-BR"/>
        </a:p>
      </dgm:t>
    </dgm:pt>
    <dgm:pt modelId="{3083B56B-243E-4C2F-8AD5-887A6A911ADA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PRECIFICAÇÃO</a:t>
          </a:r>
          <a:br>
            <a:rPr lang="pt-BR" dirty="0" smtClean="0"/>
          </a:br>
          <a:r>
            <a:rPr lang="pt-BR" dirty="0" smtClean="0"/>
            <a:t>(PREÇO UNICO OU POR BAIRRO)</a:t>
          </a:r>
          <a:endParaRPr lang="pt-BR" dirty="0"/>
        </a:p>
      </dgm:t>
    </dgm:pt>
    <dgm:pt modelId="{8EBE1707-6475-434C-9D66-5AEE6979192D}" type="parTrans" cxnId="{7EBC92A5-6894-4358-9A4B-0FB12D635AC6}">
      <dgm:prSet/>
      <dgm:spPr/>
      <dgm:t>
        <a:bodyPr/>
        <a:lstStyle/>
        <a:p>
          <a:endParaRPr lang="pt-BR"/>
        </a:p>
      </dgm:t>
    </dgm:pt>
    <dgm:pt modelId="{A22C66D2-7ACF-4301-9CE0-6A5C7BE76589}" type="sibTrans" cxnId="{7EBC92A5-6894-4358-9A4B-0FB12D635AC6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DO REGISTRO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3B180222-1BF4-45F8-A790-87C25A9E6502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mtClean="0"/>
            <a:t>CONDIÇÕES DE FATURAMENTO</a:t>
          </a:r>
          <a:endParaRPr lang="pt-BR" dirty="0"/>
        </a:p>
      </dgm:t>
    </dgm:pt>
    <dgm:pt modelId="{5C2A60BC-028C-48E4-A80C-A688ECDFEEA5}" type="parTrans" cxnId="{2E03F324-B28E-4610-8C04-5F1F7523C8ED}">
      <dgm:prSet/>
      <dgm:spPr/>
    </dgm:pt>
    <dgm:pt modelId="{3324245F-429C-45DB-BD7F-A8087ACBB5BB}" type="sibTrans" cxnId="{2E03F324-B28E-4610-8C04-5F1F7523C8ED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2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865C52CE-4D16-451E-BBDA-F187FEEDD51E}" type="pres">
      <dgm:prSet presAssocID="{FC1E3F42-AC1A-4C19-A4DC-9D9E88017203}" presName="oChild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04C62B-B1B6-4A85-8F15-86C384A66AEB}" type="pres">
      <dgm:prSet presAssocID="{DB069C55-672E-47EB-968B-D875018D5873}" presName="outerSibTrans" presStyleCnt="0"/>
      <dgm:spPr/>
    </dgm:pt>
    <dgm:pt modelId="{ABD22C34-26B5-48C0-97B8-1D1506B72EB5}" type="pres">
      <dgm:prSet presAssocID="{BAD31898-5DCD-456D-8F6F-450054FCC60C}" presName="oChild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859798-AF00-4BF5-95BD-D3367DBDDEE8}" type="pres">
      <dgm:prSet presAssocID="{88917603-480C-4428-8101-4E5CF9F59740}" presName="outerSibTrans" presStyleCnt="0"/>
      <dgm:spPr/>
    </dgm:pt>
    <dgm:pt modelId="{402C217E-D1B4-4627-8D47-3D7CD71479FB}" type="pres">
      <dgm:prSet presAssocID="{4C45665E-7734-4E12-84C4-B694087AB34C}" presName="oChild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9DFBC1-C61C-4844-9882-DE7F8A3D8B01}" type="pres">
      <dgm:prSet presAssocID="{60399905-6DCC-4605-B676-71A6551A8160}" presName="outerSibTrans" presStyleCnt="0"/>
      <dgm:spPr/>
    </dgm:pt>
    <dgm:pt modelId="{550CE8DB-A497-4411-8108-E9A0B342A9F3}" type="pres">
      <dgm:prSet presAssocID="{D90150CA-F52E-48DF-A54F-10A24E2989FC}" presName="oChild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6891F4B-B19E-4C2E-B404-0912EB1BC0C7}" type="pres">
      <dgm:prSet presAssocID="{BFD25341-EA39-4BFC-8A15-B8625B2812CC}" presName="outerSibTrans" presStyleCnt="0"/>
      <dgm:spPr/>
    </dgm:pt>
    <dgm:pt modelId="{2985F30B-A87B-4FFF-9F96-54F3B1288315}" type="pres">
      <dgm:prSet presAssocID="{2C43FAD9-0A0C-4C4E-B43C-803FC4FDEF9D}" presName="oChild" presStyleLbl="fgAcc1" presStyleIdx="4" presStyleCnt="9">
        <dgm:presLayoutVars>
          <dgm:bulletEnabled val="1"/>
        </dgm:presLayoutVars>
      </dgm:prSet>
      <dgm:spPr/>
    </dgm:pt>
    <dgm:pt modelId="{24ED1E12-89CF-4B81-AFB4-A6EE9C2E8E7B}" type="pres">
      <dgm:prSet presAssocID="{EAD9502B-D673-4993-8900-6D25838575E2}" presName="middleBox" presStyleCnt="0"/>
      <dgm:spPr/>
    </dgm:pt>
    <dgm:pt modelId="{04FA70B1-18C1-4BFE-8B9B-4DB039F471E7}" type="pres">
      <dgm:prSet presAssocID="{EAD9502B-D673-4993-8900-6D25838575E2}" presName="middleBoxParent" presStyleLbl="node1" presStyleIdx="1" presStyleCnt="2"/>
      <dgm:spPr/>
      <dgm:t>
        <a:bodyPr/>
        <a:lstStyle/>
        <a:p>
          <a:endParaRPr lang="pt-BR"/>
        </a:p>
      </dgm:t>
    </dgm:pt>
    <dgm:pt modelId="{5F8186D8-7EC1-4CEB-AD32-FFABBB07B056}" type="pres">
      <dgm:prSet presAssocID="{EAD9502B-D673-4993-8900-6D25838575E2}" presName="middleBoxChildren" presStyleCnt="0"/>
      <dgm:spPr/>
    </dgm:pt>
    <dgm:pt modelId="{C97D1723-7D14-4D72-882B-662948BC4389}" type="pres">
      <dgm:prSet presAssocID="{3B180222-1BF4-45F8-A790-87C25A9E6502}" presName="mChild" presStyleLbl="fgAcc1" presStyleIdx="5" presStyleCnt="9">
        <dgm:presLayoutVars>
          <dgm:bulletEnabled val="1"/>
        </dgm:presLayoutVars>
      </dgm:prSet>
      <dgm:spPr/>
    </dgm:pt>
    <dgm:pt modelId="{EC727932-9520-4D00-9832-745823CD4DA3}" type="pres">
      <dgm:prSet presAssocID="{3324245F-429C-45DB-BD7F-A8087ACBB5BB}" presName="middleSibTrans" presStyleCnt="0"/>
      <dgm:spPr/>
    </dgm:pt>
    <dgm:pt modelId="{BD855118-6546-488C-925E-F61B4C8DEA85}" type="pres">
      <dgm:prSet presAssocID="{6D8238E6-1343-4F07-9DA5-5C1959A137F6}" presName="mChild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48C647-064B-457D-930D-860957AED86C}" type="pres">
      <dgm:prSet presAssocID="{B1E1A778-EED5-4813-9183-DFD59D912FDF}" presName="middleSibTrans" presStyleCnt="0"/>
      <dgm:spPr/>
    </dgm:pt>
    <dgm:pt modelId="{8B114431-96A0-45BF-B719-3D51A186FA05}" type="pres">
      <dgm:prSet presAssocID="{018029A9-FB74-468A-8E4E-EB26ED0D8036}" presName="mChild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113C6E4-9A8D-4EC5-9503-D8BB94676EF0}" type="pres">
      <dgm:prSet presAssocID="{082D5429-8E82-4C2E-AF09-4808517EEC97}" presName="middleSibTrans" presStyleCnt="0"/>
      <dgm:spPr/>
    </dgm:pt>
    <dgm:pt modelId="{9009CF0C-E9FF-47F6-B081-4AB3D2EDB52E}" type="pres">
      <dgm:prSet presAssocID="{3083B56B-243E-4C2F-8AD5-887A6A911ADA}" presName="mChild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43C0862-392D-40B6-901D-839A69FD2C2C}" srcId="{EAD9502B-D673-4993-8900-6D25838575E2}" destId="{54BCD520-3424-4103-879B-486DD3C5419F}" srcOrd="1" destOrd="0" parTransId="{E417A26B-BA70-44A3-9A1C-FB5E529C296B}" sibTransId="{117759B4-7FD1-4042-A5DD-8309D7875C1E}"/>
    <dgm:cxn modelId="{6E60AE7D-6A9C-48EF-B9F0-2037145CF099}" srcId="{3E73AAAC-73D6-46AE-8361-7BF3CC09EF5F}" destId="{BAD31898-5DCD-456D-8F6F-450054FCC60C}" srcOrd="1" destOrd="0" parTransId="{41895052-455D-4C18-B6F8-38CB4149CB4A}" sibTransId="{88917603-480C-4428-8101-4E5CF9F59740}"/>
    <dgm:cxn modelId="{34FBFAAC-D230-4B3C-A74C-2002AC2E46F2}" type="presOf" srcId="{018029A9-FB74-468A-8E4E-EB26ED0D8036}" destId="{8B114431-96A0-45BF-B719-3D51A186FA05}" srcOrd="0" destOrd="0" presId="urn:microsoft.com/office/officeart/2005/8/layout/target2"/>
    <dgm:cxn modelId="{A4DFBA01-420A-4A21-8A1B-8A54D185CF14}" srcId="{3E73AAAC-73D6-46AE-8361-7BF3CC09EF5F}" destId="{4C45665E-7734-4E12-84C4-B694087AB34C}" srcOrd="2" destOrd="0" parTransId="{BEAAE1F0-53CA-44C4-B132-1A288E403083}" sibTransId="{60399905-6DCC-4605-B676-71A6551A8160}"/>
    <dgm:cxn modelId="{E520492B-55EB-4D85-9D06-DD9D4940FFD1}" type="presOf" srcId="{3B180222-1BF4-45F8-A790-87C25A9E6502}" destId="{C97D1723-7D14-4D72-882B-662948BC4389}" srcOrd="0" destOrd="0" presId="urn:microsoft.com/office/officeart/2005/8/layout/target2"/>
    <dgm:cxn modelId="{44E9B026-11EA-4C57-B1F9-051230470282}" type="presOf" srcId="{4C45665E-7734-4E12-84C4-B694087AB34C}" destId="{402C217E-D1B4-4627-8D47-3D7CD71479FB}" srcOrd="0" destOrd="0" presId="urn:microsoft.com/office/officeart/2005/8/layout/target2"/>
    <dgm:cxn modelId="{CA58D316-13C9-4C0B-BC87-9FBAA181D0D3}" type="presOf" srcId="{54BCD520-3424-4103-879B-486DD3C5419F}" destId="{04FA70B1-18C1-4BFE-8B9B-4DB039F471E7}" srcOrd="0" destOrd="0" presId="urn:microsoft.com/office/officeart/2005/8/layout/target2"/>
    <dgm:cxn modelId="{DD7FFA94-B366-4EEC-8E2E-8FF927077E95}" srcId="{54BCD520-3424-4103-879B-486DD3C5419F}" destId="{018029A9-FB74-468A-8E4E-EB26ED0D8036}" srcOrd="2" destOrd="0" parTransId="{5B160DB3-C2FF-43E7-BDCC-605F27FA3DD0}" sibTransId="{082D5429-8E82-4C2E-AF09-4808517EEC97}"/>
    <dgm:cxn modelId="{57BD9717-B94D-4242-A2FE-BE7271013095}" type="presOf" srcId="{D90150CA-F52E-48DF-A54F-10A24E2989FC}" destId="{550CE8DB-A497-4411-8108-E9A0B342A9F3}" srcOrd="0" destOrd="0" presId="urn:microsoft.com/office/officeart/2005/8/layout/target2"/>
    <dgm:cxn modelId="{C0C5D6CF-1CD7-4A10-9DBA-4A9F8CADDAE9}" srcId="{3E73AAAC-73D6-46AE-8361-7BF3CC09EF5F}" destId="{D90150CA-F52E-48DF-A54F-10A24E2989FC}" srcOrd="3" destOrd="0" parTransId="{AE55AB6B-06C6-44C5-81FF-6D9CFEC4F06A}" sibTransId="{BFD25341-EA39-4BFC-8A15-B8625B2812CC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7EBC92A5-6894-4358-9A4B-0FB12D635AC6}" srcId="{54BCD520-3424-4103-879B-486DD3C5419F}" destId="{3083B56B-243E-4C2F-8AD5-887A6A911ADA}" srcOrd="3" destOrd="0" parTransId="{8EBE1707-6475-434C-9D66-5AEE6979192D}" sibTransId="{A22C66D2-7ACF-4301-9CE0-6A5C7BE76589}"/>
    <dgm:cxn modelId="{2E03F324-B28E-4610-8C04-5F1F7523C8ED}" srcId="{54BCD520-3424-4103-879B-486DD3C5419F}" destId="{3B180222-1BF4-45F8-A790-87C25A9E6502}" srcOrd="0" destOrd="0" parTransId="{5C2A60BC-028C-48E4-A80C-A688ECDFEEA5}" sibTransId="{3324245F-429C-45DB-BD7F-A8087ACBB5BB}"/>
    <dgm:cxn modelId="{EFCB94C8-6718-45BB-BF28-CAC3545BBD0A}" type="presOf" srcId="{EAD9502B-D673-4993-8900-6D25838575E2}" destId="{C9CB1C02-1996-4D84-8BD9-45AFA16F42F1}" srcOrd="0" destOrd="0" presId="urn:microsoft.com/office/officeart/2005/8/layout/target2"/>
    <dgm:cxn modelId="{DA87BE61-8513-4E8D-979D-6A0675234519}" type="presOf" srcId="{FC1E3F42-AC1A-4C19-A4DC-9D9E88017203}" destId="{865C52CE-4D16-451E-BBDA-F187FEEDD51E}" srcOrd="0" destOrd="0" presId="urn:microsoft.com/office/officeart/2005/8/layout/target2"/>
    <dgm:cxn modelId="{32A0F932-938F-481D-8D12-E1986BD75A50}" type="presOf" srcId="{2C43FAD9-0A0C-4C4E-B43C-803FC4FDEF9D}" destId="{2985F30B-A87B-4FFF-9F96-54F3B1288315}" srcOrd="0" destOrd="0" presId="urn:microsoft.com/office/officeart/2005/8/layout/target2"/>
    <dgm:cxn modelId="{B600EEEF-DA1A-4996-B5E3-8A1D7FAA7661}" srcId="{3E73AAAC-73D6-46AE-8361-7BF3CC09EF5F}" destId="{FC1E3F42-AC1A-4C19-A4DC-9D9E88017203}" srcOrd="0" destOrd="0" parTransId="{240F4283-67CF-425F-BC1E-6F7CE766EC57}" sibTransId="{DB069C55-672E-47EB-968B-D875018D5873}"/>
    <dgm:cxn modelId="{C85E52EF-11A0-46BC-8AB4-12DAE841ED76}" srcId="{54BCD520-3424-4103-879B-486DD3C5419F}" destId="{6D8238E6-1343-4F07-9DA5-5C1959A137F6}" srcOrd="1" destOrd="0" parTransId="{2885B4A9-985F-4793-A9BF-E38FC8E27462}" sibTransId="{B1E1A778-EED5-4813-9183-DFD59D912FDF}"/>
    <dgm:cxn modelId="{858E9101-67DF-4E7D-9AD4-82514D210D01}" type="presOf" srcId="{3083B56B-243E-4C2F-8AD5-887A6A911ADA}" destId="{9009CF0C-E9FF-47F6-B081-4AB3D2EDB52E}" srcOrd="0" destOrd="0" presId="urn:microsoft.com/office/officeart/2005/8/layout/target2"/>
    <dgm:cxn modelId="{B641CD9C-F297-49BB-A0AE-E6A9594BCEE5}" type="presOf" srcId="{6D8238E6-1343-4F07-9DA5-5C1959A137F6}" destId="{BD855118-6546-488C-925E-F61B4C8DEA85}" srcOrd="0" destOrd="0" presId="urn:microsoft.com/office/officeart/2005/8/layout/target2"/>
    <dgm:cxn modelId="{E5CDEA6D-69D3-4EDC-B902-BC51DD3330BF}" srcId="{3E73AAAC-73D6-46AE-8361-7BF3CC09EF5F}" destId="{2C43FAD9-0A0C-4C4E-B43C-803FC4FDEF9D}" srcOrd="4" destOrd="0" parTransId="{E7BE7EB4-8296-486F-B6A1-F20B8A10B15E}" sibTransId="{AAAD0CA6-B2C8-4F5E-95B2-429F9E9D469C}"/>
    <dgm:cxn modelId="{B22875C9-1FF4-42E9-99EA-B0E990DC7A5B}" type="presOf" srcId="{BAD31898-5DCD-456D-8F6F-450054FCC60C}" destId="{ABD22C34-26B5-48C0-97B8-1D1506B72EB5}" srcOrd="0" destOrd="0" presId="urn:microsoft.com/office/officeart/2005/8/layout/target2"/>
    <dgm:cxn modelId="{F7DCE80A-BF6D-4B63-943D-3A20927CE785}" type="presOf" srcId="{3E73AAAC-73D6-46AE-8361-7BF3CC09EF5F}" destId="{C62C252E-A6B3-41CF-B41A-0C5B92B9E78A}" srcOrd="0" destOrd="0" presId="urn:microsoft.com/office/officeart/2005/8/layout/target2"/>
    <dgm:cxn modelId="{58FAE390-F6EE-4B65-AABC-0BB60D41B2AF}" type="presParOf" srcId="{C9CB1C02-1996-4D84-8BD9-45AFA16F42F1}" destId="{B9B8BBC7-0EC0-4EB6-8B70-6597D863F277}" srcOrd="0" destOrd="0" presId="urn:microsoft.com/office/officeart/2005/8/layout/target2"/>
    <dgm:cxn modelId="{E24499AD-91F5-4FFD-B8C5-65445FA8DAA4}" type="presParOf" srcId="{B9B8BBC7-0EC0-4EB6-8B70-6597D863F277}" destId="{C62C252E-A6B3-41CF-B41A-0C5B92B9E78A}" srcOrd="0" destOrd="0" presId="urn:microsoft.com/office/officeart/2005/8/layout/target2"/>
    <dgm:cxn modelId="{CF7023FD-6FF9-408D-9D7C-905616B4211C}" type="presParOf" srcId="{B9B8BBC7-0EC0-4EB6-8B70-6597D863F277}" destId="{5026EF52-51A9-471C-91C3-0A315AAC3C89}" srcOrd="1" destOrd="0" presId="urn:microsoft.com/office/officeart/2005/8/layout/target2"/>
    <dgm:cxn modelId="{57B79CC5-1027-402A-87B1-E8BDFBEF66EB}" type="presParOf" srcId="{5026EF52-51A9-471C-91C3-0A315AAC3C89}" destId="{865C52CE-4D16-451E-BBDA-F187FEEDD51E}" srcOrd="0" destOrd="0" presId="urn:microsoft.com/office/officeart/2005/8/layout/target2"/>
    <dgm:cxn modelId="{F7A1879D-F7EE-4836-852E-2586CED5AEFC}" type="presParOf" srcId="{5026EF52-51A9-471C-91C3-0A315AAC3C89}" destId="{7A04C62B-B1B6-4A85-8F15-86C384A66AEB}" srcOrd="1" destOrd="0" presId="urn:microsoft.com/office/officeart/2005/8/layout/target2"/>
    <dgm:cxn modelId="{BA0AFA4D-2E37-479C-AFDC-3625091590A6}" type="presParOf" srcId="{5026EF52-51A9-471C-91C3-0A315AAC3C89}" destId="{ABD22C34-26B5-48C0-97B8-1D1506B72EB5}" srcOrd="2" destOrd="0" presId="urn:microsoft.com/office/officeart/2005/8/layout/target2"/>
    <dgm:cxn modelId="{66D3B0DB-D198-41BF-B231-53522F4D0C60}" type="presParOf" srcId="{5026EF52-51A9-471C-91C3-0A315AAC3C89}" destId="{AC859798-AF00-4BF5-95BD-D3367DBDDEE8}" srcOrd="3" destOrd="0" presId="urn:microsoft.com/office/officeart/2005/8/layout/target2"/>
    <dgm:cxn modelId="{9A59417E-1DA4-4391-8937-C79AC97897D5}" type="presParOf" srcId="{5026EF52-51A9-471C-91C3-0A315AAC3C89}" destId="{402C217E-D1B4-4627-8D47-3D7CD71479FB}" srcOrd="4" destOrd="0" presId="urn:microsoft.com/office/officeart/2005/8/layout/target2"/>
    <dgm:cxn modelId="{E9CFE196-568A-4490-B01B-0089DF3C5074}" type="presParOf" srcId="{5026EF52-51A9-471C-91C3-0A315AAC3C89}" destId="{C59DFBC1-C61C-4844-9882-DE7F8A3D8B01}" srcOrd="5" destOrd="0" presId="urn:microsoft.com/office/officeart/2005/8/layout/target2"/>
    <dgm:cxn modelId="{2DCA2FBD-DEE5-4BD5-9DB7-636ABB87B038}" type="presParOf" srcId="{5026EF52-51A9-471C-91C3-0A315AAC3C89}" destId="{550CE8DB-A497-4411-8108-E9A0B342A9F3}" srcOrd="6" destOrd="0" presId="urn:microsoft.com/office/officeart/2005/8/layout/target2"/>
    <dgm:cxn modelId="{4A8AEBCE-FDB9-4772-855A-ECFAD0949CE3}" type="presParOf" srcId="{5026EF52-51A9-471C-91C3-0A315AAC3C89}" destId="{F6891F4B-B19E-4C2E-B404-0912EB1BC0C7}" srcOrd="7" destOrd="0" presId="urn:microsoft.com/office/officeart/2005/8/layout/target2"/>
    <dgm:cxn modelId="{0BF8A8AA-C27B-4F67-AD1A-20F8F429899B}" type="presParOf" srcId="{5026EF52-51A9-471C-91C3-0A315AAC3C89}" destId="{2985F30B-A87B-4FFF-9F96-54F3B1288315}" srcOrd="8" destOrd="0" presId="urn:microsoft.com/office/officeart/2005/8/layout/target2"/>
    <dgm:cxn modelId="{3C28811C-C1FD-45FE-80C8-FE21B3039EB3}" type="presParOf" srcId="{C9CB1C02-1996-4D84-8BD9-45AFA16F42F1}" destId="{24ED1E12-89CF-4B81-AFB4-A6EE9C2E8E7B}" srcOrd="1" destOrd="0" presId="urn:microsoft.com/office/officeart/2005/8/layout/target2"/>
    <dgm:cxn modelId="{67E08B30-BCC1-45A1-9025-8366FD25AB39}" type="presParOf" srcId="{24ED1E12-89CF-4B81-AFB4-A6EE9C2E8E7B}" destId="{04FA70B1-18C1-4BFE-8B9B-4DB039F471E7}" srcOrd="0" destOrd="0" presId="urn:microsoft.com/office/officeart/2005/8/layout/target2"/>
    <dgm:cxn modelId="{271B949F-4E9A-4E51-96A4-88F33BBB85F5}" type="presParOf" srcId="{24ED1E12-89CF-4B81-AFB4-A6EE9C2E8E7B}" destId="{5F8186D8-7EC1-4CEB-AD32-FFABBB07B056}" srcOrd="1" destOrd="0" presId="urn:microsoft.com/office/officeart/2005/8/layout/target2"/>
    <dgm:cxn modelId="{2B66F955-4BD8-4128-AA2C-86029AEA998D}" type="presParOf" srcId="{5F8186D8-7EC1-4CEB-AD32-FFABBB07B056}" destId="{C97D1723-7D14-4D72-882B-662948BC4389}" srcOrd="0" destOrd="0" presId="urn:microsoft.com/office/officeart/2005/8/layout/target2"/>
    <dgm:cxn modelId="{AF9AA1A6-EBC9-487E-8362-6427469BF3EC}" type="presParOf" srcId="{5F8186D8-7EC1-4CEB-AD32-FFABBB07B056}" destId="{EC727932-9520-4D00-9832-745823CD4DA3}" srcOrd="1" destOrd="0" presId="urn:microsoft.com/office/officeart/2005/8/layout/target2"/>
    <dgm:cxn modelId="{4E212AEC-DBAC-4126-9BA0-B15A7F80B843}" type="presParOf" srcId="{5F8186D8-7EC1-4CEB-AD32-FFABBB07B056}" destId="{BD855118-6546-488C-925E-F61B4C8DEA85}" srcOrd="2" destOrd="0" presId="urn:microsoft.com/office/officeart/2005/8/layout/target2"/>
    <dgm:cxn modelId="{2574B583-46D9-4C1F-AEB8-3636A16C34AE}" type="presParOf" srcId="{5F8186D8-7EC1-4CEB-AD32-FFABBB07B056}" destId="{4548C647-064B-457D-930D-860957AED86C}" srcOrd="3" destOrd="0" presId="urn:microsoft.com/office/officeart/2005/8/layout/target2"/>
    <dgm:cxn modelId="{10DF0543-F645-4A6D-9AE2-5B874F59BF79}" type="presParOf" srcId="{5F8186D8-7EC1-4CEB-AD32-FFABBB07B056}" destId="{8B114431-96A0-45BF-B719-3D51A186FA05}" srcOrd="4" destOrd="0" presId="urn:microsoft.com/office/officeart/2005/8/layout/target2"/>
    <dgm:cxn modelId="{D0AA3EFB-111B-4156-962A-05DF7592AF9E}" type="presParOf" srcId="{5F8186D8-7EC1-4CEB-AD32-FFABBB07B056}" destId="{3113C6E4-9A8D-4EC5-9503-D8BB94676EF0}" srcOrd="5" destOrd="0" presId="urn:microsoft.com/office/officeart/2005/8/layout/target2"/>
    <dgm:cxn modelId="{DFD92902-9A75-4392-9D95-5D90A1004AC0}" type="presParOf" srcId="{5F8186D8-7EC1-4CEB-AD32-FFABBB07B056}" destId="{9009CF0C-E9FF-47F6-B081-4AB3D2EDB52E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FUNCIONÁRIO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FC1E3F42-AC1A-4C19-A4DC-9D9E8801720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240F4283-67CF-425F-BC1E-6F7CE766EC57}" type="parTrans" cxnId="{B600EEEF-DA1A-4996-B5E3-8A1D7FAA7661}">
      <dgm:prSet/>
      <dgm:spPr/>
      <dgm:t>
        <a:bodyPr/>
        <a:lstStyle/>
        <a:p>
          <a:endParaRPr lang="pt-BR"/>
        </a:p>
      </dgm:t>
    </dgm:pt>
    <dgm:pt modelId="{DB069C55-672E-47EB-968B-D875018D5873}" type="sibTrans" cxnId="{B600EEEF-DA1A-4996-B5E3-8A1D7FAA7661}">
      <dgm:prSet/>
      <dgm:spPr/>
      <dgm:t>
        <a:bodyPr/>
        <a:lstStyle/>
        <a:p>
          <a:endParaRPr lang="pt-BR"/>
        </a:p>
      </dgm:t>
    </dgm:pt>
    <dgm:pt modelId="{BAD31898-5DCD-456D-8F6F-450054FCC60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</a:t>
          </a:r>
          <a:endParaRPr lang="pt-BR" dirty="0"/>
        </a:p>
      </dgm:t>
    </dgm:pt>
    <dgm:pt modelId="{41895052-455D-4C18-B6F8-38CB4149CB4A}" type="parTrans" cxnId="{6E60AE7D-6A9C-48EF-B9F0-2037145CF099}">
      <dgm:prSet/>
      <dgm:spPr/>
      <dgm:t>
        <a:bodyPr/>
        <a:lstStyle/>
        <a:p>
          <a:endParaRPr lang="pt-BR"/>
        </a:p>
      </dgm:t>
    </dgm:pt>
    <dgm:pt modelId="{88917603-480C-4428-8101-4E5CF9F59740}" type="sibTrans" cxnId="{6E60AE7D-6A9C-48EF-B9F0-2037145CF09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DO REGISTRO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152802A7-EF1E-413F-A151-43D22306115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CONTATO</a:t>
          </a:r>
          <a:endParaRPr lang="pt-BR" dirty="0"/>
        </a:p>
      </dgm:t>
    </dgm:pt>
    <dgm:pt modelId="{9CE6B926-3894-4E75-BB09-1442F495AB95}" type="parTrans" cxnId="{0B9F0B92-710F-42AB-B162-F0EFE63B297C}">
      <dgm:prSet/>
      <dgm:spPr/>
    </dgm:pt>
    <dgm:pt modelId="{1BF019C1-B175-4C14-A820-0AB584A08774}" type="sibTrans" cxnId="{0B9F0B92-710F-42AB-B162-F0EFE63B297C}">
      <dgm:prSet/>
      <dgm:spPr/>
    </dgm:pt>
    <dgm:pt modelId="{425D2814-FBFB-4676-9659-863D09ADE47A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FUNÇÃO</a:t>
          </a:r>
          <a:endParaRPr lang="pt-BR" dirty="0"/>
        </a:p>
      </dgm:t>
    </dgm:pt>
    <dgm:pt modelId="{C756236D-7E44-498E-98CA-742BCEE27C8C}" type="parTrans" cxnId="{9915E5F7-29C6-4589-AED8-374739784B56}">
      <dgm:prSet/>
      <dgm:spPr/>
    </dgm:pt>
    <dgm:pt modelId="{48D6DC91-37EA-4BC3-AFA7-CB83DF3F7DD7}" type="sibTrans" cxnId="{9915E5F7-29C6-4589-AED8-374739784B56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865C52CE-4D16-451E-BBDA-F187FEEDD51E}" type="pres">
      <dgm:prSet presAssocID="{FC1E3F42-AC1A-4C19-A4DC-9D9E88017203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04C62B-B1B6-4A85-8F15-86C384A66AEB}" type="pres">
      <dgm:prSet presAssocID="{DB069C55-672E-47EB-968B-D875018D5873}" presName="outerSibTrans" presStyleCnt="0"/>
      <dgm:spPr/>
    </dgm:pt>
    <dgm:pt modelId="{ABD22C34-26B5-48C0-97B8-1D1506B72EB5}" type="pres">
      <dgm:prSet presAssocID="{BAD31898-5DCD-456D-8F6F-450054FCC60C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859798-AF00-4BF5-95BD-D3367DBDDEE8}" type="pres">
      <dgm:prSet presAssocID="{88917603-480C-4428-8101-4E5CF9F59740}" presName="outerSibTrans" presStyleCnt="0"/>
      <dgm:spPr/>
    </dgm:pt>
    <dgm:pt modelId="{1CE66FCE-AF7B-483E-B51B-AF4F77670587}" type="pres">
      <dgm:prSet presAssocID="{152802A7-EF1E-413F-A151-43D223061153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1DE0A6-2ED5-47CE-9883-B052D7D3E796}" type="pres">
      <dgm:prSet presAssocID="{1BF019C1-B175-4C14-A820-0AB584A08774}" presName="outerSibTrans" presStyleCnt="0"/>
      <dgm:spPr/>
    </dgm:pt>
    <dgm:pt modelId="{3E86E8FB-0ED4-4159-8C59-53B387867D69}" type="pres">
      <dgm:prSet presAssocID="{425D2814-FBFB-4676-9659-863D09ADE47A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6D1B6B-D60A-4840-8E87-857DDDC3113C}" type="pres">
      <dgm:prSet presAssocID="{48D6DC91-37EA-4BC3-AFA7-CB83DF3F7DD7}" presName="outerSibTrans" presStyleCnt="0"/>
      <dgm:spPr/>
    </dgm:pt>
    <dgm:pt modelId="{2985F30B-A87B-4FFF-9F96-54F3B1288315}" type="pres">
      <dgm:prSet presAssocID="{2C43FAD9-0A0C-4C4E-B43C-803FC4FDEF9D}" presName="oChild" presStyleLbl="fgAcc1" presStyleIdx="4" presStyleCnt="5">
        <dgm:presLayoutVars>
          <dgm:bulletEnabled val="1"/>
        </dgm:presLayoutVars>
      </dgm:prSet>
      <dgm:spPr/>
    </dgm:pt>
  </dgm:ptLst>
  <dgm:cxnLst>
    <dgm:cxn modelId="{E5CDEA6D-69D3-4EDC-B902-BC51DD3330BF}" srcId="{3E73AAAC-73D6-46AE-8361-7BF3CC09EF5F}" destId="{2C43FAD9-0A0C-4C4E-B43C-803FC4FDEF9D}" srcOrd="4" destOrd="0" parTransId="{E7BE7EB4-8296-486F-B6A1-F20B8A10B15E}" sibTransId="{AAAD0CA6-B2C8-4F5E-95B2-429F9E9D469C}"/>
    <dgm:cxn modelId="{6458B61A-F967-49EA-8ECC-D239684EA093}" type="presOf" srcId="{FC1E3F42-AC1A-4C19-A4DC-9D9E88017203}" destId="{865C52CE-4D16-451E-BBDA-F187FEEDD51E}" srcOrd="0" destOrd="0" presId="urn:microsoft.com/office/officeart/2005/8/layout/target2"/>
    <dgm:cxn modelId="{38C51A81-8B34-4173-BDEA-3D29591E167F}" type="presOf" srcId="{EAD9502B-D673-4993-8900-6D25838575E2}" destId="{C9CB1C02-1996-4D84-8BD9-45AFA16F42F1}" srcOrd="0" destOrd="0" presId="urn:microsoft.com/office/officeart/2005/8/layout/target2"/>
    <dgm:cxn modelId="{8268901C-95A8-4757-BE8C-075B9F5E8829}" type="presOf" srcId="{3E73AAAC-73D6-46AE-8361-7BF3CC09EF5F}" destId="{C62C252E-A6B3-41CF-B41A-0C5B92B9E78A}" srcOrd="0" destOrd="0" presId="urn:microsoft.com/office/officeart/2005/8/layout/target2"/>
    <dgm:cxn modelId="{FA75B8E5-384D-4F3A-932E-6F9FD971051C}" type="presOf" srcId="{152802A7-EF1E-413F-A151-43D223061153}" destId="{1CE66FCE-AF7B-483E-B51B-AF4F77670587}" srcOrd="0" destOrd="0" presId="urn:microsoft.com/office/officeart/2005/8/layout/target2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9915E5F7-29C6-4589-AED8-374739784B56}" srcId="{3E73AAAC-73D6-46AE-8361-7BF3CC09EF5F}" destId="{425D2814-FBFB-4676-9659-863D09ADE47A}" srcOrd="3" destOrd="0" parTransId="{C756236D-7E44-498E-98CA-742BCEE27C8C}" sibTransId="{48D6DC91-37EA-4BC3-AFA7-CB83DF3F7DD7}"/>
    <dgm:cxn modelId="{8B11254A-11F9-4B41-8A6A-45A29D9A2D56}" type="presOf" srcId="{2C43FAD9-0A0C-4C4E-B43C-803FC4FDEF9D}" destId="{2985F30B-A87B-4FFF-9F96-54F3B1288315}" srcOrd="0" destOrd="0" presId="urn:microsoft.com/office/officeart/2005/8/layout/target2"/>
    <dgm:cxn modelId="{B600EEEF-DA1A-4996-B5E3-8A1D7FAA7661}" srcId="{3E73AAAC-73D6-46AE-8361-7BF3CC09EF5F}" destId="{FC1E3F42-AC1A-4C19-A4DC-9D9E88017203}" srcOrd="0" destOrd="0" parTransId="{240F4283-67CF-425F-BC1E-6F7CE766EC57}" sibTransId="{DB069C55-672E-47EB-968B-D875018D5873}"/>
    <dgm:cxn modelId="{0B9F0B92-710F-42AB-B162-F0EFE63B297C}" srcId="{3E73AAAC-73D6-46AE-8361-7BF3CC09EF5F}" destId="{152802A7-EF1E-413F-A151-43D223061153}" srcOrd="2" destOrd="0" parTransId="{9CE6B926-3894-4E75-BB09-1442F495AB95}" sibTransId="{1BF019C1-B175-4C14-A820-0AB584A08774}"/>
    <dgm:cxn modelId="{5AC53F36-E75B-462F-AA9A-9BBC562CB27F}" type="presOf" srcId="{425D2814-FBFB-4676-9659-863D09ADE47A}" destId="{3E86E8FB-0ED4-4159-8C59-53B387867D69}" srcOrd="0" destOrd="0" presId="urn:microsoft.com/office/officeart/2005/8/layout/target2"/>
    <dgm:cxn modelId="{6E60AE7D-6A9C-48EF-B9F0-2037145CF099}" srcId="{3E73AAAC-73D6-46AE-8361-7BF3CC09EF5F}" destId="{BAD31898-5DCD-456D-8F6F-450054FCC60C}" srcOrd="1" destOrd="0" parTransId="{41895052-455D-4C18-B6F8-38CB4149CB4A}" sibTransId="{88917603-480C-4428-8101-4E5CF9F59740}"/>
    <dgm:cxn modelId="{E9CC3D55-4622-4424-B44A-71EE7D7F61A9}" type="presOf" srcId="{BAD31898-5DCD-456D-8F6F-450054FCC60C}" destId="{ABD22C34-26B5-48C0-97B8-1D1506B72EB5}" srcOrd="0" destOrd="0" presId="urn:microsoft.com/office/officeart/2005/8/layout/target2"/>
    <dgm:cxn modelId="{D3737401-C136-4F33-B34D-7F1075883413}" type="presParOf" srcId="{C9CB1C02-1996-4D84-8BD9-45AFA16F42F1}" destId="{B9B8BBC7-0EC0-4EB6-8B70-6597D863F277}" srcOrd="0" destOrd="0" presId="urn:microsoft.com/office/officeart/2005/8/layout/target2"/>
    <dgm:cxn modelId="{31E2A773-5B2E-41F8-BEFB-EFA4C81B6B39}" type="presParOf" srcId="{B9B8BBC7-0EC0-4EB6-8B70-6597D863F277}" destId="{C62C252E-A6B3-41CF-B41A-0C5B92B9E78A}" srcOrd="0" destOrd="0" presId="urn:microsoft.com/office/officeart/2005/8/layout/target2"/>
    <dgm:cxn modelId="{30C83859-6982-49AE-A41F-B700E6AA4A07}" type="presParOf" srcId="{B9B8BBC7-0EC0-4EB6-8B70-6597D863F277}" destId="{5026EF52-51A9-471C-91C3-0A315AAC3C89}" srcOrd="1" destOrd="0" presId="urn:microsoft.com/office/officeart/2005/8/layout/target2"/>
    <dgm:cxn modelId="{B1ED3E76-63CD-4C0E-8E2A-45BBD26399BC}" type="presParOf" srcId="{5026EF52-51A9-471C-91C3-0A315AAC3C89}" destId="{865C52CE-4D16-451E-BBDA-F187FEEDD51E}" srcOrd="0" destOrd="0" presId="urn:microsoft.com/office/officeart/2005/8/layout/target2"/>
    <dgm:cxn modelId="{727F40B4-0696-40AC-A19A-705DAB8A8379}" type="presParOf" srcId="{5026EF52-51A9-471C-91C3-0A315AAC3C89}" destId="{7A04C62B-B1B6-4A85-8F15-86C384A66AEB}" srcOrd="1" destOrd="0" presId="urn:microsoft.com/office/officeart/2005/8/layout/target2"/>
    <dgm:cxn modelId="{7E5CDB28-61F3-4D08-A446-128B02CFF98C}" type="presParOf" srcId="{5026EF52-51A9-471C-91C3-0A315AAC3C89}" destId="{ABD22C34-26B5-48C0-97B8-1D1506B72EB5}" srcOrd="2" destOrd="0" presId="urn:microsoft.com/office/officeart/2005/8/layout/target2"/>
    <dgm:cxn modelId="{1E5595D6-4FEF-41B8-ACDC-E7922EE006C2}" type="presParOf" srcId="{5026EF52-51A9-471C-91C3-0A315AAC3C89}" destId="{AC859798-AF00-4BF5-95BD-D3367DBDDEE8}" srcOrd="3" destOrd="0" presId="urn:microsoft.com/office/officeart/2005/8/layout/target2"/>
    <dgm:cxn modelId="{513C49C2-F27C-47C1-9784-FEF099E4C933}" type="presParOf" srcId="{5026EF52-51A9-471C-91C3-0A315AAC3C89}" destId="{1CE66FCE-AF7B-483E-B51B-AF4F77670587}" srcOrd="4" destOrd="0" presId="urn:microsoft.com/office/officeart/2005/8/layout/target2"/>
    <dgm:cxn modelId="{9529B07D-5AE6-41FF-9E3C-631BC8486598}" type="presParOf" srcId="{5026EF52-51A9-471C-91C3-0A315AAC3C89}" destId="{E21DE0A6-2ED5-47CE-9883-B052D7D3E796}" srcOrd="5" destOrd="0" presId="urn:microsoft.com/office/officeart/2005/8/layout/target2"/>
    <dgm:cxn modelId="{6B964CF9-518A-4D6D-92B9-B46FB88E5042}" type="presParOf" srcId="{5026EF52-51A9-471C-91C3-0A315AAC3C89}" destId="{3E86E8FB-0ED4-4159-8C59-53B387867D69}" srcOrd="6" destOrd="0" presId="urn:microsoft.com/office/officeart/2005/8/layout/target2"/>
    <dgm:cxn modelId="{2239E431-0E91-4519-8059-DE9161BF0976}" type="presParOf" srcId="{5026EF52-51A9-471C-91C3-0A315AAC3C89}" destId="{DB6D1B6B-D60A-4840-8E87-857DDDC3113C}" srcOrd="7" destOrd="0" presId="urn:microsoft.com/office/officeart/2005/8/layout/target2"/>
    <dgm:cxn modelId="{FF91D701-0CEB-40A2-85C6-95A5EC77C978}" type="presParOf" srcId="{5026EF52-51A9-471C-91C3-0A315AAC3C89}" destId="{2985F30B-A87B-4FFF-9F96-54F3B1288315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ATERRO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FC1E3F42-AC1A-4C19-A4DC-9D9E8801720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DOCUMENTOS</a:t>
          </a:r>
          <a:endParaRPr lang="pt-BR" dirty="0"/>
        </a:p>
      </dgm:t>
    </dgm:pt>
    <dgm:pt modelId="{240F4283-67CF-425F-BC1E-6F7CE766EC57}" type="parTrans" cxnId="{B600EEEF-DA1A-4996-B5E3-8A1D7FAA7661}">
      <dgm:prSet/>
      <dgm:spPr/>
      <dgm:t>
        <a:bodyPr/>
        <a:lstStyle/>
        <a:p>
          <a:endParaRPr lang="pt-BR"/>
        </a:p>
      </dgm:t>
    </dgm:pt>
    <dgm:pt modelId="{DB069C55-672E-47EB-968B-D875018D5873}" type="sibTrans" cxnId="{B600EEEF-DA1A-4996-B5E3-8A1D7FAA7661}">
      <dgm:prSet/>
      <dgm:spPr/>
      <dgm:t>
        <a:bodyPr/>
        <a:lstStyle/>
        <a:p>
          <a:endParaRPr lang="pt-BR"/>
        </a:p>
      </dgm:t>
    </dgm:pt>
    <dgm:pt modelId="{BAD31898-5DCD-456D-8F6F-450054FCC60C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</a:t>
          </a:r>
          <a:endParaRPr lang="pt-BR" dirty="0"/>
        </a:p>
      </dgm:t>
    </dgm:pt>
    <dgm:pt modelId="{41895052-455D-4C18-B6F8-38CB4149CB4A}" type="parTrans" cxnId="{6E60AE7D-6A9C-48EF-B9F0-2037145CF099}">
      <dgm:prSet/>
      <dgm:spPr/>
      <dgm:t>
        <a:bodyPr/>
        <a:lstStyle/>
        <a:p>
          <a:endParaRPr lang="pt-BR"/>
        </a:p>
      </dgm:t>
    </dgm:pt>
    <dgm:pt modelId="{88917603-480C-4428-8101-4E5CF9F59740}" type="sibTrans" cxnId="{6E60AE7D-6A9C-48EF-B9F0-2037145CF09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DADOS DO REGISTRO</a:t>
          </a:r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152802A7-EF1E-413F-A151-43D223061153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CONTATO</a:t>
          </a:r>
          <a:endParaRPr lang="pt-BR" dirty="0"/>
        </a:p>
      </dgm:t>
    </dgm:pt>
    <dgm:pt modelId="{9CE6B926-3894-4E75-BB09-1442F495AB95}" type="parTrans" cxnId="{0B9F0B92-710F-42AB-B162-F0EFE63B297C}">
      <dgm:prSet/>
      <dgm:spPr/>
    </dgm:pt>
    <dgm:pt modelId="{1BF019C1-B175-4C14-A820-0AB584A08774}" type="sibTrans" cxnId="{0B9F0B92-710F-42AB-B162-F0EFE63B297C}">
      <dgm:prSet/>
      <dgm:spPr/>
    </dgm:pt>
    <dgm:pt modelId="{425D2814-FBFB-4676-9659-863D09ADE47A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C756236D-7E44-498E-98CA-742BCEE27C8C}" type="parTrans" cxnId="{9915E5F7-29C6-4589-AED8-374739784B56}">
      <dgm:prSet/>
      <dgm:spPr/>
    </dgm:pt>
    <dgm:pt modelId="{48D6DC91-37EA-4BC3-AFA7-CB83DF3F7DD7}" type="sibTrans" cxnId="{9915E5F7-29C6-4589-AED8-374739784B56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865C52CE-4D16-451E-BBDA-F187FEEDD51E}" type="pres">
      <dgm:prSet presAssocID="{FC1E3F42-AC1A-4C19-A4DC-9D9E88017203}" presName="oChild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04C62B-B1B6-4A85-8F15-86C384A66AEB}" type="pres">
      <dgm:prSet presAssocID="{DB069C55-672E-47EB-968B-D875018D5873}" presName="outerSibTrans" presStyleCnt="0"/>
      <dgm:spPr/>
    </dgm:pt>
    <dgm:pt modelId="{ABD22C34-26B5-48C0-97B8-1D1506B72EB5}" type="pres">
      <dgm:prSet presAssocID="{BAD31898-5DCD-456D-8F6F-450054FCC60C}" presName="oChild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859798-AF00-4BF5-95BD-D3367DBDDEE8}" type="pres">
      <dgm:prSet presAssocID="{88917603-480C-4428-8101-4E5CF9F59740}" presName="outerSibTrans" presStyleCnt="0"/>
      <dgm:spPr/>
    </dgm:pt>
    <dgm:pt modelId="{1CE66FCE-AF7B-483E-B51B-AF4F77670587}" type="pres">
      <dgm:prSet presAssocID="{152802A7-EF1E-413F-A151-43D223061153}" presName="oChild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1DE0A6-2ED5-47CE-9883-B052D7D3E796}" type="pres">
      <dgm:prSet presAssocID="{1BF019C1-B175-4C14-A820-0AB584A08774}" presName="outerSibTrans" presStyleCnt="0"/>
      <dgm:spPr/>
    </dgm:pt>
    <dgm:pt modelId="{3E86E8FB-0ED4-4159-8C59-53B387867D69}" type="pres">
      <dgm:prSet presAssocID="{425D2814-FBFB-4676-9659-863D09ADE47A}" presName="oChild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6D1B6B-D60A-4840-8E87-857DDDC3113C}" type="pres">
      <dgm:prSet presAssocID="{48D6DC91-37EA-4BC3-AFA7-CB83DF3F7DD7}" presName="outerSibTrans" presStyleCnt="0"/>
      <dgm:spPr/>
    </dgm:pt>
    <dgm:pt modelId="{2985F30B-A87B-4FFF-9F96-54F3B1288315}" type="pres">
      <dgm:prSet presAssocID="{2C43FAD9-0A0C-4C4E-B43C-803FC4FDEF9D}" presName="oChild" presStyleLbl="fgAcc1" presStyleIdx="4" presStyleCnt="5">
        <dgm:presLayoutVars>
          <dgm:bulletEnabled val="1"/>
        </dgm:presLayoutVars>
      </dgm:prSet>
      <dgm:spPr/>
    </dgm:pt>
  </dgm:ptLst>
  <dgm:cxnLst>
    <dgm:cxn modelId="{B9547681-97AC-4FF8-905B-D06FFDA0DDE5}" type="presOf" srcId="{425D2814-FBFB-4676-9659-863D09ADE47A}" destId="{3E86E8FB-0ED4-4159-8C59-53B387867D69}" srcOrd="0" destOrd="0" presId="urn:microsoft.com/office/officeart/2005/8/layout/target2"/>
    <dgm:cxn modelId="{50A69E80-1DF4-450C-9D83-2AC743DD9238}" type="presOf" srcId="{EAD9502B-D673-4993-8900-6D25838575E2}" destId="{C9CB1C02-1996-4D84-8BD9-45AFA16F42F1}" srcOrd="0" destOrd="0" presId="urn:microsoft.com/office/officeart/2005/8/layout/target2"/>
    <dgm:cxn modelId="{B600EEEF-DA1A-4996-B5E3-8A1D7FAA7661}" srcId="{3E73AAAC-73D6-46AE-8361-7BF3CC09EF5F}" destId="{FC1E3F42-AC1A-4C19-A4DC-9D9E88017203}" srcOrd="0" destOrd="0" parTransId="{240F4283-67CF-425F-BC1E-6F7CE766EC57}" sibTransId="{DB069C55-672E-47EB-968B-D875018D5873}"/>
    <dgm:cxn modelId="{93F775F6-7F29-41EA-842C-F039F060BE5A}" type="presOf" srcId="{2C43FAD9-0A0C-4C4E-B43C-803FC4FDEF9D}" destId="{2985F30B-A87B-4FFF-9F96-54F3B1288315}" srcOrd="0" destOrd="0" presId="urn:microsoft.com/office/officeart/2005/8/layout/target2"/>
    <dgm:cxn modelId="{EFDB52D5-4456-47DD-8C7F-3D46DDBA62FA}" type="presOf" srcId="{FC1E3F42-AC1A-4C19-A4DC-9D9E88017203}" destId="{865C52CE-4D16-451E-BBDA-F187FEEDD51E}" srcOrd="0" destOrd="0" presId="urn:microsoft.com/office/officeart/2005/8/layout/target2"/>
    <dgm:cxn modelId="{E5CDEA6D-69D3-4EDC-B902-BC51DD3330BF}" srcId="{3E73AAAC-73D6-46AE-8361-7BF3CC09EF5F}" destId="{2C43FAD9-0A0C-4C4E-B43C-803FC4FDEF9D}" srcOrd="4" destOrd="0" parTransId="{E7BE7EB4-8296-486F-B6A1-F20B8A10B15E}" sibTransId="{AAAD0CA6-B2C8-4F5E-95B2-429F9E9D469C}"/>
    <dgm:cxn modelId="{9915E5F7-29C6-4589-AED8-374739784B56}" srcId="{3E73AAAC-73D6-46AE-8361-7BF3CC09EF5F}" destId="{425D2814-FBFB-4676-9659-863D09ADE47A}" srcOrd="3" destOrd="0" parTransId="{C756236D-7E44-498E-98CA-742BCEE27C8C}" sibTransId="{48D6DC91-37EA-4BC3-AFA7-CB83DF3F7DD7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65DE4C34-D601-4397-99BC-C6BC6EFC3EFF}" type="presOf" srcId="{152802A7-EF1E-413F-A151-43D223061153}" destId="{1CE66FCE-AF7B-483E-B51B-AF4F77670587}" srcOrd="0" destOrd="0" presId="urn:microsoft.com/office/officeart/2005/8/layout/target2"/>
    <dgm:cxn modelId="{36945071-EA10-4DD2-8D29-9AEFFC2A8942}" type="presOf" srcId="{BAD31898-5DCD-456D-8F6F-450054FCC60C}" destId="{ABD22C34-26B5-48C0-97B8-1D1506B72EB5}" srcOrd="0" destOrd="0" presId="urn:microsoft.com/office/officeart/2005/8/layout/target2"/>
    <dgm:cxn modelId="{83E9A368-95A7-4E56-808D-254F9695CBFD}" type="presOf" srcId="{3E73AAAC-73D6-46AE-8361-7BF3CC09EF5F}" destId="{C62C252E-A6B3-41CF-B41A-0C5B92B9E78A}" srcOrd="0" destOrd="0" presId="urn:microsoft.com/office/officeart/2005/8/layout/target2"/>
    <dgm:cxn modelId="{6E60AE7D-6A9C-48EF-B9F0-2037145CF099}" srcId="{3E73AAAC-73D6-46AE-8361-7BF3CC09EF5F}" destId="{BAD31898-5DCD-456D-8F6F-450054FCC60C}" srcOrd="1" destOrd="0" parTransId="{41895052-455D-4C18-B6F8-38CB4149CB4A}" sibTransId="{88917603-480C-4428-8101-4E5CF9F59740}"/>
    <dgm:cxn modelId="{0B9F0B92-710F-42AB-B162-F0EFE63B297C}" srcId="{3E73AAAC-73D6-46AE-8361-7BF3CC09EF5F}" destId="{152802A7-EF1E-413F-A151-43D223061153}" srcOrd="2" destOrd="0" parTransId="{9CE6B926-3894-4E75-BB09-1442F495AB95}" sibTransId="{1BF019C1-B175-4C14-A820-0AB584A08774}"/>
    <dgm:cxn modelId="{4644C156-4568-4C27-BFB5-88F416DD2429}" type="presParOf" srcId="{C9CB1C02-1996-4D84-8BD9-45AFA16F42F1}" destId="{B9B8BBC7-0EC0-4EB6-8B70-6597D863F277}" srcOrd="0" destOrd="0" presId="urn:microsoft.com/office/officeart/2005/8/layout/target2"/>
    <dgm:cxn modelId="{37310872-5254-411B-8538-0C249E43CE08}" type="presParOf" srcId="{B9B8BBC7-0EC0-4EB6-8B70-6597D863F277}" destId="{C62C252E-A6B3-41CF-B41A-0C5B92B9E78A}" srcOrd="0" destOrd="0" presId="urn:microsoft.com/office/officeart/2005/8/layout/target2"/>
    <dgm:cxn modelId="{DF0E8141-7B40-4041-B5FC-5E51BE8C9A6E}" type="presParOf" srcId="{B9B8BBC7-0EC0-4EB6-8B70-6597D863F277}" destId="{5026EF52-51A9-471C-91C3-0A315AAC3C89}" srcOrd="1" destOrd="0" presId="urn:microsoft.com/office/officeart/2005/8/layout/target2"/>
    <dgm:cxn modelId="{45E59FF8-78EE-4F32-A860-0DA431670326}" type="presParOf" srcId="{5026EF52-51A9-471C-91C3-0A315AAC3C89}" destId="{865C52CE-4D16-451E-BBDA-F187FEEDD51E}" srcOrd="0" destOrd="0" presId="urn:microsoft.com/office/officeart/2005/8/layout/target2"/>
    <dgm:cxn modelId="{3EF74C6A-6463-45AA-B2CA-FA60ED912765}" type="presParOf" srcId="{5026EF52-51A9-471C-91C3-0A315AAC3C89}" destId="{7A04C62B-B1B6-4A85-8F15-86C384A66AEB}" srcOrd="1" destOrd="0" presId="urn:microsoft.com/office/officeart/2005/8/layout/target2"/>
    <dgm:cxn modelId="{2FCF8961-9401-4498-9CF5-42BC8DD9DEDA}" type="presParOf" srcId="{5026EF52-51A9-471C-91C3-0A315AAC3C89}" destId="{ABD22C34-26B5-48C0-97B8-1D1506B72EB5}" srcOrd="2" destOrd="0" presId="urn:microsoft.com/office/officeart/2005/8/layout/target2"/>
    <dgm:cxn modelId="{99F239D7-5098-4AFF-A699-ADB6BCC68618}" type="presParOf" srcId="{5026EF52-51A9-471C-91C3-0A315AAC3C89}" destId="{AC859798-AF00-4BF5-95BD-D3367DBDDEE8}" srcOrd="3" destOrd="0" presId="urn:microsoft.com/office/officeart/2005/8/layout/target2"/>
    <dgm:cxn modelId="{8F04E5E8-9EDD-4915-9A3D-A47B55258081}" type="presParOf" srcId="{5026EF52-51A9-471C-91C3-0A315AAC3C89}" destId="{1CE66FCE-AF7B-483E-B51B-AF4F77670587}" srcOrd="4" destOrd="0" presId="urn:microsoft.com/office/officeart/2005/8/layout/target2"/>
    <dgm:cxn modelId="{2FE36E73-0005-4276-87B5-B7654B5622DB}" type="presParOf" srcId="{5026EF52-51A9-471C-91C3-0A315AAC3C89}" destId="{E21DE0A6-2ED5-47CE-9883-B052D7D3E796}" srcOrd="5" destOrd="0" presId="urn:microsoft.com/office/officeart/2005/8/layout/target2"/>
    <dgm:cxn modelId="{4DF85D1F-8558-4F5F-842E-9794253F932B}" type="presParOf" srcId="{5026EF52-51A9-471C-91C3-0A315AAC3C89}" destId="{3E86E8FB-0ED4-4159-8C59-53B387867D69}" srcOrd="6" destOrd="0" presId="urn:microsoft.com/office/officeart/2005/8/layout/target2"/>
    <dgm:cxn modelId="{14BD4D4D-BAC6-402B-B980-FEC29CD9DAAC}" type="presParOf" srcId="{5026EF52-51A9-471C-91C3-0A315AAC3C89}" destId="{DB6D1B6B-D60A-4840-8E87-857DDDC3113C}" srcOrd="7" destOrd="0" presId="urn:microsoft.com/office/officeart/2005/8/layout/target2"/>
    <dgm:cxn modelId="{B4965722-BFC2-4E05-B753-AD4CCC8E5D4D}" type="presParOf" srcId="{5026EF52-51A9-471C-91C3-0A315AAC3C89}" destId="{2985F30B-A87B-4FFF-9F96-54F3B1288315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MATERIAL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F45C99A-BDD7-481C-860B-A82EC698B6D5}" type="presOf" srcId="{2C43FAD9-0A0C-4C4E-B43C-803FC4FDEF9D}" destId="{2985F30B-A87B-4FFF-9F96-54F3B1288315}" srcOrd="0" destOrd="0" presId="urn:microsoft.com/office/officeart/2005/8/layout/target2"/>
    <dgm:cxn modelId="{A9E8CE03-5DE6-4412-AC07-C35B4501AFA1}" type="presOf" srcId="{3E73AAAC-73D6-46AE-8361-7BF3CC09EF5F}" destId="{C62C252E-A6B3-41CF-B41A-0C5B92B9E78A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14C2C4C4-E15E-4CBF-B9FD-151BDAAB2499}" type="presOf" srcId="{EAD9502B-D673-4993-8900-6D25838575E2}" destId="{C9CB1C02-1996-4D84-8BD9-45AFA16F42F1}" srcOrd="0" destOrd="0" presId="urn:microsoft.com/office/officeart/2005/8/layout/target2"/>
    <dgm:cxn modelId="{489110EF-F085-45D0-94D6-C67AB30D99ED}" type="presParOf" srcId="{C9CB1C02-1996-4D84-8BD9-45AFA16F42F1}" destId="{B9B8BBC7-0EC0-4EB6-8B70-6597D863F277}" srcOrd="0" destOrd="0" presId="urn:microsoft.com/office/officeart/2005/8/layout/target2"/>
    <dgm:cxn modelId="{973FCBD1-B1D8-4E99-99CF-E5E0CEBC18CA}" type="presParOf" srcId="{B9B8BBC7-0EC0-4EB6-8B70-6597D863F277}" destId="{C62C252E-A6B3-41CF-B41A-0C5B92B9E78A}" srcOrd="0" destOrd="0" presId="urn:microsoft.com/office/officeart/2005/8/layout/target2"/>
    <dgm:cxn modelId="{35368402-6D6D-407A-AE14-D162B1F3CF97}" type="presParOf" srcId="{B9B8BBC7-0EC0-4EB6-8B70-6597D863F277}" destId="{5026EF52-51A9-471C-91C3-0A315AAC3C89}" srcOrd="1" destOrd="0" presId="urn:microsoft.com/office/officeart/2005/8/layout/target2"/>
    <dgm:cxn modelId="{DFC38910-DAAF-4380-A89F-E1647506CD8E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PROPAGANDA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C2D629EE-F920-4E84-9137-BABE732718A0}" type="presOf" srcId="{3E73AAAC-73D6-46AE-8361-7BF3CC09EF5F}" destId="{C62C252E-A6B3-41CF-B41A-0C5B92B9E78A}" srcOrd="0" destOrd="0" presId="urn:microsoft.com/office/officeart/2005/8/layout/target2"/>
    <dgm:cxn modelId="{56901A39-AF0D-4281-81C4-91A455D84E60}" type="presOf" srcId="{2C43FAD9-0A0C-4C4E-B43C-803FC4FDEF9D}" destId="{2985F30B-A87B-4FFF-9F96-54F3B1288315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5D1B3510-5918-4F79-9322-2CC1436E8B5A}" type="presOf" srcId="{EAD9502B-D673-4993-8900-6D25838575E2}" destId="{C9CB1C02-1996-4D84-8BD9-45AFA16F42F1}" srcOrd="0" destOrd="0" presId="urn:microsoft.com/office/officeart/2005/8/layout/target2"/>
    <dgm:cxn modelId="{2F7659BC-3D31-4460-ACE8-13996BA4D340}" type="presParOf" srcId="{C9CB1C02-1996-4D84-8BD9-45AFA16F42F1}" destId="{B9B8BBC7-0EC0-4EB6-8B70-6597D863F277}" srcOrd="0" destOrd="0" presId="urn:microsoft.com/office/officeart/2005/8/layout/target2"/>
    <dgm:cxn modelId="{B2101402-0191-43B0-BF73-A9A0EDE64F60}" type="presParOf" srcId="{B9B8BBC7-0EC0-4EB6-8B70-6597D863F277}" destId="{C62C252E-A6B3-41CF-B41A-0C5B92B9E78A}" srcOrd="0" destOrd="0" presId="urn:microsoft.com/office/officeart/2005/8/layout/target2"/>
    <dgm:cxn modelId="{68A6CE15-5ADF-4A94-8A85-73D040757ADC}" type="presParOf" srcId="{B9B8BBC7-0EC0-4EB6-8B70-6597D863F277}" destId="{5026EF52-51A9-471C-91C3-0A315AAC3C89}" srcOrd="1" destOrd="0" presId="urn:microsoft.com/office/officeart/2005/8/layout/target2"/>
    <dgm:cxn modelId="{D2E92681-A459-4021-9AC2-681062694C43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D9502B-D673-4993-8900-6D25838575E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E73AAAC-73D6-46AE-8361-7BF3CC09EF5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VEICULO</a:t>
          </a:r>
          <a:endParaRPr lang="pt-BR" dirty="0"/>
        </a:p>
      </dgm:t>
    </dgm:pt>
    <dgm:pt modelId="{6D39205A-DC62-47F5-A9E0-51AB11DD40F4}" type="parTrans" cxnId="{278E130F-6531-405C-A7FD-AFD22151F4E9}">
      <dgm:prSet/>
      <dgm:spPr/>
      <dgm:t>
        <a:bodyPr/>
        <a:lstStyle/>
        <a:p>
          <a:endParaRPr lang="pt-BR"/>
        </a:p>
      </dgm:t>
    </dgm:pt>
    <dgm:pt modelId="{EF558937-7406-459B-A788-774886E64004}" type="sibTrans" cxnId="{278E130F-6531-405C-A7FD-AFD22151F4E9}">
      <dgm:prSet/>
      <dgm:spPr/>
      <dgm:t>
        <a:bodyPr/>
        <a:lstStyle/>
        <a:p>
          <a:endParaRPr lang="pt-BR"/>
        </a:p>
      </dgm:t>
    </dgm:pt>
    <dgm:pt modelId="{2C43FAD9-0A0C-4C4E-B43C-803FC4FDEF9D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pt-BR" dirty="0"/>
        </a:p>
      </dgm:t>
    </dgm:pt>
    <dgm:pt modelId="{E7BE7EB4-8296-486F-B6A1-F20B8A10B15E}" type="parTrans" cxnId="{E5CDEA6D-69D3-4EDC-B902-BC51DD3330BF}">
      <dgm:prSet/>
      <dgm:spPr/>
    </dgm:pt>
    <dgm:pt modelId="{AAAD0CA6-B2C8-4F5E-95B2-429F9E9D469C}" type="sibTrans" cxnId="{E5CDEA6D-69D3-4EDC-B902-BC51DD3330BF}">
      <dgm:prSet/>
      <dgm:spPr/>
    </dgm:pt>
    <dgm:pt modelId="{C9CB1C02-1996-4D84-8BD9-45AFA16F42F1}" type="pres">
      <dgm:prSet presAssocID="{EAD9502B-D673-4993-8900-6D25838575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B9B8BBC7-0EC0-4EB6-8B70-6597D863F277}" type="pres">
      <dgm:prSet presAssocID="{EAD9502B-D673-4993-8900-6D25838575E2}" presName="outerBox" presStyleCnt="0"/>
      <dgm:spPr/>
    </dgm:pt>
    <dgm:pt modelId="{C62C252E-A6B3-41CF-B41A-0C5B92B9E78A}" type="pres">
      <dgm:prSet presAssocID="{EAD9502B-D673-4993-8900-6D25838575E2}" presName="outerBoxParent" presStyleLbl="node1" presStyleIdx="0" presStyleCnt="1"/>
      <dgm:spPr/>
      <dgm:t>
        <a:bodyPr/>
        <a:lstStyle/>
        <a:p>
          <a:endParaRPr lang="pt-BR"/>
        </a:p>
      </dgm:t>
    </dgm:pt>
    <dgm:pt modelId="{5026EF52-51A9-471C-91C3-0A315AAC3C89}" type="pres">
      <dgm:prSet presAssocID="{EAD9502B-D673-4993-8900-6D25838575E2}" presName="outerBoxChildren" presStyleCnt="0"/>
      <dgm:spPr/>
    </dgm:pt>
    <dgm:pt modelId="{2985F30B-A87B-4FFF-9F96-54F3B1288315}" type="pres">
      <dgm:prSet presAssocID="{2C43FAD9-0A0C-4C4E-B43C-803FC4FDEF9D}" presName="oChild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53CF27D-E93D-431F-921D-AF0F4311F8E7}" type="presOf" srcId="{2C43FAD9-0A0C-4C4E-B43C-803FC4FDEF9D}" destId="{2985F30B-A87B-4FFF-9F96-54F3B1288315}" srcOrd="0" destOrd="0" presId="urn:microsoft.com/office/officeart/2005/8/layout/target2"/>
    <dgm:cxn modelId="{EE479427-2FD3-4077-A99F-D991D6D83E2A}" type="presOf" srcId="{3E73AAAC-73D6-46AE-8361-7BF3CC09EF5F}" destId="{C62C252E-A6B3-41CF-B41A-0C5B92B9E78A}" srcOrd="0" destOrd="0" presId="urn:microsoft.com/office/officeart/2005/8/layout/target2"/>
    <dgm:cxn modelId="{E5CDEA6D-69D3-4EDC-B902-BC51DD3330BF}" srcId="{3E73AAAC-73D6-46AE-8361-7BF3CC09EF5F}" destId="{2C43FAD9-0A0C-4C4E-B43C-803FC4FDEF9D}" srcOrd="0" destOrd="0" parTransId="{E7BE7EB4-8296-486F-B6A1-F20B8A10B15E}" sibTransId="{AAAD0CA6-B2C8-4F5E-95B2-429F9E9D469C}"/>
    <dgm:cxn modelId="{278E130F-6531-405C-A7FD-AFD22151F4E9}" srcId="{EAD9502B-D673-4993-8900-6D25838575E2}" destId="{3E73AAAC-73D6-46AE-8361-7BF3CC09EF5F}" srcOrd="0" destOrd="0" parTransId="{6D39205A-DC62-47F5-A9E0-51AB11DD40F4}" sibTransId="{EF558937-7406-459B-A788-774886E64004}"/>
    <dgm:cxn modelId="{38F31741-97F3-4AF6-8410-B5A792F40DE3}" type="presOf" srcId="{EAD9502B-D673-4993-8900-6D25838575E2}" destId="{C9CB1C02-1996-4D84-8BD9-45AFA16F42F1}" srcOrd="0" destOrd="0" presId="urn:microsoft.com/office/officeart/2005/8/layout/target2"/>
    <dgm:cxn modelId="{DE90BE37-FB08-4E22-9AB0-A42F837AE34B}" type="presParOf" srcId="{C9CB1C02-1996-4D84-8BD9-45AFA16F42F1}" destId="{B9B8BBC7-0EC0-4EB6-8B70-6597D863F277}" srcOrd="0" destOrd="0" presId="urn:microsoft.com/office/officeart/2005/8/layout/target2"/>
    <dgm:cxn modelId="{2DAD7E75-BB98-4F35-846D-25799EE40B2F}" type="presParOf" srcId="{B9B8BBC7-0EC0-4EB6-8B70-6597D863F277}" destId="{C62C252E-A6B3-41CF-B41A-0C5B92B9E78A}" srcOrd="0" destOrd="0" presId="urn:microsoft.com/office/officeart/2005/8/layout/target2"/>
    <dgm:cxn modelId="{6C2D86AB-EA85-47FE-95A7-545BB7BAD506}" type="presParOf" srcId="{B9B8BBC7-0EC0-4EB6-8B70-6597D863F277}" destId="{5026EF52-51A9-471C-91C3-0A315AAC3C89}" srcOrd="1" destOrd="0" presId="urn:microsoft.com/office/officeart/2005/8/layout/target2"/>
    <dgm:cxn modelId="{A261F647-6819-4257-B972-BD2C417A4B7C}" type="presParOf" srcId="{5026EF52-51A9-471C-91C3-0A315AAC3C89}" destId="{2985F30B-A87B-4FFF-9F96-54F3B1288315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858269-7980-44C9-8551-5AC0379A5F59}">
      <dsp:nvSpPr>
        <dsp:cNvPr id="0" name=""/>
        <dsp:cNvSpPr/>
      </dsp:nvSpPr>
      <dsp:spPr>
        <a:xfrm>
          <a:off x="1926" y="14401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ADM</a:t>
          </a:r>
          <a:endParaRPr lang="pt-BR" sz="1900" kern="1200" dirty="0"/>
        </a:p>
      </dsp:txBody>
      <dsp:txXfrm>
        <a:off x="1926" y="144014"/>
        <a:ext cx="1488681" cy="372170"/>
      </dsp:txXfrm>
    </dsp:sp>
    <dsp:sp modelId="{625524D2-388E-4AAB-AFBB-BE6A501CB91C}">
      <dsp:nvSpPr>
        <dsp:cNvPr id="0" name=""/>
        <dsp:cNvSpPr/>
      </dsp:nvSpPr>
      <dsp:spPr>
        <a:xfrm rot="5400000">
          <a:off x="713702" y="54874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54311-73A1-4CCF-B466-B5EB37360E64}">
      <dsp:nvSpPr>
        <dsp:cNvPr id="0" name=""/>
        <dsp:cNvSpPr/>
      </dsp:nvSpPr>
      <dsp:spPr>
        <a:xfrm>
          <a:off x="1926" y="64644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TRANSPORTADOR</a:t>
          </a:r>
          <a:endParaRPr lang="pt-BR" sz="800" kern="1200" dirty="0"/>
        </a:p>
      </dsp:txBody>
      <dsp:txXfrm>
        <a:off x="1926" y="646444"/>
        <a:ext cx="1488681" cy="372170"/>
      </dsp:txXfrm>
    </dsp:sp>
    <dsp:sp modelId="{4B3AAD18-06A0-4489-BAAD-BD9BFE9608DA}">
      <dsp:nvSpPr>
        <dsp:cNvPr id="0" name=""/>
        <dsp:cNvSpPr/>
      </dsp:nvSpPr>
      <dsp:spPr>
        <a:xfrm rot="5400000">
          <a:off x="713702" y="105117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BBB50-555E-4B48-A8F0-A3189B7600F9}">
      <dsp:nvSpPr>
        <dsp:cNvPr id="0" name=""/>
        <dsp:cNvSpPr/>
      </dsp:nvSpPr>
      <dsp:spPr>
        <a:xfrm>
          <a:off x="1926" y="114887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VEICULOS</a:t>
          </a:r>
          <a:endParaRPr lang="pt-BR" sz="800" kern="1200" dirty="0"/>
        </a:p>
      </dsp:txBody>
      <dsp:txXfrm>
        <a:off x="1926" y="1148874"/>
        <a:ext cx="1488681" cy="372170"/>
      </dsp:txXfrm>
    </dsp:sp>
    <dsp:sp modelId="{02ED80D5-377E-4645-846B-EA8009B4AB8A}">
      <dsp:nvSpPr>
        <dsp:cNvPr id="0" name=""/>
        <dsp:cNvSpPr/>
      </dsp:nvSpPr>
      <dsp:spPr>
        <a:xfrm rot="5400000">
          <a:off x="713702" y="155360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CA5D-C30B-4E13-9B32-1F4CBC9230CA}">
      <dsp:nvSpPr>
        <dsp:cNvPr id="0" name=""/>
        <dsp:cNvSpPr/>
      </dsp:nvSpPr>
      <dsp:spPr>
        <a:xfrm>
          <a:off x="1926" y="165130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PREÇOS</a:t>
          </a:r>
          <a:endParaRPr lang="pt-BR" sz="800" kern="1200" dirty="0"/>
        </a:p>
      </dsp:txBody>
      <dsp:txXfrm>
        <a:off x="1926" y="1651304"/>
        <a:ext cx="1488681" cy="372170"/>
      </dsp:txXfrm>
    </dsp:sp>
    <dsp:sp modelId="{442795B7-E1E6-42F6-9DD1-D5FAD6D9934A}">
      <dsp:nvSpPr>
        <dsp:cNvPr id="0" name=""/>
        <dsp:cNvSpPr/>
      </dsp:nvSpPr>
      <dsp:spPr>
        <a:xfrm rot="5400000">
          <a:off x="713702" y="205603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E48F-3988-441F-9141-39877C5D3D6F}">
      <dsp:nvSpPr>
        <dsp:cNvPr id="0" name=""/>
        <dsp:cNvSpPr/>
      </dsp:nvSpPr>
      <dsp:spPr>
        <a:xfrm>
          <a:off x="1926" y="2153733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MATERIAIS</a:t>
          </a:r>
          <a:endParaRPr lang="pt-BR" sz="800" kern="1200" dirty="0"/>
        </a:p>
      </dsp:txBody>
      <dsp:txXfrm>
        <a:off x="1926" y="2153733"/>
        <a:ext cx="1488681" cy="372170"/>
      </dsp:txXfrm>
    </dsp:sp>
    <dsp:sp modelId="{23BC6552-16C6-4DFF-99D7-2A7EED21936F}">
      <dsp:nvSpPr>
        <dsp:cNvPr id="0" name=""/>
        <dsp:cNvSpPr/>
      </dsp:nvSpPr>
      <dsp:spPr>
        <a:xfrm rot="5400000">
          <a:off x="713702" y="255846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DE85-2710-42EE-80E0-241569CAB6F6}">
      <dsp:nvSpPr>
        <dsp:cNvPr id="0" name=""/>
        <dsp:cNvSpPr/>
      </dsp:nvSpPr>
      <dsp:spPr>
        <a:xfrm>
          <a:off x="1926" y="2656163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PROPAGANDAS</a:t>
          </a:r>
          <a:endParaRPr lang="pt-BR" sz="800" kern="1200" dirty="0"/>
        </a:p>
      </dsp:txBody>
      <dsp:txXfrm>
        <a:off x="1926" y="2656163"/>
        <a:ext cx="1488681" cy="372170"/>
      </dsp:txXfrm>
    </dsp:sp>
    <dsp:sp modelId="{F912CFAB-07D0-42F1-9EA8-87D300CEAE1A}">
      <dsp:nvSpPr>
        <dsp:cNvPr id="0" name=""/>
        <dsp:cNvSpPr/>
      </dsp:nvSpPr>
      <dsp:spPr>
        <a:xfrm rot="5400000">
          <a:off x="713702" y="3060898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04183-4D36-4618-A618-46F99E5411FB}">
      <dsp:nvSpPr>
        <dsp:cNvPr id="0" name=""/>
        <dsp:cNvSpPr/>
      </dsp:nvSpPr>
      <dsp:spPr>
        <a:xfrm>
          <a:off x="1926" y="3158593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CONDIÇÃO DE FATURAMENTO</a:t>
          </a:r>
          <a:endParaRPr lang="pt-BR" sz="800" kern="1200" dirty="0"/>
        </a:p>
      </dsp:txBody>
      <dsp:txXfrm>
        <a:off x="1926" y="3158593"/>
        <a:ext cx="1488681" cy="372170"/>
      </dsp:txXfrm>
    </dsp:sp>
    <dsp:sp modelId="{A309E08A-8E4A-47C3-AE61-76FDBA51286B}">
      <dsp:nvSpPr>
        <dsp:cNvPr id="0" name=""/>
        <dsp:cNvSpPr/>
      </dsp:nvSpPr>
      <dsp:spPr>
        <a:xfrm rot="5400000">
          <a:off x="713702" y="3563328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AF85-E810-4ED2-85CB-F9F13955857C}">
      <dsp:nvSpPr>
        <dsp:cNvPr id="0" name=""/>
        <dsp:cNvSpPr/>
      </dsp:nvSpPr>
      <dsp:spPr>
        <a:xfrm>
          <a:off x="1926" y="3661023"/>
          <a:ext cx="1488681" cy="14515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smtClean="0"/>
            <a:t>CONTROLE DE ACESSOS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USUÁRIOS</a:t>
          </a:r>
          <a:endParaRPr lang="pt-B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PERFIS</a:t>
          </a:r>
          <a:endParaRPr lang="pt-BR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OPERAÇÕS</a:t>
          </a:r>
          <a:endParaRPr lang="pt-BR" sz="1000" kern="1200" dirty="0"/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000" kern="1200" dirty="0" smtClean="0"/>
            <a:t>FUNÇÕES</a:t>
          </a:r>
          <a:endParaRPr lang="pt-BR" sz="1000" kern="1200"/>
        </a:p>
      </dsp:txBody>
      <dsp:txXfrm>
        <a:off x="1926" y="3661023"/>
        <a:ext cx="1488681" cy="1451545"/>
      </dsp:txXfrm>
    </dsp:sp>
    <dsp:sp modelId="{4B016804-9EA7-48FE-9961-CE68CD13340C}">
      <dsp:nvSpPr>
        <dsp:cNvPr id="0" name=""/>
        <dsp:cNvSpPr/>
      </dsp:nvSpPr>
      <dsp:spPr>
        <a:xfrm>
          <a:off x="1699023" y="14401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CADASTROS</a:t>
          </a:r>
          <a:endParaRPr lang="pt-BR" sz="1900" kern="1200" dirty="0"/>
        </a:p>
      </dsp:txBody>
      <dsp:txXfrm>
        <a:off x="1699023" y="144014"/>
        <a:ext cx="1488681" cy="372170"/>
      </dsp:txXfrm>
    </dsp:sp>
    <dsp:sp modelId="{3BAE6804-B780-4D9C-9C92-D7635BCDBF41}">
      <dsp:nvSpPr>
        <dsp:cNvPr id="0" name=""/>
        <dsp:cNvSpPr/>
      </dsp:nvSpPr>
      <dsp:spPr>
        <a:xfrm rot="5400000">
          <a:off x="2410798" y="54874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69CE9-A083-478F-B845-F51193765802}">
      <dsp:nvSpPr>
        <dsp:cNvPr id="0" name=""/>
        <dsp:cNvSpPr/>
      </dsp:nvSpPr>
      <dsp:spPr>
        <a:xfrm>
          <a:off x="1699023" y="64644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ATERROS</a:t>
          </a:r>
          <a:endParaRPr lang="pt-BR" sz="800" kern="1200" dirty="0"/>
        </a:p>
      </dsp:txBody>
      <dsp:txXfrm>
        <a:off x="1699023" y="646444"/>
        <a:ext cx="1488681" cy="372170"/>
      </dsp:txXfrm>
    </dsp:sp>
    <dsp:sp modelId="{A7B22725-0DF0-4B36-828A-8EC83218D774}">
      <dsp:nvSpPr>
        <dsp:cNvPr id="0" name=""/>
        <dsp:cNvSpPr/>
      </dsp:nvSpPr>
      <dsp:spPr>
        <a:xfrm rot="5400000">
          <a:off x="2410798" y="105117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21FDB-21B3-4901-90B1-460BE58D7A4A}">
      <dsp:nvSpPr>
        <dsp:cNvPr id="0" name=""/>
        <dsp:cNvSpPr/>
      </dsp:nvSpPr>
      <dsp:spPr>
        <a:xfrm>
          <a:off x="1699023" y="114887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CLIENTES</a:t>
          </a:r>
          <a:endParaRPr lang="pt-BR" sz="800" kern="1200" dirty="0"/>
        </a:p>
      </dsp:txBody>
      <dsp:txXfrm>
        <a:off x="1699023" y="1148874"/>
        <a:ext cx="1488681" cy="372170"/>
      </dsp:txXfrm>
    </dsp:sp>
    <dsp:sp modelId="{6ED19E4C-A246-457B-9FEE-792D487EAEC3}">
      <dsp:nvSpPr>
        <dsp:cNvPr id="0" name=""/>
        <dsp:cNvSpPr/>
      </dsp:nvSpPr>
      <dsp:spPr>
        <a:xfrm rot="5400000">
          <a:off x="2410798" y="155360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5B972-613A-4CDC-8AFC-32D6E1CD976F}">
      <dsp:nvSpPr>
        <dsp:cNvPr id="0" name=""/>
        <dsp:cNvSpPr/>
      </dsp:nvSpPr>
      <dsp:spPr>
        <a:xfrm>
          <a:off x="1699023" y="165130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FUNCIONARIOS</a:t>
          </a:r>
          <a:endParaRPr lang="pt-BR" sz="800" kern="1200" dirty="0"/>
        </a:p>
      </dsp:txBody>
      <dsp:txXfrm>
        <a:off x="1699023" y="1651304"/>
        <a:ext cx="1488681" cy="372170"/>
      </dsp:txXfrm>
    </dsp:sp>
    <dsp:sp modelId="{E9CC1034-7872-4A54-8F65-8C5865B9CC79}">
      <dsp:nvSpPr>
        <dsp:cNvPr id="0" name=""/>
        <dsp:cNvSpPr/>
      </dsp:nvSpPr>
      <dsp:spPr>
        <a:xfrm>
          <a:off x="3396119" y="14401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SERVIÇOS</a:t>
          </a:r>
          <a:endParaRPr lang="pt-BR" sz="1900" kern="1200" dirty="0"/>
        </a:p>
      </dsp:txBody>
      <dsp:txXfrm>
        <a:off x="3396119" y="144014"/>
        <a:ext cx="1488681" cy="372170"/>
      </dsp:txXfrm>
    </dsp:sp>
    <dsp:sp modelId="{60275752-06A8-4C2B-A6CA-459B805662AC}">
      <dsp:nvSpPr>
        <dsp:cNvPr id="0" name=""/>
        <dsp:cNvSpPr/>
      </dsp:nvSpPr>
      <dsp:spPr>
        <a:xfrm rot="5400000">
          <a:off x="4107895" y="54874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D71BB-F549-44F7-AAA3-B3CEAC1B074C}">
      <dsp:nvSpPr>
        <dsp:cNvPr id="0" name=""/>
        <dsp:cNvSpPr/>
      </dsp:nvSpPr>
      <dsp:spPr>
        <a:xfrm>
          <a:off x="3396119" y="64644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LIGAÇÕES</a:t>
          </a:r>
          <a:endParaRPr lang="pt-BR" sz="800" kern="1200" dirty="0"/>
        </a:p>
      </dsp:txBody>
      <dsp:txXfrm>
        <a:off x="3396119" y="646444"/>
        <a:ext cx="1488681" cy="372170"/>
      </dsp:txXfrm>
    </dsp:sp>
    <dsp:sp modelId="{CD19D2C8-3BD4-4A00-8F9C-C1309C51F07E}">
      <dsp:nvSpPr>
        <dsp:cNvPr id="0" name=""/>
        <dsp:cNvSpPr/>
      </dsp:nvSpPr>
      <dsp:spPr>
        <a:xfrm rot="5400000">
          <a:off x="4107895" y="105117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66B77-15F9-440B-8091-289670588F2B}">
      <dsp:nvSpPr>
        <dsp:cNvPr id="0" name=""/>
        <dsp:cNvSpPr/>
      </dsp:nvSpPr>
      <dsp:spPr>
        <a:xfrm>
          <a:off x="3396119" y="114887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ROTEIROS</a:t>
          </a:r>
          <a:endParaRPr lang="pt-BR" sz="800" kern="1200" dirty="0"/>
        </a:p>
      </dsp:txBody>
      <dsp:txXfrm>
        <a:off x="3396119" y="1148874"/>
        <a:ext cx="1488681" cy="372170"/>
      </dsp:txXfrm>
    </dsp:sp>
    <dsp:sp modelId="{267CCA02-CF16-467B-9BB3-9D38F15FE968}">
      <dsp:nvSpPr>
        <dsp:cNvPr id="0" name=""/>
        <dsp:cNvSpPr/>
      </dsp:nvSpPr>
      <dsp:spPr>
        <a:xfrm rot="5400000">
          <a:off x="4107895" y="155360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367DD-2F47-4473-ABB4-51126829B145}">
      <dsp:nvSpPr>
        <dsp:cNvPr id="0" name=""/>
        <dsp:cNvSpPr/>
      </dsp:nvSpPr>
      <dsp:spPr>
        <a:xfrm>
          <a:off x="3396119" y="165130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VIAGENS</a:t>
          </a:r>
          <a:endParaRPr lang="pt-BR" sz="800" kern="1200" dirty="0"/>
        </a:p>
      </dsp:txBody>
      <dsp:txXfrm>
        <a:off x="3396119" y="1651304"/>
        <a:ext cx="1488681" cy="372170"/>
      </dsp:txXfrm>
    </dsp:sp>
    <dsp:sp modelId="{C26DCA85-822A-49A8-B760-89AA44C1B1E8}">
      <dsp:nvSpPr>
        <dsp:cNvPr id="0" name=""/>
        <dsp:cNvSpPr/>
      </dsp:nvSpPr>
      <dsp:spPr>
        <a:xfrm>
          <a:off x="5093215" y="14401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FECHAMENTO</a:t>
          </a:r>
          <a:endParaRPr lang="pt-BR" sz="1900" kern="1200" dirty="0"/>
        </a:p>
      </dsp:txBody>
      <dsp:txXfrm>
        <a:off x="5093215" y="144014"/>
        <a:ext cx="1488681" cy="372170"/>
      </dsp:txXfrm>
    </dsp:sp>
    <dsp:sp modelId="{C303AF10-CAED-415E-AFA4-8D44EBCAE078}">
      <dsp:nvSpPr>
        <dsp:cNvPr id="0" name=""/>
        <dsp:cNvSpPr/>
      </dsp:nvSpPr>
      <dsp:spPr>
        <a:xfrm rot="5400000">
          <a:off x="5804991" y="54874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F82E2-60BE-48C3-B71D-B62F3BE788A7}">
      <dsp:nvSpPr>
        <dsp:cNvPr id="0" name=""/>
        <dsp:cNvSpPr/>
      </dsp:nvSpPr>
      <dsp:spPr>
        <a:xfrm>
          <a:off x="5093215" y="64644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RELATORIO DE TRABALHOS CONCLUIDOS</a:t>
          </a:r>
          <a:endParaRPr lang="pt-BR" sz="800" kern="1200" dirty="0"/>
        </a:p>
      </dsp:txBody>
      <dsp:txXfrm>
        <a:off x="5093215" y="646444"/>
        <a:ext cx="1488681" cy="372170"/>
      </dsp:txXfrm>
    </dsp:sp>
    <dsp:sp modelId="{7587811C-1ECD-4B1B-B2E9-FCD8D7FE37D9}">
      <dsp:nvSpPr>
        <dsp:cNvPr id="0" name=""/>
        <dsp:cNvSpPr/>
      </dsp:nvSpPr>
      <dsp:spPr>
        <a:xfrm rot="5400000">
          <a:off x="5804991" y="105117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FC69-7E41-4C78-BFD4-FBD45FCF6A00}">
      <dsp:nvSpPr>
        <dsp:cNvPr id="0" name=""/>
        <dsp:cNvSpPr/>
      </dsp:nvSpPr>
      <dsp:spPr>
        <a:xfrm>
          <a:off x="5093215" y="114887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EMISSÃO DE BOLETOS</a:t>
          </a:r>
          <a:endParaRPr lang="pt-BR" sz="800" kern="1200" dirty="0"/>
        </a:p>
      </dsp:txBody>
      <dsp:txXfrm>
        <a:off x="5093215" y="1148874"/>
        <a:ext cx="1488681" cy="372170"/>
      </dsp:txXfrm>
    </dsp:sp>
    <dsp:sp modelId="{37DAE4AB-DDA7-48F2-8802-506A8783CDAD}">
      <dsp:nvSpPr>
        <dsp:cNvPr id="0" name=""/>
        <dsp:cNvSpPr/>
      </dsp:nvSpPr>
      <dsp:spPr>
        <a:xfrm rot="5400000">
          <a:off x="5804991" y="155360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C578D-332E-4F2C-9615-8ACC0FAFFB87}">
      <dsp:nvSpPr>
        <dsp:cNvPr id="0" name=""/>
        <dsp:cNvSpPr/>
      </dsp:nvSpPr>
      <dsp:spPr>
        <a:xfrm>
          <a:off x="5093215" y="165130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ENVIO DE E-MAIL DE COBRANÇA</a:t>
          </a:r>
          <a:endParaRPr lang="pt-BR" sz="800" kern="1200" dirty="0"/>
        </a:p>
      </dsp:txBody>
      <dsp:txXfrm>
        <a:off x="5093215" y="1651304"/>
        <a:ext cx="1488681" cy="372170"/>
      </dsp:txXfrm>
    </dsp:sp>
    <dsp:sp modelId="{2A33877D-8617-4293-AA90-293349A5184B}">
      <dsp:nvSpPr>
        <dsp:cNvPr id="0" name=""/>
        <dsp:cNvSpPr/>
      </dsp:nvSpPr>
      <dsp:spPr>
        <a:xfrm>
          <a:off x="6790312" y="14401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FINANCEIRO</a:t>
          </a:r>
          <a:endParaRPr lang="pt-BR" sz="1900" kern="1200" dirty="0"/>
        </a:p>
      </dsp:txBody>
      <dsp:txXfrm>
        <a:off x="6790312" y="144014"/>
        <a:ext cx="1488681" cy="372170"/>
      </dsp:txXfrm>
    </dsp:sp>
    <dsp:sp modelId="{AF52C432-D653-453A-BB49-4DA4EE03F32D}">
      <dsp:nvSpPr>
        <dsp:cNvPr id="0" name=""/>
        <dsp:cNvSpPr/>
      </dsp:nvSpPr>
      <dsp:spPr>
        <a:xfrm rot="5400000">
          <a:off x="7502087" y="54874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F65BC-F140-454B-AA38-E0A20A7F8674}">
      <dsp:nvSpPr>
        <dsp:cNvPr id="0" name=""/>
        <dsp:cNvSpPr/>
      </dsp:nvSpPr>
      <dsp:spPr>
        <a:xfrm>
          <a:off x="6790312" y="64644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PLANO DE CONTAS</a:t>
          </a:r>
          <a:endParaRPr lang="pt-BR" sz="800" kern="1200" dirty="0"/>
        </a:p>
      </dsp:txBody>
      <dsp:txXfrm>
        <a:off x="6790312" y="646444"/>
        <a:ext cx="1488681" cy="372170"/>
      </dsp:txXfrm>
    </dsp:sp>
    <dsp:sp modelId="{A3851097-C938-4D6F-8430-8E11F135AB75}">
      <dsp:nvSpPr>
        <dsp:cNvPr id="0" name=""/>
        <dsp:cNvSpPr/>
      </dsp:nvSpPr>
      <dsp:spPr>
        <a:xfrm rot="5400000">
          <a:off x="7502087" y="105117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425EA-98DC-4602-A5AE-69BD6603E5F1}">
      <dsp:nvSpPr>
        <dsp:cNvPr id="0" name=""/>
        <dsp:cNvSpPr/>
      </dsp:nvSpPr>
      <dsp:spPr>
        <a:xfrm>
          <a:off x="6790312" y="114887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RECEITAS</a:t>
          </a:r>
          <a:endParaRPr lang="pt-BR" sz="800" kern="1200" dirty="0"/>
        </a:p>
      </dsp:txBody>
      <dsp:txXfrm>
        <a:off x="6790312" y="1148874"/>
        <a:ext cx="1488681" cy="372170"/>
      </dsp:txXfrm>
    </dsp:sp>
    <dsp:sp modelId="{DD9F885F-6EF3-4575-A323-B9803D76B9B5}">
      <dsp:nvSpPr>
        <dsp:cNvPr id="0" name=""/>
        <dsp:cNvSpPr/>
      </dsp:nvSpPr>
      <dsp:spPr>
        <a:xfrm rot="5400000">
          <a:off x="7502087" y="155360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1739B-BDE0-4E4A-B83C-1C204132B636}">
      <dsp:nvSpPr>
        <dsp:cNvPr id="0" name=""/>
        <dsp:cNvSpPr/>
      </dsp:nvSpPr>
      <dsp:spPr>
        <a:xfrm>
          <a:off x="6790312" y="1651304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DESPESAS</a:t>
          </a:r>
          <a:endParaRPr lang="pt-BR" sz="800" kern="1200" dirty="0"/>
        </a:p>
      </dsp:txBody>
      <dsp:txXfrm>
        <a:off x="6790312" y="1651304"/>
        <a:ext cx="1488681" cy="372170"/>
      </dsp:txXfrm>
    </dsp:sp>
    <dsp:sp modelId="{0A169870-8953-441F-8331-8CBA44963DCA}">
      <dsp:nvSpPr>
        <dsp:cNvPr id="0" name=""/>
        <dsp:cNvSpPr/>
      </dsp:nvSpPr>
      <dsp:spPr>
        <a:xfrm rot="5400000">
          <a:off x="7502087" y="2056039"/>
          <a:ext cx="65129" cy="6512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FC293-215A-4D5A-A908-E31FBAC8EB42}">
      <dsp:nvSpPr>
        <dsp:cNvPr id="0" name=""/>
        <dsp:cNvSpPr/>
      </dsp:nvSpPr>
      <dsp:spPr>
        <a:xfrm>
          <a:off x="6790312" y="2153733"/>
          <a:ext cx="1488681" cy="3721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FORMAS DE PAGAMENTOS / RECEBIMENTOS</a:t>
          </a:r>
          <a:endParaRPr lang="pt-BR" sz="800" kern="1200" dirty="0"/>
        </a:p>
      </dsp:txBody>
      <dsp:txXfrm>
        <a:off x="6790312" y="2153733"/>
        <a:ext cx="1488681" cy="37217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CEP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LINK - UTEIS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TELEFONE - UTEIS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9550" tIns="209550" rIns="209550" bIns="3245211" numCol="1" spcCol="1270" anchor="t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/>
            <a:t>MOVIMENTO FINANCEIRO</a:t>
          </a:r>
          <a:endParaRPr lang="pt-BR" sz="5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PLANOS DE CONTAS</a:t>
          </a:r>
          <a:endParaRPr lang="pt-BR" sz="1100" kern="1200" dirty="0"/>
        </a:p>
      </dsp:txBody>
      <dsp:txXfrm>
        <a:off x="207023" y="2365462"/>
        <a:ext cx="1551863" cy="2365462"/>
      </dsp:txXfrm>
    </dsp:sp>
    <dsp:sp modelId="{00FDD89F-20EE-4BF6-833B-7DDC0CA9D85E}">
      <dsp:nvSpPr>
        <dsp:cNvPr id="0" name=""/>
        <dsp:cNvSpPr/>
      </dsp:nvSpPr>
      <dsp:spPr>
        <a:xfrm>
          <a:off x="1783389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RECEITAS</a:t>
          </a:r>
          <a:endParaRPr lang="pt-BR" sz="1100" kern="1200" dirty="0"/>
        </a:p>
      </dsp:txBody>
      <dsp:txXfrm>
        <a:off x="1783389" y="2365462"/>
        <a:ext cx="1551863" cy="2365462"/>
      </dsp:txXfrm>
    </dsp:sp>
    <dsp:sp modelId="{C3EAFC74-D7FC-44B0-9E04-FABC9BAB51FD}">
      <dsp:nvSpPr>
        <dsp:cNvPr id="0" name=""/>
        <dsp:cNvSpPr/>
      </dsp:nvSpPr>
      <dsp:spPr>
        <a:xfrm>
          <a:off x="3359756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DEPESAS</a:t>
          </a:r>
          <a:endParaRPr lang="pt-BR" sz="1100" kern="1200" dirty="0"/>
        </a:p>
      </dsp:txBody>
      <dsp:txXfrm>
        <a:off x="3359756" y="2365462"/>
        <a:ext cx="1551863" cy="2365462"/>
      </dsp:txXfrm>
    </dsp:sp>
    <dsp:sp modelId="{F86E9DDD-8AD0-401A-80B7-01BDB47627F3}">
      <dsp:nvSpPr>
        <dsp:cNvPr id="0" name=""/>
        <dsp:cNvSpPr/>
      </dsp:nvSpPr>
      <dsp:spPr>
        <a:xfrm>
          <a:off x="49361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RECIBOS</a:t>
          </a:r>
          <a:endParaRPr lang="pt-BR" sz="1100" kern="1200" dirty="0"/>
        </a:p>
      </dsp:txBody>
      <dsp:txXfrm>
        <a:off x="4936123" y="2365462"/>
        <a:ext cx="1551863" cy="2365462"/>
      </dsp:txXfrm>
    </dsp:sp>
    <dsp:sp modelId="{86545FB6-D865-4CA5-B2EB-5C927263CC9E}">
      <dsp:nvSpPr>
        <dsp:cNvPr id="0" name=""/>
        <dsp:cNvSpPr/>
      </dsp:nvSpPr>
      <dsp:spPr>
        <a:xfrm>
          <a:off x="6512490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FORMAS DE PAGAMENTO / RECEBIM</a:t>
          </a:r>
          <a:r>
            <a:rPr lang="pt-BR" sz="900" kern="1200" dirty="0" smtClean="0"/>
            <a:t>ENTO</a:t>
          </a:r>
          <a:endParaRPr lang="pt-BR" sz="900" kern="1200" dirty="0"/>
        </a:p>
      </dsp:txBody>
      <dsp:txXfrm>
        <a:off x="6512490" y="2365462"/>
        <a:ext cx="1551863" cy="2365462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LIGAÇÃO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CLIENTE</a:t>
          </a:r>
          <a:endParaRPr lang="pt-BR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DOCUMENTOS</a:t>
          </a:r>
          <a:endParaRPr lang="pt-BR" sz="1700" kern="1200" dirty="0"/>
        </a:p>
      </dsp:txBody>
      <dsp:txXfrm>
        <a:off x="207023" y="2365462"/>
        <a:ext cx="2592841" cy="2365462"/>
      </dsp:txXfrm>
    </dsp:sp>
    <dsp:sp modelId="{00FDD89F-20EE-4BF6-833B-7DDC0CA9D85E}">
      <dsp:nvSpPr>
        <dsp:cNvPr id="0" name=""/>
        <dsp:cNvSpPr/>
      </dsp:nvSpPr>
      <dsp:spPr>
        <a:xfrm>
          <a:off x="2840804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OBRA</a:t>
          </a:r>
          <a:endParaRPr lang="pt-BR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ENDEREÇO DA OBRA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DADOS PARA COBRANÇA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CRITERIOS PARA FATURAMENTO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SOLICITANTE</a:t>
          </a:r>
          <a:endParaRPr lang="pt-BR" sz="1700" kern="1200" dirty="0"/>
        </a:p>
      </dsp:txBody>
      <dsp:txXfrm>
        <a:off x="2840804" y="2365462"/>
        <a:ext cx="2592841" cy="2365462"/>
      </dsp:txXfrm>
    </dsp:sp>
    <dsp:sp modelId="{4C54FE2C-8123-4951-B3B6-E264095CD914}">
      <dsp:nvSpPr>
        <dsp:cNvPr id="0" name=""/>
        <dsp:cNvSpPr/>
      </dsp:nvSpPr>
      <dsp:spPr>
        <a:xfrm>
          <a:off x="5474585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SERVIÇO</a:t>
          </a:r>
          <a:endParaRPr lang="pt-BR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QUANTIDADE DE CAÇAMBAS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DATAS PARA ENTREGA DAS CAÇAMBAS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OBSERVAÇÕES</a:t>
          </a:r>
          <a:endParaRPr lang="pt-B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&lt;&lt;TIPO DE MATERIAL&gt;&gt;</a:t>
          </a:r>
          <a:endParaRPr lang="pt-BR" sz="1700" kern="1200" dirty="0"/>
        </a:p>
      </dsp:txBody>
      <dsp:txXfrm>
        <a:off x="5474585" y="2365462"/>
        <a:ext cx="2592841" cy="2365462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ROTEIRO</a:t>
          </a:r>
          <a:endParaRPr lang="pt-BR" sz="6500" kern="1200" dirty="0"/>
        </a:p>
      </dsp:txBody>
      <dsp:txXfrm>
        <a:off x="0" y="0"/>
        <a:ext cx="8280920" cy="5256583"/>
      </dsp:txXfrm>
    </dsp:sp>
    <dsp:sp modelId="{1B350B89-6F22-41FF-8EF1-F2ABF7C59377}">
      <dsp:nvSpPr>
        <dsp:cNvPr id="0" name=""/>
        <dsp:cNvSpPr/>
      </dsp:nvSpPr>
      <dsp:spPr>
        <a:xfrm>
          <a:off x="207023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DATA DO TRABALHO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DIA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HORA DE INICIO</a:t>
          </a:r>
          <a:endParaRPr lang="pt-B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HORA DE TERMINIO</a:t>
          </a:r>
          <a:endParaRPr lang="pt-BR" sz="1900" kern="1200" dirty="0"/>
        </a:p>
      </dsp:txBody>
      <dsp:txXfrm>
        <a:off x="207023" y="2365462"/>
        <a:ext cx="2592841" cy="2365462"/>
      </dsp:txXfrm>
    </dsp:sp>
    <dsp:sp modelId="{D2E0CD03-3D1B-4FD0-8B1B-863157C9D1F4}">
      <dsp:nvSpPr>
        <dsp:cNvPr id="0" name=""/>
        <dsp:cNvSpPr/>
      </dsp:nvSpPr>
      <dsp:spPr>
        <a:xfrm>
          <a:off x="2840804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VEICULO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PLACA</a:t>
          </a:r>
          <a:endParaRPr lang="pt-BR" sz="1900" kern="1200" dirty="0"/>
        </a:p>
      </dsp:txBody>
      <dsp:txXfrm>
        <a:off x="2840804" y="2365462"/>
        <a:ext cx="2592841" cy="2365462"/>
      </dsp:txXfrm>
    </dsp:sp>
    <dsp:sp modelId="{2985F30B-A87B-4FFF-9F96-54F3B1288315}">
      <dsp:nvSpPr>
        <dsp:cNvPr id="0" name=""/>
        <dsp:cNvSpPr/>
      </dsp:nvSpPr>
      <dsp:spPr>
        <a:xfrm>
          <a:off x="5474585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MOTORISTA</a:t>
          </a:r>
          <a:endParaRPr lang="pt-BR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DOCUMENTOS</a:t>
          </a:r>
          <a:endParaRPr lang="pt-BR" sz="1900" kern="1200" dirty="0"/>
        </a:p>
      </dsp:txBody>
      <dsp:txXfrm>
        <a:off x="5474585" y="2365462"/>
        <a:ext cx="2592841" cy="2365462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VIAGEM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CLIENTE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DOCUMENTOS</a:t>
          </a:r>
          <a:endParaRPr lang="pt-BR" sz="1400" kern="1200" dirty="0"/>
        </a:p>
      </dsp:txBody>
      <dsp:txXfrm>
        <a:off x="207023" y="2365462"/>
        <a:ext cx="2592841" cy="2365462"/>
      </dsp:txXfrm>
    </dsp:sp>
    <dsp:sp modelId="{00FDD89F-20EE-4BF6-833B-7DDC0CA9D85E}">
      <dsp:nvSpPr>
        <dsp:cNvPr id="0" name=""/>
        <dsp:cNvSpPr/>
      </dsp:nvSpPr>
      <dsp:spPr>
        <a:xfrm>
          <a:off x="2840804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OBRA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ENDEREÇO DA OBRA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DADOS PARA COBRANÇA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CRITERIOS PARA FATURAMENTO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SOLICITANTE</a:t>
          </a:r>
          <a:endParaRPr lang="pt-BR" sz="1400" kern="1200" dirty="0"/>
        </a:p>
      </dsp:txBody>
      <dsp:txXfrm>
        <a:off x="2840804" y="2365462"/>
        <a:ext cx="2592841" cy="2365462"/>
      </dsp:txXfrm>
    </dsp:sp>
    <dsp:sp modelId="{4C54FE2C-8123-4951-B3B6-E264095CD914}">
      <dsp:nvSpPr>
        <dsp:cNvPr id="0" name=""/>
        <dsp:cNvSpPr/>
      </dsp:nvSpPr>
      <dsp:spPr>
        <a:xfrm>
          <a:off x="5474585" y="2365462"/>
          <a:ext cx="2592841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SERVIÇO</a:t>
          </a:r>
          <a:endParaRPr lang="pt-B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ORDEM DA VIAGEM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ORDEM DE ENTREGA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QUANTIDADE DE CAÇAMBAS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DATAS PARA ENTREGA DAS CAÇAMBAS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OBSERVAÇÕES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&lt;&lt;TIPO DE MATERIAL&gt;&gt;</a:t>
          </a:r>
          <a:endParaRPr lang="pt-BR" sz="1400" kern="1200" dirty="0"/>
        </a:p>
      </dsp:txBody>
      <dsp:txXfrm>
        <a:off x="5474585" y="2365462"/>
        <a:ext cx="2592841" cy="23654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E61DD5-4D5C-4BC5-801C-1E7F6009A1B4}">
      <dsp:nvSpPr>
        <dsp:cNvPr id="0" name=""/>
        <dsp:cNvSpPr/>
      </dsp:nvSpPr>
      <dsp:spPr>
        <a:xfrm>
          <a:off x="4140460" y="2224666"/>
          <a:ext cx="3242833" cy="375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01"/>
              </a:lnTo>
              <a:lnTo>
                <a:pt x="3242833" y="187601"/>
              </a:lnTo>
              <a:lnTo>
                <a:pt x="3242833" y="375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4FF07-079A-4691-8487-80B8F35F51E0}">
      <dsp:nvSpPr>
        <dsp:cNvPr id="0" name=""/>
        <dsp:cNvSpPr/>
      </dsp:nvSpPr>
      <dsp:spPr>
        <a:xfrm>
          <a:off x="4140460" y="2224666"/>
          <a:ext cx="1080944" cy="375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01"/>
              </a:lnTo>
              <a:lnTo>
                <a:pt x="1080944" y="187601"/>
              </a:lnTo>
              <a:lnTo>
                <a:pt x="1080944" y="375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CEA4F-A21A-4249-9D76-168E380D6CA7}">
      <dsp:nvSpPr>
        <dsp:cNvPr id="0" name=""/>
        <dsp:cNvSpPr/>
      </dsp:nvSpPr>
      <dsp:spPr>
        <a:xfrm>
          <a:off x="3059515" y="2224666"/>
          <a:ext cx="1080944" cy="375203"/>
        </a:xfrm>
        <a:custGeom>
          <a:avLst/>
          <a:gdLst/>
          <a:ahLst/>
          <a:cxnLst/>
          <a:rect l="0" t="0" r="0" b="0"/>
          <a:pathLst>
            <a:path>
              <a:moveTo>
                <a:pt x="1080944" y="0"/>
              </a:moveTo>
              <a:lnTo>
                <a:pt x="1080944" y="187601"/>
              </a:lnTo>
              <a:lnTo>
                <a:pt x="0" y="187601"/>
              </a:lnTo>
              <a:lnTo>
                <a:pt x="0" y="375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B5977-2996-46F7-8272-792565999A1A}">
      <dsp:nvSpPr>
        <dsp:cNvPr id="0" name=""/>
        <dsp:cNvSpPr/>
      </dsp:nvSpPr>
      <dsp:spPr>
        <a:xfrm>
          <a:off x="897626" y="2224666"/>
          <a:ext cx="3242833" cy="375203"/>
        </a:xfrm>
        <a:custGeom>
          <a:avLst/>
          <a:gdLst/>
          <a:ahLst/>
          <a:cxnLst/>
          <a:rect l="0" t="0" r="0" b="0"/>
          <a:pathLst>
            <a:path>
              <a:moveTo>
                <a:pt x="3242833" y="0"/>
              </a:moveTo>
              <a:lnTo>
                <a:pt x="3242833" y="187601"/>
              </a:lnTo>
              <a:lnTo>
                <a:pt x="0" y="187601"/>
              </a:lnTo>
              <a:lnTo>
                <a:pt x="0" y="3752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B07F2-3FE6-42C2-8F43-C772303B6212}">
      <dsp:nvSpPr>
        <dsp:cNvPr id="0" name=""/>
        <dsp:cNvSpPr/>
      </dsp:nvSpPr>
      <dsp:spPr>
        <a:xfrm>
          <a:off x="3247117" y="1331323"/>
          <a:ext cx="1786685" cy="893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sp_CAD_CLIENTE</a:t>
          </a:r>
          <a:r>
            <a:rPr lang="pt-BR" sz="1100" kern="1200" dirty="0" smtClean="0"/>
            <a:t/>
          </a:r>
          <a:br>
            <a:rPr lang="pt-BR" sz="1100" kern="1200" dirty="0" smtClean="0"/>
          </a:br>
          <a:r>
            <a:rPr lang="pt-BR" sz="1100" kern="1200" dirty="0" smtClean="0"/>
            <a:t>(</a:t>
          </a:r>
          <a:r>
            <a:rPr lang="pt-BR" sz="1100" kern="1200" dirty="0" err="1" smtClean="0"/>
            <a:t>vw_cad_clientes</a:t>
          </a:r>
          <a:r>
            <a:rPr lang="pt-BR" sz="1100" kern="1200" dirty="0" smtClean="0"/>
            <a:t>)</a:t>
          </a:r>
          <a:br>
            <a:rPr lang="pt-BR" sz="1100" kern="1200" dirty="0" smtClean="0"/>
          </a:br>
          <a:r>
            <a:rPr lang="pt-BR" sz="1100" kern="1200" dirty="0" smtClean="0"/>
            <a:t>CNPJ_CPF </a:t>
          </a:r>
          <a:endParaRPr lang="pt-BR" sz="1100" kern="1200" dirty="0"/>
        </a:p>
      </dsp:txBody>
      <dsp:txXfrm>
        <a:off x="3247117" y="1331323"/>
        <a:ext cx="1786685" cy="893342"/>
      </dsp:txXfrm>
    </dsp:sp>
    <dsp:sp modelId="{14250AC2-05B1-4471-B7B8-0FDFC9434A64}">
      <dsp:nvSpPr>
        <dsp:cNvPr id="0" name=""/>
        <dsp:cNvSpPr/>
      </dsp:nvSpPr>
      <dsp:spPr>
        <a:xfrm>
          <a:off x="4283" y="2599869"/>
          <a:ext cx="1786685" cy="893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sp_CAD_CLIENTE_CONTATO</a:t>
          </a:r>
          <a:r>
            <a:rPr lang="pt-BR" sz="1100" kern="1200" dirty="0" smtClean="0"/>
            <a:t/>
          </a:r>
          <a:br>
            <a:rPr lang="pt-BR" sz="1100" kern="1200" dirty="0" smtClean="0"/>
          </a:br>
          <a:r>
            <a:rPr lang="pt-BR" sz="1100" kern="1200" dirty="0" smtClean="0"/>
            <a:t>(</a:t>
          </a:r>
          <a:r>
            <a:rPr lang="pt-BR" sz="1100" kern="1200" dirty="0" err="1" smtClean="0"/>
            <a:t>vw_cad_contatos_clientes</a:t>
          </a:r>
          <a:r>
            <a:rPr lang="pt-BR" sz="1100" kern="1200" dirty="0" smtClean="0"/>
            <a:t>)</a:t>
          </a:r>
          <a:br>
            <a:rPr lang="pt-BR" sz="1100" kern="1200" dirty="0" smtClean="0"/>
          </a:br>
          <a:r>
            <a:rPr lang="pt-BR" sz="1100" kern="1200" dirty="0" smtClean="0"/>
            <a:t>ID_CLIENTE</a:t>
          </a:r>
          <a:endParaRPr lang="pt-BR" sz="1100" kern="1200" dirty="0"/>
        </a:p>
      </dsp:txBody>
      <dsp:txXfrm>
        <a:off x="4283" y="2599869"/>
        <a:ext cx="1786685" cy="893342"/>
      </dsp:txXfrm>
    </dsp:sp>
    <dsp:sp modelId="{11C76324-565C-4E2F-A776-51467481460F}">
      <dsp:nvSpPr>
        <dsp:cNvPr id="0" name=""/>
        <dsp:cNvSpPr/>
      </dsp:nvSpPr>
      <dsp:spPr>
        <a:xfrm>
          <a:off x="2166172" y="2599869"/>
          <a:ext cx="1786685" cy="893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sp_CAD_CLIENTE_HISTORICO</a:t>
          </a:r>
          <a:r>
            <a:rPr lang="pt-BR" sz="1100" kern="1200" dirty="0" smtClean="0"/>
            <a:t/>
          </a:r>
          <a:br>
            <a:rPr lang="pt-BR" sz="1100" kern="1200" dirty="0" smtClean="0"/>
          </a:br>
          <a:r>
            <a:rPr lang="pt-BR" sz="1100" kern="1200" dirty="0" smtClean="0"/>
            <a:t>(</a:t>
          </a:r>
          <a:r>
            <a:rPr lang="pt-BR" sz="1100" kern="1200" dirty="0" err="1" smtClean="0"/>
            <a:t>vw_cad_clientes_historicos</a:t>
          </a:r>
          <a:r>
            <a:rPr lang="pt-BR" sz="1100" kern="1200" dirty="0" smtClean="0"/>
            <a:t>)</a:t>
          </a:r>
          <a:br>
            <a:rPr lang="pt-BR" sz="1100" kern="1200" dirty="0" smtClean="0"/>
          </a:br>
          <a:r>
            <a:rPr lang="pt-BR" sz="1100" kern="1200" dirty="0" smtClean="0"/>
            <a:t>ID_CLIENTE</a:t>
          </a:r>
          <a:endParaRPr lang="pt-BR" sz="1100" kern="1200" dirty="0"/>
        </a:p>
      </dsp:txBody>
      <dsp:txXfrm>
        <a:off x="2166172" y="2599869"/>
        <a:ext cx="1786685" cy="893342"/>
      </dsp:txXfrm>
    </dsp:sp>
    <dsp:sp modelId="{6CF8ED52-4B2E-4BCB-8328-CAC92318C0A7}">
      <dsp:nvSpPr>
        <dsp:cNvPr id="0" name=""/>
        <dsp:cNvSpPr/>
      </dsp:nvSpPr>
      <dsp:spPr>
        <a:xfrm>
          <a:off x="4328061" y="2599869"/>
          <a:ext cx="1786685" cy="893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sp_CAD_CLIENTE_OBRA</a:t>
          </a:r>
          <a:r>
            <a:rPr lang="pt-BR" sz="1100" kern="1200" dirty="0" smtClean="0"/>
            <a:t/>
          </a:r>
          <a:br>
            <a:rPr lang="pt-BR" sz="1100" kern="1200" dirty="0" smtClean="0"/>
          </a:br>
          <a:r>
            <a:rPr lang="pt-BR" sz="1100" kern="1200" dirty="0" smtClean="0"/>
            <a:t>(</a:t>
          </a:r>
          <a:r>
            <a:rPr lang="pt-BR" sz="1100" kern="1200" dirty="0" err="1" smtClean="0"/>
            <a:t>vw_cad_clientes_obras</a:t>
          </a:r>
          <a:r>
            <a:rPr lang="pt-BR" sz="1100" kern="1200" dirty="0" smtClean="0"/>
            <a:t>)</a:t>
          </a:r>
          <a:br>
            <a:rPr lang="pt-BR" sz="1100" kern="1200" dirty="0" smtClean="0"/>
          </a:br>
          <a:r>
            <a:rPr lang="pt-BR" sz="1100" kern="1200" dirty="0" smtClean="0"/>
            <a:t>ID_CLIENTE</a:t>
          </a:r>
          <a:endParaRPr lang="pt-BR" sz="1100" kern="1200" dirty="0"/>
        </a:p>
      </dsp:txBody>
      <dsp:txXfrm>
        <a:off x="4328061" y="2599869"/>
        <a:ext cx="1786685" cy="893342"/>
      </dsp:txXfrm>
    </dsp:sp>
    <dsp:sp modelId="{02F961B9-B39E-4E68-96EB-FEE34A8E22BA}">
      <dsp:nvSpPr>
        <dsp:cNvPr id="0" name=""/>
        <dsp:cNvSpPr/>
      </dsp:nvSpPr>
      <dsp:spPr>
        <a:xfrm>
          <a:off x="6489951" y="2599869"/>
          <a:ext cx="1786685" cy="8933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sp_CAD_CLIENTE_CONTATO</a:t>
          </a:r>
          <a:r>
            <a:rPr lang="pt-BR" sz="1100" kern="1200" dirty="0" smtClean="0"/>
            <a:t/>
          </a:r>
          <a:br>
            <a:rPr lang="pt-BR" sz="1100" kern="1200" dirty="0" smtClean="0"/>
          </a:br>
          <a:r>
            <a:rPr lang="pt-BR" sz="1100" kern="1200" dirty="0" smtClean="0"/>
            <a:t>(</a:t>
          </a:r>
          <a:r>
            <a:rPr lang="pt-BR" sz="1100" kern="1200" dirty="0" err="1" smtClean="0"/>
            <a:t>vw_cad_contatos_obras</a:t>
          </a:r>
          <a:r>
            <a:rPr lang="pt-BR" sz="1100" kern="1200" dirty="0" smtClean="0"/>
            <a:t>)</a:t>
          </a:r>
          <a:br>
            <a:rPr lang="pt-BR" sz="1100" kern="1200" dirty="0" smtClean="0"/>
          </a:br>
          <a:r>
            <a:rPr lang="pt-BR" sz="1100" kern="1200" dirty="0" smtClean="0"/>
            <a:t>ID_OBRA</a:t>
          </a:r>
          <a:endParaRPr lang="pt-BR" sz="1100" kern="1200" dirty="0"/>
        </a:p>
      </dsp:txBody>
      <dsp:txXfrm>
        <a:off x="6489951" y="2599869"/>
        <a:ext cx="1786685" cy="89334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310" tIns="194310" rIns="194310" bIns="4079693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CLIENTE</a:t>
          </a:r>
          <a:endParaRPr lang="pt-BR" sz="5100" kern="1200" dirty="0"/>
        </a:p>
      </dsp:txBody>
      <dsp:txXfrm>
        <a:off x="0" y="0"/>
        <a:ext cx="8280920" cy="5256583"/>
      </dsp:txXfrm>
    </dsp:sp>
    <dsp:sp modelId="{865C52CE-4D16-451E-BBDA-F187FEEDD51E}">
      <dsp:nvSpPr>
        <dsp:cNvPr id="0" name=""/>
        <dsp:cNvSpPr/>
      </dsp:nvSpPr>
      <dsp:spPr>
        <a:xfrm>
          <a:off x="207023" y="1314145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DOCUMENTOS</a:t>
          </a:r>
          <a:endParaRPr lang="pt-BR" sz="900" kern="1200" dirty="0"/>
        </a:p>
      </dsp:txBody>
      <dsp:txXfrm>
        <a:off x="207023" y="1314145"/>
        <a:ext cx="1242138" cy="595600"/>
      </dsp:txXfrm>
    </dsp:sp>
    <dsp:sp modelId="{ABD22C34-26B5-48C0-97B8-1D1506B72EB5}">
      <dsp:nvSpPr>
        <dsp:cNvPr id="0" name=""/>
        <dsp:cNvSpPr/>
      </dsp:nvSpPr>
      <dsp:spPr>
        <a:xfrm>
          <a:off x="207023" y="1929852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DADOS</a:t>
          </a:r>
          <a:endParaRPr lang="pt-BR" sz="900" kern="1200" dirty="0"/>
        </a:p>
      </dsp:txBody>
      <dsp:txXfrm>
        <a:off x="207023" y="1929852"/>
        <a:ext cx="1242138" cy="595600"/>
      </dsp:txXfrm>
    </dsp:sp>
    <dsp:sp modelId="{402C217E-D1B4-4627-8D47-3D7CD71479FB}">
      <dsp:nvSpPr>
        <dsp:cNvPr id="0" name=""/>
        <dsp:cNvSpPr/>
      </dsp:nvSpPr>
      <dsp:spPr>
        <a:xfrm>
          <a:off x="207023" y="2545559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CONTATO</a:t>
          </a:r>
          <a:endParaRPr lang="pt-BR" sz="900" kern="1200" dirty="0"/>
        </a:p>
      </dsp:txBody>
      <dsp:txXfrm>
        <a:off x="207023" y="2545559"/>
        <a:ext cx="1242138" cy="595600"/>
      </dsp:txXfrm>
    </dsp:sp>
    <dsp:sp modelId="{550CE8DB-A497-4411-8108-E9A0B342A9F3}">
      <dsp:nvSpPr>
        <dsp:cNvPr id="0" name=""/>
        <dsp:cNvSpPr/>
      </dsp:nvSpPr>
      <dsp:spPr>
        <a:xfrm>
          <a:off x="207023" y="3161265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DADOS DO CADASTRO</a:t>
          </a:r>
          <a:endParaRPr lang="pt-BR" sz="900" kern="1200" dirty="0"/>
        </a:p>
      </dsp:txBody>
      <dsp:txXfrm>
        <a:off x="207023" y="3161265"/>
        <a:ext cx="1242138" cy="595600"/>
      </dsp:txXfrm>
    </dsp:sp>
    <dsp:sp modelId="{FB9EEDB1-6213-45E8-A0E2-0FC270FB0398}">
      <dsp:nvSpPr>
        <dsp:cNvPr id="0" name=""/>
        <dsp:cNvSpPr/>
      </dsp:nvSpPr>
      <dsp:spPr>
        <a:xfrm>
          <a:off x="207023" y="3776972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OUTROS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OBSERVAÇÕES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CONTATOS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STATUS</a:t>
          </a: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800" kern="1200" dirty="0" smtClean="0"/>
            <a:t>GRUPOS</a:t>
          </a:r>
          <a:endParaRPr lang="pt-BR" sz="800" kern="1200" dirty="0"/>
        </a:p>
      </dsp:txBody>
      <dsp:txXfrm>
        <a:off x="207023" y="3776972"/>
        <a:ext cx="1242138" cy="595600"/>
      </dsp:txXfrm>
    </dsp:sp>
    <dsp:sp modelId="{94F92B39-ACF7-4978-BB71-2F9FDD8C82E0}">
      <dsp:nvSpPr>
        <dsp:cNvPr id="0" name=""/>
        <dsp:cNvSpPr/>
      </dsp:nvSpPr>
      <dsp:spPr>
        <a:xfrm>
          <a:off x="207023" y="4392679"/>
          <a:ext cx="1242138" cy="595600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DADOS DO REGISTRO</a:t>
          </a:r>
          <a:endParaRPr lang="pt-BR" sz="900" kern="1200" dirty="0"/>
        </a:p>
      </dsp:txBody>
      <dsp:txXfrm>
        <a:off x="207023" y="4392679"/>
        <a:ext cx="1242138" cy="595600"/>
      </dsp:txXfrm>
    </dsp:sp>
    <dsp:sp modelId="{04FA70B1-18C1-4BFE-8B9B-4DB039F471E7}">
      <dsp:nvSpPr>
        <dsp:cNvPr id="0" name=""/>
        <dsp:cNvSpPr/>
      </dsp:nvSpPr>
      <dsp:spPr>
        <a:xfrm>
          <a:off x="1656184" y="1314145"/>
          <a:ext cx="6417713" cy="367960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310" tIns="194310" rIns="194310" bIns="2336552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OBRAS</a:t>
          </a:r>
          <a:endParaRPr lang="pt-BR" sz="5100" kern="1200" dirty="0"/>
        </a:p>
      </dsp:txBody>
      <dsp:txXfrm>
        <a:off x="1656184" y="1314145"/>
        <a:ext cx="6417713" cy="3679608"/>
      </dsp:txXfrm>
    </dsp:sp>
    <dsp:sp modelId="{BD855118-6546-488C-925E-F61B4C8DEA85}">
      <dsp:nvSpPr>
        <dsp:cNvPr id="0" name=""/>
        <dsp:cNvSpPr/>
      </dsp:nvSpPr>
      <dsp:spPr>
        <a:xfrm>
          <a:off x="1816626" y="2969969"/>
          <a:ext cx="2003498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ENDEREÇO DA OBRA</a:t>
          </a:r>
          <a:endParaRPr lang="pt-BR" sz="1100" kern="1200" dirty="0"/>
        </a:p>
      </dsp:txBody>
      <dsp:txXfrm>
        <a:off x="1816626" y="2969969"/>
        <a:ext cx="2003498" cy="1655823"/>
      </dsp:txXfrm>
    </dsp:sp>
    <dsp:sp modelId="{8B114431-96A0-45BF-B719-3D51A186FA05}">
      <dsp:nvSpPr>
        <dsp:cNvPr id="0" name=""/>
        <dsp:cNvSpPr/>
      </dsp:nvSpPr>
      <dsp:spPr>
        <a:xfrm>
          <a:off x="3860943" y="2969969"/>
          <a:ext cx="2003498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 DA COBRANÇA</a:t>
          </a:r>
          <a:endParaRPr lang="pt-BR" sz="1100" kern="1200" dirty="0"/>
        </a:p>
      </dsp:txBody>
      <dsp:txXfrm>
        <a:off x="3860943" y="2969969"/>
        <a:ext cx="2003498" cy="1655823"/>
      </dsp:txXfrm>
    </dsp:sp>
    <dsp:sp modelId="{9009CF0C-E9FF-47F6-B081-4AB3D2EDB52E}">
      <dsp:nvSpPr>
        <dsp:cNvPr id="0" name=""/>
        <dsp:cNvSpPr/>
      </dsp:nvSpPr>
      <dsp:spPr>
        <a:xfrm>
          <a:off x="5905260" y="2969969"/>
          <a:ext cx="2003498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CONTRATO</a:t>
          </a:r>
          <a:br>
            <a:rPr lang="pt-BR" sz="1100" kern="1200" dirty="0" smtClean="0"/>
          </a:br>
          <a:r>
            <a:rPr lang="pt-BR" sz="1100" kern="1200" dirty="0" smtClean="0"/>
            <a:t>- CRITÉRIOS PARA FATURAMENTO E TRABALHO</a:t>
          </a:r>
          <a:endParaRPr lang="pt-BR" sz="1100" kern="1200" dirty="0"/>
        </a:p>
      </dsp:txBody>
      <dsp:txXfrm>
        <a:off x="5905260" y="2969969"/>
        <a:ext cx="2003498" cy="165582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310" tIns="194310" rIns="194310" bIns="4079693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TRANSPORTADOR</a:t>
          </a:r>
          <a:endParaRPr lang="pt-BR" sz="5100" kern="1200" dirty="0"/>
        </a:p>
      </dsp:txBody>
      <dsp:txXfrm>
        <a:off x="0" y="0"/>
        <a:ext cx="8280920" cy="5256583"/>
      </dsp:txXfrm>
    </dsp:sp>
    <dsp:sp modelId="{865C52CE-4D16-451E-BBDA-F187FEEDD51E}">
      <dsp:nvSpPr>
        <dsp:cNvPr id="0" name=""/>
        <dsp:cNvSpPr/>
      </dsp:nvSpPr>
      <dsp:spPr>
        <a:xfrm>
          <a:off x="207023" y="1314145"/>
          <a:ext cx="1242138" cy="71597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DOCUMENTOS</a:t>
          </a:r>
          <a:endParaRPr lang="pt-BR" sz="1300" kern="1200" dirty="0"/>
        </a:p>
      </dsp:txBody>
      <dsp:txXfrm>
        <a:off x="207023" y="1314145"/>
        <a:ext cx="1242138" cy="715978"/>
      </dsp:txXfrm>
    </dsp:sp>
    <dsp:sp modelId="{ABD22C34-26B5-48C0-97B8-1D1506B72EB5}">
      <dsp:nvSpPr>
        <dsp:cNvPr id="0" name=""/>
        <dsp:cNvSpPr/>
      </dsp:nvSpPr>
      <dsp:spPr>
        <a:xfrm>
          <a:off x="207023" y="2054294"/>
          <a:ext cx="1242138" cy="71597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DADOS</a:t>
          </a:r>
          <a:endParaRPr lang="pt-BR" sz="1300" kern="1200" dirty="0"/>
        </a:p>
      </dsp:txBody>
      <dsp:txXfrm>
        <a:off x="207023" y="2054294"/>
        <a:ext cx="1242138" cy="715978"/>
      </dsp:txXfrm>
    </dsp:sp>
    <dsp:sp modelId="{402C217E-D1B4-4627-8D47-3D7CD71479FB}">
      <dsp:nvSpPr>
        <dsp:cNvPr id="0" name=""/>
        <dsp:cNvSpPr/>
      </dsp:nvSpPr>
      <dsp:spPr>
        <a:xfrm>
          <a:off x="207023" y="2794442"/>
          <a:ext cx="1242138" cy="71597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CONTATO</a:t>
          </a:r>
          <a:endParaRPr lang="pt-BR" sz="1300" kern="1200" dirty="0"/>
        </a:p>
      </dsp:txBody>
      <dsp:txXfrm>
        <a:off x="207023" y="2794442"/>
        <a:ext cx="1242138" cy="715978"/>
      </dsp:txXfrm>
    </dsp:sp>
    <dsp:sp modelId="{550CE8DB-A497-4411-8108-E9A0B342A9F3}">
      <dsp:nvSpPr>
        <dsp:cNvPr id="0" name=""/>
        <dsp:cNvSpPr/>
      </dsp:nvSpPr>
      <dsp:spPr>
        <a:xfrm>
          <a:off x="207023" y="3534590"/>
          <a:ext cx="1242138" cy="71597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DADOS DO CADASTRO</a:t>
          </a:r>
          <a:endParaRPr lang="pt-BR" sz="1300" kern="1200" dirty="0"/>
        </a:p>
      </dsp:txBody>
      <dsp:txXfrm>
        <a:off x="207023" y="3534590"/>
        <a:ext cx="1242138" cy="715978"/>
      </dsp:txXfrm>
    </dsp:sp>
    <dsp:sp modelId="{2985F30B-A87B-4FFF-9F96-54F3B1288315}">
      <dsp:nvSpPr>
        <dsp:cNvPr id="0" name=""/>
        <dsp:cNvSpPr/>
      </dsp:nvSpPr>
      <dsp:spPr>
        <a:xfrm>
          <a:off x="207023" y="4274738"/>
          <a:ext cx="1242138" cy="71597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DADOS DO REGISTRO</a:t>
          </a:r>
          <a:endParaRPr lang="pt-BR" sz="1300" kern="1200" dirty="0"/>
        </a:p>
      </dsp:txBody>
      <dsp:txXfrm>
        <a:off x="207023" y="4274738"/>
        <a:ext cx="1242138" cy="715978"/>
      </dsp:txXfrm>
    </dsp:sp>
    <dsp:sp modelId="{04FA70B1-18C1-4BFE-8B9B-4DB039F471E7}">
      <dsp:nvSpPr>
        <dsp:cNvPr id="0" name=""/>
        <dsp:cNvSpPr/>
      </dsp:nvSpPr>
      <dsp:spPr>
        <a:xfrm>
          <a:off x="1656184" y="1314145"/>
          <a:ext cx="6417713" cy="3679608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310" tIns="194310" rIns="194310" bIns="2336552" numCol="1" spcCol="1270" anchor="t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 smtClean="0"/>
            <a:t>FATURAMENTO</a:t>
          </a:r>
          <a:endParaRPr lang="pt-BR" sz="5100" kern="1200" dirty="0"/>
        </a:p>
      </dsp:txBody>
      <dsp:txXfrm>
        <a:off x="1656184" y="1314145"/>
        <a:ext cx="6417713" cy="3679608"/>
      </dsp:txXfrm>
    </dsp:sp>
    <dsp:sp modelId="{C97D1723-7D14-4D72-882B-662948BC4389}">
      <dsp:nvSpPr>
        <dsp:cNvPr id="0" name=""/>
        <dsp:cNvSpPr/>
      </dsp:nvSpPr>
      <dsp:spPr>
        <a:xfrm>
          <a:off x="1816626" y="2969969"/>
          <a:ext cx="1500391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smtClean="0"/>
            <a:t>CONDIÇÕES DE FATURAMENTO</a:t>
          </a:r>
          <a:endParaRPr lang="pt-BR" sz="1300" kern="1200" dirty="0"/>
        </a:p>
      </dsp:txBody>
      <dsp:txXfrm>
        <a:off x="1816626" y="2969969"/>
        <a:ext cx="1500391" cy="1655823"/>
      </dsp:txXfrm>
    </dsp:sp>
    <dsp:sp modelId="{BD855118-6546-488C-925E-F61B4C8DEA85}">
      <dsp:nvSpPr>
        <dsp:cNvPr id="0" name=""/>
        <dsp:cNvSpPr/>
      </dsp:nvSpPr>
      <dsp:spPr>
        <a:xfrm>
          <a:off x="3347586" y="2969969"/>
          <a:ext cx="1500391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CRITÉRIOS</a:t>
          </a:r>
          <a:endParaRPr lang="pt-BR" sz="1300" kern="1200" dirty="0"/>
        </a:p>
      </dsp:txBody>
      <dsp:txXfrm>
        <a:off x="3347586" y="2969969"/>
        <a:ext cx="1500391" cy="1655823"/>
      </dsp:txXfrm>
    </dsp:sp>
    <dsp:sp modelId="{8B114431-96A0-45BF-B719-3D51A186FA05}">
      <dsp:nvSpPr>
        <dsp:cNvPr id="0" name=""/>
        <dsp:cNvSpPr/>
      </dsp:nvSpPr>
      <dsp:spPr>
        <a:xfrm>
          <a:off x="4878545" y="2969969"/>
          <a:ext cx="1500391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COMO CALCULAR O LUCRO</a:t>
          </a:r>
          <a:endParaRPr lang="pt-BR" sz="1300" kern="1200" dirty="0"/>
        </a:p>
      </dsp:txBody>
      <dsp:txXfrm>
        <a:off x="4878545" y="2969969"/>
        <a:ext cx="1500391" cy="1655823"/>
      </dsp:txXfrm>
    </dsp:sp>
    <dsp:sp modelId="{9009CF0C-E9FF-47F6-B081-4AB3D2EDB52E}">
      <dsp:nvSpPr>
        <dsp:cNvPr id="0" name=""/>
        <dsp:cNvSpPr/>
      </dsp:nvSpPr>
      <dsp:spPr>
        <a:xfrm>
          <a:off x="6409504" y="2969969"/>
          <a:ext cx="1500391" cy="1655823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PRECIFICAÇÃO</a:t>
          </a:r>
          <a:br>
            <a:rPr lang="pt-BR" sz="1300" kern="1200" dirty="0" smtClean="0"/>
          </a:br>
          <a:r>
            <a:rPr lang="pt-BR" sz="1300" kern="1200" dirty="0" smtClean="0"/>
            <a:t>(PREÇO UNICO OU POR BAIRRO)</a:t>
          </a:r>
          <a:endParaRPr lang="pt-BR" sz="1300" kern="1200" dirty="0"/>
        </a:p>
      </dsp:txBody>
      <dsp:txXfrm>
        <a:off x="6409504" y="2969969"/>
        <a:ext cx="1500391" cy="165582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FUNCIONÁRIO</a:t>
          </a:r>
          <a:endParaRPr lang="pt-BR" sz="6500" kern="1200" dirty="0"/>
        </a:p>
      </dsp:txBody>
      <dsp:txXfrm>
        <a:off x="0" y="0"/>
        <a:ext cx="8280920" cy="5256583"/>
      </dsp:txXfrm>
    </dsp:sp>
    <dsp:sp modelId="{865C52CE-4D16-451E-BBDA-F187FEEDD51E}">
      <dsp:nvSpPr>
        <dsp:cNvPr id="0" name=""/>
        <dsp:cNvSpPr/>
      </dsp:nvSpPr>
      <dsp:spPr>
        <a:xfrm>
          <a:off x="2070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DOCUMENTOS</a:t>
          </a:r>
          <a:endParaRPr lang="pt-BR" sz="1700" kern="1200" dirty="0"/>
        </a:p>
      </dsp:txBody>
      <dsp:txXfrm>
        <a:off x="207023" y="2365462"/>
        <a:ext cx="1551863" cy="2365462"/>
      </dsp:txXfrm>
    </dsp:sp>
    <dsp:sp modelId="{ABD22C34-26B5-48C0-97B8-1D1506B72EB5}">
      <dsp:nvSpPr>
        <dsp:cNvPr id="0" name=""/>
        <dsp:cNvSpPr/>
      </dsp:nvSpPr>
      <dsp:spPr>
        <a:xfrm>
          <a:off x="1783389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DADOS</a:t>
          </a:r>
          <a:endParaRPr lang="pt-BR" sz="1700" kern="1200" dirty="0"/>
        </a:p>
      </dsp:txBody>
      <dsp:txXfrm>
        <a:off x="1783389" y="2365462"/>
        <a:ext cx="1551863" cy="2365462"/>
      </dsp:txXfrm>
    </dsp:sp>
    <dsp:sp modelId="{1CE66FCE-AF7B-483E-B51B-AF4F77670587}">
      <dsp:nvSpPr>
        <dsp:cNvPr id="0" name=""/>
        <dsp:cNvSpPr/>
      </dsp:nvSpPr>
      <dsp:spPr>
        <a:xfrm>
          <a:off x="3359756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CONTATO</a:t>
          </a:r>
          <a:endParaRPr lang="pt-BR" sz="1700" kern="1200" dirty="0"/>
        </a:p>
      </dsp:txBody>
      <dsp:txXfrm>
        <a:off x="3359756" y="2365462"/>
        <a:ext cx="1551863" cy="2365462"/>
      </dsp:txXfrm>
    </dsp:sp>
    <dsp:sp modelId="{3E86E8FB-0ED4-4159-8C59-53B387867D69}">
      <dsp:nvSpPr>
        <dsp:cNvPr id="0" name=""/>
        <dsp:cNvSpPr/>
      </dsp:nvSpPr>
      <dsp:spPr>
        <a:xfrm>
          <a:off x="49361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FUNÇÃO</a:t>
          </a:r>
          <a:endParaRPr lang="pt-BR" sz="1700" kern="1200" dirty="0"/>
        </a:p>
      </dsp:txBody>
      <dsp:txXfrm>
        <a:off x="4936123" y="2365462"/>
        <a:ext cx="1551863" cy="2365462"/>
      </dsp:txXfrm>
    </dsp:sp>
    <dsp:sp modelId="{2985F30B-A87B-4FFF-9F96-54F3B1288315}">
      <dsp:nvSpPr>
        <dsp:cNvPr id="0" name=""/>
        <dsp:cNvSpPr/>
      </dsp:nvSpPr>
      <dsp:spPr>
        <a:xfrm>
          <a:off x="6512490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DADOS DO REGISTRO</a:t>
          </a:r>
          <a:endParaRPr lang="pt-BR" sz="1700" kern="1200" dirty="0"/>
        </a:p>
      </dsp:txBody>
      <dsp:txXfrm>
        <a:off x="6512490" y="2365462"/>
        <a:ext cx="1551863" cy="236546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ATERRO</a:t>
          </a:r>
          <a:endParaRPr lang="pt-BR" sz="6500" kern="1200" dirty="0"/>
        </a:p>
      </dsp:txBody>
      <dsp:txXfrm>
        <a:off x="0" y="0"/>
        <a:ext cx="8280920" cy="5256583"/>
      </dsp:txXfrm>
    </dsp:sp>
    <dsp:sp modelId="{865C52CE-4D16-451E-BBDA-F187FEEDD51E}">
      <dsp:nvSpPr>
        <dsp:cNvPr id="0" name=""/>
        <dsp:cNvSpPr/>
      </dsp:nvSpPr>
      <dsp:spPr>
        <a:xfrm>
          <a:off x="2070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DOCUMENTOS</a:t>
          </a:r>
          <a:endParaRPr lang="pt-BR" sz="1700" kern="1200" dirty="0"/>
        </a:p>
      </dsp:txBody>
      <dsp:txXfrm>
        <a:off x="207023" y="2365462"/>
        <a:ext cx="1551863" cy="2365462"/>
      </dsp:txXfrm>
    </dsp:sp>
    <dsp:sp modelId="{ABD22C34-26B5-48C0-97B8-1D1506B72EB5}">
      <dsp:nvSpPr>
        <dsp:cNvPr id="0" name=""/>
        <dsp:cNvSpPr/>
      </dsp:nvSpPr>
      <dsp:spPr>
        <a:xfrm>
          <a:off x="1783389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DADOS</a:t>
          </a:r>
          <a:endParaRPr lang="pt-BR" sz="1700" kern="1200" dirty="0"/>
        </a:p>
      </dsp:txBody>
      <dsp:txXfrm>
        <a:off x="1783389" y="2365462"/>
        <a:ext cx="1551863" cy="2365462"/>
      </dsp:txXfrm>
    </dsp:sp>
    <dsp:sp modelId="{1CE66FCE-AF7B-483E-B51B-AF4F77670587}">
      <dsp:nvSpPr>
        <dsp:cNvPr id="0" name=""/>
        <dsp:cNvSpPr/>
      </dsp:nvSpPr>
      <dsp:spPr>
        <a:xfrm>
          <a:off x="3359756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CONTATO</a:t>
          </a:r>
          <a:endParaRPr lang="pt-BR" sz="1700" kern="1200" dirty="0"/>
        </a:p>
      </dsp:txBody>
      <dsp:txXfrm>
        <a:off x="3359756" y="2365462"/>
        <a:ext cx="1551863" cy="2365462"/>
      </dsp:txXfrm>
    </dsp:sp>
    <dsp:sp modelId="{3E86E8FB-0ED4-4159-8C59-53B387867D69}">
      <dsp:nvSpPr>
        <dsp:cNvPr id="0" name=""/>
        <dsp:cNvSpPr/>
      </dsp:nvSpPr>
      <dsp:spPr>
        <a:xfrm>
          <a:off x="4936123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OBSERVAÇÕES</a:t>
          </a:r>
          <a:endParaRPr lang="pt-BR" sz="1700" kern="1200" dirty="0"/>
        </a:p>
      </dsp:txBody>
      <dsp:txXfrm>
        <a:off x="4936123" y="2365462"/>
        <a:ext cx="1551863" cy="2365462"/>
      </dsp:txXfrm>
    </dsp:sp>
    <dsp:sp modelId="{2985F30B-A87B-4FFF-9F96-54F3B1288315}">
      <dsp:nvSpPr>
        <dsp:cNvPr id="0" name=""/>
        <dsp:cNvSpPr/>
      </dsp:nvSpPr>
      <dsp:spPr>
        <a:xfrm>
          <a:off x="6512490" y="2365462"/>
          <a:ext cx="1551863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DADOS DO REGISTRO</a:t>
          </a:r>
          <a:endParaRPr lang="pt-BR" sz="1700" kern="1200" dirty="0"/>
        </a:p>
      </dsp:txBody>
      <dsp:txXfrm>
        <a:off x="6512490" y="2365462"/>
        <a:ext cx="1551863" cy="236546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MATERIAL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PROPAGANDA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62C252E-A6B3-41CF-B41A-0C5B92B9E78A}">
      <dsp:nvSpPr>
        <dsp:cNvPr id="0" name=""/>
        <dsp:cNvSpPr/>
      </dsp:nvSpPr>
      <dsp:spPr>
        <a:xfrm>
          <a:off x="0" y="0"/>
          <a:ext cx="8280920" cy="5256583"/>
        </a:xfrm>
        <a:prstGeom prst="roundRect">
          <a:avLst>
            <a:gd name="adj" fmla="val 8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3245211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VEICULO</a:t>
          </a:r>
          <a:endParaRPr lang="pt-BR" sz="6500" kern="1200" dirty="0"/>
        </a:p>
      </dsp:txBody>
      <dsp:txXfrm>
        <a:off x="0" y="0"/>
        <a:ext cx="8280920" cy="5256583"/>
      </dsp:txXfrm>
    </dsp:sp>
    <dsp:sp modelId="{2985F30B-A87B-4FFF-9F96-54F3B1288315}">
      <dsp:nvSpPr>
        <dsp:cNvPr id="0" name=""/>
        <dsp:cNvSpPr/>
      </dsp:nvSpPr>
      <dsp:spPr>
        <a:xfrm>
          <a:off x="207023" y="2365462"/>
          <a:ext cx="7866874" cy="2365462"/>
        </a:xfrm>
        <a:prstGeom prst="roundRect">
          <a:avLst>
            <a:gd name="adj" fmla="val 105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07023" y="2365462"/>
        <a:ext cx="7866874" cy="236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E50B-FBEB-4F69-A351-BBF0F722EAC8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9656-3EB6-43F7-B807-C6F3832956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HIGIA - v1.0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CONTROLE DE CAÇAMBAS ESTACIONÁRIAS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VEICULOS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</a:t>
            </a:r>
            <a:r>
              <a:rPr lang="pt-BR" sz="2000" dirty="0" err="1" smtClean="0"/>
              <a:t>CEP’S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</a:t>
            </a:r>
            <a:r>
              <a:rPr lang="pt-BR" sz="2000" dirty="0" err="1" smtClean="0"/>
              <a:t>LINK’S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TELEFONES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MOVIMENTO FINANCEIRO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DAS LIGAÇÕES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DOS ROTEIROS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DAS VIAGENS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EXTRUTURA GERAL DO SISTEMA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RELACIONAMENTOS ENTRE TABELAS DO CADASTRO DE CLIENTES</a:t>
            </a:r>
            <a:endParaRPr lang="pt-BR" sz="2000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467544" y="1628800"/>
          <a:ext cx="828092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DE CLIENTE E SEUS RELACIONAMENTOS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TRANSPORTADOR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FUNCIONÁRIOS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ATERROS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MATERIAIS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CADASTRO DO PROPAGANDAS</a:t>
            </a:r>
            <a:endParaRPr lang="pt-BR" sz="2000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467544" y="1196752"/>
          <a:ext cx="828092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278</Words>
  <Application>Microsoft Office PowerPoint</Application>
  <PresentationFormat>Apresentação na tela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HIGIA - v1.0</vt:lpstr>
      <vt:lpstr>EXTRUTURA GERAL DO SISTEMA</vt:lpstr>
      <vt:lpstr>RELACIONAMENTOS ENTRE TABELAS DO CADASTRO DE CLIENTES</vt:lpstr>
      <vt:lpstr>CADASTRO DE CLIENTE E SEUS RELACIONAMENTOS</vt:lpstr>
      <vt:lpstr>CADASTRO DO TRANSPORTADOR</vt:lpstr>
      <vt:lpstr>CADASTRO DO FUNCIONÁRIOS</vt:lpstr>
      <vt:lpstr>CADASTRO DO ATERROS</vt:lpstr>
      <vt:lpstr>CADASTRO DO MATERIAIS</vt:lpstr>
      <vt:lpstr>CADASTRO DO PROPAGANDAS</vt:lpstr>
      <vt:lpstr>CADASTRO DO VEICULOS</vt:lpstr>
      <vt:lpstr>CADASTRO DO CEP’S</vt:lpstr>
      <vt:lpstr>CADASTRO DO LINK’S</vt:lpstr>
      <vt:lpstr>CADASTRO DO TELEFONES</vt:lpstr>
      <vt:lpstr>CADASTRO DO MOVIMENTO FINANCEIRO</vt:lpstr>
      <vt:lpstr>CADASTRO DAS LIGAÇÕES</vt:lpstr>
      <vt:lpstr>CADASTRO DOS ROTEIROS</vt:lpstr>
      <vt:lpstr>CADASTRO DAS VIAGENS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28</cp:revision>
  <dcterms:created xsi:type="dcterms:W3CDTF">2013-11-21T13:55:45Z</dcterms:created>
  <dcterms:modified xsi:type="dcterms:W3CDTF">2013-11-29T15:01:16Z</dcterms:modified>
</cp:coreProperties>
</file>