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C18C1B-A1E7-4E25-B3A8-20CF1323F98B}">
      <dgm:prSet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8A29A06D-D86B-4DEF-8CC0-635366F4713B}" type="parTrans" cxnId="{3A2D9AC0-20F2-4D05-B250-1A05E520D9AB}">
      <dgm:prSet/>
      <dgm:spPr/>
      <dgm:t>
        <a:bodyPr/>
        <a:lstStyle/>
        <a:p>
          <a:endParaRPr lang="pt-BR"/>
        </a:p>
      </dgm:t>
    </dgm:pt>
    <dgm:pt modelId="{9307D4D3-785D-4590-BD83-250B9A1E5374}" type="sibTrans" cxnId="{3A2D9AC0-20F2-4D05-B250-1A05E520D9AB}">
      <dgm:prSet/>
      <dgm:spPr/>
      <dgm:t>
        <a:bodyPr/>
        <a:lstStyle/>
        <a:p>
          <a:endParaRPr lang="pt-BR"/>
        </a:p>
      </dgm:t>
    </dgm:pt>
    <dgm:pt modelId="{7487714C-4368-4C8E-9077-79986C619838}">
      <dgm:prSet/>
      <dgm:spPr/>
      <dgm:t>
        <a:bodyPr vert="vert"/>
        <a:lstStyle/>
        <a:p>
          <a:r>
            <a:rPr lang="pt-BR" dirty="0" smtClean="0"/>
            <a:t>CARGOS</a:t>
          </a:r>
          <a:endParaRPr lang="pt-BR" dirty="0"/>
        </a:p>
      </dgm:t>
    </dgm:pt>
    <dgm:pt modelId="{567C0CD1-4361-4451-8240-954D4346B5C5}" type="parTrans" cxnId="{7A0D481F-68FA-44B1-982B-1CD4ACE09521}">
      <dgm:prSet/>
      <dgm:spPr/>
      <dgm:t>
        <a:bodyPr/>
        <a:lstStyle/>
        <a:p>
          <a:endParaRPr lang="pt-BR"/>
        </a:p>
      </dgm:t>
    </dgm:pt>
    <dgm:pt modelId="{33A7CBF5-51B2-46EE-9EBA-7866B5B90D1C}" type="sibTrans" cxnId="{7A0D481F-68FA-44B1-982B-1CD4ACE09521}">
      <dgm:prSet/>
      <dgm:spPr/>
      <dgm:t>
        <a:bodyPr/>
        <a:lstStyle/>
        <a:p>
          <a:endParaRPr lang="pt-BR"/>
        </a:p>
      </dgm:t>
    </dgm:pt>
    <dgm:pt modelId="{9A3638BF-6B1B-4791-ABE6-D6E659C65637}">
      <dgm:prSet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9AB83B84-CB31-4E7E-8B75-B5156B87E3F7}" type="parTrans" cxnId="{356B1FB6-CC3A-4957-951C-86CA725B5EBD}">
      <dgm:prSet/>
      <dgm:spPr/>
      <dgm:t>
        <a:bodyPr/>
        <a:lstStyle/>
        <a:p>
          <a:endParaRPr lang="pt-BR"/>
        </a:p>
      </dgm:t>
    </dgm:pt>
    <dgm:pt modelId="{CB7808A7-DECA-4A45-9F1D-B88C2C2E3D90}" type="sibTrans" cxnId="{356B1FB6-CC3A-4957-951C-86CA725B5EBD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vert"/>
        <a:lstStyle/>
        <a:p>
          <a:r>
            <a:rPr lang="pt-BR" dirty="0" smtClean="0"/>
            <a:t>UTEIS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BAEDC00D-8804-466D-A457-22E1628961BB}">
      <dgm:prSet/>
      <dgm:spPr/>
      <dgm:t>
        <a:bodyPr vert="vert"/>
        <a:lstStyle/>
        <a:p>
          <a:r>
            <a:rPr lang="pt-BR" dirty="0" smtClean="0"/>
            <a:t>CEP</a:t>
          </a:r>
          <a:endParaRPr lang="pt-BR" dirty="0"/>
        </a:p>
      </dgm:t>
    </dgm:pt>
    <dgm:pt modelId="{DE159B26-1A5E-4E5D-B749-1D93C76706C6}" type="parTrans" cxnId="{294EEF6A-BF92-480D-948E-84BD91D4C84E}">
      <dgm:prSet/>
      <dgm:spPr/>
      <dgm:t>
        <a:bodyPr/>
        <a:lstStyle/>
        <a:p>
          <a:endParaRPr lang="pt-BR"/>
        </a:p>
      </dgm:t>
    </dgm:pt>
    <dgm:pt modelId="{B285EB74-35DC-4D87-9EF7-FAB4ECB71112}" type="sibTrans" cxnId="{294EEF6A-BF92-480D-948E-84BD91D4C84E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r>
            <a:rPr lang="pt-BR" dirty="0" smtClean="0"/>
            <a:t>LINKS</a:t>
          </a:r>
          <a:endParaRPr lang="pt-BR" dirty="0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225AED6C-F1B0-4A0C-B505-1ED9F5449D43}">
      <dgm:prSet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24490F4E-BF1C-48F7-9B8A-C8D9BE398DEB}" type="parTrans" cxnId="{767477A6-2DA3-4651-B0B5-F509B8ADDF22}">
      <dgm:prSet/>
      <dgm:spPr/>
      <dgm:t>
        <a:bodyPr/>
        <a:lstStyle/>
        <a:p>
          <a:endParaRPr lang="pt-BR"/>
        </a:p>
      </dgm:t>
    </dgm:pt>
    <dgm:pt modelId="{E874EC61-C683-4736-8E17-1DA2511A6ECB}" type="sibTrans" cxnId="{767477A6-2DA3-4651-B0B5-F509B8ADDF22}">
      <dgm:prSet/>
      <dgm:spPr/>
      <dgm:t>
        <a:bodyPr/>
        <a:lstStyle/>
        <a:p>
          <a:endParaRPr lang="pt-BR"/>
        </a:p>
      </dgm:t>
    </dgm:pt>
    <dgm:pt modelId="{364BE384-612B-485E-8ED5-A65E3AE29FFA}">
      <dgm:prSet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25A0B9AD-64EB-4D8B-B8C2-C0A0CFE4FE2E}" type="parTrans" cxnId="{A06BF5A7-2A2D-4E9E-8485-E487A08FEDB7}">
      <dgm:prSet/>
      <dgm:spPr/>
      <dgm:t>
        <a:bodyPr/>
        <a:lstStyle/>
        <a:p>
          <a:endParaRPr lang="pt-BR"/>
        </a:p>
      </dgm:t>
    </dgm:pt>
    <dgm:pt modelId="{5FFC5B0E-FF0A-4F5E-AAA1-8A9F75853D50}" type="sibTrans" cxnId="{A06BF5A7-2A2D-4E9E-8485-E487A08FEDB7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vert"/>
        <a:lstStyle/>
        <a:p>
          <a:r>
            <a:rPr lang="pt-BR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E9976E98-C6E0-41FA-B461-732D18ACE032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777B42A-AD6F-4A50-99BE-58B7EAA4B58E}" type="parTrans" cxnId="{23CD8B38-9BB0-4992-A3EC-B0FF73B2EF3F}">
      <dgm:prSet/>
      <dgm:spPr/>
      <dgm:t>
        <a:bodyPr/>
        <a:lstStyle/>
        <a:p>
          <a:endParaRPr lang="pt-BR"/>
        </a:p>
      </dgm:t>
    </dgm:pt>
    <dgm:pt modelId="{CA3A02EE-75C5-4594-98D4-3CD42F9C3F27}" type="sibTrans" cxnId="{23CD8B38-9BB0-4992-A3EC-B0FF73B2EF3F}">
      <dgm:prSet/>
      <dgm:spPr/>
      <dgm:t>
        <a:bodyPr/>
        <a:lstStyle/>
        <a:p>
          <a:endParaRPr lang="pt-BR"/>
        </a:p>
      </dgm:t>
    </dgm:pt>
    <dgm:pt modelId="{6631DAAC-8B91-4197-A6E3-726C00378676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43A08DDA-0D33-46E8-889C-80BD82E70D6F}" type="parTrans" cxnId="{5B630F53-D93A-4700-9FAD-0D30A5E39775}">
      <dgm:prSet/>
      <dgm:spPr/>
      <dgm:t>
        <a:bodyPr/>
        <a:lstStyle/>
        <a:p>
          <a:endParaRPr lang="pt-BR"/>
        </a:p>
      </dgm:t>
    </dgm:pt>
    <dgm:pt modelId="{C42FA34C-BAD9-4F39-849A-B1AC02B1860C}" type="sibTrans" cxnId="{5B630F53-D93A-4700-9FAD-0D30A5E39775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4F628298-1E1C-49A8-93D3-A5E3840F661A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782050C5-C436-4E9D-BFC3-183495ACF0BB}" type="parTrans" cxnId="{4C1019BE-B88F-4043-A07D-8B31AF63F13B}">
      <dgm:prSet/>
      <dgm:spPr/>
      <dgm:t>
        <a:bodyPr/>
        <a:lstStyle/>
        <a:p>
          <a:endParaRPr lang="pt-BR"/>
        </a:p>
      </dgm:t>
    </dgm:pt>
    <dgm:pt modelId="{2E8335C0-C861-4691-8096-3001CDA31B65}" type="sibTrans" cxnId="{4C1019BE-B88F-4043-A07D-8B31AF63F13B}">
      <dgm:prSet/>
      <dgm:spPr/>
      <dgm:t>
        <a:bodyPr/>
        <a:lstStyle/>
        <a:p>
          <a:endParaRPr lang="pt-BR"/>
        </a:p>
      </dgm:t>
    </dgm:pt>
    <dgm:pt modelId="{0574FCC1-6A57-4597-A9E0-5DF2A8EA228C}">
      <dgm:prSet/>
      <dgm:spPr/>
      <dgm:t>
        <a:bodyPr vert="vert"/>
        <a:lstStyle/>
        <a:p>
          <a:r>
            <a:rPr lang="pt-BR" dirty="0" smtClean="0"/>
            <a:t>CRITERIOS PARA FATURAMENTO</a:t>
          </a:r>
        </a:p>
      </dgm:t>
    </dgm:pt>
    <dgm:pt modelId="{6C084E62-E4A5-44E7-864E-B6C42EEB9C63}" type="parTrans" cxnId="{7D77E886-E192-4E0F-9880-8CBFFEF33BC5}">
      <dgm:prSet/>
      <dgm:spPr/>
      <dgm:t>
        <a:bodyPr/>
        <a:lstStyle/>
        <a:p>
          <a:endParaRPr lang="pt-BR"/>
        </a:p>
      </dgm:t>
    </dgm:pt>
    <dgm:pt modelId="{E9A2FA21-0E2A-4B13-93B6-190D2FCB8EFC}" type="sibTrans" cxnId="{7D77E886-E192-4E0F-9880-8CBFFEF33BC5}">
      <dgm:prSet/>
      <dgm:spPr/>
      <dgm:t>
        <a:bodyPr/>
        <a:lstStyle/>
        <a:p>
          <a:endParaRPr lang="pt-BR"/>
        </a:p>
      </dgm:t>
    </dgm:pt>
    <dgm:pt modelId="{60CC0ACE-AA3D-47C7-A392-004769642FF9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96EDE5EB-4EAF-4807-9F14-3DE8707EA6DF}" type="parTrans" cxnId="{E0DB9045-A1CE-4422-838E-23035A9C4E39}">
      <dgm:prSet/>
      <dgm:spPr/>
      <dgm:t>
        <a:bodyPr/>
        <a:lstStyle/>
        <a:p>
          <a:endParaRPr lang="pt-BR"/>
        </a:p>
      </dgm:t>
    </dgm:pt>
    <dgm:pt modelId="{83E83F6E-F03E-463F-B6BE-603D5EB9A720}" type="sibTrans" cxnId="{E0DB9045-A1CE-4422-838E-23035A9C4E39}">
      <dgm:prSet/>
      <dgm:spPr/>
      <dgm:t>
        <a:bodyPr/>
        <a:lstStyle/>
        <a:p>
          <a:endParaRPr lang="pt-BR"/>
        </a:p>
      </dgm:t>
    </dgm:pt>
    <dgm:pt modelId="{39ABA927-1295-42DB-AC9D-65F02621D6DC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1387F3B9-6407-45E6-87F6-7A3FF6CCCEEA}" type="parTrans" cxnId="{E22451BC-5FF7-4294-B76E-09636A164909}">
      <dgm:prSet/>
      <dgm:spPr/>
      <dgm:t>
        <a:bodyPr/>
        <a:lstStyle/>
        <a:p>
          <a:endParaRPr lang="pt-BR"/>
        </a:p>
      </dgm:t>
    </dgm:pt>
    <dgm:pt modelId="{2037662C-DD2E-468E-ACB6-2673B97D3387}" type="sibTrans" cxnId="{E22451BC-5FF7-4294-B76E-09636A164909}">
      <dgm:prSet/>
      <dgm:spPr/>
      <dgm:t>
        <a:bodyPr/>
        <a:lstStyle/>
        <a:p>
          <a:endParaRPr lang="pt-BR"/>
        </a:p>
      </dgm:t>
    </dgm:pt>
    <dgm:pt modelId="{4708C3A5-0CBE-49B4-B2D0-7DD63CED4E31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80E04511-D258-46F7-A15C-43FBFB4A3DDD}" type="parTrans" cxnId="{808D610C-FF0D-4F3A-9861-BDE4A2DF8DCC}">
      <dgm:prSet/>
      <dgm:spPr/>
      <dgm:t>
        <a:bodyPr/>
        <a:lstStyle/>
        <a:p>
          <a:endParaRPr lang="pt-BR"/>
        </a:p>
      </dgm:t>
    </dgm:pt>
    <dgm:pt modelId="{490A599D-197C-44FB-AEC5-3AB524142103}" type="sibTrans" cxnId="{808D610C-FF0D-4F3A-9861-BDE4A2DF8DCC}">
      <dgm:prSet/>
      <dgm:spPr/>
      <dgm:t>
        <a:bodyPr/>
        <a:lstStyle/>
        <a:p>
          <a:endParaRPr lang="pt-BR"/>
        </a:p>
      </dgm:t>
    </dgm:pt>
    <dgm:pt modelId="{23530F71-9FDC-4426-A33A-E468C6922D06}">
      <dgm:prSet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E2D10940-C7F2-4257-8712-FE66C484E0C4}" type="parTrans" cxnId="{704C4A64-6E25-484A-97F9-BED293CBBED3}">
      <dgm:prSet/>
      <dgm:spPr/>
      <dgm:t>
        <a:bodyPr/>
        <a:lstStyle/>
        <a:p>
          <a:endParaRPr lang="pt-BR"/>
        </a:p>
      </dgm:t>
    </dgm:pt>
    <dgm:pt modelId="{1C027488-E61D-48E8-99C3-A50EA6C97AA8}" type="sibTrans" cxnId="{704C4A64-6E25-484A-97F9-BED293CBBED3}">
      <dgm:prSet/>
      <dgm:spPr/>
      <dgm:t>
        <a:bodyPr/>
        <a:lstStyle/>
        <a:p>
          <a:endParaRPr lang="pt-BR"/>
        </a:p>
      </dgm:t>
    </dgm:pt>
    <dgm:pt modelId="{487DBF3B-4891-4633-80CB-0048581B3923}">
      <dgm:prSet/>
      <dgm:spPr/>
      <dgm:t>
        <a:bodyPr vert="vert"/>
        <a:lstStyle/>
        <a:p>
          <a:r>
            <a:rPr lang="pt-BR" dirty="0" smtClean="0"/>
            <a:t>FATURAMENTO</a:t>
          </a:r>
          <a:endParaRPr lang="pt-BR" dirty="0"/>
        </a:p>
      </dgm:t>
    </dgm:pt>
    <dgm:pt modelId="{B7E10C67-06BD-4808-A57C-995307FF6EA7}" type="parTrans" cxnId="{EFF8E2A9-1B69-48E5-8CF4-C2B8844D751B}">
      <dgm:prSet/>
      <dgm:spPr/>
      <dgm:t>
        <a:bodyPr/>
        <a:lstStyle/>
        <a:p>
          <a:endParaRPr lang="pt-BR"/>
        </a:p>
      </dgm:t>
    </dgm:pt>
    <dgm:pt modelId="{6B48F0C8-1AC2-403D-AC35-BFFD0DBE21B9}" type="sibTrans" cxnId="{EFF8E2A9-1B69-48E5-8CF4-C2B8844D751B}">
      <dgm:prSet/>
      <dgm:spPr/>
      <dgm:t>
        <a:bodyPr/>
        <a:lstStyle/>
        <a:p>
          <a:endParaRPr lang="pt-BR"/>
        </a:p>
      </dgm:t>
    </dgm:pt>
    <dgm:pt modelId="{B1B6C9A4-5E40-4820-A2AE-33151512F4BC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2CF9637E-DA00-43EE-8F8D-9A8A50F9A69F}" type="parTrans" cxnId="{CC0E7213-0293-4211-A9BB-DDE4DA2A17BA}">
      <dgm:prSet/>
      <dgm:spPr/>
      <dgm:t>
        <a:bodyPr/>
        <a:lstStyle/>
        <a:p>
          <a:endParaRPr lang="pt-BR"/>
        </a:p>
      </dgm:t>
    </dgm:pt>
    <dgm:pt modelId="{2C5E9E9E-2BB9-41D8-9E4B-F44EA176E35C}" type="sibTrans" cxnId="{CC0E7213-0293-4211-A9BB-DDE4DA2A17BA}">
      <dgm:prSet/>
      <dgm:spPr/>
      <dgm:t>
        <a:bodyPr/>
        <a:lstStyle/>
        <a:p>
          <a:endParaRPr lang="pt-BR"/>
        </a:p>
      </dgm:t>
    </dgm:pt>
    <dgm:pt modelId="{BC66DC2D-B6C8-4EEB-849A-BBF34530C4BB}">
      <dgm:prSet/>
      <dgm:spPr/>
      <dgm:t>
        <a:bodyPr vert="vert"/>
        <a:lstStyle/>
        <a:p>
          <a:r>
            <a:rPr lang="pt-BR" dirty="0" smtClean="0"/>
            <a:t>PREÇO DA CAÇAMBA</a:t>
          </a:r>
          <a:endParaRPr lang="pt-BR" dirty="0"/>
        </a:p>
      </dgm:t>
    </dgm:pt>
    <dgm:pt modelId="{06FBCAF8-A5C2-4439-AEAB-88B3D96777CE}" type="parTrans" cxnId="{9A663808-903D-4FD0-9E45-0C66D2705209}">
      <dgm:prSet/>
      <dgm:spPr/>
      <dgm:t>
        <a:bodyPr/>
        <a:lstStyle/>
        <a:p>
          <a:endParaRPr lang="pt-BR"/>
        </a:p>
      </dgm:t>
    </dgm:pt>
    <dgm:pt modelId="{64818662-A1C9-4FE8-89E3-C161860F8397}" type="sibTrans" cxnId="{9A663808-903D-4FD0-9E45-0C66D2705209}">
      <dgm:prSet/>
      <dgm:spPr/>
      <dgm:t>
        <a:bodyPr/>
        <a:lstStyle/>
        <a:p>
          <a:endParaRPr lang="pt-BR"/>
        </a:p>
      </dgm:t>
    </dgm:pt>
    <dgm:pt modelId="{F79A8759-5186-4C27-8EDE-B922279DFDCA}">
      <dgm:prSet/>
      <dgm:spPr/>
      <dgm:t>
        <a:bodyPr vert="vert"/>
        <a:lstStyle/>
        <a:p>
          <a:r>
            <a:rPr lang="pt-BR" dirty="0" smtClean="0"/>
            <a:t>ACOMPANHAMENTO DE PROPAGANDAS</a:t>
          </a:r>
          <a:endParaRPr lang="pt-BR" dirty="0"/>
        </a:p>
      </dgm:t>
    </dgm:pt>
    <dgm:pt modelId="{3A36C836-D112-46BE-92F4-AFEC9DC5F837}" type="parTrans" cxnId="{1F7EF797-E18B-4472-813F-7492EFFB9800}">
      <dgm:prSet/>
      <dgm:spPr/>
      <dgm:t>
        <a:bodyPr/>
        <a:lstStyle/>
        <a:p>
          <a:endParaRPr lang="pt-BR"/>
        </a:p>
      </dgm:t>
    </dgm:pt>
    <dgm:pt modelId="{C2BE71F7-444C-4B91-84C4-626EE6761CF2}" type="sibTrans" cxnId="{1F7EF797-E18B-4472-813F-7492EFFB9800}">
      <dgm:prSet/>
      <dgm:spPr/>
      <dgm:t>
        <a:bodyPr/>
        <a:lstStyle/>
        <a:p>
          <a:endParaRPr lang="pt-BR"/>
        </a:p>
      </dgm:t>
    </dgm:pt>
    <dgm:pt modelId="{4D6BCF4E-ADED-491B-8B1D-E9033959A6FD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4BA8650D-ECB8-447F-A5D2-C4674644F82E}" type="parTrans" cxnId="{DD9A7DCA-5109-4210-88AD-F83764EA1FFC}">
      <dgm:prSet/>
      <dgm:spPr/>
      <dgm:t>
        <a:bodyPr/>
        <a:lstStyle/>
        <a:p>
          <a:endParaRPr lang="pt-BR"/>
        </a:p>
      </dgm:t>
    </dgm:pt>
    <dgm:pt modelId="{47FA6BF6-843A-4DFE-8A31-212758451D08}" type="sibTrans" cxnId="{DD9A7DCA-5109-4210-88AD-F83764EA1FFC}">
      <dgm:prSet/>
      <dgm:spPr/>
      <dgm:t>
        <a:bodyPr/>
        <a:lstStyle/>
        <a:p>
          <a:endParaRPr lang="pt-BR"/>
        </a:p>
      </dgm:t>
    </dgm:pt>
    <dgm:pt modelId="{201E3E4D-68C2-435B-86D3-B32E653522B2}">
      <dgm:prSet/>
      <dgm:spPr/>
      <dgm:t>
        <a:bodyPr vert="vert"/>
        <a:lstStyle/>
        <a:p>
          <a:r>
            <a:rPr lang="pt-BR" dirty="0" smtClean="0"/>
            <a:t>GRUPO DE CLIENTES</a:t>
          </a:r>
          <a:endParaRPr lang="pt-BR" dirty="0"/>
        </a:p>
      </dgm:t>
    </dgm:pt>
    <dgm:pt modelId="{B54CCAFA-1E02-4B16-B462-B472445769F4}" type="parTrans" cxnId="{FC620B99-CF65-4C3A-90EE-563DE4BBAE90}">
      <dgm:prSet/>
      <dgm:spPr/>
      <dgm:t>
        <a:bodyPr/>
        <a:lstStyle/>
        <a:p>
          <a:endParaRPr lang="pt-BR"/>
        </a:p>
      </dgm:t>
    </dgm:pt>
    <dgm:pt modelId="{6341339A-3506-422E-9DF5-9B86DCA6422A}" type="sibTrans" cxnId="{FC620B99-CF65-4C3A-90EE-563DE4BBAE90}">
      <dgm:prSet/>
      <dgm:spPr/>
      <dgm:t>
        <a:bodyPr/>
        <a:lstStyle/>
        <a:p>
          <a:endParaRPr lang="pt-BR"/>
        </a:p>
      </dgm:t>
    </dgm:pt>
    <dgm:pt modelId="{8A63B565-3C70-4457-9EFB-3BB21B037E23}">
      <dgm:prSet/>
      <dgm:spPr/>
      <dgm:t>
        <a:bodyPr vert="vert"/>
        <a:lstStyle/>
        <a:p>
          <a:r>
            <a:rPr lang="pt-BR" dirty="0" smtClean="0"/>
            <a:t>MEIO DE PROPAGANDA</a:t>
          </a:r>
          <a:endParaRPr lang="pt-BR" dirty="0"/>
        </a:p>
      </dgm:t>
    </dgm:pt>
    <dgm:pt modelId="{3D37A203-3CAC-4CE2-B842-F12BA9BAD905}" type="parTrans" cxnId="{CE7FBAB9-812B-4AA6-8718-5BB0B51A5A3F}">
      <dgm:prSet/>
      <dgm:spPr/>
      <dgm:t>
        <a:bodyPr/>
        <a:lstStyle/>
        <a:p>
          <a:endParaRPr lang="pt-BR"/>
        </a:p>
      </dgm:t>
    </dgm:pt>
    <dgm:pt modelId="{6354D018-2F49-4B1C-AD41-B7A287383D1E}" type="sibTrans" cxnId="{CE7FBAB9-812B-4AA6-8718-5BB0B51A5A3F}">
      <dgm:prSet/>
      <dgm:spPr/>
      <dgm:t>
        <a:bodyPr/>
        <a:lstStyle/>
        <a:p>
          <a:endParaRPr lang="pt-BR"/>
        </a:p>
      </dgm:t>
    </dgm:pt>
    <dgm:pt modelId="{38F956E2-EA36-444C-B74D-8CEA7F2B2B30}">
      <dgm:prSet/>
      <dgm:spPr/>
      <dgm:t>
        <a:bodyPr vert="vert"/>
        <a:lstStyle/>
        <a:p>
          <a:r>
            <a:rPr lang="pt-BR" dirty="0" smtClean="0"/>
            <a:t>STATUS – LIBERADO/BLOQUEADO</a:t>
          </a:r>
          <a:endParaRPr lang="pt-BR" dirty="0"/>
        </a:p>
      </dgm:t>
    </dgm:pt>
    <dgm:pt modelId="{2AF6FEE8-24B7-4028-82AB-49B46258EE09}" type="parTrans" cxnId="{9F8D6FBC-0EEE-4DBE-B3B5-1E0CC7F44121}">
      <dgm:prSet/>
      <dgm:spPr/>
      <dgm:t>
        <a:bodyPr/>
        <a:lstStyle/>
        <a:p>
          <a:endParaRPr lang="pt-BR"/>
        </a:p>
      </dgm:t>
    </dgm:pt>
    <dgm:pt modelId="{2FD62ECA-6BEA-457B-BE3C-294056B491F3}" type="sibTrans" cxnId="{9F8D6FBC-0EEE-4DBE-B3B5-1E0CC7F44121}">
      <dgm:prSet/>
      <dgm:spPr/>
      <dgm:t>
        <a:bodyPr/>
        <a:lstStyle/>
        <a:p>
          <a:endParaRPr lang="pt-BR"/>
        </a:p>
      </dgm:t>
    </dgm:pt>
    <dgm:pt modelId="{F512E055-348A-4FBF-911E-CCACF127BC83}">
      <dgm:prSet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6E676E2A-7790-416C-A813-124DD0966E4B}" type="parTrans" cxnId="{6D6326D6-4E3D-4B6F-B2E8-2E7A481DC000}">
      <dgm:prSet/>
      <dgm:spPr/>
      <dgm:t>
        <a:bodyPr/>
        <a:lstStyle/>
        <a:p>
          <a:endParaRPr lang="pt-BR"/>
        </a:p>
      </dgm:t>
    </dgm:pt>
    <dgm:pt modelId="{2B95E117-15E8-47E9-B676-32590E98337F}" type="sibTrans" cxnId="{6D6326D6-4E3D-4B6F-B2E8-2E7A481DC000}">
      <dgm:prSet/>
      <dgm:spPr/>
      <dgm:t>
        <a:bodyPr/>
        <a:lstStyle/>
        <a:p>
          <a:endParaRPr lang="pt-BR"/>
        </a:p>
      </dgm:t>
    </dgm:pt>
    <dgm:pt modelId="{58BF6164-79FA-423F-853B-9A7876E20263}">
      <dgm:prSet/>
      <dgm:spPr/>
      <dgm:t>
        <a:bodyPr vert="vert"/>
        <a:lstStyle/>
        <a:p>
          <a:r>
            <a:rPr lang="pt-BR" dirty="0" smtClean="0"/>
            <a:t>TRANSAÇÕES</a:t>
          </a:r>
        </a:p>
      </dgm:t>
    </dgm:pt>
    <dgm:pt modelId="{E8BE49B5-C865-4D57-B908-1350F77F1F58}" type="parTrans" cxnId="{3028CCE3-D44A-4F09-B9D7-EB2070C12B0A}">
      <dgm:prSet/>
      <dgm:spPr/>
      <dgm:t>
        <a:bodyPr/>
        <a:lstStyle/>
        <a:p>
          <a:endParaRPr lang="pt-BR"/>
        </a:p>
      </dgm:t>
    </dgm:pt>
    <dgm:pt modelId="{126A74EE-B431-4982-B16A-45E7BFC6B12D}" type="sibTrans" cxnId="{3028CCE3-D44A-4F09-B9D7-EB2070C12B0A}">
      <dgm:prSet/>
      <dgm:spPr/>
      <dgm:t>
        <a:bodyPr/>
        <a:lstStyle/>
        <a:p>
          <a:endParaRPr lang="pt-BR"/>
        </a:p>
      </dgm:t>
    </dgm:pt>
    <dgm:pt modelId="{246B7055-B551-4DBA-8B61-292FA6F214A8}">
      <dgm:prSet/>
      <dgm:spPr/>
      <dgm:t>
        <a:bodyPr vert="vert"/>
        <a:lstStyle/>
        <a:p>
          <a:r>
            <a:rPr lang="pt-BR" dirty="0" smtClean="0"/>
            <a:t>CONDIÇÕES</a:t>
          </a:r>
        </a:p>
      </dgm:t>
    </dgm:pt>
    <dgm:pt modelId="{F425109B-C75B-48EA-AADD-C680749A17D0}" type="parTrans" cxnId="{D63FE020-E095-4BE9-B8BD-F5FD0E6B3107}">
      <dgm:prSet/>
      <dgm:spPr/>
      <dgm:t>
        <a:bodyPr/>
        <a:lstStyle/>
        <a:p>
          <a:endParaRPr lang="pt-BR"/>
        </a:p>
      </dgm:t>
    </dgm:pt>
    <dgm:pt modelId="{32CC9687-6BCB-4D4D-8045-1DE09BAB6147}" type="sibTrans" cxnId="{D63FE020-E095-4BE9-B8BD-F5FD0E6B3107}">
      <dgm:prSet/>
      <dgm:spPr/>
      <dgm:t>
        <a:bodyPr/>
        <a:lstStyle/>
        <a:p>
          <a:endParaRPr lang="pt-BR"/>
        </a:p>
      </dgm:t>
    </dgm:pt>
    <dgm:pt modelId="{8ED5ACC6-8C39-4CE5-BA6E-62AE85E0B9F0}">
      <dgm:prSet/>
      <dgm:spPr/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CA375C9A-FFBB-47BE-94DD-2E3CC3C9C56B}" type="parTrans" cxnId="{00CEFCC6-C672-440F-9A8C-8DB7E32EC929}">
      <dgm:prSet/>
      <dgm:spPr/>
      <dgm:t>
        <a:bodyPr/>
        <a:lstStyle/>
        <a:p>
          <a:endParaRPr lang="pt-BR"/>
        </a:p>
      </dgm:t>
    </dgm:pt>
    <dgm:pt modelId="{558D62F1-F260-4AEF-B7F8-759ACEEE9737}" type="sibTrans" cxnId="{00CEFCC6-C672-440F-9A8C-8DB7E32EC929}">
      <dgm:prSet/>
      <dgm:spPr/>
      <dgm:t>
        <a:bodyPr/>
        <a:lstStyle/>
        <a:p>
          <a:endParaRPr lang="pt-BR"/>
        </a:p>
      </dgm:t>
    </dgm:pt>
    <dgm:pt modelId="{EF661A21-47A3-466E-9A14-DB8C86D794C3}">
      <dgm:prSet/>
      <dgm:spPr/>
      <dgm:t>
        <a:bodyPr vert="vert"/>
        <a:lstStyle/>
        <a:p>
          <a:r>
            <a:rPr lang="pt-BR" smtClean="0"/>
            <a:t>TIPO DE CADASTRO</a:t>
          </a:r>
          <a:endParaRPr lang="pt-BR" dirty="0"/>
        </a:p>
      </dgm:t>
    </dgm:pt>
    <dgm:pt modelId="{DC922A4E-9C45-49AE-8F35-7E1F11358828}" type="parTrans" cxnId="{1286D740-DA9F-44D8-B7EA-D2C7D68225B9}">
      <dgm:prSet/>
      <dgm:spPr/>
      <dgm:t>
        <a:bodyPr/>
        <a:lstStyle/>
        <a:p>
          <a:endParaRPr lang="pt-BR"/>
        </a:p>
      </dgm:t>
    </dgm:pt>
    <dgm:pt modelId="{4F08A039-3881-4DF1-97CB-E19932D820EF}" type="sibTrans" cxnId="{1286D740-DA9F-44D8-B7EA-D2C7D68225B9}">
      <dgm:prSet/>
      <dgm:spPr/>
      <dgm:t>
        <a:bodyPr/>
        <a:lstStyle/>
        <a:p>
          <a:endParaRPr lang="pt-BR"/>
        </a:p>
      </dgm:t>
    </dgm:pt>
    <dgm:pt modelId="{31C8E1FD-0B9D-462E-ABAA-338F3B8A85FE}">
      <dgm:prSet phldrT="[Texto]"/>
      <dgm:spPr/>
      <dgm:t>
        <a:bodyPr vert="vert"/>
        <a:lstStyle/>
        <a:p>
          <a:r>
            <a:rPr lang="pt-BR" smtClean="0"/>
            <a:t>PREÇOS</a:t>
          </a:r>
          <a:endParaRPr lang="pt-BR" dirty="0"/>
        </a:p>
      </dgm:t>
    </dgm:pt>
    <dgm:pt modelId="{192D57E5-7418-440B-A6F9-D7A7A49F0D0C}" type="parTrans" cxnId="{A5F122D5-BB81-4084-AB83-4786CDFE519A}">
      <dgm:prSet/>
      <dgm:spPr/>
    </dgm:pt>
    <dgm:pt modelId="{F41DB1B1-3F20-4E5E-AFB5-273AAEC276C1}" type="sibTrans" cxnId="{A5F122D5-BB81-4084-AB83-4786CDFE519A}">
      <dgm:prSet/>
      <dgm:spPr/>
    </dgm:pt>
    <dgm:pt modelId="{206C82FD-7F53-4739-A903-4BF379F6D5DF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10B095FA-D98C-46F6-A559-56F92E2AD8C2}" type="parTrans" cxnId="{2006F3F0-5E4A-4903-AE2B-3B36119BEDA3}">
      <dgm:prSet/>
      <dgm:spPr/>
      <dgm:t>
        <a:bodyPr/>
        <a:lstStyle/>
        <a:p>
          <a:endParaRPr lang="pt-BR"/>
        </a:p>
      </dgm:t>
    </dgm:pt>
    <dgm:pt modelId="{B06EDAF0-F012-40DB-85B5-249067D02FDD}" type="sibTrans" cxnId="{2006F3F0-5E4A-4903-AE2B-3B36119BEDA3}">
      <dgm:prSet/>
      <dgm:spPr/>
      <dgm:t>
        <a:bodyPr/>
        <a:lstStyle/>
        <a:p>
          <a:endParaRPr lang="pt-BR"/>
        </a:p>
      </dgm:t>
    </dgm:pt>
    <dgm:pt modelId="{16A0BEC7-CB94-485B-A98B-FFF0286CD89B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8C54579F-86EC-496C-B11B-DDE3E0969ACE}" type="parTrans" cxnId="{5A37B924-7D37-4241-AE36-3DB05DCE57DA}">
      <dgm:prSet/>
      <dgm:spPr/>
      <dgm:t>
        <a:bodyPr/>
        <a:lstStyle/>
        <a:p>
          <a:endParaRPr lang="pt-BR"/>
        </a:p>
      </dgm:t>
    </dgm:pt>
    <dgm:pt modelId="{C7EDEF7B-FBCF-430A-939F-44A557F6BB78}" type="sibTrans" cxnId="{5A37B924-7D37-4241-AE36-3DB05DCE57DA}">
      <dgm:prSet/>
      <dgm:spPr/>
      <dgm:t>
        <a:bodyPr/>
        <a:lstStyle/>
        <a:p>
          <a:endParaRPr lang="pt-BR"/>
        </a:p>
      </dgm:t>
    </dgm:pt>
    <dgm:pt modelId="{5BEFC180-A28E-46DC-B27C-A3DB62339DFE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/>
        </a:p>
      </dgm:t>
    </dgm:pt>
    <dgm:pt modelId="{0EB234E5-D666-4860-9B39-FE2CD9A2ABD9}" type="parTrans" cxnId="{3FC3164C-18ED-4880-AC6A-0392CECC5B77}">
      <dgm:prSet/>
      <dgm:spPr/>
      <dgm:t>
        <a:bodyPr/>
        <a:lstStyle/>
        <a:p>
          <a:endParaRPr lang="pt-BR"/>
        </a:p>
      </dgm:t>
    </dgm:pt>
    <dgm:pt modelId="{F8F08B84-868D-4175-A1D1-270CC9D0903C}" type="sibTrans" cxnId="{3FC3164C-18ED-4880-AC6A-0392CECC5B77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D93BDE14-0B18-464F-BF44-C264891FFDDB}" type="pres">
      <dgm:prSet presAssocID="{225AED6C-F1B0-4A0C-B505-1ED9F5449D43}" presName="vertTwo" presStyleCnt="0"/>
      <dgm:spPr/>
      <dgm:t>
        <a:bodyPr/>
        <a:lstStyle/>
        <a:p>
          <a:endParaRPr lang="pt-BR"/>
        </a:p>
      </dgm:t>
    </dgm:pt>
    <dgm:pt modelId="{F0D7FD15-D712-4201-88DD-7B610D917565}" type="pres">
      <dgm:prSet presAssocID="{225AED6C-F1B0-4A0C-B505-1ED9F5449D43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A755-317C-46C0-B36C-69CF76FBBBB0}" type="pres">
      <dgm:prSet presAssocID="{225AED6C-F1B0-4A0C-B505-1ED9F5449D43}" presName="parTransTwo" presStyleCnt="0"/>
      <dgm:spPr/>
      <dgm:t>
        <a:bodyPr/>
        <a:lstStyle/>
        <a:p>
          <a:endParaRPr lang="pt-BR"/>
        </a:p>
      </dgm:t>
    </dgm:pt>
    <dgm:pt modelId="{01E794AC-189D-47EC-85AF-BEE65C53997F}" type="pres">
      <dgm:prSet presAssocID="{225AED6C-F1B0-4A0C-B505-1ED9F5449D43}" presName="horzTwo" presStyleCnt="0"/>
      <dgm:spPr/>
      <dgm:t>
        <a:bodyPr/>
        <a:lstStyle/>
        <a:p>
          <a:endParaRPr lang="pt-BR"/>
        </a:p>
      </dgm:t>
    </dgm:pt>
    <dgm:pt modelId="{B4DC4DB4-7E9E-407A-BD68-B8DCC6BDA8DF}" type="pres">
      <dgm:prSet presAssocID="{4708C3A5-0CBE-49B4-B2D0-7DD63CED4E31}" presName="vertThree" presStyleCnt="0"/>
      <dgm:spPr/>
      <dgm:t>
        <a:bodyPr/>
        <a:lstStyle/>
        <a:p>
          <a:endParaRPr lang="pt-BR"/>
        </a:p>
      </dgm:t>
    </dgm:pt>
    <dgm:pt modelId="{7AB7D887-D098-4C64-8538-A874085012EF}" type="pres">
      <dgm:prSet presAssocID="{4708C3A5-0CBE-49B4-B2D0-7DD63CED4E31}" presName="txThree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03D0FA-CDA1-4EF1-AF4F-3FB2899B0ED0}" type="pres">
      <dgm:prSet presAssocID="{4708C3A5-0CBE-49B4-B2D0-7DD63CED4E31}" presName="horzThree" presStyleCnt="0"/>
      <dgm:spPr/>
      <dgm:t>
        <a:bodyPr/>
        <a:lstStyle/>
        <a:p>
          <a:endParaRPr lang="pt-BR"/>
        </a:p>
      </dgm:t>
    </dgm:pt>
    <dgm:pt modelId="{D408F9CD-E0F4-4CA1-BD96-8B5D0F4F5CA0}" type="pres">
      <dgm:prSet presAssocID="{490A599D-197C-44FB-AEC5-3AB524142103}" presName="sibSpaceThree" presStyleCnt="0"/>
      <dgm:spPr/>
      <dgm:t>
        <a:bodyPr/>
        <a:lstStyle/>
        <a:p>
          <a:endParaRPr lang="pt-BR"/>
        </a:p>
      </dgm:t>
    </dgm:pt>
    <dgm:pt modelId="{BFC46569-2D22-48EA-AB2E-5A34A23144C1}" type="pres">
      <dgm:prSet presAssocID="{23530F71-9FDC-4426-A33A-E468C6922D06}" presName="vertThree" presStyleCnt="0"/>
      <dgm:spPr/>
      <dgm:t>
        <a:bodyPr/>
        <a:lstStyle/>
        <a:p>
          <a:endParaRPr lang="pt-BR"/>
        </a:p>
      </dgm:t>
    </dgm:pt>
    <dgm:pt modelId="{9DD1B063-2F29-469E-B496-17CFA55B56C7}" type="pres">
      <dgm:prSet presAssocID="{23530F71-9FDC-4426-A33A-E468C6922D06}" presName="txThree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10010-108B-4B40-B2CC-E9BF463CA7EC}" type="pres">
      <dgm:prSet presAssocID="{23530F71-9FDC-4426-A33A-E468C6922D06}" presName="horzThree" presStyleCnt="0"/>
      <dgm:spPr/>
      <dgm:t>
        <a:bodyPr/>
        <a:lstStyle/>
        <a:p>
          <a:endParaRPr lang="pt-BR"/>
        </a:p>
      </dgm:t>
    </dgm:pt>
    <dgm:pt modelId="{8CB1A8B8-897E-4FC8-8B3A-10A04F09EA30}" type="pres">
      <dgm:prSet presAssocID="{1C027488-E61D-48E8-99C3-A50EA6C97AA8}" presName="sibSpaceThree" presStyleCnt="0"/>
      <dgm:spPr/>
      <dgm:t>
        <a:bodyPr/>
        <a:lstStyle/>
        <a:p>
          <a:endParaRPr lang="pt-BR"/>
        </a:p>
      </dgm:t>
    </dgm:pt>
    <dgm:pt modelId="{F56C7346-A32F-4764-A9A2-BD875560D715}" type="pres">
      <dgm:prSet presAssocID="{487DBF3B-4891-4633-80CB-0048581B3923}" presName="vertThree" presStyleCnt="0"/>
      <dgm:spPr/>
      <dgm:t>
        <a:bodyPr/>
        <a:lstStyle/>
        <a:p>
          <a:endParaRPr lang="pt-BR"/>
        </a:p>
      </dgm:t>
    </dgm:pt>
    <dgm:pt modelId="{9733FE95-A6BE-49FB-B1A3-4A3F934FEA1C}" type="pres">
      <dgm:prSet presAssocID="{487DBF3B-4891-4633-80CB-0048581B3923}" presName="txThree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E60C77-0508-45EA-8897-9C915F2DFA35}" type="pres">
      <dgm:prSet presAssocID="{487DBF3B-4891-4633-80CB-0048581B3923}" presName="horzThree" presStyleCnt="0"/>
      <dgm:spPr/>
      <dgm:t>
        <a:bodyPr/>
        <a:lstStyle/>
        <a:p>
          <a:endParaRPr lang="pt-BR"/>
        </a:p>
      </dgm:t>
    </dgm:pt>
    <dgm:pt modelId="{4E030339-BA63-40F5-A86B-DCE31327CBAE}" type="pres">
      <dgm:prSet presAssocID="{6B48F0C8-1AC2-403D-AC35-BFFD0DBE21B9}" presName="sibSpaceThree" presStyleCnt="0"/>
      <dgm:spPr/>
      <dgm:t>
        <a:bodyPr/>
        <a:lstStyle/>
        <a:p>
          <a:endParaRPr lang="pt-BR"/>
        </a:p>
      </dgm:t>
    </dgm:pt>
    <dgm:pt modelId="{E6F2FD37-6974-4465-86EA-572915C8F594}" type="pres">
      <dgm:prSet presAssocID="{31C8E1FD-0B9D-462E-ABAA-338F3B8A85FE}" presName="vertThree" presStyleCnt="0"/>
      <dgm:spPr/>
    </dgm:pt>
    <dgm:pt modelId="{2F9693C0-BD3A-4970-A390-C4409CE21A52}" type="pres">
      <dgm:prSet presAssocID="{31C8E1FD-0B9D-462E-ABAA-338F3B8A85FE}" presName="txThree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237B9A-5D8E-4DFC-A070-EEEE1CF43E0D}" type="pres">
      <dgm:prSet presAssocID="{31C8E1FD-0B9D-462E-ABAA-338F3B8A85FE}" presName="parTransThree" presStyleCnt="0"/>
      <dgm:spPr/>
    </dgm:pt>
    <dgm:pt modelId="{7E29C984-E2B6-4F9E-A772-1B4E1E61C590}" type="pres">
      <dgm:prSet presAssocID="{31C8E1FD-0B9D-462E-ABAA-338F3B8A85FE}" presName="horzThree" presStyleCnt="0"/>
      <dgm:spPr/>
    </dgm:pt>
    <dgm:pt modelId="{599856C1-3637-42C0-B927-381E6651D8E7}" type="pres">
      <dgm:prSet presAssocID="{206C82FD-7F53-4739-A903-4BF379F6D5DF}" presName="vertFour" presStyleCnt="0">
        <dgm:presLayoutVars>
          <dgm:chPref val="3"/>
        </dgm:presLayoutVars>
      </dgm:prSet>
      <dgm:spPr/>
    </dgm:pt>
    <dgm:pt modelId="{6BDBA33D-1E86-4004-AC3F-169A78EBB780}" type="pres">
      <dgm:prSet presAssocID="{206C82FD-7F53-4739-A903-4BF379F6D5DF}" presName="txFour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1E0753-0FBA-42FA-A430-BFB21F3FC00B}" type="pres">
      <dgm:prSet presAssocID="{206C82FD-7F53-4739-A903-4BF379F6D5DF}" presName="horzFour" presStyleCnt="0"/>
      <dgm:spPr/>
    </dgm:pt>
    <dgm:pt modelId="{0C6D0453-B89A-407C-856A-B9A3D21FBECF}" type="pres">
      <dgm:prSet presAssocID="{B06EDAF0-F012-40DB-85B5-249067D02FDD}" presName="sibSpaceFour" presStyleCnt="0"/>
      <dgm:spPr/>
    </dgm:pt>
    <dgm:pt modelId="{99D679CC-5B25-447C-A559-4724CB91A6FF}" type="pres">
      <dgm:prSet presAssocID="{16A0BEC7-CB94-485B-A98B-FFF0286CD89B}" presName="vertFour" presStyleCnt="0">
        <dgm:presLayoutVars>
          <dgm:chPref val="3"/>
        </dgm:presLayoutVars>
      </dgm:prSet>
      <dgm:spPr/>
    </dgm:pt>
    <dgm:pt modelId="{D9BE5AB5-391B-4585-B805-C63826F25A89}" type="pres">
      <dgm:prSet presAssocID="{16A0BEC7-CB94-485B-A98B-FFF0286CD89B}" presName="txFour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A53E62-111D-4AEB-8F15-30CF90E5B09F}" type="pres">
      <dgm:prSet presAssocID="{16A0BEC7-CB94-485B-A98B-FFF0286CD89B}" presName="horzFour" presStyleCnt="0"/>
      <dgm:spPr/>
    </dgm:pt>
    <dgm:pt modelId="{448AA9A6-B04C-4355-ADBF-F63EDA54B602}" type="pres">
      <dgm:prSet presAssocID="{C7EDEF7B-FBCF-430A-939F-44A557F6BB78}" presName="sibSpaceFour" presStyleCnt="0"/>
      <dgm:spPr/>
    </dgm:pt>
    <dgm:pt modelId="{3B9ED2A9-0D97-4FFC-BCCB-19A73E5DF73B}" type="pres">
      <dgm:prSet presAssocID="{5BEFC180-A28E-46DC-B27C-A3DB62339DFE}" presName="vertFour" presStyleCnt="0">
        <dgm:presLayoutVars>
          <dgm:chPref val="3"/>
        </dgm:presLayoutVars>
      </dgm:prSet>
      <dgm:spPr/>
    </dgm:pt>
    <dgm:pt modelId="{E13C2209-4C28-4A2A-BC7B-8D8F3554319E}" type="pres">
      <dgm:prSet presAssocID="{5BEFC180-A28E-46DC-B27C-A3DB62339DFE}" presName="txFour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9EB0DB-DF8A-484A-955D-28DEC0510C41}" type="pres">
      <dgm:prSet presAssocID="{5BEFC180-A28E-46DC-B27C-A3DB62339DFE}" presName="horzFour" presStyleCnt="0"/>
      <dgm:spPr/>
    </dgm:pt>
    <dgm:pt modelId="{9DF2FA34-3CBC-46B1-B868-0106B6C815B0}" type="pres">
      <dgm:prSet presAssocID="{E874EC61-C683-4736-8E17-1DA2511A6ECB}" presName="sibSpaceTwo" presStyleCnt="0"/>
      <dgm:spPr/>
      <dgm:t>
        <a:bodyPr/>
        <a:lstStyle/>
        <a:p>
          <a:endParaRPr lang="pt-BR"/>
        </a:p>
      </dgm:t>
    </dgm:pt>
    <dgm:pt modelId="{290BD12D-DF8C-4AA4-8EA2-ED413515B509}" type="pres">
      <dgm:prSet presAssocID="{364BE384-612B-485E-8ED5-A65E3AE29FFA}" presName="vertTwo" presStyleCnt="0"/>
      <dgm:spPr/>
      <dgm:t>
        <a:bodyPr/>
        <a:lstStyle/>
        <a:p>
          <a:endParaRPr lang="pt-BR"/>
        </a:p>
      </dgm:t>
    </dgm:pt>
    <dgm:pt modelId="{99FC495B-17E8-49E2-9CEC-A64607823D91}" type="pres">
      <dgm:prSet presAssocID="{364BE384-612B-485E-8ED5-A65E3AE29FFA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1B85F5-C821-432D-9054-2330FF44CF35}" type="pres">
      <dgm:prSet presAssocID="{364BE384-612B-485E-8ED5-A65E3AE29FFA}" presName="horzTwo" presStyleCnt="0"/>
      <dgm:spPr/>
      <dgm:t>
        <a:bodyPr/>
        <a:lstStyle/>
        <a:p>
          <a:endParaRPr lang="pt-BR"/>
        </a:p>
      </dgm:t>
    </dgm:pt>
    <dgm:pt modelId="{17AE1881-681B-4956-B83A-3C49795F6229}" type="pres">
      <dgm:prSet presAssocID="{5FFC5B0E-FF0A-4F5E-AAA1-8A9F75853D50}" presName="sibSpaceTwo" presStyleCnt="0"/>
      <dgm:spPr/>
      <dgm:t>
        <a:bodyPr/>
        <a:lstStyle/>
        <a:p>
          <a:endParaRPr lang="pt-BR"/>
        </a:p>
      </dgm:t>
    </dgm:pt>
    <dgm:pt modelId="{52124056-75D3-4E1C-8297-E7CBC76C1555}" type="pres">
      <dgm:prSet presAssocID="{24C18C1B-A1E7-4E25-B3A8-20CF1323F98B}" presName="vertTwo" presStyleCnt="0"/>
      <dgm:spPr/>
      <dgm:t>
        <a:bodyPr/>
        <a:lstStyle/>
        <a:p>
          <a:endParaRPr lang="pt-BR"/>
        </a:p>
      </dgm:t>
    </dgm:pt>
    <dgm:pt modelId="{2B72BD45-6943-44AE-9E01-1E5CF44656CC}" type="pres">
      <dgm:prSet presAssocID="{24C18C1B-A1E7-4E25-B3A8-20CF1323F98B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808667-7D88-4BDB-8820-06D92CD914E5}" type="pres">
      <dgm:prSet presAssocID="{24C18C1B-A1E7-4E25-B3A8-20CF1323F98B}" presName="parTransTwo" presStyleCnt="0"/>
      <dgm:spPr/>
      <dgm:t>
        <a:bodyPr/>
        <a:lstStyle/>
        <a:p>
          <a:endParaRPr lang="pt-BR"/>
        </a:p>
      </dgm:t>
    </dgm:pt>
    <dgm:pt modelId="{7B96C7BC-5990-4BB5-89B3-D40037D5418F}" type="pres">
      <dgm:prSet presAssocID="{24C18C1B-A1E7-4E25-B3A8-20CF1323F98B}" presName="horzTwo" presStyleCnt="0"/>
      <dgm:spPr/>
      <dgm:t>
        <a:bodyPr/>
        <a:lstStyle/>
        <a:p>
          <a:endParaRPr lang="pt-BR"/>
        </a:p>
      </dgm:t>
    </dgm:pt>
    <dgm:pt modelId="{F89D6AF2-205F-4D44-A48C-A48189E405FC}" type="pres">
      <dgm:prSet presAssocID="{7487714C-4368-4C8E-9077-79986C619838}" presName="vertThree" presStyleCnt="0"/>
      <dgm:spPr/>
      <dgm:t>
        <a:bodyPr/>
        <a:lstStyle/>
        <a:p>
          <a:endParaRPr lang="pt-BR"/>
        </a:p>
      </dgm:t>
    </dgm:pt>
    <dgm:pt modelId="{BF0E95E8-9EB0-45A5-A969-C87532787B19}" type="pres">
      <dgm:prSet presAssocID="{7487714C-4368-4C8E-9077-79986C619838}" presName="txThree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97187D-9B6E-46BB-89F7-3C33172C0EE0}" type="pres">
      <dgm:prSet presAssocID="{7487714C-4368-4C8E-9077-79986C619838}" presName="horzThree" presStyleCnt="0"/>
      <dgm:spPr/>
      <dgm:t>
        <a:bodyPr/>
        <a:lstStyle/>
        <a:p>
          <a:endParaRPr lang="pt-BR"/>
        </a:p>
      </dgm:t>
    </dgm:pt>
    <dgm:pt modelId="{27D7EC2E-7170-4B26-8B95-B6C6A229E53C}" type="pres">
      <dgm:prSet presAssocID="{9307D4D3-785D-4590-BD83-250B9A1E5374}" presName="sibSpaceTwo" presStyleCnt="0"/>
      <dgm:spPr/>
      <dgm:t>
        <a:bodyPr/>
        <a:lstStyle/>
        <a:p>
          <a:endParaRPr lang="pt-BR"/>
        </a:p>
      </dgm:t>
    </dgm:pt>
    <dgm:pt modelId="{14925CCA-FDB0-455D-AFA5-915F4102C6D6}" type="pres">
      <dgm:prSet presAssocID="{9A3638BF-6B1B-4791-ABE6-D6E659C65637}" presName="vertTwo" presStyleCnt="0"/>
      <dgm:spPr/>
      <dgm:t>
        <a:bodyPr/>
        <a:lstStyle/>
        <a:p>
          <a:endParaRPr lang="pt-BR"/>
        </a:p>
      </dgm:t>
    </dgm:pt>
    <dgm:pt modelId="{6E9B01BB-C02E-4068-841D-82EB8884925A}" type="pres">
      <dgm:prSet presAssocID="{9A3638BF-6B1B-4791-ABE6-D6E659C6563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759ACE-5262-493F-89E7-B415DB760E3C}" type="pres">
      <dgm:prSet presAssocID="{9A3638BF-6B1B-4791-ABE6-D6E659C65637}" presName="horzTwo" presStyleCnt="0"/>
      <dgm:spPr/>
      <dgm:t>
        <a:bodyPr/>
        <a:lstStyle/>
        <a:p>
          <a:endParaRPr lang="pt-BR"/>
        </a:p>
      </dgm:t>
    </dgm:pt>
    <dgm:pt modelId="{07A30B66-93DD-4A98-8D56-2C26B0F1F56D}" type="pres">
      <dgm:prSet presAssocID="{CB7808A7-DECA-4A45-9F1D-B88C2C2E3D90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1079B471-FDF4-44BC-AE3C-88381B43919D}" type="pres">
      <dgm:prSet presAssocID="{BAEDC00D-8804-466D-A457-22E1628961BB}" presName="vertThree" presStyleCnt="0"/>
      <dgm:spPr/>
      <dgm:t>
        <a:bodyPr/>
        <a:lstStyle/>
        <a:p>
          <a:endParaRPr lang="pt-BR"/>
        </a:p>
      </dgm:t>
    </dgm:pt>
    <dgm:pt modelId="{B0DB069D-4523-4739-AC18-FD6F87533722}" type="pres">
      <dgm:prSet presAssocID="{BAEDC00D-8804-466D-A457-22E1628961BB}" presName="txThree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FA141A-65CE-47F9-BC9D-AE032EA250CF}" type="pres">
      <dgm:prSet presAssocID="{BAEDC00D-8804-466D-A457-22E1628961BB}" presName="parTransThree" presStyleCnt="0"/>
      <dgm:spPr/>
      <dgm:t>
        <a:bodyPr/>
        <a:lstStyle/>
        <a:p>
          <a:endParaRPr lang="pt-BR"/>
        </a:p>
      </dgm:t>
    </dgm:pt>
    <dgm:pt modelId="{D8D2A04A-45B3-4AD3-B6B5-8723BB45BB57}" type="pres">
      <dgm:prSet presAssocID="{BAEDC00D-8804-466D-A457-22E1628961BB}" presName="horzThree" presStyleCnt="0"/>
      <dgm:spPr/>
      <dgm:t>
        <a:bodyPr/>
        <a:lstStyle/>
        <a:p>
          <a:endParaRPr lang="pt-BR"/>
        </a:p>
      </dgm:t>
    </dgm:pt>
    <dgm:pt modelId="{662F59A3-22FF-4177-A7FB-F93481566A26}" type="pres">
      <dgm:prSet presAssocID="{B1B6C9A4-5E40-4820-A2AE-33151512F4B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CBB144-A45A-4EF2-B308-321AFB1F716D}" type="pres">
      <dgm:prSet presAssocID="{B1B6C9A4-5E40-4820-A2AE-33151512F4BC}" presName="txFour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33CA26-765F-4829-9A42-9A7BDA86C565}" type="pres">
      <dgm:prSet presAssocID="{B1B6C9A4-5E40-4820-A2AE-33151512F4BC}" presName="horzFour" presStyleCnt="0"/>
      <dgm:spPr/>
      <dgm:t>
        <a:bodyPr/>
        <a:lstStyle/>
        <a:p>
          <a:endParaRPr lang="pt-BR"/>
        </a:p>
      </dgm:t>
    </dgm:pt>
    <dgm:pt modelId="{E7D806D5-BDCE-4CB7-A164-5F1C6A9555C9}" type="pres">
      <dgm:prSet presAssocID="{2C5E9E9E-2BB9-41D8-9E4B-F44EA176E35C}" presName="sibSpaceFour" presStyleCnt="0"/>
      <dgm:spPr/>
      <dgm:t>
        <a:bodyPr/>
        <a:lstStyle/>
        <a:p>
          <a:endParaRPr lang="pt-BR"/>
        </a:p>
      </dgm:t>
    </dgm:pt>
    <dgm:pt modelId="{3A31C70A-B78B-44F4-A2C6-A6158017788E}" type="pres">
      <dgm:prSet presAssocID="{BC66DC2D-B6C8-4EEB-849A-BBF34530C4B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97120D-275A-413C-9DBF-F969807E2D0F}" type="pres">
      <dgm:prSet presAssocID="{BC66DC2D-B6C8-4EEB-849A-BBF34530C4BB}" presName="txFour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F8ED87-5D81-4EA0-BD08-22E1AE210A1D}" type="pres">
      <dgm:prSet presAssocID="{BC66DC2D-B6C8-4EEB-849A-BBF34530C4BB}" presName="horzFour" presStyleCnt="0"/>
      <dgm:spPr/>
      <dgm:t>
        <a:bodyPr/>
        <a:lstStyle/>
        <a:p>
          <a:endParaRPr lang="pt-BR"/>
        </a:p>
      </dgm:t>
    </dgm:pt>
    <dgm:pt modelId="{8B102EF2-9AA3-4B2E-860F-511B61399AC2}" type="pres">
      <dgm:prSet presAssocID="{B285EB74-35DC-4D87-9EF7-FAB4ECB71112}" presName="sibSpaceThree" presStyleCnt="0"/>
      <dgm:spPr/>
      <dgm:t>
        <a:bodyPr/>
        <a:lstStyle/>
        <a:p>
          <a:endParaRPr lang="pt-BR"/>
        </a:p>
      </dgm:t>
    </dgm:pt>
    <dgm:pt modelId="{2D86D51B-8282-4482-A2B4-BC147EB48CEB}" type="pres">
      <dgm:prSet presAssocID="{48E786EA-FD62-4030-91FD-6B7DCD08C74C}" presName="vertThree" presStyleCnt="0"/>
      <dgm:spPr/>
      <dgm:t>
        <a:bodyPr/>
        <a:lstStyle/>
        <a:p>
          <a:endParaRPr lang="pt-BR"/>
        </a:p>
      </dgm:t>
    </dgm:pt>
    <dgm:pt modelId="{F1EAEFAF-7127-4BCF-9202-03D36090B650}" type="pres">
      <dgm:prSet presAssocID="{48E786EA-FD62-4030-91FD-6B7DCD08C74C}" presName="txThree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B62B9-4E64-4B3C-BC28-187D39A54020}" type="pres">
      <dgm:prSet presAssocID="{48E786EA-FD62-4030-91FD-6B7DCD08C74C}" presName="horzThree" presStyleCnt="0"/>
      <dgm:spPr/>
      <dgm:t>
        <a:bodyPr/>
        <a:lstStyle/>
        <a:p>
          <a:endParaRPr lang="pt-BR"/>
        </a:p>
      </dgm:t>
    </dgm:pt>
    <dgm:pt modelId="{8EB33DE8-9E30-4C65-A49B-45685AEB3732}" type="pres">
      <dgm:prSet presAssocID="{27B9CD2B-ED3D-452D-9213-D0868B7BB66D}" presName="sibSpaceThree" presStyleCnt="0"/>
      <dgm:spPr/>
      <dgm:t>
        <a:bodyPr/>
        <a:lstStyle/>
        <a:p>
          <a:endParaRPr lang="pt-BR"/>
        </a:p>
      </dgm:t>
    </dgm:pt>
    <dgm:pt modelId="{CA75C3CF-F8EF-408A-936C-185EC3125DA0}" type="pres">
      <dgm:prSet presAssocID="{83E053C0-5327-4610-80EF-233508AFB7B1}" presName="vertThree" presStyleCnt="0"/>
      <dgm:spPr/>
      <dgm:t>
        <a:bodyPr/>
        <a:lstStyle/>
        <a:p>
          <a:endParaRPr lang="pt-BR"/>
        </a:p>
      </dgm:t>
    </dgm:pt>
    <dgm:pt modelId="{51438FAE-69E1-4818-B247-4A3FB8890E42}" type="pres">
      <dgm:prSet presAssocID="{83E053C0-5327-4610-80EF-233508AFB7B1}" presName="txThree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B6CE4D-3D19-4BF6-AA39-C5E8B26DE092}" type="pres">
      <dgm:prSet presAssocID="{83E053C0-5327-4610-80EF-233508AFB7B1}" presName="horzThree" presStyleCnt="0"/>
      <dgm:spPr/>
      <dgm:t>
        <a:bodyPr/>
        <a:lstStyle/>
        <a:p>
          <a:endParaRPr lang="pt-BR"/>
        </a:p>
      </dgm:t>
    </dgm:pt>
    <dgm:pt modelId="{8D809B80-4849-4521-B04B-B89F623BD83B}" type="pres">
      <dgm:prSet presAssocID="{8707BEB0-E8A3-4032-B191-92D228A1F359}" presName="sibSpaceThree" presStyleCnt="0"/>
      <dgm:spPr/>
      <dgm:t>
        <a:bodyPr/>
        <a:lstStyle/>
        <a:p>
          <a:endParaRPr lang="pt-BR"/>
        </a:p>
      </dgm:t>
    </dgm:pt>
    <dgm:pt modelId="{2F9D8170-0ED9-4294-8D90-57A3DE8C74D7}" type="pres">
      <dgm:prSet presAssocID="{3D23C93C-323B-4D34-A247-4CE24AE8C98B}" presName="vertThree" presStyleCnt="0"/>
      <dgm:spPr/>
      <dgm:t>
        <a:bodyPr/>
        <a:lstStyle/>
        <a:p>
          <a:endParaRPr lang="pt-BR"/>
        </a:p>
      </dgm:t>
    </dgm:pt>
    <dgm:pt modelId="{4F127576-5281-4B32-A5FD-E3E827D4F4F5}" type="pres">
      <dgm:prSet presAssocID="{3D23C93C-323B-4D34-A247-4CE24AE8C98B}" presName="txThree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812FD1-F522-49B4-BA57-A0CC6077DA22}" type="pres">
      <dgm:prSet presAssocID="{3D23C93C-323B-4D34-A247-4CE24AE8C98B}" presName="parTransThree" presStyleCnt="0"/>
      <dgm:spPr/>
      <dgm:t>
        <a:bodyPr/>
        <a:lstStyle/>
        <a:p>
          <a:endParaRPr lang="pt-BR"/>
        </a:p>
      </dgm:t>
    </dgm:pt>
    <dgm:pt modelId="{3C1E90A2-F96F-472D-8649-DEEB2E5CDD4A}" type="pres">
      <dgm:prSet presAssocID="{3D23C93C-323B-4D34-A247-4CE24AE8C98B}" presName="horzThree" presStyleCnt="0"/>
      <dgm:spPr/>
      <dgm:t>
        <a:bodyPr/>
        <a:lstStyle/>
        <a:p>
          <a:endParaRPr lang="pt-BR"/>
        </a:p>
      </dgm:t>
    </dgm:pt>
    <dgm:pt modelId="{3E3D77F1-C214-456E-A07F-3B6B79CAEAB2}" type="pres">
      <dgm:prSet presAssocID="{F79A8759-5186-4C27-8EDE-B922279DFDC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F8213B-4A2D-4333-B91F-5850747BDBD8}" type="pres">
      <dgm:prSet presAssocID="{F79A8759-5186-4C27-8EDE-B922279DFDCA}" presName="txFour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EF859A-B744-42AC-978C-F9D0FAA6EE03}" type="pres">
      <dgm:prSet presAssocID="{F79A8759-5186-4C27-8EDE-B922279DFDCA}" presName="horzFour" presStyleCnt="0"/>
      <dgm:spPr/>
      <dgm:t>
        <a:bodyPr/>
        <a:lstStyle/>
        <a:p>
          <a:endParaRPr lang="pt-BR"/>
        </a:p>
      </dgm:t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D8EF70C0-D893-489F-AFFD-BC5DDE041F1F}" type="pres">
      <dgm:prSet presAssocID="{E9976E98-C6E0-41FA-B461-732D18ACE032}" presName="vertThree" presStyleCnt="0"/>
      <dgm:spPr/>
      <dgm:t>
        <a:bodyPr/>
        <a:lstStyle/>
        <a:p>
          <a:endParaRPr lang="pt-BR"/>
        </a:p>
      </dgm:t>
    </dgm:pt>
    <dgm:pt modelId="{1A79E71E-FF5E-4814-95D4-25AFD116CC5F}" type="pres">
      <dgm:prSet presAssocID="{E9976E98-C6E0-41FA-B461-732D18ACE032}" presName="txThree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1D0C5B-A320-40A3-A7B4-143F880B829B}" type="pres">
      <dgm:prSet presAssocID="{E9976E98-C6E0-41FA-B461-732D18ACE032}" presName="horzThree" presStyleCnt="0"/>
      <dgm:spPr/>
      <dgm:t>
        <a:bodyPr/>
        <a:lstStyle/>
        <a:p>
          <a:endParaRPr lang="pt-BR"/>
        </a:p>
      </dgm:t>
    </dgm:pt>
    <dgm:pt modelId="{D3F2C526-AD3B-4CC1-92CC-BFE9991742FC}" type="pres">
      <dgm:prSet presAssocID="{CA3A02EE-75C5-4594-98D4-3CD42F9C3F27}" presName="sibSpaceThree" presStyleCnt="0"/>
      <dgm:spPr/>
      <dgm:t>
        <a:bodyPr/>
        <a:lstStyle/>
        <a:p>
          <a:endParaRPr lang="pt-BR"/>
        </a:p>
      </dgm:t>
    </dgm:pt>
    <dgm:pt modelId="{3D2FB3CF-0D97-48D0-8C33-83F855F65CCB}" type="pres">
      <dgm:prSet presAssocID="{6631DAAC-8B91-4197-A6E3-726C00378676}" presName="vertThree" presStyleCnt="0"/>
      <dgm:spPr/>
      <dgm:t>
        <a:bodyPr/>
        <a:lstStyle/>
        <a:p>
          <a:endParaRPr lang="pt-BR"/>
        </a:p>
      </dgm:t>
    </dgm:pt>
    <dgm:pt modelId="{0D2ABEFF-E85D-4127-BD45-81DDA52673E0}" type="pres">
      <dgm:prSet presAssocID="{6631DAAC-8B91-4197-A6E3-726C00378676}" presName="txThree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38DF47-9DB4-4E15-9077-0B90B82EFF1C}" type="pres">
      <dgm:prSet presAssocID="{6631DAAC-8B91-4197-A6E3-726C00378676}" presName="horzThree" presStyleCnt="0"/>
      <dgm:spPr/>
      <dgm:t>
        <a:bodyPr/>
        <a:lstStyle/>
        <a:p>
          <a:endParaRPr lang="pt-BR"/>
        </a:p>
      </dgm:t>
    </dgm:pt>
    <dgm:pt modelId="{154E0439-73F5-4C16-A204-78B911D377F0}" type="pres">
      <dgm:prSet presAssocID="{C42FA34C-BAD9-4F39-849A-B1AC02B1860C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49145DC5-522D-42C0-9980-270D0D0A483E}" type="pres">
      <dgm:prSet presAssocID="{4F628298-1E1C-49A8-93D3-A5E3840F66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5180D-23CF-4F0B-87E4-01D6FF413D2A}" type="pres">
      <dgm:prSet presAssocID="{4F628298-1E1C-49A8-93D3-A5E3840F661A}" presName="txFour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9AD52F-1C86-4AAC-A211-FB17E4EAF74A}" type="pres">
      <dgm:prSet presAssocID="{4F628298-1E1C-49A8-93D3-A5E3840F661A}" presName="horzFour" presStyleCnt="0"/>
      <dgm:spPr/>
      <dgm:t>
        <a:bodyPr/>
        <a:lstStyle/>
        <a:p>
          <a:endParaRPr lang="pt-BR"/>
        </a:p>
      </dgm:t>
    </dgm:pt>
    <dgm:pt modelId="{5F30648A-76E4-47A7-B766-02B9B0BEF3B2}" type="pres">
      <dgm:prSet presAssocID="{2E8335C0-C861-4691-8096-3001CDA31B65}" presName="sibSpaceFour" presStyleCnt="0"/>
      <dgm:spPr/>
      <dgm:t>
        <a:bodyPr/>
        <a:lstStyle/>
        <a:p>
          <a:endParaRPr lang="pt-BR"/>
        </a:p>
      </dgm:t>
    </dgm:pt>
    <dgm:pt modelId="{84C6C4C7-2B15-4286-B863-2BB1A6D3A71C}" type="pres">
      <dgm:prSet presAssocID="{0574FCC1-6A57-4597-A9E0-5DF2A8EA228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DBA58C-BA42-4E31-929B-18B134723EE7}" type="pres">
      <dgm:prSet presAssocID="{0574FCC1-6A57-4597-A9E0-5DF2A8EA228C}" presName="txFour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4A8D06-3248-4BDB-AA49-A28526E34C4A}" type="pres">
      <dgm:prSet presAssocID="{0574FCC1-6A57-4597-A9E0-5DF2A8EA228C}" presName="parTransFour" presStyleCnt="0"/>
      <dgm:spPr/>
    </dgm:pt>
    <dgm:pt modelId="{1847D768-3F70-4C6D-AE45-D5D1E1330BE9}" type="pres">
      <dgm:prSet presAssocID="{0574FCC1-6A57-4597-A9E0-5DF2A8EA228C}" presName="horzFour" presStyleCnt="0"/>
      <dgm:spPr/>
      <dgm:t>
        <a:bodyPr/>
        <a:lstStyle/>
        <a:p>
          <a:endParaRPr lang="pt-BR"/>
        </a:p>
      </dgm:t>
    </dgm:pt>
    <dgm:pt modelId="{EC1155B1-8B0B-4E18-BF00-D6B22B500987}" type="pres">
      <dgm:prSet presAssocID="{58BF6164-79FA-423F-853B-9A7876E20263}" presName="vertFour" presStyleCnt="0">
        <dgm:presLayoutVars>
          <dgm:chPref val="3"/>
        </dgm:presLayoutVars>
      </dgm:prSet>
      <dgm:spPr/>
    </dgm:pt>
    <dgm:pt modelId="{D8318B16-D135-401A-B650-8C274B77EA96}" type="pres">
      <dgm:prSet presAssocID="{58BF6164-79FA-423F-853B-9A7876E20263}" presName="txFour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2C88DC-49E4-4D15-84A8-D58DD66611E5}" type="pres">
      <dgm:prSet presAssocID="{58BF6164-79FA-423F-853B-9A7876E20263}" presName="horzFour" presStyleCnt="0"/>
      <dgm:spPr/>
    </dgm:pt>
    <dgm:pt modelId="{8EC59031-1039-4E78-8819-52ED227BD140}" type="pres">
      <dgm:prSet presAssocID="{126A74EE-B431-4982-B16A-45E7BFC6B12D}" presName="sibSpaceFour" presStyleCnt="0"/>
      <dgm:spPr/>
    </dgm:pt>
    <dgm:pt modelId="{6E9E339A-D9F7-4F10-9003-C74638FDB2DF}" type="pres">
      <dgm:prSet presAssocID="{246B7055-B551-4DBA-8B61-292FA6F214A8}" presName="vertFour" presStyleCnt="0">
        <dgm:presLayoutVars>
          <dgm:chPref val="3"/>
        </dgm:presLayoutVars>
      </dgm:prSet>
      <dgm:spPr/>
    </dgm:pt>
    <dgm:pt modelId="{94905D14-0C56-4BFD-A1F4-37775EF23CE8}" type="pres">
      <dgm:prSet presAssocID="{246B7055-B551-4DBA-8B61-292FA6F214A8}" presName="txFour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3EA78F-A246-49F1-A3A3-689A2863220F}" type="pres">
      <dgm:prSet presAssocID="{246B7055-B551-4DBA-8B61-292FA6F214A8}" presName="horzFour" presStyleCnt="0"/>
      <dgm:spPr/>
    </dgm:pt>
    <dgm:pt modelId="{C9D571D3-EA8C-4074-AADD-CF5B7952D3FE}" type="pres">
      <dgm:prSet presAssocID="{32CC9687-6BCB-4D4D-8045-1DE09BAB6147}" presName="sibSpaceFour" presStyleCnt="0"/>
      <dgm:spPr/>
    </dgm:pt>
    <dgm:pt modelId="{58776269-1FDF-4617-8D15-AAB6F3F0997B}" type="pres">
      <dgm:prSet presAssocID="{8ED5ACC6-8C39-4CE5-BA6E-62AE85E0B9F0}" presName="vertFour" presStyleCnt="0">
        <dgm:presLayoutVars>
          <dgm:chPref val="3"/>
        </dgm:presLayoutVars>
      </dgm:prSet>
      <dgm:spPr/>
    </dgm:pt>
    <dgm:pt modelId="{F9EA2E11-357C-4FFC-AE9E-D9FBEDEAA675}" type="pres">
      <dgm:prSet presAssocID="{8ED5ACC6-8C39-4CE5-BA6E-62AE85E0B9F0}" presName="txFour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5C919B-E63C-49A6-811A-446BA6354DD1}" type="pres">
      <dgm:prSet presAssocID="{8ED5ACC6-8C39-4CE5-BA6E-62AE85E0B9F0}" presName="horzFour" presStyleCnt="0"/>
      <dgm:spPr/>
    </dgm:pt>
    <dgm:pt modelId="{F2AA5238-5F55-4B34-A826-7FD1006D9C70}" type="pres">
      <dgm:prSet presAssocID="{E9A2FA21-0E2A-4B13-93B6-190D2FCB8EFC}" presName="sibSpaceFour" presStyleCnt="0"/>
      <dgm:spPr/>
      <dgm:t>
        <a:bodyPr/>
        <a:lstStyle/>
        <a:p>
          <a:endParaRPr lang="pt-BR"/>
        </a:p>
      </dgm:t>
    </dgm:pt>
    <dgm:pt modelId="{EA9461AE-7AB7-4126-933E-0F3388490109}" type="pres">
      <dgm:prSet presAssocID="{60CC0ACE-AA3D-47C7-A392-004769642FF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C1B73F-209E-4B3A-953C-BA5DD1A3C744}" type="pres">
      <dgm:prSet presAssocID="{60CC0ACE-AA3D-47C7-A392-004769642FF9}" presName="txFour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1CDC2-97EA-41F1-8707-7429D4FDCC94}" type="pres">
      <dgm:prSet presAssocID="{60CC0ACE-AA3D-47C7-A392-004769642FF9}" presName="parTransFour" presStyleCnt="0"/>
      <dgm:spPr/>
    </dgm:pt>
    <dgm:pt modelId="{841438ED-64A1-4F9F-B803-C8F50D6810D9}" type="pres">
      <dgm:prSet presAssocID="{60CC0ACE-AA3D-47C7-A392-004769642FF9}" presName="horzFour" presStyleCnt="0"/>
      <dgm:spPr/>
      <dgm:t>
        <a:bodyPr/>
        <a:lstStyle/>
        <a:p>
          <a:endParaRPr lang="pt-BR"/>
        </a:p>
      </dgm:t>
    </dgm:pt>
    <dgm:pt modelId="{8444D5CF-B71D-494E-98FB-9E31A28F6BFB}" type="pres">
      <dgm:prSet presAssocID="{EF661A21-47A3-466E-9A14-DB8C86D794C3}" presName="vertFour" presStyleCnt="0">
        <dgm:presLayoutVars>
          <dgm:chPref val="3"/>
        </dgm:presLayoutVars>
      </dgm:prSet>
      <dgm:spPr/>
    </dgm:pt>
    <dgm:pt modelId="{5CD13560-47D2-409B-98A1-751E6142DAFF}" type="pres">
      <dgm:prSet presAssocID="{EF661A21-47A3-466E-9A14-DB8C86D794C3}" presName="txFour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779524-DF5B-4192-B0D8-3B934E75766F}" type="pres">
      <dgm:prSet presAssocID="{EF661A21-47A3-466E-9A14-DB8C86D794C3}" presName="horzFour" presStyleCnt="0"/>
      <dgm:spPr/>
    </dgm:pt>
    <dgm:pt modelId="{A6B6A476-AA8B-481E-AFEB-1C7CBB904E7A}" type="pres">
      <dgm:prSet presAssocID="{83E83F6E-F03E-463F-B6BE-603D5EB9A720}" presName="sibSpaceFour" presStyleCnt="0"/>
      <dgm:spPr/>
      <dgm:t>
        <a:bodyPr/>
        <a:lstStyle/>
        <a:p>
          <a:endParaRPr lang="pt-BR"/>
        </a:p>
      </dgm:t>
    </dgm:pt>
    <dgm:pt modelId="{B29B8AC9-EECA-45E7-AA09-571376F9C20B}" type="pres">
      <dgm:prSet presAssocID="{39ABA927-1295-42DB-AC9D-65F02621D6D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EB3891-28E1-4D7A-A603-03E5D87CF61A}" type="pres">
      <dgm:prSet presAssocID="{39ABA927-1295-42DB-AC9D-65F02621D6DC}" presName="txFour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FADF55-1992-424A-AA14-9C4EE9A15F4D}" type="pres">
      <dgm:prSet presAssocID="{39ABA927-1295-42DB-AC9D-65F02621D6DC}" presName="horzFour" presStyleCnt="0"/>
      <dgm:spPr/>
      <dgm:t>
        <a:bodyPr/>
        <a:lstStyle/>
        <a:p>
          <a:endParaRPr lang="pt-BR"/>
        </a:p>
      </dgm:t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02C60E04-A510-4DC5-9364-1C159FF21542}" type="pres">
      <dgm:prSet presAssocID="{4D6BCF4E-ADED-491B-8B1D-E9033959A6FD}" presName="vertThree" presStyleCnt="0"/>
      <dgm:spPr/>
      <dgm:t>
        <a:bodyPr/>
        <a:lstStyle/>
        <a:p>
          <a:endParaRPr lang="pt-BR"/>
        </a:p>
      </dgm:t>
    </dgm:pt>
    <dgm:pt modelId="{8CC66C86-9DBF-4D2A-8C12-2DCFB7B8AB90}" type="pres">
      <dgm:prSet presAssocID="{4D6BCF4E-ADED-491B-8B1D-E9033959A6FD}" presName="txThree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2B9C6D-6276-4A86-9AC2-B87578A1336B}" type="pres">
      <dgm:prSet presAssocID="{4D6BCF4E-ADED-491B-8B1D-E9033959A6FD}" presName="parTransThree" presStyleCnt="0"/>
      <dgm:spPr/>
      <dgm:t>
        <a:bodyPr/>
        <a:lstStyle/>
        <a:p>
          <a:endParaRPr lang="pt-BR"/>
        </a:p>
      </dgm:t>
    </dgm:pt>
    <dgm:pt modelId="{5E69B320-EF94-4D07-8ACE-118039B2FAB8}" type="pres">
      <dgm:prSet presAssocID="{4D6BCF4E-ADED-491B-8B1D-E9033959A6FD}" presName="horzThree" presStyleCnt="0"/>
      <dgm:spPr/>
      <dgm:t>
        <a:bodyPr/>
        <a:lstStyle/>
        <a:p>
          <a:endParaRPr lang="pt-BR"/>
        </a:p>
      </dgm:t>
    </dgm:pt>
    <dgm:pt modelId="{74D6F8E5-0D67-447C-8326-F4E9631B2B47}" type="pres">
      <dgm:prSet presAssocID="{38F956E2-EA36-444C-B74D-8CEA7F2B2B3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ED907C-DD04-46F8-B627-201E94FAA6BD}" type="pres">
      <dgm:prSet presAssocID="{38F956E2-EA36-444C-B74D-8CEA7F2B2B30}" presName="txFour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035C23-C5F3-448E-8136-0287DC68CED7}" type="pres">
      <dgm:prSet presAssocID="{38F956E2-EA36-444C-B74D-8CEA7F2B2B30}" presName="horzFour" presStyleCnt="0"/>
      <dgm:spPr/>
      <dgm:t>
        <a:bodyPr/>
        <a:lstStyle/>
        <a:p>
          <a:endParaRPr lang="pt-BR"/>
        </a:p>
      </dgm:t>
    </dgm:pt>
    <dgm:pt modelId="{F8D5D624-63DF-41B3-ACDF-4DC86FE4AA88}" type="pres">
      <dgm:prSet presAssocID="{2FD62ECA-6BEA-457B-BE3C-294056B491F3}" presName="sibSpaceFour" presStyleCnt="0"/>
      <dgm:spPr/>
      <dgm:t>
        <a:bodyPr/>
        <a:lstStyle/>
        <a:p>
          <a:endParaRPr lang="pt-BR"/>
        </a:p>
      </dgm:t>
    </dgm:pt>
    <dgm:pt modelId="{68B36814-EF49-43B8-BEF2-FB248B1FB3AA}" type="pres">
      <dgm:prSet presAssocID="{F512E055-348A-4FBF-911E-CCACF127BC8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59DAA9-2285-4E02-82E7-03E12B8BEF33}" type="pres">
      <dgm:prSet presAssocID="{F512E055-348A-4FBF-911E-CCACF127BC83}" presName="txFour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D0EA00-F3E5-4B24-AA71-0D484BF06C59}" type="pres">
      <dgm:prSet presAssocID="{F512E055-348A-4FBF-911E-CCACF127BC83}" presName="horzFour" presStyleCnt="0"/>
      <dgm:spPr/>
      <dgm:t>
        <a:bodyPr/>
        <a:lstStyle/>
        <a:p>
          <a:endParaRPr lang="pt-BR"/>
        </a:p>
      </dgm:t>
    </dgm:pt>
    <dgm:pt modelId="{8B1FB94E-0BF6-4849-BB24-4492A4ECB44B}" type="pres">
      <dgm:prSet presAssocID="{47FA6BF6-843A-4DFE-8A31-212758451D08}" presName="sibSpaceThree" presStyleCnt="0"/>
      <dgm:spPr/>
      <dgm:t>
        <a:bodyPr/>
        <a:lstStyle/>
        <a:p>
          <a:endParaRPr lang="pt-BR"/>
        </a:p>
      </dgm:t>
    </dgm:pt>
    <dgm:pt modelId="{8AF7FCDB-5E24-4308-AEF9-0221DD049AF6}" type="pres">
      <dgm:prSet presAssocID="{8A63B565-3C70-4457-9EFB-3BB21B037E23}" presName="vertThree" presStyleCnt="0"/>
      <dgm:spPr/>
      <dgm:t>
        <a:bodyPr/>
        <a:lstStyle/>
        <a:p>
          <a:endParaRPr lang="pt-BR"/>
        </a:p>
      </dgm:t>
    </dgm:pt>
    <dgm:pt modelId="{792B0480-7B12-4E29-954E-546B6070AA86}" type="pres">
      <dgm:prSet presAssocID="{8A63B565-3C70-4457-9EFB-3BB21B037E23}" presName="txThree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092DE-69B4-4E3E-9F77-7A3774F0E23B}" type="pres">
      <dgm:prSet presAssocID="{8A63B565-3C70-4457-9EFB-3BB21B037E23}" presName="horzThree" presStyleCnt="0"/>
      <dgm:spPr/>
      <dgm:t>
        <a:bodyPr/>
        <a:lstStyle/>
        <a:p>
          <a:endParaRPr lang="pt-BR"/>
        </a:p>
      </dgm:t>
    </dgm:pt>
    <dgm:pt modelId="{DE075660-90F5-48DB-9265-ADC3C552163F}" type="pres">
      <dgm:prSet presAssocID="{6354D018-2F49-4B1C-AD41-B7A287383D1E}" presName="sibSpaceThree" presStyleCnt="0"/>
      <dgm:spPr/>
      <dgm:t>
        <a:bodyPr/>
        <a:lstStyle/>
        <a:p>
          <a:endParaRPr lang="pt-BR"/>
        </a:p>
      </dgm:t>
    </dgm:pt>
    <dgm:pt modelId="{052F4C42-2C6A-4F60-9FCC-722E0AFDE830}" type="pres">
      <dgm:prSet presAssocID="{201E3E4D-68C2-435B-86D3-B32E653522B2}" presName="vertThree" presStyleCnt="0"/>
      <dgm:spPr/>
      <dgm:t>
        <a:bodyPr/>
        <a:lstStyle/>
        <a:p>
          <a:endParaRPr lang="pt-BR"/>
        </a:p>
      </dgm:t>
    </dgm:pt>
    <dgm:pt modelId="{5DDDD311-A5EA-4EAE-98C3-C64A9F9728E2}" type="pres">
      <dgm:prSet presAssocID="{201E3E4D-68C2-435B-86D3-B32E653522B2}" presName="txThree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CE110-A3C1-4C89-9462-FCC778018790}" type="pres">
      <dgm:prSet presAssocID="{201E3E4D-68C2-435B-86D3-B32E653522B2}" presName="horzThree" presStyleCnt="0"/>
      <dgm:spPr/>
      <dgm:t>
        <a:bodyPr/>
        <a:lstStyle/>
        <a:p>
          <a:endParaRPr lang="pt-BR"/>
        </a:p>
      </dgm:t>
    </dgm:pt>
  </dgm:ptLst>
  <dgm:cxnLst>
    <dgm:cxn modelId="{9A663808-903D-4FD0-9E45-0C66D2705209}" srcId="{BAEDC00D-8804-466D-A457-22E1628961BB}" destId="{BC66DC2D-B6C8-4EEB-849A-BBF34530C4BB}" srcOrd="1" destOrd="0" parTransId="{06FBCAF8-A5C2-4439-AEAB-88B3D96777CE}" sibTransId="{64818662-A1C9-4FE8-89E3-C161860F8397}"/>
    <dgm:cxn modelId="{9734D850-6199-4582-95FE-25EF95F3E3D9}" type="presOf" srcId="{8A63B565-3C70-4457-9EFB-3BB21B037E23}" destId="{792B0480-7B12-4E29-954E-546B6070AA86}" srcOrd="0" destOrd="0" presId="urn:microsoft.com/office/officeart/2005/8/layout/hierarchy4"/>
    <dgm:cxn modelId="{1BF772AC-D89B-4EEF-880C-5E3329D01E72}" type="presOf" srcId="{364BE384-612B-485E-8ED5-A65E3AE29FFA}" destId="{99FC495B-17E8-49E2-9CEC-A64607823D91}" srcOrd="0" destOrd="0" presId="urn:microsoft.com/office/officeart/2005/8/layout/hierarchy4"/>
    <dgm:cxn modelId="{FBF683EA-07AD-4929-8848-BD5F240BB363}" type="presOf" srcId="{3D23C93C-323B-4D34-A247-4CE24AE8C98B}" destId="{4F127576-5281-4B32-A5FD-E3E827D4F4F5}" srcOrd="0" destOrd="0" presId="urn:microsoft.com/office/officeart/2005/8/layout/hierarchy4"/>
    <dgm:cxn modelId="{816848FD-7375-4802-B244-1B2B6983A911}" srcId="{91272E83-D057-4E79-BCED-AE1F321DAAE0}" destId="{A7AFA494-3CFB-4A96-B19C-EE941254249A}" srcOrd="5" destOrd="0" parTransId="{E3154962-EACE-4A41-B525-BF3D9581C5DB}" sibTransId="{6079A3AD-46EF-4F99-B5D0-0F773079818C}"/>
    <dgm:cxn modelId="{DA69C90A-2456-4729-AA80-C28A9148C6AE}" type="presOf" srcId="{31C8E1FD-0B9D-462E-ABAA-338F3B8A85FE}" destId="{2F9693C0-BD3A-4970-A390-C4409CE21A52}" srcOrd="0" destOrd="0" presId="urn:microsoft.com/office/officeart/2005/8/layout/hierarchy4"/>
    <dgm:cxn modelId="{E36F6EC3-BA81-4FC2-98FB-8DFE1FBB97AC}" srcId="{AB2C53EF-6F6F-47BD-A79D-2879E480690F}" destId="{83E053C0-5327-4610-80EF-233508AFB7B1}" srcOrd="2" destOrd="0" parTransId="{86CEB707-9023-4725-AF33-E5D1B4A4F66C}" sibTransId="{8707BEB0-E8A3-4032-B191-92D228A1F359}"/>
    <dgm:cxn modelId="{FC620B99-CF65-4C3A-90EE-563DE4BBAE90}" srcId="{A7AFA494-3CFB-4A96-B19C-EE941254249A}" destId="{201E3E4D-68C2-435B-86D3-B32E653522B2}" srcOrd="5" destOrd="0" parTransId="{B54CCAFA-1E02-4B16-B462-B472445769F4}" sibTransId="{6341339A-3506-422E-9DF5-9B86DCA6422A}"/>
    <dgm:cxn modelId="{907E1956-474E-4DEF-A12B-2F9604B3454F}" type="presOf" srcId="{A7AFA494-3CFB-4A96-B19C-EE941254249A}" destId="{0F89A1D5-C3F3-4A2E-B6A3-682C050818EE}" srcOrd="0" destOrd="0" presId="urn:microsoft.com/office/officeart/2005/8/layout/hierarchy4"/>
    <dgm:cxn modelId="{F403993F-9B18-4C12-81FE-1D693FC2C48B}" type="presOf" srcId="{487DBF3B-4891-4633-80CB-0048581B3923}" destId="{9733FE95-A6BE-49FB-B1A3-4A3F934FEA1C}" srcOrd="0" destOrd="0" presId="urn:microsoft.com/office/officeart/2005/8/layout/hierarchy4"/>
    <dgm:cxn modelId="{3B23B2B2-C1EC-4298-A6A9-551ECFBAFFF2}" type="presOf" srcId="{16A0BEC7-CB94-485B-A98B-FFF0286CD89B}" destId="{D9BE5AB5-391B-4585-B805-C63826F25A89}" srcOrd="0" destOrd="0" presId="urn:microsoft.com/office/officeart/2005/8/layout/hierarchy4"/>
    <dgm:cxn modelId="{5A37B924-7D37-4241-AE36-3DB05DCE57DA}" srcId="{31C8E1FD-0B9D-462E-ABAA-338F3B8A85FE}" destId="{16A0BEC7-CB94-485B-A98B-FFF0286CD89B}" srcOrd="1" destOrd="0" parTransId="{8C54579F-86EC-496C-B11B-DDE3E0969ACE}" sibTransId="{C7EDEF7B-FBCF-430A-939F-44A557F6BB78}"/>
    <dgm:cxn modelId="{F698A727-EDC8-4876-AA01-3BB5BA5324E5}" type="presOf" srcId="{4F628298-1E1C-49A8-93D3-A5E3840F661A}" destId="{9265180D-23CF-4F0B-87E4-01D6FF413D2A}" srcOrd="0" destOrd="0" presId="urn:microsoft.com/office/officeart/2005/8/layout/hierarchy4"/>
    <dgm:cxn modelId="{4CE1F6F6-DA10-4CAF-9BB0-C08D1E7BAA91}" type="presOf" srcId="{F79A8759-5186-4C27-8EDE-B922279DFDCA}" destId="{7CF8213B-4A2D-4333-B91F-5850747BDBD8}" srcOrd="0" destOrd="0" presId="urn:microsoft.com/office/officeart/2005/8/layout/hierarchy4"/>
    <dgm:cxn modelId="{3A82CF2E-8934-4CE7-89A3-630D05E4E173}" type="presOf" srcId="{964D37E3-4C1A-4D05-98C0-33F7DF801CEA}" destId="{DDA5404D-D8A9-41FA-BC53-A4A01D469F92}" srcOrd="0" destOrd="0" presId="urn:microsoft.com/office/officeart/2005/8/layout/hierarchy4"/>
    <dgm:cxn modelId="{6D36D445-2C9D-4BEF-B8F5-101644F84846}" type="presOf" srcId="{58BF6164-79FA-423F-853B-9A7876E20263}" destId="{D8318B16-D135-401A-B650-8C274B77EA96}" srcOrd="0" destOrd="0" presId="urn:microsoft.com/office/officeart/2005/8/layout/hierarchy4"/>
    <dgm:cxn modelId="{6255B933-6FBC-405D-8CB5-FD34C18D5EE5}" srcId="{AB2C53EF-6F6F-47BD-A79D-2879E480690F}" destId="{3D23C93C-323B-4D34-A247-4CE24AE8C98B}" srcOrd="3" destOrd="0" parTransId="{60FAFCE3-1530-406E-991A-F3D231456AE2}" sibTransId="{F8EEEEC3-769F-48AD-A8EE-FC636F15D5CD}"/>
    <dgm:cxn modelId="{B7ACEF22-F77E-47F2-A1DF-1C87D0EAA64A}" type="presOf" srcId="{E9976E98-C6E0-41FA-B461-732D18ACE032}" destId="{1A79E71E-FF5E-4814-95D4-25AFD116CC5F}" srcOrd="0" destOrd="0" presId="urn:microsoft.com/office/officeart/2005/8/layout/hierarchy4"/>
    <dgm:cxn modelId="{9F8D6FBC-0EEE-4DBE-B3B5-1E0CC7F44121}" srcId="{4D6BCF4E-ADED-491B-8B1D-E9033959A6FD}" destId="{38F956E2-EA36-444C-B74D-8CEA7F2B2B30}" srcOrd="0" destOrd="0" parTransId="{2AF6FEE8-24B7-4028-82AB-49B46258EE09}" sibTransId="{2FD62ECA-6BEA-457B-BE3C-294056B491F3}"/>
    <dgm:cxn modelId="{A6169D33-A663-440C-B2E8-E307D6953268}" type="presOf" srcId="{BAEDC00D-8804-466D-A457-22E1628961BB}" destId="{B0DB069D-4523-4739-AC18-FD6F87533722}" srcOrd="0" destOrd="0" presId="urn:microsoft.com/office/officeart/2005/8/layout/hierarchy4"/>
    <dgm:cxn modelId="{6E827DF5-58DF-4B26-B0CB-D028183C2AA3}" type="presOf" srcId="{39ABA927-1295-42DB-AC9D-65F02621D6DC}" destId="{4BEB3891-28E1-4D7A-A603-03E5D87CF61A}" srcOrd="0" destOrd="0" presId="urn:microsoft.com/office/officeart/2005/8/layout/hierarchy4"/>
    <dgm:cxn modelId="{3A2D9AC0-20F2-4D05-B250-1A05E520D9AB}" srcId="{91272E83-D057-4E79-BCED-AE1F321DAAE0}" destId="{24C18C1B-A1E7-4E25-B3A8-20CF1323F98B}" srcOrd="2" destOrd="0" parTransId="{8A29A06D-D86B-4DEF-8CC0-635366F4713B}" sibTransId="{9307D4D3-785D-4590-BD83-250B9A1E5374}"/>
    <dgm:cxn modelId="{704C4A64-6E25-484A-97F9-BED293CBBED3}" srcId="{225AED6C-F1B0-4A0C-B505-1ED9F5449D43}" destId="{23530F71-9FDC-4426-A33A-E468C6922D06}" srcOrd="1" destOrd="0" parTransId="{E2D10940-C7F2-4257-8712-FE66C484E0C4}" sibTransId="{1C027488-E61D-48E8-99C3-A50EA6C97AA8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7D77E886-E192-4E0F-9880-8CBFFEF33BC5}" srcId="{964D37E3-4C1A-4D05-98C0-33F7DF801CEA}" destId="{0574FCC1-6A57-4597-A9E0-5DF2A8EA228C}" srcOrd="1" destOrd="0" parTransId="{6C084E62-E4A5-44E7-864E-B6C42EEB9C63}" sibTransId="{E9A2FA21-0E2A-4B13-93B6-190D2FCB8EFC}"/>
    <dgm:cxn modelId="{E611855F-77E5-4858-9D56-C1992629FBE6}" srcId="{91272E83-D057-4E79-BCED-AE1F321DAAE0}" destId="{AB2C53EF-6F6F-47BD-A79D-2879E480690F}" srcOrd="4" destOrd="0" parTransId="{594D0301-83E5-404F-A9A0-29CC42DC8AA3}" sibTransId="{22D07959-1E0F-4CFC-9A4E-840CE5AF4138}"/>
    <dgm:cxn modelId="{B36B9097-5BDD-45B9-AC40-269D155B1DAD}" type="presOf" srcId="{83E053C0-5327-4610-80EF-233508AFB7B1}" destId="{51438FAE-69E1-4818-B247-4A3FB8890E42}" srcOrd="0" destOrd="0" presId="urn:microsoft.com/office/officeart/2005/8/layout/hierarchy4"/>
    <dgm:cxn modelId="{E2DA525F-6C0B-4292-A299-558E2D1F1D84}" type="presOf" srcId="{4D6BCF4E-ADED-491B-8B1D-E9033959A6FD}" destId="{8CC66C86-9DBF-4D2A-8C12-2DCFB7B8AB90}" srcOrd="0" destOrd="0" presId="urn:microsoft.com/office/officeart/2005/8/layout/hierarchy4"/>
    <dgm:cxn modelId="{8B794D79-C273-436E-AE4F-B9DB7DFB5489}" type="presOf" srcId="{225AED6C-F1B0-4A0C-B505-1ED9F5449D43}" destId="{F0D7FD15-D712-4201-88DD-7B610D917565}" srcOrd="0" destOrd="0" presId="urn:microsoft.com/office/officeart/2005/8/layout/hierarchy4"/>
    <dgm:cxn modelId="{0CC330F2-340D-4B48-B8DA-81251F595044}" type="presOf" srcId="{4708C3A5-0CBE-49B4-B2D0-7DD63CED4E31}" destId="{7AB7D887-D098-4C64-8538-A874085012EF}" srcOrd="0" destOrd="0" presId="urn:microsoft.com/office/officeart/2005/8/layout/hierarchy4"/>
    <dgm:cxn modelId="{6B81E3A7-5325-45FF-B3AF-8AD7B60766DC}" type="presOf" srcId="{BC66DC2D-B6C8-4EEB-849A-BBF34530C4BB}" destId="{CC97120D-275A-413C-9DBF-F969807E2D0F}" srcOrd="0" destOrd="0" presId="urn:microsoft.com/office/officeart/2005/8/layout/hierarchy4"/>
    <dgm:cxn modelId="{00CEFCC6-C672-440F-9A8C-8DB7E32EC929}" srcId="{0574FCC1-6A57-4597-A9E0-5DF2A8EA228C}" destId="{8ED5ACC6-8C39-4CE5-BA6E-62AE85E0B9F0}" srcOrd="2" destOrd="0" parTransId="{CA375C9A-FFBB-47BE-94DD-2E3CC3C9C56B}" sibTransId="{558D62F1-F260-4AEF-B7F8-759ACEEE9737}"/>
    <dgm:cxn modelId="{2006F3F0-5E4A-4903-AE2B-3B36119BEDA3}" srcId="{31C8E1FD-0B9D-462E-ABAA-338F3B8A85FE}" destId="{206C82FD-7F53-4739-A903-4BF379F6D5DF}" srcOrd="0" destOrd="0" parTransId="{10B095FA-D98C-46F6-A559-56F92E2AD8C2}" sibTransId="{B06EDAF0-F012-40DB-85B5-249067D02FDD}"/>
    <dgm:cxn modelId="{CC0E7213-0293-4211-A9BB-DDE4DA2A17BA}" srcId="{BAEDC00D-8804-466D-A457-22E1628961BB}" destId="{B1B6C9A4-5E40-4820-A2AE-33151512F4BC}" srcOrd="0" destOrd="0" parTransId="{2CF9637E-DA00-43EE-8F8D-9A8A50F9A69F}" sibTransId="{2C5E9E9E-2BB9-41D8-9E4B-F44EA176E35C}"/>
    <dgm:cxn modelId="{767477A6-2DA3-4651-B0B5-F509B8ADDF22}" srcId="{91272E83-D057-4E79-BCED-AE1F321DAAE0}" destId="{225AED6C-F1B0-4A0C-B505-1ED9F5449D43}" srcOrd="0" destOrd="0" parTransId="{24490F4E-BF1C-48F7-9B8A-C8D9BE398DEB}" sibTransId="{E874EC61-C683-4736-8E17-1DA2511A6ECB}"/>
    <dgm:cxn modelId="{294EEF6A-BF92-480D-948E-84BD91D4C84E}" srcId="{AB2C53EF-6F6F-47BD-A79D-2879E480690F}" destId="{BAEDC00D-8804-466D-A457-22E1628961BB}" srcOrd="0" destOrd="0" parTransId="{DE159B26-1A5E-4E5D-B749-1D93C76706C6}" sibTransId="{B285EB74-35DC-4D87-9EF7-FAB4ECB71112}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356B1FB6-CC3A-4957-951C-86CA725B5EBD}" srcId="{91272E83-D057-4E79-BCED-AE1F321DAAE0}" destId="{9A3638BF-6B1B-4791-ABE6-D6E659C65637}" srcOrd="3" destOrd="0" parTransId="{9AB83B84-CB31-4E7E-8B75-B5156B87E3F7}" sibTransId="{CB7808A7-DECA-4A45-9F1D-B88C2C2E3D90}"/>
    <dgm:cxn modelId="{171FA97B-37C6-4812-86A9-2D83661FAD40}" type="presOf" srcId="{7487714C-4368-4C8E-9077-79986C619838}" destId="{BF0E95E8-9EB0-45A5-A969-C87532787B19}" srcOrd="0" destOrd="0" presId="urn:microsoft.com/office/officeart/2005/8/layout/hierarchy4"/>
    <dgm:cxn modelId="{7690A117-2364-424A-BB95-8E52700C5C17}" type="presOf" srcId="{F512E055-348A-4FBF-911E-CCACF127BC83}" destId="{0859DAA9-2285-4E02-82E7-03E12B8BEF33}" srcOrd="0" destOrd="0" presId="urn:microsoft.com/office/officeart/2005/8/layout/hierarchy4"/>
    <dgm:cxn modelId="{2255E282-A4C4-46F8-8E1F-9CAB4DF781B2}" type="presOf" srcId="{206C82FD-7F53-4739-A903-4BF379F6D5DF}" destId="{6BDBA33D-1E86-4004-AC3F-169A78EBB780}" srcOrd="0" destOrd="0" presId="urn:microsoft.com/office/officeart/2005/8/layout/hierarchy4"/>
    <dgm:cxn modelId="{D63FE020-E095-4BE9-B8BD-F5FD0E6B3107}" srcId="{0574FCC1-6A57-4597-A9E0-5DF2A8EA228C}" destId="{246B7055-B551-4DBA-8B61-292FA6F214A8}" srcOrd="1" destOrd="0" parTransId="{F425109B-C75B-48EA-AADD-C680749A17D0}" sibTransId="{32CC9687-6BCB-4D4D-8045-1DE09BAB6147}"/>
    <dgm:cxn modelId="{32D48F9B-E216-4214-98E9-68BE0982F747}" type="presOf" srcId="{B1B6C9A4-5E40-4820-A2AE-33151512F4BC}" destId="{4FCBB144-A45A-4EF2-B308-321AFB1F716D}" srcOrd="0" destOrd="0" presId="urn:microsoft.com/office/officeart/2005/8/layout/hierarchy4"/>
    <dgm:cxn modelId="{E22451BC-5FF7-4294-B76E-09636A164909}" srcId="{964D37E3-4C1A-4D05-98C0-33F7DF801CEA}" destId="{39ABA927-1295-42DB-AC9D-65F02621D6DC}" srcOrd="3" destOrd="0" parTransId="{1387F3B9-6407-45E6-87F6-7A3FF6CCCEEA}" sibTransId="{2037662C-DD2E-468E-ACB6-2673B97D3387}"/>
    <dgm:cxn modelId="{E0DB9045-A1CE-4422-838E-23035A9C4E39}" srcId="{964D37E3-4C1A-4D05-98C0-33F7DF801CEA}" destId="{60CC0ACE-AA3D-47C7-A392-004769642FF9}" srcOrd="2" destOrd="0" parTransId="{96EDE5EB-4EAF-4807-9F14-3DE8707EA6DF}" sibTransId="{83E83F6E-F03E-463F-B6BE-603D5EB9A720}"/>
    <dgm:cxn modelId="{1F7EF797-E18B-4472-813F-7492EFFB9800}" srcId="{3D23C93C-323B-4D34-A247-4CE24AE8C98B}" destId="{F79A8759-5186-4C27-8EDE-B922279DFDCA}" srcOrd="0" destOrd="0" parTransId="{3A36C836-D112-46BE-92F4-AFEC9DC5F837}" sibTransId="{C2BE71F7-444C-4B91-84C4-626EE6761CF2}"/>
    <dgm:cxn modelId="{0ECB6163-A63D-45B0-B274-D941A9FC0DEB}" type="presOf" srcId="{9A3638BF-6B1B-4791-ABE6-D6E659C65637}" destId="{6E9B01BB-C02E-4068-841D-82EB8884925A}" srcOrd="0" destOrd="0" presId="urn:microsoft.com/office/officeart/2005/8/layout/hierarchy4"/>
    <dgm:cxn modelId="{3FC3164C-18ED-4880-AC6A-0392CECC5B77}" srcId="{31C8E1FD-0B9D-462E-ABAA-338F3B8A85FE}" destId="{5BEFC180-A28E-46DC-B27C-A3DB62339DFE}" srcOrd="2" destOrd="0" parTransId="{0EB234E5-D666-4860-9B39-FE2CD9A2ABD9}" sibTransId="{F8F08B84-868D-4175-A1D1-270CC9D0903C}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7A0D481F-68FA-44B1-982B-1CD4ACE09521}" srcId="{24C18C1B-A1E7-4E25-B3A8-20CF1323F98B}" destId="{7487714C-4368-4C8E-9077-79986C619838}" srcOrd="0" destOrd="0" parTransId="{567C0CD1-4361-4451-8240-954D4346B5C5}" sibTransId="{33A7CBF5-51B2-46EE-9EBA-7866B5B90D1C}"/>
    <dgm:cxn modelId="{E1209C45-143E-46FC-AECD-558AFBF50054}" type="presOf" srcId="{5BEFC180-A28E-46DC-B27C-A3DB62339DFE}" destId="{E13C2209-4C28-4A2A-BC7B-8D8F3554319E}" srcOrd="0" destOrd="0" presId="urn:microsoft.com/office/officeart/2005/8/layout/hierarchy4"/>
    <dgm:cxn modelId="{464ECCED-C27A-49A6-BF89-D55D6FE51A36}" srcId="{AB2C53EF-6F6F-47BD-A79D-2879E480690F}" destId="{48E786EA-FD62-4030-91FD-6B7DCD08C74C}" srcOrd="1" destOrd="0" parTransId="{AAE52A85-9887-4E1A-9B25-2170D10BBF12}" sibTransId="{27B9CD2B-ED3D-452D-9213-D0868B7BB66D}"/>
    <dgm:cxn modelId="{899755AD-89F9-4015-B8CD-7678AD255C76}" type="presOf" srcId="{EF661A21-47A3-466E-9A14-DB8C86D794C3}" destId="{5CD13560-47D2-409B-98A1-751E6142DAFF}" srcOrd="0" destOrd="0" presId="urn:microsoft.com/office/officeart/2005/8/layout/hierarchy4"/>
    <dgm:cxn modelId="{01F9BF8C-226E-448D-AB86-F90E1B13B17C}" type="presOf" srcId="{201E3E4D-68C2-435B-86D3-B32E653522B2}" destId="{5DDDD311-A5EA-4EAE-98C3-C64A9F9728E2}" srcOrd="0" destOrd="0" presId="urn:microsoft.com/office/officeart/2005/8/layout/hierarchy4"/>
    <dgm:cxn modelId="{CE7FBAB9-812B-4AA6-8718-5BB0B51A5A3F}" srcId="{A7AFA494-3CFB-4A96-B19C-EE941254249A}" destId="{8A63B565-3C70-4457-9EFB-3BB21B037E23}" srcOrd="4" destOrd="0" parTransId="{3D37A203-3CAC-4CE2-B842-F12BA9BAD905}" sibTransId="{6354D018-2F49-4B1C-AD41-B7A287383D1E}"/>
    <dgm:cxn modelId="{7E615E66-1549-4B15-9553-0FE9CCAD7BA7}" type="presOf" srcId="{24C18C1B-A1E7-4E25-B3A8-20CF1323F98B}" destId="{2B72BD45-6943-44AE-9E01-1E5CF44656CC}" srcOrd="0" destOrd="0" presId="urn:microsoft.com/office/officeart/2005/8/layout/hierarchy4"/>
    <dgm:cxn modelId="{DD9A7DCA-5109-4210-88AD-F83764EA1FFC}" srcId="{A7AFA494-3CFB-4A96-B19C-EE941254249A}" destId="{4D6BCF4E-ADED-491B-8B1D-E9033959A6FD}" srcOrd="3" destOrd="0" parTransId="{4BA8650D-ECB8-447F-A5D2-C4674644F82E}" sibTransId="{47FA6BF6-843A-4DFE-8A31-212758451D08}"/>
    <dgm:cxn modelId="{4C1019BE-B88F-4043-A07D-8B31AF63F13B}" srcId="{964D37E3-4C1A-4D05-98C0-33F7DF801CEA}" destId="{4F628298-1E1C-49A8-93D3-A5E3840F661A}" srcOrd="0" destOrd="0" parTransId="{782050C5-C436-4E9D-BFC3-183495ACF0BB}" sibTransId="{2E8335C0-C861-4691-8096-3001CDA31B65}"/>
    <dgm:cxn modelId="{A5F122D5-BB81-4084-AB83-4786CDFE519A}" srcId="{225AED6C-F1B0-4A0C-B505-1ED9F5449D43}" destId="{31C8E1FD-0B9D-462E-ABAA-338F3B8A85FE}" srcOrd="3" destOrd="0" parTransId="{192D57E5-7418-440B-A6F9-D7A7A49F0D0C}" sibTransId="{F41DB1B1-3F20-4E5E-AFB5-273AAEC276C1}"/>
    <dgm:cxn modelId="{43900DC5-5948-4F28-AE62-CBC24B7B5AD2}" type="presOf" srcId="{60CC0ACE-AA3D-47C7-A392-004769642FF9}" destId="{AEC1B73F-209E-4B3A-953C-BA5DD1A3C744}" srcOrd="0" destOrd="0" presId="urn:microsoft.com/office/officeart/2005/8/layout/hierarchy4"/>
    <dgm:cxn modelId="{6D6326D6-4E3D-4B6F-B2E8-2E7A481DC000}" srcId="{4D6BCF4E-ADED-491B-8B1D-E9033959A6FD}" destId="{F512E055-348A-4FBF-911E-CCACF127BC83}" srcOrd="1" destOrd="0" parTransId="{6E676E2A-7790-416C-A813-124DD0966E4B}" sibTransId="{2B95E117-15E8-47E9-B676-32590E98337F}"/>
    <dgm:cxn modelId="{808D610C-FF0D-4F3A-9861-BDE4A2DF8DCC}" srcId="{225AED6C-F1B0-4A0C-B505-1ED9F5449D43}" destId="{4708C3A5-0CBE-49B4-B2D0-7DD63CED4E31}" srcOrd="0" destOrd="0" parTransId="{80E04511-D258-46F7-A15C-43FBFB4A3DDD}" sibTransId="{490A599D-197C-44FB-AEC5-3AB524142103}"/>
    <dgm:cxn modelId="{6A550475-7B95-4A6D-88FC-106A121AADDE}" type="presOf" srcId="{23530F71-9FDC-4426-A33A-E468C6922D06}" destId="{9DD1B063-2F29-469E-B496-17CFA55B56C7}" srcOrd="0" destOrd="0" presId="urn:microsoft.com/office/officeart/2005/8/layout/hierarchy4"/>
    <dgm:cxn modelId="{5B630F53-D93A-4700-9FAD-0D30A5E39775}" srcId="{A7AFA494-3CFB-4A96-B19C-EE941254249A}" destId="{6631DAAC-8B91-4197-A6E3-726C00378676}" srcOrd="1" destOrd="0" parTransId="{43A08DDA-0D33-46E8-889C-80BD82E70D6F}" sibTransId="{C42FA34C-BAD9-4F39-849A-B1AC02B1860C}"/>
    <dgm:cxn modelId="{20E03C61-7759-417A-B0C7-AFC58A344C20}" type="presOf" srcId="{0574FCC1-6A57-4597-A9E0-5DF2A8EA228C}" destId="{22DBA58C-BA42-4E31-929B-18B134723EE7}" srcOrd="0" destOrd="0" presId="urn:microsoft.com/office/officeart/2005/8/layout/hierarchy4"/>
    <dgm:cxn modelId="{23CD8B38-9BB0-4992-A3EC-B0FF73B2EF3F}" srcId="{A7AFA494-3CFB-4A96-B19C-EE941254249A}" destId="{E9976E98-C6E0-41FA-B461-732D18ACE032}" srcOrd="0" destOrd="0" parTransId="{0777B42A-AD6F-4A50-99BE-58B7EAA4B58E}" sibTransId="{CA3A02EE-75C5-4594-98D4-3CD42F9C3F27}"/>
    <dgm:cxn modelId="{1286D740-DA9F-44D8-B7EA-D2C7D68225B9}" srcId="{60CC0ACE-AA3D-47C7-A392-004769642FF9}" destId="{EF661A21-47A3-466E-9A14-DB8C86D794C3}" srcOrd="0" destOrd="0" parTransId="{DC922A4E-9C45-49AE-8F35-7E1F11358828}" sibTransId="{4F08A039-3881-4DF1-97CB-E19932D820EF}"/>
    <dgm:cxn modelId="{675AF7A9-D31E-4919-9753-FBB50746588A}" type="presOf" srcId="{48E786EA-FD62-4030-91FD-6B7DCD08C74C}" destId="{F1EAEFAF-7127-4BCF-9202-03D36090B650}" srcOrd="0" destOrd="0" presId="urn:microsoft.com/office/officeart/2005/8/layout/hierarchy4"/>
    <dgm:cxn modelId="{3028CCE3-D44A-4F09-B9D7-EB2070C12B0A}" srcId="{0574FCC1-6A57-4597-A9E0-5DF2A8EA228C}" destId="{58BF6164-79FA-423F-853B-9A7876E20263}" srcOrd="0" destOrd="0" parTransId="{E8BE49B5-C865-4D57-B908-1350F77F1F58}" sibTransId="{126A74EE-B431-4982-B16A-45E7BFC6B12D}"/>
    <dgm:cxn modelId="{8A5FC5C1-4B15-44AB-AA6E-792F652F8907}" type="presOf" srcId="{6631DAAC-8B91-4197-A6E3-726C00378676}" destId="{0D2ABEFF-E85D-4127-BD45-81DDA52673E0}" srcOrd="0" destOrd="0" presId="urn:microsoft.com/office/officeart/2005/8/layout/hierarchy4"/>
    <dgm:cxn modelId="{A06BF5A7-2A2D-4E9E-8485-E487A08FEDB7}" srcId="{91272E83-D057-4E79-BCED-AE1F321DAAE0}" destId="{364BE384-612B-485E-8ED5-A65E3AE29FFA}" srcOrd="1" destOrd="0" parTransId="{25A0B9AD-64EB-4D8B-B8C2-C0A0CFE4FE2E}" sibTransId="{5FFC5B0E-FF0A-4F5E-AAA1-8A9F75853D50}"/>
    <dgm:cxn modelId="{566CCA45-0216-4928-90C6-1496D303207B}" type="presOf" srcId="{8ED5ACC6-8C39-4CE5-BA6E-62AE85E0B9F0}" destId="{F9EA2E11-357C-4FFC-AE9E-D9FBEDEAA675}" srcOrd="0" destOrd="0" presId="urn:microsoft.com/office/officeart/2005/8/layout/hierarchy4"/>
    <dgm:cxn modelId="{EFF8E2A9-1B69-48E5-8CF4-C2B8844D751B}" srcId="{225AED6C-F1B0-4A0C-B505-1ED9F5449D43}" destId="{487DBF3B-4891-4633-80CB-0048581B3923}" srcOrd="2" destOrd="0" parTransId="{B7E10C67-06BD-4808-A57C-995307FF6EA7}" sibTransId="{6B48F0C8-1AC2-403D-AC35-BFFD0DBE21B9}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6689FE70-93C4-4E09-B3E3-FCAB77EBB6EA}" type="presOf" srcId="{246B7055-B551-4DBA-8B61-292FA6F214A8}" destId="{94905D14-0C56-4BFD-A1F4-37775EF23CE8}" srcOrd="0" destOrd="0" presId="urn:microsoft.com/office/officeart/2005/8/layout/hierarchy4"/>
    <dgm:cxn modelId="{6FC317C6-DB47-4CA4-B612-76858B77C8A9}" type="presOf" srcId="{AB2C53EF-6F6F-47BD-A79D-2879E480690F}" destId="{04DD77C3-0CF2-4AA6-917B-07129CC84737}" srcOrd="0" destOrd="0" presId="urn:microsoft.com/office/officeart/2005/8/layout/hierarchy4"/>
    <dgm:cxn modelId="{45BF113D-097E-490B-8B43-90F51C6EF817}" type="presOf" srcId="{38F956E2-EA36-444C-B74D-8CEA7F2B2B30}" destId="{44ED907C-DD04-46F8-B627-201E94FAA6BD}" srcOrd="0" destOrd="0" presId="urn:microsoft.com/office/officeart/2005/8/layout/hierarchy4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7B2FF63-2EBE-4BBF-A22C-845C18822CA8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997739EE-8600-4843-AD48-F5066B925ECE}" type="presParOf" srcId="{5960E311-B95F-46B6-AE9E-14D3B2ABDD8F}" destId="{D93BDE14-0B18-464F-BF44-C264891FFDDB}" srcOrd="0" destOrd="0" presId="urn:microsoft.com/office/officeart/2005/8/layout/hierarchy4"/>
    <dgm:cxn modelId="{E8FECE52-00AA-429A-AD5D-B0DAD90846F6}" type="presParOf" srcId="{D93BDE14-0B18-464F-BF44-C264891FFDDB}" destId="{F0D7FD15-D712-4201-88DD-7B610D917565}" srcOrd="0" destOrd="0" presId="urn:microsoft.com/office/officeart/2005/8/layout/hierarchy4"/>
    <dgm:cxn modelId="{DA89361B-5172-43AA-B24C-4A38B7499293}" type="presParOf" srcId="{D93BDE14-0B18-464F-BF44-C264891FFDDB}" destId="{4283A755-317C-46C0-B36C-69CF76FBBBB0}" srcOrd="1" destOrd="0" presId="urn:microsoft.com/office/officeart/2005/8/layout/hierarchy4"/>
    <dgm:cxn modelId="{16459423-9576-427F-BD98-DF051F5BA8CD}" type="presParOf" srcId="{D93BDE14-0B18-464F-BF44-C264891FFDDB}" destId="{01E794AC-189D-47EC-85AF-BEE65C53997F}" srcOrd="2" destOrd="0" presId="urn:microsoft.com/office/officeart/2005/8/layout/hierarchy4"/>
    <dgm:cxn modelId="{833D7594-E7B5-4EB1-B2B7-DE3FB073D00F}" type="presParOf" srcId="{01E794AC-189D-47EC-85AF-BEE65C53997F}" destId="{B4DC4DB4-7E9E-407A-BD68-B8DCC6BDA8DF}" srcOrd="0" destOrd="0" presId="urn:microsoft.com/office/officeart/2005/8/layout/hierarchy4"/>
    <dgm:cxn modelId="{CF0DB8A4-5DB6-4F06-8EF9-3E15B5B79793}" type="presParOf" srcId="{B4DC4DB4-7E9E-407A-BD68-B8DCC6BDA8DF}" destId="{7AB7D887-D098-4C64-8538-A874085012EF}" srcOrd="0" destOrd="0" presId="urn:microsoft.com/office/officeart/2005/8/layout/hierarchy4"/>
    <dgm:cxn modelId="{D411934F-CFBD-4DD9-A82D-BF4E2A1AC84E}" type="presParOf" srcId="{B4DC4DB4-7E9E-407A-BD68-B8DCC6BDA8DF}" destId="{2803D0FA-CDA1-4EF1-AF4F-3FB2899B0ED0}" srcOrd="1" destOrd="0" presId="urn:microsoft.com/office/officeart/2005/8/layout/hierarchy4"/>
    <dgm:cxn modelId="{D159B396-F34F-476C-815C-C297B0B1BDBA}" type="presParOf" srcId="{01E794AC-189D-47EC-85AF-BEE65C53997F}" destId="{D408F9CD-E0F4-4CA1-BD96-8B5D0F4F5CA0}" srcOrd="1" destOrd="0" presId="urn:microsoft.com/office/officeart/2005/8/layout/hierarchy4"/>
    <dgm:cxn modelId="{5B60029B-2786-4141-8D35-717E2732B9A3}" type="presParOf" srcId="{01E794AC-189D-47EC-85AF-BEE65C53997F}" destId="{BFC46569-2D22-48EA-AB2E-5A34A23144C1}" srcOrd="2" destOrd="0" presId="urn:microsoft.com/office/officeart/2005/8/layout/hierarchy4"/>
    <dgm:cxn modelId="{39BE270F-9A8D-40DE-A835-59366D419D96}" type="presParOf" srcId="{BFC46569-2D22-48EA-AB2E-5A34A23144C1}" destId="{9DD1B063-2F29-469E-B496-17CFA55B56C7}" srcOrd="0" destOrd="0" presId="urn:microsoft.com/office/officeart/2005/8/layout/hierarchy4"/>
    <dgm:cxn modelId="{053EDD90-A0E3-4AC1-9B51-2F4C190AC190}" type="presParOf" srcId="{BFC46569-2D22-48EA-AB2E-5A34A23144C1}" destId="{D7010010-108B-4B40-B2CC-E9BF463CA7EC}" srcOrd="1" destOrd="0" presId="urn:microsoft.com/office/officeart/2005/8/layout/hierarchy4"/>
    <dgm:cxn modelId="{860934C6-0717-47A6-9B62-369CAD7BB82C}" type="presParOf" srcId="{01E794AC-189D-47EC-85AF-BEE65C53997F}" destId="{8CB1A8B8-897E-4FC8-8B3A-10A04F09EA30}" srcOrd="3" destOrd="0" presId="urn:microsoft.com/office/officeart/2005/8/layout/hierarchy4"/>
    <dgm:cxn modelId="{3F2C0FD1-CA22-4827-9CD2-5CAA05D0FA94}" type="presParOf" srcId="{01E794AC-189D-47EC-85AF-BEE65C53997F}" destId="{F56C7346-A32F-4764-A9A2-BD875560D715}" srcOrd="4" destOrd="0" presId="urn:microsoft.com/office/officeart/2005/8/layout/hierarchy4"/>
    <dgm:cxn modelId="{4D789755-F951-4697-BF1A-6225351417E0}" type="presParOf" srcId="{F56C7346-A32F-4764-A9A2-BD875560D715}" destId="{9733FE95-A6BE-49FB-B1A3-4A3F934FEA1C}" srcOrd="0" destOrd="0" presId="urn:microsoft.com/office/officeart/2005/8/layout/hierarchy4"/>
    <dgm:cxn modelId="{A2F8C40A-2868-42F3-B395-3F2D42319C04}" type="presParOf" srcId="{F56C7346-A32F-4764-A9A2-BD875560D715}" destId="{21E60C77-0508-45EA-8897-9C915F2DFA35}" srcOrd="1" destOrd="0" presId="urn:microsoft.com/office/officeart/2005/8/layout/hierarchy4"/>
    <dgm:cxn modelId="{BBC9E71E-3E49-4C8D-A7A0-C54C013FCCA1}" type="presParOf" srcId="{01E794AC-189D-47EC-85AF-BEE65C53997F}" destId="{4E030339-BA63-40F5-A86B-DCE31327CBAE}" srcOrd="5" destOrd="0" presId="urn:microsoft.com/office/officeart/2005/8/layout/hierarchy4"/>
    <dgm:cxn modelId="{FDB42E71-E0BF-4078-89DC-746A2063B9F2}" type="presParOf" srcId="{01E794AC-189D-47EC-85AF-BEE65C53997F}" destId="{E6F2FD37-6974-4465-86EA-572915C8F594}" srcOrd="6" destOrd="0" presId="urn:microsoft.com/office/officeart/2005/8/layout/hierarchy4"/>
    <dgm:cxn modelId="{69C3F965-38E9-4F17-A409-C623786EE609}" type="presParOf" srcId="{E6F2FD37-6974-4465-86EA-572915C8F594}" destId="{2F9693C0-BD3A-4970-A390-C4409CE21A52}" srcOrd="0" destOrd="0" presId="urn:microsoft.com/office/officeart/2005/8/layout/hierarchy4"/>
    <dgm:cxn modelId="{0B8A0C86-FF4F-4E78-BCCE-C1772E2F2D80}" type="presParOf" srcId="{E6F2FD37-6974-4465-86EA-572915C8F594}" destId="{BA237B9A-5D8E-4DFC-A070-EEEE1CF43E0D}" srcOrd="1" destOrd="0" presId="urn:microsoft.com/office/officeart/2005/8/layout/hierarchy4"/>
    <dgm:cxn modelId="{21030C19-668D-49E5-BB47-396AC2A14AC8}" type="presParOf" srcId="{E6F2FD37-6974-4465-86EA-572915C8F594}" destId="{7E29C984-E2B6-4F9E-A772-1B4E1E61C590}" srcOrd="2" destOrd="0" presId="urn:microsoft.com/office/officeart/2005/8/layout/hierarchy4"/>
    <dgm:cxn modelId="{A1B9E0E1-CBE4-4FDD-9E39-EE5B0DE7D699}" type="presParOf" srcId="{7E29C984-E2B6-4F9E-A772-1B4E1E61C590}" destId="{599856C1-3637-42C0-B927-381E6651D8E7}" srcOrd="0" destOrd="0" presId="urn:microsoft.com/office/officeart/2005/8/layout/hierarchy4"/>
    <dgm:cxn modelId="{76DB7841-270C-47A9-BF85-9327EDDA2C9F}" type="presParOf" srcId="{599856C1-3637-42C0-B927-381E6651D8E7}" destId="{6BDBA33D-1E86-4004-AC3F-169A78EBB780}" srcOrd="0" destOrd="0" presId="urn:microsoft.com/office/officeart/2005/8/layout/hierarchy4"/>
    <dgm:cxn modelId="{7F4762B7-0B5C-4A88-A9B1-E3D9EE461B2F}" type="presParOf" srcId="{599856C1-3637-42C0-B927-381E6651D8E7}" destId="{BB1E0753-0FBA-42FA-A430-BFB21F3FC00B}" srcOrd="1" destOrd="0" presId="urn:microsoft.com/office/officeart/2005/8/layout/hierarchy4"/>
    <dgm:cxn modelId="{43423E76-D589-4434-BD7D-352E53C366A6}" type="presParOf" srcId="{7E29C984-E2B6-4F9E-A772-1B4E1E61C590}" destId="{0C6D0453-B89A-407C-856A-B9A3D21FBECF}" srcOrd="1" destOrd="0" presId="urn:microsoft.com/office/officeart/2005/8/layout/hierarchy4"/>
    <dgm:cxn modelId="{89738229-51D0-4D32-A386-984E11BF1B9A}" type="presParOf" srcId="{7E29C984-E2B6-4F9E-A772-1B4E1E61C590}" destId="{99D679CC-5B25-447C-A559-4724CB91A6FF}" srcOrd="2" destOrd="0" presId="urn:microsoft.com/office/officeart/2005/8/layout/hierarchy4"/>
    <dgm:cxn modelId="{A34F7AE6-D77A-4944-B3CD-8873100D6689}" type="presParOf" srcId="{99D679CC-5B25-447C-A559-4724CB91A6FF}" destId="{D9BE5AB5-391B-4585-B805-C63826F25A89}" srcOrd="0" destOrd="0" presId="urn:microsoft.com/office/officeart/2005/8/layout/hierarchy4"/>
    <dgm:cxn modelId="{9BDEECD0-E744-4963-B93E-5DEB7F0F8BC7}" type="presParOf" srcId="{99D679CC-5B25-447C-A559-4724CB91A6FF}" destId="{66A53E62-111D-4AEB-8F15-30CF90E5B09F}" srcOrd="1" destOrd="0" presId="urn:microsoft.com/office/officeart/2005/8/layout/hierarchy4"/>
    <dgm:cxn modelId="{BB26F813-D4DF-4E99-B21B-12BB8743DC5C}" type="presParOf" srcId="{7E29C984-E2B6-4F9E-A772-1B4E1E61C590}" destId="{448AA9A6-B04C-4355-ADBF-F63EDA54B602}" srcOrd="3" destOrd="0" presId="urn:microsoft.com/office/officeart/2005/8/layout/hierarchy4"/>
    <dgm:cxn modelId="{EB30FD19-3BEB-40BE-AFF7-2112FAF005D5}" type="presParOf" srcId="{7E29C984-E2B6-4F9E-A772-1B4E1E61C590}" destId="{3B9ED2A9-0D97-4FFC-BCCB-19A73E5DF73B}" srcOrd="4" destOrd="0" presId="urn:microsoft.com/office/officeart/2005/8/layout/hierarchy4"/>
    <dgm:cxn modelId="{548EEE4A-419B-4C59-9D34-BEC70B358331}" type="presParOf" srcId="{3B9ED2A9-0D97-4FFC-BCCB-19A73E5DF73B}" destId="{E13C2209-4C28-4A2A-BC7B-8D8F3554319E}" srcOrd="0" destOrd="0" presId="urn:microsoft.com/office/officeart/2005/8/layout/hierarchy4"/>
    <dgm:cxn modelId="{0F1D6721-6471-40FE-BEE6-E49DAEE53DBE}" type="presParOf" srcId="{3B9ED2A9-0D97-4FFC-BCCB-19A73E5DF73B}" destId="{C19EB0DB-DF8A-484A-955D-28DEC0510C41}" srcOrd="1" destOrd="0" presId="urn:microsoft.com/office/officeart/2005/8/layout/hierarchy4"/>
    <dgm:cxn modelId="{1539E87F-0C4A-4648-B2C1-6EB170A42F6E}" type="presParOf" srcId="{5960E311-B95F-46B6-AE9E-14D3B2ABDD8F}" destId="{9DF2FA34-3CBC-46B1-B868-0106B6C815B0}" srcOrd="1" destOrd="0" presId="urn:microsoft.com/office/officeart/2005/8/layout/hierarchy4"/>
    <dgm:cxn modelId="{60918339-3C6E-4742-8EB0-D2693303EF61}" type="presParOf" srcId="{5960E311-B95F-46B6-AE9E-14D3B2ABDD8F}" destId="{290BD12D-DF8C-4AA4-8EA2-ED413515B509}" srcOrd="2" destOrd="0" presId="urn:microsoft.com/office/officeart/2005/8/layout/hierarchy4"/>
    <dgm:cxn modelId="{60FEAF07-4F1F-4AEF-8F81-27845A66C529}" type="presParOf" srcId="{290BD12D-DF8C-4AA4-8EA2-ED413515B509}" destId="{99FC495B-17E8-49E2-9CEC-A64607823D91}" srcOrd="0" destOrd="0" presId="urn:microsoft.com/office/officeart/2005/8/layout/hierarchy4"/>
    <dgm:cxn modelId="{B0E58CC7-05DC-4C0B-A880-9275E6244E14}" type="presParOf" srcId="{290BD12D-DF8C-4AA4-8EA2-ED413515B509}" destId="{3D1B85F5-C821-432D-9054-2330FF44CF35}" srcOrd="1" destOrd="0" presId="urn:microsoft.com/office/officeart/2005/8/layout/hierarchy4"/>
    <dgm:cxn modelId="{6A9C4B10-A1AF-494D-9A1D-EA92D38717D1}" type="presParOf" srcId="{5960E311-B95F-46B6-AE9E-14D3B2ABDD8F}" destId="{17AE1881-681B-4956-B83A-3C49795F6229}" srcOrd="3" destOrd="0" presId="urn:microsoft.com/office/officeart/2005/8/layout/hierarchy4"/>
    <dgm:cxn modelId="{87EE6AA5-27D3-42B7-9E55-3909C123E8C3}" type="presParOf" srcId="{5960E311-B95F-46B6-AE9E-14D3B2ABDD8F}" destId="{52124056-75D3-4E1C-8297-E7CBC76C1555}" srcOrd="4" destOrd="0" presId="urn:microsoft.com/office/officeart/2005/8/layout/hierarchy4"/>
    <dgm:cxn modelId="{1655C8E6-BA7F-47D2-9E7F-058687DF6F0C}" type="presParOf" srcId="{52124056-75D3-4E1C-8297-E7CBC76C1555}" destId="{2B72BD45-6943-44AE-9E01-1E5CF44656CC}" srcOrd="0" destOrd="0" presId="urn:microsoft.com/office/officeart/2005/8/layout/hierarchy4"/>
    <dgm:cxn modelId="{2DB023E3-5E89-4EA7-B215-DBD6BE0A7390}" type="presParOf" srcId="{52124056-75D3-4E1C-8297-E7CBC76C1555}" destId="{44808667-7D88-4BDB-8820-06D92CD914E5}" srcOrd="1" destOrd="0" presId="urn:microsoft.com/office/officeart/2005/8/layout/hierarchy4"/>
    <dgm:cxn modelId="{6B8EDC6E-4626-4351-A72C-06EA74233F41}" type="presParOf" srcId="{52124056-75D3-4E1C-8297-E7CBC76C1555}" destId="{7B96C7BC-5990-4BB5-89B3-D40037D5418F}" srcOrd="2" destOrd="0" presId="urn:microsoft.com/office/officeart/2005/8/layout/hierarchy4"/>
    <dgm:cxn modelId="{A0FE64B0-43EA-4446-8FAC-1E5D9B07E1CC}" type="presParOf" srcId="{7B96C7BC-5990-4BB5-89B3-D40037D5418F}" destId="{F89D6AF2-205F-4D44-A48C-A48189E405FC}" srcOrd="0" destOrd="0" presId="urn:microsoft.com/office/officeart/2005/8/layout/hierarchy4"/>
    <dgm:cxn modelId="{6533FF82-3146-4149-8852-AC63DF4BA2A7}" type="presParOf" srcId="{F89D6AF2-205F-4D44-A48C-A48189E405FC}" destId="{BF0E95E8-9EB0-45A5-A969-C87532787B19}" srcOrd="0" destOrd="0" presId="urn:microsoft.com/office/officeart/2005/8/layout/hierarchy4"/>
    <dgm:cxn modelId="{1737002E-C825-4713-B702-DEE998886F32}" type="presParOf" srcId="{F89D6AF2-205F-4D44-A48C-A48189E405FC}" destId="{0F97187D-9B6E-46BB-89F7-3C33172C0EE0}" srcOrd="1" destOrd="0" presId="urn:microsoft.com/office/officeart/2005/8/layout/hierarchy4"/>
    <dgm:cxn modelId="{120AAB52-E151-491F-BD90-103D6151BCFA}" type="presParOf" srcId="{5960E311-B95F-46B6-AE9E-14D3B2ABDD8F}" destId="{27D7EC2E-7170-4B26-8B95-B6C6A229E53C}" srcOrd="5" destOrd="0" presId="urn:microsoft.com/office/officeart/2005/8/layout/hierarchy4"/>
    <dgm:cxn modelId="{9305CAD4-E868-4D0D-9BA9-DEFFDF01D6DF}" type="presParOf" srcId="{5960E311-B95F-46B6-AE9E-14D3B2ABDD8F}" destId="{14925CCA-FDB0-455D-AFA5-915F4102C6D6}" srcOrd="6" destOrd="0" presId="urn:microsoft.com/office/officeart/2005/8/layout/hierarchy4"/>
    <dgm:cxn modelId="{04243FF6-78AC-4936-BDB6-6CA1D1694C90}" type="presParOf" srcId="{14925CCA-FDB0-455D-AFA5-915F4102C6D6}" destId="{6E9B01BB-C02E-4068-841D-82EB8884925A}" srcOrd="0" destOrd="0" presId="urn:microsoft.com/office/officeart/2005/8/layout/hierarchy4"/>
    <dgm:cxn modelId="{D87F5B47-4E72-4DCC-93CE-D31125BC7E57}" type="presParOf" srcId="{14925CCA-FDB0-455D-AFA5-915F4102C6D6}" destId="{BE759ACE-5262-493F-89E7-B415DB760E3C}" srcOrd="1" destOrd="0" presId="urn:microsoft.com/office/officeart/2005/8/layout/hierarchy4"/>
    <dgm:cxn modelId="{45A3F6DF-9129-454E-A3EC-3124D3BCB01A}" type="presParOf" srcId="{5960E311-B95F-46B6-AE9E-14D3B2ABDD8F}" destId="{07A30B66-93DD-4A98-8D56-2C26B0F1F56D}" srcOrd="7" destOrd="0" presId="urn:microsoft.com/office/officeart/2005/8/layout/hierarchy4"/>
    <dgm:cxn modelId="{D642F5BF-3AFE-4810-BA9A-94C8DFA516FD}" type="presParOf" srcId="{5960E311-B95F-46B6-AE9E-14D3B2ABDD8F}" destId="{72C387D5-BB7F-4FCA-90BE-1E596D608130}" srcOrd="8" destOrd="0" presId="urn:microsoft.com/office/officeart/2005/8/layout/hierarchy4"/>
    <dgm:cxn modelId="{325A1A26-FE64-4B99-B331-E285A60327E6}" type="presParOf" srcId="{72C387D5-BB7F-4FCA-90BE-1E596D608130}" destId="{04DD77C3-0CF2-4AA6-917B-07129CC84737}" srcOrd="0" destOrd="0" presId="urn:microsoft.com/office/officeart/2005/8/layout/hierarchy4"/>
    <dgm:cxn modelId="{A7D15C24-D00F-4994-B560-296DAED2D994}" type="presParOf" srcId="{72C387D5-BB7F-4FCA-90BE-1E596D608130}" destId="{D6F68F2A-68C7-48F3-9694-AB4676F2FA24}" srcOrd="1" destOrd="0" presId="urn:microsoft.com/office/officeart/2005/8/layout/hierarchy4"/>
    <dgm:cxn modelId="{1C1E3C3C-7845-4BE5-873B-2B540FA31380}" type="presParOf" srcId="{72C387D5-BB7F-4FCA-90BE-1E596D608130}" destId="{23AAB661-D5AD-46FC-842F-1D517E08FA72}" srcOrd="2" destOrd="0" presId="urn:microsoft.com/office/officeart/2005/8/layout/hierarchy4"/>
    <dgm:cxn modelId="{CE3AFC92-6D6B-4B03-9D40-881DD9ED7831}" type="presParOf" srcId="{23AAB661-D5AD-46FC-842F-1D517E08FA72}" destId="{1079B471-FDF4-44BC-AE3C-88381B43919D}" srcOrd="0" destOrd="0" presId="urn:microsoft.com/office/officeart/2005/8/layout/hierarchy4"/>
    <dgm:cxn modelId="{D9A7C5FE-9B34-4E15-A70D-FA8CBB3DA7AA}" type="presParOf" srcId="{1079B471-FDF4-44BC-AE3C-88381B43919D}" destId="{B0DB069D-4523-4739-AC18-FD6F87533722}" srcOrd="0" destOrd="0" presId="urn:microsoft.com/office/officeart/2005/8/layout/hierarchy4"/>
    <dgm:cxn modelId="{1AD47DDB-5BE2-4800-98F7-87FC625433EA}" type="presParOf" srcId="{1079B471-FDF4-44BC-AE3C-88381B43919D}" destId="{03FA141A-65CE-47F9-BC9D-AE032EA250CF}" srcOrd="1" destOrd="0" presId="urn:microsoft.com/office/officeart/2005/8/layout/hierarchy4"/>
    <dgm:cxn modelId="{30573582-A69F-472F-BD6C-5B328CEA6B60}" type="presParOf" srcId="{1079B471-FDF4-44BC-AE3C-88381B43919D}" destId="{D8D2A04A-45B3-4AD3-B6B5-8723BB45BB57}" srcOrd="2" destOrd="0" presId="urn:microsoft.com/office/officeart/2005/8/layout/hierarchy4"/>
    <dgm:cxn modelId="{87559846-29A4-415B-990F-AFB9A41809A5}" type="presParOf" srcId="{D8D2A04A-45B3-4AD3-B6B5-8723BB45BB57}" destId="{662F59A3-22FF-4177-A7FB-F93481566A26}" srcOrd="0" destOrd="0" presId="urn:microsoft.com/office/officeart/2005/8/layout/hierarchy4"/>
    <dgm:cxn modelId="{21A13C56-E845-46F7-8C3C-B9F0B7A8FD6F}" type="presParOf" srcId="{662F59A3-22FF-4177-A7FB-F93481566A26}" destId="{4FCBB144-A45A-4EF2-B308-321AFB1F716D}" srcOrd="0" destOrd="0" presId="urn:microsoft.com/office/officeart/2005/8/layout/hierarchy4"/>
    <dgm:cxn modelId="{615DC724-7A9D-4B7F-B51D-00ADCCBEDC77}" type="presParOf" srcId="{662F59A3-22FF-4177-A7FB-F93481566A26}" destId="{FA33CA26-765F-4829-9A42-9A7BDA86C565}" srcOrd="1" destOrd="0" presId="urn:microsoft.com/office/officeart/2005/8/layout/hierarchy4"/>
    <dgm:cxn modelId="{D502992D-CDB0-4660-A643-E67C83985F4A}" type="presParOf" srcId="{D8D2A04A-45B3-4AD3-B6B5-8723BB45BB57}" destId="{E7D806D5-BDCE-4CB7-A164-5F1C6A9555C9}" srcOrd="1" destOrd="0" presId="urn:microsoft.com/office/officeart/2005/8/layout/hierarchy4"/>
    <dgm:cxn modelId="{34409BF2-2510-4B96-958F-389C24B24BC8}" type="presParOf" srcId="{D8D2A04A-45B3-4AD3-B6B5-8723BB45BB57}" destId="{3A31C70A-B78B-44F4-A2C6-A6158017788E}" srcOrd="2" destOrd="0" presId="urn:microsoft.com/office/officeart/2005/8/layout/hierarchy4"/>
    <dgm:cxn modelId="{F94E04C0-9C02-4089-80A4-731C40ED3418}" type="presParOf" srcId="{3A31C70A-B78B-44F4-A2C6-A6158017788E}" destId="{CC97120D-275A-413C-9DBF-F969807E2D0F}" srcOrd="0" destOrd="0" presId="urn:microsoft.com/office/officeart/2005/8/layout/hierarchy4"/>
    <dgm:cxn modelId="{814D5654-1A5C-49AA-A48E-512C8174F6DE}" type="presParOf" srcId="{3A31C70A-B78B-44F4-A2C6-A6158017788E}" destId="{21F8ED87-5D81-4EA0-BD08-22E1AE210A1D}" srcOrd="1" destOrd="0" presId="urn:microsoft.com/office/officeart/2005/8/layout/hierarchy4"/>
    <dgm:cxn modelId="{BA8E53ED-1970-423D-87BD-D297BD38C376}" type="presParOf" srcId="{23AAB661-D5AD-46FC-842F-1D517E08FA72}" destId="{8B102EF2-9AA3-4B2E-860F-511B61399AC2}" srcOrd="1" destOrd="0" presId="urn:microsoft.com/office/officeart/2005/8/layout/hierarchy4"/>
    <dgm:cxn modelId="{F3624395-76E1-4887-817F-BE900E8C846B}" type="presParOf" srcId="{23AAB661-D5AD-46FC-842F-1D517E08FA72}" destId="{2D86D51B-8282-4482-A2B4-BC147EB48CEB}" srcOrd="2" destOrd="0" presId="urn:microsoft.com/office/officeart/2005/8/layout/hierarchy4"/>
    <dgm:cxn modelId="{AF737EF8-E0D1-45C3-AE05-B761F679F99C}" type="presParOf" srcId="{2D86D51B-8282-4482-A2B4-BC147EB48CEB}" destId="{F1EAEFAF-7127-4BCF-9202-03D36090B650}" srcOrd="0" destOrd="0" presId="urn:microsoft.com/office/officeart/2005/8/layout/hierarchy4"/>
    <dgm:cxn modelId="{619D47B6-3091-4DDB-A72D-78D2128407E5}" type="presParOf" srcId="{2D86D51B-8282-4482-A2B4-BC147EB48CEB}" destId="{31EB62B9-4E64-4B3C-BC28-187D39A54020}" srcOrd="1" destOrd="0" presId="urn:microsoft.com/office/officeart/2005/8/layout/hierarchy4"/>
    <dgm:cxn modelId="{67848E31-8302-473B-A6B4-BD891841ABC4}" type="presParOf" srcId="{23AAB661-D5AD-46FC-842F-1D517E08FA72}" destId="{8EB33DE8-9E30-4C65-A49B-45685AEB3732}" srcOrd="3" destOrd="0" presId="urn:microsoft.com/office/officeart/2005/8/layout/hierarchy4"/>
    <dgm:cxn modelId="{D7C1D044-B79B-4DD6-B1CF-FD55C976E32B}" type="presParOf" srcId="{23AAB661-D5AD-46FC-842F-1D517E08FA72}" destId="{CA75C3CF-F8EF-408A-936C-185EC3125DA0}" srcOrd="4" destOrd="0" presId="urn:microsoft.com/office/officeart/2005/8/layout/hierarchy4"/>
    <dgm:cxn modelId="{EF954615-1FFF-4210-987E-C10797A15939}" type="presParOf" srcId="{CA75C3CF-F8EF-408A-936C-185EC3125DA0}" destId="{51438FAE-69E1-4818-B247-4A3FB8890E42}" srcOrd="0" destOrd="0" presId="urn:microsoft.com/office/officeart/2005/8/layout/hierarchy4"/>
    <dgm:cxn modelId="{795B6441-96F2-4DC1-A504-3DA07E1B3205}" type="presParOf" srcId="{CA75C3CF-F8EF-408A-936C-185EC3125DA0}" destId="{A8B6CE4D-3D19-4BF6-AA39-C5E8B26DE092}" srcOrd="1" destOrd="0" presId="urn:microsoft.com/office/officeart/2005/8/layout/hierarchy4"/>
    <dgm:cxn modelId="{F5A14ED5-0C54-42F4-A99C-6B50C658E25F}" type="presParOf" srcId="{23AAB661-D5AD-46FC-842F-1D517E08FA72}" destId="{8D809B80-4849-4521-B04B-B89F623BD83B}" srcOrd="5" destOrd="0" presId="urn:microsoft.com/office/officeart/2005/8/layout/hierarchy4"/>
    <dgm:cxn modelId="{C2C6D01B-A80F-49C7-B6DB-CB7B7632B06E}" type="presParOf" srcId="{23AAB661-D5AD-46FC-842F-1D517E08FA72}" destId="{2F9D8170-0ED9-4294-8D90-57A3DE8C74D7}" srcOrd="6" destOrd="0" presId="urn:microsoft.com/office/officeart/2005/8/layout/hierarchy4"/>
    <dgm:cxn modelId="{A2317E05-7BC5-4B17-BD20-1223D671784A}" type="presParOf" srcId="{2F9D8170-0ED9-4294-8D90-57A3DE8C74D7}" destId="{4F127576-5281-4B32-A5FD-E3E827D4F4F5}" srcOrd="0" destOrd="0" presId="urn:microsoft.com/office/officeart/2005/8/layout/hierarchy4"/>
    <dgm:cxn modelId="{6AA15741-DF2E-419A-B0F5-DED6B77CB1D7}" type="presParOf" srcId="{2F9D8170-0ED9-4294-8D90-57A3DE8C74D7}" destId="{38812FD1-F522-49B4-BA57-A0CC6077DA22}" srcOrd="1" destOrd="0" presId="urn:microsoft.com/office/officeart/2005/8/layout/hierarchy4"/>
    <dgm:cxn modelId="{DFDEA92B-991A-4CB3-A28D-A8A8700509F1}" type="presParOf" srcId="{2F9D8170-0ED9-4294-8D90-57A3DE8C74D7}" destId="{3C1E90A2-F96F-472D-8649-DEEB2E5CDD4A}" srcOrd="2" destOrd="0" presId="urn:microsoft.com/office/officeart/2005/8/layout/hierarchy4"/>
    <dgm:cxn modelId="{E032F202-8CB9-4062-B1BD-1F5E3CAD03AF}" type="presParOf" srcId="{3C1E90A2-F96F-472D-8649-DEEB2E5CDD4A}" destId="{3E3D77F1-C214-456E-A07F-3B6B79CAEAB2}" srcOrd="0" destOrd="0" presId="urn:microsoft.com/office/officeart/2005/8/layout/hierarchy4"/>
    <dgm:cxn modelId="{02DDD453-FBD4-4188-937D-04E79C2D8BD5}" type="presParOf" srcId="{3E3D77F1-C214-456E-A07F-3B6B79CAEAB2}" destId="{7CF8213B-4A2D-4333-B91F-5850747BDBD8}" srcOrd="0" destOrd="0" presId="urn:microsoft.com/office/officeart/2005/8/layout/hierarchy4"/>
    <dgm:cxn modelId="{1216403F-8F5A-42CE-898B-88601056CFFB}" type="presParOf" srcId="{3E3D77F1-C214-456E-A07F-3B6B79CAEAB2}" destId="{46EF859A-B744-42AC-978C-F9D0FAA6EE03}" srcOrd="1" destOrd="0" presId="urn:microsoft.com/office/officeart/2005/8/layout/hierarchy4"/>
    <dgm:cxn modelId="{B938F25B-7A88-4EBE-9E9D-763E15444490}" type="presParOf" srcId="{5960E311-B95F-46B6-AE9E-14D3B2ABDD8F}" destId="{9A8FCB5D-E556-4CFC-94E1-3634D391FD21}" srcOrd="9" destOrd="0" presId="urn:microsoft.com/office/officeart/2005/8/layout/hierarchy4"/>
    <dgm:cxn modelId="{F2394066-6FFD-43E8-A1AA-CDEC9309F7BE}" type="presParOf" srcId="{5960E311-B95F-46B6-AE9E-14D3B2ABDD8F}" destId="{4E7C6144-A7F9-4387-B7DA-605F0755E06F}" srcOrd="10" destOrd="0" presId="urn:microsoft.com/office/officeart/2005/8/layout/hierarchy4"/>
    <dgm:cxn modelId="{B1E16C1D-B9A2-44BD-9D8B-D6E25AA7652B}" type="presParOf" srcId="{4E7C6144-A7F9-4387-B7DA-605F0755E06F}" destId="{0F89A1D5-C3F3-4A2E-B6A3-682C050818EE}" srcOrd="0" destOrd="0" presId="urn:microsoft.com/office/officeart/2005/8/layout/hierarchy4"/>
    <dgm:cxn modelId="{5258F2C6-26A6-465E-A805-BA4E5C1DF537}" type="presParOf" srcId="{4E7C6144-A7F9-4387-B7DA-605F0755E06F}" destId="{8F75BDC1-72C4-4BC0-86E0-0581C4F18337}" srcOrd="1" destOrd="0" presId="urn:microsoft.com/office/officeart/2005/8/layout/hierarchy4"/>
    <dgm:cxn modelId="{A28FBBB6-8B18-4A08-859B-EA95A0F18637}" type="presParOf" srcId="{4E7C6144-A7F9-4387-B7DA-605F0755E06F}" destId="{0972E903-D415-4E12-877D-A7CF64F7150C}" srcOrd="2" destOrd="0" presId="urn:microsoft.com/office/officeart/2005/8/layout/hierarchy4"/>
    <dgm:cxn modelId="{36C93A3C-472C-4635-B090-0C7B10750847}" type="presParOf" srcId="{0972E903-D415-4E12-877D-A7CF64F7150C}" destId="{D8EF70C0-D893-489F-AFFD-BC5DDE041F1F}" srcOrd="0" destOrd="0" presId="urn:microsoft.com/office/officeart/2005/8/layout/hierarchy4"/>
    <dgm:cxn modelId="{6A3B17D5-C91E-4610-BE11-3A5704D58027}" type="presParOf" srcId="{D8EF70C0-D893-489F-AFFD-BC5DDE041F1F}" destId="{1A79E71E-FF5E-4814-95D4-25AFD116CC5F}" srcOrd="0" destOrd="0" presId="urn:microsoft.com/office/officeart/2005/8/layout/hierarchy4"/>
    <dgm:cxn modelId="{884FF496-2874-4EE8-BC45-DDC293FC0A90}" type="presParOf" srcId="{D8EF70C0-D893-489F-AFFD-BC5DDE041F1F}" destId="{BB1D0C5B-A320-40A3-A7B4-143F880B829B}" srcOrd="1" destOrd="0" presId="urn:microsoft.com/office/officeart/2005/8/layout/hierarchy4"/>
    <dgm:cxn modelId="{60959B7E-B19D-46F1-B320-F44E48A7B1D3}" type="presParOf" srcId="{0972E903-D415-4E12-877D-A7CF64F7150C}" destId="{D3F2C526-AD3B-4CC1-92CC-BFE9991742FC}" srcOrd="1" destOrd="0" presId="urn:microsoft.com/office/officeart/2005/8/layout/hierarchy4"/>
    <dgm:cxn modelId="{A87FC8B9-47C9-4FFD-ADD8-C8E446DD95AA}" type="presParOf" srcId="{0972E903-D415-4E12-877D-A7CF64F7150C}" destId="{3D2FB3CF-0D97-48D0-8C33-83F855F65CCB}" srcOrd="2" destOrd="0" presId="urn:microsoft.com/office/officeart/2005/8/layout/hierarchy4"/>
    <dgm:cxn modelId="{8B448474-D0D9-41EE-AFFD-EF321A0E4602}" type="presParOf" srcId="{3D2FB3CF-0D97-48D0-8C33-83F855F65CCB}" destId="{0D2ABEFF-E85D-4127-BD45-81DDA52673E0}" srcOrd="0" destOrd="0" presId="urn:microsoft.com/office/officeart/2005/8/layout/hierarchy4"/>
    <dgm:cxn modelId="{579452AC-1C81-4328-A460-63CF62ADF7B7}" type="presParOf" srcId="{3D2FB3CF-0D97-48D0-8C33-83F855F65CCB}" destId="{BA38DF47-9DB4-4E15-9077-0B90B82EFF1C}" srcOrd="1" destOrd="0" presId="urn:microsoft.com/office/officeart/2005/8/layout/hierarchy4"/>
    <dgm:cxn modelId="{AEB64766-C655-4622-97E5-81D95038AF43}" type="presParOf" srcId="{0972E903-D415-4E12-877D-A7CF64F7150C}" destId="{154E0439-73F5-4C16-A204-78B911D377F0}" srcOrd="3" destOrd="0" presId="urn:microsoft.com/office/officeart/2005/8/layout/hierarchy4"/>
    <dgm:cxn modelId="{7F3B8FDE-4513-474F-8690-B30ED1F1B86D}" type="presParOf" srcId="{0972E903-D415-4E12-877D-A7CF64F7150C}" destId="{4B8F81AF-D460-4A75-8FC3-FFFF2FD268B4}" srcOrd="4" destOrd="0" presId="urn:microsoft.com/office/officeart/2005/8/layout/hierarchy4"/>
    <dgm:cxn modelId="{F243F265-CE19-4DEA-91DF-CDD5586F7DAE}" type="presParOf" srcId="{4B8F81AF-D460-4A75-8FC3-FFFF2FD268B4}" destId="{DDA5404D-D8A9-41FA-BC53-A4A01D469F92}" srcOrd="0" destOrd="0" presId="urn:microsoft.com/office/officeart/2005/8/layout/hierarchy4"/>
    <dgm:cxn modelId="{FD278756-C559-4DA9-8AF5-4C65E809ECEA}" type="presParOf" srcId="{4B8F81AF-D460-4A75-8FC3-FFFF2FD268B4}" destId="{D139E417-32E0-4DD5-9745-113B934B44F4}" srcOrd="1" destOrd="0" presId="urn:microsoft.com/office/officeart/2005/8/layout/hierarchy4"/>
    <dgm:cxn modelId="{73138AA7-2065-4927-A9B0-EA7BB8EE089D}" type="presParOf" srcId="{4B8F81AF-D460-4A75-8FC3-FFFF2FD268B4}" destId="{242C65D2-1089-4C1A-B984-C959C1B783A4}" srcOrd="2" destOrd="0" presId="urn:microsoft.com/office/officeart/2005/8/layout/hierarchy4"/>
    <dgm:cxn modelId="{1FE690B8-D915-41C0-BB87-679A8E76CB26}" type="presParOf" srcId="{242C65D2-1089-4C1A-B984-C959C1B783A4}" destId="{49145DC5-522D-42C0-9980-270D0D0A483E}" srcOrd="0" destOrd="0" presId="urn:microsoft.com/office/officeart/2005/8/layout/hierarchy4"/>
    <dgm:cxn modelId="{3662E2DB-088E-460D-8F6E-8A97C2B11014}" type="presParOf" srcId="{49145DC5-522D-42C0-9980-270D0D0A483E}" destId="{9265180D-23CF-4F0B-87E4-01D6FF413D2A}" srcOrd="0" destOrd="0" presId="urn:microsoft.com/office/officeart/2005/8/layout/hierarchy4"/>
    <dgm:cxn modelId="{F6B5846D-DC0A-408E-91A3-25790BBE53A6}" type="presParOf" srcId="{49145DC5-522D-42C0-9980-270D0D0A483E}" destId="{C69AD52F-1C86-4AAC-A211-FB17E4EAF74A}" srcOrd="1" destOrd="0" presId="urn:microsoft.com/office/officeart/2005/8/layout/hierarchy4"/>
    <dgm:cxn modelId="{A5EDB757-C8F5-41AC-990B-23DF3A2DA823}" type="presParOf" srcId="{242C65D2-1089-4C1A-B984-C959C1B783A4}" destId="{5F30648A-76E4-47A7-B766-02B9B0BEF3B2}" srcOrd="1" destOrd="0" presId="urn:microsoft.com/office/officeart/2005/8/layout/hierarchy4"/>
    <dgm:cxn modelId="{F019D8A3-FF9C-4B7D-A485-81CED535EEAF}" type="presParOf" srcId="{242C65D2-1089-4C1A-B984-C959C1B783A4}" destId="{84C6C4C7-2B15-4286-B863-2BB1A6D3A71C}" srcOrd="2" destOrd="0" presId="urn:microsoft.com/office/officeart/2005/8/layout/hierarchy4"/>
    <dgm:cxn modelId="{E1794CE7-66FF-4913-B1D4-0F9CB8B053C6}" type="presParOf" srcId="{84C6C4C7-2B15-4286-B863-2BB1A6D3A71C}" destId="{22DBA58C-BA42-4E31-929B-18B134723EE7}" srcOrd="0" destOrd="0" presId="urn:microsoft.com/office/officeart/2005/8/layout/hierarchy4"/>
    <dgm:cxn modelId="{24A88570-3638-4D1E-A09B-4098A5F6ECF3}" type="presParOf" srcId="{84C6C4C7-2B15-4286-B863-2BB1A6D3A71C}" destId="{D44A8D06-3248-4BDB-AA49-A28526E34C4A}" srcOrd="1" destOrd="0" presId="urn:microsoft.com/office/officeart/2005/8/layout/hierarchy4"/>
    <dgm:cxn modelId="{F1F51172-EBEC-45B5-99F1-2724D42B8D48}" type="presParOf" srcId="{84C6C4C7-2B15-4286-B863-2BB1A6D3A71C}" destId="{1847D768-3F70-4C6D-AE45-D5D1E1330BE9}" srcOrd="2" destOrd="0" presId="urn:microsoft.com/office/officeart/2005/8/layout/hierarchy4"/>
    <dgm:cxn modelId="{1847E906-B52C-415F-BC09-D43F5BDCEAAE}" type="presParOf" srcId="{1847D768-3F70-4C6D-AE45-D5D1E1330BE9}" destId="{EC1155B1-8B0B-4E18-BF00-D6B22B500987}" srcOrd="0" destOrd="0" presId="urn:microsoft.com/office/officeart/2005/8/layout/hierarchy4"/>
    <dgm:cxn modelId="{046D4ECA-6326-4762-B16E-33555BFFEA07}" type="presParOf" srcId="{EC1155B1-8B0B-4E18-BF00-D6B22B500987}" destId="{D8318B16-D135-401A-B650-8C274B77EA96}" srcOrd="0" destOrd="0" presId="urn:microsoft.com/office/officeart/2005/8/layout/hierarchy4"/>
    <dgm:cxn modelId="{BD5F5E2D-E7AF-4F49-A5DB-669B50F57097}" type="presParOf" srcId="{EC1155B1-8B0B-4E18-BF00-D6B22B500987}" destId="{BE2C88DC-49E4-4D15-84A8-D58DD66611E5}" srcOrd="1" destOrd="0" presId="urn:microsoft.com/office/officeart/2005/8/layout/hierarchy4"/>
    <dgm:cxn modelId="{7A128821-9DC1-4394-9F54-AFF316BA9C6A}" type="presParOf" srcId="{1847D768-3F70-4C6D-AE45-D5D1E1330BE9}" destId="{8EC59031-1039-4E78-8819-52ED227BD140}" srcOrd="1" destOrd="0" presId="urn:microsoft.com/office/officeart/2005/8/layout/hierarchy4"/>
    <dgm:cxn modelId="{F44C53E6-6F6A-4536-B296-54FEFC4A9D38}" type="presParOf" srcId="{1847D768-3F70-4C6D-AE45-D5D1E1330BE9}" destId="{6E9E339A-D9F7-4F10-9003-C74638FDB2DF}" srcOrd="2" destOrd="0" presId="urn:microsoft.com/office/officeart/2005/8/layout/hierarchy4"/>
    <dgm:cxn modelId="{FCA40A14-F045-47E6-8AC2-BE93D12ED218}" type="presParOf" srcId="{6E9E339A-D9F7-4F10-9003-C74638FDB2DF}" destId="{94905D14-0C56-4BFD-A1F4-37775EF23CE8}" srcOrd="0" destOrd="0" presId="urn:microsoft.com/office/officeart/2005/8/layout/hierarchy4"/>
    <dgm:cxn modelId="{535E89B3-FFA0-48C6-8459-9A5F3580BB99}" type="presParOf" srcId="{6E9E339A-D9F7-4F10-9003-C74638FDB2DF}" destId="{D93EA78F-A246-49F1-A3A3-689A2863220F}" srcOrd="1" destOrd="0" presId="urn:microsoft.com/office/officeart/2005/8/layout/hierarchy4"/>
    <dgm:cxn modelId="{5279AE10-B25D-4204-836A-3EEB5D47A85C}" type="presParOf" srcId="{1847D768-3F70-4C6D-AE45-D5D1E1330BE9}" destId="{C9D571D3-EA8C-4074-AADD-CF5B7952D3FE}" srcOrd="3" destOrd="0" presId="urn:microsoft.com/office/officeart/2005/8/layout/hierarchy4"/>
    <dgm:cxn modelId="{6B54B395-6656-4C99-B0CC-3AA6E8AEF04A}" type="presParOf" srcId="{1847D768-3F70-4C6D-AE45-D5D1E1330BE9}" destId="{58776269-1FDF-4617-8D15-AAB6F3F0997B}" srcOrd="4" destOrd="0" presId="urn:microsoft.com/office/officeart/2005/8/layout/hierarchy4"/>
    <dgm:cxn modelId="{D50EB1C8-F2D0-4FDE-AB83-B9BF094186DD}" type="presParOf" srcId="{58776269-1FDF-4617-8D15-AAB6F3F0997B}" destId="{F9EA2E11-357C-4FFC-AE9E-D9FBEDEAA675}" srcOrd="0" destOrd="0" presId="urn:microsoft.com/office/officeart/2005/8/layout/hierarchy4"/>
    <dgm:cxn modelId="{B1F12EC7-C293-41CD-8A96-7DC12400DFE2}" type="presParOf" srcId="{58776269-1FDF-4617-8D15-AAB6F3F0997B}" destId="{B65C919B-E63C-49A6-811A-446BA6354DD1}" srcOrd="1" destOrd="0" presId="urn:microsoft.com/office/officeart/2005/8/layout/hierarchy4"/>
    <dgm:cxn modelId="{53D363FE-8ADE-4CEF-AFED-74160A9DB33B}" type="presParOf" srcId="{242C65D2-1089-4C1A-B984-C959C1B783A4}" destId="{F2AA5238-5F55-4B34-A826-7FD1006D9C70}" srcOrd="3" destOrd="0" presId="urn:microsoft.com/office/officeart/2005/8/layout/hierarchy4"/>
    <dgm:cxn modelId="{284DC219-ABD5-42EE-90B3-81A9A81D8A2D}" type="presParOf" srcId="{242C65D2-1089-4C1A-B984-C959C1B783A4}" destId="{EA9461AE-7AB7-4126-933E-0F3388490109}" srcOrd="4" destOrd="0" presId="urn:microsoft.com/office/officeart/2005/8/layout/hierarchy4"/>
    <dgm:cxn modelId="{E73EE72C-6E73-4873-AE73-0EE74F5A6C1E}" type="presParOf" srcId="{EA9461AE-7AB7-4126-933E-0F3388490109}" destId="{AEC1B73F-209E-4B3A-953C-BA5DD1A3C744}" srcOrd="0" destOrd="0" presId="urn:microsoft.com/office/officeart/2005/8/layout/hierarchy4"/>
    <dgm:cxn modelId="{D0EAC7B3-E772-425E-8F67-DA9B18CFD19C}" type="presParOf" srcId="{EA9461AE-7AB7-4126-933E-0F3388490109}" destId="{B7D1CDC2-97EA-41F1-8707-7429D4FDCC94}" srcOrd="1" destOrd="0" presId="urn:microsoft.com/office/officeart/2005/8/layout/hierarchy4"/>
    <dgm:cxn modelId="{E025BC3B-3751-4885-BA22-EB685FF08F02}" type="presParOf" srcId="{EA9461AE-7AB7-4126-933E-0F3388490109}" destId="{841438ED-64A1-4F9F-B803-C8F50D6810D9}" srcOrd="2" destOrd="0" presId="urn:microsoft.com/office/officeart/2005/8/layout/hierarchy4"/>
    <dgm:cxn modelId="{028DB32D-42B6-4BC9-A35C-DBAFB3D72791}" type="presParOf" srcId="{841438ED-64A1-4F9F-B803-C8F50D6810D9}" destId="{8444D5CF-B71D-494E-98FB-9E31A28F6BFB}" srcOrd="0" destOrd="0" presId="urn:microsoft.com/office/officeart/2005/8/layout/hierarchy4"/>
    <dgm:cxn modelId="{F0E7DBA8-944F-44A8-9BAD-5D8CBA518AAC}" type="presParOf" srcId="{8444D5CF-B71D-494E-98FB-9E31A28F6BFB}" destId="{5CD13560-47D2-409B-98A1-751E6142DAFF}" srcOrd="0" destOrd="0" presId="urn:microsoft.com/office/officeart/2005/8/layout/hierarchy4"/>
    <dgm:cxn modelId="{09E31F64-0B39-4218-B12A-E716371F8C5F}" type="presParOf" srcId="{8444D5CF-B71D-494E-98FB-9E31A28F6BFB}" destId="{93779524-DF5B-4192-B0D8-3B934E75766F}" srcOrd="1" destOrd="0" presId="urn:microsoft.com/office/officeart/2005/8/layout/hierarchy4"/>
    <dgm:cxn modelId="{02EF465D-1FE7-4FCF-B152-640D5AE254A3}" type="presParOf" srcId="{242C65D2-1089-4C1A-B984-C959C1B783A4}" destId="{A6B6A476-AA8B-481E-AFEB-1C7CBB904E7A}" srcOrd="5" destOrd="0" presId="urn:microsoft.com/office/officeart/2005/8/layout/hierarchy4"/>
    <dgm:cxn modelId="{F79CE5F6-CD0C-4929-8743-0C6FFD9099B3}" type="presParOf" srcId="{242C65D2-1089-4C1A-B984-C959C1B783A4}" destId="{B29B8AC9-EECA-45E7-AA09-571376F9C20B}" srcOrd="6" destOrd="0" presId="urn:microsoft.com/office/officeart/2005/8/layout/hierarchy4"/>
    <dgm:cxn modelId="{0BFB2EC0-98B7-48F9-A701-C4F1AEBE008A}" type="presParOf" srcId="{B29B8AC9-EECA-45E7-AA09-571376F9C20B}" destId="{4BEB3891-28E1-4D7A-A603-03E5D87CF61A}" srcOrd="0" destOrd="0" presId="urn:microsoft.com/office/officeart/2005/8/layout/hierarchy4"/>
    <dgm:cxn modelId="{E6DF33B2-6EC7-49A1-8949-4B3295491C32}" type="presParOf" srcId="{B29B8AC9-EECA-45E7-AA09-571376F9C20B}" destId="{41FADF55-1992-424A-AA14-9C4EE9A15F4D}" srcOrd="1" destOrd="0" presId="urn:microsoft.com/office/officeart/2005/8/layout/hierarchy4"/>
    <dgm:cxn modelId="{44B4A287-8CD2-46CB-BC38-200E4E6D60E4}" type="presParOf" srcId="{0972E903-D415-4E12-877D-A7CF64F7150C}" destId="{CC03B12D-1C70-4DFA-AE5A-3F8BF7DA755F}" srcOrd="5" destOrd="0" presId="urn:microsoft.com/office/officeart/2005/8/layout/hierarchy4"/>
    <dgm:cxn modelId="{E9286DBF-6DE7-43BC-8E41-CFBD5D11AE2F}" type="presParOf" srcId="{0972E903-D415-4E12-877D-A7CF64F7150C}" destId="{02C60E04-A510-4DC5-9364-1C159FF21542}" srcOrd="6" destOrd="0" presId="urn:microsoft.com/office/officeart/2005/8/layout/hierarchy4"/>
    <dgm:cxn modelId="{96F28571-3211-4844-9F0E-7C976231E0E6}" type="presParOf" srcId="{02C60E04-A510-4DC5-9364-1C159FF21542}" destId="{8CC66C86-9DBF-4D2A-8C12-2DCFB7B8AB90}" srcOrd="0" destOrd="0" presId="urn:microsoft.com/office/officeart/2005/8/layout/hierarchy4"/>
    <dgm:cxn modelId="{21E81228-1D93-44AF-B483-0B7D4461CEAA}" type="presParOf" srcId="{02C60E04-A510-4DC5-9364-1C159FF21542}" destId="{132B9C6D-6276-4A86-9AC2-B87578A1336B}" srcOrd="1" destOrd="0" presId="urn:microsoft.com/office/officeart/2005/8/layout/hierarchy4"/>
    <dgm:cxn modelId="{61E2AB42-4517-4828-BB0B-E1A6BDB04860}" type="presParOf" srcId="{02C60E04-A510-4DC5-9364-1C159FF21542}" destId="{5E69B320-EF94-4D07-8ACE-118039B2FAB8}" srcOrd="2" destOrd="0" presId="urn:microsoft.com/office/officeart/2005/8/layout/hierarchy4"/>
    <dgm:cxn modelId="{CACD5BDD-927F-4B3C-971A-53ABE1E91710}" type="presParOf" srcId="{5E69B320-EF94-4D07-8ACE-118039B2FAB8}" destId="{74D6F8E5-0D67-447C-8326-F4E9631B2B47}" srcOrd="0" destOrd="0" presId="urn:microsoft.com/office/officeart/2005/8/layout/hierarchy4"/>
    <dgm:cxn modelId="{1E15396F-AA53-4676-BE3E-2054DB0819E9}" type="presParOf" srcId="{74D6F8E5-0D67-447C-8326-F4E9631B2B47}" destId="{44ED907C-DD04-46F8-B627-201E94FAA6BD}" srcOrd="0" destOrd="0" presId="urn:microsoft.com/office/officeart/2005/8/layout/hierarchy4"/>
    <dgm:cxn modelId="{0E8A1049-E587-4BEE-BA37-47B2BB450C62}" type="presParOf" srcId="{74D6F8E5-0D67-447C-8326-F4E9631B2B47}" destId="{73035C23-C5F3-448E-8136-0287DC68CED7}" srcOrd="1" destOrd="0" presId="urn:microsoft.com/office/officeart/2005/8/layout/hierarchy4"/>
    <dgm:cxn modelId="{03351BB7-43CA-4304-B241-57B6BEE80CE6}" type="presParOf" srcId="{5E69B320-EF94-4D07-8ACE-118039B2FAB8}" destId="{F8D5D624-63DF-41B3-ACDF-4DC86FE4AA88}" srcOrd="1" destOrd="0" presId="urn:microsoft.com/office/officeart/2005/8/layout/hierarchy4"/>
    <dgm:cxn modelId="{6D5B20F1-306B-415B-A746-1F4C95118FE6}" type="presParOf" srcId="{5E69B320-EF94-4D07-8ACE-118039B2FAB8}" destId="{68B36814-EF49-43B8-BEF2-FB248B1FB3AA}" srcOrd="2" destOrd="0" presId="urn:microsoft.com/office/officeart/2005/8/layout/hierarchy4"/>
    <dgm:cxn modelId="{CD13C94D-5C6E-4793-8898-A20533F9EE9D}" type="presParOf" srcId="{68B36814-EF49-43B8-BEF2-FB248B1FB3AA}" destId="{0859DAA9-2285-4E02-82E7-03E12B8BEF33}" srcOrd="0" destOrd="0" presId="urn:microsoft.com/office/officeart/2005/8/layout/hierarchy4"/>
    <dgm:cxn modelId="{44254626-A341-42B2-9324-A04CDE6B841C}" type="presParOf" srcId="{68B36814-EF49-43B8-BEF2-FB248B1FB3AA}" destId="{24D0EA00-F3E5-4B24-AA71-0D484BF06C59}" srcOrd="1" destOrd="0" presId="urn:microsoft.com/office/officeart/2005/8/layout/hierarchy4"/>
    <dgm:cxn modelId="{60B41802-4A8E-4C47-9A90-A8BA314173B3}" type="presParOf" srcId="{0972E903-D415-4E12-877D-A7CF64F7150C}" destId="{8B1FB94E-0BF6-4849-BB24-4492A4ECB44B}" srcOrd="7" destOrd="0" presId="urn:microsoft.com/office/officeart/2005/8/layout/hierarchy4"/>
    <dgm:cxn modelId="{119764F0-C868-4122-B21D-EDB5EE86AD51}" type="presParOf" srcId="{0972E903-D415-4E12-877D-A7CF64F7150C}" destId="{8AF7FCDB-5E24-4308-AEF9-0221DD049AF6}" srcOrd="8" destOrd="0" presId="urn:microsoft.com/office/officeart/2005/8/layout/hierarchy4"/>
    <dgm:cxn modelId="{D2D97429-0983-4F0D-BE2E-4BD6023BA283}" type="presParOf" srcId="{8AF7FCDB-5E24-4308-AEF9-0221DD049AF6}" destId="{792B0480-7B12-4E29-954E-546B6070AA86}" srcOrd="0" destOrd="0" presId="urn:microsoft.com/office/officeart/2005/8/layout/hierarchy4"/>
    <dgm:cxn modelId="{92DCECBE-FD8A-4920-AA20-6D4020E6A306}" type="presParOf" srcId="{8AF7FCDB-5E24-4308-AEF9-0221DD049AF6}" destId="{AA2092DE-69B4-4E3E-9F77-7A3774F0E23B}" srcOrd="1" destOrd="0" presId="urn:microsoft.com/office/officeart/2005/8/layout/hierarchy4"/>
    <dgm:cxn modelId="{B20FFCBB-D227-4995-8797-76D286A55D70}" type="presParOf" srcId="{0972E903-D415-4E12-877D-A7CF64F7150C}" destId="{DE075660-90F5-48DB-9265-ADC3C552163F}" srcOrd="9" destOrd="0" presId="urn:microsoft.com/office/officeart/2005/8/layout/hierarchy4"/>
    <dgm:cxn modelId="{62F2E624-A126-4D15-AF22-49F7986F4EF7}" type="presParOf" srcId="{0972E903-D415-4E12-877D-A7CF64F7150C}" destId="{052F4C42-2C6A-4F60-9FCC-722E0AFDE830}" srcOrd="10" destOrd="0" presId="urn:microsoft.com/office/officeart/2005/8/layout/hierarchy4"/>
    <dgm:cxn modelId="{C7904BC9-9E1A-445E-9389-B3C9444E54C8}" type="presParOf" srcId="{052F4C42-2C6A-4F60-9FCC-722E0AFDE830}" destId="{5DDDD311-A5EA-4EAE-98C3-C64A9F9728E2}" srcOrd="0" destOrd="0" presId="urn:microsoft.com/office/officeart/2005/8/layout/hierarchy4"/>
    <dgm:cxn modelId="{BBAA3182-67AA-4DA1-B45F-EEA7947E976E}" type="presParOf" srcId="{052F4C42-2C6A-4F60-9FCC-722E0AFDE830}" destId="{0EECE110-A3C1-4C89-9462-FCC77801879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B555F0C4-432E-4A7B-A785-B1D6F8A8010B}" type="parTrans" cxnId="{C2E43077-4A7B-49D1-A4AF-12C01742907E}">
      <dgm:prSet/>
      <dgm:spPr/>
    </dgm:pt>
    <dgm:pt modelId="{A1D42ADB-090B-420D-A09B-8C3F9D660DA1}" type="sibTrans" cxnId="{C2E43077-4A7B-49D1-A4AF-12C01742907E}">
      <dgm:prSet/>
      <dgm:spPr/>
    </dgm:pt>
    <dgm:pt modelId="{68E50819-C5DB-42C0-9EB2-16C1E7A058E3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3C6B7CA5-BF7A-4329-8A85-84276C1A05B5}" type="parTrans" cxnId="{48F56BBA-71A5-4A2F-83D5-BDCD01690B19}">
      <dgm:prSet/>
      <dgm:spPr/>
    </dgm:pt>
    <dgm:pt modelId="{58BF4711-6E44-494E-97BA-E627E97CBD42}" type="sibTrans" cxnId="{48F56BBA-71A5-4A2F-83D5-BDCD01690B19}">
      <dgm:prSet/>
      <dgm:spPr/>
    </dgm:pt>
    <dgm:pt modelId="{BF7B499B-F17D-4D66-B2D2-87BA18ABE4B8}">
      <dgm:prSet phldrT="[Texto]"/>
      <dgm:spPr/>
      <dgm:t>
        <a:bodyPr vert="vert"/>
        <a:lstStyle/>
        <a:p>
          <a:r>
            <a:rPr lang="pt-BR" dirty="0" smtClean="0"/>
            <a:t>STATUS</a:t>
          </a:r>
          <a:endParaRPr lang="pt-BR" dirty="0"/>
        </a:p>
      </dgm:t>
    </dgm:pt>
    <dgm:pt modelId="{1729B701-947D-4C0C-91D2-0BB28D3C8B63}" type="parTrans" cxnId="{07A620B5-6F9A-404E-A14B-50D9A6540EDE}">
      <dgm:prSet/>
      <dgm:spPr/>
    </dgm:pt>
    <dgm:pt modelId="{1CB14489-3AC5-4AB2-8377-9E5912DACC01}" type="sibTrans" cxnId="{07A620B5-6F9A-404E-A14B-50D9A6540EDE}">
      <dgm:prSet/>
      <dgm:spPr/>
    </dgm:pt>
    <dgm:pt modelId="{38D36685-59EF-40BD-B946-DD105B13D5D7}">
      <dgm:prSet phldrT="[Texto]"/>
      <dgm:spPr/>
      <dgm:t>
        <a:bodyPr vert="vert"/>
        <a:lstStyle/>
        <a:p>
          <a:r>
            <a:rPr lang="pt-BR" dirty="0" smtClean="0"/>
            <a:t>IMPRESSÃO</a:t>
          </a:r>
          <a:endParaRPr lang="pt-BR" dirty="0"/>
        </a:p>
      </dgm:t>
    </dgm:pt>
    <dgm:pt modelId="{B25F806F-95E8-44D9-BE97-B4AFBDF510A7}" type="parTrans" cxnId="{D67E16B7-C089-4705-AD1B-EA3C88E8CCC4}">
      <dgm:prSet/>
      <dgm:spPr/>
    </dgm:pt>
    <dgm:pt modelId="{1E30A2A9-E5DE-4EF1-B946-E19FADFFCEE3}" type="sibTrans" cxnId="{D67E16B7-C089-4705-AD1B-EA3C88E8CCC4}">
      <dgm:prSet/>
      <dgm:spPr/>
    </dgm:pt>
    <dgm:pt modelId="{A8F7FC9D-F8B7-4A85-A771-B6A5DE4B7F0A}">
      <dgm:prSet phldrT="[Texto]"/>
      <dgm:spPr/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5FBB1872-8F6C-4F15-8C7D-E30D8B552E73}" type="parTrans" cxnId="{F7043ACD-B15C-4F2C-926E-B8002E53A1E0}">
      <dgm:prSet/>
      <dgm:spPr/>
    </dgm:pt>
    <dgm:pt modelId="{F1895729-A16C-4058-A329-600A7C508453}" type="sibTrans" cxnId="{F7043ACD-B15C-4F2C-926E-B8002E53A1E0}">
      <dgm:prSet/>
      <dgm:spPr/>
    </dgm:pt>
    <dgm:pt modelId="{62BD0C26-AD90-4AA7-A781-EA9DF4B73228}">
      <dgm:prSet phldrT="[Texto]"/>
      <dgm:spPr/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43F36363-3179-46AE-B3E4-DFA08A21B21F}" type="parTrans" cxnId="{74184DE8-5BCB-4E76-9D3A-DD181E782526}">
      <dgm:prSet/>
      <dgm:spPr/>
    </dgm:pt>
    <dgm:pt modelId="{3439F626-6225-4AFF-9FC8-960960D35452}" type="sibTrans" cxnId="{74184DE8-5BCB-4E76-9D3A-DD181E782526}">
      <dgm:prSet/>
      <dgm:spPr/>
    </dgm:pt>
    <dgm:pt modelId="{0A3D0559-1272-44EB-ABE6-D81F75D46D2F}">
      <dgm:prSet phldrT="[Texto]"/>
      <dgm:spPr/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</dgm:pt>
    <dgm:pt modelId="{48FEA16B-8C4A-4035-9BF3-6601B4505DDD}" type="sibTrans" cxnId="{CF965AFB-E7D4-42FD-B14A-EB79E39FAADD}">
      <dgm:prSet/>
      <dgm:spPr/>
    </dgm:pt>
    <dgm:pt modelId="{3032F1A1-4465-4C0F-BB89-324966300898}">
      <dgm:prSet phldrT="[Texto]"/>
      <dgm:spPr/>
      <dgm:t>
        <a:bodyPr vert="vert"/>
        <a:lstStyle/>
        <a:p>
          <a:r>
            <a:rPr lang="pt-BR" dirty="0" smtClean="0"/>
            <a:t>IMPRESSÃO</a:t>
          </a:r>
          <a:endParaRPr lang="pt-BR" dirty="0"/>
        </a:p>
      </dgm:t>
    </dgm:pt>
    <dgm:pt modelId="{4598E9E9-554E-4983-A078-94F5ABE8E6F0}" type="parTrans" cxnId="{91CBAF03-52FE-4F82-882A-0F67E06BADC8}">
      <dgm:prSet/>
      <dgm:spPr/>
    </dgm:pt>
    <dgm:pt modelId="{465BE801-1079-4D61-B10B-D7E1C413F7FD}" type="sibTrans" cxnId="{91CBAF03-52FE-4F82-882A-0F67E06BADC8}">
      <dgm:prSet/>
      <dgm:spPr/>
    </dgm:pt>
    <dgm:pt modelId="{D64D0537-EC24-4B85-A001-CFCCD378A2F8}">
      <dgm:prSet phldrT="[Texto]"/>
      <dgm:spPr/>
      <dgm:t>
        <a:bodyPr vert="vert"/>
        <a:lstStyle/>
        <a:p>
          <a:r>
            <a:rPr lang="pt-BR" dirty="0" smtClean="0"/>
            <a:t>SOLICITAÇÃO DE CAÇAMBAS (STATUS)</a:t>
          </a:r>
          <a:endParaRPr lang="pt-BR" dirty="0"/>
        </a:p>
      </dgm:t>
    </dgm:pt>
    <dgm:pt modelId="{6749D754-D4B3-49DF-98F6-28C81846BE4B}" type="parTrans" cxnId="{24AACCC1-8A9C-421B-B0CE-7584AFD0535C}">
      <dgm:prSet/>
      <dgm:spPr/>
    </dgm:pt>
    <dgm:pt modelId="{DE734CE9-B241-41CB-91F1-9F0AF468BDA8}" type="sibTrans" cxnId="{24AACCC1-8A9C-421B-B0CE-7584AFD0535C}">
      <dgm:prSet/>
      <dgm:spPr/>
    </dgm:pt>
    <dgm:pt modelId="{497E1050-2F41-4674-8A58-C5FE051D39A7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C1C9AC5A-3223-4CA3-9F9B-731DCCBF4938}" type="parTrans" cxnId="{94BD9BFC-D77F-4F5A-BCA2-35DA3F976D1A}">
      <dgm:prSet/>
      <dgm:spPr/>
    </dgm:pt>
    <dgm:pt modelId="{FB286C20-1992-477C-8F47-7BE3AC756BC6}" type="sibTrans" cxnId="{94BD9BFC-D77F-4F5A-BCA2-35DA3F976D1A}">
      <dgm:prSet/>
      <dgm:spPr/>
    </dgm:pt>
    <dgm:pt modelId="{566D31A3-9915-4C2C-9472-F567D8D98351}">
      <dgm:prSet phldrT="[Texto]"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EDBD124-2E75-47BC-A298-F50636C048AB}" type="parTrans" cxnId="{68B0C72E-EFD2-4CCC-BE68-73334D640BE1}">
      <dgm:prSet/>
      <dgm:spPr/>
    </dgm:pt>
    <dgm:pt modelId="{23B9FD58-72E9-40FC-83B8-1122EA40A4BE}" type="sibTrans" cxnId="{68B0C72E-EFD2-4CCC-BE68-73334D640BE1}">
      <dgm:prSet/>
      <dgm:spPr/>
    </dgm:pt>
    <dgm:pt modelId="{DFA825A5-DA52-4CF3-8F58-93A77E310109}">
      <dgm:prSet phldrT="[Texto]"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7A0351F7-A9D3-4DC7-8450-786839F19C81}" type="parTrans" cxnId="{99B1D844-1404-4372-B862-40EAD97839A0}">
      <dgm:prSet/>
      <dgm:spPr/>
    </dgm:pt>
    <dgm:pt modelId="{8D98A486-8B50-4330-B5DD-E6E27D852E9C}" type="sibTrans" cxnId="{99B1D844-1404-4372-B862-40EAD97839A0}">
      <dgm:prSet/>
      <dgm:spPr/>
    </dgm:pt>
    <dgm:pt modelId="{7C668629-0309-4D19-93D2-B56FCB174F9A}">
      <dgm:prSet phldrT="[Texto]"/>
      <dgm:spPr/>
      <dgm:t>
        <a:bodyPr vert="vert"/>
        <a:lstStyle/>
        <a:p>
          <a:r>
            <a:rPr lang="pt-BR" dirty="0" smtClean="0"/>
            <a:t>CONTRATO</a:t>
          </a:r>
          <a:endParaRPr lang="pt-BR" dirty="0"/>
        </a:p>
      </dgm:t>
    </dgm:pt>
    <dgm:pt modelId="{4E39403A-EB90-46E5-B011-B87D151384A0}" type="parTrans" cxnId="{BC44A3CB-6FB9-4EF9-92DC-DE7B182EC6D8}">
      <dgm:prSet/>
      <dgm:spPr/>
    </dgm:pt>
    <dgm:pt modelId="{B028D111-C614-4C99-A256-A63BB5BCCCE0}" type="sibTrans" cxnId="{BC44A3CB-6FB9-4EF9-92DC-DE7B182EC6D8}">
      <dgm:prSet/>
      <dgm:spPr/>
    </dgm:pt>
    <dgm:pt modelId="{0589928D-0561-4C62-810B-3953F619F804}">
      <dgm:prSet phldrT="[Texto]"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D42AE385-FFFA-4914-8F24-8B0B3D82776A}" type="parTrans" cxnId="{E25B743B-B810-4E40-BF62-779046579343}">
      <dgm:prSet/>
      <dgm:spPr/>
    </dgm:pt>
    <dgm:pt modelId="{669493C1-FB8C-4463-BEFC-4AB65FC0B0B7}" type="sibTrans" cxnId="{E25B743B-B810-4E40-BF62-779046579343}">
      <dgm:prSet/>
      <dgm:spPr/>
    </dgm:pt>
    <dgm:pt modelId="{943F999B-5E25-47AF-AB0C-3AB7B5792CA5}">
      <dgm:prSet phldrT="[Texto]"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BDA618AC-2D61-4C84-9C61-B0D48E04C0E4}" type="parTrans" cxnId="{328628C2-20EC-4BB1-91A4-208D2F8D1C4C}">
      <dgm:prSet/>
      <dgm:spPr/>
    </dgm:pt>
    <dgm:pt modelId="{C8EEB7A6-0FEA-4A67-B4E5-EFF1C27DD801}" type="sibTrans" cxnId="{328628C2-20EC-4BB1-91A4-208D2F8D1C4C}">
      <dgm:prSet/>
      <dgm:spPr/>
    </dgm:pt>
    <dgm:pt modelId="{E3D03691-BD0D-4295-A009-72D6C309B13A}">
      <dgm:prSet phldrT="[Texto]"/>
      <dgm:spPr/>
      <dgm:t>
        <a:bodyPr vert="vert"/>
        <a:lstStyle/>
        <a:p>
          <a:r>
            <a:rPr lang="pt-BR" dirty="0" smtClean="0"/>
            <a:t>REAGENDAR SERVIÇO</a:t>
          </a:r>
          <a:endParaRPr lang="pt-BR" dirty="0"/>
        </a:p>
      </dgm:t>
    </dgm:pt>
    <dgm:pt modelId="{72577704-211B-4AAD-9E1D-6C3C0E0C28E3}" type="parTrans" cxnId="{37B2A187-3AF9-45DE-B6F2-1A31B02076DF}">
      <dgm:prSet/>
      <dgm:spPr/>
    </dgm:pt>
    <dgm:pt modelId="{7297F33E-93DD-4AF7-ADA1-D041A2C762D2}" type="sibTrans" cxnId="{37B2A187-3AF9-45DE-B6F2-1A31B02076DF}">
      <dgm:prSet/>
      <dgm:spPr/>
    </dgm:pt>
    <dgm:pt modelId="{1618AA0D-8143-4B1C-A104-26ABBF74DE89}">
      <dgm:prSet phldrT="[Texto]"/>
      <dgm:spPr/>
      <dgm:t>
        <a:bodyPr vert="vert"/>
        <a:lstStyle/>
        <a:p>
          <a:r>
            <a:rPr lang="pt-BR" dirty="0" smtClean="0"/>
            <a:t>FUNÇÕES</a:t>
          </a:r>
          <a:endParaRPr lang="pt-BR" dirty="0"/>
        </a:p>
      </dgm:t>
    </dgm:pt>
    <dgm:pt modelId="{B25EE516-C7AF-43AB-AB39-6C8DC6D2AC0E}" type="parTrans" cxnId="{476FBE2E-E9E5-4557-A373-81262D29D128}">
      <dgm:prSet/>
      <dgm:spPr/>
    </dgm:pt>
    <dgm:pt modelId="{51FA3C56-0660-44CF-B78F-36C4484E0C6D}" type="sibTrans" cxnId="{476FBE2E-E9E5-4557-A373-81262D29D128}">
      <dgm:prSet/>
      <dgm:spPr/>
    </dgm:pt>
    <dgm:pt modelId="{8273A8C3-E438-4D3A-920F-17B1A7650194}">
      <dgm:prSet phldrT="[Texto]"/>
      <dgm:spPr/>
      <dgm:t>
        <a:bodyPr vert="vert"/>
        <a:lstStyle/>
        <a:p>
          <a:r>
            <a:rPr lang="pt-BR" dirty="0" smtClean="0"/>
            <a:t>CANCELAR SERVIÇO</a:t>
          </a:r>
          <a:endParaRPr lang="pt-BR" dirty="0"/>
        </a:p>
      </dgm:t>
    </dgm:pt>
    <dgm:pt modelId="{BF859660-CB16-4EC3-B0E6-F298845613B7}" type="parTrans" cxnId="{3B63761C-2584-4B5B-B0E6-04B0CBDFF6BC}">
      <dgm:prSet/>
      <dgm:spPr/>
    </dgm:pt>
    <dgm:pt modelId="{7C70559F-6CA0-430A-B707-99DC7EF67861}" type="sibTrans" cxnId="{3B63761C-2584-4B5B-B0E6-04B0CBDFF6BC}">
      <dgm:prSet/>
      <dgm:spPr/>
    </dgm:pt>
    <dgm:pt modelId="{36BCCB52-89A2-4C06-9C66-E38892BAE8C5}">
      <dgm:prSet phldrT="[Texto]"/>
      <dgm:spPr/>
      <dgm:t>
        <a:bodyPr vert="vert"/>
        <a:lstStyle/>
        <a:p>
          <a:r>
            <a:rPr lang="pt-BR" dirty="0" smtClean="0"/>
            <a:t>FUNÇÕES</a:t>
          </a:r>
          <a:endParaRPr lang="pt-BR" dirty="0"/>
        </a:p>
      </dgm:t>
    </dgm:pt>
    <dgm:pt modelId="{9208FA6E-56F5-4275-ACCF-06120FAED143}" type="parTrans" cxnId="{C2661507-4913-47EB-9562-C78C3F484A3B}">
      <dgm:prSet/>
      <dgm:spPr/>
    </dgm:pt>
    <dgm:pt modelId="{000DE32C-AC31-47A1-9C5C-13B063B0004E}" type="sibTrans" cxnId="{C2661507-4913-47EB-9562-C78C3F484A3B}">
      <dgm:prSet/>
      <dgm:spPr/>
    </dgm:pt>
    <dgm:pt modelId="{89ADC73C-8086-40D1-9BB0-F1963E7F3E2A}">
      <dgm:prSet phldrT="[Texto]"/>
      <dgm:spPr/>
      <dgm:t>
        <a:bodyPr vert="vert"/>
        <a:lstStyle/>
        <a:p>
          <a:r>
            <a:rPr lang="pt-BR" dirty="0" smtClean="0"/>
            <a:t>STATUS - REAGENDAR SERVIÇO</a:t>
          </a:r>
          <a:endParaRPr lang="pt-BR" dirty="0"/>
        </a:p>
      </dgm:t>
    </dgm:pt>
    <dgm:pt modelId="{6CC5C608-0307-4EB1-9561-C3D26C07B429}" type="parTrans" cxnId="{C112D007-0EDC-47F9-B517-58C9805522B0}">
      <dgm:prSet/>
      <dgm:spPr/>
      <dgm:t>
        <a:bodyPr/>
        <a:lstStyle/>
        <a:p>
          <a:endParaRPr lang="pt-BR"/>
        </a:p>
      </dgm:t>
    </dgm:pt>
    <dgm:pt modelId="{392D9114-44FB-4C66-8927-12BC023D667D}" type="sibTrans" cxnId="{C112D007-0EDC-47F9-B517-58C9805522B0}">
      <dgm:prSet/>
      <dgm:spPr/>
      <dgm:t>
        <a:bodyPr/>
        <a:lstStyle/>
        <a:p>
          <a:endParaRPr lang="pt-BR"/>
        </a:p>
      </dgm:t>
    </dgm:pt>
    <dgm:pt modelId="{1642D24E-3103-4DDD-9C90-31DC91148B95}">
      <dgm:prSet phldrT="[Texto]"/>
      <dgm:spPr/>
      <dgm:t>
        <a:bodyPr vert="vert"/>
        <a:lstStyle/>
        <a:p>
          <a:r>
            <a:rPr lang="pt-BR" dirty="0" smtClean="0"/>
            <a:t>STATUS - CANCELAR SERVIÇO</a:t>
          </a:r>
          <a:endParaRPr lang="pt-BR" dirty="0"/>
        </a:p>
      </dgm:t>
    </dgm:pt>
    <dgm:pt modelId="{7A06C998-B298-404C-8012-ED19C3DE24C9}" type="parTrans" cxnId="{4F594CD4-5F4B-4F0B-B8D2-D89FE1E792D1}">
      <dgm:prSet/>
      <dgm:spPr/>
      <dgm:t>
        <a:bodyPr/>
        <a:lstStyle/>
        <a:p>
          <a:endParaRPr lang="pt-BR"/>
        </a:p>
      </dgm:t>
    </dgm:pt>
    <dgm:pt modelId="{D47296B7-59DF-4AF9-B359-B24F9A8DB315}" type="sibTrans" cxnId="{4F594CD4-5F4B-4F0B-B8D2-D89FE1E792D1}">
      <dgm:prSet/>
      <dgm:spPr/>
      <dgm:t>
        <a:bodyPr/>
        <a:lstStyle/>
        <a:p>
          <a:endParaRPr lang="pt-BR"/>
        </a:p>
      </dgm:t>
    </dgm:pt>
    <dgm:pt modelId="{69E6DE32-BD5C-4499-B8E2-F2EFDF31B19A}">
      <dgm:prSet phldrT="[Texto]"/>
      <dgm:spPr/>
      <dgm:t>
        <a:bodyPr vert="vert"/>
        <a:lstStyle/>
        <a:p>
          <a:r>
            <a:rPr lang="pt-BR" dirty="0" smtClean="0"/>
            <a:t>REGISTRO DE NOVO SOLICITANTE</a:t>
          </a:r>
          <a:endParaRPr lang="pt-BR" dirty="0"/>
        </a:p>
      </dgm:t>
    </dgm:pt>
    <dgm:pt modelId="{7586C67F-FF58-41A6-81CA-C6C00CE830BA}" type="parTrans" cxnId="{8C7D56D2-6FA9-4457-A0B9-9EAD29413A47}">
      <dgm:prSet/>
      <dgm:spPr/>
    </dgm:pt>
    <dgm:pt modelId="{A404C505-1B1E-44D9-803A-5EC321F3EC53}" type="sibTrans" cxnId="{8C7D56D2-6FA9-4457-A0B9-9EAD29413A47}">
      <dgm:prSet/>
      <dgm:spPr/>
    </dgm:pt>
    <dgm:pt modelId="{A58891E0-AFF1-48E9-A18E-F8DCEFFEB9AE}">
      <dgm:prSet phldrT="[Texto]"/>
      <dgm:spPr/>
      <dgm:t>
        <a:bodyPr vert="vert"/>
        <a:lstStyle/>
        <a:p>
          <a:r>
            <a:rPr lang="pt-BR" dirty="0" smtClean="0"/>
            <a:t>STATUS - SOLICITAÇÃO</a:t>
          </a:r>
          <a:endParaRPr lang="pt-BR" dirty="0"/>
        </a:p>
      </dgm:t>
    </dgm:pt>
    <dgm:pt modelId="{FE3DA480-C021-4FE9-BC14-4EE5B5502377}" type="parTrans" cxnId="{EED4F797-4B72-41DD-A862-9223532C2D0F}">
      <dgm:prSet/>
      <dgm:spPr/>
    </dgm:pt>
    <dgm:pt modelId="{4D89B580-612F-414C-B7A9-8372D4F686F6}" type="sibTrans" cxnId="{EED4F797-4B72-41DD-A862-9223532C2D0F}">
      <dgm:prSet/>
      <dgm:spPr/>
    </dgm:pt>
    <dgm:pt modelId="{1EDD1086-AB05-446E-B9A8-175B30257163}">
      <dgm:prSet phldrT="[Texto]"/>
      <dgm:spPr/>
      <dgm:t>
        <a:bodyPr vert="vert"/>
        <a:lstStyle/>
        <a:p>
          <a:r>
            <a:rPr lang="pt-BR" dirty="0" smtClean="0"/>
            <a:t>STATUS - ENTREGUE</a:t>
          </a:r>
          <a:endParaRPr lang="pt-BR" dirty="0"/>
        </a:p>
      </dgm:t>
    </dgm:pt>
    <dgm:pt modelId="{E2F56F0A-44C0-41A1-96C5-9103FCA91C92}" type="parTrans" cxnId="{45309158-A821-4D22-A7AB-F2EAC3DAB870}">
      <dgm:prSet/>
      <dgm:spPr/>
    </dgm:pt>
    <dgm:pt modelId="{386FB31D-3BB7-499D-AF82-DE430D56E4B1}" type="sibTrans" cxnId="{45309158-A821-4D22-A7AB-F2EAC3DAB870}">
      <dgm:prSet/>
      <dgm:spPr/>
    </dgm:pt>
    <dgm:pt modelId="{C982CCDB-3BCC-453D-929B-9BE422CCEF5A}">
      <dgm:prSet phldrT="[Texto]"/>
      <dgm:spPr/>
      <dgm:t>
        <a:bodyPr vert="vert"/>
        <a:lstStyle/>
        <a:p>
          <a:r>
            <a:rPr lang="pt-BR" dirty="0" smtClean="0"/>
            <a:t>OK</a:t>
          </a:r>
          <a:endParaRPr lang="pt-BR" dirty="0"/>
        </a:p>
      </dgm:t>
    </dgm:pt>
    <dgm:pt modelId="{8B8D3DAA-3DF0-43D6-B7A1-32C478BF1550}" type="parTrans" cxnId="{C2AD443B-F3E1-442C-9BA1-B9721D664BD6}">
      <dgm:prSet/>
      <dgm:spPr/>
    </dgm:pt>
    <dgm:pt modelId="{F5A2F628-E3F6-447E-8E21-FC80A5185F9D}" type="sibTrans" cxnId="{C2AD443B-F3E1-442C-9BA1-B9721D664BD6}">
      <dgm:prSet/>
      <dgm:spPr/>
    </dgm:pt>
    <dgm:pt modelId="{84084F54-06A8-4052-951C-6F5117D34BDE}">
      <dgm:prSet phldrT="[Texto]"/>
      <dgm:spPr/>
      <dgm:t>
        <a:bodyPr vert="vert"/>
        <a:lstStyle/>
        <a:p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EED97E5B-A1A8-4679-B8C6-E2FEC9AAF588}" type="parTrans" cxnId="{BB6300A2-8549-4FED-B034-7AB42AB18DD4}">
      <dgm:prSet/>
      <dgm:spPr/>
    </dgm:pt>
    <dgm:pt modelId="{F259D1A4-6712-4B7F-A0BD-1B4BBD14E766}" type="sibTrans" cxnId="{BB6300A2-8549-4FED-B034-7AB42AB18DD4}">
      <dgm:prSet/>
      <dgm:spPr/>
    </dgm:pt>
    <dgm:pt modelId="{0447BC4A-6FBD-45FE-ABD4-B33E7336CF1F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26038D81-7442-48D6-A900-BC097F390187}" type="parTrans" cxnId="{74610514-9368-4566-806F-62E8F8851058}">
      <dgm:prSet/>
      <dgm:spPr/>
    </dgm:pt>
    <dgm:pt modelId="{4B694D73-6F0C-4F95-92F0-65EF9081A9E9}" type="sibTrans" cxnId="{74610514-9368-4566-806F-62E8F8851058}">
      <dgm:prSet/>
      <dgm:spPr/>
    </dgm:pt>
    <dgm:pt modelId="{F7E8D2FC-2BF9-4C36-B157-6ED2314B172E}">
      <dgm:prSet phldrT="[Texto]"/>
      <dgm:spPr/>
      <dgm:t>
        <a:bodyPr vert="vert"/>
        <a:lstStyle/>
        <a:p>
          <a:r>
            <a:rPr lang="pt-BR" dirty="0" smtClean="0"/>
            <a:t>VIAGENS</a:t>
          </a:r>
          <a:endParaRPr lang="pt-BR" dirty="0"/>
        </a:p>
      </dgm:t>
    </dgm:pt>
    <dgm:pt modelId="{96FD0664-01B2-4155-AB4D-576FBF54B141}" type="parTrans" cxnId="{CC6C12AC-EDE7-48E0-AC10-A4274E052D20}">
      <dgm:prSet/>
      <dgm:spPr/>
    </dgm:pt>
    <dgm:pt modelId="{F3C8B5BC-0DDD-4F82-8474-9AFE5F071A64}" type="sibTrans" cxnId="{CC6C12AC-EDE7-48E0-AC10-A4274E052D20}">
      <dgm:prSet/>
      <dgm:spPr/>
    </dgm:pt>
    <dgm:pt modelId="{F7133753-B1B7-4ACC-A741-CF4640831DFC}">
      <dgm:prSet phldrT="[Texto]"/>
      <dgm:spPr/>
      <dgm:t>
        <a:bodyPr vert="vert"/>
        <a:lstStyle/>
        <a:p>
          <a:r>
            <a:rPr lang="pt-BR" dirty="0" smtClean="0"/>
            <a:t>ORDEM</a:t>
          </a:r>
          <a:endParaRPr lang="pt-BR" dirty="0"/>
        </a:p>
      </dgm:t>
    </dgm:pt>
    <dgm:pt modelId="{2A986390-3CFD-4F1C-AD47-576941EDE77D}" type="parTrans" cxnId="{5A1066DB-08FA-4094-846C-EC6E5C172460}">
      <dgm:prSet/>
      <dgm:spPr/>
      <dgm:t>
        <a:bodyPr/>
        <a:lstStyle/>
        <a:p>
          <a:endParaRPr lang="pt-BR"/>
        </a:p>
      </dgm:t>
    </dgm:pt>
    <dgm:pt modelId="{1DD4A4ED-DA0F-4B5D-ACE9-F0AC93196465}" type="sibTrans" cxnId="{5A1066DB-08FA-4094-846C-EC6E5C172460}">
      <dgm:prSet/>
      <dgm:spPr/>
      <dgm:t>
        <a:bodyPr/>
        <a:lstStyle/>
        <a:p>
          <a:endParaRPr lang="pt-BR"/>
        </a:p>
      </dgm:t>
    </dgm:pt>
    <dgm:pt modelId="{4A4318F9-937F-4BB5-A40A-20ED0A273570}">
      <dgm:prSet phldrT="[Texto]"/>
      <dgm:spPr/>
      <dgm:t>
        <a:bodyPr vert="vert"/>
        <a:lstStyle/>
        <a:p>
          <a:r>
            <a:rPr lang="pt-BR" dirty="0" smtClean="0"/>
            <a:t>VIAGEM</a:t>
          </a:r>
          <a:endParaRPr lang="pt-BR" dirty="0"/>
        </a:p>
      </dgm:t>
    </dgm:pt>
    <dgm:pt modelId="{44509AC9-8BD7-4153-ABF4-E60FB03C5B6B}" type="parTrans" cxnId="{5639D1E4-EB65-4EAB-90C6-C939DA8E9D2A}">
      <dgm:prSet/>
      <dgm:spPr/>
      <dgm:t>
        <a:bodyPr/>
        <a:lstStyle/>
        <a:p>
          <a:endParaRPr lang="pt-BR"/>
        </a:p>
      </dgm:t>
    </dgm:pt>
    <dgm:pt modelId="{2DE70C98-F4E3-4F16-AE0E-0F3FD72CFC54}" type="sibTrans" cxnId="{5639D1E4-EB65-4EAB-90C6-C939DA8E9D2A}">
      <dgm:prSet/>
      <dgm:spPr/>
      <dgm:t>
        <a:bodyPr/>
        <a:lstStyle/>
        <a:p>
          <a:endParaRPr lang="pt-BR"/>
        </a:p>
      </dgm:t>
    </dgm:pt>
    <dgm:pt modelId="{54175E32-A963-4D08-9775-17557B76F2D5}">
      <dgm:prSet phldrT="[Texto]"/>
      <dgm:spPr/>
      <dgm:t>
        <a:bodyPr vert="vert"/>
        <a:lstStyle/>
        <a:p>
          <a:r>
            <a:rPr lang="pt-BR" dirty="0" smtClean="0"/>
            <a:t>STATUS</a:t>
          </a:r>
          <a:endParaRPr lang="pt-BR" dirty="0"/>
        </a:p>
      </dgm:t>
    </dgm:pt>
    <dgm:pt modelId="{CA56A9A6-F33A-436E-8C6A-F8029498888C}" type="parTrans" cxnId="{87B679A9-F8D1-473F-BAF1-F4BA218A4BD6}">
      <dgm:prSet/>
      <dgm:spPr/>
      <dgm:t>
        <a:bodyPr/>
        <a:lstStyle/>
        <a:p>
          <a:endParaRPr lang="pt-BR"/>
        </a:p>
      </dgm:t>
    </dgm:pt>
    <dgm:pt modelId="{B8BC0E87-AC37-4718-8A79-450532EC81BE}" type="sibTrans" cxnId="{87B679A9-F8D1-473F-BAF1-F4BA218A4BD6}">
      <dgm:prSet/>
      <dgm:spPr/>
      <dgm:t>
        <a:bodyPr/>
        <a:lstStyle/>
        <a:p>
          <a:endParaRPr lang="pt-BR"/>
        </a:p>
      </dgm:t>
    </dgm:pt>
    <dgm:pt modelId="{D6EC60E1-475A-4918-AC1C-B99AC8EE2B57}">
      <dgm:prSet phldrT="[Texto]"/>
      <dgm:spPr/>
      <dgm:t>
        <a:bodyPr vert="vert"/>
        <a:lstStyle/>
        <a:p>
          <a:r>
            <a:rPr lang="pt-BR" dirty="0" smtClean="0"/>
            <a:t>OK</a:t>
          </a:r>
          <a:endParaRPr lang="pt-BR" dirty="0"/>
        </a:p>
      </dgm:t>
    </dgm:pt>
    <dgm:pt modelId="{D25B9536-6925-4C60-970D-14E6E3BB7145}" type="parTrans" cxnId="{A44D9AB7-E151-4AB7-8766-A2D0C526BD7E}">
      <dgm:prSet/>
      <dgm:spPr/>
      <dgm:t>
        <a:bodyPr/>
        <a:lstStyle/>
        <a:p>
          <a:endParaRPr lang="pt-BR"/>
        </a:p>
      </dgm:t>
    </dgm:pt>
    <dgm:pt modelId="{70E40BC7-8C3F-4022-B11D-E346BD5B3467}" type="sibTrans" cxnId="{A44D9AB7-E151-4AB7-8766-A2D0C526BD7E}">
      <dgm:prSet/>
      <dgm:spPr/>
      <dgm:t>
        <a:bodyPr/>
        <a:lstStyle/>
        <a:p>
          <a:endParaRPr lang="pt-BR"/>
        </a:p>
      </dgm:t>
    </dgm:pt>
    <dgm:pt modelId="{2EF71EAE-BA3B-4A39-95CB-A49590F36EB9}">
      <dgm:prSet phldrT="[Texto]"/>
      <dgm:spPr/>
      <dgm:t>
        <a:bodyPr vert="vert"/>
        <a:lstStyle/>
        <a:p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6597137D-FF70-4665-83E3-3F1D6C20309D}" type="parTrans" cxnId="{F8703CDB-25A9-403D-84CD-581B35699D82}">
      <dgm:prSet/>
      <dgm:spPr/>
      <dgm:t>
        <a:bodyPr/>
        <a:lstStyle/>
        <a:p>
          <a:endParaRPr lang="pt-BR"/>
        </a:p>
      </dgm:t>
    </dgm:pt>
    <dgm:pt modelId="{8EC08060-B81B-4872-ADA1-3FCD151F113A}" type="sibTrans" cxnId="{F8703CDB-25A9-403D-84CD-581B35699D82}">
      <dgm:prSet/>
      <dgm:spPr/>
      <dgm:t>
        <a:bodyPr/>
        <a:lstStyle/>
        <a:p>
          <a:endParaRPr lang="pt-BR"/>
        </a:p>
      </dgm:t>
    </dgm:pt>
    <dgm:pt modelId="{792A0E74-F902-4D3C-9AD5-748144763F93}">
      <dgm:prSet phldrT="[Texto]"/>
      <dgm:spPr/>
      <dgm:t>
        <a:bodyPr vert="vert"/>
        <a:lstStyle/>
        <a:p>
          <a:r>
            <a:rPr lang="pt-BR" dirty="0" smtClean="0"/>
            <a:t>MOTORISTAS</a:t>
          </a:r>
          <a:endParaRPr lang="pt-BR" dirty="0"/>
        </a:p>
      </dgm:t>
    </dgm:pt>
    <dgm:pt modelId="{46286C68-B4E5-4BA3-B778-B19678A35A7A}" type="parTrans" cxnId="{4C4C2412-AC71-41E4-B7DE-AD58E1F206B5}">
      <dgm:prSet/>
      <dgm:spPr/>
    </dgm:pt>
    <dgm:pt modelId="{E75910A3-68DA-492A-AAC0-CD40ADB90BA6}" type="sibTrans" cxnId="{4C4C2412-AC71-41E4-B7DE-AD58E1F206B5}">
      <dgm:prSet/>
      <dgm:spPr/>
    </dgm:pt>
    <dgm:pt modelId="{F71D6AE4-DEDA-4AE3-99E8-82B940AFB503}">
      <dgm:prSet phldrT="[Texto]"/>
      <dgm:spPr/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E39037AC-990F-4048-B9EF-0E86AE972026}" type="parTrans" cxnId="{422FB81C-AB90-497A-A4E4-72C30B56F1C6}">
      <dgm:prSet/>
      <dgm:spPr/>
    </dgm:pt>
    <dgm:pt modelId="{BCBBAC3B-FBF3-4C69-AE7D-7D7DD42A227B}" type="sibTrans" cxnId="{422FB81C-AB90-497A-A4E4-72C30B56F1C6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23AB4C32-34F9-4CEB-AE65-511BE21721B7}" type="pres">
      <dgm:prSet presAssocID="{497E1050-2F41-4674-8A58-C5FE051D39A7}" presName="vertThree" presStyleCnt="0"/>
      <dgm:spPr/>
      <dgm:t>
        <a:bodyPr/>
        <a:lstStyle/>
        <a:p>
          <a:endParaRPr lang="pt-BR"/>
        </a:p>
      </dgm:t>
    </dgm:pt>
    <dgm:pt modelId="{A24F671A-D814-4C4D-BF1D-90DDE96468E9}" type="pres">
      <dgm:prSet presAssocID="{497E1050-2F41-4674-8A58-C5FE051D39A7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8AF1C1-5D99-46F3-A2FB-9A67BE99B4B2}" type="pres">
      <dgm:prSet presAssocID="{497E1050-2F41-4674-8A58-C5FE051D39A7}" presName="horzThree" presStyleCnt="0"/>
      <dgm:spPr/>
      <dgm:t>
        <a:bodyPr/>
        <a:lstStyle/>
        <a:p>
          <a:endParaRPr lang="pt-BR"/>
        </a:p>
      </dgm:t>
    </dgm:pt>
    <dgm:pt modelId="{7EDB0A79-4D1A-4B16-BB4A-97C486C7D159}" type="pres">
      <dgm:prSet presAssocID="{FB286C20-1992-477C-8F47-7BE3AC756BC6}" presName="sibSpaceThree" presStyleCnt="0"/>
      <dgm:spPr/>
      <dgm:t>
        <a:bodyPr/>
        <a:lstStyle/>
        <a:p>
          <a:endParaRPr lang="pt-BR"/>
        </a:p>
      </dgm:t>
    </dgm:pt>
    <dgm:pt modelId="{BA1F2372-B87F-45B6-BFC2-3663C52D381F}" type="pres">
      <dgm:prSet presAssocID="{566D31A3-9915-4C2C-9472-F567D8D98351}" presName="vertThree" presStyleCnt="0"/>
      <dgm:spPr/>
      <dgm:t>
        <a:bodyPr/>
        <a:lstStyle/>
        <a:p>
          <a:endParaRPr lang="pt-BR"/>
        </a:p>
      </dgm:t>
    </dgm:pt>
    <dgm:pt modelId="{7B81D778-EE42-4F59-BEFD-1262EC7F7A39}" type="pres">
      <dgm:prSet presAssocID="{566D31A3-9915-4C2C-9472-F567D8D98351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85FD2A-6DC1-4BE1-A4ED-DF8A566B5545}" type="pres">
      <dgm:prSet presAssocID="{566D31A3-9915-4C2C-9472-F567D8D98351}" presName="horzThree" presStyleCnt="0"/>
      <dgm:spPr/>
      <dgm:t>
        <a:bodyPr/>
        <a:lstStyle/>
        <a:p>
          <a:endParaRPr lang="pt-BR"/>
        </a:p>
      </dgm:t>
    </dgm:pt>
    <dgm:pt modelId="{C3491A13-BA93-44FF-A91B-EBFE72BF8AFD}" type="pres">
      <dgm:prSet presAssocID="{23B9FD58-72E9-40FC-83B8-1122EA40A4BE}" presName="sibSpaceThree" presStyleCnt="0"/>
      <dgm:spPr/>
      <dgm:t>
        <a:bodyPr/>
        <a:lstStyle/>
        <a:p>
          <a:endParaRPr lang="pt-BR"/>
        </a:p>
      </dgm:t>
    </dgm:pt>
    <dgm:pt modelId="{E042B011-3537-4D37-B170-B80654D2A062}" type="pres">
      <dgm:prSet presAssocID="{DFA825A5-DA52-4CF3-8F58-93A77E310109}" presName="vertThree" presStyleCnt="0"/>
      <dgm:spPr/>
      <dgm:t>
        <a:bodyPr/>
        <a:lstStyle/>
        <a:p>
          <a:endParaRPr lang="pt-BR"/>
        </a:p>
      </dgm:t>
    </dgm:pt>
    <dgm:pt modelId="{186C3E4D-7702-41F4-9467-F43168D51F0E}" type="pres">
      <dgm:prSet presAssocID="{DFA825A5-DA52-4CF3-8F58-93A77E31010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BAC40-0211-4505-B4B8-A4F38019FEC9}" type="pres">
      <dgm:prSet presAssocID="{DFA825A5-DA52-4CF3-8F58-93A77E310109}" presName="horzThree" presStyleCnt="0"/>
      <dgm:spPr/>
      <dgm:t>
        <a:bodyPr/>
        <a:lstStyle/>
        <a:p>
          <a:endParaRPr lang="pt-BR"/>
        </a:p>
      </dgm:t>
    </dgm:pt>
    <dgm:pt modelId="{EB4D709A-CC3E-4040-81BA-EF1163CC09AE}" type="pres">
      <dgm:prSet presAssocID="{8D98A486-8B50-4330-B5DD-E6E27D852E9C}" presName="sibSpaceThree" presStyleCnt="0"/>
      <dgm:spPr/>
      <dgm:t>
        <a:bodyPr/>
        <a:lstStyle/>
        <a:p>
          <a:endParaRPr lang="pt-BR"/>
        </a:p>
      </dgm:t>
    </dgm:pt>
    <dgm:pt modelId="{628BCBC2-82C4-42AE-BB14-0C6E1C3CFFC7}" type="pres">
      <dgm:prSet presAssocID="{7C668629-0309-4D19-93D2-B56FCB174F9A}" presName="vertThree" presStyleCnt="0"/>
      <dgm:spPr/>
      <dgm:t>
        <a:bodyPr/>
        <a:lstStyle/>
        <a:p>
          <a:endParaRPr lang="pt-BR"/>
        </a:p>
      </dgm:t>
    </dgm:pt>
    <dgm:pt modelId="{F038E22B-B064-4179-BDBD-5179D2DC7F4E}" type="pres">
      <dgm:prSet presAssocID="{7C668629-0309-4D19-93D2-B56FCB174F9A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6DBFAA-0DD4-461F-B978-8AD55CAA2753}" type="pres">
      <dgm:prSet presAssocID="{7C668629-0309-4D19-93D2-B56FCB174F9A}" presName="horzThree" presStyleCnt="0"/>
      <dgm:spPr/>
      <dgm:t>
        <a:bodyPr/>
        <a:lstStyle/>
        <a:p>
          <a:endParaRPr lang="pt-BR"/>
        </a:p>
      </dgm:t>
    </dgm:pt>
    <dgm:pt modelId="{7EBA0F84-3ED5-4CAB-BF72-51923A72501A}" type="pres">
      <dgm:prSet presAssocID="{B028D111-C614-4C99-A256-A63BB5BCCCE0}" presName="sibSpaceThree" presStyleCnt="0"/>
      <dgm:spPr/>
      <dgm:t>
        <a:bodyPr/>
        <a:lstStyle/>
        <a:p>
          <a:endParaRPr lang="pt-BR"/>
        </a:p>
      </dgm:t>
    </dgm:pt>
    <dgm:pt modelId="{F632D1F3-F1E6-4C38-8B32-1D6DCD710BED}" type="pres">
      <dgm:prSet presAssocID="{0589928D-0561-4C62-810B-3953F619F804}" presName="vertThree" presStyleCnt="0"/>
      <dgm:spPr/>
      <dgm:t>
        <a:bodyPr/>
        <a:lstStyle/>
        <a:p>
          <a:endParaRPr lang="pt-BR"/>
        </a:p>
      </dgm:t>
    </dgm:pt>
    <dgm:pt modelId="{2D34CD24-2E5D-4786-8AD1-13A081C44411}" type="pres">
      <dgm:prSet presAssocID="{0589928D-0561-4C62-810B-3953F619F804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39FF3B-ABDC-46C4-849C-53C17ECFA3E9}" type="pres">
      <dgm:prSet presAssocID="{0589928D-0561-4C62-810B-3953F619F804}" presName="horzThree" presStyleCnt="0"/>
      <dgm:spPr/>
      <dgm:t>
        <a:bodyPr/>
        <a:lstStyle/>
        <a:p>
          <a:endParaRPr lang="pt-BR"/>
        </a:p>
      </dgm:t>
    </dgm:pt>
    <dgm:pt modelId="{5BAD9F5A-E84C-44AB-88AF-25FB41D1BAD3}" type="pres">
      <dgm:prSet presAssocID="{669493C1-FB8C-4463-BEFC-4AB65FC0B0B7}" presName="sibSpaceThree" presStyleCnt="0"/>
      <dgm:spPr/>
      <dgm:t>
        <a:bodyPr/>
        <a:lstStyle/>
        <a:p>
          <a:endParaRPr lang="pt-BR"/>
        </a:p>
      </dgm:t>
    </dgm:pt>
    <dgm:pt modelId="{5878A2D9-66B5-4698-B44F-44151175E440}" type="pres">
      <dgm:prSet presAssocID="{943F999B-5E25-47AF-AB0C-3AB7B5792CA5}" presName="vertThree" presStyleCnt="0"/>
      <dgm:spPr/>
      <dgm:t>
        <a:bodyPr/>
        <a:lstStyle/>
        <a:p>
          <a:endParaRPr lang="pt-BR"/>
        </a:p>
      </dgm:t>
    </dgm:pt>
    <dgm:pt modelId="{6AA61C60-AB50-44B2-9E59-D03AC7FE10DE}" type="pres">
      <dgm:prSet presAssocID="{943F999B-5E25-47AF-AB0C-3AB7B5792CA5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4DC7EC-85DA-46E6-9571-619B147A1B74}" type="pres">
      <dgm:prSet presAssocID="{943F999B-5E25-47AF-AB0C-3AB7B5792CA5}" presName="horzThree" presStyleCnt="0"/>
      <dgm:spPr/>
      <dgm:t>
        <a:bodyPr/>
        <a:lstStyle/>
        <a:p>
          <a:endParaRPr lang="pt-BR"/>
        </a:p>
      </dgm:t>
    </dgm:pt>
    <dgm:pt modelId="{A93C247C-ADF1-4197-A221-AA946EE3808F}" type="pres">
      <dgm:prSet presAssocID="{C8EEB7A6-0FEA-4A67-B4E5-EFF1C27DD801}" presName="sibSpaceThree" presStyleCnt="0"/>
      <dgm:spPr/>
      <dgm:t>
        <a:bodyPr/>
        <a:lstStyle/>
        <a:p>
          <a:endParaRPr lang="pt-BR"/>
        </a:p>
      </dgm:t>
    </dgm:pt>
    <dgm:pt modelId="{6616541E-74EE-4A1A-B3BC-8606FA64E6CD}" type="pres">
      <dgm:prSet presAssocID="{3032F1A1-4465-4C0F-BB89-324966300898}" presName="vertThree" presStyleCnt="0"/>
      <dgm:spPr/>
      <dgm:t>
        <a:bodyPr/>
        <a:lstStyle/>
        <a:p>
          <a:endParaRPr lang="pt-BR"/>
        </a:p>
      </dgm:t>
    </dgm:pt>
    <dgm:pt modelId="{8A84B113-A944-45A5-A6C3-BBA8DA4E7488}" type="pres">
      <dgm:prSet presAssocID="{3032F1A1-4465-4C0F-BB89-324966300898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289B62-8BA0-45D6-A96A-1D7A5992A095}" type="pres">
      <dgm:prSet presAssocID="{3032F1A1-4465-4C0F-BB89-324966300898}" presName="parTransThree" presStyleCnt="0"/>
      <dgm:spPr/>
      <dgm:t>
        <a:bodyPr/>
        <a:lstStyle/>
        <a:p>
          <a:endParaRPr lang="pt-BR"/>
        </a:p>
      </dgm:t>
    </dgm:pt>
    <dgm:pt modelId="{9613FAEC-A0EF-4792-870A-4A12FEF3D7D1}" type="pres">
      <dgm:prSet presAssocID="{3032F1A1-4465-4C0F-BB89-324966300898}" presName="horzThree" presStyleCnt="0"/>
      <dgm:spPr/>
      <dgm:t>
        <a:bodyPr/>
        <a:lstStyle/>
        <a:p>
          <a:endParaRPr lang="pt-BR"/>
        </a:p>
      </dgm:t>
    </dgm:pt>
    <dgm:pt modelId="{09C4CBB0-B780-4230-9220-1D03768269C7}" type="pres">
      <dgm:prSet presAssocID="{D64D0537-EC24-4B85-A001-CFCCD378A2F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AAA82F-E007-4872-82A0-4D3510624730}" type="pres">
      <dgm:prSet presAssocID="{D64D0537-EC24-4B85-A001-CFCCD378A2F8}" presName="txFour" presStyleLbl="node4" presStyleIdx="0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6B57EC-725C-4419-8051-BC50D9DE893D}" type="pres">
      <dgm:prSet presAssocID="{D64D0537-EC24-4B85-A001-CFCCD378A2F8}" presName="horzFour" presStyleCnt="0"/>
      <dgm:spPr/>
      <dgm:t>
        <a:bodyPr/>
        <a:lstStyle/>
        <a:p>
          <a:endParaRPr lang="pt-BR"/>
        </a:p>
      </dgm:t>
    </dgm:pt>
    <dgm:pt modelId="{CC1550C9-4ADB-4D1A-90E2-7EA248B7F1BA}" type="pres">
      <dgm:prSet presAssocID="{465BE801-1079-4D61-B10B-D7E1C413F7FD}" presName="sibSpaceThree" presStyleCnt="0"/>
      <dgm:spPr/>
      <dgm:t>
        <a:bodyPr/>
        <a:lstStyle/>
        <a:p>
          <a:endParaRPr lang="pt-BR"/>
        </a:p>
      </dgm:t>
    </dgm:pt>
    <dgm:pt modelId="{61A26E38-8553-48C8-809B-913E995924BE}" type="pres">
      <dgm:prSet presAssocID="{36BCCB52-89A2-4C06-9C66-E38892BAE8C5}" presName="vertThree" presStyleCnt="0"/>
      <dgm:spPr/>
      <dgm:t>
        <a:bodyPr/>
        <a:lstStyle/>
        <a:p>
          <a:endParaRPr lang="pt-BR"/>
        </a:p>
      </dgm:t>
    </dgm:pt>
    <dgm:pt modelId="{6DA1EC79-BBD5-4AF1-885D-21F0F2CDA2E5}" type="pres">
      <dgm:prSet presAssocID="{36BCCB52-89A2-4C06-9C66-E38892BAE8C5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417BD1-C918-4686-95C8-A4C3E41557E3}" type="pres">
      <dgm:prSet presAssocID="{36BCCB52-89A2-4C06-9C66-E38892BAE8C5}" presName="parTransThree" presStyleCnt="0"/>
      <dgm:spPr/>
      <dgm:t>
        <a:bodyPr/>
        <a:lstStyle/>
        <a:p>
          <a:endParaRPr lang="pt-BR"/>
        </a:p>
      </dgm:t>
    </dgm:pt>
    <dgm:pt modelId="{91304FBA-45E7-4D35-B860-6560E85FE48D}" type="pres">
      <dgm:prSet presAssocID="{36BCCB52-89A2-4C06-9C66-E38892BAE8C5}" presName="horzThree" presStyleCnt="0"/>
      <dgm:spPr/>
      <dgm:t>
        <a:bodyPr/>
        <a:lstStyle/>
        <a:p>
          <a:endParaRPr lang="pt-BR"/>
        </a:p>
      </dgm:t>
    </dgm:pt>
    <dgm:pt modelId="{75F608A5-9074-482C-B607-DE1A1DA84762}" type="pres">
      <dgm:prSet presAssocID="{A58891E0-AFF1-48E9-A18E-F8DCEFFEB9A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838B9D-1D56-40ED-BE3F-1D6B08773C65}" type="pres">
      <dgm:prSet presAssocID="{A58891E0-AFF1-48E9-A18E-F8DCEFFEB9AE}" presName="txFour" presStyleLbl="node4" presStyleIdx="1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929AB4-0603-4F02-A81C-C892AD745D17}" type="pres">
      <dgm:prSet presAssocID="{A58891E0-AFF1-48E9-A18E-F8DCEFFEB9AE}" presName="horzFour" presStyleCnt="0"/>
      <dgm:spPr/>
      <dgm:t>
        <a:bodyPr/>
        <a:lstStyle/>
        <a:p>
          <a:endParaRPr lang="pt-BR"/>
        </a:p>
      </dgm:t>
    </dgm:pt>
    <dgm:pt modelId="{A148AF7A-AF45-41B6-AECA-2A7BC1D34767}" type="pres">
      <dgm:prSet presAssocID="{4D89B580-612F-414C-B7A9-8372D4F686F6}" presName="sibSpaceFour" presStyleCnt="0"/>
      <dgm:spPr/>
      <dgm:t>
        <a:bodyPr/>
        <a:lstStyle/>
        <a:p>
          <a:endParaRPr lang="pt-BR"/>
        </a:p>
      </dgm:t>
    </dgm:pt>
    <dgm:pt modelId="{4E1D5F22-1830-418F-93A6-F6B20EAC54BF}" type="pres">
      <dgm:prSet presAssocID="{1EDD1086-AB05-446E-B9A8-175B3025716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A9D4CC-4648-47C3-A41B-B396DE9DDDDE}" type="pres">
      <dgm:prSet presAssocID="{1EDD1086-AB05-446E-B9A8-175B30257163}" presName="txFour" presStyleLbl="node4" presStyleIdx="2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990E0D-01BC-423F-8C1F-AEE592914A7E}" type="pres">
      <dgm:prSet presAssocID="{1EDD1086-AB05-446E-B9A8-175B30257163}" presName="horzFour" presStyleCnt="0"/>
      <dgm:spPr/>
      <dgm:t>
        <a:bodyPr/>
        <a:lstStyle/>
        <a:p>
          <a:endParaRPr lang="pt-BR"/>
        </a:p>
      </dgm:t>
    </dgm:pt>
    <dgm:pt modelId="{2691CFD9-2C9A-4260-B342-CC124D03F62B}" type="pres">
      <dgm:prSet presAssocID="{386FB31D-3BB7-499D-AF82-DE430D56E4B1}" presName="sibSpaceFour" presStyleCnt="0"/>
      <dgm:spPr/>
      <dgm:t>
        <a:bodyPr/>
        <a:lstStyle/>
        <a:p>
          <a:endParaRPr lang="pt-BR"/>
        </a:p>
      </dgm:t>
    </dgm:pt>
    <dgm:pt modelId="{E346D122-1417-49D7-A184-5697D97D81B0}" type="pres">
      <dgm:prSet presAssocID="{89ADC73C-8086-40D1-9BB0-F1963E7F3E2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5B208-CFBB-4786-BADE-B73A02B56B97}" type="pres">
      <dgm:prSet presAssocID="{89ADC73C-8086-40D1-9BB0-F1963E7F3E2A}" presName="txFour" presStyleLbl="node4" presStyleIdx="3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65E099-DC0C-4757-B6C4-7C4C6AE3098B}" type="pres">
      <dgm:prSet presAssocID="{89ADC73C-8086-40D1-9BB0-F1963E7F3E2A}" presName="horzFour" presStyleCnt="0"/>
      <dgm:spPr/>
      <dgm:t>
        <a:bodyPr/>
        <a:lstStyle/>
        <a:p>
          <a:endParaRPr lang="pt-BR"/>
        </a:p>
      </dgm:t>
    </dgm:pt>
    <dgm:pt modelId="{0CA4D858-C473-4E9D-85F5-8080173333CB}" type="pres">
      <dgm:prSet presAssocID="{392D9114-44FB-4C66-8927-12BC023D667D}" presName="sibSpaceFour" presStyleCnt="0"/>
      <dgm:spPr/>
      <dgm:t>
        <a:bodyPr/>
        <a:lstStyle/>
        <a:p>
          <a:endParaRPr lang="pt-BR"/>
        </a:p>
      </dgm:t>
    </dgm:pt>
    <dgm:pt modelId="{6F25D35F-EB48-48FC-A0A1-78D14A736618}" type="pres">
      <dgm:prSet presAssocID="{1642D24E-3103-4DDD-9C90-31DC91148B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00CAF1-7933-4A57-9075-D1171E269C28}" type="pres">
      <dgm:prSet presAssocID="{1642D24E-3103-4DDD-9C90-31DC91148B95}" presName="txFour" presStyleLbl="node4" presStyleIdx="4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C4ED0D-420B-4EC6-9872-CF100D8003B1}" type="pres">
      <dgm:prSet presAssocID="{1642D24E-3103-4DDD-9C90-31DC91148B95}" presName="horzFour" presStyleCnt="0"/>
      <dgm:spPr/>
      <dgm:t>
        <a:bodyPr/>
        <a:lstStyle/>
        <a:p>
          <a:endParaRPr lang="pt-BR"/>
        </a:p>
      </dgm:t>
    </dgm:pt>
    <dgm:pt modelId="{EABCCACB-89FE-46F1-BD07-81AF11114541}" type="pres">
      <dgm:prSet presAssocID="{D47296B7-59DF-4AF9-B359-B24F9A8DB315}" presName="sibSpaceFour" presStyleCnt="0"/>
      <dgm:spPr/>
      <dgm:t>
        <a:bodyPr/>
        <a:lstStyle/>
        <a:p>
          <a:endParaRPr lang="pt-BR"/>
        </a:p>
      </dgm:t>
    </dgm:pt>
    <dgm:pt modelId="{1B6012F8-7FF3-4C71-A46B-5C170C1E66B8}" type="pres">
      <dgm:prSet presAssocID="{69E6DE32-BD5C-4499-B8E2-F2EFDF31B19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9CDC9A-2224-4380-87D4-00588B12962D}" type="pres">
      <dgm:prSet presAssocID="{69E6DE32-BD5C-4499-B8E2-F2EFDF31B19A}" presName="txFour" presStyleLbl="node4" presStyleIdx="5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837BE4-A22F-483F-B85D-A1E09E31CDE4}" type="pres">
      <dgm:prSet presAssocID="{69E6DE32-BD5C-4499-B8E2-F2EFDF31B19A}" presName="horzFour" presStyleCnt="0"/>
      <dgm:spPr/>
      <dgm:t>
        <a:bodyPr/>
        <a:lstStyle/>
        <a:p>
          <a:endParaRPr lang="pt-BR"/>
        </a:p>
      </dgm:t>
    </dgm:pt>
    <dgm:pt modelId="{2E462788-3753-477B-A729-8C297DD372CE}" type="pres">
      <dgm:prSet presAssocID="{A1D42ADB-090B-420D-A09B-8C3F9D660DA1}" presName="sibSpaceTwo" presStyleCnt="0"/>
      <dgm:spPr/>
      <dgm:t>
        <a:bodyPr/>
        <a:lstStyle/>
        <a:p>
          <a:endParaRPr lang="pt-BR"/>
        </a:p>
      </dgm:t>
    </dgm:pt>
    <dgm:pt modelId="{A00B0C7E-85C5-4418-9E19-2249BF2B4B87}" type="pres">
      <dgm:prSet presAssocID="{68E50819-C5DB-42C0-9EB2-16C1E7A058E3}" presName="vertTwo" presStyleCnt="0"/>
      <dgm:spPr/>
      <dgm:t>
        <a:bodyPr/>
        <a:lstStyle/>
        <a:p>
          <a:endParaRPr lang="pt-BR"/>
        </a:p>
      </dgm:t>
    </dgm:pt>
    <dgm:pt modelId="{BFD66964-182F-4771-B27B-CC314F235FBF}" type="pres">
      <dgm:prSet presAssocID="{68E50819-C5DB-42C0-9EB2-16C1E7A058E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68C7D9-3AEC-48C6-B735-1DAF4E5478DA}" type="pres">
      <dgm:prSet presAssocID="{68E50819-C5DB-42C0-9EB2-16C1E7A058E3}" presName="parTransTwo" presStyleCnt="0"/>
      <dgm:spPr/>
      <dgm:t>
        <a:bodyPr/>
        <a:lstStyle/>
        <a:p>
          <a:endParaRPr lang="pt-BR"/>
        </a:p>
      </dgm:t>
    </dgm:pt>
    <dgm:pt modelId="{AA46E587-3A9C-4E2C-A5C8-2A2B2C02D93F}" type="pres">
      <dgm:prSet presAssocID="{68E50819-C5DB-42C0-9EB2-16C1E7A058E3}" presName="horzTwo" presStyleCnt="0"/>
      <dgm:spPr/>
      <dgm:t>
        <a:bodyPr/>
        <a:lstStyle/>
        <a:p>
          <a:endParaRPr lang="pt-BR"/>
        </a:p>
      </dgm:t>
    </dgm:pt>
    <dgm:pt modelId="{817A7D6D-6523-4CCE-AA63-B8BA61CCAD00}" type="pres">
      <dgm:prSet presAssocID="{792A0E74-F902-4D3C-9AD5-748144763F93}" presName="vertThree" presStyleCnt="0"/>
      <dgm:spPr/>
      <dgm:t>
        <a:bodyPr/>
        <a:lstStyle/>
        <a:p>
          <a:endParaRPr lang="pt-BR"/>
        </a:p>
      </dgm:t>
    </dgm:pt>
    <dgm:pt modelId="{6E66497F-0779-4E53-A38B-6DD0843AF797}" type="pres">
      <dgm:prSet presAssocID="{792A0E74-F902-4D3C-9AD5-748144763F93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BE609B-760D-46D4-9AA5-A3D417613C4F}" type="pres">
      <dgm:prSet presAssocID="{792A0E74-F902-4D3C-9AD5-748144763F93}" presName="horzThree" presStyleCnt="0"/>
      <dgm:spPr/>
      <dgm:t>
        <a:bodyPr/>
        <a:lstStyle/>
        <a:p>
          <a:endParaRPr lang="pt-BR"/>
        </a:p>
      </dgm:t>
    </dgm:pt>
    <dgm:pt modelId="{3C1FBFAF-8D34-453F-93CE-8F732515C463}" type="pres">
      <dgm:prSet presAssocID="{E75910A3-68DA-492A-AAC0-CD40ADB90BA6}" presName="sibSpaceThree" presStyleCnt="0"/>
      <dgm:spPr/>
      <dgm:t>
        <a:bodyPr/>
        <a:lstStyle/>
        <a:p>
          <a:endParaRPr lang="pt-BR"/>
        </a:p>
      </dgm:t>
    </dgm:pt>
    <dgm:pt modelId="{1A62DE2F-B2D1-4E13-9F0D-1E81A51D038F}" type="pres">
      <dgm:prSet presAssocID="{0447BC4A-6FBD-45FE-ABD4-B33E7336CF1F}" presName="vertThree" presStyleCnt="0"/>
      <dgm:spPr/>
      <dgm:t>
        <a:bodyPr/>
        <a:lstStyle/>
        <a:p>
          <a:endParaRPr lang="pt-BR"/>
        </a:p>
      </dgm:t>
    </dgm:pt>
    <dgm:pt modelId="{924A33C8-4C60-4B13-A3F0-EB3FCE07BED0}" type="pres">
      <dgm:prSet presAssocID="{0447BC4A-6FBD-45FE-ABD4-B33E7336CF1F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7CECFD-613F-41AC-9D98-4EE9CE0C7AED}" type="pres">
      <dgm:prSet presAssocID="{0447BC4A-6FBD-45FE-ABD4-B33E7336CF1F}" presName="horzThree" presStyleCnt="0"/>
      <dgm:spPr/>
      <dgm:t>
        <a:bodyPr/>
        <a:lstStyle/>
        <a:p>
          <a:endParaRPr lang="pt-BR"/>
        </a:p>
      </dgm:t>
    </dgm:pt>
    <dgm:pt modelId="{38BD2487-3F7A-449F-AC28-2B79829B99CA}" type="pres">
      <dgm:prSet presAssocID="{4B694D73-6F0C-4F95-92F0-65EF9081A9E9}" presName="sibSpaceThree" presStyleCnt="0"/>
      <dgm:spPr/>
      <dgm:t>
        <a:bodyPr/>
        <a:lstStyle/>
        <a:p>
          <a:endParaRPr lang="pt-BR"/>
        </a:p>
      </dgm:t>
    </dgm:pt>
    <dgm:pt modelId="{3EF519FB-D633-4C9B-8B1A-1860BF462883}" type="pres">
      <dgm:prSet presAssocID="{BF7B499B-F17D-4D66-B2D2-87BA18ABE4B8}" presName="vertThree" presStyleCnt="0"/>
      <dgm:spPr/>
      <dgm:t>
        <a:bodyPr/>
        <a:lstStyle/>
        <a:p>
          <a:endParaRPr lang="pt-BR"/>
        </a:p>
      </dgm:t>
    </dgm:pt>
    <dgm:pt modelId="{64C508A7-D5FB-4AD8-A90A-E1CF29655E94}" type="pres">
      <dgm:prSet presAssocID="{BF7B499B-F17D-4D66-B2D2-87BA18ABE4B8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5D53EE-1FBA-4403-B9F8-DADEE9DB94BE}" type="pres">
      <dgm:prSet presAssocID="{BF7B499B-F17D-4D66-B2D2-87BA18ABE4B8}" presName="parTransThree" presStyleCnt="0"/>
      <dgm:spPr/>
      <dgm:t>
        <a:bodyPr/>
        <a:lstStyle/>
        <a:p>
          <a:endParaRPr lang="pt-BR"/>
        </a:p>
      </dgm:t>
    </dgm:pt>
    <dgm:pt modelId="{57A2F4C7-50C8-49B0-A7CC-613A52A99ED7}" type="pres">
      <dgm:prSet presAssocID="{BF7B499B-F17D-4D66-B2D2-87BA18ABE4B8}" presName="horzThree" presStyleCnt="0"/>
      <dgm:spPr/>
      <dgm:t>
        <a:bodyPr/>
        <a:lstStyle/>
        <a:p>
          <a:endParaRPr lang="pt-BR"/>
        </a:p>
      </dgm:t>
    </dgm:pt>
    <dgm:pt modelId="{D44E1936-CB29-41A2-ADB3-69BC9D2C934E}" type="pres">
      <dgm:prSet presAssocID="{C982CCDB-3BCC-453D-929B-9BE422CCEF5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9698CC-0DC5-4AE6-9447-FA676B0E56F9}" type="pres">
      <dgm:prSet presAssocID="{C982CCDB-3BCC-453D-929B-9BE422CCEF5A}" presName="txFour" presStyleLbl="node4" presStyleIdx="6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B44A76-50F3-4A26-B550-BFAA0FAD8552}" type="pres">
      <dgm:prSet presAssocID="{C982CCDB-3BCC-453D-929B-9BE422CCEF5A}" presName="horzFour" presStyleCnt="0"/>
      <dgm:spPr/>
      <dgm:t>
        <a:bodyPr/>
        <a:lstStyle/>
        <a:p>
          <a:endParaRPr lang="pt-BR"/>
        </a:p>
      </dgm:t>
    </dgm:pt>
    <dgm:pt modelId="{A58E9445-30D1-4A66-BC9A-E0DA2E6203D7}" type="pres">
      <dgm:prSet presAssocID="{F5A2F628-E3F6-447E-8E21-FC80A5185F9D}" presName="sibSpaceFour" presStyleCnt="0"/>
      <dgm:spPr/>
      <dgm:t>
        <a:bodyPr/>
        <a:lstStyle/>
        <a:p>
          <a:endParaRPr lang="pt-BR"/>
        </a:p>
      </dgm:t>
    </dgm:pt>
    <dgm:pt modelId="{DF430D5E-A56D-4077-AC89-D9D1BA75DBB8}" type="pres">
      <dgm:prSet presAssocID="{84084F54-06A8-4052-951C-6F5117D34BD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E472E5-A6FB-493F-84C5-4135D8B72FE5}" type="pres">
      <dgm:prSet presAssocID="{84084F54-06A8-4052-951C-6F5117D34BDE}" presName="txFour" presStyleLbl="node4" presStyleIdx="7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EF244E-8CCC-49A1-AF73-BC04785A27E2}" type="pres">
      <dgm:prSet presAssocID="{84084F54-06A8-4052-951C-6F5117D34BDE}" presName="horzFour" presStyleCnt="0"/>
      <dgm:spPr/>
      <dgm:t>
        <a:bodyPr/>
        <a:lstStyle/>
        <a:p>
          <a:endParaRPr lang="pt-BR"/>
        </a:p>
      </dgm:t>
    </dgm:pt>
    <dgm:pt modelId="{60E5C1F9-E557-4386-A844-97178446C6D3}" type="pres">
      <dgm:prSet presAssocID="{1CB14489-3AC5-4AB2-8377-9E5912DACC01}" presName="sibSpaceThree" presStyleCnt="0"/>
      <dgm:spPr/>
      <dgm:t>
        <a:bodyPr/>
        <a:lstStyle/>
        <a:p>
          <a:endParaRPr lang="pt-BR"/>
        </a:p>
      </dgm:t>
    </dgm:pt>
    <dgm:pt modelId="{30579F2E-29DC-404E-960D-C2BD68383C99}" type="pres">
      <dgm:prSet presAssocID="{F7E8D2FC-2BF9-4C36-B157-6ED2314B172E}" presName="vertThree" presStyleCnt="0"/>
      <dgm:spPr/>
      <dgm:t>
        <a:bodyPr/>
        <a:lstStyle/>
        <a:p>
          <a:endParaRPr lang="pt-BR"/>
        </a:p>
      </dgm:t>
    </dgm:pt>
    <dgm:pt modelId="{B668640A-BB75-4250-9B4E-4ADFAFC1D432}" type="pres">
      <dgm:prSet presAssocID="{F7E8D2FC-2BF9-4C36-B157-6ED2314B172E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19B01E-98A0-432C-8096-3458B03734B7}" type="pres">
      <dgm:prSet presAssocID="{F7E8D2FC-2BF9-4C36-B157-6ED2314B172E}" presName="parTransThree" presStyleCnt="0"/>
      <dgm:spPr/>
      <dgm:t>
        <a:bodyPr/>
        <a:lstStyle/>
        <a:p>
          <a:endParaRPr lang="pt-BR"/>
        </a:p>
      </dgm:t>
    </dgm:pt>
    <dgm:pt modelId="{8530A4F5-81B6-40E0-8502-A8326549D24B}" type="pres">
      <dgm:prSet presAssocID="{F7E8D2FC-2BF9-4C36-B157-6ED2314B172E}" presName="horzThree" presStyleCnt="0"/>
      <dgm:spPr/>
      <dgm:t>
        <a:bodyPr/>
        <a:lstStyle/>
        <a:p>
          <a:endParaRPr lang="pt-BR"/>
        </a:p>
      </dgm:t>
    </dgm:pt>
    <dgm:pt modelId="{34082CC9-2686-4020-9A9D-3F68B1F91CD1}" type="pres">
      <dgm:prSet presAssocID="{F7133753-B1B7-4ACC-A741-CF4640831DF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9DAAD4-45E7-4223-A4E1-21A43E833349}" type="pres">
      <dgm:prSet presAssocID="{F7133753-B1B7-4ACC-A741-CF4640831DFC}" presName="txFour" presStyleLbl="node4" presStyleIdx="8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440D93-93CE-44EE-9FE3-C5D4084DDFDB}" type="pres">
      <dgm:prSet presAssocID="{F7133753-B1B7-4ACC-A741-CF4640831DFC}" presName="horzFour" presStyleCnt="0"/>
      <dgm:spPr/>
      <dgm:t>
        <a:bodyPr/>
        <a:lstStyle/>
        <a:p>
          <a:endParaRPr lang="pt-BR"/>
        </a:p>
      </dgm:t>
    </dgm:pt>
    <dgm:pt modelId="{BCBA5455-1ACB-4994-9EDC-41D5ACACA624}" type="pres">
      <dgm:prSet presAssocID="{1DD4A4ED-DA0F-4B5D-ACE9-F0AC93196465}" presName="sibSpaceFour" presStyleCnt="0"/>
      <dgm:spPr/>
      <dgm:t>
        <a:bodyPr/>
        <a:lstStyle/>
        <a:p>
          <a:endParaRPr lang="pt-BR"/>
        </a:p>
      </dgm:t>
    </dgm:pt>
    <dgm:pt modelId="{1EA71394-24AD-448E-9618-BF4C330910BC}" type="pres">
      <dgm:prSet presAssocID="{4A4318F9-937F-4BB5-A40A-20ED0A27357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6F0333-8EC4-4005-96BA-8561604A422E}" type="pres">
      <dgm:prSet presAssocID="{4A4318F9-937F-4BB5-A40A-20ED0A273570}" presName="txFour" presStyleLbl="node4" presStyleIdx="9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14454C-A314-4A38-AD9B-B086A20D5F86}" type="pres">
      <dgm:prSet presAssocID="{4A4318F9-937F-4BB5-A40A-20ED0A273570}" presName="horzFour" presStyleCnt="0"/>
      <dgm:spPr/>
      <dgm:t>
        <a:bodyPr/>
        <a:lstStyle/>
        <a:p>
          <a:endParaRPr lang="pt-BR"/>
        </a:p>
      </dgm:t>
    </dgm:pt>
    <dgm:pt modelId="{F33F0260-0A7D-4D48-A929-774B3A804A89}" type="pres">
      <dgm:prSet presAssocID="{2DE70C98-F4E3-4F16-AE0E-0F3FD72CFC54}" presName="sibSpaceFour" presStyleCnt="0"/>
      <dgm:spPr/>
      <dgm:t>
        <a:bodyPr/>
        <a:lstStyle/>
        <a:p>
          <a:endParaRPr lang="pt-BR"/>
        </a:p>
      </dgm:t>
    </dgm:pt>
    <dgm:pt modelId="{0C7C1710-C1D1-4D46-8CEB-A5B13F0662A9}" type="pres">
      <dgm:prSet presAssocID="{54175E32-A963-4D08-9775-17557B76F2D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87A472-413E-4FAC-8F3A-516709FFF84B}" type="pres">
      <dgm:prSet presAssocID="{54175E32-A963-4D08-9775-17557B76F2D5}" presName="txFour" presStyleLbl="node4" presStyleIdx="10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F3A89F-44DA-468C-B459-A1A7AE632605}" type="pres">
      <dgm:prSet presAssocID="{54175E32-A963-4D08-9775-17557B76F2D5}" presName="parTransFour" presStyleCnt="0"/>
      <dgm:spPr/>
      <dgm:t>
        <a:bodyPr/>
        <a:lstStyle/>
        <a:p>
          <a:endParaRPr lang="pt-BR"/>
        </a:p>
      </dgm:t>
    </dgm:pt>
    <dgm:pt modelId="{014153A5-88A3-43B0-8FF1-1EEE742BBEA0}" type="pres">
      <dgm:prSet presAssocID="{54175E32-A963-4D08-9775-17557B76F2D5}" presName="horzFour" presStyleCnt="0"/>
      <dgm:spPr/>
      <dgm:t>
        <a:bodyPr/>
        <a:lstStyle/>
        <a:p>
          <a:endParaRPr lang="pt-BR"/>
        </a:p>
      </dgm:t>
    </dgm:pt>
    <dgm:pt modelId="{592A9634-8294-4C88-A464-5ED050619231}" type="pres">
      <dgm:prSet presAssocID="{D6EC60E1-475A-4918-AC1C-B99AC8EE2B5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897F4F-0FCD-4F34-9999-409E1289BBA7}" type="pres">
      <dgm:prSet presAssocID="{D6EC60E1-475A-4918-AC1C-B99AC8EE2B57}" presName="txFour" presStyleLbl="node4" presStyleIdx="11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FF59FB-D2E9-46BB-9B44-3828AB9C17F5}" type="pres">
      <dgm:prSet presAssocID="{D6EC60E1-475A-4918-AC1C-B99AC8EE2B57}" presName="horzFour" presStyleCnt="0"/>
      <dgm:spPr/>
      <dgm:t>
        <a:bodyPr/>
        <a:lstStyle/>
        <a:p>
          <a:endParaRPr lang="pt-BR"/>
        </a:p>
      </dgm:t>
    </dgm:pt>
    <dgm:pt modelId="{18C5DB1B-4C62-4946-AF3F-C8E8642071E9}" type="pres">
      <dgm:prSet presAssocID="{70E40BC7-8C3F-4022-B11D-E346BD5B3467}" presName="sibSpaceFour" presStyleCnt="0"/>
      <dgm:spPr/>
      <dgm:t>
        <a:bodyPr/>
        <a:lstStyle/>
        <a:p>
          <a:endParaRPr lang="pt-BR"/>
        </a:p>
      </dgm:t>
    </dgm:pt>
    <dgm:pt modelId="{B235B633-8F30-4C25-A314-49A8DA32B58F}" type="pres">
      <dgm:prSet presAssocID="{2EF71EAE-BA3B-4A39-95CB-A49590F36EB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E6B990-5D0E-40A1-A6B1-765A5BB9769C}" type="pres">
      <dgm:prSet presAssocID="{2EF71EAE-BA3B-4A39-95CB-A49590F36EB9}" presName="txFour" presStyleLbl="node4" presStyleIdx="12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4FC194-1596-4878-A28E-42A53C8D466D}" type="pres">
      <dgm:prSet presAssocID="{2EF71EAE-BA3B-4A39-95CB-A49590F36EB9}" presName="horzFour" presStyleCnt="0"/>
      <dgm:spPr/>
      <dgm:t>
        <a:bodyPr/>
        <a:lstStyle/>
        <a:p>
          <a:endParaRPr lang="pt-BR"/>
        </a:p>
      </dgm:t>
    </dgm:pt>
    <dgm:pt modelId="{9E6D0F90-272D-4F06-8F15-0D94F9390868}" type="pres">
      <dgm:prSet presAssocID="{F3C8B5BC-0DDD-4F82-8474-9AFE5F071A64}" presName="sibSpaceThree" presStyleCnt="0"/>
      <dgm:spPr/>
      <dgm:t>
        <a:bodyPr/>
        <a:lstStyle/>
        <a:p>
          <a:endParaRPr lang="pt-BR"/>
        </a:p>
      </dgm:t>
    </dgm:pt>
    <dgm:pt modelId="{C47A6425-8611-4CA5-9EDD-A9CB4291B545}" type="pres">
      <dgm:prSet presAssocID="{38D36685-59EF-40BD-B946-DD105B13D5D7}" presName="vertThree" presStyleCnt="0"/>
      <dgm:spPr/>
      <dgm:t>
        <a:bodyPr/>
        <a:lstStyle/>
        <a:p>
          <a:endParaRPr lang="pt-BR"/>
        </a:p>
      </dgm:t>
    </dgm:pt>
    <dgm:pt modelId="{9AC22CBC-F201-4736-84F0-C924A6CE180A}" type="pres">
      <dgm:prSet presAssocID="{38D36685-59EF-40BD-B946-DD105B13D5D7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D7D61E-F0DE-4A36-BC50-628A4E3E311F}" type="pres">
      <dgm:prSet presAssocID="{38D36685-59EF-40BD-B946-DD105B13D5D7}" presName="parTransThree" presStyleCnt="0"/>
      <dgm:spPr/>
      <dgm:t>
        <a:bodyPr/>
        <a:lstStyle/>
        <a:p>
          <a:endParaRPr lang="pt-BR"/>
        </a:p>
      </dgm:t>
    </dgm:pt>
    <dgm:pt modelId="{835A8910-3D4D-4350-A7BF-C4917C0A0DCD}" type="pres">
      <dgm:prSet presAssocID="{38D36685-59EF-40BD-B946-DD105B13D5D7}" presName="horzThree" presStyleCnt="0"/>
      <dgm:spPr/>
      <dgm:t>
        <a:bodyPr/>
        <a:lstStyle/>
        <a:p>
          <a:endParaRPr lang="pt-BR"/>
        </a:p>
      </dgm:t>
    </dgm:pt>
    <dgm:pt modelId="{E50FE4C1-5F8D-4394-B695-175547BE5293}" type="pres">
      <dgm:prSet presAssocID="{A8F7FC9D-F8B7-4A85-A771-B6A5DE4B7F0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88F36E-1EC4-477A-B2CC-A13D139B6B70}" type="pres">
      <dgm:prSet presAssocID="{A8F7FC9D-F8B7-4A85-A771-B6A5DE4B7F0A}" presName="txFour" presStyleLbl="node4" presStyleIdx="13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FC7814-98C8-4A42-A54B-B62ECF0CBF24}" type="pres">
      <dgm:prSet presAssocID="{A8F7FC9D-F8B7-4A85-A771-B6A5DE4B7F0A}" presName="horzFour" presStyleCnt="0"/>
      <dgm:spPr/>
      <dgm:t>
        <a:bodyPr/>
        <a:lstStyle/>
        <a:p>
          <a:endParaRPr lang="pt-BR"/>
        </a:p>
      </dgm:t>
    </dgm:pt>
    <dgm:pt modelId="{507FF866-10CD-40B8-8EC3-33E1EBD12E3E}" type="pres">
      <dgm:prSet presAssocID="{F1895729-A16C-4058-A329-600A7C508453}" presName="sibSpaceFour" presStyleCnt="0"/>
      <dgm:spPr/>
      <dgm:t>
        <a:bodyPr/>
        <a:lstStyle/>
        <a:p>
          <a:endParaRPr lang="pt-BR"/>
        </a:p>
      </dgm:t>
    </dgm:pt>
    <dgm:pt modelId="{9F785E3A-3D77-48D6-AB7C-CF40B43CC151}" type="pres">
      <dgm:prSet presAssocID="{62BD0C26-AD90-4AA7-A781-EA9DF4B7322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9432F4-DFF6-405F-B722-AE1EC0FABCDE}" type="pres">
      <dgm:prSet presAssocID="{62BD0C26-AD90-4AA7-A781-EA9DF4B73228}" presName="txFour" presStyleLbl="node4" presStyleIdx="14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77356B-4425-4AAF-B560-52E713F5FAB8}" type="pres">
      <dgm:prSet presAssocID="{62BD0C26-AD90-4AA7-A781-EA9DF4B73228}" presName="horzFour" presStyleCnt="0"/>
      <dgm:spPr/>
      <dgm:t>
        <a:bodyPr/>
        <a:lstStyle/>
        <a:p>
          <a:endParaRPr lang="pt-BR"/>
        </a:p>
      </dgm:t>
    </dgm:pt>
    <dgm:pt modelId="{99219F6D-F6D6-490A-A9B0-9F7507475A7F}" type="pres">
      <dgm:prSet presAssocID="{3439F626-6225-4AFF-9FC8-960960D35452}" presName="sibSpaceFour" presStyleCnt="0"/>
      <dgm:spPr/>
      <dgm:t>
        <a:bodyPr/>
        <a:lstStyle/>
        <a:p>
          <a:endParaRPr lang="pt-BR"/>
        </a:p>
      </dgm:t>
    </dgm:pt>
    <dgm:pt modelId="{6462A4A9-1FEE-47DF-B904-6CB722BB0CCB}" type="pres">
      <dgm:prSet presAssocID="{0A3D0559-1272-44EB-ABE6-D81F75D46D2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6A49EA-E320-4FE2-953A-30C708809B57}" type="pres">
      <dgm:prSet presAssocID="{0A3D0559-1272-44EB-ABE6-D81F75D46D2F}" presName="txFour" presStyleLbl="node4" presStyleIdx="15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224C11-BC74-42B9-826C-C2F42DCE86B3}" type="pres">
      <dgm:prSet presAssocID="{0A3D0559-1272-44EB-ABE6-D81F75D46D2F}" presName="horzFour" presStyleCnt="0"/>
      <dgm:spPr/>
      <dgm:t>
        <a:bodyPr/>
        <a:lstStyle/>
        <a:p>
          <a:endParaRPr lang="pt-BR"/>
        </a:p>
      </dgm:t>
    </dgm:pt>
    <dgm:pt modelId="{1160F42F-A3F9-4BC6-B754-832397B8B06C}" type="pres">
      <dgm:prSet presAssocID="{48FEA16B-8C4A-4035-9BF3-6601B4505DDD}" presName="sibSpaceFour" presStyleCnt="0"/>
      <dgm:spPr/>
      <dgm:t>
        <a:bodyPr/>
        <a:lstStyle/>
        <a:p>
          <a:endParaRPr lang="pt-BR"/>
        </a:p>
      </dgm:t>
    </dgm:pt>
    <dgm:pt modelId="{0311E627-86A1-4ADC-93EE-672037037315}" type="pres">
      <dgm:prSet presAssocID="{F71D6AE4-DEDA-4AE3-99E8-82B940AFB50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3272AE-DEE3-4AF5-BE2E-FC7ADB4682F8}" type="pres">
      <dgm:prSet presAssocID="{F71D6AE4-DEDA-4AE3-99E8-82B940AFB503}" presName="txFour" presStyleLbl="node4" presStyleIdx="16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F5ED7D-E81E-454C-9250-308707831F6F}" type="pres">
      <dgm:prSet presAssocID="{F71D6AE4-DEDA-4AE3-99E8-82B940AFB503}" presName="horzFour" presStyleCnt="0"/>
      <dgm:spPr/>
      <dgm:t>
        <a:bodyPr/>
        <a:lstStyle/>
        <a:p>
          <a:endParaRPr lang="pt-BR"/>
        </a:p>
      </dgm:t>
    </dgm:pt>
    <dgm:pt modelId="{B148221F-64C9-4D6F-B1F3-26C15C608933}" type="pres">
      <dgm:prSet presAssocID="{1E30A2A9-E5DE-4EF1-B946-E19FADFFCEE3}" presName="sibSpaceThree" presStyleCnt="0"/>
      <dgm:spPr/>
      <dgm:t>
        <a:bodyPr/>
        <a:lstStyle/>
        <a:p>
          <a:endParaRPr lang="pt-BR"/>
        </a:p>
      </dgm:t>
    </dgm:pt>
    <dgm:pt modelId="{DD85EFB8-FE1F-4D51-AB4C-B8593E8802BE}" type="pres">
      <dgm:prSet presAssocID="{1618AA0D-8143-4B1C-A104-26ABBF74DE89}" presName="vertThree" presStyleCnt="0"/>
      <dgm:spPr/>
      <dgm:t>
        <a:bodyPr/>
        <a:lstStyle/>
        <a:p>
          <a:endParaRPr lang="pt-BR"/>
        </a:p>
      </dgm:t>
    </dgm:pt>
    <dgm:pt modelId="{237EC29A-EAD5-407E-90D9-F493D98C8295}" type="pres">
      <dgm:prSet presAssocID="{1618AA0D-8143-4B1C-A104-26ABBF74DE89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2A0382-BCF4-44E6-8CA9-9216C3E2891B}" type="pres">
      <dgm:prSet presAssocID="{1618AA0D-8143-4B1C-A104-26ABBF74DE89}" presName="parTransThree" presStyleCnt="0"/>
      <dgm:spPr/>
      <dgm:t>
        <a:bodyPr/>
        <a:lstStyle/>
        <a:p>
          <a:endParaRPr lang="pt-BR"/>
        </a:p>
      </dgm:t>
    </dgm:pt>
    <dgm:pt modelId="{ECC8EE92-9F87-492C-AB22-E36D0861136C}" type="pres">
      <dgm:prSet presAssocID="{1618AA0D-8143-4B1C-A104-26ABBF74DE89}" presName="horzThree" presStyleCnt="0"/>
      <dgm:spPr/>
      <dgm:t>
        <a:bodyPr/>
        <a:lstStyle/>
        <a:p>
          <a:endParaRPr lang="pt-BR"/>
        </a:p>
      </dgm:t>
    </dgm:pt>
    <dgm:pt modelId="{6E033E23-3681-4571-BEFB-6412ED8093CA}" type="pres">
      <dgm:prSet presAssocID="{E3D03691-BD0D-4295-A009-72D6C309B1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8B7064-787A-47F1-B8A5-1DF982B53057}" type="pres">
      <dgm:prSet presAssocID="{E3D03691-BD0D-4295-A009-72D6C309B13A}" presName="txFour" presStyleLbl="node4" presStyleIdx="17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8BCD90-782E-4FFF-8536-6C4286FAA898}" type="pres">
      <dgm:prSet presAssocID="{E3D03691-BD0D-4295-A009-72D6C309B13A}" presName="horzFour" presStyleCnt="0"/>
      <dgm:spPr/>
      <dgm:t>
        <a:bodyPr/>
        <a:lstStyle/>
        <a:p>
          <a:endParaRPr lang="pt-BR"/>
        </a:p>
      </dgm:t>
    </dgm:pt>
    <dgm:pt modelId="{E52A8D0E-69EF-43CA-94FB-4FA9D0AEC6D6}" type="pres">
      <dgm:prSet presAssocID="{7297F33E-93DD-4AF7-ADA1-D041A2C762D2}" presName="sibSpaceFour" presStyleCnt="0"/>
      <dgm:spPr/>
      <dgm:t>
        <a:bodyPr/>
        <a:lstStyle/>
        <a:p>
          <a:endParaRPr lang="pt-BR"/>
        </a:p>
      </dgm:t>
    </dgm:pt>
    <dgm:pt modelId="{0506AAE7-0D35-4E43-A7F2-40F845B2A9AC}" type="pres">
      <dgm:prSet presAssocID="{8273A8C3-E438-4D3A-920F-17B1A76501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86AF1D-6520-44D7-98C8-DF343ED22DE2}" type="pres">
      <dgm:prSet presAssocID="{8273A8C3-E438-4D3A-920F-17B1A7650194}" presName="txFour" presStyleLbl="node4" presStyleIdx="18" presStyleCnt="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9C2F7C-1C96-4EC4-9209-9CB59629E0CB}" type="pres">
      <dgm:prSet presAssocID="{8273A8C3-E438-4D3A-920F-17B1A7650194}" presName="horzFour" presStyleCnt="0"/>
      <dgm:spPr/>
      <dgm:t>
        <a:bodyPr/>
        <a:lstStyle/>
        <a:p>
          <a:endParaRPr lang="pt-BR"/>
        </a:p>
      </dgm:t>
    </dgm:pt>
  </dgm:ptLst>
  <dgm:cxnLst>
    <dgm:cxn modelId="{91CBAF03-52FE-4F82-882A-0F67E06BADC8}" srcId="{A184DB7A-38A0-4ADB-B9F1-A65CADC6D21F}" destId="{3032F1A1-4465-4C0F-BB89-324966300898}" srcOrd="6" destOrd="0" parTransId="{4598E9E9-554E-4983-A078-94F5ABE8E6F0}" sibTransId="{465BE801-1079-4D61-B10B-D7E1C413F7FD}"/>
    <dgm:cxn modelId="{2CAEBFD2-0508-4922-B3B7-5B8E8B4E9573}" type="presOf" srcId="{D6EC60E1-475A-4918-AC1C-B99AC8EE2B57}" destId="{E6897F4F-0FCD-4F34-9999-409E1289BBA7}" srcOrd="0" destOrd="0" presId="urn:microsoft.com/office/officeart/2005/8/layout/hierarchy4"/>
    <dgm:cxn modelId="{74184DE8-5BCB-4E76-9D3A-DD181E782526}" srcId="{38D36685-59EF-40BD-B946-DD105B13D5D7}" destId="{62BD0C26-AD90-4AA7-A781-EA9DF4B73228}" srcOrd="1" destOrd="0" parTransId="{43F36363-3179-46AE-B3E4-DFA08A21B21F}" sibTransId="{3439F626-6225-4AFF-9FC8-960960D35452}"/>
    <dgm:cxn modelId="{87B679A9-F8D1-473F-BAF1-F4BA218A4BD6}" srcId="{F7E8D2FC-2BF9-4C36-B157-6ED2314B172E}" destId="{54175E32-A963-4D08-9775-17557B76F2D5}" srcOrd="2" destOrd="0" parTransId="{CA56A9A6-F33A-436E-8C6A-F8029498888C}" sibTransId="{B8BC0E87-AC37-4718-8A79-450532EC81BE}"/>
    <dgm:cxn modelId="{CC6C12AC-EDE7-48E0-AC10-A4274E052D20}" srcId="{68E50819-C5DB-42C0-9EB2-16C1E7A058E3}" destId="{F7E8D2FC-2BF9-4C36-B157-6ED2314B172E}" srcOrd="3" destOrd="0" parTransId="{96FD0664-01B2-4155-AB4D-576FBF54B141}" sibTransId="{F3C8B5BC-0DDD-4F82-8474-9AFE5F071A64}"/>
    <dgm:cxn modelId="{8C7D56D2-6FA9-4457-A0B9-9EAD29413A47}" srcId="{36BCCB52-89A2-4C06-9C66-E38892BAE8C5}" destId="{69E6DE32-BD5C-4499-B8E2-F2EFDF31B19A}" srcOrd="4" destOrd="0" parTransId="{7586C67F-FF58-41A6-81CA-C6C00CE830BA}" sibTransId="{A404C505-1B1E-44D9-803A-5EC321F3EC53}"/>
    <dgm:cxn modelId="{328628C2-20EC-4BB1-91A4-208D2F8D1C4C}" srcId="{A184DB7A-38A0-4ADB-B9F1-A65CADC6D21F}" destId="{943F999B-5E25-47AF-AB0C-3AB7B5792CA5}" srcOrd="5" destOrd="0" parTransId="{BDA618AC-2D61-4C84-9C61-B0D48E04C0E4}" sibTransId="{C8EEB7A6-0FEA-4A67-B4E5-EFF1C27DD801}"/>
    <dgm:cxn modelId="{F8ACE882-6A5C-4059-A31B-E2D5920A9543}" type="presOf" srcId="{4A4318F9-937F-4BB5-A40A-20ED0A273570}" destId="{C76F0333-8EC4-4005-96BA-8561604A422E}" srcOrd="0" destOrd="0" presId="urn:microsoft.com/office/officeart/2005/8/layout/hierarchy4"/>
    <dgm:cxn modelId="{4C7A292F-397A-49F0-9D3C-EC62AA975831}" type="presOf" srcId="{84084F54-06A8-4052-951C-6F5117D34BDE}" destId="{2EE472E5-A6FB-493F-84C5-4135D8B72FE5}" srcOrd="0" destOrd="0" presId="urn:microsoft.com/office/officeart/2005/8/layout/hierarchy4"/>
    <dgm:cxn modelId="{94CB1473-F4DE-42F4-BC8A-6B577FD2C0F5}" type="presOf" srcId="{497E1050-2F41-4674-8A58-C5FE051D39A7}" destId="{A24F671A-D814-4C4D-BF1D-90DDE96468E9}" srcOrd="0" destOrd="0" presId="urn:microsoft.com/office/officeart/2005/8/layout/hierarchy4"/>
    <dgm:cxn modelId="{67C7EDC1-6C1C-4FA5-AD96-857B382D592A}" type="presOf" srcId="{68E50819-C5DB-42C0-9EB2-16C1E7A058E3}" destId="{BFD66964-182F-4771-B27B-CC314F235FBF}" srcOrd="0" destOrd="0" presId="urn:microsoft.com/office/officeart/2005/8/layout/hierarchy4"/>
    <dgm:cxn modelId="{F7043ACD-B15C-4F2C-926E-B8002E53A1E0}" srcId="{38D36685-59EF-40BD-B946-DD105B13D5D7}" destId="{A8F7FC9D-F8B7-4A85-A771-B6A5DE4B7F0A}" srcOrd="0" destOrd="0" parTransId="{5FBB1872-8F6C-4F15-8C7D-E30D8B552E73}" sibTransId="{F1895729-A16C-4058-A329-600A7C508453}"/>
    <dgm:cxn modelId="{C2E43077-4A7B-49D1-A4AF-12C01742907E}" srcId="{91272E83-D057-4E79-BCED-AE1F321DAAE0}" destId="{A184DB7A-38A0-4ADB-B9F1-A65CADC6D21F}" srcOrd="0" destOrd="0" parTransId="{B555F0C4-432E-4A7B-A785-B1D6F8A8010B}" sibTransId="{A1D42ADB-090B-420D-A09B-8C3F9D660DA1}"/>
    <dgm:cxn modelId="{C15393C1-5E99-4B8E-B818-CC9AE56EF686}" type="presOf" srcId="{0447BC4A-6FBD-45FE-ABD4-B33E7336CF1F}" destId="{924A33C8-4C60-4B13-A3F0-EB3FCE07BED0}" srcOrd="0" destOrd="0" presId="urn:microsoft.com/office/officeart/2005/8/layout/hierarchy4"/>
    <dgm:cxn modelId="{45309158-A821-4D22-A7AB-F2EAC3DAB870}" srcId="{36BCCB52-89A2-4C06-9C66-E38892BAE8C5}" destId="{1EDD1086-AB05-446E-B9A8-175B30257163}" srcOrd="1" destOrd="0" parTransId="{E2F56F0A-44C0-41A1-96C5-9103FCA91C92}" sibTransId="{386FB31D-3BB7-499D-AF82-DE430D56E4B1}"/>
    <dgm:cxn modelId="{94BD9BFC-D77F-4F5A-BCA2-35DA3F976D1A}" srcId="{A184DB7A-38A0-4ADB-B9F1-A65CADC6D21F}" destId="{497E1050-2F41-4674-8A58-C5FE051D39A7}" srcOrd="0" destOrd="0" parTransId="{C1C9AC5A-3223-4CA3-9F9B-731DCCBF4938}" sibTransId="{FB286C20-1992-477C-8F47-7BE3AC756BC6}"/>
    <dgm:cxn modelId="{9D96218E-D074-48F9-BDBF-535E52C8CEC6}" type="presOf" srcId="{E3D03691-BD0D-4295-A009-72D6C309B13A}" destId="{2E8B7064-787A-47F1-B8A5-1DF982B53057}" srcOrd="0" destOrd="0" presId="urn:microsoft.com/office/officeart/2005/8/layout/hierarchy4"/>
    <dgm:cxn modelId="{DDA151E7-A959-4E53-ABAB-6809771C2412}" type="presOf" srcId="{62BD0C26-AD90-4AA7-A781-EA9DF4B73228}" destId="{DB9432F4-DFF6-405F-B722-AE1EC0FABCDE}" srcOrd="0" destOrd="0" presId="urn:microsoft.com/office/officeart/2005/8/layout/hierarchy4"/>
    <dgm:cxn modelId="{37B2A187-3AF9-45DE-B6F2-1A31B02076DF}" srcId="{1618AA0D-8143-4B1C-A104-26ABBF74DE89}" destId="{E3D03691-BD0D-4295-A009-72D6C309B13A}" srcOrd="0" destOrd="0" parTransId="{72577704-211B-4AAD-9E1D-6C3C0E0C28E3}" sibTransId="{7297F33E-93DD-4AF7-ADA1-D041A2C762D2}"/>
    <dgm:cxn modelId="{74610514-9368-4566-806F-62E8F8851058}" srcId="{68E50819-C5DB-42C0-9EB2-16C1E7A058E3}" destId="{0447BC4A-6FBD-45FE-ABD4-B33E7336CF1F}" srcOrd="1" destOrd="0" parTransId="{26038D81-7442-48D6-A900-BC097F390187}" sibTransId="{4B694D73-6F0C-4F95-92F0-65EF9081A9E9}"/>
    <dgm:cxn modelId="{4F594CD4-5F4B-4F0B-B8D2-D89FE1E792D1}" srcId="{36BCCB52-89A2-4C06-9C66-E38892BAE8C5}" destId="{1642D24E-3103-4DDD-9C90-31DC91148B95}" srcOrd="3" destOrd="0" parTransId="{7A06C998-B298-404C-8012-ED19C3DE24C9}" sibTransId="{D47296B7-59DF-4AF9-B359-B24F9A8DB315}"/>
    <dgm:cxn modelId="{C2AD443B-F3E1-442C-9BA1-B9721D664BD6}" srcId="{BF7B499B-F17D-4D66-B2D2-87BA18ABE4B8}" destId="{C982CCDB-3BCC-453D-929B-9BE422CCEF5A}" srcOrd="0" destOrd="0" parTransId="{8B8D3DAA-3DF0-43D6-B7A1-32C478BF1550}" sibTransId="{F5A2F628-E3F6-447E-8E21-FC80A5185F9D}"/>
    <dgm:cxn modelId="{609427B4-9E3B-40D1-8E2A-78F9E9DBF178}" type="presOf" srcId="{0A3D0559-1272-44EB-ABE6-D81F75D46D2F}" destId="{426A49EA-E320-4FE2-953A-30C708809B57}" srcOrd="0" destOrd="0" presId="urn:microsoft.com/office/officeart/2005/8/layout/hierarchy4"/>
    <dgm:cxn modelId="{BC44A3CB-6FB9-4EF9-92DC-DE7B182EC6D8}" srcId="{A184DB7A-38A0-4ADB-B9F1-A65CADC6D21F}" destId="{7C668629-0309-4D19-93D2-B56FCB174F9A}" srcOrd="3" destOrd="0" parTransId="{4E39403A-EB90-46E5-B011-B87D151384A0}" sibTransId="{B028D111-C614-4C99-A256-A63BB5BCCCE0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F002C823-B846-4F7B-9BA0-BBBCFD54A558}" type="presOf" srcId="{36BCCB52-89A2-4C06-9C66-E38892BAE8C5}" destId="{6DA1EC79-BBD5-4AF1-885D-21F0F2CDA2E5}" srcOrd="0" destOrd="0" presId="urn:microsoft.com/office/officeart/2005/8/layout/hierarchy4"/>
    <dgm:cxn modelId="{24AACCC1-8A9C-421B-B0CE-7584AFD0535C}" srcId="{3032F1A1-4465-4C0F-BB89-324966300898}" destId="{D64D0537-EC24-4B85-A001-CFCCD378A2F8}" srcOrd="0" destOrd="0" parTransId="{6749D754-D4B3-49DF-98F6-28C81846BE4B}" sibTransId="{DE734CE9-B241-41CB-91F1-9F0AF468BDA8}"/>
    <dgm:cxn modelId="{2D448A0E-E2CA-4B3D-8569-13F5AE37F032}" type="presOf" srcId="{38D36685-59EF-40BD-B946-DD105B13D5D7}" destId="{9AC22CBC-F201-4736-84F0-C924A6CE180A}" srcOrd="0" destOrd="0" presId="urn:microsoft.com/office/officeart/2005/8/layout/hierarchy4"/>
    <dgm:cxn modelId="{52701985-50EB-4EE8-9D3D-68C76FA12C8A}" type="presOf" srcId="{566D31A3-9915-4C2C-9472-F567D8D98351}" destId="{7B81D778-EE42-4F59-BEFD-1262EC7F7A39}" srcOrd="0" destOrd="0" presId="urn:microsoft.com/office/officeart/2005/8/layout/hierarchy4"/>
    <dgm:cxn modelId="{66A2FE6F-B4BA-4610-AF51-29239627728A}" type="presOf" srcId="{D64D0537-EC24-4B85-A001-CFCCD378A2F8}" destId="{31AAA82F-E007-4872-82A0-4D3510624730}" srcOrd="0" destOrd="0" presId="urn:microsoft.com/office/officeart/2005/8/layout/hierarchy4"/>
    <dgm:cxn modelId="{8935205F-0E28-4E79-97F7-B4DF178514AF}" type="presOf" srcId="{54175E32-A963-4D08-9775-17557B76F2D5}" destId="{DC87A472-413E-4FAC-8F3A-516709FFF84B}" srcOrd="0" destOrd="0" presId="urn:microsoft.com/office/officeart/2005/8/layout/hierarchy4"/>
    <dgm:cxn modelId="{D67E16B7-C089-4705-AD1B-EA3C88E8CCC4}" srcId="{68E50819-C5DB-42C0-9EB2-16C1E7A058E3}" destId="{38D36685-59EF-40BD-B946-DD105B13D5D7}" srcOrd="4" destOrd="0" parTransId="{B25F806F-95E8-44D9-BE97-B4AFBDF510A7}" sibTransId="{1E30A2A9-E5DE-4EF1-B946-E19FADFFCEE3}"/>
    <dgm:cxn modelId="{3EE870C4-81F4-4170-8883-9D684FD3B1CA}" type="presOf" srcId="{F7E8D2FC-2BF9-4C36-B157-6ED2314B172E}" destId="{B668640A-BB75-4250-9B4E-4ADFAFC1D432}" srcOrd="0" destOrd="0" presId="urn:microsoft.com/office/officeart/2005/8/layout/hierarchy4"/>
    <dgm:cxn modelId="{4C4C2412-AC71-41E4-B7DE-AD58E1F206B5}" srcId="{68E50819-C5DB-42C0-9EB2-16C1E7A058E3}" destId="{792A0E74-F902-4D3C-9AD5-748144763F93}" srcOrd="0" destOrd="0" parTransId="{46286C68-B4E5-4BA3-B778-B19678A35A7A}" sibTransId="{E75910A3-68DA-492A-AAC0-CD40ADB90BA6}"/>
    <dgm:cxn modelId="{A458F582-16F8-4E35-881E-CCAF8C786BB3}" type="presOf" srcId="{A8F7FC9D-F8B7-4A85-A771-B6A5DE4B7F0A}" destId="{B888F36E-1EC4-477A-B2CC-A13D139B6B70}" srcOrd="0" destOrd="0" presId="urn:microsoft.com/office/officeart/2005/8/layout/hierarchy4"/>
    <dgm:cxn modelId="{E25B743B-B810-4E40-BF62-779046579343}" srcId="{A184DB7A-38A0-4ADB-B9F1-A65CADC6D21F}" destId="{0589928D-0561-4C62-810B-3953F619F804}" srcOrd="4" destOrd="0" parTransId="{D42AE385-FFFA-4914-8F24-8B0B3D82776A}" sibTransId="{669493C1-FB8C-4463-BEFC-4AB65FC0B0B7}"/>
    <dgm:cxn modelId="{C112D007-0EDC-47F9-B517-58C9805522B0}" srcId="{36BCCB52-89A2-4C06-9C66-E38892BAE8C5}" destId="{89ADC73C-8086-40D1-9BB0-F1963E7F3E2A}" srcOrd="2" destOrd="0" parTransId="{6CC5C608-0307-4EB1-9561-C3D26C07B429}" sibTransId="{392D9114-44FB-4C66-8927-12BC023D667D}"/>
    <dgm:cxn modelId="{68B0C72E-EFD2-4CCC-BE68-73334D640BE1}" srcId="{A184DB7A-38A0-4ADB-B9F1-A65CADC6D21F}" destId="{566D31A3-9915-4C2C-9472-F567D8D98351}" srcOrd="1" destOrd="0" parTransId="{7EDBD124-2E75-47BC-A298-F50636C048AB}" sibTransId="{23B9FD58-72E9-40FC-83B8-1122EA40A4BE}"/>
    <dgm:cxn modelId="{D1916369-9111-4046-BEA0-5F0B92FA6EC0}" type="presOf" srcId="{1EDD1086-AB05-446E-B9A8-175B30257163}" destId="{E5A9D4CC-4648-47C3-A41B-B396DE9DDDDE}" srcOrd="0" destOrd="0" presId="urn:microsoft.com/office/officeart/2005/8/layout/hierarchy4"/>
    <dgm:cxn modelId="{CF965AFB-E7D4-42FD-B14A-EB79E39FAADD}" srcId="{38D36685-59EF-40BD-B946-DD105B13D5D7}" destId="{0A3D0559-1272-44EB-ABE6-D81F75D46D2F}" srcOrd="2" destOrd="0" parTransId="{0B1E67CE-1560-41AE-8B2E-D78BAD26B906}" sibTransId="{48FEA16B-8C4A-4035-9BF3-6601B4505DDD}"/>
    <dgm:cxn modelId="{8F7A7847-19BF-45CE-8ED7-8BD889ADCE51}" type="presOf" srcId="{C982CCDB-3BCC-453D-929B-9BE422CCEF5A}" destId="{DF9698CC-0DC5-4AE6-9447-FA676B0E56F9}" srcOrd="0" destOrd="0" presId="urn:microsoft.com/office/officeart/2005/8/layout/hierarchy4"/>
    <dgm:cxn modelId="{10130A0B-7470-4D4C-984F-0EC69DA3EDA7}" type="presOf" srcId="{792A0E74-F902-4D3C-9AD5-748144763F93}" destId="{6E66497F-0779-4E53-A38B-6DD0843AF797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99B1D844-1404-4372-B862-40EAD97839A0}" srcId="{A184DB7A-38A0-4ADB-B9F1-A65CADC6D21F}" destId="{DFA825A5-DA52-4CF3-8F58-93A77E310109}" srcOrd="2" destOrd="0" parTransId="{7A0351F7-A9D3-4DC7-8450-786839F19C81}" sibTransId="{8D98A486-8B50-4330-B5DD-E6E27D852E9C}"/>
    <dgm:cxn modelId="{5FC1B67F-112E-4954-8413-B0F4EE881ECF}" type="presOf" srcId="{1618AA0D-8143-4B1C-A104-26ABBF74DE89}" destId="{237EC29A-EAD5-407E-90D9-F493D98C8295}" srcOrd="0" destOrd="0" presId="urn:microsoft.com/office/officeart/2005/8/layout/hierarchy4"/>
    <dgm:cxn modelId="{99C73EDA-5E2D-45D4-96A7-DCC231D6C53A}" type="presOf" srcId="{DFA825A5-DA52-4CF3-8F58-93A77E310109}" destId="{186C3E4D-7702-41F4-9467-F43168D51F0E}" srcOrd="0" destOrd="0" presId="urn:microsoft.com/office/officeart/2005/8/layout/hierarchy4"/>
    <dgm:cxn modelId="{EED4F797-4B72-41DD-A862-9223532C2D0F}" srcId="{36BCCB52-89A2-4C06-9C66-E38892BAE8C5}" destId="{A58891E0-AFF1-48E9-A18E-F8DCEFFEB9AE}" srcOrd="0" destOrd="0" parTransId="{FE3DA480-C021-4FE9-BC14-4EE5B5502377}" sibTransId="{4D89B580-612F-414C-B7A9-8372D4F686F6}"/>
    <dgm:cxn modelId="{12DC0F38-F015-49E1-B096-C853D9D0A2F8}" type="presOf" srcId="{3032F1A1-4465-4C0F-BB89-324966300898}" destId="{8A84B113-A944-45A5-A6C3-BBA8DA4E7488}" srcOrd="0" destOrd="0" presId="urn:microsoft.com/office/officeart/2005/8/layout/hierarchy4"/>
    <dgm:cxn modelId="{FB889736-F885-454D-B66A-63CDAE6416CC}" type="presOf" srcId="{89ADC73C-8086-40D1-9BB0-F1963E7F3E2A}" destId="{54A5B208-CFBB-4786-BADE-B73A02B56B97}" srcOrd="0" destOrd="0" presId="urn:microsoft.com/office/officeart/2005/8/layout/hierarchy4"/>
    <dgm:cxn modelId="{7533D9AC-BE07-469A-825F-7B2E8C01AD27}" type="presOf" srcId="{943F999B-5E25-47AF-AB0C-3AB7B5792CA5}" destId="{6AA61C60-AB50-44B2-9E59-D03AC7FE10DE}" srcOrd="0" destOrd="0" presId="urn:microsoft.com/office/officeart/2005/8/layout/hierarchy4"/>
    <dgm:cxn modelId="{D543F7F6-C87E-490F-8B9A-410080FC7745}" type="presOf" srcId="{7C668629-0309-4D19-93D2-B56FCB174F9A}" destId="{F038E22B-B064-4179-BDBD-5179D2DC7F4E}" srcOrd="0" destOrd="0" presId="urn:microsoft.com/office/officeart/2005/8/layout/hierarchy4"/>
    <dgm:cxn modelId="{C2661507-4913-47EB-9562-C78C3F484A3B}" srcId="{A184DB7A-38A0-4ADB-B9F1-A65CADC6D21F}" destId="{36BCCB52-89A2-4C06-9C66-E38892BAE8C5}" srcOrd="7" destOrd="0" parTransId="{9208FA6E-56F5-4275-ACCF-06120FAED143}" sibTransId="{000DE32C-AC31-47A1-9C5C-13B063B0004E}"/>
    <dgm:cxn modelId="{CA414B88-D0CA-43DD-9184-7D2FB1981C0E}" type="presOf" srcId="{BF7B499B-F17D-4D66-B2D2-87BA18ABE4B8}" destId="{64C508A7-D5FB-4AD8-A90A-E1CF29655E94}" srcOrd="0" destOrd="0" presId="urn:microsoft.com/office/officeart/2005/8/layout/hierarchy4"/>
    <dgm:cxn modelId="{E189B01B-9C59-4FA0-8519-470E404E6369}" type="presOf" srcId="{F71D6AE4-DEDA-4AE3-99E8-82B940AFB503}" destId="{6D3272AE-DEE3-4AF5-BE2E-FC7ADB4682F8}" srcOrd="0" destOrd="0" presId="urn:microsoft.com/office/officeart/2005/8/layout/hierarchy4"/>
    <dgm:cxn modelId="{5639D1E4-EB65-4EAB-90C6-C939DA8E9D2A}" srcId="{F7E8D2FC-2BF9-4C36-B157-6ED2314B172E}" destId="{4A4318F9-937F-4BB5-A40A-20ED0A273570}" srcOrd="1" destOrd="0" parTransId="{44509AC9-8BD7-4153-ABF4-E60FB03C5B6B}" sibTransId="{2DE70C98-F4E3-4F16-AE0E-0F3FD72CFC54}"/>
    <dgm:cxn modelId="{A44D9AB7-E151-4AB7-8766-A2D0C526BD7E}" srcId="{54175E32-A963-4D08-9775-17557B76F2D5}" destId="{D6EC60E1-475A-4918-AC1C-B99AC8EE2B57}" srcOrd="0" destOrd="0" parTransId="{D25B9536-6925-4C60-970D-14E6E3BB7145}" sibTransId="{70E40BC7-8C3F-4022-B11D-E346BD5B3467}"/>
    <dgm:cxn modelId="{6554B90C-FB6A-45F5-9487-336466197887}" type="presOf" srcId="{69E6DE32-BD5C-4499-B8E2-F2EFDF31B19A}" destId="{6C9CDC9A-2224-4380-87D4-00588B12962D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83259B53-5429-40FB-8F49-7FC8C27F1044}" type="presOf" srcId="{1642D24E-3103-4DDD-9C90-31DC91148B95}" destId="{3A00CAF1-7933-4A57-9075-D1171E269C28}" srcOrd="0" destOrd="0" presId="urn:microsoft.com/office/officeart/2005/8/layout/hierarchy4"/>
    <dgm:cxn modelId="{A2FA05F5-D5F5-41CA-A2C7-82A43A11CBD0}" type="presOf" srcId="{8273A8C3-E438-4D3A-920F-17B1A7650194}" destId="{4D86AF1D-6520-44D7-98C8-DF343ED22DE2}" srcOrd="0" destOrd="0" presId="urn:microsoft.com/office/officeart/2005/8/layout/hierarchy4"/>
    <dgm:cxn modelId="{48F56BBA-71A5-4A2F-83D5-BDCD01690B19}" srcId="{91272E83-D057-4E79-BCED-AE1F321DAAE0}" destId="{68E50819-C5DB-42C0-9EB2-16C1E7A058E3}" srcOrd="1" destOrd="0" parTransId="{3C6B7CA5-BF7A-4329-8A85-84276C1A05B5}" sibTransId="{58BF4711-6E44-494E-97BA-E627E97CBD42}"/>
    <dgm:cxn modelId="{51B0BE71-0264-427A-9F7A-68B713EE5996}" type="presOf" srcId="{A184DB7A-38A0-4ADB-B9F1-A65CADC6D21F}" destId="{4E645BD2-4511-4F0B-9A19-99398C348F78}" srcOrd="0" destOrd="0" presId="urn:microsoft.com/office/officeart/2005/8/layout/hierarchy4"/>
    <dgm:cxn modelId="{BF80C820-B152-42DE-A122-FD54143D33F8}" type="presOf" srcId="{2EF71EAE-BA3B-4A39-95CB-A49590F36EB9}" destId="{DFE6B990-5D0E-40A1-A6B1-765A5BB9769C}" srcOrd="0" destOrd="0" presId="urn:microsoft.com/office/officeart/2005/8/layout/hierarchy4"/>
    <dgm:cxn modelId="{5A1066DB-08FA-4094-846C-EC6E5C172460}" srcId="{F7E8D2FC-2BF9-4C36-B157-6ED2314B172E}" destId="{F7133753-B1B7-4ACC-A741-CF4640831DFC}" srcOrd="0" destOrd="0" parTransId="{2A986390-3CFD-4F1C-AD47-576941EDE77D}" sibTransId="{1DD4A4ED-DA0F-4B5D-ACE9-F0AC93196465}"/>
    <dgm:cxn modelId="{3B63761C-2584-4B5B-B0E6-04B0CBDFF6BC}" srcId="{1618AA0D-8143-4B1C-A104-26ABBF74DE89}" destId="{8273A8C3-E438-4D3A-920F-17B1A7650194}" srcOrd="1" destOrd="0" parTransId="{BF859660-CB16-4EC3-B0E6-F298845613B7}" sibTransId="{7C70559F-6CA0-430A-B707-99DC7EF67861}"/>
    <dgm:cxn modelId="{FAA283FB-843C-49D1-94C0-512145D75495}" type="presOf" srcId="{0589928D-0561-4C62-810B-3953F619F804}" destId="{2D34CD24-2E5D-4786-8AD1-13A081C44411}" srcOrd="0" destOrd="0" presId="urn:microsoft.com/office/officeart/2005/8/layout/hierarchy4"/>
    <dgm:cxn modelId="{BDA73017-EBC4-45AF-8E65-6012656022C6}" type="presOf" srcId="{F7133753-B1B7-4ACC-A741-CF4640831DFC}" destId="{329DAAD4-45E7-4223-A4E1-21A43E833349}" srcOrd="0" destOrd="0" presId="urn:microsoft.com/office/officeart/2005/8/layout/hierarchy4"/>
    <dgm:cxn modelId="{07A620B5-6F9A-404E-A14B-50D9A6540EDE}" srcId="{68E50819-C5DB-42C0-9EB2-16C1E7A058E3}" destId="{BF7B499B-F17D-4D66-B2D2-87BA18ABE4B8}" srcOrd="2" destOrd="0" parTransId="{1729B701-947D-4C0C-91D2-0BB28D3C8B63}" sibTransId="{1CB14489-3AC5-4AB2-8377-9E5912DACC01}"/>
    <dgm:cxn modelId="{476FBE2E-E9E5-4557-A373-81262D29D128}" srcId="{68E50819-C5DB-42C0-9EB2-16C1E7A058E3}" destId="{1618AA0D-8143-4B1C-A104-26ABBF74DE89}" srcOrd="5" destOrd="0" parTransId="{B25EE516-C7AF-43AB-AB39-6C8DC6D2AC0E}" sibTransId="{51FA3C56-0660-44CF-B78F-36C4484E0C6D}"/>
    <dgm:cxn modelId="{BB6300A2-8549-4FED-B034-7AB42AB18DD4}" srcId="{BF7B499B-F17D-4D66-B2D2-87BA18ABE4B8}" destId="{84084F54-06A8-4052-951C-6F5117D34BDE}" srcOrd="1" destOrd="0" parTransId="{EED97E5B-A1A8-4679-B8C6-E2FEC9AAF588}" sibTransId="{F259D1A4-6712-4B7F-A0BD-1B4BBD14E766}"/>
    <dgm:cxn modelId="{C21F7967-0349-4C7A-A75D-5474DB0D89D1}" type="presOf" srcId="{A58891E0-AFF1-48E9-A18E-F8DCEFFEB9AE}" destId="{B8838B9D-1D56-40ED-BE3F-1D6B08773C65}" srcOrd="0" destOrd="0" presId="urn:microsoft.com/office/officeart/2005/8/layout/hierarchy4"/>
    <dgm:cxn modelId="{F8703CDB-25A9-403D-84CD-581B35699D82}" srcId="{54175E32-A963-4D08-9775-17557B76F2D5}" destId="{2EF71EAE-BA3B-4A39-95CB-A49590F36EB9}" srcOrd="1" destOrd="0" parTransId="{6597137D-FF70-4665-83E3-3F1D6C20309D}" sibTransId="{8EC08060-B81B-4872-ADA1-3FCD151F113A}"/>
    <dgm:cxn modelId="{422FB81C-AB90-497A-A4E4-72C30B56F1C6}" srcId="{38D36685-59EF-40BD-B946-DD105B13D5D7}" destId="{F71D6AE4-DEDA-4AE3-99E8-82B940AFB503}" srcOrd="3" destOrd="0" parTransId="{E39037AC-990F-4048-B9EF-0E86AE972026}" sibTransId="{BCBBAC3B-FBF3-4C69-AE7D-7D7DD42A227B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F859C51-7AB5-418C-944A-428C13D2A560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6F593E3D-23D3-4938-BF15-D77CF71CC334}" type="presParOf" srcId="{5960E311-B95F-46B6-AE9E-14D3B2ABDD8F}" destId="{0F9AF8AB-638D-4919-807E-75624ABE487D}" srcOrd="0" destOrd="0" presId="urn:microsoft.com/office/officeart/2005/8/layout/hierarchy4"/>
    <dgm:cxn modelId="{19129FBE-C84E-4E22-B385-32C102B6DA9D}" type="presParOf" srcId="{0F9AF8AB-638D-4919-807E-75624ABE487D}" destId="{4E645BD2-4511-4F0B-9A19-99398C348F78}" srcOrd="0" destOrd="0" presId="urn:microsoft.com/office/officeart/2005/8/layout/hierarchy4"/>
    <dgm:cxn modelId="{814E3F2A-4C04-4E22-9A8D-E702457CCD69}" type="presParOf" srcId="{0F9AF8AB-638D-4919-807E-75624ABE487D}" destId="{039934C4-09A0-4675-B12A-2BAE27251AB1}" srcOrd="1" destOrd="0" presId="urn:microsoft.com/office/officeart/2005/8/layout/hierarchy4"/>
    <dgm:cxn modelId="{8EDAD46E-FE8D-4532-A4FB-0C823E9362B6}" type="presParOf" srcId="{0F9AF8AB-638D-4919-807E-75624ABE487D}" destId="{750215F4-976D-4341-8B13-051B15C2A725}" srcOrd="2" destOrd="0" presId="urn:microsoft.com/office/officeart/2005/8/layout/hierarchy4"/>
    <dgm:cxn modelId="{1AF147FB-19D7-4D56-96D8-EFE3CF1EAC10}" type="presParOf" srcId="{750215F4-976D-4341-8B13-051B15C2A725}" destId="{23AB4C32-34F9-4CEB-AE65-511BE21721B7}" srcOrd="0" destOrd="0" presId="urn:microsoft.com/office/officeart/2005/8/layout/hierarchy4"/>
    <dgm:cxn modelId="{70043635-7D73-4060-9559-1EB5356F3C93}" type="presParOf" srcId="{23AB4C32-34F9-4CEB-AE65-511BE21721B7}" destId="{A24F671A-D814-4C4D-BF1D-90DDE96468E9}" srcOrd="0" destOrd="0" presId="urn:microsoft.com/office/officeart/2005/8/layout/hierarchy4"/>
    <dgm:cxn modelId="{05F342E7-58DD-4CD0-BD0F-644412786496}" type="presParOf" srcId="{23AB4C32-34F9-4CEB-AE65-511BE21721B7}" destId="{FF8AF1C1-5D99-46F3-A2FB-9A67BE99B4B2}" srcOrd="1" destOrd="0" presId="urn:microsoft.com/office/officeart/2005/8/layout/hierarchy4"/>
    <dgm:cxn modelId="{8E110AA7-A42E-46FA-B5F0-DA135940629C}" type="presParOf" srcId="{750215F4-976D-4341-8B13-051B15C2A725}" destId="{7EDB0A79-4D1A-4B16-BB4A-97C486C7D159}" srcOrd="1" destOrd="0" presId="urn:microsoft.com/office/officeart/2005/8/layout/hierarchy4"/>
    <dgm:cxn modelId="{7CC90B10-0FC2-43E3-8CD2-BA28CC5CA4F2}" type="presParOf" srcId="{750215F4-976D-4341-8B13-051B15C2A725}" destId="{BA1F2372-B87F-45B6-BFC2-3663C52D381F}" srcOrd="2" destOrd="0" presId="urn:microsoft.com/office/officeart/2005/8/layout/hierarchy4"/>
    <dgm:cxn modelId="{1D0DCEE5-B8BD-4495-995A-7B8A7BB6248D}" type="presParOf" srcId="{BA1F2372-B87F-45B6-BFC2-3663C52D381F}" destId="{7B81D778-EE42-4F59-BEFD-1262EC7F7A39}" srcOrd="0" destOrd="0" presId="urn:microsoft.com/office/officeart/2005/8/layout/hierarchy4"/>
    <dgm:cxn modelId="{2605AC7F-3092-4A19-84CD-E5F63D880112}" type="presParOf" srcId="{BA1F2372-B87F-45B6-BFC2-3663C52D381F}" destId="{BF85FD2A-6DC1-4BE1-A4ED-DF8A566B5545}" srcOrd="1" destOrd="0" presId="urn:microsoft.com/office/officeart/2005/8/layout/hierarchy4"/>
    <dgm:cxn modelId="{73B14669-A7F7-4564-9F96-29810F8D62D0}" type="presParOf" srcId="{750215F4-976D-4341-8B13-051B15C2A725}" destId="{C3491A13-BA93-44FF-A91B-EBFE72BF8AFD}" srcOrd="3" destOrd="0" presId="urn:microsoft.com/office/officeart/2005/8/layout/hierarchy4"/>
    <dgm:cxn modelId="{6E9CB362-E064-48EF-9A48-E6CEBF5DD18E}" type="presParOf" srcId="{750215F4-976D-4341-8B13-051B15C2A725}" destId="{E042B011-3537-4D37-B170-B80654D2A062}" srcOrd="4" destOrd="0" presId="urn:microsoft.com/office/officeart/2005/8/layout/hierarchy4"/>
    <dgm:cxn modelId="{EFEA5C21-2BFC-442F-9485-E7911975CEAB}" type="presParOf" srcId="{E042B011-3537-4D37-B170-B80654D2A062}" destId="{186C3E4D-7702-41F4-9467-F43168D51F0E}" srcOrd="0" destOrd="0" presId="urn:microsoft.com/office/officeart/2005/8/layout/hierarchy4"/>
    <dgm:cxn modelId="{A222FE28-4424-4354-8392-1B191826333B}" type="presParOf" srcId="{E042B011-3537-4D37-B170-B80654D2A062}" destId="{2BABAC40-0211-4505-B4B8-A4F38019FEC9}" srcOrd="1" destOrd="0" presId="urn:microsoft.com/office/officeart/2005/8/layout/hierarchy4"/>
    <dgm:cxn modelId="{11BC0EDC-4508-486D-8208-59AE0E8653F8}" type="presParOf" srcId="{750215F4-976D-4341-8B13-051B15C2A725}" destId="{EB4D709A-CC3E-4040-81BA-EF1163CC09AE}" srcOrd="5" destOrd="0" presId="urn:microsoft.com/office/officeart/2005/8/layout/hierarchy4"/>
    <dgm:cxn modelId="{763031A4-C0A7-4C48-955A-6811319B4B23}" type="presParOf" srcId="{750215F4-976D-4341-8B13-051B15C2A725}" destId="{628BCBC2-82C4-42AE-BB14-0C6E1C3CFFC7}" srcOrd="6" destOrd="0" presId="urn:microsoft.com/office/officeart/2005/8/layout/hierarchy4"/>
    <dgm:cxn modelId="{4DFD4087-8DFD-4E5B-AA56-5F02E135DB8E}" type="presParOf" srcId="{628BCBC2-82C4-42AE-BB14-0C6E1C3CFFC7}" destId="{F038E22B-B064-4179-BDBD-5179D2DC7F4E}" srcOrd="0" destOrd="0" presId="urn:microsoft.com/office/officeart/2005/8/layout/hierarchy4"/>
    <dgm:cxn modelId="{E33032DE-1D8B-438A-AE70-92AE7DCDB7F2}" type="presParOf" srcId="{628BCBC2-82C4-42AE-BB14-0C6E1C3CFFC7}" destId="{7E6DBFAA-0DD4-461F-B978-8AD55CAA2753}" srcOrd="1" destOrd="0" presId="urn:microsoft.com/office/officeart/2005/8/layout/hierarchy4"/>
    <dgm:cxn modelId="{05A75219-A5F8-4D43-8A16-1A70D75620A2}" type="presParOf" srcId="{750215F4-976D-4341-8B13-051B15C2A725}" destId="{7EBA0F84-3ED5-4CAB-BF72-51923A72501A}" srcOrd="7" destOrd="0" presId="urn:microsoft.com/office/officeart/2005/8/layout/hierarchy4"/>
    <dgm:cxn modelId="{CB092859-C91E-4DA8-A1D7-98F723F6DA8B}" type="presParOf" srcId="{750215F4-976D-4341-8B13-051B15C2A725}" destId="{F632D1F3-F1E6-4C38-8B32-1D6DCD710BED}" srcOrd="8" destOrd="0" presId="urn:microsoft.com/office/officeart/2005/8/layout/hierarchy4"/>
    <dgm:cxn modelId="{FDADC28D-9FD6-4007-B7AD-8500838579D4}" type="presParOf" srcId="{F632D1F3-F1E6-4C38-8B32-1D6DCD710BED}" destId="{2D34CD24-2E5D-4786-8AD1-13A081C44411}" srcOrd="0" destOrd="0" presId="urn:microsoft.com/office/officeart/2005/8/layout/hierarchy4"/>
    <dgm:cxn modelId="{6B27640D-2B65-4ED5-BC72-BF7DB684BAC1}" type="presParOf" srcId="{F632D1F3-F1E6-4C38-8B32-1D6DCD710BED}" destId="{6239FF3B-ABDC-46C4-849C-53C17ECFA3E9}" srcOrd="1" destOrd="0" presId="urn:microsoft.com/office/officeart/2005/8/layout/hierarchy4"/>
    <dgm:cxn modelId="{BAC1F7CD-3FA2-4AD1-A079-820D2E70C8F6}" type="presParOf" srcId="{750215F4-976D-4341-8B13-051B15C2A725}" destId="{5BAD9F5A-E84C-44AB-88AF-25FB41D1BAD3}" srcOrd="9" destOrd="0" presId="urn:microsoft.com/office/officeart/2005/8/layout/hierarchy4"/>
    <dgm:cxn modelId="{378F8A99-C22C-42B6-83A9-F5FCEACBA1F6}" type="presParOf" srcId="{750215F4-976D-4341-8B13-051B15C2A725}" destId="{5878A2D9-66B5-4698-B44F-44151175E440}" srcOrd="10" destOrd="0" presId="urn:microsoft.com/office/officeart/2005/8/layout/hierarchy4"/>
    <dgm:cxn modelId="{5946F162-A9ED-4A95-B7DD-80C27DC7EF1C}" type="presParOf" srcId="{5878A2D9-66B5-4698-B44F-44151175E440}" destId="{6AA61C60-AB50-44B2-9E59-D03AC7FE10DE}" srcOrd="0" destOrd="0" presId="urn:microsoft.com/office/officeart/2005/8/layout/hierarchy4"/>
    <dgm:cxn modelId="{941053F3-07B5-4448-8D32-672C0BFE20C4}" type="presParOf" srcId="{5878A2D9-66B5-4698-B44F-44151175E440}" destId="{484DC7EC-85DA-46E6-9571-619B147A1B74}" srcOrd="1" destOrd="0" presId="urn:microsoft.com/office/officeart/2005/8/layout/hierarchy4"/>
    <dgm:cxn modelId="{9358FFEA-9757-4EBB-9DD0-291C107F5484}" type="presParOf" srcId="{750215F4-976D-4341-8B13-051B15C2A725}" destId="{A93C247C-ADF1-4197-A221-AA946EE3808F}" srcOrd="11" destOrd="0" presId="urn:microsoft.com/office/officeart/2005/8/layout/hierarchy4"/>
    <dgm:cxn modelId="{4EB7A296-B00F-4B33-B375-B28D194FFFBB}" type="presParOf" srcId="{750215F4-976D-4341-8B13-051B15C2A725}" destId="{6616541E-74EE-4A1A-B3BC-8606FA64E6CD}" srcOrd="12" destOrd="0" presId="urn:microsoft.com/office/officeart/2005/8/layout/hierarchy4"/>
    <dgm:cxn modelId="{A93B39CF-9DA5-4775-BC2B-48E8E504AC10}" type="presParOf" srcId="{6616541E-74EE-4A1A-B3BC-8606FA64E6CD}" destId="{8A84B113-A944-45A5-A6C3-BBA8DA4E7488}" srcOrd="0" destOrd="0" presId="urn:microsoft.com/office/officeart/2005/8/layout/hierarchy4"/>
    <dgm:cxn modelId="{5C205430-69A5-4AB9-BF02-B3C86DE7D066}" type="presParOf" srcId="{6616541E-74EE-4A1A-B3BC-8606FA64E6CD}" destId="{CF289B62-8BA0-45D6-A96A-1D7A5992A095}" srcOrd="1" destOrd="0" presId="urn:microsoft.com/office/officeart/2005/8/layout/hierarchy4"/>
    <dgm:cxn modelId="{3FD6C5F8-50C4-4D81-AF17-9A5E00DEEAC5}" type="presParOf" srcId="{6616541E-74EE-4A1A-B3BC-8606FA64E6CD}" destId="{9613FAEC-A0EF-4792-870A-4A12FEF3D7D1}" srcOrd="2" destOrd="0" presId="urn:microsoft.com/office/officeart/2005/8/layout/hierarchy4"/>
    <dgm:cxn modelId="{11861C6A-6503-4EC6-90FC-E67EA67DDDD6}" type="presParOf" srcId="{9613FAEC-A0EF-4792-870A-4A12FEF3D7D1}" destId="{09C4CBB0-B780-4230-9220-1D03768269C7}" srcOrd="0" destOrd="0" presId="urn:microsoft.com/office/officeart/2005/8/layout/hierarchy4"/>
    <dgm:cxn modelId="{1D0B024D-543E-4DD1-B3EE-7253E0C1FBE0}" type="presParOf" srcId="{09C4CBB0-B780-4230-9220-1D03768269C7}" destId="{31AAA82F-E007-4872-82A0-4D3510624730}" srcOrd="0" destOrd="0" presId="urn:microsoft.com/office/officeart/2005/8/layout/hierarchy4"/>
    <dgm:cxn modelId="{C1363651-9D67-44E7-93E8-6E6A075EB9E3}" type="presParOf" srcId="{09C4CBB0-B780-4230-9220-1D03768269C7}" destId="{F46B57EC-725C-4419-8051-BC50D9DE893D}" srcOrd="1" destOrd="0" presId="urn:microsoft.com/office/officeart/2005/8/layout/hierarchy4"/>
    <dgm:cxn modelId="{6A4129EF-CAC9-43F6-9327-F1D65802F525}" type="presParOf" srcId="{750215F4-976D-4341-8B13-051B15C2A725}" destId="{CC1550C9-4ADB-4D1A-90E2-7EA248B7F1BA}" srcOrd="13" destOrd="0" presId="urn:microsoft.com/office/officeart/2005/8/layout/hierarchy4"/>
    <dgm:cxn modelId="{344932DC-810C-48CC-B478-C58D5A4F1FAA}" type="presParOf" srcId="{750215F4-976D-4341-8B13-051B15C2A725}" destId="{61A26E38-8553-48C8-809B-913E995924BE}" srcOrd="14" destOrd="0" presId="urn:microsoft.com/office/officeart/2005/8/layout/hierarchy4"/>
    <dgm:cxn modelId="{0A14532B-C732-4CE3-997B-9D0844147C73}" type="presParOf" srcId="{61A26E38-8553-48C8-809B-913E995924BE}" destId="{6DA1EC79-BBD5-4AF1-885D-21F0F2CDA2E5}" srcOrd="0" destOrd="0" presId="urn:microsoft.com/office/officeart/2005/8/layout/hierarchy4"/>
    <dgm:cxn modelId="{ECC11B28-7CE1-44E9-B657-11FA563947D3}" type="presParOf" srcId="{61A26E38-8553-48C8-809B-913E995924BE}" destId="{D7417BD1-C918-4686-95C8-A4C3E41557E3}" srcOrd="1" destOrd="0" presId="urn:microsoft.com/office/officeart/2005/8/layout/hierarchy4"/>
    <dgm:cxn modelId="{971F4F2F-70A0-4CDA-8CE3-48BE66C4D658}" type="presParOf" srcId="{61A26E38-8553-48C8-809B-913E995924BE}" destId="{91304FBA-45E7-4D35-B860-6560E85FE48D}" srcOrd="2" destOrd="0" presId="urn:microsoft.com/office/officeart/2005/8/layout/hierarchy4"/>
    <dgm:cxn modelId="{D533088C-475C-4682-93CD-3376CBE6B506}" type="presParOf" srcId="{91304FBA-45E7-4D35-B860-6560E85FE48D}" destId="{75F608A5-9074-482C-B607-DE1A1DA84762}" srcOrd="0" destOrd="0" presId="urn:microsoft.com/office/officeart/2005/8/layout/hierarchy4"/>
    <dgm:cxn modelId="{CAE359D1-0F3F-4FC5-AA23-929A9E3C2A21}" type="presParOf" srcId="{75F608A5-9074-482C-B607-DE1A1DA84762}" destId="{B8838B9D-1D56-40ED-BE3F-1D6B08773C65}" srcOrd="0" destOrd="0" presId="urn:microsoft.com/office/officeart/2005/8/layout/hierarchy4"/>
    <dgm:cxn modelId="{0612DACA-77BB-478A-A007-91E7034F9088}" type="presParOf" srcId="{75F608A5-9074-482C-B607-DE1A1DA84762}" destId="{04929AB4-0603-4F02-A81C-C892AD745D17}" srcOrd="1" destOrd="0" presId="urn:microsoft.com/office/officeart/2005/8/layout/hierarchy4"/>
    <dgm:cxn modelId="{65BB6958-B19A-49DC-B581-2821DB64669F}" type="presParOf" srcId="{91304FBA-45E7-4D35-B860-6560E85FE48D}" destId="{A148AF7A-AF45-41B6-AECA-2A7BC1D34767}" srcOrd="1" destOrd="0" presId="urn:microsoft.com/office/officeart/2005/8/layout/hierarchy4"/>
    <dgm:cxn modelId="{13EE6313-A783-460F-8D99-BBA37C89B13C}" type="presParOf" srcId="{91304FBA-45E7-4D35-B860-6560E85FE48D}" destId="{4E1D5F22-1830-418F-93A6-F6B20EAC54BF}" srcOrd="2" destOrd="0" presId="urn:microsoft.com/office/officeart/2005/8/layout/hierarchy4"/>
    <dgm:cxn modelId="{4D1A6117-88D2-44A8-B31F-7098A3608297}" type="presParOf" srcId="{4E1D5F22-1830-418F-93A6-F6B20EAC54BF}" destId="{E5A9D4CC-4648-47C3-A41B-B396DE9DDDDE}" srcOrd="0" destOrd="0" presId="urn:microsoft.com/office/officeart/2005/8/layout/hierarchy4"/>
    <dgm:cxn modelId="{8AAB1B4A-79AE-4108-947A-181D4C6D3FA7}" type="presParOf" srcId="{4E1D5F22-1830-418F-93A6-F6B20EAC54BF}" destId="{D5990E0D-01BC-423F-8C1F-AEE592914A7E}" srcOrd="1" destOrd="0" presId="urn:microsoft.com/office/officeart/2005/8/layout/hierarchy4"/>
    <dgm:cxn modelId="{67E5D09C-A5D7-4785-A10C-8EDE447FB1D5}" type="presParOf" srcId="{91304FBA-45E7-4D35-B860-6560E85FE48D}" destId="{2691CFD9-2C9A-4260-B342-CC124D03F62B}" srcOrd="3" destOrd="0" presId="urn:microsoft.com/office/officeart/2005/8/layout/hierarchy4"/>
    <dgm:cxn modelId="{7D6083A7-BB7D-4BF5-9AD4-2CF87B10A6A9}" type="presParOf" srcId="{91304FBA-45E7-4D35-B860-6560E85FE48D}" destId="{E346D122-1417-49D7-A184-5697D97D81B0}" srcOrd="4" destOrd="0" presId="urn:microsoft.com/office/officeart/2005/8/layout/hierarchy4"/>
    <dgm:cxn modelId="{0224F6B6-4D0F-4477-966D-66CAECFF2A62}" type="presParOf" srcId="{E346D122-1417-49D7-A184-5697D97D81B0}" destId="{54A5B208-CFBB-4786-BADE-B73A02B56B97}" srcOrd="0" destOrd="0" presId="urn:microsoft.com/office/officeart/2005/8/layout/hierarchy4"/>
    <dgm:cxn modelId="{90E349FB-C0FA-4BD8-9B27-36A0045ED7F4}" type="presParOf" srcId="{E346D122-1417-49D7-A184-5697D97D81B0}" destId="{8065E099-DC0C-4757-B6C4-7C4C6AE3098B}" srcOrd="1" destOrd="0" presId="urn:microsoft.com/office/officeart/2005/8/layout/hierarchy4"/>
    <dgm:cxn modelId="{A4C25005-41AB-49B5-A05D-EFA1F4DBBB32}" type="presParOf" srcId="{91304FBA-45E7-4D35-B860-6560E85FE48D}" destId="{0CA4D858-C473-4E9D-85F5-8080173333CB}" srcOrd="5" destOrd="0" presId="urn:microsoft.com/office/officeart/2005/8/layout/hierarchy4"/>
    <dgm:cxn modelId="{A1160B84-0BD9-4597-9DAC-714FC885D9C1}" type="presParOf" srcId="{91304FBA-45E7-4D35-B860-6560E85FE48D}" destId="{6F25D35F-EB48-48FC-A0A1-78D14A736618}" srcOrd="6" destOrd="0" presId="urn:microsoft.com/office/officeart/2005/8/layout/hierarchy4"/>
    <dgm:cxn modelId="{FE93FE8A-2349-4CCA-8F3C-6CF37F82C3F0}" type="presParOf" srcId="{6F25D35F-EB48-48FC-A0A1-78D14A736618}" destId="{3A00CAF1-7933-4A57-9075-D1171E269C28}" srcOrd="0" destOrd="0" presId="urn:microsoft.com/office/officeart/2005/8/layout/hierarchy4"/>
    <dgm:cxn modelId="{8FC220E2-3844-4560-9D09-F97D4C8760A8}" type="presParOf" srcId="{6F25D35F-EB48-48FC-A0A1-78D14A736618}" destId="{3FC4ED0D-420B-4EC6-9872-CF100D8003B1}" srcOrd="1" destOrd="0" presId="urn:microsoft.com/office/officeart/2005/8/layout/hierarchy4"/>
    <dgm:cxn modelId="{CF9F763C-3F57-40A3-A3D0-1BDCC67F6682}" type="presParOf" srcId="{91304FBA-45E7-4D35-B860-6560E85FE48D}" destId="{EABCCACB-89FE-46F1-BD07-81AF11114541}" srcOrd="7" destOrd="0" presId="urn:microsoft.com/office/officeart/2005/8/layout/hierarchy4"/>
    <dgm:cxn modelId="{2D173D65-0FEE-4D37-A907-CB9AB83ABADF}" type="presParOf" srcId="{91304FBA-45E7-4D35-B860-6560E85FE48D}" destId="{1B6012F8-7FF3-4C71-A46B-5C170C1E66B8}" srcOrd="8" destOrd="0" presId="urn:microsoft.com/office/officeart/2005/8/layout/hierarchy4"/>
    <dgm:cxn modelId="{020E7FF4-3739-4840-B9AD-CB012B8D3111}" type="presParOf" srcId="{1B6012F8-7FF3-4C71-A46B-5C170C1E66B8}" destId="{6C9CDC9A-2224-4380-87D4-00588B12962D}" srcOrd="0" destOrd="0" presId="urn:microsoft.com/office/officeart/2005/8/layout/hierarchy4"/>
    <dgm:cxn modelId="{80DF09AC-24D1-4622-9FB8-6E69BB029365}" type="presParOf" srcId="{1B6012F8-7FF3-4C71-A46B-5C170C1E66B8}" destId="{3B837BE4-A22F-483F-B85D-A1E09E31CDE4}" srcOrd="1" destOrd="0" presId="urn:microsoft.com/office/officeart/2005/8/layout/hierarchy4"/>
    <dgm:cxn modelId="{A4C1DF8C-56D7-4472-9DB8-5F05D9EDC083}" type="presParOf" srcId="{5960E311-B95F-46B6-AE9E-14D3B2ABDD8F}" destId="{2E462788-3753-477B-A729-8C297DD372CE}" srcOrd="1" destOrd="0" presId="urn:microsoft.com/office/officeart/2005/8/layout/hierarchy4"/>
    <dgm:cxn modelId="{4DFBD85A-EAAF-4841-A95E-070BFC492A3B}" type="presParOf" srcId="{5960E311-B95F-46B6-AE9E-14D3B2ABDD8F}" destId="{A00B0C7E-85C5-4418-9E19-2249BF2B4B87}" srcOrd="2" destOrd="0" presId="urn:microsoft.com/office/officeart/2005/8/layout/hierarchy4"/>
    <dgm:cxn modelId="{08F5C4A3-29DB-4E3B-ABFF-59D367F0DBDF}" type="presParOf" srcId="{A00B0C7E-85C5-4418-9E19-2249BF2B4B87}" destId="{BFD66964-182F-4771-B27B-CC314F235FBF}" srcOrd="0" destOrd="0" presId="urn:microsoft.com/office/officeart/2005/8/layout/hierarchy4"/>
    <dgm:cxn modelId="{3916DB50-3D5E-416A-ABA6-036FCB5A5CB9}" type="presParOf" srcId="{A00B0C7E-85C5-4418-9E19-2249BF2B4B87}" destId="{0A68C7D9-3AEC-48C6-B735-1DAF4E5478DA}" srcOrd="1" destOrd="0" presId="urn:microsoft.com/office/officeart/2005/8/layout/hierarchy4"/>
    <dgm:cxn modelId="{D2A81B78-F9BC-4621-BB9F-370E446E6DF0}" type="presParOf" srcId="{A00B0C7E-85C5-4418-9E19-2249BF2B4B87}" destId="{AA46E587-3A9C-4E2C-A5C8-2A2B2C02D93F}" srcOrd="2" destOrd="0" presId="urn:microsoft.com/office/officeart/2005/8/layout/hierarchy4"/>
    <dgm:cxn modelId="{708AB543-6133-4718-889D-8C47617D548D}" type="presParOf" srcId="{AA46E587-3A9C-4E2C-A5C8-2A2B2C02D93F}" destId="{817A7D6D-6523-4CCE-AA63-B8BA61CCAD00}" srcOrd="0" destOrd="0" presId="urn:microsoft.com/office/officeart/2005/8/layout/hierarchy4"/>
    <dgm:cxn modelId="{7324D27E-2984-4ABB-99A2-60FEF7A33E59}" type="presParOf" srcId="{817A7D6D-6523-4CCE-AA63-B8BA61CCAD00}" destId="{6E66497F-0779-4E53-A38B-6DD0843AF797}" srcOrd="0" destOrd="0" presId="urn:microsoft.com/office/officeart/2005/8/layout/hierarchy4"/>
    <dgm:cxn modelId="{DDCE71C6-1EB1-4215-91DF-03E5D087B579}" type="presParOf" srcId="{817A7D6D-6523-4CCE-AA63-B8BA61CCAD00}" destId="{68BE609B-760D-46D4-9AA5-A3D417613C4F}" srcOrd="1" destOrd="0" presId="urn:microsoft.com/office/officeart/2005/8/layout/hierarchy4"/>
    <dgm:cxn modelId="{CC0B7FF8-A33B-46DE-BC6A-7DE95F8EB343}" type="presParOf" srcId="{AA46E587-3A9C-4E2C-A5C8-2A2B2C02D93F}" destId="{3C1FBFAF-8D34-453F-93CE-8F732515C463}" srcOrd="1" destOrd="0" presId="urn:microsoft.com/office/officeart/2005/8/layout/hierarchy4"/>
    <dgm:cxn modelId="{9D06FDEC-A09B-4F49-B524-C8C1CD8F6C36}" type="presParOf" srcId="{AA46E587-3A9C-4E2C-A5C8-2A2B2C02D93F}" destId="{1A62DE2F-B2D1-4E13-9F0D-1E81A51D038F}" srcOrd="2" destOrd="0" presId="urn:microsoft.com/office/officeart/2005/8/layout/hierarchy4"/>
    <dgm:cxn modelId="{18C030E8-19DD-4EA1-83EE-0F342D653AE2}" type="presParOf" srcId="{1A62DE2F-B2D1-4E13-9F0D-1E81A51D038F}" destId="{924A33C8-4C60-4B13-A3F0-EB3FCE07BED0}" srcOrd="0" destOrd="0" presId="urn:microsoft.com/office/officeart/2005/8/layout/hierarchy4"/>
    <dgm:cxn modelId="{A73BBAFE-D32A-41D2-9731-F69C3D1CB655}" type="presParOf" srcId="{1A62DE2F-B2D1-4E13-9F0D-1E81A51D038F}" destId="{D57CECFD-613F-41AC-9D98-4EE9CE0C7AED}" srcOrd="1" destOrd="0" presId="urn:microsoft.com/office/officeart/2005/8/layout/hierarchy4"/>
    <dgm:cxn modelId="{C8AD28B5-80BD-414D-BE92-9AC5F3D7ED76}" type="presParOf" srcId="{AA46E587-3A9C-4E2C-A5C8-2A2B2C02D93F}" destId="{38BD2487-3F7A-449F-AC28-2B79829B99CA}" srcOrd="3" destOrd="0" presId="urn:microsoft.com/office/officeart/2005/8/layout/hierarchy4"/>
    <dgm:cxn modelId="{9A034DA8-FD24-434F-AEC5-090CD6960D06}" type="presParOf" srcId="{AA46E587-3A9C-4E2C-A5C8-2A2B2C02D93F}" destId="{3EF519FB-D633-4C9B-8B1A-1860BF462883}" srcOrd="4" destOrd="0" presId="urn:microsoft.com/office/officeart/2005/8/layout/hierarchy4"/>
    <dgm:cxn modelId="{6A5FCB84-D4F5-462E-BA93-1D161F99EA03}" type="presParOf" srcId="{3EF519FB-D633-4C9B-8B1A-1860BF462883}" destId="{64C508A7-D5FB-4AD8-A90A-E1CF29655E94}" srcOrd="0" destOrd="0" presId="urn:microsoft.com/office/officeart/2005/8/layout/hierarchy4"/>
    <dgm:cxn modelId="{180DB0B8-3AA5-4B8A-8FC2-D6E81F2DC38E}" type="presParOf" srcId="{3EF519FB-D633-4C9B-8B1A-1860BF462883}" destId="{315D53EE-1FBA-4403-B9F8-DADEE9DB94BE}" srcOrd="1" destOrd="0" presId="urn:microsoft.com/office/officeart/2005/8/layout/hierarchy4"/>
    <dgm:cxn modelId="{7D3621A3-67A2-47E6-8601-A6B14CD15E58}" type="presParOf" srcId="{3EF519FB-D633-4C9B-8B1A-1860BF462883}" destId="{57A2F4C7-50C8-49B0-A7CC-613A52A99ED7}" srcOrd="2" destOrd="0" presId="urn:microsoft.com/office/officeart/2005/8/layout/hierarchy4"/>
    <dgm:cxn modelId="{B2B60842-649F-4EAC-95DC-9EA1EB6E6922}" type="presParOf" srcId="{57A2F4C7-50C8-49B0-A7CC-613A52A99ED7}" destId="{D44E1936-CB29-41A2-ADB3-69BC9D2C934E}" srcOrd="0" destOrd="0" presId="urn:microsoft.com/office/officeart/2005/8/layout/hierarchy4"/>
    <dgm:cxn modelId="{1F6559FC-7DD1-4EC8-A533-47EC605CFB32}" type="presParOf" srcId="{D44E1936-CB29-41A2-ADB3-69BC9D2C934E}" destId="{DF9698CC-0DC5-4AE6-9447-FA676B0E56F9}" srcOrd="0" destOrd="0" presId="urn:microsoft.com/office/officeart/2005/8/layout/hierarchy4"/>
    <dgm:cxn modelId="{5D1BB9D4-C128-45CF-8743-D28CCA27CA62}" type="presParOf" srcId="{D44E1936-CB29-41A2-ADB3-69BC9D2C934E}" destId="{58B44A76-50F3-4A26-B550-BFAA0FAD8552}" srcOrd="1" destOrd="0" presId="urn:microsoft.com/office/officeart/2005/8/layout/hierarchy4"/>
    <dgm:cxn modelId="{80B13C01-9D5D-4B3D-A0FD-1EE7AB8CC3C5}" type="presParOf" srcId="{57A2F4C7-50C8-49B0-A7CC-613A52A99ED7}" destId="{A58E9445-30D1-4A66-BC9A-E0DA2E6203D7}" srcOrd="1" destOrd="0" presId="urn:microsoft.com/office/officeart/2005/8/layout/hierarchy4"/>
    <dgm:cxn modelId="{E57EDCF0-797E-4ED7-9D3B-BE34E049E82B}" type="presParOf" srcId="{57A2F4C7-50C8-49B0-A7CC-613A52A99ED7}" destId="{DF430D5E-A56D-4077-AC89-D9D1BA75DBB8}" srcOrd="2" destOrd="0" presId="urn:microsoft.com/office/officeart/2005/8/layout/hierarchy4"/>
    <dgm:cxn modelId="{3A925C20-5E83-4A10-852E-607587860D2A}" type="presParOf" srcId="{DF430D5E-A56D-4077-AC89-D9D1BA75DBB8}" destId="{2EE472E5-A6FB-493F-84C5-4135D8B72FE5}" srcOrd="0" destOrd="0" presId="urn:microsoft.com/office/officeart/2005/8/layout/hierarchy4"/>
    <dgm:cxn modelId="{0CE3FA17-A898-4920-8DA1-91B3657E9CAF}" type="presParOf" srcId="{DF430D5E-A56D-4077-AC89-D9D1BA75DBB8}" destId="{F2EF244E-8CCC-49A1-AF73-BC04785A27E2}" srcOrd="1" destOrd="0" presId="urn:microsoft.com/office/officeart/2005/8/layout/hierarchy4"/>
    <dgm:cxn modelId="{CB3E15F9-0184-4ABB-81B0-5883FE0B2B36}" type="presParOf" srcId="{AA46E587-3A9C-4E2C-A5C8-2A2B2C02D93F}" destId="{60E5C1F9-E557-4386-A844-97178446C6D3}" srcOrd="5" destOrd="0" presId="urn:microsoft.com/office/officeart/2005/8/layout/hierarchy4"/>
    <dgm:cxn modelId="{37CC259B-250A-4D1E-9E44-0FB2014D7A4C}" type="presParOf" srcId="{AA46E587-3A9C-4E2C-A5C8-2A2B2C02D93F}" destId="{30579F2E-29DC-404E-960D-C2BD68383C99}" srcOrd="6" destOrd="0" presId="urn:microsoft.com/office/officeart/2005/8/layout/hierarchy4"/>
    <dgm:cxn modelId="{7F3162EC-329C-41C7-AD24-D63B292F234C}" type="presParOf" srcId="{30579F2E-29DC-404E-960D-C2BD68383C99}" destId="{B668640A-BB75-4250-9B4E-4ADFAFC1D432}" srcOrd="0" destOrd="0" presId="urn:microsoft.com/office/officeart/2005/8/layout/hierarchy4"/>
    <dgm:cxn modelId="{80B4F51B-C90E-4726-8CE0-40D9AE91608B}" type="presParOf" srcId="{30579F2E-29DC-404E-960D-C2BD68383C99}" destId="{F619B01E-98A0-432C-8096-3458B03734B7}" srcOrd="1" destOrd="0" presId="urn:microsoft.com/office/officeart/2005/8/layout/hierarchy4"/>
    <dgm:cxn modelId="{4354E523-E106-497F-B5F2-03EB3B464D29}" type="presParOf" srcId="{30579F2E-29DC-404E-960D-C2BD68383C99}" destId="{8530A4F5-81B6-40E0-8502-A8326549D24B}" srcOrd="2" destOrd="0" presId="urn:microsoft.com/office/officeart/2005/8/layout/hierarchy4"/>
    <dgm:cxn modelId="{AF79230A-A352-43E5-ACDA-8A44832DF5E6}" type="presParOf" srcId="{8530A4F5-81B6-40E0-8502-A8326549D24B}" destId="{34082CC9-2686-4020-9A9D-3F68B1F91CD1}" srcOrd="0" destOrd="0" presId="urn:microsoft.com/office/officeart/2005/8/layout/hierarchy4"/>
    <dgm:cxn modelId="{366086A3-C2D6-44CE-9447-832DDB9BF002}" type="presParOf" srcId="{34082CC9-2686-4020-9A9D-3F68B1F91CD1}" destId="{329DAAD4-45E7-4223-A4E1-21A43E833349}" srcOrd="0" destOrd="0" presId="urn:microsoft.com/office/officeart/2005/8/layout/hierarchy4"/>
    <dgm:cxn modelId="{37645AAA-194A-4867-8BEC-B16A2C0BF872}" type="presParOf" srcId="{34082CC9-2686-4020-9A9D-3F68B1F91CD1}" destId="{C8440D93-93CE-44EE-9FE3-C5D4084DDFDB}" srcOrd="1" destOrd="0" presId="urn:microsoft.com/office/officeart/2005/8/layout/hierarchy4"/>
    <dgm:cxn modelId="{0C1FBEEE-9883-457B-B99E-1BD3E9C11BA2}" type="presParOf" srcId="{8530A4F5-81B6-40E0-8502-A8326549D24B}" destId="{BCBA5455-1ACB-4994-9EDC-41D5ACACA624}" srcOrd="1" destOrd="0" presId="urn:microsoft.com/office/officeart/2005/8/layout/hierarchy4"/>
    <dgm:cxn modelId="{E3FF914C-3061-44B7-9CF2-567C19C08AA9}" type="presParOf" srcId="{8530A4F5-81B6-40E0-8502-A8326549D24B}" destId="{1EA71394-24AD-448E-9618-BF4C330910BC}" srcOrd="2" destOrd="0" presId="urn:microsoft.com/office/officeart/2005/8/layout/hierarchy4"/>
    <dgm:cxn modelId="{71F5E23E-B769-44A4-8EA6-D311FA1A72FE}" type="presParOf" srcId="{1EA71394-24AD-448E-9618-BF4C330910BC}" destId="{C76F0333-8EC4-4005-96BA-8561604A422E}" srcOrd="0" destOrd="0" presId="urn:microsoft.com/office/officeart/2005/8/layout/hierarchy4"/>
    <dgm:cxn modelId="{D75984A6-9D0F-4234-AE5A-EF96C7FFE341}" type="presParOf" srcId="{1EA71394-24AD-448E-9618-BF4C330910BC}" destId="{4A14454C-A314-4A38-AD9B-B086A20D5F86}" srcOrd="1" destOrd="0" presId="urn:microsoft.com/office/officeart/2005/8/layout/hierarchy4"/>
    <dgm:cxn modelId="{3739EA85-3DE7-491B-B9FF-F548543C7550}" type="presParOf" srcId="{8530A4F5-81B6-40E0-8502-A8326549D24B}" destId="{F33F0260-0A7D-4D48-A929-774B3A804A89}" srcOrd="3" destOrd="0" presId="urn:microsoft.com/office/officeart/2005/8/layout/hierarchy4"/>
    <dgm:cxn modelId="{95D1DCCA-5729-496D-A449-5B2D962D69F0}" type="presParOf" srcId="{8530A4F5-81B6-40E0-8502-A8326549D24B}" destId="{0C7C1710-C1D1-4D46-8CEB-A5B13F0662A9}" srcOrd="4" destOrd="0" presId="urn:microsoft.com/office/officeart/2005/8/layout/hierarchy4"/>
    <dgm:cxn modelId="{0849FF70-F3B3-46CF-8E63-458B3812C38B}" type="presParOf" srcId="{0C7C1710-C1D1-4D46-8CEB-A5B13F0662A9}" destId="{DC87A472-413E-4FAC-8F3A-516709FFF84B}" srcOrd="0" destOrd="0" presId="urn:microsoft.com/office/officeart/2005/8/layout/hierarchy4"/>
    <dgm:cxn modelId="{95D5C479-D21D-4491-963F-5B880F6F0571}" type="presParOf" srcId="{0C7C1710-C1D1-4D46-8CEB-A5B13F0662A9}" destId="{2BF3A89F-44DA-468C-B459-A1A7AE632605}" srcOrd="1" destOrd="0" presId="urn:microsoft.com/office/officeart/2005/8/layout/hierarchy4"/>
    <dgm:cxn modelId="{28A07CDB-5877-4222-9DED-30FE30F68425}" type="presParOf" srcId="{0C7C1710-C1D1-4D46-8CEB-A5B13F0662A9}" destId="{014153A5-88A3-43B0-8FF1-1EEE742BBEA0}" srcOrd="2" destOrd="0" presId="urn:microsoft.com/office/officeart/2005/8/layout/hierarchy4"/>
    <dgm:cxn modelId="{ADE36D5F-D242-4521-96D4-E8245A99ADEE}" type="presParOf" srcId="{014153A5-88A3-43B0-8FF1-1EEE742BBEA0}" destId="{592A9634-8294-4C88-A464-5ED050619231}" srcOrd="0" destOrd="0" presId="urn:microsoft.com/office/officeart/2005/8/layout/hierarchy4"/>
    <dgm:cxn modelId="{9D767ACA-105A-41B3-8E7D-20CC1E607056}" type="presParOf" srcId="{592A9634-8294-4C88-A464-5ED050619231}" destId="{E6897F4F-0FCD-4F34-9999-409E1289BBA7}" srcOrd="0" destOrd="0" presId="urn:microsoft.com/office/officeart/2005/8/layout/hierarchy4"/>
    <dgm:cxn modelId="{254D425A-5B7C-4EC3-9E0C-A1F52784F347}" type="presParOf" srcId="{592A9634-8294-4C88-A464-5ED050619231}" destId="{3DFF59FB-D2E9-46BB-9B44-3828AB9C17F5}" srcOrd="1" destOrd="0" presId="urn:microsoft.com/office/officeart/2005/8/layout/hierarchy4"/>
    <dgm:cxn modelId="{90BA414D-3082-4E67-9D90-EC122DB705D0}" type="presParOf" srcId="{014153A5-88A3-43B0-8FF1-1EEE742BBEA0}" destId="{18C5DB1B-4C62-4946-AF3F-C8E8642071E9}" srcOrd="1" destOrd="0" presId="urn:microsoft.com/office/officeart/2005/8/layout/hierarchy4"/>
    <dgm:cxn modelId="{D7A2D711-864E-4BB9-8BE9-67FC4A367213}" type="presParOf" srcId="{014153A5-88A3-43B0-8FF1-1EEE742BBEA0}" destId="{B235B633-8F30-4C25-A314-49A8DA32B58F}" srcOrd="2" destOrd="0" presId="urn:microsoft.com/office/officeart/2005/8/layout/hierarchy4"/>
    <dgm:cxn modelId="{419243CC-5707-488D-B285-D0774984E5B5}" type="presParOf" srcId="{B235B633-8F30-4C25-A314-49A8DA32B58F}" destId="{DFE6B990-5D0E-40A1-A6B1-765A5BB9769C}" srcOrd="0" destOrd="0" presId="urn:microsoft.com/office/officeart/2005/8/layout/hierarchy4"/>
    <dgm:cxn modelId="{981FBF57-465F-403C-A45C-ADC616568EB6}" type="presParOf" srcId="{B235B633-8F30-4C25-A314-49A8DA32B58F}" destId="{A64FC194-1596-4878-A28E-42A53C8D466D}" srcOrd="1" destOrd="0" presId="urn:microsoft.com/office/officeart/2005/8/layout/hierarchy4"/>
    <dgm:cxn modelId="{5E9CAA10-BC2B-4229-9EBC-0B4FF21702AB}" type="presParOf" srcId="{AA46E587-3A9C-4E2C-A5C8-2A2B2C02D93F}" destId="{9E6D0F90-272D-4F06-8F15-0D94F9390868}" srcOrd="7" destOrd="0" presId="urn:microsoft.com/office/officeart/2005/8/layout/hierarchy4"/>
    <dgm:cxn modelId="{FB2E9402-4A24-47D7-B598-446FB3C496D9}" type="presParOf" srcId="{AA46E587-3A9C-4E2C-A5C8-2A2B2C02D93F}" destId="{C47A6425-8611-4CA5-9EDD-A9CB4291B545}" srcOrd="8" destOrd="0" presId="urn:microsoft.com/office/officeart/2005/8/layout/hierarchy4"/>
    <dgm:cxn modelId="{C848FDC8-C28F-4CFF-8972-C964FD4AAA3F}" type="presParOf" srcId="{C47A6425-8611-4CA5-9EDD-A9CB4291B545}" destId="{9AC22CBC-F201-4736-84F0-C924A6CE180A}" srcOrd="0" destOrd="0" presId="urn:microsoft.com/office/officeart/2005/8/layout/hierarchy4"/>
    <dgm:cxn modelId="{582CBBF2-FDEC-49AB-ACDF-72EEDFB5D8E8}" type="presParOf" srcId="{C47A6425-8611-4CA5-9EDD-A9CB4291B545}" destId="{96D7D61E-F0DE-4A36-BC50-628A4E3E311F}" srcOrd="1" destOrd="0" presId="urn:microsoft.com/office/officeart/2005/8/layout/hierarchy4"/>
    <dgm:cxn modelId="{B40251BE-0A0D-4FDA-869C-F3A5191C2051}" type="presParOf" srcId="{C47A6425-8611-4CA5-9EDD-A9CB4291B545}" destId="{835A8910-3D4D-4350-A7BF-C4917C0A0DCD}" srcOrd="2" destOrd="0" presId="urn:microsoft.com/office/officeart/2005/8/layout/hierarchy4"/>
    <dgm:cxn modelId="{084F1098-557D-43B6-A0AA-BB65F315F938}" type="presParOf" srcId="{835A8910-3D4D-4350-A7BF-C4917C0A0DCD}" destId="{E50FE4C1-5F8D-4394-B695-175547BE5293}" srcOrd="0" destOrd="0" presId="urn:microsoft.com/office/officeart/2005/8/layout/hierarchy4"/>
    <dgm:cxn modelId="{69F541DF-D7FB-43B6-AE0F-FDDFC03D4FF7}" type="presParOf" srcId="{E50FE4C1-5F8D-4394-B695-175547BE5293}" destId="{B888F36E-1EC4-477A-B2CC-A13D139B6B70}" srcOrd="0" destOrd="0" presId="urn:microsoft.com/office/officeart/2005/8/layout/hierarchy4"/>
    <dgm:cxn modelId="{2A4434D8-52FD-4E14-B5F8-65D6F14E0568}" type="presParOf" srcId="{E50FE4C1-5F8D-4394-B695-175547BE5293}" destId="{F7FC7814-98C8-4A42-A54B-B62ECF0CBF24}" srcOrd="1" destOrd="0" presId="urn:microsoft.com/office/officeart/2005/8/layout/hierarchy4"/>
    <dgm:cxn modelId="{E8372E39-8156-4F90-901A-7E34007CD560}" type="presParOf" srcId="{835A8910-3D4D-4350-A7BF-C4917C0A0DCD}" destId="{507FF866-10CD-40B8-8EC3-33E1EBD12E3E}" srcOrd="1" destOrd="0" presId="urn:microsoft.com/office/officeart/2005/8/layout/hierarchy4"/>
    <dgm:cxn modelId="{0E227EB6-CC11-4BBD-A32E-4B74D8E0CBBA}" type="presParOf" srcId="{835A8910-3D4D-4350-A7BF-C4917C0A0DCD}" destId="{9F785E3A-3D77-48D6-AB7C-CF40B43CC151}" srcOrd="2" destOrd="0" presId="urn:microsoft.com/office/officeart/2005/8/layout/hierarchy4"/>
    <dgm:cxn modelId="{3098960D-BBD8-4379-99D3-D6CF4AEEC36C}" type="presParOf" srcId="{9F785E3A-3D77-48D6-AB7C-CF40B43CC151}" destId="{DB9432F4-DFF6-405F-B722-AE1EC0FABCDE}" srcOrd="0" destOrd="0" presId="urn:microsoft.com/office/officeart/2005/8/layout/hierarchy4"/>
    <dgm:cxn modelId="{ADA2F6B0-321E-4408-9BB7-EA134C4B1FE2}" type="presParOf" srcId="{9F785E3A-3D77-48D6-AB7C-CF40B43CC151}" destId="{3677356B-4425-4AAF-B560-52E713F5FAB8}" srcOrd="1" destOrd="0" presId="urn:microsoft.com/office/officeart/2005/8/layout/hierarchy4"/>
    <dgm:cxn modelId="{18135B63-455F-4257-ABBB-4AC7494E3AB0}" type="presParOf" srcId="{835A8910-3D4D-4350-A7BF-C4917C0A0DCD}" destId="{99219F6D-F6D6-490A-A9B0-9F7507475A7F}" srcOrd="3" destOrd="0" presId="urn:microsoft.com/office/officeart/2005/8/layout/hierarchy4"/>
    <dgm:cxn modelId="{4D75E8D0-4E89-4FE4-AEEB-ADBA5B5F2047}" type="presParOf" srcId="{835A8910-3D4D-4350-A7BF-C4917C0A0DCD}" destId="{6462A4A9-1FEE-47DF-B904-6CB722BB0CCB}" srcOrd="4" destOrd="0" presId="urn:microsoft.com/office/officeart/2005/8/layout/hierarchy4"/>
    <dgm:cxn modelId="{9F9FC990-B7C2-4AC3-AFD4-3C1465EB6C9B}" type="presParOf" srcId="{6462A4A9-1FEE-47DF-B904-6CB722BB0CCB}" destId="{426A49EA-E320-4FE2-953A-30C708809B57}" srcOrd="0" destOrd="0" presId="urn:microsoft.com/office/officeart/2005/8/layout/hierarchy4"/>
    <dgm:cxn modelId="{1D618FE5-D2EA-41E9-A6D6-AF52F9DA77B6}" type="presParOf" srcId="{6462A4A9-1FEE-47DF-B904-6CB722BB0CCB}" destId="{BC224C11-BC74-42B9-826C-C2F42DCE86B3}" srcOrd="1" destOrd="0" presId="urn:microsoft.com/office/officeart/2005/8/layout/hierarchy4"/>
    <dgm:cxn modelId="{31E7EE07-3C7B-4D8C-AB68-2552E46C6C59}" type="presParOf" srcId="{835A8910-3D4D-4350-A7BF-C4917C0A0DCD}" destId="{1160F42F-A3F9-4BC6-B754-832397B8B06C}" srcOrd="5" destOrd="0" presId="urn:microsoft.com/office/officeart/2005/8/layout/hierarchy4"/>
    <dgm:cxn modelId="{F039A224-0711-4C94-80AC-DDF2EFB109E6}" type="presParOf" srcId="{835A8910-3D4D-4350-A7BF-C4917C0A0DCD}" destId="{0311E627-86A1-4ADC-93EE-672037037315}" srcOrd="6" destOrd="0" presId="urn:microsoft.com/office/officeart/2005/8/layout/hierarchy4"/>
    <dgm:cxn modelId="{D55BDEE7-3650-4E00-B292-10E382651596}" type="presParOf" srcId="{0311E627-86A1-4ADC-93EE-672037037315}" destId="{6D3272AE-DEE3-4AF5-BE2E-FC7ADB4682F8}" srcOrd="0" destOrd="0" presId="urn:microsoft.com/office/officeart/2005/8/layout/hierarchy4"/>
    <dgm:cxn modelId="{B917E035-A971-418A-A456-E4EC26D61A57}" type="presParOf" srcId="{0311E627-86A1-4ADC-93EE-672037037315}" destId="{A5F5ED7D-E81E-454C-9250-308707831F6F}" srcOrd="1" destOrd="0" presId="urn:microsoft.com/office/officeart/2005/8/layout/hierarchy4"/>
    <dgm:cxn modelId="{3280F53F-A214-45BB-9F9B-E93E2374CCB6}" type="presParOf" srcId="{AA46E587-3A9C-4E2C-A5C8-2A2B2C02D93F}" destId="{B148221F-64C9-4D6F-B1F3-26C15C608933}" srcOrd="9" destOrd="0" presId="urn:microsoft.com/office/officeart/2005/8/layout/hierarchy4"/>
    <dgm:cxn modelId="{D891F148-9DBD-4B4B-B177-95A708773E76}" type="presParOf" srcId="{AA46E587-3A9C-4E2C-A5C8-2A2B2C02D93F}" destId="{DD85EFB8-FE1F-4D51-AB4C-B8593E8802BE}" srcOrd="10" destOrd="0" presId="urn:microsoft.com/office/officeart/2005/8/layout/hierarchy4"/>
    <dgm:cxn modelId="{CCB96BAF-FF7E-4077-97A8-03E2FBAAE35E}" type="presParOf" srcId="{DD85EFB8-FE1F-4D51-AB4C-B8593E8802BE}" destId="{237EC29A-EAD5-407E-90D9-F493D98C8295}" srcOrd="0" destOrd="0" presId="urn:microsoft.com/office/officeart/2005/8/layout/hierarchy4"/>
    <dgm:cxn modelId="{BD8F9A62-77E1-4DF4-BA7E-3D4D7AE8347B}" type="presParOf" srcId="{DD85EFB8-FE1F-4D51-AB4C-B8593E8802BE}" destId="{172A0382-BCF4-44E6-8CA9-9216C3E2891B}" srcOrd="1" destOrd="0" presId="urn:microsoft.com/office/officeart/2005/8/layout/hierarchy4"/>
    <dgm:cxn modelId="{7F1B4331-D153-4733-B4C5-14A1551E9CC4}" type="presParOf" srcId="{DD85EFB8-FE1F-4D51-AB4C-B8593E8802BE}" destId="{ECC8EE92-9F87-492C-AB22-E36D0861136C}" srcOrd="2" destOrd="0" presId="urn:microsoft.com/office/officeart/2005/8/layout/hierarchy4"/>
    <dgm:cxn modelId="{5466EC6A-D195-4C61-8EB0-5C7E37DD5A81}" type="presParOf" srcId="{ECC8EE92-9F87-492C-AB22-E36D0861136C}" destId="{6E033E23-3681-4571-BEFB-6412ED8093CA}" srcOrd="0" destOrd="0" presId="urn:microsoft.com/office/officeart/2005/8/layout/hierarchy4"/>
    <dgm:cxn modelId="{084B971E-1AB3-4638-AED2-A56394A230F9}" type="presParOf" srcId="{6E033E23-3681-4571-BEFB-6412ED8093CA}" destId="{2E8B7064-787A-47F1-B8A5-1DF982B53057}" srcOrd="0" destOrd="0" presId="urn:microsoft.com/office/officeart/2005/8/layout/hierarchy4"/>
    <dgm:cxn modelId="{E97B7727-8053-4B39-9C21-E57F4205C747}" type="presParOf" srcId="{6E033E23-3681-4571-BEFB-6412ED8093CA}" destId="{EF8BCD90-782E-4FFF-8536-6C4286FAA898}" srcOrd="1" destOrd="0" presId="urn:microsoft.com/office/officeart/2005/8/layout/hierarchy4"/>
    <dgm:cxn modelId="{F9231081-9AF9-4C3D-ADD5-B50B2FCD20CB}" type="presParOf" srcId="{ECC8EE92-9F87-492C-AB22-E36D0861136C}" destId="{E52A8D0E-69EF-43CA-94FB-4FA9D0AEC6D6}" srcOrd="1" destOrd="0" presId="urn:microsoft.com/office/officeart/2005/8/layout/hierarchy4"/>
    <dgm:cxn modelId="{E42C93BC-2A6E-43F6-BC2B-0767D10A30D9}" type="presParOf" srcId="{ECC8EE92-9F87-492C-AB22-E36D0861136C}" destId="{0506AAE7-0D35-4E43-A7F2-40F845B2A9AC}" srcOrd="2" destOrd="0" presId="urn:microsoft.com/office/officeart/2005/8/layout/hierarchy4"/>
    <dgm:cxn modelId="{37C7E527-E578-4CC9-BBFF-511D1BAF99D5}" type="presParOf" srcId="{0506AAE7-0D35-4E43-A7F2-40F845B2A9AC}" destId="{4D86AF1D-6520-44D7-98C8-DF343ED22DE2}" srcOrd="0" destOrd="0" presId="urn:microsoft.com/office/officeart/2005/8/layout/hierarchy4"/>
    <dgm:cxn modelId="{7E337A59-BE8C-4DFD-A816-C25732BDFABF}" type="presParOf" srcId="{0506AAE7-0D35-4E43-A7F2-40F845B2A9AC}" destId="{E69C2F7C-1C96-4EC4-9209-9CB59629E0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15876AAC-AE5D-445C-9562-F2EF7F3980BF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739226AD-4B97-4AC3-98BA-F6AF168752CE}" type="parTrans" cxnId="{514E087D-0DC2-4E0D-9940-22FA65146128}">
      <dgm:prSet/>
      <dgm:spPr/>
      <dgm:t>
        <a:bodyPr/>
        <a:lstStyle/>
        <a:p>
          <a:endParaRPr lang="pt-BR"/>
        </a:p>
      </dgm:t>
    </dgm:pt>
    <dgm:pt modelId="{1FFC217D-7E0F-439B-AA76-A1D38CA04E95}" type="sibTrans" cxnId="{514E087D-0DC2-4E0D-9940-22FA65146128}">
      <dgm:prSet/>
      <dgm:spPr/>
      <dgm:t>
        <a:bodyPr/>
        <a:lstStyle/>
        <a:p>
          <a:endParaRPr lang="pt-BR"/>
        </a:p>
      </dgm:t>
    </dgm:pt>
    <dgm:pt modelId="{591E1E19-8B0B-4128-AE3F-FF9EBACA2CE1}">
      <dgm:prSet phldrT="[Texto]"/>
      <dgm:spPr/>
      <dgm:t>
        <a:bodyPr vert="vert"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3B7874E6-BED4-47CB-BB67-189019D46525}" type="parTrans" cxnId="{C2A43AF9-D915-4F97-AB9C-622A9FEE939C}">
      <dgm:prSet/>
      <dgm:spPr/>
      <dgm:t>
        <a:bodyPr/>
        <a:lstStyle/>
        <a:p>
          <a:endParaRPr lang="pt-BR"/>
        </a:p>
      </dgm:t>
    </dgm:pt>
    <dgm:pt modelId="{028A0AEF-AFEF-4C99-A1F7-138C5BF1816B}" type="sibTrans" cxnId="{C2A43AF9-D915-4F97-AB9C-622A9FEE939C}">
      <dgm:prSet/>
      <dgm:spPr/>
      <dgm:t>
        <a:bodyPr/>
        <a:lstStyle/>
        <a:p>
          <a:endParaRPr lang="pt-BR"/>
        </a:p>
      </dgm:t>
    </dgm:pt>
    <dgm:pt modelId="{9B555837-FCBC-4D45-84F6-BD2D1D023E81}">
      <dgm:prSet phldrT="[Texto]"/>
      <dgm:spPr/>
      <dgm:t>
        <a:bodyPr vert="vert"/>
        <a:lstStyle/>
        <a:p>
          <a:r>
            <a:rPr lang="pt-BR" dirty="0" smtClean="0"/>
            <a:t>RECIBO</a:t>
          </a:r>
          <a:endParaRPr lang="pt-BR" dirty="0"/>
        </a:p>
      </dgm:t>
    </dgm:pt>
    <dgm:pt modelId="{E0439315-9A29-40B1-A1DD-C29E01E9C8C4}" type="parTrans" cxnId="{4EA46B1E-B14D-4CCC-9490-500E89C34B57}">
      <dgm:prSet/>
      <dgm:spPr/>
      <dgm:t>
        <a:bodyPr/>
        <a:lstStyle/>
        <a:p>
          <a:endParaRPr lang="pt-BR"/>
        </a:p>
      </dgm:t>
    </dgm:pt>
    <dgm:pt modelId="{24A73E05-8147-4FF9-9A3A-CECBA9DC1848}" type="sibTrans" cxnId="{4EA46B1E-B14D-4CCC-9490-500E89C34B57}">
      <dgm:prSet/>
      <dgm:spPr/>
      <dgm:t>
        <a:bodyPr/>
        <a:lstStyle/>
        <a:p>
          <a:endParaRPr lang="pt-BR"/>
        </a:p>
      </dgm:t>
    </dgm:pt>
    <dgm:pt modelId="{090654FF-A7C7-4DA8-A4C0-BD2B6E8DD00F}">
      <dgm:prSet phldrT="[Texto]"/>
      <dgm:spPr/>
      <dgm:t>
        <a:bodyPr vert="vert"/>
        <a:lstStyle/>
        <a:p>
          <a:r>
            <a:rPr lang="pt-BR" dirty="0" smtClean="0"/>
            <a:t>FATURAMENTO GERAL</a:t>
          </a:r>
          <a:endParaRPr lang="pt-BR" dirty="0"/>
        </a:p>
      </dgm:t>
    </dgm:pt>
    <dgm:pt modelId="{E7645F1C-8946-4EA6-AFBA-D0653F598F0E}" type="parTrans" cxnId="{3D8B39D1-6856-48B3-8162-CE672462AFD8}">
      <dgm:prSet/>
      <dgm:spPr/>
      <dgm:t>
        <a:bodyPr/>
        <a:lstStyle/>
        <a:p>
          <a:endParaRPr lang="pt-BR"/>
        </a:p>
      </dgm:t>
    </dgm:pt>
    <dgm:pt modelId="{E6A2ADEF-ED5F-410D-A3EC-4191CC2A48CB}" type="sibTrans" cxnId="{3D8B39D1-6856-48B3-8162-CE672462AFD8}">
      <dgm:prSet/>
      <dgm:spPr/>
      <dgm:t>
        <a:bodyPr/>
        <a:lstStyle/>
        <a:p>
          <a:endParaRPr lang="pt-BR"/>
        </a:p>
      </dgm:t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endParaRPr lang="pt-BR" dirty="0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66576EFC-0876-451D-B816-C91206E8833B}">
      <dgm:prSet phldrT="[Texto]"/>
      <dgm:spPr/>
      <dgm:t>
        <a:bodyPr vert="vert"/>
        <a:lstStyle/>
        <a:p>
          <a:r>
            <a:rPr lang="pt-BR" dirty="0" smtClean="0"/>
            <a:t>FATURAMENTO POR CLIENTE</a:t>
          </a:r>
          <a:endParaRPr lang="pt-BR" dirty="0"/>
        </a:p>
      </dgm:t>
    </dgm:pt>
    <dgm:pt modelId="{733AFEC2-09A4-48FA-B969-7FE00BADE3B2}" type="parTrans" cxnId="{54DE79FF-C0C1-4C6D-801B-C5555A82B87D}">
      <dgm:prSet/>
      <dgm:spPr/>
      <dgm:t>
        <a:bodyPr/>
        <a:lstStyle/>
        <a:p>
          <a:endParaRPr lang="pt-BR"/>
        </a:p>
      </dgm:t>
    </dgm:pt>
    <dgm:pt modelId="{20EA4889-0F21-4863-9347-F1CB1F4C775A}" type="sibTrans" cxnId="{54DE79FF-C0C1-4C6D-801B-C5555A82B87D}">
      <dgm:prSet/>
      <dgm:spPr/>
      <dgm:t>
        <a:bodyPr/>
        <a:lstStyle/>
        <a:p>
          <a:endParaRPr lang="pt-BR"/>
        </a:p>
      </dgm:t>
    </dgm:pt>
    <dgm:pt modelId="{348C3DCD-D393-4B4F-BF90-2DB41BC05089}">
      <dgm:prSet phldrT="[Texto]"/>
      <dgm:spPr/>
      <dgm:t>
        <a:bodyPr vert="vert"/>
        <a:lstStyle/>
        <a:p>
          <a:r>
            <a:rPr lang="pt-BR" dirty="0" smtClean="0"/>
            <a:t>CONTROLE DE TITULOS</a:t>
          </a:r>
          <a:endParaRPr lang="pt-BR" dirty="0"/>
        </a:p>
      </dgm:t>
    </dgm:pt>
    <dgm:pt modelId="{0C4BE900-E488-4477-9DAD-4E7B65718FBA}" type="parTrans" cxnId="{72A5C840-3CB4-4186-8EBF-8A8446B26FC2}">
      <dgm:prSet/>
      <dgm:spPr/>
      <dgm:t>
        <a:bodyPr/>
        <a:lstStyle/>
        <a:p>
          <a:endParaRPr lang="pt-BR"/>
        </a:p>
      </dgm:t>
    </dgm:pt>
    <dgm:pt modelId="{0BC3DFF8-6F5D-4FE5-B072-FA935988AB7C}" type="sibTrans" cxnId="{72A5C840-3CB4-4186-8EBF-8A8446B26FC2}">
      <dgm:prSet/>
      <dgm:spPr/>
      <dgm:t>
        <a:bodyPr/>
        <a:lstStyle/>
        <a:p>
          <a:endParaRPr lang="pt-BR"/>
        </a:p>
      </dgm:t>
    </dgm:pt>
    <dgm:pt modelId="{C2539298-9211-40B0-8DD6-0D6A2A15D097}">
      <dgm:prSet phldrT="[Texto]"/>
      <dgm:spPr/>
      <dgm:t>
        <a:bodyPr vert="vert"/>
        <a:lstStyle/>
        <a:p>
          <a:r>
            <a:rPr lang="pt-BR" dirty="0" smtClean="0"/>
            <a:t>BOLETOS</a:t>
          </a:r>
          <a:endParaRPr lang="pt-BR" dirty="0"/>
        </a:p>
      </dgm:t>
    </dgm:pt>
    <dgm:pt modelId="{B179BD49-A1BC-4085-8EEF-A6058E61F5A9}" type="parTrans" cxnId="{80414720-19C6-4857-9AA1-D9DBE9FBCFFE}">
      <dgm:prSet/>
      <dgm:spPr/>
      <dgm:t>
        <a:bodyPr/>
        <a:lstStyle/>
        <a:p>
          <a:endParaRPr lang="pt-BR"/>
        </a:p>
      </dgm:t>
    </dgm:pt>
    <dgm:pt modelId="{D23F64BA-6B09-4F23-B636-AEADC5878F76}" type="sibTrans" cxnId="{80414720-19C6-4857-9AA1-D9DBE9FBCFFE}">
      <dgm:prSet/>
      <dgm:spPr/>
      <dgm:t>
        <a:bodyPr/>
        <a:lstStyle/>
        <a:p>
          <a:endParaRPr lang="pt-BR"/>
        </a:p>
      </dgm:t>
    </dgm:pt>
    <dgm:pt modelId="{2E6FF3BB-8F67-4913-BF44-9D07C75C7174}">
      <dgm:prSet phldrT="[Texto]"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A7114EB4-9E75-46A0-B738-539614F42599}" type="parTrans" cxnId="{13B497B0-7425-4C45-9264-5306D50D2083}">
      <dgm:prSet/>
      <dgm:spPr/>
      <dgm:t>
        <a:bodyPr/>
        <a:lstStyle/>
        <a:p>
          <a:endParaRPr lang="pt-BR"/>
        </a:p>
      </dgm:t>
    </dgm:pt>
    <dgm:pt modelId="{E2A01F6E-A5E8-4080-8005-12C12EBDD0D6}" type="sibTrans" cxnId="{13B497B0-7425-4C45-9264-5306D50D2083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r>
            <a:rPr lang="pt-BR" dirty="0" smtClean="0"/>
            <a:t>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072C549E-0980-4A0B-9204-FD6C3969C569}">
      <dgm:prSet phldrT="[Texto]"/>
      <dgm:spPr/>
      <dgm:t>
        <a:bodyPr vert="vert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B20F7B66-FEA8-4BF5-965D-B005D31728B9}" type="parTrans" cxnId="{785A3B2E-E10E-490F-9B4A-277E7A912C1E}">
      <dgm:prSet/>
      <dgm:spPr/>
      <dgm:t>
        <a:bodyPr/>
        <a:lstStyle/>
        <a:p>
          <a:endParaRPr lang="pt-BR"/>
        </a:p>
      </dgm:t>
    </dgm:pt>
    <dgm:pt modelId="{CC8726D0-4773-4FA2-AE58-89F6ECAA495E}" type="sibTrans" cxnId="{785A3B2E-E10E-490F-9B4A-277E7A912C1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9BD1C59D-4707-4E50-9FE6-80416C2890FC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753A3B0F-52AC-4F77-9672-EB71D8628606}" type="parTrans" cxnId="{0E4CAD74-04E8-443B-BDE9-A8CA785056D3}">
      <dgm:prSet/>
      <dgm:spPr/>
      <dgm:t>
        <a:bodyPr/>
        <a:lstStyle/>
        <a:p>
          <a:endParaRPr lang="pt-BR"/>
        </a:p>
      </dgm:t>
    </dgm:pt>
    <dgm:pt modelId="{5A9278AC-9426-4AC6-84EA-DA2ACB528AE5}" type="sibTrans" cxnId="{0E4CAD74-04E8-443B-BDE9-A8CA785056D3}">
      <dgm:prSet/>
      <dgm:spPr/>
      <dgm:t>
        <a:bodyPr/>
        <a:lstStyle/>
        <a:p>
          <a:endParaRPr lang="pt-BR"/>
        </a:p>
      </dgm:t>
    </dgm:pt>
    <dgm:pt modelId="{BA7FB976-340D-4568-9D24-701B837B6122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EEEEA411-F326-4DB2-89DB-A11929AB61B8}" type="parTrans" cxnId="{BDEA7398-2F72-45F0-BDB7-00DA082B539B}">
      <dgm:prSet/>
      <dgm:spPr/>
      <dgm:t>
        <a:bodyPr/>
        <a:lstStyle/>
        <a:p>
          <a:endParaRPr lang="pt-BR"/>
        </a:p>
      </dgm:t>
    </dgm:pt>
    <dgm:pt modelId="{F6F2186C-8437-4038-A32E-D29B6E52AED3}" type="sibTrans" cxnId="{BDEA7398-2F72-45F0-BDB7-00DA082B539B}">
      <dgm:prSet/>
      <dgm:spPr/>
      <dgm:t>
        <a:bodyPr/>
        <a:lstStyle/>
        <a:p>
          <a:endParaRPr lang="pt-BR"/>
        </a:p>
      </dgm:t>
    </dgm:pt>
    <dgm:pt modelId="{FA94988F-D43E-47A3-85B6-41E15F736D1B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65FEC3E8-0E4B-4593-BE63-9525C3D9A15B}" type="parTrans" cxnId="{2AD5C600-2DEA-4E63-8F37-E07BAC454635}">
      <dgm:prSet/>
      <dgm:spPr/>
      <dgm:t>
        <a:bodyPr/>
        <a:lstStyle/>
        <a:p>
          <a:endParaRPr lang="pt-BR"/>
        </a:p>
      </dgm:t>
    </dgm:pt>
    <dgm:pt modelId="{767359A9-7358-44AD-A4C5-0748E5F4B6B9}" type="sibTrans" cxnId="{2AD5C600-2DEA-4E63-8F37-E07BAC454635}">
      <dgm:prSet/>
      <dgm:spPr/>
      <dgm:t>
        <a:bodyPr/>
        <a:lstStyle/>
        <a:p>
          <a:endParaRPr lang="pt-BR"/>
        </a:p>
      </dgm:t>
    </dgm:pt>
    <dgm:pt modelId="{9AC790BB-F299-4A17-A6D9-6C2746CE68F4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39F19D8E-F2E5-4701-8AA3-BD8B27298690}" type="parTrans" cxnId="{6313ED9D-2C6F-4DB5-8AB7-F6D94084819E}">
      <dgm:prSet/>
      <dgm:spPr/>
      <dgm:t>
        <a:bodyPr/>
        <a:lstStyle/>
        <a:p>
          <a:endParaRPr lang="pt-BR"/>
        </a:p>
      </dgm:t>
    </dgm:pt>
    <dgm:pt modelId="{CD1C23C3-8EFA-41FC-958F-3EF9092C99F2}" type="sibTrans" cxnId="{6313ED9D-2C6F-4DB5-8AB7-F6D94084819E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00B8B15D-86A6-43A3-A77E-A62410BB9E3A}">
      <dgm:prSet phldrT="[Texto]"/>
      <dgm:spPr/>
      <dgm:t>
        <a:bodyPr vert="horz"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71CC592C-0691-417B-86EA-2A5458BBA3FF}" type="parTrans" cxnId="{ABF73F6E-FC1C-426C-8A9A-9E8A810286F7}">
      <dgm:prSet/>
      <dgm:spPr/>
      <dgm:t>
        <a:bodyPr/>
        <a:lstStyle/>
        <a:p>
          <a:endParaRPr lang="pt-BR"/>
        </a:p>
      </dgm:t>
    </dgm:pt>
    <dgm:pt modelId="{F53F5EC0-5F68-4880-AF29-2A9A88F8695C}" type="sibTrans" cxnId="{ABF73F6E-FC1C-426C-8A9A-9E8A810286F7}">
      <dgm:prSet/>
      <dgm:spPr/>
      <dgm:t>
        <a:bodyPr/>
        <a:lstStyle/>
        <a:p>
          <a:endParaRPr lang="pt-BR"/>
        </a:p>
      </dgm:t>
    </dgm:pt>
    <dgm:pt modelId="{DBBC1AD4-1752-4540-A3C9-E0360EE884E3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ED5D404C-2511-4FEC-9E32-7C0212A234F8}" type="parTrans" cxnId="{0DCA7744-AF2B-4557-8F92-89070E7A59C2}">
      <dgm:prSet/>
      <dgm:spPr/>
      <dgm:t>
        <a:bodyPr/>
        <a:lstStyle/>
        <a:p>
          <a:endParaRPr lang="pt-BR"/>
        </a:p>
      </dgm:t>
    </dgm:pt>
    <dgm:pt modelId="{FC5865D9-D1C3-46CE-B007-57B151E58466}" type="sibTrans" cxnId="{0DCA7744-AF2B-4557-8F92-89070E7A59C2}">
      <dgm:prSet/>
      <dgm:spPr/>
      <dgm:t>
        <a:bodyPr/>
        <a:lstStyle/>
        <a:p>
          <a:endParaRPr lang="pt-BR"/>
        </a:p>
      </dgm:t>
    </dgm:pt>
    <dgm:pt modelId="{C4FC7BB9-6B24-4DD8-9737-34D98BEE82CB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2F500C3E-0B57-46AB-B5AD-064C34595AB9}" type="parTrans" cxnId="{59F3D807-51A1-4C18-BBE6-3BF3E6F138C2}">
      <dgm:prSet/>
      <dgm:spPr/>
      <dgm:t>
        <a:bodyPr/>
        <a:lstStyle/>
        <a:p>
          <a:endParaRPr lang="pt-BR"/>
        </a:p>
      </dgm:t>
    </dgm:pt>
    <dgm:pt modelId="{53E45C28-DEC5-4E58-855F-F657E63C5F67}" type="sibTrans" cxnId="{59F3D807-51A1-4C18-BBE6-3BF3E6F138C2}">
      <dgm:prSet/>
      <dgm:spPr/>
      <dgm:t>
        <a:bodyPr/>
        <a:lstStyle/>
        <a:p>
          <a:endParaRPr lang="pt-BR"/>
        </a:p>
      </dgm:t>
    </dgm:pt>
    <dgm:pt modelId="{21FD510E-37CD-45C5-9214-4816DCA37D73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5587FC95-8AFB-490D-AF34-E1C1550B2979}" type="parTrans" cxnId="{FFCEEBA8-E29D-4E1A-87FC-29B7CB1DE0DD}">
      <dgm:prSet/>
      <dgm:spPr/>
      <dgm:t>
        <a:bodyPr/>
        <a:lstStyle/>
        <a:p>
          <a:endParaRPr lang="pt-BR"/>
        </a:p>
      </dgm:t>
    </dgm:pt>
    <dgm:pt modelId="{F6DCEC84-5D53-465E-97E7-AF1DB5327AE5}" type="sibTrans" cxnId="{FFCEEBA8-E29D-4E1A-87FC-29B7CB1DE0DD}">
      <dgm:prSet/>
      <dgm:spPr/>
      <dgm:t>
        <a:bodyPr/>
        <a:lstStyle/>
        <a:p>
          <a:endParaRPr lang="pt-BR"/>
        </a:p>
      </dgm:t>
    </dgm:pt>
    <dgm:pt modelId="{E215975E-0549-416D-AFA5-19705B589AEF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1245BA4A-11B7-43A0-AA44-208C868FA164}" type="parTrans" cxnId="{203D5E51-7EF0-4691-82EC-75F000D50274}">
      <dgm:prSet/>
      <dgm:spPr/>
      <dgm:t>
        <a:bodyPr/>
        <a:lstStyle/>
        <a:p>
          <a:endParaRPr lang="pt-BR"/>
        </a:p>
      </dgm:t>
    </dgm:pt>
    <dgm:pt modelId="{4EC85090-01F8-4224-B750-F1EB486666E3}" type="sibTrans" cxnId="{203D5E51-7EF0-4691-82EC-75F000D50274}">
      <dgm:prSet/>
      <dgm:spPr/>
      <dgm:t>
        <a:bodyPr/>
        <a:lstStyle/>
        <a:p>
          <a:endParaRPr lang="pt-BR"/>
        </a:p>
      </dgm:t>
    </dgm:pt>
    <dgm:pt modelId="{2BE0861D-FB19-4388-B1F7-F314EF6B70EC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33C5F8AA-81E6-4328-AA9F-F900A0A76CC9}" type="parTrans" cxnId="{429D0569-E4B8-4DD2-A2E0-2C24B3D3502E}">
      <dgm:prSet/>
      <dgm:spPr/>
      <dgm:t>
        <a:bodyPr/>
        <a:lstStyle/>
        <a:p>
          <a:endParaRPr lang="pt-BR"/>
        </a:p>
      </dgm:t>
    </dgm:pt>
    <dgm:pt modelId="{F9811706-0BD8-4F3A-BF9D-914D88988000}" type="sibTrans" cxnId="{429D0569-E4B8-4DD2-A2E0-2C24B3D3502E}">
      <dgm:prSet/>
      <dgm:spPr/>
      <dgm:t>
        <a:bodyPr/>
        <a:lstStyle/>
        <a:p>
          <a:endParaRPr lang="pt-BR"/>
        </a:p>
      </dgm:t>
    </dgm:pt>
    <dgm:pt modelId="{1C7C5330-171A-478D-880E-567843157DBE}">
      <dgm:prSet phldrT="[Texto]"/>
      <dgm:spPr/>
      <dgm:t>
        <a:bodyPr vert="vert"/>
        <a:lstStyle/>
        <a:p>
          <a:r>
            <a:rPr lang="pt-BR" dirty="0" smtClean="0"/>
            <a:t>RECEITA</a:t>
          </a:r>
          <a:endParaRPr lang="pt-BR" dirty="0"/>
        </a:p>
      </dgm:t>
    </dgm:pt>
    <dgm:pt modelId="{2B274031-F6FE-4F95-A911-C25AC2C5AC2F}" type="parTrans" cxnId="{D94A2782-A0AA-43A7-B1B4-3A3F1FC3079A}">
      <dgm:prSet/>
      <dgm:spPr/>
      <dgm:t>
        <a:bodyPr/>
        <a:lstStyle/>
        <a:p>
          <a:endParaRPr lang="pt-BR"/>
        </a:p>
      </dgm:t>
    </dgm:pt>
    <dgm:pt modelId="{30440DDD-681D-448E-97A7-A32B186EE02D}" type="sibTrans" cxnId="{D94A2782-A0AA-43A7-B1B4-3A3F1FC3079A}">
      <dgm:prSet/>
      <dgm:spPr/>
      <dgm:t>
        <a:bodyPr/>
        <a:lstStyle/>
        <a:p>
          <a:endParaRPr lang="pt-BR"/>
        </a:p>
      </dgm:t>
    </dgm:pt>
    <dgm:pt modelId="{E32B1226-EE46-4E2D-BA4B-CB5420DA0852}">
      <dgm:prSet phldrT="[Texto]"/>
      <dgm:spPr/>
      <dgm:t>
        <a:bodyPr vert="vert"/>
        <a:lstStyle/>
        <a:p>
          <a:r>
            <a:rPr lang="pt-BR" dirty="0" smtClean="0"/>
            <a:t>DESPESA</a:t>
          </a:r>
          <a:endParaRPr lang="pt-BR" dirty="0"/>
        </a:p>
      </dgm:t>
    </dgm:pt>
    <dgm:pt modelId="{8C96C4D0-7650-43FE-A112-1AB58FFD7BD8}" type="parTrans" cxnId="{07F92A76-B759-4007-86EF-E2C649BE1017}">
      <dgm:prSet/>
      <dgm:spPr/>
      <dgm:t>
        <a:bodyPr/>
        <a:lstStyle/>
        <a:p>
          <a:endParaRPr lang="pt-BR"/>
        </a:p>
      </dgm:t>
    </dgm:pt>
    <dgm:pt modelId="{C97BDB8F-A208-4130-BCA9-50BE5B1CD048}" type="sibTrans" cxnId="{07F92A76-B759-4007-86EF-E2C649BE1017}">
      <dgm:prSet/>
      <dgm:spPr/>
      <dgm:t>
        <a:bodyPr/>
        <a:lstStyle/>
        <a:p>
          <a:endParaRPr lang="pt-BR"/>
        </a:p>
      </dgm:t>
    </dgm:pt>
    <dgm:pt modelId="{14CD801F-9E1B-41CB-8C43-7EFD91AEFFD0}">
      <dgm:prSet phldrT="[Texto]"/>
      <dgm:spPr/>
      <dgm:t>
        <a:bodyPr vert="vert"/>
        <a:lstStyle/>
        <a:p>
          <a:r>
            <a:rPr lang="pt-BR" dirty="0" smtClean="0"/>
            <a:t>VIAGENS (OK)</a:t>
          </a:r>
          <a:endParaRPr lang="pt-BR" dirty="0"/>
        </a:p>
      </dgm:t>
    </dgm:pt>
    <dgm:pt modelId="{11C7FC46-6F0E-4A11-8BB2-662D04B7A43C}" type="parTrans" cxnId="{368AA4C1-25FE-48D6-8032-9667C157ECD8}">
      <dgm:prSet/>
      <dgm:spPr/>
      <dgm:t>
        <a:bodyPr/>
        <a:lstStyle/>
        <a:p>
          <a:endParaRPr lang="pt-BR"/>
        </a:p>
      </dgm:t>
    </dgm:pt>
    <dgm:pt modelId="{D4942346-7D56-476B-8DDE-901363061DAB}" type="sibTrans" cxnId="{368AA4C1-25FE-48D6-8032-9667C157ECD8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F8BAB03C-3BAA-4977-88BE-EDEE6692997D}" type="pres">
      <dgm:prSet presAssocID="{072C549E-0980-4A0B-9204-FD6C3969C569}" presName="vertThree" presStyleCnt="0"/>
      <dgm:spPr/>
      <dgm:t>
        <a:bodyPr/>
        <a:lstStyle/>
        <a:p>
          <a:endParaRPr lang="pt-BR"/>
        </a:p>
      </dgm:t>
    </dgm:pt>
    <dgm:pt modelId="{F793B11E-D2A0-4383-80B7-546DD43AE720}" type="pres">
      <dgm:prSet presAssocID="{072C549E-0980-4A0B-9204-FD6C3969C569}" presName="txThree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45F88D-D1A6-4F09-8ADD-F21E5A04E7CB}" type="pres">
      <dgm:prSet presAssocID="{072C549E-0980-4A0B-9204-FD6C3969C569}" presName="parTransThree" presStyleCnt="0"/>
      <dgm:spPr/>
      <dgm:t>
        <a:bodyPr/>
        <a:lstStyle/>
        <a:p>
          <a:endParaRPr lang="pt-BR"/>
        </a:p>
      </dgm:t>
    </dgm:pt>
    <dgm:pt modelId="{BFD7A866-0B45-4F8F-9C1D-42C68EC43805}" type="pres">
      <dgm:prSet presAssocID="{072C549E-0980-4A0B-9204-FD6C3969C569}" presName="horzThree" presStyleCnt="0"/>
      <dgm:spPr/>
      <dgm:t>
        <a:bodyPr/>
        <a:lstStyle/>
        <a:p>
          <a:endParaRPr lang="pt-BR"/>
        </a:p>
      </dgm:t>
    </dgm:pt>
    <dgm:pt modelId="{358F18CD-E28D-4AA2-A878-4D6937AE4436}" type="pres">
      <dgm:prSet presAssocID="{9BD1C59D-4707-4E50-9FE6-80416C2890F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04E332-D8E9-4FF7-8C60-8DA2403AEEAE}" type="pres">
      <dgm:prSet presAssocID="{9BD1C59D-4707-4E50-9FE6-80416C2890FC}" presName="txFour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628BFC-6D3D-4C0A-AF98-C214C9458F77}" type="pres">
      <dgm:prSet presAssocID="{9BD1C59D-4707-4E50-9FE6-80416C2890FC}" presName="horzFour" presStyleCnt="0"/>
      <dgm:spPr/>
      <dgm:t>
        <a:bodyPr/>
        <a:lstStyle/>
        <a:p>
          <a:endParaRPr lang="pt-BR"/>
        </a:p>
      </dgm:t>
    </dgm:pt>
    <dgm:pt modelId="{EB0CF8A0-C188-4107-A241-78AE3DE8AF99}" type="pres">
      <dgm:prSet presAssocID="{5A9278AC-9426-4AC6-84EA-DA2ACB528AE5}" presName="sibSpaceFour" presStyleCnt="0"/>
      <dgm:spPr/>
      <dgm:t>
        <a:bodyPr/>
        <a:lstStyle/>
        <a:p>
          <a:endParaRPr lang="pt-BR"/>
        </a:p>
      </dgm:t>
    </dgm:pt>
    <dgm:pt modelId="{7DF406B1-CA68-4B0F-B25A-971871A668C8}" type="pres">
      <dgm:prSet presAssocID="{BA7FB976-340D-4568-9D24-701B837B612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29F957-3DA6-4B84-9EDD-EFA63068B247}" type="pres">
      <dgm:prSet presAssocID="{BA7FB976-340D-4568-9D24-701B837B6122}" presName="txFour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6DDA40-0A96-4FAD-9BEB-02D8B4FA9615}" type="pres">
      <dgm:prSet presAssocID="{BA7FB976-340D-4568-9D24-701B837B6122}" presName="horzFour" presStyleCnt="0"/>
      <dgm:spPr/>
      <dgm:t>
        <a:bodyPr/>
        <a:lstStyle/>
        <a:p>
          <a:endParaRPr lang="pt-BR"/>
        </a:p>
      </dgm:t>
    </dgm:pt>
    <dgm:pt modelId="{255C8A2B-7904-4657-AA39-50CC1F381B1C}" type="pres">
      <dgm:prSet presAssocID="{F6F2186C-8437-4038-A32E-D29B6E52AED3}" presName="sibSpaceFour" presStyleCnt="0"/>
      <dgm:spPr/>
      <dgm:t>
        <a:bodyPr/>
        <a:lstStyle/>
        <a:p>
          <a:endParaRPr lang="pt-BR"/>
        </a:p>
      </dgm:t>
    </dgm:pt>
    <dgm:pt modelId="{630258F1-FFC6-471E-86A1-7DC6239B15D4}" type="pres">
      <dgm:prSet presAssocID="{FA94988F-D43E-47A3-85B6-41E15F736D1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B1B88D-B38C-4DAE-949C-7E8795163B16}" type="pres">
      <dgm:prSet presAssocID="{FA94988F-D43E-47A3-85B6-41E15F736D1B}" presName="txFour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2FD16-41CD-4253-BD5D-C708D30D3C13}" type="pres">
      <dgm:prSet presAssocID="{FA94988F-D43E-47A3-85B6-41E15F736D1B}" presName="horzFour" presStyleCnt="0"/>
      <dgm:spPr/>
      <dgm:t>
        <a:bodyPr/>
        <a:lstStyle/>
        <a:p>
          <a:endParaRPr lang="pt-BR"/>
        </a:p>
      </dgm:t>
    </dgm:pt>
    <dgm:pt modelId="{B0AE63BB-2FD5-4232-A9D4-D8476D1BCE76}" type="pres">
      <dgm:prSet presAssocID="{767359A9-7358-44AD-A4C5-0748E5F4B6B9}" presName="sibSpaceFour" presStyleCnt="0"/>
      <dgm:spPr/>
      <dgm:t>
        <a:bodyPr/>
        <a:lstStyle/>
        <a:p>
          <a:endParaRPr lang="pt-BR"/>
        </a:p>
      </dgm:t>
    </dgm:pt>
    <dgm:pt modelId="{EDDEA64C-7334-4E84-B902-77ADEF8AD1C9}" type="pres">
      <dgm:prSet presAssocID="{9AC790BB-F299-4A17-A6D9-6C2746CE68F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B7799F-D7F8-41DD-9245-3A46F8710774}" type="pres">
      <dgm:prSet presAssocID="{9AC790BB-F299-4A17-A6D9-6C2746CE68F4}" presName="txFour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1FFEE1-6696-4261-AD34-53A123929696}" type="pres">
      <dgm:prSet presAssocID="{9AC790BB-F299-4A17-A6D9-6C2746CE68F4}" presName="horzFour" presStyleCnt="0"/>
      <dgm:spPr/>
      <dgm:t>
        <a:bodyPr/>
        <a:lstStyle/>
        <a:p>
          <a:endParaRPr lang="pt-BR"/>
        </a:p>
      </dgm:t>
    </dgm:pt>
    <dgm:pt modelId="{2FF7C547-C444-4095-AC34-33E96AEA39A0}" type="pres">
      <dgm:prSet presAssocID="{CC8726D0-4773-4FA2-AE58-89F6ECAA495E}" presName="sibSpaceThree" presStyleCnt="0"/>
      <dgm:spPr/>
      <dgm:t>
        <a:bodyPr/>
        <a:lstStyle/>
        <a:p>
          <a:endParaRPr lang="pt-BR"/>
        </a:p>
      </dgm:t>
    </dgm:pt>
    <dgm:pt modelId="{EC564FC3-21D3-4D00-85DD-FE68E2345B71}" type="pres">
      <dgm:prSet presAssocID="{66576EFC-0876-451D-B816-C91206E8833B}" presName="vertThree" presStyleCnt="0"/>
      <dgm:spPr/>
      <dgm:t>
        <a:bodyPr/>
        <a:lstStyle/>
        <a:p>
          <a:endParaRPr lang="pt-BR"/>
        </a:p>
      </dgm:t>
    </dgm:pt>
    <dgm:pt modelId="{0EB3147C-78C1-41C1-9B59-BE1162A03078}" type="pres">
      <dgm:prSet presAssocID="{66576EFC-0876-451D-B816-C91206E8833B}" presName="txThree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B38DF0-2D1E-4A8C-8C01-EEB9A7BF5340}" type="pres">
      <dgm:prSet presAssocID="{66576EFC-0876-451D-B816-C91206E8833B}" presName="parTransThree" presStyleCnt="0"/>
      <dgm:spPr/>
      <dgm:t>
        <a:bodyPr/>
        <a:lstStyle/>
        <a:p>
          <a:endParaRPr lang="pt-BR"/>
        </a:p>
      </dgm:t>
    </dgm:pt>
    <dgm:pt modelId="{DEA7E021-D628-4D8B-AA8A-7D7269A7F9D3}" type="pres">
      <dgm:prSet presAssocID="{66576EFC-0876-451D-B816-C91206E8833B}" presName="horzThree" presStyleCnt="0"/>
      <dgm:spPr/>
      <dgm:t>
        <a:bodyPr/>
        <a:lstStyle/>
        <a:p>
          <a:endParaRPr lang="pt-BR"/>
        </a:p>
      </dgm:t>
    </dgm:pt>
    <dgm:pt modelId="{90D4CD7A-5593-4B58-881B-579B66DDC700}" type="pres">
      <dgm:prSet presAssocID="{14CD801F-9E1B-41CB-8C43-7EFD91AEFFD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E97462-4F2C-4326-B176-2CAEB0F1AF30}" type="pres">
      <dgm:prSet presAssocID="{14CD801F-9E1B-41CB-8C43-7EFD91AEFFD0}" presName="txFour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B4013F-CFFE-4856-8D33-6DA8066DD2D6}" type="pres">
      <dgm:prSet presAssocID="{14CD801F-9E1B-41CB-8C43-7EFD91AEFFD0}" presName="horzFour" presStyleCnt="0"/>
      <dgm:spPr/>
      <dgm:t>
        <a:bodyPr/>
        <a:lstStyle/>
        <a:p>
          <a:endParaRPr lang="pt-BR"/>
        </a:p>
      </dgm:t>
    </dgm:pt>
    <dgm:pt modelId="{8357A865-2230-471A-B471-920905F50C44}" type="pres">
      <dgm:prSet presAssocID="{20EA4889-0F21-4863-9347-F1CB1F4C775A}" presName="sibSpaceThree" presStyleCnt="0"/>
      <dgm:spPr/>
      <dgm:t>
        <a:bodyPr/>
        <a:lstStyle/>
        <a:p>
          <a:endParaRPr lang="pt-BR"/>
        </a:p>
      </dgm:t>
    </dgm:pt>
    <dgm:pt modelId="{525C3A7E-84DB-4FC6-A859-5381343A2281}" type="pres">
      <dgm:prSet presAssocID="{348C3DCD-D393-4B4F-BF90-2DB41BC05089}" presName="vertThree" presStyleCnt="0"/>
      <dgm:spPr/>
      <dgm:t>
        <a:bodyPr/>
        <a:lstStyle/>
        <a:p>
          <a:endParaRPr lang="pt-BR"/>
        </a:p>
      </dgm:t>
    </dgm:pt>
    <dgm:pt modelId="{F48C796C-C7AA-4976-ABCE-FF69D42F6F50}" type="pres">
      <dgm:prSet presAssocID="{348C3DCD-D393-4B4F-BF90-2DB41BC05089}" presName="txThree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EEE297-2901-4D7D-B1BC-FCF55CC732FF}" type="pres">
      <dgm:prSet presAssocID="{348C3DCD-D393-4B4F-BF90-2DB41BC05089}" presName="horzThree" presStyleCnt="0"/>
      <dgm:spPr/>
      <dgm:t>
        <a:bodyPr/>
        <a:lstStyle/>
        <a:p>
          <a:endParaRPr lang="pt-BR"/>
        </a:p>
      </dgm:t>
    </dgm:pt>
    <dgm:pt modelId="{095CC346-9094-4B53-81F4-FF799CFB1D8F}" type="pres">
      <dgm:prSet presAssocID="{0BC3DFF8-6F5D-4FE5-B072-FA935988AB7C}" presName="sibSpaceThree" presStyleCnt="0"/>
      <dgm:spPr/>
      <dgm:t>
        <a:bodyPr/>
        <a:lstStyle/>
        <a:p>
          <a:endParaRPr lang="pt-BR"/>
        </a:p>
      </dgm:t>
    </dgm:pt>
    <dgm:pt modelId="{E05FCA91-E7EE-4679-9029-E4F5BF254244}" type="pres">
      <dgm:prSet presAssocID="{C2539298-9211-40B0-8DD6-0D6A2A15D097}" presName="vertThree" presStyleCnt="0"/>
      <dgm:spPr/>
      <dgm:t>
        <a:bodyPr/>
        <a:lstStyle/>
        <a:p>
          <a:endParaRPr lang="pt-BR"/>
        </a:p>
      </dgm:t>
    </dgm:pt>
    <dgm:pt modelId="{C2F2738F-AC6E-4A06-A253-E5C559DDA1FD}" type="pres">
      <dgm:prSet presAssocID="{C2539298-9211-40B0-8DD6-0D6A2A15D097}" presName="txThree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877109-06A2-428E-84DF-B2DE4F0FF271}" type="pres">
      <dgm:prSet presAssocID="{C2539298-9211-40B0-8DD6-0D6A2A15D097}" presName="horzThree" presStyleCnt="0"/>
      <dgm:spPr/>
      <dgm:t>
        <a:bodyPr/>
        <a:lstStyle/>
        <a:p>
          <a:endParaRPr lang="pt-BR"/>
        </a:p>
      </dgm:t>
    </dgm:pt>
    <dgm:pt modelId="{F4AE8639-7330-4AF2-AA8B-BDAEB9088DFC}" type="pres">
      <dgm:prSet presAssocID="{D23F64BA-6B09-4F23-B636-AEADC5878F76}" presName="sibSpaceThree" presStyleCnt="0"/>
      <dgm:spPr/>
      <dgm:t>
        <a:bodyPr/>
        <a:lstStyle/>
        <a:p>
          <a:endParaRPr lang="pt-BR"/>
        </a:p>
      </dgm:t>
    </dgm:pt>
    <dgm:pt modelId="{EB8E93D3-A5B1-4B5D-9D33-AF6DA7F359A9}" type="pres">
      <dgm:prSet presAssocID="{2E6FF3BB-8F67-4913-BF44-9D07C75C7174}" presName="vertThree" presStyleCnt="0"/>
      <dgm:spPr/>
      <dgm:t>
        <a:bodyPr/>
        <a:lstStyle/>
        <a:p>
          <a:endParaRPr lang="pt-BR"/>
        </a:p>
      </dgm:t>
    </dgm:pt>
    <dgm:pt modelId="{0D908EAD-AFFE-456F-959C-6E45AEE21106}" type="pres">
      <dgm:prSet presAssocID="{2E6FF3BB-8F67-4913-BF44-9D07C75C7174}" presName="txThre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715459-1339-442E-9689-34BD6098A991}" type="pres">
      <dgm:prSet presAssocID="{2E6FF3BB-8F67-4913-BF44-9D07C75C7174}" presName="horzThree" presStyleCnt="0"/>
      <dgm:spPr/>
      <dgm:t>
        <a:bodyPr/>
        <a:lstStyle/>
        <a:p>
          <a:endParaRPr lang="pt-BR"/>
        </a:p>
      </dgm:t>
    </dgm:pt>
    <dgm:pt modelId="{3EBF2F7C-759D-4228-BBD9-2B6930E677B3}" type="pres">
      <dgm:prSet presAssocID="{E2A01F6E-A5E8-4080-8005-12C12EBDD0D6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C00CAC2B-CA09-495B-987A-63085FEC8DBE}" type="pres">
      <dgm:prSet presAssocID="{3F163605-64F5-4437-9608-A142AEA9091D}" presName="sibSpaceTwo" presStyleCnt="0"/>
      <dgm:spPr/>
      <dgm:t>
        <a:bodyPr/>
        <a:lstStyle/>
        <a:p>
          <a:endParaRPr lang="pt-BR"/>
        </a:p>
      </dgm:t>
    </dgm:pt>
    <dgm:pt modelId="{D0647AE6-A6A5-4A08-A44A-ECBB9FB20CD1}" type="pres">
      <dgm:prSet presAssocID="{00B8B15D-86A6-43A3-A77E-A62410BB9E3A}" presName="vertTwo" presStyleCnt="0"/>
      <dgm:spPr/>
      <dgm:t>
        <a:bodyPr/>
        <a:lstStyle/>
        <a:p>
          <a:endParaRPr lang="pt-BR"/>
        </a:p>
      </dgm:t>
    </dgm:pt>
    <dgm:pt modelId="{558DA1AB-7852-485B-B06F-B21814F36313}" type="pres">
      <dgm:prSet presAssocID="{00B8B15D-86A6-43A3-A77E-A62410BB9E3A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C1A88E-73AE-40F3-93A5-9703F9A84F79}" type="pres">
      <dgm:prSet presAssocID="{00B8B15D-86A6-43A3-A77E-A62410BB9E3A}" presName="parTransTwo" presStyleCnt="0"/>
      <dgm:spPr/>
      <dgm:t>
        <a:bodyPr/>
        <a:lstStyle/>
        <a:p>
          <a:endParaRPr lang="pt-BR"/>
        </a:p>
      </dgm:t>
    </dgm:pt>
    <dgm:pt modelId="{DAD32EC5-86C3-455F-94F3-979D15F766F1}" type="pres">
      <dgm:prSet presAssocID="{00B8B15D-86A6-43A3-A77E-A62410BB9E3A}" presName="horzTwo" presStyleCnt="0"/>
      <dgm:spPr/>
      <dgm:t>
        <a:bodyPr/>
        <a:lstStyle/>
        <a:p>
          <a:endParaRPr lang="pt-BR"/>
        </a:p>
      </dgm:t>
    </dgm:pt>
    <dgm:pt modelId="{E866408F-17B2-4283-9B4B-49CF74CD24D2}" type="pres">
      <dgm:prSet presAssocID="{E32B1226-EE46-4E2D-BA4B-CB5420DA0852}" presName="vertThree" presStyleCnt="0"/>
      <dgm:spPr/>
      <dgm:t>
        <a:bodyPr/>
        <a:lstStyle/>
        <a:p>
          <a:endParaRPr lang="pt-BR"/>
        </a:p>
      </dgm:t>
    </dgm:pt>
    <dgm:pt modelId="{EC94E5C0-7DFF-4E3E-B00B-326277C29F59}" type="pres">
      <dgm:prSet presAssocID="{E32B1226-EE46-4E2D-BA4B-CB5420DA0852}" presName="txThre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FDF66D-814E-4D4D-A5CE-FF9B10A0686B}" type="pres">
      <dgm:prSet presAssocID="{E32B1226-EE46-4E2D-BA4B-CB5420DA0852}" presName="horzThree" presStyleCnt="0"/>
      <dgm:spPr/>
      <dgm:t>
        <a:bodyPr/>
        <a:lstStyle/>
        <a:p>
          <a:endParaRPr lang="pt-BR"/>
        </a:p>
      </dgm:t>
    </dgm:pt>
    <dgm:pt modelId="{BC8AE8CB-4E20-47B3-AF48-5D386EE91606}" type="pres">
      <dgm:prSet presAssocID="{C97BDB8F-A208-4130-BCA9-50BE5B1CD048}" presName="sibSpaceThree" presStyleCnt="0"/>
      <dgm:spPr/>
      <dgm:t>
        <a:bodyPr/>
        <a:lstStyle/>
        <a:p>
          <a:endParaRPr lang="pt-BR"/>
        </a:p>
      </dgm:t>
    </dgm:pt>
    <dgm:pt modelId="{45ED5074-AA6E-4C12-9003-73D4F80F19DE}" type="pres">
      <dgm:prSet presAssocID="{1C7C5330-171A-478D-880E-567843157DBE}" presName="vertThree" presStyleCnt="0"/>
      <dgm:spPr/>
      <dgm:t>
        <a:bodyPr/>
        <a:lstStyle/>
        <a:p>
          <a:endParaRPr lang="pt-BR"/>
        </a:p>
      </dgm:t>
    </dgm:pt>
    <dgm:pt modelId="{0C858E9B-5E82-4BD8-9549-95E836E643D4}" type="pres">
      <dgm:prSet presAssocID="{1C7C5330-171A-478D-880E-567843157DBE}" presName="txThre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CE5E46-2E23-45FE-A750-CF76296F55F3}" type="pres">
      <dgm:prSet presAssocID="{1C7C5330-171A-478D-880E-567843157DBE}" presName="horzThree" presStyleCnt="0"/>
      <dgm:spPr/>
      <dgm:t>
        <a:bodyPr/>
        <a:lstStyle/>
        <a:p>
          <a:endParaRPr lang="pt-BR"/>
        </a:p>
      </dgm:t>
    </dgm:pt>
    <dgm:pt modelId="{B891225C-A837-48B0-8A6A-D4D37E5F621B}" type="pres">
      <dgm:prSet presAssocID="{30440DDD-681D-448E-97A7-A32B186EE02D}" presName="sibSpaceThree" presStyleCnt="0"/>
      <dgm:spPr/>
      <dgm:t>
        <a:bodyPr/>
        <a:lstStyle/>
        <a:p>
          <a:endParaRPr lang="pt-BR"/>
        </a:p>
      </dgm:t>
    </dgm:pt>
    <dgm:pt modelId="{BBB73A0D-4A4F-4670-9FEB-BA4D74830732}" type="pres">
      <dgm:prSet presAssocID="{DBBC1AD4-1752-4540-A3C9-E0360EE884E3}" presName="vertThree" presStyleCnt="0"/>
      <dgm:spPr/>
      <dgm:t>
        <a:bodyPr/>
        <a:lstStyle/>
        <a:p>
          <a:endParaRPr lang="pt-BR"/>
        </a:p>
      </dgm:t>
    </dgm:pt>
    <dgm:pt modelId="{D2355A3A-3036-426D-AFAB-165A256D5EB9}" type="pres">
      <dgm:prSet presAssocID="{DBBC1AD4-1752-4540-A3C9-E0360EE884E3}" presName="txThree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B831AF-D3B1-4B10-8ABF-D81F26C64CAB}" type="pres">
      <dgm:prSet presAssocID="{DBBC1AD4-1752-4540-A3C9-E0360EE884E3}" presName="parTransThree" presStyleCnt="0"/>
      <dgm:spPr/>
      <dgm:t>
        <a:bodyPr/>
        <a:lstStyle/>
        <a:p>
          <a:endParaRPr lang="pt-BR"/>
        </a:p>
      </dgm:t>
    </dgm:pt>
    <dgm:pt modelId="{83770F5E-9A34-483D-B8D8-6D19921C88EF}" type="pres">
      <dgm:prSet presAssocID="{DBBC1AD4-1752-4540-A3C9-E0360EE884E3}" presName="horzThree" presStyleCnt="0"/>
      <dgm:spPr/>
      <dgm:t>
        <a:bodyPr/>
        <a:lstStyle/>
        <a:p>
          <a:endParaRPr lang="pt-BR"/>
        </a:p>
      </dgm:t>
    </dgm:pt>
    <dgm:pt modelId="{1454AD69-BEBB-45F9-8F29-3C6469D74D9A}" type="pres">
      <dgm:prSet presAssocID="{C4FC7BB9-6B24-4DD8-9737-34D98BEE82C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431E04-9062-4649-B9F6-CAFACA1497DB}" type="pres">
      <dgm:prSet presAssocID="{C4FC7BB9-6B24-4DD8-9737-34D98BEE82CB}" presName="txFour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B680E2-E885-457B-B233-D6B3CF8935CB}" type="pres">
      <dgm:prSet presAssocID="{C4FC7BB9-6B24-4DD8-9737-34D98BEE82CB}" presName="horzFour" presStyleCnt="0"/>
      <dgm:spPr/>
      <dgm:t>
        <a:bodyPr/>
        <a:lstStyle/>
        <a:p>
          <a:endParaRPr lang="pt-BR"/>
        </a:p>
      </dgm:t>
    </dgm:pt>
    <dgm:pt modelId="{576C5D11-C1BF-4E39-8E15-86EBEA5162CD}" type="pres">
      <dgm:prSet presAssocID="{53E45C28-DEC5-4E58-855F-F657E63C5F67}" presName="sibSpaceFour" presStyleCnt="0"/>
      <dgm:spPr/>
      <dgm:t>
        <a:bodyPr/>
        <a:lstStyle/>
        <a:p>
          <a:endParaRPr lang="pt-BR"/>
        </a:p>
      </dgm:t>
    </dgm:pt>
    <dgm:pt modelId="{6B76E0E4-8029-4202-B608-4763BC79D74A}" type="pres">
      <dgm:prSet presAssocID="{21FD510E-37CD-45C5-9214-4816DCA37D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2A8D02-19D6-4DA4-9FA4-287E4C306163}" type="pres">
      <dgm:prSet presAssocID="{21FD510E-37CD-45C5-9214-4816DCA37D73}" presName="txFour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79F8D2-3A29-45A5-9997-B3D40A14BA6C}" type="pres">
      <dgm:prSet presAssocID="{21FD510E-37CD-45C5-9214-4816DCA37D73}" presName="horzFour" presStyleCnt="0"/>
      <dgm:spPr/>
      <dgm:t>
        <a:bodyPr/>
        <a:lstStyle/>
        <a:p>
          <a:endParaRPr lang="pt-BR"/>
        </a:p>
      </dgm:t>
    </dgm:pt>
    <dgm:pt modelId="{52B6847D-DFCA-49A5-B0AC-5129720944BB}" type="pres">
      <dgm:prSet presAssocID="{F6DCEC84-5D53-465E-97E7-AF1DB5327AE5}" presName="sibSpaceFour" presStyleCnt="0"/>
      <dgm:spPr/>
      <dgm:t>
        <a:bodyPr/>
        <a:lstStyle/>
        <a:p>
          <a:endParaRPr lang="pt-BR"/>
        </a:p>
      </dgm:t>
    </dgm:pt>
    <dgm:pt modelId="{DEC53E34-06AB-4EFC-BC6B-8BA8041307B2}" type="pres">
      <dgm:prSet presAssocID="{E215975E-0549-416D-AFA5-19705B589AE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85767F-1431-4E5B-9214-0154C31DD317}" type="pres">
      <dgm:prSet presAssocID="{E215975E-0549-416D-AFA5-19705B589AEF}" presName="txFour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CEFB85-12C0-48CA-9F60-9B4E94EC1847}" type="pres">
      <dgm:prSet presAssocID="{E215975E-0549-416D-AFA5-19705B589AEF}" presName="horzFour" presStyleCnt="0"/>
      <dgm:spPr/>
      <dgm:t>
        <a:bodyPr/>
        <a:lstStyle/>
        <a:p>
          <a:endParaRPr lang="pt-BR"/>
        </a:p>
      </dgm:t>
    </dgm:pt>
    <dgm:pt modelId="{E6811C60-FE53-4664-8F25-5A1D2FA6B2DB}" type="pres">
      <dgm:prSet presAssocID="{4EC85090-01F8-4224-B750-F1EB486666E3}" presName="sibSpaceFour" presStyleCnt="0"/>
      <dgm:spPr/>
      <dgm:t>
        <a:bodyPr/>
        <a:lstStyle/>
        <a:p>
          <a:endParaRPr lang="pt-BR"/>
        </a:p>
      </dgm:t>
    </dgm:pt>
    <dgm:pt modelId="{FFF43215-9017-4202-9B96-184DDDAEF0C7}" type="pres">
      <dgm:prSet presAssocID="{2BE0861D-FB19-4388-B1F7-F314EF6B70E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775E4B-5FCF-458C-A543-1632088C5F8B}" type="pres">
      <dgm:prSet presAssocID="{2BE0861D-FB19-4388-B1F7-F314EF6B70EC}" presName="txFour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D0F1EB-2E39-4CB6-B393-5309D734611B}" type="pres">
      <dgm:prSet presAssocID="{2BE0861D-FB19-4388-B1F7-F314EF6B70EC}" presName="horzFour" presStyleCnt="0"/>
      <dgm:spPr/>
      <dgm:t>
        <a:bodyPr/>
        <a:lstStyle/>
        <a:p>
          <a:endParaRPr lang="pt-BR"/>
        </a:p>
      </dgm:t>
    </dgm:pt>
    <dgm:pt modelId="{B8CB8E7F-D016-4268-BA78-A3D927DC5F6D}" type="pres">
      <dgm:prSet presAssocID="{F53F5EC0-5F68-4880-AF29-2A9A88F8695C}" presName="sibSpaceTwo" presStyleCnt="0"/>
      <dgm:spPr/>
      <dgm:t>
        <a:bodyPr/>
        <a:lstStyle/>
        <a:p>
          <a:endParaRPr lang="pt-BR"/>
        </a:p>
      </dgm:t>
    </dgm:pt>
    <dgm:pt modelId="{C6A89D7D-A8E9-4F27-A6E1-6F7876E71C05}" type="pres">
      <dgm:prSet presAssocID="{15876AAC-AE5D-445C-9562-F2EF7F3980BF}" presName="vertTwo" presStyleCnt="0"/>
      <dgm:spPr/>
      <dgm:t>
        <a:bodyPr/>
        <a:lstStyle/>
        <a:p>
          <a:endParaRPr lang="pt-BR"/>
        </a:p>
      </dgm:t>
    </dgm:pt>
    <dgm:pt modelId="{A5051254-6149-4353-B630-3B1A8FF0C1E7}" type="pres">
      <dgm:prSet presAssocID="{15876AAC-AE5D-445C-9562-F2EF7F3980B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01327F-88C8-444F-9318-8EA477C267EB}" type="pres">
      <dgm:prSet presAssocID="{15876AAC-AE5D-445C-9562-F2EF7F3980BF}" presName="parTransTwo" presStyleCnt="0"/>
      <dgm:spPr/>
      <dgm:t>
        <a:bodyPr/>
        <a:lstStyle/>
        <a:p>
          <a:endParaRPr lang="pt-BR"/>
        </a:p>
      </dgm:t>
    </dgm:pt>
    <dgm:pt modelId="{216BC961-6502-49F3-AB4C-D33AB4658D0A}" type="pres">
      <dgm:prSet presAssocID="{15876AAC-AE5D-445C-9562-F2EF7F3980BF}" presName="horzTwo" presStyleCnt="0"/>
      <dgm:spPr/>
      <dgm:t>
        <a:bodyPr/>
        <a:lstStyle/>
        <a:p>
          <a:endParaRPr lang="pt-BR"/>
        </a:p>
      </dgm:t>
    </dgm:pt>
    <dgm:pt modelId="{46571EFE-A76C-40D0-86B5-6074B73143E4}" type="pres">
      <dgm:prSet presAssocID="{591E1E19-8B0B-4128-AE3F-FF9EBACA2CE1}" presName="vertThree" presStyleCnt="0"/>
      <dgm:spPr/>
      <dgm:t>
        <a:bodyPr/>
        <a:lstStyle/>
        <a:p>
          <a:endParaRPr lang="pt-BR"/>
        </a:p>
      </dgm:t>
    </dgm:pt>
    <dgm:pt modelId="{EBE83490-8ECA-4165-8C91-221EFB70E75B}" type="pres">
      <dgm:prSet presAssocID="{591E1E19-8B0B-4128-AE3F-FF9EBACA2CE1}" presName="txThree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09EE9F-4324-4348-BEC7-BDCEC2C689D1}" type="pres">
      <dgm:prSet presAssocID="{591E1E19-8B0B-4128-AE3F-FF9EBACA2CE1}" presName="horzThree" presStyleCnt="0"/>
      <dgm:spPr/>
      <dgm:t>
        <a:bodyPr/>
        <a:lstStyle/>
        <a:p>
          <a:endParaRPr lang="pt-BR"/>
        </a:p>
      </dgm:t>
    </dgm:pt>
    <dgm:pt modelId="{6A3BE947-0ACF-4119-8A5C-0441EB7BFEA6}" type="pres">
      <dgm:prSet presAssocID="{028A0AEF-AFEF-4C99-A1F7-138C5BF1816B}" presName="sibSpaceThree" presStyleCnt="0"/>
      <dgm:spPr/>
      <dgm:t>
        <a:bodyPr/>
        <a:lstStyle/>
        <a:p>
          <a:endParaRPr lang="pt-BR"/>
        </a:p>
      </dgm:t>
    </dgm:pt>
    <dgm:pt modelId="{D1874F92-36B3-4616-A147-BFAF356846A5}" type="pres">
      <dgm:prSet presAssocID="{9B555837-FCBC-4D45-84F6-BD2D1D023E81}" presName="vertThree" presStyleCnt="0"/>
      <dgm:spPr/>
      <dgm:t>
        <a:bodyPr/>
        <a:lstStyle/>
        <a:p>
          <a:endParaRPr lang="pt-BR"/>
        </a:p>
      </dgm:t>
    </dgm:pt>
    <dgm:pt modelId="{1ED0211D-CD00-47A8-847D-A6F11747DCC1}" type="pres">
      <dgm:prSet presAssocID="{9B555837-FCBC-4D45-84F6-BD2D1D023E81}" presName="txThree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B73F82-B4B7-4573-81B2-A15F9FFCF0C0}" type="pres">
      <dgm:prSet presAssocID="{9B555837-FCBC-4D45-84F6-BD2D1D023E81}" presName="horzThree" presStyleCnt="0"/>
      <dgm:spPr/>
      <dgm:t>
        <a:bodyPr/>
        <a:lstStyle/>
        <a:p>
          <a:endParaRPr lang="pt-BR"/>
        </a:p>
      </dgm:t>
    </dgm:pt>
    <dgm:pt modelId="{09A47AD5-100B-4015-89CC-9FE8C2C08CDC}" type="pres">
      <dgm:prSet presAssocID="{24A73E05-8147-4FF9-9A3A-CECBA9DC1848}" presName="sibSpaceThree" presStyleCnt="0"/>
      <dgm:spPr/>
      <dgm:t>
        <a:bodyPr/>
        <a:lstStyle/>
        <a:p>
          <a:endParaRPr lang="pt-BR"/>
        </a:p>
      </dgm:t>
    </dgm:pt>
    <dgm:pt modelId="{516BE1AE-DB9F-403C-A5E7-D6989611A02A}" type="pres">
      <dgm:prSet presAssocID="{090654FF-A7C7-4DA8-A4C0-BD2B6E8DD00F}" presName="vertThree" presStyleCnt="0"/>
      <dgm:spPr/>
      <dgm:t>
        <a:bodyPr/>
        <a:lstStyle/>
        <a:p>
          <a:endParaRPr lang="pt-BR"/>
        </a:p>
      </dgm:t>
    </dgm:pt>
    <dgm:pt modelId="{4866B85F-BD09-49F8-8E65-C043EB6972ED}" type="pres">
      <dgm:prSet presAssocID="{090654FF-A7C7-4DA8-A4C0-BD2B6E8DD00F}" presName="txThree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122878-F85A-4794-A001-9A5B3F332E84}" type="pres">
      <dgm:prSet presAssocID="{090654FF-A7C7-4DA8-A4C0-BD2B6E8DD00F}" presName="horzThree" presStyleCnt="0"/>
      <dgm:spPr/>
      <dgm:t>
        <a:bodyPr/>
        <a:lstStyle/>
        <a:p>
          <a:endParaRPr lang="pt-BR"/>
        </a:p>
      </dgm:t>
    </dgm:pt>
  </dgm:ptLst>
  <dgm:cxnLst>
    <dgm:cxn modelId="{C31C55E9-0FE6-4510-9010-A14C5EAF4706}" type="presOf" srcId="{A342EF09-8BCF-4696-A829-00B9786474F5}" destId="{7CBB0B6A-8A38-4625-90CE-D52D7969FCB0}" srcOrd="0" destOrd="0" presId="urn:microsoft.com/office/officeart/2005/8/layout/hierarchy4"/>
    <dgm:cxn modelId="{BCA86BC5-07C0-4912-8740-82D254333E9D}" type="presOf" srcId="{2E6FF3BB-8F67-4913-BF44-9D07C75C7174}" destId="{0D908EAD-AFFE-456F-959C-6E45AEE21106}" srcOrd="0" destOrd="0" presId="urn:microsoft.com/office/officeart/2005/8/layout/hierarchy4"/>
    <dgm:cxn modelId="{0E4CAD74-04E8-443B-BDE9-A8CA785056D3}" srcId="{072C549E-0980-4A0B-9204-FD6C3969C569}" destId="{9BD1C59D-4707-4E50-9FE6-80416C2890FC}" srcOrd="0" destOrd="0" parTransId="{753A3B0F-52AC-4F77-9672-EB71D8628606}" sibTransId="{5A9278AC-9426-4AC6-84EA-DA2ACB528AE5}"/>
    <dgm:cxn modelId="{2AD5C600-2DEA-4E63-8F37-E07BAC454635}" srcId="{072C549E-0980-4A0B-9204-FD6C3969C569}" destId="{FA94988F-D43E-47A3-85B6-41E15F736D1B}" srcOrd="2" destOrd="0" parTransId="{65FEC3E8-0E4B-4593-BE63-9525C3D9A15B}" sibTransId="{767359A9-7358-44AD-A4C5-0748E5F4B6B9}"/>
    <dgm:cxn modelId="{1D263A95-4AC5-42E7-9940-D2617B3C17F0}" type="presOf" srcId="{1C7C5330-171A-478D-880E-567843157DBE}" destId="{0C858E9B-5E82-4BD8-9549-95E836E643D4}" srcOrd="0" destOrd="0" presId="urn:microsoft.com/office/officeart/2005/8/layout/hierarchy4"/>
    <dgm:cxn modelId="{8C42475E-1404-4E29-8A80-E929B256E26D}" type="presOf" srcId="{591E1E19-8B0B-4128-AE3F-FF9EBACA2CE1}" destId="{EBE83490-8ECA-4165-8C91-221EFB70E75B}" srcOrd="0" destOrd="0" presId="urn:microsoft.com/office/officeart/2005/8/layout/hierarchy4"/>
    <dgm:cxn modelId="{F82A1CA4-3013-4D9C-8EE4-2C770A8A98DD}" type="presOf" srcId="{80E8118C-9797-46B9-B548-FD0A502E0370}" destId="{6357DE47-E83A-42AC-A15C-523925991061}" srcOrd="0" destOrd="0" presId="urn:microsoft.com/office/officeart/2005/8/layout/hierarchy4"/>
    <dgm:cxn modelId="{13B497B0-7425-4C45-9264-5306D50D2083}" srcId="{54544AC1-CEC5-4581-A90A-3EE4C05C6263}" destId="{2E6FF3BB-8F67-4913-BF44-9D07C75C7174}" srcOrd="5" destOrd="0" parTransId="{A7114EB4-9E75-46A0-B738-539614F42599}" sibTransId="{E2A01F6E-A5E8-4080-8005-12C12EBDD0D6}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A5582681-101D-4AE1-9B69-0B4F7197AFA3}" type="presOf" srcId="{BA7FB976-340D-4568-9D24-701B837B6122}" destId="{FF29F957-3DA6-4B84-9EDD-EFA63068B247}" srcOrd="0" destOrd="0" presId="urn:microsoft.com/office/officeart/2005/8/layout/hierarchy4"/>
    <dgm:cxn modelId="{5191CABB-D29A-492C-A92F-86A45C3AD0F4}" type="presOf" srcId="{15BAE803-60B4-4836-8481-0BBC319AD19E}" destId="{C1BEDB88-0E83-4133-AE15-8072B0DEDD93}" srcOrd="0" destOrd="0" presId="urn:microsoft.com/office/officeart/2005/8/layout/hierarchy4"/>
    <dgm:cxn modelId="{785A3B2E-E10E-490F-9B4A-277E7A912C1E}" srcId="{54544AC1-CEC5-4581-A90A-3EE4C05C6263}" destId="{072C549E-0980-4A0B-9204-FD6C3969C569}" srcOrd="1" destOrd="0" parTransId="{B20F7B66-FEA8-4BF5-965D-B005D31728B9}" sibTransId="{CC8726D0-4773-4FA2-AE58-89F6ECAA495E}"/>
    <dgm:cxn modelId="{17388895-2FE9-4885-A364-9E7FBD8157F1}" srcId="{54544AC1-CEC5-4581-A90A-3EE4C05C6263}" destId="{A342EF09-8BCF-4696-A829-00B9786474F5}" srcOrd="6" destOrd="0" parTransId="{5ECE2B7F-018A-4541-B311-9EDBB262730B}" sibTransId="{C4AAEB97-44F1-4A14-941B-00BD96FA14E8}"/>
    <dgm:cxn modelId="{9FA1E8CB-A2FD-4452-B78B-596E35297E41}" type="presOf" srcId="{9BD1C59D-4707-4E50-9FE6-80416C2890FC}" destId="{C904E332-D8E9-4FF7-8C60-8DA2403AEEAE}" srcOrd="0" destOrd="0" presId="urn:microsoft.com/office/officeart/2005/8/layout/hierarchy4"/>
    <dgm:cxn modelId="{81B90600-7987-492D-8A59-A9D2E7294B64}" type="presOf" srcId="{348C3DCD-D393-4B4F-BF90-2DB41BC05089}" destId="{F48C796C-C7AA-4976-ABCE-FF69D42F6F50}" srcOrd="0" destOrd="0" presId="urn:microsoft.com/office/officeart/2005/8/layout/hierarchy4"/>
    <dgm:cxn modelId="{9021B7CA-6438-4DC6-978B-D07BCF83D636}" type="presOf" srcId="{54544AC1-CEC5-4581-A90A-3EE4C05C6263}" destId="{06E8B9B9-03AC-4C34-94FD-1528712110ED}" srcOrd="0" destOrd="0" presId="urn:microsoft.com/office/officeart/2005/8/layout/hierarchy4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FFCEEBA8-E29D-4E1A-87FC-29B7CB1DE0DD}" srcId="{DBBC1AD4-1752-4540-A3C9-E0360EE884E3}" destId="{21FD510E-37CD-45C5-9214-4816DCA37D73}" srcOrd="1" destOrd="0" parTransId="{5587FC95-8AFB-490D-AF34-E1C1550B2979}" sibTransId="{F6DCEC84-5D53-465E-97E7-AF1DB5327AE5}"/>
    <dgm:cxn modelId="{07F92A76-B759-4007-86EF-E2C649BE1017}" srcId="{00B8B15D-86A6-43A3-A77E-A62410BB9E3A}" destId="{E32B1226-EE46-4E2D-BA4B-CB5420DA0852}" srcOrd="0" destOrd="0" parTransId="{8C96C4D0-7650-43FE-A112-1AB58FFD7BD8}" sibTransId="{C97BDB8F-A208-4130-BCA9-50BE5B1CD048}"/>
    <dgm:cxn modelId="{C943B20E-FDC1-4696-BBE5-99BB2E66E61D}" type="presOf" srcId="{E215975E-0549-416D-AFA5-19705B589AEF}" destId="{0C85767F-1431-4E5B-9214-0154C31DD317}" srcOrd="0" destOrd="0" presId="urn:microsoft.com/office/officeart/2005/8/layout/hierarchy4"/>
    <dgm:cxn modelId="{3D8B39D1-6856-48B3-8162-CE672462AFD8}" srcId="{15876AAC-AE5D-445C-9562-F2EF7F3980BF}" destId="{090654FF-A7C7-4DA8-A4C0-BD2B6E8DD00F}" srcOrd="2" destOrd="0" parTransId="{E7645F1C-8946-4EA6-AFBA-D0653F598F0E}" sibTransId="{E6A2ADEF-ED5F-410D-A3EC-4191CC2A48CB}"/>
    <dgm:cxn modelId="{9327CC4D-E8E3-47CA-A1AB-64FFA68FBC0F}" type="presOf" srcId="{DBBC1AD4-1752-4540-A3C9-E0360EE884E3}" destId="{D2355A3A-3036-426D-AFAB-165A256D5EB9}" srcOrd="0" destOrd="0" presId="urn:microsoft.com/office/officeart/2005/8/layout/hierarchy4"/>
    <dgm:cxn modelId="{D94A2782-A0AA-43A7-B1B4-3A3F1FC3079A}" srcId="{00B8B15D-86A6-43A3-A77E-A62410BB9E3A}" destId="{1C7C5330-171A-478D-880E-567843157DBE}" srcOrd="1" destOrd="0" parTransId="{2B274031-F6FE-4F95-A911-C25AC2C5AC2F}" sibTransId="{30440DDD-681D-448E-97A7-A32B186EE02D}"/>
    <dgm:cxn modelId="{368AA4C1-25FE-48D6-8032-9667C157ECD8}" srcId="{66576EFC-0876-451D-B816-C91206E8833B}" destId="{14CD801F-9E1B-41CB-8C43-7EFD91AEFFD0}" srcOrd="0" destOrd="0" parTransId="{11C7FC46-6F0E-4A11-8BB2-662D04B7A43C}" sibTransId="{D4942346-7D56-476B-8DDE-901363061DAB}"/>
    <dgm:cxn modelId="{70FE3817-6C94-4143-8AB9-F578A4732532}" type="presOf" srcId="{090654FF-A7C7-4DA8-A4C0-BD2B6E8DD00F}" destId="{4866B85F-BD09-49F8-8E65-C043EB6972ED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A226913-8FCE-4D12-9A9E-A6932F5EF79F}" type="presOf" srcId="{C4FC7BB9-6B24-4DD8-9737-34D98BEE82CB}" destId="{67431E04-9062-4649-B9F6-CAFACA1497DB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FDBE5CA7-21B7-4B40-9AF2-75A845C36903}" type="presOf" srcId="{21FD510E-37CD-45C5-9214-4816DCA37D73}" destId="{112A8D02-19D6-4DA4-9FA4-287E4C306163}" srcOrd="0" destOrd="0" presId="urn:microsoft.com/office/officeart/2005/8/layout/hierarchy4"/>
    <dgm:cxn modelId="{514E087D-0DC2-4E0D-9940-22FA65146128}" srcId="{0A3D0559-1272-44EB-ABE6-D81F75D46D2F}" destId="{15876AAC-AE5D-445C-9562-F2EF7F3980BF}" srcOrd="2" destOrd="0" parTransId="{739226AD-4B97-4AC3-98BA-F6AF168752CE}" sibTransId="{1FFC217D-7E0F-439B-AA76-A1D38CA04E95}"/>
    <dgm:cxn modelId="{83B598A6-4DDD-467C-A9F0-59E2090E05A7}" srcId="{0A3D0559-1272-44EB-ABE6-D81F75D46D2F}" destId="{54544AC1-CEC5-4581-A90A-3EE4C05C6263}" srcOrd="0" destOrd="0" parTransId="{E2D25FBC-2504-44DD-BA30-B6233EED6312}" sibTransId="{3F163605-64F5-4437-9608-A142AEA9091D}"/>
    <dgm:cxn modelId="{ABF73F6E-FC1C-426C-8A9A-9E8A810286F7}" srcId="{0A3D0559-1272-44EB-ABE6-D81F75D46D2F}" destId="{00B8B15D-86A6-43A3-A77E-A62410BB9E3A}" srcOrd="1" destOrd="0" parTransId="{71CC592C-0691-417B-86EA-2A5458BBA3FF}" sibTransId="{F53F5EC0-5F68-4880-AF29-2A9A88F8695C}"/>
    <dgm:cxn modelId="{2D6E0237-1AD0-48E6-8102-7224929307B4}" type="presOf" srcId="{C2539298-9211-40B0-8DD6-0D6A2A15D097}" destId="{C2F2738F-AC6E-4A06-A253-E5C559DDA1FD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E35D4D99-D19B-4F8C-9E5D-EFFAA4BAF184}" type="presOf" srcId="{2BE0861D-FB19-4388-B1F7-F314EF6B70EC}" destId="{21775E4B-5FCF-458C-A543-1632088C5F8B}" srcOrd="0" destOrd="0" presId="urn:microsoft.com/office/officeart/2005/8/layout/hierarchy4"/>
    <dgm:cxn modelId="{4AB4490D-DD4B-4EE3-BDBF-3278C8A443A9}" type="presOf" srcId="{00B8B15D-86A6-43A3-A77E-A62410BB9E3A}" destId="{558DA1AB-7852-485B-B06F-B21814F36313}" srcOrd="0" destOrd="0" presId="urn:microsoft.com/office/officeart/2005/8/layout/hierarchy4"/>
    <dgm:cxn modelId="{C2A43AF9-D915-4F97-AB9C-622A9FEE939C}" srcId="{15876AAC-AE5D-445C-9562-F2EF7F3980BF}" destId="{591E1E19-8B0B-4128-AE3F-FF9EBACA2CE1}" srcOrd="0" destOrd="0" parTransId="{3B7874E6-BED4-47CB-BB67-189019D46525}" sibTransId="{028A0AEF-AFEF-4C99-A1F7-138C5BF1816B}"/>
    <dgm:cxn modelId="{D7FE6351-4C7C-4AFC-A882-B94E377853B3}" type="presOf" srcId="{15876AAC-AE5D-445C-9562-F2EF7F3980BF}" destId="{A5051254-6149-4353-B630-3B1A8FF0C1E7}" srcOrd="0" destOrd="0" presId="urn:microsoft.com/office/officeart/2005/8/layout/hierarchy4"/>
    <dgm:cxn modelId="{0DCA7744-AF2B-4557-8F92-89070E7A59C2}" srcId="{00B8B15D-86A6-43A3-A77E-A62410BB9E3A}" destId="{DBBC1AD4-1752-4540-A3C9-E0360EE884E3}" srcOrd="2" destOrd="0" parTransId="{ED5D404C-2511-4FEC-9E32-7C0212A234F8}" sibTransId="{FC5865D9-D1C3-46CE-B007-57B151E58466}"/>
    <dgm:cxn modelId="{B3A0D4AE-A3BC-4B09-B6D3-E1ADD9EDAD06}" type="presOf" srcId="{14CD801F-9E1B-41CB-8C43-7EFD91AEFFD0}" destId="{F9E97462-4F2C-4326-B176-2CAEB0F1AF30}" srcOrd="0" destOrd="0" presId="urn:microsoft.com/office/officeart/2005/8/layout/hierarchy4"/>
    <dgm:cxn modelId="{CD66C507-1B74-4422-A8EC-5CE56670D95B}" type="presOf" srcId="{9B555837-FCBC-4D45-84F6-BD2D1D023E81}" destId="{1ED0211D-CD00-47A8-847D-A6F11747DCC1}" srcOrd="0" destOrd="0" presId="urn:microsoft.com/office/officeart/2005/8/layout/hierarchy4"/>
    <dgm:cxn modelId="{80414720-19C6-4857-9AA1-D9DBE9FBCFFE}" srcId="{54544AC1-CEC5-4581-A90A-3EE4C05C6263}" destId="{C2539298-9211-40B0-8DD6-0D6A2A15D097}" srcOrd="4" destOrd="0" parTransId="{B179BD49-A1BC-4085-8EEF-A6058E61F5A9}" sibTransId="{D23F64BA-6B09-4F23-B636-AEADC5878F76}"/>
    <dgm:cxn modelId="{692DE3BF-D75E-434D-9E71-2D6CCB9BACDE}" type="presOf" srcId="{E32B1226-EE46-4E2D-BA4B-CB5420DA0852}" destId="{EC94E5C0-7DFF-4E3E-B00B-326277C29F59}" srcOrd="0" destOrd="0" presId="urn:microsoft.com/office/officeart/2005/8/layout/hierarchy4"/>
    <dgm:cxn modelId="{203D5E51-7EF0-4691-82EC-75F000D50274}" srcId="{DBBC1AD4-1752-4540-A3C9-E0360EE884E3}" destId="{E215975E-0549-416D-AFA5-19705B589AEF}" srcOrd="2" destOrd="0" parTransId="{1245BA4A-11B7-43A0-AA44-208C868FA164}" sibTransId="{4EC85090-01F8-4224-B750-F1EB486666E3}"/>
    <dgm:cxn modelId="{91A9EA6A-14B1-4412-BFC3-27BE5360F1E4}" type="presOf" srcId="{9AC790BB-F299-4A17-A6D9-6C2746CE68F4}" destId="{ACB7799F-D7F8-41DD-9245-3A46F8710774}" srcOrd="0" destOrd="0" presId="urn:microsoft.com/office/officeart/2005/8/layout/hierarchy4"/>
    <dgm:cxn modelId="{11EF383D-8CA3-445B-88EA-603D4C053B49}" type="presOf" srcId="{13ED019F-54F0-4272-BCD5-BAB1970CC55B}" destId="{1482EDC8-7E94-4535-A5F6-868C4E967C20}" srcOrd="0" destOrd="0" presId="urn:microsoft.com/office/officeart/2005/8/layout/hierarchy4"/>
    <dgm:cxn modelId="{E46332FA-A00E-466B-9C0C-E40EEB2EF492}" type="presOf" srcId="{5D6F40FC-A353-4936-B13F-89D97B20302D}" destId="{3D404FE8-8A7F-46CF-AC40-6CB9451EAD72}" srcOrd="0" destOrd="0" presId="urn:microsoft.com/office/officeart/2005/8/layout/hierarchy4"/>
    <dgm:cxn modelId="{BDEA7398-2F72-45F0-BDB7-00DA082B539B}" srcId="{072C549E-0980-4A0B-9204-FD6C3969C569}" destId="{BA7FB976-340D-4568-9D24-701B837B6122}" srcOrd="1" destOrd="0" parTransId="{EEEEA411-F326-4DB2-89DB-A11929AB61B8}" sibTransId="{F6F2186C-8437-4038-A32E-D29B6E52AED3}"/>
    <dgm:cxn modelId="{E0FC87FA-A823-471F-B055-89D2DD328376}" type="presOf" srcId="{072C549E-0980-4A0B-9204-FD6C3969C569}" destId="{F793B11E-D2A0-4383-80B7-546DD43AE720}" srcOrd="0" destOrd="0" presId="urn:microsoft.com/office/officeart/2005/8/layout/hierarchy4"/>
    <dgm:cxn modelId="{A4F263F4-C847-4A1A-B36C-9126EA78F09F}" type="presOf" srcId="{B00C5DFC-5954-467B-A288-B7C69AD51F7D}" destId="{79317A3C-4EA9-4C28-895D-7434AAB25BBF}" srcOrd="0" destOrd="0" presId="urn:microsoft.com/office/officeart/2005/8/layout/hierarchy4"/>
    <dgm:cxn modelId="{59F3D807-51A1-4C18-BBE6-3BF3E6F138C2}" srcId="{DBBC1AD4-1752-4540-A3C9-E0360EE884E3}" destId="{C4FC7BB9-6B24-4DD8-9737-34D98BEE82CB}" srcOrd="0" destOrd="0" parTransId="{2F500C3E-0B57-46AB-B5AD-064C34595AB9}" sibTransId="{53E45C28-DEC5-4E58-855F-F657E63C5F67}"/>
    <dgm:cxn modelId="{54DE79FF-C0C1-4C6D-801B-C5555A82B87D}" srcId="{54544AC1-CEC5-4581-A90A-3EE4C05C6263}" destId="{66576EFC-0876-451D-B816-C91206E8833B}" srcOrd="2" destOrd="0" parTransId="{733AFEC2-09A4-48FA-B969-7FE00BADE3B2}" sibTransId="{20EA4889-0F21-4863-9347-F1CB1F4C775A}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7B4F431E-A5A2-4B84-824A-992530E67D2E}" srcId="{54544AC1-CEC5-4581-A90A-3EE4C05C6263}" destId="{80E8118C-9797-46B9-B548-FD0A502E0370}" srcOrd="0" destOrd="0" parTransId="{9C0B8002-309A-450B-8F2F-79E385C6F8D1}" sibTransId="{EECD8A88-5D2A-4D9B-A99E-F65C895474A4}"/>
    <dgm:cxn modelId="{429D0569-E4B8-4DD2-A2E0-2C24B3D3502E}" srcId="{DBBC1AD4-1752-4540-A3C9-E0360EE884E3}" destId="{2BE0861D-FB19-4388-B1F7-F314EF6B70EC}" srcOrd="3" destOrd="0" parTransId="{33C5F8AA-81E6-4328-AA9F-F900A0A76CC9}" sibTransId="{F9811706-0BD8-4F3A-BF9D-914D88988000}"/>
    <dgm:cxn modelId="{72A5C840-3CB4-4186-8EBF-8A8446B26FC2}" srcId="{54544AC1-CEC5-4581-A90A-3EE4C05C6263}" destId="{348C3DCD-D393-4B4F-BF90-2DB41BC05089}" srcOrd="3" destOrd="0" parTransId="{0C4BE900-E488-4477-9DAD-4E7B65718FBA}" sibTransId="{0BC3DFF8-6F5D-4FE5-B072-FA935988AB7C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4EA46B1E-B14D-4CCC-9490-500E89C34B57}" srcId="{15876AAC-AE5D-445C-9562-F2EF7F3980BF}" destId="{9B555837-FCBC-4D45-84F6-BD2D1D023E81}" srcOrd="1" destOrd="0" parTransId="{E0439315-9A29-40B1-A1DD-C29E01E9C8C4}" sibTransId="{24A73E05-8147-4FF9-9A3A-CECBA9DC1848}"/>
    <dgm:cxn modelId="{3DF28DF7-A4A5-42EB-9F93-CA5E30B0AC1B}" type="presOf" srcId="{66576EFC-0876-451D-B816-C91206E8833B}" destId="{0EB3147C-78C1-41C1-9B59-BE1162A03078}" srcOrd="0" destOrd="0" presId="urn:microsoft.com/office/officeart/2005/8/layout/hierarchy4"/>
    <dgm:cxn modelId="{8F8804FD-7A1A-4B06-BD13-967B25D57510}" type="presOf" srcId="{FA94988F-D43E-47A3-85B6-41E15F736D1B}" destId="{6DB1B88D-B38C-4DAE-949C-7E8795163B16}" srcOrd="0" destOrd="0" presId="urn:microsoft.com/office/officeart/2005/8/layout/hierarchy4"/>
    <dgm:cxn modelId="{6313ED9D-2C6F-4DB5-8AB7-F6D94084819E}" srcId="{072C549E-0980-4A0B-9204-FD6C3969C569}" destId="{9AC790BB-F299-4A17-A6D9-6C2746CE68F4}" srcOrd="3" destOrd="0" parTransId="{39F19D8E-F2E5-4701-8AA3-BD8B27298690}" sibTransId="{CD1C23C3-8EFA-41FC-958F-3EF9092C99F2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F44E9E3D-84A3-44A9-93B4-24290A9E465E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1A8BCA4A-C2B5-4E0D-B68E-B1093DBE43DE}" type="presParOf" srcId="{BE13F8CD-73D5-4B2A-954A-F80AB945B94F}" destId="{3B6B8723-07F2-4A11-A928-71784C7CC0AC}" srcOrd="0" destOrd="0" presId="urn:microsoft.com/office/officeart/2005/8/layout/hierarchy4"/>
    <dgm:cxn modelId="{039FFB55-E1B9-49B7-9E47-87DCE2B18FDC}" type="presParOf" srcId="{3B6B8723-07F2-4A11-A928-71784C7CC0AC}" destId="{06E8B9B9-03AC-4C34-94FD-1528712110ED}" srcOrd="0" destOrd="0" presId="urn:microsoft.com/office/officeart/2005/8/layout/hierarchy4"/>
    <dgm:cxn modelId="{CC5BD0CD-7B08-4506-8A91-FFD11ED4A811}" type="presParOf" srcId="{3B6B8723-07F2-4A11-A928-71784C7CC0AC}" destId="{CE4D7F2F-DAEE-490A-8610-AFA9948CA1BB}" srcOrd="1" destOrd="0" presId="urn:microsoft.com/office/officeart/2005/8/layout/hierarchy4"/>
    <dgm:cxn modelId="{16FC3F8A-A043-436B-BA5D-E17647C1EDFA}" type="presParOf" srcId="{3B6B8723-07F2-4A11-A928-71784C7CC0AC}" destId="{6EE9B0C3-58CD-4E21-82E3-05A7F80D57A4}" srcOrd="2" destOrd="0" presId="urn:microsoft.com/office/officeart/2005/8/layout/hierarchy4"/>
    <dgm:cxn modelId="{8C0FA9A5-7760-4193-87E7-63E064476CA5}" type="presParOf" srcId="{6EE9B0C3-58CD-4E21-82E3-05A7F80D57A4}" destId="{0BB002C5-4D27-4042-BAAF-48CFEC256CE1}" srcOrd="0" destOrd="0" presId="urn:microsoft.com/office/officeart/2005/8/layout/hierarchy4"/>
    <dgm:cxn modelId="{65FDBA73-71E8-4AA8-9E1B-84DA3B9E9704}" type="presParOf" srcId="{0BB002C5-4D27-4042-BAAF-48CFEC256CE1}" destId="{6357DE47-E83A-42AC-A15C-523925991061}" srcOrd="0" destOrd="0" presId="urn:microsoft.com/office/officeart/2005/8/layout/hierarchy4"/>
    <dgm:cxn modelId="{E03E21BC-BC44-4D93-9B3C-4DC63B4B48AF}" type="presParOf" srcId="{0BB002C5-4D27-4042-BAAF-48CFEC256CE1}" destId="{380AB737-83DE-4ED8-AD5E-67C0227ACFAA}" srcOrd="1" destOrd="0" presId="urn:microsoft.com/office/officeart/2005/8/layout/hierarchy4"/>
    <dgm:cxn modelId="{041AE8D6-AEBE-4DFC-9CA2-078A118D843C}" type="presParOf" srcId="{0BB002C5-4D27-4042-BAAF-48CFEC256CE1}" destId="{2D6C3F4E-D206-4778-A828-07F7928E6BA5}" srcOrd="2" destOrd="0" presId="urn:microsoft.com/office/officeart/2005/8/layout/hierarchy4"/>
    <dgm:cxn modelId="{D61766E0-DA2A-48D3-9201-C1D03100E977}" type="presParOf" srcId="{2D6C3F4E-D206-4778-A828-07F7928E6BA5}" destId="{35180740-0EA3-4AB3-BEB9-58F545876C62}" srcOrd="0" destOrd="0" presId="urn:microsoft.com/office/officeart/2005/8/layout/hierarchy4"/>
    <dgm:cxn modelId="{C127BC39-0713-465B-BD9A-8ACA76EE1D9B}" type="presParOf" srcId="{35180740-0EA3-4AB3-BEB9-58F545876C62}" destId="{79317A3C-4EA9-4C28-895D-7434AAB25BBF}" srcOrd="0" destOrd="0" presId="urn:microsoft.com/office/officeart/2005/8/layout/hierarchy4"/>
    <dgm:cxn modelId="{3443A731-C5C4-4C48-AF51-09DB1D00615E}" type="presParOf" srcId="{35180740-0EA3-4AB3-BEB9-58F545876C62}" destId="{E7F7584F-437D-4FBB-AAB7-1BA526972818}" srcOrd="1" destOrd="0" presId="urn:microsoft.com/office/officeart/2005/8/layout/hierarchy4"/>
    <dgm:cxn modelId="{76C90EDD-A6FF-4B6E-A137-6DBF07DF0098}" type="presParOf" srcId="{2D6C3F4E-D206-4778-A828-07F7928E6BA5}" destId="{5828EBE2-A1E2-4206-A6D9-765C7B376901}" srcOrd="1" destOrd="0" presId="urn:microsoft.com/office/officeart/2005/8/layout/hierarchy4"/>
    <dgm:cxn modelId="{59F72392-2B8D-442E-A0AE-6E9F1A8C78BF}" type="presParOf" srcId="{2D6C3F4E-D206-4778-A828-07F7928E6BA5}" destId="{75FA7741-C0A2-4DCD-82E3-C93E19CDFF92}" srcOrd="2" destOrd="0" presId="urn:microsoft.com/office/officeart/2005/8/layout/hierarchy4"/>
    <dgm:cxn modelId="{9213A5B5-1214-4C8F-BF2E-96F023B5EB14}" type="presParOf" srcId="{75FA7741-C0A2-4DCD-82E3-C93E19CDFF92}" destId="{1482EDC8-7E94-4535-A5F6-868C4E967C20}" srcOrd="0" destOrd="0" presId="urn:microsoft.com/office/officeart/2005/8/layout/hierarchy4"/>
    <dgm:cxn modelId="{8D8543C7-C9F9-44BA-8955-B3AF078F7CD2}" type="presParOf" srcId="{75FA7741-C0A2-4DCD-82E3-C93E19CDFF92}" destId="{50C920A8-21AD-464C-AFB8-6A40CD4BDFED}" srcOrd="1" destOrd="0" presId="urn:microsoft.com/office/officeart/2005/8/layout/hierarchy4"/>
    <dgm:cxn modelId="{91EB04D0-9C47-4226-A605-2544F4FD97C3}" type="presParOf" srcId="{2D6C3F4E-D206-4778-A828-07F7928E6BA5}" destId="{635A1736-8781-4282-A345-8226F795396A}" srcOrd="3" destOrd="0" presId="urn:microsoft.com/office/officeart/2005/8/layout/hierarchy4"/>
    <dgm:cxn modelId="{6AC4E289-8977-469C-8293-61FB1F72C0DE}" type="presParOf" srcId="{2D6C3F4E-D206-4778-A828-07F7928E6BA5}" destId="{E7AC9EAD-1B97-41C2-95B1-E19FF406B319}" srcOrd="4" destOrd="0" presId="urn:microsoft.com/office/officeart/2005/8/layout/hierarchy4"/>
    <dgm:cxn modelId="{3552AC4D-B3B3-4CDB-8BAD-CB74D70C9D3E}" type="presParOf" srcId="{E7AC9EAD-1B97-41C2-95B1-E19FF406B319}" destId="{3D404FE8-8A7F-46CF-AC40-6CB9451EAD72}" srcOrd="0" destOrd="0" presId="urn:microsoft.com/office/officeart/2005/8/layout/hierarchy4"/>
    <dgm:cxn modelId="{4C8EFF0B-BFF6-43F3-A0CF-993120F967EA}" type="presParOf" srcId="{E7AC9EAD-1B97-41C2-95B1-E19FF406B319}" destId="{72CF12A9-1F9D-4269-BEF7-3B382353A1A5}" srcOrd="1" destOrd="0" presId="urn:microsoft.com/office/officeart/2005/8/layout/hierarchy4"/>
    <dgm:cxn modelId="{83863FF6-2E1C-43C1-9992-18324078089A}" type="presParOf" srcId="{2D6C3F4E-D206-4778-A828-07F7928E6BA5}" destId="{D77DC495-C249-4F63-A495-408055B3D112}" srcOrd="5" destOrd="0" presId="urn:microsoft.com/office/officeart/2005/8/layout/hierarchy4"/>
    <dgm:cxn modelId="{39765365-6E3B-41D6-8B26-9D58CF653843}" type="presParOf" srcId="{2D6C3F4E-D206-4778-A828-07F7928E6BA5}" destId="{34960255-E75C-47AC-9318-4ED9114931EF}" srcOrd="6" destOrd="0" presId="urn:microsoft.com/office/officeart/2005/8/layout/hierarchy4"/>
    <dgm:cxn modelId="{97718683-1821-4013-8DC2-E530D727FA74}" type="presParOf" srcId="{34960255-E75C-47AC-9318-4ED9114931EF}" destId="{C1BEDB88-0E83-4133-AE15-8072B0DEDD93}" srcOrd="0" destOrd="0" presId="urn:microsoft.com/office/officeart/2005/8/layout/hierarchy4"/>
    <dgm:cxn modelId="{2C1AF761-38D2-499B-A0AE-566D2D5F447D}" type="presParOf" srcId="{34960255-E75C-47AC-9318-4ED9114931EF}" destId="{1519DBD9-5E4A-48F9-92CF-B31E3B82C385}" srcOrd="1" destOrd="0" presId="urn:microsoft.com/office/officeart/2005/8/layout/hierarchy4"/>
    <dgm:cxn modelId="{88F913B5-9097-4330-BB33-BA1113A620DB}" type="presParOf" srcId="{6EE9B0C3-58CD-4E21-82E3-05A7F80D57A4}" destId="{BA92AB04-63E3-460E-847C-AE8E852578D6}" srcOrd="1" destOrd="0" presId="urn:microsoft.com/office/officeart/2005/8/layout/hierarchy4"/>
    <dgm:cxn modelId="{DC9FDDC2-369A-4EC6-A0B0-9E7B016FFAEC}" type="presParOf" srcId="{6EE9B0C3-58CD-4E21-82E3-05A7F80D57A4}" destId="{F8BAB03C-3BAA-4977-88BE-EDEE6692997D}" srcOrd="2" destOrd="0" presId="urn:microsoft.com/office/officeart/2005/8/layout/hierarchy4"/>
    <dgm:cxn modelId="{CAB629D1-380E-43E8-B66D-D6585B45E7E3}" type="presParOf" srcId="{F8BAB03C-3BAA-4977-88BE-EDEE6692997D}" destId="{F793B11E-D2A0-4383-80B7-546DD43AE720}" srcOrd="0" destOrd="0" presId="urn:microsoft.com/office/officeart/2005/8/layout/hierarchy4"/>
    <dgm:cxn modelId="{146C58F2-AFA2-4E37-9876-F3196F168A5E}" type="presParOf" srcId="{F8BAB03C-3BAA-4977-88BE-EDEE6692997D}" destId="{0445F88D-D1A6-4F09-8ADD-F21E5A04E7CB}" srcOrd="1" destOrd="0" presId="urn:microsoft.com/office/officeart/2005/8/layout/hierarchy4"/>
    <dgm:cxn modelId="{55EEE2B2-EF38-49B4-82A9-80E57ADA0BE9}" type="presParOf" srcId="{F8BAB03C-3BAA-4977-88BE-EDEE6692997D}" destId="{BFD7A866-0B45-4F8F-9C1D-42C68EC43805}" srcOrd="2" destOrd="0" presId="urn:microsoft.com/office/officeart/2005/8/layout/hierarchy4"/>
    <dgm:cxn modelId="{51948012-5B5A-4B59-AD4D-B92B081337BF}" type="presParOf" srcId="{BFD7A866-0B45-4F8F-9C1D-42C68EC43805}" destId="{358F18CD-E28D-4AA2-A878-4D6937AE4436}" srcOrd="0" destOrd="0" presId="urn:microsoft.com/office/officeart/2005/8/layout/hierarchy4"/>
    <dgm:cxn modelId="{CD7967E1-0CD9-4302-81BE-30FDEE95971C}" type="presParOf" srcId="{358F18CD-E28D-4AA2-A878-4D6937AE4436}" destId="{C904E332-D8E9-4FF7-8C60-8DA2403AEEAE}" srcOrd="0" destOrd="0" presId="urn:microsoft.com/office/officeart/2005/8/layout/hierarchy4"/>
    <dgm:cxn modelId="{7BC2FFCC-3125-41AE-A3BE-D2B3B71BAA91}" type="presParOf" srcId="{358F18CD-E28D-4AA2-A878-4D6937AE4436}" destId="{91628BFC-6D3D-4C0A-AF98-C214C9458F77}" srcOrd="1" destOrd="0" presId="urn:microsoft.com/office/officeart/2005/8/layout/hierarchy4"/>
    <dgm:cxn modelId="{849BE8C7-BA79-4440-962C-8AE44257F5CB}" type="presParOf" srcId="{BFD7A866-0B45-4F8F-9C1D-42C68EC43805}" destId="{EB0CF8A0-C188-4107-A241-78AE3DE8AF99}" srcOrd="1" destOrd="0" presId="urn:microsoft.com/office/officeart/2005/8/layout/hierarchy4"/>
    <dgm:cxn modelId="{0C1A17C4-7E12-47A4-923B-F3944FAB56CF}" type="presParOf" srcId="{BFD7A866-0B45-4F8F-9C1D-42C68EC43805}" destId="{7DF406B1-CA68-4B0F-B25A-971871A668C8}" srcOrd="2" destOrd="0" presId="urn:microsoft.com/office/officeart/2005/8/layout/hierarchy4"/>
    <dgm:cxn modelId="{04D733C2-FB58-4217-9957-C892133C0283}" type="presParOf" srcId="{7DF406B1-CA68-4B0F-B25A-971871A668C8}" destId="{FF29F957-3DA6-4B84-9EDD-EFA63068B247}" srcOrd="0" destOrd="0" presId="urn:microsoft.com/office/officeart/2005/8/layout/hierarchy4"/>
    <dgm:cxn modelId="{4844287A-9839-497E-A521-6354CC4F694C}" type="presParOf" srcId="{7DF406B1-CA68-4B0F-B25A-971871A668C8}" destId="{556DDA40-0A96-4FAD-9BEB-02D8B4FA9615}" srcOrd="1" destOrd="0" presId="urn:microsoft.com/office/officeart/2005/8/layout/hierarchy4"/>
    <dgm:cxn modelId="{71E70CDA-926E-46B5-BED0-EFE68BA1A944}" type="presParOf" srcId="{BFD7A866-0B45-4F8F-9C1D-42C68EC43805}" destId="{255C8A2B-7904-4657-AA39-50CC1F381B1C}" srcOrd="3" destOrd="0" presId="urn:microsoft.com/office/officeart/2005/8/layout/hierarchy4"/>
    <dgm:cxn modelId="{E4B4EB29-8E73-4644-8B50-49645BB4530D}" type="presParOf" srcId="{BFD7A866-0B45-4F8F-9C1D-42C68EC43805}" destId="{630258F1-FFC6-471E-86A1-7DC6239B15D4}" srcOrd="4" destOrd="0" presId="urn:microsoft.com/office/officeart/2005/8/layout/hierarchy4"/>
    <dgm:cxn modelId="{3435E1BC-6543-44B7-995F-A8B7CE677A1D}" type="presParOf" srcId="{630258F1-FFC6-471E-86A1-7DC6239B15D4}" destId="{6DB1B88D-B38C-4DAE-949C-7E8795163B16}" srcOrd="0" destOrd="0" presId="urn:microsoft.com/office/officeart/2005/8/layout/hierarchy4"/>
    <dgm:cxn modelId="{D3E8CC83-DFF9-43D5-B0CB-F83637DBB6DB}" type="presParOf" srcId="{630258F1-FFC6-471E-86A1-7DC6239B15D4}" destId="{A6C2FD16-41CD-4253-BD5D-C708D30D3C13}" srcOrd="1" destOrd="0" presId="urn:microsoft.com/office/officeart/2005/8/layout/hierarchy4"/>
    <dgm:cxn modelId="{5E125964-C621-49EE-A03F-460C7140CAA8}" type="presParOf" srcId="{BFD7A866-0B45-4F8F-9C1D-42C68EC43805}" destId="{B0AE63BB-2FD5-4232-A9D4-D8476D1BCE76}" srcOrd="5" destOrd="0" presId="urn:microsoft.com/office/officeart/2005/8/layout/hierarchy4"/>
    <dgm:cxn modelId="{13CC444C-B980-4C90-A057-0EDC916B7A01}" type="presParOf" srcId="{BFD7A866-0B45-4F8F-9C1D-42C68EC43805}" destId="{EDDEA64C-7334-4E84-B902-77ADEF8AD1C9}" srcOrd="6" destOrd="0" presId="urn:microsoft.com/office/officeart/2005/8/layout/hierarchy4"/>
    <dgm:cxn modelId="{D1F4121C-3EF3-412B-A971-0350D9D4E3C0}" type="presParOf" srcId="{EDDEA64C-7334-4E84-B902-77ADEF8AD1C9}" destId="{ACB7799F-D7F8-41DD-9245-3A46F8710774}" srcOrd="0" destOrd="0" presId="urn:microsoft.com/office/officeart/2005/8/layout/hierarchy4"/>
    <dgm:cxn modelId="{3AC0DE0C-875A-43CE-89E0-018F962967D7}" type="presParOf" srcId="{EDDEA64C-7334-4E84-B902-77ADEF8AD1C9}" destId="{E01FFEE1-6696-4261-AD34-53A123929696}" srcOrd="1" destOrd="0" presId="urn:microsoft.com/office/officeart/2005/8/layout/hierarchy4"/>
    <dgm:cxn modelId="{56DABCEA-90A9-4904-BAD9-DB0C8CA4E15B}" type="presParOf" srcId="{6EE9B0C3-58CD-4E21-82E3-05A7F80D57A4}" destId="{2FF7C547-C444-4095-AC34-33E96AEA39A0}" srcOrd="3" destOrd="0" presId="urn:microsoft.com/office/officeart/2005/8/layout/hierarchy4"/>
    <dgm:cxn modelId="{29731C80-EB88-476D-B37F-7C3DC29A1DC2}" type="presParOf" srcId="{6EE9B0C3-58CD-4E21-82E3-05A7F80D57A4}" destId="{EC564FC3-21D3-4D00-85DD-FE68E2345B71}" srcOrd="4" destOrd="0" presId="urn:microsoft.com/office/officeart/2005/8/layout/hierarchy4"/>
    <dgm:cxn modelId="{76AF2E65-E57E-48A9-A3F6-AF94FD262E18}" type="presParOf" srcId="{EC564FC3-21D3-4D00-85DD-FE68E2345B71}" destId="{0EB3147C-78C1-41C1-9B59-BE1162A03078}" srcOrd="0" destOrd="0" presId="urn:microsoft.com/office/officeart/2005/8/layout/hierarchy4"/>
    <dgm:cxn modelId="{667BBFC1-99CC-4BDE-9DCE-AD5C9854CC0D}" type="presParOf" srcId="{EC564FC3-21D3-4D00-85DD-FE68E2345B71}" destId="{F7B38DF0-2D1E-4A8C-8C01-EEB9A7BF5340}" srcOrd="1" destOrd="0" presId="urn:microsoft.com/office/officeart/2005/8/layout/hierarchy4"/>
    <dgm:cxn modelId="{99D6DF55-18EC-4DA5-BABB-E67A2B0A2EEA}" type="presParOf" srcId="{EC564FC3-21D3-4D00-85DD-FE68E2345B71}" destId="{DEA7E021-D628-4D8B-AA8A-7D7269A7F9D3}" srcOrd="2" destOrd="0" presId="urn:microsoft.com/office/officeart/2005/8/layout/hierarchy4"/>
    <dgm:cxn modelId="{9A025121-A624-4E93-9F3B-12F4C8066700}" type="presParOf" srcId="{DEA7E021-D628-4D8B-AA8A-7D7269A7F9D3}" destId="{90D4CD7A-5593-4B58-881B-579B66DDC700}" srcOrd="0" destOrd="0" presId="urn:microsoft.com/office/officeart/2005/8/layout/hierarchy4"/>
    <dgm:cxn modelId="{3C271252-DC95-4D6F-A729-702C1673CE08}" type="presParOf" srcId="{90D4CD7A-5593-4B58-881B-579B66DDC700}" destId="{F9E97462-4F2C-4326-B176-2CAEB0F1AF30}" srcOrd="0" destOrd="0" presId="urn:microsoft.com/office/officeart/2005/8/layout/hierarchy4"/>
    <dgm:cxn modelId="{488E997A-F09A-48BB-A128-DDEC5378BFDC}" type="presParOf" srcId="{90D4CD7A-5593-4B58-881B-579B66DDC700}" destId="{28B4013F-CFFE-4856-8D33-6DA8066DD2D6}" srcOrd="1" destOrd="0" presId="urn:microsoft.com/office/officeart/2005/8/layout/hierarchy4"/>
    <dgm:cxn modelId="{C1038C6D-76E9-4AFA-A862-7CB6DD630EF5}" type="presParOf" srcId="{6EE9B0C3-58CD-4E21-82E3-05A7F80D57A4}" destId="{8357A865-2230-471A-B471-920905F50C44}" srcOrd="5" destOrd="0" presId="urn:microsoft.com/office/officeart/2005/8/layout/hierarchy4"/>
    <dgm:cxn modelId="{CD6AD5FC-F162-42E7-A84D-1A8AF6E6F0BB}" type="presParOf" srcId="{6EE9B0C3-58CD-4E21-82E3-05A7F80D57A4}" destId="{525C3A7E-84DB-4FC6-A859-5381343A2281}" srcOrd="6" destOrd="0" presId="urn:microsoft.com/office/officeart/2005/8/layout/hierarchy4"/>
    <dgm:cxn modelId="{2B74D69D-3871-489D-8F14-F4E2C8F0FE8E}" type="presParOf" srcId="{525C3A7E-84DB-4FC6-A859-5381343A2281}" destId="{F48C796C-C7AA-4976-ABCE-FF69D42F6F50}" srcOrd="0" destOrd="0" presId="urn:microsoft.com/office/officeart/2005/8/layout/hierarchy4"/>
    <dgm:cxn modelId="{D1D2FD2D-8C80-4689-9739-4E610AF5C14D}" type="presParOf" srcId="{525C3A7E-84DB-4FC6-A859-5381343A2281}" destId="{72EEE297-2901-4D7D-B1BC-FCF55CC732FF}" srcOrd="1" destOrd="0" presId="urn:microsoft.com/office/officeart/2005/8/layout/hierarchy4"/>
    <dgm:cxn modelId="{485972C0-CC32-4D4F-B06C-A82D5A52EEDC}" type="presParOf" srcId="{6EE9B0C3-58CD-4E21-82E3-05A7F80D57A4}" destId="{095CC346-9094-4B53-81F4-FF799CFB1D8F}" srcOrd="7" destOrd="0" presId="urn:microsoft.com/office/officeart/2005/8/layout/hierarchy4"/>
    <dgm:cxn modelId="{72B7405E-1635-4C58-852E-D7C6CE8617E7}" type="presParOf" srcId="{6EE9B0C3-58CD-4E21-82E3-05A7F80D57A4}" destId="{E05FCA91-E7EE-4679-9029-E4F5BF254244}" srcOrd="8" destOrd="0" presId="urn:microsoft.com/office/officeart/2005/8/layout/hierarchy4"/>
    <dgm:cxn modelId="{7959FD3A-25AA-4E89-8FB6-1F4357CBFD0C}" type="presParOf" srcId="{E05FCA91-E7EE-4679-9029-E4F5BF254244}" destId="{C2F2738F-AC6E-4A06-A253-E5C559DDA1FD}" srcOrd="0" destOrd="0" presId="urn:microsoft.com/office/officeart/2005/8/layout/hierarchy4"/>
    <dgm:cxn modelId="{932CD500-719F-4CD5-A2E2-37BB4DCDE6B8}" type="presParOf" srcId="{E05FCA91-E7EE-4679-9029-E4F5BF254244}" destId="{E6877109-06A2-428E-84DF-B2DE4F0FF271}" srcOrd="1" destOrd="0" presId="urn:microsoft.com/office/officeart/2005/8/layout/hierarchy4"/>
    <dgm:cxn modelId="{8CA589FF-6DC5-4A49-9B13-CADB8D607CC5}" type="presParOf" srcId="{6EE9B0C3-58CD-4E21-82E3-05A7F80D57A4}" destId="{F4AE8639-7330-4AF2-AA8B-BDAEB9088DFC}" srcOrd="9" destOrd="0" presId="urn:microsoft.com/office/officeart/2005/8/layout/hierarchy4"/>
    <dgm:cxn modelId="{7407A378-FFF7-485F-B076-8FD7C2FBC6C2}" type="presParOf" srcId="{6EE9B0C3-58CD-4E21-82E3-05A7F80D57A4}" destId="{EB8E93D3-A5B1-4B5D-9D33-AF6DA7F359A9}" srcOrd="10" destOrd="0" presId="urn:microsoft.com/office/officeart/2005/8/layout/hierarchy4"/>
    <dgm:cxn modelId="{164C51C6-CEF0-431B-8BAF-E85DB186F28A}" type="presParOf" srcId="{EB8E93D3-A5B1-4B5D-9D33-AF6DA7F359A9}" destId="{0D908EAD-AFFE-456F-959C-6E45AEE21106}" srcOrd="0" destOrd="0" presId="urn:microsoft.com/office/officeart/2005/8/layout/hierarchy4"/>
    <dgm:cxn modelId="{3C54B7EE-69AB-4B04-B2B2-64F09B071ECC}" type="presParOf" srcId="{EB8E93D3-A5B1-4B5D-9D33-AF6DA7F359A9}" destId="{77715459-1339-442E-9689-34BD6098A991}" srcOrd="1" destOrd="0" presId="urn:microsoft.com/office/officeart/2005/8/layout/hierarchy4"/>
    <dgm:cxn modelId="{B1366567-8016-418B-A41E-5B7DDF8729CF}" type="presParOf" srcId="{6EE9B0C3-58CD-4E21-82E3-05A7F80D57A4}" destId="{3EBF2F7C-759D-4228-BBD9-2B6930E677B3}" srcOrd="11" destOrd="0" presId="urn:microsoft.com/office/officeart/2005/8/layout/hierarchy4"/>
    <dgm:cxn modelId="{8BCF5D95-F580-4712-BDBC-6E9C9E9310F8}" type="presParOf" srcId="{6EE9B0C3-58CD-4E21-82E3-05A7F80D57A4}" destId="{2ED5867E-3294-46B8-BA59-D24A2286DF4D}" srcOrd="12" destOrd="0" presId="urn:microsoft.com/office/officeart/2005/8/layout/hierarchy4"/>
    <dgm:cxn modelId="{FE6A431A-C625-44E7-9682-E62E28A01676}" type="presParOf" srcId="{2ED5867E-3294-46B8-BA59-D24A2286DF4D}" destId="{7CBB0B6A-8A38-4625-90CE-D52D7969FCB0}" srcOrd="0" destOrd="0" presId="urn:microsoft.com/office/officeart/2005/8/layout/hierarchy4"/>
    <dgm:cxn modelId="{6C2A40F9-9DD3-4C9A-9C23-3AD631EC061B}" type="presParOf" srcId="{2ED5867E-3294-46B8-BA59-D24A2286DF4D}" destId="{EA4F402D-DF6B-45A3-9C30-C5FB8D958849}" srcOrd="1" destOrd="0" presId="urn:microsoft.com/office/officeart/2005/8/layout/hierarchy4"/>
    <dgm:cxn modelId="{CC877FED-C87D-42F3-B5F7-136870BC2301}" type="presParOf" srcId="{BE13F8CD-73D5-4B2A-954A-F80AB945B94F}" destId="{C00CAC2B-CA09-495B-987A-63085FEC8DBE}" srcOrd="1" destOrd="0" presId="urn:microsoft.com/office/officeart/2005/8/layout/hierarchy4"/>
    <dgm:cxn modelId="{62D5E9E2-6FF4-47F1-A452-F0A880692B9E}" type="presParOf" srcId="{BE13F8CD-73D5-4B2A-954A-F80AB945B94F}" destId="{D0647AE6-A6A5-4A08-A44A-ECBB9FB20CD1}" srcOrd="2" destOrd="0" presId="urn:microsoft.com/office/officeart/2005/8/layout/hierarchy4"/>
    <dgm:cxn modelId="{C872E014-994E-461B-BBC6-BA355A4E8BA6}" type="presParOf" srcId="{D0647AE6-A6A5-4A08-A44A-ECBB9FB20CD1}" destId="{558DA1AB-7852-485B-B06F-B21814F36313}" srcOrd="0" destOrd="0" presId="urn:microsoft.com/office/officeart/2005/8/layout/hierarchy4"/>
    <dgm:cxn modelId="{756E8878-732F-4183-B918-EAAA7980D697}" type="presParOf" srcId="{D0647AE6-A6A5-4A08-A44A-ECBB9FB20CD1}" destId="{9EC1A88E-73AE-40F3-93A5-9703F9A84F79}" srcOrd="1" destOrd="0" presId="urn:microsoft.com/office/officeart/2005/8/layout/hierarchy4"/>
    <dgm:cxn modelId="{E8658A49-BF9C-4E43-A5EC-609CCA2EC056}" type="presParOf" srcId="{D0647AE6-A6A5-4A08-A44A-ECBB9FB20CD1}" destId="{DAD32EC5-86C3-455F-94F3-979D15F766F1}" srcOrd="2" destOrd="0" presId="urn:microsoft.com/office/officeart/2005/8/layout/hierarchy4"/>
    <dgm:cxn modelId="{B7FCFB48-1DDB-46AE-8867-4DBDB055B6DF}" type="presParOf" srcId="{DAD32EC5-86C3-455F-94F3-979D15F766F1}" destId="{E866408F-17B2-4283-9B4B-49CF74CD24D2}" srcOrd="0" destOrd="0" presId="urn:microsoft.com/office/officeart/2005/8/layout/hierarchy4"/>
    <dgm:cxn modelId="{34BD3C2E-B3D8-4EF4-B00A-00C7D0760C2B}" type="presParOf" srcId="{E866408F-17B2-4283-9B4B-49CF74CD24D2}" destId="{EC94E5C0-7DFF-4E3E-B00B-326277C29F59}" srcOrd="0" destOrd="0" presId="urn:microsoft.com/office/officeart/2005/8/layout/hierarchy4"/>
    <dgm:cxn modelId="{21B48579-C694-4E00-A529-D9A0772C3C57}" type="presParOf" srcId="{E866408F-17B2-4283-9B4B-49CF74CD24D2}" destId="{B4FDF66D-814E-4D4D-A5CE-FF9B10A0686B}" srcOrd="1" destOrd="0" presId="urn:microsoft.com/office/officeart/2005/8/layout/hierarchy4"/>
    <dgm:cxn modelId="{BE92E534-92E6-4648-82AA-0DFD9B0CCEDF}" type="presParOf" srcId="{DAD32EC5-86C3-455F-94F3-979D15F766F1}" destId="{BC8AE8CB-4E20-47B3-AF48-5D386EE91606}" srcOrd="1" destOrd="0" presId="urn:microsoft.com/office/officeart/2005/8/layout/hierarchy4"/>
    <dgm:cxn modelId="{8F9F23B0-189A-4724-A067-FB4C545069DD}" type="presParOf" srcId="{DAD32EC5-86C3-455F-94F3-979D15F766F1}" destId="{45ED5074-AA6E-4C12-9003-73D4F80F19DE}" srcOrd="2" destOrd="0" presId="urn:microsoft.com/office/officeart/2005/8/layout/hierarchy4"/>
    <dgm:cxn modelId="{4F009CB1-857D-4CEA-B330-030B808794FD}" type="presParOf" srcId="{45ED5074-AA6E-4C12-9003-73D4F80F19DE}" destId="{0C858E9B-5E82-4BD8-9549-95E836E643D4}" srcOrd="0" destOrd="0" presId="urn:microsoft.com/office/officeart/2005/8/layout/hierarchy4"/>
    <dgm:cxn modelId="{0168699C-8DC9-4F40-99BE-BB2670CBB3CF}" type="presParOf" srcId="{45ED5074-AA6E-4C12-9003-73D4F80F19DE}" destId="{74CE5E46-2E23-45FE-A750-CF76296F55F3}" srcOrd="1" destOrd="0" presId="urn:microsoft.com/office/officeart/2005/8/layout/hierarchy4"/>
    <dgm:cxn modelId="{0A3A361D-A5C7-4A69-9E6F-F849CD4DD087}" type="presParOf" srcId="{DAD32EC5-86C3-455F-94F3-979D15F766F1}" destId="{B891225C-A837-48B0-8A6A-D4D37E5F621B}" srcOrd="3" destOrd="0" presId="urn:microsoft.com/office/officeart/2005/8/layout/hierarchy4"/>
    <dgm:cxn modelId="{6E4557D2-D4AD-42DC-B5C5-9C21FE3D1A9A}" type="presParOf" srcId="{DAD32EC5-86C3-455F-94F3-979D15F766F1}" destId="{BBB73A0D-4A4F-4670-9FEB-BA4D74830732}" srcOrd="4" destOrd="0" presId="urn:microsoft.com/office/officeart/2005/8/layout/hierarchy4"/>
    <dgm:cxn modelId="{95E17704-BE91-448F-80D7-A88A3779C888}" type="presParOf" srcId="{BBB73A0D-4A4F-4670-9FEB-BA4D74830732}" destId="{D2355A3A-3036-426D-AFAB-165A256D5EB9}" srcOrd="0" destOrd="0" presId="urn:microsoft.com/office/officeart/2005/8/layout/hierarchy4"/>
    <dgm:cxn modelId="{1C64A44C-9079-4F09-8E87-936342B8E03C}" type="presParOf" srcId="{BBB73A0D-4A4F-4670-9FEB-BA4D74830732}" destId="{5BB831AF-D3B1-4B10-8ABF-D81F26C64CAB}" srcOrd="1" destOrd="0" presId="urn:microsoft.com/office/officeart/2005/8/layout/hierarchy4"/>
    <dgm:cxn modelId="{A6FC08C4-F464-44D5-8528-1A189A10AE49}" type="presParOf" srcId="{BBB73A0D-4A4F-4670-9FEB-BA4D74830732}" destId="{83770F5E-9A34-483D-B8D8-6D19921C88EF}" srcOrd="2" destOrd="0" presId="urn:microsoft.com/office/officeart/2005/8/layout/hierarchy4"/>
    <dgm:cxn modelId="{AB0127B0-17D1-41D8-8297-DF7744865657}" type="presParOf" srcId="{83770F5E-9A34-483D-B8D8-6D19921C88EF}" destId="{1454AD69-BEBB-45F9-8F29-3C6469D74D9A}" srcOrd="0" destOrd="0" presId="urn:microsoft.com/office/officeart/2005/8/layout/hierarchy4"/>
    <dgm:cxn modelId="{769C468B-DAEC-4314-9C15-98F9B90BA6CE}" type="presParOf" srcId="{1454AD69-BEBB-45F9-8F29-3C6469D74D9A}" destId="{67431E04-9062-4649-B9F6-CAFACA1497DB}" srcOrd="0" destOrd="0" presId="urn:microsoft.com/office/officeart/2005/8/layout/hierarchy4"/>
    <dgm:cxn modelId="{7F0180EE-8712-4986-B352-681D3C09FA15}" type="presParOf" srcId="{1454AD69-BEBB-45F9-8F29-3C6469D74D9A}" destId="{49B680E2-E885-457B-B233-D6B3CF8935CB}" srcOrd="1" destOrd="0" presId="urn:microsoft.com/office/officeart/2005/8/layout/hierarchy4"/>
    <dgm:cxn modelId="{930E2EFE-645C-4FF6-9DBE-A0E5850016BB}" type="presParOf" srcId="{83770F5E-9A34-483D-B8D8-6D19921C88EF}" destId="{576C5D11-C1BF-4E39-8E15-86EBEA5162CD}" srcOrd="1" destOrd="0" presId="urn:microsoft.com/office/officeart/2005/8/layout/hierarchy4"/>
    <dgm:cxn modelId="{DFA1AE72-2C3D-477E-B20F-AADA38B1D1F9}" type="presParOf" srcId="{83770F5E-9A34-483D-B8D8-6D19921C88EF}" destId="{6B76E0E4-8029-4202-B608-4763BC79D74A}" srcOrd="2" destOrd="0" presId="urn:microsoft.com/office/officeart/2005/8/layout/hierarchy4"/>
    <dgm:cxn modelId="{E26BBD04-411B-421F-9206-8AD0839DF4BD}" type="presParOf" srcId="{6B76E0E4-8029-4202-B608-4763BC79D74A}" destId="{112A8D02-19D6-4DA4-9FA4-287E4C306163}" srcOrd="0" destOrd="0" presId="urn:microsoft.com/office/officeart/2005/8/layout/hierarchy4"/>
    <dgm:cxn modelId="{EB3963C0-C157-4A7E-82D9-C76222062C6C}" type="presParOf" srcId="{6B76E0E4-8029-4202-B608-4763BC79D74A}" destId="{C879F8D2-3A29-45A5-9997-B3D40A14BA6C}" srcOrd="1" destOrd="0" presId="urn:microsoft.com/office/officeart/2005/8/layout/hierarchy4"/>
    <dgm:cxn modelId="{574B6BD9-5ADB-4A47-A9B1-684741F63ED8}" type="presParOf" srcId="{83770F5E-9A34-483D-B8D8-6D19921C88EF}" destId="{52B6847D-DFCA-49A5-B0AC-5129720944BB}" srcOrd="3" destOrd="0" presId="urn:microsoft.com/office/officeart/2005/8/layout/hierarchy4"/>
    <dgm:cxn modelId="{58FED962-FE2A-4DE8-9D37-AC6859A354C3}" type="presParOf" srcId="{83770F5E-9A34-483D-B8D8-6D19921C88EF}" destId="{DEC53E34-06AB-4EFC-BC6B-8BA8041307B2}" srcOrd="4" destOrd="0" presId="urn:microsoft.com/office/officeart/2005/8/layout/hierarchy4"/>
    <dgm:cxn modelId="{774F1F5D-320A-4519-84F8-093B58C75F6D}" type="presParOf" srcId="{DEC53E34-06AB-4EFC-BC6B-8BA8041307B2}" destId="{0C85767F-1431-4E5B-9214-0154C31DD317}" srcOrd="0" destOrd="0" presId="urn:microsoft.com/office/officeart/2005/8/layout/hierarchy4"/>
    <dgm:cxn modelId="{D03D65BD-C881-4C93-80D3-6A96E7869C62}" type="presParOf" srcId="{DEC53E34-06AB-4EFC-BC6B-8BA8041307B2}" destId="{2CCEFB85-12C0-48CA-9F60-9B4E94EC1847}" srcOrd="1" destOrd="0" presId="urn:microsoft.com/office/officeart/2005/8/layout/hierarchy4"/>
    <dgm:cxn modelId="{A7365521-9BCB-42EF-9BA6-990667FB1830}" type="presParOf" srcId="{83770F5E-9A34-483D-B8D8-6D19921C88EF}" destId="{E6811C60-FE53-4664-8F25-5A1D2FA6B2DB}" srcOrd="5" destOrd="0" presId="urn:microsoft.com/office/officeart/2005/8/layout/hierarchy4"/>
    <dgm:cxn modelId="{BCD8DE3F-BA16-4BC1-9C60-E66F6E942F55}" type="presParOf" srcId="{83770F5E-9A34-483D-B8D8-6D19921C88EF}" destId="{FFF43215-9017-4202-9B96-184DDDAEF0C7}" srcOrd="6" destOrd="0" presId="urn:microsoft.com/office/officeart/2005/8/layout/hierarchy4"/>
    <dgm:cxn modelId="{88DA4839-F67F-432A-B60E-2ADE88461C3D}" type="presParOf" srcId="{FFF43215-9017-4202-9B96-184DDDAEF0C7}" destId="{21775E4B-5FCF-458C-A543-1632088C5F8B}" srcOrd="0" destOrd="0" presId="urn:microsoft.com/office/officeart/2005/8/layout/hierarchy4"/>
    <dgm:cxn modelId="{E3C18264-42B3-4C92-93CB-0E899F085224}" type="presParOf" srcId="{FFF43215-9017-4202-9B96-184DDDAEF0C7}" destId="{C8D0F1EB-2E39-4CB6-B393-5309D734611B}" srcOrd="1" destOrd="0" presId="urn:microsoft.com/office/officeart/2005/8/layout/hierarchy4"/>
    <dgm:cxn modelId="{E66D16BB-430A-4BC4-BC80-ED0C60EC3390}" type="presParOf" srcId="{BE13F8CD-73D5-4B2A-954A-F80AB945B94F}" destId="{B8CB8E7F-D016-4268-BA78-A3D927DC5F6D}" srcOrd="3" destOrd="0" presId="urn:microsoft.com/office/officeart/2005/8/layout/hierarchy4"/>
    <dgm:cxn modelId="{242C6F9B-E0EA-4FD4-A4F7-6842330D4DF3}" type="presParOf" srcId="{BE13F8CD-73D5-4B2A-954A-F80AB945B94F}" destId="{C6A89D7D-A8E9-4F27-A6E1-6F7876E71C05}" srcOrd="4" destOrd="0" presId="urn:microsoft.com/office/officeart/2005/8/layout/hierarchy4"/>
    <dgm:cxn modelId="{BBB291ED-2B39-4FAF-80AF-2D8C54B2BAAB}" type="presParOf" srcId="{C6A89D7D-A8E9-4F27-A6E1-6F7876E71C05}" destId="{A5051254-6149-4353-B630-3B1A8FF0C1E7}" srcOrd="0" destOrd="0" presId="urn:microsoft.com/office/officeart/2005/8/layout/hierarchy4"/>
    <dgm:cxn modelId="{6BB4B950-184F-40FC-853F-10111F727BA1}" type="presParOf" srcId="{C6A89D7D-A8E9-4F27-A6E1-6F7876E71C05}" destId="{9B01327F-88C8-444F-9318-8EA477C267EB}" srcOrd="1" destOrd="0" presId="urn:microsoft.com/office/officeart/2005/8/layout/hierarchy4"/>
    <dgm:cxn modelId="{3B6FA9B3-8E11-49EA-A655-3633DD12C20B}" type="presParOf" srcId="{C6A89D7D-A8E9-4F27-A6E1-6F7876E71C05}" destId="{216BC961-6502-49F3-AB4C-D33AB4658D0A}" srcOrd="2" destOrd="0" presId="urn:microsoft.com/office/officeart/2005/8/layout/hierarchy4"/>
    <dgm:cxn modelId="{0FF24357-C0D4-4876-A6CA-E64E028E9BD3}" type="presParOf" srcId="{216BC961-6502-49F3-AB4C-D33AB4658D0A}" destId="{46571EFE-A76C-40D0-86B5-6074B73143E4}" srcOrd="0" destOrd="0" presId="urn:microsoft.com/office/officeart/2005/8/layout/hierarchy4"/>
    <dgm:cxn modelId="{C8B97ED7-10A1-41C3-9D36-4EDA2F75000F}" type="presParOf" srcId="{46571EFE-A76C-40D0-86B5-6074B73143E4}" destId="{EBE83490-8ECA-4165-8C91-221EFB70E75B}" srcOrd="0" destOrd="0" presId="urn:microsoft.com/office/officeart/2005/8/layout/hierarchy4"/>
    <dgm:cxn modelId="{EAA4009A-A391-4223-942D-6D05118E93A6}" type="presParOf" srcId="{46571EFE-A76C-40D0-86B5-6074B73143E4}" destId="{8C09EE9F-4324-4348-BEC7-BDCEC2C689D1}" srcOrd="1" destOrd="0" presId="urn:microsoft.com/office/officeart/2005/8/layout/hierarchy4"/>
    <dgm:cxn modelId="{5B54C9C6-BCBF-4044-B5DF-31CD30496C0F}" type="presParOf" srcId="{216BC961-6502-49F3-AB4C-D33AB4658D0A}" destId="{6A3BE947-0ACF-4119-8A5C-0441EB7BFEA6}" srcOrd="1" destOrd="0" presId="urn:microsoft.com/office/officeart/2005/8/layout/hierarchy4"/>
    <dgm:cxn modelId="{49F2917C-E55F-490A-B3E5-EDAC37A7340C}" type="presParOf" srcId="{216BC961-6502-49F3-AB4C-D33AB4658D0A}" destId="{D1874F92-36B3-4616-A147-BFAF356846A5}" srcOrd="2" destOrd="0" presId="urn:microsoft.com/office/officeart/2005/8/layout/hierarchy4"/>
    <dgm:cxn modelId="{BC150F6E-C37B-468A-9FE1-9032597AE297}" type="presParOf" srcId="{D1874F92-36B3-4616-A147-BFAF356846A5}" destId="{1ED0211D-CD00-47A8-847D-A6F11747DCC1}" srcOrd="0" destOrd="0" presId="urn:microsoft.com/office/officeart/2005/8/layout/hierarchy4"/>
    <dgm:cxn modelId="{2CD1A5D3-49F4-41E2-BFD9-0CB690A61FD9}" type="presParOf" srcId="{D1874F92-36B3-4616-A147-BFAF356846A5}" destId="{9EB73F82-B4B7-4573-81B2-A15F9FFCF0C0}" srcOrd="1" destOrd="0" presId="urn:microsoft.com/office/officeart/2005/8/layout/hierarchy4"/>
    <dgm:cxn modelId="{7105EB4F-B8F2-4088-9770-EC073DA4376A}" type="presParOf" srcId="{216BC961-6502-49F3-AB4C-D33AB4658D0A}" destId="{09A47AD5-100B-4015-89CC-9FE8C2C08CDC}" srcOrd="3" destOrd="0" presId="urn:microsoft.com/office/officeart/2005/8/layout/hierarchy4"/>
    <dgm:cxn modelId="{5E37077F-1E72-46C9-9C62-B4A95D42811A}" type="presParOf" srcId="{216BC961-6502-49F3-AB4C-D33AB4658D0A}" destId="{516BE1AE-DB9F-403C-A5E7-D6989611A02A}" srcOrd="4" destOrd="0" presId="urn:microsoft.com/office/officeart/2005/8/layout/hierarchy4"/>
    <dgm:cxn modelId="{E846A7D9-6253-40F3-808B-E6205BB6E81F}" type="presParOf" srcId="{516BE1AE-DB9F-403C-A5E7-D6989611A02A}" destId="{4866B85F-BD09-49F8-8E65-C043EB6972ED}" srcOrd="0" destOrd="0" presId="urn:microsoft.com/office/officeart/2005/8/layout/hierarchy4"/>
    <dgm:cxn modelId="{9C951EBC-5E4A-47FA-BB6A-FA5B39A473F2}" type="presParOf" srcId="{516BE1AE-DB9F-403C-A5E7-D6989611A02A}" destId="{EA122878-F85A-4794-A001-9A5B3F332E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USUÁRIOS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39474479-2573-4EDA-9E13-58160137A1A6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</dgm:pt>
    <dgm:pt modelId="{7183129B-0175-499D-A9A3-3CDF8CAFF8D4}" type="sibTrans" cxnId="{1307DBBF-CEC1-4E18-AD70-F723637800A1}">
      <dgm:prSet/>
      <dgm:spPr/>
    </dgm:pt>
    <dgm:pt modelId="{787F7B22-3AE6-4CD0-9E93-37F365FED7A4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</dgm:pt>
    <dgm:pt modelId="{D5275A61-E0EE-4B00-B452-4F45BBFB6B17}" type="sibTrans" cxnId="{712DCB32-E66F-4791-BCB2-BF9053DD7B80}">
      <dgm:prSet/>
      <dgm:spPr/>
    </dgm:pt>
    <dgm:pt modelId="{C7DF918B-41C3-4BF7-BDDA-FD95998DC884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</dgm:pt>
    <dgm:pt modelId="{DCB666B2-E786-42C6-8DF3-A9B993793CB7}" type="sibTrans" cxnId="{1DA529EC-AE92-4964-A0AE-B39914639E7F}">
      <dgm:prSet/>
      <dgm:spPr/>
    </dgm:pt>
    <dgm:pt modelId="{7705C11C-601F-4957-AFE2-4F856D139B1B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5694B1-7CA4-4E3A-84BF-78A996BB5F77}" type="parTrans" cxnId="{E83E9A06-FAAE-407A-8895-5639E0AAB243}">
      <dgm:prSet/>
      <dgm:spPr/>
    </dgm:pt>
    <dgm:pt modelId="{BD06AE9F-0FF8-4F6D-94B6-A0F2A6FC1BF2}" type="sibTrans" cxnId="{E83E9A06-FAAE-407A-8895-5639E0AAB243}">
      <dgm:prSet/>
      <dgm:spPr/>
    </dgm:pt>
    <dgm:pt modelId="{ADD5F410-BC09-46E1-B119-7482855AAF8E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</dgm:pt>
    <dgm:pt modelId="{FDA76AC7-A75C-4E26-B76D-D076B6CDA973}" type="sibTrans" cxnId="{68BEF19B-F193-4F9B-B399-E28C79888B32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CEEF8A97-4385-4D1C-BDD4-21E4A7D896A1}" type="pres">
      <dgm:prSet presAssocID="{DCB666B2-E786-42C6-8DF3-A9B993793CB7}" presName="sibSpaceThree" presStyleCnt="0"/>
      <dgm:spPr/>
      <dgm:t>
        <a:bodyPr/>
        <a:lstStyle/>
        <a:p>
          <a:endParaRPr lang="pt-BR"/>
        </a:p>
      </dgm:t>
    </dgm:pt>
    <dgm:pt modelId="{37703AD2-1849-41E5-B050-4C56146B67DD}" type="pres">
      <dgm:prSet presAssocID="{7705C11C-601F-4957-AFE2-4F856D139B1B}" presName="vertThree" presStyleCnt="0"/>
      <dgm:spPr/>
      <dgm:t>
        <a:bodyPr/>
        <a:lstStyle/>
        <a:p>
          <a:endParaRPr lang="pt-BR"/>
        </a:p>
      </dgm:t>
    </dgm:pt>
    <dgm:pt modelId="{EE43954C-1A5C-45E6-95D3-DE56D7A3A795}" type="pres">
      <dgm:prSet presAssocID="{7705C11C-601F-4957-AFE2-4F856D139B1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19255-A88A-485A-AF4F-85EE655891EC}" type="pres">
      <dgm:prSet presAssocID="{7705C11C-601F-4957-AFE2-4F856D139B1B}" presName="horzThree" presStyleCnt="0"/>
      <dgm:spPr/>
      <dgm:t>
        <a:bodyPr/>
        <a:lstStyle/>
        <a:p>
          <a:endParaRPr lang="pt-BR"/>
        </a:p>
      </dgm:t>
    </dgm:pt>
  </dgm:ptLst>
  <dgm:cxnLst>
    <dgm:cxn modelId="{412D20FC-4345-48A3-9095-851F0BA7E85D}" type="presOf" srcId="{C7DF918B-41C3-4BF7-BDDA-FD95998DC884}" destId="{B0A633B6-3346-4261-A5B0-48E8B5B832D4}" srcOrd="0" destOrd="0" presId="urn:microsoft.com/office/officeart/2005/8/layout/hierarchy4"/>
    <dgm:cxn modelId="{C3BBE902-52AB-44F9-98FE-BC3828E94D9A}" type="presOf" srcId="{787F7B22-3AE6-4CD0-9E93-37F365FED7A4}" destId="{D3C0EE82-23B0-4978-B9F8-DEAA6A9DE6E4}" srcOrd="0" destOrd="0" presId="urn:microsoft.com/office/officeart/2005/8/layout/hierarchy4"/>
    <dgm:cxn modelId="{8BAC6F3D-AE97-41E5-822C-AFB0B4FBA1A8}" type="presOf" srcId="{39474479-2573-4EDA-9E13-58160137A1A6}" destId="{B54C6A46-F4FD-428E-BDEB-396DDC5F1E2F}" srcOrd="0" destOrd="0" presId="urn:microsoft.com/office/officeart/2005/8/layout/hierarchy4"/>
    <dgm:cxn modelId="{BEE494F6-6236-439D-8DC3-C4FEA72DA0F3}" type="presOf" srcId="{06650947-7D67-4E38-B27B-D909BAB344D6}" destId="{8232A0DC-49A7-468A-B0D8-B43297EE1AB8}" srcOrd="0" destOrd="0" presId="urn:microsoft.com/office/officeart/2005/8/layout/hierarchy4"/>
    <dgm:cxn modelId="{AA9B7DE1-8F0E-4E4A-9A93-6A492B789D25}" type="presOf" srcId="{ADD5F410-BC09-46E1-B119-7482855AAF8E}" destId="{494C1C8D-B19B-4C31-9C3C-0BDE1CCD79BE}" srcOrd="0" destOrd="0" presId="urn:microsoft.com/office/officeart/2005/8/layout/hierarchy4"/>
    <dgm:cxn modelId="{E83E9A06-FAAE-407A-8895-5639E0AAB243}" srcId="{39474479-2573-4EDA-9E13-58160137A1A6}" destId="{7705C11C-601F-4957-AFE2-4F856D139B1B}" srcOrd="2" destOrd="0" parTransId="{F15694B1-7CA4-4E3A-84BF-78A996BB5F77}" sibTransId="{BD06AE9F-0FF8-4F6D-94B6-A0F2A6FC1BF2}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D26F2D7A-D5CE-4215-8079-08661E1CE1F2}" type="presOf" srcId="{BC0B5F83-85BD-46F4-AEA9-2344AA961806}" destId="{16EB433B-A7AB-4F29-BB94-86075F71C421}" srcOrd="0" destOrd="0" presId="urn:microsoft.com/office/officeart/2005/8/layout/hierarchy4"/>
    <dgm:cxn modelId="{8B42EEB3-CA14-485D-B9C3-5A66DD0907AA}" type="presOf" srcId="{7705C11C-601F-4957-AFE2-4F856D139B1B}" destId="{EE43954C-1A5C-45E6-95D3-DE56D7A3A795}" srcOrd="0" destOrd="0" presId="urn:microsoft.com/office/officeart/2005/8/layout/hierarchy4"/>
    <dgm:cxn modelId="{D5D57DBE-C34A-4FEE-B882-B25660C7FA12}" type="presParOf" srcId="{16EB433B-A7AB-4F29-BB94-86075F71C421}" destId="{730FF02A-B162-44DD-BB2A-1FA8A6E787F8}" srcOrd="0" destOrd="0" presId="urn:microsoft.com/office/officeart/2005/8/layout/hierarchy4"/>
    <dgm:cxn modelId="{6C79F7FE-3CB3-404B-B67C-6D4CD1E00FE5}" type="presParOf" srcId="{730FF02A-B162-44DD-BB2A-1FA8A6E787F8}" destId="{8232A0DC-49A7-468A-B0D8-B43297EE1AB8}" srcOrd="0" destOrd="0" presId="urn:microsoft.com/office/officeart/2005/8/layout/hierarchy4"/>
    <dgm:cxn modelId="{2F5F4A19-9579-4779-90D6-93E12905D7D9}" type="presParOf" srcId="{730FF02A-B162-44DD-BB2A-1FA8A6E787F8}" destId="{626EE462-822E-4D22-A33F-DEBC0B40F349}" srcOrd="1" destOrd="0" presId="urn:microsoft.com/office/officeart/2005/8/layout/hierarchy4"/>
    <dgm:cxn modelId="{E3135C93-091C-4937-A27E-ABE8A1AD7C5F}" type="presParOf" srcId="{730FF02A-B162-44DD-BB2A-1FA8A6E787F8}" destId="{47F05D43-07F5-463C-8408-0616BE654A16}" srcOrd="2" destOrd="0" presId="urn:microsoft.com/office/officeart/2005/8/layout/hierarchy4"/>
    <dgm:cxn modelId="{798081C1-29E7-46E1-8CDD-EE1C3B1A1E32}" type="presParOf" srcId="{47F05D43-07F5-463C-8408-0616BE654A16}" destId="{94D46192-F0AD-4CD4-A6C2-2F6F49B58B1C}" srcOrd="0" destOrd="0" presId="urn:microsoft.com/office/officeart/2005/8/layout/hierarchy4"/>
    <dgm:cxn modelId="{0012D7AA-C3DD-4324-8B05-DB03379639DE}" type="presParOf" srcId="{94D46192-F0AD-4CD4-A6C2-2F6F49B58B1C}" destId="{494C1C8D-B19B-4C31-9C3C-0BDE1CCD79BE}" srcOrd="0" destOrd="0" presId="urn:microsoft.com/office/officeart/2005/8/layout/hierarchy4"/>
    <dgm:cxn modelId="{B290483E-7A0F-41B2-856E-7470AE903FD1}" type="presParOf" srcId="{94D46192-F0AD-4CD4-A6C2-2F6F49B58B1C}" destId="{A688D563-AD3B-4CEB-B01B-03DAD280C9A1}" srcOrd="1" destOrd="0" presId="urn:microsoft.com/office/officeart/2005/8/layout/hierarchy4"/>
    <dgm:cxn modelId="{87049442-7D26-430E-BF3E-9F9C405EEFA3}" type="presParOf" srcId="{47F05D43-07F5-463C-8408-0616BE654A16}" destId="{17FCEFA6-1CCF-4230-8F99-286E7744DA9A}" srcOrd="1" destOrd="0" presId="urn:microsoft.com/office/officeart/2005/8/layout/hierarchy4"/>
    <dgm:cxn modelId="{C1890AC1-217A-4003-B52C-600FAA3671AD}" type="presParOf" srcId="{47F05D43-07F5-463C-8408-0616BE654A16}" destId="{2D5FC833-DA05-4B68-A96E-91235AE2EA12}" srcOrd="2" destOrd="0" presId="urn:microsoft.com/office/officeart/2005/8/layout/hierarchy4"/>
    <dgm:cxn modelId="{4395DD4F-97E6-4411-9806-596F366CD67F}" type="presParOf" srcId="{2D5FC833-DA05-4B68-A96E-91235AE2EA12}" destId="{B54C6A46-F4FD-428E-BDEB-396DDC5F1E2F}" srcOrd="0" destOrd="0" presId="urn:microsoft.com/office/officeart/2005/8/layout/hierarchy4"/>
    <dgm:cxn modelId="{D3319101-102E-41A9-8C62-5DDC4CECD152}" type="presParOf" srcId="{2D5FC833-DA05-4B68-A96E-91235AE2EA12}" destId="{A028A14F-1765-417C-9420-78C9BECE312B}" srcOrd="1" destOrd="0" presId="urn:microsoft.com/office/officeart/2005/8/layout/hierarchy4"/>
    <dgm:cxn modelId="{28A36051-686B-43A3-AB12-F05E7650D74B}" type="presParOf" srcId="{2D5FC833-DA05-4B68-A96E-91235AE2EA12}" destId="{BC1AD5A1-AB41-440C-941F-3B792686444D}" srcOrd="2" destOrd="0" presId="urn:microsoft.com/office/officeart/2005/8/layout/hierarchy4"/>
    <dgm:cxn modelId="{EDD89391-9E55-444B-A7BD-77A4CCF6C086}" type="presParOf" srcId="{BC1AD5A1-AB41-440C-941F-3B792686444D}" destId="{62CEB232-7503-4B98-9B14-5CC061288CF3}" srcOrd="0" destOrd="0" presId="urn:microsoft.com/office/officeart/2005/8/layout/hierarchy4"/>
    <dgm:cxn modelId="{B90202B0-9948-41DE-80F5-6A7EC2B06FC0}" type="presParOf" srcId="{62CEB232-7503-4B98-9B14-5CC061288CF3}" destId="{D3C0EE82-23B0-4978-B9F8-DEAA6A9DE6E4}" srcOrd="0" destOrd="0" presId="urn:microsoft.com/office/officeart/2005/8/layout/hierarchy4"/>
    <dgm:cxn modelId="{345A5702-F2E5-49C4-8467-6E93E6367B80}" type="presParOf" srcId="{62CEB232-7503-4B98-9B14-5CC061288CF3}" destId="{88D8D144-C843-49FD-AD59-E68D92BBAF03}" srcOrd="1" destOrd="0" presId="urn:microsoft.com/office/officeart/2005/8/layout/hierarchy4"/>
    <dgm:cxn modelId="{7C8A77BB-7BEF-4554-B890-1BFE4ED0A99F}" type="presParOf" srcId="{BC1AD5A1-AB41-440C-941F-3B792686444D}" destId="{179CDC2F-503B-413E-BCFF-68DF132248F5}" srcOrd="1" destOrd="0" presId="urn:microsoft.com/office/officeart/2005/8/layout/hierarchy4"/>
    <dgm:cxn modelId="{93CB6ACC-6C87-4FC8-960B-8CE2AC7FB97E}" type="presParOf" srcId="{BC1AD5A1-AB41-440C-941F-3B792686444D}" destId="{D67A82CD-DA2D-46F1-BDCC-ECC1D376895E}" srcOrd="2" destOrd="0" presId="urn:microsoft.com/office/officeart/2005/8/layout/hierarchy4"/>
    <dgm:cxn modelId="{52C9B349-5E99-41CD-BC14-0196C60920C3}" type="presParOf" srcId="{D67A82CD-DA2D-46F1-BDCC-ECC1D376895E}" destId="{B0A633B6-3346-4261-A5B0-48E8B5B832D4}" srcOrd="0" destOrd="0" presId="urn:microsoft.com/office/officeart/2005/8/layout/hierarchy4"/>
    <dgm:cxn modelId="{93299E5B-EC92-48C5-B287-DD5974B205C5}" type="presParOf" srcId="{D67A82CD-DA2D-46F1-BDCC-ECC1D376895E}" destId="{1504F8B7-B389-4D65-9EAA-8128F2F4FDBB}" srcOrd="1" destOrd="0" presId="urn:microsoft.com/office/officeart/2005/8/layout/hierarchy4"/>
    <dgm:cxn modelId="{325E8630-5300-4F77-A31C-9B23F2B2A564}" type="presParOf" srcId="{BC1AD5A1-AB41-440C-941F-3B792686444D}" destId="{CEEF8A97-4385-4D1C-BDD4-21E4A7D896A1}" srcOrd="3" destOrd="0" presId="urn:microsoft.com/office/officeart/2005/8/layout/hierarchy4"/>
    <dgm:cxn modelId="{15F2D23B-52D1-4A15-A49A-F5E8DBCDB837}" type="presParOf" srcId="{BC1AD5A1-AB41-440C-941F-3B792686444D}" destId="{37703AD2-1849-41E5-B050-4C56146B67DD}" srcOrd="4" destOrd="0" presId="urn:microsoft.com/office/officeart/2005/8/layout/hierarchy4"/>
    <dgm:cxn modelId="{B5D1312B-AAC2-4B7E-B13C-2AEF641DE05C}" type="presParOf" srcId="{37703AD2-1849-41E5-B050-4C56146B67DD}" destId="{EE43954C-1A5C-45E6-95D3-DE56D7A3A795}" srcOrd="0" destOrd="0" presId="urn:microsoft.com/office/officeart/2005/8/layout/hierarchy4"/>
    <dgm:cxn modelId="{505AA977-F389-476C-B251-33233B678F92}" type="presParOf" srcId="{37703AD2-1849-41E5-B050-4C56146B67DD}" destId="{F9419255-A88A-485A-AF4F-85EE655891E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PESQUISA DE 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54B9F80E-0657-4435-8217-EB43281C3282}" type="presOf" srcId="{787F7B22-3AE6-4CD0-9E93-37F365FED7A4}" destId="{D3C0EE82-23B0-4978-B9F8-DEAA6A9DE6E4}" srcOrd="0" destOrd="0" presId="urn:microsoft.com/office/officeart/2005/8/layout/hierarchy4"/>
    <dgm:cxn modelId="{6EF747F2-F68A-4FF3-8C6E-BD1832D44925}" type="presOf" srcId="{C7DF918B-41C3-4BF7-BDDA-FD95998DC884}" destId="{B0A633B6-3346-4261-A5B0-48E8B5B832D4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1E678A06-E63A-4528-8EFA-783304C0DB99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79FB56B0-E095-48CD-9540-D263BA03BAF0}" type="presParOf" srcId="{BC1AD5A1-AB41-440C-941F-3B792686444D}" destId="{62CEB232-7503-4B98-9B14-5CC061288CF3}" srcOrd="0" destOrd="0" presId="urn:microsoft.com/office/officeart/2005/8/layout/hierarchy4"/>
    <dgm:cxn modelId="{6F852FC3-5084-4D0F-83D4-7AED86E70475}" type="presParOf" srcId="{62CEB232-7503-4B98-9B14-5CC061288CF3}" destId="{D3C0EE82-23B0-4978-B9F8-DEAA6A9DE6E4}" srcOrd="0" destOrd="0" presId="urn:microsoft.com/office/officeart/2005/8/layout/hierarchy4"/>
    <dgm:cxn modelId="{DB3EAEDF-16AE-4AF3-BDD8-430632913CBE}" type="presParOf" srcId="{62CEB232-7503-4B98-9B14-5CC061288CF3}" destId="{88D8D144-C843-49FD-AD59-E68D92BBAF03}" srcOrd="1" destOrd="0" presId="urn:microsoft.com/office/officeart/2005/8/layout/hierarchy4"/>
    <dgm:cxn modelId="{7C704EC5-CC2B-4944-B89D-C38925820A12}" type="presParOf" srcId="{BC1AD5A1-AB41-440C-941F-3B792686444D}" destId="{179CDC2F-503B-413E-BCFF-68DF132248F5}" srcOrd="1" destOrd="0" presId="urn:microsoft.com/office/officeart/2005/8/layout/hierarchy4"/>
    <dgm:cxn modelId="{1AAB5B56-0B6A-4D1B-9FA9-08D6F81FD9E9}" type="presParOf" srcId="{BC1AD5A1-AB41-440C-941F-3B792686444D}" destId="{D67A82CD-DA2D-46F1-BDCC-ECC1D376895E}" srcOrd="2" destOrd="0" presId="urn:microsoft.com/office/officeart/2005/8/layout/hierarchy4"/>
    <dgm:cxn modelId="{E91E1D5E-CC15-41F8-BBA1-825C92DBAC6E}" type="presParOf" srcId="{D67A82CD-DA2D-46F1-BDCC-ECC1D376895E}" destId="{B0A633B6-3346-4261-A5B0-48E8B5B832D4}" srcOrd="0" destOrd="0" presId="urn:microsoft.com/office/officeart/2005/8/layout/hierarchy4"/>
    <dgm:cxn modelId="{4606A4A5-EA05-4EDD-B2E8-23EFB9413E3E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40F18963-9566-498D-9584-2A005D5F89FB}" type="presParOf" srcId="{C29A4698-5221-4D74-95ED-263230FCCA7A}" destId="{629F052F-D8AE-4729-B835-E28BB2F83891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F794EAAC-1CBE-48A7-9B1F-9276C26FB5AC}">
      <dgm:prSet phldrT="[Texto]"/>
      <dgm:spPr/>
      <dgm:t>
        <a:bodyPr vert="vert"/>
        <a:lstStyle/>
        <a:p>
          <a:r>
            <a:rPr lang="pt-BR" dirty="0" smtClean="0"/>
            <a:t>01 - FATURAMENTO POR CLIENTE x CONDIÇÕES x TRANSAÇÕES</a:t>
          </a:r>
          <a:endParaRPr lang="pt-BR" dirty="0"/>
        </a:p>
      </dgm:t>
    </dgm:pt>
    <dgm:pt modelId="{F1D887D0-C8D6-49C2-AB59-616ADC603FF2}" type="parTrans" cxnId="{7F168D26-587F-4E69-875C-4C71BDEA67E8}">
      <dgm:prSet/>
      <dgm:spPr/>
      <dgm:t>
        <a:bodyPr/>
        <a:lstStyle/>
        <a:p>
          <a:endParaRPr lang="pt-BR"/>
        </a:p>
      </dgm:t>
    </dgm:pt>
    <dgm:pt modelId="{7788B20B-D449-498B-A376-B09193F2655B}" type="sibTrans" cxnId="{7F168D26-587F-4E69-875C-4C71BDEA67E8}">
      <dgm:prSet/>
      <dgm:spPr/>
      <dgm:t>
        <a:bodyPr/>
        <a:lstStyle/>
        <a:p>
          <a:endParaRPr lang="pt-BR"/>
        </a:p>
      </dgm:t>
    </dgm:pt>
    <dgm:pt modelId="{579C22D6-0115-4C64-9FAE-115106B9B6C4}">
      <dgm:prSet phldrT="[Texto]"/>
      <dgm:spPr/>
      <dgm:t>
        <a:bodyPr vert="vert"/>
        <a:lstStyle/>
        <a:p>
          <a:r>
            <a:rPr lang="pt-BR" dirty="0" smtClean="0"/>
            <a:t>02 - GERAR BOLETOS</a:t>
          </a:r>
          <a:endParaRPr lang="pt-BR" dirty="0"/>
        </a:p>
      </dgm:t>
    </dgm:pt>
    <dgm:pt modelId="{8A7B4C30-3AFE-4AB3-8807-FB156DE19111}" type="parTrans" cxnId="{FF9D3613-DF6A-4D0E-944F-A516861F9D7A}">
      <dgm:prSet/>
      <dgm:spPr/>
      <dgm:t>
        <a:bodyPr/>
        <a:lstStyle/>
        <a:p>
          <a:endParaRPr lang="pt-BR"/>
        </a:p>
      </dgm:t>
    </dgm:pt>
    <dgm:pt modelId="{72FA9EF4-8DCF-4B07-873E-2DFA122105DA}" type="sibTrans" cxnId="{FF9D3613-DF6A-4D0E-944F-A516861F9D7A}">
      <dgm:prSet/>
      <dgm:spPr/>
      <dgm:t>
        <a:bodyPr/>
        <a:lstStyle/>
        <a:p>
          <a:endParaRPr lang="pt-BR"/>
        </a:p>
      </dgm:t>
    </dgm:pt>
    <dgm:pt modelId="{7B99D6A3-95A6-40EB-BB72-BC10F1FAA451}">
      <dgm:prSet phldrT="[Texto]"/>
      <dgm:spPr/>
      <dgm:t>
        <a:bodyPr vert="vert"/>
        <a:lstStyle/>
        <a:p>
          <a:r>
            <a:rPr lang="pt-BR" dirty="0" smtClean="0"/>
            <a:t>03 - ENVIO DE COBRANÇA</a:t>
          </a:r>
          <a:endParaRPr lang="pt-BR" dirty="0"/>
        </a:p>
      </dgm:t>
    </dgm:pt>
    <dgm:pt modelId="{F23F343F-ED79-4FDE-8010-4774FAC6FE81}" type="parTrans" cxnId="{A1846B23-67FA-4B73-8948-F3F507F2EEF6}">
      <dgm:prSet/>
      <dgm:spPr/>
      <dgm:t>
        <a:bodyPr/>
        <a:lstStyle/>
        <a:p>
          <a:endParaRPr lang="pt-BR"/>
        </a:p>
      </dgm:t>
    </dgm:pt>
    <dgm:pt modelId="{EA3B1B40-33AA-4CAE-BA26-F31EB3BDC21C}" type="sibTrans" cxnId="{A1846B23-67FA-4B73-8948-F3F507F2EEF6}">
      <dgm:prSet/>
      <dgm:spPr/>
      <dgm:t>
        <a:bodyPr/>
        <a:lstStyle/>
        <a:p>
          <a:endParaRPr lang="pt-BR"/>
        </a:p>
      </dgm:t>
    </dgm:pt>
    <dgm:pt modelId="{645D35AF-E728-410E-9879-266B51E86B8B}">
      <dgm:prSet phldrT="[Texto]"/>
      <dgm:spPr/>
      <dgm:t>
        <a:bodyPr vert="vert"/>
        <a:lstStyle/>
        <a:p>
          <a:r>
            <a:rPr lang="pt-BR" dirty="0" smtClean="0"/>
            <a:t>04 – GERAR RECIBO</a:t>
          </a:r>
          <a:endParaRPr lang="pt-BR" dirty="0"/>
        </a:p>
      </dgm:t>
    </dgm:pt>
    <dgm:pt modelId="{481BA68C-A638-4089-BC15-B02927B277E2}" type="parTrans" cxnId="{ED26E64F-61DF-4CB4-A02D-526FD29F2D84}">
      <dgm:prSet/>
      <dgm:spPr/>
      <dgm:t>
        <a:bodyPr/>
        <a:lstStyle/>
        <a:p>
          <a:endParaRPr lang="pt-BR"/>
        </a:p>
      </dgm:t>
    </dgm:pt>
    <dgm:pt modelId="{DAB1A519-63CC-486F-9AAA-CCF386687C67}" type="sibTrans" cxnId="{ED26E64F-61DF-4CB4-A02D-526FD29F2D84}">
      <dgm:prSet/>
      <dgm:spPr/>
      <dgm:t>
        <a:bodyPr/>
        <a:lstStyle/>
        <a:p>
          <a:endParaRPr lang="pt-BR"/>
        </a:p>
      </dgm:t>
    </dgm:pt>
    <dgm:pt modelId="{4BAF9D68-5650-4217-81C7-00D0F4C80D4E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81ADA7FB-01AD-45B9-B56C-0C1B760FCDE3}" type="parTrans" cxnId="{FC939672-BEB7-4C04-974E-048EBB94CF58}">
      <dgm:prSet/>
      <dgm:spPr/>
    </dgm:pt>
    <dgm:pt modelId="{DE50C705-3171-46EE-9A79-40F70AB9FE7B}" type="sibTrans" cxnId="{FC939672-BEB7-4C04-974E-048EBB94CF58}">
      <dgm:prSet/>
      <dgm:spPr/>
    </dgm:pt>
    <dgm:pt modelId="{938335AA-EC76-425E-AFAB-7280C0D1831F}">
      <dgm:prSet phldrT="[Texto]"/>
      <dgm:spPr/>
      <dgm:t>
        <a:bodyPr vert="vert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EB9C3342-D9BD-43A4-BAB0-43501BEF634B}" type="parTrans" cxnId="{61F8B90E-88E7-4C61-82E2-B4EC8D14B353}">
      <dgm:prSet/>
      <dgm:spPr/>
    </dgm:pt>
    <dgm:pt modelId="{7AAD6D98-080C-49A6-BF0B-032BAEDAC848}" type="sibTrans" cxnId="{61F8B90E-88E7-4C61-82E2-B4EC8D14B353}">
      <dgm:prSet/>
      <dgm:spPr/>
    </dgm:pt>
    <dgm:pt modelId="{3ED34D62-FD6A-45BF-9E2D-B6F6C736ACCD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844790B6-828A-4005-8C8E-C31688E71019}" type="parTrans" cxnId="{F5B3C08A-985A-4F92-8FAB-F1365F9C96FE}">
      <dgm:prSet/>
      <dgm:spPr/>
    </dgm:pt>
    <dgm:pt modelId="{8E208667-C3A4-43FA-BB0C-B504854CF8A3}" type="sibTrans" cxnId="{F5B3C08A-985A-4F92-8FAB-F1365F9C96FE}">
      <dgm:prSet/>
      <dgm:spPr/>
    </dgm:pt>
    <dgm:pt modelId="{ABA4BBBF-DC07-4075-9664-41F0A9AF0FED}">
      <dgm:prSet phldrT="[Texto]"/>
      <dgm:spPr/>
      <dgm:t>
        <a:bodyPr vert="vert"/>
        <a:lstStyle/>
        <a:p>
          <a:r>
            <a:rPr lang="pt-BR" smtClean="0"/>
            <a:t>CONTROLE DE TITULOS</a:t>
          </a:r>
          <a:endParaRPr lang="pt-BR" dirty="0"/>
        </a:p>
      </dgm:t>
    </dgm:pt>
    <dgm:pt modelId="{876DE2B1-5518-47FA-B7ED-CE6D78AD742A}" type="parTrans" cxnId="{A1269A39-3E34-4920-AB42-7294201F609D}">
      <dgm:prSet/>
      <dgm:spPr/>
    </dgm:pt>
    <dgm:pt modelId="{C8803C5A-B3E0-4705-BE23-0CAACFB64557}" type="sibTrans" cxnId="{A1269A39-3E34-4920-AB42-7294201F609D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BFF05E47-5825-4843-AAD2-B03BADAA08F4}" type="pres">
      <dgm:prSet presAssocID="{F794EAAC-1CBE-48A7-9B1F-9276C26FB5AC}" presName="vertTwo" presStyleCnt="0"/>
      <dgm:spPr/>
      <dgm:t>
        <a:bodyPr/>
        <a:lstStyle/>
        <a:p>
          <a:endParaRPr lang="pt-BR"/>
        </a:p>
      </dgm:t>
    </dgm:pt>
    <dgm:pt modelId="{CBC3B51D-C287-40CE-B905-EA363DEFA892}" type="pres">
      <dgm:prSet presAssocID="{F794EAAC-1CBE-48A7-9B1F-9276C26FB5AC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B2CCB-132F-4F7A-ACEB-6EFB9D1F7B2F}" type="pres">
      <dgm:prSet presAssocID="{F794EAAC-1CBE-48A7-9B1F-9276C26FB5AC}" presName="horzTwo" presStyleCnt="0"/>
      <dgm:spPr/>
      <dgm:t>
        <a:bodyPr/>
        <a:lstStyle/>
        <a:p>
          <a:endParaRPr lang="pt-BR"/>
        </a:p>
      </dgm:t>
    </dgm:pt>
    <dgm:pt modelId="{AF8E1A90-D75E-4A62-AB62-78FA3DFD50BB}" type="pres">
      <dgm:prSet presAssocID="{7788B20B-D449-498B-A376-B09193F2655B}" presName="sibSpaceTwo" presStyleCnt="0"/>
      <dgm:spPr/>
      <dgm:t>
        <a:bodyPr/>
        <a:lstStyle/>
        <a:p>
          <a:endParaRPr lang="pt-BR"/>
        </a:p>
      </dgm:t>
    </dgm:pt>
    <dgm:pt modelId="{C16B5224-93D4-4C2A-AB04-A32AE8D19982}" type="pres">
      <dgm:prSet presAssocID="{579C22D6-0115-4C64-9FAE-115106B9B6C4}" presName="vertTwo" presStyleCnt="0"/>
      <dgm:spPr/>
      <dgm:t>
        <a:bodyPr/>
        <a:lstStyle/>
        <a:p>
          <a:endParaRPr lang="pt-BR"/>
        </a:p>
      </dgm:t>
    </dgm:pt>
    <dgm:pt modelId="{8A6583DB-7225-40B8-A864-F5F73F465BEC}" type="pres">
      <dgm:prSet presAssocID="{579C22D6-0115-4C64-9FAE-115106B9B6C4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1361E5-88ED-4321-81D4-CA66AC6571CC}" type="pres">
      <dgm:prSet presAssocID="{579C22D6-0115-4C64-9FAE-115106B9B6C4}" presName="horzTwo" presStyleCnt="0"/>
      <dgm:spPr/>
      <dgm:t>
        <a:bodyPr/>
        <a:lstStyle/>
        <a:p>
          <a:endParaRPr lang="pt-BR"/>
        </a:p>
      </dgm:t>
    </dgm:pt>
    <dgm:pt modelId="{C0535177-D199-459B-9EA2-9EB5F0D5AD98}" type="pres">
      <dgm:prSet presAssocID="{72FA9EF4-8DCF-4B07-873E-2DFA122105DA}" presName="sibSpaceTwo" presStyleCnt="0"/>
      <dgm:spPr/>
      <dgm:t>
        <a:bodyPr/>
        <a:lstStyle/>
        <a:p>
          <a:endParaRPr lang="pt-BR"/>
        </a:p>
      </dgm:t>
    </dgm:pt>
    <dgm:pt modelId="{07C8EBCB-FA0B-4439-A05A-5BD05124A1F6}" type="pres">
      <dgm:prSet presAssocID="{7B99D6A3-95A6-40EB-BB72-BC10F1FAA451}" presName="vertTwo" presStyleCnt="0"/>
      <dgm:spPr/>
      <dgm:t>
        <a:bodyPr/>
        <a:lstStyle/>
        <a:p>
          <a:endParaRPr lang="pt-BR"/>
        </a:p>
      </dgm:t>
    </dgm:pt>
    <dgm:pt modelId="{F9D347FA-5742-432C-BD04-3C6422F66C7A}" type="pres">
      <dgm:prSet presAssocID="{7B99D6A3-95A6-40EB-BB72-BC10F1FAA45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E1802A-7B09-43B7-A775-22F247BCF62A}" type="pres">
      <dgm:prSet presAssocID="{7B99D6A3-95A6-40EB-BB72-BC10F1FAA451}" presName="horzTwo" presStyleCnt="0"/>
      <dgm:spPr/>
      <dgm:t>
        <a:bodyPr/>
        <a:lstStyle/>
        <a:p>
          <a:endParaRPr lang="pt-BR"/>
        </a:p>
      </dgm:t>
    </dgm:pt>
    <dgm:pt modelId="{2BF6438D-44CB-479D-BE7E-9520FAADB311}" type="pres">
      <dgm:prSet presAssocID="{EA3B1B40-33AA-4CAE-BA26-F31EB3BDC21C}" presName="sibSpaceTwo" presStyleCnt="0"/>
      <dgm:spPr/>
      <dgm:t>
        <a:bodyPr/>
        <a:lstStyle/>
        <a:p>
          <a:endParaRPr lang="pt-BR"/>
        </a:p>
      </dgm:t>
    </dgm:pt>
    <dgm:pt modelId="{3873C1E1-6A99-4A0B-8601-503D2E91A2DC}" type="pres">
      <dgm:prSet presAssocID="{645D35AF-E728-410E-9879-266B51E86B8B}" presName="vertTwo" presStyleCnt="0"/>
      <dgm:spPr/>
      <dgm:t>
        <a:bodyPr/>
        <a:lstStyle/>
        <a:p>
          <a:endParaRPr lang="pt-BR"/>
        </a:p>
      </dgm:t>
    </dgm:pt>
    <dgm:pt modelId="{14F996D8-FD17-4460-B862-B64426212070}" type="pres">
      <dgm:prSet presAssocID="{645D35AF-E728-410E-9879-266B51E86B8B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CE36FF-89EE-4A50-B84C-24D8322D2BBD}" type="pres">
      <dgm:prSet presAssocID="{645D35AF-E728-410E-9879-266B51E86B8B}" presName="horzTwo" presStyleCnt="0"/>
      <dgm:spPr/>
      <dgm:t>
        <a:bodyPr/>
        <a:lstStyle/>
        <a:p>
          <a:endParaRPr lang="pt-BR"/>
        </a:p>
      </dgm:t>
    </dgm:pt>
    <dgm:pt modelId="{F18EEB4F-9578-4FD9-8B07-308C69A913E9}" type="pres">
      <dgm:prSet presAssocID="{DAB1A519-63CC-486F-9AAA-CCF386687C67}" presName="sibSpaceTwo" presStyleCnt="0"/>
      <dgm:spPr/>
      <dgm:t>
        <a:bodyPr/>
        <a:lstStyle/>
        <a:p>
          <a:endParaRPr lang="pt-BR"/>
        </a:p>
      </dgm:t>
    </dgm:pt>
    <dgm:pt modelId="{04FA53E3-B7AF-486E-BC29-2CB2A0C22850}" type="pres">
      <dgm:prSet presAssocID="{ABA4BBBF-DC07-4075-9664-41F0A9AF0FED}" presName="vertTwo" presStyleCnt="0"/>
      <dgm:spPr/>
    </dgm:pt>
    <dgm:pt modelId="{3676DFE3-2838-4E91-8B36-D16735406054}" type="pres">
      <dgm:prSet presAssocID="{ABA4BBBF-DC07-4075-9664-41F0A9AF0FED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7954C-F920-4769-AE00-7BDC58FA188E}" type="pres">
      <dgm:prSet presAssocID="{ABA4BBBF-DC07-4075-9664-41F0A9AF0FED}" presName="horzTwo" presStyleCnt="0"/>
      <dgm:spPr/>
    </dgm:pt>
    <dgm:pt modelId="{8C08B096-8383-43B6-8EC5-76941112C993}" type="pres">
      <dgm:prSet presAssocID="{C8803C5A-B3E0-4705-BE23-0CAACFB64557}" presName="sibSpaceTwo" presStyleCnt="0"/>
      <dgm:spPr/>
    </dgm:pt>
    <dgm:pt modelId="{4C24F7A5-5011-486A-A8B4-2AF2252F128E}" type="pres">
      <dgm:prSet presAssocID="{3ED34D62-FD6A-45BF-9E2D-B6F6C736ACCD}" presName="vertTwo" presStyleCnt="0"/>
      <dgm:spPr/>
    </dgm:pt>
    <dgm:pt modelId="{936A4630-D461-460B-9956-177BAF1C5FBD}" type="pres">
      <dgm:prSet presAssocID="{3ED34D62-FD6A-45BF-9E2D-B6F6C736ACCD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61311B-8812-42E0-AD94-1207A6DE0F18}" type="pres">
      <dgm:prSet presAssocID="{3ED34D62-FD6A-45BF-9E2D-B6F6C736ACCD}" presName="horzTwo" presStyleCnt="0"/>
      <dgm:spPr/>
    </dgm:pt>
    <dgm:pt modelId="{F929FD6A-9432-41C9-8414-629E6EE2FE66}" type="pres">
      <dgm:prSet presAssocID="{8E208667-C3A4-43FA-BB0C-B504854CF8A3}" presName="sibSpaceTwo" presStyleCnt="0"/>
      <dgm:spPr/>
    </dgm:pt>
    <dgm:pt modelId="{EF01868A-472B-4D75-84FD-D95669C9C664}" type="pres">
      <dgm:prSet presAssocID="{4BAF9D68-5650-4217-81C7-00D0F4C80D4E}" presName="vertTwo" presStyleCnt="0"/>
      <dgm:spPr/>
    </dgm:pt>
    <dgm:pt modelId="{EF4C74F1-92E7-46B7-A7AE-1E3C034063F8}" type="pres">
      <dgm:prSet presAssocID="{4BAF9D68-5650-4217-81C7-00D0F4C80D4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872335-1704-4E05-B8A0-873FB652A593}" type="pres">
      <dgm:prSet presAssocID="{4BAF9D68-5650-4217-81C7-00D0F4C80D4E}" presName="horzTwo" presStyleCnt="0"/>
      <dgm:spPr/>
    </dgm:pt>
    <dgm:pt modelId="{F40EC060-A434-4C84-A949-F5654D7043A8}" type="pres">
      <dgm:prSet presAssocID="{DE50C705-3171-46EE-9A79-40F70AB9FE7B}" presName="sibSpaceTwo" presStyleCnt="0"/>
      <dgm:spPr/>
    </dgm:pt>
    <dgm:pt modelId="{2DCB3384-B27C-4A50-8A52-2236D0807683}" type="pres">
      <dgm:prSet presAssocID="{938335AA-EC76-425E-AFAB-7280C0D1831F}" presName="vertTwo" presStyleCnt="0"/>
      <dgm:spPr/>
    </dgm:pt>
    <dgm:pt modelId="{02B14A2F-A719-43DF-B482-4BC3DE73037A}" type="pres">
      <dgm:prSet presAssocID="{938335AA-EC76-425E-AFAB-7280C0D1831F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BF06C8-2CEF-40FB-B431-B0985111BF2C}" type="pres">
      <dgm:prSet presAssocID="{938335AA-EC76-425E-AFAB-7280C0D1831F}" presName="horzTwo" presStyleCnt="0"/>
      <dgm:spPr/>
    </dgm:pt>
  </dgm:ptLst>
  <dgm:cxnLst>
    <dgm:cxn modelId="{A1846B23-67FA-4B73-8948-F3F507F2EEF6}" srcId="{06650947-7D67-4E38-B27B-D909BAB344D6}" destId="{7B99D6A3-95A6-40EB-BB72-BC10F1FAA451}" srcOrd="2" destOrd="0" parTransId="{F23F343F-ED79-4FDE-8010-4774FAC6FE81}" sibTransId="{EA3B1B40-33AA-4CAE-BA26-F31EB3BDC21C}"/>
    <dgm:cxn modelId="{A1269A39-3E34-4920-AB42-7294201F609D}" srcId="{06650947-7D67-4E38-B27B-D909BAB344D6}" destId="{ABA4BBBF-DC07-4075-9664-41F0A9AF0FED}" srcOrd="4" destOrd="0" parTransId="{876DE2B1-5518-47FA-B7ED-CE6D78AD742A}" sibTransId="{C8803C5A-B3E0-4705-BE23-0CAACFB64557}"/>
    <dgm:cxn modelId="{FF9D3613-DF6A-4D0E-944F-A516861F9D7A}" srcId="{06650947-7D67-4E38-B27B-D909BAB344D6}" destId="{579C22D6-0115-4C64-9FAE-115106B9B6C4}" srcOrd="1" destOrd="0" parTransId="{8A7B4C30-3AFE-4AB3-8807-FB156DE19111}" sibTransId="{72FA9EF4-8DCF-4B07-873E-2DFA122105DA}"/>
    <dgm:cxn modelId="{F5B3C08A-985A-4F92-8FAB-F1365F9C96FE}" srcId="{06650947-7D67-4E38-B27B-D909BAB344D6}" destId="{3ED34D62-FD6A-45BF-9E2D-B6F6C736ACCD}" srcOrd="5" destOrd="0" parTransId="{844790B6-828A-4005-8C8E-C31688E71019}" sibTransId="{8E208667-C3A4-43FA-BB0C-B504854CF8A3}"/>
    <dgm:cxn modelId="{71290986-1A33-47AC-A186-6FB3E6EDB0C5}" type="presOf" srcId="{3ED34D62-FD6A-45BF-9E2D-B6F6C736ACCD}" destId="{936A4630-D461-460B-9956-177BAF1C5FBD}" srcOrd="0" destOrd="0" presId="urn:microsoft.com/office/officeart/2005/8/layout/hierarchy4"/>
    <dgm:cxn modelId="{3EC9FFCA-DBCC-4DF3-B436-E52FAF55EAC9}" type="presOf" srcId="{7B99D6A3-95A6-40EB-BB72-BC10F1FAA451}" destId="{F9D347FA-5742-432C-BD04-3C6422F66C7A}" srcOrd="0" destOrd="0" presId="urn:microsoft.com/office/officeart/2005/8/layout/hierarchy4"/>
    <dgm:cxn modelId="{DA2A849A-D8FD-4239-95D3-2F0F8D2127BF}" type="presOf" srcId="{ABA4BBBF-DC07-4075-9664-41F0A9AF0FED}" destId="{3676DFE3-2838-4E91-8B36-D16735406054}" srcOrd="0" destOrd="0" presId="urn:microsoft.com/office/officeart/2005/8/layout/hierarchy4"/>
    <dgm:cxn modelId="{ED26E64F-61DF-4CB4-A02D-526FD29F2D84}" srcId="{06650947-7D67-4E38-B27B-D909BAB344D6}" destId="{645D35AF-E728-410E-9879-266B51E86B8B}" srcOrd="3" destOrd="0" parTransId="{481BA68C-A638-4089-BC15-B02927B277E2}" sibTransId="{DAB1A519-63CC-486F-9AAA-CCF386687C67}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2C5449C3-E29A-4E83-B0DC-7F9A4B6B42AD}" type="presOf" srcId="{579C22D6-0115-4C64-9FAE-115106B9B6C4}" destId="{8A6583DB-7225-40B8-A864-F5F73F465BEC}" srcOrd="0" destOrd="0" presId="urn:microsoft.com/office/officeart/2005/8/layout/hierarchy4"/>
    <dgm:cxn modelId="{A2E5BE9E-F61E-4411-A6FE-D4C496D39ADB}" type="presOf" srcId="{938335AA-EC76-425E-AFAB-7280C0D1831F}" destId="{02B14A2F-A719-43DF-B482-4BC3DE73037A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F8FC57F-BC3F-49B5-BED7-D4021C4EDB05}" type="presOf" srcId="{F794EAAC-1CBE-48A7-9B1F-9276C26FB5AC}" destId="{CBC3B51D-C287-40CE-B905-EA363DEFA892}" srcOrd="0" destOrd="0" presId="urn:microsoft.com/office/officeart/2005/8/layout/hierarchy4"/>
    <dgm:cxn modelId="{E09FBB5F-D8E6-4608-B70B-7C0706CFFA98}" type="presOf" srcId="{645D35AF-E728-410E-9879-266B51E86B8B}" destId="{14F996D8-FD17-4460-B862-B64426212070}" srcOrd="0" destOrd="0" presId="urn:microsoft.com/office/officeart/2005/8/layout/hierarchy4"/>
    <dgm:cxn modelId="{61F8B90E-88E7-4C61-82E2-B4EC8D14B353}" srcId="{06650947-7D67-4E38-B27B-D909BAB344D6}" destId="{938335AA-EC76-425E-AFAB-7280C0D1831F}" srcOrd="7" destOrd="0" parTransId="{EB9C3342-D9BD-43A4-BAB0-43501BEF634B}" sibTransId="{7AAD6D98-080C-49A6-BF0B-032BAEDAC848}"/>
    <dgm:cxn modelId="{FC939672-BEB7-4C04-974E-048EBB94CF58}" srcId="{06650947-7D67-4E38-B27B-D909BAB344D6}" destId="{4BAF9D68-5650-4217-81C7-00D0F4C80D4E}" srcOrd="6" destOrd="0" parTransId="{81ADA7FB-01AD-45B9-B56C-0C1B760FCDE3}" sibTransId="{DE50C705-3171-46EE-9A79-40F70AB9FE7B}"/>
    <dgm:cxn modelId="{7F168D26-587F-4E69-875C-4C71BDEA67E8}" srcId="{06650947-7D67-4E38-B27B-D909BAB344D6}" destId="{F794EAAC-1CBE-48A7-9B1F-9276C26FB5AC}" srcOrd="0" destOrd="0" parTransId="{F1D887D0-C8D6-49C2-AB59-616ADC603FF2}" sibTransId="{7788B20B-D449-498B-A376-B09193F2655B}"/>
    <dgm:cxn modelId="{156A6599-DF62-4565-A12F-6AF6CEF2D95A}" type="presOf" srcId="{4BAF9D68-5650-4217-81C7-00D0F4C80D4E}" destId="{EF4C74F1-92E7-46B7-A7AE-1E3C034063F8}" srcOrd="0" destOrd="0" presId="urn:microsoft.com/office/officeart/2005/8/layout/hierarchy4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B825D8FD-81D6-4CA2-AFBF-78C47C6A7DA6}" type="presParOf" srcId="{47F05D43-07F5-463C-8408-0616BE654A16}" destId="{BFF05E47-5825-4843-AAD2-B03BADAA08F4}" srcOrd="0" destOrd="0" presId="urn:microsoft.com/office/officeart/2005/8/layout/hierarchy4"/>
    <dgm:cxn modelId="{7B390726-326A-48A4-848C-A1A02501230A}" type="presParOf" srcId="{BFF05E47-5825-4843-AAD2-B03BADAA08F4}" destId="{CBC3B51D-C287-40CE-B905-EA363DEFA892}" srcOrd="0" destOrd="0" presId="urn:microsoft.com/office/officeart/2005/8/layout/hierarchy4"/>
    <dgm:cxn modelId="{BFA213C9-3C50-4676-A967-491E815FE17D}" type="presParOf" srcId="{BFF05E47-5825-4843-AAD2-B03BADAA08F4}" destId="{FE2B2CCB-132F-4F7A-ACEB-6EFB9D1F7B2F}" srcOrd="1" destOrd="0" presId="urn:microsoft.com/office/officeart/2005/8/layout/hierarchy4"/>
    <dgm:cxn modelId="{66E5453F-30F0-48ED-9616-2A53E5A25091}" type="presParOf" srcId="{47F05D43-07F5-463C-8408-0616BE654A16}" destId="{AF8E1A90-D75E-4A62-AB62-78FA3DFD50BB}" srcOrd="1" destOrd="0" presId="urn:microsoft.com/office/officeart/2005/8/layout/hierarchy4"/>
    <dgm:cxn modelId="{BD29BFCD-20FF-4507-9B50-BEE4A197BD23}" type="presParOf" srcId="{47F05D43-07F5-463C-8408-0616BE654A16}" destId="{C16B5224-93D4-4C2A-AB04-A32AE8D19982}" srcOrd="2" destOrd="0" presId="urn:microsoft.com/office/officeart/2005/8/layout/hierarchy4"/>
    <dgm:cxn modelId="{E31FB7E7-75FA-478E-97FF-CA55E8DC61A4}" type="presParOf" srcId="{C16B5224-93D4-4C2A-AB04-A32AE8D19982}" destId="{8A6583DB-7225-40B8-A864-F5F73F465BEC}" srcOrd="0" destOrd="0" presId="urn:microsoft.com/office/officeart/2005/8/layout/hierarchy4"/>
    <dgm:cxn modelId="{0033D593-9848-45F8-B7D3-B2918C8B7592}" type="presParOf" srcId="{C16B5224-93D4-4C2A-AB04-A32AE8D19982}" destId="{931361E5-88ED-4321-81D4-CA66AC6571CC}" srcOrd="1" destOrd="0" presId="urn:microsoft.com/office/officeart/2005/8/layout/hierarchy4"/>
    <dgm:cxn modelId="{CDE69577-CE0C-42FC-A4D2-7AA102222240}" type="presParOf" srcId="{47F05D43-07F5-463C-8408-0616BE654A16}" destId="{C0535177-D199-459B-9EA2-9EB5F0D5AD98}" srcOrd="3" destOrd="0" presId="urn:microsoft.com/office/officeart/2005/8/layout/hierarchy4"/>
    <dgm:cxn modelId="{13F11A7D-979B-4D90-B2FF-3AAF59E047ED}" type="presParOf" srcId="{47F05D43-07F5-463C-8408-0616BE654A16}" destId="{07C8EBCB-FA0B-4439-A05A-5BD05124A1F6}" srcOrd="4" destOrd="0" presId="urn:microsoft.com/office/officeart/2005/8/layout/hierarchy4"/>
    <dgm:cxn modelId="{C6097681-FD88-4790-A646-9B59C4137A74}" type="presParOf" srcId="{07C8EBCB-FA0B-4439-A05A-5BD05124A1F6}" destId="{F9D347FA-5742-432C-BD04-3C6422F66C7A}" srcOrd="0" destOrd="0" presId="urn:microsoft.com/office/officeart/2005/8/layout/hierarchy4"/>
    <dgm:cxn modelId="{F018ACB6-87FF-4911-8A4C-5577B5E42E42}" type="presParOf" srcId="{07C8EBCB-FA0B-4439-A05A-5BD05124A1F6}" destId="{5FE1802A-7B09-43B7-A775-22F247BCF62A}" srcOrd="1" destOrd="0" presId="urn:microsoft.com/office/officeart/2005/8/layout/hierarchy4"/>
    <dgm:cxn modelId="{3895A644-BEEC-4944-A7BE-694FD4EAF6B0}" type="presParOf" srcId="{47F05D43-07F5-463C-8408-0616BE654A16}" destId="{2BF6438D-44CB-479D-BE7E-9520FAADB311}" srcOrd="5" destOrd="0" presId="urn:microsoft.com/office/officeart/2005/8/layout/hierarchy4"/>
    <dgm:cxn modelId="{64389F2D-1B2C-4CBA-9EDE-1B0F258682FF}" type="presParOf" srcId="{47F05D43-07F5-463C-8408-0616BE654A16}" destId="{3873C1E1-6A99-4A0B-8601-503D2E91A2DC}" srcOrd="6" destOrd="0" presId="urn:microsoft.com/office/officeart/2005/8/layout/hierarchy4"/>
    <dgm:cxn modelId="{E5222D06-9B75-499A-9314-731A635D42A5}" type="presParOf" srcId="{3873C1E1-6A99-4A0B-8601-503D2E91A2DC}" destId="{14F996D8-FD17-4460-B862-B64426212070}" srcOrd="0" destOrd="0" presId="urn:microsoft.com/office/officeart/2005/8/layout/hierarchy4"/>
    <dgm:cxn modelId="{87F8066C-B506-463B-90F3-E7D42A2F8042}" type="presParOf" srcId="{3873C1E1-6A99-4A0B-8601-503D2E91A2DC}" destId="{DBCE36FF-89EE-4A50-B84C-24D8322D2BBD}" srcOrd="1" destOrd="0" presId="urn:microsoft.com/office/officeart/2005/8/layout/hierarchy4"/>
    <dgm:cxn modelId="{AB6B3EA7-3D0A-4FB4-A70C-6F1A5EA520FF}" type="presParOf" srcId="{47F05D43-07F5-463C-8408-0616BE654A16}" destId="{F18EEB4F-9578-4FD9-8B07-308C69A913E9}" srcOrd="7" destOrd="0" presId="urn:microsoft.com/office/officeart/2005/8/layout/hierarchy4"/>
    <dgm:cxn modelId="{C3CB03C9-38FA-4F04-A7A7-A8CA74653C5B}" type="presParOf" srcId="{47F05D43-07F5-463C-8408-0616BE654A16}" destId="{04FA53E3-B7AF-486E-BC29-2CB2A0C22850}" srcOrd="8" destOrd="0" presId="urn:microsoft.com/office/officeart/2005/8/layout/hierarchy4"/>
    <dgm:cxn modelId="{32C89D4D-CC53-4F9E-ACC2-73E2E67B7E88}" type="presParOf" srcId="{04FA53E3-B7AF-486E-BC29-2CB2A0C22850}" destId="{3676DFE3-2838-4E91-8B36-D16735406054}" srcOrd="0" destOrd="0" presId="urn:microsoft.com/office/officeart/2005/8/layout/hierarchy4"/>
    <dgm:cxn modelId="{D315A9F8-4401-442D-963D-C4646B483587}" type="presParOf" srcId="{04FA53E3-B7AF-486E-BC29-2CB2A0C22850}" destId="{8F77954C-F920-4769-AE00-7BDC58FA188E}" srcOrd="1" destOrd="0" presId="urn:microsoft.com/office/officeart/2005/8/layout/hierarchy4"/>
    <dgm:cxn modelId="{95275AAC-CBE3-4FB6-AE81-97F55451EF06}" type="presParOf" srcId="{47F05D43-07F5-463C-8408-0616BE654A16}" destId="{8C08B096-8383-43B6-8EC5-76941112C993}" srcOrd="9" destOrd="0" presId="urn:microsoft.com/office/officeart/2005/8/layout/hierarchy4"/>
    <dgm:cxn modelId="{6CD609D4-2D12-42BF-972C-910BD42507F0}" type="presParOf" srcId="{47F05D43-07F5-463C-8408-0616BE654A16}" destId="{4C24F7A5-5011-486A-A8B4-2AF2252F128E}" srcOrd="10" destOrd="0" presId="urn:microsoft.com/office/officeart/2005/8/layout/hierarchy4"/>
    <dgm:cxn modelId="{2B326E5A-C3B1-4B92-8417-43538D5ACA13}" type="presParOf" srcId="{4C24F7A5-5011-486A-A8B4-2AF2252F128E}" destId="{936A4630-D461-460B-9956-177BAF1C5FBD}" srcOrd="0" destOrd="0" presId="urn:microsoft.com/office/officeart/2005/8/layout/hierarchy4"/>
    <dgm:cxn modelId="{60BD6D65-42E8-4EBF-99A7-EF357A1932B4}" type="presParOf" srcId="{4C24F7A5-5011-486A-A8B4-2AF2252F128E}" destId="{7061311B-8812-42E0-AD94-1207A6DE0F18}" srcOrd="1" destOrd="0" presId="urn:microsoft.com/office/officeart/2005/8/layout/hierarchy4"/>
    <dgm:cxn modelId="{0B292F4F-701A-4DE3-990F-972E11A0053A}" type="presParOf" srcId="{47F05D43-07F5-463C-8408-0616BE654A16}" destId="{F929FD6A-9432-41C9-8414-629E6EE2FE66}" srcOrd="11" destOrd="0" presId="urn:microsoft.com/office/officeart/2005/8/layout/hierarchy4"/>
    <dgm:cxn modelId="{884DFD02-BAC4-43D7-893A-5D227B1FF778}" type="presParOf" srcId="{47F05D43-07F5-463C-8408-0616BE654A16}" destId="{EF01868A-472B-4D75-84FD-D95669C9C664}" srcOrd="12" destOrd="0" presId="urn:microsoft.com/office/officeart/2005/8/layout/hierarchy4"/>
    <dgm:cxn modelId="{75B5CA91-301E-41CA-A4A6-95B925E48657}" type="presParOf" srcId="{EF01868A-472B-4D75-84FD-D95669C9C664}" destId="{EF4C74F1-92E7-46B7-A7AE-1E3C034063F8}" srcOrd="0" destOrd="0" presId="urn:microsoft.com/office/officeart/2005/8/layout/hierarchy4"/>
    <dgm:cxn modelId="{397E8252-DE19-467D-96D7-6476705246DA}" type="presParOf" srcId="{EF01868A-472B-4D75-84FD-D95669C9C664}" destId="{C0872335-1704-4E05-B8A0-873FB652A593}" srcOrd="1" destOrd="0" presId="urn:microsoft.com/office/officeart/2005/8/layout/hierarchy4"/>
    <dgm:cxn modelId="{28E663CF-908C-4D1D-8F0B-77B50D9310AB}" type="presParOf" srcId="{47F05D43-07F5-463C-8408-0616BE654A16}" destId="{F40EC060-A434-4C84-A949-F5654D7043A8}" srcOrd="13" destOrd="0" presId="urn:microsoft.com/office/officeart/2005/8/layout/hierarchy4"/>
    <dgm:cxn modelId="{D877ABC6-C110-41CE-9259-CC0404B00C91}" type="presParOf" srcId="{47F05D43-07F5-463C-8408-0616BE654A16}" destId="{2DCB3384-B27C-4A50-8A52-2236D0807683}" srcOrd="14" destOrd="0" presId="urn:microsoft.com/office/officeart/2005/8/layout/hierarchy4"/>
    <dgm:cxn modelId="{D130CC47-9E7F-4663-A5C0-15CB7C9BC568}" type="presParOf" srcId="{2DCB3384-B27C-4A50-8A52-2236D0807683}" destId="{02B14A2F-A719-43DF-B482-4BC3DE73037A}" srcOrd="0" destOrd="0" presId="urn:microsoft.com/office/officeart/2005/8/layout/hierarchy4"/>
    <dgm:cxn modelId="{7EA801D8-B696-4958-B775-86FB2FC6B260}" type="presParOf" srcId="{2DCB3384-B27C-4A50-8A52-2236D0807683}" destId="{EBBF06C8-2CEF-40FB-B431-B0985111BF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DEEA73C3-476A-4FFD-8331-EA5C3BA2D7B5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57BAD277-656C-4702-80F3-9A59E289C59E}" type="parTrans" cxnId="{6CED17FE-63D4-4764-9606-97E130B10BE2}">
      <dgm:prSet/>
      <dgm:spPr/>
      <dgm:t>
        <a:bodyPr/>
        <a:lstStyle/>
        <a:p>
          <a:endParaRPr lang="pt-BR"/>
        </a:p>
      </dgm:t>
    </dgm:pt>
    <dgm:pt modelId="{1797FF21-9B19-4E4E-AED0-E5731B426127}" type="sibTrans" cxnId="{6CED17FE-63D4-4764-9606-97E130B10BE2}">
      <dgm:prSet/>
      <dgm:spPr/>
      <dgm:t>
        <a:bodyPr/>
        <a:lstStyle/>
        <a:p>
          <a:endParaRPr lang="pt-BR"/>
        </a:p>
      </dgm:t>
    </dgm:pt>
    <dgm:pt modelId="{81EBB812-1984-48FB-964A-C104F7CA63EC}">
      <dgm:prSet phldrT="[Texto]"/>
      <dgm:spPr/>
      <dgm:t>
        <a:bodyPr vert="vert"/>
        <a:lstStyle/>
        <a:p>
          <a:r>
            <a:rPr lang="pt-BR" dirty="0" smtClean="0"/>
            <a:t>MOVIMENTO FINANCEIRO (FLUXO DE CAIXA)</a:t>
          </a:r>
          <a:endParaRPr lang="pt-BR" dirty="0"/>
        </a:p>
      </dgm:t>
    </dgm:pt>
    <dgm:pt modelId="{9CF6BC22-BFF1-447D-8D2F-95C9FE6E038E}" type="parTrans" cxnId="{65FD44CF-4CF5-4272-B71F-DB5D57B14180}">
      <dgm:prSet/>
      <dgm:spPr/>
      <dgm:t>
        <a:bodyPr/>
        <a:lstStyle/>
        <a:p>
          <a:endParaRPr lang="pt-BR"/>
        </a:p>
      </dgm:t>
    </dgm:pt>
    <dgm:pt modelId="{5DD2CCD1-337A-4EAD-BE94-5719F1ACA66C}" type="sibTrans" cxnId="{65FD44CF-4CF5-4272-B71F-DB5D57B14180}">
      <dgm:prSet/>
      <dgm:spPr/>
      <dgm:t>
        <a:bodyPr/>
        <a:lstStyle/>
        <a:p>
          <a:endParaRPr lang="pt-BR"/>
        </a:p>
      </dgm:t>
    </dgm:pt>
    <dgm:pt modelId="{D6C11E28-B6D9-498F-AC84-E7CF90C0413F}">
      <dgm:prSet phldrT="[Texto]"/>
      <dgm:spPr/>
      <dgm:t>
        <a:bodyPr vert="vert"/>
        <a:lstStyle/>
        <a:p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959A9CDE-2AF0-484C-B9EE-5A327393F46D}" type="parTrans" cxnId="{8C4B111C-A037-444E-84DF-57EB3876D0DC}">
      <dgm:prSet/>
      <dgm:spPr/>
      <dgm:t>
        <a:bodyPr/>
        <a:lstStyle/>
        <a:p>
          <a:endParaRPr lang="pt-BR"/>
        </a:p>
      </dgm:t>
    </dgm:pt>
    <dgm:pt modelId="{F9FD234E-AC2B-4213-A4F8-94B859CD7D2B}" type="sibTrans" cxnId="{8C4B111C-A037-444E-84DF-57EB3876D0DC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256685A6-771A-4AEC-8DE3-DD2AD3D06819}" type="pres">
      <dgm:prSet presAssocID="{DEEA73C3-476A-4FFD-8331-EA5C3BA2D7B5}" presName="vertTwo" presStyleCnt="0"/>
      <dgm:spPr/>
      <dgm:t>
        <a:bodyPr/>
        <a:lstStyle/>
        <a:p>
          <a:endParaRPr lang="pt-BR"/>
        </a:p>
      </dgm:t>
    </dgm:pt>
    <dgm:pt modelId="{234EA5F7-3A23-4499-A644-AAFDA860722E}" type="pres">
      <dgm:prSet presAssocID="{DEEA73C3-476A-4FFD-8331-EA5C3BA2D7B5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0EE4BE-D1A3-48B2-A560-258DF5B11867}" type="pres">
      <dgm:prSet presAssocID="{DEEA73C3-476A-4FFD-8331-EA5C3BA2D7B5}" presName="parTransTwo" presStyleCnt="0"/>
      <dgm:spPr/>
      <dgm:t>
        <a:bodyPr/>
        <a:lstStyle/>
        <a:p>
          <a:endParaRPr lang="pt-BR"/>
        </a:p>
      </dgm:t>
    </dgm:pt>
    <dgm:pt modelId="{069A28B4-685E-49A5-8F7D-2DF2539B94B5}" type="pres">
      <dgm:prSet presAssocID="{DEEA73C3-476A-4FFD-8331-EA5C3BA2D7B5}" presName="horzTwo" presStyleCnt="0"/>
      <dgm:spPr/>
      <dgm:t>
        <a:bodyPr/>
        <a:lstStyle/>
        <a:p>
          <a:endParaRPr lang="pt-BR"/>
        </a:p>
      </dgm:t>
    </dgm:pt>
    <dgm:pt modelId="{181AA008-1758-4516-A089-64E5F9B759D5}" type="pres">
      <dgm:prSet presAssocID="{D6C11E28-B6D9-498F-AC84-E7CF90C0413F}" presName="vertThree" presStyleCnt="0"/>
      <dgm:spPr/>
      <dgm:t>
        <a:bodyPr/>
        <a:lstStyle/>
        <a:p>
          <a:endParaRPr lang="pt-BR"/>
        </a:p>
      </dgm:t>
    </dgm:pt>
    <dgm:pt modelId="{9403EB0E-9551-4779-943D-5BC8B92A7660}" type="pres">
      <dgm:prSet presAssocID="{D6C11E28-B6D9-498F-AC84-E7CF90C0413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C16835-FCB0-4A80-9504-17CF6984C738}" type="pres">
      <dgm:prSet presAssocID="{D6C11E28-B6D9-498F-AC84-E7CF90C0413F}" presName="horzThree" presStyleCnt="0"/>
      <dgm:spPr/>
      <dgm:t>
        <a:bodyPr/>
        <a:lstStyle/>
        <a:p>
          <a:endParaRPr lang="pt-BR"/>
        </a:p>
      </dgm:t>
    </dgm:pt>
    <dgm:pt modelId="{B4B74C69-CF45-466F-BF27-4E748D382A03}" type="pres">
      <dgm:prSet presAssocID="{F9FD234E-AC2B-4213-A4F8-94B859CD7D2B}" presName="sibSpaceThree" presStyleCnt="0"/>
      <dgm:spPr/>
      <dgm:t>
        <a:bodyPr/>
        <a:lstStyle/>
        <a:p>
          <a:endParaRPr lang="pt-BR"/>
        </a:p>
      </dgm:t>
    </dgm:pt>
    <dgm:pt modelId="{BD4E9DCB-6058-45EA-9501-45BAF8703651}" type="pres">
      <dgm:prSet presAssocID="{81EBB812-1984-48FB-964A-C104F7CA63EC}" presName="vertThree" presStyleCnt="0"/>
      <dgm:spPr/>
      <dgm:t>
        <a:bodyPr/>
        <a:lstStyle/>
        <a:p>
          <a:endParaRPr lang="pt-BR"/>
        </a:p>
      </dgm:t>
    </dgm:pt>
    <dgm:pt modelId="{E938D151-BA97-4AB1-A6DF-8C544E94B856}" type="pres">
      <dgm:prSet presAssocID="{81EBB812-1984-48FB-964A-C104F7CA63E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FBF800-2B3A-463D-9FCE-A3717F18970E}" type="pres">
      <dgm:prSet presAssocID="{81EBB812-1984-48FB-964A-C104F7CA63EC}" presName="horzThree" presStyleCnt="0"/>
      <dgm:spPr/>
      <dgm:t>
        <a:bodyPr/>
        <a:lstStyle/>
        <a:p>
          <a:endParaRPr lang="pt-BR"/>
        </a:p>
      </dgm:t>
    </dgm:pt>
  </dgm:ptLst>
  <dgm:cxnLst>
    <dgm:cxn modelId="{1F715B4B-C44D-4161-A818-49A32DEA3FEF}" type="presOf" srcId="{D6C11E28-B6D9-498F-AC84-E7CF90C0413F}" destId="{9403EB0E-9551-4779-943D-5BC8B92A7660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8B020042-B3F8-4E80-84DD-C5B0CC9BB2E0}" srcId="{06650947-7D67-4E38-B27B-D909BAB344D6}" destId="{C20CD511-A42F-4CBC-8EE8-A548FEBAE24D}" srcOrd="2" destOrd="0" parTransId="{FD3642EA-D804-4EA8-97ED-73FDE652DBE0}" sibTransId="{96500BE3-8155-46BF-ABB8-33EDAAD2AD00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6CED17FE-63D4-4764-9606-97E130B10BE2}" srcId="{06650947-7D67-4E38-B27B-D909BAB344D6}" destId="{DEEA73C3-476A-4FFD-8331-EA5C3BA2D7B5}" srcOrd="4" destOrd="0" parTransId="{57BAD277-656C-4702-80F3-9A59E289C59E}" sibTransId="{1797FF21-9B19-4E4E-AED0-E5731B426127}"/>
    <dgm:cxn modelId="{8691D3BC-7A82-4B10-9743-86433BEC9BC4}" type="presOf" srcId="{DEEA73C3-476A-4FFD-8331-EA5C3BA2D7B5}" destId="{234EA5F7-3A23-4499-A644-AAFDA860722E}" srcOrd="0" destOrd="0" presId="urn:microsoft.com/office/officeart/2005/8/layout/hierarchy4"/>
    <dgm:cxn modelId="{65FD44CF-4CF5-4272-B71F-DB5D57B14180}" srcId="{DEEA73C3-476A-4FFD-8331-EA5C3BA2D7B5}" destId="{81EBB812-1984-48FB-964A-C104F7CA63EC}" srcOrd="1" destOrd="0" parTransId="{9CF6BC22-BFF1-447D-8D2F-95C9FE6E038E}" sibTransId="{5DD2CCD1-337A-4EAD-BE94-5719F1ACA66C}"/>
    <dgm:cxn modelId="{8C4B111C-A037-444E-84DF-57EB3876D0DC}" srcId="{DEEA73C3-476A-4FFD-8331-EA5C3BA2D7B5}" destId="{D6C11E28-B6D9-498F-AC84-E7CF90C0413F}" srcOrd="0" destOrd="0" parTransId="{959A9CDE-2AF0-484C-B9EE-5A327393F46D}" sibTransId="{F9FD234E-AC2B-4213-A4F8-94B859CD7D2B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2F18BD9D-FFD4-46F4-8981-988AE58FDF6A}" type="presOf" srcId="{81EBB812-1984-48FB-964A-C104F7CA63EC}" destId="{E938D151-BA97-4AB1-A6DF-8C544E94B856}" srcOrd="0" destOrd="0" presId="urn:microsoft.com/office/officeart/2005/8/layout/hierarchy4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49110A84-8318-47B8-B2B9-C69E6719C7B4}" srcId="{06650947-7D67-4E38-B27B-D909BAB344D6}" destId="{CB3DA438-6B08-4641-9377-7EAED26252D2}" srcOrd="3" destOrd="0" parTransId="{63E80AB0-C21D-4686-832C-4952D10F9D12}" sibTransId="{4F6BBE55-BDE1-4273-81CB-94189FCC3441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A3C3706D-460D-4B6E-BD7D-D94B79D73DBA}" type="presParOf" srcId="{47F05D43-07F5-463C-8408-0616BE654A16}" destId="{5838A53F-EEFB-4261-A9DA-B947AADFFAF6}" srcOrd="4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5" destOrd="0" presId="urn:microsoft.com/office/officeart/2005/8/layout/hierarchy4"/>
    <dgm:cxn modelId="{FE9555C5-FD90-4969-A48C-D8CE10F89896}" type="presParOf" srcId="{47F05D43-07F5-463C-8408-0616BE654A16}" destId="{A3FEF0C0-3122-4FDD-BC41-9CAC5D70760B}" srcOrd="6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7" destOrd="0" presId="urn:microsoft.com/office/officeart/2005/8/layout/hierarchy4"/>
    <dgm:cxn modelId="{C8CE2982-2E3E-4B74-9D8A-A0A1B15FBD2A}" type="presParOf" srcId="{47F05D43-07F5-463C-8408-0616BE654A16}" destId="{256685A6-771A-4AEC-8DE3-DD2AD3D06819}" srcOrd="8" destOrd="0" presId="urn:microsoft.com/office/officeart/2005/8/layout/hierarchy4"/>
    <dgm:cxn modelId="{902B1CAD-DDD6-4DD5-8BA6-9628C16E46AE}" type="presParOf" srcId="{256685A6-771A-4AEC-8DE3-DD2AD3D06819}" destId="{234EA5F7-3A23-4499-A644-AAFDA860722E}" srcOrd="0" destOrd="0" presId="urn:microsoft.com/office/officeart/2005/8/layout/hierarchy4"/>
    <dgm:cxn modelId="{674553E8-498B-4D81-885F-1B087CC747D7}" type="presParOf" srcId="{256685A6-771A-4AEC-8DE3-DD2AD3D06819}" destId="{D90EE4BE-D1A3-48B2-A560-258DF5B11867}" srcOrd="1" destOrd="0" presId="urn:microsoft.com/office/officeart/2005/8/layout/hierarchy4"/>
    <dgm:cxn modelId="{30841668-1485-4E37-B27B-CD4D3829BDBB}" type="presParOf" srcId="{256685A6-771A-4AEC-8DE3-DD2AD3D06819}" destId="{069A28B4-685E-49A5-8F7D-2DF2539B94B5}" srcOrd="2" destOrd="0" presId="urn:microsoft.com/office/officeart/2005/8/layout/hierarchy4"/>
    <dgm:cxn modelId="{0C7B38BC-9831-4B8C-96CF-BC32E78D29DB}" type="presParOf" srcId="{069A28B4-685E-49A5-8F7D-2DF2539B94B5}" destId="{181AA008-1758-4516-A089-64E5F9B759D5}" srcOrd="0" destOrd="0" presId="urn:microsoft.com/office/officeart/2005/8/layout/hierarchy4"/>
    <dgm:cxn modelId="{6C6C6EDB-A74E-4076-8987-6121E056EE38}" type="presParOf" srcId="{181AA008-1758-4516-A089-64E5F9B759D5}" destId="{9403EB0E-9551-4779-943D-5BC8B92A7660}" srcOrd="0" destOrd="0" presId="urn:microsoft.com/office/officeart/2005/8/layout/hierarchy4"/>
    <dgm:cxn modelId="{9C1F6B7E-CF6D-4506-8CBB-DDDF11BF73DF}" type="presParOf" srcId="{181AA008-1758-4516-A089-64E5F9B759D5}" destId="{63C16835-FCB0-4A80-9504-17CF6984C738}" srcOrd="1" destOrd="0" presId="urn:microsoft.com/office/officeart/2005/8/layout/hierarchy4"/>
    <dgm:cxn modelId="{BD9EADD1-A65A-4F82-9502-BF72CD91D343}" type="presParOf" srcId="{069A28B4-685E-49A5-8F7D-2DF2539B94B5}" destId="{B4B74C69-CF45-466F-BF27-4E748D382A03}" srcOrd="1" destOrd="0" presId="urn:microsoft.com/office/officeart/2005/8/layout/hierarchy4"/>
    <dgm:cxn modelId="{B2517622-6A9F-4046-AF42-E90CFDFCCA34}" type="presParOf" srcId="{069A28B4-685E-49A5-8F7D-2DF2539B94B5}" destId="{BD4E9DCB-6058-45EA-9501-45BAF8703651}" srcOrd="2" destOrd="0" presId="urn:microsoft.com/office/officeart/2005/8/layout/hierarchy4"/>
    <dgm:cxn modelId="{6960175D-B154-4A41-883C-F5684DAE2DF8}" type="presParOf" srcId="{BD4E9DCB-6058-45EA-9501-45BAF8703651}" destId="{E938D151-BA97-4AB1-A6DF-8C544E94B856}" srcOrd="0" destOrd="0" presId="urn:microsoft.com/office/officeart/2005/8/layout/hierarchy4"/>
    <dgm:cxn modelId="{45C0FC86-9946-45CE-B261-4B5719C749D0}" type="presParOf" srcId="{BD4E9DCB-6058-45EA-9501-45BAF8703651}" destId="{D5FBF800-2B3A-463D-9FCE-A3717F1897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F0D9F56C-8967-44A9-8EC9-B7C800560E17}">
      <dgm:prSet phldrT="[Texto]"/>
      <dgm:spPr/>
      <dgm:t>
        <a:bodyPr vert="vert"/>
        <a:lstStyle/>
        <a:p>
          <a:r>
            <a:rPr lang="pt-BR" dirty="0" smtClean="0"/>
            <a:t>[X] - COLOCA</a:t>
          </a:r>
          <a:endParaRPr lang="pt-BR" dirty="0"/>
        </a:p>
      </dgm:t>
    </dgm:pt>
    <dgm:pt modelId="{330F28C1-E2C0-479E-9FBD-E8082922F1BF}" type="parTrans" cxnId="{D87F1306-C4E9-4778-BE2B-178C8150DAB9}">
      <dgm:prSet/>
      <dgm:spPr/>
      <dgm:t>
        <a:bodyPr/>
        <a:lstStyle/>
        <a:p>
          <a:endParaRPr lang="pt-BR"/>
        </a:p>
      </dgm:t>
    </dgm:pt>
    <dgm:pt modelId="{A39D7DED-7E51-4424-B19D-62769F2CC750}" type="sibTrans" cxnId="{D87F1306-C4E9-4778-BE2B-178C8150DAB9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r>
            <a:rPr lang="pt-BR" dirty="0" smtClean="0"/>
            <a:t>[X] - TROCA</a:t>
          </a:r>
          <a:endParaRPr lang="pt-BR" dirty="0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13FF53C5-1886-4944-A05F-27E105630C47}">
      <dgm:prSet phldrT="[Texto]"/>
      <dgm:spPr/>
      <dgm:t>
        <a:bodyPr vert="vert"/>
        <a:lstStyle/>
        <a:p>
          <a:r>
            <a:rPr lang="pt-BR" dirty="0" smtClean="0"/>
            <a:t>[  ] – RETIRA</a:t>
          </a:r>
          <a:endParaRPr lang="pt-BR" dirty="0"/>
        </a:p>
      </dgm:t>
    </dgm:pt>
    <dgm:pt modelId="{56CBA948-C72A-4717-9E08-DB5ADB628C91}" type="parTrans" cxnId="{68FD9591-C5CF-455D-8943-4919363A2F57}">
      <dgm:prSet/>
      <dgm:spPr/>
      <dgm:t>
        <a:bodyPr/>
        <a:lstStyle/>
        <a:p>
          <a:endParaRPr lang="pt-BR"/>
        </a:p>
      </dgm:t>
    </dgm:pt>
    <dgm:pt modelId="{8EEB73BC-3B46-463A-83A5-86BE6986572E}" type="sibTrans" cxnId="{68FD9591-C5CF-455D-8943-4919363A2F57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9EA608E0-856A-4BF3-B69B-03A5006502EA}" type="pres">
      <dgm:prSet presAssocID="{F0D9F56C-8967-44A9-8EC9-B7C800560E1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A05432-312B-46A7-8002-2690F4FC7BF6}" type="pres">
      <dgm:prSet presAssocID="{F0D9F56C-8967-44A9-8EC9-B7C800560E17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363A4-3CD8-4478-95AB-0CA4CE955A5F}" type="pres">
      <dgm:prSet presAssocID="{F0D9F56C-8967-44A9-8EC9-B7C800560E17}" presName="horzFour" presStyleCnt="0"/>
      <dgm:spPr/>
      <dgm:t>
        <a:bodyPr/>
        <a:lstStyle/>
        <a:p>
          <a:endParaRPr lang="pt-BR"/>
        </a:p>
      </dgm:t>
    </dgm:pt>
    <dgm:pt modelId="{7A94400E-2CDC-445E-9E73-C45C0337B180}" type="pres">
      <dgm:prSet presAssocID="{A39D7DED-7E51-4424-B19D-62769F2CC750}" presName="sibSpaceFour" presStyleCnt="0"/>
      <dgm:spPr/>
      <dgm:t>
        <a:bodyPr/>
        <a:lstStyle/>
        <a:p>
          <a:endParaRPr lang="pt-BR"/>
        </a:p>
      </dgm:t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5B3726D6-41E5-4F51-8ED8-AB45C06996B9}" type="pres">
      <dgm:prSet presAssocID="{13FF53C5-1886-4944-A05F-27E105630C4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05C1AD-19B7-4D1B-8BB4-D60676D82056}" type="pres">
      <dgm:prSet presAssocID="{13FF53C5-1886-4944-A05F-27E105630C47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18896D-6DF0-4CF1-A620-CBAC1D4E1638}" type="pres">
      <dgm:prSet presAssocID="{13FF53C5-1886-4944-A05F-27E105630C47}" presName="horzFour" presStyleCnt="0"/>
      <dgm:spPr/>
      <dgm:t>
        <a:bodyPr/>
        <a:lstStyle/>
        <a:p>
          <a:endParaRPr lang="pt-BR"/>
        </a:p>
      </dgm:t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D87F1306-C4E9-4778-BE2B-178C8150DAB9}" srcId="{0CDC6896-3CC9-4083-80D1-4F895F4255AB}" destId="{F0D9F56C-8967-44A9-8EC9-B7C800560E17}" srcOrd="0" destOrd="0" parTransId="{330F28C1-E2C0-479E-9FBD-E8082922F1BF}" sibTransId="{A39D7DED-7E51-4424-B19D-62769F2CC750}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6D102EE7-CCC5-44CA-ABFE-FC2054092D76}" type="presOf" srcId="{F0D9F56C-8967-44A9-8EC9-B7C800560E17}" destId="{D7A05432-312B-46A7-8002-2690F4FC7BF6}" srcOrd="0" destOrd="0" presId="urn:microsoft.com/office/officeart/2005/8/layout/hierarchy4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4C504EC6-1589-464E-AA94-98431F4EFAA8}" type="presOf" srcId="{13FF53C5-1886-4944-A05F-27E105630C47}" destId="{C005C1AD-19B7-4D1B-8BB4-D60676D82056}" srcOrd="0" destOrd="0" presId="urn:microsoft.com/office/officeart/2005/8/layout/hierarchy4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68FD9591-C5CF-455D-8943-4919363A2F57}" srcId="{0CDC6896-3CC9-4083-80D1-4F895F4255AB}" destId="{13FF53C5-1886-4944-A05F-27E105630C47}" srcOrd="2" destOrd="0" parTransId="{56CBA948-C72A-4717-9E08-DB5ADB628C91}" sibTransId="{8EEB73BC-3B46-463A-83A5-86BE6986572E}"/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ECA51AA3-4DB9-4A0F-8BAA-4FFD9CA1120E}" type="presParOf" srcId="{1AE7E636-444A-4E2E-A8EA-6E47BAB348D9}" destId="{9EA608E0-856A-4BF3-B69B-03A5006502EA}" srcOrd="0" destOrd="0" presId="urn:microsoft.com/office/officeart/2005/8/layout/hierarchy4"/>
    <dgm:cxn modelId="{1E70AA4C-CB0A-429A-A78B-50B433D6BFDE}" type="presParOf" srcId="{9EA608E0-856A-4BF3-B69B-03A5006502EA}" destId="{D7A05432-312B-46A7-8002-2690F4FC7BF6}" srcOrd="0" destOrd="0" presId="urn:microsoft.com/office/officeart/2005/8/layout/hierarchy4"/>
    <dgm:cxn modelId="{D2B3E0B0-0FAA-4A76-8443-8B0B895B2A5A}" type="presParOf" srcId="{9EA608E0-856A-4BF3-B69B-03A5006502EA}" destId="{E38363A4-3CD8-4478-95AB-0CA4CE955A5F}" srcOrd="1" destOrd="0" presId="urn:microsoft.com/office/officeart/2005/8/layout/hierarchy4"/>
    <dgm:cxn modelId="{6702E368-D301-400F-B589-CF5E51FDFE71}" type="presParOf" srcId="{1AE7E636-444A-4E2E-A8EA-6E47BAB348D9}" destId="{7A94400E-2CDC-445E-9E73-C45C0337B180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E5AC10D5-8F5C-4A6E-B0B5-AA9DE34028ED}" type="presParOf" srcId="{1AE7E636-444A-4E2E-A8EA-6E47BAB348D9}" destId="{32AE4BBE-66C6-4F72-8005-A20EEF0E50BB}" srcOrd="3" destOrd="0" presId="urn:microsoft.com/office/officeart/2005/8/layout/hierarchy4"/>
    <dgm:cxn modelId="{33A936D6-B103-4AB8-B40B-056AB5A3F60F}" type="presParOf" srcId="{1AE7E636-444A-4E2E-A8EA-6E47BAB348D9}" destId="{5B3726D6-41E5-4F51-8ED8-AB45C06996B9}" srcOrd="4" destOrd="0" presId="urn:microsoft.com/office/officeart/2005/8/layout/hierarchy4"/>
    <dgm:cxn modelId="{DC9E6BB8-63EF-44E7-A096-25C0199C8682}" type="presParOf" srcId="{5B3726D6-41E5-4F51-8ED8-AB45C06996B9}" destId="{C005C1AD-19B7-4D1B-8BB4-D60676D82056}" srcOrd="0" destOrd="0" presId="urn:microsoft.com/office/officeart/2005/8/layout/hierarchy4"/>
    <dgm:cxn modelId="{F5BB8F48-9AA8-4BD2-872D-1352FBE0C88C}" type="presParOf" srcId="{5B3726D6-41E5-4F51-8ED8-AB45C06996B9}" destId="{8618896D-6DF0-4CF1-A620-CBAC1D4E1638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USUÁRIOS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494C1C8D-B19B-4C31-9C3C-0BDE1CCD79B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B54C6A46-F4FD-428E-BDEB-396DDC5F1E2F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3C0EE82-23B0-4978-B9F8-DEAA6A9DE6E4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B0A633B6-3346-4261-A5B0-48E8B5B832D4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EE43954C-1A5C-45E6-95D3-DE56D7A3A795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6E6C-43A5-4B65-A253-0AA6EF12B125}" type="datetimeFigureOut">
              <a:rPr lang="pt-BR" smtClean="0"/>
              <a:pPr/>
              <a:t>13/02/2014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CADASTROS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DE SERVIÇOS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FINANCEIROS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DE USUÁRIOS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383</Words>
  <Application>Microsoft Office PowerPoint</Application>
  <PresentationFormat>Apresentação na tela (4:3)</PresentationFormat>
  <Paragraphs>182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CONTROLE DE CAÇAMBAS</vt:lpstr>
      <vt:lpstr>MÓDULOS DO SISTEMA</vt:lpstr>
      <vt:lpstr>CONTROLE DE CADASTROS</vt:lpstr>
      <vt:lpstr>ADMINISTRAÇÃO DE SERVIÇOS</vt:lpstr>
      <vt:lpstr>CONTROLES FINANCEIROS</vt:lpstr>
      <vt:lpstr>ADMINISTRAÇÃO DE USUÁRIOS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21</cp:revision>
  <dcterms:created xsi:type="dcterms:W3CDTF">2014-02-13T10:26:37Z</dcterms:created>
  <dcterms:modified xsi:type="dcterms:W3CDTF">2014-02-13T16:01:33Z</dcterms:modified>
</cp:coreProperties>
</file>