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Sistema </a:t>
            </a:r>
            <a:r>
              <a:rPr lang="en-US" dirty="0" err="1"/>
              <a:t>Trianon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o </a:t>
            </a:r>
            <a:r>
              <a:rPr lang="en-US" dirty="0" err="1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28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Sistema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vinculados</a:t>
            </a:r>
            <a:r>
              <a:rPr lang="en-US" dirty="0"/>
              <a:t> entre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sincronismo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1853248"/>
            <a:ext cx="6392592" cy="3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686" y="2056092"/>
            <a:ext cx="5009442" cy="281781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1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869" y="2056092"/>
            <a:ext cx="5077176" cy="285591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82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713" y="2056092"/>
            <a:ext cx="5370688" cy="302101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Procure o </a:t>
            </a:r>
            <a:r>
              <a:rPr lang="en-US" dirty="0" err="1"/>
              <a:t>banco</a:t>
            </a:r>
            <a:r>
              <a:rPr lang="en-US" dirty="0"/>
              <a:t> de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31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424" y="1853248"/>
            <a:ext cx="5290638" cy="297598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Selecione</a:t>
            </a:r>
            <a:r>
              <a:rPr lang="en-US" dirty="0"/>
              <a:t> a base de dados e clique </a:t>
            </a:r>
            <a:r>
              <a:rPr lang="en-US" dirty="0" err="1"/>
              <a:t>em</a:t>
            </a:r>
            <a:r>
              <a:rPr lang="en-US" dirty="0"/>
              <a:t> ok para </a:t>
            </a:r>
            <a:r>
              <a:rPr lang="en-US" dirty="0" err="1"/>
              <a:t>concluir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1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com “OK”.</a:t>
            </a:r>
          </a:p>
          <a:p>
            <a:endParaRPr lang="en-US" dirty="0"/>
          </a:p>
          <a:p>
            <a:r>
              <a:rPr lang="en-US" dirty="0" err="1"/>
              <a:t>Feche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telas</a:t>
            </a:r>
            <a:endParaRPr lang="pt-B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752" y="2056091"/>
            <a:ext cx="4943657" cy="37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Abra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o Sistema.</a:t>
            </a:r>
          </a:p>
          <a:p>
            <a:endParaRPr lang="en-US" dirty="0"/>
          </a:p>
          <a:p>
            <a:r>
              <a:rPr lang="en-US" dirty="0"/>
              <a:t>Pronto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419" y="2056092"/>
            <a:ext cx="4794394" cy="26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AILTON ZACARIAS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9.4793-7763 ( VIVO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ailtonzacarias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ailtonzsilva@gmail.com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05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117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Sistema Trianon</vt:lpstr>
      <vt:lpstr>Gerenciador de tabelas </vt:lpstr>
      <vt:lpstr>Gerenciador de tabelas </vt:lpstr>
      <vt:lpstr>Gerenciador de tabelas  </vt:lpstr>
      <vt:lpstr>Gerenciador de tabelas </vt:lpstr>
      <vt:lpstr>Gerenciador de tabelas </vt:lpstr>
      <vt:lpstr>Gerenciador de tabelas </vt:lpstr>
      <vt:lpstr>Gerenciador de tabelas </vt:lpstr>
      <vt:lpstr>AILTON ZACARIAS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Trianon</dc:title>
  <dc:creator>Ailton Zacarias</dc:creator>
  <cp:lastModifiedBy>Ailton Z. da Silva</cp:lastModifiedBy>
  <cp:revision>4</cp:revision>
  <dcterms:created xsi:type="dcterms:W3CDTF">2015-07-22T13:34:29Z</dcterms:created>
  <dcterms:modified xsi:type="dcterms:W3CDTF">2019-12-26T20:11:07Z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ailton.z.da.silva@avanade.com</vt:lpwstr>
  </property>
  <property fmtid="{D5CDD505-2E9C-101B-9397-08002B2CF9AE}" pid="5" name="MSIP_Label_236020b0-6d69-48c1-9bb5-c586c1062b70_SetDate">
    <vt:lpwstr>2019-12-26T20:11:06.6605233Z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853ba103-978a-485b-a885-6b8848db0a61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ailton.z.da.silva@avanade.com</vt:lpwstr>
  </property>
  <property fmtid="{D5CDD505-2E9C-101B-9397-08002B2CF9AE}" pid="13" name="MSIP_Label_5fae8262-b78e-4366-8929-a5d6aac95320_SetDate">
    <vt:lpwstr>2019-12-26T20:11:06.6605233Z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853ba103-978a-485b-a885-6b8848db0a61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