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7.xml" ContentType="application/vnd.openxmlformats-officedocument.presentationml.notesSlide+xml"/>
  <Override PartName="/ppt/notesSlides/_rels/notesSlide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2.wmf" ContentType="image/x-wmf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wmf" ContentType="image/x-wmf"/>
  <Override PartName="/ppt/media/image11.wmf" ContentType="image/x-wmf"/>
  <Override PartName="/ppt/media/image13.jpeg" ContentType="image/jpe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&lt;页眉&gt;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61899F5-CF77-4BB6-A62C-AFB34D94652E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一颗深度为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，且没有任何剪枝行为的搜索树，节点总数为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2^0+2^1+…2^(n-1)=2^n-1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假设解在第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n+1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层，搜索树的深度增加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后，为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2^n-1+2^n=2^(n+1)-1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深度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1~n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的搜索代价总和为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2^(n+1)-n-2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，于是深度为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n+1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时的代价和之前所有深度的搜索代价和几乎是同一数量级的。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1DEC955-3180-4269-994F-BE7AC82AD3D3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&lt;编号&gt;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61000"/>
            <a:ext cx="608760" cy="9788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261000"/>
            <a:ext cx="608760" cy="9788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启发式搜索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656000"/>
            <a:ext cx="1075320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en-US" sz="2539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一个简单的寻路问题：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en-US" sz="2539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在一个方格迷宫中寻找一条从给定的起点到终点的最短路径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en-US" sz="2539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BFS: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en-US" sz="2539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以从</a:t>
            </a:r>
            <a:r>
              <a:rPr lang="en-US" sz="2539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(10,10)</a:t>
            </a:r>
            <a:r>
              <a:rPr lang="en-US" sz="2539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走到</a:t>
            </a:r>
            <a:r>
              <a:rPr lang="en-US" sz="2539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(20,10)</a:t>
            </a:r>
            <a:r>
              <a:rPr lang="en-US" sz="2539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为例，图中</a:t>
            </a:r>
            <a:r>
              <a:rPr lang="en-US" sz="2539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' X '</a:t>
            </a:r>
            <a:r>
              <a:rPr lang="en-US" sz="2539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表示已访问的节点，</a:t>
            </a:r>
            <a:r>
              <a:rPr lang="en-US" sz="2539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' . '</a:t>
            </a:r>
            <a:r>
              <a:rPr lang="en-US" sz="2539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表示未访问的节点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en-US" sz="2539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en-US" sz="2539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访问的节点数较多，时间、空间开销大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en-US" sz="2539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有很多访问到的节点是背离终点方向的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7776000" y="3476160"/>
            <a:ext cx="2951640" cy="321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Droid Sans Mono"/>
              </a:rPr>
              <a:t>IDA*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HDU1667 The Rotation Game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1|2|3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三种数字，共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24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格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旋转最少次数达到合法态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(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中间的八格数字相同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状态较多，不适合存储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估计下界依据：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每次转动最多使中间八格重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复数字数量增加</a:t>
            </a: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82560" y="263520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5490720" y="3700440"/>
            <a:ext cx="5861880" cy="221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下界函数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h(x)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945440"/>
            <a:ext cx="9752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h(x)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为估计出的从当前状态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x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到目标状态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t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的距离的下界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即实际距离应大于等于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h(x)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对于之前的迷宫问题可以使用的下界函数：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曼哈顿距离  ：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欧氏距离    ：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切比雪夫距离：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816000" y="3397680"/>
            <a:ext cx="4254480" cy="7779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3528000" y="4209840"/>
            <a:ext cx="4751640" cy="7120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3667680" y="5003280"/>
            <a:ext cx="4463640" cy="65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A*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算法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估价函数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f(x) = g(x) + h(x)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g(x)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为从初始状态转移到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x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的代价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h(x)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为下界函数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A*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算法可看作是对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BFS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的优化，使用优先队列保存节点，估价函数值小的先出队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,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其他过程与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BFS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一样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对于刚刚的寻路问题，使用以当前状态到终点的曼哈顿距离作为下界函数的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A*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算法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8927280" y="4672800"/>
            <a:ext cx="2304360" cy="209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用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A*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解决八数码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3*3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方格，其中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1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个为空，其它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8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个为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1-8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数字。每次可将空白方块与相邻的一个交换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在最少的步数下还原到终态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估价函数：从起始状态到当前状态的步数</a:t>
            </a: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+</a:t>
            </a: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各个数字当前位置与还原后位置的曼哈顿距离之和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图片 3" descr=""/>
          <p:cNvPicPr/>
          <p:nvPr/>
        </p:nvPicPr>
        <p:blipFill>
          <a:blip r:embed="rId1"/>
          <a:stretch/>
        </p:blipFill>
        <p:spPr>
          <a:xfrm>
            <a:off x="6770520" y="3600000"/>
            <a:ext cx="1077120" cy="1295640"/>
          </a:xfrm>
          <a:prstGeom prst="rect">
            <a:avLst/>
          </a:prstGeom>
          <a:ln>
            <a:noFill/>
          </a:ln>
        </p:spPr>
      </p:pic>
      <p:pic>
        <p:nvPicPr>
          <p:cNvPr id="93" name="图片 6" descr=""/>
          <p:cNvPicPr/>
          <p:nvPr/>
        </p:nvPicPr>
        <p:blipFill>
          <a:blip r:embed="rId2"/>
          <a:stretch/>
        </p:blipFill>
        <p:spPr>
          <a:xfrm>
            <a:off x="3528000" y="3596760"/>
            <a:ext cx="1079640" cy="1298880"/>
          </a:xfrm>
          <a:prstGeom prst="rect">
            <a:avLst/>
          </a:prstGeom>
          <a:ln>
            <a:noFill/>
          </a:ln>
        </p:spPr>
      </p:pic>
      <p:pic>
        <p:nvPicPr>
          <p:cNvPr id="94" name="图片 8" descr=""/>
          <p:cNvPicPr/>
          <p:nvPr/>
        </p:nvPicPr>
        <p:blipFill>
          <a:blip r:embed="rId3"/>
          <a:stretch/>
        </p:blipFill>
        <p:spPr>
          <a:xfrm>
            <a:off x="5040000" y="3985560"/>
            <a:ext cx="1295640" cy="47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A*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算法—第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k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短路问题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poj2449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第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k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短路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n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个点，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m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条边，问起点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s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到终点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t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的第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k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短路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考虑所有从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s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到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t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的路径，按照路径长度从小到大排好序，于是分别是最短路，次短路，……，第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k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短路，……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roid Sans Mono"/>
              </a:rPr>
              <a:t>A*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算法—第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roid Sans Mono"/>
              </a:rPr>
              <a:t>k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短路问题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做法：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(1)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将图的边反向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,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以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t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为源点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,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求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t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到所有点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x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的最短路，并把这个最短路长作为下界函数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h(x)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值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;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(2)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用一个优先队列存以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s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为起点的路径对应的终点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x,f(x),g(x)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(3)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从优先队列中弹出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f(x)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最小的点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x,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如果点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x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就是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t,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计算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t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出队的次数，如果当前为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t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的第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k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次出队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,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则当前路径的长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g(x)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就是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s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到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t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的第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k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短路的长度。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否则遍历与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p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相连的所有的边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,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将扩展出的路径信息加入优先队列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IDDFS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迭代加深搜索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每次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DFS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前，限定一个搜索深度，一但搜索深度超过该深度就停止，当没搜到解时加深深度限制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优点：空间开销小；便于通过剪枝优化；时间消耗并不会增加太多，最后一次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DFS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的时间开销与之前所有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DFS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的开销总和同阶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,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可以在搜索树没有深度上限，而解有深度上限时搜索解。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Droid Sans Mono"/>
              </a:rPr>
              <a:t>IDDFS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埃及分数问题</a:t>
            </a: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将一个给定的真分数</a:t>
            </a: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a/b</a:t>
            </a: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拆成单位分数</a:t>
            </a: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(1/k,k&gt;=2)</a:t>
            </a: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之和形式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要求拆出的分数数量越少越好，数量相同时分母最大的越小越好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DFS    :</a:t>
            </a: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深度无限深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BFS    :</a:t>
            </a: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第一层有无限个节点</a:t>
            </a: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(1/1,1/2,….,1/n,….);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IDDFS  :</a:t>
            </a: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通过限制深度，避免了陷入过深的搜索树，通过最大</a:t>
            </a: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	</a:t>
            </a:r>
            <a:r>
              <a:rPr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          深度和当前深度的差值还可以确定分母的范围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roid Sans Mono"/>
              </a:rPr>
              <a:t>IDA*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roid Sans Mono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82560" y="299340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936000" y="1584000"/>
            <a:ext cx="10439640" cy="9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利用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IDDFS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时有深度上限的特点，评估在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DFS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树中一个节点在向下走一定的深度能不能到达解节点，并通过它剪枝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利用启发函数剪枝：对于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f(x) &gt; MAXDEEP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的节点不再扩展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Application>LibreOffice/5.0.5.2$Windows_x86 LibreOffice_project/55b006a02d247b5f7215fc6ea0fde844b30035b3</Application>
  <Paragraphs>102</Paragraphs>
  <Company>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2015-08-07T00:49:22Z</dcterms:created>
  <dc:creator>USER-</dc:creator>
  <dc:language>zh-CN</dc:language>
  <dcterms:modified xsi:type="dcterms:W3CDTF">2016-07-25T04:07:19Z</dcterms:modified>
  <cp:revision>70</cp:revision>
  <dc:title>搜索2-启发式搜索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