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8" r:id="rId15"/>
    <p:sldId id="261" r:id="rId16"/>
    <p:sldId id="273" r:id="rId17"/>
    <p:sldId id="279" r:id="rId18"/>
    <p:sldId id="280" r:id="rId19"/>
    <p:sldId id="281" r:id="rId20"/>
    <p:sldId id="297" r:id="rId21"/>
    <p:sldId id="298" r:id="rId22"/>
    <p:sldId id="26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62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7" r:id="rId46"/>
    <p:sldId id="306" r:id="rId47"/>
    <p:sldId id="263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264" r:id="rId56"/>
    <p:sldId id="316" r:id="rId57"/>
    <p:sldId id="315" r:id="rId58"/>
    <p:sldId id="317" r:id="rId59"/>
    <p:sldId id="318" r:id="rId60"/>
    <p:sldId id="265" r:id="rId61"/>
    <p:sldId id="319" r:id="rId62"/>
    <p:sldId id="320" r:id="rId63"/>
    <p:sldId id="321" r:id="rId64"/>
    <p:sldId id="322" r:id="rId65"/>
    <p:sldId id="323" r:id="rId66"/>
    <p:sldId id="324" r:id="rId67"/>
    <p:sldId id="325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7396-BD77-43D9-8AFA-B9C792596CD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4F3C5BF-ED72-4D51-A76A-B7F4318C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7396-BD77-43D9-8AFA-B9C792596CD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F3C5BF-ED72-4D51-A76A-B7F4318C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7396-BD77-43D9-8AFA-B9C792596CD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F3C5BF-ED72-4D51-A76A-B7F4318C5B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5472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7396-BD77-43D9-8AFA-B9C792596CD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F3C5BF-ED72-4D51-A76A-B7F4318C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435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7396-BD77-43D9-8AFA-B9C792596CD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F3C5BF-ED72-4D51-A76A-B7F4318C5B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2020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7396-BD77-43D9-8AFA-B9C792596CD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F3C5BF-ED72-4D51-A76A-B7F4318C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7396-BD77-43D9-8AFA-B9C792596CD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C5BF-ED72-4D51-A76A-B7F4318C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74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7396-BD77-43D9-8AFA-B9C792596CD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C5BF-ED72-4D51-A76A-B7F4318C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7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7396-BD77-43D9-8AFA-B9C792596CD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C5BF-ED72-4D51-A76A-B7F4318C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3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7396-BD77-43D9-8AFA-B9C792596CD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F3C5BF-ED72-4D51-A76A-B7F4318C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5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7396-BD77-43D9-8AFA-B9C792596CD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F3C5BF-ED72-4D51-A76A-B7F4318C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3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7396-BD77-43D9-8AFA-B9C792596CD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F3C5BF-ED72-4D51-A76A-B7F4318C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7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7396-BD77-43D9-8AFA-B9C792596CD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C5BF-ED72-4D51-A76A-B7F4318C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97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7396-BD77-43D9-8AFA-B9C792596CD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C5BF-ED72-4D51-A76A-B7F4318C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4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7396-BD77-43D9-8AFA-B9C792596CD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C5BF-ED72-4D51-A76A-B7F4318C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8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7396-BD77-43D9-8AFA-B9C792596CD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F3C5BF-ED72-4D51-A76A-B7F4318C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96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07396-BD77-43D9-8AFA-B9C792596CD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F3C5BF-ED72-4D51-A76A-B7F4318C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42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02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41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08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215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2522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3298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2480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基本数论算法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 李子豪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0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9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最大公约数和最小公倍数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www.luogu.org/problemnew/show/P1029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88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只需要考虑</a:t>
            </a:r>
            <a:r>
              <a:rPr lang="en-US" altLang="zh-CN" dirty="0" smtClean="0"/>
              <a:t>lcm/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下的不同质因子个数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80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又是毕业季</a:t>
            </a:r>
            <a:r>
              <a:rPr lang="en-US" altLang="zh-CN" dirty="0" smtClean="0"/>
              <a:t>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www.luogu.org/problemnew/show/P1414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81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枚举一下答案，然后扫描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791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扩展欧几里得算法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3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扩展欧几里得算法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对于给定的</a:t>
            </a:r>
            <a:r>
              <a:rPr lang="en-US" altLang="zh-CN" dirty="0" err="1" smtClean="0"/>
              <a:t>a,b,d</a:t>
            </a:r>
            <a:r>
              <a:rPr lang="zh-CN" altLang="en-US" dirty="0" smtClean="0"/>
              <a:t>，我们需要找出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=d</a:t>
            </a:r>
            <a:r>
              <a:rPr lang="zh-CN" altLang="en-US" dirty="0" smtClean="0"/>
              <a:t>的一组整数解。假设三者均为正整数。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650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扩展欧几里得算法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显然，如果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的因子的话，我们找不到解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而如果</a:t>
            </a:r>
            <a:r>
              <a:rPr lang="en-US" altLang="zh-CN" dirty="0" smtClean="0"/>
              <a:t>d=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时，我们能找到解的话，设该解为</a:t>
            </a:r>
            <a:r>
              <a:rPr lang="en-US" altLang="zh-CN" dirty="0" err="1" smtClean="0"/>
              <a:t>x’,y</a:t>
            </a:r>
            <a:r>
              <a:rPr lang="en-US" altLang="zh-CN" dirty="0" smtClean="0"/>
              <a:t>’,</a:t>
            </a:r>
            <a:r>
              <a:rPr lang="zh-CN" altLang="en-US" dirty="0" smtClean="0"/>
              <a:t>那么对于任意的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)|d</a:t>
            </a:r>
            <a:r>
              <a:rPr lang="zh-CN" altLang="en-US" dirty="0" smtClean="0"/>
              <a:t>，我们总可以找到解</a:t>
            </a:r>
            <a:r>
              <a:rPr lang="en-US" altLang="zh-CN" dirty="0" smtClean="0"/>
              <a:t>x’*d/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),y’*d/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，符合要求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因此，我们的目的就是求解方程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5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扩展欧几里得算法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我们可以模仿欧几里得算法的辗转相除法的过程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b=0</a:t>
            </a:r>
            <a:r>
              <a:rPr lang="zh-CN" altLang="en-US" dirty="0" smtClean="0"/>
              <a:t>时，我们知道</a:t>
            </a:r>
            <a:r>
              <a:rPr lang="en-US" altLang="zh-CN" dirty="0" smtClean="0"/>
              <a:t>a</a:t>
            </a:r>
            <a:r>
              <a:rPr lang="zh-CN" altLang="en-US" dirty="0" smtClean="0"/>
              <a:t>就是最小公倍数，因此我们有</a:t>
            </a:r>
            <a:r>
              <a:rPr lang="en-US" altLang="zh-CN" dirty="0" smtClean="0"/>
              <a:t>a*1+b*0=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，因此此时的</a:t>
            </a:r>
            <a:r>
              <a:rPr lang="en-US" altLang="zh-CN" dirty="0" smtClean="0"/>
              <a:t>x=1,y=0</a:t>
            </a:r>
          </a:p>
          <a:p>
            <a:endParaRPr lang="en-US" altLang="zh-CN" dirty="0"/>
          </a:p>
          <a:p>
            <a:r>
              <a:rPr lang="zh-CN" altLang="en-US" dirty="0" smtClean="0"/>
              <a:t>然后对于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，若我们求出了</a:t>
            </a:r>
            <a:r>
              <a:rPr lang="en-US" altLang="zh-CN" dirty="0" err="1" smtClean="0"/>
              <a:t>bx</a:t>
            </a:r>
            <a:r>
              <a:rPr lang="en-US" altLang="zh-CN" dirty="0" smtClean="0"/>
              <a:t>’+(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)y’=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的解之后，设</a:t>
            </a:r>
            <a:r>
              <a:rPr lang="en-US" altLang="zh-CN" dirty="0" smtClean="0"/>
              <a:t>d=a div b,</a:t>
            </a:r>
            <a:r>
              <a:rPr lang="zh-CN" altLang="en-US" dirty="0" smtClean="0"/>
              <a:t>我们就有</a:t>
            </a:r>
            <a:r>
              <a:rPr lang="en-US" altLang="zh-CN" dirty="0" err="1" smtClean="0"/>
              <a:t>bx</a:t>
            </a:r>
            <a:r>
              <a:rPr lang="en-US" altLang="zh-CN" dirty="0" smtClean="0"/>
              <a:t>’+(a-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)y’=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整理得到</a:t>
            </a:r>
            <a:r>
              <a:rPr lang="en-US" altLang="zh-CN" dirty="0" err="1" smtClean="0"/>
              <a:t>ay’+b</a:t>
            </a:r>
            <a:r>
              <a:rPr lang="en-US" altLang="zh-CN" dirty="0" smtClean="0"/>
              <a:t>(x’-</a:t>
            </a:r>
            <a:r>
              <a:rPr lang="en-US" altLang="zh-CN" dirty="0" err="1" smtClean="0"/>
              <a:t>dy</a:t>
            </a:r>
            <a:r>
              <a:rPr lang="en-US" altLang="zh-CN" dirty="0" smtClean="0"/>
              <a:t>’)=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因此就得到了新的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不断递归回去就能得到答案。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64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解的扩展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如果我们知道了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的一组解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，那么我们总能通过该方法找到其他所有解：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X’=</a:t>
            </a:r>
            <a:r>
              <a:rPr lang="en-US" altLang="zh-CN" dirty="0" err="1" smtClean="0"/>
              <a:t>x+k</a:t>
            </a:r>
            <a:r>
              <a:rPr lang="en-US" altLang="zh-CN" dirty="0" smtClean="0"/>
              <a:t>*(b/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),Y’=y-k*(a/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大概意思就是通过最小公倍数去找到其他的解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693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欧几里得算法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5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同余方程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www.luogu.org/problemnew/show/P1082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523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利用扩展欧几里得找多解的方法解决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496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素数筛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6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素数筛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这里，我们主要介绍两种方法：一般筛法和线性筛法。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71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素数筛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素数筛，要解决的问题是：怎么找到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范围内的所有的质数。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一个直观的想法，打标记，</a:t>
            </a:r>
            <a:r>
              <a:rPr lang="en-US" altLang="zh-CN" dirty="0" smtClean="0"/>
              <a:t>boo[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是不是质数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若存在</a:t>
            </a:r>
            <a:r>
              <a:rPr lang="en-US" altLang="zh-CN" dirty="0" err="1" smtClean="0"/>
              <a:t>j|i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boo[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]=false</a:t>
            </a:r>
          </a:p>
          <a:p>
            <a:endParaRPr lang="en-US" altLang="zh-CN" dirty="0"/>
          </a:p>
          <a:p>
            <a:r>
              <a:rPr lang="zh-CN" altLang="en-US" dirty="0" smtClean="0"/>
              <a:t>因此，我们只需要从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开始筛到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，对于每个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，我们把所有的</a:t>
            </a:r>
            <a:r>
              <a:rPr lang="en-US" altLang="zh-CN" dirty="0" smtClean="0"/>
              <a:t>boo[</a:t>
            </a:r>
            <a:r>
              <a:rPr lang="en-US" altLang="zh-CN" dirty="0" err="1" smtClean="0"/>
              <a:t>ij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false,j</a:t>
            </a:r>
            <a:r>
              <a:rPr lang="en-US" altLang="zh-CN" dirty="0" smtClean="0"/>
              <a:t>&gt;1</a:t>
            </a:r>
          </a:p>
          <a:p>
            <a:endParaRPr lang="en-US" altLang="zh-CN" dirty="0"/>
          </a:p>
          <a:p>
            <a:r>
              <a:rPr lang="zh-CN" altLang="en-US" dirty="0" smtClean="0"/>
              <a:t>最后，我们就能通过</a:t>
            </a:r>
            <a:r>
              <a:rPr lang="en-US" altLang="zh-CN" dirty="0" smtClean="0"/>
              <a:t>boo</a:t>
            </a:r>
            <a:r>
              <a:rPr lang="zh-CN" altLang="en-US" dirty="0" smtClean="0"/>
              <a:t>标记找到所有质数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7772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这个方法的复杂度是</a:t>
            </a:r>
            <a:r>
              <a:rPr lang="en-US" altLang="zh-CN" dirty="0" smtClean="0"/>
              <a:t>n/1+n/2+n/3+…+n/n=O(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).</a:t>
            </a:r>
          </a:p>
          <a:p>
            <a:endParaRPr lang="en-US" altLang="zh-CN" dirty="0"/>
          </a:p>
          <a:p>
            <a:r>
              <a:rPr lang="zh-CN" altLang="en-US" dirty="0" smtClean="0"/>
              <a:t>其实可以发现，很多的数没必要拿去筛，也就是说如果</a:t>
            </a:r>
            <a:r>
              <a:rPr lang="en-US" altLang="zh-CN" dirty="0" smtClean="0"/>
              <a:t>k</a:t>
            </a:r>
            <a:r>
              <a:rPr lang="zh-CN" altLang="en-US" dirty="0" smtClean="0"/>
              <a:t>是合数，只需要找到一个质数</a:t>
            </a:r>
            <a:r>
              <a:rPr lang="en-US" altLang="zh-CN" dirty="0" err="1" smtClean="0"/>
              <a:t>i|k</a:t>
            </a:r>
            <a:r>
              <a:rPr lang="zh-CN" altLang="en-US" dirty="0"/>
              <a:t>即</a:t>
            </a:r>
            <a:r>
              <a:rPr lang="zh-CN" altLang="en-US" dirty="0" smtClean="0"/>
              <a:t>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因此，我们只用质数去筛后面的数，那么我们的复杂度就能达到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nloglogn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934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线性筛：那么这个筛素数的过程，我们能不能做到线性？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我们的目标是使得每一个合数只被它的最小素因子筛掉，如果能做到这点，我们就能做到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）复杂度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3065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用程序来说明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384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489526"/>
            <a:ext cx="8915400" cy="542169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tot = 0;</a:t>
            </a:r>
          </a:p>
          <a:p>
            <a:r>
              <a:rPr lang="en-US" altLang="zh-CN" dirty="0" err="1"/>
              <a:t>memset</a:t>
            </a:r>
            <a:r>
              <a:rPr lang="en-US" altLang="zh-CN" dirty="0"/>
              <a:t>(check, 0, </a:t>
            </a:r>
            <a:r>
              <a:rPr lang="en-US" altLang="zh-CN" dirty="0" err="1"/>
              <a:t>sizeof</a:t>
            </a:r>
            <a:r>
              <a:rPr lang="en-US" altLang="zh-CN" dirty="0"/>
              <a:t>(check));</a:t>
            </a:r>
          </a:p>
          <a:p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2;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smtClean="0"/>
              <a:t>=n;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if (!check[</a:t>
            </a:r>
            <a:r>
              <a:rPr lang="en-US" altLang="zh-CN" dirty="0" err="1"/>
              <a:t>i</a:t>
            </a:r>
            <a:r>
              <a:rPr lang="en-US" altLang="zh-CN" dirty="0" smtClean="0"/>
              <a:t>])  </a:t>
            </a:r>
            <a:r>
              <a:rPr lang="en-US" altLang="zh-CN" dirty="0"/>
              <a:t>prime[tot++] = </a:t>
            </a:r>
            <a:r>
              <a:rPr lang="en-US" altLang="zh-CN" dirty="0" err="1"/>
              <a:t>i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  for (</a:t>
            </a:r>
            <a:r>
              <a:rPr lang="en-US" altLang="zh-CN" dirty="0" err="1"/>
              <a:t>int</a:t>
            </a:r>
            <a:r>
              <a:rPr lang="en-US" altLang="zh-CN" dirty="0"/>
              <a:t> j = 0; j &lt; tot; ++j)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i</a:t>
            </a:r>
            <a:r>
              <a:rPr lang="en-US" altLang="zh-CN" dirty="0"/>
              <a:t> * prime[j] &gt; </a:t>
            </a:r>
            <a:r>
              <a:rPr lang="en-US" altLang="zh-CN" dirty="0" smtClean="0"/>
              <a:t>n) break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check[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*prime[j</a:t>
            </a:r>
            <a:r>
              <a:rPr lang="en-US" altLang="zh-CN" dirty="0"/>
              <a:t>]] = 1;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i</a:t>
            </a:r>
            <a:r>
              <a:rPr lang="en-US" altLang="zh-CN" dirty="0"/>
              <a:t> % prime[j] == </a:t>
            </a:r>
            <a:r>
              <a:rPr lang="en-US" altLang="zh-CN" dirty="0" smtClean="0"/>
              <a:t>0) break;</a:t>
            </a:r>
            <a:endParaRPr lang="en-US" altLang="zh-CN" dirty="0"/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182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素数筛与积性函数求解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我们这里主要了解两个积性函数的求解。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欧拉函数：</a:t>
            </a:r>
            <a:r>
              <a:rPr lang="en-US" altLang="zh-CN" dirty="0" smtClean="0"/>
              <a:t>phi(n),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当中与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互质的数的个数。特别地，</a:t>
            </a:r>
            <a:r>
              <a:rPr lang="en-US" altLang="zh-CN" dirty="0" smtClean="0"/>
              <a:t>phi(1)=1.</a:t>
            </a:r>
          </a:p>
          <a:p>
            <a:endParaRPr lang="en-US" altLang="zh-CN" dirty="0"/>
          </a:p>
          <a:p>
            <a:r>
              <a:rPr lang="zh-CN" altLang="en-US" dirty="0" smtClean="0"/>
              <a:t>欧拉函数为一个典型的积性函数，也就是说如果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互质，则</a:t>
            </a:r>
            <a:r>
              <a:rPr lang="en-US" altLang="zh-CN" dirty="0" smtClean="0"/>
              <a:t>phi(ab)=phi(a)phi(b).</a:t>
            </a:r>
          </a:p>
          <a:p>
            <a:endParaRPr lang="en-US" altLang="zh-CN" dirty="0"/>
          </a:p>
          <a:p>
            <a:r>
              <a:rPr lang="zh-CN" altLang="en-US" dirty="0" smtClean="0"/>
              <a:t>利用线性筛的性质，设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p^q</a:t>
            </a:r>
            <a:r>
              <a:rPr lang="en-US" altLang="zh-CN" dirty="0" smtClean="0"/>
              <a:t>*n1,p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的最小素因子，</a:t>
            </a:r>
            <a:r>
              <a:rPr lang="en-US" altLang="zh-CN" dirty="0" smtClean="0"/>
              <a:t>n1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</a:t>
            </a:r>
            <a:r>
              <a:rPr lang="zh-CN" altLang="en-US" dirty="0" smtClean="0"/>
              <a:t>互质，那么我们有</a:t>
            </a:r>
            <a:r>
              <a:rPr lang="en-US" altLang="zh-CN" dirty="0" smtClean="0"/>
              <a:t>phi(n)=phi(</a:t>
            </a:r>
            <a:r>
              <a:rPr lang="en-US" altLang="zh-CN" dirty="0" err="1" smtClean="0"/>
              <a:t>p^q</a:t>
            </a:r>
            <a:r>
              <a:rPr lang="en-US" altLang="zh-CN" dirty="0" smtClean="0"/>
              <a:t>)*phi(n1).</a:t>
            </a:r>
          </a:p>
        </p:txBody>
      </p:sp>
    </p:spTree>
    <p:extLst>
      <p:ext uri="{BB962C8B-B14F-4D97-AF65-F5344CB8AC3E}">
        <p14:creationId xmlns:p14="http://schemas.microsoft.com/office/powerpoint/2010/main" val="186707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欧几里得算法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给定两个非负整数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，我们需要求出这两个数的最大公约数。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最大公约数：最大的非负整数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，使得</a:t>
            </a:r>
            <a:r>
              <a:rPr lang="en-US" altLang="zh-CN" dirty="0" err="1" smtClean="0"/>
              <a:t>c|a,c|b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284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phi(</a:t>
            </a:r>
            <a:r>
              <a:rPr lang="en-US" altLang="zh-CN" dirty="0" err="1" smtClean="0"/>
              <a:t>p^q</a:t>
            </a:r>
            <a:r>
              <a:rPr lang="en-US" altLang="zh-CN" dirty="0" smtClean="0"/>
              <a:t>),</a:t>
            </a:r>
            <a:r>
              <a:rPr lang="zh-CN" altLang="en-US" dirty="0" smtClean="0"/>
              <a:t>我们有</a:t>
            </a:r>
            <a:r>
              <a:rPr lang="en-US" altLang="zh-CN" dirty="0" smtClean="0"/>
              <a:t>phi(</a:t>
            </a:r>
            <a:r>
              <a:rPr lang="en-US" altLang="zh-CN" dirty="0" err="1" smtClean="0"/>
              <a:t>p^q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p^q</a:t>
            </a:r>
            <a:r>
              <a:rPr lang="en-US" altLang="zh-CN" dirty="0" smtClean="0"/>
              <a:t>*(1-1/p).</a:t>
            </a:r>
          </a:p>
          <a:p>
            <a:endParaRPr lang="en-US" altLang="zh-CN" dirty="0"/>
          </a:p>
          <a:p>
            <a:r>
              <a:rPr lang="zh-CN" altLang="en-US" dirty="0" smtClean="0"/>
              <a:t>然后，我们可以在线性筛的过程中记录对于任意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p^q</a:t>
            </a:r>
            <a:r>
              <a:rPr lang="zh-CN" altLang="en-US" dirty="0" smtClean="0"/>
              <a:t>的值，那么我们就可以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）求出前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个欧拉函数了。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从这个过程，我们也可以得到若</a:t>
            </a:r>
            <a:r>
              <a:rPr lang="en-US" altLang="zh-CN" dirty="0" smtClean="0"/>
              <a:t>n=p1^q1*…*</a:t>
            </a:r>
            <a:r>
              <a:rPr lang="en-US" altLang="zh-CN" dirty="0" err="1" smtClean="0"/>
              <a:t>pk^qk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phi(n)=n*(1-1/p1)*…(1-1/</a:t>
            </a:r>
            <a:r>
              <a:rPr lang="en-US" altLang="zh-CN" dirty="0" err="1" smtClean="0"/>
              <a:t>pk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73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欧拉函数的一个性质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321" y="2152073"/>
            <a:ext cx="5794234" cy="137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18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莫比乌斯函数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146" y="1905000"/>
            <a:ext cx="4317925" cy="14302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850" y="3681567"/>
            <a:ext cx="4466696" cy="144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7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莫比乌斯函数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Mobius</a:t>
            </a:r>
            <a:r>
              <a:rPr lang="zh-CN" altLang="en-US" dirty="0" smtClean="0"/>
              <a:t>函数同样是积性函数，对于该函数的应用本质上是容斥原理。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039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790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仪仗队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www.luogu.org/problemnew/show/P2158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065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列的所有人，能看到的是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以内与</a:t>
            </a:r>
            <a:r>
              <a:rPr lang="en-US" altLang="zh-CN" dirty="0" smtClean="0"/>
              <a:t>i-1</a:t>
            </a:r>
            <a:r>
              <a:rPr lang="zh-CN" altLang="en-US" dirty="0" smtClean="0"/>
              <a:t>互质的数的个数，看上去不太好弄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可考虑切分成上三角和下三角，问题就转化为</a:t>
            </a:r>
            <a:r>
              <a:rPr lang="en-US" altLang="zh-CN" dirty="0" smtClean="0"/>
              <a:t>i-1</a:t>
            </a:r>
            <a:r>
              <a:rPr lang="zh-CN" altLang="en-US" dirty="0" smtClean="0"/>
              <a:t>以内与</a:t>
            </a:r>
            <a:r>
              <a:rPr lang="en-US" altLang="zh-CN" dirty="0" smtClean="0"/>
              <a:t>i-1</a:t>
            </a:r>
            <a:r>
              <a:rPr lang="zh-CN" altLang="en-US" dirty="0" smtClean="0"/>
              <a:t>互质的数的个数，也就是欧拉函数了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909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高斯消元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5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高斯消元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给定含</a:t>
            </a:r>
            <a:r>
              <a:rPr lang="en-US" altLang="zh-CN" dirty="0" smtClean="0"/>
              <a:t>n</a:t>
            </a:r>
            <a:r>
              <a:rPr lang="zh-CN" altLang="en-US" dirty="0" smtClean="0"/>
              <a:t>元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个方程的方程组，求解方程，或返回无解，或返回多解。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059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5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欧几里得算法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a&gt;b, </a:t>
            </a:r>
            <a:r>
              <a:rPr lang="zh-CN" altLang="en-US" dirty="0" smtClean="0"/>
              <a:t>我们可以得到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(a-</a:t>
            </a:r>
            <a:r>
              <a:rPr lang="en-US" altLang="zh-CN" dirty="0" err="1" smtClean="0"/>
              <a:t>b,b</a:t>
            </a:r>
            <a:r>
              <a:rPr lang="en-US" altLang="zh-CN" dirty="0" smtClean="0"/>
              <a:t>).</a:t>
            </a:r>
          </a:p>
          <a:p>
            <a:endParaRPr lang="en-US" altLang="zh-CN" dirty="0"/>
          </a:p>
          <a:p>
            <a:r>
              <a:rPr lang="zh-CN" altLang="en-US" dirty="0" smtClean="0"/>
              <a:t>利用这一点我们就可以通过辗转相除法，在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）的时间内求出两个数的最大公因子。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为什么是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？ 对于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a&gt;b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两步之后</a:t>
            </a:r>
            <a:r>
              <a:rPr lang="en-US" altLang="zh-CN" dirty="0" smtClean="0"/>
              <a:t>a</a:t>
            </a:r>
            <a:r>
              <a:rPr lang="zh-CN" altLang="en-US" dirty="0" smtClean="0"/>
              <a:t>至少缩小一半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390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Gauss_</a:t>
            </a:r>
            <a:r>
              <a:rPr lang="zh-CN" altLang="en-US" dirty="0" smtClean="0"/>
              <a:t>实数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965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Gauss-Jordan</a:t>
            </a:r>
            <a:r>
              <a:rPr lang="zh-CN" altLang="en-US" dirty="0" smtClean="0"/>
              <a:t>消元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不像</a:t>
            </a:r>
            <a:r>
              <a:rPr lang="en-US" altLang="zh-CN" dirty="0" smtClean="0"/>
              <a:t>gauss</a:t>
            </a:r>
            <a:r>
              <a:rPr lang="zh-CN" altLang="en-US" dirty="0"/>
              <a:t>消</a:t>
            </a:r>
            <a:r>
              <a:rPr lang="zh-CN" altLang="en-US" dirty="0" smtClean="0"/>
              <a:t>元一样剩下上三角，而是剩下主对角线。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846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945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Plate.cpp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984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Gauss</a:t>
            </a:r>
            <a:r>
              <a:rPr lang="zh-CN" altLang="en-US" dirty="0" smtClean="0"/>
              <a:t>消元与矩阵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Gauss</a:t>
            </a:r>
            <a:r>
              <a:rPr lang="zh-CN" altLang="en-US" dirty="0" smtClean="0"/>
              <a:t>消元还可以用于求方阵的行列式以及方阵的逆等问题，具体可以自行了解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763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模意义</a:t>
            </a:r>
            <a:r>
              <a:rPr lang="zh-CN" altLang="en-US" dirty="0" smtClean="0"/>
              <a:t>下的高斯消元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在模意义下，只需要将除法变成乘逆元即可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594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Xor</a:t>
            </a:r>
            <a:endParaRPr lang="en-US" altLang="zh-CN" dirty="0" smtClean="0"/>
          </a:p>
          <a:p>
            <a:r>
              <a:rPr lang="zh-CN" altLang="en-US" dirty="0"/>
              <a:t>地下</a:t>
            </a:r>
            <a:r>
              <a:rPr lang="zh-CN" altLang="en-US" dirty="0" smtClean="0"/>
              <a:t>迷宫</a:t>
            </a:r>
            <a:endParaRPr lang="en-US" altLang="zh-CN" dirty="0" smtClean="0"/>
          </a:p>
          <a:p>
            <a:r>
              <a:rPr lang="zh-CN" altLang="en-US" dirty="0" smtClean="0"/>
              <a:t>饰品工厂</a:t>
            </a:r>
            <a:endParaRPr lang="en-US" altLang="zh-CN" dirty="0" smtClean="0"/>
          </a:p>
          <a:p>
            <a:r>
              <a:rPr lang="zh-CN" altLang="en-US" dirty="0"/>
              <a:t>水</a:t>
            </a:r>
            <a:r>
              <a:rPr lang="zh-CN" altLang="en-US" dirty="0" smtClean="0"/>
              <a:t>碗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4454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容斥原理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44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容斥原理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计数时，必须注意没有重复，没有遗漏。为了使重叠部分不被重复计算，人们研究出一种新的计数方法，这种方法的基本思想是：先不考虑重叠的情况，把包含于某内容中的所有对象的数目先计算出来，然后再把计数时重复计算的数目排斥出去，使得计算的结果既无遗漏又无重复，这种计数的方法称为容斥原理。</a:t>
            </a:r>
          </a:p>
        </p:txBody>
      </p:sp>
    </p:spTree>
    <p:extLst>
      <p:ext uri="{BB962C8B-B14F-4D97-AF65-F5344CB8AC3E}">
        <p14:creationId xmlns:p14="http://schemas.microsoft.com/office/powerpoint/2010/main" val="12997205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容斥原理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容斥原理本质上就是莫比乌斯函数的运用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可观察莫比乌斯函数的定义得到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3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8 12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13 5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3634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656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www.luogu.org/problemnew/show/P2522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5826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将问题转化为</a:t>
            </a:r>
            <a:r>
              <a:rPr lang="en-US" altLang="zh-CN" dirty="0" smtClean="0"/>
              <a:t>1&lt;=x&lt;=a,1&lt;=y&lt;=b</a:t>
            </a:r>
            <a:r>
              <a:rPr lang="zh-CN" altLang="en-US" dirty="0" smtClean="0"/>
              <a:t>的情形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然后利用容斥原理或</a:t>
            </a:r>
            <a:r>
              <a:rPr lang="en-US" altLang="zh-CN" dirty="0" err="1" smtClean="0"/>
              <a:t>mobius</a:t>
            </a:r>
            <a:r>
              <a:rPr lang="zh-CN" altLang="en-US" dirty="0" smtClean="0"/>
              <a:t>函数解决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12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www.luogu.org/problemnew/show/P3298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49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求出对于某些位相同的对数，记录在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位二进制串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然后利用容斥原理求出恰好</a:t>
            </a:r>
            <a:r>
              <a:rPr lang="en-US" altLang="zh-CN" dirty="0" smtClean="0"/>
              <a:t>k</a:t>
            </a:r>
            <a:r>
              <a:rPr lang="zh-CN" altLang="en-US" dirty="0" smtClean="0"/>
              <a:t>位的答案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6167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求逆元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2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在模</a:t>
            </a:r>
            <a:r>
              <a:rPr lang="en-US" altLang="zh-CN" dirty="0" smtClean="0"/>
              <a:t>x</a:t>
            </a:r>
            <a:r>
              <a:rPr lang="zh-CN" altLang="en-US" dirty="0" smtClean="0"/>
              <a:t>意义下，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的逆元</a:t>
            </a:r>
            <a:r>
              <a:rPr lang="en-US" altLang="zh-CN" dirty="0" smtClean="0"/>
              <a:t>1&lt;=u&lt;x</a:t>
            </a:r>
            <a:r>
              <a:rPr lang="zh-CN" altLang="en-US" dirty="0" smtClean="0"/>
              <a:t>即为满足</a:t>
            </a:r>
            <a:r>
              <a:rPr lang="en-US" altLang="zh-CN" dirty="0" err="1" smtClean="0"/>
              <a:t>wu</a:t>
            </a:r>
            <a:r>
              <a:rPr lang="en-US" altLang="zh-CN" dirty="0" smtClean="0"/>
              <a:t>=1(mod x)</a:t>
            </a:r>
            <a:r>
              <a:rPr lang="zh-CN" altLang="en-US" dirty="0" smtClean="0"/>
              <a:t>的解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490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费马小定理：对于质数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，则任意</a:t>
            </a:r>
            <a:r>
              <a:rPr lang="en-US" altLang="zh-CN" dirty="0" smtClean="0"/>
              <a:t>1&lt;=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&lt;p,</a:t>
            </a:r>
            <a:r>
              <a:rPr lang="zh-CN" altLang="en-US" dirty="0" smtClean="0"/>
              <a:t>满足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^(p-1)=1(mod p)</a:t>
            </a:r>
          </a:p>
          <a:p>
            <a:r>
              <a:rPr lang="zh-CN" altLang="en-US" dirty="0" smtClean="0"/>
              <a:t>因此有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^(p-2)</a:t>
            </a:r>
            <a:r>
              <a:rPr lang="zh-CN" altLang="en-US" dirty="0"/>
              <a:t>即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在模</a:t>
            </a:r>
            <a:r>
              <a:rPr lang="en-US" altLang="zh-CN" dirty="0" smtClean="0"/>
              <a:t>p</a:t>
            </a:r>
            <a:r>
              <a:rPr lang="zh-CN" altLang="en-US" dirty="0" smtClean="0"/>
              <a:t>意义下的逆元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欧拉定理：对于一般的正整数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，若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互质，则有</a:t>
            </a:r>
            <a:r>
              <a:rPr lang="en-US" altLang="zh-CN" dirty="0" err="1" smtClean="0"/>
              <a:t>i^phi</a:t>
            </a:r>
            <a:r>
              <a:rPr lang="en-US" altLang="zh-CN" dirty="0" smtClean="0"/>
              <a:t>(n)=1(mod n)</a:t>
            </a:r>
          </a:p>
          <a:p>
            <a:r>
              <a:rPr lang="zh-CN" altLang="en-US" dirty="0" smtClean="0"/>
              <a:t>因此有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^(phi(n)-1)</a:t>
            </a:r>
            <a:r>
              <a:rPr lang="zh-CN" altLang="en-US" dirty="0" smtClean="0"/>
              <a:t>即为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在模</a:t>
            </a:r>
            <a:r>
              <a:rPr lang="en-US" altLang="zh-CN" dirty="0" smtClean="0"/>
              <a:t>n</a:t>
            </a:r>
            <a:r>
              <a:rPr lang="zh-CN" altLang="en-US" dirty="0" smtClean="0"/>
              <a:t>意义下的逆元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因此，我们就可以利用这两个定理求解逆元了。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03298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p-1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mod p</a:t>
            </a:r>
            <a:r>
              <a:rPr lang="zh-CN" altLang="en-US" dirty="0" smtClean="0"/>
              <a:t>意义下的逆元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一个最直观的方法，直接对于每个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，利用费马小定理求解逆元</a:t>
            </a:r>
            <a:endParaRPr lang="en-US" altLang="zh-CN" dirty="0" smtClean="0"/>
          </a:p>
          <a:p>
            <a:r>
              <a:rPr lang="zh-CN" altLang="en-US" dirty="0" smtClean="0"/>
              <a:t>使用快速幂后，复杂度为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另一种方法，利用线性筛法：显然若</a:t>
            </a:r>
            <a:r>
              <a:rPr lang="en-US" altLang="zh-CN" dirty="0" err="1" smtClean="0"/>
              <a:t>d|i</a:t>
            </a:r>
            <a:r>
              <a:rPr lang="zh-CN" altLang="en-US" dirty="0" smtClean="0"/>
              <a:t>，若求出了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的逆元，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/d</a:t>
            </a:r>
            <a:r>
              <a:rPr lang="zh-CN" altLang="en-US" dirty="0" smtClean="0"/>
              <a:t>的逆元，则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的逆元为两逆元乘积</a:t>
            </a:r>
            <a:r>
              <a:rPr lang="en-US" altLang="zh-CN" dirty="0" smtClean="0"/>
              <a:t>mod p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r>
              <a:rPr lang="zh-CN" altLang="en-US" dirty="0" smtClean="0"/>
              <a:t>因此可利用线性筛找到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的一个因子，从而线性求解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502329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另外一种简单的线性求逆元方法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这里，还有另外一种不需要使用线性筛的求解方法。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假设我们要求解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的逆元，我们有</a:t>
            </a:r>
            <a:r>
              <a:rPr lang="en-US" altLang="zh-CN" dirty="0" smtClean="0"/>
              <a:t>p=k*</a:t>
            </a:r>
            <a:r>
              <a:rPr lang="en-US" altLang="zh-CN" dirty="0" err="1" smtClean="0"/>
              <a:t>i+r</a:t>
            </a:r>
            <a:r>
              <a:rPr lang="en-US" altLang="zh-CN" dirty="0" smtClean="0"/>
              <a:t>, r&lt;I</a:t>
            </a:r>
          </a:p>
          <a:p>
            <a:endParaRPr lang="en-US" altLang="zh-CN" dirty="0"/>
          </a:p>
          <a:p>
            <a:r>
              <a:rPr lang="zh-CN" altLang="en-US" dirty="0"/>
              <a:t>则</a:t>
            </a:r>
            <a:r>
              <a:rPr lang="zh-CN" altLang="en-US" dirty="0" smtClean="0"/>
              <a:t>有</a:t>
            </a:r>
            <a:r>
              <a:rPr lang="en-US" altLang="zh-CN" dirty="0" smtClean="0"/>
              <a:t>0=k*</a:t>
            </a:r>
            <a:r>
              <a:rPr lang="en-US" altLang="zh-CN" dirty="0" err="1" smtClean="0"/>
              <a:t>i+r</a:t>
            </a:r>
            <a:r>
              <a:rPr lang="en-US" altLang="zh-CN" dirty="0" smtClean="0"/>
              <a:t> (mod p),</a:t>
            </a:r>
            <a:r>
              <a:rPr lang="zh-CN" altLang="en-US" dirty="0" smtClean="0"/>
              <a:t>两边同时乘上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^(-1), r^(-1),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0=k*r^(-1)+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^(-1)(mod p),</a:t>
            </a:r>
          </a:p>
          <a:p>
            <a:r>
              <a:rPr lang="zh-CN" altLang="en-US" dirty="0" smtClean="0"/>
              <a:t>故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^</a:t>
            </a:r>
            <a:r>
              <a:rPr lang="zh-CN" altLang="en-US" dirty="0" smtClean="0"/>
              <a:t>（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=-k*r^</a:t>
            </a:r>
            <a:r>
              <a:rPr lang="zh-CN" altLang="en-US" dirty="0" smtClean="0"/>
              <a:t>（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(mod p)</a:t>
            </a:r>
          </a:p>
          <a:p>
            <a:r>
              <a:rPr lang="zh-CN" altLang="en-US" dirty="0" smtClean="0"/>
              <a:t>所以可以通过递推的方法线性求解逆元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67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最大公约数与最小公倍数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最小公倍数：最小的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，使得</a:t>
            </a:r>
            <a:r>
              <a:rPr lang="en-US" altLang="zh-CN" dirty="0" err="1" smtClean="0"/>
              <a:t>a|d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b|d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en-US" dirty="0" smtClean="0"/>
              <a:t>我们可以得到</a:t>
            </a:r>
            <a:r>
              <a:rPr lang="en-US" altLang="zh-CN" dirty="0" smtClean="0"/>
              <a:t>ab=cd.</a:t>
            </a:r>
          </a:p>
          <a:p>
            <a:endParaRPr lang="en-US" altLang="zh-CN" dirty="0"/>
          </a:p>
          <a:p>
            <a:r>
              <a:rPr lang="zh-CN" altLang="en-US" dirty="0" smtClean="0"/>
              <a:t>可通过质因子分解来证明，因此我们也可以在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）的时间内求出最小公倍数。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382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中国剩余定理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96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363" y="2039696"/>
            <a:ext cx="7181782" cy="39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88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940" y="2669309"/>
            <a:ext cx="10611737" cy="23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82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这个结果的证明也是比较显然的。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当然，其实这个</a:t>
            </a:r>
            <a:r>
              <a:rPr lang="en-US" altLang="zh-CN" dirty="0" smtClean="0"/>
              <a:t>CRT</a:t>
            </a:r>
            <a:r>
              <a:rPr lang="zh-CN" altLang="en-US" dirty="0" smtClean="0"/>
              <a:t>的过程也可以通过不断地使用扩展欧几里得算法来解决。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而如果</a:t>
            </a:r>
            <a:r>
              <a:rPr lang="en-US" altLang="zh-CN" dirty="0" smtClean="0"/>
              <a:t>mi</a:t>
            </a:r>
            <a:r>
              <a:rPr lang="zh-CN" altLang="en-US" dirty="0" smtClean="0"/>
              <a:t>之间两两不互质的话，最好还是使用扩展欧几里得来解决。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0026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古代猪文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www.luogu.org/problemnew/show/P2480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8036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C(</a:t>
            </a:r>
            <a:r>
              <a:rPr lang="en-US" altLang="zh-CN" dirty="0" err="1"/>
              <a:t>n,m</a:t>
            </a:r>
            <a:r>
              <a:rPr lang="en-US" altLang="zh-CN" dirty="0"/>
              <a:t>)%p=C(n/</a:t>
            </a:r>
            <a:r>
              <a:rPr lang="en-US" altLang="zh-CN" dirty="0" err="1"/>
              <a:t>p,m</a:t>
            </a:r>
            <a:r>
              <a:rPr lang="en-US" altLang="zh-CN" dirty="0"/>
              <a:t>/p)*C(</a:t>
            </a:r>
            <a:r>
              <a:rPr lang="en-US" altLang="zh-CN" dirty="0" err="1"/>
              <a:t>n%p,m%p</a:t>
            </a:r>
            <a:r>
              <a:rPr lang="en-US" altLang="zh-CN" dirty="0"/>
              <a:t>)%</a:t>
            </a:r>
            <a:r>
              <a:rPr lang="en-US" altLang="zh-CN" dirty="0" smtClean="0"/>
              <a:t>p</a:t>
            </a:r>
          </a:p>
          <a:p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为质数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6349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题目要求的是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084" y="2878424"/>
            <a:ext cx="4861981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492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只需要求出指数部分</a:t>
            </a:r>
            <a:r>
              <a:rPr lang="en-US" altLang="zh-CN" dirty="0" smtClean="0"/>
              <a:t>mod(p-1)</a:t>
            </a:r>
            <a:r>
              <a:rPr lang="zh-CN" altLang="en-US" dirty="0" smtClean="0"/>
              <a:t>的值，则可以用快速幂解决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而组合数</a:t>
            </a:r>
            <a:r>
              <a:rPr lang="en-US" altLang="zh-CN" dirty="0" smtClean="0"/>
              <a:t>mod (p-1),</a:t>
            </a:r>
            <a:r>
              <a:rPr lang="zh-CN" altLang="en-US" dirty="0" smtClean="0"/>
              <a:t>可将</a:t>
            </a:r>
            <a:r>
              <a:rPr lang="en-US" altLang="zh-CN" dirty="0" smtClean="0"/>
              <a:t>p-1=</a:t>
            </a:r>
            <a:r>
              <a:rPr lang="en-US" altLang="zh-CN" dirty="0"/>
              <a:t>2*3*4679*35617</a:t>
            </a:r>
            <a:r>
              <a:rPr lang="zh-CN" altLang="en-US" dirty="0" smtClean="0"/>
              <a:t>分解各部分后，用</a:t>
            </a:r>
            <a:r>
              <a:rPr lang="en-US" altLang="zh-CN" dirty="0" err="1" smtClean="0"/>
              <a:t>lucas</a:t>
            </a:r>
            <a:r>
              <a:rPr lang="zh-CN" altLang="en-US" dirty="0" smtClean="0"/>
              <a:t>定理求解，再通过</a:t>
            </a:r>
            <a:r>
              <a:rPr lang="en-US" altLang="zh-CN" dirty="0" smtClean="0"/>
              <a:t>CRT</a:t>
            </a:r>
            <a:r>
              <a:rPr lang="zh-CN" altLang="en-US" smtClean="0"/>
              <a:t>得到最终答案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00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最大公约数的另一种求法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都非常大，比如说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位，我们怎么求他们的最大公约数？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如果采用辗转相除法，每一步都需要高精度除法，复杂度会很高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存在另一种同样是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）的求解最大公约数的方法。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87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最大公约数的另一种求法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若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一奇一偶，假设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为偶，则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(a/2,b)</a:t>
            </a:r>
          </a:p>
          <a:p>
            <a:endParaRPr lang="en-US" altLang="zh-CN" dirty="0"/>
          </a:p>
          <a:p>
            <a:r>
              <a:rPr lang="zh-CN" altLang="en-US" dirty="0" smtClean="0"/>
              <a:t>若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均为偶，则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)=2gcd(a/2,b/2)</a:t>
            </a:r>
          </a:p>
          <a:p>
            <a:endParaRPr lang="en-US" altLang="zh-CN" dirty="0"/>
          </a:p>
          <a:p>
            <a:r>
              <a:rPr lang="zh-CN" altLang="en-US" dirty="0" smtClean="0"/>
              <a:t>若</a:t>
            </a:r>
            <a:r>
              <a:rPr lang="en-US" altLang="zh-CN" dirty="0" err="1" smtClean="0"/>
              <a:t>a,b</a:t>
            </a:r>
            <a:r>
              <a:rPr lang="zh-CN" altLang="en-US" dirty="0"/>
              <a:t>均</a:t>
            </a:r>
            <a:r>
              <a:rPr lang="zh-CN" altLang="en-US" dirty="0" smtClean="0"/>
              <a:t>为奇，假设</a:t>
            </a:r>
            <a:r>
              <a:rPr lang="en-US" altLang="zh-CN" dirty="0" smtClean="0"/>
              <a:t>a&gt;b,</a:t>
            </a:r>
            <a:r>
              <a:rPr lang="zh-CN" altLang="en-US" dirty="0" smtClean="0"/>
              <a:t>则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(a-</a:t>
            </a:r>
            <a:r>
              <a:rPr lang="en-US" altLang="zh-CN" dirty="0" err="1" smtClean="0"/>
              <a:t>b,b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0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我们同样可以得出，两步之后，</a:t>
            </a:r>
            <a:r>
              <a:rPr lang="en-US" altLang="zh-CN" dirty="0" smtClean="0"/>
              <a:t>a*b</a:t>
            </a:r>
            <a:r>
              <a:rPr lang="zh-CN" altLang="en-US" dirty="0" smtClean="0"/>
              <a:t>的值至少减少一半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因此，这个方法也是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但是，在处理过程中仅仅涉及到简单的减法和除以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94845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</TotalTime>
  <Words>1810</Words>
  <Application>Microsoft Office PowerPoint</Application>
  <PresentationFormat>宽屏</PresentationFormat>
  <Paragraphs>211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2" baseType="lpstr">
      <vt:lpstr>幼圆</vt:lpstr>
      <vt:lpstr>Arial</vt:lpstr>
      <vt:lpstr>Century Gothic</vt:lpstr>
      <vt:lpstr>Wingdings 3</vt:lpstr>
      <vt:lpstr>丝状</vt:lpstr>
      <vt:lpstr>基本数论算法</vt:lpstr>
      <vt:lpstr>欧几里得算法</vt:lpstr>
      <vt:lpstr>欧几里得算法</vt:lpstr>
      <vt:lpstr>欧几里得算法</vt:lpstr>
      <vt:lpstr>例子</vt:lpstr>
      <vt:lpstr>最大公约数与最小公倍数</vt:lpstr>
      <vt:lpstr>最大公约数的另一种求法</vt:lpstr>
      <vt:lpstr>最大公约数的另一种求法</vt:lpstr>
      <vt:lpstr>PowerPoint 演示文稿</vt:lpstr>
      <vt:lpstr>例题</vt:lpstr>
      <vt:lpstr>最大公约数和最小公倍数</vt:lpstr>
      <vt:lpstr>PowerPoint 演示文稿</vt:lpstr>
      <vt:lpstr>又是毕业季II</vt:lpstr>
      <vt:lpstr>PowerPoint 演示文稿</vt:lpstr>
      <vt:lpstr>扩展欧几里得算法</vt:lpstr>
      <vt:lpstr>扩展欧几里得算法</vt:lpstr>
      <vt:lpstr>扩展欧几里得算法</vt:lpstr>
      <vt:lpstr>扩展欧几里得算法</vt:lpstr>
      <vt:lpstr>解的扩展</vt:lpstr>
      <vt:lpstr>同余方程</vt:lpstr>
      <vt:lpstr>PowerPoint 演示文稿</vt:lpstr>
      <vt:lpstr>素数筛</vt:lpstr>
      <vt:lpstr>素数筛</vt:lpstr>
      <vt:lpstr>素数筛</vt:lpstr>
      <vt:lpstr>PowerPoint 演示文稿</vt:lpstr>
      <vt:lpstr>PowerPoint 演示文稿</vt:lpstr>
      <vt:lpstr>PowerPoint 演示文稿</vt:lpstr>
      <vt:lpstr>PowerPoint 演示文稿</vt:lpstr>
      <vt:lpstr>素数筛与积性函数求解</vt:lpstr>
      <vt:lpstr>欧拉函数</vt:lpstr>
      <vt:lpstr>欧拉函数的一个性质</vt:lpstr>
      <vt:lpstr>莫比乌斯函数</vt:lpstr>
      <vt:lpstr>莫比乌斯函数</vt:lpstr>
      <vt:lpstr>例题</vt:lpstr>
      <vt:lpstr>仪仗队</vt:lpstr>
      <vt:lpstr>PowerPoint 演示文稿</vt:lpstr>
      <vt:lpstr>高斯消元</vt:lpstr>
      <vt:lpstr>高斯消元</vt:lpstr>
      <vt:lpstr>例子</vt:lpstr>
      <vt:lpstr>实现</vt:lpstr>
      <vt:lpstr>Gauss-Jordan消元</vt:lpstr>
      <vt:lpstr>例子</vt:lpstr>
      <vt:lpstr>实现</vt:lpstr>
      <vt:lpstr>Gauss消元与矩阵</vt:lpstr>
      <vt:lpstr>模意义下的高斯消元</vt:lpstr>
      <vt:lpstr>例题</vt:lpstr>
      <vt:lpstr>容斥原理</vt:lpstr>
      <vt:lpstr>容斥原理</vt:lpstr>
      <vt:lpstr>容斥原理</vt:lpstr>
      <vt:lpstr>例题</vt:lpstr>
      <vt:lpstr>Problem b</vt:lpstr>
      <vt:lpstr>PowerPoint 演示文稿</vt:lpstr>
      <vt:lpstr>泉</vt:lpstr>
      <vt:lpstr>PowerPoint 演示文稿</vt:lpstr>
      <vt:lpstr>求逆元</vt:lpstr>
      <vt:lpstr>逆元</vt:lpstr>
      <vt:lpstr>两个定理</vt:lpstr>
      <vt:lpstr>求1到p-1在mod p意义下的逆元</vt:lpstr>
      <vt:lpstr>另外一种简单的线性求逆元方法</vt:lpstr>
      <vt:lpstr>中国剩余定理</vt:lpstr>
      <vt:lpstr>PowerPoint 演示文稿</vt:lpstr>
      <vt:lpstr>PowerPoint 演示文稿</vt:lpstr>
      <vt:lpstr>PowerPoint 演示文稿</vt:lpstr>
      <vt:lpstr>古代猪文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基本数论算法</dc:title>
  <dc:creator>Windows 用户</dc:creator>
  <cp:lastModifiedBy>Windows 用户</cp:lastModifiedBy>
  <cp:revision>197</cp:revision>
  <dcterms:created xsi:type="dcterms:W3CDTF">2018-01-30T12:56:14Z</dcterms:created>
  <dcterms:modified xsi:type="dcterms:W3CDTF">2018-01-31T04:43:16Z</dcterms:modified>
</cp:coreProperties>
</file>