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6" autoAdjust="0"/>
    <p:restoredTop sz="97790" autoAdjust="0"/>
  </p:normalViewPr>
  <p:slideViewPr>
    <p:cSldViewPr snapToGrid="0">
      <p:cViewPr varScale="1">
        <p:scale>
          <a:sx n="80" d="100"/>
          <a:sy n="80" d="100"/>
        </p:scale>
        <p:origin x="34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30CC-F900-4F84-A1FF-F2691407CAB2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1025-FFA8-499D-B680-C114445FA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4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5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0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3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4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9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北京大学 计算机科学技术系 周子凯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动态规划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9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树形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20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Ural</a:t>
            </a:r>
            <a:r>
              <a:rPr lang="zh-CN" altLang="en-US" dirty="0"/>
              <a:t>大学有</a:t>
            </a:r>
            <a:r>
              <a:rPr lang="en-US" altLang="zh-CN" dirty="0"/>
              <a:t>N</a:t>
            </a:r>
            <a:r>
              <a:rPr lang="zh-CN" altLang="en-US" dirty="0"/>
              <a:t>个职员，编号为</a:t>
            </a:r>
            <a:r>
              <a:rPr lang="en-US" altLang="zh-CN" dirty="0"/>
              <a:t>1~N</a:t>
            </a:r>
            <a:r>
              <a:rPr lang="zh-CN" altLang="en-US" dirty="0"/>
              <a:t>。他们有从属关系，也就是说他们的关系就像一棵以校长为根的树，父结点就是子结点的直接上司。每个职员有一个快乐指数。现在有个周年庆宴会，要求与会职员的快乐指数最大。但是，没有职员愿和直接上司一起与会。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没有上司的</a:t>
            </a:r>
            <a:r>
              <a:rPr lang="zh-CN" altLang="en-US" b="1" dirty="0" smtClean="0"/>
              <a:t>舞会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823587" y="843241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http://codevs.cn/problem/1380/</a:t>
            </a:r>
          </a:p>
        </p:txBody>
      </p:sp>
    </p:spTree>
    <p:extLst>
      <p:ext uri="{BB962C8B-B14F-4D97-AF65-F5344CB8AC3E}">
        <p14:creationId xmlns:p14="http://schemas.microsoft.com/office/powerpoint/2010/main" val="103969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][0]</a:t>
                </a:r>
                <a:r>
                  <a:rPr lang="zh-CN" altLang="en-US" dirty="0" smtClean="0"/>
                  <a:t>表示以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为根的子树内选了若干人，第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个人不选的最大快乐指数</a:t>
                </a:r>
                <a:endParaRPr lang="en-US" altLang="zh-CN" dirty="0" smtClean="0"/>
              </a:p>
              <a:p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 smtClean="0"/>
                  <a:t>][1]</a:t>
                </a:r>
                <a:r>
                  <a:rPr lang="zh-CN" altLang="en-US" dirty="0"/>
                  <a:t>表示以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为根的子树内选了若干人，第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</a:t>
                </a:r>
                <a:r>
                  <a:rPr lang="zh-CN" altLang="en-US" dirty="0" smtClean="0"/>
                  <a:t>人选</a:t>
                </a:r>
                <a:r>
                  <a:rPr lang="zh-CN" altLang="en-US" dirty="0"/>
                  <a:t>的最大快乐指数</a:t>
                </a:r>
                <a:endParaRPr lang="en-US" altLang="zh-CN" dirty="0"/>
              </a:p>
              <a:p>
                <a:r>
                  <a:rPr lang="zh-CN" altLang="en-US" dirty="0" smtClean="0"/>
                  <a:t>转移：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][0]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（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是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每个</a:t>
                </a:r>
                <a:r>
                  <a:rPr lang="zh-CN" altLang="en-US" dirty="0" smtClean="0"/>
                  <a:t>儿子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][1]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的每个儿子</a:t>
                </a:r>
                <a:r>
                  <a:rPr lang="en-US" altLang="zh-CN" dirty="0"/>
                  <a:t>)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196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06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在大学里每个学生，为了达到一定的学分，必须从很多课程里选择一些课程来学习，在课程里有些课程必须在某些课程之前学习，如高等数学总是在其它课程之前学习。现在有</a:t>
            </a:r>
            <a:r>
              <a:rPr lang="en-US" altLang="zh-CN" dirty="0"/>
              <a:t>N</a:t>
            </a:r>
            <a:r>
              <a:rPr lang="zh-CN" altLang="en-US" dirty="0"/>
              <a:t>门功课，每门课有个学分，每门课有一门或没有直接先修课（若课程</a:t>
            </a:r>
            <a:r>
              <a:rPr lang="en-US" altLang="zh-CN" dirty="0"/>
              <a:t>a</a:t>
            </a:r>
            <a:r>
              <a:rPr lang="zh-CN" altLang="en-US" dirty="0"/>
              <a:t>是课程</a:t>
            </a:r>
            <a:r>
              <a:rPr lang="en-US" altLang="zh-CN" dirty="0"/>
              <a:t>b</a:t>
            </a:r>
            <a:r>
              <a:rPr lang="zh-CN" altLang="en-US" dirty="0"/>
              <a:t>的先修课即只有学完了课程</a:t>
            </a:r>
            <a:r>
              <a:rPr lang="en-US" altLang="zh-CN" dirty="0"/>
              <a:t>a</a:t>
            </a:r>
            <a:r>
              <a:rPr lang="zh-CN" altLang="en-US" dirty="0"/>
              <a:t>，才能学习课程</a:t>
            </a:r>
            <a:r>
              <a:rPr lang="en-US" altLang="zh-CN" dirty="0"/>
              <a:t>b</a:t>
            </a:r>
            <a:r>
              <a:rPr lang="zh-CN" altLang="en-US" dirty="0"/>
              <a:t>）。一个学生要从这些课程里选择</a:t>
            </a:r>
            <a:r>
              <a:rPr lang="en-US" altLang="zh-CN" dirty="0"/>
              <a:t>M</a:t>
            </a:r>
            <a:r>
              <a:rPr lang="zh-CN" altLang="en-US" dirty="0"/>
              <a:t>门课程学习，问他能获得的最大学分是多少？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选课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943350" y="7886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https://www.luogu.org/problemnew/show/P2014</a:t>
            </a:r>
          </a:p>
        </p:txBody>
      </p:sp>
    </p:spTree>
    <p:extLst>
      <p:ext uri="{BB962C8B-B14F-4D97-AF65-F5344CB8AC3E}">
        <p14:creationId xmlns:p14="http://schemas.microsoft.com/office/powerpoint/2010/main" val="157822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建立一个虚的根节点，没有先修课的课就以它为先修课，</a:t>
            </a:r>
            <a:r>
              <a:rPr lang="zh-CN" altLang="en-US" dirty="0"/>
              <a:t>把</a:t>
            </a:r>
            <a:r>
              <a:rPr lang="en-US" altLang="zh-CN" dirty="0" smtClean="0"/>
              <a:t>M+1</a:t>
            </a:r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表示在子树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中选了</a:t>
            </a:r>
            <a:r>
              <a:rPr lang="en-US" altLang="zh-CN" dirty="0" smtClean="0"/>
              <a:t>j</a:t>
            </a:r>
            <a:r>
              <a:rPr lang="zh-CN" altLang="en-US" dirty="0" smtClean="0"/>
              <a:t>门课的最大学分</a:t>
            </a:r>
            <a:endParaRPr lang="en-US" altLang="zh-CN" dirty="0" smtClean="0"/>
          </a:p>
          <a:p>
            <a:r>
              <a:rPr lang="zh-CN" altLang="en-US" dirty="0" smtClean="0"/>
              <a:t>转移：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的每个儿子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f[k][?]</a:t>
            </a:r>
            <a:r>
              <a:rPr lang="zh-CN" altLang="en-US" dirty="0" smtClean="0"/>
              <a:t>看作背包中的物品（学分：价值，几门课：体积），放入背包中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</a:t>
            </a:r>
            <a:r>
              <a:rPr lang="en-US" altLang="zh-CN" dirty="0" smtClean="0"/>
              <a:t>k</a:t>
            </a:r>
            <a:r>
              <a:rPr lang="zh-CN" altLang="en-US" dirty="0" smtClean="0"/>
              <a:t>类物品，每类中最多选一个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62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一棵树有 </a:t>
            </a:r>
            <a:r>
              <a:rPr lang="en-US" altLang="zh-CN" b="1" dirty="0"/>
              <a:t>N</a:t>
            </a:r>
            <a:r>
              <a:rPr lang="zh-CN" altLang="en-US" dirty="0"/>
              <a:t> 个节点，现在需要将所有节点都看守住，如果我们选择了节点</a:t>
            </a:r>
            <a:r>
              <a:rPr lang="zh-CN" altLang="en-US" b="1" dirty="0"/>
              <a:t> </a:t>
            </a:r>
            <a:r>
              <a:rPr lang="en-US" altLang="zh-CN" b="1" dirty="0" err="1"/>
              <a:t>i</a:t>
            </a:r>
            <a:r>
              <a:rPr lang="zh-CN" altLang="en-US" dirty="0"/>
              <a:t>，那么节点 </a:t>
            </a:r>
            <a:r>
              <a:rPr lang="en-US" altLang="zh-CN" b="1" dirty="0" err="1"/>
              <a:t>i</a:t>
            </a:r>
            <a:r>
              <a:rPr lang="en-US" altLang="zh-CN" b="1" dirty="0"/>
              <a:t> </a:t>
            </a:r>
            <a:r>
              <a:rPr lang="zh-CN" altLang="en-US" dirty="0"/>
              <a:t>本身，节点 </a:t>
            </a:r>
            <a:r>
              <a:rPr lang="en-US" altLang="zh-CN" b="1" dirty="0" err="1"/>
              <a:t>i</a:t>
            </a:r>
            <a:r>
              <a:rPr lang="zh-CN" altLang="en-US" dirty="0"/>
              <a:t> 的父亲和儿子都会被看守住，每个节点有一个选择代价，求完成任务所需要的最小的代价。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小胖守皇宫</a:t>
            </a:r>
          </a:p>
        </p:txBody>
      </p:sp>
      <p:sp>
        <p:nvSpPr>
          <p:cNvPr id="4" name="Rectangle 3"/>
          <p:cNvSpPr/>
          <p:nvPr/>
        </p:nvSpPr>
        <p:spPr>
          <a:xfrm>
            <a:off x="4834642" y="84324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https://vijos.org/p/1144</a:t>
            </a:r>
          </a:p>
        </p:txBody>
      </p:sp>
    </p:spTree>
    <p:extLst>
      <p:ext uri="{BB962C8B-B14F-4D97-AF65-F5344CB8AC3E}">
        <p14:creationId xmlns:p14="http://schemas.microsoft.com/office/powerpoint/2010/main" val="209479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1205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</a:t>
            </a:r>
            <a:r>
              <a:rPr lang="zh-CN" altLang="en-US" dirty="0" smtClean="0"/>
              <a:t>：子树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内的点都被守住，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被某个儿子守住时的最小代价（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没有守卫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][1]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本身有守卫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][2]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被父亲守住（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没有守卫）</a:t>
            </a:r>
            <a:endParaRPr lang="en-US" altLang="zh-CN" dirty="0" smtClean="0"/>
          </a:p>
          <a:p>
            <a:r>
              <a:rPr lang="zh-CN" altLang="en-US" dirty="0" smtClean="0"/>
              <a:t>转移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</a:t>
            </a:r>
            <a:r>
              <a:rPr lang="zh-CN" altLang="en-US" dirty="0" smtClean="0"/>
              <a:t>：枚举哪个儿子</a:t>
            </a:r>
            <a:r>
              <a:rPr lang="en-US" altLang="zh-CN" dirty="0" smtClean="0"/>
              <a:t>(</a:t>
            </a:r>
            <a:r>
              <a:rPr lang="zh-CN" altLang="en-US" dirty="0" smtClean="0"/>
              <a:t>假设为</a:t>
            </a:r>
            <a:r>
              <a:rPr lang="en-US" altLang="zh-CN" dirty="0" smtClean="0"/>
              <a:t>k)</a:t>
            </a:r>
            <a:r>
              <a:rPr lang="zh-CN" altLang="en-US" dirty="0" smtClean="0"/>
              <a:t>放守卫，</a:t>
            </a:r>
            <a:r>
              <a:rPr lang="en-US" altLang="zh-CN" dirty="0" smtClean="0"/>
              <a:t>f[k][1]+</a:t>
            </a:r>
            <a:r>
              <a:rPr lang="zh-CN" altLang="en-US" dirty="0" smtClean="0"/>
              <a:t>其它每个儿子</a:t>
            </a:r>
            <a:r>
              <a:rPr lang="en-US" altLang="zh-CN" dirty="0" smtClean="0"/>
              <a:t>0/1</a:t>
            </a:r>
            <a:r>
              <a:rPr lang="zh-CN" altLang="en-US" dirty="0" smtClean="0"/>
              <a:t>状态中的最小值之和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][1]</a:t>
            </a:r>
            <a:r>
              <a:rPr lang="zh-CN" altLang="en-US" dirty="0" smtClean="0"/>
              <a:t>：所有儿子三状态中的最小值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本身的代价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][2]</a:t>
            </a:r>
            <a:r>
              <a:rPr lang="zh-CN" altLang="en-US" dirty="0" smtClean="0"/>
              <a:t>：</a:t>
            </a:r>
            <a:r>
              <a:rPr lang="zh-CN" altLang="en-US" dirty="0"/>
              <a:t>所有</a:t>
            </a:r>
            <a:r>
              <a:rPr lang="zh-CN" altLang="en-US" dirty="0" smtClean="0"/>
              <a:t>儿子</a:t>
            </a:r>
            <a:r>
              <a:rPr lang="en-US" altLang="zh-CN" dirty="0" smtClean="0"/>
              <a:t>0/1</a:t>
            </a:r>
            <a:r>
              <a:rPr lang="zh-CN" altLang="en-US" smtClean="0"/>
              <a:t>状态</a:t>
            </a:r>
            <a:r>
              <a:rPr lang="zh-CN" altLang="en-US" dirty="0"/>
              <a:t>中的</a:t>
            </a:r>
            <a:r>
              <a:rPr lang="zh-CN" altLang="en-US" dirty="0" smtClean="0"/>
              <a:t>最小值之和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65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urier New"/>
        <a:ea typeface="微软雅黑 Light"/>
        <a:cs typeface=""/>
      </a:majorFont>
      <a:minorFont>
        <a:latin typeface="Courier New"/>
        <a:ea typeface="微软雅黑 Light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610B4A85-29FC-4B32-8DF9-470042B2BA2E}" vid="{54DF9849-3E52-4F22-A81B-23133E43C1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9768</TotalTime>
  <Words>519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宋体</vt:lpstr>
      <vt:lpstr>微软雅黑 Light</vt:lpstr>
      <vt:lpstr>Calibri</vt:lpstr>
      <vt:lpstr>Cambria Math</vt:lpstr>
      <vt:lpstr>Courier New</vt:lpstr>
      <vt:lpstr>Times New Roman</vt:lpstr>
      <vt:lpstr>Wingdings</vt:lpstr>
      <vt:lpstr>Theme2</vt:lpstr>
      <vt:lpstr>动态规划</vt:lpstr>
      <vt:lpstr>树形DP</vt:lpstr>
      <vt:lpstr>没有上司的舞会</vt:lpstr>
      <vt:lpstr>解法</vt:lpstr>
      <vt:lpstr>选课</vt:lpstr>
      <vt:lpstr>解法</vt:lpstr>
      <vt:lpstr>小胖守皇宫</vt:lpstr>
      <vt:lpstr>解法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往年试题讲解</dc:title>
  <dc:creator>Hatsune Miku</dc:creator>
  <cp:lastModifiedBy>Hatsune Miku</cp:lastModifiedBy>
  <cp:revision>265</cp:revision>
  <dcterms:created xsi:type="dcterms:W3CDTF">2016-09-18T06:41:17Z</dcterms:created>
  <dcterms:modified xsi:type="dcterms:W3CDTF">2018-02-10T05:26:39Z</dcterms:modified>
</cp:coreProperties>
</file>