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8" r:id="rId3"/>
    <p:sldId id="269" r:id="rId4"/>
    <p:sldId id="270" r:id="rId5"/>
    <p:sldId id="271" r:id="rId6"/>
    <p:sldId id="272" r:id="rId7"/>
    <p:sldId id="273" r:id="rId8"/>
    <p:sldId id="274" r:id="rId9"/>
    <p:sldId id="275" r:id="rId10"/>
    <p:sldId id="259" r:id="rId11"/>
    <p:sldId id="260" r:id="rId12"/>
    <p:sldId id="261" r:id="rId13"/>
    <p:sldId id="276" r:id="rId14"/>
    <p:sldId id="277" r:id="rId15"/>
    <p:sldId id="278" r:id="rId16"/>
    <p:sldId id="279" r:id="rId17"/>
    <p:sldId id="280" r:id="rId18"/>
    <p:sldId id="281" r:id="rId19"/>
    <p:sldId id="282" r:id="rId20"/>
    <p:sldId id="283" r:id="rId21"/>
    <p:sldId id="284" r:id="rId22"/>
    <p:sldId id="285" r:id="rId23"/>
    <p:sldId id="308"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648"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4" Type="http://schemas.openxmlformats.org/officeDocument/2006/relationships/image" Target="../media/image3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5" Type="http://schemas.openxmlformats.org/officeDocument/2006/relationships/image" Target="../media/image51.wmf"/><Relationship Id="rId4" Type="http://schemas.openxmlformats.org/officeDocument/2006/relationships/image" Target="../media/image50.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4" Type="http://schemas.openxmlformats.org/officeDocument/2006/relationships/image" Target="../media/image55.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 Id="rId6" Type="http://schemas.openxmlformats.org/officeDocument/2006/relationships/image" Target="../media/image61.wmf"/><Relationship Id="rId5" Type="http://schemas.openxmlformats.org/officeDocument/2006/relationships/image" Target="../media/image60.wmf"/><Relationship Id="rId4" Type="http://schemas.openxmlformats.org/officeDocument/2006/relationships/image" Target="../media/image59.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5" Type="http://schemas.openxmlformats.org/officeDocument/2006/relationships/image" Target="../media/image67.wmf"/><Relationship Id="rId4" Type="http://schemas.openxmlformats.org/officeDocument/2006/relationships/image" Target="../media/image6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 Id="rId5" Type="http://schemas.openxmlformats.org/officeDocument/2006/relationships/image" Target="../media/image72.wmf"/><Relationship Id="rId4" Type="http://schemas.openxmlformats.org/officeDocument/2006/relationships/image" Target="../media/image71.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 Id="rId5" Type="http://schemas.openxmlformats.org/officeDocument/2006/relationships/image" Target="../media/image77.wmf"/><Relationship Id="rId4" Type="http://schemas.openxmlformats.org/officeDocument/2006/relationships/image" Target="../media/image7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 Id="rId6" Type="http://schemas.openxmlformats.org/officeDocument/2006/relationships/image" Target="../media/image86.wmf"/><Relationship Id="rId5" Type="http://schemas.openxmlformats.org/officeDocument/2006/relationships/image" Target="../media/image85.wmf"/><Relationship Id="rId4" Type="http://schemas.openxmlformats.org/officeDocument/2006/relationships/image" Target="../media/image84.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 Id="rId4" Type="http://schemas.openxmlformats.org/officeDocument/2006/relationships/image" Target="../media/image95.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 Id="rId5" Type="http://schemas.openxmlformats.org/officeDocument/2006/relationships/image" Target="../media/image100.wmf"/><Relationship Id="rId4" Type="http://schemas.openxmlformats.org/officeDocument/2006/relationships/image" Target="../media/image99.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 Id="rId4" Type="http://schemas.openxmlformats.org/officeDocument/2006/relationships/image" Target="../media/image105.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107.wmf"/><Relationship Id="rId1" Type="http://schemas.openxmlformats.org/officeDocument/2006/relationships/image" Target="../media/image106.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 Id="rId5" Type="http://schemas.openxmlformats.org/officeDocument/2006/relationships/image" Target="../media/image112.wmf"/><Relationship Id="rId4" Type="http://schemas.openxmlformats.org/officeDocument/2006/relationships/image" Target="../media/image111.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 Id="rId4" Type="http://schemas.openxmlformats.org/officeDocument/2006/relationships/image" Target="../media/image116.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24.wmf"/><Relationship Id="rId3" Type="http://schemas.openxmlformats.org/officeDocument/2006/relationships/image" Target="../media/image119.wmf"/><Relationship Id="rId7" Type="http://schemas.openxmlformats.org/officeDocument/2006/relationships/image" Target="../media/image123.wmf"/><Relationship Id="rId2" Type="http://schemas.openxmlformats.org/officeDocument/2006/relationships/image" Target="../media/image118.wmf"/><Relationship Id="rId1" Type="http://schemas.openxmlformats.org/officeDocument/2006/relationships/image" Target="../media/image117.wmf"/><Relationship Id="rId6" Type="http://schemas.openxmlformats.org/officeDocument/2006/relationships/image" Target="../media/image122.wmf"/><Relationship Id="rId5" Type="http://schemas.openxmlformats.org/officeDocument/2006/relationships/image" Target="../media/image121.wmf"/><Relationship Id="rId4" Type="http://schemas.openxmlformats.org/officeDocument/2006/relationships/image" Target="../media/image120.wmf"/><Relationship Id="rId9" Type="http://schemas.openxmlformats.org/officeDocument/2006/relationships/image" Target="../media/image12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5" Type="http://schemas.openxmlformats.org/officeDocument/2006/relationships/image" Target="../media/image12.wmf"/><Relationship Id="rId4" Type="http://schemas.openxmlformats.org/officeDocument/2006/relationships/image" Target="../media/image11.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27.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31.wmf"/><Relationship Id="rId2" Type="http://schemas.openxmlformats.org/officeDocument/2006/relationships/image" Target="../media/image130.wmf"/><Relationship Id="rId1" Type="http://schemas.openxmlformats.org/officeDocument/2006/relationships/image" Target="../media/image129.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34.wmf"/><Relationship Id="rId2" Type="http://schemas.openxmlformats.org/officeDocument/2006/relationships/image" Target="../media/image133.wmf"/><Relationship Id="rId1" Type="http://schemas.openxmlformats.org/officeDocument/2006/relationships/image" Target="../media/image132.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38.wmf"/><Relationship Id="rId2" Type="http://schemas.openxmlformats.org/officeDocument/2006/relationships/image" Target="../media/image137.wmf"/><Relationship Id="rId1" Type="http://schemas.openxmlformats.org/officeDocument/2006/relationships/image" Target="../media/image136.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41.wmf"/><Relationship Id="rId2" Type="http://schemas.openxmlformats.org/officeDocument/2006/relationships/image" Target="../media/image140.wmf"/><Relationship Id="rId1" Type="http://schemas.openxmlformats.org/officeDocument/2006/relationships/image" Target="../media/image139.wmf"/><Relationship Id="rId5" Type="http://schemas.openxmlformats.org/officeDocument/2006/relationships/image" Target="../media/image143.wmf"/><Relationship Id="rId4" Type="http://schemas.openxmlformats.org/officeDocument/2006/relationships/image" Target="../media/image142.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46.wmf"/><Relationship Id="rId2" Type="http://schemas.openxmlformats.org/officeDocument/2006/relationships/image" Target="../media/image145.wmf"/><Relationship Id="rId1" Type="http://schemas.openxmlformats.org/officeDocument/2006/relationships/image" Target="../media/image144.wmf"/><Relationship Id="rId4" Type="http://schemas.openxmlformats.org/officeDocument/2006/relationships/image" Target="../media/image147.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50.wmf"/><Relationship Id="rId2" Type="http://schemas.openxmlformats.org/officeDocument/2006/relationships/image" Target="../media/image149.wmf"/><Relationship Id="rId1" Type="http://schemas.openxmlformats.org/officeDocument/2006/relationships/image" Target="../media/image148.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53.wmf"/><Relationship Id="rId2" Type="http://schemas.openxmlformats.org/officeDocument/2006/relationships/image" Target="../media/image152.wmf"/><Relationship Id="rId1" Type="http://schemas.openxmlformats.org/officeDocument/2006/relationships/image" Target="../media/image151.wmf"/><Relationship Id="rId5" Type="http://schemas.openxmlformats.org/officeDocument/2006/relationships/image" Target="../media/image155.wmf"/><Relationship Id="rId4" Type="http://schemas.openxmlformats.org/officeDocument/2006/relationships/image" Target="../media/image154.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5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5" Type="http://schemas.openxmlformats.org/officeDocument/2006/relationships/image" Target="../media/image18.wmf"/><Relationship Id="rId4"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4"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A86F47A-04B0-4F32-861D-597339890375}" type="slidenum">
              <a:rPr lang="en-US" altLang="zh-CN"/>
              <a:pPr/>
              <a:t>‹#›</a:t>
            </a:fld>
            <a:endParaRPr lang="en-US" altLang="zh-CN"/>
          </a:p>
        </p:txBody>
      </p:sp>
    </p:spTree>
    <p:extLst>
      <p:ext uri="{BB962C8B-B14F-4D97-AF65-F5344CB8AC3E}">
        <p14:creationId xmlns:p14="http://schemas.microsoft.com/office/powerpoint/2010/main" val="4037690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BBB1A2F-53D2-4004-8955-65D3B7F8DA83}" type="slidenum">
              <a:rPr lang="en-US" altLang="zh-CN"/>
              <a:pPr/>
              <a:t>‹#›</a:t>
            </a:fld>
            <a:endParaRPr lang="en-US" altLang="zh-CN"/>
          </a:p>
        </p:txBody>
      </p:sp>
    </p:spTree>
    <p:extLst>
      <p:ext uri="{BB962C8B-B14F-4D97-AF65-F5344CB8AC3E}">
        <p14:creationId xmlns:p14="http://schemas.microsoft.com/office/powerpoint/2010/main" val="3252174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EA34FAD-5010-43E0-AC89-4C40B5615C34}" type="slidenum">
              <a:rPr lang="en-US" altLang="zh-CN"/>
              <a:pPr/>
              <a:t>‹#›</a:t>
            </a:fld>
            <a:endParaRPr lang="en-US" altLang="zh-CN"/>
          </a:p>
        </p:txBody>
      </p:sp>
    </p:spTree>
    <p:extLst>
      <p:ext uri="{BB962C8B-B14F-4D97-AF65-F5344CB8AC3E}">
        <p14:creationId xmlns:p14="http://schemas.microsoft.com/office/powerpoint/2010/main" val="4057723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8B5A473-158A-4912-8F97-CC0B01F7AE50}" type="slidenum">
              <a:rPr lang="en-US" altLang="zh-CN"/>
              <a:pPr/>
              <a:t>‹#›</a:t>
            </a:fld>
            <a:endParaRPr lang="en-US" altLang="zh-CN"/>
          </a:p>
        </p:txBody>
      </p:sp>
    </p:spTree>
    <p:extLst>
      <p:ext uri="{BB962C8B-B14F-4D97-AF65-F5344CB8AC3E}">
        <p14:creationId xmlns:p14="http://schemas.microsoft.com/office/powerpoint/2010/main" val="1075086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46CBB24-C545-4255-A85B-FB5C2A882A10}" type="slidenum">
              <a:rPr lang="en-US" altLang="zh-CN"/>
              <a:pPr/>
              <a:t>‹#›</a:t>
            </a:fld>
            <a:endParaRPr lang="en-US" altLang="zh-CN"/>
          </a:p>
        </p:txBody>
      </p:sp>
    </p:spTree>
    <p:extLst>
      <p:ext uri="{BB962C8B-B14F-4D97-AF65-F5344CB8AC3E}">
        <p14:creationId xmlns:p14="http://schemas.microsoft.com/office/powerpoint/2010/main" val="141972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0F38A2A-07E2-46B2-886D-7FFB6EA8433E}" type="slidenum">
              <a:rPr lang="en-US" altLang="zh-CN"/>
              <a:pPr/>
              <a:t>‹#›</a:t>
            </a:fld>
            <a:endParaRPr lang="en-US" altLang="zh-CN"/>
          </a:p>
        </p:txBody>
      </p:sp>
    </p:spTree>
    <p:extLst>
      <p:ext uri="{BB962C8B-B14F-4D97-AF65-F5344CB8AC3E}">
        <p14:creationId xmlns:p14="http://schemas.microsoft.com/office/powerpoint/2010/main" val="464480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04B24644-1F78-4B1A-BAC2-C813BEC33DBC}" type="slidenum">
              <a:rPr lang="en-US" altLang="zh-CN"/>
              <a:pPr/>
              <a:t>‹#›</a:t>
            </a:fld>
            <a:endParaRPr lang="en-US" altLang="zh-CN"/>
          </a:p>
        </p:txBody>
      </p:sp>
    </p:spTree>
    <p:extLst>
      <p:ext uri="{BB962C8B-B14F-4D97-AF65-F5344CB8AC3E}">
        <p14:creationId xmlns:p14="http://schemas.microsoft.com/office/powerpoint/2010/main" val="3070855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25956D70-80D3-4BAF-8E75-ABDAF4A0EEC3}" type="slidenum">
              <a:rPr lang="en-US" altLang="zh-CN"/>
              <a:pPr/>
              <a:t>‹#›</a:t>
            </a:fld>
            <a:endParaRPr lang="en-US" altLang="zh-CN"/>
          </a:p>
        </p:txBody>
      </p:sp>
    </p:spTree>
    <p:extLst>
      <p:ext uri="{BB962C8B-B14F-4D97-AF65-F5344CB8AC3E}">
        <p14:creationId xmlns:p14="http://schemas.microsoft.com/office/powerpoint/2010/main" val="407615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A341AB7D-7977-4000-AC13-47C24502078A}" type="slidenum">
              <a:rPr lang="en-US" altLang="zh-CN"/>
              <a:pPr/>
              <a:t>‹#›</a:t>
            </a:fld>
            <a:endParaRPr lang="en-US" altLang="zh-CN"/>
          </a:p>
        </p:txBody>
      </p:sp>
    </p:spTree>
    <p:extLst>
      <p:ext uri="{BB962C8B-B14F-4D97-AF65-F5344CB8AC3E}">
        <p14:creationId xmlns:p14="http://schemas.microsoft.com/office/powerpoint/2010/main" val="1527012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92C3015-4BCC-4454-8BE8-3465F09FA62E}" type="slidenum">
              <a:rPr lang="en-US" altLang="zh-CN"/>
              <a:pPr/>
              <a:t>‹#›</a:t>
            </a:fld>
            <a:endParaRPr lang="en-US" altLang="zh-CN"/>
          </a:p>
        </p:txBody>
      </p:sp>
    </p:spTree>
    <p:extLst>
      <p:ext uri="{BB962C8B-B14F-4D97-AF65-F5344CB8AC3E}">
        <p14:creationId xmlns:p14="http://schemas.microsoft.com/office/powerpoint/2010/main" val="2163200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A4177B6-E38B-4610-9686-E33C72F68196}" type="slidenum">
              <a:rPr lang="en-US" altLang="zh-CN"/>
              <a:pPr/>
              <a:t>‹#›</a:t>
            </a:fld>
            <a:endParaRPr lang="en-US" altLang="zh-CN"/>
          </a:p>
        </p:txBody>
      </p:sp>
    </p:spTree>
    <p:extLst>
      <p:ext uri="{BB962C8B-B14F-4D97-AF65-F5344CB8AC3E}">
        <p14:creationId xmlns:p14="http://schemas.microsoft.com/office/powerpoint/2010/main" val="1323962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2A6E6270-57D3-4810-9D28-95A2CF3BF80B}"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charset="-122"/>
        </a:defRPr>
      </a:lvl2pPr>
      <a:lvl3pPr algn="ctr" rtl="0" fontAlgn="base">
        <a:spcBef>
          <a:spcPct val="0"/>
        </a:spcBef>
        <a:spcAft>
          <a:spcPct val="0"/>
        </a:spcAft>
        <a:defRPr sz="4400">
          <a:solidFill>
            <a:schemeClr val="tx2"/>
          </a:solidFill>
          <a:latin typeface="Arial" charset="0"/>
          <a:ea typeface="宋体" charset="-122"/>
        </a:defRPr>
      </a:lvl3pPr>
      <a:lvl4pPr algn="ctr" rtl="0" fontAlgn="base">
        <a:spcBef>
          <a:spcPct val="0"/>
        </a:spcBef>
        <a:spcAft>
          <a:spcPct val="0"/>
        </a:spcAft>
        <a:defRPr sz="4400">
          <a:solidFill>
            <a:schemeClr val="tx2"/>
          </a:solidFill>
          <a:latin typeface="Arial" charset="0"/>
          <a:ea typeface="宋体" charset="-122"/>
        </a:defRPr>
      </a:lvl4pPr>
      <a:lvl5pPr algn="ctr" rtl="0" fontAlgn="base">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33.png"/><Relationship Id="rId4" Type="http://schemas.openxmlformats.org/officeDocument/2006/relationships/image" Target="../media/image32.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35.wmf"/><Relationship Id="rId5" Type="http://schemas.openxmlformats.org/officeDocument/2006/relationships/oleObject" Target="../embeddings/oleObject28.bin"/><Relationship Id="rId4" Type="http://schemas.openxmlformats.org/officeDocument/2006/relationships/image" Target="../media/image34.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image" Target="../media/image40.jpeg"/><Relationship Id="rId7" Type="http://schemas.openxmlformats.org/officeDocument/2006/relationships/image" Target="../media/image37.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30.bin"/><Relationship Id="rId11" Type="http://schemas.openxmlformats.org/officeDocument/2006/relationships/image" Target="../media/image39.wmf"/><Relationship Id="rId5" Type="http://schemas.openxmlformats.org/officeDocument/2006/relationships/image" Target="../media/image36.wmf"/><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38.wmf"/></Relationships>
</file>

<file path=ppt/slides/_rels/slide14.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42.wmf"/><Relationship Id="rId5" Type="http://schemas.openxmlformats.org/officeDocument/2006/relationships/oleObject" Target="../embeddings/oleObject34.bin"/><Relationship Id="rId4" Type="http://schemas.openxmlformats.org/officeDocument/2006/relationships/image" Target="../media/image41.wmf"/></Relationships>
</file>

<file path=ppt/slides/_rels/slide15.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45.wmf"/><Relationship Id="rId5" Type="http://schemas.openxmlformats.org/officeDocument/2006/relationships/oleObject" Target="../embeddings/oleObject37.bin"/><Relationship Id="rId4" Type="http://schemas.openxmlformats.org/officeDocument/2006/relationships/image" Target="../media/image44.wmf"/></Relationships>
</file>

<file path=ppt/slides/_rels/slide16.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oleObject" Target="../embeddings/oleObject39.bin"/><Relationship Id="rId7" Type="http://schemas.openxmlformats.org/officeDocument/2006/relationships/oleObject" Target="../embeddings/oleObject41.bin"/><Relationship Id="rId12" Type="http://schemas.openxmlformats.org/officeDocument/2006/relationships/image" Target="../media/image51.w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48.wmf"/><Relationship Id="rId11" Type="http://schemas.openxmlformats.org/officeDocument/2006/relationships/oleObject" Target="../embeddings/oleObject43.bin"/><Relationship Id="rId5" Type="http://schemas.openxmlformats.org/officeDocument/2006/relationships/oleObject" Target="../embeddings/oleObject40.bin"/><Relationship Id="rId10" Type="http://schemas.openxmlformats.org/officeDocument/2006/relationships/image" Target="../media/image50.wmf"/><Relationship Id="rId4" Type="http://schemas.openxmlformats.org/officeDocument/2006/relationships/image" Target="../media/image47.wmf"/><Relationship Id="rId9" Type="http://schemas.openxmlformats.org/officeDocument/2006/relationships/oleObject" Target="../embeddings/oleObject42.bin"/></Relationships>
</file>

<file path=ppt/slides/_rels/slide17.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53.wmf"/><Relationship Id="rId5" Type="http://schemas.openxmlformats.org/officeDocument/2006/relationships/oleObject" Target="../embeddings/oleObject45.bin"/><Relationship Id="rId10" Type="http://schemas.openxmlformats.org/officeDocument/2006/relationships/image" Target="../media/image55.wmf"/><Relationship Id="rId4" Type="http://schemas.openxmlformats.org/officeDocument/2006/relationships/image" Target="../media/image52.wmf"/><Relationship Id="rId9" Type="http://schemas.openxmlformats.org/officeDocument/2006/relationships/oleObject" Target="../embeddings/oleObject47.bin"/></Relationships>
</file>

<file path=ppt/slides/_rels/slide18.xml.rels><?xml version="1.0" encoding="UTF-8" standalone="yes"?>
<Relationships xmlns="http://schemas.openxmlformats.org/package/2006/relationships"><Relationship Id="rId8" Type="http://schemas.openxmlformats.org/officeDocument/2006/relationships/image" Target="../media/image58.wmf"/><Relationship Id="rId13" Type="http://schemas.openxmlformats.org/officeDocument/2006/relationships/oleObject" Target="../embeddings/oleObject53.bin"/><Relationship Id="rId3" Type="http://schemas.openxmlformats.org/officeDocument/2006/relationships/oleObject" Target="../embeddings/oleObject48.bin"/><Relationship Id="rId7" Type="http://schemas.openxmlformats.org/officeDocument/2006/relationships/oleObject" Target="../embeddings/oleObject50.bin"/><Relationship Id="rId12" Type="http://schemas.openxmlformats.org/officeDocument/2006/relationships/image" Target="../media/image60.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57.wmf"/><Relationship Id="rId11" Type="http://schemas.openxmlformats.org/officeDocument/2006/relationships/oleObject" Target="../embeddings/oleObject52.bin"/><Relationship Id="rId5" Type="http://schemas.openxmlformats.org/officeDocument/2006/relationships/oleObject" Target="../embeddings/oleObject49.bin"/><Relationship Id="rId15" Type="http://schemas.openxmlformats.org/officeDocument/2006/relationships/image" Target="../media/image62.png"/><Relationship Id="rId10" Type="http://schemas.openxmlformats.org/officeDocument/2006/relationships/image" Target="../media/image59.wmf"/><Relationship Id="rId4" Type="http://schemas.openxmlformats.org/officeDocument/2006/relationships/image" Target="../media/image56.wmf"/><Relationship Id="rId9" Type="http://schemas.openxmlformats.org/officeDocument/2006/relationships/oleObject" Target="../embeddings/oleObject51.bin"/><Relationship Id="rId14" Type="http://schemas.openxmlformats.org/officeDocument/2006/relationships/image" Target="../media/image61.wmf"/></Relationships>
</file>

<file path=ppt/slides/_rels/slide19.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54.bin"/><Relationship Id="rId7" Type="http://schemas.openxmlformats.org/officeDocument/2006/relationships/oleObject" Target="../embeddings/oleObject56.bin"/><Relationship Id="rId12" Type="http://schemas.openxmlformats.org/officeDocument/2006/relationships/image" Target="../media/image67.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64.wmf"/><Relationship Id="rId11" Type="http://schemas.openxmlformats.org/officeDocument/2006/relationships/oleObject" Target="../embeddings/oleObject58.bin"/><Relationship Id="rId5" Type="http://schemas.openxmlformats.org/officeDocument/2006/relationships/oleObject" Target="../embeddings/oleObject55.bin"/><Relationship Id="rId10" Type="http://schemas.openxmlformats.org/officeDocument/2006/relationships/image" Target="../media/image66.wmf"/><Relationship Id="rId4" Type="http://schemas.openxmlformats.org/officeDocument/2006/relationships/image" Target="../media/image63.wmf"/><Relationship Id="rId9" Type="http://schemas.openxmlformats.org/officeDocument/2006/relationships/oleObject" Target="../embeddings/oleObject57.bin"/></Relationships>
</file>

<file path=ppt/slides/_rels/slide2.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image" Target="../media/image5.wmf"/></Relationships>
</file>

<file path=ppt/slides/_rels/slide20.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oleObject" Target="../embeddings/oleObject59.bin"/><Relationship Id="rId7" Type="http://schemas.openxmlformats.org/officeDocument/2006/relationships/oleObject" Target="../embeddings/oleObject61.bin"/><Relationship Id="rId12" Type="http://schemas.openxmlformats.org/officeDocument/2006/relationships/image" Target="../media/image72.w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69.wmf"/><Relationship Id="rId11" Type="http://schemas.openxmlformats.org/officeDocument/2006/relationships/oleObject" Target="../embeddings/oleObject63.bin"/><Relationship Id="rId5" Type="http://schemas.openxmlformats.org/officeDocument/2006/relationships/oleObject" Target="../embeddings/oleObject60.bin"/><Relationship Id="rId10" Type="http://schemas.openxmlformats.org/officeDocument/2006/relationships/image" Target="../media/image71.wmf"/><Relationship Id="rId4" Type="http://schemas.openxmlformats.org/officeDocument/2006/relationships/image" Target="../media/image68.wmf"/><Relationship Id="rId9" Type="http://schemas.openxmlformats.org/officeDocument/2006/relationships/oleObject" Target="../embeddings/oleObject62.bin"/></Relationships>
</file>

<file path=ppt/slides/_rels/slide21.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oleObject" Target="../embeddings/oleObject64.bin"/><Relationship Id="rId7" Type="http://schemas.openxmlformats.org/officeDocument/2006/relationships/oleObject" Target="../embeddings/oleObject66.bin"/><Relationship Id="rId12" Type="http://schemas.openxmlformats.org/officeDocument/2006/relationships/image" Target="../media/image77.wmf"/><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74.wmf"/><Relationship Id="rId11" Type="http://schemas.openxmlformats.org/officeDocument/2006/relationships/oleObject" Target="../embeddings/oleObject68.bin"/><Relationship Id="rId5" Type="http://schemas.openxmlformats.org/officeDocument/2006/relationships/oleObject" Target="../embeddings/oleObject65.bin"/><Relationship Id="rId10" Type="http://schemas.openxmlformats.org/officeDocument/2006/relationships/image" Target="../media/image76.wmf"/><Relationship Id="rId4" Type="http://schemas.openxmlformats.org/officeDocument/2006/relationships/image" Target="../media/image73.wmf"/><Relationship Id="rId9" Type="http://schemas.openxmlformats.org/officeDocument/2006/relationships/oleObject" Target="../embeddings/oleObject67.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78.wmf"/></Relationships>
</file>

<file path=ppt/slides/_rels/slide23.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83.wmf"/><Relationship Id="rId13" Type="http://schemas.openxmlformats.org/officeDocument/2006/relationships/oleObject" Target="../embeddings/oleObject75.bin"/><Relationship Id="rId3" Type="http://schemas.openxmlformats.org/officeDocument/2006/relationships/oleObject" Target="../embeddings/oleObject70.bin"/><Relationship Id="rId7" Type="http://schemas.openxmlformats.org/officeDocument/2006/relationships/oleObject" Target="../embeddings/oleObject72.bin"/><Relationship Id="rId12" Type="http://schemas.openxmlformats.org/officeDocument/2006/relationships/image" Target="../media/image85.w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82.wmf"/><Relationship Id="rId11" Type="http://schemas.openxmlformats.org/officeDocument/2006/relationships/oleObject" Target="../embeddings/oleObject74.bin"/><Relationship Id="rId5" Type="http://schemas.openxmlformats.org/officeDocument/2006/relationships/oleObject" Target="../embeddings/oleObject71.bin"/><Relationship Id="rId15" Type="http://schemas.openxmlformats.org/officeDocument/2006/relationships/image" Target="../media/image87.png"/><Relationship Id="rId10" Type="http://schemas.openxmlformats.org/officeDocument/2006/relationships/image" Target="../media/image84.wmf"/><Relationship Id="rId4" Type="http://schemas.openxmlformats.org/officeDocument/2006/relationships/image" Target="../media/image81.wmf"/><Relationship Id="rId9" Type="http://schemas.openxmlformats.org/officeDocument/2006/relationships/oleObject" Target="../embeddings/oleObject73.bin"/><Relationship Id="rId14" Type="http://schemas.openxmlformats.org/officeDocument/2006/relationships/image" Target="../media/image86.wmf"/></Relationships>
</file>

<file path=ppt/slides/_rels/slide26.x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oleObject" Target="../embeddings/oleObject76.bin"/><Relationship Id="rId7" Type="http://schemas.openxmlformats.org/officeDocument/2006/relationships/oleObject" Target="../embeddings/oleObject78.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89.wmf"/><Relationship Id="rId5" Type="http://schemas.openxmlformats.org/officeDocument/2006/relationships/oleObject" Target="../embeddings/oleObject77.bin"/><Relationship Id="rId4" Type="http://schemas.openxmlformats.org/officeDocument/2006/relationships/image" Target="../media/image88.wmf"/><Relationship Id="rId9" Type="http://schemas.openxmlformats.org/officeDocument/2006/relationships/image" Target="../media/image91.png"/></Relationships>
</file>

<file path=ppt/slides/_rels/slide27.x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oleObject" Target="../embeddings/oleObject79.bin"/><Relationship Id="rId7" Type="http://schemas.openxmlformats.org/officeDocument/2006/relationships/oleObject" Target="../embeddings/oleObject81.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93.wmf"/><Relationship Id="rId5" Type="http://schemas.openxmlformats.org/officeDocument/2006/relationships/oleObject" Target="../embeddings/oleObject80.bin"/><Relationship Id="rId10" Type="http://schemas.openxmlformats.org/officeDocument/2006/relationships/image" Target="../media/image95.wmf"/><Relationship Id="rId4" Type="http://schemas.openxmlformats.org/officeDocument/2006/relationships/image" Target="../media/image92.wmf"/><Relationship Id="rId9" Type="http://schemas.openxmlformats.org/officeDocument/2006/relationships/oleObject" Target="../embeddings/oleObject82.bin"/></Relationships>
</file>

<file path=ppt/slides/_rels/slide28.xml.rels><?xml version="1.0" encoding="UTF-8" standalone="yes"?>
<Relationships xmlns="http://schemas.openxmlformats.org/package/2006/relationships"><Relationship Id="rId8" Type="http://schemas.openxmlformats.org/officeDocument/2006/relationships/image" Target="../media/image98.wmf"/><Relationship Id="rId3" Type="http://schemas.openxmlformats.org/officeDocument/2006/relationships/oleObject" Target="../embeddings/oleObject83.bin"/><Relationship Id="rId7" Type="http://schemas.openxmlformats.org/officeDocument/2006/relationships/oleObject" Target="../embeddings/oleObject85.bin"/><Relationship Id="rId12" Type="http://schemas.openxmlformats.org/officeDocument/2006/relationships/image" Target="../media/image100.wmf"/><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97.wmf"/><Relationship Id="rId11" Type="http://schemas.openxmlformats.org/officeDocument/2006/relationships/oleObject" Target="../embeddings/oleObject87.bin"/><Relationship Id="rId5" Type="http://schemas.openxmlformats.org/officeDocument/2006/relationships/oleObject" Target="../embeddings/oleObject84.bin"/><Relationship Id="rId10" Type="http://schemas.openxmlformats.org/officeDocument/2006/relationships/image" Target="../media/image99.wmf"/><Relationship Id="rId4" Type="http://schemas.openxmlformats.org/officeDocument/2006/relationships/image" Target="../media/image96.wmf"/><Relationship Id="rId9" Type="http://schemas.openxmlformats.org/officeDocument/2006/relationships/oleObject" Target="../embeddings/oleObject86.bin"/></Relationships>
</file>

<file path=ppt/slides/_rels/slide29.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12.wmf"/><Relationship Id="rId3" Type="http://schemas.openxmlformats.org/officeDocument/2006/relationships/image" Target="../media/image13.png"/><Relationship Id="rId7" Type="http://schemas.openxmlformats.org/officeDocument/2006/relationships/image" Target="../media/image9.wmf"/><Relationship Id="rId12"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9.bin"/><Relationship Id="rId11" Type="http://schemas.openxmlformats.org/officeDocument/2006/relationships/image" Target="../media/image11.wmf"/><Relationship Id="rId5" Type="http://schemas.openxmlformats.org/officeDocument/2006/relationships/image" Target="../media/image8.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10.wmf"/></Relationships>
</file>

<file path=ppt/slides/_rels/slide30.xml.rels><?xml version="1.0" encoding="UTF-8" standalone="yes"?>
<Relationships xmlns="http://schemas.openxmlformats.org/package/2006/relationships"><Relationship Id="rId8" Type="http://schemas.openxmlformats.org/officeDocument/2006/relationships/image" Target="../media/image104.wmf"/><Relationship Id="rId3" Type="http://schemas.openxmlformats.org/officeDocument/2006/relationships/oleObject" Target="../embeddings/oleObject88.bin"/><Relationship Id="rId7" Type="http://schemas.openxmlformats.org/officeDocument/2006/relationships/oleObject" Target="../embeddings/oleObject90.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103.wmf"/><Relationship Id="rId5" Type="http://schemas.openxmlformats.org/officeDocument/2006/relationships/oleObject" Target="../embeddings/oleObject89.bin"/><Relationship Id="rId10" Type="http://schemas.openxmlformats.org/officeDocument/2006/relationships/image" Target="../media/image105.wmf"/><Relationship Id="rId4" Type="http://schemas.openxmlformats.org/officeDocument/2006/relationships/image" Target="../media/image102.wmf"/><Relationship Id="rId9" Type="http://schemas.openxmlformats.org/officeDocument/2006/relationships/oleObject" Target="../embeddings/oleObject91.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92.bin"/><Relationship Id="rId7" Type="http://schemas.openxmlformats.org/officeDocument/2006/relationships/image" Target="../media/image107.wmf"/><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oleObject" Target="../embeddings/oleObject93.bin"/><Relationship Id="rId5" Type="http://schemas.openxmlformats.org/officeDocument/2006/relationships/image" Target="../media/image62.png"/><Relationship Id="rId4" Type="http://schemas.openxmlformats.org/officeDocument/2006/relationships/image" Target="../media/image106.wmf"/></Relationships>
</file>

<file path=ppt/slides/_rels/slide32.xml.rels><?xml version="1.0" encoding="UTF-8" standalone="yes"?>
<Relationships xmlns="http://schemas.openxmlformats.org/package/2006/relationships"><Relationship Id="rId8" Type="http://schemas.openxmlformats.org/officeDocument/2006/relationships/image" Target="../media/image110.wmf"/><Relationship Id="rId3" Type="http://schemas.openxmlformats.org/officeDocument/2006/relationships/oleObject" Target="../embeddings/oleObject94.bin"/><Relationship Id="rId7" Type="http://schemas.openxmlformats.org/officeDocument/2006/relationships/oleObject" Target="../embeddings/oleObject96.bin"/><Relationship Id="rId12" Type="http://schemas.openxmlformats.org/officeDocument/2006/relationships/image" Target="../media/image112.wmf"/><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109.wmf"/><Relationship Id="rId11" Type="http://schemas.openxmlformats.org/officeDocument/2006/relationships/oleObject" Target="../embeddings/oleObject98.bin"/><Relationship Id="rId5" Type="http://schemas.openxmlformats.org/officeDocument/2006/relationships/oleObject" Target="../embeddings/oleObject95.bin"/><Relationship Id="rId10" Type="http://schemas.openxmlformats.org/officeDocument/2006/relationships/image" Target="../media/image111.wmf"/><Relationship Id="rId4" Type="http://schemas.openxmlformats.org/officeDocument/2006/relationships/image" Target="../media/image108.wmf"/><Relationship Id="rId9" Type="http://schemas.openxmlformats.org/officeDocument/2006/relationships/oleObject" Target="../embeddings/oleObject97.bin"/></Relationships>
</file>

<file path=ppt/slides/_rels/slide33.xml.rels><?xml version="1.0" encoding="UTF-8" standalone="yes"?>
<Relationships xmlns="http://schemas.openxmlformats.org/package/2006/relationships"><Relationship Id="rId8" Type="http://schemas.openxmlformats.org/officeDocument/2006/relationships/image" Target="../media/image115.wmf"/><Relationship Id="rId3" Type="http://schemas.openxmlformats.org/officeDocument/2006/relationships/oleObject" Target="../embeddings/oleObject99.bin"/><Relationship Id="rId7" Type="http://schemas.openxmlformats.org/officeDocument/2006/relationships/oleObject" Target="../embeddings/oleObject101.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114.wmf"/><Relationship Id="rId5" Type="http://schemas.openxmlformats.org/officeDocument/2006/relationships/oleObject" Target="../embeddings/oleObject100.bin"/><Relationship Id="rId10" Type="http://schemas.openxmlformats.org/officeDocument/2006/relationships/image" Target="../media/image116.wmf"/><Relationship Id="rId4" Type="http://schemas.openxmlformats.org/officeDocument/2006/relationships/image" Target="../media/image113.wmf"/><Relationship Id="rId9" Type="http://schemas.openxmlformats.org/officeDocument/2006/relationships/oleObject" Target="../embeddings/oleObject102.bin"/></Relationships>
</file>

<file path=ppt/slides/_rels/slide34.xml.rels><?xml version="1.0" encoding="UTF-8" standalone="yes"?>
<Relationships xmlns="http://schemas.openxmlformats.org/package/2006/relationships"><Relationship Id="rId8" Type="http://schemas.openxmlformats.org/officeDocument/2006/relationships/image" Target="../media/image119.wmf"/><Relationship Id="rId13" Type="http://schemas.openxmlformats.org/officeDocument/2006/relationships/oleObject" Target="../embeddings/oleObject108.bin"/><Relationship Id="rId18" Type="http://schemas.openxmlformats.org/officeDocument/2006/relationships/image" Target="../media/image124.wmf"/><Relationship Id="rId3" Type="http://schemas.openxmlformats.org/officeDocument/2006/relationships/oleObject" Target="../embeddings/oleObject103.bin"/><Relationship Id="rId7" Type="http://schemas.openxmlformats.org/officeDocument/2006/relationships/oleObject" Target="../embeddings/oleObject105.bin"/><Relationship Id="rId12" Type="http://schemas.openxmlformats.org/officeDocument/2006/relationships/image" Target="../media/image121.wmf"/><Relationship Id="rId17" Type="http://schemas.openxmlformats.org/officeDocument/2006/relationships/oleObject" Target="../embeddings/oleObject110.bin"/><Relationship Id="rId2" Type="http://schemas.openxmlformats.org/officeDocument/2006/relationships/slideLayout" Target="../slideLayouts/slideLayout7.xml"/><Relationship Id="rId16" Type="http://schemas.openxmlformats.org/officeDocument/2006/relationships/image" Target="../media/image123.wmf"/><Relationship Id="rId20" Type="http://schemas.openxmlformats.org/officeDocument/2006/relationships/image" Target="../media/image125.wmf"/><Relationship Id="rId1" Type="http://schemas.openxmlformats.org/officeDocument/2006/relationships/vmlDrawing" Target="../drawings/vmlDrawing29.vml"/><Relationship Id="rId6" Type="http://schemas.openxmlformats.org/officeDocument/2006/relationships/image" Target="../media/image118.wmf"/><Relationship Id="rId11" Type="http://schemas.openxmlformats.org/officeDocument/2006/relationships/oleObject" Target="../embeddings/oleObject107.bin"/><Relationship Id="rId5" Type="http://schemas.openxmlformats.org/officeDocument/2006/relationships/oleObject" Target="../embeddings/oleObject104.bin"/><Relationship Id="rId15" Type="http://schemas.openxmlformats.org/officeDocument/2006/relationships/oleObject" Target="../embeddings/oleObject109.bin"/><Relationship Id="rId10" Type="http://schemas.openxmlformats.org/officeDocument/2006/relationships/image" Target="../media/image120.wmf"/><Relationship Id="rId19" Type="http://schemas.openxmlformats.org/officeDocument/2006/relationships/oleObject" Target="../embeddings/oleObject111.bin"/><Relationship Id="rId4" Type="http://schemas.openxmlformats.org/officeDocument/2006/relationships/image" Target="../media/image117.wmf"/><Relationship Id="rId9" Type="http://schemas.openxmlformats.org/officeDocument/2006/relationships/oleObject" Target="../embeddings/oleObject106.bin"/><Relationship Id="rId14" Type="http://schemas.openxmlformats.org/officeDocument/2006/relationships/image" Target="../media/image122.wmf"/></Relationships>
</file>

<file path=ppt/slides/_rels/slide35.xml.rels><?xml version="1.0" encoding="UTF-8" standalone="yes"?>
<Relationships xmlns="http://schemas.openxmlformats.org/package/2006/relationships"><Relationship Id="rId2" Type="http://schemas.openxmlformats.org/officeDocument/2006/relationships/image" Target="../media/image126.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12.bin"/><Relationship Id="rId2" Type="http://schemas.openxmlformats.org/officeDocument/2006/relationships/slideLayout" Target="../slideLayouts/slideLayout7.xml"/><Relationship Id="rId1" Type="http://schemas.openxmlformats.org/officeDocument/2006/relationships/vmlDrawing" Target="../drawings/vmlDrawing30.vml"/><Relationship Id="rId5" Type="http://schemas.openxmlformats.org/officeDocument/2006/relationships/image" Target="../media/image128.jpeg"/><Relationship Id="rId4" Type="http://schemas.openxmlformats.org/officeDocument/2006/relationships/image" Target="../media/image127.wmf"/></Relationships>
</file>

<file path=ppt/slides/_rels/slide37.xml.rels><?xml version="1.0" encoding="UTF-8" standalone="yes"?>
<Relationships xmlns="http://schemas.openxmlformats.org/package/2006/relationships"><Relationship Id="rId8" Type="http://schemas.openxmlformats.org/officeDocument/2006/relationships/image" Target="../media/image131.wmf"/><Relationship Id="rId3" Type="http://schemas.openxmlformats.org/officeDocument/2006/relationships/oleObject" Target="../embeddings/oleObject113.bin"/><Relationship Id="rId7" Type="http://schemas.openxmlformats.org/officeDocument/2006/relationships/oleObject" Target="../embeddings/oleObject115.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130.wmf"/><Relationship Id="rId5" Type="http://schemas.openxmlformats.org/officeDocument/2006/relationships/oleObject" Target="../embeddings/oleObject114.bin"/><Relationship Id="rId4" Type="http://schemas.openxmlformats.org/officeDocument/2006/relationships/image" Target="../media/image129.wmf"/></Relationships>
</file>

<file path=ppt/slides/_rels/slide38.xml.rels><?xml version="1.0" encoding="UTF-8" standalone="yes"?>
<Relationships xmlns="http://schemas.openxmlformats.org/package/2006/relationships"><Relationship Id="rId8" Type="http://schemas.openxmlformats.org/officeDocument/2006/relationships/image" Target="../media/image134.wmf"/><Relationship Id="rId3" Type="http://schemas.openxmlformats.org/officeDocument/2006/relationships/oleObject" Target="../embeddings/oleObject116.bin"/><Relationship Id="rId7" Type="http://schemas.openxmlformats.org/officeDocument/2006/relationships/oleObject" Target="../embeddings/oleObject118.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133.wmf"/><Relationship Id="rId5" Type="http://schemas.openxmlformats.org/officeDocument/2006/relationships/oleObject" Target="../embeddings/oleObject117.bin"/><Relationship Id="rId4" Type="http://schemas.openxmlformats.org/officeDocument/2006/relationships/image" Target="../media/image132.wmf"/></Relationships>
</file>

<file path=ppt/slides/_rels/slide39.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18.wmf"/><Relationship Id="rId3" Type="http://schemas.openxmlformats.org/officeDocument/2006/relationships/image" Target="../media/image19.png"/><Relationship Id="rId7" Type="http://schemas.openxmlformats.org/officeDocument/2006/relationships/image" Target="../media/image15.wmf"/><Relationship Id="rId12"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4.bin"/><Relationship Id="rId11" Type="http://schemas.openxmlformats.org/officeDocument/2006/relationships/image" Target="../media/image17.wmf"/><Relationship Id="rId5" Type="http://schemas.openxmlformats.org/officeDocument/2006/relationships/image" Target="../media/image14.w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16.wmf"/></Relationships>
</file>

<file path=ppt/slides/_rels/slide40.xml.rels><?xml version="1.0" encoding="UTF-8" standalone="yes"?>
<Relationships xmlns="http://schemas.openxmlformats.org/package/2006/relationships"><Relationship Id="rId8" Type="http://schemas.openxmlformats.org/officeDocument/2006/relationships/image" Target="../media/image138.wmf"/><Relationship Id="rId3" Type="http://schemas.openxmlformats.org/officeDocument/2006/relationships/oleObject" Target="../embeddings/oleObject119.bin"/><Relationship Id="rId7" Type="http://schemas.openxmlformats.org/officeDocument/2006/relationships/oleObject" Target="../embeddings/oleObject121.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137.wmf"/><Relationship Id="rId5" Type="http://schemas.openxmlformats.org/officeDocument/2006/relationships/oleObject" Target="../embeddings/oleObject120.bin"/><Relationship Id="rId4" Type="http://schemas.openxmlformats.org/officeDocument/2006/relationships/image" Target="../media/image136.wmf"/></Relationships>
</file>

<file path=ppt/slides/_rels/slide41.xml.rels><?xml version="1.0" encoding="UTF-8" standalone="yes"?>
<Relationships xmlns="http://schemas.openxmlformats.org/package/2006/relationships"><Relationship Id="rId8" Type="http://schemas.openxmlformats.org/officeDocument/2006/relationships/image" Target="../media/image141.wmf"/><Relationship Id="rId3" Type="http://schemas.openxmlformats.org/officeDocument/2006/relationships/oleObject" Target="../embeddings/oleObject122.bin"/><Relationship Id="rId7" Type="http://schemas.openxmlformats.org/officeDocument/2006/relationships/oleObject" Target="../embeddings/oleObject124.bin"/><Relationship Id="rId12" Type="http://schemas.openxmlformats.org/officeDocument/2006/relationships/image" Target="../media/image143.wmf"/><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140.wmf"/><Relationship Id="rId11" Type="http://schemas.openxmlformats.org/officeDocument/2006/relationships/oleObject" Target="../embeddings/oleObject126.bin"/><Relationship Id="rId5" Type="http://schemas.openxmlformats.org/officeDocument/2006/relationships/oleObject" Target="../embeddings/oleObject123.bin"/><Relationship Id="rId10" Type="http://schemas.openxmlformats.org/officeDocument/2006/relationships/image" Target="../media/image142.wmf"/><Relationship Id="rId4" Type="http://schemas.openxmlformats.org/officeDocument/2006/relationships/image" Target="../media/image139.wmf"/><Relationship Id="rId9" Type="http://schemas.openxmlformats.org/officeDocument/2006/relationships/oleObject" Target="../embeddings/oleObject125.bin"/></Relationships>
</file>

<file path=ppt/slides/_rels/slide42.xml.rels><?xml version="1.0" encoding="UTF-8" standalone="yes"?>
<Relationships xmlns="http://schemas.openxmlformats.org/package/2006/relationships"><Relationship Id="rId8" Type="http://schemas.openxmlformats.org/officeDocument/2006/relationships/image" Target="../media/image146.wmf"/><Relationship Id="rId3" Type="http://schemas.openxmlformats.org/officeDocument/2006/relationships/oleObject" Target="../embeddings/oleObject127.bin"/><Relationship Id="rId7" Type="http://schemas.openxmlformats.org/officeDocument/2006/relationships/oleObject" Target="../embeddings/oleObject129.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145.wmf"/><Relationship Id="rId5" Type="http://schemas.openxmlformats.org/officeDocument/2006/relationships/oleObject" Target="../embeddings/oleObject128.bin"/><Relationship Id="rId10" Type="http://schemas.openxmlformats.org/officeDocument/2006/relationships/image" Target="../media/image147.wmf"/><Relationship Id="rId4" Type="http://schemas.openxmlformats.org/officeDocument/2006/relationships/image" Target="../media/image144.wmf"/><Relationship Id="rId9" Type="http://schemas.openxmlformats.org/officeDocument/2006/relationships/oleObject" Target="../embeddings/oleObject130.bin"/></Relationships>
</file>

<file path=ppt/slides/_rels/slide43.xml.rels><?xml version="1.0" encoding="UTF-8" standalone="yes"?>
<Relationships xmlns="http://schemas.openxmlformats.org/package/2006/relationships"><Relationship Id="rId8" Type="http://schemas.openxmlformats.org/officeDocument/2006/relationships/image" Target="../media/image150.wmf"/><Relationship Id="rId3" Type="http://schemas.openxmlformats.org/officeDocument/2006/relationships/oleObject" Target="../embeddings/oleObject131.bin"/><Relationship Id="rId7" Type="http://schemas.openxmlformats.org/officeDocument/2006/relationships/oleObject" Target="../embeddings/oleObject133.bin"/><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149.wmf"/><Relationship Id="rId5" Type="http://schemas.openxmlformats.org/officeDocument/2006/relationships/oleObject" Target="../embeddings/oleObject132.bin"/><Relationship Id="rId4" Type="http://schemas.openxmlformats.org/officeDocument/2006/relationships/image" Target="../media/image148.wmf"/></Relationships>
</file>

<file path=ppt/slides/_rels/slide44.xml.rels><?xml version="1.0" encoding="UTF-8" standalone="yes"?>
<Relationships xmlns="http://schemas.openxmlformats.org/package/2006/relationships"><Relationship Id="rId8" Type="http://schemas.openxmlformats.org/officeDocument/2006/relationships/image" Target="../media/image153.wmf"/><Relationship Id="rId3" Type="http://schemas.openxmlformats.org/officeDocument/2006/relationships/oleObject" Target="../embeddings/oleObject134.bin"/><Relationship Id="rId7" Type="http://schemas.openxmlformats.org/officeDocument/2006/relationships/oleObject" Target="../embeddings/oleObject136.bin"/><Relationship Id="rId12" Type="http://schemas.openxmlformats.org/officeDocument/2006/relationships/image" Target="../media/image155.wmf"/><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152.wmf"/><Relationship Id="rId11" Type="http://schemas.openxmlformats.org/officeDocument/2006/relationships/oleObject" Target="../embeddings/oleObject138.bin"/><Relationship Id="rId5" Type="http://schemas.openxmlformats.org/officeDocument/2006/relationships/oleObject" Target="../embeddings/oleObject135.bin"/><Relationship Id="rId10" Type="http://schemas.openxmlformats.org/officeDocument/2006/relationships/image" Target="../media/image154.wmf"/><Relationship Id="rId4" Type="http://schemas.openxmlformats.org/officeDocument/2006/relationships/image" Target="../media/image151.wmf"/><Relationship Id="rId9" Type="http://schemas.openxmlformats.org/officeDocument/2006/relationships/oleObject" Target="../embeddings/oleObject137.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39.bin"/><Relationship Id="rId2" Type="http://schemas.openxmlformats.org/officeDocument/2006/relationships/slideLayout" Target="../slideLayouts/slideLayout7.xml"/><Relationship Id="rId1" Type="http://schemas.openxmlformats.org/officeDocument/2006/relationships/vmlDrawing" Target="../drawings/vmlDrawing38.vml"/><Relationship Id="rId4" Type="http://schemas.openxmlformats.org/officeDocument/2006/relationships/image" Target="../media/image156.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20.wmf"/></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4.wmf"/><Relationship Id="rId5" Type="http://schemas.openxmlformats.org/officeDocument/2006/relationships/oleObject" Target="../embeddings/oleObject20.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22.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8.wmf"/><Relationship Id="rId5" Type="http://schemas.openxmlformats.org/officeDocument/2006/relationships/oleObject" Target="../embeddings/oleObject24.bin"/><Relationship Id="rId4" Type="http://schemas.openxmlformats.org/officeDocument/2006/relationships/image" Target="../media/image27.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2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3203575" y="333375"/>
            <a:ext cx="273685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800" b="1">
                <a:ea typeface="隶书" pitchFamily="49" charset="-122"/>
              </a:rPr>
              <a:t>上节小节</a:t>
            </a:r>
          </a:p>
        </p:txBody>
      </p:sp>
      <p:sp>
        <p:nvSpPr>
          <p:cNvPr id="14339" name="Rectangle 3"/>
          <p:cNvSpPr>
            <a:spLocks noChangeArrowheads="1"/>
          </p:cNvSpPr>
          <p:nvPr/>
        </p:nvSpPr>
        <p:spPr bwMode="auto">
          <a:xfrm>
            <a:off x="836613" y="1358900"/>
            <a:ext cx="288893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t>■</a:t>
            </a:r>
            <a:r>
              <a:rPr lang="zh-CN" altLang="en-US" sz="3200" b="1" dirty="0"/>
              <a:t>位相差半宽度</a:t>
            </a:r>
          </a:p>
        </p:txBody>
      </p:sp>
      <p:graphicFrame>
        <p:nvGraphicFramePr>
          <p:cNvPr id="14340" name="Object 4"/>
          <p:cNvGraphicFramePr>
            <a:graphicFrameLocks noChangeAspect="1"/>
          </p:cNvGraphicFramePr>
          <p:nvPr/>
        </p:nvGraphicFramePr>
        <p:xfrm>
          <a:off x="4859338" y="2565400"/>
          <a:ext cx="2794000" cy="439738"/>
        </p:xfrm>
        <a:graphic>
          <a:graphicData uri="http://schemas.openxmlformats.org/presentationml/2006/ole">
            <mc:AlternateContent xmlns:mc="http://schemas.openxmlformats.org/markup-compatibility/2006">
              <mc:Choice xmlns:v="urn:schemas-microsoft-com:vml" Requires="v">
                <p:oleObj spid="_x0000_s14410" name="公式" r:id="rId3" imgW="2794000" imgH="444500" progId="Equation.3">
                  <p:embed/>
                </p:oleObj>
              </mc:Choice>
              <mc:Fallback>
                <p:oleObj name="公式" r:id="rId3" imgW="2794000" imgH="444500" progId="Equation.3">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2565400"/>
                        <a:ext cx="2794000" cy="439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41" name="Object 5"/>
          <p:cNvGraphicFramePr>
            <a:graphicFrameLocks noChangeAspect="1"/>
          </p:cNvGraphicFramePr>
          <p:nvPr/>
        </p:nvGraphicFramePr>
        <p:xfrm>
          <a:off x="971550" y="3500438"/>
          <a:ext cx="3627438" cy="985837"/>
        </p:xfrm>
        <a:graphic>
          <a:graphicData uri="http://schemas.openxmlformats.org/presentationml/2006/ole">
            <mc:AlternateContent xmlns:mc="http://schemas.openxmlformats.org/markup-compatibility/2006">
              <mc:Choice xmlns:v="urn:schemas-microsoft-com:vml" Requires="v">
                <p:oleObj spid="_x0000_s14411" name="公式" r:id="rId5" imgW="3632200" imgH="990600" progId="Equation.3">
                  <p:embed/>
                </p:oleObj>
              </mc:Choice>
              <mc:Fallback>
                <p:oleObj name="公式" r:id="rId5" imgW="3632200" imgH="990600" progId="Equation.3">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3500438"/>
                        <a:ext cx="3627438" cy="985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42" name="Object 6"/>
          <p:cNvGraphicFramePr>
            <a:graphicFrameLocks noChangeAspect="1"/>
          </p:cNvGraphicFramePr>
          <p:nvPr/>
        </p:nvGraphicFramePr>
        <p:xfrm>
          <a:off x="1042988" y="2205038"/>
          <a:ext cx="3382962" cy="960437"/>
        </p:xfrm>
        <a:graphic>
          <a:graphicData uri="http://schemas.openxmlformats.org/presentationml/2006/ole">
            <mc:AlternateContent xmlns:mc="http://schemas.openxmlformats.org/markup-compatibility/2006">
              <mc:Choice xmlns:v="urn:schemas-microsoft-com:vml" Requires="v">
                <p:oleObj spid="_x0000_s14412" name="公式" r:id="rId7" imgW="3378200" imgH="965200" progId="Equation.3">
                  <p:embed/>
                </p:oleObj>
              </mc:Choice>
              <mc:Fallback>
                <p:oleObj name="公式" r:id="rId7" imgW="3378200" imgH="965200" progId="Equation.3">
                  <p:embed/>
                  <p:pic>
                    <p:nvPicPr>
                      <p:cNvPr id="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2205038"/>
                        <a:ext cx="3382962" cy="960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43" name="Object 7"/>
          <p:cNvGraphicFramePr>
            <a:graphicFrameLocks noChangeAspect="1"/>
          </p:cNvGraphicFramePr>
          <p:nvPr/>
        </p:nvGraphicFramePr>
        <p:xfrm>
          <a:off x="4859338" y="3573463"/>
          <a:ext cx="3344862" cy="906462"/>
        </p:xfrm>
        <a:graphic>
          <a:graphicData uri="http://schemas.openxmlformats.org/presentationml/2006/ole">
            <mc:AlternateContent xmlns:mc="http://schemas.openxmlformats.org/markup-compatibility/2006">
              <mc:Choice xmlns:v="urn:schemas-microsoft-com:vml" Requires="v">
                <p:oleObj spid="_x0000_s14413" name="公式" r:id="rId9" imgW="3340100" imgH="901700" progId="Equation.3">
                  <p:embed/>
                </p:oleObj>
              </mc:Choice>
              <mc:Fallback>
                <p:oleObj name="公式" r:id="rId9" imgW="3340100" imgH="901700" progId="Equation.3">
                  <p:embed/>
                  <p:pic>
                    <p:nvPicPr>
                      <p:cNvPr id="0"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59338" y="3573463"/>
                        <a:ext cx="3344862" cy="906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4" name="Rectangle 8"/>
          <p:cNvSpPr>
            <a:spLocks noChangeArrowheads="1"/>
          </p:cNvSpPr>
          <p:nvPr/>
        </p:nvSpPr>
        <p:spPr bwMode="auto">
          <a:xfrm>
            <a:off x="900113" y="4868863"/>
            <a:ext cx="39766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t>■</a:t>
            </a:r>
            <a:r>
              <a:rPr lang="zh-CN" altLang="en-US" sz="3200" b="1" dirty="0"/>
              <a:t>法布里</a:t>
            </a:r>
            <a:r>
              <a:rPr lang="en-US" altLang="zh-CN" sz="3200" b="1" dirty="0"/>
              <a:t>-</a:t>
            </a:r>
            <a:r>
              <a:rPr lang="zh-CN" altLang="en-US" sz="3200" b="1" dirty="0"/>
              <a:t>珀罗干涉仪</a:t>
            </a:r>
          </a:p>
        </p:txBody>
      </p:sp>
      <p:sp>
        <p:nvSpPr>
          <p:cNvPr id="14345" name="Rectangle 9"/>
          <p:cNvSpPr>
            <a:spLocks noChangeArrowheads="1"/>
          </p:cNvSpPr>
          <p:nvPr/>
        </p:nvSpPr>
        <p:spPr bwMode="auto">
          <a:xfrm>
            <a:off x="900113" y="5661025"/>
            <a:ext cx="4883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b="1"/>
              <a:t>▲</a:t>
            </a:r>
            <a:r>
              <a:rPr lang="zh-CN" altLang="en-US" sz="3200" b="1"/>
              <a:t>研究光谱线的超精细结构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4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34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434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434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34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3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P spid="14339" grpId="0"/>
      <p:bldP spid="14344" grpId="0"/>
      <p:bldP spid="1434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旋转 mz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8313" y="1773238"/>
            <a:ext cx="8397875" cy="248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Rectangle 4"/>
          <p:cNvSpPr>
            <a:spLocks noChangeArrowheads="1"/>
          </p:cNvSpPr>
          <p:nvPr/>
        </p:nvSpPr>
        <p:spPr bwMode="auto">
          <a:xfrm>
            <a:off x="971550" y="549275"/>
            <a:ext cx="5949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3200" b="1"/>
              <a:t>3-3</a:t>
            </a:r>
            <a:r>
              <a:rPr lang="zh-CN" altLang="en-US" sz="3200" b="1"/>
              <a:t>菲涅耳圆孔衍射和圆屏衍射</a:t>
            </a:r>
          </a:p>
        </p:txBody>
      </p:sp>
      <p:sp>
        <p:nvSpPr>
          <p:cNvPr id="5125" name="Rectangle 5"/>
          <p:cNvSpPr>
            <a:spLocks noChangeArrowheads="1"/>
          </p:cNvSpPr>
          <p:nvPr/>
        </p:nvSpPr>
        <p:spPr bwMode="auto">
          <a:xfrm>
            <a:off x="971550" y="1268413"/>
            <a:ext cx="19161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3200" b="1"/>
              <a:t>一、实验</a:t>
            </a:r>
          </a:p>
        </p:txBody>
      </p:sp>
      <p:pic>
        <p:nvPicPr>
          <p:cNvPr id="5123" name="Picture 3" descr="旋转 mz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4076700"/>
            <a:ext cx="7245350"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2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p:bldP spid="51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147" name="Object 3"/>
          <p:cNvGraphicFramePr>
            <a:graphicFrameLocks noChangeAspect="1"/>
          </p:cNvGraphicFramePr>
          <p:nvPr/>
        </p:nvGraphicFramePr>
        <p:xfrm>
          <a:off x="971550" y="728663"/>
          <a:ext cx="5467350" cy="465137"/>
        </p:xfrm>
        <a:graphic>
          <a:graphicData uri="http://schemas.openxmlformats.org/presentationml/2006/ole">
            <mc:AlternateContent xmlns:mc="http://schemas.openxmlformats.org/markup-compatibility/2006">
              <mc:Choice xmlns:v="urn:schemas-microsoft-com:vml" Requires="v">
                <p:oleObj spid="_x0000_s6167" name="公式" r:id="rId3" imgW="5473700" imgH="469900" progId="Equation.3">
                  <p:embed/>
                </p:oleObj>
              </mc:Choice>
              <mc:Fallback>
                <p:oleObj name="公式" r:id="rId3" imgW="5473700" imgH="469900" progId="Equation.3">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728663"/>
                        <a:ext cx="5467350" cy="465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8" name="Rectangle 4"/>
          <p:cNvSpPr>
            <a:spLocks noChangeArrowheads="1"/>
          </p:cNvSpPr>
          <p:nvPr/>
        </p:nvSpPr>
        <p:spPr bwMode="auto">
          <a:xfrm>
            <a:off x="879749" y="1449386"/>
            <a:ext cx="2133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400" b="1" dirty="0"/>
              <a:t>●</a:t>
            </a:r>
            <a:r>
              <a:rPr lang="zh-CN" altLang="en-US" sz="3200" b="1" dirty="0"/>
              <a:t>衍射花样</a:t>
            </a:r>
            <a:r>
              <a:rPr lang="zh-CN" altLang="en-US" sz="3200" dirty="0"/>
              <a:t> </a:t>
            </a:r>
          </a:p>
        </p:txBody>
      </p:sp>
      <p:pic>
        <p:nvPicPr>
          <p:cNvPr id="6149" name="Picture 5" descr="旋转 mz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7624" y="2349500"/>
            <a:ext cx="6912768" cy="4103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Rectangle 6"/>
          <p:cNvSpPr>
            <a:spLocks noChangeArrowheads="1"/>
          </p:cNvSpPr>
          <p:nvPr/>
        </p:nvSpPr>
        <p:spPr bwMode="auto">
          <a:xfrm>
            <a:off x="4859338" y="2133600"/>
            <a:ext cx="3673475" cy="431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881063" y="728663"/>
            <a:ext cx="7162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圆孔衍射：同心圆环</a:t>
            </a:r>
            <a:r>
              <a:rPr lang="en-US" altLang="zh-CN" sz="3200" b="1"/>
              <a:t>,</a:t>
            </a:r>
            <a:r>
              <a:rPr lang="zh-CN" altLang="en-US" sz="3200" b="1"/>
              <a:t>中心可亮</a:t>
            </a:r>
            <a:r>
              <a:rPr lang="en-US" altLang="zh-CN" sz="3200" b="1"/>
              <a:t>,</a:t>
            </a:r>
            <a:r>
              <a:rPr lang="zh-CN" altLang="en-US" sz="3200" b="1"/>
              <a:t>也可暗</a:t>
            </a:r>
            <a:r>
              <a:rPr lang="en-US" altLang="zh-CN" sz="3200" b="1"/>
              <a:t>.</a:t>
            </a:r>
            <a:r>
              <a:rPr lang="en-US" altLang="zh-CN" sz="3200"/>
              <a:t> </a:t>
            </a:r>
          </a:p>
        </p:txBody>
      </p:sp>
      <p:sp>
        <p:nvSpPr>
          <p:cNvPr id="7171" name="Rectangle 3"/>
          <p:cNvSpPr>
            <a:spLocks noChangeArrowheads="1"/>
          </p:cNvSpPr>
          <p:nvPr/>
        </p:nvSpPr>
        <p:spPr bwMode="auto">
          <a:xfrm>
            <a:off x="881063" y="1449388"/>
            <a:ext cx="7048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若</a:t>
            </a:r>
            <a:r>
              <a:rPr lang="zh-CN" altLang="en-US" sz="3200"/>
              <a:t> </a:t>
            </a:r>
          </a:p>
        </p:txBody>
      </p:sp>
      <p:sp>
        <p:nvSpPr>
          <p:cNvPr id="7172" name="Rectangle 4"/>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7173" name="Object 5"/>
          <p:cNvGraphicFramePr>
            <a:graphicFrameLocks noChangeAspect="1"/>
          </p:cNvGraphicFramePr>
          <p:nvPr/>
        </p:nvGraphicFramePr>
        <p:xfrm>
          <a:off x="1422400" y="1538288"/>
          <a:ext cx="876300" cy="439737"/>
        </p:xfrm>
        <a:graphic>
          <a:graphicData uri="http://schemas.openxmlformats.org/presentationml/2006/ole">
            <mc:AlternateContent xmlns:mc="http://schemas.openxmlformats.org/markup-compatibility/2006">
              <mc:Choice xmlns:v="urn:schemas-microsoft-com:vml" Requires="v">
                <p:oleObj spid="_x0000_s7213" name="公式" r:id="rId3" imgW="875920" imgH="444307" progId="Equation.3">
                  <p:embed/>
                </p:oleObj>
              </mc:Choice>
              <mc:Fallback>
                <p:oleObj name="公式" r:id="rId3" imgW="875920" imgH="444307" progId="Equation.3">
                  <p:embed/>
                  <p:pic>
                    <p:nvPicPr>
                      <p:cNvPr id="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2400" y="1538288"/>
                        <a:ext cx="876300" cy="439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4" name="Rectangle 6"/>
          <p:cNvSpPr>
            <a:spLocks noChangeArrowheads="1"/>
          </p:cNvSpPr>
          <p:nvPr/>
        </p:nvSpPr>
        <p:spPr bwMode="auto">
          <a:xfrm>
            <a:off x="2276475" y="1449388"/>
            <a:ext cx="58261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变化</a:t>
            </a:r>
            <a:r>
              <a:rPr lang="en-US" altLang="zh-CN" sz="3200" b="1"/>
              <a:t>,</a:t>
            </a:r>
            <a:r>
              <a:rPr lang="zh-CN" altLang="en-US" sz="3200" b="1"/>
              <a:t>则中心明暗交替变化</a:t>
            </a:r>
            <a:r>
              <a:rPr lang="en-US" altLang="zh-CN" sz="3200" b="1"/>
              <a:t>,</a:t>
            </a:r>
            <a:r>
              <a:rPr lang="zh-CN" altLang="en-US" sz="3200" b="1"/>
              <a:t>但是</a:t>
            </a:r>
            <a:r>
              <a:rPr lang="en-US" altLang="zh-CN" sz="3200" b="1"/>
              <a:t>,</a:t>
            </a:r>
          </a:p>
        </p:txBody>
      </p:sp>
      <p:sp>
        <p:nvSpPr>
          <p:cNvPr id="7175" name="Rectangle 7"/>
          <p:cNvSpPr>
            <a:spLocks noChangeArrowheads="1"/>
          </p:cNvSpPr>
          <p:nvPr/>
        </p:nvSpPr>
        <p:spPr bwMode="auto">
          <a:xfrm>
            <a:off x="881063" y="2168525"/>
            <a:ext cx="2336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t>前者较明显</a:t>
            </a:r>
            <a:r>
              <a:rPr lang="en-US" altLang="zh-CN" sz="3200" b="1"/>
              <a:t>.</a:t>
            </a:r>
          </a:p>
        </p:txBody>
      </p:sp>
      <p:sp>
        <p:nvSpPr>
          <p:cNvPr id="7176" name="Rectangle 8"/>
          <p:cNvSpPr>
            <a:spLocks noChangeArrowheads="1"/>
          </p:cNvSpPr>
          <p:nvPr/>
        </p:nvSpPr>
        <p:spPr bwMode="auto">
          <a:xfrm>
            <a:off x="881063" y="2933700"/>
            <a:ext cx="75930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圆屏衍射</a:t>
            </a:r>
            <a:r>
              <a:rPr lang="en-US" altLang="zh-CN" sz="3200" b="1"/>
              <a:t>: </a:t>
            </a:r>
            <a:r>
              <a:rPr lang="zh-CN" altLang="en-US" sz="3200" b="1"/>
              <a:t>同心圆环，中心为亮点，无论</a:t>
            </a:r>
            <a:r>
              <a:rPr lang="zh-CN" altLang="en-US" sz="3200"/>
              <a:t>  </a:t>
            </a:r>
          </a:p>
        </p:txBody>
      </p:sp>
      <p:sp>
        <p:nvSpPr>
          <p:cNvPr id="7177" name="Rectangle 9"/>
          <p:cNvSpPr>
            <a:spLocks noChangeArrowheads="1"/>
          </p:cNvSpPr>
          <p:nvPr/>
        </p:nvSpPr>
        <p:spPr bwMode="auto">
          <a:xfrm>
            <a:off x="881063" y="3654425"/>
            <a:ext cx="704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3200" b="1"/>
              <a:t>是</a:t>
            </a:r>
            <a:r>
              <a:rPr lang="zh-CN" altLang="en-US" sz="3200"/>
              <a:t> </a:t>
            </a:r>
          </a:p>
        </p:txBody>
      </p:sp>
      <p:sp>
        <p:nvSpPr>
          <p:cNvPr id="7178" name="Rectangle 10"/>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7179" name="Object 11"/>
          <p:cNvGraphicFramePr>
            <a:graphicFrameLocks noChangeAspect="1"/>
          </p:cNvGraphicFramePr>
          <p:nvPr/>
        </p:nvGraphicFramePr>
        <p:xfrm>
          <a:off x="1466850" y="3698875"/>
          <a:ext cx="1276350" cy="439738"/>
        </p:xfrm>
        <a:graphic>
          <a:graphicData uri="http://schemas.openxmlformats.org/presentationml/2006/ole">
            <mc:AlternateContent xmlns:mc="http://schemas.openxmlformats.org/markup-compatibility/2006">
              <mc:Choice xmlns:v="urn:schemas-microsoft-com:vml" Requires="v">
                <p:oleObj spid="_x0000_s7214" name="公式" r:id="rId5" imgW="1269449" imgH="444307" progId="Equation.3">
                  <p:embed/>
                </p:oleObj>
              </mc:Choice>
              <mc:Fallback>
                <p:oleObj name="公式" r:id="rId5" imgW="1269449" imgH="444307" progId="Equation.3">
                  <p:embed/>
                  <p:pic>
                    <p:nvPicPr>
                      <p:cNvPr id="0"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6850" y="3698875"/>
                        <a:ext cx="1276350" cy="439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80" name="Rectangle 12"/>
          <p:cNvSpPr>
            <a:spLocks noChangeArrowheads="1"/>
          </p:cNvSpPr>
          <p:nvPr/>
        </p:nvSpPr>
        <p:spPr bwMode="auto">
          <a:xfrm>
            <a:off x="2636838" y="3654425"/>
            <a:ext cx="1225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变化</a:t>
            </a:r>
            <a:r>
              <a:rPr lang="en-US" altLang="zh-CN" sz="3200" b="1"/>
              <a:t>.</a:t>
            </a:r>
            <a:r>
              <a:rPr lang="en-US" altLang="zh-CN" sz="32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17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7175"/>
                                        </p:tgtEl>
                                        <p:attrNameLst>
                                          <p:attrName>style.visibility</p:attrName>
                                        </p:attrNameLst>
                                      </p:cBhvr>
                                      <p:to>
                                        <p:strVal val="visible"/>
                                      </p:to>
                                    </p:set>
                                    <p:animEffect transition="in" filter="blinds(horizontal)">
                                      <p:cBhvr>
                                        <p:cTn id="23" dur="500"/>
                                        <p:tgtEl>
                                          <p:spTgt spid="717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176"/>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177"/>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7179"/>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71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7171" grpId="0"/>
      <p:bldP spid="7174" grpId="0"/>
      <p:bldP spid="7175" grpId="0"/>
      <p:bldP spid="7176" grpId="0"/>
      <p:bldP spid="7177" grpId="0"/>
      <p:bldP spid="718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Group 2"/>
          <p:cNvGrpSpPr>
            <a:grpSpLocks/>
          </p:cNvGrpSpPr>
          <p:nvPr/>
        </p:nvGrpSpPr>
        <p:grpSpPr bwMode="auto">
          <a:xfrm>
            <a:off x="827088" y="1389063"/>
            <a:ext cx="7273925" cy="4770437"/>
            <a:chOff x="521" y="875"/>
            <a:chExt cx="4582" cy="3005"/>
          </a:xfrm>
        </p:grpSpPr>
        <p:pic>
          <p:nvPicPr>
            <p:cNvPr id="23555" name="Picture 3" descr="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 y="875"/>
              <a:ext cx="4582" cy="3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3556" name="Object 4"/>
            <p:cNvGraphicFramePr>
              <a:graphicFrameLocks noChangeAspect="1"/>
            </p:cNvGraphicFramePr>
            <p:nvPr/>
          </p:nvGraphicFramePr>
          <p:xfrm>
            <a:off x="2472" y="2387"/>
            <a:ext cx="131" cy="136"/>
          </p:xfrm>
          <a:graphic>
            <a:graphicData uri="http://schemas.openxmlformats.org/presentationml/2006/ole">
              <mc:AlternateContent xmlns:mc="http://schemas.openxmlformats.org/markup-compatibility/2006">
                <mc:Choice xmlns:v="urn:schemas-microsoft-com:vml" Requires="v">
                  <p:oleObj spid="_x0000_s23625" name="公式" r:id="rId4" imgW="317362" imgH="330057" progId="Equation.3">
                    <p:embed/>
                  </p:oleObj>
                </mc:Choice>
                <mc:Fallback>
                  <p:oleObj name="公式" r:id="rId4" imgW="317362" imgH="330057" progId="Equation.3">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2" y="2387"/>
                          <a:ext cx="131" cy="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7" name="Object 5"/>
            <p:cNvGraphicFramePr>
              <a:graphicFrameLocks noChangeAspect="1"/>
            </p:cNvGraphicFramePr>
            <p:nvPr/>
          </p:nvGraphicFramePr>
          <p:xfrm>
            <a:off x="2381" y="1979"/>
            <a:ext cx="225" cy="188"/>
          </p:xfrm>
          <a:graphic>
            <a:graphicData uri="http://schemas.openxmlformats.org/presentationml/2006/ole">
              <mc:AlternateContent xmlns:mc="http://schemas.openxmlformats.org/markup-compatibility/2006">
                <mc:Choice xmlns:v="urn:schemas-microsoft-com:vml" Requires="v">
                  <p:oleObj spid="_x0000_s23626" name="公式" r:id="rId6" imgW="545863" imgH="457002" progId="Equation.3">
                    <p:embed/>
                  </p:oleObj>
                </mc:Choice>
                <mc:Fallback>
                  <p:oleObj name="公式" r:id="rId6" imgW="545863" imgH="457002" progId="Equation.3">
                    <p:embed/>
                    <p:pic>
                      <p:nvPicPr>
                        <p:cNvPr id="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81" y="1979"/>
                          <a:ext cx="225" cy="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8" name="Object 6"/>
            <p:cNvGraphicFramePr>
              <a:graphicFrameLocks noChangeAspect="1"/>
            </p:cNvGraphicFramePr>
            <p:nvPr/>
          </p:nvGraphicFramePr>
          <p:xfrm>
            <a:off x="2336" y="1661"/>
            <a:ext cx="230" cy="188"/>
          </p:xfrm>
          <a:graphic>
            <a:graphicData uri="http://schemas.openxmlformats.org/presentationml/2006/ole">
              <mc:AlternateContent xmlns:mc="http://schemas.openxmlformats.org/markup-compatibility/2006">
                <mc:Choice xmlns:v="urn:schemas-microsoft-com:vml" Requires="v">
                  <p:oleObj spid="_x0000_s23627" name="公式" r:id="rId8" imgW="558800" imgH="457200" progId="Equation.3">
                    <p:embed/>
                  </p:oleObj>
                </mc:Choice>
                <mc:Fallback>
                  <p:oleObj name="公式" r:id="rId8" imgW="558800" imgH="457200" progId="Equation.3">
                    <p:embed/>
                    <p:pic>
                      <p:nvPicPr>
                        <p:cNvPr id="0"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36" y="1661"/>
                          <a:ext cx="230" cy="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9" name="Object 7"/>
            <p:cNvGraphicFramePr>
              <a:graphicFrameLocks noChangeAspect="1"/>
            </p:cNvGraphicFramePr>
            <p:nvPr/>
          </p:nvGraphicFramePr>
          <p:xfrm>
            <a:off x="2154" y="1434"/>
            <a:ext cx="230" cy="188"/>
          </p:xfrm>
          <a:graphic>
            <a:graphicData uri="http://schemas.openxmlformats.org/presentationml/2006/ole">
              <mc:AlternateContent xmlns:mc="http://schemas.openxmlformats.org/markup-compatibility/2006">
                <mc:Choice xmlns:v="urn:schemas-microsoft-com:vml" Requires="v">
                  <p:oleObj spid="_x0000_s23628" name="公式" r:id="rId10" imgW="558800" imgH="457200" progId="Equation.3">
                    <p:embed/>
                  </p:oleObj>
                </mc:Choice>
                <mc:Fallback>
                  <p:oleObj name="公式" r:id="rId10" imgW="558800" imgH="457200" progId="Equation.3">
                    <p:embed/>
                    <p:pic>
                      <p:nvPicPr>
                        <p:cNvPr id="0"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54" y="1434"/>
                          <a:ext cx="230" cy="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3560" name="Rectangle 8"/>
          <p:cNvSpPr>
            <a:spLocks noChangeArrowheads="1"/>
          </p:cNvSpPr>
          <p:nvPr/>
        </p:nvSpPr>
        <p:spPr bwMode="auto">
          <a:xfrm>
            <a:off x="927100" y="549275"/>
            <a:ext cx="37893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t>二、半波带法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6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5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927100" y="684213"/>
            <a:ext cx="27447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tabLst>
                <a:tab pos="247650" algn="l"/>
              </a:tabLst>
            </a:pPr>
            <a:r>
              <a:rPr lang="en-US" altLang="zh-CN" b="1" dirty="0"/>
              <a:t>■</a:t>
            </a:r>
            <a:r>
              <a:rPr lang="zh-CN" altLang="en-US" sz="3200" b="1" dirty="0"/>
              <a:t>基本思想</a:t>
            </a:r>
          </a:p>
        </p:txBody>
      </p:sp>
      <p:sp>
        <p:nvSpPr>
          <p:cNvPr id="24579" name="Rectangle 3"/>
          <p:cNvSpPr>
            <a:spLocks noChangeArrowheads="1"/>
          </p:cNvSpPr>
          <p:nvPr/>
        </p:nvSpPr>
        <p:spPr bwMode="auto">
          <a:xfrm>
            <a:off x="927100" y="1403350"/>
            <a:ext cx="7335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tabLst>
                <a:tab pos="228600" algn="l"/>
              </a:tabLst>
            </a:pPr>
            <a:r>
              <a:rPr lang="en-US" altLang="zh-CN" b="1"/>
              <a:t>▲</a:t>
            </a:r>
            <a:r>
              <a:rPr lang="zh-CN" altLang="en-US" sz="3200" b="1"/>
              <a:t>划分有效波前（衍射屏开口部分）；</a:t>
            </a:r>
          </a:p>
        </p:txBody>
      </p:sp>
      <p:sp>
        <p:nvSpPr>
          <p:cNvPr id="24580" name="Rectangle 4"/>
          <p:cNvSpPr>
            <a:spLocks noChangeArrowheads="1"/>
          </p:cNvSpPr>
          <p:nvPr/>
        </p:nvSpPr>
        <p:spPr bwMode="auto">
          <a:xfrm>
            <a:off x="927100" y="2168525"/>
            <a:ext cx="33702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b="1"/>
              <a:t>▲</a:t>
            </a:r>
            <a:r>
              <a:rPr lang="zh-CN" altLang="en-US" sz="3200" b="1"/>
              <a:t>计算每一个面元</a:t>
            </a:r>
            <a:r>
              <a:rPr lang="zh-CN" altLang="en-US" sz="3200"/>
              <a:t> </a:t>
            </a:r>
          </a:p>
        </p:txBody>
      </p:sp>
      <p:graphicFrame>
        <p:nvGraphicFramePr>
          <p:cNvPr id="24581" name="Object 5"/>
          <p:cNvGraphicFramePr>
            <a:graphicFrameLocks noChangeAspect="1"/>
          </p:cNvGraphicFramePr>
          <p:nvPr/>
        </p:nvGraphicFramePr>
        <p:xfrm>
          <a:off x="4211638" y="2276475"/>
          <a:ext cx="427037" cy="334963"/>
        </p:xfrm>
        <a:graphic>
          <a:graphicData uri="http://schemas.openxmlformats.org/presentationml/2006/ole">
            <mc:AlternateContent xmlns:mc="http://schemas.openxmlformats.org/markup-compatibility/2006">
              <mc:Choice xmlns:v="urn:schemas-microsoft-com:vml" Requires="v">
                <p:oleObj spid="_x0000_s24640" name="公式" r:id="rId3" imgW="431613" imgH="330057" progId="Equation.3">
                  <p:embed/>
                </p:oleObj>
              </mc:Choice>
              <mc:Fallback>
                <p:oleObj name="公式" r:id="rId3" imgW="431613" imgH="330057" progId="Equation.3">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638" y="2276475"/>
                        <a:ext cx="427037" cy="33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82" name="Rectangle 6"/>
          <p:cNvSpPr>
            <a:spLocks noChangeArrowheads="1"/>
          </p:cNvSpPr>
          <p:nvPr/>
        </p:nvSpPr>
        <p:spPr bwMode="auto">
          <a:xfrm>
            <a:off x="4643438" y="2133600"/>
            <a:ext cx="3689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3200" b="1"/>
              <a:t>在某场点</a:t>
            </a:r>
            <a:r>
              <a:rPr lang="en-US" altLang="zh-CN" sz="3200" b="1"/>
              <a:t>P</a:t>
            </a:r>
            <a:r>
              <a:rPr lang="zh-CN" altLang="en-US" sz="3200" b="1"/>
              <a:t>处引起</a:t>
            </a:r>
          </a:p>
        </p:txBody>
      </p:sp>
      <p:sp>
        <p:nvSpPr>
          <p:cNvPr id="24583" name="Rectangle 7"/>
          <p:cNvSpPr>
            <a:spLocks noChangeArrowheads="1"/>
          </p:cNvSpPr>
          <p:nvPr/>
        </p:nvSpPr>
        <p:spPr bwMode="auto">
          <a:xfrm>
            <a:off x="881063" y="2889250"/>
            <a:ext cx="19288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的复振幅</a:t>
            </a:r>
            <a:r>
              <a:rPr lang="zh-CN" altLang="en-US" sz="3200"/>
              <a:t> </a:t>
            </a:r>
          </a:p>
        </p:txBody>
      </p:sp>
      <p:graphicFrame>
        <p:nvGraphicFramePr>
          <p:cNvPr id="24584" name="Object 8"/>
          <p:cNvGraphicFramePr>
            <a:graphicFrameLocks noChangeAspect="1"/>
          </p:cNvGraphicFramePr>
          <p:nvPr/>
        </p:nvGraphicFramePr>
        <p:xfrm>
          <a:off x="2681288" y="2979738"/>
          <a:ext cx="1117600" cy="488950"/>
        </p:xfrm>
        <a:graphic>
          <a:graphicData uri="http://schemas.openxmlformats.org/presentationml/2006/ole">
            <mc:AlternateContent xmlns:mc="http://schemas.openxmlformats.org/markup-compatibility/2006">
              <mc:Choice xmlns:v="urn:schemas-microsoft-com:vml" Requires="v">
                <p:oleObj spid="_x0000_s24641" name="公式" r:id="rId5" imgW="1117115" imgH="495085" progId="Equation.3">
                  <p:embed/>
                </p:oleObj>
              </mc:Choice>
              <mc:Fallback>
                <p:oleObj name="公式" r:id="rId5" imgW="1117115" imgH="495085" progId="Equation.3">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1288" y="2979738"/>
                        <a:ext cx="111760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85" name="Rectangle 9"/>
          <p:cNvSpPr>
            <a:spLocks noChangeArrowheads="1"/>
          </p:cNvSpPr>
          <p:nvPr/>
        </p:nvSpPr>
        <p:spPr bwMode="auto">
          <a:xfrm>
            <a:off x="881063" y="3608388"/>
            <a:ext cx="52673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b="1"/>
              <a:t>▲</a:t>
            </a:r>
            <a:r>
              <a:rPr lang="zh-CN" altLang="en-US" sz="3200" b="1"/>
              <a:t>将所有面元在场点</a:t>
            </a:r>
            <a:r>
              <a:rPr lang="en-US" altLang="zh-CN" sz="3200" b="1"/>
              <a:t>P</a:t>
            </a:r>
            <a:r>
              <a:rPr lang="zh-CN" altLang="en-US" sz="3200" b="1"/>
              <a:t>复振幅</a:t>
            </a:r>
            <a:r>
              <a:rPr lang="zh-CN" altLang="en-US" sz="3200"/>
              <a:t> </a:t>
            </a:r>
          </a:p>
        </p:txBody>
      </p:sp>
      <p:sp>
        <p:nvSpPr>
          <p:cNvPr id="24586" name="Rectangle 10"/>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4587" name="Object 11"/>
          <p:cNvGraphicFramePr>
            <a:graphicFrameLocks noChangeAspect="1"/>
          </p:cNvGraphicFramePr>
          <p:nvPr/>
        </p:nvGraphicFramePr>
        <p:xfrm>
          <a:off x="6011863" y="3644900"/>
          <a:ext cx="1054100" cy="488950"/>
        </p:xfrm>
        <a:graphic>
          <a:graphicData uri="http://schemas.openxmlformats.org/presentationml/2006/ole">
            <mc:AlternateContent xmlns:mc="http://schemas.openxmlformats.org/markup-compatibility/2006">
              <mc:Choice xmlns:v="urn:schemas-microsoft-com:vml" Requires="v">
                <p:oleObj spid="_x0000_s24642" name="公式" r:id="rId7" imgW="1054100" imgH="495300" progId="Equation.3">
                  <p:embed/>
                </p:oleObj>
              </mc:Choice>
              <mc:Fallback>
                <p:oleObj name="公式" r:id="rId7" imgW="1054100" imgH="495300" progId="Equation.3">
                  <p:embed/>
                  <p:pic>
                    <p:nvPicPr>
                      <p:cNvPr id="0" name="Picture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1863" y="3644900"/>
                        <a:ext cx="105410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88" name="Rectangle 12"/>
          <p:cNvSpPr>
            <a:spLocks noChangeArrowheads="1"/>
          </p:cNvSpPr>
          <p:nvPr/>
        </p:nvSpPr>
        <p:spPr bwMode="auto">
          <a:xfrm>
            <a:off x="881063" y="4329113"/>
            <a:ext cx="11128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tabLst>
                <a:tab pos="228600" algn="l"/>
              </a:tabLst>
            </a:pPr>
            <a:r>
              <a:rPr lang="zh-CN" altLang="en-US" sz="3200" b="1"/>
              <a:t>叠加</a:t>
            </a:r>
            <a:r>
              <a:rPr lang="en-US" altLang="zh-CN" sz="3200" b="1"/>
              <a:t>.</a:t>
            </a:r>
          </a:p>
        </p:txBody>
      </p:sp>
      <p:sp>
        <p:nvSpPr>
          <p:cNvPr id="24589" name="Rectangle 13"/>
          <p:cNvSpPr>
            <a:spLocks noChangeArrowheads="1"/>
          </p:cNvSpPr>
          <p:nvPr/>
        </p:nvSpPr>
        <p:spPr bwMode="auto">
          <a:xfrm>
            <a:off x="7019925" y="3573463"/>
            <a:ext cx="13049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t>相干</a:t>
            </a:r>
          </a:p>
        </p:txBody>
      </p:sp>
      <p:sp>
        <p:nvSpPr>
          <p:cNvPr id="24590" name="Rectangle 14"/>
          <p:cNvSpPr>
            <a:spLocks noChangeArrowheads="1"/>
          </p:cNvSpPr>
          <p:nvPr/>
        </p:nvSpPr>
        <p:spPr bwMode="auto">
          <a:xfrm>
            <a:off x="927100" y="5049838"/>
            <a:ext cx="25193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tabLst>
                <a:tab pos="247650" algn="l"/>
              </a:tabLst>
            </a:pPr>
            <a:r>
              <a:rPr lang="en-US" altLang="en-US" b="1"/>
              <a:t>■</a:t>
            </a:r>
            <a:r>
              <a:rPr lang="zh-CN" altLang="en-US" sz="3200" b="1"/>
              <a:t>具体方法</a:t>
            </a:r>
          </a:p>
        </p:txBody>
      </p:sp>
      <p:sp>
        <p:nvSpPr>
          <p:cNvPr id="24591" name="Rectangle 15"/>
          <p:cNvSpPr>
            <a:spLocks noChangeArrowheads="1"/>
          </p:cNvSpPr>
          <p:nvPr/>
        </p:nvSpPr>
        <p:spPr bwMode="auto">
          <a:xfrm>
            <a:off x="881063" y="5768975"/>
            <a:ext cx="71405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b="1"/>
              <a:t>▲</a:t>
            </a:r>
            <a:r>
              <a:rPr lang="zh-CN" altLang="en-US" sz="3200" b="1"/>
              <a:t>取波前</a:t>
            </a:r>
            <a:r>
              <a:rPr lang="zh-CN" altLang="en-US" sz="3200"/>
              <a:t> </a:t>
            </a:r>
            <a:r>
              <a:rPr lang="el-GR" altLang="zh-CN" sz="3200" b="1">
                <a:latin typeface="宋体" charset="-122"/>
              </a:rPr>
              <a:t>Σ</a:t>
            </a:r>
            <a:r>
              <a:rPr lang="zh-CN" altLang="en-US" sz="3200" b="1"/>
              <a:t>为以点源为中心的球面（等</a:t>
            </a:r>
            <a:r>
              <a:rPr lang="zh-CN" altLang="en-US" sz="32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7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8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58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58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58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458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58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458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58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588"/>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59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45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79" grpId="0"/>
      <p:bldP spid="24580" grpId="0"/>
      <p:bldP spid="24582" grpId="0"/>
      <p:bldP spid="24583" grpId="0"/>
      <p:bldP spid="24585" grpId="0"/>
      <p:bldP spid="24588" grpId="0"/>
      <p:bldP spid="24589" grpId="0"/>
      <p:bldP spid="24590" grpId="0"/>
      <p:bldP spid="2459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900113" y="549275"/>
            <a:ext cx="78311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3200" b="1"/>
              <a:t>相面）</a:t>
            </a:r>
            <a:r>
              <a:rPr lang="en-US" altLang="zh-CN" sz="3200" b="1"/>
              <a:t>,</a:t>
            </a:r>
            <a:r>
              <a:rPr lang="zh-CN" altLang="en-US" sz="3200" b="1"/>
              <a:t>半径为</a:t>
            </a:r>
            <a:r>
              <a:rPr lang="en-US" altLang="zh-CN" sz="3200" b="1"/>
              <a:t>R,</a:t>
            </a:r>
            <a:r>
              <a:rPr lang="zh-CN" altLang="en-US" sz="3200" b="1"/>
              <a:t>其顶点</a:t>
            </a:r>
            <a:r>
              <a:rPr lang="en-US" altLang="zh-CN" sz="3200" b="1"/>
              <a:t>O</a:t>
            </a:r>
            <a:r>
              <a:rPr lang="zh-CN" altLang="en-US" sz="3200" b="1"/>
              <a:t>与场点</a:t>
            </a:r>
            <a:r>
              <a:rPr lang="en-US" altLang="zh-CN" sz="3200" b="1"/>
              <a:t>P</a:t>
            </a:r>
            <a:r>
              <a:rPr lang="zh-CN" altLang="en-US" sz="3200" b="1"/>
              <a:t>的距</a:t>
            </a:r>
          </a:p>
        </p:txBody>
      </p:sp>
      <p:sp>
        <p:nvSpPr>
          <p:cNvPr id="25603" name="Rectangle 3"/>
          <p:cNvSpPr>
            <a:spLocks noChangeArrowheads="1"/>
          </p:cNvSpPr>
          <p:nvPr/>
        </p:nvSpPr>
        <p:spPr bwMode="auto">
          <a:xfrm>
            <a:off x="900113" y="1268413"/>
            <a:ext cx="13604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tabLst>
                <a:tab pos="228600" algn="l"/>
              </a:tabLst>
            </a:pPr>
            <a:r>
              <a:rPr lang="zh-CN" altLang="en-US" sz="3200" b="1"/>
              <a:t>离为</a:t>
            </a:r>
            <a:r>
              <a:rPr lang="en-US" altLang="zh-CN" sz="3200" b="1"/>
              <a:t>b.</a:t>
            </a:r>
          </a:p>
        </p:txBody>
      </p:sp>
      <p:sp>
        <p:nvSpPr>
          <p:cNvPr id="25604" name="Rectangle 4"/>
          <p:cNvSpPr>
            <a:spLocks noChangeArrowheads="1"/>
          </p:cNvSpPr>
          <p:nvPr/>
        </p:nvSpPr>
        <p:spPr bwMode="auto">
          <a:xfrm>
            <a:off x="971550" y="1989138"/>
            <a:ext cx="30591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tabLst>
                <a:tab pos="228600" algn="l"/>
              </a:tabLst>
            </a:pPr>
            <a:r>
              <a:rPr lang="en-US" altLang="zh-CN" b="1"/>
              <a:t>▲</a:t>
            </a:r>
            <a:r>
              <a:rPr lang="zh-CN" altLang="en-US" sz="3200" b="1"/>
              <a:t>分别以</a:t>
            </a:r>
          </a:p>
        </p:txBody>
      </p:sp>
      <p:sp>
        <p:nvSpPr>
          <p:cNvPr id="25605" name="Rectangle 5"/>
          <p:cNvSpPr>
            <a:spLocks noChangeArrowheads="1"/>
          </p:cNvSpPr>
          <p:nvPr/>
        </p:nvSpPr>
        <p:spPr bwMode="auto">
          <a:xfrm>
            <a:off x="0"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5606" name="Object 6"/>
          <p:cNvGraphicFramePr>
            <a:graphicFrameLocks noChangeAspect="1"/>
          </p:cNvGraphicFramePr>
          <p:nvPr/>
        </p:nvGraphicFramePr>
        <p:xfrm>
          <a:off x="1116013" y="2636838"/>
          <a:ext cx="6192837" cy="914400"/>
        </p:xfrm>
        <a:graphic>
          <a:graphicData uri="http://schemas.openxmlformats.org/presentationml/2006/ole">
            <mc:AlternateContent xmlns:mc="http://schemas.openxmlformats.org/markup-compatibility/2006">
              <mc:Choice xmlns:v="urn:schemas-microsoft-com:vml" Requires="v">
                <p:oleObj spid="_x0000_s25661" name="公式" r:id="rId3" imgW="6184900" imgH="914400" progId="Equation.3">
                  <p:embed/>
                </p:oleObj>
              </mc:Choice>
              <mc:Fallback>
                <p:oleObj name="公式" r:id="rId3" imgW="6184900" imgH="914400" progId="Equation.3">
                  <p:embed/>
                  <p:pic>
                    <p:nvPicPr>
                      <p:cNvPr id="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2636838"/>
                        <a:ext cx="6192837"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7" name="Rectangle 7"/>
          <p:cNvSpPr>
            <a:spLocks noChangeArrowheads="1"/>
          </p:cNvSpPr>
          <p:nvPr/>
        </p:nvSpPr>
        <p:spPr bwMode="auto">
          <a:xfrm>
            <a:off x="900113" y="3644900"/>
            <a:ext cx="73453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为半径作球面</a:t>
            </a:r>
            <a:r>
              <a:rPr lang="en-US" altLang="zh-CN" sz="3200" b="1"/>
              <a:t>,</a:t>
            </a:r>
            <a:r>
              <a:rPr lang="zh-CN" altLang="en-US" sz="3200" b="1"/>
              <a:t>将波前</a:t>
            </a:r>
            <a:r>
              <a:rPr lang="el-GR" altLang="zh-CN" sz="3200" b="1">
                <a:latin typeface="宋体" charset="-122"/>
              </a:rPr>
              <a:t>Σ</a:t>
            </a:r>
            <a:r>
              <a:rPr lang="zh-CN" altLang="en-US" sz="3200" b="1"/>
              <a:t>分割成一系列的</a:t>
            </a:r>
            <a:r>
              <a:rPr lang="zh-CN" altLang="en-US" sz="3200"/>
              <a:t> </a:t>
            </a:r>
          </a:p>
        </p:txBody>
      </p:sp>
      <p:sp>
        <p:nvSpPr>
          <p:cNvPr id="25608" name="Rectangle 8"/>
          <p:cNvSpPr>
            <a:spLocks noChangeArrowheads="1"/>
          </p:cNvSpPr>
          <p:nvPr/>
        </p:nvSpPr>
        <p:spPr bwMode="auto">
          <a:xfrm>
            <a:off x="971550" y="4437063"/>
            <a:ext cx="51927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tabLst>
                <a:tab pos="2743200" algn="l"/>
              </a:tabLst>
            </a:pPr>
            <a:r>
              <a:rPr lang="zh-CN" altLang="en-US" sz="3200" b="1"/>
              <a:t>环形带</a:t>
            </a:r>
            <a:r>
              <a:rPr lang="en-US" altLang="zh-CN" sz="3200" b="1"/>
              <a:t>.</a:t>
            </a:r>
            <a:r>
              <a:rPr lang="zh-CN" altLang="en-US" sz="3200" b="1"/>
              <a:t>这些环形带的边缘点</a:t>
            </a:r>
          </a:p>
        </p:txBody>
      </p:sp>
      <p:graphicFrame>
        <p:nvGraphicFramePr>
          <p:cNvPr id="25609" name="Object 9"/>
          <p:cNvGraphicFramePr>
            <a:graphicFrameLocks noChangeAspect="1"/>
          </p:cNvGraphicFramePr>
          <p:nvPr/>
        </p:nvGraphicFramePr>
        <p:xfrm>
          <a:off x="6084888" y="4508500"/>
          <a:ext cx="2206625" cy="487363"/>
        </p:xfrm>
        <a:graphic>
          <a:graphicData uri="http://schemas.openxmlformats.org/presentationml/2006/ole">
            <mc:AlternateContent xmlns:mc="http://schemas.openxmlformats.org/markup-compatibility/2006">
              <mc:Choice xmlns:v="urn:schemas-microsoft-com:vml" Requires="v">
                <p:oleObj spid="_x0000_s25662" name="公式" r:id="rId5" imgW="2209800" imgH="482600" progId="Equation.3">
                  <p:embed/>
                </p:oleObj>
              </mc:Choice>
              <mc:Fallback>
                <p:oleObj name="公式" r:id="rId5" imgW="2209800" imgH="482600" progId="Equation.3">
                  <p:embed/>
                  <p:pic>
                    <p:nvPicPr>
                      <p:cNvPr id="0"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4888" y="4508500"/>
                        <a:ext cx="2206625"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10" name="Object 10"/>
          <p:cNvGraphicFramePr>
            <a:graphicFrameLocks noChangeAspect="1"/>
          </p:cNvGraphicFramePr>
          <p:nvPr/>
        </p:nvGraphicFramePr>
        <p:xfrm>
          <a:off x="1042988" y="5229225"/>
          <a:ext cx="990600" cy="482600"/>
        </p:xfrm>
        <a:graphic>
          <a:graphicData uri="http://schemas.openxmlformats.org/presentationml/2006/ole">
            <mc:AlternateContent xmlns:mc="http://schemas.openxmlformats.org/markup-compatibility/2006">
              <mc:Choice xmlns:v="urn:schemas-microsoft-com:vml" Requires="v">
                <p:oleObj spid="_x0000_s25663" name="公式" r:id="rId7" imgW="990170" imgH="482391" progId="Equation.3">
                  <p:embed/>
                </p:oleObj>
              </mc:Choice>
              <mc:Fallback>
                <p:oleObj name="公式" r:id="rId7" imgW="990170" imgH="482391" progId="Equation.3">
                  <p:embed/>
                  <p:pic>
                    <p:nvPicPr>
                      <p:cNvPr id="0" name="Picture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5229225"/>
                        <a:ext cx="9906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11" name="Rectangle 11"/>
          <p:cNvSpPr>
            <a:spLocks noChangeArrowheads="1"/>
          </p:cNvSpPr>
          <p:nvPr/>
        </p:nvSpPr>
        <p:spPr bwMode="auto">
          <a:xfrm>
            <a:off x="1979613" y="5157788"/>
            <a:ext cx="65262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3200" b="1"/>
              <a:t>到</a:t>
            </a:r>
            <a:r>
              <a:rPr lang="en-US" altLang="zh-CN" sz="3200" b="1"/>
              <a:t>P</a:t>
            </a:r>
            <a:r>
              <a:rPr lang="zh-CN" altLang="en-US" sz="3200" b="1"/>
              <a:t>点的光程逐个相差半个波长</a:t>
            </a:r>
            <a:r>
              <a:rPr lang="en-US" altLang="zh-CN" sz="3200" b="1"/>
              <a:t>, </a:t>
            </a:r>
            <a:endParaRPr lang="en-US" altLang="zh-CN" sz="3200"/>
          </a:p>
        </p:txBody>
      </p:sp>
      <p:sp>
        <p:nvSpPr>
          <p:cNvPr id="25612" name="Rectangle 12"/>
          <p:cNvSpPr>
            <a:spLocks noChangeArrowheads="1"/>
          </p:cNvSpPr>
          <p:nvPr/>
        </p:nvSpPr>
        <p:spPr bwMode="auto">
          <a:xfrm>
            <a:off x="900113" y="5876925"/>
            <a:ext cx="54181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t>因此</a:t>
            </a:r>
            <a:r>
              <a:rPr lang="en-US" altLang="zh-CN" sz="3200" b="1"/>
              <a:t>,</a:t>
            </a:r>
            <a:r>
              <a:rPr lang="zh-CN" altLang="en-US" sz="3200" b="1"/>
              <a:t>这些环形带称为半波带</a:t>
            </a:r>
            <a:r>
              <a:rPr lang="en-US" altLang="zh-CN" sz="3200" b="1"/>
              <a:t>.</a:t>
            </a:r>
            <a:r>
              <a:rPr lang="en-US" altLang="zh-CN" sz="32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560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60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60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560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561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611"/>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6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P spid="25603" grpId="0"/>
      <p:bldP spid="25604" grpId="0"/>
      <p:bldP spid="25607" grpId="0"/>
      <p:bldP spid="25608" grpId="0"/>
      <p:bldP spid="25611" grpId="0"/>
      <p:bldP spid="256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836613" y="638175"/>
            <a:ext cx="70056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b="1"/>
              <a:t>▲</a:t>
            </a:r>
            <a:r>
              <a:rPr lang="zh-CN" altLang="en-US" sz="3200" b="1"/>
              <a:t>各半波带发出的次波在</a:t>
            </a:r>
            <a:r>
              <a:rPr lang="en-US" altLang="zh-CN" sz="3200" b="1"/>
              <a:t>P</a:t>
            </a:r>
            <a:r>
              <a:rPr lang="zh-CN" altLang="en-US" sz="3200" b="1"/>
              <a:t>点的复振幅</a:t>
            </a:r>
            <a:r>
              <a:rPr lang="zh-CN" altLang="en-US" sz="3200"/>
              <a:t>  </a:t>
            </a:r>
          </a:p>
        </p:txBody>
      </p:sp>
      <p:graphicFrame>
        <p:nvGraphicFramePr>
          <p:cNvPr id="26627" name="Object 3"/>
          <p:cNvGraphicFramePr>
            <a:graphicFrameLocks noChangeAspect="1"/>
          </p:cNvGraphicFramePr>
          <p:nvPr/>
        </p:nvGraphicFramePr>
        <p:xfrm>
          <a:off x="927100" y="1449388"/>
          <a:ext cx="1054100" cy="488950"/>
        </p:xfrm>
        <a:graphic>
          <a:graphicData uri="http://schemas.openxmlformats.org/presentationml/2006/ole">
            <mc:AlternateContent xmlns:mc="http://schemas.openxmlformats.org/markup-compatibility/2006">
              <mc:Choice xmlns:v="urn:schemas-microsoft-com:vml" Requires="v">
                <p:oleObj spid="_x0000_s26718" name="公式" r:id="rId3" imgW="1054100" imgH="495300" progId="Equation.3">
                  <p:embed/>
                </p:oleObj>
              </mc:Choice>
              <mc:Fallback>
                <p:oleObj name="公式" r:id="rId3" imgW="1054100" imgH="495300" progId="Equation.3">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100" y="1449388"/>
                        <a:ext cx="105410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28" name="Rectangle 4"/>
          <p:cNvSpPr>
            <a:spLocks noChangeArrowheads="1"/>
          </p:cNvSpPr>
          <p:nvPr/>
        </p:nvSpPr>
        <p:spPr bwMode="auto">
          <a:xfrm>
            <a:off x="1962150" y="1358900"/>
            <a:ext cx="14081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tabLst>
                <a:tab pos="228600" algn="l"/>
                <a:tab pos="2743200" algn="l"/>
              </a:tabLst>
            </a:pPr>
            <a:r>
              <a:rPr lang="zh-CN" altLang="en-US" sz="3200" b="1"/>
              <a:t>分别为</a:t>
            </a:r>
          </a:p>
        </p:txBody>
      </p:sp>
      <p:sp>
        <p:nvSpPr>
          <p:cNvPr id="26629" name="Rectangle 5"/>
          <p:cNvSpPr>
            <a:spLocks noChangeArrowheads="1"/>
          </p:cNvSpPr>
          <p:nvPr/>
        </p:nvSpPr>
        <p:spPr bwMode="auto">
          <a:xfrm>
            <a:off x="0"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6630" name="Object 6"/>
          <p:cNvGraphicFramePr>
            <a:graphicFrameLocks noChangeAspect="1"/>
          </p:cNvGraphicFramePr>
          <p:nvPr/>
        </p:nvGraphicFramePr>
        <p:xfrm>
          <a:off x="971550" y="1943100"/>
          <a:ext cx="3749675" cy="685800"/>
        </p:xfrm>
        <a:graphic>
          <a:graphicData uri="http://schemas.openxmlformats.org/presentationml/2006/ole">
            <mc:AlternateContent xmlns:mc="http://schemas.openxmlformats.org/markup-compatibility/2006">
              <mc:Choice xmlns:v="urn:schemas-microsoft-com:vml" Requires="v">
                <p:oleObj spid="_x0000_s26719" name="公式" r:id="rId5" imgW="3746500" imgH="685800" progId="Equation.3">
                  <p:embed/>
                </p:oleObj>
              </mc:Choice>
              <mc:Fallback>
                <p:oleObj name="公式" r:id="rId5" imgW="3746500" imgH="685800" progId="Equation.3">
                  <p:embed/>
                  <p:pic>
                    <p:nvPicPr>
                      <p:cNvPr id="0"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1943100"/>
                        <a:ext cx="3749675"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1" name="Rectangle 7"/>
          <p:cNvSpPr>
            <a:spLocks noChangeArrowheads="1"/>
          </p:cNvSpPr>
          <p:nvPr/>
        </p:nvSpPr>
        <p:spPr bwMode="auto">
          <a:xfrm>
            <a:off x="0"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6632" name="Object 8"/>
          <p:cNvGraphicFramePr>
            <a:graphicFrameLocks noChangeAspect="1"/>
          </p:cNvGraphicFramePr>
          <p:nvPr/>
        </p:nvGraphicFramePr>
        <p:xfrm>
          <a:off x="971550" y="2663825"/>
          <a:ext cx="4314825" cy="685800"/>
        </p:xfrm>
        <a:graphic>
          <a:graphicData uri="http://schemas.openxmlformats.org/presentationml/2006/ole">
            <mc:AlternateContent xmlns:mc="http://schemas.openxmlformats.org/markup-compatibility/2006">
              <mc:Choice xmlns:v="urn:schemas-microsoft-com:vml" Requires="v">
                <p:oleObj spid="_x0000_s26720" name="公式" r:id="rId7" imgW="4318000" imgH="685800" progId="Equation.3">
                  <p:embed/>
                </p:oleObj>
              </mc:Choice>
              <mc:Fallback>
                <p:oleObj name="公式" r:id="rId7" imgW="4318000" imgH="685800" progId="Equation.3">
                  <p:embed/>
                  <p:pic>
                    <p:nvPicPr>
                      <p:cNvPr id="0"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550" y="2663825"/>
                        <a:ext cx="4314825"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3" name="Rectangle 9"/>
          <p:cNvSpPr>
            <a:spLocks noChangeArrowheads="1"/>
          </p:cNvSpPr>
          <p:nvPr/>
        </p:nvSpPr>
        <p:spPr bwMode="auto">
          <a:xfrm>
            <a:off x="0"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6634" name="Object 10"/>
          <p:cNvGraphicFramePr>
            <a:graphicFrameLocks noChangeAspect="1"/>
          </p:cNvGraphicFramePr>
          <p:nvPr/>
        </p:nvGraphicFramePr>
        <p:xfrm>
          <a:off x="971550" y="3429000"/>
          <a:ext cx="4445000" cy="685800"/>
        </p:xfrm>
        <a:graphic>
          <a:graphicData uri="http://schemas.openxmlformats.org/presentationml/2006/ole">
            <mc:AlternateContent xmlns:mc="http://schemas.openxmlformats.org/markup-compatibility/2006">
              <mc:Choice xmlns:v="urn:schemas-microsoft-com:vml" Requires="v">
                <p:oleObj spid="_x0000_s26721" name="公式" r:id="rId9" imgW="4445000" imgH="685800" progId="Equation.3">
                  <p:embed/>
                </p:oleObj>
              </mc:Choice>
              <mc:Fallback>
                <p:oleObj name="公式" r:id="rId9" imgW="4445000" imgH="685800" progId="Equation.3">
                  <p:embed/>
                  <p:pic>
                    <p:nvPicPr>
                      <p:cNvPr id="0" name="Picture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1550" y="3429000"/>
                        <a:ext cx="44450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5" name="Rectangle 11"/>
          <p:cNvSpPr>
            <a:spLocks noChangeArrowheads="1"/>
          </p:cNvSpPr>
          <p:nvPr/>
        </p:nvSpPr>
        <p:spPr bwMode="auto">
          <a:xfrm>
            <a:off x="971550" y="4238625"/>
            <a:ext cx="11096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3200" b="1"/>
              <a:t>… …</a:t>
            </a:r>
          </a:p>
        </p:txBody>
      </p:sp>
      <p:sp>
        <p:nvSpPr>
          <p:cNvPr id="26636" name="Rectangle 12"/>
          <p:cNvSpPr>
            <a:spLocks noChangeArrowheads="1"/>
          </p:cNvSpPr>
          <p:nvPr/>
        </p:nvSpPr>
        <p:spPr bwMode="auto">
          <a:xfrm>
            <a:off x="836613" y="4959350"/>
            <a:ext cx="35290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tabLst>
                <a:tab pos="228600" algn="l"/>
              </a:tabLst>
            </a:pPr>
            <a:r>
              <a:rPr lang="en-US" altLang="en-US" b="1"/>
              <a:t>▲</a:t>
            </a:r>
            <a:r>
              <a:rPr lang="en-US" altLang="zh-CN" sz="3200" b="1"/>
              <a:t>P</a:t>
            </a:r>
            <a:r>
              <a:rPr lang="zh-CN" altLang="en-US" sz="3200" b="1"/>
              <a:t>点的合成振幅为</a:t>
            </a:r>
          </a:p>
        </p:txBody>
      </p:sp>
      <p:graphicFrame>
        <p:nvGraphicFramePr>
          <p:cNvPr id="26637" name="Object 13"/>
          <p:cNvGraphicFramePr>
            <a:graphicFrameLocks noChangeAspect="1"/>
          </p:cNvGraphicFramePr>
          <p:nvPr/>
        </p:nvGraphicFramePr>
        <p:xfrm>
          <a:off x="971550" y="5589588"/>
          <a:ext cx="4864100" cy="863600"/>
        </p:xfrm>
        <a:graphic>
          <a:graphicData uri="http://schemas.openxmlformats.org/presentationml/2006/ole">
            <mc:AlternateContent xmlns:mc="http://schemas.openxmlformats.org/markup-compatibility/2006">
              <mc:Choice xmlns:v="urn:schemas-microsoft-com:vml" Requires="v">
                <p:oleObj spid="_x0000_s26722" name="公式" r:id="rId11" imgW="4864100" imgH="863600" progId="Equation.3">
                  <p:embed/>
                </p:oleObj>
              </mc:Choice>
              <mc:Fallback>
                <p:oleObj name="公式" r:id="rId11" imgW="4864100" imgH="863600" progId="Equation.3">
                  <p:embed/>
                  <p:pic>
                    <p:nvPicPr>
                      <p:cNvPr id="0" name="Picture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1550" y="5589588"/>
                        <a:ext cx="48641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663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663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663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63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63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66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p:bldP spid="26628" grpId="0"/>
      <p:bldP spid="26635" grpId="0"/>
      <p:bldP spid="2663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0" y="2876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7651" name="Object 3"/>
          <p:cNvGraphicFramePr>
            <a:graphicFrameLocks noChangeAspect="1"/>
          </p:cNvGraphicFramePr>
          <p:nvPr/>
        </p:nvGraphicFramePr>
        <p:xfrm>
          <a:off x="1016000" y="0"/>
          <a:ext cx="6140450" cy="1778000"/>
        </p:xfrm>
        <a:graphic>
          <a:graphicData uri="http://schemas.openxmlformats.org/presentationml/2006/ole">
            <mc:AlternateContent xmlns:mc="http://schemas.openxmlformats.org/markup-compatibility/2006">
              <mc:Choice xmlns:v="urn:schemas-microsoft-com:vml" Requires="v">
                <p:oleObj spid="_x0000_s27724" name="公式" r:id="rId3" imgW="6146800" imgH="1778000" progId="Equation.3">
                  <p:embed/>
                </p:oleObj>
              </mc:Choice>
              <mc:Fallback>
                <p:oleObj name="公式" r:id="rId3" imgW="6146800" imgH="1778000" progId="Equation.3">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6000" y="0"/>
                        <a:ext cx="6140450" cy="177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2" name="Rectangle 4"/>
          <p:cNvSpPr>
            <a:spLocks noChangeArrowheads="1"/>
          </p:cNvSpPr>
          <p:nvPr/>
        </p:nvSpPr>
        <p:spPr bwMode="auto">
          <a:xfrm>
            <a:off x="927100" y="2033588"/>
            <a:ext cx="63007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tabLst>
                <a:tab pos="228600" algn="l"/>
              </a:tabLst>
            </a:pPr>
            <a:r>
              <a:rPr lang="en-US" altLang="zh-CN" b="1"/>
              <a:t>▲</a:t>
            </a:r>
            <a:r>
              <a:rPr lang="zh-CN" altLang="en-US" sz="3200" b="1"/>
              <a:t>半波带在</a:t>
            </a:r>
            <a:r>
              <a:rPr lang="en-US" altLang="zh-CN" sz="3200" b="1"/>
              <a:t>P</a:t>
            </a:r>
            <a:r>
              <a:rPr lang="zh-CN" altLang="en-US" sz="3200" b="1"/>
              <a:t>点的振幅为</a:t>
            </a:r>
          </a:p>
        </p:txBody>
      </p:sp>
      <p:sp>
        <p:nvSpPr>
          <p:cNvPr id="27653" name="Rectangle 5"/>
          <p:cNvSpPr>
            <a:spLocks noChangeArrowheads="1"/>
          </p:cNvSpPr>
          <p:nvPr/>
        </p:nvSpPr>
        <p:spPr bwMode="auto">
          <a:xfrm>
            <a:off x="0" y="3157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7654" name="Object 6"/>
          <p:cNvGraphicFramePr>
            <a:graphicFrameLocks noChangeAspect="1"/>
          </p:cNvGraphicFramePr>
          <p:nvPr/>
        </p:nvGraphicFramePr>
        <p:xfrm>
          <a:off x="1016000" y="2708275"/>
          <a:ext cx="3600450" cy="1036638"/>
        </p:xfrm>
        <a:graphic>
          <a:graphicData uri="http://schemas.openxmlformats.org/presentationml/2006/ole">
            <mc:AlternateContent xmlns:mc="http://schemas.openxmlformats.org/markup-compatibility/2006">
              <mc:Choice xmlns:v="urn:schemas-microsoft-com:vml" Requires="v">
                <p:oleObj spid="_x0000_s27725" name="公式" r:id="rId5" imgW="3416300" imgH="990600" progId="Equation.3">
                  <p:embed/>
                </p:oleObj>
              </mc:Choice>
              <mc:Fallback>
                <p:oleObj name="公式" r:id="rId5" imgW="3416300" imgH="990600" progId="Equation.3">
                  <p:embed/>
                  <p:pic>
                    <p:nvPicPr>
                      <p:cNvPr id="0"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6000" y="2708275"/>
                        <a:ext cx="3600450" cy="1036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5" name="Rectangle 7"/>
          <p:cNvSpPr>
            <a:spLocks noChangeArrowheads="1"/>
          </p:cNvSpPr>
          <p:nvPr/>
        </p:nvSpPr>
        <p:spPr bwMode="auto">
          <a:xfrm>
            <a:off x="927100" y="3698875"/>
            <a:ext cx="17097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3200" b="1"/>
              <a:t>其中</a:t>
            </a:r>
          </a:p>
        </p:txBody>
      </p:sp>
      <p:graphicFrame>
        <p:nvGraphicFramePr>
          <p:cNvPr id="27656" name="Object 8"/>
          <p:cNvGraphicFramePr>
            <a:graphicFrameLocks noChangeAspect="1"/>
          </p:cNvGraphicFramePr>
          <p:nvPr/>
        </p:nvGraphicFramePr>
        <p:xfrm>
          <a:off x="1062038" y="4464050"/>
          <a:ext cx="1011237" cy="487363"/>
        </p:xfrm>
        <a:graphic>
          <a:graphicData uri="http://schemas.openxmlformats.org/presentationml/2006/ole">
            <mc:AlternateContent xmlns:mc="http://schemas.openxmlformats.org/markup-compatibility/2006">
              <mc:Choice xmlns:v="urn:schemas-microsoft-com:vml" Requires="v">
                <p:oleObj spid="_x0000_s27726" name="公式" r:id="rId7" imgW="1002865" imgH="482391" progId="Equation.3">
                  <p:embed/>
                </p:oleObj>
              </mc:Choice>
              <mc:Fallback>
                <p:oleObj name="公式" r:id="rId7" imgW="1002865" imgH="482391" progId="Equation.3">
                  <p:embed/>
                  <p:pic>
                    <p:nvPicPr>
                      <p:cNvPr id="0" name="Picture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2038" y="4464050"/>
                        <a:ext cx="1011237"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7" name="Rectangle 9"/>
          <p:cNvSpPr>
            <a:spLocks noChangeArrowheads="1"/>
          </p:cNvSpPr>
          <p:nvPr/>
        </p:nvSpPr>
        <p:spPr bwMode="auto">
          <a:xfrm>
            <a:off x="2006600" y="4419600"/>
            <a:ext cx="41941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为第</a:t>
            </a:r>
            <a:r>
              <a:rPr lang="en-US" altLang="zh-CN" sz="3200" b="1"/>
              <a:t>k</a:t>
            </a:r>
            <a:r>
              <a:rPr lang="zh-CN" altLang="en-US" sz="3200" b="1"/>
              <a:t>个半波带面积；</a:t>
            </a:r>
            <a:r>
              <a:rPr lang="zh-CN" altLang="en-US" sz="3200"/>
              <a:t> </a:t>
            </a:r>
          </a:p>
        </p:txBody>
      </p:sp>
      <p:graphicFrame>
        <p:nvGraphicFramePr>
          <p:cNvPr id="27658" name="Object 10"/>
          <p:cNvGraphicFramePr>
            <a:graphicFrameLocks noChangeAspect="1"/>
          </p:cNvGraphicFramePr>
          <p:nvPr/>
        </p:nvGraphicFramePr>
        <p:xfrm>
          <a:off x="1062038" y="5273675"/>
          <a:ext cx="709612" cy="487363"/>
        </p:xfrm>
        <a:graphic>
          <a:graphicData uri="http://schemas.openxmlformats.org/presentationml/2006/ole">
            <mc:AlternateContent xmlns:mc="http://schemas.openxmlformats.org/markup-compatibility/2006">
              <mc:Choice xmlns:v="urn:schemas-microsoft-com:vml" Requires="v">
                <p:oleObj spid="_x0000_s27727" name="公式" r:id="rId9" imgW="698197" imgH="482391" progId="Equation.3">
                  <p:embed/>
                </p:oleObj>
              </mc:Choice>
              <mc:Fallback>
                <p:oleObj name="公式" r:id="rId9" imgW="698197" imgH="482391" progId="Equation.3">
                  <p:embed/>
                  <p:pic>
                    <p:nvPicPr>
                      <p:cNvPr id="0" name="Picture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2038" y="5273675"/>
                        <a:ext cx="709612"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9" name="Rectangle 11"/>
          <p:cNvSpPr>
            <a:spLocks noChangeArrowheads="1"/>
          </p:cNvSpPr>
          <p:nvPr/>
        </p:nvSpPr>
        <p:spPr bwMode="auto">
          <a:xfrm>
            <a:off x="1692275" y="5229225"/>
            <a:ext cx="568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为第</a:t>
            </a:r>
            <a:r>
              <a:rPr lang="en-US" altLang="zh-CN" sz="3200" b="1"/>
              <a:t>k</a:t>
            </a:r>
            <a:r>
              <a:rPr lang="zh-CN" altLang="en-US" sz="3200" b="1"/>
              <a:t>个半波带场点</a:t>
            </a:r>
            <a:r>
              <a:rPr lang="en-US" altLang="zh-CN" sz="3200" b="1"/>
              <a:t>P</a:t>
            </a:r>
            <a:r>
              <a:rPr lang="zh-CN" altLang="en-US" sz="3200" b="1"/>
              <a:t>的距离；</a:t>
            </a:r>
            <a:r>
              <a:rPr lang="zh-CN" altLang="en-US" sz="32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65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65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765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65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765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6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p:bldP spid="27655" grpId="0"/>
      <p:bldP spid="27657" grpId="0"/>
      <p:bldP spid="2765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8675" name="Object 3"/>
          <p:cNvGraphicFramePr>
            <a:graphicFrameLocks noChangeAspect="1"/>
          </p:cNvGraphicFramePr>
          <p:nvPr/>
        </p:nvGraphicFramePr>
        <p:xfrm>
          <a:off x="1016000" y="728663"/>
          <a:ext cx="1239838" cy="476250"/>
        </p:xfrm>
        <a:graphic>
          <a:graphicData uri="http://schemas.openxmlformats.org/presentationml/2006/ole">
            <mc:AlternateContent xmlns:mc="http://schemas.openxmlformats.org/markup-compatibility/2006">
              <mc:Choice xmlns:v="urn:schemas-microsoft-com:vml" Requires="v">
                <p:oleObj spid="_x0000_s28788" name="公式" r:id="rId3" imgW="1231366" imgH="482391" progId="Equation.3">
                  <p:embed/>
                </p:oleObj>
              </mc:Choice>
              <mc:Fallback>
                <p:oleObj name="公式" r:id="rId3" imgW="1231366" imgH="482391" progId="Equation.3">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6000" y="728663"/>
                        <a:ext cx="1239838"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76" name="Rectangle 4"/>
          <p:cNvSpPr>
            <a:spLocks noChangeArrowheads="1"/>
          </p:cNvSpPr>
          <p:nvPr/>
        </p:nvSpPr>
        <p:spPr bwMode="auto">
          <a:xfrm>
            <a:off x="2276475" y="638175"/>
            <a:ext cx="704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为</a:t>
            </a:r>
            <a:r>
              <a:rPr lang="zh-CN" altLang="en-US" sz="3200"/>
              <a:t> </a:t>
            </a:r>
          </a:p>
        </p:txBody>
      </p:sp>
      <p:sp>
        <p:nvSpPr>
          <p:cNvPr id="28677" name="Rectangle 5"/>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8678" name="Object 6"/>
          <p:cNvGraphicFramePr>
            <a:graphicFrameLocks noChangeAspect="1"/>
          </p:cNvGraphicFramePr>
          <p:nvPr/>
        </p:nvGraphicFramePr>
        <p:xfrm>
          <a:off x="2816225" y="728663"/>
          <a:ext cx="1181100" cy="487362"/>
        </p:xfrm>
        <a:graphic>
          <a:graphicData uri="http://schemas.openxmlformats.org/presentationml/2006/ole">
            <mc:AlternateContent xmlns:mc="http://schemas.openxmlformats.org/markup-compatibility/2006">
              <mc:Choice xmlns:v="urn:schemas-microsoft-com:vml" Requires="v">
                <p:oleObj spid="_x0000_s28789" name="公式" r:id="rId5" imgW="1180588" imgH="482391" progId="Equation.3">
                  <p:embed/>
                </p:oleObj>
              </mc:Choice>
              <mc:Fallback>
                <p:oleObj name="公式" r:id="rId5" imgW="1180588" imgH="482391" progId="Equation.3">
                  <p:embed/>
                  <p:pic>
                    <p:nvPicPr>
                      <p:cNvPr id="0"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6225" y="728663"/>
                        <a:ext cx="1181100"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79" name="Rectangle 7"/>
          <p:cNvSpPr>
            <a:spLocks noChangeArrowheads="1"/>
          </p:cNvSpPr>
          <p:nvPr/>
        </p:nvSpPr>
        <p:spPr bwMode="auto">
          <a:xfrm>
            <a:off x="3941763" y="638175"/>
            <a:ext cx="441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的倾斜因子</a:t>
            </a:r>
            <a:r>
              <a:rPr lang="en-US" altLang="zh-CN" sz="3200" b="1"/>
              <a:t>.</a:t>
            </a:r>
            <a:r>
              <a:rPr lang="zh-CN" altLang="en-US" sz="3200" b="1"/>
              <a:t>随着</a:t>
            </a:r>
            <a:r>
              <a:rPr lang="en-US" altLang="zh-CN" sz="3200" b="1"/>
              <a:t>k</a:t>
            </a:r>
            <a:r>
              <a:rPr lang="zh-CN" altLang="en-US" sz="3200" b="1"/>
              <a:t>的增</a:t>
            </a:r>
            <a:r>
              <a:rPr lang="zh-CN" altLang="en-US" sz="3200"/>
              <a:t>  </a:t>
            </a:r>
          </a:p>
        </p:txBody>
      </p:sp>
      <p:sp>
        <p:nvSpPr>
          <p:cNvPr id="28680" name="Rectangle 8"/>
          <p:cNvSpPr>
            <a:spLocks noChangeArrowheads="1"/>
          </p:cNvSpPr>
          <p:nvPr/>
        </p:nvSpPr>
        <p:spPr bwMode="auto">
          <a:xfrm>
            <a:off x="927100" y="1449388"/>
            <a:ext cx="8175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大</a:t>
            </a:r>
            <a:r>
              <a:rPr lang="en-US" altLang="zh-CN" sz="3200" b="1"/>
              <a:t>,</a:t>
            </a:r>
            <a:r>
              <a:rPr lang="en-US" altLang="zh-CN" sz="3200"/>
              <a:t> </a:t>
            </a:r>
          </a:p>
        </p:txBody>
      </p:sp>
      <p:sp>
        <p:nvSpPr>
          <p:cNvPr id="28681" name="Rectangle 9"/>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8682" name="Object 10"/>
          <p:cNvGraphicFramePr>
            <a:graphicFrameLocks noChangeAspect="1"/>
          </p:cNvGraphicFramePr>
          <p:nvPr/>
        </p:nvGraphicFramePr>
        <p:xfrm>
          <a:off x="1646238" y="1538288"/>
          <a:ext cx="920750" cy="476250"/>
        </p:xfrm>
        <a:graphic>
          <a:graphicData uri="http://schemas.openxmlformats.org/presentationml/2006/ole">
            <mc:AlternateContent xmlns:mc="http://schemas.openxmlformats.org/markup-compatibility/2006">
              <mc:Choice xmlns:v="urn:schemas-microsoft-com:vml" Requires="v">
                <p:oleObj spid="_x0000_s28790" name="公式" r:id="rId7" imgW="914400" imgH="482600" progId="Equation.3">
                  <p:embed/>
                </p:oleObj>
              </mc:Choice>
              <mc:Fallback>
                <p:oleObj name="公式" r:id="rId7" imgW="914400" imgH="482600" progId="Equation.3">
                  <p:embed/>
                  <p:pic>
                    <p:nvPicPr>
                      <p:cNvPr id="0"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46238" y="1538288"/>
                        <a:ext cx="920750"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83" name="Rectangle 11"/>
          <p:cNvSpPr>
            <a:spLocks noChangeArrowheads="1"/>
          </p:cNvSpPr>
          <p:nvPr/>
        </p:nvSpPr>
        <p:spPr bwMode="auto">
          <a:xfrm>
            <a:off x="2546350" y="1493838"/>
            <a:ext cx="16557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减小</a:t>
            </a:r>
            <a:r>
              <a:rPr lang="en-US" altLang="zh-CN" sz="3200" b="1"/>
              <a:t>;</a:t>
            </a:r>
            <a:r>
              <a:rPr lang="zh-CN" altLang="en-US" sz="3200" b="1"/>
              <a:t>当</a:t>
            </a:r>
            <a:r>
              <a:rPr lang="zh-CN" altLang="en-US" sz="3200"/>
              <a:t> </a:t>
            </a:r>
          </a:p>
        </p:txBody>
      </p:sp>
      <p:sp>
        <p:nvSpPr>
          <p:cNvPr id="28684" name="Rectangle 12"/>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8685" name="Object 13"/>
          <p:cNvGraphicFramePr>
            <a:graphicFrameLocks noChangeAspect="1"/>
          </p:cNvGraphicFramePr>
          <p:nvPr/>
        </p:nvGraphicFramePr>
        <p:xfrm>
          <a:off x="4032250" y="1538288"/>
          <a:ext cx="1428750" cy="487362"/>
        </p:xfrm>
        <a:graphic>
          <a:graphicData uri="http://schemas.openxmlformats.org/presentationml/2006/ole">
            <mc:AlternateContent xmlns:mc="http://schemas.openxmlformats.org/markup-compatibility/2006">
              <mc:Choice xmlns:v="urn:schemas-microsoft-com:vml" Requires="v">
                <p:oleObj spid="_x0000_s28791" name="公式" r:id="rId9" imgW="1435100" imgH="482600" progId="Equation.3">
                  <p:embed/>
                </p:oleObj>
              </mc:Choice>
              <mc:Fallback>
                <p:oleObj name="公式" r:id="rId9" imgW="1435100" imgH="482600" progId="Equation.3">
                  <p:embed/>
                  <p:pic>
                    <p:nvPicPr>
                      <p:cNvPr id="0" name="Picture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32250" y="1538288"/>
                        <a:ext cx="1428750"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86" name="Rectangle 14"/>
          <p:cNvSpPr>
            <a:spLocks noChangeArrowheads="1"/>
          </p:cNvSpPr>
          <p:nvPr/>
        </p:nvSpPr>
        <p:spPr bwMode="auto">
          <a:xfrm>
            <a:off x="5337175" y="1493838"/>
            <a:ext cx="8175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时</a:t>
            </a:r>
            <a:r>
              <a:rPr lang="en-US" altLang="zh-CN" sz="3200" b="1"/>
              <a:t>,</a:t>
            </a:r>
            <a:r>
              <a:rPr lang="en-US" altLang="zh-CN" sz="3200"/>
              <a:t> </a:t>
            </a:r>
          </a:p>
        </p:txBody>
      </p:sp>
      <p:sp>
        <p:nvSpPr>
          <p:cNvPr id="28687" name="Rectangle 15"/>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8688" name="Object 16"/>
          <p:cNvGraphicFramePr>
            <a:graphicFrameLocks noChangeAspect="1"/>
          </p:cNvGraphicFramePr>
          <p:nvPr/>
        </p:nvGraphicFramePr>
        <p:xfrm>
          <a:off x="6011863" y="1538288"/>
          <a:ext cx="1949450" cy="476250"/>
        </p:xfrm>
        <a:graphic>
          <a:graphicData uri="http://schemas.openxmlformats.org/presentationml/2006/ole">
            <mc:AlternateContent xmlns:mc="http://schemas.openxmlformats.org/markup-compatibility/2006">
              <mc:Choice xmlns:v="urn:schemas-microsoft-com:vml" Requires="v">
                <p:oleObj spid="_x0000_s28792" name="公式" r:id="rId11" imgW="1955800" imgH="482600" progId="Equation.3">
                  <p:embed/>
                </p:oleObj>
              </mc:Choice>
              <mc:Fallback>
                <p:oleObj name="公式" r:id="rId11" imgW="1955800" imgH="482600" progId="Equation.3">
                  <p:embed/>
                  <p:pic>
                    <p:nvPicPr>
                      <p:cNvPr id="0" name="Picture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11863" y="1538288"/>
                        <a:ext cx="1949450"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89" name="Rectangle 17"/>
          <p:cNvSpPr>
            <a:spLocks noChangeArrowheads="1"/>
          </p:cNvSpPr>
          <p:nvPr/>
        </p:nvSpPr>
        <p:spPr bwMode="auto">
          <a:xfrm>
            <a:off x="0" y="3157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8690" name="Object 18"/>
          <p:cNvGraphicFramePr>
            <a:graphicFrameLocks noChangeAspect="1"/>
          </p:cNvGraphicFramePr>
          <p:nvPr/>
        </p:nvGraphicFramePr>
        <p:xfrm>
          <a:off x="1016000" y="2303463"/>
          <a:ext cx="1587500" cy="481012"/>
        </p:xfrm>
        <a:graphic>
          <a:graphicData uri="http://schemas.openxmlformats.org/presentationml/2006/ole">
            <mc:AlternateContent xmlns:mc="http://schemas.openxmlformats.org/markup-compatibility/2006">
              <mc:Choice xmlns:v="urn:schemas-microsoft-com:vml" Requires="v">
                <p:oleObj spid="_x0000_s28793" name="公式" r:id="rId13" imgW="1586811" imgH="482391" progId="Equation.3">
                  <p:embed/>
                </p:oleObj>
              </mc:Choice>
              <mc:Fallback>
                <p:oleObj name="公式" r:id="rId13" imgW="1586811" imgH="482391" progId="Equation.3">
                  <p:embed/>
                  <p:pic>
                    <p:nvPicPr>
                      <p:cNvPr id="0" name="Picture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16000" y="2303463"/>
                        <a:ext cx="1587500" cy="481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8691" name="Picture 19" descr="旋转 mz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06488" y="2786063"/>
            <a:ext cx="8037512" cy="407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867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68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868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68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868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68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8688"/>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2869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286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p:bldP spid="28679" grpId="0"/>
      <p:bldP spid="28680" grpId="0"/>
      <p:bldP spid="28683" grpId="0"/>
      <p:bldP spid="2868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836613" y="549275"/>
            <a:ext cx="2216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球帽面积：</a:t>
            </a:r>
          </a:p>
        </p:txBody>
      </p:sp>
      <p:sp>
        <p:nvSpPr>
          <p:cNvPr id="29699" name="Rectangle 3"/>
          <p:cNvSpPr>
            <a:spLocks noChangeArrowheads="1"/>
          </p:cNvSpPr>
          <p:nvPr/>
        </p:nvSpPr>
        <p:spPr bwMode="auto">
          <a:xfrm>
            <a:off x="0" y="3295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9700" name="Object 4"/>
          <p:cNvGraphicFramePr>
            <a:graphicFrameLocks noChangeAspect="1"/>
          </p:cNvGraphicFramePr>
          <p:nvPr/>
        </p:nvGraphicFramePr>
        <p:xfrm>
          <a:off x="1016000" y="1358900"/>
          <a:ext cx="3321050" cy="520700"/>
        </p:xfrm>
        <a:graphic>
          <a:graphicData uri="http://schemas.openxmlformats.org/presentationml/2006/ole">
            <mc:AlternateContent xmlns:mc="http://schemas.openxmlformats.org/markup-compatibility/2006">
              <mc:Choice xmlns:v="urn:schemas-microsoft-com:vml" Requires="v">
                <p:oleObj spid="_x0000_s29790" name="公式" r:id="rId3" imgW="3314700" imgH="520700" progId="Equation.3">
                  <p:embed/>
                </p:oleObj>
              </mc:Choice>
              <mc:Fallback>
                <p:oleObj name="公式" r:id="rId3" imgW="3314700" imgH="520700" progId="Equation.3">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6000" y="1358900"/>
                        <a:ext cx="332105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01" name="Object 5"/>
          <p:cNvGraphicFramePr>
            <a:graphicFrameLocks noChangeAspect="1"/>
          </p:cNvGraphicFramePr>
          <p:nvPr/>
        </p:nvGraphicFramePr>
        <p:xfrm>
          <a:off x="4346575" y="1314450"/>
          <a:ext cx="3727450" cy="468313"/>
        </p:xfrm>
        <a:graphic>
          <a:graphicData uri="http://schemas.openxmlformats.org/presentationml/2006/ole">
            <mc:AlternateContent xmlns:mc="http://schemas.openxmlformats.org/markup-compatibility/2006">
              <mc:Choice xmlns:v="urn:schemas-microsoft-com:vml" Requires="v">
                <p:oleObj spid="_x0000_s29791" name="公式" r:id="rId5" imgW="3975100" imgH="457200" progId="Equation.3">
                  <p:embed/>
                </p:oleObj>
              </mc:Choice>
              <mc:Fallback>
                <p:oleObj name="公式" r:id="rId5" imgW="3975100" imgH="457200" progId="Equation.3">
                  <p:embed/>
                  <p:pic>
                    <p:nvPicPr>
                      <p:cNvPr id="0"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6575" y="1314450"/>
                        <a:ext cx="3727450"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02" name="Rectangle 6"/>
          <p:cNvSpPr>
            <a:spLocks noChangeArrowheads="1"/>
          </p:cNvSpPr>
          <p:nvPr/>
        </p:nvSpPr>
        <p:spPr bwMode="auto">
          <a:xfrm>
            <a:off x="836613" y="2079625"/>
            <a:ext cx="22240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余弦定理：</a:t>
            </a:r>
          </a:p>
        </p:txBody>
      </p:sp>
      <p:sp>
        <p:nvSpPr>
          <p:cNvPr id="29703" name="Rectangle 7"/>
          <p:cNvSpPr>
            <a:spLocks noChangeArrowheads="1"/>
          </p:cNvSpPr>
          <p:nvPr/>
        </p:nvSpPr>
        <p:spPr bwMode="auto">
          <a:xfrm>
            <a:off x="0" y="3143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9704" name="Object 8"/>
          <p:cNvGraphicFramePr>
            <a:graphicFrameLocks noChangeAspect="1"/>
          </p:cNvGraphicFramePr>
          <p:nvPr/>
        </p:nvGraphicFramePr>
        <p:xfrm>
          <a:off x="971550" y="2843213"/>
          <a:ext cx="7400925" cy="1092200"/>
        </p:xfrm>
        <a:graphic>
          <a:graphicData uri="http://schemas.openxmlformats.org/presentationml/2006/ole">
            <mc:AlternateContent xmlns:mc="http://schemas.openxmlformats.org/markup-compatibility/2006">
              <mc:Choice xmlns:v="urn:schemas-microsoft-com:vml" Requires="v">
                <p:oleObj spid="_x0000_s29792" name="公式" r:id="rId7" imgW="8458200" imgH="1092200" progId="Equation.3">
                  <p:embed/>
                </p:oleObj>
              </mc:Choice>
              <mc:Fallback>
                <p:oleObj name="公式" r:id="rId7" imgW="8458200" imgH="1092200" progId="Equation.3">
                  <p:embed/>
                  <p:pic>
                    <p:nvPicPr>
                      <p:cNvPr id="0"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550" y="2843213"/>
                        <a:ext cx="7400925" cy="109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05" name="Rectangle 9"/>
          <p:cNvSpPr>
            <a:spLocks noChangeArrowheads="1"/>
          </p:cNvSpPr>
          <p:nvPr/>
        </p:nvSpPr>
        <p:spPr bwMode="auto">
          <a:xfrm>
            <a:off x="836613" y="4419600"/>
            <a:ext cx="31527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由前两式可得：</a:t>
            </a:r>
            <a:r>
              <a:rPr lang="zh-CN" altLang="en-US" sz="3200"/>
              <a:t> </a:t>
            </a:r>
          </a:p>
        </p:txBody>
      </p:sp>
      <p:sp>
        <p:nvSpPr>
          <p:cNvPr id="29706" name="Rectangle 10"/>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9707" name="Object 11"/>
          <p:cNvGraphicFramePr>
            <a:graphicFrameLocks noChangeAspect="1"/>
          </p:cNvGraphicFramePr>
          <p:nvPr/>
        </p:nvGraphicFramePr>
        <p:xfrm>
          <a:off x="3851275" y="4238625"/>
          <a:ext cx="2286000" cy="977900"/>
        </p:xfrm>
        <a:graphic>
          <a:graphicData uri="http://schemas.openxmlformats.org/presentationml/2006/ole">
            <mc:AlternateContent xmlns:mc="http://schemas.openxmlformats.org/markup-compatibility/2006">
              <mc:Choice xmlns:v="urn:schemas-microsoft-com:vml" Requires="v">
                <p:oleObj spid="_x0000_s29793" name="公式" r:id="rId9" imgW="2286000" imgH="977900" progId="Equation.3">
                  <p:embed/>
                </p:oleObj>
              </mc:Choice>
              <mc:Fallback>
                <p:oleObj name="公式" r:id="rId9" imgW="2286000" imgH="977900" progId="Equation.3">
                  <p:embed/>
                  <p:pic>
                    <p:nvPicPr>
                      <p:cNvPr id="0" name="Picture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51275" y="4238625"/>
                        <a:ext cx="2286000" cy="97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08" name="Rectangle 12"/>
          <p:cNvSpPr>
            <a:spLocks noChangeArrowheads="1"/>
          </p:cNvSpPr>
          <p:nvPr/>
        </p:nvSpPr>
        <p:spPr bwMode="auto">
          <a:xfrm>
            <a:off x="0"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9709" name="Object 13"/>
          <p:cNvGraphicFramePr>
            <a:graphicFrameLocks noChangeAspect="1"/>
          </p:cNvGraphicFramePr>
          <p:nvPr/>
        </p:nvGraphicFramePr>
        <p:xfrm>
          <a:off x="1016000" y="5364163"/>
          <a:ext cx="5448300" cy="914400"/>
        </p:xfrm>
        <a:graphic>
          <a:graphicData uri="http://schemas.openxmlformats.org/presentationml/2006/ole">
            <mc:AlternateContent xmlns:mc="http://schemas.openxmlformats.org/markup-compatibility/2006">
              <mc:Choice xmlns:v="urn:schemas-microsoft-com:vml" Requires="v">
                <p:oleObj spid="_x0000_s29794" name="公式" r:id="rId11" imgW="5448300" imgH="914400" progId="Equation.3">
                  <p:embed/>
                </p:oleObj>
              </mc:Choice>
              <mc:Fallback>
                <p:oleObj name="公式" r:id="rId11" imgW="5448300" imgH="914400" progId="Equation.3">
                  <p:embed/>
                  <p:pic>
                    <p:nvPicPr>
                      <p:cNvPr id="0" name="Picture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16000" y="5364163"/>
                        <a:ext cx="54483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97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970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70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970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70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970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97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P spid="29702" grpId="0"/>
      <p:bldP spid="2970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900113" y="620713"/>
            <a:ext cx="41830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b="1"/>
              <a:t>●</a:t>
            </a:r>
            <a:r>
              <a:rPr lang="zh-CN" altLang="en-US" sz="3200" b="1"/>
              <a:t>等倾条纹的半角宽度</a:t>
            </a:r>
            <a:r>
              <a:rPr lang="zh-CN" altLang="en-US" sz="3200"/>
              <a:t> </a:t>
            </a:r>
          </a:p>
        </p:txBody>
      </p:sp>
      <p:graphicFrame>
        <p:nvGraphicFramePr>
          <p:cNvPr id="15363" name="Object 3"/>
          <p:cNvGraphicFramePr>
            <a:graphicFrameLocks noChangeAspect="1"/>
          </p:cNvGraphicFramePr>
          <p:nvPr/>
        </p:nvGraphicFramePr>
        <p:xfrm>
          <a:off x="2627313" y="1412875"/>
          <a:ext cx="4064000" cy="1020763"/>
        </p:xfrm>
        <a:graphic>
          <a:graphicData uri="http://schemas.openxmlformats.org/presentationml/2006/ole">
            <mc:AlternateContent xmlns:mc="http://schemas.openxmlformats.org/markup-compatibility/2006">
              <mc:Choice xmlns:v="urn:schemas-microsoft-com:vml" Requires="v">
                <p:oleObj spid="_x0000_s15418" name="公式" r:id="rId3" imgW="4064000" imgH="1016000" progId="Equation.3">
                  <p:embed/>
                </p:oleObj>
              </mc:Choice>
              <mc:Fallback>
                <p:oleObj name="公式" r:id="rId3" imgW="4064000" imgH="1016000" progId="Equation.3">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1412875"/>
                        <a:ext cx="4064000" cy="1020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4" name="Rectangle 4"/>
          <p:cNvSpPr>
            <a:spLocks noChangeArrowheads="1"/>
          </p:cNvSpPr>
          <p:nvPr/>
        </p:nvSpPr>
        <p:spPr bwMode="auto">
          <a:xfrm>
            <a:off x="927100" y="3338513"/>
            <a:ext cx="33702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b="1"/>
              <a:t>●</a:t>
            </a:r>
            <a:r>
              <a:rPr lang="zh-CN" altLang="en-US" sz="3200" b="1"/>
              <a:t>两谱线的角距离</a:t>
            </a:r>
            <a:r>
              <a:rPr lang="zh-CN" altLang="en-US" sz="3200"/>
              <a:t> </a:t>
            </a:r>
          </a:p>
        </p:txBody>
      </p:sp>
      <p:sp>
        <p:nvSpPr>
          <p:cNvPr id="15365" name="Rectangle 5"/>
          <p:cNvSpPr>
            <a:spLocks noChangeArrowheads="1"/>
          </p:cNvSpPr>
          <p:nvPr/>
        </p:nvSpPr>
        <p:spPr bwMode="auto">
          <a:xfrm>
            <a:off x="881063" y="2619375"/>
            <a:ext cx="4089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上式表示</a:t>
            </a:r>
            <a:r>
              <a:rPr lang="en-US" altLang="zh-CN" sz="3200" b="1"/>
              <a:t>R</a:t>
            </a:r>
            <a:r>
              <a:rPr lang="zh-CN" altLang="en-US" sz="3200" b="1"/>
              <a:t>和</a:t>
            </a:r>
            <a:r>
              <a:rPr lang="en-US" altLang="zh-CN" sz="3200" b="1"/>
              <a:t>t</a:t>
            </a:r>
            <a:r>
              <a:rPr lang="zh-CN" altLang="en-US" sz="3200" b="1"/>
              <a:t>越大</a:t>
            </a:r>
            <a:r>
              <a:rPr lang="en-US" altLang="zh-CN" sz="3200" b="1"/>
              <a:t>,</a:t>
            </a:r>
            <a:r>
              <a:rPr lang="zh-CN" altLang="en-US" sz="3200" b="1"/>
              <a:t>则</a:t>
            </a:r>
            <a:r>
              <a:rPr lang="zh-CN" altLang="en-US" sz="3200"/>
              <a:t> </a:t>
            </a:r>
          </a:p>
        </p:txBody>
      </p:sp>
      <p:graphicFrame>
        <p:nvGraphicFramePr>
          <p:cNvPr id="15366" name="Object 6"/>
          <p:cNvGraphicFramePr>
            <a:graphicFrameLocks noChangeAspect="1"/>
          </p:cNvGraphicFramePr>
          <p:nvPr/>
        </p:nvGraphicFramePr>
        <p:xfrm>
          <a:off x="4841875" y="2619375"/>
          <a:ext cx="715963" cy="552450"/>
        </p:xfrm>
        <a:graphic>
          <a:graphicData uri="http://schemas.openxmlformats.org/presentationml/2006/ole">
            <mc:AlternateContent xmlns:mc="http://schemas.openxmlformats.org/markup-compatibility/2006">
              <mc:Choice xmlns:v="urn:schemas-microsoft-com:vml" Requires="v">
                <p:oleObj spid="_x0000_s15419" name="公式" r:id="rId5" imgW="710891" imgH="545863" progId="Equation.3">
                  <p:embed/>
                </p:oleObj>
              </mc:Choice>
              <mc:Fallback>
                <p:oleObj name="公式" r:id="rId5" imgW="710891" imgH="545863" progId="Equation.3">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1875" y="2619375"/>
                        <a:ext cx="715963"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7" name="Rectangle 7"/>
          <p:cNvSpPr>
            <a:spLocks noChangeArrowheads="1"/>
          </p:cNvSpPr>
          <p:nvPr/>
        </p:nvSpPr>
        <p:spPr bwMode="auto">
          <a:xfrm>
            <a:off x="5562600" y="2619375"/>
            <a:ext cx="28479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越小</a:t>
            </a:r>
            <a:r>
              <a:rPr lang="en-US" altLang="zh-CN" sz="3200" b="1"/>
              <a:t>,</a:t>
            </a:r>
            <a:r>
              <a:rPr lang="zh-CN" altLang="en-US" sz="3200" b="1"/>
              <a:t>条纹变细</a:t>
            </a:r>
            <a:r>
              <a:rPr lang="en-US" altLang="zh-CN" sz="3200" b="1"/>
              <a:t>.</a:t>
            </a:r>
          </a:p>
        </p:txBody>
      </p:sp>
      <p:graphicFrame>
        <p:nvGraphicFramePr>
          <p:cNvPr id="15368" name="Object 8"/>
          <p:cNvGraphicFramePr>
            <a:graphicFrameLocks noChangeAspect="1"/>
          </p:cNvGraphicFramePr>
          <p:nvPr/>
        </p:nvGraphicFramePr>
        <p:xfrm>
          <a:off x="2843213" y="4005263"/>
          <a:ext cx="3435350" cy="1058862"/>
        </p:xfrm>
        <a:graphic>
          <a:graphicData uri="http://schemas.openxmlformats.org/presentationml/2006/ole">
            <mc:AlternateContent xmlns:mc="http://schemas.openxmlformats.org/markup-compatibility/2006">
              <mc:Choice xmlns:v="urn:schemas-microsoft-com:vml" Requires="v">
                <p:oleObj spid="_x0000_s15420" name="公式" r:id="rId7" imgW="3429000" imgH="1054100" progId="Equation.3">
                  <p:embed/>
                </p:oleObj>
              </mc:Choice>
              <mc:Fallback>
                <p:oleObj name="公式" r:id="rId7" imgW="3429000" imgH="1054100" progId="Equation.3">
                  <p:embed/>
                  <p:pic>
                    <p:nvPicPr>
                      <p:cNvPr id="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3213" y="4005263"/>
                        <a:ext cx="3435350" cy="1058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9" name="Rectangle 9"/>
          <p:cNvSpPr>
            <a:spLocks noChangeArrowheads="1"/>
          </p:cNvSpPr>
          <p:nvPr/>
        </p:nvSpPr>
        <p:spPr bwMode="auto">
          <a:xfrm>
            <a:off x="881063" y="5094288"/>
            <a:ext cx="7335837"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40000"/>
              </a:lnSpc>
            </a:pPr>
            <a:r>
              <a:rPr lang="zh-CN" altLang="en-US" sz="3200" b="1"/>
              <a:t>上式表示：条纹的级别</a:t>
            </a:r>
            <a:r>
              <a:rPr lang="en-US" altLang="zh-CN" sz="3200" b="1"/>
              <a:t>m</a:t>
            </a:r>
            <a:r>
              <a:rPr lang="zh-CN" altLang="en-US" sz="3200" b="1"/>
              <a:t>越高，</a:t>
            </a:r>
            <a:r>
              <a:rPr lang="en-US" altLang="zh-CN" sz="3200" b="1"/>
              <a:t>t</a:t>
            </a:r>
            <a:r>
              <a:rPr lang="zh-CN" altLang="en-US" sz="3200" b="1"/>
              <a:t>越小</a:t>
            </a:r>
            <a:r>
              <a:rPr lang="en-US" altLang="zh-CN" sz="3200" b="1"/>
              <a:t>,</a:t>
            </a:r>
            <a:r>
              <a:rPr lang="zh-CN" altLang="en-US" sz="3200" b="1"/>
              <a:t>两条纹的角间距越大</a:t>
            </a:r>
            <a:r>
              <a:rPr lang="en-US" altLang="zh-CN" sz="3200" b="1"/>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36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36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36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36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536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3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15364" grpId="0"/>
      <p:bldP spid="15365" grpId="0"/>
      <p:bldP spid="15367" grpId="0"/>
      <p:bldP spid="1536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0" y="3157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0723" name="Object 3"/>
          <p:cNvGraphicFramePr>
            <a:graphicFrameLocks noChangeAspect="1"/>
          </p:cNvGraphicFramePr>
          <p:nvPr/>
        </p:nvGraphicFramePr>
        <p:xfrm>
          <a:off x="1016000" y="593725"/>
          <a:ext cx="2990850" cy="998538"/>
        </p:xfrm>
        <a:graphic>
          <a:graphicData uri="http://schemas.openxmlformats.org/presentationml/2006/ole">
            <mc:AlternateContent xmlns:mc="http://schemas.openxmlformats.org/markup-compatibility/2006">
              <mc:Choice xmlns:v="urn:schemas-microsoft-com:vml" Requires="v">
                <p:oleObj spid="_x0000_s30815" name="公式" r:id="rId3" imgW="2997200" imgH="1003300" progId="Equation.3">
                  <p:embed/>
                </p:oleObj>
              </mc:Choice>
              <mc:Fallback>
                <p:oleObj name="公式" r:id="rId3" imgW="2997200" imgH="1003300" progId="Equation.3">
                  <p:embed/>
                  <p:pic>
                    <p:nvPicPr>
                      <p:cNvPr id="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6000" y="593725"/>
                        <a:ext cx="2990850" cy="998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4" name="Rectangle 4"/>
          <p:cNvSpPr>
            <a:spLocks noChangeArrowheads="1"/>
          </p:cNvSpPr>
          <p:nvPr/>
        </p:nvSpPr>
        <p:spPr bwMode="auto">
          <a:xfrm>
            <a:off x="4122738" y="863600"/>
            <a:ext cx="18589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与</a:t>
            </a:r>
            <a:r>
              <a:rPr lang="en-US" altLang="zh-CN" sz="3200" b="1"/>
              <a:t>k</a:t>
            </a:r>
            <a:r>
              <a:rPr lang="zh-CN" altLang="en-US" sz="3200" b="1"/>
              <a:t>无关</a:t>
            </a:r>
            <a:r>
              <a:rPr lang="en-US" altLang="zh-CN" sz="3200" b="1"/>
              <a:t>.</a:t>
            </a:r>
            <a:r>
              <a:rPr lang="en-US" altLang="zh-CN" sz="3200"/>
              <a:t> </a:t>
            </a:r>
          </a:p>
        </p:txBody>
      </p:sp>
      <p:graphicFrame>
        <p:nvGraphicFramePr>
          <p:cNvPr id="30725" name="Object 5"/>
          <p:cNvGraphicFramePr>
            <a:graphicFrameLocks noChangeAspect="1"/>
          </p:cNvGraphicFramePr>
          <p:nvPr/>
        </p:nvGraphicFramePr>
        <p:xfrm>
          <a:off x="1016000" y="1854200"/>
          <a:ext cx="4214813" cy="998538"/>
        </p:xfrm>
        <a:graphic>
          <a:graphicData uri="http://schemas.openxmlformats.org/presentationml/2006/ole">
            <mc:AlternateContent xmlns:mc="http://schemas.openxmlformats.org/markup-compatibility/2006">
              <mc:Choice xmlns:v="urn:schemas-microsoft-com:vml" Requires="v">
                <p:oleObj spid="_x0000_s30816" name="公式" r:id="rId5" imgW="4203700" imgH="1003300" progId="Equation.3">
                  <p:embed/>
                </p:oleObj>
              </mc:Choice>
              <mc:Fallback>
                <p:oleObj name="公式" r:id="rId5" imgW="4203700" imgH="1003300" progId="Equation.3">
                  <p:embed/>
                  <p:pic>
                    <p:nvPicPr>
                      <p:cNvPr id="0"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6000" y="1854200"/>
                        <a:ext cx="4214813" cy="998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6" name="Rectangle 6"/>
          <p:cNvSpPr>
            <a:spLocks noChangeArrowheads="1"/>
          </p:cNvSpPr>
          <p:nvPr/>
        </p:nvSpPr>
        <p:spPr bwMode="auto">
          <a:xfrm>
            <a:off x="5246688" y="2079625"/>
            <a:ext cx="11128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考虑</a:t>
            </a:r>
            <a:r>
              <a:rPr lang="zh-CN" altLang="en-US" sz="3200"/>
              <a:t> </a:t>
            </a:r>
          </a:p>
        </p:txBody>
      </p:sp>
      <p:sp>
        <p:nvSpPr>
          <p:cNvPr id="30727" name="Rectangle 7"/>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0728" name="Object 8"/>
          <p:cNvGraphicFramePr>
            <a:graphicFrameLocks noChangeAspect="1"/>
          </p:cNvGraphicFramePr>
          <p:nvPr/>
        </p:nvGraphicFramePr>
        <p:xfrm>
          <a:off x="6237288" y="2124075"/>
          <a:ext cx="920750" cy="476250"/>
        </p:xfrm>
        <a:graphic>
          <a:graphicData uri="http://schemas.openxmlformats.org/presentationml/2006/ole">
            <mc:AlternateContent xmlns:mc="http://schemas.openxmlformats.org/markup-compatibility/2006">
              <mc:Choice xmlns:v="urn:schemas-microsoft-com:vml" Requires="v">
                <p:oleObj spid="_x0000_s30817" name="公式" r:id="rId7" imgW="914400" imgH="482600" progId="Equation.3">
                  <p:embed/>
                </p:oleObj>
              </mc:Choice>
              <mc:Fallback>
                <p:oleObj name="公式" r:id="rId7" imgW="914400" imgH="482600" progId="Equation.3">
                  <p:embed/>
                  <p:pic>
                    <p:nvPicPr>
                      <p:cNvPr id="0" name="Picture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37288" y="2124075"/>
                        <a:ext cx="920750"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9" name="Rectangle 9"/>
          <p:cNvSpPr>
            <a:spLocks noChangeArrowheads="1"/>
          </p:cNvSpPr>
          <p:nvPr/>
        </p:nvSpPr>
        <p:spPr bwMode="auto">
          <a:xfrm>
            <a:off x="881063" y="2889250"/>
            <a:ext cx="19351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3200" b="1"/>
              <a:t>可得</a:t>
            </a:r>
          </a:p>
        </p:txBody>
      </p:sp>
      <p:sp>
        <p:nvSpPr>
          <p:cNvPr id="30730" name="Rectangle 10"/>
          <p:cNvSpPr>
            <a:spLocks noChangeArrowheads="1"/>
          </p:cNvSpPr>
          <p:nvPr/>
        </p:nvSpPr>
        <p:spPr bwMode="auto">
          <a:xfrm>
            <a:off x="7137400" y="2079625"/>
            <a:ext cx="1112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t>影响</a:t>
            </a:r>
            <a:r>
              <a:rPr lang="en-US" altLang="zh-CN" sz="3200" b="1"/>
              <a:t>,</a:t>
            </a:r>
          </a:p>
        </p:txBody>
      </p:sp>
      <p:sp>
        <p:nvSpPr>
          <p:cNvPr id="30731" name="Rectangle 11"/>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0732" name="Object 12"/>
          <p:cNvGraphicFramePr>
            <a:graphicFrameLocks noChangeAspect="1"/>
          </p:cNvGraphicFramePr>
          <p:nvPr/>
        </p:nvGraphicFramePr>
        <p:xfrm>
          <a:off x="971550" y="3743325"/>
          <a:ext cx="7037388" cy="487363"/>
        </p:xfrm>
        <a:graphic>
          <a:graphicData uri="http://schemas.openxmlformats.org/presentationml/2006/ole">
            <mc:AlternateContent xmlns:mc="http://schemas.openxmlformats.org/markup-compatibility/2006">
              <mc:Choice xmlns:v="urn:schemas-microsoft-com:vml" Requires="v">
                <p:oleObj spid="_x0000_s30818" name="公式" r:id="rId9" imgW="7848600" imgH="482600" progId="Equation.3">
                  <p:embed/>
                </p:oleObj>
              </mc:Choice>
              <mc:Fallback>
                <p:oleObj name="公式" r:id="rId9" imgW="7848600" imgH="482600" progId="Equation.3">
                  <p:embed/>
                  <p:pic>
                    <p:nvPicPr>
                      <p:cNvPr id="0" name="Picture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1550" y="3743325"/>
                        <a:ext cx="7037388"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33" name="Object 13"/>
          <p:cNvGraphicFramePr>
            <a:graphicFrameLocks noChangeAspect="1"/>
          </p:cNvGraphicFramePr>
          <p:nvPr/>
        </p:nvGraphicFramePr>
        <p:xfrm>
          <a:off x="1016000" y="4373563"/>
          <a:ext cx="6261100" cy="914400"/>
        </p:xfrm>
        <a:graphic>
          <a:graphicData uri="http://schemas.openxmlformats.org/presentationml/2006/ole">
            <mc:AlternateContent xmlns:mc="http://schemas.openxmlformats.org/markup-compatibility/2006">
              <mc:Choice xmlns:v="urn:schemas-microsoft-com:vml" Requires="v">
                <p:oleObj spid="_x0000_s30819" name="公式" r:id="rId11" imgW="6261100" imgH="914400" progId="Equation.3">
                  <p:embed/>
                </p:oleObj>
              </mc:Choice>
              <mc:Fallback>
                <p:oleObj name="公式" r:id="rId11" imgW="6261100" imgH="914400" progId="Equation.3">
                  <p:embed/>
                  <p:pic>
                    <p:nvPicPr>
                      <p:cNvPr id="0" name="Picture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16000" y="4373563"/>
                        <a:ext cx="62611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34" name="Rectangle 14"/>
          <p:cNvSpPr>
            <a:spLocks noChangeArrowheads="1"/>
          </p:cNvSpPr>
          <p:nvPr/>
        </p:nvSpPr>
        <p:spPr bwMode="auto">
          <a:xfrm>
            <a:off x="881063" y="5408613"/>
            <a:ext cx="44116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tabLst>
                <a:tab pos="228600" algn="l"/>
              </a:tabLst>
            </a:pPr>
            <a:r>
              <a:rPr lang="en-US" altLang="en-US" b="1"/>
              <a:t>▲</a:t>
            </a:r>
            <a:r>
              <a:rPr lang="en-US" altLang="zh-CN" sz="3200" b="1"/>
              <a:t>P</a:t>
            </a:r>
            <a:r>
              <a:rPr lang="zh-CN" altLang="en-US" sz="3200" b="1"/>
              <a:t>点的合成振幅为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72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2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072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73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72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073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073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07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p:bldP spid="30726" grpId="0"/>
      <p:bldP spid="30729" grpId="0"/>
      <p:bldP spid="30730" grpId="0"/>
      <p:bldP spid="3073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0" y="2281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1747" name="Object 3"/>
          <p:cNvGraphicFramePr>
            <a:graphicFrameLocks noChangeAspect="1"/>
          </p:cNvGraphicFramePr>
          <p:nvPr/>
        </p:nvGraphicFramePr>
        <p:xfrm>
          <a:off x="746125" y="4598988"/>
          <a:ext cx="3033713" cy="912812"/>
        </p:xfrm>
        <a:graphic>
          <a:graphicData uri="http://schemas.openxmlformats.org/presentationml/2006/ole">
            <mc:AlternateContent xmlns:mc="http://schemas.openxmlformats.org/markup-compatibility/2006">
              <mc:Choice xmlns:v="urn:schemas-microsoft-com:vml" Requires="v">
                <p:oleObj spid="_x0000_s31832" name="公式" r:id="rId3" imgW="3035300" imgH="914400" progId="Equation.3">
                  <p:embed/>
                </p:oleObj>
              </mc:Choice>
              <mc:Fallback>
                <p:oleObj name="公式" r:id="rId3" imgW="3035300" imgH="914400" progId="Equation.3">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125" y="4598988"/>
                        <a:ext cx="3033713" cy="912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48" name="Object 4"/>
          <p:cNvGraphicFramePr>
            <a:graphicFrameLocks noChangeAspect="1"/>
          </p:cNvGraphicFramePr>
          <p:nvPr/>
        </p:nvGraphicFramePr>
        <p:xfrm>
          <a:off x="522288" y="549275"/>
          <a:ext cx="4622800" cy="863600"/>
        </p:xfrm>
        <a:graphic>
          <a:graphicData uri="http://schemas.openxmlformats.org/presentationml/2006/ole">
            <mc:AlternateContent xmlns:mc="http://schemas.openxmlformats.org/markup-compatibility/2006">
              <mc:Choice xmlns:v="urn:schemas-microsoft-com:vml" Requires="v">
                <p:oleObj spid="_x0000_s31833" name="公式" r:id="rId5" imgW="4622800" imgH="863600" progId="Equation.3">
                  <p:embed/>
                </p:oleObj>
              </mc:Choice>
              <mc:Fallback>
                <p:oleObj name="公式" r:id="rId5" imgW="4622800" imgH="863600" progId="Equation.3">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288" y="549275"/>
                        <a:ext cx="46228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49" name="Object 5"/>
          <p:cNvGraphicFramePr>
            <a:graphicFrameLocks noChangeAspect="1"/>
          </p:cNvGraphicFramePr>
          <p:nvPr/>
        </p:nvGraphicFramePr>
        <p:xfrm>
          <a:off x="522288" y="1808163"/>
          <a:ext cx="6146800" cy="482600"/>
        </p:xfrm>
        <a:graphic>
          <a:graphicData uri="http://schemas.openxmlformats.org/presentationml/2006/ole">
            <mc:AlternateContent xmlns:mc="http://schemas.openxmlformats.org/markup-compatibility/2006">
              <mc:Choice xmlns:v="urn:schemas-microsoft-com:vml" Requires="v">
                <p:oleObj spid="_x0000_s31834" name="公式" r:id="rId7" imgW="6146800" imgH="482600" progId="Equation.3">
                  <p:embed/>
                </p:oleObj>
              </mc:Choice>
              <mc:Fallback>
                <p:oleObj name="公式" r:id="rId7" imgW="6146800" imgH="482600" progId="Equation.3">
                  <p:embed/>
                  <p:pic>
                    <p:nvPicPr>
                      <p:cNvPr id="0"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2288" y="1808163"/>
                        <a:ext cx="61468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50" name="Object 6"/>
          <p:cNvGraphicFramePr>
            <a:graphicFrameLocks noChangeAspect="1"/>
          </p:cNvGraphicFramePr>
          <p:nvPr/>
        </p:nvGraphicFramePr>
        <p:xfrm>
          <a:off x="927100" y="2663825"/>
          <a:ext cx="2971800" cy="596900"/>
        </p:xfrm>
        <a:graphic>
          <a:graphicData uri="http://schemas.openxmlformats.org/presentationml/2006/ole">
            <mc:AlternateContent xmlns:mc="http://schemas.openxmlformats.org/markup-compatibility/2006">
              <mc:Choice xmlns:v="urn:schemas-microsoft-com:vml" Requires="v">
                <p:oleObj spid="_x0000_s31835" name="公式" r:id="rId9" imgW="2971800" imgH="596900" progId="Equation.3">
                  <p:embed/>
                </p:oleObj>
              </mc:Choice>
              <mc:Fallback>
                <p:oleObj name="公式" r:id="rId9" imgW="2971800" imgH="596900" progId="Equation.3">
                  <p:embed/>
                  <p:pic>
                    <p:nvPicPr>
                      <p:cNvPr id="0"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27100" y="2663825"/>
                        <a:ext cx="297180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51" name="Object 7"/>
          <p:cNvGraphicFramePr>
            <a:graphicFrameLocks noChangeAspect="1"/>
          </p:cNvGraphicFramePr>
          <p:nvPr/>
        </p:nvGraphicFramePr>
        <p:xfrm>
          <a:off x="431800" y="3519488"/>
          <a:ext cx="8369300" cy="1016000"/>
        </p:xfrm>
        <a:graphic>
          <a:graphicData uri="http://schemas.openxmlformats.org/presentationml/2006/ole">
            <mc:AlternateContent xmlns:mc="http://schemas.openxmlformats.org/markup-compatibility/2006">
              <mc:Choice xmlns:v="urn:schemas-microsoft-com:vml" Requires="v">
                <p:oleObj spid="_x0000_s31836" name="公式" r:id="rId11" imgW="8369300" imgH="1016000" progId="Equation.3">
                  <p:embed/>
                </p:oleObj>
              </mc:Choice>
              <mc:Fallback>
                <p:oleObj name="公式" r:id="rId11" imgW="8369300" imgH="1016000" progId="Equation.3">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1800" y="3519488"/>
                        <a:ext cx="83693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74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175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175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17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881063" y="638175"/>
            <a:ext cx="5130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3200" b="1"/>
              <a:t>上式括号内的值为</a:t>
            </a:r>
            <a:r>
              <a:rPr lang="en-US" altLang="zh-CN" sz="3200" b="1"/>
              <a:t>0</a:t>
            </a:r>
            <a:r>
              <a:rPr lang="zh-CN" altLang="en-US" sz="3200" b="1"/>
              <a:t>，所以</a:t>
            </a:r>
          </a:p>
        </p:txBody>
      </p:sp>
      <p:sp>
        <p:nvSpPr>
          <p:cNvPr id="32771" name="Rectangle 3"/>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2772" name="Object 4"/>
          <p:cNvGraphicFramePr>
            <a:graphicFrameLocks noChangeAspect="1"/>
          </p:cNvGraphicFramePr>
          <p:nvPr/>
        </p:nvGraphicFramePr>
        <p:xfrm>
          <a:off x="1692275" y="1484313"/>
          <a:ext cx="5683250" cy="914400"/>
        </p:xfrm>
        <a:graphic>
          <a:graphicData uri="http://schemas.openxmlformats.org/presentationml/2006/ole">
            <mc:AlternateContent xmlns:mc="http://schemas.openxmlformats.org/markup-compatibility/2006">
              <mc:Choice xmlns:v="urn:schemas-microsoft-com:vml" Requires="v">
                <p:oleObj spid="_x0000_s32791" name="公式" r:id="rId3" imgW="5689600" imgH="914400" progId="Equation.3">
                  <p:embed/>
                </p:oleObj>
              </mc:Choice>
              <mc:Fallback>
                <p:oleObj name="公式" r:id="rId3" imgW="5689600" imgH="914400" progId="Equation.3">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1484313"/>
                        <a:ext cx="5683250" cy="9144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3" name="Rectangle 5"/>
          <p:cNvSpPr>
            <a:spLocks noChangeArrowheads="1"/>
          </p:cNvSpPr>
          <p:nvPr/>
        </p:nvSpPr>
        <p:spPr bwMode="auto">
          <a:xfrm>
            <a:off x="927100" y="2663825"/>
            <a:ext cx="6864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3200" b="1"/>
              <a:t>n</a:t>
            </a:r>
            <a:r>
              <a:rPr lang="zh-CN" altLang="en-US" sz="3200" b="1"/>
              <a:t>为奇</a:t>
            </a:r>
            <a:r>
              <a:rPr lang="en-US" altLang="zh-CN" sz="3200" b="1"/>
              <a:t>,P</a:t>
            </a:r>
            <a:r>
              <a:rPr lang="zh-CN" altLang="en-US" sz="3200" b="1"/>
              <a:t>点为亮点；</a:t>
            </a:r>
            <a:r>
              <a:rPr lang="en-US" altLang="zh-CN" sz="3200" b="1"/>
              <a:t>n</a:t>
            </a:r>
            <a:r>
              <a:rPr lang="zh-CN" altLang="en-US" sz="3200" b="1"/>
              <a:t>为偶</a:t>
            </a:r>
            <a:r>
              <a:rPr lang="en-US" altLang="zh-CN" sz="3200" b="1"/>
              <a:t>,P</a:t>
            </a:r>
            <a:r>
              <a:rPr lang="zh-CN" altLang="en-US" sz="3200" b="1"/>
              <a:t>点为暗点</a:t>
            </a:r>
            <a:r>
              <a:rPr lang="en-US" altLang="zh-CN" sz="3200" b="1"/>
              <a:t>.</a:t>
            </a:r>
          </a:p>
        </p:txBody>
      </p:sp>
      <p:sp>
        <p:nvSpPr>
          <p:cNvPr id="32774" name="Rectangle 6"/>
          <p:cNvSpPr>
            <a:spLocks noChangeArrowheads="1"/>
          </p:cNvSpPr>
          <p:nvPr/>
        </p:nvSpPr>
        <p:spPr bwMode="auto">
          <a:xfrm>
            <a:off x="927100" y="3563938"/>
            <a:ext cx="2038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tabLst>
                <a:tab pos="247650" algn="l"/>
              </a:tabLst>
            </a:pPr>
            <a:r>
              <a:rPr lang="en-US" altLang="en-US" b="1"/>
              <a:t>■</a:t>
            </a:r>
            <a:r>
              <a:rPr lang="zh-CN" altLang="en-US" sz="3200" b="1"/>
              <a:t>光矢量图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77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p:bldP spid="32773" grpId="0"/>
      <p:bldP spid="3277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descr="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765175"/>
            <a:ext cx="6624637" cy="54625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旋转 旋转 mz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300" y="512763"/>
            <a:ext cx="6345238" cy="634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927100" y="593725"/>
            <a:ext cx="22637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tabLst>
                <a:tab pos="247650" algn="l"/>
              </a:tabLst>
            </a:pPr>
            <a:r>
              <a:rPr lang="en-US" altLang="zh-CN" b="1"/>
              <a:t>■</a:t>
            </a:r>
            <a:r>
              <a:rPr lang="zh-CN" altLang="en-US" sz="3200" b="1"/>
              <a:t>半波带数</a:t>
            </a:r>
            <a:r>
              <a:rPr lang="en-US" altLang="zh-CN" sz="3200" b="1"/>
              <a:t>k</a:t>
            </a:r>
          </a:p>
        </p:txBody>
      </p:sp>
      <p:sp>
        <p:nvSpPr>
          <p:cNvPr id="34819" name="Rectangle 3"/>
          <p:cNvSpPr>
            <a:spLocks noChangeArrowheads="1"/>
          </p:cNvSpPr>
          <p:nvPr/>
        </p:nvSpPr>
        <p:spPr bwMode="auto">
          <a:xfrm>
            <a:off x="927100" y="1403350"/>
            <a:ext cx="2336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设圆孔中心</a:t>
            </a:r>
            <a:r>
              <a:rPr lang="zh-CN" altLang="en-US" sz="3200"/>
              <a:t> </a:t>
            </a:r>
          </a:p>
        </p:txBody>
      </p:sp>
      <p:graphicFrame>
        <p:nvGraphicFramePr>
          <p:cNvPr id="34820" name="Object 4"/>
          <p:cNvGraphicFramePr>
            <a:graphicFrameLocks noChangeAspect="1"/>
          </p:cNvGraphicFramePr>
          <p:nvPr/>
        </p:nvGraphicFramePr>
        <p:xfrm>
          <a:off x="3132138" y="1538288"/>
          <a:ext cx="325437" cy="342900"/>
        </p:xfrm>
        <a:graphic>
          <a:graphicData uri="http://schemas.openxmlformats.org/presentationml/2006/ole">
            <mc:AlternateContent xmlns:mc="http://schemas.openxmlformats.org/markup-compatibility/2006">
              <mc:Choice xmlns:v="urn:schemas-microsoft-com:vml" Requires="v">
                <p:oleObj spid="_x0000_s34929" name="公式" r:id="rId3" imgW="330057" imgH="342751" progId="Equation.3">
                  <p:embed/>
                </p:oleObj>
              </mc:Choice>
              <mc:Fallback>
                <p:oleObj name="公式" r:id="rId3" imgW="330057" imgH="342751" progId="Equation.3">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1538288"/>
                        <a:ext cx="325437"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21" name="Rectangle 5"/>
          <p:cNvSpPr>
            <a:spLocks noChangeArrowheads="1"/>
          </p:cNvSpPr>
          <p:nvPr/>
        </p:nvSpPr>
        <p:spPr bwMode="auto">
          <a:xfrm>
            <a:off x="3402013" y="1449388"/>
            <a:ext cx="27447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到波面球中心</a:t>
            </a:r>
            <a:r>
              <a:rPr lang="zh-CN" altLang="en-US" sz="3200"/>
              <a:t> </a:t>
            </a:r>
          </a:p>
        </p:txBody>
      </p:sp>
      <p:graphicFrame>
        <p:nvGraphicFramePr>
          <p:cNvPr id="34822" name="Object 6"/>
          <p:cNvGraphicFramePr>
            <a:graphicFrameLocks noChangeAspect="1"/>
          </p:cNvGraphicFramePr>
          <p:nvPr/>
        </p:nvGraphicFramePr>
        <p:xfrm>
          <a:off x="6057900" y="1628775"/>
          <a:ext cx="241300" cy="236538"/>
        </p:xfrm>
        <a:graphic>
          <a:graphicData uri="http://schemas.openxmlformats.org/presentationml/2006/ole">
            <mc:AlternateContent xmlns:mc="http://schemas.openxmlformats.org/markup-compatibility/2006">
              <mc:Choice xmlns:v="urn:schemas-microsoft-com:vml" Requires="v">
                <p:oleObj spid="_x0000_s34930" name="公式" r:id="rId5" imgW="241195" imgH="241195" progId="Equation.3">
                  <p:embed/>
                </p:oleObj>
              </mc:Choice>
              <mc:Fallback>
                <p:oleObj name="公式" r:id="rId5" imgW="241195" imgH="241195" progId="Equation.3">
                  <p:embed/>
                  <p:pic>
                    <p:nvPicPr>
                      <p:cNvPr id="0"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57900" y="1628775"/>
                        <a:ext cx="241300" cy="23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23" name="Rectangle 7"/>
          <p:cNvSpPr>
            <a:spLocks noChangeArrowheads="1"/>
          </p:cNvSpPr>
          <p:nvPr/>
        </p:nvSpPr>
        <p:spPr bwMode="auto">
          <a:xfrm>
            <a:off x="6192838" y="1403350"/>
            <a:ext cx="22891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的距离为</a:t>
            </a:r>
            <a:r>
              <a:rPr lang="en-US" altLang="zh-CN" sz="3200" b="1"/>
              <a:t>h,</a:t>
            </a:r>
            <a:r>
              <a:rPr lang="en-US" altLang="zh-CN" sz="3200"/>
              <a:t> </a:t>
            </a:r>
          </a:p>
        </p:txBody>
      </p:sp>
      <p:sp>
        <p:nvSpPr>
          <p:cNvPr id="34824" name="Rectangle 8"/>
          <p:cNvSpPr>
            <a:spLocks noChangeArrowheads="1"/>
          </p:cNvSpPr>
          <p:nvPr/>
        </p:nvSpPr>
        <p:spPr bwMode="auto">
          <a:xfrm>
            <a:off x="927100" y="2168525"/>
            <a:ext cx="2336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圆孔的半径</a:t>
            </a:r>
            <a:r>
              <a:rPr lang="zh-CN" altLang="en-US" sz="3200"/>
              <a:t> </a:t>
            </a:r>
          </a:p>
        </p:txBody>
      </p:sp>
      <p:sp>
        <p:nvSpPr>
          <p:cNvPr id="34825" name="Rectangle 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4826" name="Object 10"/>
          <p:cNvGraphicFramePr>
            <a:graphicFrameLocks noChangeAspect="1"/>
          </p:cNvGraphicFramePr>
          <p:nvPr/>
        </p:nvGraphicFramePr>
        <p:xfrm>
          <a:off x="3132138" y="2349500"/>
          <a:ext cx="292100" cy="323850"/>
        </p:xfrm>
        <a:graphic>
          <a:graphicData uri="http://schemas.openxmlformats.org/presentationml/2006/ole">
            <mc:AlternateContent xmlns:mc="http://schemas.openxmlformats.org/markup-compatibility/2006">
              <mc:Choice xmlns:v="urn:schemas-microsoft-com:vml" Requires="v">
                <p:oleObj spid="_x0000_s34931" name="公式" r:id="rId7" imgW="291973" imgH="330057" progId="Equation.3">
                  <p:embed/>
                </p:oleObj>
              </mc:Choice>
              <mc:Fallback>
                <p:oleObj name="公式" r:id="rId7" imgW="291973" imgH="330057" progId="Equation.3">
                  <p:embed/>
                  <p:pic>
                    <p:nvPicPr>
                      <p:cNvPr id="0"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2138" y="2349500"/>
                        <a:ext cx="29210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27" name="Rectangle 11"/>
          <p:cNvSpPr>
            <a:spLocks noChangeArrowheads="1"/>
          </p:cNvSpPr>
          <p:nvPr/>
        </p:nvSpPr>
        <p:spPr bwMode="auto">
          <a:xfrm>
            <a:off x="3357563" y="2168525"/>
            <a:ext cx="51228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正好等于第</a:t>
            </a:r>
            <a:r>
              <a:rPr lang="en-US" altLang="zh-CN" sz="3200" b="1"/>
              <a:t>k </a:t>
            </a:r>
            <a:r>
              <a:rPr lang="zh-CN" altLang="en-US" sz="3200" b="1"/>
              <a:t>半波带的半径</a:t>
            </a:r>
            <a:r>
              <a:rPr lang="en-US" altLang="zh-CN" sz="3200" b="1"/>
              <a:t>,</a:t>
            </a:r>
            <a:endParaRPr lang="en-US" altLang="zh-CN" sz="3200"/>
          </a:p>
        </p:txBody>
      </p:sp>
      <p:sp>
        <p:nvSpPr>
          <p:cNvPr id="34828" name="Rectangle 12"/>
          <p:cNvSpPr>
            <a:spLocks noChangeArrowheads="1"/>
          </p:cNvSpPr>
          <p:nvPr/>
        </p:nvSpPr>
        <p:spPr bwMode="auto">
          <a:xfrm>
            <a:off x="881063" y="2843213"/>
            <a:ext cx="12604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t>于是</a:t>
            </a:r>
          </a:p>
        </p:txBody>
      </p:sp>
      <p:graphicFrame>
        <p:nvGraphicFramePr>
          <p:cNvPr id="34829" name="Object 13"/>
          <p:cNvGraphicFramePr>
            <a:graphicFrameLocks noChangeAspect="1"/>
          </p:cNvGraphicFramePr>
          <p:nvPr/>
        </p:nvGraphicFramePr>
        <p:xfrm>
          <a:off x="1062038" y="5229225"/>
          <a:ext cx="4230687" cy="546100"/>
        </p:xfrm>
        <a:graphic>
          <a:graphicData uri="http://schemas.openxmlformats.org/presentationml/2006/ole">
            <mc:AlternateContent xmlns:mc="http://schemas.openxmlformats.org/markup-compatibility/2006">
              <mc:Choice xmlns:v="urn:schemas-microsoft-com:vml" Requires="v">
                <p:oleObj spid="_x0000_s34932" name="公式" r:id="rId9" imgW="4572000" imgH="546100" progId="Equation.3">
                  <p:embed/>
                </p:oleObj>
              </mc:Choice>
              <mc:Fallback>
                <p:oleObj name="公式" r:id="rId9" imgW="4572000" imgH="546100" progId="Equation.3">
                  <p:embed/>
                  <p:pic>
                    <p:nvPicPr>
                      <p:cNvPr id="0" name="Picture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2038" y="5229225"/>
                        <a:ext cx="4230687"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30" name="Object 14"/>
          <p:cNvGraphicFramePr>
            <a:graphicFrameLocks noChangeAspect="1"/>
          </p:cNvGraphicFramePr>
          <p:nvPr/>
        </p:nvGraphicFramePr>
        <p:xfrm>
          <a:off x="1062038" y="3519488"/>
          <a:ext cx="3365500" cy="596900"/>
        </p:xfrm>
        <a:graphic>
          <a:graphicData uri="http://schemas.openxmlformats.org/presentationml/2006/ole">
            <mc:AlternateContent xmlns:mc="http://schemas.openxmlformats.org/markup-compatibility/2006">
              <mc:Choice xmlns:v="urn:schemas-microsoft-com:vml" Requires="v">
                <p:oleObj spid="_x0000_s34933" name="公式" r:id="rId11" imgW="3365500" imgH="596900" progId="Equation.3">
                  <p:embed/>
                </p:oleObj>
              </mc:Choice>
              <mc:Fallback>
                <p:oleObj name="公式" r:id="rId11" imgW="3365500" imgH="596900" progId="Equation.3">
                  <p:embed/>
                  <p:pic>
                    <p:nvPicPr>
                      <p:cNvPr id="0" name="Picture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62038" y="3519488"/>
                        <a:ext cx="336550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31" name="Object 15"/>
          <p:cNvGraphicFramePr>
            <a:graphicFrameLocks noChangeAspect="1"/>
          </p:cNvGraphicFramePr>
          <p:nvPr/>
        </p:nvGraphicFramePr>
        <p:xfrm>
          <a:off x="1062038" y="4419600"/>
          <a:ext cx="3644900" cy="546100"/>
        </p:xfrm>
        <a:graphic>
          <a:graphicData uri="http://schemas.openxmlformats.org/presentationml/2006/ole">
            <mc:AlternateContent xmlns:mc="http://schemas.openxmlformats.org/markup-compatibility/2006">
              <mc:Choice xmlns:v="urn:schemas-microsoft-com:vml" Requires="v">
                <p:oleObj spid="_x0000_s34934" name="公式" r:id="rId13" imgW="3797300" imgH="546100" progId="Equation.3">
                  <p:embed/>
                </p:oleObj>
              </mc:Choice>
              <mc:Fallback>
                <p:oleObj name="公式" r:id="rId13" imgW="3797300" imgH="546100" progId="Equation.3">
                  <p:embed/>
                  <p:pic>
                    <p:nvPicPr>
                      <p:cNvPr id="0" name="Picture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62038" y="4419600"/>
                        <a:ext cx="3644900"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4832" name="Picture 16" descr="旋转 mz15"/>
          <p:cNvPicPr>
            <a:picLocks noChangeAspect="1" noChangeArrowheads="1"/>
          </p:cNvPicPr>
          <p:nvPr/>
        </p:nvPicPr>
        <p:blipFill>
          <a:blip r:embed="rId1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59338" y="3429000"/>
            <a:ext cx="3870325"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482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82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482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82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82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482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482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4828"/>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4832"/>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483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4831"/>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348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34819" grpId="0"/>
      <p:bldP spid="34821" grpId="0"/>
      <p:bldP spid="34823" grpId="0"/>
      <p:bldP spid="34824" grpId="0"/>
      <p:bldP spid="34827" grpId="0"/>
      <p:bldP spid="3482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881063" y="593725"/>
            <a:ext cx="704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dirty="0"/>
              <a:t>将</a:t>
            </a:r>
            <a:r>
              <a:rPr lang="zh-CN" altLang="en-US" sz="3200" dirty="0"/>
              <a:t> </a:t>
            </a:r>
          </a:p>
        </p:txBody>
      </p:sp>
      <p:sp>
        <p:nvSpPr>
          <p:cNvPr id="35843" name="Rectangle 3"/>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5844" name="Object 4"/>
          <p:cNvGraphicFramePr>
            <a:graphicFrameLocks noChangeAspect="1"/>
          </p:cNvGraphicFramePr>
          <p:nvPr/>
        </p:nvGraphicFramePr>
        <p:xfrm>
          <a:off x="1511300" y="414338"/>
          <a:ext cx="2406650" cy="914400"/>
        </p:xfrm>
        <a:graphic>
          <a:graphicData uri="http://schemas.openxmlformats.org/presentationml/2006/ole">
            <mc:AlternateContent xmlns:mc="http://schemas.openxmlformats.org/markup-compatibility/2006">
              <mc:Choice xmlns:v="urn:schemas-microsoft-com:vml" Requires="v">
                <p:oleObj spid="_x0000_s35899" name="公式" r:id="rId3" imgW="2413000" imgH="914400" progId="Equation.3">
                  <p:embed/>
                </p:oleObj>
              </mc:Choice>
              <mc:Fallback>
                <p:oleObj name="公式" r:id="rId3" imgW="2413000" imgH="914400" progId="Equation.3">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1300" y="414338"/>
                        <a:ext cx="240665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45" name="Rectangle 5"/>
          <p:cNvSpPr>
            <a:spLocks noChangeArrowheads="1"/>
          </p:cNvSpPr>
          <p:nvPr/>
        </p:nvSpPr>
        <p:spPr bwMode="auto">
          <a:xfrm>
            <a:off x="3941763" y="638175"/>
            <a:ext cx="32654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代入上式</a:t>
            </a:r>
            <a:r>
              <a:rPr lang="en-US" altLang="zh-CN" sz="3200" b="1"/>
              <a:t>,</a:t>
            </a:r>
            <a:r>
              <a:rPr lang="zh-CN" altLang="en-US" sz="3200" b="1"/>
              <a:t>再略去</a:t>
            </a:r>
            <a:r>
              <a:rPr lang="zh-CN" altLang="en-US" sz="3200"/>
              <a:t> </a:t>
            </a:r>
          </a:p>
        </p:txBody>
      </p:sp>
      <p:graphicFrame>
        <p:nvGraphicFramePr>
          <p:cNvPr id="35846" name="Object 6"/>
          <p:cNvGraphicFramePr>
            <a:graphicFrameLocks noChangeAspect="1"/>
          </p:cNvGraphicFramePr>
          <p:nvPr/>
        </p:nvGraphicFramePr>
        <p:xfrm>
          <a:off x="7046913" y="684213"/>
          <a:ext cx="495300" cy="488950"/>
        </p:xfrm>
        <a:graphic>
          <a:graphicData uri="http://schemas.openxmlformats.org/presentationml/2006/ole">
            <mc:AlternateContent xmlns:mc="http://schemas.openxmlformats.org/markup-compatibility/2006">
              <mc:Choice xmlns:v="urn:schemas-microsoft-com:vml" Requires="v">
                <p:oleObj spid="_x0000_s35900" name="公式" r:id="rId5" imgW="495085" imgH="495085" progId="Equation.3">
                  <p:embed/>
                </p:oleObj>
              </mc:Choice>
              <mc:Fallback>
                <p:oleObj name="公式" r:id="rId5" imgW="495085" imgH="495085" progId="Equation.3">
                  <p:embed/>
                  <p:pic>
                    <p:nvPicPr>
                      <p:cNvPr id="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46913" y="684213"/>
                        <a:ext cx="49530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47" name="Rectangle 7"/>
          <p:cNvSpPr>
            <a:spLocks noChangeArrowheads="1"/>
          </p:cNvSpPr>
          <p:nvPr/>
        </p:nvSpPr>
        <p:spPr bwMode="auto">
          <a:xfrm>
            <a:off x="881063" y="1403350"/>
            <a:ext cx="11699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3200" b="1"/>
              <a:t>可得</a:t>
            </a:r>
          </a:p>
        </p:txBody>
      </p:sp>
      <p:sp>
        <p:nvSpPr>
          <p:cNvPr id="35848" name="Rectangle 8"/>
          <p:cNvSpPr>
            <a:spLocks noChangeArrowheads="1"/>
          </p:cNvSpPr>
          <p:nvPr/>
        </p:nvSpPr>
        <p:spPr bwMode="auto">
          <a:xfrm>
            <a:off x="0" y="2805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5849" name="Object 9"/>
          <p:cNvGraphicFramePr>
            <a:graphicFrameLocks noChangeAspect="1"/>
          </p:cNvGraphicFramePr>
          <p:nvPr/>
        </p:nvGraphicFramePr>
        <p:xfrm>
          <a:off x="2051050" y="1412875"/>
          <a:ext cx="5630863" cy="1717675"/>
        </p:xfrm>
        <a:graphic>
          <a:graphicData uri="http://schemas.openxmlformats.org/presentationml/2006/ole">
            <mc:AlternateContent xmlns:mc="http://schemas.openxmlformats.org/markup-compatibility/2006">
              <mc:Choice xmlns:v="urn:schemas-microsoft-com:vml" Requires="v">
                <p:oleObj spid="_x0000_s35901" name="公式" r:id="rId7" imgW="5638800" imgH="1714500" progId="Equation.3">
                  <p:embed/>
                </p:oleObj>
              </mc:Choice>
              <mc:Fallback>
                <p:oleObj name="公式" r:id="rId7" imgW="5638800" imgH="1714500" progId="Equation.3">
                  <p:embed/>
                  <p:pic>
                    <p:nvPicPr>
                      <p:cNvPr id="0"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1050" y="1412875"/>
                        <a:ext cx="5630863" cy="171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5850" name="Picture 10" descr="旋转 mz15"/>
          <p:cNvPicPr>
            <a:picLocks noChangeAspect="1" noChangeArrowheads="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95513" y="3500438"/>
            <a:ext cx="4706937" cy="335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584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584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84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584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58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P spid="35845" grpId="0"/>
      <p:bldP spid="3584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0" y="2928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6867" name="Object 3"/>
          <p:cNvGraphicFramePr>
            <a:graphicFrameLocks noChangeAspect="1"/>
          </p:cNvGraphicFramePr>
          <p:nvPr/>
        </p:nvGraphicFramePr>
        <p:xfrm>
          <a:off x="971550" y="728663"/>
          <a:ext cx="7245350" cy="1825625"/>
        </p:xfrm>
        <a:graphic>
          <a:graphicData uri="http://schemas.openxmlformats.org/presentationml/2006/ole">
            <mc:AlternateContent xmlns:mc="http://schemas.openxmlformats.org/markup-compatibility/2006">
              <mc:Choice xmlns:v="urn:schemas-microsoft-com:vml" Requires="v">
                <p:oleObj spid="_x0000_s36939" name="公式" r:id="rId3" imgW="7340600" imgH="1854200" progId="Equation.3">
                  <p:embed/>
                </p:oleObj>
              </mc:Choice>
              <mc:Fallback>
                <p:oleObj name="公式" r:id="rId3" imgW="7340600" imgH="1854200" progId="Equation.3">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728663"/>
                        <a:ext cx="7245350" cy="182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68" name="Rectangle 4"/>
          <p:cNvSpPr>
            <a:spLocks noChangeArrowheads="1"/>
          </p:cNvSpPr>
          <p:nvPr/>
        </p:nvSpPr>
        <p:spPr bwMode="auto">
          <a:xfrm>
            <a:off x="881063" y="2798763"/>
            <a:ext cx="11128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略去</a:t>
            </a:r>
            <a:r>
              <a:rPr lang="zh-CN" altLang="en-US" sz="3200"/>
              <a:t> </a:t>
            </a:r>
          </a:p>
        </p:txBody>
      </p:sp>
      <p:graphicFrame>
        <p:nvGraphicFramePr>
          <p:cNvPr id="36869" name="Object 5"/>
          <p:cNvGraphicFramePr>
            <a:graphicFrameLocks noChangeAspect="1"/>
          </p:cNvGraphicFramePr>
          <p:nvPr/>
        </p:nvGraphicFramePr>
        <p:xfrm>
          <a:off x="1871663" y="2843213"/>
          <a:ext cx="495300" cy="488950"/>
        </p:xfrm>
        <a:graphic>
          <a:graphicData uri="http://schemas.openxmlformats.org/presentationml/2006/ole">
            <mc:AlternateContent xmlns:mc="http://schemas.openxmlformats.org/markup-compatibility/2006">
              <mc:Choice xmlns:v="urn:schemas-microsoft-com:vml" Requires="v">
                <p:oleObj spid="_x0000_s36940" name="公式" r:id="rId5" imgW="495085" imgH="495085" progId="Equation.3">
                  <p:embed/>
                </p:oleObj>
              </mc:Choice>
              <mc:Fallback>
                <p:oleObj name="公式" r:id="rId5" imgW="495085" imgH="495085" progId="Equation.3">
                  <p:embed/>
                  <p:pic>
                    <p:nvPicPr>
                      <p:cNvPr id="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1663" y="2843213"/>
                        <a:ext cx="49530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70" name="Rectangle 6"/>
          <p:cNvSpPr>
            <a:spLocks noChangeArrowheads="1"/>
          </p:cNvSpPr>
          <p:nvPr/>
        </p:nvSpPr>
        <p:spPr bwMode="auto">
          <a:xfrm>
            <a:off x="2546350" y="2843213"/>
            <a:ext cx="11128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可得</a:t>
            </a:r>
            <a:r>
              <a:rPr lang="zh-CN" altLang="en-US" sz="3200"/>
              <a:t> </a:t>
            </a:r>
          </a:p>
        </p:txBody>
      </p:sp>
      <p:sp>
        <p:nvSpPr>
          <p:cNvPr id="36871" name="Rectangle 7"/>
          <p:cNvSpPr>
            <a:spLocks noChangeArrowheads="1"/>
          </p:cNvSpPr>
          <p:nvPr/>
        </p:nvSpPr>
        <p:spPr bwMode="auto">
          <a:xfrm>
            <a:off x="0" y="3203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6872" name="Object 8"/>
          <p:cNvGraphicFramePr>
            <a:graphicFrameLocks noChangeAspect="1"/>
          </p:cNvGraphicFramePr>
          <p:nvPr/>
        </p:nvGraphicFramePr>
        <p:xfrm>
          <a:off x="3627438" y="2663825"/>
          <a:ext cx="2495550" cy="985838"/>
        </p:xfrm>
        <a:graphic>
          <a:graphicData uri="http://schemas.openxmlformats.org/presentationml/2006/ole">
            <mc:AlternateContent xmlns:mc="http://schemas.openxmlformats.org/markup-compatibility/2006">
              <mc:Choice xmlns:v="urn:schemas-microsoft-com:vml" Requires="v">
                <p:oleObj spid="_x0000_s36941" name="公式" r:id="rId7" imgW="2489200" imgH="990600" progId="Equation.3">
                  <p:embed/>
                </p:oleObj>
              </mc:Choice>
              <mc:Fallback>
                <p:oleObj name="公式" r:id="rId7" imgW="2489200" imgH="990600" progId="Equation.3">
                  <p:embed/>
                  <p:pic>
                    <p:nvPicPr>
                      <p:cNvPr id="0"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27438" y="2663825"/>
                        <a:ext cx="2495550" cy="985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73" name="Rectangle 9"/>
          <p:cNvSpPr>
            <a:spLocks noChangeArrowheads="1"/>
          </p:cNvSpPr>
          <p:nvPr/>
        </p:nvSpPr>
        <p:spPr bwMode="auto">
          <a:xfrm>
            <a:off x="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6874" name="Object 10"/>
          <p:cNvGraphicFramePr>
            <a:graphicFrameLocks noChangeAspect="1"/>
          </p:cNvGraphicFramePr>
          <p:nvPr/>
        </p:nvGraphicFramePr>
        <p:xfrm>
          <a:off x="927100" y="3924300"/>
          <a:ext cx="6516688" cy="2133600"/>
        </p:xfrm>
        <a:graphic>
          <a:graphicData uri="http://schemas.openxmlformats.org/presentationml/2006/ole">
            <mc:AlternateContent xmlns:mc="http://schemas.openxmlformats.org/markup-compatibility/2006">
              <mc:Choice xmlns:v="urn:schemas-microsoft-com:vml" Requires="v">
                <p:oleObj spid="_x0000_s36942" name="公式" r:id="rId9" imgW="6527800" imgH="2133600" progId="Equation.3">
                  <p:embed/>
                </p:oleObj>
              </mc:Choice>
              <mc:Fallback>
                <p:oleObj name="公式" r:id="rId9" imgW="6527800" imgH="2133600" progId="Equation.3">
                  <p:embed/>
                  <p:pic>
                    <p:nvPicPr>
                      <p:cNvPr id="0" name="Picture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27100" y="3924300"/>
                        <a:ext cx="6516688" cy="213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686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87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687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68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p:bldP spid="3687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0"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7891" name="Object 3"/>
          <p:cNvGraphicFramePr>
            <a:graphicFrameLocks noChangeAspect="1"/>
          </p:cNvGraphicFramePr>
          <p:nvPr/>
        </p:nvGraphicFramePr>
        <p:xfrm>
          <a:off x="1016000" y="503238"/>
          <a:ext cx="7112000" cy="1073150"/>
        </p:xfrm>
        <a:graphic>
          <a:graphicData uri="http://schemas.openxmlformats.org/presentationml/2006/ole">
            <mc:AlternateContent xmlns:mc="http://schemas.openxmlformats.org/markup-compatibility/2006">
              <mc:Choice xmlns:v="urn:schemas-microsoft-com:vml" Requires="v">
                <p:oleObj spid="_x0000_s37988" name="公式" r:id="rId3" imgW="7620000" imgH="1079500" progId="Equation.3">
                  <p:embed/>
                </p:oleObj>
              </mc:Choice>
              <mc:Fallback>
                <p:oleObj name="公式" r:id="rId3" imgW="7620000" imgH="1079500" progId="Equation.3">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6000" y="503238"/>
                        <a:ext cx="7112000" cy="1073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892" name="Rectangle 4"/>
          <p:cNvSpPr>
            <a:spLocks noChangeArrowheads="1"/>
          </p:cNvSpPr>
          <p:nvPr/>
        </p:nvSpPr>
        <p:spPr bwMode="auto">
          <a:xfrm>
            <a:off x="971550" y="1943100"/>
            <a:ext cx="704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即</a:t>
            </a:r>
            <a:r>
              <a:rPr lang="zh-CN" altLang="en-US" sz="3200"/>
              <a:t> </a:t>
            </a:r>
          </a:p>
        </p:txBody>
      </p:sp>
      <p:sp>
        <p:nvSpPr>
          <p:cNvPr id="37893" name="Rectangle 5"/>
          <p:cNvSpPr>
            <a:spLocks noChangeArrowheads="1"/>
          </p:cNvSpPr>
          <p:nvPr/>
        </p:nvSpPr>
        <p:spPr bwMode="auto">
          <a:xfrm>
            <a:off x="0" y="3128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7894" name="Object 6"/>
          <p:cNvGraphicFramePr>
            <a:graphicFrameLocks noChangeAspect="1"/>
          </p:cNvGraphicFramePr>
          <p:nvPr/>
        </p:nvGraphicFramePr>
        <p:xfrm>
          <a:off x="1646238" y="1673225"/>
          <a:ext cx="2946400" cy="1096963"/>
        </p:xfrm>
        <a:graphic>
          <a:graphicData uri="http://schemas.openxmlformats.org/presentationml/2006/ole">
            <mc:AlternateContent xmlns:mc="http://schemas.openxmlformats.org/markup-compatibility/2006">
              <mc:Choice xmlns:v="urn:schemas-microsoft-com:vml" Requires="v">
                <p:oleObj spid="_x0000_s37989" name="公式" r:id="rId5" imgW="2946400" imgH="1092200" progId="Equation.3">
                  <p:embed/>
                </p:oleObj>
              </mc:Choice>
              <mc:Fallback>
                <p:oleObj name="公式" r:id="rId5" imgW="2946400" imgH="1092200" progId="Equation.3">
                  <p:embed/>
                  <p:pic>
                    <p:nvPicPr>
                      <p:cNvPr id="0"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6238" y="1673225"/>
                        <a:ext cx="2946400" cy="1096963"/>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895" name="Rectangle 7"/>
          <p:cNvSpPr>
            <a:spLocks noChangeArrowheads="1"/>
          </p:cNvSpPr>
          <p:nvPr/>
        </p:nvSpPr>
        <p:spPr bwMode="auto">
          <a:xfrm>
            <a:off x="927100" y="2798763"/>
            <a:ext cx="22240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上式表示：</a:t>
            </a:r>
          </a:p>
        </p:txBody>
      </p:sp>
      <p:sp>
        <p:nvSpPr>
          <p:cNvPr id="37896" name="Rectangle 8"/>
          <p:cNvSpPr>
            <a:spLocks noChangeArrowheads="1"/>
          </p:cNvSpPr>
          <p:nvPr/>
        </p:nvSpPr>
        <p:spPr bwMode="auto">
          <a:xfrm>
            <a:off x="971550" y="3563938"/>
            <a:ext cx="25415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600" b="1"/>
              <a:t>●</a:t>
            </a:r>
            <a:r>
              <a:rPr lang="zh-CN" altLang="en-US" sz="3200" b="1"/>
              <a:t>圆孔的半径</a:t>
            </a:r>
            <a:r>
              <a:rPr lang="zh-CN" altLang="en-US" sz="3200"/>
              <a:t> </a:t>
            </a:r>
          </a:p>
        </p:txBody>
      </p:sp>
      <p:sp>
        <p:nvSpPr>
          <p:cNvPr id="37897" name="Rectangle 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7898" name="Object 10"/>
          <p:cNvGraphicFramePr>
            <a:graphicFrameLocks noChangeAspect="1"/>
          </p:cNvGraphicFramePr>
          <p:nvPr/>
        </p:nvGraphicFramePr>
        <p:xfrm>
          <a:off x="3357563" y="3698875"/>
          <a:ext cx="292100" cy="323850"/>
        </p:xfrm>
        <a:graphic>
          <a:graphicData uri="http://schemas.openxmlformats.org/presentationml/2006/ole">
            <mc:AlternateContent xmlns:mc="http://schemas.openxmlformats.org/markup-compatibility/2006">
              <mc:Choice xmlns:v="urn:schemas-microsoft-com:vml" Requires="v">
                <p:oleObj spid="_x0000_s37990" name="公式" r:id="rId7" imgW="291973" imgH="330057" progId="Equation.3">
                  <p:embed/>
                </p:oleObj>
              </mc:Choice>
              <mc:Fallback>
                <p:oleObj name="公式" r:id="rId7" imgW="291973" imgH="330057" progId="Equation.3">
                  <p:embed/>
                  <p:pic>
                    <p:nvPicPr>
                      <p:cNvPr id="0"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7563" y="3698875"/>
                        <a:ext cx="29210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899" name="Rectangle 11"/>
          <p:cNvSpPr>
            <a:spLocks noChangeArrowheads="1"/>
          </p:cNvSpPr>
          <p:nvPr/>
        </p:nvSpPr>
        <p:spPr bwMode="auto">
          <a:xfrm>
            <a:off x="3536950" y="3519488"/>
            <a:ext cx="52657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3200" b="1"/>
              <a:t>越大</a:t>
            </a:r>
            <a:r>
              <a:rPr lang="en-US" altLang="zh-CN" sz="3200" b="1"/>
              <a:t>,b</a:t>
            </a:r>
            <a:r>
              <a:rPr lang="zh-CN" altLang="en-US" sz="3200" b="1"/>
              <a:t>越小</a:t>
            </a:r>
            <a:r>
              <a:rPr lang="en-US" altLang="zh-CN" sz="3200" b="1"/>
              <a:t>, </a:t>
            </a:r>
            <a:r>
              <a:rPr lang="zh-CN" altLang="en-US" sz="3200" b="1"/>
              <a:t>半波带数</a:t>
            </a:r>
            <a:r>
              <a:rPr lang="en-US" altLang="zh-CN" sz="3200" b="1"/>
              <a:t>k</a:t>
            </a:r>
            <a:r>
              <a:rPr lang="zh-CN" altLang="en-US" sz="3200" b="1"/>
              <a:t>越</a:t>
            </a:r>
          </a:p>
        </p:txBody>
      </p:sp>
      <p:sp>
        <p:nvSpPr>
          <p:cNvPr id="37900" name="Rectangle 12"/>
          <p:cNvSpPr>
            <a:spLocks noChangeArrowheads="1"/>
          </p:cNvSpPr>
          <p:nvPr/>
        </p:nvSpPr>
        <p:spPr bwMode="auto">
          <a:xfrm>
            <a:off x="971550" y="4329113"/>
            <a:ext cx="7048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t>大</a:t>
            </a:r>
            <a:r>
              <a:rPr lang="en-US" altLang="zh-CN" sz="3200" b="1"/>
              <a:t>.</a:t>
            </a:r>
          </a:p>
        </p:txBody>
      </p:sp>
      <p:sp>
        <p:nvSpPr>
          <p:cNvPr id="37901" name="Rectangle 13"/>
          <p:cNvSpPr>
            <a:spLocks noChangeArrowheads="1"/>
          </p:cNvSpPr>
          <p:nvPr/>
        </p:nvSpPr>
        <p:spPr bwMode="auto">
          <a:xfrm>
            <a:off x="927100" y="5003800"/>
            <a:ext cx="42862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600" b="1"/>
              <a:t>●</a:t>
            </a:r>
            <a:r>
              <a:rPr lang="zh-CN" altLang="en-US" sz="3200" b="1"/>
              <a:t>若平行光入射圆孔</a:t>
            </a:r>
            <a:r>
              <a:rPr lang="en-US" altLang="zh-CN" sz="3200" b="1"/>
              <a:t>,</a:t>
            </a:r>
            <a:r>
              <a:rPr lang="zh-CN" altLang="en-US" sz="3200" b="1"/>
              <a:t>则</a:t>
            </a:r>
            <a:r>
              <a:rPr lang="zh-CN" altLang="en-US" sz="3200"/>
              <a:t> </a:t>
            </a:r>
          </a:p>
        </p:txBody>
      </p:sp>
      <p:sp>
        <p:nvSpPr>
          <p:cNvPr id="37902" name="Rectangle 1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7903" name="Object 15"/>
          <p:cNvGraphicFramePr>
            <a:graphicFrameLocks noChangeAspect="1"/>
          </p:cNvGraphicFramePr>
          <p:nvPr/>
        </p:nvGraphicFramePr>
        <p:xfrm>
          <a:off x="5021263" y="5138738"/>
          <a:ext cx="1428750" cy="373062"/>
        </p:xfrm>
        <a:graphic>
          <a:graphicData uri="http://schemas.openxmlformats.org/presentationml/2006/ole">
            <mc:AlternateContent xmlns:mc="http://schemas.openxmlformats.org/markup-compatibility/2006">
              <mc:Choice xmlns:v="urn:schemas-microsoft-com:vml" Requires="v">
                <p:oleObj spid="_x0000_s37991" name="公式" r:id="rId9" imgW="1422400" imgH="368300" progId="Equation.3">
                  <p:embed/>
                </p:oleObj>
              </mc:Choice>
              <mc:Fallback>
                <p:oleObj name="公式" r:id="rId9" imgW="1422400" imgH="368300" progId="Equation.3">
                  <p:embed/>
                  <p:pic>
                    <p:nvPicPr>
                      <p:cNvPr id="0" name="Picture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21263" y="5138738"/>
                        <a:ext cx="1428750" cy="373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904" name="Rectangle 16"/>
          <p:cNvSpPr>
            <a:spLocks noChangeArrowheads="1"/>
          </p:cNvSpPr>
          <p:nvPr/>
        </p:nvSpPr>
        <p:spPr bwMode="auto">
          <a:xfrm>
            <a:off x="927100" y="5768975"/>
            <a:ext cx="15208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带数为</a:t>
            </a:r>
            <a:r>
              <a:rPr lang="zh-CN" altLang="en-US" sz="3200"/>
              <a:t> </a:t>
            </a:r>
          </a:p>
        </p:txBody>
      </p:sp>
      <p:sp>
        <p:nvSpPr>
          <p:cNvPr id="37905" name="Rectangle 17"/>
          <p:cNvSpPr>
            <a:spLocks noChangeArrowheads="1"/>
          </p:cNvSpPr>
          <p:nvPr/>
        </p:nvSpPr>
        <p:spPr bwMode="auto">
          <a:xfrm>
            <a:off x="6462713" y="5003800"/>
            <a:ext cx="22494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t>于是半波</a:t>
            </a:r>
          </a:p>
        </p:txBody>
      </p:sp>
      <p:sp>
        <p:nvSpPr>
          <p:cNvPr id="37906" name="Rectangle 18"/>
          <p:cNvSpPr>
            <a:spLocks noChangeArrowheads="1"/>
          </p:cNvSpPr>
          <p:nvPr/>
        </p:nvSpPr>
        <p:spPr bwMode="auto">
          <a:xfrm>
            <a:off x="0" y="3157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7907" name="Object 19"/>
          <p:cNvGraphicFramePr>
            <a:graphicFrameLocks noChangeAspect="1"/>
          </p:cNvGraphicFramePr>
          <p:nvPr/>
        </p:nvGraphicFramePr>
        <p:xfrm>
          <a:off x="2276475" y="5815013"/>
          <a:ext cx="2133600" cy="581025"/>
        </p:xfrm>
        <a:graphic>
          <a:graphicData uri="http://schemas.openxmlformats.org/presentationml/2006/ole">
            <mc:AlternateContent xmlns:mc="http://schemas.openxmlformats.org/markup-compatibility/2006">
              <mc:Choice xmlns:v="urn:schemas-microsoft-com:vml" Requires="v">
                <p:oleObj spid="_x0000_s37992" name="公式" r:id="rId11" imgW="2133600" imgH="584200" progId="Equation.3">
                  <p:embed/>
                </p:oleObj>
              </mc:Choice>
              <mc:Fallback>
                <p:oleObj name="公式" r:id="rId11" imgW="2133600" imgH="584200" progId="Equation.3">
                  <p:embed/>
                  <p:pic>
                    <p:nvPicPr>
                      <p:cNvPr id="0" name="Picture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76475" y="5815013"/>
                        <a:ext cx="2133600" cy="581025"/>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789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89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89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789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89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7900">
                                            <p:txEl>
                                              <p:pRg st="0" end="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901"/>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790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7905"/>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7904"/>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79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p:bldP spid="37895" grpId="0"/>
      <p:bldP spid="37896" grpId="0"/>
      <p:bldP spid="37899" grpId="0"/>
      <p:bldP spid="37901" grpId="0"/>
      <p:bldP spid="37904" grpId="0"/>
      <p:bldP spid="3790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900113" y="549275"/>
            <a:ext cx="19351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b="1"/>
              <a:t>■</a:t>
            </a:r>
            <a:r>
              <a:rPr lang="zh-CN" altLang="en-US" sz="3200" b="1"/>
              <a:t>说明</a:t>
            </a:r>
          </a:p>
        </p:txBody>
      </p:sp>
      <p:sp>
        <p:nvSpPr>
          <p:cNvPr id="38915" name="Rectangle 3"/>
          <p:cNvSpPr>
            <a:spLocks noChangeArrowheads="1"/>
          </p:cNvSpPr>
          <p:nvPr/>
        </p:nvSpPr>
        <p:spPr bwMode="auto">
          <a:xfrm>
            <a:off x="927100" y="1403350"/>
            <a:ext cx="26543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b="1"/>
              <a:t>▲</a:t>
            </a:r>
            <a:r>
              <a:rPr lang="zh-CN" altLang="en-US" sz="3200" b="1"/>
              <a:t>自由传播</a:t>
            </a:r>
          </a:p>
        </p:txBody>
      </p:sp>
      <p:pic>
        <p:nvPicPr>
          <p:cNvPr id="38916" name="Picture 4" descr="旋转 mz1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1982788"/>
            <a:ext cx="7344816" cy="4542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9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2"/>
          <p:cNvGrpSpPr>
            <a:grpSpLocks/>
          </p:cNvGrpSpPr>
          <p:nvPr/>
        </p:nvGrpSpPr>
        <p:grpSpPr bwMode="auto">
          <a:xfrm>
            <a:off x="4572000" y="0"/>
            <a:ext cx="4572000" cy="4319588"/>
            <a:chOff x="2455" y="0"/>
            <a:chExt cx="3563" cy="4031"/>
          </a:xfrm>
        </p:grpSpPr>
        <p:pic>
          <p:nvPicPr>
            <p:cNvPr id="16387" name="Picture 3" descr="旋转 mz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5" y="0"/>
              <a:ext cx="3563" cy="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Line 4"/>
            <p:cNvSpPr>
              <a:spLocks noChangeShapeType="1"/>
            </p:cNvSpPr>
            <p:nvPr/>
          </p:nvSpPr>
          <p:spPr bwMode="auto">
            <a:xfrm>
              <a:off x="3787" y="1933"/>
              <a:ext cx="318" cy="0"/>
            </a:xfrm>
            <a:prstGeom prst="line">
              <a:avLst/>
            </a:prstGeom>
            <a:noFill/>
            <a:ln w="38100">
              <a:solidFill>
                <a:srgbClr val="FF66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89" name="Line 5"/>
            <p:cNvSpPr>
              <a:spLocks noChangeShapeType="1"/>
            </p:cNvSpPr>
            <p:nvPr/>
          </p:nvSpPr>
          <p:spPr bwMode="auto">
            <a:xfrm>
              <a:off x="3606" y="2568"/>
              <a:ext cx="318" cy="0"/>
            </a:xfrm>
            <a:prstGeom prst="line">
              <a:avLst/>
            </a:prstGeom>
            <a:noFill/>
            <a:ln w="38100">
              <a:solidFill>
                <a:srgbClr val="FF66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6390" name="Object 6"/>
            <p:cNvGraphicFramePr>
              <a:graphicFrameLocks noChangeAspect="1"/>
            </p:cNvGraphicFramePr>
            <p:nvPr/>
          </p:nvGraphicFramePr>
          <p:xfrm>
            <a:off x="3606" y="3022"/>
            <a:ext cx="432" cy="299"/>
          </p:xfrm>
          <a:graphic>
            <a:graphicData uri="http://schemas.openxmlformats.org/presentationml/2006/ole">
              <mc:AlternateContent xmlns:mc="http://schemas.openxmlformats.org/markup-compatibility/2006">
                <mc:Choice xmlns:v="urn:schemas-microsoft-com:vml" Requires="v">
                  <p:oleObj spid="_x0000_s16481" name="公式" r:id="rId4" imgW="685800" imgH="469900" progId="Equation.3">
                    <p:embed/>
                  </p:oleObj>
                </mc:Choice>
                <mc:Fallback>
                  <p:oleObj name="公式" r:id="rId4" imgW="685800" imgH="469900" progId="Equation.3">
                    <p:embed/>
                    <p:pic>
                      <p:nvPicPr>
                        <p:cNvPr id="0"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6" y="3022"/>
                          <a:ext cx="432" cy="299"/>
                        </a:xfrm>
                        <a:prstGeom prst="rect">
                          <a:avLst/>
                        </a:prstGeom>
                        <a:solidFill>
                          <a:srgbClr val="FF66CC"/>
                        </a:solidFill>
                      </p:spPr>
                    </p:pic>
                  </p:oleObj>
                </mc:Fallback>
              </mc:AlternateContent>
            </a:graphicData>
          </a:graphic>
        </p:graphicFrame>
        <p:graphicFrame>
          <p:nvGraphicFramePr>
            <p:cNvPr id="16391" name="Object 7"/>
            <p:cNvGraphicFramePr>
              <a:graphicFrameLocks noChangeAspect="1"/>
            </p:cNvGraphicFramePr>
            <p:nvPr/>
          </p:nvGraphicFramePr>
          <p:xfrm>
            <a:off x="4241" y="1752"/>
            <a:ext cx="472" cy="296"/>
          </p:xfrm>
          <a:graphic>
            <a:graphicData uri="http://schemas.openxmlformats.org/presentationml/2006/ole">
              <mc:AlternateContent xmlns:mc="http://schemas.openxmlformats.org/markup-compatibility/2006">
                <mc:Choice xmlns:v="urn:schemas-microsoft-com:vml" Requires="v">
                  <p:oleObj spid="_x0000_s16482" name="公式" r:id="rId6" imgW="749300" imgH="469900" progId="Equation.3">
                    <p:embed/>
                  </p:oleObj>
                </mc:Choice>
                <mc:Fallback>
                  <p:oleObj name="公式" r:id="rId6" imgW="749300" imgH="469900" progId="Equation.3">
                    <p:embed/>
                    <p:pic>
                      <p:nvPicPr>
                        <p:cNvPr id="0"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41" y="1752"/>
                          <a:ext cx="472" cy="296"/>
                        </a:xfrm>
                        <a:prstGeom prst="rect">
                          <a:avLst/>
                        </a:prstGeom>
                        <a:solidFill>
                          <a:srgbClr val="FF66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92" name="Rectangle 8"/>
            <p:cNvSpPr>
              <a:spLocks noChangeArrowheads="1"/>
            </p:cNvSpPr>
            <p:nvPr/>
          </p:nvSpPr>
          <p:spPr bwMode="auto">
            <a:xfrm>
              <a:off x="4059" y="210"/>
              <a:ext cx="1701" cy="3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6393" name="Rectangle 9"/>
          <p:cNvSpPr>
            <a:spLocks noChangeArrowheads="1"/>
          </p:cNvSpPr>
          <p:nvPr/>
        </p:nvSpPr>
        <p:spPr bwMode="auto">
          <a:xfrm>
            <a:off x="881063" y="503238"/>
            <a:ext cx="2038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b="1"/>
              <a:t>●</a:t>
            </a:r>
            <a:r>
              <a:rPr lang="zh-CN" altLang="en-US" sz="3200" b="1"/>
              <a:t>泰勒判据</a:t>
            </a:r>
          </a:p>
        </p:txBody>
      </p:sp>
      <p:graphicFrame>
        <p:nvGraphicFramePr>
          <p:cNvPr id="16394" name="Object 10"/>
          <p:cNvGraphicFramePr>
            <a:graphicFrameLocks noChangeAspect="1"/>
          </p:cNvGraphicFramePr>
          <p:nvPr/>
        </p:nvGraphicFramePr>
        <p:xfrm>
          <a:off x="971550" y="1358900"/>
          <a:ext cx="2070100" cy="552450"/>
        </p:xfrm>
        <a:graphic>
          <a:graphicData uri="http://schemas.openxmlformats.org/presentationml/2006/ole">
            <mc:AlternateContent xmlns:mc="http://schemas.openxmlformats.org/markup-compatibility/2006">
              <mc:Choice xmlns:v="urn:schemas-microsoft-com:vml" Requires="v">
                <p:oleObj spid="_x0000_s16483" name="公式" r:id="rId8" imgW="2070100" imgH="546100" progId="Equation.3">
                  <p:embed/>
                </p:oleObj>
              </mc:Choice>
              <mc:Fallback>
                <p:oleObj name="公式" r:id="rId8" imgW="2070100" imgH="546100" progId="Equation.3">
                  <p:embed/>
                  <p:pic>
                    <p:nvPicPr>
                      <p:cNvPr id="0" name="Picture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1550" y="1358900"/>
                        <a:ext cx="2070100"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5" name="Rectangle 11"/>
          <p:cNvSpPr>
            <a:spLocks noChangeArrowheads="1"/>
          </p:cNvSpPr>
          <p:nvPr/>
        </p:nvSpPr>
        <p:spPr bwMode="auto">
          <a:xfrm>
            <a:off x="836613" y="2168525"/>
            <a:ext cx="23288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色分辨本领</a:t>
            </a:r>
            <a:r>
              <a:rPr lang="zh-CN" altLang="en-US" sz="3200"/>
              <a:t> </a:t>
            </a:r>
          </a:p>
        </p:txBody>
      </p:sp>
      <p:graphicFrame>
        <p:nvGraphicFramePr>
          <p:cNvPr id="16396" name="Object 12"/>
          <p:cNvGraphicFramePr>
            <a:graphicFrameLocks noChangeAspect="1"/>
          </p:cNvGraphicFramePr>
          <p:nvPr/>
        </p:nvGraphicFramePr>
        <p:xfrm>
          <a:off x="971550" y="2754313"/>
          <a:ext cx="3752850" cy="1028700"/>
        </p:xfrm>
        <a:graphic>
          <a:graphicData uri="http://schemas.openxmlformats.org/presentationml/2006/ole">
            <mc:AlternateContent xmlns:mc="http://schemas.openxmlformats.org/markup-compatibility/2006">
              <mc:Choice xmlns:v="urn:schemas-microsoft-com:vml" Requires="v">
                <p:oleObj spid="_x0000_s16484" name="公式" r:id="rId10" imgW="3759200" imgH="1028700" progId="Equation.3">
                  <p:embed/>
                </p:oleObj>
              </mc:Choice>
              <mc:Fallback>
                <p:oleObj name="公式" r:id="rId10" imgW="3759200" imgH="1028700" progId="Equation.3">
                  <p:embed/>
                  <p:pic>
                    <p:nvPicPr>
                      <p:cNvPr id="0" name="Picture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71550" y="2754313"/>
                        <a:ext cx="3752850" cy="102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7" name="Rectangle 13"/>
          <p:cNvSpPr>
            <a:spLocks noChangeArrowheads="1"/>
          </p:cNvSpPr>
          <p:nvPr/>
        </p:nvSpPr>
        <p:spPr bwMode="auto">
          <a:xfrm>
            <a:off x="827088" y="3933825"/>
            <a:ext cx="72739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上式表示：</a:t>
            </a:r>
            <a:r>
              <a:rPr lang="en-US" altLang="zh-CN" sz="3200" b="1"/>
              <a:t>m</a:t>
            </a:r>
            <a:r>
              <a:rPr lang="zh-CN" altLang="en-US" sz="3200" b="1"/>
              <a:t>与</a:t>
            </a:r>
            <a:r>
              <a:rPr lang="en-US" altLang="zh-CN" sz="3200" b="1"/>
              <a:t>R</a:t>
            </a:r>
            <a:r>
              <a:rPr lang="zh-CN" altLang="en-US" sz="3200" b="1"/>
              <a:t>越大</a:t>
            </a:r>
            <a:r>
              <a:rPr lang="en-US" altLang="zh-CN" sz="3200" b="1"/>
              <a:t>, </a:t>
            </a:r>
            <a:r>
              <a:rPr lang="zh-CN" altLang="en-US" sz="3200" b="1"/>
              <a:t>色分辨本领越大</a:t>
            </a:r>
            <a:r>
              <a:rPr lang="en-US" altLang="zh-CN" sz="3200" b="1"/>
              <a:t>.</a:t>
            </a:r>
          </a:p>
        </p:txBody>
      </p:sp>
      <p:sp>
        <p:nvSpPr>
          <p:cNvPr id="16398" name="Rectangle 14"/>
          <p:cNvSpPr>
            <a:spLocks noChangeArrowheads="1"/>
          </p:cNvSpPr>
          <p:nvPr/>
        </p:nvSpPr>
        <p:spPr bwMode="auto">
          <a:xfrm>
            <a:off x="900113" y="4652963"/>
            <a:ext cx="48831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b="1"/>
              <a:t>▲</a:t>
            </a:r>
            <a:r>
              <a:rPr lang="zh-CN" altLang="en-US" sz="3200" b="1"/>
              <a:t>把连续光谱变成分立光谱</a:t>
            </a:r>
          </a:p>
        </p:txBody>
      </p:sp>
      <p:graphicFrame>
        <p:nvGraphicFramePr>
          <p:cNvPr id="16399" name="Object 15"/>
          <p:cNvGraphicFramePr>
            <a:graphicFrameLocks noChangeAspect="1"/>
          </p:cNvGraphicFramePr>
          <p:nvPr/>
        </p:nvGraphicFramePr>
        <p:xfrm>
          <a:off x="2916238" y="5373688"/>
          <a:ext cx="3370262" cy="984250"/>
        </p:xfrm>
        <a:graphic>
          <a:graphicData uri="http://schemas.openxmlformats.org/presentationml/2006/ole">
            <mc:AlternateContent xmlns:mc="http://schemas.openxmlformats.org/markup-compatibility/2006">
              <mc:Choice xmlns:v="urn:schemas-microsoft-com:vml" Requires="v">
                <p:oleObj spid="_x0000_s16485" name="公式" r:id="rId12" imgW="3365500" imgH="990600" progId="Equation.3">
                  <p:embed/>
                </p:oleObj>
              </mc:Choice>
              <mc:Fallback>
                <p:oleObj name="公式" r:id="rId12" imgW="3365500" imgH="990600" progId="Equation.3">
                  <p:embed/>
                  <p:pic>
                    <p:nvPicPr>
                      <p:cNvPr id="0" name="Picture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16238" y="5373688"/>
                        <a:ext cx="3370262" cy="984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00" name="Rectangle 16"/>
          <p:cNvSpPr>
            <a:spLocks noChangeArrowheads="1"/>
          </p:cNvSpPr>
          <p:nvPr/>
        </p:nvSpPr>
        <p:spPr bwMode="auto">
          <a:xfrm>
            <a:off x="4643438" y="3500438"/>
            <a:ext cx="3816350" cy="3603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9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9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9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9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39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39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63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3" grpId="0"/>
      <p:bldP spid="16395" grpId="0"/>
      <p:bldP spid="16397" grpId="0"/>
      <p:bldP spid="1639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938" name="Object 2"/>
          <p:cNvGraphicFramePr>
            <a:graphicFrameLocks noChangeAspect="1"/>
          </p:cNvGraphicFramePr>
          <p:nvPr/>
        </p:nvGraphicFramePr>
        <p:xfrm>
          <a:off x="971550" y="638175"/>
          <a:ext cx="6000750" cy="914400"/>
        </p:xfrm>
        <a:graphic>
          <a:graphicData uri="http://schemas.openxmlformats.org/presentationml/2006/ole">
            <mc:AlternateContent xmlns:mc="http://schemas.openxmlformats.org/markup-compatibility/2006">
              <mc:Choice xmlns:v="urn:schemas-microsoft-com:vml" Requires="v">
                <p:oleObj spid="_x0000_s40011" name="公式" r:id="rId3" imgW="6007100" imgH="914400" progId="Equation.3">
                  <p:embed/>
                </p:oleObj>
              </mc:Choice>
              <mc:Fallback>
                <p:oleObj name="公式" r:id="rId3" imgW="6007100" imgH="914400" progId="Equation.3">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638175"/>
                        <a:ext cx="600075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39" name="Rectangle 3"/>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9940" name="Object 4"/>
          <p:cNvGraphicFramePr>
            <a:graphicFrameLocks noChangeAspect="1"/>
          </p:cNvGraphicFramePr>
          <p:nvPr/>
        </p:nvGraphicFramePr>
        <p:xfrm>
          <a:off x="971550" y="1763713"/>
          <a:ext cx="6699250" cy="552450"/>
        </p:xfrm>
        <a:graphic>
          <a:graphicData uri="http://schemas.openxmlformats.org/presentationml/2006/ole">
            <mc:AlternateContent xmlns:mc="http://schemas.openxmlformats.org/markup-compatibility/2006">
              <mc:Choice xmlns:v="urn:schemas-microsoft-com:vml" Requires="v">
                <p:oleObj spid="_x0000_s40012" name="公式" r:id="rId5" imgW="6705600" imgH="546100" progId="Equation.3">
                  <p:embed/>
                </p:oleObj>
              </mc:Choice>
              <mc:Fallback>
                <p:oleObj name="公式" r:id="rId5" imgW="6705600" imgH="546100" progId="Equation.3">
                  <p:embed/>
                  <p:pic>
                    <p:nvPicPr>
                      <p:cNvPr id="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1763713"/>
                        <a:ext cx="6699250"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41" name="Rectangle 5"/>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9942" name="Object 6"/>
          <p:cNvGraphicFramePr>
            <a:graphicFrameLocks noChangeAspect="1"/>
          </p:cNvGraphicFramePr>
          <p:nvPr/>
        </p:nvGraphicFramePr>
        <p:xfrm>
          <a:off x="971550" y="2528888"/>
          <a:ext cx="3105150" cy="914400"/>
        </p:xfrm>
        <a:graphic>
          <a:graphicData uri="http://schemas.openxmlformats.org/presentationml/2006/ole">
            <mc:AlternateContent xmlns:mc="http://schemas.openxmlformats.org/markup-compatibility/2006">
              <mc:Choice xmlns:v="urn:schemas-microsoft-com:vml" Requires="v">
                <p:oleObj spid="_x0000_s40013" name="公式" r:id="rId7" imgW="3098800" imgH="914400" progId="Equation.3">
                  <p:embed/>
                </p:oleObj>
              </mc:Choice>
              <mc:Fallback>
                <p:oleObj name="公式" r:id="rId7" imgW="3098800" imgH="914400" progId="Equation.3">
                  <p:embed/>
                  <p:pic>
                    <p:nvPicPr>
                      <p:cNvPr id="0"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550" y="2528888"/>
                        <a:ext cx="3105150" cy="914400"/>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43" name="Rectangle 7"/>
          <p:cNvSpPr>
            <a:spLocks noChangeArrowheads="1"/>
          </p:cNvSpPr>
          <p:nvPr/>
        </p:nvSpPr>
        <p:spPr bwMode="auto">
          <a:xfrm>
            <a:off x="836613" y="3384550"/>
            <a:ext cx="7335837" cy="228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lnSpc>
                <a:spcPct val="150000"/>
              </a:lnSpc>
            </a:pPr>
            <a:r>
              <a:rPr lang="zh-CN" altLang="en-US" sz="3200" b="1"/>
              <a:t>上式表明</a:t>
            </a:r>
            <a:r>
              <a:rPr lang="en-US" altLang="zh-CN" sz="3200" b="1"/>
              <a:t>, </a:t>
            </a:r>
            <a:r>
              <a:rPr lang="zh-CN" altLang="en-US" sz="3200" b="1"/>
              <a:t>在</a:t>
            </a:r>
            <a:r>
              <a:rPr lang="en-US" altLang="zh-CN" sz="3200" b="1"/>
              <a:t>P</a:t>
            </a:r>
            <a:r>
              <a:rPr lang="zh-CN" altLang="en-US" sz="3200" b="1"/>
              <a:t>点的光矢量振幅是由中央第一个半波带的半个面积上面元发出的次波产生</a:t>
            </a:r>
            <a:r>
              <a:rPr lang="en-US" altLang="zh-CN" sz="3200" b="1"/>
              <a:t>,</a:t>
            </a:r>
            <a:r>
              <a:rPr lang="zh-CN" altLang="en-US" sz="3200" b="1"/>
              <a:t>与波面的其它部分无关</a:t>
            </a:r>
            <a:r>
              <a:rPr lang="en-US" altLang="zh-CN" sz="3200" b="1"/>
              <a:t>.</a:t>
            </a:r>
          </a:p>
        </p:txBody>
      </p:sp>
      <p:sp>
        <p:nvSpPr>
          <p:cNvPr id="39944" name="Rectangle 8"/>
          <p:cNvSpPr>
            <a:spLocks noChangeArrowheads="1"/>
          </p:cNvSpPr>
          <p:nvPr/>
        </p:nvSpPr>
        <p:spPr bwMode="auto">
          <a:xfrm>
            <a:off x="881063" y="5724525"/>
            <a:ext cx="9318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b="1"/>
              <a:t>●</a:t>
            </a:r>
            <a:r>
              <a:rPr lang="zh-CN" altLang="en-US" sz="3200" b="1"/>
              <a:t>若</a:t>
            </a:r>
            <a:r>
              <a:rPr lang="zh-CN" altLang="en-US" sz="3200"/>
              <a:t> </a:t>
            </a:r>
          </a:p>
        </p:txBody>
      </p:sp>
      <p:sp>
        <p:nvSpPr>
          <p:cNvPr id="39945" name="Rectangle 9"/>
          <p:cNvSpPr>
            <a:spLocks noChangeArrowheads="1"/>
          </p:cNvSpPr>
          <p:nvPr/>
        </p:nvSpPr>
        <p:spPr bwMode="auto">
          <a:xfrm>
            <a:off x="0" y="3262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9946" name="Object 10"/>
          <p:cNvGraphicFramePr>
            <a:graphicFrameLocks noChangeAspect="1"/>
          </p:cNvGraphicFramePr>
          <p:nvPr/>
        </p:nvGraphicFramePr>
        <p:xfrm>
          <a:off x="1692275" y="5589588"/>
          <a:ext cx="4019550" cy="679450"/>
        </p:xfrm>
        <a:graphic>
          <a:graphicData uri="http://schemas.openxmlformats.org/presentationml/2006/ole">
            <mc:AlternateContent xmlns:mc="http://schemas.openxmlformats.org/markup-compatibility/2006">
              <mc:Choice xmlns:v="urn:schemas-microsoft-com:vml" Requires="v">
                <p:oleObj spid="_x0000_s40014" name="公式" r:id="rId9" imgW="4025900" imgH="673100" progId="Equation.3">
                  <p:embed/>
                </p:oleObj>
              </mc:Choice>
              <mc:Fallback>
                <p:oleObj name="公式" r:id="rId9" imgW="4025900" imgH="673100" progId="Equation.3">
                  <p:embed/>
                  <p:pic>
                    <p:nvPicPr>
                      <p:cNvPr id="0" name="Picture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92275" y="5589588"/>
                        <a:ext cx="4019550" cy="67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994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994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94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94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99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3" grpId="0"/>
      <p:bldP spid="3994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0" y="2990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0963" name="Object 3"/>
          <p:cNvGraphicFramePr>
            <a:graphicFrameLocks noChangeAspect="1"/>
          </p:cNvGraphicFramePr>
          <p:nvPr/>
        </p:nvGraphicFramePr>
        <p:xfrm>
          <a:off x="971550" y="593725"/>
          <a:ext cx="5797550" cy="1727200"/>
        </p:xfrm>
        <a:graphic>
          <a:graphicData uri="http://schemas.openxmlformats.org/presentationml/2006/ole">
            <mc:AlternateContent xmlns:mc="http://schemas.openxmlformats.org/markup-compatibility/2006">
              <mc:Choice xmlns:v="urn:schemas-microsoft-com:vml" Requires="v">
                <p:oleObj spid="_x0000_s41000" name="公式" r:id="rId3" imgW="5791200" imgH="1727200" progId="Equation.3">
                  <p:embed/>
                </p:oleObj>
              </mc:Choice>
              <mc:Fallback>
                <p:oleObj name="公式" r:id="rId3" imgW="5791200" imgH="1727200" progId="Equation.3">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593725"/>
                        <a:ext cx="5797550" cy="172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0964" name="Picture 4" descr="旋转 mz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175" y="2492375"/>
            <a:ext cx="6030913" cy="305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Rectangle 5"/>
          <p:cNvSpPr>
            <a:spLocks noChangeArrowheads="1"/>
          </p:cNvSpPr>
          <p:nvPr/>
        </p:nvSpPr>
        <p:spPr bwMode="auto">
          <a:xfrm>
            <a:off x="881063" y="5499100"/>
            <a:ext cx="19288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球帽面积</a:t>
            </a:r>
            <a:r>
              <a:rPr lang="zh-CN" altLang="en-US" sz="3200"/>
              <a:t> </a:t>
            </a:r>
          </a:p>
        </p:txBody>
      </p:sp>
      <p:sp>
        <p:nvSpPr>
          <p:cNvPr id="40966" name="Rectangle 6"/>
          <p:cNvSpPr>
            <a:spLocks noChangeArrowheads="1"/>
          </p:cNvSpPr>
          <p:nvPr/>
        </p:nvSpPr>
        <p:spPr bwMode="auto">
          <a:xfrm>
            <a:off x="0" y="3295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0967" name="Object 7"/>
          <p:cNvGraphicFramePr>
            <a:graphicFrameLocks noChangeAspect="1"/>
          </p:cNvGraphicFramePr>
          <p:nvPr/>
        </p:nvGraphicFramePr>
        <p:xfrm>
          <a:off x="2727325" y="5499100"/>
          <a:ext cx="3321050" cy="520700"/>
        </p:xfrm>
        <a:graphic>
          <a:graphicData uri="http://schemas.openxmlformats.org/presentationml/2006/ole">
            <mc:AlternateContent xmlns:mc="http://schemas.openxmlformats.org/markup-compatibility/2006">
              <mc:Choice xmlns:v="urn:schemas-microsoft-com:vml" Requires="v">
                <p:oleObj spid="_x0000_s41001" name="公式" r:id="rId6" imgW="3314700" imgH="520700" progId="Equation.3">
                  <p:embed/>
                </p:oleObj>
              </mc:Choice>
              <mc:Fallback>
                <p:oleObj name="公式" r:id="rId6" imgW="3314700" imgH="520700" progId="Equation.3">
                  <p:embed/>
                  <p:pic>
                    <p:nvPicPr>
                      <p:cNvPr id="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27325" y="5499100"/>
                        <a:ext cx="332105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96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09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927100" y="638175"/>
            <a:ext cx="704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而</a:t>
            </a:r>
            <a:r>
              <a:rPr lang="zh-CN" altLang="en-US" sz="3200"/>
              <a:t> </a:t>
            </a:r>
          </a:p>
        </p:txBody>
      </p:sp>
      <p:sp>
        <p:nvSpPr>
          <p:cNvPr id="41987" name="Rectangle 3"/>
          <p:cNvSpPr>
            <a:spLocks noChangeArrowheads="1"/>
          </p:cNvSpPr>
          <p:nvPr/>
        </p:nvSpPr>
        <p:spPr bwMode="auto">
          <a:xfrm>
            <a:off x="0" y="3143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1988" name="Object 4"/>
          <p:cNvGraphicFramePr>
            <a:graphicFrameLocks noChangeAspect="1"/>
          </p:cNvGraphicFramePr>
          <p:nvPr/>
        </p:nvGraphicFramePr>
        <p:xfrm>
          <a:off x="1692275" y="368300"/>
          <a:ext cx="3719513" cy="1092200"/>
        </p:xfrm>
        <a:graphic>
          <a:graphicData uri="http://schemas.openxmlformats.org/presentationml/2006/ole">
            <mc:AlternateContent xmlns:mc="http://schemas.openxmlformats.org/markup-compatibility/2006">
              <mc:Choice xmlns:v="urn:schemas-microsoft-com:vml" Requires="v">
                <p:oleObj spid="_x0000_s42074" name="公式" r:id="rId3" imgW="4254500" imgH="1092200" progId="Equation.3">
                  <p:embed/>
                </p:oleObj>
              </mc:Choice>
              <mc:Fallback>
                <p:oleObj name="公式" r:id="rId3" imgW="4254500" imgH="1092200" progId="Equation.3">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368300"/>
                        <a:ext cx="3719513" cy="109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89" name="Rectangle 5"/>
          <p:cNvSpPr>
            <a:spLocks noChangeArrowheads="1"/>
          </p:cNvSpPr>
          <p:nvPr/>
        </p:nvSpPr>
        <p:spPr bwMode="auto">
          <a:xfrm>
            <a:off x="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1990" name="Object 6"/>
          <p:cNvGraphicFramePr>
            <a:graphicFrameLocks noChangeAspect="1"/>
          </p:cNvGraphicFramePr>
          <p:nvPr/>
        </p:nvGraphicFramePr>
        <p:xfrm>
          <a:off x="971550" y="1719263"/>
          <a:ext cx="3314700" cy="520700"/>
        </p:xfrm>
        <a:graphic>
          <a:graphicData uri="http://schemas.openxmlformats.org/presentationml/2006/ole">
            <mc:AlternateContent xmlns:mc="http://schemas.openxmlformats.org/markup-compatibility/2006">
              <mc:Choice xmlns:v="urn:schemas-microsoft-com:vml" Requires="v">
                <p:oleObj spid="_x0000_s42075" name="公式" r:id="rId5" imgW="3314700" imgH="520700" progId="Equation.3">
                  <p:embed/>
                </p:oleObj>
              </mc:Choice>
              <mc:Fallback>
                <p:oleObj name="公式" r:id="rId5" imgW="3314700" imgH="520700" progId="Equation.3">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1719263"/>
                        <a:ext cx="331470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1" name="Object 7"/>
          <p:cNvGraphicFramePr>
            <a:graphicFrameLocks noChangeAspect="1"/>
          </p:cNvGraphicFramePr>
          <p:nvPr/>
        </p:nvGraphicFramePr>
        <p:xfrm>
          <a:off x="1403350" y="2420938"/>
          <a:ext cx="4775200" cy="1244600"/>
        </p:xfrm>
        <a:graphic>
          <a:graphicData uri="http://schemas.openxmlformats.org/presentationml/2006/ole">
            <mc:AlternateContent xmlns:mc="http://schemas.openxmlformats.org/markup-compatibility/2006">
              <mc:Choice xmlns:v="urn:schemas-microsoft-com:vml" Requires="v">
                <p:oleObj spid="_x0000_s42076" name="公式" r:id="rId7" imgW="4775200" imgH="1244600" progId="Equation.3">
                  <p:embed/>
                </p:oleObj>
              </mc:Choice>
              <mc:Fallback>
                <p:oleObj name="公式" r:id="rId7" imgW="4775200" imgH="1244600" progId="Equation.3">
                  <p:embed/>
                  <p:pic>
                    <p:nvPicPr>
                      <p:cNvPr id="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350" y="2420938"/>
                        <a:ext cx="4775200" cy="124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2" name="Object 8"/>
          <p:cNvGraphicFramePr>
            <a:graphicFrameLocks noChangeAspect="1"/>
          </p:cNvGraphicFramePr>
          <p:nvPr/>
        </p:nvGraphicFramePr>
        <p:xfrm>
          <a:off x="1331913" y="3716338"/>
          <a:ext cx="5727700" cy="1244600"/>
        </p:xfrm>
        <a:graphic>
          <a:graphicData uri="http://schemas.openxmlformats.org/presentationml/2006/ole">
            <mc:AlternateContent xmlns:mc="http://schemas.openxmlformats.org/markup-compatibility/2006">
              <mc:Choice xmlns:v="urn:schemas-microsoft-com:vml" Requires="v">
                <p:oleObj spid="_x0000_s42077" name="公式" r:id="rId9" imgW="5727700" imgH="1244600" progId="Equation.3">
                  <p:embed/>
                </p:oleObj>
              </mc:Choice>
              <mc:Fallback>
                <p:oleObj name="公式" r:id="rId9" imgW="5727700" imgH="1244600" progId="Equation.3">
                  <p:embed/>
                  <p:pic>
                    <p:nvPicPr>
                      <p:cNvPr id="0"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1913" y="3716338"/>
                        <a:ext cx="5727700" cy="124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3" name="Object 9"/>
          <p:cNvGraphicFramePr>
            <a:graphicFrameLocks noChangeAspect="1"/>
          </p:cNvGraphicFramePr>
          <p:nvPr/>
        </p:nvGraphicFramePr>
        <p:xfrm>
          <a:off x="1331913" y="5092700"/>
          <a:ext cx="4178300" cy="1765300"/>
        </p:xfrm>
        <a:graphic>
          <a:graphicData uri="http://schemas.openxmlformats.org/presentationml/2006/ole">
            <mc:AlternateContent xmlns:mc="http://schemas.openxmlformats.org/markup-compatibility/2006">
              <mc:Choice xmlns:v="urn:schemas-microsoft-com:vml" Requires="v">
                <p:oleObj spid="_x0000_s42078" name="公式" r:id="rId11" imgW="4178300" imgH="1765300" progId="Equation.3">
                  <p:embed/>
                </p:oleObj>
              </mc:Choice>
              <mc:Fallback>
                <p:oleObj name="公式" r:id="rId11" imgW="4178300" imgH="1765300" progId="Equation.3">
                  <p:embed/>
                  <p:pic>
                    <p:nvPicPr>
                      <p:cNvPr id="0" name="Picture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31913" y="5092700"/>
                        <a:ext cx="4178300" cy="176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98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99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199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199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19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010" name="Object 2"/>
          <p:cNvGraphicFramePr>
            <a:graphicFrameLocks noChangeAspect="1"/>
          </p:cNvGraphicFramePr>
          <p:nvPr/>
        </p:nvGraphicFramePr>
        <p:xfrm>
          <a:off x="971550" y="503238"/>
          <a:ext cx="4445000" cy="1054100"/>
        </p:xfrm>
        <a:graphic>
          <a:graphicData uri="http://schemas.openxmlformats.org/presentationml/2006/ole">
            <mc:AlternateContent xmlns:mc="http://schemas.openxmlformats.org/markup-compatibility/2006">
              <mc:Choice xmlns:v="urn:schemas-microsoft-com:vml" Requires="v">
                <p:oleObj spid="_x0000_s43085" name="公式" r:id="rId3" imgW="4445000" imgH="1054100" progId="Equation.3">
                  <p:embed/>
                </p:oleObj>
              </mc:Choice>
              <mc:Fallback>
                <p:oleObj name="公式" r:id="rId3" imgW="4445000" imgH="1054100" progId="Equation.3">
                  <p:embed/>
                  <p:pic>
                    <p:nvPicPr>
                      <p:cNvPr id="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503238"/>
                        <a:ext cx="4445000"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11" name="Object 3"/>
          <p:cNvGraphicFramePr>
            <a:graphicFrameLocks noChangeAspect="1"/>
          </p:cNvGraphicFramePr>
          <p:nvPr/>
        </p:nvGraphicFramePr>
        <p:xfrm>
          <a:off x="927100" y="1763713"/>
          <a:ext cx="5143500" cy="495300"/>
        </p:xfrm>
        <a:graphic>
          <a:graphicData uri="http://schemas.openxmlformats.org/presentationml/2006/ole">
            <mc:AlternateContent xmlns:mc="http://schemas.openxmlformats.org/markup-compatibility/2006">
              <mc:Choice xmlns:v="urn:schemas-microsoft-com:vml" Requires="v">
                <p:oleObj spid="_x0000_s43086" name="公式" r:id="rId5" imgW="5143500" imgH="495300" progId="Equation.3">
                  <p:embed/>
                </p:oleObj>
              </mc:Choice>
              <mc:Fallback>
                <p:oleObj name="公式" r:id="rId5" imgW="5143500" imgH="495300" progId="Equation.3">
                  <p:embed/>
                  <p:pic>
                    <p:nvPicPr>
                      <p:cNvPr id="0"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7100" y="1763713"/>
                        <a:ext cx="51435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12" name="Rectangle 4"/>
          <p:cNvSpPr>
            <a:spLocks noChangeArrowheads="1"/>
          </p:cNvSpPr>
          <p:nvPr/>
        </p:nvSpPr>
        <p:spPr bwMode="auto">
          <a:xfrm>
            <a:off x="836613" y="2528888"/>
            <a:ext cx="7048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而</a:t>
            </a:r>
            <a:r>
              <a:rPr lang="zh-CN" altLang="en-US" sz="3200"/>
              <a:t> </a:t>
            </a:r>
          </a:p>
        </p:txBody>
      </p:sp>
      <p:sp>
        <p:nvSpPr>
          <p:cNvPr id="43013" name="Rectangle 5"/>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3014" name="Object 6"/>
          <p:cNvGraphicFramePr>
            <a:graphicFrameLocks noChangeAspect="1"/>
          </p:cNvGraphicFramePr>
          <p:nvPr/>
        </p:nvGraphicFramePr>
        <p:xfrm>
          <a:off x="1422400" y="2528888"/>
          <a:ext cx="5581650" cy="527050"/>
        </p:xfrm>
        <a:graphic>
          <a:graphicData uri="http://schemas.openxmlformats.org/presentationml/2006/ole">
            <mc:AlternateContent xmlns:mc="http://schemas.openxmlformats.org/markup-compatibility/2006">
              <mc:Choice xmlns:v="urn:schemas-microsoft-com:vml" Requires="v">
                <p:oleObj spid="_x0000_s43087" name="公式" r:id="rId7" imgW="5575300" imgH="533400" progId="Equation.3">
                  <p:embed/>
                </p:oleObj>
              </mc:Choice>
              <mc:Fallback>
                <p:oleObj name="公式" r:id="rId7" imgW="5575300" imgH="533400" progId="Equation.3">
                  <p:embed/>
                  <p:pic>
                    <p:nvPicPr>
                      <p:cNvPr id="0" name="Picture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2400" y="2528888"/>
                        <a:ext cx="5581650"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15" name="Rectangle 7"/>
          <p:cNvSpPr>
            <a:spLocks noChangeArrowheads="1"/>
          </p:cNvSpPr>
          <p:nvPr/>
        </p:nvSpPr>
        <p:spPr bwMode="auto">
          <a:xfrm>
            <a:off x="7046913" y="2484438"/>
            <a:ext cx="13509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3200" b="1"/>
              <a:t>这表</a:t>
            </a:r>
          </a:p>
        </p:txBody>
      </p:sp>
      <p:sp>
        <p:nvSpPr>
          <p:cNvPr id="43016" name="Rectangle 8"/>
          <p:cNvSpPr>
            <a:spLocks noChangeArrowheads="1"/>
          </p:cNvSpPr>
          <p:nvPr/>
        </p:nvSpPr>
        <p:spPr bwMode="auto">
          <a:xfrm>
            <a:off x="836613" y="3338513"/>
            <a:ext cx="7696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3200" b="1"/>
              <a:t>明光波仿佛是在这样一个很狭窄的管道</a:t>
            </a:r>
          </a:p>
        </p:txBody>
      </p:sp>
      <p:sp>
        <p:nvSpPr>
          <p:cNvPr id="43017" name="Rectangle 9"/>
          <p:cNvSpPr>
            <a:spLocks noChangeArrowheads="1"/>
          </p:cNvSpPr>
          <p:nvPr/>
        </p:nvSpPr>
        <p:spPr bwMode="auto">
          <a:xfrm>
            <a:off x="792163" y="4149725"/>
            <a:ext cx="37179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里沿着</a:t>
            </a:r>
            <a:r>
              <a:rPr lang="en-US" altLang="zh-CN" sz="3200" b="1"/>
              <a:t>AP</a:t>
            </a:r>
            <a:r>
              <a:rPr lang="zh-CN" altLang="en-US" sz="3200" b="1"/>
              <a:t>直线行进</a:t>
            </a:r>
            <a:r>
              <a:rPr lang="en-US" altLang="zh-CN" sz="3200" b="1"/>
              <a:t>.</a:t>
            </a:r>
          </a:p>
        </p:txBody>
      </p:sp>
      <p:sp>
        <p:nvSpPr>
          <p:cNvPr id="43018" name="Rectangle 10"/>
          <p:cNvSpPr>
            <a:spLocks noChangeArrowheads="1"/>
          </p:cNvSpPr>
          <p:nvPr/>
        </p:nvSpPr>
        <p:spPr bwMode="auto">
          <a:xfrm>
            <a:off x="755650" y="4941888"/>
            <a:ext cx="27447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b="1"/>
              <a:t>▲</a:t>
            </a:r>
            <a:r>
              <a:rPr lang="zh-CN" altLang="en-US" sz="3200" b="1"/>
              <a:t>圆孔衍射</a:t>
            </a:r>
          </a:p>
        </p:txBody>
      </p:sp>
      <p:sp>
        <p:nvSpPr>
          <p:cNvPr id="43019" name="Rectangle 11"/>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3020" name="Object 12"/>
          <p:cNvGraphicFramePr>
            <a:graphicFrameLocks noChangeAspect="1"/>
          </p:cNvGraphicFramePr>
          <p:nvPr/>
        </p:nvGraphicFramePr>
        <p:xfrm>
          <a:off x="971550" y="5815013"/>
          <a:ext cx="6718300" cy="487362"/>
        </p:xfrm>
        <a:graphic>
          <a:graphicData uri="http://schemas.openxmlformats.org/presentationml/2006/ole">
            <mc:AlternateContent xmlns:mc="http://schemas.openxmlformats.org/markup-compatibility/2006">
              <mc:Choice xmlns:v="urn:schemas-microsoft-com:vml" Requires="v">
                <p:oleObj spid="_x0000_s43088" name="公式" r:id="rId9" imgW="7010400" imgH="482600" progId="Equation.3">
                  <p:embed/>
                </p:oleObj>
              </mc:Choice>
              <mc:Fallback>
                <p:oleObj name="公式" r:id="rId9" imgW="7010400" imgH="482600" progId="Equation.3">
                  <p:embed/>
                  <p:pic>
                    <p:nvPicPr>
                      <p:cNvPr id="0" name="Picture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1550" y="5815013"/>
                        <a:ext cx="6718300"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0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0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301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01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01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01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301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430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p:bldP spid="43015" grpId="0"/>
      <p:bldP spid="43016" grpId="0"/>
      <p:bldP spid="43017" grpId="0"/>
      <p:bldP spid="4301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4035" name="Object 3"/>
          <p:cNvGraphicFramePr>
            <a:graphicFrameLocks noChangeAspect="1"/>
          </p:cNvGraphicFramePr>
          <p:nvPr/>
        </p:nvGraphicFramePr>
        <p:xfrm>
          <a:off x="1016000" y="458788"/>
          <a:ext cx="3670300" cy="914400"/>
        </p:xfrm>
        <a:graphic>
          <a:graphicData uri="http://schemas.openxmlformats.org/presentationml/2006/ole">
            <mc:AlternateContent xmlns:mc="http://schemas.openxmlformats.org/markup-compatibility/2006">
              <mc:Choice xmlns:v="urn:schemas-microsoft-com:vml" Requires="v">
                <p:oleObj spid="_x0000_s44211" name="公式" r:id="rId3" imgW="3670300" imgH="914400" progId="Equation.3">
                  <p:embed/>
                </p:oleObj>
              </mc:Choice>
              <mc:Fallback>
                <p:oleObj name="公式" r:id="rId3" imgW="3670300" imgH="914400" progId="Equation.3">
                  <p:embed/>
                  <p:pic>
                    <p:nvPicPr>
                      <p:cNvPr id="0"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6000" y="458788"/>
                        <a:ext cx="36703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36" name="Rectangle 4"/>
          <p:cNvSpPr>
            <a:spLocks noChangeArrowheads="1"/>
          </p:cNvSpPr>
          <p:nvPr/>
        </p:nvSpPr>
        <p:spPr bwMode="auto">
          <a:xfrm>
            <a:off x="4662488" y="593725"/>
            <a:ext cx="19288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仍然成立</a:t>
            </a:r>
            <a:r>
              <a:rPr lang="en-US" altLang="zh-CN" sz="3200" b="1"/>
              <a:t>.</a:t>
            </a:r>
          </a:p>
        </p:txBody>
      </p:sp>
      <p:sp>
        <p:nvSpPr>
          <p:cNvPr id="44037" name="Rectangle 5"/>
          <p:cNvSpPr>
            <a:spLocks noChangeArrowheads="1"/>
          </p:cNvSpPr>
          <p:nvPr/>
        </p:nvSpPr>
        <p:spPr bwMode="auto">
          <a:xfrm>
            <a:off x="927100" y="1403350"/>
            <a:ext cx="56880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3200" b="1"/>
              <a:t>P</a:t>
            </a:r>
            <a:r>
              <a:rPr lang="zh-CN" altLang="en-US" sz="3200" b="1"/>
              <a:t>点离圆孔</a:t>
            </a:r>
            <a:r>
              <a:rPr lang="en-US" altLang="zh-CN" sz="3200" b="1"/>
              <a:t>S</a:t>
            </a:r>
            <a:r>
              <a:rPr lang="zh-CN" altLang="en-US" sz="3200" b="1"/>
              <a:t>越远（即</a:t>
            </a:r>
            <a:r>
              <a:rPr lang="en-US" altLang="zh-CN" sz="3200" b="1"/>
              <a:t>b</a:t>
            </a:r>
            <a:r>
              <a:rPr lang="zh-CN" altLang="en-US" sz="3200" b="1"/>
              <a:t>越大）</a:t>
            </a:r>
            <a:r>
              <a:rPr lang="en-US" altLang="zh-CN" sz="3200" b="1"/>
              <a:t>,</a:t>
            </a:r>
            <a:r>
              <a:rPr lang="en-US" altLang="zh-CN" sz="3200"/>
              <a:t> </a:t>
            </a:r>
          </a:p>
        </p:txBody>
      </p:sp>
      <p:sp>
        <p:nvSpPr>
          <p:cNvPr id="44038" name="Rectangle 6"/>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4039" name="Object 7"/>
          <p:cNvGraphicFramePr>
            <a:graphicFrameLocks noChangeAspect="1"/>
          </p:cNvGraphicFramePr>
          <p:nvPr/>
        </p:nvGraphicFramePr>
        <p:xfrm>
          <a:off x="6507163" y="1403350"/>
          <a:ext cx="1287462" cy="487363"/>
        </p:xfrm>
        <a:graphic>
          <a:graphicData uri="http://schemas.openxmlformats.org/presentationml/2006/ole">
            <mc:AlternateContent xmlns:mc="http://schemas.openxmlformats.org/markup-compatibility/2006">
              <mc:Choice xmlns:v="urn:schemas-microsoft-com:vml" Requires="v">
                <p:oleObj spid="_x0000_s44212" name="公式" r:id="rId5" imgW="1282700" imgH="482600" progId="Equation.3">
                  <p:embed/>
                </p:oleObj>
              </mc:Choice>
              <mc:Fallback>
                <p:oleObj name="公式" r:id="rId5" imgW="1282700" imgH="482600" progId="Equation.3">
                  <p:embed/>
                  <p:pic>
                    <p:nvPicPr>
                      <p:cNvPr id="0" name="Picture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07163" y="1403350"/>
                        <a:ext cx="1287462"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40" name="Rectangle 8"/>
          <p:cNvSpPr>
            <a:spLocks noChangeArrowheads="1"/>
          </p:cNvSpPr>
          <p:nvPr/>
        </p:nvSpPr>
        <p:spPr bwMode="auto">
          <a:xfrm>
            <a:off x="881063" y="2168525"/>
            <a:ext cx="3378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越小</a:t>
            </a:r>
            <a:r>
              <a:rPr lang="en-US" altLang="zh-CN" sz="3200" b="1"/>
              <a:t>,</a:t>
            </a:r>
            <a:r>
              <a:rPr lang="zh-CN" altLang="en-US" sz="3200" b="1"/>
              <a:t>光强越弱</a:t>
            </a:r>
            <a:r>
              <a:rPr lang="en-US" altLang="zh-CN" sz="3200" b="1"/>
              <a:t>,</a:t>
            </a:r>
            <a:r>
              <a:rPr lang="zh-CN" altLang="en-US" sz="3200" b="1"/>
              <a:t>而</a:t>
            </a:r>
            <a:r>
              <a:rPr lang="zh-CN" altLang="en-US" sz="3200"/>
              <a:t> </a:t>
            </a:r>
          </a:p>
        </p:txBody>
      </p:sp>
      <p:sp>
        <p:nvSpPr>
          <p:cNvPr id="44041" name="Rectangle 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4042" name="Object 10"/>
          <p:cNvGraphicFramePr>
            <a:graphicFrameLocks noChangeAspect="1"/>
          </p:cNvGraphicFramePr>
          <p:nvPr/>
        </p:nvGraphicFramePr>
        <p:xfrm>
          <a:off x="4122738" y="2303463"/>
          <a:ext cx="292100" cy="323850"/>
        </p:xfrm>
        <a:graphic>
          <a:graphicData uri="http://schemas.openxmlformats.org/presentationml/2006/ole">
            <mc:AlternateContent xmlns:mc="http://schemas.openxmlformats.org/markup-compatibility/2006">
              <mc:Choice xmlns:v="urn:schemas-microsoft-com:vml" Requires="v">
                <p:oleObj spid="_x0000_s44213" name="公式" r:id="rId7" imgW="291973" imgH="330057" progId="Equation.3">
                  <p:embed/>
                </p:oleObj>
              </mc:Choice>
              <mc:Fallback>
                <p:oleObj name="公式" r:id="rId7" imgW="291973" imgH="330057" progId="Equation.3">
                  <p:embed/>
                  <p:pic>
                    <p:nvPicPr>
                      <p:cNvPr id="0" name="Picture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22738" y="2303463"/>
                        <a:ext cx="29210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43" name="Rectangle 11"/>
          <p:cNvSpPr>
            <a:spLocks noChangeArrowheads="1"/>
          </p:cNvSpPr>
          <p:nvPr/>
        </p:nvSpPr>
        <p:spPr bwMode="auto">
          <a:xfrm>
            <a:off x="971550" y="2889250"/>
            <a:ext cx="7096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3200" b="1"/>
              <a:t>P</a:t>
            </a:r>
            <a:r>
              <a:rPr lang="zh-CN" altLang="en-US" sz="3200" b="1"/>
              <a:t>点的光强明暗交替变化（几何光学）</a:t>
            </a:r>
            <a:r>
              <a:rPr lang="en-US" altLang="zh-CN" sz="3200" b="1"/>
              <a:t>.</a:t>
            </a:r>
          </a:p>
        </p:txBody>
      </p:sp>
      <p:sp>
        <p:nvSpPr>
          <p:cNvPr id="44044" name="Rectangle 12"/>
          <p:cNvSpPr>
            <a:spLocks noChangeArrowheads="1"/>
          </p:cNvSpPr>
          <p:nvPr/>
        </p:nvSpPr>
        <p:spPr bwMode="auto">
          <a:xfrm>
            <a:off x="4257675" y="2168525"/>
            <a:ext cx="48863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t>和</a:t>
            </a:r>
            <a:r>
              <a:rPr lang="en-US" altLang="zh-CN" sz="3200" b="1"/>
              <a:t>b</a:t>
            </a:r>
            <a:r>
              <a:rPr lang="zh-CN" altLang="en-US" sz="3200" b="1"/>
              <a:t>的改变都不会引起</a:t>
            </a:r>
          </a:p>
        </p:txBody>
      </p:sp>
      <p:sp>
        <p:nvSpPr>
          <p:cNvPr id="44045" name="Rectangle 13"/>
          <p:cNvSpPr>
            <a:spLocks noChangeArrowheads="1"/>
          </p:cNvSpPr>
          <p:nvPr/>
        </p:nvSpPr>
        <p:spPr bwMode="auto">
          <a:xfrm>
            <a:off x="927100" y="3608388"/>
            <a:ext cx="9350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b="1"/>
              <a:t>●</a:t>
            </a:r>
            <a:r>
              <a:rPr lang="zh-CN" altLang="en-US" sz="3200" b="1"/>
              <a:t>当</a:t>
            </a:r>
            <a:r>
              <a:rPr lang="zh-CN" altLang="en-US" sz="3200"/>
              <a:t> </a:t>
            </a:r>
          </a:p>
        </p:txBody>
      </p:sp>
      <p:sp>
        <p:nvSpPr>
          <p:cNvPr id="44046" name="Rectangle 14"/>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4047" name="Object 15"/>
          <p:cNvGraphicFramePr>
            <a:graphicFrameLocks noChangeAspect="1"/>
          </p:cNvGraphicFramePr>
          <p:nvPr/>
        </p:nvGraphicFramePr>
        <p:xfrm>
          <a:off x="1736725" y="3743325"/>
          <a:ext cx="1073150" cy="412750"/>
        </p:xfrm>
        <a:graphic>
          <a:graphicData uri="http://schemas.openxmlformats.org/presentationml/2006/ole">
            <mc:AlternateContent xmlns:mc="http://schemas.openxmlformats.org/markup-compatibility/2006">
              <mc:Choice xmlns:v="urn:schemas-microsoft-com:vml" Requires="v">
                <p:oleObj spid="_x0000_s44214" name="公式" r:id="rId9" imgW="1066337" imgH="406224" progId="Equation.3">
                  <p:embed/>
                </p:oleObj>
              </mc:Choice>
              <mc:Fallback>
                <p:oleObj name="公式" r:id="rId9" imgW="1066337" imgH="406224" progId="Equation.3">
                  <p:embed/>
                  <p:pic>
                    <p:nvPicPr>
                      <p:cNvPr id="0" name="Picture 3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36725" y="3743325"/>
                        <a:ext cx="1073150"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48" name="Rectangle 16"/>
          <p:cNvSpPr>
            <a:spLocks noChangeArrowheads="1"/>
          </p:cNvSpPr>
          <p:nvPr/>
        </p:nvSpPr>
        <p:spPr bwMode="auto">
          <a:xfrm>
            <a:off x="2771775" y="3608388"/>
            <a:ext cx="16335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很小</a:t>
            </a:r>
            <a:r>
              <a:rPr lang="en-US" altLang="zh-CN" sz="3200" b="1"/>
              <a:t>,</a:t>
            </a:r>
            <a:r>
              <a:rPr lang="zh-CN" altLang="en-US" sz="3200" b="1"/>
              <a:t>或</a:t>
            </a:r>
            <a:r>
              <a:rPr lang="zh-CN" altLang="en-US" sz="3200"/>
              <a:t> </a:t>
            </a:r>
          </a:p>
        </p:txBody>
      </p:sp>
      <p:sp>
        <p:nvSpPr>
          <p:cNvPr id="44049" name="Rectangle 17"/>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4050" name="Object 18"/>
          <p:cNvGraphicFramePr>
            <a:graphicFrameLocks noChangeAspect="1"/>
          </p:cNvGraphicFramePr>
          <p:nvPr/>
        </p:nvGraphicFramePr>
        <p:xfrm>
          <a:off x="4211638" y="3743325"/>
          <a:ext cx="292100" cy="323850"/>
        </p:xfrm>
        <a:graphic>
          <a:graphicData uri="http://schemas.openxmlformats.org/presentationml/2006/ole">
            <mc:AlternateContent xmlns:mc="http://schemas.openxmlformats.org/markup-compatibility/2006">
              <mc:Choice xmlns:v="urn:schemas-microsoft-com:vml" Requires="v">
                <p:oleObj spid="_x0000_s44215" name="公式" r:id="rId11" imgW="291973" imgH="330057" progId="Equation.3">
                  <p:embed/>
                </p:oleObj>
              </mc:Choice>
              <mc:Fallback>
                <p:oleObj name="公式" r:id="rId11" imgW="291973" imgH="330057" progId="Equation.3">
                  <p:embed/>
                  <p:pic>
                    <p:nvPicPr>
                      <p:cNvPr id="0" name="Picture 3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11638" y="3743325"/>
                        <a:ext cx="29210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51" name="Rectangle 19"/>
          <p:cNvSpPr>
            <a:spLocks noChangeArrowheads="1"/>
          </p:cNvSpPr>
          <p:nvPr/>
        </p:nvSpPr>
        <p:spPr bwMode="auto">
          <a:xfrm>
            <a:off x="4437063" y="3654425"/>
            <a:ext cx="16335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不小</a:t>
            </a:r>
            <a:r>
              <a:rPr lang="en-US" altLang="zh-CN" sz="3200" b="1"/>
              <a:t>,</a:t>
            </a:r>
            <a:r>
              <a:rPr lang="zh-CN" altLang="en-US" sz="3200" b="1"/>
              <a:t>而</a:t>
            </a:r>
            <a:r>
              <a:rPr lang="zh-CN" altLang="en-US" sz="3200"/>
              <a:t> </a:t>
            </a:r>
          </a:p>
        </p:txBody>
      </p:sp>
      <p:sp>
        <p:nvSpPr>
          <p:cNvPr id="44052" name="Rectangle 20"/>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4053" name="Object 21"/>
          <p:cNvGraphicFramePr>
            <a:graphicFrameLocks noChangeAspect="1"/>
          </p:cNvGraphicFramePr>
          <p:nvPr/>
        </p:nvGraphicFramePr>
        <p:xfrm>
          <a:off x="5921375" y="3743325"/>
          <a:ext cx="1320800" cy="425450"/>
        </p:xfrm>
        <a:graphic>
          <a:graphicData uri="http://schemas.openxmlformats.org/presentationml/2006/ole">
            <mc:AlternateContent xmlns:mc="http://schemas.openxmlformats.org/markup-compatibility/2006">
              <mc:Choice xmlns:v="urn:schemas-microsoft-com:vml" Requires="v">
                <p:oleObj spid="_x0000_s44216" name="公式" r:id="rId13" imgW="1320227" imgH="418918" progId="Equation.3">
                  <p:embed/>
                </p:oleObj>
              </mc:Choice>
              <mc:Fallback>
                <p:oleObj name="公式" r:id="rId13" imgW="1320227" imgH="418918" progId="Equation.3">
                  <p:embed/>
                  <p:pic>
                    <p:nvPicPr>
                      <p:cNvPr id="0" name="Picture 4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21375" y="3743325"/>
                        <a:ext cx="1320800"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54" name="Rectangle 22"/>
          <p:cNvSpPr>
            <a:spLocks noChangeArrowheads="1"/>
          </p:cNvSpPr>
          <p:nvPr/>
        </p:nvSpPr>
        <p:spPr bwMode="auto">
          <a:xfrm>
            <a:off x="7272338" y="3654425"/>
            <a:ext cx="9001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3200" b="1"/>
              <a:t>时</a:t>
            </a:r>
            <a:r>
              <a:rPr lang="en-US" altLang="zh-CN" sz="3200" b="1"/>
              <a:t>,</a:t>
            </a:r>
            <a:r>
              <a:rPr lang="en-US" altLang="zh-CN" sz="3200"/>
              <a:t> </a:t>
            </a:r>
          </a:p>
        </p:txBody>
      </p:sp>
      <p:sp>
        <p:nvSpPr>
          <p:cNvPr id="44055" name="Rectangle 23"/>
          <p:cNvSpPr>
            <a:spLocks noChangeArrowheads="1"/>
          </p:cNvSpPr>
          <p:nvPr/>
        </p:nvSpPr>
        <p:spPr bwMode="auto">
          <a:xfrm>
            <a:off x="971550" y="4373563"/>
            <a:ext cx="2260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波数</a:t>
            </a:r>
            <a:r>
              <a:rPr lang="en-US" altLang="zh-CN" sz="3200" b="1"/>
              <a:t>k</a:t>
            </a:r>
            <a:r>
              <a:rPr lang="zh-CN" altLang="en-US" sz="3200" b="1"/>
              <a:t>很小</a:t>
            </a:r>
            <a:r>
              <a:rPr lang="en-US" altLang="zh-CN" sz="3200" b="1"/>
              <a:t>,</a:t>
            </a:r>
            <a:r>
              <a:rPr lang="en-US" altLang="zh-CN" sz="3200"/>
              <a:t> </a:t>
            </a:r>
          </a:p>
        </p:txBody>
      </p:sp>
      <p:sp>
        <p:nvSpPr>
          <p:cNvPr id="44056" name="Rectangle 24"/>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4057" name="Object 25"/>
          <p:cNvGraphicFramePr>
            <a:graphicFrameLocks noChangeAspect="1"/>
          </p:cNvGraphicFramePr>
          <p:nvPr/>
        </p:nvGraphicFramePr>
        <p:xfrm>
          <a:off x="3086100" y="4464050"/>
          <a:ext cx="1287463" cy="487363"/>
        </p:xfrm>
        <a:graphic>
          <a:graphicData uri="http://schemas.openxmlformats.org/presentationml/2006/ole">
            <mc:AlternateContent xmlns:mc="http://schemas.openxmlformats.org/markup-compatibility/2006">
              <mc:Choice xmlns:v="urn:schemas-microsoft-com:vml" Requires="v">
                <p:oleObj spid="_x0000_s44217" name="公式" r:id="rId15" imgW="1282700" imgH="482600" progId="Equation.3">
                  <p:embed/>
                </p:oleObj>
              </mc:Choice>
              <mc:Fallback>
                <p:oleObj name="公式" r:id="rId15" imgW="1282700" imgH="482600" progId="Equation.3">
                  <p:embed/>
                  <p:pic>
                    <p:nvPicPr>
                      <p:cNvPr id="0" name="Picture 4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86100" y="4464050"/>
                        <a:ext cx="1287463"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58" name="Rectangle 26"/>
          <p:cNvSpPr>
            <a:spLocks noChangeArrowheads="1"/>
          </p:cNvSpPr>
          <p:nvPr/>
        </p:nvSpPr>
        <p:spPr bwMode="auto">
          <a:xfrm>
            <a:off x="4346575" y="4373563"/>
            <a:ext cx="7048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与</a:t>
            </a:r>
            <a:r>
              <a:rPr lang="zh-CN" altLang="en-US" sz="3200"/>
              <a:t> </a:t>
            </a:r>
          </a:p>
        </p:txBody>
      </p:sp>
      <p:sp>
        <p:nvSpPr>
          <p:cNvPr id="44059" name="Rectangle 27"/>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4060" name="Object 28"/>
          <p:cNvGraphicFramePr>
            <a:graphicFrameLocks noChangeAspect="1"/>
          </p:cNvGraphicFramePr>
          <p:nvPr/>
        </p:nvGraphicFramePr>
        <p:xfrm>
          <a:off x="4886325" y="4419600"/>
          <a:ext cx="1328738" cy="487363"/>
        </p:xfrm>
        <a:graphic>
          <a:graphicData uri="http://schemas.openxmlformats.org/presentationml/2006/ole">
            <mc:AlternateContent xmlns:mc="http://schemas.openxmlformats.org/markup-compatibility/2006">
              <mc:Choice xmlns:v="urn:schemas-microsoft-com:vml" Requires="v">
                <p:oleObj spid="_x0000_s44218" name="公式" r:id="rId17" imgW="1333500" imgH="482600" progId="Equation.3">
                  <p:embed/>
                </p:oleObj>
              </mc:Choice>
              <mc:Fallback>
                <p:oleObj name="公式" r:id="rId17" imgW="1333500" imgH="482600" progId="Equation.3">
                  <p:embed/>
                  <p:pic>
                    <p:nvPicPr>
                      <p:cNvPr id="0" name="Picture 4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86325" y="4419600"/>
                        <a:ext cx="1328738"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61" name="Rectangle 29"/>
          <p:cNvSpPr>
            <a:spLocks noChangeArrowheads="1"/>
          </p:cNvSpPr>
          <p:nvPr/>
        </p:nvSpPr>
        <p:spPr bwMode="auto">
          <a:xfrm>
            <a:off x="6146800" y="4373563"/>
            <a:ext cx="20351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可以相比</a:t>
            </a:r>
            <a:r>
              <a:rPr lang="en-US" altLang="zh-CN" sz="3200" b="1"/>
              <a:t>,</a:t>
            </a:r>
            <a:r>
              <a:rPr lang="en-US" altLang="zh-CN" sz="3200"/>
              <a:t> </a:t>
            </a:r>
          </a:p>
        </p:txBody>
      </p:sp>
      <p:sp>
        <p:nvSpPr>
          <p:cNvPr id="44062" name="Rectangle 30"/>
          <p:cNvSpPr>
            <a:spLocks noChangeArrowheads="1"/>
          </p:cNvSpPr>
          <p:nvPr/>
        </p:nvSpPr>
        <p:spPr bwMode="auto">
          <a:xfrm>
            <a:off x="927100" y="5094288"/>
            <a:ext cx="29702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不能忽略</a:t>
            </a:r>
            <a:r>
              <a:rPr lang="en-US" altLang="zh-CN" sz="3200" b="1"/>
              <a:t>.</a:t>
            </a:r>
            <a:r>
              <a:rPr lang="zh-CN" altLang="en-US" sz="3200" b="1"/>
              <a:t>因此</a:t>
            </a:r>
            <a:r>
              <a:rPr lang="en-US" altLang="zh-CN" sz="3200" b="1"/>
              <a:t>,</a:t>
            </a:r>
            <a:r>
              <a:rPr lang="en-US" altLang="zh-CN" sz="3200"/>
              <a:t> </a:t>
            </a:r>
          </a:p>
        </p:txBody>
      </p:sp>
      <p:sp>
        <p:nvSpPr>
          <p:cNvPr id="44063" name="Rectangle 31"/>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4064" name="Object 32"/>
          <p:cNvGraphicFramePr>
            <a:graphicFrameLocks noChangeAspect="1"/>
          </p:cNvGraphicFramePr>
          <p:nvPr/>
        </p:nvGraphicFramePr>
        <p:xfrm>
          <a:off x="3851275" y="5138738"/>
          <a:ext cx="779463" cy="463550"/>
        </p:xfrm>
        <a:graphic>
          <a:graphicData uri="http://schemas.openxmlformats.org/presentationml/2006/ole">
            <mc:AlternateContent xmlns:mc="http://schemas.openxmlformats.org/markup-compatibility/2006">
              <mc:Choice xmlns:v="urn:schemas-microsoft-com:vml" Requires="v">
                <p:oleObj spid="_x0000_s44219" name="公式" r:id="rId19" imgW="774364" imgH="457002" progId="Equation.3">
                  <p:embed/>
                </p:oleObj>
              </mc:Choice>
              <mc:Fallback>
                <p:oleObj name="公式" r:id="rId19" imgW="774364" imgH="457002" progId="Equation.3">
                  <p:embed/>
                  <p:pic>
                    <p:nvPicPr>
                      <p:cNvPr id="0" name="Picture 4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51275" y="5138738"/>
                        <a:ext cx="779463"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65" name="Rectangle 33"/>
          <p:cNvSpPr>
            <a:spLocks noChangeArrowheads="1"/>
          </p:cNvSpPr>
          <p:nvPr/>
        </p:nvSpPr>
        <p:spPr bwMode="auto">
          <a:xfrm>
            <a:off x="4572000" y="5094288"/>
            <a:ext cx="37861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依赖与</a:t>
            </a:r>
            <a:r>
              <a:rPr lang="en-US" altLang="zh-CN" sz="3200" b="1"/>
              <a:t>k,</a:t>
            </a:r>
            <a:r>
              <a:rPr lang="zh-CN" altLang="en-US" sz="3200" b="1"/>
              <a:t>呈现出明暗</a:t>
            </a:r>
          </a:p>
        </p:txBody>
      </p:sp>
      <p:sp>
        <p:nvSpPr>
          <p:cNvPr id="44066" name="Rectangle 34"/>
          <p:cNvSpPr>
            <a:spLocks noChangeArrowheads="1"/>
          </p:cNvSpPr>
          <p:nvPr/>
        </p:nvSpPr>
        <p:spPr bwMode="auto">
          <a:xfrm>
            <a:off x="927100" y="5768975"/>
            <a:ext cx="2336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t>的衍射性质</a:t>
            </a:r>
            <a:r>
              <a:rPr lang="en-US" altLang="zh-CN" sz="3200" b="1"/>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3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03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403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04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404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04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404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404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44047"/>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048"/>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4405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4051"/>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44053"/>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405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4055"/>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4405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4058"/>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44060"/>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4061"/>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4062"/>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0"/>
                                          </p:stCondLst>
                                        </p:cTn>
                                        <p:tgtEl>
                                          <p:spTgt spid="44064"/>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4065"/>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40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p:bldP spid="44037" grpId="0"/>
      <p:bldP spid="44040" grpId="0"/>
      <p:bldP spid="44043" grpId="0"/>
      <p:bldP spid="44044" grpId="0"/>
      <p:bldP spid="44045" grpId="0"/>
      <p:bldP spid="44048" grpId="0"/>
      <p:bldP spid="44051" grpId="0"/>
      <p:bldP spid="44054" grpId="0"/>
      <p:bldP spid="44055" grpId="0"/>
      <p:bldP spid="44058" grpId="0"/>
      <p:bldP spid="44061" grpId="0"/>
      <p:bldP spid="44062" grpId="0"/>
      <p:bldP spid="44065" grpId="0"/>
      <p:bldP spid="4406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opt-d17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8238" y="503238"/>
            <a:ext cx="5067523" cy="635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0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927100" y="593725"/>
            <a:ext cx="23844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b="1" dirty="0"/>
              <a:t>▲</a:t>
            </a:r>
            <a:r>
              <a:rPr lang="zh-CN" altLang="en-US" sz="3200" b="1" dirty="0"/>
              <a:t>圆屏衍射</a:t>
            </a:r>
          </a:p>
        </p:txBody>
      </p:sp>
      <p:sp>
        <p:nvSpPr>
          <p:cNvPr id="46083" name="Rectangle 3"/>
          <p:cNvSpPr>
            <a:spLocks noChangeArrowheads="1"/>
          </p:cNvSpPr>
          <p:nvPr/>
        </p:nvSpPr>
        <p:spPr bwMode="auto">
          <a:xfrm>
            <a:off x="927100" y="1358900"/>
            <a:ext cx="4832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b="1"/>
              <a:t>●</a:t>
            </a:r>
            <a:r>
              <a:rPr lang="zh-CN" altLang="en-US" sz="3200" b="1"/>
              <a:t>设前</a:t>
            </a:r>
            <a:r>
              <a:rPr lang="en-US" altLang="zh-CN" sz="3200" b="1"/>
              <a:t>k</a:t>
            </a:r>
            <a:r>
              <a:rPr lang="zh-CN" altLang="en-US" sz="3200" b="1"/>
              <a:t>个半波带被遮住</a:t>
            </a:r>
            <a:r>
              <a:rPr lang="en-US" altLang="zh-CN" sz="3200" b="1"/>
              <a:t>,</a:t>
            </a:r>
            <a:r>
              <a:rPr lang="zh-CN" altLang="en-US" sz="3200" b="1"/>
              <a:t>则</a:t>
            </a:r>
          </a:p>
        </p:txBody>
      </p:sp>
      <p:sp>
        <p:nvSpPr>
          <p:cNvPr id="46084" name="Rectangle 4"/>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6085" name="Object 5"/>
          <p:cNvGraphicFramePr>
            <a:graphicFrameLocks noChangeAspect="1"/>
          </p:cNvGraphicFramePr>
          <p:nvPr/>
        </p:nvGraphicFramePr>
        <p:xfrm>
          <a:off x="927100" y="2033588"/>
          <a:ext cx="4545013" cy="914400"/>
        </p:xfrm>
        <a:graphic>
          <a:graphicData uri="http://schemas.openxmlformats.org/presentationml/2006/ole">
            <mc:AlternateContent xmlns:mc="http://schemas.openxmlformats.org/markup-compatibility/2006">
              <mc:Choice xmlns:v="urn:schemas-microsoft-com:vml" Requires="v">
                <p:oleObj spid="_x0000_s46105" name="公式" r:id="rId3" imgW="4914900" imgH="914400" progId="Equation.3">
                  <p:embed/>
                </p:oleObj>
              </mc:Choice>
              <mc:Fallback>
                <p:oleObj name="公式" r:id="rId3" imgW="4914900" imgH="914400" progId="Equation.3">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100" y="2033588"/>
                        <a:ext cx="4545013" cy="914400"/>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6" name="Rectangle 6"/>
          <p:cNvSpPr>
            <a:spLocks noChangeArrowheads="1"/>
          </p:cNvSpPr>
          <p:nvPr/>
        </p:nvSpPr>
        <p:spPr bwMode="auto">
          <a:xfrm>
            <a:off x="836613" y="2843213"/>
            <a:ext cx="4995862" cy="213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40000"/>
              </a:lnSpc>
              <a:tabLst>
                <a:tab pos="1943100" algn="l"/>
              </a:tabLst>
            </a:pPr>
            <a:r>
              <a:rPr lang="zh-CN" altLang="en-US" sz="3200" b="1"/>
              <a:t>即圆屏的几何阴影区的中心永远有光</a:t>
            </a:r>
            <a:r>
              <a:rPr lang="en-US" altLang="zh-CN" sz="3200" b="1"/>
              <a:t>,</a:t>
            </a:r>
            <a:r>
              <a:rPr lang="zh-CN" altLang="en-US" sz="3200" b="1"/>
              <a:t>与圆屏的大小和位置无关</a:t>
            </a:r>
            <a:r>
              <a:rPr lang="en-US" altLang="zh-CN" sz="3200" b="1"/>
              <a:t>.</a:t>
            </a:r>
          </a:p>
        </p:txBody>
      </p:sp>
      <p:sp>
        <p:nvSpPr>
          <p:cNvPr id="46087" name="Rectangle 7"/>
          <p:cNvSpPr>
            <a:spLocks noChangeArrowheads="1"/>
          </p:cNvSpPr>
          <p:nvPr/>
        </p:nvSpPr>
        <p:spPr bwMode="auto">
          <a:xfrm>
            <a:off x="881063" y="4959350"/>
            <a:ext cx="459105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40000"/>
              </a:lnSpc>
              <a:tabLst>
                <a:tab pos="1943100" algn="l"/>
              </a:tabLst>
            </a:pPr>
            <a:r>
              <a:rPr lang="en-US" altLang="zh-CN" b="1"/>
              <a:t>●</a:t>
            </a:r>
            <a:r>
              <a:rPr lang="zh-CN" altLang="en-US" sz="3200" b="1"/>
              <a:t>半波带数越小</a:t>
            </a:r>
            <a:r>
              <a:rPr lang="en-US" altLang="zh-CN" sz="3200" b="1"/>
              <a:t>,</a:t>
            </a:r>
            <a:r>
              <a:rPr lang="zh-CN" altLang="en-US" sz="3200" b="1"/>
              <a:t>则中心点光强越大</a:t>
            </a:r>
            <a:r>
              <a:rPr lang="en-US" altLang="zh-CN" sz="3200" b="1"/>
              <a:t>.</a:t>
            </a:r>
          </a:p>
        </p:txBody>
      </p:sp>
      <p:pic>
        <p:nvPicPr>
          <p:cNvPr id="46088" name="Picture 8" descr="opt-d2_jpg"/>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94970" y="2570659"/>
            <a:ext cx="2986732" cy="387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608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08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608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0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p:bldP spid="46083" grpId="0"/>
      <p:bldP spid="46086" grpId="0"/>
      <p:bldP spid="4608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927100" y="638175"/>
            <a:ext cx="42751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tabLst>
                <a:tab pos="1943100" algn="l"/>
              </a:tabLst>
            </a:pPr>
            <a:r>
              <a:rPr lang="zh-CN" altLang="en-US" sz="3200" b="1"/>
              <a:t>三、菲涅耳波带片</a:t>
            </a:r>
          </a:p>
        </p:txBody>
      </p:sp>
      <p:sp>
        <p:nvSpPr>
          <p:cNvPr id="47107" name="Rectangle 3"/>
          <p:cNvSpPr>
            <a:spLocks noChangeArrowheads="1"/>
          </p:cNvSpPr>
          <p:nvPr/>
        </p:nvSpPr>
        <p:spPr bwMode="auto">
          <a:xfrm>
            <a:off x="915988" y="1341438"/>
            <a:ext cx="17557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tabLst>
                <a:tab pos="1943100" algn="l"/>
              </a:tabLst>
            </a:pPr>
            <a:r>
              <a:rPr lang="en-US" altLang="en-US" b="1" dirty="0"/>
              <a:t>■</a:t>
            </a:r>
            <a:r>
              <a:rPr lang="zh-CN" altLang="en-US" sz="3200" b="1" dirty="0"/>
              <a:t>圆孔</a:t>
            </a:r>
          </a:p>
        </p:txBody>
      </p:sp>
      <p:sp>
        <p:nvSpPr>
          <p:cNvPr id="47108" name="Rectangle 4"/>
          <p:cNvSpPr>
            <a:spLocks noChangeArrowheads="1"/>
          </p:cNvSpPr>
          <p:nvPr/>
        </p:nvSpPr>
        <p:spPr bwMode="auto">
          <a:xfrm>
            <a:off x="927100" y="2124075"/>
            <a:ext cx="34210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tabLst>
                <a:tab pos="1943100" algn="l"/>
              </a:tabLst>
            </a:pPr>
            <a:r>
              <a:rPr lang="zh-CN" altLang="en-US" sz="3200" b="1"/>
              <a:t>轴上</a:t>
            </a:r>
            <a:r>
              <a:rPr lang="en-US" altLang="zh-CN" sz="3200" b="1"/>
              <a:t>P</a:t>
            </a:r>
            <a:r>
              <a:rPr lang="zh-CN" altLang="en-US" sz="3200" b="1"/>
              <a:t>点的振幅</a:t>
            </a:r>
          </a:p>
        </p:txBody>
      </p:sp>
      <p:sp>
        <p:nvSpPr>
          <p:cNvPr id="47109" name="Rectangle 5"/>
          <p:cNvSpPr>
            <a:spLocks noChangeArrowheads="1"/>
          </p:cNvSpPr>
          <p:nvPr/>
        </p:nvSpPr>
        <p:spPr bwMode="auto">
          <a:xfrm>
            <a:off x="0" y="3090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7110" name="Object 6"/>
          <p:cNvGraphicFramePr>
            <a:graphicFrameLocks noChangeAspect="1"/>
          </p:cNvGraphicFramePr>
          <p:nvPr/>
        </p:nvGraphicFramePr>
        <p:xfrm>
          <a:off x="1016000" y="2933700"/>
          <a:ext cx="7226300" cy="1223963"/>
        </p:xfrm>
        <a:graphic>
          <a:graphicData uri="http://schemas.openxmlformats.org/presentationml/2006/ole">
            <mc:AlternateContent xmlns:mc="http://schemas.openxmlformats.org/markup-compatibility/2006">
              <mc:Choice xmlns:v="urn:schemas-microsoft-com:vml" Requires="v">
                <p:oleObj spid="_x0000_s47164" name="公式" r:id="rId3" imgW="7226300" imgH="1219200" progId="Equation.3">
                  <p:embed/>
                </p:oleObj>
              </mc:Choice>
              <mc:Fallback>
                <p:oleObj name="公式" r:id="rId3" imgW="7226300" imgH="1219200" progId="Equation.3">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6000" y="2933700"/>
                        <a:ext cx="7226300" cy="1223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11" name="Rectangle 7"/>
          <p:cNvSpPr>
            <a:spLocks noChangeArrowheads="1"/>
          </p:cNvSpPr>
          <p:nvPr/>
        </p:nvSpPr>
        <p:spPr bwMode="auto">
          <a:xfrm>
            <a:off x="927100" y="4284663"/>
            <a:ext cx="17446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b="1"/>
              <a:t>■</a:t>
            </a:r>
            <a:r>
              <a:rPr lang="zh-CN" altLang="en-US" sz="3200" b="1"/>
              <a:t>波带片</a:t>
            </a:r>
            <a:r>
              <a:rPr lang="zh-CN" altLang="en-US" sz="3200"/>
              <a:t> </a:t>
            </a:r>
          </a:p>
        </p:txBody>
      </p:sp>
      <p:sp>
        <p:nvSpPr>
          <p:cNvPr id="47112" name="Rectangle 8"/>
          <p:cNvSpPr>
            <a:spLocks noChangeArrowheads="1"/>
          </p:cNvSpPr>
          <p:nvPr/>
        </p:nvSpPr>
        <p:spPr bwMode="auto">
          <a:xfrm>
            <a:off x="927100" y="5003800"/>
            <a:ext cx="59896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tabLst>
                <a:tab pos="1943100" algn="l"/>
                <a:tab pos="3429000" algn="l"/>
              </a:tabLst>
            </a:pPr>
            <a:r>
              <a:rPr lang="en-US" altLang="zh-CN" b="1"/>
              <a:t>●</a:t>
            </a:r>
            <a:r>
              <a:rPr lang="zh-CN" altLang="en-US" sz="3200" b="1"/>
              <a:t>遮住偶数带，轴上</a:t>
            </a:r>
            <a:r>
              <a:rPr lang="en-US" altLang="zh-CN" sz="3200" b="1"/>
              <a:t>P</a:t>
            </a:r>
            <a:r>
              <a:rPr lang="zh-CN" altLang="en-US" sz="3200" b="1"/>
              <a:t>点的振幅为</a:t>
            </a:r>
          </a:p>
        </p:txBody>
      </p:sp>
      <p:sp>
        <p:nvSpPr>
          <p:cNvPr id="47113" name="Rectangle 9"/>
          <p:cNvSpPr>
            <a:spLocks noChangeArrowheads="1"/>
          </p:cNvSpPr>
          <p:nvPr/>
        </p:nvSpPr>
        <p:spPr bwMode="auto">
          <a:xfrm>
            <a:off x="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7114" name="Object 10"/>
          <p:cNvGraphicFramePr>
            <a:graphicFrameLocks noChangeAspect="1"/>
          </p:cNvGraphicFramePr>
          <p:nvPr/>
        </p:nvGraphicFramePr>
        <p:xfrm>
          <a:off x="1016000" y="5724525"/>
          <a:ext cx="6546850" cy="454025"/>
        </p:xfrm>
        <a:graphic>
          <a:graphicData uri="http://schemas.openxmlformats.org/presentationml/2006/ole">
            <mc:AlternateContent xmlns:mc="http://schemas.openxmlformats.org/markup-compatibility/2006">
              <mc:Choice xmlns:v="urn:schemas-microsoft-com:vml" Requires="v">
                <p:oleObj spid="_x0000_s47165" name="公式" r:id="rId5" imgW="6540500" imgH="457200" progId="Equation.3">
                  <p:embed/>
                </p:oleObj>
              </mc:Choice>
              <mc:Fallback>
                <p:oleObj name="公式" r:id="rId5" imgW="6540500" imgH="457200" progId="Equation.3">
                  <p:embed/>
                  <p:pic>
                    <p:nvPicPr>
                      <p:cNvPr id="0"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6000" y="5724525"/>
                        <a:ext cx="6546850" cy="454025"/>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15" name="Object 11"/>
          <p:cNvGraphicFramePr>
            <a:graphicFrameLocks noChangeAspect="1"/>
          </p:cNvGraphicFramePr>
          <p:nvPr/>
        </p:nvGraphicFramePr>
        <p:xfrm>
          <a:off x="2366963" y="6400800"/>
          <a:ext cx="2222500" cy="457200"/>
        </p:xfrm>
        <a:graphic>
          <a:graphicData uri="http://schemas.openxmlformats.org/presentationml/2006/ole">
            <mc:AlternateContent xmlns:mc="http://schemas.openxmlformats.org/markup-compatibility/2006">
              <mc:Choice xmlns:v="urn:schemas-microsoft-com:vml" Requires="v">
                <p:oleObj spid="_x0000_s47166" name="公式" r:id="rId7" imgW="2222500" imgH="457200" progId="Equation.3">
                  <p:embed/>
                </p:oleObj>
              </mc:Choice>
              <mc:Fallback>
                <p:oleObj name="公式" r:id="rId7" imgW="2222500" imgH="457200" progId="Equation.3">
                  <p:embed/>
                  <p:pic>
                    <p:nvPicPr>
                      <p:cNvPr id="0" name="Picture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6963" y="6400800"/>
                        <a:ext cx="2222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0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711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11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11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711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7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p:bldP spid="47107" grpId="0"/>
      <p:bldP spid="47108" grpId="0"/>
      <p:bldP spid="47111" grpId="0"/>
      <p:bldP spid="471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881063" y="549275"/>
            <a:ext cx="6102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b="1"/>
              <a:t>●</a:t>
            </a:r>
            <a:r>
              <a:rPr lang="zh-CN" altLang="en-US" sz="3200" b="1"/>
              <a:t>遮住奇数带，轴上</a:t>
            </a:r>
            <a:r>
              <a:rPr lang="en-US" altLang="zh-CN" sz="3200" b="1"/>
              <a:t>P</a:t>
            </a:r>
            <a:r>
              <a:rPr lang="zh-CN" altLang="en-US" sz="3200" b="1"/>
              <a:t>点的振幅为</a:t>
            </a:r>
            <a:r>
              <a:rPr lang="zh-CN" altLang="en-US" sz="3200"/>
              <a:t> </a:t>
            </a:r>
          </a:p>
        </p:txBody>
      </p:sp>
      <p:sp>
        <p:nvSpPr>
          <p:cNvPr id="48131" name="Rectangle 3"/>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8132" name="Object 4"/>
          <p:cNvGraphicFramePr>
            <a:graphicFrameLocks noChangeAspect="1"/>
          </p:cNvGraphicFramePr>
          <p:nvPr/>
        </p:nvGraphicFramePr>
        <p:xfrm>
          <a:off x="1062038" y="1584325"/>
          <a:ext cx="6605587" cy="487363"/>
        </p:xfrm>
        <a:graphic>
          <a:graphicData uri="http://schemas.openxmlformats.org/presentationml/2006/ole">
            <mc:AlternateContent xmlns:mc="http://schemas.openxmlformats.org/markup-compatibility/2006">
              <mc:Choice xmlns:v="urn:schemas-microsoft-com:vml" Requires="v">
                <p:oleObj spid="_x0000_s48186" name="公式" r:id="rId3" imgW="8636000" imgH="482600" progId="Equation.3">
                  <p:embed/>
                </p:oleObj>
              </mc:Choice>
              <mc:Fallback>
                <p:oleObj name="公式" r:id="rId3" imgW="8636000" imgH="482600" progId="Equation.3">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2038" y="1584325"/>
                        <a:ext cx="6605587" cy="487363"/>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3" name="Rectangle 5"/>
          <p:cNvSpPr>
            <a:spLocks noChangeArrowheads="1"/>
          </p:cNvSpPr>
          <p:nvPr/>
        </p:nvSpPr>
        <p:spPr bwMode="auto">
          <a:xfrm>
            <a:off x="870799" y="2410460"/>
            <a:ext cx="28352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tabLst>
                <a:tab pos="1943100" algn="l"/>
              </a:tabLst>
            </a:pPr>
            <a:r>
              <a:rPr lang="en-US" altLang="zh-CN" b="1" dirty="0"/>
              <a:t>●</a:t>
            </a:r>
            <a:r>
              <a:rPr lang="zh-CN" altLang="en-US" sz="3200" b="1" dirty="0"/>
              <a:t>半波带半径</a:t>
            </a:r>
          </a:p>
        </p:txBody>
      </p:sp>
      <p:sp>
        <p:nvSpPr>
          <p:cNvPr id="48134" name="Rectangle 6"/>
          <p:cNvSpPr>
            <a:spLocks noChangeArrowheads="1"/>
          </p:cNvSpPr>
          <p:nvPr/>
        </p:nvSpPr>
        <p:spPr bwMode="auto">
          <a:xfrm>
            <a:off x="0" y="3124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8135" name="Object 7"/>
          <p:cNvGraphicFramePr>
            <a:graphicFrameLocks noChangeAspect="1"/>
          </p:cNvGraphicFramePr>
          <p:nvPr/>
        </p:nvGraphicFramePr>
        <p:xfrm>
          <a:off x="971550" y="3294063"/>
          <a:ext cx="3384550" cy="1092200"/>
        </p:xfrm>
        <a:graphic>
          <a:graphicData uri="http://schemas.openxmlformats.org/presentationml/2006/ole">
            <mc:AlternateContent xmlns:mc="http://schemas.openxmlformats.org/markup-compatibility/2006">
              <mc:Choice xmlns:v="urn:schemas-microsoft-com:vml" Requires="v">
                <p:oleObj spid="_x0000_s48187" name="公式" r:id="rId5" imgW="3378200" imgH="1092200" progId="Equation.3">
                  <p:embed/>
                </p:oleObj>
              </mc:Choice>
              <mc:Fallback>
                <p:oleObj name="公式" r:id="rId5" imgW="3378200" imgH="1092200" progId="Equation.3">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3294063"/>
                        <a:ext cx="3384550" cy="109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6" name="Rectangle 8"/>
          <p:cNvSpPr>
            <a:spLocks noChangeArrowheads="1"/>
          </p:cNvSpPr>
          <p:nvPr/>
        </p:nvSpPr>
        <p:spPr bwMode="auto">
          <a:xfrm>
            <a:off x="0" y="3294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8137" name="Object 9"/>
          <p:cNvGraphicFramePr>
            <a:graphicFrameLocks noChangeAspect="1"/>
          </p:cNvGraphicFramePr>
          <p:nvPr>
            <p:extLst>
              <p:ext uri="{D42A27DB-BD31-4B8C-83A1-F6EECF244321}">
                <p14:modId xmlns:p14="http://schemas.microsoft.com/office/powerpoint/2010/main" val="3818066282"/>
              </p:ext>
            </p:extLst>
          </p:nvPr>
        </p:nvGraphicFramePr>
        <p:xfrm>
          <a:off x="974725" y="4653136"/>
          <a:ext cx="7194550" cy="960437"/>
        </p:xfrm>
        <a:graphic>
          <a:graphicData uri="http://schemas.openxmlformats.org/presentationml/2006/ole">
            <mc:AlternateContent xmlns:mc="http://schemas.openxmlformats.org/markup-compatibility/2006">
              <mc:Choice xmlns:v="urn:schemas-microsoft-com:vml" Requires="v">
                <p:oleObj spid="_x0000_s48188" name="公式" r:id="rId7" imgW="7188200" imgH="965200" progId="Equation.3">
                  <p:embed/>
                </p:oleObj>
              </mc:Choice>
              <mc:Fallback>
                <p:oleObj name="公式" r:id="rId7" imgW="7188200" imgH="965200" progId="Equation.3">
                  <p:embed/>
                  <p:pic>
                    <p:nvPicPr>
                      <p:cNvPr id="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4725" y="4653136"/>
                        <a:ext cx="7194550" cy="960437"/>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13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13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813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8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p:bldP spid="4813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descr="fne-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268413"/>
            <a:ext cx="7056784"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旋转 mz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0113" y="549275"/>
            <a:ext cx="9467851" cy="267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7411" name="Object 3"/>
          <p:cNvGraphicFramePr>
            <a:graphicFrameLocks noChangeAspect="1"/>
          </p:cNvGraphicFramePr>
          <p:nvPr/>
        </p:nvGraphicFramePr>
        <p:xfrm>
          <a:off x="1042988" y="3284538"/>
          <a:ext cx="1682750" cy="439737"/>
        </p:xfrm>
        <a:graphic>
          <a:graphicData uri="http://schemas.openxmlformats.org/presentationml/2006/ole">
            <mc:AlternateContent xmlns:mc="http://schemas.openxmlformats.org/markup-compatibility/2006">
              <mc:Choice xmlns:v="urn:schemas-microsoft-com:vml" Requires="v">
                <p:oleObj spid="_x0000_s17499" name="公式" r:id="rId4" imgW="1688367" imgH="444307" progId="Equation.3">
                  <p:embed/>
                </p:oleObj>
              </mc:Choice>
              <mc:Fallback>
                <p:oleObj name="公式" r:id="rId4" imgW="1688367" imgH="444307" progId="Equation.3">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3284538"/>
                        <a:ext cx="1682750" cy="439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2" name="Object 4"/>
          <p:cNvGraphicFramePr>
            <a:graphicFrameLocks noChangeAspect="1"/>
          </p:cNvGraphicFramePr>
          <p:nvPr/>
        </p:nvGraphicFramePr>
        <p:xfrm>
          <a:off x="3132138" y="3284538"/>
          <a:ext cx="1276350" cy="461962"/>
        </p:xfrm>
        <a:graphic>
          <a:graphicData uri="http://schemas.openxmlformats.org/presentationml/2006/ole">
            <mc:AlternateContent xmlns:mc="http://schemas.openxmlformats.org/markup-compatibility/2006">
              <mc:Choice xmlns:v="urn:schemas-microsoft-com:vml" Requires="v">
                <p:oleObj spid="_x0000_s17500" name="公式" r:id="rId6" imgW="1282700" imgH="457200" progId="Equation.3">
                  <p:embed/>
                </p:oleObj>
              </mc:Choice>
              <mc:Fallback>
                <p:oleObj name="公式" r:id="rId6" imgW="1282700" imgH="457200" progId="Equation.3">
                  <p:embed/>
                  <p:pic>
                    <p:nvPicPr>
                      <p:cNvPr id="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2138" y="3284538"/>
                        <a:ext cx="1276350"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3" name="Object 5"/>
          <p:cNvGraphicFramePr>
            <a:graphicFrameLocks noChangeAspect="1"/>
          </p:cNvGraphicFramePr>
          <p:nvPr/>
        </p:nvGraphicFramePr>
        <p:xfrm>
          <a:off x="1042988" y="4076700"/>
          <a:ext cx="1301750" cy="487363"/>
        </p:xfrm>
        <a:graphic>
          <a:graphicData uri="http://schemas.openxmlformats.org/presentationml/2006/ole">
            <mc:AlternateContent xmlns:mc="http://schemas.openxmlformats.org/markup-compatibility/2006">
              <mc:Choice xmlns:v="urn:schemas-microsoft-com:vml" Requires="v">
                <p:oleObj spid="_x0000_s17501" name="公式" r:id="rId8" imgW="1307532" imgH="482391" progId="Equation.3">
                  <p:embed/>
                </p:oleObj>
              </mc:Choice>
              <mc:Fallback>
                <p:oleObj name="公式" r:id="rId8" imgW="1307532" imgH="482391" progId="Equation.3">
                  <p:embed/>
                  <p:pic>
                    <p:nvPicPr>
                      <p:cNvPr id="0" name="Picture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2988" y="4076700"/>
                        <a:ext cx="1301750"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4" name="Object 6"/>
          <p:cNvGraphicFramePr>
            <a:graphicFrameLocks noChangeAspect="1"/>
          </p:cNvGraphicFramePr>
          <p:nvPr/>
        </p:nvGraphicFramePr>
        <p:xfrm>
          <a:off x="2700338" y="3860800"/>
          <a:ext cx="1612900" cy="889000"/>
        </p:xfrm>
        <a:graphic>
          <a:graphicData uri="http://schemas.openxmlformats.org/presentationml/2006/ole">
            <mc:AlternateContent xmlns:mc="http://schemas.openxmlformats.org/markup-compatibility/2006">
              <mc:Choice xmlns:v="urn:schemas-microsoft-com:vml" Requires="v">
                <p:oleObj spid="_x0000_s17502" name="公式" r:id="rId10" imgW="1612900" imgH="889000" progId="Equation.3">
                  <p:embed/>
                </p:oleObj>
              </mc:Choice>
              <mc:Fallback>
                <p:oleObj name="公式" r:id="rId10" imgW="1612900" imgH="889000" progId="Equation.3">
                  <p:embed/>
                  <p:pic>
                    <p:nvPicPr>
                      <p:cNvPr id="0"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0338" y="3860800"/>
                        <a:ext cx="1612900"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5" name="Rectangle 7"/>
          <p:cNvSpPr>
            <a:spLocks noChangeArrowheads="1"/>
          </p:cNvSpPr>
          <p:nvPr/>
        </p:nvSpPr>
        <p:spPr bwMode="auto">
          <a:xfrm>
            <a:off x="6516688" y="4076700"/>
            <a:ext cx="11096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t>纵模</a:t>
            </a:r>
            <a:r>
              <a:rPr lang="en-US" altLang="zh-CN" sz="3200" b="1"/>
              <a:t>.</a:t>
            </a:r>
          </a:p>
        </p:txBody>
      </p:sp>
      <p:graphicFrame>
        <p:nvGraphicFramePr>
          <p:cNvPr id="17416" name="Object 8"/>
          <p:cNvGraphicFramePr>
            <a:graphicFrameLocks noChangeAspect="1"/>
          </p:cNvGraphicFramePr>
          <p:nvPr/>
        </p:nvGraphicFramePr>
        <p:xfrm>
          <a:off x="4716463" y="3860800"/>
          <a:ext cx="1587500" cy="889000"/>
        </p:xfrm>
        <a:graphic>
          <a:graphicData uri="http://schemas.openxmlformats.org/presentationml/2006/ole">
            <mc:AlternateContent xmlns:mc="http://schemas.openxmlformats.org/markup-compatibility/2006">
              <mc:Choice xmlns:v="urn:schemas-microsoft-com:vml" Requires="v">
                <p:oleObj spid="_x0000_s17503" name="公式" r:id="rId12" imgW="1587500" imgH="889000" progId="Equation.3">
                  <p:embed/>
                </p:oleObj>
              </mc:Choice>
              <mc:Fallback>
                <p:oleObj name="公式" r:id="rId12" imgW="1587500" imgH="889000" progId="Equation.3">
                  <p:embed/>
                  <p:pic>
                    <p:nvPicPr>
                      <p:cNvPr id="0" name="Picture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16463" y="3860800"/>
                        <a:ext cx="1587500"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7" name="Rectangle 9"/>
          <p:cNvSpPr>
            <a:spLocks noChangeArrowheads="1"/>
          </p:cNvSpPr>
          <p:nvPr/>
        </p:nvSpPr>
        <p:spPr bwMode="auto">
          <a:xfrm>
            <a:off x="881063" y="4914900"/>
            <a:ext cx="288893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t>■</a:t>
            </a:r>
            <a:r>
              <a:rPr lang="zh-CN" altLang="en-US" sz="3200" b="1" dirty="0"/>
              <a:t>光的衍射现象</a:t>
            </a:r>
          </a:p>
        </p:txBody>
      </p:sp>
      <p:sp>
        <p:nvSpPr>
          <p:cNvPr id="17418" name="Rectangle 10"/>
          <p:cNvSpPr>
            <a:spLocks noChangeArrowheads="1"/>
          </p:cNvSpPr>
          <p:nvPr/>
        </p:nvSpPr>
        <p:spPr bwMode="auto">
          <a:xfrm>
            <a:off x="836613" y="5454650"/>
            <a:ext cx="5173662" cy="87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60000"/>
              </a:lnSpc>
            </a:pPr>
            <a:r>
              <a:rPr lang="zh-CN" altLang="en-US" sz="3200" b="1"/>
              <a:t>光波遇到</a:t>
            </a:r>
            <a:r>
              <a:rPr lang="zh-CN" altLang="en-US" sz="3200" b="1">
                <a:solidFill>
                  <a:srgbClr val="FF6600"/>
                </a:solidFill>
              </a:rPr>
              <a:t>小</a:t>
            </a:r>
            <a:r>
              <a:rPr lang="zh-CN" altLang="en-US" sz="3200" b="1"/>
              <a:t>障碍物或小孔时</a:t>
            </a:r>
            <a:r>
              <a:rPr lang="en-US" altLang="zh-CN" sz="3200" b="1"/>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41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741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741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41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41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4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5" grpId="0"/>
      <p:bldP spid="17417" grpId="0"/>
      <p:bldP spid="1741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881063" y="458788"/>
            <a:ext cx="7561262" cy="448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lnSpc>
                <a:spcPct val="150000"/>
              </a:lnSpc>
              <a:tabLst>
                <a:tab pos="1943100" algn="l"/>
              </a:tabLst>
            </a:pPr>
            <a:r>
              <a:rPr lang="zh-CN" altLang="en-US" sz="3200" b="1" dirty="0"/>
              <a:t>例 一块波带片的孔径内有</a:t>
            </a:r>
            <a:r>
              <a:rPr lang="en-US" altLang="zh-CN" sz="3200" b="1" dirty="0"/>
              <a:t>20</a:t>
            </a:r>
            <a:r>
              <a:rPr lang="zh-CN" altLang="en-US" sz="3200" b="1" dirty="0"/>
              <a:t>个半波带</a:t>
            </a:r>
            <a:r>
              <a:rPr lang="en-US" altLang="zh-CN" sz="3200" b="1" dirty="0"/>
              <a:t>.1</a:t>
            </a:r>
            <a:r>
              <a:rPr lang="zh-CN" altLang="en-US" sz="3200" b="1" dirty="0"/>
              <a:t>，</a:t>
            </a:r>
            <a:r>
              <a:rPr lang="en-US" altLang="zh-CN" sz="3200" b="1" dirty="0"/>
              <a:t>3</a:t>
            </a:r>
            <a:r>
              <a:rPr lang="zh-CN" altLang="en-US" sz="3200" b="1" dirty="0"/>
              <a:t>，</a:t>
            </a:r>
            <a:r>
              <a:rPr lang="en-US" altLang="zh-CN" sz="3200" b="1" dirty="0"/>
              <a:t>5</a:t>
            </a:r>
            <a:r>
              <a:rPr lang="zh-CN" altLang="en-US" sz="3200" b="1" dirty="0"/>
              <a:t>，</a:t>
            </a:r>
            <a:r>
              <a:rPr lang="en-US" altLang="zh-CN" sz="3200" b="1" dirty="0"/>
              <a:t>…,19</a:t>
            </a:r>
            <a:r>
              <a:rPr lang="zh-CN" altLang="en-US" sz="3200" b="1" dirty="0"/>
              <a:t>等</a:t>
            </a:r>
            <a:r>
              <a:rPr lang="en-US" altLang="zh-CN" sz="3200" b="1" dirty="0"/>
              <a:t>10</a:t>
            </a:r>
            <a:r>
              <a:rPr lang="zh-CN" altLang="en-US" sz="3200" b="1" dirty="0"/>
              <a:t>个奇数带露出来</a:t>
            </a:r>
            <a:r>
              <a:rPr lang="en-US" altLang="zh-CN" sz="3200" b="1" dirty="0"/>
              <a:t>,</a:t>
            </a:r>
            <a:r>
              <a:rPr lang="zh-CN" altLang="en-US" sz="3200" b="1" dirty="0"/>
              <a:t>其余</a:t>
            </a:r>
            <a:r>
              <a:rPr lang="en-US" altLang="zh-CN" sz="3200" b="1" dirty="0"/>
              <a:t>10</a:t>
            </a:r>
            <a:r>
              <a:rPr lang="zh-CN" altLang="en-US" sz="3200" b="1" dirty="0"/>
              <a:t>个偶数带被挡住</a:t>
            </a:r>
            <a:r>
              <a:rPr lang="en-US" altLang="zh-CN" sz="3200" b="1" dirty="0"/>
              <a:t>,</a:t>
            </a:r>
            <a:r>
              <a:rPr lang="zh-CN" altLang="en-US" sz="3200" b="1" dirty="0"/>
              <a:t>问：</a:t>
            </a:r>
            <a:endParaRPr lang="zh-CN" altLang="en-US" sz="3200" dirty="0"/>
          </a:p>
          <a:p>
            <a:pPr>
              <a:lnSpc>
                <a:spcPct val="150000"/>
              </a:lnSpc>
              <a:tabLst>
                <a:tab pos="1943100" algn="l"/>
              </a:tabLst>
            </a:pPr>
            <a:r>
              <a:rPr lang="zh-CN" altLang="en-US" sz="3200" b="1" dirty="0"/>
              <a:t>⑴轴上相应场点强度比自由传播时大几倍？</a:t>
            </a:r>
          </a:p>
          <a:p>
            <a:pPr>
              <a:lnSpc>
                <a:spcPct val="150000"/>
              </a:lnSpc>
              <a:tabLst>
                <a:tab pos="1943100" algn="l"/>
              </a:tabLst>
            </a:pPr>
            <a:r>
              <a:rPr lang="zh-CN" altLang="en-US" sz="3200" b="1" dirty="0"/>
              <a:t>⑵若波带片半径</a:t>
            </a:r>
            <a:r>
              <a:rPr lang="zh-CN" altLang="en-US" sz="3200" dirty="0"/>
              <a:t> </a:t>
            </a:r>
          </a:p>
        </p:txBody>
      </p:sp>
      <p:sp>
        <p:nvSpPr>
          <p:cNvPr id="50179" name="Rectangle 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0180" name="Object 4"/>
          <p:cNvGraphicFramePr>
            <a:graphicFrameLocks noChangeAspect="1"/>
          </p:cNvGraphicFramePr>
          <p:nvPr>
            <p:extLst>
              <p:ext uri="{D42A27DB-BD31-4B8C-83A1-F6EECF244321}">
                <p14:modId xmlns:p14="http://schemas.microsoft.com/office/powerpoint/2010/main" val="2361092462"/>
              </p:ext>
            </p:extLst>
          </p:nvPr>
        </p:nvGraphicFramePr>
        <p:xfrm>
          <a:off x="3969792" y="4014149"/>
          <a:ext cx="1630362" cy="425450"/>
        </p:xfrm>
        <a:graphic>
          <a:graphicData uri="http://schemas.openxmlformats.org/presentationml/2006/ole">
            <mc:AlternateContent xmlns:mc="http://schemas.openxmlformats.org/markup-compatibility/2006">
              <mc:Choice xmlns:v="urn:schemas-microsoft-com:vml" Requires="v">
                <p:oleObj spid="_x0000_s50238" name="公式" r:id="rId3" imgW="1625600" imgH="419100" progId="Equation.3">
                  <p:embed/>
                </p:oleObj>
              </mc:Choice>
              <mc:Fallback>
                <p:oleObj name="公式" r:id="rId3" imgW="1625600" imgH="419100" progId="Equation.3">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9792" y="4014149"/>
                        <a:ext cx="1630362"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81" name="Rectangle 5"/>
          <p:cNvSpPr>
            <a:spLocks noChangeArrowheads="1"/>
          </p:cNvSpPr>
          <p:nvPr/>
        </p:nvSpPr>
        <p:spPr bwMode="auto">
          <a:xfrm>
            <a:off x="5634253" y="3861048"/>
            <a:ext cx="28575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dirty="0"/>
              <a:t>点光源与波带</a:t>
            </a:r>
            <a:r>
              <a:rPr lang="zh-CN" altLang="en-US" sz="3200" dirty="0"/>
              <a:t>  </a:t>
            </a:r>
          </a:p>
        </p:txBody>
      </p:sp>
      <p:sp>
        <p:nvSpPr>
          <p:cNvPr id="50182" name="Rectangle 6"/>
          <p:cNvSpPr>
            <a:spLocks noChangeArrowheads="1"/>
          </p:cNvSpPr>
          <p:nvPr/>
        </p:nvSpPr>
        <p:spPr bwMode="auto">
          <a:xfrm>
            <a:off x="915297" y="4714081"/>
            <a:ext cx="15208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dirty="0"/>
              <a:t>片距离</a:t>
            </a:r>
            <a:r>
              <a:rPr lang="zh-CN" altLang="en-US" sz="3200" dirty="0"/>
              <a:t> </a:t>
            </a:r>
          </a:p>
        </p:txBody>
      </p:sp>
      <p:sp>
        <p:nvSpPr>
          <p:cNvPr id="50183"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0184" name="Object 8"/>
          <p:cNvGraphicFramePr>
            <a:graphicFrameLocks noChangeAspect="1"/>
          </p:cNvGraphicFramePr>
          <p:nvPr>
            <p:extLst>
              <p:ext uri="{D42A27DB-BD31-4B8C-83A1-F6EECF244321}">
                <p14:modId xmlns:p14="http://schemas.microsoft.com/office/powerpoint/2010/main" val="773404439"/>
              </p:ext>
            </p:extLst>
          </p:nvPr>
        </p:nvGraphicFramePr>
        <p:xfrm>
          <a:off x="2338378" y="4884058"/>
          <a:ext cx="1384300" cy="376237"/>
        </p:xfrm>
        <a:graphic>
          <a:graphicData uri="http://schemas.openxmlformats.org/presentationml/2006/ole">
            <mc:AlternateContent xmlns:mc="http://schemas.openxmlformats.org/markup-compatibility/2006">
              <mc:Choice xmlns:v="urn:schemas-microsoft-com:vml" Requires="v">
                <p:oleObj spid="_x0000_s50239" name="公式" r:id="rId5" imgW="1384300" imgH="381000" progId="Equation.3">
                  <p:embed/>
                </p:oleObj>
              </mc:Choice>
              <mc:Fallback>
                <p:oleObj name="公式" r:id="rId5" imgW="1384300" imgH="381000" progId="Equation.3">
                  <p:embed/>
                  <p:pic>
                    <p:nvPicPr>
                      <p:cNvPr id="0"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8378" y="4884058"/>
                        <a:ext cx="1384300" cy="376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85" name="Rectangle 9"/>
          <p:cNvSpPr>
            <a:spLocks noChangeArrowheads="1"/>
          </p:cNvSpPr>
          <p:nvPr/>
        </p:nvSpPr>
        <p:spPr bwMode="auto">
          <a:xfrm>
            <a:off x="3627438" y="4724967"/>
            <a:ext cx="15208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dirty="0"/>
              <a:t>波长为</a:t>
            </a:r>
            <a:r>
              <a:rPr lang="zh-CN" altLang="en-US" sz="3200" dirty="0"/>
              <a:t> </a:t>
            </a:r>
          </a:p>
        </p:txBody>
      </p:sp>
      <p:sp>
        <p:nvSpPr>
          <p:cNvPr id="50186" name="Rectangle 10"/>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0187" name="Object 11"/>
          <p:cNvGraphicFramePr>
            <a:graphicFrameLocks noChangeAspect="1"/>
          </p:cNvGraphicFramePr>
          <p:nvPr>
            <p:extLst>
              <p:ext uri="{D42A27DB-BD31-4B8C-83A1-F6EECF244321}">
                <p14:modId xmlns:p14="http://schemas.microsoft.com/office/powerpoint/2010/main" val="432544074"/>
              </p:ext>
            </p:extLst>
          </p:nvPr>
        </p:nvGraphicFramePr>
        <p:xfrm>
          <a:off x="5020684" y="4575969"/>
          <a:ext cx="1227137" cy="717550"/>
        </p:xfrm>
        <a:graphic>
          <a:graphicData uri="http://schemas.openxmlformats.org/presentationml/2006/ole">
            <mc:AlternateContent xmlns:mc="http://schemas.openxmlformats.org/markup-compatibility/2006">
              <mc:Choice xmlns:v="urn:schemas-microsoft-com:vml" Requires="v">
                <p:oleObj spid="_x0000_s50240" name="公式" r:id="rId7" imgW="1231366" imgH="710891" progId="Equation.3">
                  <p:embed/>
                </p:oleObj>
              </mc:Choice>
              <mc:Fallback>
                <p:oleObj name="公式" r:id="rId7" imgW="1231366" imgH="710891" progId="Equation.3">
                  <p:embed/>
                  <p:pic>
                    <p:nvPicPr>
                      <p:cNvPr id="0"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0684" y="4575969"/>
                        <a:ext cx="1227137" cy="71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88" name="Rectangle 12"/>
          <p:cNvSpPr>
            <a:spLocks noChangeArrowheads="1"/>
          </p:cNvSpPr>
          <p:nvPr/>
        </p:nvSpPr>
        <p:spPr bwMode="auto">
          <a:xfrm>
            <a:off x="913720" y="5479256"/>
            <a:ext cx="4140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tabLst>
                <a:tab pos="1943100" algn="l"/>
              </a:tabLst>
            </a:pPr>
            <a:r>
              <a:rPr lang="zh-CN" altLang="en-US" sz="3200" b="1" dirty="0"/>
              <a:t>片的距离</a:t>
            </a:r>
            <a:r>
              <a:rPr lang="en-US" altLang="zh-CN" sz="3200" b="1" dirty="0"/>
              <a:t>b</a:t>
            </a:r>
            <a:r>
              <a:rPr lang="zh-CN" altLang="en-US" sz="3200" b="1" dirty="0"/>
              <a:t>为多少？</a:t>
            </a:r>
          </a:p>
        </p:txBody>
      </p:sp>
      <p:sp>
        <p:nvSpPr>
          <p:cNvPr id="50189" name="Rectangle 13"/>
          <p:cNvSpPr>
            <a:spLocks noChangeArrowheads="1"/>
          </p:cNvSpPr>
          <p:nvPr/>
        </p:nvSpPr>
        <p:spPr bwMode="auto">
          <a:xfrm>
            <a:off x="6288984" y="4724967"/>
            <a:ext cx="24288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dirty="0"/>
              <a:t>P</a:t>
            </a:r>
            <a:r>
              <a:rPr lang="zh-CN" altLang="en-US" sz="3200" b="1" dirty="0"/>
              <a:t>点到波带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018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18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18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018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018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018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018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01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p:bldP spid="50181" grpId="0"/>
      <p:bldP spid="50182" grpId="0"/>
      <p:bldP spid="50185" grpId="0"/>
      <p:bldP spid="50188" grpId="0"/>
      <p:bldP spid="5018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971550" y="638175"/>
            <a:ext cx="72755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3200" b="1"/>
              <a:t>⑶</a:t>
            </a:r>
            <a:r>
              <a:rPr lang="zh-CN" altLang="en-US" sz="3200" b="1"/>
              <a:t>当每个波带片变成</a:t>
            </a:r>
            <a:r>
              <a:rPr lang="en-US" altLang="zh-CN" sz="3200" b="1"/>
              <a:t>3</a:t>
            </a:r>
            <a:r>
              <a:rPr lang="zh-CN" altLang="en-US" sz="3200" b="1"/>
              <a:t>、</a:t>
            </a:r>
            <a:r>
              <a:rPr lang="en-US" altLang="zh-CN" sz="3200" b="1"/>
              <a:t>5</a:t>
            </a:r>
            <a:r>
              <a:rPr lang="zh-CN" altLang="en-US" sz="3200" b="1"/>
              <a:t>个半波带时</a:t>
            </a:r>
            <a:r>
              <a:rPr lang="en-US" altLang="zh-CN" sz="3200" b="1"/>
              <a:t>,</a:t>
            </a:r>
            <a:r>
              <a:rPr lang="zh-CN" altLang="en-US" sz="3200" b="1"/>
              <a:t>中</a:t>
            </a:r>
          </a:p>
        </p:txBody>
      </p:sp>
      <p:sp>
        <p:nvSpPr>
          <p:cNvPr id="51203" name="Rectangle 3"/>
          <p:cNvSpPr>
            <a:spLocks noChangeArrowheads="1"/>
          </p:cNvSpPr>
          <p:nvPr/>
        </p:nvSpPr>
        <p:spPr bwMode="auto">
          <a:xfrm>
            <a:off x="971550" y="1403350"/>
            <a:ext cx="27447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心轴上相应的</a:t>
            </a:r>
            <a:r>
              <a:rPr lang="zh-CN" altLang="en-US" sz="3200"/>
              <a:t> </a:t>
            </a:r>
          </a:p>
        </p:txBody>
      </p:sp>
      <p:sp>
        <p:nvSpPr>
          <p:cNvPr id="51204" name="Rectangle 4"/>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1205" name="Object 5"/>
          <p:cNvGraphicFramePr>
            <a:graphicFrameLocks noChangeAspect="1"/>
          </p:cNvGraphicFramePr>
          <p:nvPr/>
        </p:nvGraphicFramePr>
        <p:xfrm>
          <a:off x="3536950" y="1493838"/>
          <a:ext cx="998538" cy="400050"/>
        </p:xfrm>
        <a:graphic>
          <a:graphicData uri="http://schemas.openxmlformats.org/presentationml/2006/ole">
            <mc:AlternateContent xmlns:mc="http://schemas.openxmlformats.org/markup-compatibility/2006">
              <mc:Choice xmlns:v="urn:schemas-microsoft-com:vml" Requires="v">
                <p:oleObj spid="_x0000_s51298" name="公式" r:id="rId3" imgW="1002865" imgH="393529" progId="Equation.3">
                  <p:embed/>
                </p:oleObj>
              </mc:Choice>
              <mc:Fallback>
                <p:oleObj name="公式" r:id="rId3" imgW="1002865" imgH="393529" progId="Equation.3">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6950" y="1493838"/>
                        <a:ext cx="998538"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06" name="Rectangle 6"/>
          <p:cNvSpPr>
            <a:spLocks noChangeArrowheads="1"/>
          </p:cNvSpPr>
          <p:nvPr/>
        </p:nvSpPr>
        <p:spPr bwMode="auto">
          <a:xfrm>
            <a:off x="4616450" y="1403350"/>
            <a:ext cx="37353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3200" b="1"/>
              <a:t>仍为亮点</a:t>
            </a:r>
            <a:r>
              <a:rPr lang="en-US" altLang="zh-CN" sz="3200" b="1"/>
              <a:t>,</a:t>
            </a:r>
            <a:r>
              <a:rPr lang="zh-CN" altLang="en-US" sz="3200" b="1"/>
              <a:t>问相应的</a:t>
            </a:r>
          </a:p>
        </p:txBody>
      </p:sp>
      <p:sp>
        <p:nvSpPr>
          <p:cNvPr id="51207" name="Rectangle 7"/>
          <p:cNvSpPr>
            <a:spLocks noChangeArrowheads="1"/>
          </p:cNvSpPr>
          <p:nvPr/>
        </p:nvSpPr>
        <p:spPr bwMode="auto">
          <a:xfrm>
            <a:off x="971550" y="2133600"/>
            <a:ext cx="35480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点到波带片的距离</a:t>
            </a:r>
            <a:r>
              <a:rPr lang="zh-CN" altLang="en-US" sz="3200"/>
              <a:t> </a:t>
            </a:r>
          </a:p>
        </p:txBody>
      </p:sp>
      <p:sp>
        <p:nvSpPr>
          <p:cNvPr id="51208" name="Rectangle 8"/>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1209" name="Object 9"/>
          <p:cNvGraphicFramePr>
            <a:graphicFrameLocks noChangeAspect="1"/>
          </p:cNvGraphicFramePr>
          <p:nvPr/>
        </p:nvGraphicFramePr>
        <p:xfrm>
          <a:off x="4427538" y="2276475"/>
          <a:ext cx="908050" cy="400050"/>
        </p:xfrm>
        <a:graphic>
          <a:graphicData uri="http://schemas.openxmlformats.org/presentationml/2006/ole">
            <mc:AlternateContent xmlns:mc="http://schemas.openxmlformats.org/markup-compatibility/2006">
              <mc:Choice xmlns:v="urn:schemas-microsoft-com:vml" Requires="v">
                <p:oleObj spid="_x0000_s51299" name="公式" r:id="rId5" imgW="901309" imgH="393529" progId="Equation.3">
                  <p:embed/>
                </p:oleObj>
              </mc:Choice>
              <mc:Fallback>
                <p:oleObj name="公式" r:id="rId5" imgW="901309" imgH="393529" progId="Equation.3">
                  <p:embed/>
                  <p:pic>
                    <p:nvPicPr>
                      <p:cNvPr id="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7538" y="2276475"/>
                        <a:ext cx="908050"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10" name="Rectangle 10"/>
          <p:cNvSpPr>
            <a:spLocks noChangeArrowheads="1"/>
          </p:cNvSpPr>
          <p:nvPr/>
        </p:nvSpPr>
        <p:spPr bwMode="auto">
          <a:xfrm>
            <a:off x="5219700" y="2133600"/>
            <a:ext cx="27908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tabLst>
                <a:tab pos="1943100" algn="l"/>
                <a:tab pos="3429000" algn="l"/>
              </a:tabLst>
            </a:pPr>
            <a:r>
              <a:rPr lang="zh-CN" altLang="en-US" sz="3200" b="1"/>
              <a:t>等于多少？</a:t>
            </a:r>
          </a:p>
        </p:txBody>
      </p:sp>
      <p:sp>
        <p:nvSpPr>
          <p:cNvPr id="51211" name="Rectangle 11"/>
          <p:cNvSpPr>
            <a:spLocks noChangeArrowheads="1"/>
          </p:cNvSpPr>
          <p:nvPr/>
        </p:nvSpPr>
        <p:spPr bwMode="auto">
          <a:xfrm>
            <a:off x="971550" y="2889250"/>
            <a:ext cx="72009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tabLst>
                <a:tab pos="1943100" algn="l"/>
              </a:tabLst>
            </a:pPr>
            <a:r>
              <a:rPr lang="zh-CN" altLang="en-US" sz="3200" b="1"/>
              <a:t>解 ⑴波带片在轴上</a:t>
            </a:r>
            <a:r>
              <a:rPr lang="en-US" altLang="zh-CN" sz="3200" b="1"/>
              <a:t>P</a:t>
            </a:r>
            <a:r>
              <a:rPr lang="zh-CN" altLang="en-US" sz="3200" b="1"/>
              <a:t>点产生的振幅为</a:t>
            </a:r>
          </a:p>
        </p:txBody>
      </p:sp>
      <p:sp>
        <p:nvSpPr>
          <p:cNvPr id="51212" name="Rectangle 12"/>
          <p:cNvSpPr>
            <a:spLocks noChangeArrowheads="1"/>
          </p:cNvSpPr>
          <p:nvPr/>
        </p:nvSpPr>
        <p:spPr bwMode="auto">
          <a:xfrm>
            <a:off x="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1213" name="Object 13"/>
          <p:cNvGraphicFramePr>
            <a:graphicFrameLocks noChangeAspect="1"/>
          </p:cNvGraphicFramePr>
          <p:nvPr/>
        </p:nvGraphicFramePr>
        <p:xfrm>
          <a:off x="1557338" y="3698875"/>
          <a:ext cx="6176962" cy="454025"/>
        </p:xfrm>
        <a:graphic>
          <a:graphicData uri="http://schemas.openxmlformats.org/presentationml/2006/ole">
            <mc:AlternateContent xmlns:mc="http://schemas.openxmlformats.org/markup-compatibility/2006">
              <mc:Choice xmlns:v="urn:schemas-microsoft-com:vml" Requires="v">
                <p:oleObj spid="_x0000_s51300" name="公式" r:id="rId7" imgW="6172200" imgH="457200" progId="Equation.3">
                  <p:embed/>
                </p:oleObj>
              </mc:Choice>
              <mc:Fallback>
                <p:oleObj name="公式" r:id="rId7" imgW="6172200" imgH="457200" progId="Equation.3">
                  <p:embed/>
                  <p:pic>
                    <p:nvPicPr>
                      <p:cNvPr id="0" name="Picture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57338" y="3698875"/>
                        <a:ext cx="6176962" cy="45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14" name="Rectangle 14"/>
          <p:cNvSpPr>
            <a:spLocks noChangeArrowheads="1"/>
          </p:cNvSpPr>
          <p:nvPr/>
        </p:nvSpPr>
        <p:spPr bwMode="auto">
          <a:xfrm>
            <a:off x="0"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1215" name="Object 15"/>
          <p:cNvGraphicFramePr>
            <a:graphicFrameLocks noChangeAspect="1"/>
          </p:cNvGraphicFramePr>
          <p:nvPr/>
        </p:nvGraphicFramePr>
        <p:xfrm>
          <a:off x="1619250" y="5013325"/>
          <a:ext cx="2311400" cy="914400"/>
        </p:xfrm>
        <a:graphic>
          <a:graphicData uri="http://schemas.openxmlformats.org/presentationml/2006/ole">
            <mc:AlternateContent xmlns:mc="http://schemas.openxmlformats.org/markup-compatibility/2006">
              <mc:Choice xmlns:v="urn:schemas-microsoft-com:vml" Requires="v">
                <p:oleObj spid="_x0000_s51301" name="公式" r:id="rId9" imgW="2311400" imgH="914400" progId="Equation.3">
                  <p:embed/>
                </p:oleObj>
              </mc:Choice>
              <mc:Fallback>
                <p:oleObj name="公式" r:id="rId9" imgW="2311400" imgH="914400" progId="Equation.3">
                  <p:embed/>
                  <p:pic>
                    <p:nvPicPr>
                      <p:cNvPr id="0" name="Picture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9250" y="5013325"/>
                        <a:ext cx="23114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16" name="Rectangle 16"/>
          <p:cNvSpPr>
            <a:spLocks noChangeArrowheads="1"/>
          </p:cNvSpPr>
          <p:nvPr/>
        </p:nvSpPr>
        <p:spPr bwMode="auto">
          <a:xfrm>
            <a:off x="3924300" y="5157788"/>
            <a:ext cx="40513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tabLst>
                <a:tab pos="1943100" algn="l"/>
              </a:tabLst>
            </a:pPr>
            <a:r>
              <a:rPr lang="zh-CN" altLang="en-US" sz="3200" b="1"/>
              <a:t>是自由传播的振幅</a:t>
            </a:r>
            <a:r>
              <a:rPr lang="en-US" altLang="zh-CN" sz="3200" b="1"/>
              <a:t>.</a:t>
            </a:r>
          </a:p>
        </p:txBody>
      </p:sp>
      <p:graphicFrame>
        <p:nvGraphicFramePr>
          <p:cNvPr id="51217" name="Object 17"/>
          <p:cNvGraphicFramePr>
            <a:graphicFrameLocks noChangeAspect="1"/>
          </p:cNvGraphicFramePr>
          <p:nvPr/>
        </p:nvGraphicFramePr>
        <p:xfrm>
          <a:off x="2636838" y="4419600"/>
          <a:ext cx="3441700" cy="457200"/>
        </p:xfrm>
        <a:graphic>
          <a:graphicData uri="http://schemas.openxmlformats.org/presentationml/2006/ole">
            <mc:AlternateContent xmlns:mc="http://schemas.openxmlformats.org/markup-compatibility/2006">
              <mc:Choice xmlns:v="urn:schemas-microsoft-com:vml" Requires="v">
                <p:oleObj spid="_x0000_s51302" name="公式" r:id="rId11" imgW="3441700" imgH="457200" progId="Equation.3">
                  <p:embed/>
                </p:oleObj>
              </mc:Choice>
              <mc:Fallback>
                <p:oleObj name="公式" r:id="rId11" imgW="3441700" imgH="457200" progId="Equation.3">
                  <p:embed/>
                  <p:pic>
                    <p:nvPicPr>
                      <p:cNvPr id="0" name="Picture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36838" y="4419600"/>
                        <a:ext cx="3441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0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2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0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0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120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21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121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5121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51217"/>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51215"/>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12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p:bldP spid="51203" grpId="0"/>
      <p:bldP spid="51206" grpId="0"/>
      <p:bldP spid="51207" grpId="0"/>
      <p:bldP spid="51210" grpId="0"/>
      <p:bldP spid="51211" grpId="0"/>
      <p:bldP spid="5121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0" y="3271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2227" name="Object 3"/>
          <p:cNvGraphicFramePr>
            <a:graphicFrameLocks noChangeAspect="1"/>
          </p:cNvGraphicFramePr>
          <p:nvPr/>
        </p:nvGraphicFramePr>
        <p:xfrm>
          <a:off x="971550" y="638175"/>
          <a:ext cx="4381500" cy="590550"/>
        </p:xfrm>
        <a:graphic>
          <a:graphicData uri="http://schemas.openxmlformats.org/presentationml/2006/ole">
            <mc:AlternateContent xmlns:mc="http://schemas.openxmlformats.org/markup-compatibility/2006">
              <mc:Choice xmlns:v="urn:schemas-microsoft-com:vml" Requires="v">
                <p:oleObj spid="_x0000_s52301" name="公式" r:id="rId3" imgW="4381500" imgH="596900" progId="Equation.3">
                  <p:embed/>
                </p:oleObj>
              </mc:Choice>
              <mc:Fallback>
                <p:oleObj name="公式" r:id="rId3" imgW="4381500" imgH="596900" progId="Equation.3">
                  <p:embed/>
                  <p:pic>
                    <p:nvPicPr>
                      <p:cNvPr id="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638175"/>
                        <a:ext cx="4381500"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28" name="Rectangle 4"/>
          <p:cNvSpPr>
            <a:spLocks noChangeArrowheads="1"/>
          </p:cNvSpPr>
          <p:nvPr/>
        </p:nvSpPr>
        <p:spPr bwMode="auto">
          <a:xfrm>
            <a:off x="792163" y="1403350"/>
            <a:ext cx="60944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tabLst>
                <a:tab pos="1943100" algn="l"/>
              </a:tabLst>
            </a:pPr>
            <a:r>
              <a:rPr lang="zh-CN" altLang="en-US" sz="3200" b="1"/>
              <a:t>本题中</a:t>
            </a:r>
            <a:r>
              <a:rPr lang="en-US" altLang="zh-CN" sz="3200" b="1"/>
              <a:t>, </a:t>
            </a:r>
            <a:r>
              <a:rPr lang="zh-CN" altLang="en-US" sz="3200" b="1"/>
              <a:t>波带片使光强增大</a:t>
            </a:r>
            <a:r>
              <a:rPr lang="en-US" altLang="zh-CN" sz="3200" b="1"/>
              <a:t>400</a:t>
            </a:r>
            <a:r>
              <a:rPr lang="zh-CN" altLang="en-US" sz="3200" b="1"/>
              <a:t>倍</a:t>
            </a:r>
            <a:r>
              <a:rPr lang="en-US" altLang="zh-CN" sz="3200" b="1"/>
              <a:t>.</a:t>
            </a:r>
          </a:p>
        </p:txBody>
      </p:sp>
      <p:sp>
        <p:nvSpPr>
          <p:cNvPr id="52229" name="Rectangle 5"/>
          <p:cNvSpPr>
            <a:spLocks noChangeArrowheads="1"/>
          </p:cNvSpPr>
          <p:nvPr/>
        </p:nvSpPr>
        <p:spPr bwMode="auto">
          <a:xfrm>
            <a:off x="836613" y="2303463"/>
            <a:ext cx="11096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3200" b="1"/>
              <a:t>⑵</a:t>
            </a:r>
            <a:r>
              <a:rPr lang="zh-CN" altLang="en-US" sz="3200" b="1"/>
              <a:t>由</a:t>
            </a:r>
            <a:r>
              <a:rPr lang="zh-CN" altLang="en-US" sz="3200"/>
              <a:t> </a:t>
            </a:r>
          </a:p>
        </p:txBody>
      </p:sp>
      <p:sp>
        <p:nvSpPr>
          <p:cNvPr id="52230" name="Rectangle 6"/>
          <p:cNvSpPr>
            <a:spLocks noChangeArrowheads="1"/>
          </p:cNvSpPr>
          <p:nvPr/>
        </p:nvSpPr>
        <p:spPr bwMode="auto">
          <a:xfrm>
            <a:off x="0" y="3128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2231" name="Object 7"/>
          <p:cNvGraphicFramePr>
            <a:graphicFrameLocks noChangeAspect="1"/>
          </p:cNvGraphicFramePr>
          <p:nvPr/>
        </p:nvGraphicFramePr>
        <p:xfrm>
          <a:off x="1916113" y="2079625"/>
          <a:ext cx="2863850" cy="1071563"/>
        </p:xfrm>
        <a:graphic>
          <a:graphicData uri="http://schemas.openxmlformats.org/presentationml/2006/ole">
            <mc:AlternateContent xmlns:mc="http://schemas.openxmlformats.org/markup-compatibility/2006">
              <mc:Choice xmlns:v="urn:schemas-microsoft-com:vml" Requires="v">
                <p:oleObj spid="_x0000_s52302" name="公式" r:id="rId5" imgW="2870200" imgH="1066800" progId="Equation.3">
                  <p:embed/>
                </p:oleObj>
              </mc:Choice>
              <mc:Fallback>
                <p:oleObj name="公式" r:id="rId5" imgW="2870200" imgH="1066800" progId="Equation.3">
                  <p:embed/>
                  <p:pic>
                    <p:nvPicPr>
                      <p:cNvPr id="0"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6113" y="2079625"/>
                        <a:ext cx="2863850" cy="1071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32" name="Rectangle 8"/>
          <p:cNvSpPr>
            <a:spLocks noChangeArrowheads="1"/>
          </p:cNvSpPr>
          <p:nvPr/>
        </p:nvSpPr>
        <p:spPr bwMode="auto">
          <a:xfrm>
            <a:off x="4797425" y="2303463"/>
            <a:ext cx="1530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tabLst>
                <a:tab pos="1943100" algn="l"/>
              </a:tabLst>
            </a:pPr>
            <a:r>
              <a:rPr lang="zh-CN" altLang="en-US" sz="3200" b="1"/>
              <a:t>可得</a:t>
            </a:r>
          </a:p>
        </p:txBody>
      </p:sp>
      <p:sp>
        <p:nvSpPr>
          <p:cNvPr id="52233" name="Rectangle 9"/>
          <p:cNvSpPr>
            <a:spLocks noChangeArrowheads="1"/>
          </p:cNvSpPr>
          <p:nvPr/>
        </p:nvSpPr>
        <p:spPr bwMode="auto">
          <a:xfrm>
            <a:off x="0" y="3128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2234" name="Object 10"/>
          <p:cNvGraphicFramePr>
            <a:graphicFrameLocks noChangeAspect="1"/>
          </p:cNvGraphicFramePr>
          <p:nvPr/>
        </p:nvGraphicFramePr>
        <p:xfrm>
          <a:off x="971550" y="3203575"/>
          <a:ext cx="5778500" cy="1123950"/>
        </p:xfrm>
        <a:graphic>
          <a:graphicData uri="http://schemas.openxmlformats.org/presentationml/2006/ole">
            <mc:AlternateContent xmlns:mc="http://schemas.openxmlformats.org/markup-compatibility/2006">
              <mc:Choice xmlns:v="urn:schemas-microsoft-com:vml" Requires="v">
                <p:oleObj spid="_x0000_s52303" name="公式" r:id="rId7" imgW="5778500" imgH="1117600" progId="Equation.3">
                  <p:embed/>
                </p:oleObj>
              </mc:Choice>
              <mc:Fallback>
                <p:oleObj name="公式" r:id="rId7" imgW="5778500" imgH="1117600" progId="Equation.3">
                  <p:embed/>
                  <p:pic>
                    <p:nvPicPr>
                      <p:cNvPr id="0" name="Picture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550" y="3203575"/>
                        <a:ext cx="5778500" cy="1123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35" name="Rectangle 11"/>
          <p:cNvSpPr>
            <a:spLocks noChangeArrowheads="1"/>
          </p:cNvSpPr>
          <p:nvPr/>
        </p:nvSpPr>
        <p:spPr bwMode="auto">
          <a:xfrm>
            <a:off x="0" y="2967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2236" name="Object 12"/>
          <p:cNvGraphicFramePr>
            <a:graphicFrameLocks noChangeAspect="1"/>
          </p:cNvGraphicFramePr>
          <p:nvPr/>
        </p:nvGraphicFramePr>
        <p:xfrm>
          <a:off x="971550" y="4373563"/>
          <a:ext cx="6413500" cy="2074862"/>
        </p:xfrm>
        <a:graphic>
          <a:graphicData uri="http://schemas.openxmlformats.org/presentationml/2006/ole">
            <mc:AlternateContent xmlns:mc="http://schemas.openxmlformats.org/markup-compatibility/2006">
              <mc:Choice xmlns:v="urn:schemas-microsoft-com:vml" Requires="v">
                <p:oleObj spid="_x0000_s52304" name="公式" r:id="rId9" imgW="6413500" imgH="2082800" progId="Equation.3">
                  <p:embed/>
                </p:oleObj>
              </mc:Choice>
              <mc:Fallback>
                <p:oleObj name="公式" r:id="rId9" imgW="6413500" imgH="2082800" progId="Equation.3">
                  <p:embed/>
                  <p:pic>
                    <p:nvPicPr>
                      <p:cNvPr id="0" name="Picture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1550" y="4373563"/>
                        <a:ext cx="6413500" cy="2074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22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22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22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223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223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223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2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p:bldP spid="52229" grpId="0"/>
      <p:bldP spid="5223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971550" y="279400"/>
            <a:ext cx="5921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tabLst>
                <a:tab pos="1943100" algn="l"/>
              </a:tabLst>
            </a:pPr>
            <a:r>
              <a:rPr lang="en-US" altLang="zh-CN" sz="3200" b="1"/>
              <a:t>⑶</a:t>
            </a:r>
          </a:p>
        </p:txBody>
      </p:sp>
      <p:sp>
        <p:nvSpPr>
          <p:cNvPr id="53251" name="Rectangle 3"/>
          <p:cNvSpPr>
            <a:spLocks noChangeArrowheads="1"/>
          </p:cNvSpPr>
          <p:nvPr/>
        </p:nvSpPr>
        <p:spPr bwMode="auto">
          <a:xfrm>
            <a:off x="0" y="2652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3252" name="Object 4"/>
          <p:cNvGraphicFramePr>
            <a:graphicFrameLocks noChangeAspect="1"/>
          </p:cNvGraphicFramePr>
          <p:nvPr/>
        </p:nvGraphicFramePr>
        <p:xfrm>
          <a:off x="1601788" y="0"/>
          <a:ext cx="2997200" cy="1681163"/>
        </p:xfrm>
        <a:graphic>
          <a:graphicData uri="http://schemas.openxmlformats.org/presentationml/2006/ole">
            <mc:AlternateContent xmlns:mc="http://schemas.openxmlformats.org/markup-compatibility/2006">
              <mc:Choice xmlns:v="urn:schemas-microsoft-com:vml" Requires="v">
                <p:oleObj spid="_x0000_s53304" name="公式" r:id="rId3" imgW="2997200" imgH="1676400" progId="Equation.3">
                  <p:embed/>
                </p:oleObj>
              </mc:Choice>
              <mc:Fallback>
                <p:oleObj name="公式" r:id="rId3" imgW="2997200" imgH="1676400" progId="Equation.3">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1788" y="0"/>
                        <a:ext cx="2997200" cy="168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53" name="Rectangle 5"/>
          <p:cNvSpPr>
            <a:spLocks noChangeArrowheads="1"/>
          </p:cNvSpPr>
          <p:nvPr/>
        </p:nvSpPr>
        <p:spPr bwMode="auto">
          <a:xfrm>
            <a:off x="0" y="2652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3254" name="Object 6"/>
          <p:cNvGraphicFramePr>
            <a:graphicFrameLocks noChangeAspect="1"/>
          </p:cNvGraphicFramePr>
          <p:nvPr/>
        </p:nvGraphicFramePr>
        <p:xfrm>
          <a:off x="1106488" y="3524250"/>
          <a:ext cx="6680200" cy="3333750"/>
        </p:xfrm>
        <a:graphic>
          <a:graphicData uri="http://schemas.openxmlformats.org/presentationml/2006/ole">
            <mc:AlternateContent xmlns:mc="http://schemas.openxmlformats.org/markup-compatibility/2006">
              <mc:Choice xmlns:v="urn:schemas-microsoft-com:vml" Requires="v">
                <p:oleObj spid="_x0000_s53305" name="公式" r:id="rId5" imgW="6680200" imgH="3327400" progId="Equation.3">
                  <p:embed/>
                </p:oleObj>
              </mc:Choice>
              <mc:Fallback>
                <p:oleObj name="公式" r:id="rId5" imgW="6680200" imgH="3327400" progId="Equation.3">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6488" y="3524250"/>
                        <a:ext cx="6680200" cy="3333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55" name="Object 7"/>
          <p:cNvGraphicFramePr>
            <a:graphicFrameLocks noChangeAspect="1"/>
          </p:cNvGraphicFramePr>
          <p:nvPr/>
        </p:nvGraphicFramePr>
        <p:xfrm>
          <a:off x="1106488" y="1223963"/>
          <a:ext cx="6680200" cy="2082800"/>
        </p:xfrm>
        <a:graphic>
          <a:graphicData uri="http://schemas.openxmlformats.org/presentationml/2006/ole">
            <mc:AlternateContent xmlns:mc="http://schemas.openxmlformats.org/markup-compatibility/2006">
              <mc:Choice xmlns:v="urn:schemas-microsoft-com:vml" Requires="v">
                <p:oleObj spid="_x0000_s53306" name="公式" r:id="rId7" imgW="6680200" imgH="2082800" progId="Equation.3">
                  <p:embed/>
                </p:oleObj>
              </mc:Choice>
              <mc:Fallback>
                <p:oleObj name="公式" r:id="rId7" imgW="6680200" imgH="2082800" progId="Equation.3">
                  <p:embed/>
                  <p:pic>
                    <p:nvPicPr>
                      <p:cNvPr id="0"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6488" y="1223963"/>
                        <a:ext cx="6680200" cy="208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25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32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927100" y="503238"/>
            <a:ext cx="50593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tabLst>
                <a:tab pos="1943100" algn="l"/>
              </a:tabLst>
            </a:pPr>
            <a:r>
              <a:rPr lang="zh-CN" altLang="en-US" sz="3200" b="1"/>
              <a:t>以上结果表明</a:t>
            </a:r>
            <a:r>
              <a:rPr lang="en-US" altLang="zh-CN" sz="3200" b="1"/>
              <a:t>,b</a:t>
            </a:r>
            <a:r>
              <a:rPr lang="zh-CN" altLang="en-US" sz="3200" b="1"/>
              <a:t>越小</a:t>
            </a:r>
            <a:r>
              <a:rPr lang="en-US" altLang="zh-CN" sz="3200" b="1"/>
              <a:t>,k</a:t>
            </a:r>
            <a:r>
              <a:rPr lang="zh-CN" altLang="en-US" sz="3200" b="1"/>
              <a:t>越大</a:t>
            </a:r>
            <a:r>
              <a:rPr lang="en-US" altLang="zh-CN" sz="3200" b="1"/>
              <a:t>.</a:t>
            </a:r>
          </a:p>
        </p:txBody>
      </p:sp>
      <p:sp>
        <p:nvSpPr>
          <p:cNvPr id="54275" name="Rectangle 3"/>
          <p:cNvSpPr>
            <a:spLocks noChangeArrowheads="1"/>
          </p:cNvSpPr>
          <p:nvPr/>
        </p:nvSpPr>
        <p:spPr bwMode="auto">
          <a:xfrm>
            <a:off x="927100" y="1268413"/>
            <a:ext cx="2159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b="1"/>
              <a:t>●</a:t>
            </a:r>
            <a:r>
              <a:rPr lang="zh-CN" altLang="en-US" sz="3200" b="1"/>
              <a:t>透镜作用</a:t>
            </a:r>
            <a:r>
              <a:rPr lang="zh-CN" altLang="en-US" sz="3200"/>
              <a:t> </a:t>
            </a:r>
          </a:p>
        </p:txBody>
      </p:sp>
      <p:sp>
        <p:nvSpPr>
          <p:cNvPr id="54276" name="Rectangle 4"/>
          <p:cNvSpPr>
            <a:spLocks noChangeArrowheads="1"/>
          </p:cNvSpPr>
          <p:nvPr/>
        </p:nvSpPr>
        <p:spPr bwMode="auto">
          <a:xfrm>
            <a:off x="971550" y="2124075"/>
            <a:ext cx="1112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根据</a:t>
            </a:r>
            <a:r>
              <a:rPr lang="zh-CN" altLang="en-US" sz="3200"/>
              <a:t> </a:t>
            </a:r>
          </a:p>
        </p:txBody>
      </p:sp>
      <p:sp>
        <p:nvSpPr>
          <p:cNvPr id="54277" name="Rectangle 5"/>
          <p:cNvSpPr>
            <a:spLocks noChangeArrowheads="1"/>
          </p:cNvSpPr>
          <p:nvPr/>
        </p:nvSpPr>
        <p:spPr bwMode="auto">
          <a:xfrm>
            <a:off x="0" y="3124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4278" name="Object 6"/>
          <p:cNvGraphicFramePr>
            <a:graphicFrameLocks noChangeAspect="1"/>
          </p:cNvGraphicFramePr>
          <p:nvPr/>
        </p:nvGraphicFramePr>
        <p:xfrm>
          <a:off x="2006600" y="1898650"/>
          <a:ext cx="2965450" cy="1092200"/>
        </p:xfrm>
        <a:graphic>
          <a:graphicData uri="http://schemas.openxmlformats.org/presentationml/2006/ole">
            <mc:AlternateContent xmlns:mc="http://schemas.openxmlformats.org/markup-compatibility/2006">
              <mc:Choice xmlns:v="urn:schemas-microsoft-com:vml" Requires="v">
                <p:oleObj spid="_x0000_s54372" name="公式" r:id="rId3" imgW="2959100" imgH="1092200" progId="Equation.3">
                  <p:embed/>
                </p:oleObj>
              </mc:Choice>
              <mc:Fallback>
                <p:oleObj name="公式" r:id="rId3" imgW="2959100" imgH="1092200" progId="Equation.3">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6600" y="1898650"/>
                        <a:ext cx="2965450" cy="109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79" name="Rectangle 7"/>
          <p:cNvSpPr>
            <a:spLocks noChangeArrowheads="1"/>
          </p:cNvSpPr>
          <p:nvPr/>
        </p:nvSpPr>
        <p:spPr bwMode="auto">
          <a:xfrm>
            <a:off x="4976813" y="2168525"/>
            <a:ext cx="11128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可得</a:t>
            </a:r>
            <a:r>
              <a:rPr lang="zh-CN" altLang="en-US" sz="3200"/>
              <a:t> </a:t>
            </a:r>
          </a:p>
        </p:txBody>
      </p:sp>
      <p:sp>
        <p:nvSpPr>
          <p:cNvPr id="54280" name="Rectangle 8"/>
          <p:cNvSpPr>
            <a:spLocks noChangeArrowheads="1"/>
          </p:cNvSpPr>
          <p:nvPr/>
        </p:nvSpPr>
        <p:spPr bwMode="auto">
          <a:xfrm>
            <a:off x="0" y="3124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4281" name="Object 9"/>
          <p:cNvGraphicFramePr>
            <a:graphicFrameLocks noChangeAspect="1"/>
          </p:cNvGraphicFramePr>
          <p:nvPr/>
        </p:nvGraphicFramePr>
        <p:xfrm>
          <a:off x="1106488" y="3068638"/>
          <a:ext cx="2711450" cy="1066800"/>
        </p:xfrm>
        <a:graphic>
          <a:graphicData uri="http://schemas.openxmlformats.org/presentationml/2006/ole">
            <mc:AlternateContent xmlns:mc="http://schemas.openxmlformats.org/markup-compatibility/2006">
              <mc:Choice xmlns:v="urn:schemas-microsoft-com:vml" Requires="v">
                <p:oleObj spid="_x0000_s54373" name="公式" r:id="rId5" imgW="2717800" imgH="1066800" progId="Equation.3">
                  <p:embed/>
                </p:oleObj>
              </mc:Choice>
              <mc:Fallback>
                <p:oleObj name="公式" r:id="rId5" imgW="2717800" imgH="1066800" progId="Equation.3">
                  <p:embed/>
                  <p:pic>
                    <p:nvPicPr>
                      <p:cNvPr id="0"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6488" y="3068638"/>
                        <a:ext cx="271145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82" name="Rectangle 10"/>
          <p:cNvSpPr>
            <a:spLocks noChangeArrowheads="1"/>
          </p:cNvSpPr>
          <p:nvPr/>
        </p:nvSpPr>
        <p:spPr bwMode="auto">
          <a:xfrm>
            <a:off x="971550" y="4373563"/>
            <a:ext cx="7048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令</a:t>
            </a:r>
            <a:r>
              <a:rPr lang="zh-CN" altLang="en-US" sz="3200"/>
              <a:t> </a:t>
            </a:r>
          </a:p>
        </p:txBody>
      </p:sp>
      <p:sp>
        <p:nvSpPr>
          <p:cNvPr id="54283" name="Rectangle 11"/>
          <p:cNvSpPr>
            <a:spLocks noChangeArrowheads="1"/>
          </p:cNvSpPr>
          <p:nvPr/>
        </p:nvSpPr>
        <p:spPr bwMode="auto">
          <a:xfrm>
            <a:off x="0" y="3157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4284" name="Object 12"/>
          <p:cNvGraphicFramePr>
            <a:graphicFrameLocks noChangeAspect="1"/>
          </p:cNvGraphicFramePr>
          <p:nvPr/>
        </p:nvGraphicFramePr>
        <p:xfrm>
          <a:off x="1557338" y="4194175"/>
          <a:ext cx="1568450" cy="971550"/>
        </p:xfrm>
        <a:graphic>
          <a:graphicData uri="http://schemas.openxmlformats.org/presentationml/2006/ole">
            <mc:AlternateContent xmlns:mc="http://schemas.openxmlformats.org/markup-compatibility/2006">
              <mc:Choice xmlns:v="urn:schemas-microsoft-com:vml" Requires="v">
                <p:oleObj spid="_x0000_s54374" name="公式" r:id="rId7" imgW="1562100" imgH="977900" progId="Equation.3">
                  <p:embed/>
                </p:oleObj>
              </mc:Choice>
              <mc:Fallback>
                <p:oleObj name="公式" r:id="rId7" imgW="1562100" imgH="977900" progId="Equation.3">
                  <p:embed/>
                  <p:pic>
                    <p:nvPicPr>
                      <p:cNvPr id="0"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57338" y="4194175"/>
                        <a:ext cx="1568450" cy="971550"/>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85" name="Rectangle 13"/>
          <p:cNvSpPr>
            <a:spLocks noChangeArrowheads="1"/>
          </p:cNvSpPr>
          <p:nvPr/>
        </p:nvSpPr>
        <p:spPr bwMode="auto">
          <a:xfrm>
            <a:off x="3176588" y="4373563"/>
            <a:ext cx="19288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上式化为</a:t>
            </a:r>
            <a:r>
              <a:rPr lang="zh-CN" altLang="en-US" sz="3200"/>
              <a:t> </a:t>
            </a:r>
          </a:p>
        </p:txBody>
      </p:sp>
      <p:sp>
        <p:nvSpPr>
          <p:cNvPr id="54286" name="Rectangle 14"/>
          <p:cNvSpPr>
            <a:spLocks noChangeArrowheads="1"/>
          </p:cNvSpPr>
          <p:nvPr/>
        </p:nvSpPr>
        <p:spPr bwMode="auto">
          <a:xfrm>
            <a:off x="0" y="3128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4287" name="Object 15"/>
          <p:cNvGraphicFramePr>
            <a:graphicFrameLocks noChangeAspect="1"/>
          </p:cNvGraphicFramePr>
          <p:nvPr/>
        </p:nvGraphicFramePr>
        <p:xfrm>
          <a:off x="4976813" y="4194175"/>
          <a:ext cx="2520950" cy="1020763"/>
        </p:xfrm>
        <a:graphic>
          <a:graphicData uri="http://schemas.openxmlformats.org/presentationml/2006/ole">
            <mc:AlternateContent xmlns:mc="http://schemas.openxmlformats.org/markup-compatibility/2006">
              <mc:Choice xmlns:v="urn:schemas-microsoft-com:vml" Requires="v">
                <p:oleObj spid="_x0000_s54375" name="公式" r:id="rId9" imgW="2527300" imgH="1016000" progId="Equation.3">
                  <p:embed/>
                </p:oleObj>
              </mc:Choice>
              <mc:Fallback>
                <p:oleObj name="公式" r:id="rId9" imgW="2527300" imgH="1016000" progId="Equation.3">
                  <p:embed/>
                  <p:pic>
                    <p:nvPicPr>
                      <p:cNvPr id="0" name="Picture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76813" y="4194175"/>
                        <a:ext cx="2520950" cy="1020763"/>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88" name="Rectangle 16"/>
          <p:cNvSpPr>
            <a:spLocks noChangeArrowheads="1"/>
          </p:cNvSpPr>
          <p:nvPr/>
        </p:nvSpPr>
        <p:spPr bwMode="auto">
          <a:xfrm>
            <a:off x="927100" y="5499100"/>
            <a:ext cx="39544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此式与透镜成像公式</a:t>
            </a:r>
            <a:r>
              <a:rPr lang="zh-CN" altLang="en-US" sz="3200"/>
              <a:t> </a:t>
            </a:r>
          </a:p>
        </p:txBody>
      </p:sp>
      <p:sp>
        <p:nvSpPr>
          <p:cNvPr id="54289" name="Rectangle 17"/>
          <p:cNvSpPr>
            <a:spLocks noChangeArrowheads="1"/>
          </p:cNvSpPr>
          <p:nvPr/>
        </p:nvSpPr>
        <p:spPr bwMode="auto">
          <a:xfrm>
            <a:off x="0" y="3128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4290" name="Object 18"/>
          <p:cNvGraphicFramePr>
            <a:graphicFrameLocks noChangeAspect="1"/>
          </p:cNvGraphicFramePr>
          <p:nvPr/>
        </p:nvGraphicFramePr>
        <p:xfrm>
          <a:off x="4797425" y="5319713"/>
          <a:ext cx="2413000" cy="1020762"/>
        </p:xfrm>
        <a:graphic>
          <a:graphicData uri="http://schemas.openxmlformats.org/presentationml/2006/ole">
            <mc:AlternateContent xmlns:mc="http://schemas.openxmlformats.org/markup-compatibility/2006">
              <mc:Choice xmlns:v="urn:schemas-microsoft-com:vml" Requires="v">
                <p:oleObj spid="_x0000_s54376" name="公式" r:id="rId11" imgW="2413000" imgH="1016000" progId="Equation.3">
                  <p:embed/>
                </p:oleObj>
              </mc:Choice>
              <mc:Fallback>
                <p:oleObj name="公式" r:id="rId11" imgW="2413000" imgH="1016000" progId="Equation.3">
                  <p:embed/>
                  <p:pic>
                    <p:nvPicPr>
                      <p:cNvPr id="0" name="Picture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97425" y="5319713"/>
                        <a:ext cx="2413000" cy="1020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91" name="Rectangle 19"/>
          <p:cNvSpPr>
            <a:spLocks noChangeArrowheads="1"/>
          </p:cNvSpPr>
          <p:nvPr/>
        </p:nvSpPr>
        <p:spPr bwMode="auto">
          <a:xfrm>
            <a:off x="7137400" y="5499100"/>
            <a:ext cx="1225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比较</a:t>
            </a:r>
            <a:r>
              <a:rPr lang="en-US" altLang="zh-CN" sz="3200" b="1"/>
              <a:t>,</a:t>
            </a:r>
            <a:r>
              <a:rPr lang="en-US" altLang="zh-CN" sz="32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427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27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428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428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428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428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54287"/>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4288"/>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5429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42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p:bldP spid="54275" grpId="0"/>
      <p:bldP spid="54276" grpId="0"/>
      <p:bldP spid="54279" grpId="0"/>
      <p:bldP spid="54282" grpId="0"/>
      <p:bldP spid="54285" grpId="0"/>
      <p:bldP spid="54288" grpId="0"/>
      <p:bldP spid="5429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298" name="Object 2"/>
          <p:cNvGraphicFramePr>
            <a:graphicFrameLocks noChangeAspect="1"/>
          </p:cNvGraphicFramePr>
          <p:nvPr/>
        </p:nvGraphicFramePr>
        <p:xfrm>
          <a:off x="1016000" y="414338"/>
          <a:ext cx="4413250" cy="971550"/>
        </p:xfrm>
        <a:graphic>
          <a:graphicData uri="http://schemas.openxmlformats.org/presentationml/2006/ole">
            <mc:AlternateContent xmlns:mc="http://schemas.openxmlformats.org/markup-compatibility/2006">
              <mc:Choice xmlns:v="urn:schemas-microsoft-com:vml" Requires="v">
                <p:oleObj spid="_x0000_s55318" name="公式" r:id="rId3" imgW="4406900" imgH="977900" progId="Equation.3">
                  <p:embed/>
                </p:oleObj>
              </mc:Choice>
              <mc:Fallback>
                <p:oleObj name="公式" r:id="rId3" imgW="4406900" imgH="977900" progId="Equation.3">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6000" y="414338"/>
                        <a:ext cx="4413250" cy="971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299" name="Rectangle 3"/>
          <p:cNvSpPr>
            <a:spLocks noChangeArrowheads="1"/>
          </p:cNvSpPr>
          <p:nvPr/>
        </p:nvSpPr>
        <p:spPr bwMode="auto">
          <a:xfrm>
            <a:off x="881063" y="1268413"/>
            <a:ext cx="782955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50000"/>
              </a:lnSpc>
              <a:tabLst>
                <a:tab pos="1943100" algn="l"/>
              </a:tabLst>
            </a:pPr>
            <a:r>
              <a:rPr lang="zh-CN" altLang="en-US" sz="3200" b="1"/>
              <a:t>菲涅耳波带片是利用衍射规律有意识地改变波前</a:t>
            </a:r>
            <a:r>
              <a:rPr lang="en-US" altLang="zh-CN" sz="3200" b="1"/>
              <a:t>,</a:t>
            </a:r>
            <a:r>
              <a:rPr lang="zh-CN" altLang="en-US" sz="3200" b="1"/>
              <a:t>以造成人们需要的衍射场</a:t>
            </a:r>
            <a:r>
              <a:rPr lang="en-US" altLang="zh-CN" sz="3200" b="1"/>
              <a:t>.</a:t>
            </a:r>
          </a:p>
        </p:txBody>
      </p:sp>
      <p:sp>
        <p:nvSpPr>
          <p:cNvPr id="55300" name="Rectangle 4"/>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5301" name="Rectangle 5"/>
          <p:cNvSpPr>
            <a:spLocks noChangeArrowheads="1"/>
          </p:cNvSpPr>
          <p:nvPr/>
        </p:nvSpPr>
        <p:spPr bwMode="auto">
          <a:xfrm>
            <a:off x="927100" y="4149725"/>
            <a:ext cx="42021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作业：</a:t>
            </a:r>
            <a:r>
              <a:rPr lang="en-US" altLang="zh-CN" sz="3200" b="1"/>
              <a:t>p.127 3-2,-3.-6.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2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29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3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p:bldP spid="5530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900113" y="476250"/>
            <a:ext cx="67341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a:t>
            </a:r>
            <a:r>
              <a:rPr lang="zh-CN" altLang="en-US" sz="3200" b="1"/>
              <a:t>绕过障碍物</a:t>
            </a:r>
            <a:r>
              <a:rPr lang="zh-CN" altLang="en-US" sz="3200" b="1">
                <a:solidFill>
                  <a:srgbClr val="FF6600"/>
                </a:solidFill>
              </a:rPr>
              <a:t>进入几何阴影</a:t>
            </a:r>
            <a:r>
              <a:rPr lang="zh-CN" altLang="en-US" sz="3200" b="1"/>
              <a:t>继续传播</a:t>
            </a:r>
            <a:r>
              <a:rPr lang="en-US" altLang="zh-CN" sz="3200" b="1"/>
              <a:t>,</a:t>
            </a:r>
            <a:r>
              <a:rPr lang="en-US" altLang="zh-CN" sz="3200"/>
              <a:t> </a:t>
            </a:r>
          </a:p>
        </p:txBody>
      </p:sp>
      <p:sp>
        <p:nvSpPr>
          <p:cNvPr id="18435" name="Rectangle 3"/>
          <p:cNvSpPr>
            <a:spLocks noChangeArrowheads="1"/>
          </p:cNvSpPr>
          <p:nvPr/>
        </p:nvSpPr>
        <p:spPr bwMode="auto">
          <a:xfrm>
            <a:off x="900113" y="981075"/>
            <a:ext cx="7516812"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en-US" altLang="zh-CN"/>
              <a:t>▲</a:t>
            </a:r>
            <a:r>
              <a:rPr lang="zh-CN" altLang="en-US" sz="3200" b="1"/>
              <a:t>在障碍物后的观察屏上呈现</a:t>
            </a:r>
            <a:r>
              <a:rPr lang="zh-CN" altLang="en-US" sz="3200" b="1">
                <a:solidFill>
                  <a:srgbClr val="FF6600"/>
                </a:solidFill>
              </a:rPr>
              <a:t>光强的不均匀分布</a:t>
            </a:r>
            <a:r>
              <a:rPr lang="en-US" altLang="zh-CN" sz="3200" b="1"/>
              <a:t>.</a:t>
            </a:r>
          </a:p>
        </p:txBody>
      </p:sp>
      <p:sp>
        <p:nvSpPr>
          <p:cNvPr id="18436" name="Rectangle 4"/>
          <p:cNvSpPr>
            <a:spLocks noChangeArrowheads="1"/>
          </p:cNvSpPr>
          <p:nvPr/>
        </p:nvSpPr>
        <p:spPr bwMode="auto">
          <a:xfrm>
            <a:off x="900113" y="2420938"/>
            <a:ext cx="7470775"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en-US" altLang="zh-CN"/>
              <a:t>▲</a:t>
            </a:r>
            <a:r>
              <a:rPr lang="zh-CN" altLang="en-US" sz="3200" b="1"/>
              <a:t>衍射图样沿着光束受到限制方向扩展</a:t>
            </a:r>
            <a:r>
              <a:rPr lang="en-US" altLang="zh-CN" sz="3200" b="1"/>
              <a:t>, </a:t>
            </a:r>
            <a:r>
              <a:rPr lang="zh-CN" altLang="en-US" sz="3200" b="1">
                <a:solidFill>
                  <a:srgbClr val="FF6600"/>
                </a:solidFill>
              </a:rPr>
              <a:t>限制越严</a:t>
            </a:r>
            <a:r>
              <a:rPr lang="en-US" altLang="zh-CN" sz="3200" b="1">
                <a:solidFill>
                  <a:srgbClr val="FF6600"/>
                </a:solidFill>
              </a:rPr>
              <a:t>, </a:t>
            </a:r>
            <a:r>
              <a:rPr lang="zh-CN" altLang="en-US" sz="3200" b="1">
                <a:solidFill>
                  <a:srgbClr val="FF6600"/>
                </a:solidFill>
              </a:rPr>
              <a:t>扩展越烈</a:t>
            </a:r>
            <a:r>
              <a:rPr lang="en-US" altLang="zh-CN" sz="3200" b="1"/>
              <a:t>.</a:t>
            </a:r>
          </a:p>
        </p:txBody>
      </p:sp>
      <p:sp>
        <p:nvSpPr>
          <p:cNvPr id="18437" name="Rectangle 5"/>
          <p:cNvSpPr>
            <a:spLocks noChangeArrowheads="1"/>
          </p:cNvSpPr>
          <p:nvPr/>
        </p:nvSpPr>
        <p:spPr bwMode="auto">
          <a:xfrm>
            <a:off x="827088" y="4076700"/>
            <a:ext cx="42306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dirty="0"/>
              <a:t>■</a:t>
            </a:r>
            <a:r>
              <a:rPr lang="zh-CN" altLang="en-US" sz="3200" b="1" dirty="0"/>
              <a:t>惠更斯</a:t>
            </a:r>
            <a:r>
              <a:rPr lang="en-US" altLang="zh-CN" sz="3200" b="1" dirty="0"/>
              <a:t>-</a:t>
            </a:r>
            <a:r>
              <a:rPr lang="zh-CN" altLang="en-US" sz="3200" b="1" dirty="0"/>
              <a:t>菲涅耳原理</a:t>
            </a:r>
          </a:p>
        </p:txBody>
      </p:sp>
      <p:graphicFrame>
        <p:nvGraphicFramePr>
          <p:cNvPr id="18438" name="Object 6"/>
          <p:cNvGraphicFramePr>
            <a:graphicFrameLocks noChangeAspect="1"/>
          </p:cNvGraphicFramePr>
          <p:nvPr/>
        </p:nvGraphicFramePr>
        <p:xfrm>
          <a:off x="1692275" y="4724400"/>
          <a:ext cx="5441950" cy="1009650"/>
        </p:xfrm>
        <a:graphic>
          <a:graphicData uri="http://schemas.openxmlformats.org/presentationml/2006/ole">
            <mc:AlternateContent xmlns:mc="http://schemas.openxmlformats.org/markup-compatibility/2006">
              <mc:Choice xmlns:v="urn:schemas-microsoft-com:vml" Requires="v">
                <p:oleObj spid="_x0000_s18456" name="公式" r:id="rId3" imgW="5168900" imgH="1003300" progId="Equation.3">
                  <p:embed/>
                </p:oleObj>
              </mc:Choice>
              <mc:Fallback>
                <p:oleObj name="公式" r:id="rId3" imgW="5168900" imgH="1003300" progId="Equation.3">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4724400"/>
                        <a:ext cx="54419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6600"/>
                            </a:solidFill>
                            <a:miter lim="800000"/>
                            <a:headEnd/>
                            <a:tailEnd/>
                          </a14:hiddenLine>
                        </a:ext>
                      </a:extLst>
                    </p:spPr>
                  </p:pic>
                </p:oleObj>
              </mc:Fallback>
            </mc:AlternateContent>
          </a:graphicData>
        </a:graphic>
      </p:graphicFrame>
      <p:sp>
        <p:nvSpPr>
          <p:cNvPr id="18439" name="Rectangle 7"/>
          <p:cNvSpPr>
            <a:spLocks noChangeArrowheads="1"/>
          </p:cNvSpPr>
          <p:nvPr/>
        </p:nvSpPr>
        <p:spPr bwMode="auto">
          <a:xfrm>
            <a:off x="900113" y="5805488"/>
            <a:ext cx="7245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b="1"/>
              <a:t>●</a:t>
            </a:r>
            <a:r>
              <a:rPr lang="zh-CN" altLang="en-US" sz="3200" b="1"/>
              <a:t>惠更斯</a:t>
            </a:r>
            <a:r>
              <a:rPr lang="en-US" altLang="zh-CN" sz="3200" b="1"/>
              <a:t>-</a:t>
            </a:r>
            <a:r>
              <a:rPr lang="zh-CN" altLang="en-US" sz="3200" b="1"/>
              <a:t>菲涅耳原理体现了波动的两个</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3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843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4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P spid="18435" grpId="0"/>
      <p:bldP spid="18436" grpId="0"/>
      <p:bldP spid="18437" grpId="0"/>
      <p:bldP spid="1843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旋转 mz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2988" y="-458788"/>
            <a:ext cx="2933700"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59" name="Picture 3" descr="mz6"/>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95738" y="-603250"/>
            <a:ext cx="4537075" cy="370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Rectangle 4"/>
          <p:cNvSpPr>
            <a:spLocks noChangeArrowheads="1"/>
          </p:cNvSpPr>
          <p:nvPr/>
        </p:nvSpPr>
        <p:spPr bwMode="auto">
          <a:xfrm>
            <a:off x="323850" y="-431800"/>
            <a:ext cx="4105275" cy="863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1" name="Rectangle 5"/>
          <p:cNvSpPr>
            <a:spLocks noChangeArrowheads="1"/>
          </p:cNvSpPr>
          <p:nvPr/>
        </p:nvSpPr>
        <p:spPr bwMode="auto">
          <a:xfrm>
            <a:off x="4427538" y="-323850"/>
            <a:ext cx="4103687" cy="6477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2" name="Line 6"/>
          <p:cNvSpPr>
            <a:spLocks noChangeShapeType="1"/>
          </p:cNvSpPr>
          <p:nvPr/>
        </p:nvSpPr>
        <p:spPr bwMode="auto">
          <a:xfrm flipV="1">
            <a:off x="2987675" y="0"/>
            <a:ext cx="215900" cy="4318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3" name="Line 7"/>
          <p:cNvSpPr>
            <a:spLocks noChangeShapeType="1"/>
          </p:cNvSpPr>
          <p:nvPr/>
        </p:nvSpPr>
        <p:spPr bwMode="auto">
          <a:xfrm>
            <a:off x="3059113" y="2565400"/>
            <a:ext cx="215900" cy="288925"/>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4" name="Rectangle 8"/>
          <p:cNvSpPr>
            <a:spLocks noChangeArrowheads="1"/>
          </p:cNvSpPr>
          <p:nvPr/>
        </p:nvSpPr>
        <p:spPr bwMode="auto">
          <a:xfrm>
            <a:off x="900113" y="2781300"/>
            <a:ext cx="2216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t>基本特征：</a:t>
            </a:r>
          </a:p>
        </p:txBody>
      </p:sp>
      <p:sp>
        <p:nvSpPr>
          <p:cNvPr id="19465" name="Rectangle 9"/>
          <p:cNvSpPr>
            <a:spLocks noChangeArrowheads="1"/>
          </p:cNvSpPr>
          <p:nvPr/>
        </p:nvSpPr>
        <p:spPr bwMode="auto">
          <a:xfrm>
            <a:off x="900113" y="3500438"/>
            <a:ext cx="76104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3200" b="1"/>
              <a:t>振动的传播</a:t>
            </a:r>
            <a:r>
              <a:rPr lang="en-US" altLang="zh-CN" sz="3200" b="1"/>
              <a:t>(∵</a:t>
            </a:r>
            <a:r>
              <a:rPr lang="zh-CN" altLang="en-US" sz="3200" b="1"/>
              <a:t>肯定彼此联系次波的存在</a:t>
            </a:r>
            <a:r>
              <a:rPr lang="en-US" altLang="zh-CN" sz="3200" b="1"/>
              <a:t>);</a:t>
            </a:r>
            <a:r>
              <a:rPr lang="en-US" altLang="zh-CN" sz="3200"/>
              <a:t> </a:t>
            </a:r>
          </a:p>
        </p:txBody>
      </p:sp>
      <p:sp>
        <p:nvSpPr>
          <p:cNvPr id="19466" name="Rectangle 10"/>
          <p:cNvSpPr>
            <a:spLocks noChangeArrowheads="1"/>
          </p:cNvSpPr>
          <p:nvPr/>
        </p:nvSpPr>
        <p:spPr bwMode="auto">
          <a:xfrm>
            <a:off x="900113" y="4218494"/>
            <a:ext cx="716253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dirty="0"/>
              <a:t>具有时空周期性</a:t>
            </a:r>
            <a:r>
              <a:rPr lang="en-US" altLang="zh-CN" sz="3200" b="1" dirty="0"/>
              <a:t>(∵</a:t>
            </a:r>
            <a:r>
              <a:rPr lang="zh-CN" altLang="en-US" sz="3200" b="1" dirty="0"/>
              <a:t>导致振动</a:t>
            </a:r>
            <a:r>
              <a:rPr lang="zh-CN" altLang="en-US" sz="3200" b="1" dirty="0" smtClean="0"/>
              <a:t>相干叠加</a:t>
            </a:r>
            <a:r>
              <a:rPr lang="en-US" altLang="zh-CN" sz="3200" b="1" dirty="0" smtClean="0"/>
              <a:t>).</a:t>
            </a:r>
            <a:endParaRPr lang="en-US" altLang="zh-CN" sz="3200" b="1" dirty="0"/>
          </a:p>
        </p:txBody>
      </p:sp>
      <p:sp>
        <p:nvSpPr>
          <p:cNvPr id="19467" name="Rectangle 11"/>
          <p:cNvSpPr>
            <a:spLocks noChangeArrowheads="1"/>
          </p:cNvSpPr>
          <p:nvPr/>
        </p:nvSpPr>
        <p:spPr bwMode="auto">
          <a:xfrm>
            <a:off x="900113" y="4941888"/>
            <a:ext cx="72723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3200" b="1"/>
              <a:t>波动传播方式：次波→相干叠加→再次</a:t>
            </a:r>
          </a:p>
        </p:txBody>
      </p:sp>
      <p:sp>
        <p:nvSpPr>
          <p:cNvPr id="19468" name="Rectangle 12"/>
          <p:cNvSpPr>
            <a:spLocks noChangeArrowheads="1"/>
          </p:cNvSpPr>
          <p:nvPr/>
        </p:nvSpPr>
        <p:spPr bwMode="auto">
          <a:xfrm>
            <a:off x="900113" y="5734050"/>
            <a:ext cx="32543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t>波→再相干叠加</a:t>
            </a:r>
            <a:r>
              <a:rPr lang="en-US" altLang="zh-CN" sz="3200" b="1"/>
              <a:t>.</a:t>
            </a:r>
            <a:r>
              <a:rPr lang="en-US" altLang="zh-CN" sz="32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6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6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6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46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46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46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4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animBg="1"/>
      <p:bldP spid="19463" grpId="0" animBg="1"/>
      <p:bldP spid="19464" grpId="0"/>
      <p:bldP spid="19465" grpId="0"/>
      <p:bldP spid="19466" grpId="0"/>
      <p:bldP spid="19467" grpId="0"/>
      <p:bldP spid="1946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881063" y="638175"/>
            <a:ext cx="36004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t>●</a:t>
            </a:r>
            <a:r>
              <a:rPr lang="zh-CN" altLang="en-US" sz="3200" b="1"/>
              <a:t>基尔霍夫公式</a:t>
            </a:r>
          </a:p>
        </p:txBody>
      </p:sp>
      <p:graphicFrame>
        <p:nvGraphicFramePr>
          <p:cNvPr id="20483" name="Object 3"/>
          <p:cNvGraphicFramePr>
            <a:graphicFrameLocks noChangeAspect="1"/>
          </p:cNvGraphicFramePr>
          <p:nvPr/>
        </p:nvGraphicFramePr>
        <p:xfrm>
          <a:off x="971550" y="1403350"/>
          <a:ext cx="6059488" cy="1136650"/>
        </p:xfrm>
        <a:graphic>
          <a:graphicData uri="http://schemas.openxmlformats.org/presentationml/2006/ole">
            <mc:AlternateContent xmlns:mc="http://schemas.openxmlformats.org/markup-compatibility/2006">
              <mc:Choice xmlns:v="urn:schemas-microsoft-com:vml" Requires="v">
                <p:oleObj spid="_x0000_s20554" name="公式" r:id="rId3" imgW="7124700" imgH="1143000" progId="Equation.3">
                  <p:embed/>
                </p:oleObj>
              </mc:Choice>
              <mc:Fallback>
                <p:oleObj name="公式" r:id="rId3" imgW="7124700" imgH="1143000" progId="Equation.3">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403350"/>
                        <a:ext cx="6059488"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6600"/>
                            </a:solidFill>
                            <a:miter lim="800000"/>
                            <a:headEnd/>
                            <a:tailEnd/>
                          </a14:hiddenLine>
                        </a:ext>
                      </a:extLst>
                    </p:spPr>
                  </p:pic>
                </p:oleObj>
              </mc:Fallback>
            </mc:AlternateContent>
          </a:graphicData>
        </a:graphic>
      </p:graphicFrame>
      <p:sp>
        <p:nvSpPr>
          <p:cNvPr id="20484" name="Rectangle 4"/>
          <p:cNvSpPr>
            <a:spLocks noChangeArrowheads="1"/>
          </p:cNvSpPr>
          <p:nvPr/>
        </p:nvSpPr>
        <p:spPr bwMode="auto">
          <a:xfrm>
            <a:off x="881063" y="2663825"/>
            <a:ext cx="25574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a:t>
            </a:r>
            <a:r>
              <a:rPr lang="zh-CN" altLang="en-US" sz="3200" b="1"/>
              <a:t>傍轴条件下</a:t>
            </a:r>
            <a:r>
              <a:rPr lang="en-US" altLang="zh-CN" sz="3200" b="1"/>
              <a:t>,</a:t>
            </a:r>
          </a:p>
        </p:txBody>
      </p:sp>
      <p:graphicFrame>
        <p:nvGraphicFramePr>
          <p:cNvPr id="20485" name="Object 5"/>
          <p:cNvGraphicFramePr>
            <a:graphicFrameLocks noChangeAspect="1"/>
          </p:cNvGraphicFramePr>
          <p:nvPr/>
        </p:nvGraphicFramePr>
        <p:xfrm>
          <a:off x="3446463" y="2754313"/>
          <a:ext cx="2673350" cy="461962"/>
        </p:xfrm>
        <a:graphic>
          <a:graphicData uri="http://schemas.openxmlformats.org/presentationml/2006/ole">
            <mc:AlternateContent xmlns:mc="http://schemas.openxmlformats.org/markup-compatibility/2006">
              <mc:Choice xmlns:v="urn:schemas-microsoft-com:vml" Requires="v">
                <p:oleObj spid="_x0000_s20555" name="公式" r:id="rId5" imgW="2667000" imgH="457200" progId="Equation.3">
                  <p:embed/>
                </p:oleObj>
              </mc:Choice>
              <mc:Fallback>
                <p:oleObj name="公式" r:id="rId5" imgW="2667000" imgH="457200" progId="Equation.3">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46463" y="2754313"/>
                        <a:ext cx="2673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6600"/>
                            </a:solidFill>
                            <a:miter lim="800000"/>
                            <a:headEnd/>
                            <a:tailEnd/>
                          </a14:hiddenLine>
                        </a:ext>
                      </a:extLst>
                    </p:spPr>
                  </p:pic>
                </p:oleObj>
              </mc:Fallback>
            </mc:AlternateContent>
          </a:graphicData>
        </a:graphic>
      </p:graphicFrame>
      <p:graphicFrame>
        <p:nvGraphicFramePr>
          <p:cNvPr id="20486" name="Object 6"/>
          <p:cNvGraphicFramePr>
            <a:graphicFrameLocks noChangeAspect="1"/>
          </p:cNvGraphicFramePr>
          <p:nvPr/>
        </p:nvGraphicFramePr>
        <p:xfrm>
          <a:off x="971550" y="3294063"/>
          <a:ext cx="4268788" cy="1073150"/>
        </p:xfrm>
        <a:graphic>
          <a:graphicData uri="http://schemas.openxmlformats.org/presentationml/2006/ole">
            <mc:AlternateContent xmlns:mc="http://schemas.openxmlformats.org/markup-compatibility/2006">
              <mc:Choice xmlns:v="urn:schemas-microsoft-com:vml" Requires="v">
                <p:oleObj spid="_x0000_s20556" name="公式" r:id="rId7" imgW="4635500" imgH="1079500" progId="Equation.3">
                  <p:embed/>
                </p:oleObj>
              </mc:Choice>
              <mc:Fallback>
                <p:oleObj name="公式" r:id="rId7" imgW="4635500" imgH="1079500" progId="Equation.3">
                  <p:embed/>
                  <p:pic>
                    <p:nvPicPr>
                      <p:cNvPr id="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550" y="3294063"/>
                        <a:ext cx="4268788"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6600"/>
                            </a:solidFill>
                            <a:miter lim="800000"/>
                            <a:headEnd/>
                            <a:tailEnd/>
                          </a14:hiddenLine>
                        </a:ext>
                      </a:extLst>
                    </p:spPr>
                  </p:pic>
                </p:oleObj>
              </mc:Fallback>
            </mc:AlternateContent>
          </a:graphicData>
        </a:graphic>
      </p:graphicFrame>
      <p:sp>
        <p:nvSpPr>
          <p:cNvPr id="20487" name="Rectangle 7"/>
          <p:cNvSpPr>
            <a:spLocks noChangeArrowheads="1"/>
          </p:cNvSpPr>
          <p:nvPr/>
        </p:nvSpPr>
        <p:spPr bwMode="auto">
          <a:xfrm>
            <a:off x="881063" y="4329113"/>
            <a:ext cx="26558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t>●</a:t>
            </a:r>
            <a:r>
              <a:rPr lang="zh-CN" altLang="en-US" sz="3200" b="1"/>
              <a:t>自由波阵面</a:t>
            </a:r>
          </a:p>
        </p:txBody>
      </p:sp>
      <p:graphicFrame>
        <p:nvGraphicFramePr>
          <p:cNvPr id="20488" name="Object 8"/>
          <p:cNvGraphicFramePr>
            <a:graphicFrameLocks noChangeAspect="1"/>
          </p:cNvGraphicFramePr>
          <p:nvPr/>
        </p:nvGraphicFramePr>
        <p:xfrm>
          <a:off x="3311525" y="4373563"/>
          <a:ext cx="1631950" cy="501650"/>
        </p:xfrm>
        <a:graphic>
          <a:graphicData uri="http://schemas.openxmlformats.org/presentationml/2006/ole">
            <mc:AlternateContent xmlns:mc="http://schemas.openxmlformats.org/markup-compatibility/2006">
              <mc:Choice xmlns:v="urn:schemas-microsoft-com:vml" Requires="v">
                <p:oleObj spid="_x0000_s20557" name="公式" r:id="rId9" imgW="1625600" imgH="508000" progId="Equation.3">
                  <p:embed/>
                </p:oleObj>
              </mc:Choice>
              <mc:Fallback>
                <p:oleObj name="公式" r:id="rId9" imgW="1625600" imgH="508000" progId="Equation.3">
                  <p:embed/>
                  <p:pic>
                    <p:nvPicPr>
                      <p:cNvPr id="0"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11525" y="4373563"/>
                        <a:ext cx="1631950"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9" name="Rectangle 9"/>
          <p:cNvSpPr>
            <a:spLocks noChangeArrowheads="1"/>
          </p:cNvSpPr>
          <p:nvPr/>
        </p:nvSpPr>
        <p:spPr bwMode="auto">
          <a:xfrm>
            <a:off x="836613" y="4868863"/>
            <a:ext cx="774065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zh-CN" altLang="en-US" sz="3200" b="1"/>
              <a:t>非自由传播（波阵面被破坏！）次波相干叠加产生明暗区</a:t>
            </a:r>
            <a:r>
              <a:rPr lang="en-US" altLang="zh-CN" sz="3200" b="1"/>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48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048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48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048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4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P spid="20484" grpId="0"/>
      <p:bldP spid="20487" grpId="0"/>
      <p:bldP spid="2048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836613" y="503238"/>
            <a:ext cx="7875587"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50000"/>
              </a:lnSpc>
            </a:pPr>
            <a:r>
              <a:rPr lang="zh-CN" altLang="en-US" sz="3200" b="1"/>
              <a:t>光的直线传播是衍射现象的一种极限近似</a:t>
            </a:r>
            <a:r>
              <a:rPr lang="en-US" altLang="zh-CN" sz="3200" b="1"/>
              <a:t>.</a:t>
            </a:r>
          </a:p>
        </p:txBody>
      </p:sp>
      <p:sp>
        <p:nvSpPr>
          <p:cNvPr id="21507" name="Rectangle 3"/>
          <p:cNvSpPr>
            <a:spLocks noChangeArrowheads="1"/>
          </p:cNvSpPr>
          <p:nvPr/>
        </p:nvSpPr>
        <p:spPr bwMode="auto">
          <a:xfrm>
            <a:off x="836613" y="1403350"/>
            <a:ext cx="28352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dirty="0"/>
              <a:t>■</a:t>
            </a:r>
            <a:r>
              <a:rPr lang="zh-CN" altLang="en-US" sz="3200" b="1" dirty="0"/>
              <a:t>衍射分类</a:t>
            </a:r>
          </a:p>
        </p:txBody>
      </p:sp>
      <p:sp>
        <p:nvSpPr>
          <p:cNvPr id="21508" name="Rectangle 4"/>
          <p:cNvSpPr>
            <a:spLocks noChangeArrowheads="1"/>
          </p:cNvSpPr>
          <p:nvPr/>
        </p:nvSpPr>
        <p:spPr bwMode="auto">
          <a:xfrm>
            <a:off x="836613" y="2168525"/>
            <a:ext cx="55800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t>●</a:t>
            </a:r>
            <a:r>
              <a:rPr lang="zh-CN" altLang="en-US" sz="3200" b="1"/>
              <a:t>菲涅耳衍射（近场衍射）</a:t>
            </a:r>
          </a:p>
        </p:txBody>
      </p:sp>
      <p:sp>
        <p:nvSpPr>
          <p:cNvPr id="21509" name="Rectangle 5"/>
          <p:cNvSpPr>
            <a:spLocks noChangeArrowheads="1"/>
          </p:cNvSpPr>
          <p:nvPr/>
        </p:nvSpPr>
        <p:spPr bwMode="auto">
          <a:xfrm>
            <a:off x="827088" y="2924175"/>
            <a:ext cx="567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t>●</a:t>
            </a:r>
            <a:r>
              <a:rPr lang="zh-CN" altLang="en-US" sz="3200" b="1"/>
              <a:t>夫琅和费衍射（远场衍射）</a:t>
            </a:r>
          </a:p>
        </p:txBody>
      </p:sp>
      <p:sp>
        <p:nvSpPr>
          <p:cNvPr id="21510" name="Rectangle 6"/>
          <p:cNvSpPr>
            <a:spLocks noChangeArrowheads="1"/>
          </p:cNvSpPr>
          <p:nvPr/>
        </p:nvSpPr>
        <p:spPr bwMode="auto">
          <a:xfrm>
            <a:off x="836613" y="3608388"/>
            <a:ext cx="29241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dirty="0"/>
              <a:t>■</a:t>
            </a:r>
            <a:r>
              <a:rPr lang="zh-CN" altLang="en-US" sz="3200" b="1" dirty="0"/>
              <a:t>巴俾涅原理</a:t>
            </a:r>
          </a:p>
        </p:txBody>
      </p:sp>
      <p:sp>
        <p:nvSpPr>
          <p:cNvPr id="21511" name="Rectangle 7"/>
          <p:cNvSpPr>
            <a:spLocks noChangeArrowheads="1"/>
          </p:cNvSpPr>
          <p:nvPr/>
        </p:nvSpPr>
        <p:spPr bwMode="auto">
          <a:xfrm>
            <a:off x="881063" y="4329113"/>
            <a:ext cx="22955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t>●</a:t>
            </a:r>
            <a:r>
              <a:rPr lang="zh-CN" altLang="en-US" sz="3200" b="1"/>
              <a:t>互补屏</a:t>
            </a:r>
          </a:p>
        </p:txBody>
      </p:sp>
      <p:sp>
        <p:nvSpPr>
          <p:cNvPr id="21512" name="Rectangle 8"/>
          <p:cNvSpPr>
            <a:spLocks noChangeArrowheads="1"/>
          </p:cNvSpPr>
          <p:nvPr/>
        </p:nvSpPr>
        <p:spPr bwMode="auto">
          <a:xfrm>
            <a:off x="836613" y="5049838"/>
            <a:ext cx="76787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衍射屏</a:t>
            </a:r>
            <a:r>
              <a:rPr lang="en-US" altLang="zh-CN" sz="3200" b="1"/>
              <a:t>a</a:t>
            </a:r>
            <a:r>
              <a:rPr lang="zh-CN" altLang="en-US" sz="3200" b="1"/>
              <a:t>透光部分正是衍射屏</a:t>
            </a:r>
            <a:r>
              <a:rPr lang="en-US" altLang="zh-CN" sz="3200" b="1"/>
              <a:t>b</a:t>
            </a:r>
            <a:r>
              <a:rPr lang="zh-CN" altLang="en-US" sz="3200" b="1"/>
              <a:t>不透光部分</a:t>
            </a:r>
            <a:r>
              <a:rPr lang="en-US" altLang="zh-CN" sz="3200" b="1"/>
              <a:t>.</a:t>
            </a:r>
          </a:p>
        </p:txBody>
      </p:sp>
      <p:graphicFrame>
        <p:nvGraphicFramePr>
          <p:cNvPr id="21513" name="Object 9"/>
          <p:cNvGraphicFramePr>
            <a:graphicFrameLocks noChangeAspect="1"/>
          </p:cNvGraphicFramePr>
          <p:nvPr/>
        </p:nvGraphicFramePr>
        <p:xfrm>
          <a:off x="2843213" y="5805488"/>
          <a:ext cx="3570287" cy="482600"/>
        </p:xfrm>
        <a:graphic>
          <a:graphicData uri="http://schemas.openxmlformats.org/presentationml/2006/ole">
            <mc:AlternateContent xmlns:mc="http://schemas.openxmlformats.org/markup-compatibility/2006">
              <mc:Choice xmlns:v="urn:schemas-microsoft-com:vml" Requires="v">
                <p:oleObj spid="_x0000_s21547" name="公式" r:id="rId3" imgW="3873500" imgH="482600" progId="Equation.3">
                  <p:embed/>
                </p:oleObj>
              </mc:Choice>
              <mc:Fallback>
                <p:oleObj name="公式" r:id="rId3" imgW="3873500" imgH="482600" progId="Equation.3">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5805488"/>
                        <a:ext cx="357028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6600"/>
                            </a:solidFill>
                            <a:miter lim="800000"/>
                            <a:headEnd/>
                            <a:tailEnd/>
                          </a14:hiddenLine>
                        </a:ext>
                      </a:extLst>
                    </p:spPr>
                  </p:pic>
                </p:oleObj>
              </mc:Fallback>
            </mc:AlternateContent>
          </a:graphicData>
        </a:graphic>
      </p:graphicFrame>
      <p:graphicFrame>
        <p:nvGraphicFramePr>
          <p:cNvPr id="21514" name="Object 10"/>
          <p:cNvGraphicFramePr>
            <a:graphicFrameLocks noChangeAspect="1"/>
          </p:cNvGraphicFramePr>
          <p:nvPr/>
        </p:nvGraphicFramePr>
        <p:xfrm>
          <a:off x="2343150" y="4141788"/>
          <a:ext cx="215900" cy="444500"/>
        </p:xfrm>
        <a:graphic>
          <a:graphicData uri="http://schemas.openxmlformats.org/presentationml/2006/ole">
            <mc:AlternateContent xmlns:mc="http://schemas.openxmlformats.org/markup-compatibility/2006">
              <mc:Choice xmlns:v="urn:schemas-microsoft-com:vml" Requires="v">
                <p:oleObj spid="_x0000_s21548" name="公式" r:id="rId5" imgW="215713" imgH="444114" progId="Equation.3">
                  <p:embed/>
                </p:oleObj>
              </mc:Choice>
              <mc:Fallback>
                <p:oleObj name="公式" r:id="rId5" imgW="215713" imgH="444114" progId="Equation.3">
                  <p:embed/>
                  <p:pic>
                    <p:nvPicPr>
                      <p:cNvPr id="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43150" y="4141788"/>
                        <a:ext cx="21590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0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1510">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51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51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15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p:bldP spid="21507" grpId="0"/>
      <p:bldP spid="21508" grpId="0"/>
      <p:bldP spid="21509" grpId="0"/>
      <p:bldP spid="21511" grpId="0"/>
      <p:bldP spid="215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971550" y="593725"/>
            <a:ext cx="6034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b="1"/>
              <a:t>●</a:t>
            </a:r>
            <a:r>
              <a:rPr lang="zh-CN" altLang="en-US" sz="3200" b="1"/>
              <a:t>除几何像点之外</a:t>
            </a:r>
            <a:r>
              <a:rPr lang="en-US" altLang="zh-CN" sz="3200" b="1"/>
              <a:t>, </a:t>
            </a:r>
            <a:r>
              <a:rPr lang="zh-CN" altLang="en-US" sz="3200" b="1"/>
              <a:t>互补屏分别在</a:t>
            </a:r>
            <a:r>
              <a:rPr lang="zh-CN" altLang="en-US" sz="3200"/>
              <a:t> </a:t>
            </a:r>
          </a:p>
        </p:txBody>
      </p:sp>
      <p:graphicFrame>
        <p:nvGraphicFramePr>
          <p:cNvPr id="22531" name="Object 3"/>
          <p:cNvGraphicFramePr>
            <a:graphicFrameLocks noChangeAspect="1"/>
          </p:cNvGraphicFramePr>
          <p:nvPr/>
        </p:nvGraphicFramePr>
        <p:xfrm>
          <a:off x="6948488" y="620713"/>
          <a:ext cx="338137" cy="487362"/>
        </p:xfrm>
        <a:graphic>
          <a:graphicData uri="http://schemas.openxmlformats.org/presentationml/2006/ole">
            <mc:AlternateContent xmlns:mc="http://schemas.openxmlformats.org/markup-compatibility/2006">
              <mc:Choice xmlns:v="urn:schemas-microsoft-com:vml" Requires="v">
                <p:oleObj spid="_x0000_s22556" name="公式" r:id="rId3" imgW="342751" imgH="482391" progId="Equation.3">
                  <p:embed/>
                </p:oleObj>
              </mc:Choice>
              <mc:Fallback>
                <p:oleObj name="公式" r:id="rId3" imgW="342751" imgH="482391" progId="Equation.3">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8488" y="620713"/>
                        <a:ext cx="338137"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2" name="Rectangle 4"/>
          <p:cNvSpPr>
            <a:spLocks noChangeArrowheads="1"/>
          </p:cNvSpPr>
          <p:nvPr/>
        </p:nvSpPr>
        <p:spPr bwMode="auto">
          <a:xfrm>
            <a:off x="7235825" y="549275"/>
            <a:ext cx="5921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t>后</a:t>
            </a:r>
          </a:p>
        </p:txBody>
      </p:sp>
      <p:sp>
        <p:nvSpPr>
          <p:cNvPr id="22533" name="Rectangle 5"/>
          <p:cNvSpPr>
            <a:spLocks noChangeArrowheads="1"/>
          </p:cNvSpPr>
          <p:nvPr/>
        </p:nvSpPr>
        <p:spPr bwMode="auto">
          <a:xfrm>
            <a:off x="971550" y="1358900"/>
            <a:ext cx="55800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焦面产生的衍射图样完全一样</a:t>
            </a:r>
            <a:r>
              <a:rPr lang="en-US" altLang="zh-CN" sz="3200" b="1"/>
              <a:t>.</a:t>
            </a:r>
          </a:p>
        </p:txBody>
      </p:sp>
      <p:sp>
        <p:nvSpPr>
          <p:cNvPr id="22536" name="Text Box 8"/>
          <p:cNvSpPr txBox="1">
            <a:spLocks noChangeArrowheads="1"/>
          </p:cNvSpPr>
          <p:nvPr/>
        </p:nvSpPr>
        <p:spPr bwMode="auto">
          <a:xfrm>
            <a:off x="3276600" y="2997200"/>
            <a:ext cx="24479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400" b="1">
                <a:ea typeface="隶书" pitchFamily="49" charset="-122"/>
              </a:rPr>
              <a:t>本节要点</a:t>
            </a:r>
          </a:p>
        </p:txBody>
      </p:sp>
      <p:sp>
        <p:nvSpPr>
          <p:cNvPr id="22537" name="Rectangle 9"/>
          <p:cNvSpPr>
            <a:spLocks noChangeArrowheads="1"/>
          </p:cNvSpPr>
          <p:nvPr/>
        </p:nvSpPr>
        <p:spPr bwMode="auto">
          <a:xfrm>
            <a:off x="2268538" y="3933825"/>
            <a:ext cx="4751387"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en-US" altLang="zh-CN" sz="3200" b="1"/>
              <a:t>■</a:t>
            </a:r>
            <a:r>
              <a:rPr lang="zh-CN" altLang="en-US" sz="3200" b="1"/>
              <a:t>半波带法解释自由传播 </a:t>
            </a:r>
          </a:p>
        </p:txBody>
      </p:sp>
      <p:sp>
        <p:nvSpPr>
          <p:cNvPr id="22538" name="Rectangle 10"/>
          <p:cNvSpPr>
            <a:spLocks noChangeArrowheads="1"/>
          </p:cNvSpPr>
          <p:nvPr/>
        </p:nvSpPr>
        <p:spPr bwMode="auto">
          <a:xfrm>
            <a:off x="2268538" y="5734050"/>
            <a:ext cx="3028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t>■</a:t>
            </a:r>
            <a:r>
              <a:rPr lang="zh-CN" altLang="en-US" sz="3200" b="1"/>
              <a:t>菲涅耳波带片</a:t>
            </a:r>
          </a:p>
        </p:txBody>
      </p:sp>
      <p:sp>
        <p:nvSpPr>
          <p:cNvPr id="22539" name="Rectangle 11"/>
          <p:cNvSpPr>
            <a:spLocks noChangeArrowheads="1"/>
          </p:cNvSpPr>
          <p:nvPr/>
        </p:nvSpPr>
        <p:spPr bwMode="auto">
          <a:xfrm>
            <a:off x="2700338" y="4689475"/>
            <a:ext cx="302895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sz="3200" b="1"/>
              <a:t>圆孔、圆屏衍射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53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53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53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5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P spid="22532" grpId="0"/>
      <p:bldP spid="22533" grpId="0"/>
      <p:bldP spid="22536" grpId="0"/>
      <p:bldP spid="22537" grpId="0"/>
      <p:bldP spid="22538" grpId="0"/>
      <p:bldP spid="22539"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127</TotalTime>
  <Words>1162</Words>
  <Application>Microsoft Office PowerPoint</Application>
  <PresentationFormat>全屏显示(4:3)</PresentationFormat>
  <Paragraphs>182</Paragraphs>
  <Slides>45</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45</vt:i4>
      </vt:variant>
    </vt:vector>
  </HeadingPairs>
  <TitlesOfParts>
    <vt:vector size="47" baseType="lpstr">
      <vt:lpstr>默认设计模板</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 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Administrator</cp:lastModifiedBy>
  <cp:revision>33</cp:revision>
  <dcterms:created xsi:type="dcterms:W3CDTF">2015-10-07T04:45:44Z</dcterms:created>
  <dcterms:modified xsi:type="dcterms:W3CDTF">2016-10-03T09:39:50Z</dcterms:modified>
</cp:coreProperties>
</file>