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257" r:id="rId5"/>
    <p:sldId id="276" r:id="rId6"/>
    <p:sldId id="277" r:id="rId7"/>
    <p:sldId id="278" r:id="rId8"/>
    <p:sldId id="310" r:id="rId9"/>
    <p:sldId id="311" r:id="rId10"/>
    <p:sldId id="312" r:id="rId11"/>
    <p:sldId id="313" r:id="rId12"/>
    <p:sldId id="274" r:id="rId13"/>
    <p:sldId id="256" r:id="rId14"/>
    <p:sldId id="258" r:id="rId15"/>
    <p:sldId id="259" r:id="rId16"/>
    <p:sldId id="281" r:id="rId17"/>
    <p:sldId id="261" r:id="rId18"/>
    <p:sldId id="262" r:id="rId19"/>
    <p:sldId id="263" r:id="rId20"/>
    <p:sldId id="282" r:id="rId21"/>
    <p:sldId id="265" r:id="rId22"/>
    <p:sldId id="266" r:id="rId23"/>
    <p:sldId id="267" r:id="rId24"/>
    <p:sldId id="268" r:id="rId25"/>
    <p:sldId id="269" r:id="rId26"/>
    <p:sldId id="285" r:id="rId27"/>
    <p:sldId id="283" r:id="rId28"/>
    <p:sldId id="272" r:id="rId29"/>
    <p:sldId id="301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2" r:id="rId41"/>
    <p:sldId id="306" r:id="rId42"/>
    <p:sldId id="299" r:id="rId43"/>
    <p:sldId id="300" r:id="rId44"/>
    <p:sldId id="273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6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80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66.wmf"/><Relationship Id="rId1" Type="http://schemas.openxmlformats.org/officeDocument/2006/relationships/image" Target="../media/image79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81.wmf"/><Relationship Id="rId10" Type="http://schemas.openxmlformats.org/officeDocument/2006/relationships/image" Target="../media/image26.wmf"/><Relationship Id="rId4" Type="http://schemas.openxmlformats.org/officeDocument/2006/relationships/image" Target="../media/image65.wmf"/><Relationship Id="rId9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6" Type="http://schemas.openxmlformats.org/officeDocument/2006/relationships/image" Target="../media/image97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18" Type="http://schemas.openxmlformats.org/officeDocument/2006/relationships/image" Target="../media/image133.wmf"/><Relationship Id="rId3" Type="http://schemas.openxmlformats.org/officeDocument/2006/relationships/image" Target="../media/image118.wmf"/><Relationship Id="rId21" Type="http://schemas.openxmlformats.org/officeDocument/2006/relationships/image" Target="../media/image136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17" Type="http://schemas.openxmlformats.org/officeDocument/2006/relationships/image" Target="../media/image132.wmf"/><Relationship Id="rId2" Type="http://schemas.openxmlformats.org/officeDocument/2006/relationships/image" Target="../media/image117.wmf"/><Relationship Id="rId16" Type="http://schemas.openxmlformats.org/officeDocument/2006/relationships/image" Target="../media/image131.wmf"/><Relationship Id="rId20" Type="http://schemas.openxmlformats.org/officeDocument/2006/relationships/image" Target="../media/image135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10" Type="http://schemas.openxmlformats.org/officeDocument/2006/relationships/image" Target="../media/image125.wmf"/><Relationship Id="rId19" Type="http://schemas.openxmlformats.org/officeDocument/2006/relationships/image" Target="../media/image134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2.wmf"/><Relationship Id="rId7" Type="http://schemas.openxmlformats.org/officeDocument/2006/relationships/image" Target="../media/image140.wmf"/><Relationship Id="rId2" Type="http://schemas.openxmlformats.org/officeDocument/2006/relationships/image" Target="../media/image130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18" Type="http://schemas.openxmlformats.org/officeDocument/2006/relationships/image" Target="../media/image16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17" Type="http://schemas.openxmlformats.org/officeDocument/2006/relationships/image" Target="../media/image166.wmf"/><Relationship Id="rId2" Type="http://schemas.openxmlformats.org/officeDocument/2006/relationships/image" Target="../media/image151.wmf"/><Relationship Id="rId16" Type="http://schemas.openxmlformats.org/officeDocument/2006/relationships/image" Target="../media/image165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4" Type="http://schemas.openxmlformats.org/officeDocument/2006/relationships/image" Target="../media/image1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wmf"/><Relationship Id="rId2" Type="http://schemas.openxmlformats.org/officeDocument/2006/relationships/image" Target="../media/image71.wmf"/><Relationship Id="rId1" Type="http://schemas.openxmlformats.org/officeDocument/2006/relationships/image" Target="../media/image195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71.wmf"/><Relationship Id="rId1" Type="http://schemas.openxmlformats.org/officeDocument/2006/relationships/image" Target="../media/image200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19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image" Target="../media/image221.w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12" Type="http://schemas.openxmlformats.org/officeDocument/2006/relationships/image" Target="../media/image220.wmf"/><Relationship Id="rId2" Type="http://schemas.openxmlformats.org/officeDocument/2006/relationships/image" Target="../media/image210.wmf"/><Relationship Id="rId16" Type="http://schemas.openxmlformats.org/officeDocument/2006/relationships/image" Target="../media/image224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11" Type="http://schemas.openxmlformats.org/officeDocument/2006/relationships/image" Target="../media/image219.wmf"/><Relationship Id="rId5" Type="http://schemas.openxmlformats.org/officeDocument/2006/relationships/image" Target="../media/image213.wmf"/><Relationship Id="rId15" Type="http://schemas.openxmlformats.org/officeDocument/2006/relationships/image" Target="../media/image223.wmf"/><Relationship Id="rId10" Type="http://schemas.openxmlformats.org/officeDocument/2006/relationships/image" Target="../media/image218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Relationship Id="rId14" Type="http://schemas.openxmlformats.org/officeDocument/2006/relationships/image" Target="../media/image22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4" Type="http://schemas.openxmlformats.org/officeDocument/2006/relationships/image" Target="../media/image2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170.wmf"/><Relationship Id="rId4" Type="http://schemas.openxmlformats.org/officeDocument/2006/relationships/image" Target="../media/image2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4" Type="http://schemas.openxmlformats.org/officeDocument/2006/relationships/image" Target="../media/image25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7" Type="http://schemas.openxmlformats.org/officeDocument/2006/relationships/image" Target="../media/image267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6.wmf"/><Relationship Id="rId5" Type="http://schemas.openxmlformats.org/officeDocument/2006/relationships/image" Target="../media/image259.wmf"/><Relationship Id="rId4" Type="http://schemas.openxmlformats.org/officeDocument/2006/relationships/image" Target="../media/image26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61.wmf"/><Relationship Id="rId1" Type="http://schemas.openxmlformats.org/officeDocument/2006/relationships/image" Target="../media/image259.wmf"/><Relationship Id="rId4" Type="http://schemas.openxmlformats.org/officeDocument/2006/relationships/image" Target="../media/image26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52.wmf"/><Relationship Id="rId6" Type="http://schemas.openxmlformats.org/officeDocument/2006/relationships/image" Target="../media/image265.wmf"/><Relationship Id="rId5" Type="http://schemas.openxmlformats.org/officeDocument/2006/relationships/image" Target="../media/image272.wmf"/><Relationship Id="rId4" Type="http://schemas.openxmlformats.org/officeDocument/2006/relationships/image" Target="../media/image25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5" Type="http://schemas.openxmlformats.org/officeDocument/2006/relationships/image" Target="../media/image275.wmf"/><Relationship Id="rId4" Type="http://schemas.openxmlformats.org/officeDocument/2006/relationships/image" Target="../media/image27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F9F2E-2502-49C7-8B37-66A3B7C01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4460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7087D-A7F8-46AD-9CD3-207081B52F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221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D0AC8-5079-4005-8DA1-D6B3E82CAB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081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D86E2-96D5-41C4-9BCC-46D7877C7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7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C5383-5F8F-491E-AB5F-EFBE77A2F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033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EE9F0-69B2-4270-B755-994387EE0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061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EE29D-8E92-4FAB-B6E6-356C0EEF2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4249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FA8D4-A7B8-4164-A429-558597D16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9713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07631-CE06-4427-B900-1D4A58578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30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7FFD1-C9E4-4FDB-9F68-2E801AFFA6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2979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A85EF-5E1C-4145-AD29-08B8B4C8CB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3011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A95243B-3F06-40DC-A50F-6B758357C4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100.bin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Relationship Id="rId14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oleObject" Target="../embeddings/oleObject111.bin"/><Relationship Id="rId18" Type="http://schemas.openxmlformats.org/officeDocument/2006/relationships/oleObject" Target="../embeddings/oleObject11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10.bin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4.bin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13.bin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28.bin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27.bin"/><Relationship Id="rId9" Type="http://schemas.openxmlformats.org/officeDocument/2006/relationships/oleObject" Target="../embeddings/oleObject1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oleObject" Target="../embeddings/oleObject145.bin"/><Relationship Id="rId18" Type="http://schemas.openxmlformats.org/officeDocument/2006/relationships/oleObject" Target="../embeddings/oleObject150.bin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39.bin"/><Relationship Id="rId12" Type="http://schemas.openxmlformats.org/officeDocument/2006/relationships/oleObject" Target="../embeddings/oleObject144.bin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8.bin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7.bin"/><Relationship Id="rId23" Type="http://schemas.openxmlformats.org/officeDocument/2006/relationships/oleObject" Target="../embeddings/oleObject155.bin"/><Relationship Id="rId10" Type="http://schemas.openxmlformats.org/officeDocument/2006/relationships/oleObject" Target="../embeddings/oleObject142.bin"/><Relationship Id="rId19" Type="http://schemas.openxmlformats.org/officeDocument/2006/relationships/oleObject" Target="../embeddings/oleObject151.bin"/><Relationship Id="rId4" Type="http://schemas.openxmlformats.org/officeDocument/2006/relationships/oleObject" Target="../embeddings/oleObject136.bin"/><Relationship Id="rId9" Type="http://schemas.openxmlformats.org/officeDocument/2006/relationships/oleObject" Target="../embeddings/oleObject141.bin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6.bin"/><Relationship Id="rId9" Type="http://schemas.openxmlformats.org/officeDocument/2006/relationships/oleObject" Target="../embeddings/oleObject17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oleObject" Target="../embeddings/oleObject183.bin"/><Relationship Id="rId18" Type="http://schemas.openxmlformats.org/officeDocument/2006/relationships/oleObject" Target="../embeddings/oleObject18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7.bin"/><Relationship Id="rId12" Type="http://schemas.openxmlformats.org/officeDocument/2006/relationships/oleObject" Target="../embeddings/oleObject182.bin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9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6.bin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5.bin"/><Relationship Id="rId10" Type="http://schemas.openxmlformats.org/officeDocument/2006/relationships/oleObject" Target="../embeddings/oleObject180.bin"/><Relationship Id="rId19" Type="http://schemas.openxmlformats.org/officeDocument/2006/relationships/oleObject" Target="../embeddings/oleObject189.bin"/><Relationship Id="rId4" Type="http://schemas.openxmlformats.org/officeDocument/2006/relationships/oleObject" Target="../embeddings/oleObject174.bin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4.bin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8.bin"/><Relationship Id="rId5" Type="http://schemas.openxmlformats.org/officeDocument/2006/relationships/oleObject" Target="../embeddings/oleObject197.bin"/><Relationship Id="rId4" Type="http://schemas.openxmlformats.org/officeDocument/2006/relationships/oleObject" Target="../embeddings/oleObject19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4.bin"/><Relationship Id="rId5" Type="http://schemas.openxmlformats.org/officeDocument/2006/relationships/oleObject" Target="../embeddings/oleObject203.bin"/><Relationship Id="rId4" Type="http://schemas.openxmlformats.org/officeDocument/2006/relationships/oleObject" Target="../embeddings/oleObject202.bin"/><Relationship Id="rId9" Type="http://schemas.openxmlformats.org/officeDocument/2006/relationships/oleObject" Target="../embeddings/oleObject20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11.bin"/><Relationship Id="rId5" Type="http://schemas.openxmlformats.org/officeDocument/2006/relationships/oleObject" Target="../embeddings/oleObject210.bin"/><Relationship Id="rId4" Type="http://schemas.openxmlformats.org/officeDocument/2006/relationships/oleObject" Target="../embeddings/oleObject20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6.bin"/><Relationship Id="rId5" Type="http://schemas.openxmlformats.org/officeDocument/2006/relationships/oleObject" Target="../embeddings/oleObject215.bin"/><Relationship Id="rId4" Type="http://schemas.openxmlformats.org/officeDocument/2006/relationships/oleObject" Target="../embeddings/oleObject21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21.bin"/><Relationship Id="rId5" Type="http://schemas.openxmlformats.org/officeDocument/2006/relationships/oleObject" Target="../embeddings/oleObject220.bin"/><Relationship Id="rId4" Type="http://schemas.openxmlformats.org/officeDocument/2006/relationships/oleObject" Target="../embeddings/oleObject219.bin"/><Relationship Id="rId9" Type="http://schemas.openxmlformats.org/officeDocument/2006/relationships/oleObject" Target="../embeddings/oleObject22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28.bin"/><Relationship Id="rId5" Type="http://schemas.openxmlformats.org/officeDocument/2006/relationships/oleObject" Target="../embeddings/oleObject227.bin"/><Relationship Id="rId4" Type="http://schemas.openxmlformats.org/officeDocument/2006/relationships/oleObject" Target="../embeddings/oleObject22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34.bin"/><Relationship Id="rId5" Type="http://schemas.openxmlformats.org/officeDocument/2006/relationships/oleObject" Target="../embeddings/oleObject233.bin"/><Relationship Id="rId4" Type="http://schemas.openxmlformats.org/officeDocument/2006/relationships/oleObject" Target="../embeddings/oleObject23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oleObject" Target="../embeddings/oleObject247.bin"/><Relationship Id="rId18" Type="http://schemas.openxmlformats.org/officeDocument/2006/relationships/oleObject" Target="../embeddings/oleObject25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41.bin"/><Relationship Id="rId12" Type="http://schemas.openxmlformats.org/officeDocument/2006/relationships/oleObject" Target="../embeddings/oleObject246.bin"/><Relationship Id="rId1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0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40.bin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9.bin"/><Relationship Id="rId10" Type="http://schemas.openxmlformats.org/officeDocument/2006/relationships/oleObject" Target="../embeddings/oleObject244.bin"/><Relationship Id="rId4" Type="http://schemas.openxmlformats.org/officeDocument/2006/relationships/oleObject" Target="../embeddings/oleObject238.bin"/><Relationship Id="rId9" Type="http://schemas.openxmlformats.org/officeDocument/2006/relationships/oleObject" Target="../embeddings/oleObject243.bin"/><Relationship Id="rId14" Type="http://schemas.openxmlformats.org/officeDocument/2006/relationships/oleObject" Target="../embeddings/oleObject24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oleObject" Target="../embeddings/oleObject263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7.bin"/><Relationship Id="rId12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56.bin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5.bin"/><Relationship Id="rId10" Type="http://schemas.openxmlformats.org/officeDocument/2006/relationships/oleObject" Target="../embeddings/oleObject260.bin"/><Relationship Id="rId4" Type="http://schemas.openxmlformats.org/officeDocument/2006/relationships/oleObject" Target="../embeddings/oleObject254.bin"/><Relationship Id="rId9" Type="http://schemas.openxmlformats.org/officeDocument/2006/relationships/oleObject" Target="../embeddings/oleObject25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67.bin"/><Relationship Id="rId5" Type="http://schemas.openxmlformats.org/officeDocument/2006/relationships/oleObject" Target="../embeddings/oleObject266.bin"/><Relationship Id="rId4" Type="http://schemas.openxmlformats.org/officeDocument/2006/relationships/oleObject" Target="../embeddings/oleObject26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71.bin"/><Relationship Id="rId5" Type="http://schemas.openxmlformats.org/officeDocument/2006/relationships/oleObject" Target="../embeddings/oleObject270.bin"/><Relationship Id="rId4" Type="http://schemas.openxmlformats.org/officeDocument/2006/relationships/oleObject" Target="../embeddings/oleObject26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75.bin"/><Relationship Id="rId5" Type="http://schemas.openxmlformats.org/officeDocument/2006/relationships/oleObject" Target="../embeddings/oleObject274.bin"/><Relationship Id="rId4" Type="http://schemas.openxmlformats.org/officeDocument/2006/relationships/oleObject" Target="../embeddings/oleObject27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81.bin"/><Relationship Id="rId5" Type="http://schemas.openxmlformats.org/officeDocument/2006/relationships/oleObject" Target="../embeddings/oleObject280.bin"/><Relationship Id="rId4" Type="http://schemas.openxmlformats.org/officeDocument/2006/relationships/oleObject" Target="../embeddings/oleObject27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86.bin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5.bin"/><Relationship Id="rId10" Type="http://schemas.openxmlformats.org/officeDocument/2006/relationships/oleObject" Target="../embeddings/oleObject290.bin"/><Relationship Id="rId4" Type="http://schemas.openxmlformats.org/officeDocument/2006/relationships/oleObject" Target="../embeddings/oleObject284.bin"/><Relationship Id="rId9" Type="http://schemas.openxmlformats.org/officeDocument/2006/relationships/oleObject" Target="../embeddings/oleObject28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95.bin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4.bin"/><Relationship Id="rId10" Type="http://schemas.openxmlformats.org/officeDocument/2006/relationships/oleObject" Target="../embeddings/oleObject299.bin"/><Relationship Id="rId4" Type="http://schemas.openxmlformats.org/officeDocument/2006/relationships/oleObject" Target="../embeddings/oleObject293.bin"/><Relationship Id="rId9" Type="http://schemas.openxmlformats.org/officeDocument/2006/relationships/oleObject" Target="../embeddings/oleObject29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03.bin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2.bin"/><Relationship Id="rId10" Type="http://schemas.openxmlformats.org/officeDocument/2006/relationships/oleObject" Target="../embeddings/oleObject307.bin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30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4.bin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12.bin"/><Relationship Id="rId5" Type="http://schemas.openxmlformats.org/officeDocument/2006/relationships/oleObject" Target="../embeddings/oleObject311.bin"/><Relationship Id="rId4" Type="http://schemas.openxmlformats.org/officeDocument/2006/relationships/oleObject" Target="../embeddings/oleObject3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30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5.bin"/><Relationship Id="rId34" Type="http://schemas.openxmlformats.org/officeDocument/2006/relationships/oleObject" Target="../embeddings/oleObject38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4.bin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6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7.bin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14.bin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35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6.bin"/><Relationship Id="rId27" Type="http://schemas.openxmlformats.org/officeDocument/2006/relationships/oleObject" Target="../embeddings/oleObject31.bin"/><Relationship Id="rId30" Type="http://schemas.openxmlformats.org/officeDocument/2006/relationships/oleObject" Target="../embeddings/oleObject3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18.bin"/><Relationship Id="rId5" Type="http://schemas.openxmlformats.org/officeDocument/2006/relationships/oleObject" Target="../embeddings/oleObject317.bin"/><Relationship Id="rId4" Type="http://schemas.openxmlformats.org/officeDocument/2006/relationships/oleObject" Target="../embeddings/oleObject31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23.bin"/><Relationship Id="rId5" Type="http://schemas.openxmlformats.org/officeDocument/2006/relationships/oleObject" Target="../embeddings/oleObject322.bin"/><Relationship Id="rId10" Type="http://schemas.openxmlformats.org/officeDocument/2006/relationships/oleObject" Target="../embeddings/oleObject327.bin"/><Relationship Id="rId4" Type="http://schemas.openxmlformats.org/officeDocument/2006/relationships/oleObject" Target="../embeddings/oleObject321.bin"/><Relationship Id="rId9" Type="http://schemas.openxmlformats.org/officeDocument/2006/relationships/oleObject" Target="../embeddings/oleObject32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31.bin"/><Relationship Id="rId5" Type="http://schemas.openxmlformats.org/officeDocument/2006/relationships/oleObject" Target="../embeddings/oleObject330.bin"/><Relationship Id="rId4" Type="http://schemas.openxmlformats.org/officeDocument/2006/relationships/oleObject" Target="../embeddings/oleObject32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37.bin"/><Relationship Id="rId5" Type="http://schemas.openxmlformats.org/officeDocument/2006/relationships/oleObject" Target="../embeddings/oleObject336.bin"/><Relationship Id="rId4" Type="http://schemas.openxmlformats.org/officeDocument/2006/relationships/oleObject" Target="../embeddings/oleObject33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43.bin"/><Relationship Id="rId5" Type="http://schemas.openxmlformats.org/officeDocument/2006/relationships/oleObject" Target="../embeddings/oleObject342.bin"/><Relationship Id="rId4" Type="http://schemas.openxmlformats.org/officeDocument/2006/relationships/oleObject" Target="../embeddings/oleObject34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9.bin"/><Relationship Id="rId18" Type="http://schemas.openxmlformats.org/officeDocument/2006/relationships/oleObject" Target="../embeddings/oleObject54.bin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6.bin"/><Relationship Id="rId19" Type="http://schemas.openxmlformats.org/officeDocument/2006/relationships/oleObject" Target="../embeddings/oleObject55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755650" y="1268413"/>
            <a:ext cx="266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■</a:t>
            </a:r>
            <a:r>
              <a:rPr lang="zh-CN" altLang="en-US" sz="3600" b="1"/>
              <a:t>费马原理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827088" y="1844675"/>
            <a:ext cx="7704137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b="1"/>
              <a:t>●</a:t>
            </a:r>
            <a:r>
              <a:rPr lang="zh-CN" altLang="en-US" sz="3600" b="1"/>
              <a:t>光线从一点传播到另一点，光沿所需时间为极值（极大、极小、常量）的路径传播</a:t>
            </a:r>
            <a:r>
              <a:rPr lang="en-US" altLang="zh-CN" sz="3600" b="1"/>
              <a:t>.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563938" y="3573463"/>
          <a:ext cx="965200" cy="330200"/>
        </p:xfrm>
        <a:graphic>
          <a:graphicData uri="http://schemas.openxmlformats.org/presentationml/2006/ole">
            <p:oleObj spid="_x0000_s1038" name="公式" r:id="rId3" imgW="965200" imgH="330200" progId="">
              <p:embed/>
            </p:oleObj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900113" y="4149725"/>
            <a:ext cx="475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(t</a:t>
            </a:r>
            <a:r>
              <a:rPr lang="zh-CN" altLang="en-US" sz="3600" b="1"/>
              <a:t>是积分路径的”函数”</a:t>
            </a:r>
            <a:r>
              <a:rPr lang="en-US" altLang="zh-CN" sz="3600" b="1"/>
              <a:t>)</a:t>
            </a:r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573463"/>
            <a:ext cx="2125662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042988" y="5084763"/>
          <a:ext cx="342900" cy="330200"/>
        </p:xfrm>
        <a:graphic>
          <a:graphicData uri="http://schemas.openxmlformats.org/presentationml/2006/ole">
            <p:oleObj spid="_x0000_s1039" name="公式" r:id="rId5" imgW="342751" imgH="330057" progId="">
              <p:embed/>
            </p:oleObj>
          </a:graphicData>
        </a:graphic>
      </p:graphicFrame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403350" y="4868863"/>
            <a:ext cx="446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表示在积分路径发生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900113" y="5616575"/>
            <a:ext cx="640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微小改变时，传播时间</a:t>
            </a:r>
            <a:r>
              <a:rPr lang="en-US" altLang="zh-CN" sz="3600" b="1"/>
              <a:t>t</a:t>
            </a:r>
            <a:r>
              <a:rPr lang="zh-CN" altLang="en-US" sz="3600" b="1"/>
              <a:t>的变化</a:t>
            </a:r>
            <a:r>
              <a:rPr lang="en-US" altLang="zh-CN" sz="3600" b="1"/>
              <a:t>.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3348038" y="476250"/>
            <a:ext cx="2419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971550" y="5445125"/>
            <a:ext cx="467995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116013" y="6308725"/>
            <a:ext cx="5903912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/>
      <p:bldP spid="65542" grpId="0"/>
      <p:bldP spid="65545" grpId="0"/>
      <p:bldP spid="65546" grpId="0"/>
      <p:bldP spid="65547" grpId="0"/>
      <p:bldP spid="1036" grpId="0" animBg="1"/>
      <p:bldP spid="10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971550" y="620713"/>
            <a:ext cx="769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当</a:t>
            </a:r>
            <a:r>
              <a:rPr lang="zh-CN" altLang="en-US" sz="3600"/>
              <a:t> 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619250" y="765175"/>
          <a:ext cx="1416050" cy="342900"/>
        </p:xfrm>
        <a:graphic>
          <a:graphicData uri="http://schemas.openxmlformats.org/presentationml/2006/ole">
            <p:oleObj spid="_x0000_s9230" name="公式" r:id="rId3" imgW="1409088" imgH="342751" progId="">
              <p:embed/>
            </p:oleObj>
          </a:graphicData>
        </a:graphic>
      </p:graphicFrame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059113" y="620713"/>
            <a:ext cx="2603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时</a:t>
            </a:r>
            <a:r>
              <a:rPr lang="zh-CN" altLang="en-US" sz="3600"/>
              <a:t>，</a:t>
            </a:r>
            <a:r>
              <a:rPr lang="zh-CN" altLang="en-US" sz="3600" b="1"/>
              <a:t>上式为</a:t>
            </a:r>
            <a:r>
              <a:rPr lang="zh-CN" altLang="en-US" sz="3600"/>
              <a:t> 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195513" y="1412875"/>
          <a:ext cx="4597400" cy="909638"/>
        </p:xfrm>
        <a:graphic>
          <a:graphicData uri="http://schemas.openxmlformats.org/presentationml/2006/ole">
            <p:oleObj spid="_x0000_s9231" name="公式" r:id="rId4" imgW="4584700" imgH="914400" progId="">
              <p:embed/>
            </p:oleObj>
          </a:graphicData>
        </a:graphic>
      </p:graphicFrame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971550" y="27813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/>
              <a:t>即</a:t>
            </a: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3276600" y="2636838"/>
          <a:ext cx="2532063" cy="909637"/>
        </p:xfrm>
        <a:graphic>
          <a:graphicData uri="http://schemas.openxmlformats.org/presentationml/2006/ole">
            <p:oleObj spid="_x0000_s9232" name="公式" r:id="rId5" imgW="2540000" imgH="914400" progId="">
              <p:embed/>
            </p:oleObj>
          </a:graphicData>
        </a:graphic>
      </p:graphicFrame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900113" y="3789363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并且</a:t>
            </a:r>
            <a:r>
              <a:rPr lang="zh-CN" altLang="en-US" sz="3600"/>
              <a:t> </a:t>
            </a:r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3276600" y="3716338"/>
          <a:ext cx="2628900" cy="914400"/>
        </p:xfrm>
        <a:graphic>
          <a:graphicData uri="http://schemas.openxmlformats.org/presentationml/2006/ole">
            <p:oleObj spid="_x0000_s9233" name="公式" r:id="rId6" imgW="2628900" imgH="914400" progId="">
              <p:embed/>
            </p:oleObj>
          </a:graphicData>
        </a:graphic>
      </p:graphicFrame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900113" y="479742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/>
              <a:t>符号规定：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900113" y="5661025"/>
            <a:ext cx="4616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像点在</a:t>
            </a:r>
            <a:r>
              <a:rPr lang="en-US" altLang="zh-CN" sz="3600" b="1"/>
              <a:t>A</a:t>
            </a:r>
            <a:r>
              <a:rPr lang="zh-CN" altLang="en-US" sz="3600" b="1"/>
              <a:t>之左</a:t>
            </a:r>
            <a:r>
              <a:rPr lang="en-US" altLang="zh-CN" sz="3600" b="1"/>
              <a:t>(</a:t>
            </a:r>
            <a:r>
              <a:rPr lang="zh-CN" altLang="en-US" sz="3600" b="1"/>
              <a:t>实像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5651500" y="5805488"/>
          <a:ext cx="1479550" cy="479425"/>
        </p:xfrm>
        <a:graphic>
          <a:graphicData uri="http://schemas.openxmlformats.org/presentationml/2006/ole">
            <p:oleObj spid="_x0000_s9234" name="公式" r:id="rId7" imgW="1218671" imgH="393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60" grpId="0"/>
      <p:bldP spid="70662" grpId="0"/>
      <p:bldP spid="70664" grpId="0"/>
      <p:bldP spid="70666" grpId="0"/>
      <p:bldP spid="706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971550" y="549275"/>
            <a:ext cx="474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像点在</a:t>
            </a:r>
            <a:r>
              <a:rPr lang="en-US" altLang="zh-CN" sz="3600" b="1"/>
              <a:t>A</a:t>
            </a:r>
            <a:r>
              <a:rPr lang="zh-CN" altLang="en-US" sz="3600" b="1"/>
              <a:t>之右 </a:t>
            </a:r>
            <a:r>
              <a:rPr lang="en-US" altLang="zh-CN" sz="3600" b="1"/>
              <a:t>(</a:t>
            </a:r>
            <a:r>
              <a:rPr lang="zh-CN" altLang="en-US" sz="3600" b="1"/>
              <a:t>虚像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5867400" y="692150"/>
          <a:ext cx="1479550" cy="417513"/>
        </p:xfrm>
        <a:graphic>
          <a:graphicData uri="http://schemas.openxmlformats.org/presentationml/2006/ole">
            <p:oleObj spid="_x0000_s10283" name="公式" r:id="rId3" imgW="1218671" imgH="342751" progId="">
              <p:embed/>
            </p:oleObj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971550" y="1341438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凸面镜：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843213" y="1484313"/>
          <a:ext cx="1403350" cy="409575"/>
        </p:xfrm>
        <a:graphic>
          <a:graphicData uri="http://schemas.openxmlformats.org/presentationml/2006/ole">
            <p:oleObj spid="_x0000_s10284" name="公式" r:id="rId4" imgW="1155700" imgH="381000" progId="">
              <p:embed/>
            </p:oleObj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4284663" y="1557338"/>
          <a:ext cx="1714500" cy="393700"/>
        </p:xfrm>
        <a:graphic>
          <a:graphicData uri="http://schemas.openxmlformats.org/presentationml/2006/ole">
            <p:oleObj spid="_x0000_s10285" name="公式" r:id="rId5" imgW="1714500" imgH="393700" progId="">
              <p:embed/>
            </p:oleObj>
          </a:graphicData>
        </a:graphic>
      </p:graphicFrame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084888" y="1341438"/>
            <a:ext cx="2017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之右</a:t>
            </a:r>
            <a:r>
              <a:rPr lang="en-US" altLang="zh-CN" sz="3600" b="1"/>
              <a:t>.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971550" y="2060575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凹面镜：</a:t>
            </a:r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771775" y="2205038"/>
          <a:ext cx="1403350" cy="355600"/>
        </p:xfrm>
        <a:graphic>
          <a:graphicData uri="http://schemas.openxmlformats.org/presentationml/2006/ole">
            <p:oleObj spid="_x0000_s10286" name="公式" r:id="rId6" imgW="1155700" imgH="330200" progId="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4356100" y="2205038"/>
          <a:ext cx="1714500" cy="393700"/>
        </p:xfrm>
        <a:graphic>
          <a:graphicData uri="http://schemas.openxmlformats.org/presentationml/2006/ole">
            <p:oleObj spid="_x0000_s10287" name="公式" r:id="rId7" imgW="1714500" imgH="393700" progId="">
              <p:embed/>
            </p:oleObj>
          </a:graphicData>
        </a:graphic>
      </p:graphicFrame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84888" y="2060575"/>
            <a:ext cx="2017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之左</a:t>
            </a:r>
            <a:r>
              <a:rPr lang="en-US" altLang="zh-CN" sz="3600" b="1"/>
              <a:t>.</a:t>
            </a:r>
          </a:p>
        </p:txBody>
      </p:sp>
      <p:grpSp>
        <p:nvGrpSpPr>
          <p:cNvPr id="2" name="Group 12"/>
          <p:cNvGrpSpPr>
            <a:grpSpLocks noChangeAspect="1"/>
          </p:cNvGrpSpPr>
          <p:nvPr/>
        </p:nvGrpSpPr>
        <p:grpSpPr bwMode="auto">
          <a:xfrm>
            <a:off x="395288" y="2565400"/>
            <a:ext cx="6443662" cy="3762375"/>
            <a:chOff x="2797" y="730"/>
            <a:chExt cx="7200" cy="4212"/>
          </a:xfrm>
        </p:grpSpPr>
        <p:sp>
          <p:nvSpPr>
            <p:cNvPr id="10272" name="AutoShape 13"/>
            <p:cNvSpPr>
              <a:spLocks noChangeAspect="1" noChangeArrowheads="1"/>
            </p:cNvSpPr>
            <p:nvPr/>
          </p:nvSpPr>
          <p:spPr bwMode="auto">
            <a:xfrm>
              <a:off x="2797" y="730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3" name="Line 14"/>
            <p:cNvSpPr>
              <a:spLocks noChangeShapeType="1"/>
            </p:cNvSpPr>
            <p:nvPr/>
          </p:nvSpPr>
          <p:spPr bwMode="auto">
            <a:xfrm>
              <a:off x="3423" y="3176"/>
              <a:ext cx="6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Arc 15"/>
            <p:cNvSpPr>
              <a:spLocks/>
            </p:cNvSpPr>
            <p:nvPr/>
          </p:nvSpPr>
          <p:spPr bwMode="auto">
            <a:xfrm flipH="1">
              <a:off x="5301" y="1545"/>
              <a:ext cx="1410" cy="3262"/>
            </a:xfrm>
            <a:custGeom>
              <a:avLst/>
              <a:gdLst>
                <a:gd name="T0" fmla="*/ 0 w 21600"/>
                <a:gd name="T1" fmla="*/ 0 h 43192"/>
                <a:gd name="T2" fmla="*/ 38 w 21600"/>
                <a:gd name="T3" fmla="*/ 3262 h 43192"/>
                <a:gd name="T4" fmla="*/ 0 w 21600"/>
                <a:gd name="T5" fmla="*/ 1631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5" name="Line 16"/>
            <p:cNvSpPr>
              <a:spLocks noChangeShapeType="1"/>
            </p:cNvSpPr>
            <p:nvPr/>
          </p:nvSpPr>
          <p:spPr bwMode="auto">
            <a:xfrm flipH="1">
              <a:off x="6867" y="3176"/>
              <a:ext cx="1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Line 17"/>
            <p:cNvSpPr>
              <a:spLocks noChangeShapeType="1"/>
            </p:cNvSpPr>
            <p:nvPr/>
          </p:nvSpPr>
          <p:spPr bwMode="auto">
            <a:xfrm flipH="1" flipV="1">
              <a:off x="5614" y="2225"/>
              <a:ext cx="469" cy="9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18"/>
            <p:cNvSpPr>
              <a:spLocks noChangeShapeType="1"/>
            </p:cNvSpPr>
            <p:nvPr/>
          </p:nvSpPr>
          <p:spPr bwMode="auto">
            <a:xfrm>
              <a:off x="3736" y="2225"/>
              <a:ext cx="187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19"/>
            <p:cNvSpPr>
              <a:spLocks noChangeShapeType="1"/>
            </p:cNvSpPr>
            <p:nvPr/>
          </p:nvSpPr>
          <p:spPr bwMode="auto">
            <a:xfrm flipH="1" flipV="1">
              <a:off x="4988" y="866"/>
              <a:ext cx="626" cy="13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20"/>
            <p:cNvSpPr>
              <a:spLocks noChangeShapeType="1"/>
            </p:cNvSpPr>
            <p:nvPr/>
          </p:nvSpPr>
          <p:spPr bwMode="auto">
            <a:xfrm>
              <a:off x="5301" y="3176"/>
              <a:ext cx="0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1" name="Object 21"/>
            <p:cNvGraphicFramePr>
              <a:graphicFrameLocks noChangeAspect="1"/>
            </p:cNvGraphicFramePr>
            <p:nvPr/>
          </p:nvGraphicFramePr>
          <p:xfrm>
            <a:off x="5924" y="2904"/>
            <a:ext cx="618" cy="279"/>
          </p:xfrm>
          <a:graphic>
            <a:graphicData uri="http://schemas.openxmlformats.org/presentationml/2006/ole">
              <p:oleObj spid="_x0000_s10288" name="公式" r:id="rId8" imgW="634449" imgH="317225" progId="">
                <p:embed/>
              </p:oleObj>
            </a:graphicData>
          </a:graphic>
        </p:graphicFrame>
        <p:graphicFrame>
          <p:nvGraphicFramePr>
            <p:cNvPr id="10252" name="Object 22"/>
            <p:cNvGraphicFramePr>
              <a:graphicFrameLocks noChangeAspect="1"/>
            </p:cNvGraphicFramePr>
            <p:nvPr/>
          </p:nvGraphicFramePr>
          <p:xfrm>
            <a:off x="5768" y="3312"/>
            <a:ext cx="703" cy="297"/>
          </p:xfrm>
          <a:graphic>
            <a:graphicData uri="http://schemas.openxmlformats.org/presentationml/2006/ole">
              <p:oleObj spid="_x0000_s10289" name="公式" r:id="rId9" imgW="723586" imgH="342751" progId="">
                <p:embed/>
              </p:oleObj>
            </a:graphicData>
          </a:graphic>
        </p:graphicFrame>
        <p:graphicFrame>
          <p:nvGraphicFramePr>
            <p:cNvPr id="10253" name="Object 23"/>
            <p:cNvGraphicFramePr>
              <a:graphicFrameLocks noChangeAspect="1"/>
            </p:cNvGraphicFramePr>
            <p:nvPr/>
          </p:nvGraphicFramePr>
          <p:xfrm>
            <a:off x="6710" y="2768"/>
            <a:ext cx="278" cy="296"/>
          </p:xfrm>
          <a:graphic>
            <a:graphicData uri="http://schemas.openxmlformats.org/presentationml/2006/ole">
              <p:oleObj spid="_x0000_s10290" name="公式" r:id="rId10" imgW="279400" imgH="330200" progId="">
                <p:embed/>
              </p:oleObj>
            </a:graphicData>
          </a:graphic>
        </p:graphicFrame>
        <p:sp>
          <p:nvSpPr>
            <p:cNvPr id="10280" name="Line 24"/>
            <p:cNvSpPr>
              <a:spLocks noChangeShapeType="1"/>
            </p:cNvSpPr>
            <p:nvPr/>
          </p:nvSpPr>
          <p:spPr bwMode="auto">
            <a:xfrm>
              <a:off x="6240" y="3855"/>
              <a:ext cx="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Line 25"/>
            <p:cNvSpPr>
              <a:spLocks noChangeShapeType="1"/>
            </p:cNvSpPr>
            <p:nvPr/>
          </p:nvSpPr>
          <p:spPr bwMode="auto">
            <a:xfrm flipH="1">
              <a:off x="5301" y="3855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4" name="Object 26"/>
            <p:cNvGraphicFramePr>
              <a:graphicFrameLocks noChangeAspect="1"/>
            </p:cNvGraphicFramePr>
            <p:nvPr/>
          </p:nvGraphicFramePr>
          <p:xfrm>
            <a:off x="5927" y="3719"/>
            <a:ext cx="192" cy="209"/>
          </p:xfrm>
          <a:graphic>
            <a:graphicData uri="http://schemas.openxmlformats.org/presentationml/2006/ole">
              <p:oleObj spid="_x0000_s10291" name="公式" r:id="rId11" imgW="279279" imgH="241195" progId="">
                <p:embed/>
              </p:oleObj>
            </a:graphicData>
          </a:graphic>
        </p:graphicFrame>
      </p:grpSp>
      <p:grpSp>
        <p:nvGrpSpPr>
          <p:cNvPr id="3" name="Group 27"/>
          <p:cNvGrpSpPr>
            <a:grpSpLocks noChangeAspect="1"/>
          </p:cNvGrpSpPr>
          <p:nvPr/>
        </p:nvGrpSpPr>
        <p:grpSpPr bwMode="auto">
          <a:xfrm>
            <a:off x="3995738" y="3284538"/>
            <a:ext cx="5148262" cy="2909887"/>
            <a:chOff x="2220" y="6710"/>
            <a:chExt cx="7200" cy="4075"/>
          </a:xfrm>
        </p:grpSpPr>
        <p:sp>
          <p:nvSpPr>
            <p:cNvPr id="10262" name="AutoShape 28"/>
            <p:cNvSpPr>
              <a:spLocks noChangeAspect="1" noChangeArrowheads="1"/>
            </p:cNvSpPr>
            <p:nvPr/>
          </p:nvSpPr>
          <p:spPr bwMode="auto">
            <a:xfrm>
              <a:off x="2220" y="6710"/>
              <a:ext cx="7200" cy="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3" name="Line 29"/>
            <p:cNvSpPr>
              <a:spLocks noChangeShapeType="1"/>
            </p:cNvSpPr>
            <p:nvPr/>
          </p:nvSpPr>
          <p:spPr bwMode="auto">
            <a:xfrm>
              <a:off x="2377" y="8747"/>
              <a:ext cx="70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Arc 30"/>
            <p:cNvSpPr>
              <a:spLocks/>
            </p:cNvSpPr>
            <p:nvPr/>
          </p:nvSpPr>
          <p:spPr bwMode="auto">
            <a:xfrm>
              <a:off x="5350" y="6710"/>
              <a:ext cx="1879" cy="4063"/>
            </a:xfrm>
            <a:custGeom>
              <a:avLst/>
              <a:gdLst>
                <a:gd name="T0" fmla="*/ 0 w 21600"/>
                <a:gd name="T1" fmla="*/ 0 h 43066"/>
                <a:gd name="T2" fmla="*/ 209 w 21600"/>
                <a:gd name="T3" fmla="*/ 4063 h 43066"/>
                <a:gd name="T4" fmla="*/ 0 w 21600"/>
                <a:gd name="T5" fmla="*/ 2038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Line 31"/>
            <p:cNvSpPr>
              <a:spLocks noChangeShapeType="1"/>
            </p:cNvSpPr>
            <p:nvPr/>
          </p:nvSpPr>
          <p:spPr bwMode="auto">
            <a:xfrm>
              <a:off x="5507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32"/>
            <p:cNvSpPr>
              <a:spLocks noChangeShapeType="1"/>
            </p:cNvSpPr>
            <p:nvPr/>
          </p:nvSpPr>
          <p:spPr bwMode="auto">
            <a:xfrm>
              <a:off x="7229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33"/>
            <p:cNvSpPr>
              <a:spLocks noChangeShapeType="1"/>
            </p:cNvSpPr>
            <p:nvPr/>
          </p:nvSpPr>
          <p:spPr bwMode="auto">
            <a:xfrm>
              <a:off x="3942" y="7797"/>
              <a:ext cx="313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34"/>
            <p:cNvSpPr>
              <a:spLocks noChangeShapeType="1"/>
            </p:cNvSpPr>
            <p:nvPr/>
          </p:nvSpPr>
          <p:spPr bwMode="auto">
            <a:xfrm flipH="1">
              <a:off x="5194" y="7797"/>
              <a:ext cx="1722" cy="29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35"/>
            <p:cNvSpPr>
              <a:spLocks noChangeShapeType="1"/>
            </p:cNvSpPr>
            <p:nvPr/>
          </p:nvSpPr>
          <p:spPr bwMode="auto">
            <a:xfrm>
              <a:off x="6603" y="9441"/>
              <a:ext cx="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36"/>
            <p:cNvSpPr>
              <a:spLocks noChangeShapeType="1"/>
            </p:cNvSpPr>
            <p:nvPr/>
          </p:nvSpPr>
          <p:spPr bwMode="auto">
            <a:xfrm flipH="1">
              <a:off x="5507" y="9441"/>
              <a:ext cx="4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7" name="Object 37"/>
            <p:cNvGraphicFramePr>
              <a:graphicFrameLocks noChangeAspect="1"/>
            </p:cNvGraphicFramePr>
            <p:nvPr/>
          </p:nvGraphicFramePr>
          <p:xfrm>
            <a:off x="6133" y="9291"/>
            <a:ext cx="417" cy="209"/>
          </p:xfrm>
          <a:graphic>
            <a:graphicData uri="http://schemas.openxmlformats.org/presentationml/2006/ole">
              <p:oleObj spid="_x0000_s10292" name="公式" r:id="rId12" imgW="660113" imgH="241195" progId="">
                <p:embed/>
              </p:oleObj>
            </a:graphicData>
          </a:graphic>
        </p:graphicFrame>
        <p:graphicFrame>
          <p:nvGraphicFramePr>
            <p:cNvPr id="10248" name="Object 38"/>
            <p:cNvGraphicFramePr>
              <a:graphicFrameLocks noChangeAspect="1"/>
            </p:cNvGraphicFramePr>
            <p:nvPr/>
          </p:nvGraphicFramePr>
          <p:xfrm>
            <a:off x="6133" y="8340"/>
            <a:ext cx="296" cy="279"/>
          </p:xfrm>
          <a:graphic>
            <a:graphicData uri="http://schemas.openxmlformats.org/presentationml/2006/ole">
              <p:oleObj spid="_x0000_s10293" name="公式" r:id="rId13" imgW="304536" imgH="317225" progId="">
                <p:embed/>
              </p:oleObj>
            </a:graphicData>
          </a:graphic>
        </p:graphicFrame>
        <p:graphicFrame>
          <p:nvGraphicFramePr>
            <p:cNvPr id="10249" name="Object 39"/>
            <p:cNvGraphicFramePr>
              <a:graphicFrameLocks noChangeAspect="1"/>
            </p:cNvGraphicFramePr>
            <p:nvPr/>
          </p:nvGraphicFramePr>
          <p:xfrm>
            <a:off x="6290" y="8884"/>
            <a:ext cx="382" cy="297"/>
          </p:xfrm>
          <a:graphic>
            <a:graphicData uri="http://schemas.openxmlformats.org/presentationml/2006/ole">
              <p:oleObj spid="_x0000_s10294" name="公式" r:id="rId14" imgW="393529" imgH="342751" progId="">
                <p:embed/>
              </p:oleObj>
            </a:graphicData>
          </a:graphic>
        </p:graphicFrame>
        <p:graphicFrame>
          <p:nvGraphicFramePr>
            <p:cNvPr id="10250" name="Object 40"/>
            <p:cNvGraphicFramePr>
              <a:graphicFrameLocks noChangeAspect="1"/>
            </p:cNvGraphicFramePr>
            <p:nvPr/>
          </p:nvGraphicFramePr>
          <p:xfrm>
            <a:off x="5350" y="8340"/>
            <a:ext cx="279" cy="296"/>
          </p:xfrm>
          <a:graphic>
            <a:graphicData uri="http://schemas.openxmlformats.org/presentationml/2006/ole">
              <p:oleObj spid="_x0000_s10295" name="公式" r:id="rId15" imgW="279400" imgH="330200" progId="">
                <p:embed/>
              </p:oleObj>
            </a:graphicData>
          </a:graphic>
        </p:graphicFrame>
        <p:sp>
          <p:nvSpPr>
            <p:cNvPr id="10271" name="Line 41"/>
            <p:cNvSpPr>
              <a:spLocks noChangeShapeType="1"/>
            </p:cNvSpPr>
            <p:nvPr/>
          </p:nvSpPr>
          <p:spPr bwMode="auto">
            <a:xfrm>
              <a:off x="5051" y="7825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4" grpId="0"/>
      <p:bldP spid="71687" grpId="0"/>
      <p:bldP spid="71688" grpId="0"/>
      <p:bldP spid="716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84438" y="3141663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■</a:t>
            </a:r>
            <a:r>
              <a:rPr lang="zh-CN" altLang="en-US" sz="3600" b="1">
                <a:solidFill>
                  <a:schemeClr val="tx2"/>
                </a:solidFill>
              </a:rPr>
              <a:t>薄透镜物像公式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484438" y="3789363"/>
            <a:ext cx="39592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3600" b="1"/>
              <a:t>■</a:t>
            </a:r>
            <a:r>
              <a:rPr lang="zh-CN" altLang="en-US" sz="3600" b="1"/>
              <a:t>密接</a:t>
            </a:r>
            <a:r>
              <a:rPr lang="zh-CN" altLang="en-US" sz="3600" b="1">
                <a:solidFill>
                  <a:schemeClr val="tx2"/>
                </a:solidFill>
              </a:rPr>
              <a:t>薄透镜组物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3600" b="1">
                <a:solidFill>
                  <a:schemeClr val="tx2"/>
                </a:solidFill>
              </a:rPr>
              <a:t>   像公式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203575" y="476250"/>
            <a:ext cx="27368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本节要点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484438" y="1196975"/>
            <a:ext cx="41751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en-US" altLang="zh-CN" sz="3600" b="1"/>
              <a:t>■</a:t>
            </a:r>
            <a:r>
              <a:rPr lang="zh-CN" altLang="en-US" sz="3600" b="1"/>
              <a:t>榜轴物点成像与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3600" b="1"/>
              <a:t>    横向放大率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484438" y="5734050"/>
            <a:ext cx="305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■</a:t>
            </a:r>
            <a:r>
              <a:rPr lang="zh-CN" altLang="en-US" sz="3600" b="1"/>
              <a:t>成像作图法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7" grpId="0"/>
      <p:bldP spid="20488" grpId="0"/>
      <p:bldP spid="204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71550" y="620713"/>
            <a:ext cx="6480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▲</a:t>
            </a:r>
            <a:r>
              <a:rPr lang="zh-CN" altLang="en-US" sz="3600" b="1"/>
              <a:t>榜轴物点成像与横向放大率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71550" y="1341438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折射球面：</a:t>
            </a: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0" y="1311275"/>
            <a:ext cx="9144000" cy="5546725"/>
            <a:chOff x="2797" y="760"/>
            <a:chExt cx="7826" cy="4755"/>
          </a:xfrm>
        </p:grpSpPr>
        <p:sp>
          <p:nvSpPr>
            <p:cNvPr id="11285" name="AutoShape 7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826" cy="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3893" y="3342"/>
              <a:ext cx="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Arc 9"/>
            <p:cNvSpPr>
              <a:spLocks/>
            </p:cNvSpPr>
            <p:nvPr/>
          </p:nvSpPr>
          <p:spPr bwMode="auto">
            <a:xfrm flipH="1">
              <a:off x="5927" y="2150"/>
              <a:ext cx="627" cy="1192"/>
            </a:xfrm>
            <a:custGeom>
              <a:avLst/>
              <a:gdLst>
                <a:gd name="T0" fmla="*/ 140 w 21600"/>
                <a:gd name="T1" fmla="*/ 0 h 21053"/>
                <a:gd name="T2" fmla="*/ 627 w 21600"/>
                <a:gd name="T3" fmla="*/ 1192 h 21053"/>
                <a:gd name="T4" fmla="*/ 0 w 21600"/>
                <a:gd name="T5" fmla="*/ 1192 h 2105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053"/>
                <a:gd name="T11" fmla="*/ 21600 w 21600"/>
                <a:gd name="T12" fmla="*/ 21053 h 210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053" fill="none" extrusionOk="0">
                  <a:moveTo>
                    <a:pt x="4830" y="-1"/>
                  </a:moveTo>
                  <a:cubicBezTo>
                    <a:pt x="14643" y="2251"/>
                    <a:pt x="21599" y="10983"/>
                    <a:pt x="21599" y="21052"/>
                  </a:cubicBezTo>
                </a:path>
                <a:path w="21600" h="21053" stroke="0" extrusionOk="0">
                  <a:moveTo>
                    <a:pt x="4830" y="-1"/>
                  </a:moveTo>
                  <a:cubicBezTo>
                    <a:pt x="14643" y="2251"/>
                    <a:pt x="21599" y="10983"/>
                    <a:pt x="21599" y="21052"/>
                  </a:cubicBezTo>
                  <a:lnTo>
                    <a:pt x="0" y="21053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8" name="Arc 10"/>
            <p:cNvSpPr>
              <a:spLocks/>
            </p:cNvSpPr>
            <p:nvPr/>
          </p:nvSpPr>
          <p:spPr bwMode="auto">
            <a:xfrm flipH="1" flipV="1">
              <a:off x="5927" y="3342"/>
              <a:ext cx="313" cy="1087"/>
            </a:xfrm>
            <a:custGeom>
              <a:avLst/>
              <a:gdLst>
                <a:gd name="T0" fmla="*/ 0 w 21600"/>
                <a:gd name="T1" fmla="*/ 0 h 21600"/>
                <a:gd name="T2" fmla="*/ 313 w 21600"/>
                <a:gd name="T3" fmla="*/ 1087 h 21600"/>
                <a:gd name="T4" fmla="*/ 0 w 21600"/>
                <a:gd name="T5" fmla="*/ 10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9" name="Line 11"/>
            <p:cNvSpPr>
              <a:spLocks noChangeShapeType="1"/>
            </p:cNvSpPr>
            <p:nvPr/>
          </p:nvSpPr>
          <p:spPr bwMode="auto">
            <a:xfrm>
              <a:off x="5927" y="3341"/>
              <a:ext cx="3132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12"/>
            <p:cNvSpPr>
              <a:spLocks noChangeShapeType="1"/>
            </p:cNvSpPr>
            <p:nvPr/>
          </p:nvSpPr>
          <p:spPr bwMode="auto">
            <a:xfrm>
              <a:off x="3893" y="3342"/>
              <a:ext cx="1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13"/>
            <p:cNvSpPr>
              <a:spLocks noChangeShapeType="1"/>
            </p:cNvSpPr>
            <p:nvPr/>
          </p:nvSpPr>
          <p:spPr bwMode="auto">
            <a:xfrm>
              <a:off x="5927" y="3342"/>
              <a:ext cx="1" cy="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14"/>
            <p:cNvSpPr>
              <a:spLocks noChangeShapeType="1"/>
            </p:cNvSpPr>
            <p:nvPr/>
          </p:nvSpPr>
          <p:spPr bwMode="auto">
            <a:xfrm>
              <a:off x="9058" y="3341"/>
              <a:ext cx="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15"/>
            <p:cNvSpPr>
              <a:spLocks noChangeShapeType="1"/>
            </p:cNvSpPr>
            <p:nvPr/>
          </p:nvSpPr>
          <p:spPr bwMode="auto">
            <a:xfrm>
              <a:off x="3893" y="4021"/>
              <a:ext cx="7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16"/>
            <p:cNvSpPr>
              <a:spLocks noChangeShapeType="1"/>
            </p:cNvSpPr>
            <p:nvPr/>
          </p:nvSpPr>
          <p:spPr bwMode="auto">
            <a:xfrm>
              <a:off x="4988" y="4021"/>
              <a:ext cx="9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17"/>
            <p:cNvSpPr>
              <a:spLocks noChangeShapeType="1"/>
            </p:cNvSpPr>
            <p:nvPr/>
          </p:nvSpPr>
          <p:spPr bwMode="auto">
            <a:xfrm>
              <a:off x="5927" y="4156"/>
              <a:ext cx="12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18"/>
            <p:cNvSpPr>
              <a:spLocks noChangeShapeType="1"/>
            </p:cNvSpPr>
            <p:nvPr/>
          </p:nvSpPr>
          <p:spPr bwMode="auto">
            <a:xfrm>
              <a:off x="7806" y="4156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Arc 19"/>
            <p:cNvSpPr>
              <a:spLocks/>
            </p:cNvSpPr>
            <p:nvPr/>
          </p:nvSpPr>
          <p:spPr bwMode="auto">
            <a:xfrm flipH="1">
              <a:off x="5145" y="3070"/>
              <a:ext cx="156" cy="271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271 h 21600"/>
                <a:gd name="T4" fmla="*/ 0 w 21600"/>
                <a:gd name="T5" fmla="*/ 27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8" name="Arc 20"/>
            <p:cNvSpPr>
              <a:spLocks/>
            </p:cNvSpPr>
            <p:nvPr/>
          </p:nvSpPr>
          <p:spPr bwMode="auto">
            <a:xfrm flipV="1">
              <a:off x="6553" y="3341"/>
              <a:ext cx="158" cy="136"/>
            </a:xfrm>
            <a:custGeom>
              <a:avLst/>
              <a:gdLst>
                <a:gd name="T0" fmla="*/ 0 w 21600"/>
                <a:gd name="T1" fmla="*/ 0 h 21600"/>
                <a:gd name="T2" fmla="*/ 158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9" name="Arc 21"/>
            <p:cNvSpPr>
              <a:spLocks/>
            </p:cNvSpPr>
            <p:nvPr/>
          </p:nvSpPr>
          <p:spPr bwMode="auto">
            <a:xfrm flipH="1">
              <a:off x="6397" y="3114"/>
              <a:ext cx="156" cy="228"/>
            </a:xfrm>
            <a:custGeom>
              <a:avLst/>
              <a:gdLst>
                <a:gd name="T0" fmla="*/ 85 w 21600"/>
                <a:gd name="T1" fmla="*/ 0 h 18079"/>
                <a:gd name="T2" fmla="*/ 156 w 21600"/>
                <a:gd name="T3" fmla="*/ 228 h 18079"/>
                <a:gd name="T4" fmla="*/ 0 w 21600"/>
                <a:gd name="T5" fmla="*/ 228 h 180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079"/>
                <a:gd name="T11" fmla="*/ 21600 w 21600"/>
                <a:gd name="T12" fmla="*/ 18079 h 180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079" fill="none" extrusionOk="0">
                  <a:moveTo>
                    <a:pt x="11819" y="0"/>
                  </a:moveTo>
                  <a:cubicBezTo>
                    <a:pt x="17922" y="3989"/>
                    <a:pt x="21600" y="10788"/>
                    <a:pt x="21600" y="18079"/>
                  </a:cubicBezTo>
                </a:path>
                <a:path w="21600" h="18079" stroke="0" extrusionOk="0">
                  <a:moveTo>
                    <a:pt x="11819" y="0"/>
                  </a:moveTo>
                  <a:cubicBezTo>
                    <a:pt x="17922" y="3989"/>
                    <a:pt x="21600" y="10788"/>
                    <a:pt x="21600" y="18079"/>
                  </a:cubicBezTo>
                  <a:lnTo>
                    <a:pt x="0" y="180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66" name="Object 22"/>
            <p:cNvGraphicFramePr>
              <a:graphicFrameLocks noChangeAspect="1"/>
            </p:cNvGraphicFramePr>
            <p:nvPr/>
          </p:nvGraphicFramePr>
          <p:xfrm>
            <a:off x="3607" y="3184"/>
            <a:ext cx="239" cy="409"/>
          </p:xfrm>
          <a:graphic>
            <a:graphicData uri="http://schemas.openxmlformats.org/presentationml/2006/ole">
              <p:oleObj spid="_x0000_s11305" name="公式" r:id="rId3" imgW="266469" imgH="355292" progId="">
                <p:embed/>
              </p:oleObj>
            </a:graphicData>
          </a:graphic>
        </p:graphicFrame>
        <p:graphicFrame>
          <p:nvGraphicFramePr>
            <p:cNvPr id="11267" name="Object 23"/>
            <p:cNvGraphicFramePr>
              <a:graphicFrameLocks noChangeAspect="1"/>
            </p:cNvGraphicFramePr>
            <p:nvPr/>
          </p:nvGraphicFramePr>
          <p:xfrm>
            <a:off x="9214" y="3205"/>
            <a:ext cx="366" cy="384"/>
          </p:xfrm>
          <a:graphic>
            <a:graphicData uri="http://schemas.openxmlformats.org/presentationml/2006/ole">
              <p:oleObj spid="_x0000_s11306" name="公式" r:id="rId4" imgW="355446" imgH="368140" progId="">
                <p:embed/>
              </p:oleObj>
            </a:graphicData>
          </a:graphic>
        </p:graphicFrame>
        <p:graphicFrame>
          <p:nvGraphicFramePr>
            <p:cNvPr id="11268" name="Object 24"/>
            <p:cNvGraphicFramePr>
              <a:graphicFrameLocks noChangeAspect="1"/>
            </p:cNvGraphicFramePr>
            <p:nvPr/>
          </p:nvGraphicFramePr>
          <p:xfrm>
            <a:off x="5614" y="3341"/>
            <a:ext cx="298" cy="297"/>
          </p:xfrm>
          <a:graphic>
            <a:graphicData uri="http://schemas.openxmlformats.org/presentationml/2006/ole">
              <p:oleObj spid="_x0000_s11307" name="公式" r:id="rId5" imgW="253890" imgH="330057" progId="">
                <p:embed/>
              </p:oleObj>
            </a:graphicData>
          </a:graphic>
        </p:graphicFrame>
        <p:graphicFrame>
          <p:nvGraphicFramePr>
            <p:cNvPr id="11269" name="Object 25"/>
            <p:cNvGraphicFramePr>
              <a:graphicFrameLocks noChangeAspect="1"/>
            </p:cNvGraphicFramePr>
            <p:nvPr/>
          </p:nvGraphicFramePr>
          <p:xfrm>
            <a:off x="7180" y="2934"/>
            <a:ext cx="297" cy="314"/>
          </p:xfrm>
          <a:graphic>
            <a:graphicData uri="http://schemas.openxmlformats.org/presentationml/2006/ole">
              <p:oleObj spid="_x0000_s11308" name="公式" r:id="rId6" imgW="279400" imgH="330200" progId="">
                <p:embed/>
              </p:oleObj>
            </a:graphicData>
          </a:graphic>
        </p:graphicFrame>
        <p:graphicFrame>
          <p:nvGraphicFramePr>
            <p:cNvPr id="11270" name="Object 26"/>
            <p:cNvGraphicFramePr>
              <a:graphicFrameLocks noChangeAspect="1"/>
            </p:cNvGraphicFramePr>
            <p:nvPr/>
          </p:nvGraphicFramePr>
          <p:xfrm>
            <a:off x="4675" y="3885"/>
            <a:ext cx="280" cy="315"/>
          </p:xfrm>
          <a:graphic>
            <a:graphicData uri="http://schemas.openxmlformats.org/presentationml/2006/ole">
              <p:oleObj spid="_x0000_s11309" name="公式" r:id="rId7" imgW="291973" imgH="330057" progId="">
                <p:embed/>
              </p:oleObj>
            </a:graphicData>
          </a:graphic>
        </p:graphicFrame>
        <p:graphicFrame>
          <p:nvGraphicFramePr>
            <p:cNvPr id="11271" name="Object 27"/>
            <p:cNvGraphicFramePr>
              <a:graphicFrameLocks noChangeAspect="1"/>
            </p:cNvGraphicFramePr>
            <p:nvPr/>
          </p:nvGraphicFramePr>
          <p:xfrm>
            <a:off x="7336" y="4021"/>
            <a:ext cx="350" cy="332"/>
          </p:xfrm>
          <a:graphic>
            <a:graphicData uri="http://schemas.openxmlformats.org/presentationml/2006/ole">
              <p:oleObj spid="_x0000_s11310" name="公式" r:id="rId8" imgW="380835" imgH="342751" progId="">
                <p:embed/>
              </p:oleObj>
            </a:graphicData>
          </a:graphic>
        </p:graphicFrame>
        <p:graphicFrame>
          <p:nvGraphicFramePr>
            <p:cNvPr id="11272" name="Object 28"/>
            <p:cNvGraphicFramePr>
              <a:graphicFrameLocks noChangeAspect="1"/>
            </p:cNvGraphicFramePr>
            <p:nvPr/>
          </p:nvGraphicFramePr>
          <p:xfrm>
            <a:off x="6240" y="3477"/>
            <a:ext cx="209" cy="228"/>
          </p:xfrm>
          <a:graphic>
            <a:graphicData uri="http://schemas.openxmlformats.org/presentationml/2006/ole">
              <p:oleObj spid="_x0000_s11311" name="公式" r:id="rId9" imgW="279279" imgH="241195" progId="">
                <p:embed/>
              </p:oleObj>
            </a:graphicData>
          </a:graphic>
        </p:graphicFrame>
        <p:graphicFrame>
          <p:nvGraphicFramePr>
            <p:cNvPr id="11273" name="Object 29"/>
            <p:cNvGraphicFramePr>
              <a:graphicFrameLocks noChangeAspect="1"/>
            </p:cNvGraphicFramePr>
            <p:nvPr/>
          </p:nvGraphicFramePr>
          <p:xfrm>
            <a:off x="4745" y="2933"/>
            <a:ext cx="350" cy="316"/>
          </p:xfrm>
          <a:graphic>
            <a:graphicData uri="http://schemas.openxmlformats.org/presentationml/2006/ole">
              <p:oleObj spid="_x0000_s11312" name="公式" r:id="rId10" imgW="457200" imgH="330200" progId="">
                <p:embed/>
              </p:oleObj>
            </a:graphicData>
          </a:graphic>
        </p:graphicFrame>
        <p:graphicFrame>
          <p:nvGraphicFramePr>
            <p:cNvPr id="11274" name="Object 30"/>
            <p:cNvGraphicFramePr>
              <a:graphicFrameLocks noChangeAspect="1"/>
            </p:cNvGraphicFramePr>
            <p:nvPr/>
          </p:nvGraphicFramePr>
          <p:xfrm>
            <a:off x="6465" y="3470"/>
            <a:ext cx="419" cy="349"/>
          </p:xfrm>
          <a:graphic>
            <a:graphicData uri="http://schemas.openxmlformats.org/presentationml/2006/ole">
              <p:oleObj spid="_x0000_s11313" name="公式" r:id="rId11" imgW="545626" imgH="355292" progId="">
                <p:embed/>
              </p:oleObj>
            </a:graphicData>
          </a:graphic>
        </p:graphicFrame>
        <p:graphicFrame>
          <p:nvGraphicFramePr>
            <p:cNvPr id="11275" name="Object 31"/>
            <p:cNvGraphicFramePr>
              <a:graphicFrameLocks noChangeAspect="1"/>
            </p:cNvGraphicFramePr>
            <p:nvPr/>
          </p:nvGraphicFramePr>
          <p:xfrm>
            <a:off x="3580" y="2254"/>
            <a:ext cx="296" cy="298"/>
          </p:xfrm>
          <a:graphic>
            <a:graphicData uri="http://schemas.openxmlformats.org/presentationml/2006/ole">
              <p:oleObj spid="_x0000_s11314" name="公式" r:id="rId12" imgW="291847" imgH="317225" progId="">
                <p:embed/>
              </p:oleObj>
            </a:graphicData>
          </a:graphic>
        </p:graphicFrame>
        <p:graphicFrame>
          <p:nvGraphicFramePr>
            <p:cNvPr id="11276" name="Object 32"/>
            <p:cNvGraphicFramePr>
              <a:graphicFrameLocks noChangeAspect="1"/>
            </p:cNvGraphicFramePr>
            <p:nvPr/>
          </p:nvGraphicFramePr>
          <p:xfrm>
            <a:off x="9214" y="3613"/>
            <a:ext cx="366" cy="316"/>
          </p:xfrm>
          <a:graphic>
            <a:graphicData uri="http://schemas.openxmlformats.org/presentationml/2006/ole">
              <p:oleObj spid="_x0000_s11315" name="公式" r:id="rId13" imgW="393529" imgH="342751" progId="">
                <p:embed/>
              </p:oleObj>
            </a:graphicData>
          </a:graphic>
        </p:graphicFrame>
        <p:graphicFrame>
          <p:nvGraphicFramePr>
            <p:cNvPr id="11277" name="Object 33"/>
            <p:cNvGraphicFramePr>
              <a:graphicFrameLocks noChangeAspect="1"/>
            </p:cNvGraphicFramePr>
            <p:nvPr/>
          </p:nvGraphicFramePr>
          <p:xfrm>
            <a:off x="6414" y="2799"/>
            <a:ext cx="545" cy="298"/>
          </p:xfrm>
          <a:graphic>
            <a:graphicData uri="http://schemas.openxmlformats.org/presentationml/2006/ole">
              <p:oleObj spid="_x0000_s11316" name="公式" r:id="rId14" imgW="571252" imgH="330057" progId="">
                <p:embed/>
              </p:oleObj>
            </a:graphicData>
          </a:graphic>
        </p:graphicFrame>
        <p:graphicFrame>
          <p:nvGraphicFramePr>
            <p:cNvPr id="11278" name="Object 34"/>
            <p:cNvGraphicFramePr>
              <a:graphicFrameLocks noChangeAspect="1"/>
            </p:cNvGraphicFramePr>
            <p:nvPr/>
          </p:nvGraphicFramePr>
          <p:xfrm>
            <a:off x="7962" y="2119"/>
            <a:ext cx="314" cy="332"/>
          </p:xfrm>
          <a:graphic>
            <a:graphicData uri="http://schemas.openxmlformats.org/presentationml/2006/ole">
              <p:oleObj spid="_x0000_s11317" name="公式" r:id="rId15" imgW="342751" imgH="342751" progId="">
                <p:embed/>
              </p:oleObj>
            </a:graphicData>
          </a:graphic>
        </p:graphicFrame>
        <p:graphicFrame>
          <p:nvGraphicFramePr>
            <p:cNvPr id="11279" name="Object 35"/>
            <p:cNvGraphicFramePr>
              <a:graphicFrameLocks noChangeAspect="1"/>
            </p:cNvGraphicFramePr>
            <p:nvPr/>
          </p:nvGraphicFramePr>
          <p:xfrm>
            <a:off x="4832" y="1983"/>
            <a:ext cx="227" cy="244"/>
          </p:xfrm>
          <a:graphic>
            <a:graphicData uri="http://schemas.openxmlformats.org/presentationml/2006/ole">
              <p:oleObj spid="_x0000_s11318" name="公式" r:id="rId16" imgW="253890" imgH="241195" progId="">
                <p:embed/>
              </p:oleObj>
            </a:graphicData>
          </a:graphic>
        </p:graphicFrame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3893" y="2390"/>
              <a:ext cx="2034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>
              <a:off x="3893" y="2390"/>
              <a:ext cx="5165" cy="1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V="1">
              <a:off x="3893" y="2390"/>
              <a:ext cx="0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9058" y="3341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0" name="Object 40"/>
            <p:cNvGraphicFramePr>
              <a:graphicFrameLocks noChangeAspect="1"/>
            </p:cNvGraphicFramePr>
            <p:nvPr/>
          </p:nvGraphicFramePr>
          <p:xfrm>
            <a:off x="8432" y="3341"/>
            <a:ext cx="567" cy="387"/>
          </p:xfrm>
          <a:graphic>
            <a:graphicData uri="http://schemas.openxmlformats.org/presentationml/2006/ole">
              <p:oleObj spid="_x0000_s11319" name="公式" r:id="rId17" imgW="748975" imgH="393529" progId="">
                <p:embed/>
              </p:oleObj>
            </a:graphicData>
          </a:graphic>
        </p:graphicFrame>
        <p:graphicFrame>
          <p:nvGraphicFramePr>
            <p:cNvPr id="11281" name="Object 41"/>
            <p:cNvGraphicFramePr>
              <a:graphicFrameLocks noChangeAspect="1"/>
            </p:cNvGraphicFramePr>
            <p:nvPr/>
          </p:nvGraphicFramePr>
          <p:xfrm>
            <a:off x="3580" y="2662"/>
            <a:ext cx="248" cy="299"/>
          </p:xfrm>
          <a:graphic>
            <a:graphicData uri="http://schemas.openxmlformats.org/presentationml/2006/ole">
              <p:oleObj spid="_x0000_s11320" name="公式" r:id="rId18" imgW="279279" imgH="291973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2843213" y="692150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在光轴之上</a:t>
            </a:r>
            <a:r>
              <a:rPr lang="en-US" altLang="zh-CN" sz="3600" b="1"/>
              <a:t>,</a:t>
            </a:r>
          </a:p>
        </p:txBody>
      </p:sp>
      <p:graphicFrame>
        <p:nvGraphicFramePr>
          <p:cNvPr id="4135" name="Object 39"/>
          <p:cNvGraphicFramePr>
            <a:graphicFrameLocks noChangeAspect="1"/>
          </p:cNvGraphicFramePr>
          <p:nvPr/>
        </p:nvGraphicFramePr>
        <p:xfrm>
          <a:off x="5508625" y="692150"/>
          <a:ext cx="2589213" cy="555625"/>
        </p:xfrm>
        <a:graphic>
          <a:graphicData uri="http://schemas.openxmlformats.org/presentationml/2006/ole">
            <p:oleObj spid="_x0000_s12302" name="公式" r:id="rId3" imgW="2133600" imgH="457200" progId="">
              <p:embed/>
            </p:oleObj>
          </a:graphicData>
        </a:graphic>
      </p:graphicFrame>
      <p:graphicFrame>
        <p:nvGraphicFramePr>
          <p:cNvPr id="4136" name="Object 40"/>
          <p:cNvGraphicFramePr>
            <a:graphicFrameLocks noChangeAspect="1"/>
          </p:cNvGraphicFramePr>
          <p:nvPr/>
        </p:nvGraphicFramePr>
        <p:xfrm>
          <a:off x="1042988" y="692150"/>
          <a:ext cx="1725612" cy="555625"/>
        </p:xfrm>
        <a:graphic>
          <a:graphicData uri="http://schemas.openxmlformats.org/presentationml/2006/ole">
            <p:oleObj spid="_x0000_s12303" name="公式" r:id="rId4" imgW="1422400" imgH="457200" progId="">
              <p:embed/>
            </p:oleObj>
          </a:graphicData>
        </a:graphic>
      </p:graphicFrame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900113" y="1412875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●</a:t>
            </a:r>
            <a:r>
              <a:rPr lang="zh-CN" altLang="en-US" sz="3600" b="1"/>
              <a:t>榜轴条件：</a:t>
            </a:r>
          </a:p>
        </p:txBody>
      </p:sp>
      <p:graphicFrame>
        <p:nvGraphicFramePr>
          <p:cNvPr id="4138" name="Object 42"/>
          <p:cNvGraphicFramePr>
            <a:graphicFrameLocks noChangeAspect="1"/>
          </p:cNvGraphicFramePr>
          <p:nvPr/>
        </p:nvGraphicFramePr>
        <p:xfrm>
          <a:off x="3132138" y="1412875"/>
          <a:ext cx="4700587" cy="615950"/>
        </p:xfrm>
        <a:graphic>
          <a:graphicData uri="http://schemas.openxmlformats.org/presentationml/2006/ole">
            <p:oleObj spid="_x0000_s12304" name="公式" r:id="rId5" imgW="3873500" imgH="508000" progId="">
              <p:embed/>
            </p:oleObj>
          </a:graphicData>
        </a:graphic>
      </p:graphicFrame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900113" y="2205038"/>
            <a:ext cx="2879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●</a:t>
            </a:r>
            <a:r>
              <a:rPr lang="zh-CN" altLang="en-US" sz="3600" b="1"/>
              <a:t>横向放大率</a:t>
            </a:r>
          </a:p>
        </p:txBody>
      </p:sp>
      <p:graphicFrame>
        <p:nvGraphicFramePr>
          <p:cNvPr id="4140" name="Object 44"/>
          <p:cNvGraphicFramePr>
            <a:graphicFrameLocks noChangeAspect="1"/>
          </p:cNvGraphicFramePr>
          <p:nvPr/>
        </p:nvGraphicFramePr>
        <p:xfrm>
          <a:off x="3995738" y="2276475"/>
          <a:ext cx="1865312" cy="538163"/>
        </p:xfrm>
        <a:graphic>
          <a:graphicData uri="http://schemas.openxmlformats.org/presentationml/2006/ole">
            <p:oleObj spid="_x0000_s12305" name="公式" r:id="rId6" imgW="1536033" imgH="444307" progId="">
              <p:embed/>
            </p:oleObj>
          </a:graphicData>
        </a:graphic>
      </p:graphicFrame>
      <p:graphicFrame>
        <p:nvGraphicFramePr>
          <p:cNvPr id="4141" name="Object 45"/>
          <p:cNvGraphicFramePr>
            <a:graphicFrameLocks noChangeAspect="1"/>
          </p:cNvGraphicFramePr>
          <p:nvPr/>
        </p:nvGraphicFramePr>
        <p:xfrm>
          <a:off x="2411413" y="3068638"/>
          <a:ext cx="4608512" cy="571500"/>
        </p:xfrm>
        <a:graphic>
          <a:graphicData uri="http://schemas.openxmlformats.org/presentationml/2006/ole">
            <p:oleObj spid="_x0000_s12306" name="公式" r:id="rId7" imgW="4305300" imgH="533400" progId="">
              <p:embed/>
            </p:oleObj>
          </a:graphicData>
        </a:graphic>
      </p:graphicFrame>
      <p:graphicFrame>
        <p:nvGraphicFramePr>
          <p:cNvPr id="4142" name="Object 46"/>
          <p:cNvGraphicFramePr>
            <a:graphicFrameLocks noChangeAspect="1"/>
          </p:cNvGraphicFramePr>
          <p:nvPr/>
        </p:nvGraphicFramePr>
        <p:xfrm>
          <a:off x="2411413" y="3860800"/>
          <a:ext cx="4752975" cy="454025"/>
        </p:xfrm>
        <a:graphic>
          <a:graphicData uri="http://schemas.openxmlformats.org/presentationml/2006/ole">
            <p:oleObj spid="_x0000_s12307" name="公式" r:id="rId8" imgW="4521200" imgH="431800" progId="">
              <p:embed/>
            </p:oleObj>
          </a:graphicData>
        </a:graphic>
      </p:graphicFrame>
      <p:graphicFrame>
        <p:nvGraphicFramePr>
          <p:cNvPr id="4143" name="Object 47"/>
          <p:cNvGraphicFramePr>
            <a:graphicFrameLocks noChangeAspect="1"/>
          </p:cNvGraphicFramePr>
          <p:nvPr/>
        </p:nvGraphicFramePr>
        <p:xfrm>
          <a:off x="2339975" y="4581525"/>
          <a:ext cx="3962400" cy="1155700"/>
        </p:xfrm>
        <a:graphic>
          <a:graphicData uri="http://schemas.openxmlformats.org/presentationml/2006/ole">
            <p:oleObj spid="_x0000_s12308" name="公式" r:id="rId9" imgW="3302000" imgH="965200" progId="">
              <p:embed/>
            </p:oleObj>
          </a:graphicData>
        </a:graphic>
      </p:graphicFrame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900113" y="5876925"/>
            <a:ext cx="4897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与</a:t>
            </a:r>
            <a:r>
              <a:rPr lang="en-US" altLang="zh-CN" sz="3600" b="1"/>
              <a:t>y</a:t>
            </a:r>
            <a:r>
              <a:rPr lang="zh-CN" altLang="en-US" sz="3600" b="1"/>
              <a:t>无关</a:t>
            </a:r>
            <a:r>
              <a:rPr lang="en-US" altLang="zh-CN" sz="3600" b="1"/>
              <a:t>,</a:t>
            </a:r>
            <a:r>
              <a:rPr lang="zh-CN" altLang="en-US" sz="3600" b="1"/>
              <a:t>物像保持相似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4" grpId="0"/>
      <p:bldP spid="4137" grpId="0"/>
      <p:bldP spid="4139" grpId="0"/>
      <p:bldP spid="41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2987675" y="620713"/>
            <a:ext cx="4176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600" b="1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900113" y="549275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反射球面：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900113" y="1412875"/>
            <a:ext cx="769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当</a:t>
            </a:r>
            <a:r>
              <a:rPr lang="zh-CN" altLang="en-US" sz="3600"/>
              <a:t> </a:t>
            </a:r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1619250" y="1557338"/>
          <a:ext cx="1416050" cy="342900"/>
        </p:xfrm>
        <a:graphic>
          <a:graphicData uri="http://schemas.openxmlformats.org/presentationml/2006/ole">
            <p:oleObj spid="_x0000_s13322" name="公式" r:id="rId3" imgW="1409088" imgH="342751" progId="">
              <p:embed/>
            </p:oleObj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059113" y="1412875"/>
            <a:ext cx="559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时</a:t>
            </a:r>
            <a:r>
              <a:rPr lang="en-US" altLang="zh-CN" sz="3600"/>
              <a:t>,</a:t>
            </a:r>
            <a:r>
              <a:rPr lang="zh-CN" altLang="en-US" sz="3600" b="1"/>
              <a:t>球面镜的横向放大率为</a:t>
            </a:r>
            <a:r>
              <a:rPr lang="zh-CN" altLang="en-US" sz="3600"/>
              <a:t>  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268538" y="2349500"/>
          <a:ext cx="4498975" cy="908050"/>
        </p:xfrm>
        <a:graphic>
          <a:graphicData uri="http://schemas.openxmlformats.org/presentationml/2006/ole">
            <p:oleObj spid="_x0000_s13323" name="公式" r:id="rId4" imgW="4508500" imgH="914400" progId="">
              <p:embed/>
            </p:oleObj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900113" y="3500438"/>
            <a:ext cx="7488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600" b="1"/>
              <a:t>例   物体放在凹球面反射镜何处，可以产生与物体相等的倒立实像？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8" grpId="0"/>
      <p:bldP spid="5130" grpId="0"/>
      <p:bldP spid="51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71550" y="62071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解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763713" y="692150"/>
          <a:ext cx="1900237" cy="884238"/>
        </p:xfrm>
        <a:graphic>
          <a:graphicData uri="http://schemas.openxmlformats.org/presentationml/2006/ole">
            <p:oleObj spid="_x0000_s14358" name="公式" r:id="rId3" imgW="1905000" imgH="889000" progId="">
              <p:embed/>
            </p:oleObj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763713" y="1989138"/>
          <a:ext cx="1368425" cy="882650"/>
        </p:xfrm>
        <a:graphic>
          <a:graphicData uri="http://schemas.openxmlformats.org/presentationml/2006/ole">
            <p:oleObj spid="_x0000_s14359" name="公式" r:id="rId4" imgW="1371600" imgH="889000" progId="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763713" y="3284538"/>
          <a:ext cx="2544762" cy="352425"/>
        </p:xfrm>
        <a:graphic>
          <a:graphicData uri="http://schemas.openxmlformats.org/presentationml/2006/ole">
            <p:oleObj spid="_x0000_s14360" name="公式" r:id="rId5" imgW="2552700" imgH="355600" progId="">
              <p:embed/>
            </p:oleObj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835150" y="4076700"/>
          <a:ext cx="2735263" cy="1490663"/>
        </p:xfrm>
        <a:graphic>
          <a:graphicData uri="http://schemas.openxmlformats.org/presentationml/2006/ole">
            <p:oleObj spid="_x0000_s14361" name="公式" r:id="rId6" imgW="2743200" imgH="1498600" progId="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148263" y="908050"/>
            <a:ext cx="2968625" cy="4321175"/>
            <a:chOff x="3243" y="799"/>
            <a:chExt cx="1870" cy="2722"/>
          </a:xfrm>
        </p:grpSpPr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3243" y="2115"/>
              <a:ext cx="186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flipV="1">
              <a:off x="3878" y="1480"/>
              <a:ext cx="0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3878" y="1525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 flipH="1">
              <a:off x="3560" y="1480"/>
              <a:ext cx="1406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4"/>
            <p:cNvSpPr>
              <a:spLocks noChangeShapeType="1"/>
            </p:cNvSpPr>
            <p:nvPr/>
          </p:nvSpPr>
          <p:spPr bwMode="auto">
            <a:xfrm>
              <a:off x="3878" y="1525"/>
              <a:ext cx="1134" cy="1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5"/>
            <p:cNvSpPr>
              <a:spLocks noChangeShapeType="1"/>
            </p:cNvSpPr>
            <p:nvPr/>
          </p:nvSpPr>
          <p:spPr bwMode="auto">
            <a:xfrm flipH="1">
              <a:off x="3560" y="2750"/>
              <a:ext cx="14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6"/>
            <p:cNvSpPr>
              <a:spLocks noChangeShapeType="1"/>
            </p:cNvSpPr>
            <p:nvPr/>
          </p:nvSpPr>
          <p:spPr bwMode="auto">
            <a:xfrm flipH="1">
              <a:off x="3878" y="2160"/>
              <a:ext cx="0" cy="5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Arc 17"/>
            <p:cNvSpPr>
              <a:spLocks/>
            </p:cNvSpPr>
            <p:nvPr/>
          </p:nvSpPr>
          <p:spPr bwMode="auto">
            <a:xfrm>
              <a:off x="3696" y="799"/>
              <a:ext cx="1417" cy="2722"/>
            </a:xfrm>
            <a:custGeom>
              <a:avLst/>
              <a:gdLst>
                <a:gd name="T0" fmla="*/ 57 w 22507"/>
                <a:gd name="T1" fmla="*/ 0 h 43200"/>
                <a:gd name="T2" fmla="*/ 0 w 22507"/>
                <a:gd name="T3" fmla="*/ 2721 h 43200"/>
                <a:gd name="T4" fmla="*/ 57 w 22507"/>
                <a:gd name="T5" fmla="*/ 1361 h 43200"/>
                <a:gd name="T6" fmla="*/ 0 60000 65536"/>
                <a:gd name="T7" fmla="*/ 0 60000 65536"/>
                <a:gd name="T8" fmla="*/ 0 60000 65536"/>
                <a:gd name="T9" fmla="*/ 0 w 22507"/>
                <a:gd name="T10" fmla="*/ 0 h 43200"/>
                <a:gd name="T11" fmla="*/ 22507 w 2250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07" h="43200" fill="none" extrusionOk="0">
                  <a:moveTo>
                    <a:pt x="906" y="0"/>
                  </a:moveTo>
                  <a:cubicBezTo>
                    <a:pt x="12836" y="0"/>
                    <a:pt x="22507" y="9670"/>
                    <a:pt x="22507" y="21600"/>
                  </a:cubicBezTo>
                  <a:cubicBezTo>
                    <a:pt x="22507" y="33529"/>
                    <a:pt x="12836" y="43200"/>
                    <a:pt x="907" y="43200"/>
                  </a:cubicBezTo>
                  <a:cubicBezTo>
                    <a:pt x="604" y="43200"/>
                    <a:pt x="302" y="43193"/>
                    <a:pt x="0" y="43180"/>
                  </a:cubicBezTo>
                </a:path>
                <a:path w="22507" h="43200" stroke="0" extrusionOk="0">
                  <a:moveTo>
                    <a:pt x="906" y="0"/>
                  </a:moveTo>
                  <a:cubicBezTo>
                    <a:pt x="12836" y="0"/>
                    <a:pt x="22507" y="9670"/>
                    <a:pt x="22507" y="21600"/>
                  </a:cubicBezTo>
                  <a:cubicBezTo>
                    <a:pt x="22507" y="33529"/>
                    <a:pt x="12836" y="43200"/>
                    <a:pt x="907" y="43200"/>
                  </a:cubicBezTo>
                  <a:cubicBezTo>
                    <a:pt x="604" y="43200"/>
                    <a:pt x="302" y="43193"/>
                    <a:pt x="0" y="43180"/>
                  </a:cubicBezTo>
                  <a:lnTo>
                    <a:pt x="907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4342" name="Object 18"/>
            <p:cNvGraphicFramePr>
              <a:graphicFrameLocks noChangeAspect="1"/>
            </p:cNvGraphicFramePr>
            <p:nvPr/>
          </p:nvGraphicFramePr>
          <p:xfrm>
            <a:off x="3606" y="1434"/>
            <a:ext cx="184" cy="200"/>
          </p:xfrm>
          <a:graphic>
            <a:graphicData uri="http://schemas.openxmlformats.org/presentationml/2006/ole">
              <p:oleObj spid="_x0000_s14362" name="公式" r:id="rId7" imgW="291847" imgH="317225" progId="">
                <p:embed/>
              </p:oleObj>
            </a:graphicData>
          </a:graphic>
        </p:graphicFrame>
        <p:graphicFrame>
          <p:nvGraphicFramePr>
            <p:cNvPr id="14343" name="Object 19"/>
            <p:cNvGraphicFramePr>
              <a:graphicFrameLocks noChangeAspect="1"/>
            </p:cNvGraphicFramePr>
            <p:nvPr/>
          </p:nvGraphicFramePr>
          <p:xfrm>
            <a:off x="3891" y="2878"/>
            <a:ext cx="248" cy="216"/>
          </p:xfrm>
          <a:graphic>
            <a:graphicData uri="http://schemas.openxmlformats.org/presentationml/2006/ole">
              <p:oleObj spid="_x0000_s14363" name="公式" r:id="rId8" imgW="393529" imgH="342751" progId="">
                <p:embed/>
              </p:oleObj>
            </a:graphicData>
          </a:graphic>
        </p:graphicFrame>
        <p:graphicFrame>
          <p:nvGraphicFramePr>
            <p:cNvPr id="14344" name="Object 20"/>
            <p:cNvGraphicFramePr>
              <a:graphicFrameLocks noChangeAspect="1"/>
            </p:cNvGraphicFramePr>
            <p:nvPr/>
          </p:nvGraphicFramePr>
          <p:xfrm>
            <a:off x="4328" y="1752"/>
            <a:ext cx="192" cy="200"/>
          </p:xfrm>
          <a:graphic>
            <a:graphicData uri="http://schemas.openxmlformats.org/presentationml/2006/ole">
              <p:oleObj spid="_x0000_s14364" name="公式" r:id="rId9" imgW="304536" imgH="317225" progId="">
                <p:embed/>
              </p:oleObj>
            </a:graphicData>
          </a:graphic>
        </p:graphicFrame>
        <p:graphicFrame>
          <p:nvGraphicFramePr>
            <p:cNvPr id="14345" name="Object 21"/>
            <p:cNvGraphicFramePr>
              <a:graphicFrameLocks noChangeAspect="1"/>
            </p:cNvGraphicFramePr>
            <p:nvPr/>
          </p:nvGraphicFramePr>
          <p:xfrm>
            <a:off x="4304" y="2333"/>
            <a:ext cx="248" cy="216"/>
          </p:xfrm>
          <a:graphic>
            <a:graphicData uri="http://schemas.openxmlformats.org/presentationml/2006/ole">
              <p:oleObj spid="_x0000_s14365" name="公式" r:id="rId10" imgW="393529" imgH="342751" progId="">
                <p:embed/>
              </p:oleObj>
            </a:graphicData>
          </a:graphic>
        </p:graphicFrame>
        <p:graphicFrame>
          <p:nvGraphicFramePr>
            <p:cNvPr id="14346" name="Object 22"/>
            <p:cNvGraphicFramePr>
              <a:graphicFrameLocks noChangeAspect="1"/>
            </p:cNvGraphicFramePr>
            <p:nvPr/>
          </p:nvGraphicFramePr>
          <p:xfrm>
            <a:off x="3622" y="1884"/>
            <a:ext cx="160" cy="208"/>
          </p:xfrm>
          <a:graphic>
            <a:graphicData uri="http://schemas.openxmlformats.org/presentationml/2006/ole">
              <p:oleObj spid="_x0000_s14366" name="公式" r:id="rId11" imgW="253890" imgH="330057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827088" y="3141663"/>
            <a:ext cx="7705725" cy="3168650"/>
            <a:chOff x="657" y="1842"/>
            <a:chExt cx="5103" cy="2188"/>
          </a:xfrm>
        </p:grpSpPr>
        <p:sp>
          <p:nvSpPr>
            <p:cNvPr id="15385" name="Line 4"/>
            <p:cNvSpPr>
              <a:spLocks noChangeShapeType="1"/>
            </p:cNvSpPr>
            <p:nvPr/>
          </p:nvSpPr>
          <p:spPr bwMode="auto">
            <a:xfrm>
              <a:off x="657" y="2840"/>
              <a:ext cx="51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Arc 5"/>
            <p:cNvSpPr>
              <a:spLocks/>
            </p:cNvSpPr>
            <p:nvPr/>
          </p:nvSpPr>
          <p:spPr bwMode="auto">
            <a:xfrm flipH="1">
              <a:off x="2835" y="1842"/>
              <a:ext cx="272" cy="1768"/>
            </a:xfrm>
            <a:custGeom>
              <a:avLst/>
              <a:gdLst>
                <a:gd name="T0" fmla="*/ 0 w 21600"/>
                <a:gd name="T1" fmla="*/ 0 h 43168"/>
                <a:gd name="T2" fmla="*/ 15 w 21600"/>
                <a:gd name="T3" fmla="*/ 1768 h 43168"/>
                <a:gd name="T4" fmla="*/ 0 w 21600"/>
                <a:gd name="T5" fmla="*/ 885 h 431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68"/>
                <a:gd name="T11" fmla="*/ 21600 w 21600"/>
                <a:gd name="T12" fmla="*/ 43168 h 43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73"/>
                    <a:pt x="12629" y="42545"/>
                    <a:pt x="1173" y="43168"/>
                  </a:cubicBezTo>
                </a:path>
                <a:path w="21600" h="431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073"/>
                    <a:pt x="12629" y="42545"/>
                    <a:pt x="1173" y="4316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zh-CN" sz="3600" b="1">
                <a:solidFill>
                  <a:srgbClr val="0000FF"/>
                </a:solidFill>
              </a:endParaRPr>
            </a:p>
          </p:txBody>
        </p:sp>
        <p:sp>
          <p:nvSpPr>
            <p:cNvPr id="15387" name="Line 6"/>
            <p:cNvSpPr>
              <a:spLocks noChangeShapeType="1"/>
            </p:cNvSpPr>
            <p:nvPr/>
          </p:nvSpPr>
          <p:spPr bwMode="auto">
            <a:xfrm flipV="1">
              <a:off x="930" y="2160"/>
              <a:ext cx="195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7"/>
            <p:cNvSpPr>
              <a:spLocks noChangeShapeType="1"/>
            </p:cNvSpPr>
            <p:nvPr/>
          </p:nvSpPr>
          <p:spPr bwMode="auto">
            <a:xfrm>
              <a:off x="2880" y="2160"/>
              <a:ext cx="2404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8"/>
            <p:cNvSpPr>
              <a:spLocks noChangeShapeType="1"/>
            </p:cNvSpPr>
            <p:nvPr/>
          </p:nvSpPr>
          <p:spPr bwMode="auto">
            <a:xfrm>
              <a:off x="1020" y="2160"/>
              <a:ext cx="4037" cy="99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9"/>
            <p:cNvSpPr>
              <a:spLocks noChangeShapeType="1"/>
            </p:cNvSpPr>
            <p:nvPr/>
          </p:nvSpPr>
          <p:spPr bwMode="auto">
            <a:xfrm>
              <a:off x="2835" y="2840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10"/>
            <p:cNvSpPr>
              <a:spLocks noChangeShapeType="1"/>
            </p:cNvSpPr>
            <p:nvPr/>
          </p:nvSpPr>
          <p:spPr bwMode="auto">
            <a:xfrm>
              <a:off x="5193" y="2840"/>
              <a:ext cx="0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11"/>
            <p:cNvSpPr>
              <a:spLocks noChangeShapeType="1"/>
            </p:cNvSpPr>
            <p:nvPr/>
          </p:nvSpPr>
          <p:spPr bwMode="auto">
            <a:xfrm>
              <a:off x="975" y="2840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12"/>
            <p:cNvSpPr>
              <a:spLocks noChangeShapeType="1"/>
            </p:cNvSpPr>
            <p:nvPr/>
          </p:nvSpPr>
          <p:spPr bwMode="auto">
            <a:xfrm>
              <a:off x="975" y="3475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13"/>
            <p:cNvSpPr>
              <a:spLocks noChangeShapeType="1"/>
            </p:cNvSpPr>
            <p:nvPr/>
          </p:nvSpPr>
          <p:spPr bwMode="auto">
            <a:xfrm>
              <a:off x="2789" y="3748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4"/>
            <p:cNvSpPr>
              <a:spLocks noChangeShapeType="1"/>
            </p:cNvSpPr>
            <p:nvPr/>
          </p:nvSpPr>
          <p:spPr bwMode="auto">
            <a:xfrm>
              <a:off x="3787" y="2840"/>
              <a:ext cx="0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15"/>
            <p:cNvSpPr>
              <a:spLocks noChangeShapeType="1"/>
            </p:cNvSpPr>
            <p:nvPr/>
          </p:nvSpPr>
          <p:spPr bwMode="auto">
            <a:xfrm>
              <a:off x="2835" y="3475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16"/>
            <p:cNvSpPr>
              <a:spLocks noChangeShapeType="1"/>
            </p:cNvSpPr>
            <p:nvPr/>
          </p:nvSpPr>
          <p:spPr bwMode="auto">
            <a:xfrm flipH="1">
              <a:off x="5057" y="2840"/>
              <a:ext cx="9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17"/>
            <p:cNvSpPr>
              <a:spLocks noChangeShapeType="1"/>
            </p:cNvSpPr>
            <p:nvPr/>
          </p:nvSpPr>
          <p:spPr bwMode="auto">
            <a:xfrm flipH="1">
              <a:off x="975" y="2205"/>
              <a:ext cx="136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Arc 18"/>
            <p:cNvSpPr>
              <a:spLocks/>
            </p:cNvSpPr>
            <p:nvPr/>
          </p:nvSpPr>
          <p:spPr bwMode="auto">
            <a:xfrm flipH="1">
              <a:off x="975" y="2205"/>
              <a:ext cx="136" cy="635"/>
            </a:xfrm>
            <a:custGeom>
              <a:avLst/>
              <a:gdLst>
                <a:gd name="T0" fmla="*/ 0 w 21600"/>
                <a:gd name="T1" fmla="*/ 0 h 21600"/>
                <a:gd name="T2" fmla="*/ 136 w 21600"/>
                <a:gd name="T3" fmla="*/ 635 h 21600"/>
                <a:gd name="T4" fmla="*/ 0 w 21600"/>
                <a:gd name="T5" fmla="*/ 63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0" name="Arc 19"/>
            <p:cNvSpPr>
              <a:spLocks/>
            </p:cNvSpPr>
            <p:nvPr/>
          </p:nvSpPr>
          <p:spPr bwMode="auto">
            <a:xfrm>
              <a:off x="1383" y="2704"/>
              <a:ext cx="91" cy="136"/>
            </a:xfrm>
            <a:custGeom>
              <a:avLst/>
              <a:gdLst>
                <a:gd name="T0" fmla="*/ 0 w 21600"/>
                <a:gd name="T1" fmla="*/ 0 h 21600"/>
                <a:gd name="T2" fmla="*/ 91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1" name="Arc 20"/>
            <p:cNvSpPr>
              <a:spLocks/>
            </p:cNvSpPr>
            <p:nvPr/>
          </p:nvSpPr>
          <p:spPr bwMode="auto">
            <a:xfrm flipH="1">
              <a:off x="4558" y="2659"/>
              <a:ext cx="46" cy="181"/>
            </a:xfrm>
            <a:custGeom>
              <a:avLst/>
              <a:gdLst>
                <a:gd name="T0" fmla="*/ 0 w 21600"/>
                <a:gd name="T1" fmla="*/ 0 h 21600"/>
                <a:gd name="T2" fmla="*/ 46 w 21600"/>
                <a:gd name="T3" fmla="*/ 181 h 21600"/>
                <a:gd name="T4" fmla="*/ 0 w 21600"/>
                <a:gd name="T5" fmla="*/ 18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402" name="Rectangle 21"/>
            <p:cNvSpPr>
              <a:spLocks noChangeArrowheads="1"/>
            </p:cNvSpPr>
            <p:nvPr/>
          </p:nvSpPr>
          <p:spPr bwMode="auto">
            <a:xfrm>
              <a:off x="3696" y="2778"/>
              <a:ext cx="20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00" b="1"/>
                <a:t>●</a:t>
              </a:r>
            </a:p>
          </p:txBody>
        </p:sp>
        <p:sp>
          <p:nvSpPr>
            <p:cNvPr id="15403" name="Rectangle 22"/>
            <p:cNvSpPr>
              <a:spLocks noChangeArrowheads="1"/>
            </p:cNvSpPr>
            <p:nvPr/>
          </p:nvSpPr>
          <p:spPr bwMode="auto">
            <a:xfrm>
              <a:off x="1655" y="2750"/>
              <a:ext cx="20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00" b="1"/>
                <a:t>●</a:t>
              </a:r>
            </a:p>
          </p:txBody>
        </p:sp>
        <p:sp>
          <p:nvSpPr>
            <p:cNvPr id="15404" name="Rectangle 23"/>
            <p:cNvSpPr>
              <a:spLocks noChangeArrowheads="1"/>
            </p:cNvSpPr>
            <p:nvPr/>
          </p:nvSpPr>
          <p:spPr bwMode="auto">
            <a:xfrm>
              <a:off x="1701" y="2296"/>
              <a:ext cx="20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00" b="1"/>
                <a:t>●</a:t>
              </a:r>
            </a:p>
          </p:txBody>
        </p:sp>
        <p:sp>
          <p:nvSpPr>
            <p:cNvPr id="15405" name="Rectangle 24"/>
            <p:cNvSpPr>
              <a:spLocks noChangeArrowheads="1"/>
            </p:cNvSpPr>
            <p:nvPr/>
          </p:nvSpPr>
          <p:spPr bwMode="auto">
            <a:xfrm>
              <a:off x="4195" y="2750"/>
              <a:ext cx="20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00" b="1"/>
                <a:t>●</a:t>
              </a:r>
            </a:p>
          </p:txBody>
        </p:sp>
        <p:sp>
          <p:nvSpPr>
            <p:cNvPr id="15406" name="Rectangle 25"/>
            <p:cNvSpPr>
              <a:spLocks noChangeArrowheads="1"/>
            </p:cNvSpPr>
            <p:nvPr/>
          </p:nvSpPr>
          <p:spPr bwMode="auto">
            <a:xfrm>
              <a:off x="4150" y="2886"/>
              <a:ext cx="20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000" b="1"/>
                <a:t>●</a:t>
              </a:r>
            </a:p>
          </p:txBody>
        </p:sp>
        <p:graphicFrame>
          <p:nvGraphicFramePr>
            <p:cNvPr id="15363" name="Object 26"/>
            <p:cNvGraphicFramePr>
              <a:graphicFrameLocks noChangeAspect="1"/>
            </p:cNvGraphicFramePr>
            <p:nvPr/>
          </p:nvGraphicFramePr>
          <p:xfrm>
            <a:off x="793" y="2432"/>
            <a:ext cx="168" cy="208"/>
          </p:xfrm>
          <a:graphic>
            <a:graphicData uri="http://schemas.openxmlformats.org/presentationml/2006/ole">
              <p:oleObj spid="_x0000_s15408" name="公式" r:id="rId3" imgW="266584" imgH="330057" progId="">
                <p:embed/>
              </p:oleObj>
            </a:graphicData>
          </a:graphic>
        </p:graphicFrame>
        <p:graphicFrame>
          <p:nvGraphicFramePr>
            <p:cNvPr id="15364" name="Object 27"/>
            <p:cNvGraphicFramePr>
              <a:graphicFrameLocks noChangeAspect="1"/>
            </p:cNvGraphicFramePr>
            <p:nvPr/>
          </p:nvGraphicFramePr>
          <p:xfrm>
            <a:off x="5193" y="2886"/>
            <a:ext cx="408" cy="272"/>
          </p:xfrm>
          <a:graphic>
            <a:graphicData uri="http://schemas.openxmlformats.org/presentationml/2006/ole">
              <p:oleObj spid="_x0000_s15409" name="公式" r:id="rId4" imgW="647700" imgH="431800" progId="">
                <p:embed/>
              </p:oleObj>
            </a:graphicData>
          </a:graphic>
        </p:graphicFrame>
        <p:graphicFrame>
          <p:nvGraphicFramePr>
            <p:cNvPr id="15365" name="Object 28"/>
            <p:cNvGraphicFramePr>
              <a:graphicFrameLocks noChangeAspect="1"/>
            </p:cNvGraphicFramePr>
            <p:nvPr/>
          </p:nvGraphicFramePr>
          <p:xfrm>
            <a:off x="1655" y="2614"/>
            <a:ext cx="152" cy="160"/>
          </p:xfrm>
          <a:graphic>
            <a:graphicData uri="http://schemas.openxmlformats.org/presentationml/2006/ole">
              <p:oleObj spid="_x0000_s15410" name="公式" r:id="rId5" imgW="241195" imgH="253890" progId="">
                <p:embed/>
              </p:oleObj>
            </a:graphicData>
          </a:graphic>
        </p:graphicFrame>
        <p:graphicFrame>
          <p:nvGraphicFramePr>
            <p:cNvPr id="15366" name="Object 29"/>
            <p:cNvGraphicFramePr>
              <a:graphicFrameLocks noChangeAspect="1"/>
            </p:cNvGraphicFramePr>
            <p:nvPr/>
          </p:nvGraphicFramePr>
          <p:xfrm>
            <a:off x="4561" y="2387"/>
            <a:ext cx="392" cy="224"/>
          </p:xfrm>
          <a:graphic>
            <a:graphicData uri="http://schemas.openxmlformats.org/presentationml/2006/ole">
              <p:oleObj spid="_x0000_s15411" name="公式" r:id="rId6" imgW="622030" imgH="355446" progId="">
                <p:embed/>
              </p:oleObj>
            </a:graphicData>
          </a:graphic>
        </p:graphicFrame>
        <p:graphicFrame>
          <p:nvGraphicFramePr>
            <p:cNvPr id="15367" name="Object 30"/>
            <p:cNvGraphicFramePr>
              <a:graphicFrameLocks noChangeAspect="1"/>
            </p:cNvGraphicFramePr>
            <p:nvPr/>
          </p:nvGraphicFramePr>
          <p:xfrm>
            <a:off x="2381" y="1842"/>
            <a:ext cx="152" cy="160"/>
          </p:xfrm>
          <a:graphic>
            <a:graphicData uri="http://schemas.openxmlformats.org/presentationml/2006/ole">
              <p:oleObj spid="_x0000_s15412" name="公式" r:id="rId7" imgW="241195" imgH="253890" progId="">
                <p:embed/>
              </p:oleObj>
            </a:graphicData>
          </a:graphic>
        </p:graphicFrame>
        <p:graphicFrame>
          <p:nvGraphicFramePr>
            <p:cNvPr id="15368" name="Object 31"/>
            <p:cNvGraphicFramePr>
              <a:graphicFrameLocks noChangeAspect="1"/>
            </p:cNvGraphicFramePr>
            <p:nvPr/>
          </p:nvGraphicFramePr>
          <p:xfrm>
            <a:off x="4513" y="1888"/>
            <a:ext cx="216" cy="224"/>
          </p:xfrm>
          <a:graphic>
            <a:graphicData uri="http://schemas.openxmlformats.org/presentationml/2006/ole">
              <p:oleObj spid="_x0000_s15413" name="公式" r:id="rId8" imgW="342603" imgH="355292" progId="">
                <p:embed/>
              </p:oleObj>
            </a:graphicData>
          </a:graphic>
        </p:graphicFrame>
        <p:graphicFrame>
          <p:nvGraphicFramePr>
            <p:cNvPr id="15369" name="Object 32"/>
            <p:cNvGraphicFramePr>
              <a:graphicFrameLocks noChangeAspect="1"/>
            </p:cNvGraphicFramePr>
            <p:nvPr/>
          </p:nvGraphicFramePr>
          <p:xfrm>
            <a:off x="1811" y="3545"/>
            <a:ext cx="128" cy="160"/>
          </p:xfrm>
          <a:graphic>
            <a:graphicData uri="http://schemas.openxmlformats.org/presentationml/2006/ole">
              <p:oleObj spid="_x0000_s15414" name="公式" r:id="rId9" imgW="203024" imgH="253780" progId="">
                <p:embed/>
              </p:oleObj>
            </a:graphicData>
          </a:graphic>
        </p:graphicFrame>
        <p:graphicFrame>
          <p:nvGraphicFramePr>
            <p:cNvPr id="15370" name="Object 33"/>
            <p:cNvGraphicFramePr>
              <a:graphicFrameLocks noChangeAspect="1"/>
            </p:cNvGraphicFramePr>
            <p:nvPr/>
          </p:nvGraphicFramePr>
          <p:xfrm>
            <a:off x="4073" y="3806"/>
            <a:ext cx="192" cy="224"/>
          </p:xfrm>
          <a:graphic>
            <a:graphicData uri="http://schemas.openxmlformats.org/presentationml/2006/ole">
              <p:oleObj spid="_x0000_s15415" name="公式" r:id="rId10" imgW="304536" imgH="355292" progId="">
                <p:embed/>
              </p:oleObj>
            </a:graphicData>
          </a:graphic>
        </p:graphicFrame>
        <p:graphicFrame>
          <p:nvGraphicFramePr>
            <p:cNvPr id="15371" name="Object 34"/>
            <p:cNvGraphicFramePr>
              <a:graphicFrameLocks noChangeAspect="1"/>
            </p:cNvGraphicFramePr>
            <p:nvPr/>
          </p:nvGraphicFramePr>
          <p:xfrm>
            <a:off x="667" y="2911"/>
            <a:ext cx="200" cy="200"/>
          </p:xfrm>
          <a:graphic>
            <a:graphicData uri="http://schemas.openxmlformats.org/presentationml/2006/ole">
              <p:oleObj spid="_x0000_s15416" name="公式" r:id="rId11" imgW="317225" imgH="317225" progId="">
                <p:embed/>
              </p:oleObj>
            </a:graphicData>
          </a:graphic>
        </p:graphicFrame>
        <p:graphicFrame>
          <p:nvGraphicFramePr>
            <p:cNvPr id="15372" name="Object 35"/>
            <p:cNvGraphicFramePr>
              <a:graphicFrameLocks noChangeAspect="1"/>
            </p:cNvGraphicFramePr>
            <p:nvPr/>
          </p:nvGraphicFramePr>
          <p:xfrm>
            <a:off x="793" y="1979"/>
            <a:ext cx="200" cy="200"/>
          </p:xfrm>
          <a:graphic>
            <a:graphicData uri="http://schemas.openxmlformats.org/presentationml/2006/ole">
              <p:oleObj spid="_x0000_s15417" name="公式" r:id="rId12" imgW="317225" imgH="317225" progId="">
                <p:embed/>
              </p:oleObj>
            </a:graphicData>
          </a:graphic>
        </p:graphicFrame>
        <p:graphicFrame>
          <p:nvGraphicFramePr>
            <p:cNvPr id="15373" name="Object 36"/>
            <p:cNvGraphicFramePr>
              <a:graphicFrameLocks noChangeAspect="1"/>
            </p:cNvGraphicFramePr>
            <p:nvPr/>
          </p:nvGraphicFramePr>
          <p:xfrm>
            <a:off x="5120" y="2515"/>
            <a:ext cx="256" cy="216"/>
          </p:xfrm>
          <a:graphic>
            <a:graphicData uri="http://schemas.openxmlformats.org/presentationml/2006/ole">
              <p:oleObj spid="_x0000_s15418" name="公式" r:id="rId13" imgW="406048" imgH="342603" progId="">
                <p:embed/>
              </p:oleObj>
            </a:graphicData>
          </a:graphic>
        </p:graphicFrame>
        <p:graphicFrame>
          <p:nvGraphicFramePr>
            <p:cNvPr id="15374" name="Object 37"/>
            <p:cNvGraphicFramePr>
              <a:graphicFrameLocks noChangeAspect="1"/>
            </p:cNvGraphicFramePr>
            <p:nvPr/>
          </p:nvGraphicFramePr>
          <p:xfrm>
            <a:off x="4848" y="3286"/>
            <a:ext cx="256" cy="216"/>
          </p:xfrm>
          <a:graphic>
            <a:graphicData uri="http://schemas.openxmlformats.org/presentationml/2006/ole">
              <p:oleObj spid="_x0000_s15419" name="公式" r:id="rId14" imgW="406048" imgH="342603" progId="">
                <p:embed/>
              </p:oleObj>
            </a:graphicData>
          </a:graphic>
        </p:graphicFrame>
        <p:graphicFrame>
          <p:nvGraphicFramePr>
            <p:cNvPr id="15375" name="Object 38"/>
            <p:cNvGraphicFramePr>
              <a:graphicFrameLocks noChangeAspect="1"/>
            </p:cNvGraphicFramePr>
            <p:nvPr/>
          </p:nvGraphicFramePr>
          <p:xfrm>
            <a:off x="3252" y="3183"/>
            <a:ext cx="200" cy="200"/>
          </p:xfrm>
          <a:graphic>
            <a:graphicData uri="http://schemas.openxmlformats.org/presentationml/2006/ole">
              <p:oleObj spid="_x0000_s15420" name="公式" r:id="rId15" imgW="317225" imgH="317225" progId="">
                <p:embed/>
              </p:oleObj>
            </a:graphicData>
          </a:graphic>
        </p:graphicFrame>
        <p:graphicFrame>
          <p:nvGraphicFramePr>
            <p:cNvPr id="15376" name="Object 39"/>
            <p:cNvGraphicFramePr>
              <a:graphicFrameLocks noChangeAspect="1"/>
            </p:cNvGraphicFramePr>
            <p:nvPr/>
          </p:nvGraphicFramePr>
          <p:xfrm>
            <a:off x="3706" y="2590"/>
            <a:ext cx="200" cy="208"/>
          </p:xfrm>
          <a:graphic>
            <a:graphicData uri="http://schemas.openxmlformats.org/presentationml/2006/ole">
              <p:oleObj spid="_x0000_s15421" name="公式" r:id="rId16" imgW="317362" imgH="330057" progId="">
                <p:embed/>
              </p:oleObj>
            </a:graphicData>
          </a:graphic>
        </p:graphicFrame>
        <p:graphicFrame>
          <p:nvGraphicFramePr>
            <p:cNvPr id="15377" name="Object 40"/>
            <p:cNvGraphicFramePr>
              <a:graphicFrameLocks noChangeAspect="1"/>
            </p:cNvGraphicFramePr>
            <p:nvPr/>
          </p:nvGraphicFramePr>
          <p:xfrm>
            <a:off x="1637" y="2912"/>
            <a:ext cx="256" cy="288"/>
          </p:xfrm>
          <a:graphic>
            <a:graphicData uri="http://schemas.openxmlformats.org/presentationml/2006/ole">
              <p:oleObj spid="_x0000_s15422" name="公式" r:id="rId17" imgW="406224" imgH="457002" progId="">
                <p:embed/>
              </p:oleObj>
            </a:graphicData>
          </a:graphic>
        </p:graphicFrame>
        <p:graphicFrame>
          <p:nvGraphicFramePr>
            <p:cNvPr id="15378" name="Object 41"/>
            <p:cNvGraphicFramePr>
              <a:graphicFrameLocks noChangeAspect="1"/>
            </p:cNvGraphicFramePr>
            <p:nvPr/>
          </p:nvGraphicFramePr>
          <p:xfrm>
            <a:off x="1651" y="2024"/>
            <a:ext cx="264" cy="288"/>
          </p:xfrm>
          <a:graphic>
            <a:graphicData uri="http://schemas.openxmlformats.org/presentationml/2006/ole">
              <p:oleObj spid="_x0000_s15423" name="公式" r:id="rId18" imgW="419100" imgH="457200" progId="">
                <p:embed/>
              </p:oleObj>
            </a:graphicData>
          </a:graphic>
        </p:graphicFrame>
        <p:graphicFrame>
          <p:nvGraphicFramePr>
            <p:cNvPr id="15379" name="Object 42"/>
            <p:cNvGraphicFramePr>
              <a:graphicFrameLocks noChangeAspect="1"/>
            </p:cNvGraphicFramePr>
            <p:nvPr/>
          </p:nvGraphicFramePr>
          <p:xfrm>
            <a:off x="4059" y="2523"/>
            <a:ext cx="272" cy="288"/>
          </p:xfrm>
          <a:graphic>
            <a:graphicData uri="http://schemas.openxmlformats.org/presentationml/2006/ole">
              <p:oleObj spid="_x0000_s15424" name="公式" r:id="rId19" imgW="431800" imgH="457200" progId="">
                <p:embed/>
              </p:oleObj>
            </a:graphicData>
          </a:graphic>
        </p:graphicFrame>
        <p:graphicFrame>
          <p:nvGraphicFramePr>
            <p:cNvPr id="15380" name="Object 43"/>
            <p:cNvGraphicFramePr>
              <a:graphicFrameLocks noChangeAspect="1"/>
            </p:cNvGraphicFramePr>
            <p:nvPr/>
          </p:nvGraphicFramePr>
          <p:xfrm>
            <a:off x="4101" y="3022"/>
            <a:ext cx="272" cy="288"/>
          </p:xfrm>
          <a:graphic>
            <a:graphicData uri="http://schemas.openxmlformats.org/presentationml/2006/ole">
              <p:oleObj spid="_x0000_s15425" name="公式" r:id="rId20" imgW="431800" imgH="457200" progId="">
                <p:embed/>
              </p:oleObj>
            </a:graphicData>
          </a:graphic>
        </p:graphicFrame>
        <p:graphicFrame>
          <p:nvGraphicFramePr>
            <p:cNvPr id="15381" name="Object 44"/>
            <p:cNvGraphicFramePr>
              <a:graphicFrameLocks noChangeAspect="1"/>
            </p:cNvGraphicFramePr>
            <p:nvPr/>
          </p:nvGraphicFramePr>
          <p:xfrm>
            <a:off x="2530" y="2842"/>
            <a:ext cx="264" cy="288"/>
          </p:xfrm>
          <a:graphic>
            <a:graphicData uri="http://schemas.openxmlformats.org/presentationml/2006/ole">
              <p:oleObj spid="_x0000_s15426" name="公式" r:id="rId21" imgW="419100" imgH="457200" progId="">
                <p:embed/>
              </p:oleObj>
            </a:graphicData>
          </a:graphic>
        </p:graphicFrame>
        <p:graphicFrame>
          <p:nvGraphicFramePr>
            <p:cNvPr id="15382" name="Object 45"/>
            <p:cNvGraphicFramePr>
              <a:graphicFrameLocks noChangeAspect="1"/>
            </p:cNvGraphicFramePr>
            <p:nvPr/>
          </p:nvGraphicFramePr>
          <p:xfrm>
            <a:off x="2554" y="2341"/>
            <a:ext cx="280" cy="288"/>
          </p:xfrm>
          <a:graphic>
            <a:graphicData uri="http://schemas.openxmlformats.org/presentationml/2006/ole">
              <p:oleObj spid="_x0000_s15427" name="公式" r:id="rId22" imgW="444307" imgH="457002" progId="">
                <p:embed/>
              </p:oleObj>
            </a:graphicData>
          </a:graphic>
        </p:graphicFrame>
      </p:grp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900113" y="549275"/>
            <a:ext cx="7416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/>
              <a:t>例  试推导单球面系统中近轴物体与成像的亥姆霍兹不变式</a:t>
            </a:r>
          </a:p>
        </p:txBody>
      </p:sp>
      <p:graphicFrame>
        <p:nvGraphicFramePr>
          <p:cNvPr id="7216" name="Object 48"/>
          <p:cNvGraphicFramePr>
            <a:graphicFrameLocks noChangeAspect="1"/>
          </p:cNvGraphicFramePr>
          <p:nvPr/>
        </p:nvGraphicFramePr>
        <p:xfrm>
          <a:off x="3419475" y="2133600"/>
          <a:ext cx="2297113" cy="525463"/>
        </p:xfrm>
        <a:graphic>
          <a:graphicData uri="http://schemas.openxmlformats.org/presentationml/2006/ole">
            <p:oleObj spid="_x0000_s15428" name="公式" r:id="rId23" imgW="1892300" imgH="431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971550" y="476250"/>
            <a:ext cx="7416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 sz="3600" b="1"/>
              <a:t>式中带撇的指像方折射率、像长和成像光线与光轴的夹角</a:t>
            </a:r>
            <a:r>
              <a:rPr lang="en-US" altLang="zh-CN" sz="3600" b="1"/>
              <a:t>.</a:t>
            </a:r>
            <a:r>
              <a:rPr lang="zh-CN" altLang="en-US" sz="3600" b="1"/>
              <a:t>图中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6732588" y="1484313"/>
          <a:ext cx="419100" cy="457200"/>
        </p:xfrm>
        <a:graphic>
          <a:graphicData uri="http://schemas.openxmlformats.org/presentationml/2006/ole">
            <p:oleObj spid="_x0000_s16408" name="公式" r:id="rId3" imgW="419100" imgH="457200" progId="">
              <p:embed/>
            </p:oleObj>
          </a:graphicData>
        </a:graphic>
      </p:graphicFrame>
      <p:sp>
        <p:nvSpPr>
          <p:cNvPr id="16396" name="Rectangle 4"/>
          <p:cNvSpPr>
            <a:spLocks noChangeArrowheads="1"/>
          </p:cNvSpPr>
          <p:nvPr/>
        </p:nvSpPr>
        <p:spPr bwMode="auto">
          <a:xfrm>
            <a:off x="7092950" y="1341438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为球</a:t>
            </a:r>
          </a:p>
        </p:txBody>
      </p:sp>
      <p:sp>
        <p:nvSpPr>
          <p:cNvPr id="16397" name="Rectangle 5"/>
          <p:cNvSpPr>
            <a:spLocks noChangeArrowheads="1"/>
          </p:cNvSpPr>
          <p:nvPr/>
        </p:nvSpPr>
        <p:spPr bwMode="auto">
          <a:xfrm>
            <a:off x="900113" y="2133600"/>
            <a:ext cx="671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面顶点</a:t>
            </a:r>
            <a:r>
              <a:rPr lang="en-US" altLang="zh-CN" sz="3600" b="1"/>
              <a:t>,C</a:t>
            </a:r>
            <a:r>
              <a:rPr lang="zh-CN" altLang="en-US" sz="3600" b="1"/>
              <a:t>为折射球面的曲率中心</a:t>
            </a:r>
            <a:r>
              <a:rPr lang="en-US" altLang="zh-CN" sz="3600" b="1"/>
              <a:t>,</a:t>
            </a:r>
          </a:p>
        </p:txBody>
      </p:sp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7524750" y="2205038"/>
          <a:ext cx="449263" cy="504825"/>
        </p:xfrm>
        <a:graphic>
          <a:graphicData uri="http://schemas.openxmlformats.org/presentationml/2006/ole">
            <p:oleObj spid="_x0000_s16409" name="公式" r:id="rId4" imgW="406224" imgH="457002" progId="">
              <p:embed/>
            </p:oleObj>
          </a:graphicData>
        </a:graphic>
      </p:graphicFrame>
      <p:sp>
        <p:nvSpPr>
          <p:cNvPr id="16398" name="Rectangle 7"/>
          <p:cNvSpPr>
            <a:spLocks noChangeArrowheads="1"/>
          </p:cNvSpPr>
          <p:nvPr/>
        </p:nvSpPr>
        <p:spPr bwMode="auto">
          <a:xfrm>
            <a:off x="900113" y="27813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和</a:t>
            </a:r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1547813" y="2924175"/>
          <a:ext cx="476250" cy="504825"/>
        </p:xfrm>
        <a:graphic>
          <a:graphicData uri="http://schemas.openxmlformats.org/presentationml/2006/ole">
            <p:oleObj spid="_x0000_s16410" name="公式" r:id="rId5" imgW="431800" imgH="457200" progId="">
              <p:embed/>
            </p:oleObj>
          </a:graphicData>
        </a:graphic>
      </p:graphicFrame>
      <p:sp>
        <p:nvSpPr>
          <p:cNvPr id="16399" name="Rectangle 9"/>
          <p:cNvSpPr>
            <a:spLocks noChangeArrowheads="1"/>
          </p:cNvSpPr>
          <p:nvPr/>
        </p:nvSpPr>
        <p:spPr bwMode="auto">
          <a:xfrm>
            <a:off x="2051050" y="278130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为焦点，</a:t>
            </a:r>
          </a:p>
        </p:txBody>
      </p:sp>
      <p:graphicFrame>
        <p:nvGraphicFramePr>
          <p:cNvPr id="16389" name="Object 10"/>
          <p:cNvGraphicFramePr>
            <a:graphicFrameLocks noChangeAspect="1"/>
          </p:cNvGraphicFramePr>
          <p:nvPr/>
        </p:nvGraphicFramePr>
        <p:xfrm>
          <a:off x="3708400" y="2997200"/>
          <a:ext cx="1054100" cy="355600"/>
        </p:xfrm>
        <a:graphic>
          <a:graphicData uri="http://schemas.openxmlformats.org/presentationml/2006/ole">
            <p:oleObj spid="_x0000_s16411" name="公式" r:id="rId6" imgW="1054100" imgH="355600" progId="">
              <p:embed/>
            </p:oleObj>
          </a:graphicData>
        </a:graphic>
      </p:graphicFrame>
      <p:sp>
        <p:nvSpPr>
          <p:cNvPr id="16400" name="Rectangle 11"/>
          <p:cNvSpPr>
            <a:spLocks noChangeArrowheads="1"/>
          </p:cNvSpPr>
          <p:nvPr/>
        </p:nvSpPr>
        <p:spPr bwMode="auto">
          <a:xfrm>
            <a:off x="4716463" y="2808288"/>
            <a:ext cx="351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为物点和像点</a:t>
            </a:r>
            <a:r>
              <a:rPr lang="en-US" altLang="zh-CN" sz="3600" b="1"/>
              <a:t>.</a:t>
            </a:r>
            <a:r>
              <a:rPr lang="zh-CN" altLang="en-US" sz="3600" b="1"/>
              <a:t>令</a:t>
            </a:r>
          </a:p>
        </p:txBody>
      </p:sp>
      <p:sp>
        <p:nvSpPr>
          <p:cNvPr id="16401" name="Rectangle 12"/>
          <p:cNvSpPr>
            <a:spLocks noChangeArrowheads="1"/>
          </p:cNvSpPr>
          <p:nvPr/>
        </p:nvSpPr>
        <p:spPr bwMode="auto">
          <a:xfrm>
            <a:off x="971550" y="3500438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轴</a:t>
            </a:r>
          </a:p>
        </p:txBody>
      </p:sp>
      <p:graphicFrame>
        <p:nvGraphicFramePr>
          <p:cNvPr id="16390" name="Object 13"/>
          <p:cNvGraphicFramePr>
            <a:graphicFrameLocks noChangeAspect="1"/>
          </p:cNvGraphicFramePr>
          <p:nvPr/>
        </p:nvGraphicFramePr>
        <p:xfrm>
          <a:off x="1547813" y="3644900"/>
          <a:ext cx="720725" cy="374650"/>
        </p:xfrm>
        <a:graphic>
          <a:graphicData uri="http://schemas.openxmlformats.org/presentationml/2006/ole">
            <p:oleObj spid="_x0000_s16412" name="公式" r:id="rId7" imgW="660113" imgH="342751" progId="">
              <p:embed/>
            </p:oleObj>
          </a:graphicData>
        </a:graphic>
      </p:graphicFrame>
      <p:sp>
        <p:nvSpPr>
          <p:cNvPr id="16402" name="Rectangle 14"/>
          <p:cNvSpPr>
            <a:spLocks noChangeArrowheads="1"/>
          </p:cNvSpPr>
          <p:nvPr/>
        </p:nvSpPr>
        <p:spPr bwMode="auto">
          <a:xfrm>
            <a:off x="2268538" y="3500438"/>
            <a:ext cx="600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绕固定点</a:t>
            </a:r>
            <a:r>
              <a:rPr lang="en-US" altLang="zh-CN" sz="3600" b="1"/>
              <a:t>C</a:t>
            </a:r>
            <a:r>
              <a:rPr lang="zh-CN" altLang="en-US" sz="3600" b="1"/>
              <a:t>旋转小角度得新的</a:t>
            </a:r>
          </a:p>
        </p:txBody>
      </p:sp>
      <p:sp>
        <p:nvSpPr>
          <p:cNvPr id="16403" name="Rectangle 15"/>
          <p:cNvSpPr>
            <a:spLocks noChangeArrowheads="1"/>
          </p:cNvSpPr>
          <p:nvPr/>
        </p:nvSpPr>
        <p:spPr bwMode="auto">
          <a:xfrm>
            <a:off x="900113" y="42211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轴</a:t>
            </a:r>
          </a:p>
        </p:txBody>
      </p:sp>
      <p:graphicFrame>
        <p:nvGraphicFramePr>
          <p:cNvPr id="16391" name="Object 16"/>
          <p:cNvGraphicFramePr>
            <a:graphicFrameLocks noChangeAspect="1"/>
          </p:cNvGraphicFramePr>
          <p:nvPr/>
        </p:nvGraphicFramePr>
        <p:xfrm>
          <a:off x="1476375" y="4365625"/>
          <a:ext cx="817563" cy="409575"/>
        </p:xfrm>
        <a:graphic>
          <a:graphicData uri="http://schemas.openxmlformats.org/presentationml/2006/ole">
            <p:oleObj spid="_x0000_s16413" name="公式" r:id="rId8" imgW="710891" imgH="355446" progId="">
              <p:embed/>
            </p:oleObj>
          </a:graphicData>
        </a:graphic>
      </p:graphicFrame>
      <p:sp>
        <p:nvSpPr>
          <p:cNvPr id="16404" name="Rectangle 17"/>
          <p:cNvSpPr>
            <a:spLocks noChangeArrowheads="1"/>
          </p:cNvSpPr>
          <p:nvPr/>
        </p:nvSpPr>
        <p:spPr bwMode="auto">
          <a:xfrm>
            <a:off x="2339975" y="4221163"/>
            <a:ext cx="567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球面顶点、焦点、物点、像</a:t>
            </a:r>
          </a:p>
        </p:txBody>
      </p:sp>
      <p:sp>
        <p:nvSpPr>
          <p:cNvPr id="16405" name="Rectangle 18"/>
          <p:cNvSpPr>
            <a:spLocks noChangeArrowheads="1"/>
          </p:cNvSpPr>
          <p:nvPr/>
        </p:nvSpPr>
        <p:spPr bwMode="auto">
          <a:xfrm>
            <a:off x="900113" y="4941888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点也随之位移到新的位置</a:t>
            </a:r>
          </a:p>
        </p:txBody>
      </p:sp>
      <p:graphicFrame>
        <p:nvGraphicFramePr>
          <p:cNvPr id="16392" name="Object 19"/>
          <p:cNvGraphicFramePr>
            <a:graphicFrameLocks noChangeAspect="1"/>
          </p:cNvGraphicFramePr>
          <p:nvPr/>
        </p:nvGraphicFramePr>
        <p:xfrm>
          <a:off x="6011863" y="5084763"/>
          <a:ext cx="2057400" cy="457200"/>
        </p:xfrm>
        <a:graphic>
          <a:graphicData uri="http://schemas.openxmlformats.org/presentationml/2006/ole">
            <p:oleObj spid="_x0000_s16414" name="公式" r:id="rId9" imgW="2057400" imgH="457200" progId="">
              <p:embed/>
            </p:oleObj>
          </a:graphicData>
        </a:graphic>
      </p:graphicFrame>
      <p:graphicFrame>
        <p:nvGraphicFramePr>
          <p:cNvPr id="16393" name="Object 20"/>
          <p:cNvGraphicFramePr>
            <a:graphicFrameLocks noChangeAspect="1"/>
          </p:cNvGraphicFramePr>
          <p:nvPr/>
        </p:nvGraphicFramePr>
        <p:xfrm>
          <a:off x="900113" y="5805488"/>
          <a:ext cx="1296987" cy="436562"/>
        </p:xfrm>
        <a:graphic>
          <a:graphicData uri="http://schemas.openxmlformats.org/presentationml/2006/ole">
            <p:oleObj spid="_x0000_s16415" name="公式" r:id="rId10" imgW="1129810" imgH="380835" progId="">
              <p:embed/>
            </p:oleObj>
          </a:graphicData>
        </a:graphic>
      </p:graphicFrame>
      <p:sp>
        <p:nvSpPr>
          <p:cNvPr id="16406" name="Rectangle 21"/>
          <p:cNvSpPr>
            <a:spLocks noChangeArrowheads="1"/>
          </p:cNvSpPr>
          <p:nvPr/>
        </p:nvSpPr>
        <p:spPr bwMode="auto">
          <a:xfrm>
            <a:off x="1979613" y="5661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它们之间的位置关系与在</a:t>
            </a:r>
          </a:p>
        </p:txBody>
      </p:sp>
      <p:graphicFrame>
        <p:nvGraphicFramePr>
          <p:cNvPr id="16394" name="Object 22"/>
          <p:cNvGraphicFramePr>
            <a:graphicFrameLocks noChangeAspect="1"/>
          </p:cNvGraphicFramePr>
          <p:nvPr/>
        </p:nvGraphicFramePr>
        <p:xfrm>
          <a:off x="7235825" y="5805488"/>
          <a:ext cx="720725" cy="374650"/>
        </p:xfrm>
        <a:graphic>
          <a:graphicData uri="http://schemas.openxmlformats.org/presentationml/2006/ole">
            <p:oleObj spid="_x0000_s16416" name="公式" r:id="rId11" imgW="660113" imgH="34275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2"/>
          <p:cNvSpPr>
            <a:spLocks noChangeArrowheads="1"/>
          </p:cNvSpPr>
          <p:nvPr/>
        </p:nvSpPr>
        <p:spPr bwMode="auto">
          <a:xfrm>
            <a:off x="900113" y="476250"/>
            <a:ext cx="625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轴上的位置关系完全相同</a:t>
            </a:r>
            <a:r>
              <a:rPr lang="en-US" altLang="zh-CN" sz="3600" b="1"/>
              <a:t>,</a:t>
            </a:r>
            <a:r>
              <a:rPr lang="zh-CN" altLang="en-US" sz="3600" b="1"/>
              <a:t>所以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6948488" y="549275"/>
          <a:ext cx="1295400" cy="484188"/>
        </p:xfrm>
        <a:graphic>
          <a:graphicData uri="http://schemas.openxmlformats.org/presentationml/2006/ole">
            <p:oleObj spid="_x0000_s17426" name="公式" r:id="rId3" imgW="1054100" imgH="393700" progId="">
              <p:embed/>
            </p:oleObj>
          </a:graphicData>
        </a:graphic>
      </p:graphicFrame>
      <p:sp>
        <p:nvSpPr>
          <p:cNvPr id="17419" name="Rectangle 4"/>
          <p:cNvSpPr>
            <a:spLocks noChangeArrowheads="1"/>
          </p:cNvSpPr>
          <p:nvPr/>
        </p:nvSpPr>
        <p:spPr bwMode="auto">
          <a:xfrm>
            <a:off x="900113" y="1196975"/>
            <a:ext cx="749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也是一对共轭点，而且物距、像距及</a:t>
            </a:r>
          </a:p>
        </p:txBody>
      </p:sp>
      <p:sp>
        <p:nvSpPr>
          <p:cNvPr id="17420" name="Rectangle 5"/>
          <p:cNvSpPr>
            <a:spLocks noChangeArrowheads="1"/>
          </p:cNvSpPr>
          <p:nvPr/>
        </p:nvSpPr>
        <p:spPr bwMode="auto">
          <a:xfrm>
            <a:off x="971550" y="1773238"/>
            <a:ext cx="729615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600" b="1"/>
              <a:t>焦距与原来相同</a:t>
            </a:r>
            <a:r>
              <a:rPr lang="en-US" altLang="zh-CN" sz="3600" b="1"/>
              <a:t>.</a:t>
            </a:r>
            <a:r>
              <a:rPr lang="zh-CN" altLang="en-US" sz="3600" b="1"/>
              <a:t>当旋转角度不大时</a:t>
            </a:r>
            <a:r>
              <a:rPr lang="en-US" altLang="zh-CN" sz="3600" b="1"/>
              <a:t>,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600" b="1"/>
              <a:t>弧</a:t>
            </a:r>
            <a:r>
              <a:rPr lang="en-US" altLang="zh-CN" sz="3600" b="1"/>
              <a:t>AB</a:t>
            </a:r>
            <a:r>
              <a:rPr lang="zh-CN" altLang="en-US" sz="3600" b="1"/>
              <a:t>及弧</a:t>
            </a:r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3132138" y="2781300"/>
          <a:ext cx="774700" cy="342900"/>
        </p:xfrm>
        <a:graphic>
          <a:graphicData uri="http://schemas.openxmlformats.org/presentationml/2006/ole">
            <p:oleObj spid="_x0000_s17427" name="公式" r:id="rId4" imgW="774364" imgH="342751" progId="">
              <p:embed/>
            </p:oleObj>
          </a:graphicData>
        </a:graphic>
      </p:graphicFrame>
      <p:sp>
        <p:nvSpPr>
          <p:cNvPr id="17421" name="Rectangle 7"/>
          <p:cNvSpPr>
            <a:spLocks noChangeArrowheads="1"/>
          </p:cNvSpPr>
          <p:nvPr/>
        </p:nvSpPr>
        <p:spPr bwMode="auto">
          <a:xfrm>
            <a:off x="3779838" y="2636838"/>
            <a:ext cx="358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可以用弦</a:t>
            </a:r>
            <a:r>
              <a:rPr lang="en-US" altLang="zh-CN" sz="3600" b="1"/>
              <a:t>AB</a:t>
            </a:r>
            <a:r>
              <a:rPr lang="zh-CN" altLang="en-US" sz="3600" b="1"/>
              <a:t>及弦</a:t>
            </a:r>
          </a:p>
        </p:txBody>
      </p:sp>
      <p:graphicFrame>
        <p:nvGraphicFramePr>
          <p:cNvPr id="17412" name="Object 8"/>
          <p:cNvGraphicFramePr>
            <a:graphicFrameLocks noChangeAspect="1"/>
          </p:cNvGraphicFramePr>
          <p:nvPr/>
        </p:nvGraphicFramePr>
        <p:xfrm>
          <a:off x="7164388" y="2708275"/>
          <a:ext cx="1008062" cy="446088"/>
        </p:xfrm>
        <a:graphic>
          <a:graphicData uri="http://schemas.openxmlformats.org/presentationml/2006/ole">
            <p:oleObj spid="_x0000_s17428" name="公式" r:id="rId5" imgW="774364" imgH="342751" progId="">
              <p:embed/>
            </p:oleObj>
          </a:graphicData>
        </a:graphic>
      </p:graphicFrame>
      <p:sp>
        <p:nvSpPr>
          <p:cNvPr id="17422" name="Rectangle 9"/>
          <p:cNvSpPr>
            <a:spLocks noChangeArrowheads="1"/>
          </p:cNvSpPr>
          <p:nvPr/>
        </p:nvSpPr>
        <p:spPr bwMode="auto">
          <a:xfrm>
            <a:off x="900113" y="3357563"/>
            <a:ext cx="396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代替</a:t>
            </a:r>
            <a:r>
              <a:rPr lang="en-US" altLang="zh-CN" sz="3600" b="1"/>
              <a:t>,</a:t>
            </a:r>
            <a:r>
              <a:rPr lang="zh-CN" altLang="en-US" sz="3600" b="1"/>
              <a:t>而且近似地有</a:t>
            </a:r>
          </a:p>
        </p:txBody>
      </p:sp>
      <p:graphicFrame>
        <p:nvGraphicFramePr>
          <p:cNvPr id="17413" name="Object 10"/>
          <p:cNvGraphicFramePr>
            <a:graphicFrameLocks noChangeAspect="1"/>
          </p:cNvGraphicFramePr>
          <p:nvPr/>
        </p:nvGraphicFramePr>
        <p:xfrm>
          <a:off x="4643438" y="3500438"/>
          <a:ext cx="1727200" cy="406400"/>
        </p:xfrm>
        <a:graphic>
          <a:graphicData uri="http://schemas.openxmlformats.org/presentationml/2006/ole">
            <p:oleObj spid="_x0000_s17429" name="公式" r:id="rId6" imgW="1726451" imgH="406224" progId="">
              <p:embed/>
            </p:oleObj>
          </a:graphicData>
        </a:graphic>
      </p:graphicFrame>
      <p:sp>
        <p:nvSpPr>
          <p:cNvPr id="17423" name="Rectangle 11"/>
          <p:cNvSpPr>
            <a:spLocks noChangeArrowheads="1"/>
          </p:cNvSpPr>
          <p:nvPr/>
        </p:nvSpPr>
        <p:spPr bwMode="auto">
          <a:xfrm>
            <a:off x="900113" y="4005263"/>
            <a:ext cx="72453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b="1"/>
              <a:t>意指：垂直于光轴的近轴小物体</a:t>
            </a:r>
            <a:r>
              <a:rPr lang="en-US" altLang="zh-CN" sz="3600" b="1"/>
              <a:t>AB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600" b="1"/>
              <a:t>的像为</a:t>
            </a:r>
          </a:p>
        </p:txBody>
      </p:sp>
      <p:graphicFrame>
        <p:nvGraphicFramePr>
          <p:cNvPr id="17414" name="Object 12"/>
          <p:cNvGraphicFramePr>
            <a:graphicFrameLocks noChangeAspect="1"/>
          </p:cNvGraphicFramePr>
          <p:nvPr/>
        </p:nvGraphicFramePr>
        <p:xfrm>
          <a:off x="2411413" y="4941888"/>
          <a:ext cx="792162" cy="341312"/>
        </p:xfrm>
        <a:graphic>
          <a:graphicData uri="http://schemas.openxmlformats.org/presentationml/2006/ole">
            <p:oleObj spid="_x0000_s17430" name="公式" r:id="rId7" imgW="825142" imgH="355446" progId="">
              <p:embed/>
            </p:oleObj>
          </a:graphicData>
        </a:graphic>
      </p:graphicFrame>
      <p:sp>
        <p:nvSpPr>
          <p:cNvPr id="17424" name="Text Box 13"/>
          <p:cNvSpPr txBox="1">
            <a:spLocks noChangeArrowheads="1"/>
          </p:cNvSpPr>
          <p:nvPr/>
        </p:nvSpPr>
        <p:spPr bwMode="auto">
          <a:xfrm>
            <a:off x="900113" y="5516563"/>
            <a:ext cx="86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解</a:t>
            </a:r>
          </a:p>
        </p:txBody>
      </p:sp>
      <p:graphicFrame>
        <p:nvGraphicFramePr>
          <p:cNvPr id="17415" name="Object 14"/>
          <p:cNvGraphicFramePr>
            <a:graphicFrameLocks noChangeAspect="1"/>
          </p:cNvGraphicFramePr>
          <p:nvPr/>
        </p:nvGraphicFramePr>
        <p:xfrm>
          <a:off x="1547813" y="5373688"/>
          <a:ext cx="3857625" cy="1100137"/>
        </p:xfrm>
        <a:graphic>
          <a:graphicData uri="http://schemas.openxmlformats.org/presentationml/2006/ole">
            <p:oleObj spid="_x0000_s17431" name="公式" r:id="rId8" imgW="3365500" imgH="965200" progId="">
              <p:embed/>
            </p:oleObj>
          </a:graphicData>
        </a:graphic>
      </p:graphicFrame>
      <p:graphicFrame>
        <p:nvGraphicFramePr>
          <p:cNvPr id="17416" name="Object 15"/>
          <p:cNvGraphicFramePr>
            <a:graphicFrameLocks noChangeAspect="1"/>
          </p:cNvGraphicFramePr>
          <p:nvPr/>
        </p:nvGraphicFramePr>
        <p:xfrm>
          <a:off x="5508625" y="5589588"/>
          <a:ext cx="2735263" cy="485775"/>
        </p:xfrm>
        <a:graphic>
          <a:graphicData uri="http://schemas.openxmlformats.org/presentationml/2006/ole">
            <p:oleObj spid="_x0000_s17432" name="公式" r:id="rId9" imgW="2438400" imgH="431800" progId="">
              <p:embed/>
            </p:oleObj>
          </a:graphicData>
        </a:graphic>
      </p:graphicFrame>
      <p:graphicFrame>
        <p:nvGraphicFramePr>
          <p:cNvPr id="17417" name="Object 16"/>
          <p:cNvGraphicFramePr>
            <a:graphicFrameLocks noChangeAspect="1"/>
          </p:cNvGraphicFramePr>
          <p:nvPr/>
        </p:nvGraphicFramePr>
        <p:xfrm>
          <a:off x="6300788" y="3500438"/>
          <a:ext cx="1930400" cy="406400"/>
        </p:xfrm>
        <a:graphic>
          <a:graphicData uri="http://schemas.openxmlformats.org/presentationml/2006/ole">
            <p:oleObj spid="_x0000_s17433" name="公式" r:id="rId10" imgW="1930400" imgH="406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00113" y="404813"/>
            <a:ext cx="208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2000" b="1"/>
              <a:t>●</a:t>
            </a:r>
            <a:r>
              <a:rPr lang="zh-CN" altLang="en-US" sz="3600" b="1"/>
              <a:t>光程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042988" y="981075"/>
          <a:ext cx="3024187" cy="1085850"/>
        </p:xfrm>
        <a:graphic>
          <a:graphicData uri="http://schemas.openxmlformats.org/presentationml/2006/ole">
            <p:oleObj spid="_x0000_s2063" name="公式" r:id="rId3" imgW="4521200" imgH="914400" progId="">
              <p:embed/>
            </p:oleObj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00113" y="2852738"/>
            <a:ext cx="77057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3600" b="1"/>
              <a:t>光沿着光程值为极大、极小或恒定的路径传播</a:t>
            </a:r>
            <a:r>
              <a:rPr lang="en-US" altLang="zh-CN" sz="3600" b="1"/>
              <a:t>.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419475" y="3933825"/>
          <a:ext cx="1152525" cy="376238"/>
        </p:xfrm>
        <a:graphic>
          <a:graphicData uri="http://schemas.openxmlformats.org/presentationml/2006/ole">
            <p:oleObj spid="_x0000_s2064" name="公式" r:id="rId4" imgW="965200" imgH="330200" progId="">
              <p:embed/>
            </p:oleObj>
          </a:graphicData>
        </a:graphic>
      </p:graphicFrame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427538" y="1268413"/>
            <a:ext cx="324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(</a:t>
            </a:r>
            <a:r>
              <a:rPr lang="zh-CN" altLang="en-US" sz="3600" b="1"/>
              <a:t>真空折合路程</a:t>
            </a:r>
            <a:r>
              <a:rPr lang="en-US" altLang="zh-CN" sz="3600" b="1"/>
              <a:t>)</a:t>
            </a:r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042988" y="1916113"/>
          <a:ext cx="1800225" cy="1077912"/>
        </p:xfrm>
        <a:graphic>
          <a:graphicData uri="http://schemas.openxmlformats.org/presentationml/2006/ole">
            <p:oleObj spid="_x0000_s2065" name="公式" r:id="rId5" imgW="736280" imgH="495085" progId="">
              <p:embed/>
            </p:oleObj>
          </a:graphicData>
        </a:graphic>
      </p:graphicFrame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203575" y="2133600"/>
            <a:ext cx="473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(l</a:t>
            </a:r>
            <a:r>
              <a:rPr lang="zh-CN" altLang="en-US" sz="3600" b="1"/>
              <a:t>是积分路径的“函数”</a:t>
            </a:r>
            <a:r>
              <a:rPr lang="en-US" altLang="zh-CN" sz="3600" b="1"/>
              <a:t>)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1331913" y="4581525"/>
            <a:ext cx="70659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表示在积分路径发生微小改变时，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900113" y="5445125"/>
            <a:ext cx="2605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光程的变化</a:t>
            </a:r>
            <a:r>
              <a:rPr lang="en-US" altLang="zh-CN" sz="3600" b="1"/>
              <a:t>.</a:t>
            </a:r>
          </a:p>
        </p:txBody>
      </p:sp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1042988" y="4724400"/>
          <a:ext cx="433387" cy="398463"/>
        </p:xfrm>
        <a:graphic>
          <a:graphicData uri="http://schemas.openxmlformats.org/presentationml/2006/ole">
            <p:oleObj spid="_x0000_s2066" name="公式" r:id="rId6" imgW="342751" imgH="330057" progId="">
              <p:embed/>
            </p:oleObj>
          </a:graphicData>
        </a:graphic>
      </p:graphicFrame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3492500" y="5445125"/>
            <a:ext cx="477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极值只是对领域而言，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900113" y="6216650"/>
            <a:ext cx="5686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并不是对全空间</a:t>
            </a:r>
            <a:r>
              <a:rPr lang="en-US" altLang="zh-CN" sz="3600" b="1"/>
              <a:t>.</a:t>
            </a:r>
            <a:r>
              <a:rPr lang="zh-CN" altLang="en-US" sz="3600" b="1"/>
              <a:t>如习题</a:t>
            </a:r>
            <a:r>
              <a:rPr lang="en-US" altLang="zh-CN" sz="3600" b="1"/>
              <a:t>1-1.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4" grpId="0"/>
      <p:bldP spid="66566" grpId="0"/>
      <p:bldP spid="66568" grpId="0"/>
      <p:bldP spid="66569" grpId="0"/>
      <p:bldP spid="66570" grpId="0"/>
      <p:bldP spid="66572" grpId="0"/>
      <p:bldP spid="665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71550" y="620713"/>
            <a:ext cx="376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tx2"/>
                </a:solidFill>
              </a:rPr>
              <a:t>3.</a:t>
            </a:r>
            <a:r>
              <a:rPr lang="zh-CN" altLang="en-US" sz="3600" b="1">
                <a:solidFill>
                  <a:schemeClr val="tx2"/>
                </a:solidFill>
              </a:rPr>
              <a:t>薄透镜物像公式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3850" y="0"/>
            <a:ext cx="10729913" cy="6269038"/>
            <a:chOff x="204" y="-153"/>
            <a:chExt cx="6759" cy="3949"/>
          </a:xfrm>
        </p:grpSpPr>
        <p:sp>
          <p:nvSpPr>
            <p:cNvPr id="18456" name="AutoShape 4"/>
            <p:cNvSpPr>
              <a:spLocks noChangeAspect="1" noChangeArrowheads="1"/>
            </p:cNvSpPr>
            <p:nvPr/>
          </p:nvSpPr>
          <p:spPr bwMode="auto">
            <a:xfrm>
              <a:off x="204" y="-153"/>
              <a:ext cx="6759" cy="3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7" name="Line 5"/>
            <p:cNvSpPr>
              <a:spLocks noChangeShapeType="1"/>
            </p:cNvSpPr>
            <p:nvPr/>
          </p:nvSpPr>
          <p:spPr bwMode="auto">
            <a:xfrm>
              <a:off x="645" y="1758"/>
              <a:ext cx="4503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6"/>
            <p:cNvSpPr>
              <a:spLocks noChangeShapeType="1"/>
            </p:cNvSpPr>
            <p:nvPr/>
          </p:nvSpPr>
          <p:spPr bwMode="auto">
            <a:xfrm>
              <a:off x="2996" y="1121"/>
              <a:ext cx="1" cy="1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7"/>
            <p:cNvSpPr>
              <a:spLocks noChangeShapeType="1"/>
            </p:cNvSpPr>
            <p:nvPr/>
          </p:nvSpPr>
          <p:spPr bwMode="auto">
            <a:xfrm>
              <a:off x="2702" y="1121"/>
              <a:ext cx="29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8"/>
            <p:cNvSpPr>
              <a:spLocks noChangeShapeType="1"/>
            </p:cNvSpPr>
            <p:nvPr/>
          </p:nvSpPr>
          <p:spPr bwMode="auto">
            <a:xfrm>
              <a:off x="2702" y="2394"/>
              <a:ext cx="29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Arc 9"/>
            <p:cNvSpPr>
              <a:spLocks/>
            </p:cNvSpPr>
            <p:nvPr/>
          </p:nvSpPr>
          <p:spPr bwMode="auto">
            <a:xfrm flipH="1">
              <a:off x="2408" y="1121"/>
              <a:ext cx="294" cy="637"/>
            </a:xfrm>
            <a:custGeom>
              <a:avLst/>
              <a:gdLst>
                <a:gd name="T0" fmla="*/ 0 w 21600"/>
                <a:gd name="T1" fmla="*/ 0 h 21600"/>
                <a:gd name="T2" fmla="*/ 294 w 21600"/>
                <a:gd name="T3" fmla="*/ 637 h 21600"/>
                <a:gd name="T4" fmla="*/ 0 w 21600"/>
                <a:gd name="T5" fmla="*/ 63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2" name="Arc 10"/>
            <p:cNvSpPr>
              <a:spLocks/>
            </p:cNvSpPr>
            <p:nvPr/>
          </p:nvSpPr>
          <p:spPr bwMode="auto">
            <a:xfrm flipH="1" flipV="1">
              <a:off x="2408" y="1758"/>
              <a:ext cx="294" cy="636"/>
            </a:xfrm>
            <a:custGeom>
              <a:avLst/>
              <a:gdLst>
                <a:gd name="T0" fmla="*/ 0 w 21600"/>
                <a:gd name="T1" fmla="*/ 0 h 21600"/>
                <a:gd name="T2" fmla="*/ 294 w 21600"/>
                <a:gd name="T3" fmla="*/ 636 h 21600"/>
                <a:gd name="T4" fmla="*/ 0 w 21600"/>
                <a:gd name="T5" fmla="*/ 6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3" name="Line 11"/>
            <p:cNvSpPr>
              <a:spLocks noChangeShapeType="1"/>
            </p:cNvSpPr>
            <p:nvPr/>
          </p:nvSpPr>
          <p:spPr bwMode="auto">
            <a:xfrm flipV="1">
              <a:off x="792" y="1249"/>
              <a:ext cx="1763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12"/>
            <p:cNvSpPr>
              <a:spLocks noChangeShapeType="1"/>
            </p:cNvSpPr>
            <p:nvPr/>
          </p:nvSpPr>
          <p:spPr bwMode="auto">
            <a:xfrm>
              <a:off x="2555" y="1249"/>
              <a:ext cx="2057" cy="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13"/>
            <p:cNvSpPr>
              <a:spLocks noChangeShapeType="1"/>
            </p:cNvSpPr>
            <p:nvPr/>
          </p:nvSpPr>
          <p:spPr bwMode="auto">
            <a:xfrm>
              <a:off x="2555" y="1249"/>
              <a:ext cx="441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14"/>
            <p:cNvSpPr>
              <a:spLocks noChangeShapeType="1"/>
            </p:cNvSpPr>
            <p:nvPr/>
          </p:nvSpPr>
          <p:spPr bwMode="auto">
            <a:xfrm>
              <a:off x="2996" y="1375"/>
              <a:ext cx="1029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15"/>
            <p:cNvSpPr>
              <a:spLocks noChangeShapeType="1"/>
            </p:cNvSpPr>
            <p:nvPr/>
          </p:nvSpPr>
          <p:spPr bwMode="auto">
            <a:xfrm>
              <a:off x="792" y="1758"/>
              <a:ext cx="0" cy="8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16"/>
            <p:cNvSpPr>
              <a:spLocks noChangeShapeType="1"/>
            </p:cNvSpPr>
            <p:nvPr/>
          </p:nvSpPr>
          <p:spPr bwMode="auto">
            <a:xfrm>
              <a:off x="2408" y="1758"/>
              <a:ext cx="0" cy="10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17"/>
            <p:cNvSpPr>
              <a:spLocks noChangeShapeType="1"/>
            </p:cNvSpPr>
            <p:nvPr/>
          </p:nvSpPr>
          <p:spPr bwMode="auto">
            <a:xfrm>
              <a:off x="2996" y="1758"/>
              <a:ext cx="1" cy="6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Line 18"/>
            <p:cNvSpPr>
              <a:spLocks noChangeShapeType="1"/>
            </p:cNvSpPr>
            <p:nvPr/>
          </p:nvSpPr>
          <p:spPr bwMode="auto">
            <a:xfrm flipH="1">
              <a:off x="4025" y="1758"/>
              <a:ext cx="1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19"/>
            <p:cNvSpPr>
              <a:spLocks noChangeShapeType="1"/>
            </p:cNvSpPr>
            <p:nvPr/>
          </p:nvSpPr>
          <p:spPr bwMode="auto">
            <a:xfrm>
              <a:off x="4612" y="1758"/>
              <a:ext cx="1" cy="10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20"/>
            <p:cNvSpPr>
              <a:spLocks noChangeShapeType="1"/>
            </p:cNvSpPr>
            <p:nvPr/>
          </p:nvSpPr>
          <p:spPr bwMode="auto">
            <a:xfrm flipH="1">
              <a:off x="792" y="2268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21"/>
            <p:cNvSpPr>
              <a:spLocks noChangeShapeType="1"/>
            </p:cNvSpPr>
            <p:nvPr/>
          </p:nvSpPr>
          <p:spPr bwMode="auto">
            <a:xfrm>
              <a:off x="1821" y="2268"/>
              <a:ext cx="5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22"/>
            <p:cNvSpPr>
              <a:spLocks noChangeShapeType="1"/>
            </p:cNvSpPr>
            <p:nvPr/>
          </p:nvSpPr>
          <p:spPr bwMode="auto">
            <a:xfrm flipH="1">
              <a:off x="2408" y="2522"/>
              <a:ext cx="1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23"/>
            <p:cNvSpPr>
              <a:spLocks noChangeShapeType="1"/>
            </p:cNvSpPr>
            <p:nvPr/>
          </p:nvSpPr>
          <p:spPr bwMode="auto">
            <a:xfrm>
              <a:off x="2702" y="2522"/>
              <a:ext cx="29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24"/>
            <p:cNvSpPr>
              <a:spLocks noChangeShapeType="1"/>
            </p:cNvSpPr>
            <p:nvPr/>
          </p:nvSpPr>
          <p:spPr bwMode="auto">
            <a:xfrm flipH="1">
              <a:off x="2408" y="2777"/>
              <a:ext cx="13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25"/>
            <p:cNvSpPr>
              <a:spLocks noChangeShapeType="1"/>
            </p:cNvSpPr>
            <p:nvPr/>
          </p:nvSpPr>
          <p:spPr bwMode="auto">
            <a:xfrm>
              <a:off x="3877" y="2777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26"/>
            <p:cNvSpPr>
              <a:spLocks noChangeShapeType="1"/>
            </p:cNvSpPr>
            <p:nvPr/>
          </p:nvSpPr>
          <p:spPr bwMode="auto">
            <a:xfrm flipH="1">
              <a:off x="2996" y="2013"/>
              <a:ext cx="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27"/>
            <p:cNvSpPr>
              <a:spLocks noChangeShapeType="1"/>
            </p:cNvSpPr>
            <p:nvPr/>
          </p:nvSpPr>
          <p:spPr bwMode="auto">
            <a:xfrm>
              <a:off x="3584" y="2013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28"/>
            <p:cNvSpPr>
              <a:spLocks noChangeShapeType="1"/>
            </p:cNvSpPr>
            <p:nvPr/>
          </p:nvSpPr>
          <p:spPr bwMode="auto">
            <a:xfrm flipH="1">
              <a:off x="2996" y="2394"/>
              <a:ext cx="7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Line 29"/>
            <p:cNvSpPr>
              <a:spLocks noChangeShapeType="1"/>
            </p:cNvSpPr>
            <p:nvPr/>
          </p:nvSpPr>
          <p:spPr bwMode="auto">
            <a:xfrm>
              <a:off x="4025" y="2394"/>
              <a:ext cx="5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37" name="Object 30"/>
            <p:cNvGraphicFramePr>
              <a:graphicFrameLocks noChangeAspect="1"/>
            </p:cNvGraphicFramePr>
            <p:nvPr/>
          </p:nvGraphicFramePr>
          <p:xfrm>
            <a:off x="4612" y="1758"/>
            <a:ext cx="195" cy="206"/>
          </p:xfrm>
          <a:graphic>
            <a:graphicData uri="http://schemas.openxmlformats.org/presentationml/2006/ole">
              <p:oleObj spid="_x0000_s18484" name="公式" r:id="rId3" imgW="355446" imgH="482391" progId="">
                <p:embed/>
              </p:oleObj>
            </a:graphicData>
          </a:graphic>
        </p:graphicFrame>
        <p:graphicFrame>
          <p:nvGraphicFramePr>
            <p:cNvPr id="18438" name="Object 31"/>
            <p:cNvGraphicFramePr>
              <a:graphicFrameLocks noChangeAspect="1"/>
            </p:cNvGraphicFramePr>
            <p:nvPr/>
          </p:nvGraphicFramePr>
          <p:xfrm>
            <a:off x="4025" y="1758"/>
            <a:ext cx="173" cy="185"/>
          </p:xfrm>
          <a:graphic>
            <a:graphicData uri="http://schemas.openxmlformats.org/presentationml/2006/ole">
              <p:oleObj spid="_x0000_s18485" name="公式" r:id="rId4" imgW="355446" imgH="368140" progId="">
                <p:embed/>
              </p:oleObj>
            </a:graphicData>
          </a:graphic>
        </p:graphicFrame>
        <p:graphicFrame>
          <p:nvGraphicFramePr>
            <p:cNvPr id="18439" name="Object 32"/>
            <p:cNvGraphicFramePr>
              <a:graphicFrameLocks noChangeAspect="1"/>
            </p:cNvGraphicFramePr>
            <p:nvPr/>
          </p:nvGraphicFramePr>
          <p:xfrm>
            <a:off x="1673" y="1121"/>
            <a:ext cx="158" cy="170"/>
          </p:xfrm>
          <a:graphic>
            <a:graphicData uri="http://schemas.openxmlformats.org/presentationml/2006/ole">
              <p:oleObj spid="_x0000_s18486" name="公式" r:id="rId5" imgW="253890" imgH="241195" progId="">
                <p:embed/>
              </p:oleObj>
            </a:graphicData>
          </a:graphic>
        </p:graphicFrame>
        <p:graphicFrame>
          <p:nvGraphicFramePr>
            <p:cNvPr id="18440" name="Object 33"/>
            <p:cNvGraphicFramePr>
              <a:graphicFrameLocks noChangeAspect="1"/>
            </p:cNvGraphicFramePr>
            <p:nvPr/>
          </p:nvGraphicFramePr>
          <p:xfrm>
            <a:off x="2555" y="1375"/>
            <a:ext cx="231" cy="254"/>
          </p:xfrm>
          <a:graphic>
            <a:graphicData uri="http://schemas.openxmlformats.org/presentationml/2006/ole">
              <p:oleObj spid="_x0000_s18487" name="公式" r:id="rId6" imgW="380835" imgH="482391" progId="">
                <p:embed/>
              </p:oleObj>
            </a:graphicData>
          </a:graphic>
        </p:graphicFrame>
        <p:graphicFrame>
          <p:nvGraphicFramePr>
            <p:cNvPr id="18441" name="Object 34"/>
            <p:cNvGraphicFramePr>
              <a:graphicFrameLocks noChangeAspect="1"/>
            </p:cNvGraphicFramePr>
            <p:nvPr/>
          </p:nvGraphicFramePr>
          <p:xfrm>
            <a:off x="3731" y="1121"/>
            <a:ext cx="220" cy="230"/>
          </p:xfrm>
          <a:graphic>
            <a:graphicData uri="http://schemas.openxmlformats.org/presentationml/2006/ole">
              <p:oleObj spid="_x0000_s18488" name="公式" r:id="rId7" imgW="342751" imgH="342751" progId="">
                <p:embed/>
              </p:oleObj>
            </a:graphicData>
          </a:graphic>
        </p:graphicFrame>
        <p:graphicFrame>
          <p:nvGraphicFramePr>
            <p:cNvPr id="18442" name="Object 35"/>
            <p:cNvGraphicFramePr>
              <a:graphicFrameLocks noChangeAspect="1"/>
            </p:cNvGraphicFramePr>
            <p:nvPr/>
          </p:nvGraphicFramePr>
          <p:xfrm>
            <a:off x="1527" y="2140"/>
            <a:ext cx="193" cy="255"/>
          </p:xfrm>
          <a:graphic>
            <a:graphicData uri="http://schemas.openxmlformats.org/presentationml/2006/ole">
              <p:oleObj spid="_x0000_s18489" name="公式" r:id="rId8" imgW="330057" imgH="482391" progId="">
                <p:embed/>
              </p:oleObj>
            </a:graphicData>
          </a:graphic>
        </p:graphicFrame>
        <p:graphicFrame>
          <p:nvGraphicFramePr>
            <p:cNvPr id="18443" name="Object 36"/>
            <p:cNvGraphicFramePr>
              <a:graphicFrameLocks noChangeAspect="1"/>
            </p:cNvGraphicFramePr>
            <p:nvPr/>
          </p:nvGraphicFramePr>
          <p:xfrm>
            <a:off x="3731" y="2268"/>
            <a:ext cx="277" cy="195"/>
          </p:xfrm>
          <a:graphic>
            <a:graphicData uri="http://schemas.openxmlformats.org/presentationml/2006/ole">
              <p:oleObj spid="_x0000_s18490" name="公式" r:id="rId9" imgW="736600" imgH="482600" progId="">
                <p:embed/>
              </p:oleObj>
            </a:graphicData>
          </a:graphic>
        </p:graphicFrame>
        <p:graphicFrame>
          <p:nvGraphicFramePr>
            <p:cNvPr id="18444" name="Object 37"/>
            <p:cNvGraphicFramePr>
              <a:graphicFrameLocks noChangeAspect="1"/>
            </p:cNvGraphicFramePr>
            <p:nvPr/>
          </p:nvGraphicFramePr>
          <p:xfrm>
            <a:off x="3436" y="1885"/>
            <a:ext cx="193" cy="256"/>
          </p:xfrm>
          <a:graphic>
            <a:graphicData uri="http://schemas.openxmlformats.org/presentationml/2006/ole">
              <p:oleObj spid="_x0000_s18491" name="公式" r:id="rId10" imgW="355446" imgH="482391" progId="">
                <p:embed/>
              </p:oleObj>
            </a:graphicData>
          </a:graphic>
        </p:graphicFrame>
        <p:graphicFrame>
          <p:nvGraphicFramePr>
            <p:cNvPr id="18445" name="Object 38"/>
            <p:cNvGraphicFramePr>
              <a:graphicFrameLocks noChangeAspect="1"/>
            </p:cNvGraphicFramePr>
            <p:nvPr/>
          </p:nvGraphicFramePr>
          <p:xfrm>
            <a:off x="3731" y="2649"/>
            <a:ext cx="193" cy="256"/>
          </p:xfrm>
          <a:graphic>
            <a:graphicData uri="http://schemas.openxmlformats.org/presentationml/2006/ole">
              <p:oleObj spid="_x0000_s18492" name="公式" r:id="rId11" imgW="342751" imgH="482391" progId="">
                <p:embed/>
              </p:oleObj>
            </a:graphicData>
          </a:graphic>
        </p:graphicFrame>
        <p:graphicFrame>
          <p:nvGraphicFramePr>
            <p:cNvPr id="18446" name="Object 39"/>
            <p:cNvGraphicFramePr>
              <a:graphicFrameLocks noChangeAspect="1"/>
            </p:cNvGraphicFramePr>
            <p:nvPr/>
          </p:nvGraphicFramePr>
          <p:xfrm>
            <a:off x="2555" y="2394"/>
            <a:ext cx="168" cy="220"/>
          </p:xfrm>
          <a:graphic>
            <a:graphicData uri="http://schemas.openxmlformats.org/presentationml/2006/ole">
              <p:oleObj spid="_x0000_s18493" name="公式" r:id="rId12" imgW="266584" imgH="330057" progId="">
                <p:embed/>
              </p:oleObj>
            </a:graphicData>
          </a:graphic>
        </p:graphicFrame>
        <p:sp>
          <p:nvSpPr>
            <p:cNvPr id="18482" name="Line 40"/>
            <p:cNvSpPr>
              <a:spLocks noChangeShapeType="1"/>
            </p:cNvSpPr>
            <p:nvPr/>
          </p:nvSpPr>
          <p:spPr bwMode="auto">
            <a:xfrm>
              <a:off x="2996" y="2394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7" name="Object 41"/>
            <p:cNvGraphicFramePr>
              <a:graphicFrameLocks noChangeAspect="1"/>
            </p:cNvGraphicFramePr>
            <p:nvPr/>
          </p:nvGraphicFramePr>
          <p:xfrm>
            <a:off x="645" y="1503"/>
            <a:ext cx="158" cy="195"/>
          </p:xfrm>
          <a:graphic>
            <a:graphicData uri="http://schemas.openxmlformats.org/presentationml/2006/ole">
              <p:oleObj spid="_x0000_s18494" name="公式" r:id="rId13" imgW="266469" imgH="355292" progId="">
                <p:embed/>
              </p:oleObj>
            </a:graphicData>
          </a:graphic>
        </p:graphicFrame>
        <p:graphicFrame>
          <p:nvGraphicFramePr>
            <p:cNvPr id="18448" name="Object 42"/>
            <p:cNvGraphicFramePr>
              <a:graphicFrameLocks noChangeAspect="1"/>
            </p:cNvGraphicFramePr>
            <p:nvPr/>
          </p:nvGraphicFramePr>
          <p:xfrm>
            <a:off x="2114" y="1758"/>
            <a:ext cx="193" cy="194"/>
          </p:xfrm>
          <a:graphic>
            <a:graphicData uri="http://schemas.openxmlformats.org/presentationml/2006/ole">
              <p:oleObj spid="_x0000_s18495" name="公式" r:id="rId14" imgW="317225" imgH="482181" progId="">
                <p:embed/>
              </p:oleObj>
            </a:graphicData>
          </a:graphic>
        </p:graphicFrame>
        <p:graphicFrame>
          <p:nvGraphicFramePr>
            <p:cNvPr id="18449" name="Object 43"/>
            <p:cNvGraphicFramePr>
              <a:graphicFrameLocks noChangeAspect="1"/>
            </p:cNvGraphicFramePr>
            <p:nvPr/>
          </p:nvGraphicFramePr>
          <p:xfrm>
            <a:off x="2996" y="1758"/>
            <a:ext cx="205" cy="194"/>
          </p:xfrm>
          <a:graphic>
            <a:graphicData uri="http://schemas.openxmlformats.org/presentationml/2006/ole">
              <p:oleObj spid="_x0000_s18496" name="公式" r:id="rId15" imgW="355446" imgH="482391" progId="">
                <p:embed/>
              </p:oleObj>
            </a:graphicData>
          </a:graphic>
        </p:graphicFrame>
        <p:graphicFrame>
          <p:nvGraphicFramePr>
            <p:cNvPr id="18450" name="Object 44"/>
            <p:cNvGraphicFramePr>
              <a:graphicFrameLocks noChangeAspect="1"/>
            </p:cNvGraphicFramePr>
            <p:nvPr/>
          </p:nvGraphicFramePr>
          <p:xfrm>
            <a:off x="2408" y="866"/>
            <a:ext cx="194" cy="194"/>
          </p:xfrm>
          <a:graphic>
            <a:graphicData uri="http://schemas.openxmlformats.org/presentationml/2006/ole">
              <p:oleObj spid="_x0000_s18497" name="公式" r:id="rId16" imgW="380835" imgH="482391" progId="">
                <p:embed/>
              </p:oleObj>
            </a:graphicData>
          </a:graphic>
        </p:graphicFrame>
        <p:graphicFrame>
          <p:nvGraphicFramePr>
            <p:cNvPr id="18451" name="Object 45"/>
            <p:cNvGraphicFramePr>
              <a:graphicFrameLocks noChangeAspect="1"/>
            </p:cNvGraphicFramePr>
            <p:nvPr/>
          </p:nvGraphicFramePr>
          <p:xfrm>
            <a:off x="2996" y="866"/>
            <a:ext cx="205" cy="194"/>
          </p:xfrm>
          <a:graphic>
            <a:graphicData uri="http://schemas.openxmlformats.org/presentationml/2006/ole">
              <p:oleObj spid="_x0000_s18498" name="公式" r:id="rId17" imgW="406224" imgH="482391" progId="">
                <p:embed/>
              </p:oleObj>
            </a:graphicData>
          </a:graphic>
        </p:graphicFrame>
      </p:grpSp>
      <p:sp>
        <p:nvSpPr>
          <p:cNvPr id="18454" name="Text Box 46"/>
          <p:cNvSpPr txBox="1">
            <a:spLocks noChangeArrowheads="1"/>
          </p:cNvSpPr>
          <p:nvPr/>
        </p:nvSpPr>
        <p:spPr bwMode="auto">
          <a:xfrm>
            <a:off x="1258888" y="5373688"/>
            <a:ext cx="324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600"/>
          </a:p>
        </p:txBody>
      </p:sp>
      <p:graphicFrame>
        <p:nvGraphicFramePr>
          <p:cNvPr id="35887" name="Object 47"/>
          <p:cNvGraphicFramePr>
            <a:graphicFrameLocks noChangeAspect="1"/>
          </p:cNvGraphicFramePr>
          <p:nvPr/>
        </p:nvGraphicFramePr>
        <p:xfrm>
          <a:off x="971550" y="5013325"/>
          <a:ext cx="2032000" cy="342900"/>
        </p:xfrm>
        <a:graphic>
          <a:graphicData uri="http://schemas.openxmlformats.org/presentationml/2006/ole">
            <p:oleObj spid="_x0000_s18499" name="公式" r:id="rId18" imgW="2032000" imgH="342900" progId="">
              <p:embed/>
            </p:oleObj>
          </a:graphicData>
        </a:graphic>
      </p:graphicFrame>
      <p:graphicFrame>
        <p:nvGraphicFramePr>
          <p:cNvPr id="35888" name="Object 48"/>
          <p:cNvGraphicFramePr>
            <a:graphicFrameLocks noChangeAspect="1"/>
          </p:cNvGraphicFramePr>
          <p:nvPr/>
        </p:nvGraphicFramePr>
        <p:xfrm>
          <a:off x="3059113" y="4868863"/>
          <a:ext cx="5111750" cy="582612"/>
        </p:xfrm>
        <a:graphic>
          <a:graphicData uri="http://schemas.openxmlformats.org/presentationml/2006/ole">
            <p:oleObj spid="_x0000_s18500" name="公式" r:id="rId19" imgW="5384800" imgH="482600" progId="">
              <p:embed/>
            </p:oleObj>
          </a:graphicData>
        </a:graphic>
      </p:graphicFrame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827088" y="5661025"/>
            <a:ext cx="215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薄透镜：</a:t>
            </a:r>
          </a:p>
        </p:txBody>
      </p:sp>
      <p:graphicFrame>
        <p:nvGraphicFramePr>
          <p:cNvPr id="35890" name="Object 50"/>
          <p:cNvGraphicFramePr>
            <a:graphicFrameLocks noChangeAspect="1"/>
          </p:cNvGraphicFramePr>
          <p:nvPr/>
        </p:nvGraphicFramePr>
        <p:xfrm>
          <a:off x="2484438" y="5734050"/>
          <a:ext cx="5688012" cy="582613"/>
        </p:xfrm>
        <a:graphic>
          <a:graphicData uri="http://schemas.openxmlformats.org/presentationml/2006/ole">
            <p:oleObj spid="_x0000_s18501" name="公式" r:id="rId20" imgW="6248400" imgH="482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971550" y="601663"/>
            <a:ext cx="1560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透镜：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2708275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薄透镜：</a:t>
            </a:r>
          </a:p>
        </p:txBody>
      </p:sp>
      <p:sp>
        <p:nvSpPr>
          <p:cNvPr id="19464" name="Rectangle 4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476375" y="1557338"/>
          <a:ext cx="5016500" cy="998537"/>
        </p:xfrm>
        <a:graphic>
          <a:graphicData uri="http://schemas.openxmlformats.org/presentationml/2006/ole">
            <p:oleObj spid="_x0000_s19466" name="公式" r:id="rId3" imgW="5016500" imgH="1003300" progId="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403350" y="3716338"/>
          <a:ext cx="5588000" cy="1036637"/>
        </p:xfrm>
        <a:graphic>
          <a:graphicData uri="http://schemas.openxmlformats.org/presentationml/2006/ole">
            <p:oleObj spid="_x0000_s19467" name="公式" r:id="rId4" imgW="5588000" imgH="1041400" progId="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843213" y="2781300"/>
          <a:ext cx="3816350" cy="520700"/>
        </p:xfrm>
        <a:graphic>
          <a:graphicData uri="http://schemas.openxmlformats.org/presentationml/2006/ole">
            <p:oleObj spid="_x0000_s19468" name="公式" r:id="rId5" imgW="4470400" imgH="482600" progId="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331913" y="5013325"/>
          <a:ext cx="6629400" cy="1036638"/>
        </p:xfrm>
        <a:graphic>
          <a:graphicData uri="http://schemas.openxmlformats.org/presentationml/2006/ole">
            <p:oleObj spid="_x0000_s19469" name="公式" r:id="rId6" imgW="6629400" imgH="1041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00113" y="620713"/>
            <a:ext cx="4968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将以上两式相加</a:t>
            </a:r>
            <a:r>
              <a:rPr lang="en-US" altLang="zh-CN" sz="3600" b="1"/>
              <a:t>,</a:t>
            </a:r>
            <a:r>
              <a:rPr lang="zh-CN" altLang="en-US" sz="3600" b="1"/>
              <a:t>消去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364163" y="692150"/>
          <a:ext cx="355600" cy="482600"/>
        </p:xfrm>
        <a:graphic>
          <a:graphicData uri="http://schemas.openxmlformats.org/presentationml/2006/ole">
            <p:oleObj spid="_x0000_s20491" name="公式" r:id="rId3" imgW="355446" imgH="482391" progId="">
              <p:embed/>
            </p:oleObj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651500" y="620713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可得</a:t>
            </a:r>
            <a:r>
              <a:rPr lang="en-US" altLang="zh-CN" sz="3600" b="1"/>
              <a:t>,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187450" y="4149725"/>
          <a:ext cx="4495800" cy="1036638"/>
        </p:xfrm>
        <a:graphic>
          <a:graphicData uri="http://schemas.openxmlformats.org/presentationml/2006/ole">
            <p:oleObj spid="_x0000_s20492" name="公式" r:id="rId4" imgW="4495800" imgH="1041400" progId="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258888" y="1412875"/>
          <a:ext cx="6756400" cy="1036638"/>
        </p:xfrm>
        <a:graphic>
          <a:graphicData uri="http://schemas.openxmlformats.org/presentationml/2006/ole">
            <p:oleObj spid="_x0000_s20493" name="公式" r:id="rId5" imgW="6756400" imgH="1041400" progId="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258888" y="2781300"/>
          <a:ext cx="6172200" cy="1036638"/>
        </p:xfrm>
        <a:graphic>
          <a:graphicData uri="http://schemas.openxmlformats.org/presentationml/2006/ole">
            <p:oleObj spid="_x0000_s20494" name="公式" r:id="rId6" imgW="6172200" imgH="1041400" progId="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116013" y="5229225"/>
          <a:ext cx="3644900" cy="1003300"/>
        </p:xfrm>
        <a:graphic>
          <a:graphicData uri="http://schemas.openxmlformats.org/presentationml/2006/ole">
            <p:oleObj spid="_x0000_s20495" name="公式" r:id="rId7" imgW="3644900" imgH="1003300" progId="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4787900" y="5229225"/>
          <a:ext cx="3313113" cy="1003300"/>
        </p:xfrm>
        <a:graphic>
          <a:graphicData uri="http://schemas.openxmlformats.org/presentationml/2006/ole">
            <p:oleObj spid="_x0000_s20496" name="公式" r:id="rId8" imgW="3644900" imgH="1003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27088" y="549275"/>
            <a:ext cx="208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物方焦距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27088" y="1628775"/>
            <a:ext cx="2160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像方焦距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276600" y="476250"/>
          <a:ext cx="2298700" cy="1003300"/>
        </p:xfrm>
        <a:graphic>
          <a:graphicData uri="http://schemas.openxmlformats.org/presentationml/2006/ole">
            <p:oleObj spid="_x0000_s21518" name="公式" r:id="rId3" imgW="2298700" imgH="1003300" progId="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203575" y="1557338"/>
          <a:ext cx="2387600" cy="1003300"/>
        </p:xfrm>
        <a:graphic>
          <a:graphicData uri="http://schemas.openxmlformats.org/presentationml/2006/ole">
            <p:oleObj spid="_x0000_s21519" name="公式" r:id="rId4" imgW="2387600" imgH="1003300" progId="">
              <p:embed/>
            </p:oleObj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27088" y="2708275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利用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700338" y="2492375"/>
          <a:ext cx="1943100" cy="977900"/>
        </p:xfrm>
        <a:graphic>
          <a:graphicData uri="http://schemas.openxmlformats.org/presentationml/2006/ole">
            <p:oleObj spid="_x0000_s21520" name="公式" r:id="rId5" imgW="1943100" imgH="977900" progId="">
              <p:embed/>
            </p:oleObj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508625" y="2492375"/>
          <a:ext cx="1943100" cy="977900"/>
        </p:xfrm>
        <a:graphic>
          <a:graphicData uri="http://schemas.openxmlformats.org/presentationml/2006/ole">
            <p:oleObj spid="_x0000_s21521" name="公式" r:id="rId6" imgW="1943100" imgH="977900" progId="">
              <p:embed/>
            </p:oleObj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700338" y="3573463"/>
          <a:ext cx="2057400" cy="977900"/>
        </p:xfrm>
        <a:graphic>
          <a:graphicData uri="http://schemas.openxmlformats.org/presentationml/2006/ole">
            <p:oleObj spid="_x0000_s21522" name="公式" r:id="rId7" imgW="2057400" imgH="977900" progId="">
              <p:embed/>
            </p:oleObj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5364163" y="3573463"/>
          <a:ext cx="2057400" cy="977900"/>
        </p:xfrm>
        <a:graphic>
          <a:graphicData uri="http://schemas.openxmlformats.org/presentationml/2006/ole">
            <p:oleObj spid="_x0000_s21523" name="公式" r:id="rId8" imgW="2057400" imgH="977900" progId="">
              <p:embed/>
            </p:oleObj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827088" y="4005263"/>
            <a:ext cx="12239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可得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900113" y="4581525"/>
          <a:ext cx="7488237" cy="1955800"/>
        </p:xfrm>
        <a:graphic>
          <a:graphicData uri="http://schemas.openxmlformats.org/presentationml/2006/ole">
            <p:oleObj spid="_x0000_s21524" name="公式" r:id="rId9" imgW="8077200" imgH="195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8" grpId="0"/>
      <p:bldP spid="133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116013" y="3933825"/>
          <a:ext cx="2933700" cy="1447800"/>
        </p:xfrm>
        <a:graphic>
          <a:graphicData uri="http://schemas.openxmlformats.org/presentationml/2006/ole">
            <p:oleObj spid="_x0000_s22538" name="公式" r:id="rId3" imgW="2933700" imgH="1447800" progId="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643438" y="4508500"/>
          <a:ext cx="2832100" cy="444500"/>
        </p:xfrm>
        <a:graphic>
          <a:graphicData uri="http://schemas.openxmlformats.org/presentationml/2006/ole">
            <p:oleObj spid="_x0000_s22539" name="公式" r:id="rId4" imgW="2832100" imgH="444500" progId="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403350" y="5876925"/>
          <a:ext cx="1270000" cy="393700"/>
        </p:xfrm>
        <a:graphic>
          <a:graphicData uri="http://schemas.openxmlformats.org/presentationml/2006/ole">
            <p:oleObj spid="_x0000_s22540" name="公式" r:id="rId5" imgW="1269449" imgH="393529" progId="">
              <p:embed/>
            </p:oleObj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4213" y="5661025"/>
            <a:ext cx="863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若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00338" y="5661025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则有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755650" y="333375"/>
          <a:ext cx="3302000" cy="1447800"/>
        </p:xfrm>
        <a:graphic>
          <a:graphicData uri="http://schemas.openxmlformats.org/presentationml/2006/ole">
            <p:oleObj spid="_x0000_s22541" name="公式" r:id="rId6" imgW="3302000" imgH="1447800" progId="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684213" y="1916113"/>
          <a:ext cx="7799387" cy="1955800"/>
        </p:xfrm>
        <a:graphic>
          <a:graphicData uri="http://schemas.openxmlformats.org/presentationml/2006/ole">
            <p:oleObj spid="_x0000_s22542" name="公式" r:id="rId7" imgW="8483600" imgH="195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971550" y="4724400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若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692275" y="2349500"/>
          <a:ext cx="2019300" cy="393700"/>
        </p:xfrm>
        <a:graphic>
          <a:graphicData uri="http://schemas.openxmlformats.org/presentationml/2006/ole">
            <p:oleObj spid="_x0000_s23564" name="公式" r:id="rId3" imgW="2019300" imgH="393700" progId="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619250" y="2924175"/>
          <a:ext cx="4965700" cy="1549400"/>
        </p:xfrm>
        <a:graphic>
          <a:graphicData uri="http://schemas.openxmlformats.org/presentationml/2006/ole">
            <p:oleObj spid="_x0000_s23565" name="公式" r:id="rId4" imgW="4965700" imgH="1549400" progId="">
              <p:embed/>
            </p:oleObj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00113" y="2205038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当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35150" y="4868863"/>
          <a:ext cx="1714500" cy="393700"/>
        </p:xfrm>
        <a:graphic>
          <a:graphicData uri="http://schemas.openxmlformats.org/presentationml/2006/ole">
            <p:oleObj spid="_x0000_s23566" name="公式" r:id="rId5" imgW="1714500" imgH="393700" progId="">
              <p:embed/>
            </p:oleObj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635375" y="4724400"/>
            <a:ext cx="4932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对应</a:t>
            </a:r>
            <a:r>
              <a:rPr lang="zh-CN" altLang="en-US" sz="3600" b="1">
                <a:solidFill>
                  <a:srgbClr val="FF6600"/>
                </a:solidFill>
              </a:rPr>
              <a:t>正</a:t>
            </a:r>
            <a:r>
              <a:rPr lang="zh-CN" altLang="en-US" sz="3600" b="1"/>
              <a:t>透镜</a:t>
            </a:r>
            <a:r>
              <a:rPr lang="en-US" altLang="zh-CN" sz="3600" b="1"/>
              <a:t>,</a:t>
            </a:r>
            <a:r>
              <a:rPr lang="zh-CN" altLang="en-US" sz="3600" b="1">
                <a:solidFill>
                  <a:srgbClr val="FF6600"/>
                </a:solidFill>
              </a:rPr>
              <a:t>会聚</a:t>
            </a:r>
            <a:r>
              <a:rPr lang="zh-CN" altLang="en-US" sz="3600" b="1"/>
              <a:t>透镜；</a:t>
            </a: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763713" y="5734050"/>
          <a:ext cx="1714500" cy="393700"/>
        </p:xfrm>
        <a:graphic>
          <a:graphicData uri="http://schemas.openxmlformats.org/presentationml/2006/ole">
            <p:oleObj spid="_x0000_s23567" name="公式" r:id="rId6" imgW="1714500" imgH="393700" progId="">
              <p:embed/>
            </p:oleObj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635375" y="5589588"/>
            <a:ext cx="4932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对应</a:t>
            </a:r>
            <a:r>
              <a:rPr lang="zh-CN" altLang="en-US" sz="3600" b="1">
                <a:solidFill>
                  <a:srgbClr val="FF6600"/>
                </a:solidFill>
              </a:rPr>
              <a:t>负</a:t>
            </a:r>
            <a:r>
              <a:rPr lang="zh-CN" altLang="en-US" sz="3600" b="1"/>
              <a:t>透镜</a:t>
            </a:r>
            <a:r>
              <a:rPr lang="en-US" altLang="zh-CN" sz="3600" b="1"/>
              <a:t>,</a:t>
            </a:r>
            <a:r>
              <a:rPr lang="zh-CN" altLang="en-US" sz="3600" b="1">
                <a:solidFill>
                  <a:srgbClr val="FF6600"/>
                </a:solidFill>
              </a:rPr>
              <a:t>发散</a:t>
            </a:r>
            <a:r>
              <a:rPr lang="zh-CN" altLang="en-US" sz="3600" b="1"/>
              <a:t>透镜</a:t>
            </a:r>
            <a:r>
              <a:rPr lang="en-US" altLang="zh-CN" sz="3600" b="1"/>
              <a:t>.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042988" y="620713"/>
          <a:ext cx="7048500" cy="1524000"/>
        </p:xfrm>
        <a:graphic>
          <a:graphicData uri="http://schemas.openxmlformats.org/presentationml/2006/ole">
            <p:oleObj spid="_x0000_s23568" name="公式" r:id="rId7" imgW="7048500" imgH="1524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5" grpId="0"/>
      <p:bldP spid="15367" grpId="0"/>
      <p:bldP spid="153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47813" y="549275"/>
            <a:ext cx="6264275" cy="3660775"/>
            <a:chOff x="975" y="210"/>
            <a:chExt cx="3946" cy="2306"/>
          </a:xfrm>
        </p:grpSpPr>
        <p:sp>
          <p:nvSpPr>
            <p:cNvPr id="24596" name="AutoShape 5"/>
            <p:cNvSpPr>
              <a:spLocks noChangeAspect="1" noChangeArrowheads="1"/>
            </p:cNvSpPr>
            <p:nvPr/>
          </p:nvSpPr>
          <p:spPr bwMode="auto">
            <a:xfrm>
              <a:off x="975" y="210"/>
              <a:ext cx="3946" cy="2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97" name="Line 6"/>
            <p:cNvSpPr>
              <a:spLocks noChangeShapeType="1"/>
            </p:cNvSpPr>
            <p:nvPr/>
          </p:nvSpPr>
          <p:spPr bwMode="auto">
            <a:xfrm>
              <a:off x="1318" y="1326"/>
              <a:ext cx="31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7"/>
            <p:cNvSpPr>
              <a:spLocks noChangeShapeType="1"/>
            </p:cNvSpPr>
            <p:nvPr/>
          </p:nvSpPr>
          <p:spPr bwMode="auto">
            <a:xfrm>
              <a:off x="2862" y="507"/>
              <a:ext cx="0" cy="15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8"/>
            <p:cNvSpPr>
              <a:spLocks noChangeShapeType="1"/>
            </p:cNvSpPr>
            <p:nvPr/>
          </p:nvSpPr>
          <p:spPr bwMode="auto">
            <a:xfrm>
              <a:off x="1655" y="663"/>
              <a:ext cx="0" cy="133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9"/>
            <p:cNvSpPr>
              <a:spLocks noChangeShapeType="1"/>
            </p:cNvSpPr>
            <p:nvPr/>
          </p:nvSpPr>
          <p:spPr bwMode="auto">
            <a:xfrm flipV="1">
              <a:off x="1661" y="880"/>
              <a:ext cx="2659" cy="8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10"/>
            <p:cNvSpPr>
              <a:spLocks noChangeShapeType="1"/>
            </p:cNvSpPr>
            <p:nvPr/>
          </p:nvSpPr>
          <p:spPr bwMode="auto">
            <a:xfrm flipV="1">
              <a:off x="1661" y="1624"/>
              <a:ext cx="1201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11"/>
            <p:cNvSpPr>
              <a:spLocks noChangeShapeType="1"/>
            </p:cNvSpPr>
            <p:nvPr/>
          </p:nvSpPr>
          <p:spPr bwMode="auto">
            <a:xfrm flipV="1">
              <a:off x="2862" y="1177"/>
              <a:ext cx="1544" cy="4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12"/>
            <p:cNvSpPr>
              <a:spLocks noChangeShapeType="1"/>
            </p:cNvSpPr>
            <p:nvPr/>
          </p:nvSpPr>
          <p:spPr bwMode="auto">
            <a:xfrm flipV="1">
              <a:off x="1661" y="1028"/>
              <a:ext cx="1201" cy="6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13"/>
            <p:cNvSpPr>
              <a:spLocks noChangeShapeType="1"/>
            </p:cNvSpPr>
            <p:nvPr/>
          </p:nvSpPr>
          <p:spPr bwMode="auto">
            <a:xfrm flipV="1">
              <a:off x="2862" y="582"/>
              <a:ext cx="1373" cy="4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2" name="Object 14"/>
            <p:cNvGraphicFramePr>
              <a:graphicFrameLocks noChangeAspect="1"/>
            </p:cNvGraphicFramePr>
            <p:nvPr/>
          </p:nvGraphicFramePr>
          <p:xfrm>
            <a:off x="1490" y="1624"/>
            <a:ext cx="123" cy="124"/>
          </p:xfrm>
          <a:graphic>
            <a:graphicData uri="http://schemas.openxmlformats.org/presentationml/2006/ole">
              <p:oleObj spid="_x0000_s24606" name="公式" r:id="rId3" imgW="291847" imgH="317225" progId="">
                <p:embed/>
              </p:oleObj>
            </a:graphicData>
          </a:graphic>
        </p:graphicFrame>
        <p:graphicFrame>
          <p:nvGraphicFramePr>
            <p:cNvPr id="24583" name="Object 15"/>
            <p:cNvGraphicFramePr>
              <a:graphicFrameLocks noChangeAspect="1"/>
            </p:cNvGraphicFramePr>
            <p:nvPr/>
          </p:nvGraphicFramePr>
          <p:xfrm>
            <a:off x="1576" y="433"/>
            <a:ext cx="85" cy="163"/>
          </p:xfrm>
          <a:graphic>
            <a:graphicData uri="http://schemas.openxmlformats.org/presentationml/2006/ole">
              <p:oleObj spid="_x0000_s24607" name="公式" r:id="rId4" imgW="215713" imgH="444114" progId="">
                <p:embed/>
              </p:oleObj>
            </a:graphicData>
          </a:graphic>
        </p:graphicFrame>
        <p:graphicFrame>
          <p:nvGraphicFramePr>
            <p:cNvPr id="24584" name="Object 16"/>
            <p:cNvGraphicFramePr>
              <a:graphicFrameLocks noChangeAspect="1"/>
            </p:cNvGraphicFramePr>
            <p:nvPr/>
          </p:nvGraphicFramePr>
          <p:xfrm>
            <a:off x="1202" y="346"/>
            <a:ext cx="1179" cy="296"/>
          </p:xfrm>
          <a:graphic>
            <a:graphicData uri="http://schemas.openxmlformats.org/presentationml/2006/ole">
              <p:oleObj spid="_x0000_s24608" name="公式" r:id="rId5" imgW="1574117" imgH="406224" progId="">
                <p:embed/>
              </p:oleObj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47813" y="3368675"/>
            <a:ext cx="5976937" cy="3489325"/>
            <a:chOff x="975" y="1888"/>
            <a:chExt cx="3765" cy="2198"/>
          </a:xfrm>
        </p:grpSpPr>
        <p:sp>
          <p:nvSpPr>
            <p:cNvPr id="24587" name="AutoShape 19"/>
            <p:cNvSpPr>
              <a:spLocks noChangeAspect="1" noChangeArrowheads="1"/>
            </p:cNvSpPr>
            <p:nvPr/>
          </p:nvSpPr>
          <p:spPr bwMode="auto">
            <a:xfrm>
              <a:off x="975" y="1888"/>
              <a:ext cx="3765" cy="2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8" name="Line 20"/>
            <p:cNvSpPr>
              <a:spLocks noChangeShapeType="1"/>
            </p:cNvSpPr>
            <p:nvPr/>
          </p:nvSpPr>
          <p:spPr bwMode="auto">
            <a:xfrm>
              <a:off x="1302" y="2952"/>
              <a:ext cx="30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21"/>
            <p:cNvSpPr>
              <a:spLocks noChangeShapeType="1"/>
            </p:cNvSpPr>
            <p:nvPr/>
          </p:nvSpPr>
          <p:spPr bwMode="auto">
            <a:xfrm>
              <a:off x="2858" y="2242"/>
              <a:ext cx="0" cy="149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22"/>
            <p:cNvSpPr>
              <a:spLocks noChangeShapeType="1"/>
            </p:cNvSpPr>
            <p:nvPr/>
          </p:nvSpPr>
          <p:spPr bwMode="auto">
            <a:xfrm>
              <a:off x="4003" y="2313"/>
              <a:ext cx="1" cy="127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23"/>
            <p:cNvSpPr>
              <a:spLocks noChangeShapeType="1"/>
            </p:cNvSpPr>
            <p:nvPr/>
          </p:nvSpPr>
          <p:spPr bwMode="auto">
            <a:xfrm flipV="1">
              <a:off x="1466" y="2597"/>
              <a:ext cx="2537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24"/>
            <p:cNvSpPr>
              <a:spLocks noChangeShapeType="1"/>
            </p:cNvSpPr>
            <p:nvPr/>
          </p:nvSpPr>
          <p:spPr bwMode="auto">
            <a:xfrm flipV="1">
              <a:off x="2858" y="2597"/>
              <a:ext cx="1145" cy="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25"/>
            <p:cNvSpPr>
              <a:spLocks noChangeShapeType="1"/>
            </p:cNvSpPr>
            <p:nvPr/>
          </p:nvSpPr>
          <p:spPr bwMode="auto">
            <a:xfrm flipV="1">
              <a:off x="1384" y="3235"/>
              <a:ext cx="1474" cy="4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26"/>
            <p:cNvSpPr>
              <a:spLocks noChangeShapeType="1"/>
            </p:cNvSpPr>
            <p:nvPr/>
          </p:nvSpPr>
          <p:spPr bwMode="auto">
            <a:xfrm flipV="1">
              <a:off x="2858" y="2597"/>
              <a:ext cx="1145" cy="6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27"/>
            <p:cNvSpPr>
              <a:spLocks noChangeShapeType="1"/>
            </p:cNvSpPr>
            <p:nvPr/>
          </p:nvSpPr>
          <p:spPr bwMode="auto">
            <a:xfrm flipV="1">
              <a:off x="1384" y="2668"/>
              <a:ext cx="1474" cy="4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78" name="Object 28"/>
            <p:cNvGraphicFramePr>
              <a:graphicFrameLocks noChangeAspect="1"/>
            </p:cNvGraphicFramePr>
            <p:nvPr/>
          </p:nvGraphicFramePr>
          <p:xfrm>
            <a:off x="4003" y="2526"/>
            <a:ext cx="137" cy="118"/>
          </p:xfrm>
          <a:graphic>
            <a:graphicData uri="http://schemas.openxmlformats.org/presentationml/2006/ole">
              <p:oleObj spid="_x0000_s24609" name="公式" r:id="rId6" imgW="393529" imgH="342751" progId="">
                <p:embed/>
              </p:oleObj>
            </a:graphicData>
          </a:graphic>
        </p:graphicFrame>
        <p:graphicFrame>
          <p:nvGraphicFramePr>
            <p:cNvPr id="24579" name="Object 29"/>
            <p:cNvGraphicFramePr>
              <a:graphicFrameLocks noChangeAspect="1"/>
            </p:cNvGraphicFramePr>
            <p:nvPr/>
          </p:nvGraphicFramePr>
          <p:xfrm>
            <a:off x="1548" y="2101"/>
            <a:ext cx="82" cy="155"/>
          </p:xfrm>
          <a:graphic>
            <a:graphicData uri="http://schemas.openxmlformats.org/presentationml/2006/ole">
              <p:oleObj spid="_x0000_s24610" name="公式" r:id="rId7" imgW="215713" imgH="444114" progId="">
                <p:embed/>
              </p:oleObj>
            </a:graphicData>
          </a:graphic>
        </p:graphicFrame>
        <p:graphicFrame>
          <p:nvGraphicFramePr>
            <p:cNvPr id="24580" name="Object 30"/>
            <p:cNvGraphicFramePr>
              <a:graphicFrameLocks noChangeAspect="1"/>
            </p:cNvGraphicFramePr>
            <p:nvPr/>
          </p:nvGraphicFramePr>
          <p:xfrm>
            <a:off x="2694" y="2810"/>
            <a:ext cx="118" cy="126"/>
          </p:xfrm>
          <a:graphic>
            <a:graphicData uri="http://schemas.openxmlformats.org/presentationml/2006/ole">
              <p:oleObj spid="_x0000_s24611" name="公式" r:id="rId8" imgW="253890" imgH="330057" progId="">
                <p:embed/>
              </p:oleObj>
            </a:graphicData>
          </a:graphic>
        </p:graphicFrame>
        <p:graphicFrame>
          <p:nvGraphicFramePr>
            <p:cNvPr id="24581" name="Object 31"/>
            <p:cNvGraphicFramePr>
              <a:graphicFrameLocks noChangeAspect="1"/>
            </p:cNvGraphicFramePr>
            <p:nvPr/>
          </p:nvGraphicFramePr>
          <p:xfrm>
            <a:off x="3428" y="1933"/>
            <a:ext cx="1063" cy="280"/>
          </p:xfrm>
          <a:graphic>
            <a:graphicData uri="http://schemas.openxmlformats.org/presentationml/2006/ole">
              <p:oleObj spid="_x0000_s24612" name="公式" r:id="rId9" imgW="1536700" imgH="4191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547813" y="476250"/>
            <a:ext cx="5976937" cy="3313113"/>
            <a:chOff x="839" y="300"/>
            <a:chExt cx="3946" cy="2305"/>
          </a:xfrm>
        </p:grpSpPr>
        <p:sp>
          <p:nvSpPr>
            <p:cNvPr id="25626" name="AutoShape 103"/>
            <p:cNvSpPr>
              <a:spLocks noChangeAspect="1" noChangeArrowheads="1"/>
            </p:cNvSpPr>
            <p:nvPr/>
          </p:nvSpPr>
          <p:spPr bwMode="auto">
            <a:xfrm>
              <a:off x="839" y="300"/>
              <a:ext cx="3946" cy="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7" name="Line 104"/>
            <p:cNvSpPr>
              <a:spLocks noChangeShapeType="1"/>
            </p:cNvSpPr>
            <p:nvPr/>
          </p:nvSpPr>
          <p:spPr bwMode="auto">
            <a:xfrm>
              <a:off x="1182" y="1415"/>
              <a:ext cx="31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105"/>
            <p:cNvSpPr>
              <a:spLocks noChangeShapeType="1"/>
            </p:cNvSpPr>
            <p:nvPr/>
          </p:nvSpPr>
          <p:spPr bwMode="auto">
            <a:xfrm>
              <a:off x="1868" y="746"/>
              <a:ext cx="1" cy="133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106"/>
            <p:cNvSpPr>
              <a:spLocks noChangeShapeType="1"/>
            </p:cNvSpPr>
            <p:nvPr/>
          </p:nvSpPr>
          <p:spPr bwMode="auto">
            <a:xfrm flipV="1">
              <a:off x="1354" y="1044"/>
              <a:ext cx="2659" cy="8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Line 107"/>
            <p:cNvSpPr>
              <a:spLocks noChangeShapeType="1"/>
            </p:cNvSpPr>
            <p:nvPr/>
          </p:nvSpPr>
          <p:spPr bwMode="auto">
            <a:xfrm>
              <a:off x="1783" y="1712"/>
              <a:ext cx="10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108"/>
            <p:cNvSpPr>
              <a:spLocks noChangeShapeType="1"/>
            </p:cNvSpPr>
            <p:nvPr/>
          </p:nvSpPr>
          <p:spPr bwMode="auto">
            <a:xfrm flipV="1">
              <a:off x="1268" y="1713"/>
              <a:ext cx="1544" cy="4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109"/>
            <p:cNvSpPr>
              <a:spLocks noChangeShapeType="1"/>
            </p:cNvSpPr>
            <p:nvPr/>
          </p:nvSpPr>
          <p:spPr bwMode="auto">
            <a:xfrm flipV="1">
              <a:off x="1868" y="1118"/>
              <a:ext cx="944" cy="5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110"/>
            <p:cNvSpPr>
              <a:spLocks noChangeShapeType="1"/>
            </p:cNvSpPr>
            <p:nvPr/>
          </p:nvSpPr>
          <p:spPr bwMode="auto">
            <a:xfrm flipV="1">
              <a:off x="1268" y="1118"/>
              <a:ext cx="1545" cy="5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5" name="Object 111"/>
            <p:cNvGraphicFramePr>
              <a:graphicFrameLocks noChangeAspect="1"/>
            </p:cNvGraphicFramePr>
            <p:nvPr/>
          </p:nvGraphicFramePr>
          <p:xfrm>
            <a:off x="1954" y="1787"/>
            <a:ext cx="143" cy="124"/>
          </p:xfrm>
          <a:graphic>
            <a:graphicData uri="http://schemas.openxmlformats.org/presentationml/2006/ole">
              <p:oleObj spid="_x0000_s25643" name="公式" r:id="rId3" imgW="393529" imgH="342751" progId="">
                <p:embed/>
              </p:oleObj>
            </a:graphicData>
          </a:graphic>
        </p:graphicFrame>
        <p:graphicFrame>
          <p:nvGraphicFramePr>
            <p:cNvPr id="25606" name="Object 112"/>
            <p:cNvGraphicFramePr>
              <a:graphicFrameLocks noChangeAspect="1"/>
            </p:cNvGraphicFramePr>
            <p:nvPr/>
          </p:nvGraphicFramePr>
          <p:xfrm>
            <a:off x="1440" y="523"/>
            <a:ext cx="85" cy="163"/>
          </p:xfrm>
          <a:graphic>
            <a:graphicData uri="http://schemas.openxmlformats.org/presentationml/2006/ole">
              <p:oleObj spid="_x0000_s25644" name="公式" r:id="rId4" imgW="215713" imgH="444114" progId="">
                <p:embed/>
              </p:oleObj>
            </a:graphicData>
          </a:graphic>
        </p:graphicFrame>
        <p:sp>
          <p:nvSpPr>
            <p:cNvPr id="25634" name="Line 113"/>
            <p:cNvSpPr>
              <a:spLocks noChangeShapeType="1"/>
            </p:cNvSpPr>
            <p:nvPr/>
          </p:nvSpPr>
          <p:spPr bwMode="auto">
            <a:xfrm>
              <a:off x="2812" y="746"/>
              <a:ext cx="1" cy="119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114"/>
            <p:cNvSpPr>
              <a:spLocks noChangeShapeType="1"/>
            </p:cNvSpPr>
            <p:nvPr/>
          </p:nvSpPr>
          <p:spPr bwMode="auto">
            <a:xfrm>
              <a:off x="2726" y="597"/>
              <a:ext cx="86" cy="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115"/>
            <p:cNvSpPr>
              <a:spLocks noChangeShapeType="1"/>
            </p:cNvSpPr>
            <p:nvPr/>
          </p:nvSpPr>
          <p:spPr bwMode="auto">
            <a:xfrm flipH="1">
              <a:off x="2812" y="597"/>
              <a:ext cx="86" cy="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Line 116"/>
            <p:cNvSpPr>
              <a:spLocks noChangeShapeType="1"/>
            </p:cNvSpPr>
            <p:nvPr/>
          </p:nvSpPr>
          <p:spPr bwMode="auto">
            <a:xfrm flipH="1">
              <a:off x="2726" y="1936"/>
              <a:ext cx="86" cy="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117"/>
            <p:cNvSpPr>
              <a:spLocks noChangeShapeType="1"/>
            </p:cNvSpPr>
            <p:nvPr/>
          </p:nvSpPr>
          <p:spPr bwMode="auto">
            <a:xfrm flipH="1" flipV="1">
              <a:off x="2812" y="1936"/>
              <a:ext cx="86" cy="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Line 118"/>
            <p:cNvSpPr>
              <a:spLocks noChangeShapeType="1"/>
            </p:cNvSpPr>
            <p:nvPr/>
          </p:nvSpPr>
          <p:spPr bwMode="auto">
            <a:xfrm>
              <a:off x="2812" y="111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119"/>
            <p:cNvSpPr>
              <a:spLocks noChangeShapeType="1"/>
            </p:cNvSpPr>
            <p:nvPr/>
          </p:nvSpPr>
          <p:spPr bwMode="auto">
            <a:xfrm flipV="1">
              <a:off x="2812" y="523"/>
              <a:ext cx="944" cy="5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Line 120"/>
            <p:cNvSpPr>
              <a:spLocks noChangeShapeType="1"/>
            </p:cNvSpPr>
            <p:nvPr/>
          </p:nvSpPr>
          <p:spPr bwMode="auto">
            <a:xfrm>
              <a:off x="2812" y="1713"/>
              <a:ext cx="120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7" name="Object 121"/>
            <p:cNvGraphicFramePr>
              <a:graphicFrameLocks noChangeAspect="1"/>
            </p:cNvGraphicFramePr>
            <p:nvPr/>
          </p:nvGraphicFramePr>
          <p:xfrm>
            <a:off x="1111" y="436"/>
            <a:ext cx="998" cy="272"/>
          </p:xfrm>
          <a:graphic>
            <a:graphicData uri="http://schemas.openxmlformats.org/presentationml/2006/ole">
              <p:oleObj spid="_x0000_s25645" name="公式" r:id="rId5" imgW="1536700" imgH="419100" progId="">
                <p:embed/>
              </p:oleObj>
            </a:graphicData>
          </a:graphic>
        </p:graphicFrame>
      </p:grp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1979613" y="3500438"/>
            <a:ext cx="5329237" cy="3024187"/>
            <a:chOff x="1247" y="2157"/>
            <a:chExt cx="3266" cy="1841"/>
          </a:xfrm>
        </p:grpSpPr>
        <p:sp>
          <p:nvSpPr>
            <p:cNvPr id="25610" name="AutoShape 123"/>
            <p:cNvSpPr>
              <a:spLocks noChangeAspect="1" noChangeArrowheads="1"/>
            </p:cNvSpPr>
            <p:nvPr/>
          </p:nvSpPr>
          <p:spPr bwMode="auto">
            <a:xfrm>
              <a:off x="1247" y="2323"/>
              <a:ext cx="3266" cy="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1" name="Line 124"/>
            <p:cNvSpPr>
              <a:spLocks noChangeShapeType="1"/>
            </p:cNvSpPr>
            <p:nvPr/>
          </p:nvSpPr>
          <p:spPr bwMode="auto">
            <a:xfrm>
              <a:off x="1531" y="3134"/>
              <a:ext cx="26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125"/>
            <p:cNvSpPr>
              <a:spLocks noChangeShapeType="1"/>
            </p:cNvSpPr>
            <p:nvPr/>
          </p:nvSpPr>
          <p:spPr bwMode="auto">
            <a:xfrm>
              <a:off x="3397" y="2432"/>
              <a:ext cx="0" cy="14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Line 126"/>
            <p:cNvSpPr>
              <a:spLocks noChangeShapeType="1"/>
            </p:cNvSpPr>
            <p:nvPr/>
          </p:nvSpPr>
          <p:spPr bwMode="auto">
            <a:xfrm flipV="1">
              <a:off x="1602" y="2810"/>
              <a:ext cx="2413" cy="6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127"/>
            <p:cNvSpPr>
              <a:spLocks noChangeShapeType="1"/>
            </p:cNvSpPr>
            <p:nvPr/>
          </p:nvSpPr>
          <p:spPr bwMode="auto">
            <a:xfrm flipV="1">
              <a:off x="2809" y="3079"/>
              <a:ext cx="1279" cy="3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128"/>
            <p:cNvSpPr>
              <a:spLocks noChangeShapeType="1"/>
            </p:cNvSpPr>
            <p:nvPr/>
          </p:nvSpPr>
          <p:spPr bwMode="auto">
            <a:xfrm flipV="1">
              <a:off x="2809" y="2485"/>
              <a:ext cx="1278" cy="3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2" name="Object 129"/>
            <p:cNvGraphicFramePr>
              <a:graphicFrameLocks noChangeAspect="1"/>
            </p:cNvGraphicFramePr>
            <p:nvPr/>
          </p:nvGraphicFramePr>
          <p:xfrm>
            <a:off x="3448" y="3026"/>
            <a:ext cx="103" cy="89"/>
          </p:xfrm>
          <a:graphic>
            <a:graphicData uri="http://schemas.openxmlformats.org/presentationml/2006/ole">
              <p:oleObj spid="_x0000_s25646" name="公式" r:id="rId6" imgW="291847" imgH="317225" progId="">
                <p:embed/>
              </p:oleObj>
            </a:graphicData>
          </a:graphic>
        </p:graphicFrame>
        <p:graphicFrame>
          <p:nvGraphicFramePr>
            <p:cNvPr id="25603" name="Object 130"/>
            <p:cNvGraphicFramePr>
              <a:graphicFrameLocks noChangeAspect="1"/>
            </p:cNvGraphicFramePr>
            <p:nvPr/>
          </p:nvGraphicFramePr>
          <p:xfrm>
            <a:off x="1745" y="2485"/>
            <a:ext cx="70" cy="118"/>
          </p:xfrm>
          <a:graphic>
            <a:graphicData uri="http://schemas.openxmlformats.org/presentationml/2006/ole">
              <p:oleObj spid="_x0000_s25647" name="公式" r:id="rId7" imgW="215713" imgH="444114" progId="">
                <p:embed/>
              </p:oleObj>
            </a:graphicData>
          </a:graphic>
        </p:graphicFrame>
        <p:sp>
          <p:nvSpPr>
            <p:cNvPr id="25616" name="Line 131"/>
            <p:cNvSpPr>
              <a:spLocks noChangeShapeType="1"/>
            </p:cNvSpPr>
            <p:nvPr/>
          </p:nvSpPr>
          <p:spPr bwMode="auto">
            <a:xfrm>
              <a:off x="2809" y="2647"/>
              <a:ext cx="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132"/>
            <p:cNvSpPr>
              <a:spLocks noChangeShapeType="1"/>
            </p:cNvSpPr>
            <p:nvPr/>
          </p:nvSpPr>
          <p:spPr bwMode="auto">
            <a:xfrm>
              <a:off x="2738" y="2539"/>
              <a:ext cx="71" cy="1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133"/>
            <p:cNvSpPr>
              <a:spLocks noChangeShapeType="1"/>
            </p:cNvSpPr>
            <p:nvPr/>
          </p:nvSpPr>
          <p:spPr bwMode="auto">
            <a:xfrm flipH="1">
              <a:off x="2809" y="2539"/>
              <a:ext cx="71" cy="10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134"/>
            <p:cNvSpPr>
              <a:spLocks noChangeShapeType="1"/>
            </p:cNvSpPr>
            <p:nvPr/>
          </p:nvSpPr>
          <p:spPr bwMode="auto">
            <a:xfrm flipH="1">
              <a:off x="2738" y="3511"/>
              <a:ext cx="71" cy="1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135"/>
            <p:cNvSpPr>
              <a:spLocks noChangeShapeType="1"/>
            </p:cNvSpPr>
            <p:nvPr/>
          </p:nvSpPr>
          <p:spPr bwMode="auto">
            <a:xfrm flipH="1" flipV="1">
              <a:off x="2809" y="3511"/>
              <a:ext cx="71" cy="1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36"/>
            <p:cNvSpPr>
              <a:spLocks noChangeShapeType="1"/>
            </p:cNvSpPr>
            <p:nvPr/>
          </p:nvSpPr>
          <p:spPr bwMode="auto">
            <a:xfrm>
              <a:off x="2880" y="291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137"/>
            <p:cNvSpPr>
              <a:spLocks noChangeShapeType="1"/>
            </p:cNvSpPr>
            <p:nvPr/>
          </p:nvSpPr>
          <p:spPr bwMode="auto">
            <a:xfrm flipV="1">
              <a:off x="2099" y="2971"/>
              <a:ext cx="1279" cy="9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Line 138"/>
            <p:cNvSpPr>
              <a:spLocks noChangeShapeType="1"/>
            </p:cNvSpPr>
            <p:nvPr/>
          </p:nvSpPr>
          <p:spPr bwMode="auto">
            <a:xfrm flipH="1" flipV="1">
              <a:off x="1815" y="2647"/>
              <a:ext cx="1563" cy="3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139"/>
            <p:cNvSpPr>
              <a:spLocks noChangeShapeType="1"/>
            </p:cNvSpPr>
            <p:nvPr/>
          </p:nvSpPr>
          <p:spPr bwMode="auto">
            <a:xfrm>
              <a:off x="1815" y="2647"/>
              <a:ext cx="994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140"/>
            <p:cNvSpPr>
              <a:spLocks noChangeShapeType="1"/>
            </p:cNvSpPr>
            <p:nvPr/>
          </p:nvSpPr>
          <p:spPr bwMode="auto">
            <a:xfrm flipV="1">
              <a:off x="2099" y="3403"/>
              <a:ext cx="710" cy="5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4" name="Object 141"/>
            <p:cNvGraphicFramePr>
              <a:graphicFrameLocks noChangeAspect="1"/>
            </p:cNvGraphicFramePr>
            <p:nvPr/>
          </p:nvGraphicFramePr>
          <p:xfrm>
            <a:off x="2893" y="2157"/>
            <a:ext cx="1048" cy="233"/>
          </p:xfrm>
          <a:graphic>
            <a:graphicData uri="http://schemas.openxmlformats.org/presentationml/2006/ole">
              <p:oleObj spid="_x0000_s25648" name="公式" r:id="rId8" imgW="1536700" imgH="4191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619250" y="3213100"/>
          <a:ext cx="3289300" cy="1079500"/>
        </p:xfrm>
        <a:graphic>
          <a:graphicData uri="http://schemas.openxmlformats.org/presentationml/2006/ole">
            <p:oleObj spid="_x0000_s26636" name="公式" r:id="rId3" imgW="3289300" imgH="1079500" progId="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619250" y="1916113"/>
          <a:ext cx="5727700" cy="1036637"/>
        </p:xfrm>
        <a:graphic>
          <a:graphicData uri="http://schemas.openxmlformats.org/presentationml/2006/ole">
            <p:oleObj spid="_x0000_s26637" name="公式" r:id="rId4" imgW="5727700" imgH="1041400" progId="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339975" y="692150"/>
          <a:ext cx="4305300" cy="1036638"/>
        </p:xfrm>
        <a:graphic>
          <a:graphicData uri="http://schemas.openxmlformats.org/presentationml/2006/ole">
            <p:oleObj spid="_x0000_s26638" name="公式" r:id="rId5" imgW="4305300" imgH="1041400" progId="">
              <p:embed/>
            </p:oleObj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00113" y="620713"/>
            <a:ext cx="1944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于是</a:t>
            </a:r>
            <a:r>
              <a:rPr lang="en-US" altLang="zh-CN" sz="3600" b="1"/>
              <a:t>,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908175" y="4508500"/>
          <a:ext cx="2016125" cy="393700"/>
        </p:xfrm>
        <a:graphic>
          <a:graphicData uri="http://schemas.openxmlformats.org/presentationml/2006/ole">
            <p:oleObj spid="_x0000_s26639" name="公式" r:id="rId6" imgW="2019300" imgH="393700" progId="">
              <p:embed/>
            </p:oleObj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900113" y="429260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当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4284663" y="4581525"/>
          <a:ext cx="1346200" cy="393700"/>
        </p:xfrm>
        <a:graphic>
          <a:graphicData uri="http://schemas.openxmlformats.org/presentationml/2006/ole">
            <p:oleObj spid="_x0000_s26640" name="公式" r:id="rId7" imgW="1345616" imgH="393529" progId="">
              <p:embed/>
            </p:oleObj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476375" y="5157788"/>
          <a:ext cx="2082800" cy="962025"/>
        </p:xfrm>
        <a:graphic>
          <a:graphicData uri="http://schemas.openxmlformats.org/presentationml/2006/ole">
            <p:oleObj spid="_x0000_s26641" name="公式" r:id="rId8" imgW="2082800" imgH="965200" progId="">
              <p:embed/>
            </p:oleObj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924300" y="5373688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(</a:t>
            </a:r>
            <a:r>
              <a:rPr lang="zh-CN" altLang="en-US" sz="3600" b="1"/>
              <a:t>高斯公式</a:t>
            </a:r>
            <a:r>
              <a:rPr lang="en-US" altLang="zh-CN" sz="36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9" grpId="0"/>
      <p:bldP spid="184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827088" y="299720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另外</a:t>
            </a:r>
            <a:r>
              <a:rPr lang="en-US" altLang="zh-CN" sz="3600" b="1"/>
              <a:t>,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908175" y="3068638"/>
          <a:ext cx="5511800" cy="442912"/>
        </p:xfrm>
        <a:graphic>
          <a:graphicData uri="http://schemas.openxmlformats.org/presentationml/2006/ole">
            <p:oleObj spid="_x0000_s27689" name="公式" r:id="rId3" imgW="5511800" imgH="444500" progId="">
              <p:embed/>
            </p:oleObj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971550" y="3644900"/>
          <a:ext cx="4559300" cy="952500"/>
        </p:xfrm>
        <a:graphic>
          <a:graphicData uri="http://schemas.openxmlformats.org/presentationml/2006/ole">
            <p:oleObj spid="_x0000_s27690" name="公式" r:id="rId4" imgW="4559300" imgH="952500" progId="">
              <p:embed/>
            </p:oleObj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395288" y="4868863"/>
          <a:ext cx="4608512" cy="520700"/>
        </p:xfrm>
        <a:graphic>
          <a:graphicData uri="http://schemas.openxmlformats.org/presentationml/2006/ole">
            <p:oleObj spid="_x0000_s27691" name="公式" r:id="rId5" imgW="5016500" imgH="520700" progId="">
              <p:embed/>
            </p:oleObj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5076825" y="4868863"/>
          <a:ext cx="3095625" cy="504825"/>
        </p:xfrm>
        <a:graphic>
          <a:graphicData uri="http://schemas.openxmlformats.org/presentationml/2006/ole">
            <p:oleObj spid="_x0000_s27692" name="公式" r:id="rId6" imgW="3276600" imgH="457200" progId="">
              <p:embed/>
            </p:oleObj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971550" y="5734050"/>
          <a:ext cx="2133600" cy="508000"/>
        </p:xfrm>
        <a:graphic>
          <a:graphicData uri="http://schemas.openxmlformats.org/presentationml/2006/ole">
            <p:oleObj spid="_x0000_s27693" name="公式" r:id="rId7" imgW="2133600" imgH="508000" progId="">
              <p:embed/>
            </p:oleObj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348038" y="5589588"/>
            <a:ext cx="2447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(</a:t>
            </a:r>
            <a:r>
              <a:rPr lang="zh-CN" altLang="en-US" sz="3600" b="1"/>
              <a:t>牛顿公式</a:t>
            </a:r>
            <a:r>
              <a:rPr lang="en-US" altLang="zh-CN" sz="3600" b="1"/>
              <a:t>)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87450" y="0"/>
            <a:ext cx="7416800" cy="2951163"/>
            <a:chOff x="748" y="0"/>
            <a:chExt cx="4672" cy="1859"/>
          </a:xfrm>
        </p:grpSpPr>
        <p:sp>
          <p:nvSpPr>
            <p:cNvPr id="27669" name="AutoShape 12"/>
            <p:cNvSpPr>
              <a:spLocks noChangeAspect="1" noChangeArrowheads="1"/>
            </p:cNvSpPr>
            <p:nvPr/>
          </p:nvSpPr>
          <p:spPr bwMode="auto">
            <a:xfrm>
              <a:off x="748" y="0"/>
              <a:ext cx="4672" cy="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0" name="Line 13"/>
            <p:cNvSpPr>
              <a:spLocks noChangeShapeType="1"/>
            </p:cNvSpPr>
            <p:nvPr/>
          </p:nvSpPr>
          <p:spPr bwMode="auto">
            <a:xfrm>
              <a:off x="909" y="992"/>
              <a:ext cx="41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14"/>
            <p:cNvSpPr>
              <a:spLocks noChangeShapeType="1"/>
            </p:cNvSpPr>
            <p:nvPr/>
          </p:nvSpPr>
          <p:spPr bwMode="auto">
            <a:xfrm>
              <a:off x="2835" y="436"/>
              <a:ext cx="8" cy="1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15"/>
            <p:cNvSpPr>
              <a:spLocks noChangeShapeType="1"/>
            </p:cNvSpPr>
            <p:nvPr/>
          </p:nvSpPr>
          <p:spPr bwMode="auto">
            <a:xfrm>
              <a:off x="2197" y="992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16"/>
            <p:cNvSpPr>
              <a:spLocks noChangeShapeType="1"/>
            </p:cNvSpPr>
            <p:nvPr/>
          </p:nvSpPr>
          <p:spPr bwMode="auto">
            <a:xfrm>
              <a:off x="1070" y="992"/>
              <a:ext cx="0" cy="6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17"/>
            <p:cNvSpPr>
              <a:spLocks noChangeShapeType="1"/>
            </p:cNvSpPr>
            <p:nvPr/>
          </p:nvSpPr>
          <p:spPr bwMode="auto">
            <a:xfrm>
              <a:off x="3648" y="992"/>
              <a:ext cx="0" cy="3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18"/>
            <p:cNvSpPr>
              <a:spLocks noChangeShapeType="1"/>
            </p:cNvSpPr>
            <p:nvPr/>
          </p:nvSpPr>
          <p:spPr bwMode="auto">
            <a:xfrm>
              <a:off x="4614" y="992"/>
              <a:ext cx="0" cy="7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19"/>
            <p:cNvSpPr>
              <a:spLocks noChangeShapeType="1"/>
            </p:cNvSpPr>
            <p:nvPr/>
          </p:nvSpPr>
          <p:spPr bwMode="auto">
            <a:xfrm flipH="1">
              <a:off x="1070" y="1239"/>
              <a:ext cx="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20"/>
            <p:cNvSpPr>
              <a:spLocks noChangeShapeType="1"/>
            </p:cNvSpPr>
            <p:nvPr/>
          </p:nvSpPr>
          <p:spPr bwMode="auto">
            <a:xfrm>
              <a:off x="1875" y="1239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21"/>
            <p:cNvSpPr>
              <a:spLocks noChangeShapeType="1"/>
            </p:cNvSpPr>
            <p:nvPr/>
          </p:nvSpPr>
          <p:spPr bwMode="auto">
            <a:xfrm flipH="1">
              <a:off x="2197" y="1239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22"/>
            <p:cNvSpPr>
              <a:spLocks noChangeShapeType="1"/>
            </p:cNvSpPr>
            <p:nvPr/>
          </p:nvSpPr>
          <p:spPr bwMode="auto">
            <a:xfrm>
              <a:off x="2519" y="1239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23"/>
            <p:cNvSpPr>
              <a:spLocks noChangeShapeType="1"/>
            </p:cNvSpPr>
            <p:nvPr/>
          </p:nvSpPr>
          <p:spPr bwMode="auto">
            <a:xfrm flipH="1" flipV="1">
              <a:off x="2842" y="1239"/>
              <a:ext cx="3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24"/>
            <p:cNvSpPr>
              <a:spLocks noChangeShapeType="1"/>
            </p:cNvSpPr>
            <p:nvPr/>
          </p:nvSpPr>
          <p:spPr bwMode="auto">
            <a:xfrm>
              <a:off x="3325" y="1239"/>
              <a:ext cx="3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25"/>
            <p:cNvSpPr>
              <a:spLocks noChangeShapeType="1"/>
            </p:cNvSpPr>
            <p:nvPr/>
          </p:nvSpPr>
          <p:spPr bwMode="auto">
            <a:xfrm flipH="1">
              <a:off x="3648" y="1239"/>
              <a:ext cx="3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Line 26"/>
            <p:cNvSpPr>
              <a:spLocks noChangeShapeType="1"/>
            </p:cNvSpPr>
            <p:nvPr/>
          </p:nvSpPr>
          <p:spPr bwMode="auto">
            <a:xfrm>
              <a:off x="4130" y="1239"/>
              <a:ext cx="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27"/>
            <p:cNvSpPr>
              <a:spLocks noChangeShapeType="1"/>
            </p:cNvSpPr>
            <p:nvPr/>
          </p:nvSpPr>
          <p:spPr bwMode="auto">
            <a:xfrm flipH="1">
              <a:off x="1070" y="1487"/>
              <a:ext cx="8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Line 28"/>
            <p:cNvSpPr>
              <a:spLocks noChangeShapeType="1"/>
            </p:cNvSpPr>
            <p:nvPr/>
          </p:nvSpPr>
          <p:spPr bwMode="auto">
            <a:xfrm>
              <a:off x="2037" y="1487"/>
              <a:ext cx="8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Line 29"/>
            <p:cNvSpPr>
              <a:spLocks noChangeShapeType="1"/>
            </p:cNvSpPr>
            <p:nvPr/>
          </p:nvSpPr>
          <p:spPr bwMode="auto">
            <a:xfrm flipH="1">
              <a:off x="2842" y="1487"/>
              <a:ext cx="6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Line 30"/>
            <p:cNvSpPr>
              <a:spLocks noChangeShapeType="1"/>
            </p:cNvSpPr>
            <p:nvPr/>
          </p:nvSpPr>
          <p:spPr bwMode="auto">
            <a:xfrm>
              <a:off x="3648" y="1487"/>
              <a:ext cx="9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55" name="Object 31"/>
            <p:cNvGraphicFramePr>
              <a:graphicFrameLocks noChangeAspect="1"/>
            </p:cNvGraphicFramePr>
            <p:nvPr/>
          </p:nvGraphicFramePr>
          <p:xfrm>
            <a:off x="909" y="743"/>
            <a:ext cx="232" cy="255"/>
          </p:xfrm>
          <a:graphic>
            <a:graphicData uri="http://schemas.openxmlformats.org/presentationml/2006/ole">
              <p:oleObj spid="_x0000_s27694" name="公式" r:id="rId8" imgW="266469" imgH="355292" progId="">
                <p:embed/>
              </p:oleObj>
            </a:graphicData>
          </a:graphic>
        </p:graphicFrame>
        <p:graphicFrame>
          <p:nvGraphicFramePr>
            <p:cNvPr id="27656" name="Object 32"/>
            <p:cNvGraphicFramePr>
              <a:graphicFrameLocks noChangeAspect="1"/>
            </p:cNvGraphicFramePr>
            <p:nvPr/>
          </p:nvGraphicFramePr>
          <p:xfrm>
            <a:off x="4453" y="743"/>
            <a:ext cx="269" cy="256"/>
          </p:xfrm>
          <a:graphic>
            <a:graphicData uri="http://schemas.openxmlformats.org/presentationml/2006/ole">
              <p:oleObj spid="_x0000_s27695" name="公式" r:id="rId9" imgW="355446" imgH="368140" progId="">
                <p:embed/>
              </p:oleObj>
            </a:graphicData>
          </a:graphic>
        </p:graphicFrame>
        <p:graphicFrame>
          <p:nvGraphicFramePr>
            <p:cNvPr id="27657" name="Object 33"/>
            <p:cNvGraphicFramePr>
              <a:graphicFrameLocks noChangeAspect="1"/>
            </p:cNvGraphicFramePr>
            <p:nvPr/>
          </p:nvGraphicFramePr>
          <p:xfrm>
            <a:off x="2037" y="743"/>
            <a:ext cx="232" cy="207"/>
          </p:xfrm>
          <a:graphic>
            <a:graphicData uri="http://schemas.openxmlformats.org/presentationml/2006/ole">
              <p:oleObj spid="_x0000_s27696" name="公式" r:id="rId10" imgW="304536" imgH="317225" progId="">
                <p:embed/>
              </p:oleObj>
            </a:graphicData>
          </a:graphic>
        </p:graphicFrame>
        <p:graphicFrame>
          <p:nvGraphicFramePr>
            <p:cNvPr id="27658" name="Object 34"/>
            <p:cNvGraphicFramePr>
              <a:graphicFrameLocks noChangeAspect="1"/>
            </p:cNvGraphicFramePr>
            <p:nvPr/>
          </p:nvGraphicFramePr>
          <p:xfrm>
            <a:off x="3486" y="743"/>
            <a:ext cx="286" cy="207"/>
          </p:xfrm>
          <a:graphic>
            <a:graphicData uri="http://schemas.openxmlformats.org/presentationml/2006/ole">
              <p:oleObj spid="_x0000_s27697" name="公式" r:id="rId11" imgW="393529" imgH="342751" progId="">
                <p:embed/>
              </p:oleObj>
            </a:graphicData>
          </a:graphic>
        </p:graphicFrame>
        <p:graphicFrame>
          <p:nvGraphicFramePr>
            <p:cNvPr id="27659" name="Object 35"/>
            <p:cNvGraphicFramePr>
              <a:graphicFrameLocks noChangeAspect="1"/>
            </p:cNvGraphicFramePr>
            <p:nvPr/>
          </p:nvGraphicFramePr>
          <p:xfrm>
            <a:off x="1553" y="1116"/>
            <a:ext cx="197" cy="175"/>
          </p:xfrm>
          <a:graphic>
            <a:graphicData uri="http://schemas.openxmlformats.org/presentationml/2006/ole">
              <p:oleObj spid="_x0000_s27698" name="公式" r:id="rId12" imgW="279279" imgH="241195" progId="">
                <p:embed/>
              </p:oleObj>
            </a:graphicData>
          </a:graphic>
        </p:graphicFrame>
        <p:graphicFrame>
          <p:nvGraphicFramePr>
            <p:cNvPr id="27660" name="Object 36"/>
            <p:cNvGraphicFramePr>
              <a:graphicFrameLocks noChangeAspect="1"/>
            </p:cNvGraphicFramePr>
            <p:nvPr/>
          </p:nvGraphicFramePr>
          <p:xfrm>
            <a:off x="3970" y="1116"/>
            <a:ext cx="250" cy="221"/>
          </p:xfrm>
          <a:graphic>
            <a:graphicData uri="http://schemas.openxmlformats.org/presentationml/2006/ole">
              <p:oleObj spid="_x0000_s27699" name="公式" r:id="rId13" imgW="368140" imgH="342751" progId="">
                <p:embed/>
              </p:oleObj>
            </a:graphicData>
          </a:graphic>
        </p:graphicFrame>
        <p:graphicFrame>
          <p:nvGraphicFramePr>
            <p:cNvPr id="27661" name="Object 37"/>
            <p:cNvGraphicFramePr>
              <a:graphicFrameLocks noChangeAspect="1"/>
            </p:cNvGraphicFramePr>
            <p:nvPr/>
          </p:nvGraphicFramePr>
          <p:xfrm>
            <a:off x="2359" y="1116"/>
            <a:ext cx="232" cy="255"/>
          </p:xfrm>
          <a:graphic>
            <a:graphicData uri="http://schemas.openxmlformats.org/presentationml/2006/ole">
              <p:oleObj spid="_x0000_s27700" name="公式" r:id="rId14" imgW="291847" imgH="317225" progId="">
                <p:embed/>
              </p:oleObj>
            </a:graphicData>
          </a:graphic>
        </p:graphicFrame>
        <p:graphicFrame>
          <p:nvGraphicFramePr>
            <p:cNvPr id="27662" name="Object 38"/>
            <p:cNvGraphicFramePr>
              <a:graphicFrameLocks noChangeAspect="1"/>
            </p:cNvGraphicFramePr>
            <p:nvPr/>
          </p:nvGraphicFramePr>
          <p:xfrm>
            <a:off x="3164" y="1116"/>
            <a:ext cx="287" cy="255"/>
          </p:xfrm>
          <a:graphic>
            <a:graphicData uri="http://schemas.openxmlformats.org/presentationml/2006/ole">
              <p:oleObj spid="_x0000_s27701" name="公式" r:id="rId15" imgW="380835" imgH="342751" progId="">
                <p:embed/>
              </p:oleObj>
            </a:graphicData>
          </a:graphic>
        </p:graphicFrame>
        <p:graphicFrame>
          <p:nvGraphicFramePr>
            <p:cNvPr id="27663" name="Object 39"/>
            <p:cNvGraphicFramePr>
              <a:graphicFrameLocks noChangeAspect="1"/>
            </p:cNvGraphicFramePr>
            <p:nvPr/>
          </p:nvGraphicFramePr>
          <p:xfrm>
            <a:off x="1875" y="1363"/>
            <a:ext cx="162" cy="176"/>
          </p:xfrm>
          <a:graphic>
            <a:graphicData uri="http://schemas.openxmlformats.org/presentationml/2006/ole">
              <p:oleObj spid="_x0000_s27702" name="公式" r:id="rId16" imgW="241195" imgH="241195" progId="">
                <p:embed/>
              </p:oleObj>
            </a:graphicData>
          </a:graphic>
        </p:graphicFrame>
        <p:graphicFrame>
          <p:nvGraphicFramePr>
            <p:cNvPr id="27664" name="Object 40"/>
            <p:cNvGraphicFramePr>
              <a:graphicFrameLocks noChangeAspect="1"/>
            </p:cNvGraphicFramePr>
            <p:nvPr/>
          </p:nvGraphicFramePr>
          <p:xfrm>
            <a:off x="3486" y="1363"/>
            <a:ext cx="217" cy="222"/>
          </p:xfrm>
          <a:graphic>
            <a:graphicData uri="http://schemas.openxmlformats.org/presentationml/2006/ole">
              <p:oleObj spid="_x0000_s27703" name="公式" r:id="rId17" imgW="342751" imgH="342751" progId="">
                <p:embed/>
              </p:oleObj>
            </a:graphicData>
          </a:graphic>
        </p:graphicFrame>
        <p:graphicFrame>
          <p:nvGraphicFramePr>
            <p:cNvPr id="27665" name="Object 41"/>
            <p:cNvGraphicFramePr>
              <a:graphicFrameLocks noChangeAspect="1"/>
            </p:cNvGraphicFramePr>
            <p:nvPr/>
          </p:nvGraphicFramePr>
          <p:xfrm>
            <a:off x="2843" y="743"/>
            <a:ext cx="234" cy="222"/>
          </p:xfrm>
          <a:graphic>
            <a:graphicData uri="http://schemas.openxmlformats.org/presentationml/2006/ole">
              <p:oleObj spid="_x0000_s27704" name="公式" r:id="rId18" imgW="253890" imgH="330057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1692275" y="3429000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2987675" y="1268413"/>
            <a:ext cx="388937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4859338" y="2276475"/>
            <a:ext cx="0" cy="2447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1835150" y="1268413"/>
            <a:ext cx="3097213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4932363" y="1268413"/>
            <a:ext cx="2374900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692275" y="3500438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A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643438" y="404813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C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019925" y="3716338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B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140200" y="3573463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C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V="1">
            <a:off x="1835150" y="2924175"/>
            <a:ext cx="30241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4716463" y="2924175"/>
            <a:ext cx="25923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5003800" y="2349500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71550" y="404813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●</a:t>
            </a:r>
            <a:r>
              <a:rPr lang="zh-CN" altLang="en-US" sz="3600" b="1"/>
              <a:t>符号规定：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71550" y="1268413"/>
            <a:ext cx="720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Q</a:t>
            </a:r>
            <a:r>
              <a:rPr lang="zh-CN" altLang="en-US" sz="3600" b="1"/>
              <a:t>在</a:t>
            </a:r>
            <a:r>
              <a:rPr lang="en-US" altLang="zh-CN" sz="3600" b="1"/>
              <a:t>F</a:t>
            </a:r>
            <a:r>
              <a:rPr lang="zh-CN" altLang="en-US" sz="3600" b="1"/>
              <a:t>之左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  <a:r>
              <a:rPr lang="en-US" altLang="zh-CN" sz="3600" b="1"/>
              <a:t>x&gt;0;Q</a:t>
            </a:r>
            <a:r>
              <a:rPr lang="zh-CN" altLang="en-US" sz="3600" b="1"/>
              <a:t>在</a:t>
            </a:r>
            <a:r>
              <a:rPr lang="en-US" altLang="zh-CN" sz="3600" b="1"/>
              <a:t>F</a:t>
            </a:r>
            <a:r>
              <a:rPr lang="zh-CN" altLang="en-US" sz="3600" b="1"/>
              <a:t>之右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  <a:r>
              <a:rPr lang="en-US" altLang="zh-CN" sz="3600" b="1"/>
              <a:t>x&lt;0.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71550" y="2060575"/>
            <a:ext cx="58324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Q</a:t>
            </a:r>
            <a:r>
              <a:rPr lang="zh-CN" altLang="zh-CN" sz="3600" b="1"/>
              <a:t>′</a:t>
            </a:r>
            <a:r>
              <a:rPr lang="zh-CN" altLang="en-US" sz="3600" b="1"/>
              <a:t>在</a:t>
            </a:r>
            <a:r>
              <a:rPr lang="en-US" altLang="zh-CN" sz="3600" b="1"/>
              <a:t>F </a:t>
            </a:r>
            <a:r>
              <a:rPr lang="zh-CN" altLang="zh-CN" sz="3600" b="1"/>
              <a:t>′</a:t>
            </a:r>
            <a:r>
              <a:rPr lang="zh-CN" altLang="en-US" sz="3600" b="1"/>
              <a:t>之左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  <a:r>
              <a:rPr lang="en-US" altLang="zh-CN" sz="3600" b="1"/>
              <a:t>x </a:t>
            </a:r>
            <a:r>
              <a:rPr lang="zh-CN" altLang="zh-CN" sz="3600" b="1"/>
              <a:t>′</a:t>
            </a:r>
            <a:r>
              <a:rPr lang="en-US" altLang="zh-CN" sz="3600" b="1"/>
              <a:t> &lt;0;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Q </a:t>
            </a:r>
            <a:r>
              <a:rPr lang="zh-CN" altLang="zh-CN" sz="3600" b="1"/>
              <a:t>′</a:t>
            </a:r>
            <a:r>
              <a:rPr lang="zh-CN" altLang="en-US" sz="3600" b="1"/>
              <a:t>在</a:t>
            </a:r>
            <a:r>
              <a:rPr lang="en-US" altLang="zh-CN" sz="3600" b="1"/>
              <a:t>F </a:t>
            </a:r>
            <a:r>
              <a:rPr lang="zh-CN" altLang="zh-CN" sz="3600" b="1"/>
              <a:t>′</a:t>
            </a:r>
            <a:r>
              <a:rPr lang="zh-CN" altLang="en-US" sz="3600" b="1"/>
              <a:t>之右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  <a:r>
              <a:rPr lang="en-US" altLang="zh-CN" sz="3600" b="1"/>
              <a:t>x </a:t>
            </a:r>
            <a:r>
              <a:rPr lang="zh-CN" altLang="zh-CN" sz="3600" b="1"/>
              <a:t>′</a:t>
            </a:r>
            <a:r>
              <a:rPr lang="en-US" altLang="zh-CN" sz="3600" b="1"/>
              <a:t> &gt;0.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684213" y="2852738"/>
            <a:ext cx="8459787" cy="3529012"/>
            <a:chOff x="1012" y="-486"/>
            <a:chExt cx="4539" cy="2038"/>
          </a:xfrm>
        </p:grpSpPr>
        <p:sp>
          <p:nvSpPr>
            <p:cNvPr id="28689" name="AutoShape 6"/>
            <p:cNvSpPr>
              <a:spLocks noChangeAspect="1" noChangeArrowheads="1"/>
            </p:cNvSpPr>
            <p:nvPr/>
          </p:nvSpPr>
          <p:spPr bwMode="auto">
            <a:xfrm>
              <a:off x="1012" y="-486"/>
              <a:ext cx="4539" cy="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0" name="Line 7"/>
            <p:cNvSpPr>
              <a:spLocks noChangeShapeType="1"/>
            </p:cNvSpPr>
            <p:nvPr/>
          </p:nvSpPr>
          <p:spPr bwMode="auto">
            <a:xfrm>
              <a:off x="1168" y="601"/>
              <a:ext cx="40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8"/>
            <p:cNvSpPr>
              <a:spLocks noChangeShapeType="1"/>
            </p:cNvSpPr>
            <p:nvPr/>
          </p:nvSpPr>
          <p:spPr bwMode="auto">
            <a:xfrm>
              <a:off x="2734" y="601"/>
              <a:ext cx="1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9"/>
            <p:cNvSpPr>
              <a:spLocks noChangeShapeType="1"/>
            </p:cNvSpPr>
            <p:nvPr/>
          </p:nvSpPr>
          <p:spPr bwMode="auto">
            <a:xfrm>
              <a:off x="1325" y="601"/>
              <a:ext cx="0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10"/>
            <p:cNvSpPr>
              <a:spLocks noChangeShapeType="1"/>
            </p:cNvSpPr>
            <p:nvPr/>
          </p:nvSpPr>
          <p:spPr bwMode="auto">
            <a:xfrm>
              <a:off x="2108" y="601"/>
              <a:ext cx="1" cy="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11"/>
            <p:cNvSpPr>
              <a:spLocks noChangeShapeType="1"/>
            </p:cNvSpPr>
            <p:nvPr/>
          </p:nvSpPr>
          <p:spPr bwMode="auto">
            <a:xfrm>
              <a:off x="4768" y="601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12"/>
            <p:cNvSpPr>
              <a:spLocks noChangeShapeType="1"/>
            </p:cNvSpPr>
            <p:nvPr/>
          </p:nvSpPr>
          <p:spPr bwMode="auto">
            <a:xfrm flipH="1">
              <a:off x="2108" y="1009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Line 13"/>
            <p:cNvSpPr>
              <a:spLocks noChangeShapeType="1"/>
            </p:cNvSpPr>
            <p:nvPr/>
          </p:nvSpPr>
          <p:spPr bwMode="auto">
            <a:xfrm>
              <a:off x="3047" y="1009"/>
              <a:ext cx="6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14"/>
            <p:cNvSpPr>
              <a:spLocks noChangeShapeType="1"/>
            </p:cNvSpPr>
            <p:nvPr/>
          </p:nvSpPr>
          <p:spPr bwMode="auto">
            <a:xfrm flipH="1">
              <a:off x="2734" y="737"/>
              <a:ext cx="3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Line 15"/>
            <p:cNvSpPr>
              <a:spLocks noChangeShapeType="1"/>
            </p:cNvSpPr>
            <p:nvPr/>
          </p:nvSpPr>
          <p:spPr bwMode="auto">
            <a:xfrm>
              <a:off x="3203" y="737"/>
              <a:ext cx="4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16"/>
            <p:cNvSpPr>
              <a:spLocks noChangeShapeType="1"/>
            </p:cNvSpPr>
            <p:nvPr/>
          </p:nvSpPr>
          <p:spPr bwMode="auto">
            <a:xfrm flipH="1" flipV="1">
              <a:off x="2108" y="737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17"/>
            <p:cNvSpPr>
              <a:spLocks noChangeShapeType="1"/>
            </p:cNvSpPr>
            <p:nvPr/>
          </p:nvSpPr>
          <p:spPr bwMode="auto">
            <a:xfrm>
              <a:off x="2577" y="737"/>
              <a:ext cx="15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18"/>
            <p:cNvSpPr>
              <a:spLocks noChangeShapeType="1"/>
            </p:cNvSpPr>
            <p:nvPr/>
          </p:nvSpPr>
          <p:spPr bwMode="auto">
            <a:xfrm flipH="1">
              <a:off x="3673" y="873"/>
              <a:ext cx="4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19"/>
            <p:cNvSpPr>
              <a:spLocks noChangeShapeType="1"/>
            </p:cNvSpPr>
            <p:nvPr/>
          </p:nvSpPr>
          <p:spPr bwMode="auto">
            <a:xfrm flipV="1">
              <a:off x="4455" y="872"/>
              <a:ext cx="3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20"/>
            <p:cNvSpPr>
              <a:spLocks noChangeShapeType="1"/>
            </p:cNvSpPr>
            <p:nvPr/>
          </p:nvSpPr>
          <p:spPr bwMode="auto">
            <a:xfrm flipH="1">
              <a:off x="1325" y="1144"/>
              <a:ext cx="9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Line 21"/>
            <p:cNvSpPr>
              <a:spLocks noChangeShapeType="1"/>
            </p:cNvSpPr>
            <p:nvPr/>
          </p:nvSpPr>
          <p:spPr bwMode="auto">
            <a:xfrm>
              <a:off x="2421" y="1144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Line 22"/>
            <p:cNvSpPr>
              <a:spLocks noChangeShapeType="1"/>
            </p:cNvSpPr>
            <p:nvPr/>
          </p:nvSpPr>
          <p:spPr bwMode="auto">
            <a:xfrm flipH="1">
              <a:off x="1325" y="1280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23"/>
            <p:cNvSpPr>
              <a:spLocks noChangeShapeType="1"/>
            </p:cNvSpPr>
            <p:nvPr/>
          </p:nvSpPr>
          <p:spPr bwMode="auto">
            <a:xfrm>
              <a:off x="2734" y="1280"/>
              <a:ext cx="20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74" name="Object 24"/>
            <p:cNvGraphicFramePr>
              <a:graphicFrameLocks noChangeAspect="1"/>
            </p:cNvGraphicFramePr>
            <p:nvPr/>
          </p:nvGraphicFramePr>
          <p:xfrm>
            <a:off x="1168" y="329"/>
            <a:ext cx="226" cy="279"/>
          </p:xfrm>
          <a:graphic>
            <a:graphicData uri="http://schemas.openxmlformats.org/presentationml/2006/ole">
              <p:oleObj spid="_x0000_s28713" name="公式" r:id="rId3" imgW="266469" imgH="355292" progId="">
                <p:embed/>
              </p:oleObj>
            </a:graphicData>
          </a:graphic>
        </p:graphicFrame>
        <p:graphicFrame>
          <p:nvGraphicFramePr>
            <p:cNvPr id="28675" name="Object 25"/>
            <p:cNvGraphicFramePr>
              <a:graphicFrameLocks noChangeAspect="1"/>
            </p:cNvGraphicFramePr>
            <p:nvPr/>
          </p:nvGraphicFramePr>
          <p:xfrm>
            <a:off x="2577" y="329"/>
            <a:ext cx="262" cy="280"/>
          </p:xfrm>
          <a:graphic>
            <a:graphicData uri="http://schemas.openxmlformats.org/presentationml/2006/ole">
              <p:oleObj spid="_x0000_s28714" name="公式" r:id="rId4" imgW="355446" imgH="368140" progId="">
                <p:embed/>
              </p:oleObj>
            </a:graphicData>
          </a:graphic>
        </p:graphicFrame>
        <p:graphicFrame>
          <p:nvGraphicFramePr>
            <p:cNvPr id="28676" name="Object 26"/>
            <p:cNvGraphicFramePr>
              <a:graphicFrameLocks noChangeAspect="1"/>
            </p:cNvGraphicFramePr>
            <p:nvPr/>
          </p:nvGraphicFramePr>
          <p:xfrm>
            <a:off x="4612" y="329"/>
            <a:ext cx="225" cy="227"/>
          </p:xfrm>
          <a:graphic>
            <a:graphicData uri="http://schemas.openxmlformats.org/presentationml/2006/ole">
              <p:oleObj spid="_x0000_s28715" name="公式" r:id="rId5" imgW="304536" imgH="317225" progId="">
                <p:embed/>
              </p:oleObj>
            </a:graphicData>
          </a:graphic>
        </p:graphicFrame>
        <p:graphicFrame>
          <p:nvGraphicFramePr>
            <p:cNvPr id="28677" name="Object 27"/>
            <p:cNvGraphicFramePr>
              <a:graphicFrameLocks noChangeAspect="1"/>
            </p:cNvGraphicFramePr>
            <p:nvPr/>
          </p:nvGraphicFramePr>
          <p:xfrm>
            <a:off x="1951" y="329"/>
            <a:ext cx="278" cy="227"/>
          </p:xfrm>
          <a:graphic>
            <a:graphicData uri="http://schemas.openxmlformats.org/presentationml/2006/ole">
              <p:oleObj spid="_x0000_s28716" name="公式" r:id="rId6" imgW="393529" imgH="342751" progId="">
                <p:embed/>
              </p:oleObj>
            </a:graphicData>
          </a:graphic>
        </p:graphicFrame>
        <p:graphicFrame>
          <p:nvGraphicFramePr>
            <p:cNvPr id="28678" name="Object 28"/>
            <p:cNvGraphicFramePr>
              <a:graphicFrameLocks noChangeAspect="1"/>
            </p:cNvGraphicFramePr>
            <p:nvPr/>
          </p:nvGraphicFramePr>
          <p:xfrm>
            <a:off x="2577" y="1144"/>
            <a:ext cx="191" cy="193"/>
          </p:xfrm>
          <a:graphic>
            <a:graphicData uri="http://schemas.openxmlformats.org/presentationml/2006/ole">
              <p:oleObj spid="_x0000_s28717" name="公式" r:id="rId7" imgW="279279" imgH="241195" progId="">
                <p:embed/>
              </p:oleObj>
            </a:graphicData>
          </a:graphic>
        </p:graphicFrame>
        <p:graphicFrame>
          <p:nvGraphicFramePr>
            <p:cNvPr id="28679" name="Object 29"/>
            <p:cNvGraphicFramePr>
              <a:graphicFrameLocks noChangeAspect="1"/>
            </p:cNvGraphicFramePr>
            <p:nvPr/>
          </p:nvGraphicFramePr>
          <p:xfrm>
            <a:off x="2421" y="601"/>
            <a:ext cx="242" cy="243"/>
          </p:xfrm>
          <a:graphic>
            <a:graphicData uri="http://schemas.openxmlformats.org/presentationml/2006/ole">
              <p:oleObj spid="_x0000_s28718" name="公式" r:id="rId8" imgW="368140" imgH="342751" progId="">
                <p:embed/>
              </p:oleObj>
            </a:graphicData>
          </a:graphic>
        </p:graphicFrame>
        <p:graphicFrame>
          <p:nvGraphicFramePr>
            <p:cNvPr id="28680" name="Object 30"/>
            <p:cNvGraphicFramePr>
              <a:graphicFrameLocks noChangeAspect="1"/>
            </p:cNvGraphicFramePr>
            <p:nvPr/>
          </p:nvGraphicFramePr>
          <p:xfrm>
            <a:off x="4142" y="737"/>
            <a:ext cx="383" cy="280"/>
          </p:xfrm>
          <a:graphic>
            <a:graphicData uri="http://schemas.openxmlformats.org/presentationml/2006/ole">
              <p:oleObj spid="_x0000_s28719" name="公式" r:id="rId9" imgW="672808" imgH="317362" progId="">
                <p:embed/>
              </p:oleObj>
            </a:graphicData>
          </a:graphic>
        </p:graphicFrame>
        <p:graphicFrame>
          <p:nvGraphicFramePr>
            <p:cNvPr id="28681" name="Object 31"/>
            <p:cNvGraphicFramePr>
              <a:graphicFrameLocks noChangeAspect="1"/>
            </p:cNvGraphicFramePr>
            <p:nvPr/>
          </p:nvGraphicFramePr>
          <p:xfrm>
            <a:off x="2734" y="873"/>
            <a:ext cx="434" cy="280"/>
          </p:xfrm>
          <a:graphic>
            <a:graphicData uri="http://schemas.openxmlformats.org/presentationml/2006/ole">
              <p:oleObj spid="_x0000_s28720" name="公式" r:id="rId10" imgW="761669" imgH="342751" progId="">
                <p:embed/>
              </p:oleObj>
            </a:graphicData>
          </a:graphic>
        </p:graphicFrame>
        <p:graphicFrame>
          <p:nvGraphicFramePr>
            <p:cNvPr id="28682" name="Object 32"/>
            <p:cNvGraphicFramePr>
              <a:graphicFrameLocks noChangeAspect="1"/>
            </p:cNvGraphicFramePr>
            <p:nvPr/>
          </p:nvGraphicFramePr>
          <p:xfrm>
            <a:off x="2264" y="1009"/>
            <a:ext cx="158" cy="192"/>
          </p:xfrm>
          <a:graphic>
            <a:graphicData uri="http://schemas.openxmlformats.org/presentationml/2006/ole">
              <p:oleObj spid="_x0000_s28721" name="公式" r:id="rId11" imgW="241195" imgH="241195" progId="">
                <p:embed/>
              </p:oleObj>
            </a:graphicData>
          </a:graphic>
        </p:graphicFrame>
        <p:graphicFrame>
          <p:nvGraphicFramePr>
            <p:cNvPr id="28683" name="Object 33"/>
            <p:cNvGraphicFramePr>
              <a:graphicFrameLocks noChangeAspect="1"/>
            </p:cNvGraphicFramePr>
            <p:nvPr/>
          </p:nvGraphicFramePr>
          <p:xfrm>
            <a:off x="2931" y="601"/>
            <a:ext cx="442" cy="243"/>
          </p:xfrm>
          <a:graphic>
            <a:graphicData uri="http://schemas.openxmlformats.org/presentationml/2006/ole">
              <p:oleObj spid="_x0000_s28722" name="公式" r:id="rId12" imgW="723586" imgH="342751" progId="">
                <p:embed/>
              </p:oleObj>
            </a:graphicData>
          </a:graphic>
        </p:graphicFrame>
        <p:sp>
          <p:nvSpPr>
            <p:cNvPr id="28707" name="Line 34"/>
            <p:cNvSpPr>
              <a:spLocks noChangeShapeType="1"/>
            </p:cNvSpPr>
            <p:nvPr/>
          </p:nvSpPr>
          <p:spPr bwMode="auto">
            <a:xfrm>
              <a:off x="3673" y="57"/>
              <a:ext cx="1" cy="12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Line 35"/>
            <p:cNvSpPr>
              <a:spLocks noChangeShapeType="1"/>
            </p:cNvSpPr>
            <p:nvPr/>
          </p:nvSpPr>
          <p:spPr bwMode="auto">
            <a:xfrm flipH="1">
              <a:off x="3516" y="1280"/>
              <a:ext cx="157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Line 36"/>
            <p:cNvSpPr>
              <a:spLocks noChangeShapeType="1"/>
            </p:cNvSpPr>
            <p:nvPr/>
          </p:nvSpPr>
          <p:spPr bwMode="auto">
            <a:xfrm>
              <a:off x="3673" y="1280"/>
              <a:ext cx="156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Line 37"/>
            <p:cNvSpPr>
              <a:spLocks noChangeShapeType="1"/>
            </p:cNvSpPr>
            <p:nvPr/>
          </p:nvSpPr>
          <p:spPr bwMode="auto">
            <a:xfrm>
              <a:off x="3516" y="-78"/>
              <a:ext cx="157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Line 38"/>
            <p:cNvSpPr>
              <a:spLocks noChangeShapeType="1"/>
            </p:cNvSpPr>
            <p:nvPr/>
          </p:nvSpPr>
          <p:spPr bwMode="auto">
            <a:xfrm flipH="1">
              <a:off x="3673" y="-78"/>
              <a:ext cx="156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84" name="Object 39"/>
            <p:cNvGraphicFramePr>
              <a:graphicFrameLocks noChangeAspect="1"/>
            </p:cNvGraphicFramePr>
            <p:nvPr/>
          </p:nvGraphicFramePr>
          <p:xfrm>
            <a:off x="3360" y="329"/>
            <a:ext cx="226" cy="243"/>
          </p:xfrm>
          <a:graphic>
            <a:graphicData uri="http://schemas.openxmlformats.org/presentationml/2006/ole">
              <p:oleObj spid="_x0000_s28723" name="公式" r:id="rId13" imgW="253890" imgH="330057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258888" y="692150"/>
          <a:ext cx="5207000" cy="457200"/>
        </p:xfrm>
        <a:graphic>
          <a:graphicData uri="http://schemas.openxmlformats.org/presentationml/2006/ole">
            <p:oleObj spid="_x0000_s29705" name="公式" r:id="rId3" imgW="5207000" imgH="457200" progId="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258888" y="1557338"/>
          <a:ext cx="6121400" cy="457200"/>
        </p:xfrm>
        <a:graphic>
          <a:graphicData uri="http://schemas.openxmlformats.org/presentationml/2006/ole">
            <p:oleObj spid="_x0000_s29706" name="公式" r:id="rId4" imgW="6375400" imgH="457200" progId="">
              <p:embed/>
            </p:oleObj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827088" y="2205038"/>
            <a:ext cx="3240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横向放大率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258888" y="2924175"/>
          <a:ext cx="5256212" cy="1214438"/>
        </p:xfrm>
        <a:graphic>
          <a:graphicData uri="http://schemas.openxmlformats.org/presentationml/2006/ole">
            <p:oleObj spid="_x0000_s29707" name="公式" r:id="rId5" imgW="4330700" imgH="1003300" progId="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187450" y="4221163"/>
          <a:ext cx="6164263" cy="1260475"/>
        </p:xfrm>
        <a:graphic>
          <a:graphicData uri="http://schemas.openxmlformats.org/presentationml/2006/ole">
            <p:oleObj spid="_x0000_s29708" name="公式" r:id="rId6" imgW="5080000" imgH="1041400" progId="">
              <p:embed/>
            </p:oleObj>
          </a:graphicData>
        </a:graphic>
      </p:graphicFrame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827088" y="5516563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薄透镜：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042988" y="549275"/>
          <a:ext cx="4464050" cy="609600"/>
        </p:xfrm>
        <a:graphic>
          <a:graphicData uri="http://schemas.openxmlformats.org/presentationml/2006/ole">
            <p:oleObj spid="_x0000_s30727" name="公式" r:id="rId3" imgW="4470400" imgH="482600" progId="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042988" y="1268413"/>
          <a:ext cx="7088187" cy="1292225"/>
        </p:xfrm>
        <a:graphic>
          <a:graphicData uri="http://schemas.openxmlformats.org/presentationml/2006/ole">
            <p:oleObj spid="_x0000_s30728" name="公式" r:id="rId4" imgW="5842000" imgH="1066800" progId="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042988" y="2636838"/>
          <a:ext cx="7129462" cy="1639887"/>
        </p:xfrm>
        <a:graphic>
          <a:graphicData uri="http://schemas.openxmlformats.org/presentationml/2006/ole">
            <p:oleObj spid="_x0000_s30729" name="公式" r:id="rId5" imgW="6324600" imgH="1460500" progId="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016000" y="4724400"/>
          <a:ext cx="7059613" cy="1574800"/>
        </p:xfrm>
        <a:graphic>
          <a:graphicData uri="http://schemas.openxmlformats.org/presentationml/2006/ole">
            <p:oleObj spid="_x0000_s30730" name="公式" r:id="rId6" imgW="6413500" imgH="1435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827088" y="549275"/>
            <a:ext cx="720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若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132138" y="692150"/>
          <a:ext cx="2857500" cy="444500"/>
        </p:xfrm>
        <a:graphic>
          <a:graphicData uri="http://schemas.openxmlformats.org/presentationml/2006/ole">
            <p:oleObj spid="_x0000_s31758" name="公式" r:id="rId3" imgW="2857500" imgH="444500" progId="">
              <p:embed/>
            </p:oleObj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/>
              <a:t>4.</a:t>
            </a:r>
            <a:r>
              <a:rPr lang="zh-CN" altLang="en-US" sz="3600" b="1"/>
              <a:t>密接薄透镜组：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500563" y="1484313"/>
          <a:ext cx="1409700" cy="520700"/>
        </p:xfrm>
        <a:graphic>
          <a:graphicData uri="http://schemas.openxmlformats.org/presentationml/2006/ole">
            <p:oleObj spid="_x0000_s31759" name="公式" r:id="rId4" imgW="1651000" imgH="482600" progId="">
              <p:embed/>
            </p:oleObj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908175" y="2205038"/>
          <a:ext cx="5257800" cy="1003300"/>
        </p:xfrm>
        <a:graphic>
          <a:graphicData uri="http://schemas.openxmlformats.org/presentationml/2006/ole">
            <p:oleObj spid="_x0000_s31760" name="公式" r:id="rId5" imgW="5257800" imgH="1003300" progId="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2627313" y="4076700"/>
          <a:ext cx="3886200" cy="1003300"/>
        </p:xfrm>
        <a:graphic>
          <a:graphicData uri="http://schemas.openxmlformats.org/presentationml/2006/ole">
            <p:oleObj spid="_x0000_s31761" name="公式" r:id="rId6" imgW="3886200" imgH="1003300" progId="">
              <p:embed/>
            </p:oleObj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827088" y="3357563"/>
            <a:ext cx="4968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将以上两式相加</a:t>
            </a:r>
            <a:r>
              <a:rPr lang="en-US" altLang="zh-CN" sz="3600" b="1"/>
              <a:t>,</a:t>
            </a:r>
            <a:r>
              <a:rPr lang="zh-CN" altLang="en-US" sz="3600" b="1"/>
              <a:t>消去</a:t>
            </a:r>
          </a:p>
        </p:txBody>
      </p: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619250" y="5229225"/>
          <a:ext cx="5181600" cy="1003300"/>
        </p:xfrm>
        <a:graphic>
          <a:graphicData uri="http://schemas.openxmlformats.org/presentationml/2006/ole">
            <p:oleObj spid="_x0000_s31762" name="公式" r:id="rId7" imgW="5181600" imgH="1003300" progId="">
              <p:embed/>
            </p:oleObj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5148064" y="3429000"/>
          <a:ext cx="758825" cy="520700"/>
        </p:xfrm>
        <a:graphic>
          <a:graphicData uri="http://schemas.openxmlformats.org/presentationml/2006/ole">
            <p:oleObj spid="_x0000_s31763" name="公式" r:id="rId8" imgW="888614" imgH="482391" progId="">
              <p:embed/>
            </p:oleObj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795963" y="3357563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可得</a:t>
            </a:r>
            <a:r>
              <a:rPr lang="en-US" altLang="zh-CN" sz="3600" b="1"/>
              <a:t>,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827088" y="5300663"/>
            <a:ext cx="719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4" grpId="0"/>
      <p:bldP spid="46088" grpId="0"/>
      <p:bldP spid="46091" grpId="0"/>
      <p:bldP spid="460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55650" y="549275"/>
            <a:ext cx="215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光焦度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700338" y="549275"/>
          <a:ext cx="1371600" cy="914400"/>
        </p:xfrm>
        <a:graphic>
          <a:graphicData uri="http://schemas.openxmlformats.org/presentationml/2006/ole">
            <p:oleObj spid="_x0000_s32782" name="公式" r:id="rId3" imgW="1371600" imgH="914400" progId="">
              <p:embed/>
            </p:oleObj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211638" y="765175"/>
          <a:ext cx="3987800" cy="482600"/>
        </p:xfrm>
        <a:graphic>
          <a:graphicData uri="http://schemas.openxmlformats.org/presentationml/2006/ole">
            <p:oleObj spid="_x0000_s32783" name="公式" r:id="rId4" imgW="3987800" imgH="482600" progId="">
              <p:embed/>
            </p:oleObj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27088" y="1557338"/>
            <a:ext cx="6265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眼镜的度数是屈光度的</a:t>
            </a:r>
            <a:r>
              <a:rPr lang="en-US" altLang="zh-CN" sz="3600" b="1"/>
              <a:t>100</a:t>
            </a:r>
            <a:r>
              <a:rPr lang="zh-CN" altLang="en-US" sz="3600" b="1"/>
              <a:t>倍</a:t>
            </a:r>
            <a:r>
              <a:rPr lang="en-US" altLang="zh-CN" sz="3600" b="1"/>
              <a:t>.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827088" y="2276475"/>
            <a:ext cx="1296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例如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908175" y="2492375"/>
          <a:ext cx="3384550" cy="388938"/>
        </p:xfrm>
        <a:graphic>
          <a:graphicData uri="http://schemas.openxmlformats.org/presentationml/2006/ole">
            <p:oleObj spid="_x0000_s32784" name="公式" r:id="rId5" imgW="3314700" imgH="381000" progId="">
              <p:embed/>
            </p:oleObj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5364163" y="2276475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眼镜的度数是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27088" y="3068638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/>
              <a:t>200.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827088" y="3933825"/>
            <a:ext cx="480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5.</a:t>
            </a:r>
            <a:r>
              <a:rPr lang="zh-CN" altLang="en-US" sz="3600" b="1"/>
              <a:t>轴外物点成像作图法</a:t>
            </a:r>
            <a:r>
              <a:rPr lang="zh-CN" altLang="en-US" sz="3600"/>
              <a:t> 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5508625" y="4076700"/>
          <a:ext cx="1416050" cy="452438"/>
        </p:xfrm>
        <a:graphic>
          <a:graphicData uri="http://schemas.openxmlformats.org/presentationml/2006/ole">
            <p:oleObj spid="_x0000_s32785" name="公式" r:id="rId6" imgW="1409700" imgH="457200" progId="">
              <p:embed/>
            </p:oleObj>
          </a:graphicData>
        </a:graphic>
      </p:graphicFrame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755650" y="4581525"/>
            <a:ext cx="73453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3600" b="1"/>
              <a:t>⑴</a:t>
            </a:r>
            <a:r>
              <a:rPr lang="zh-CN" altLang="en-US" sz="3600" b="1">
                <a:solidFill>
                  <a:srgbClr val="FF6600"/>
                </a:solidFill>
              </a:rPr>
              <a:t>若物像方折射率相等，通过光心</a:t>
            </a:r>
            <a:r>
              <a:rPr lang="en-US" altLang="zh-CN" sz="3600" b="1">
                <a:solidFill>
                  <a:srgbClr val="FF6600"/>
                </a:solidFill>
              </a:rPr>
              <a:t>O</a:t>
            </a:r>
            <a:r>
              <a:rPr lang="zh-CN" altLang="en-US" sz="3600" b="1">
                <a:solidFill>
                  <a:srgbClr val="FF6600"/>
                </a:solidFill>
              </a:rPr>
              <a:t>的光线</a:t>
            </a:r>
            <a:r>
              <a:rPr lang="en-US" altLang="zh-CN" sz="3600" b="1">
                <a:solidFill>
                  <a:srgbClr val="FF6600"/>
                </a:solidFill>
              </a:rPr>
              <a:t>, </a:t>
            </a:r>
            <a:r>
              <a:rPr lang="zh-CN" altLang="en-US" sz="3600" b="1">
                <a:solidFill>
                  <a:srgbClr val="FF6600"/>
                </a:solidFill>
              </a:rPr>
              <a:t>经透镜后方向不变</a:t>
            </a:r>
            <a:r>
              <a:rPr lang="en-US" altLang="zh-CN" sz="3600" b="1">
                <a:solidFill>
                  <a:srgbClr val="FF6600"/>
                </a:solidFill>
              </a:rPr>
              <a:t>.  (</a:t>
            </a:r>
            <a:r>
              <a:rPr lang="zh-CN" altLang="en-US" sz="3600" b="1"/>
              <a:t>其原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9" grpId="0"/>
      <p:bldP spid="47110" grpId="0"/>
      <p:bldP spid="47112" grpId="0"/>
      <p:bldP spid="47113" grpId="0"/>
      <p:bldP spid="47115" grpId="0"/>
      <p:bldP spid="471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971550" y="439738"/>
            <a:ext cx="73453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3600" b="1"/>
              <a:t>因是薄透镜的中央部分可近似地看成是很薄的平行平面玻璃板</a:t>
            </a:r>
            <a:r>
              <a:rPr lang="en-US" altLang="zh-CN" sz="3600" b="1"/>
              <a:t>.)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1042988" y="2636838"/>
            <a:ext cx="3095625" cy="2811462"/>
            <a:chOff x="4049" y="3483"/>
            <a:chExt cx="3287" cy="2989"/>
          </a:xfrm>
        </p:grpSpPr>
        <p:sp>
          <p:nvSpPr>
            <p:cNvPr id="33802" name="AutoShape 6"/>
            <p:cNvSpPr>
              <a:spLocks noChangeAspect="1" noChangeArrowheads="1"/>
            </p:cNvSpPr>
            <p:nvPr/>
          </p:nvSpPr>
          <p:spPr bwMode="auto">
            <a:xfrm>
              <a:off x="4049" y="3483"/>
              <a:ext cx="3287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3" name="Rectangle 7"/>
            <p:cNvSpPr>
              <a:spLocks noChangeArrowheads="1"/>
            </p:cNvSpPr>
            <p:nvPr/>
          </p:nvSpPr>
          <p:spPr bwMode="auto">
            <a:xfrm>
              <a:off x="5301" y="3891"/>
              <a:ext cx="783" cy="217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4" name="Line 8"/>
            <p:cNvSpPr>
              <a:spLocks noChangeShapeType="1"/>
            </p:cNvSpPr>
            <p:nvPr/>
          </p:nvSpPr>
          <p:spPr bwMode="auto">
            <a:xfrm>
              <a:off x="4675" y="511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9"/>
            <p:cNvSpPr>
              <a:spLocks noChangeShapeType="1"/>
            </p:cNvSpPr>
            <p:nvPr/>
          </p:nvSpPr>
          <p:spPr bwMode="auto">
            <a:xfrm flipV="1">
              <a:off x="4519" y="5113"/>
              <a:ext cx="782" cy="6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0"/>
            <p:cNvSpPr>
              <a:spLocks noChangeShapeType="1"/>
            </p:cNvSpPr>
            <p:nvPr/>
          </p:nvSpPr>
          <p:spPr bwMode="auto">
            <a:xfrm flipV="1">
              <a:off x="5301" y="4842"/>
              <a:ext cx="783" cy="27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1"/>
            <p:cNvSpPr>
              <a:spLocks noChangeShapeType="1"/>
            </p:cNvSpPr>
            <p:nvPr/>
          </p:nvSpPr>
          <p:spPr bwMode="auto">
            <a:xfrm>
              <a:off x="5458" y="4842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 flipH="1">
              <a:off x="4675" y="4026"/>
              <a:ext cx="2348" cy="2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 flipV="1">
              <a:off x="6084" y="4298"/>
              <a:ext cx="626" cy="5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 noChangeAspect="1"/>
          </p:cNvGrpSpPr>
          <p:nvPr/>
        </p:nvGrpSpPr>
        <p:grpSpPr bwMode="auto">
          <a:xfrm>
            <a:off x="4787900" y="2781300"/>
            <a:ext cx="3313113" cy="2871788"/>
            <a:chOff x="4832" y="1274"/>
            <a:chExt cx="3444" cy="2989"/>
          </a:xfrm>
        </p:grpSpPr>
        <p:sp>
          <p:nvSpPr>
            <p:cNvPr id="33798" name="AutoShape 15"/>
            <p:cNvSpPr>
              <a:spLocks noChangeAspect="1" noChangeArrowheads="1"/>
            </p:cNvSpPr>
            <p:nvPr/>
          </p:nvSpPr>
          <p:spPr bwMode="auto">
            <a:xfrm>
              <a:off x="4832" y="1274"/>
              <a:ext cx="3444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4832" y="2632"/>
              <a:ext cx="29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Line 17"/>
            <p:cNvSpPr>
              <a:spLocks noChangeShapeType="1"/>
            </p:cNvSpPr>
            <p:nvPr/>
          </p:nvSpPr>
          <p:spPr bwMode="auto">
            <a:xfrm>
              <a:off x="6241" y="1681"/>
              <a:ext cx="1" cy="1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Line 18"/>
            <p:cNvSpPr>
              <a:spLocks noChangeShapeType="1"/>
            </p:cNvSpPr>
            <p:nvPr/>
          </p:nvSpPr>
          <p:spPr bwMode="auto">
            <a:xfrm>
              <a:off x="4989" y="2089"/>
              <a:ext cx="2661" cy="1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794" name="Object 19"/>
            <p:cNvGraphicFramePr>
              <a:graphicFrameLocks noChangeAspect="1"/>
            </p:cNvGraphicFramePr>
            <p:nvPr/>
          </p:nvGraphicFramePr>
          <p:xfrm>
            <a:off x="5928" y="2633"/>
            <a:ext cx="209" cy="227"/>
          </p:xfrm>
          <a:graphic>
            <a:graphicData uri="http://schemas.openxmlformats.org/presentationml/2006/ole">
              <p:oleObj spid="_x0000_s33811" name="公式" r:id="rId3" imgW="241195" imgH="241195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900113" y="476250"/>
            <a:ext cx="2232025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3600" b="1"/>
              <a:t>⑵</a:t>
            </a:r>
            <a:r>
              <a:rPr lang="zh-CN" altLang="en-US" sz="3600" b="1">
                <a:solidFill>
                  <a:srgbClr val="FF6600"/>
                </a:solidFill>
              </a:rPr>
              <a:t>通过物方焦点</a:t>
            </a:r>
            <a:r>
              <a:rPr lang="en-US" altLang="zh-CN" sz="3600" b="1">
                <a:solidFill>
                  <a:srgbClr val="FF6600"/>
                </a:solidFill>
              </a:rPr>
              <a:t>F</a:t>
            </a:r>
            <a:r>
              <a:rPr lang="zh-CN" altLang="en-US" sz="3600" b="1">
                <a:solidFill>
                  <a:srgbClr val="FF6600"/>
                </a:solidFill>
              </a:rPr>
              <a:t>的光线，经过透镜后平行与光轴</a:t>
            </a:r>
            <a:r>
              <a:rPr lang="en-US" altLang="zh-CN" sz="3600" b="1">
                <a:solidFill>
                  <a:srgbClr val="FF6600"/>
                </a:solidFill>
              </a:rPr>
              <a:t>.</a:t>
            </a:r>
            <a:r>
              <a:rPr lang="en-US" altLang="zh-CN" sz="3600"/>
              <a:t> 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4284663" y="260350"/>
            <a:ext cx="4175125" cy="3617913"/>
            <a:chOff x="4832" y="1274"/>
            <a:chExt cx="3444" cy="2989"/>
          </a:xfrm>
        </p:grpSpPr>
        <p:sp>
          <p:nvSpPr>
            <p:cNvPr id="34846" name="AutoShape 4"/>
            <p:cNvSpPr>
              <a:spLocks noChangeAspect="1" noChangeArrowheads="1"/>
            </p:cNvSpPr>
            <p:nvPr/>
          </p:nvSpPr>
          <p:spPr bwMode="auto">
            <a:xfrm>
              <a:off x="4832" y="1274"/>
              <a:ext cx="3444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47" name="Line 5"/>
            <p:cNvSpPr>
              <a:spLocks noChangeShapeType="1"/>
            </p:cNvSpPr>
            <p:nvPr/>
          </p:nvSpPr>
          <p:spPr bwMode="auto">
            <a:xfrm>
              <a:off x="4832" y="2632"/>
              <a:ext cx="297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6"/>
            <p:cNvSpPr>
              <a:spLocks noChangeShapeType="1"/>
            </p:cNvSpPr>
            <p:nvPr/>
          </p:nvSpPr>
          <p:spPr bwMode="auto">
            <a:xfrm>
              <a:off x="6241" y="1681"/>
              <a:ext cx="1" cy="1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7"/>
            <p:cNvSpPr>
              <a:spLocks noChangeShapeType="1"/>
            </p:cNvSpPr>
            <p:nvPr/>
          </p:nvSpPr>
          <p:spPr bwMode="auto">
            <a:xfrm>
              <a:off x="4832" y="2361"/>
              <a:ext cx="1409" cy="8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23" name="Object 8"/>
            <p:cNvGraphicFramePr>
              <a:graphicFrameLocks noChangeAspect="1"/>
            </p:cNvGraphicFramePr>
            <p:nvPr/>
          </p:nvGraphicFramePr>
          <p:xfrm>
            <a:off x="6009" y="2692"/>
            <a:ext cx="47" cy="113"/>
          </p:xfrm>
          <a:graphic>
            <a:graphicData uri="http://schemas.openxmlformats.org/presentationml/2006/ole">
              <p:oleObj spid="_x0000_s34852" name="公式" r:id="rId3" imgW="203112" imgH="444307" progId="">
                <p:embed/>
              </p:oleObj>
            </a:graphicData>
          </a:graphic>
        </p:graphicFrame>
        <p:sp>
          <p:nvSpPr>
            <p:cNvPr id="34850" name="Line 9"/>
            <p:cNvSpPr>
              <a:spLocks noChangeShapeType="1"/>
            </p:cNvSpPr>
            <p:nvPr/>
          </p:nvSpPr>
          <p:spPr bwMode="auto">
            <a:xfrm>
              <a:off x="6241" y="3176"/>
              <a:ext cx="14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24" name="Object 10"/>
            <p:cNvGraphicFramePr>
              <a:graphicFrameLocks noChangeAspect="1"/>
            </p:cNvGraphicFramePr>
            <p:nvPr/>
          </p:nvGraphicFramePr>
          <p:xfrm>
            <a:off x="4989" y="1953"/>
            <a:ext cx="248" cy="273"/>
          </p:xfrm>
          <a:graphic>
            <a:graphicData uri="http://schemas.openxmlformats.org/presentationml/2006/ole">
              <p:oleObj spid="_x0000_s34853" name="公式" r:id="rId4" imgW="291847" imgH="317225" progId="">
                <p:embed/>
              </p:oleObj>
            </a:graphicData>
          </a:graphic>
        </p:graphicFrame>
        <p:graphicFrame>
          <p:nvGraphicFramePr>
            <p:cNvPr id="34825" name="Object 11"/>
            <p:cNvGraphicFramePr>
              <a:graphicFrameLocks noChangeAspect="1"/>
            </p:cNvGraphicFramePr>
            <p:nvPr/>
          </p:nvGraphicFramePr>
          <p:xfrm>
            <a:off x="7413" y="3543"/>
            <a:ext cx="163" cy="360"/>
          </p:xfrm>
          <a:graphic>
            <a:graphicData uri="http://schemas.openxmlformats.org/presentationml/2006/ole">
              <p:oleObj spid="_x0000_s34854" name="公式" r:id="rId5" imgW="203112" imgH="444307" progId="">
                <p:embed/>
              </p:oleObj>
            </a:graphicData>
          </a:graphic>
        </p:graphicFrame>
        <p:graphicFrame>
          <p:nvGraphicFramePr>
            <p:cNvPr id="34826" name="Object 12"/>
            <p:cNvGraphicFramePr>
              <a:graphicFrameLocks noChangeAspect="1"/>
            </p:cNvGraphicFramePr>
            <p:nvPr/>
          </p:nvGraphicFramePr>
          <p:xfrm>
            <a:off x="5145" y="2904"/>
            <a:ext cx="244" cy="254"/>
          </p:xfrm>
          <a:graphic>
            <a:graphicData uri="http://schemas.openxmlformats.org/presentationml/2006/ole">
              <p:oleObj spid="_x0000_s34855" name="公式" r:id="rId6" imgW="304536" imgH="317225" progId="">
                <p:embed/>
              </p:oleObj>
            </a:graphicData>
          </a:graphic>
        </p:graphicFrame>
      </p:grp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5580063" y="1484313"/>
          <a:ext cx="257175" cy="309562"/>
        </p:xfrm>
        <a:graphic>
          <a:graphicData uri="http://schemas.openxmlformats.org/presentationml/2006/ole">
            <p:oleObj spid="_x0000_s34856" name="公式" r:id="rId7" imgW="228501" imgH="253890" progId="">
              <p:embed/>
            </p:oleObj>
          </a:graphicData>
        </a:graphic>
      </p:graphicFrame>
      <p:grpSp>
        <p:nvGrpSpPr>
          <p:cNvPr id="3" name="Group 14"/>
          <p:cNvGrpSpPr>
            <a:grpSpLocks noChangeAspect="1"/>
          </p:cNvGrpSpPr>
          <p:nvPr/>
        </p:nvGrpSpPr>
        <p:grpSpPr bwMode="auto">
          <a:xfrm>
            <a:off x="3635375" y="3573463"/>
            <a:ext cx="5111750" cy="2951162"/>
            <a:chOff x="3110" y="5169"/>
            <a:chExt cx="6737" cy="3694"/>
          </a:xfrm>
        </p:grpSpPr>
        <p:sp>
          <p:nvSpPr>
            <p:cNvPr id="34830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110" y="5169"/>
              <a:ext cx="6737" cy="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>
              <a:off x="3110" y="7097"/>
              <a:ext cx="67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7"/>
            <p:cNvSpPr>
              <a:spLocks noChangeShapeType="1"/>
            </p:cNvSpPr>
            <p:nvPr/>
          </p:nvSpPr>
          <p:spPr bwMode="auto">
            <a:xfrm>
              <a:off x="6240" y="5331"/>
              <a:ext cx="1" cy="28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8"/>
            <p:cNvSpPr>
              <a:spLocks noChangeShapeType="1"/>
            </p:cNvSpPr>
            <p:nvPr/>
          </p:nvSpPr>
          <p:spPr bwMode="auto">
            <a:xfrm>
              <a:off x="6084" y="5195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9"/>
            <p:cNvSpPr>
              <a:spLocks noChangeShapeType="1"/>
            </p:cNvSpPr>
            <p:nvPr/>
          </p:nvSpPr>
          <p:spPr bwMode="auto">
            <a:xfrm flipV="1">
              <a:off x="6240" y="5195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20"/>
            <p:cNvSpPr>
              <a:spLocks noChangeShapeType="1"/>
            </p:cNvSpPr>
            <p:nvPr/>
          </p:nvSpPr>
          <p:spPr bwMode="auto">
            <a:xfrm flipV="1">
              <a:off x="6084" y="8158"/>
              <a:ext cx="157" cy="1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1"/>
            <p:cNvSpPr>
              <a:spLocks noChangeShapeType="1"/>
            </p:cNvSpPr>
            <p:nvPr/>
          </p:nvSpPr>
          <p:spPr bwMode="auto">
            <a:xfrm>
              <a:off x="6241" y="8158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2"/>
            <p:cNvSpPr>
              <a:spLocks noChangeShapeType="1"/>
            </p:cNvSpPr>
            <p:nvPr/>
          </p:nvSpPr>
          <p:spPr bwMode="auto">
            <a:xfrm>
              <a:off x="3736" y="6146"/>
              <a:ext cx="2504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23"/>
            <p:cNvSpPr>
              <a:spLocks noChangeShapeType="1"/>
            </p:cNvSpPr>
            <p:nvPr/>
          </p:nvSpPr>
          <p:spPr bwMode="auto">
            <a:xfrm>
              <a:off x="3736" y="6146"/>
              <a:ext cx="4696" cy="18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24"/>
            <p:cNvSpPr>
              <a:spLocks noChangeShapeType="1"/>
            </p:cNvSpPr>
            <p:nvPr/>
          </p:nvSpPr>
          <p:spPr bwMode="auto">
            <a:xfrm flipV="1">
              <a:off x="6241" y="5712"/>
              <a:ext cx="940" cy="40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25"/>
            <p:cNvSpPr>
              <a:spLocks noChangeShapeType="1"/>
            </p:cNvSpPr>
            <p:nvPr/>
          </p:nvSpPr>
          <p:spPr bwMode="auto">
            <a:xfrm flipH="1">
              <a:off x="4049" y="6146"/>
              <a:ext cx="2191" cy="95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6"/>
            <p:cNvSpPr>
              <a:spLocks noChangeShapeType="1"/>
            </p:cNvSpPr>
            <p:nvPr/>
          </p:nvSpPr>
          <p:spPr bwMode="auto">
            <a:xfrm>
              <a:off x="4988" y="6689"/>
              <a:ext cx="2661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prstDash val="lgDash"/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27"/>
            <p:cNvSpPr>
              <a:spLocks noChangeShapeType="1"/>
            </p:cNvSpPr>
            <p:nvPr/>
          </p:nvSpPr>
          <p:spPr bwMode="auto">
            <a:xfrm>
              <a:off x="3736" y="6146"/>
              <a:ext cx="2504" cy="5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28"/>
            <p:cNvSpPr>
              <a:spLocks noChangeShapeType="1"/>
            </p:cNvSpPr>
            <p:nvPr/>
          </p:nvSpPr>
          <p:spPr bwMode="auto">
            <a:xfrm>
              <a:off x="6240" y="6689"/>
              <a:ext cx="2505" cy="5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19" name="Object 29"/>
            <p:cNvGraphicFramePr>
              <a:graphicFrameLocks noChangeAspect="1"/>
            </p:cNvGraphicFramePr>
            <p:nvPr/>
          </p:nvGraphicFramePr>
          <p:xfrm>
            <a:off x="7962" y="6689"/>
            <a:ext cx="296" cy="279"/>
          </p:xfrm>
          <a:graphic>
            <a:graphicData uri="http://schemas.openxmlformats.org/presentationml/2006/ole">
              <p:oleObj spid="_x0000_s34857" name="公式" r:id="rId8" imgW="215713" imgH="203024" progId="">
                <p:embed/>
              </p:oleObj>
            </a:graphicData>
          </a:graphic>
        </p:graphicFrame>
        <p:graphicFrame>
          <p:nvGraphicFramePr>
            <p:cNvPr id="34820" name="Object 30"/>
            <p:cNvGraphicFramePr>
              <a:graphicFrameLocks noChangeAspect="1"/>
            </p:cNvGraphicFramePr>
            <p:nvPr/>
          </p:nvGraphicFramePr>
          <p:xfrm>
            <a:off x="3423" y="5738"/>
            <a:ext cx="278" cy="279"/>
          </p:xfrm>
          <a:graphic>
            <a:graphicData uri="http://schemas.openxmlformats.org/presentationml/2006/ole">
              <p:oleObj spid="_x0000_s34858" name="公式" r:id="rId9" imgW="203024" imgH="203024" progId="">
                <p:embed/>
              </p:oleObj>
            </a:graphicData>
          </a:graphic>
        </p:graphicFrame>
        <p:graphicFrame>
          <p:nvGraphicFramePr>
            <p:cNvPr id="34821" name="Object 31"/>
            <p:cNvGraphicFramePr>
              <a:graphicFrameLocks noChangeAspect="1"/>
            </p:cNvGraphicFramePr>
            <p:nvPr/>
          </p:nvGraphicFramePr>
          <p:xfrm>
            <a:off x="3893" y="7233"/>
            <a:ext cx="365" cy="296"/>
          </p:xfrm>
          <a:graphic>
            <a:graphicData uri="http://schemas.openxmlformats.org/presentationml/2006/ole">
              <p:oleObj spid="_x0000_s34859" name="公式" r:id="rId10" imgW="266353" imgH="215619" progId="">
                <p:embed/>
              </p:oleObj>
            </a:graphicData>
          </a:graphic>
        </p:graphicFrame>
        <p:graphicFrame>
          <p:nvGraphicFramePr>
            <p:cNvPr id="34822" name="Object 32"/>
            <p:cNvGraphicFramePr>
              <a:graphicFrameLocks noChangeAspect="1"/>
            </p:cNvGraphicFramePr>
            <p:nvPr/>
          </p:nvGraphicFramePr>
          <p:xfrm>
            <a:off x="5927" y="7233"/>
            <a:ext cx="209" cy="226"/>
          </p:xfrm>
          <a:graphic>
            <a:graphicData uri="http://schemas.openxmlformats.org/presentationml/2006/ole">
              <p:oleObj spid="_x0000_s34860" name="公式" r:id="rId11" imgW="152268" imgH="164957" progId="">
                <p:embed/>
              </p:oleObj>
            </a:graphicData>
          </a:graphic>
        </p:graphicFrame>
        <p:pic>
          <p:nvPicPr>
            <p:cNvPr id="34844" name="Picture 3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" y="6689"/>
              <a:ext cx="3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5" name="Line 34"/>
            <p:cNvSpPr>
              <a:spLocks noChangeShapeType="1"/>
            </p:cNvSpPr>
            <p:nvPr/>
          </p:nvSpPr>
          <p:spPr bwMode="auto">
            <a:xfrm>
              <a:off x="6240" y="6689"/>
              <a:ext cx="14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900113" y="476250"/>
            <a:ext cx="21590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 b="1"/>
              <a:t>⑶</a:t>
            </a:r>
            <a:r>
              <a:rPr lang="zh-CN" altLang="en-US" sz="3600" b="1">
                <a:solidFill>
                  <a:srgbClr val="FF6600"/>
                </a:solidFill>
              </a:rPr>
              <a:t>平行于光轴的光线，经过透镜后通过像方焦点</a:t>
            </a:r>
            <a:r>
              <a:rPr lang="zh-CN" altLang="en-US" sz="3600">
                <a:solidFill>
                  <a:srgbClr val="FF6600"/>
                </a:solidFill>
              </a:rPr>
              <a:t> 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419225" y="4284663"/>
          <a:ext cx="666750" cy="423862"/>
        </p:xfrm>
        <a:graphic>
          <a:graphicData uri="http://schemas.openxmlformats.org/presentationml/2006/ole">
            <p:oleObj spid="_x0000_s35876" name="公式" r:id="rId3" imgW="520474" imgH="355446" progId="">
              <p:embed/>
            </p:oleObj>
          </a:graphicData>
        </a:graphic>
      </p:graphicFrame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779838" y="0"/>
            <a:ext cx="4464050" cy="3867150"/>
            <a:chOff x="4832" y="1274"/>
            <a:chExt cx="3444" cy="2989"/>
          </a:xfrm>
        </p:grpSpPr>
        <p:sp>
          <p:nvSpPr>
            <p:cNvPr id="35870" name="AutoShape 5"/>
            <p:cNvSpPr>
              <a:spLocks noChangeAspect="1" noChangeArrowheads="1"/>
            </p:cNvSpPr>
            <p:nvPr/>
          </p:nvSpPr>
          <p:spPr bwMode="auto">
            <a:xfrm>
              <a:off x="4832" y="1274"/>
              <a:ext cx="3444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1" name="Line 6"/>
            <p:cNvSpPr>
              <a:spLocks noChangeShapeType="1"/>
            </p:cNvSpPr>
            <p:nvPr/>
          </p:nvSpPr>
          <p:spPr bwMode="auto">
            <a:xfrm>
              <a:off x="4832" y="2632"/>
              <a:ext cx="29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7"/>
            <p:cNvSpPr>
              <a:spLocks noChangeShapeType="1"/>
            </p:cNvSpPr>
            <p:nvPr/>
          </p:nvSpPr>
          <p:spPr bwMode="auto">
            <a:xfrm>
              <a:off x="6241" y="1681"/>
              <a:ext cx="1" cy="1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8"/>
            <p:cNvSpPr>
              <a:spLocks noChangeShapeType="1"/>
            </p:cNvSpPr>
            <p:nvPr/>
          </p:nvSpPr>
          <p:spPr bwMode="auto">
            <a:xfrm>
              <a:off x="6241" y="2225"/>
              <a:ext cx="1410" cy="81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7" name="Object 9"/>
            <p:cNvGraphicFramePr>
              <a:graphicFrameLocks noChangeAspect="1"/>
            </p:cNvGraphicFramePr>
            <p:nvPr/>
          </p:nvGraphicFramePr>
          <p:xfrm>
            <a:off x="5928" y="2633"/>
            <a:ext cx="209" cy="227"/>
          </p:xfrm>
          <a:graphic>
            <a:graphicData uri="http://schemas.openxmlformats.org/presentationml/2006/ole">
              <p:oleObj spid="_x0000_s35877" name="公式" r:id="rId4" imgW="241195" imgH="241195" progId="">
                <p:embed/>
              </p:oleObj>
            </a:graphicData>
          </a:graphic>
        </p:graphicFrame>
        <p:sp>
          <p:nvSpPr>
            <p:cNvPr id="35874" name="Line 10"/>
            <p:cNvSpPr>
              <a:spLocks noChangeShapeType="1"/>
            </p:cNvSpPr>
            <p:nvPr/>
          </p:nvSpPr>
          <p:spPr bwMode="auto">
            <a:xfrm>
              <a:off x="4832" y="2225"/>
              <a:ext cx="140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8" name="Object 11"/>
            <p:cNvGraphicFramePr>
              <a:graphicFrameLocks noChangeAspect="1"/>
            </p:cNvGraphicFramePr>
            <p:nvPr/>
          </p:nvGraphicFramePr>
          <p:xfrm>
            <a:off x="5026" y="1763"/>
            <a:ext cx="173" cy="381"/>
          </p:xfrm>
          <a:graphic>
            <a:graphicData uri="http://schemas.openxmlformats.org/presentationml/2006/ole">
              <p:oleObj spid="_x0000_s35878" name="公式" r:id="rId5" imgW="203112" imgH="444307" progId="">
                <p:embed/>
              </p:oleObj>
            </a:graphicData>
          </a:graphic>
        </p:graphicFrame>
        <p:graphicFrame>
          <p:nvGraphicFramePr>
            <p:cNvPr id="35849" name="Object 12"/>
            <p:cNvGraphicFramePr>
              <a:graphicFrameLocks noChangeAspect="1"/>
            </p:cNvGraphicFramePr>
            <p:nvPr/>
          </p:nvGraphicFramePr>
          <p:xfrm>
            <a:off x="7569" y="3136"/>
            <a:ext cx="164" cy="361"/>
          </p:xfrm>
          <a:graphic>
            <a:graphicData uri="http://schemas.openxmlformats.org/presentationml/2006/ole">
              <p:oleObj spid="_x0000_s35879" name="公式" r:id="rId6" imgW="203112" imgH="444307" progId="">
                <p:embed/>
              </p:oleObj>
            </a:graphicData>
          </a:graphic>
        </p:graphicFrame>
        <p:graphicFrame>
          <p:nvGraphicFramePr>
            <p:cNvPr id="35850" name="Object 13"/>
            <p:cNvGraphicFramePr>
              <a:graphicFrameLocks noChangeAspect="1"/>
            </p:cNvGraphicFramePr>
            <p:nvPr/>
          </p:nvGraphicFramePr>
          <p:xfrm>
            <a:off x="7024" y="2225"/>
            <a:ext cx="314" cy="275"/>
          </p:xfrm>
          <a:graphic>
            <a:graphicData uri="http://schemas.openxmlformats.org/presentationml/2006/ole">
              <p:oleObj spid="_x0000_s35880" name="公式" r:id="rId7" imgW="393529" imgH="342751" progId="">
                <p:embed/>
              </p:oleObj>
            </a:graphicData>
          </a:graphic>
        </p:graphicFrame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276600" y="3644900"/>
            <a:ext cx="5867400" cy="2663825"/>
            <a:chOff x="1837" y="2296"/>
            <a:chExt cx="3696" cy="1678"/>
          </a:xfrm>
        </p:grpSpPr>
        <p:sp>
          <p:nvSpPr>
            <p:cNvPr id="35854" name="AutoShape 57"/>
            <p:cNvSpPr>
              <a:spLocks noChangeAspect="1" noChangeArrowheads="1" noTextEdit="1"/>
            </p:cNvSpPr>
            <p:nvPr/>
          </p:nvSpPr>
          <p:spPr bwMode="auto">
            <a:xfrm>
              <a:off x="1837" y="2296"/>
              <a:ext cx="3696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58"/>
            <p:cNvSpPr>
              <a:spLocks noChangeShapeType="1"/>
            </p:cNvSpPr>
            <p:nvPr/>
          </p:nvSpPr>
          <p:spPr bwMode="auto">
            <a:xfrm flipV="1">
              <a:off x="1837" y="3158"/>
              <a:ext cx="2857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59"/>
            <p:cNvSpPr>
              <a:spLocks noChangeShapeType="1"/>
            </p:cNvSpPr>
            <p:nvPr/>
          </p:nvSpPr>
          <p:spPr bwMode="auto">
            <a:xfrm>
              <a:off x="3554" y="2370"/>
              <a:ext cx="1" cy="128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60"/>
            <p:cNvSpPr>
              <a:spLocks noChangeShapeType="1"/>
            </p:cNvSpPr>
            <p:nvPr/>
          </p:nvSpPr>
          <p:spPr bwMode="auto">
            <a:xfrm>
              <a:off x="3469" y="2308"/>
              <a:ext cx="85" cy="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61"/>
            <p:cNvSpPr>
              <a:spLocks noChangeShapeType="1"/>
            </p:cNvSpPr>
            <p:nvPr/>
          </p:nvSpPr>
          <p:spPr bwMode="auto">
            <a:xfrm flipV="1">
              <a:off x="3554" y="2308"/>
              <a:ext cx="86" cy="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62"/>
            <p:cNvSpPr>
              <a:spLocks noChangeShapeType="1"/>
            </p:cNvSpPr>
            <p:nvPr/>
          </p:nvSpPr>
          <p:spPr bwMode="auto">
            <a:xfrm flipV="1">
              <a:off x="3469" y="3654"/>
              <a:ext cx="86" cy="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63"/>
            <p:cNvSpPr>
              <a:spLocks noChangeShapeType="1"/>
            </p:cNvSpPr>
            <p:nvPr/>
          </p:nvSpPr>
          <p:spPr bwMode="auto">
            <a:xfrm>
              <a:off x="3555" y="3654"/>
              <a:ext cx="85" cy="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Line 64"/>
            <p:cNvSpPr>
              <a:spLocks noChangeShapeType="1"/>
            </p:cNvSpPr>
            <p:nvPr/>
          </p:nvSpPr>
          <p:spPr bwMode="auto">
            <a:xfrm>
              <a:off x="2180" y="2740"/>
              <a:ext cx="13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65"/>
            <p:cNvSpPr>
              <a:spLocks noChangeShapeType="1"/>
            </p:cNvSpPr>
            <p:nvPr/>
          </p:nvSpPr>
          <p:spPr bwMode="auto">
            <a:xfrm>
              <a:off x="2180" y="2740"/>
              <a:ext cx="2577" cy="85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66"/>
            <p:cNvSpPr>
              <a:spLocks noChangeShapeType="1"/>
            </p:cNvSpPr>
            <p:nvPr/>
          </p:nvSpPr>
          <p:spPr bwMode="auto">
            <a:xfrm flipV="1">
              <a:off x="3555" y="2432"/>
              <a:ext cx="958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67"/>
            <p:cNvSpPr>
              <a:spLocks noChangeShapeType="1"/>
            </p:cNvSpPr>
            <p:nvPr/>
          </p:nvSpPr>
          <p:spPr bwMode="auto">
            <a:xfrm flipH="1">
              <a:off x="2352" y="2740"/>
              <a:ext cx="120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68"/>
            <p:cNvSpPr>
              <a:spLocks noChangeShapeType="1"/>
            </p:cNvSpPr>
            <p:nvPr/>
          </p:nvSpPr>
          <p:spPr bwMode="auto">
            <a:xfrm>
              <a:off x="2867" y="2986"/>
              <a:ext cx="1460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prstDash val="lgDash"/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69"/>
            <p:cNvSpPr>
              <a:spLocks noChangeShapeType="1"/>
            </p:cNvSpPr>
            <p:nvPr/>
          </p:nvSpPr>
          <p:spPr bwMode="auto">
            <a:xfrm>
              <a:off x="2180" y="2740"/>
              <a:ext cx="1374" cy="24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70"/>
            <p:cNvSpPr>
              <a:spLocks noChangeShapeType="1"/>
            </p:cNvSpPr>
            <p:nvPr/>
          </p:nvSpPr>
          <p:spPr bwMode="auto">
            <a:xfrm>
              <a:off x="3554" y="2986"/>
              <a:ext cx="1374" cy="24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prstDash val="lgDash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43" name="Object 71"/>
            <p:cNvGraphicFramePr>
              <a:graphicFrameLocks noChangeAspect="1"/>
            </p:cNvGraphicFramePr>
            <p:nvPr/>
          </p:nvGraphicFramePr>
          <p:xfrm>
            <a:off x="4504" y="2912"/>
            <a:ext cx="152" cy="277"/>
          </p:xfrm>
          <a:graphic>
            <a:graphicData uri="http://schemas.openxmlformats.org/presentationml/2006/ole">
              <p:oleObj spid="_x0000_s35881" name="公式" r:id="rId8" imgW="203112" imgH="444307" progId="">
                <p:embed/>
              </p:oleObj>
            </a:graphicData>
          </a:graphic>
        </p:graphicFrame>
        <p:graphicFrame>
          <p:nvGraphicFramePr>
            <p:cNvPr id="35844" name="Object 72"/>
            <p:cNvGraphicFramePr>
              <a:graphicFrameLocks noChangeAspect="1"/>
            </p:cNvGraphicFramePr>
            <p:nvPr/>
          </p:nvGraphicFramePr>
          <p:xfrm>
            <a:off x="2009" y="2554"/>
            <a:ext cx="152" cy="127"/>
          </p:xfrm>
          <a:graphic>
            <a:graphicData uri="http://schemas.openxmlformats.org/presentationml/2006/ole">
              <p:oleObj spid="_x0000_s35882" name="公式" r:id="rId9" imgW="203024" imgH="203024" progId="">
                <p:embed/>
              </p:oleObj>
            </a:graphicData>
          </a:graphic>
        </p:graphicFrame>
        <p:graphicFrame>
          <p:nvGraphicFramePr>
            <p:cNvPr id="35845" name="Object 73"/>
            <p:cNvGraphicFramePr>
              <a:graphicFrameLocks noChangeAspect="1"/>
            </p:cNvGraphicFramePr>
            <p:nvPr/>
          </p:nvGraphicFramePr>
          <p:xfrm>
            <a:off x="2205" y="3194"/>
            <a:ext cx="324" cy="214"/>
          </p:xfrm>
          <a:graphic>
            <a:graphicData uri="http://schemas.openxmlformats.org/presentationml/2006/ole">
              <p:oleObj spid="_x0000_s35883" name="公式" r:id="rId10" imgW="431613" imgH="342751" progId="">
                <p:embed/>
              </p:oleObj>
            </a:graphicData>
          </a:graphic>
        </p:graphicFrame>
        <p:graphicFrame>
          <p:nvGraphicFramePr>
            <p:cNvPr id="35846" name="Object 74"/>
            <p:cNvGraphicFramePr>
              <a:graphicFrameLocks noChangeAspect="1"/>
            </p:cNvGraphicFramePr>
            <p:nvPr/>
          </p:nvGraphicFramePr>
          <p:xfrm>
            <a:off x="3353" y="3206"/>
            <a:ext cx="173" cy="158"/>
          </p:xfrm>
          <a:graphic>
            <a:graphicData uri="http://schemas.openxmlformats.org/presentationml/2006/ole">
              <p:oleObj spid="_x0000_s35884" name="公式" r:id="rId11" imgW="228501" imgH="253890" progId="">
                <p:embed/>
              </p:oleObj>
            </a:graphicData>
          </a:graphic>
        </p:graphicFrame>
        <p:pic>
          <p:nvPicPr>
            <p:cNvPr id="35868" name="Picture 7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" y="2986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69" name="Line 76"/>
            <p:cNvSpPr>
              <a:spLocks noChangeShapeType="1"/>
            </p:cNvSpPr>
            <p:nvPr/>
          </p:nvSpPr>
          <p:spPr bwMode="auto">
            <a:xfrm>
              <a:off x="3554" y="2986"/>
              <a:ext cx="77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1619250" y="333375"/>
            <a:ext cx="6264275" cy="3657600"/>
            <a:chOff x="2797" y="730"/>
            <a:chExt cx="7200" cy="4212"/>
          </a:xfrm>
        </p:grpSpPr>
        <p:sp>
          <p:nvSpPr>
            <p:cNvPr id="3689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97" y="730"/>
              <a:ext cx="720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4"/>
            <p:cNvSpPr>
              <a:spLocks noChangeShapeType="1"/>
            </p:cNvSpPr>
            <p:nvPr/>
          </p:nvSpPr>
          <p:spPr bwMode="auto">
            <a:xfrm>
              <a:off x="2954" y="2632"/>
              <a:ext cx="688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5"/>
            <p:cNvSpPr>
              <a:spLocks noChangeShapeType="1"/>
            </p:cNvSpPr>
            <p:nvPr/>
          </p:nvSpPr>
          <p:spPr bwMode="auto">
            <a:xfrm>
              <a:off x="6240" y="1138"/>
              <a:ext cx="1" cy="3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6"/>
            <p:cNvSpPr>
              <a:spLocks noChangeShapeType="1"/>
            </p:cNvSpPr>
            <p:nvPr/>
          </p:nvSpPr>
          <p:spPr bwMode="auto">
            <a:xfrm>
              <a:off x="3736" y="1681"/>
              <a:ext cx="25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7"/>
            <p:cNvSpPr>
              <a:spLocks noChangeShapeType="1"/>
            </p:cNvSpPr>
            <p:nvPr/>
          </p:nvSpPr>
          <p:spPr bwMode="auto">
            <a:xfrm>
              <a:off x="6240" y="1681"/>
              <a:ext cx="2975" cy="2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8"/>
            <p:cNvSpPr>
              <a:spLocks noChangeShapeType="1"/>
            </p:cNvSpPr>
            <p:nvPr/>
          </p:nvSpPr>
          <p:spPr bwMode="auto">
            <a:xfrm>
              <a:off x="3736" y="1681"/>
              <a:ext cx="5478" cy="2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9"/>
            <p:cNvSpPr>
              <a:spLocks noChangeShapeType="1"/>
            </p:cNvSpPr>
            <p:nvPr/>
          </p:nvSpPr>
          <p:spPr bwMode="auto">
            <a:xfrm>
              <a:off x="6240" y="3855"/>
              <a:ext cx="297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Line 10"/>
            <p:cNvSpPr>
              <a:spLocks noChangeShapeType="1"/>
            </p:cNvSpPr>
            <p:nvPr/>
          </p:nvSpPr>
          <p:spPr bwMode="auto">
            <a:xfrm>
              <a:off x="3736" y="1681"/>
              <a:ext cx="2504" cy="21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70" name="Object 11"/>
            <p:cNvGraphicFramePr>
              <a:graphicFrameLocks noChangeAspect="1"/>
            </p:cNvGraphicFramePr>
            <p:nvPr/>
          </p:nvGraphicFramePr>
          <p:xfrm>
            <a:off x="3423" y="1409"/>
            <a:ext cx="278" cy="279"/>
          </p:xfrm>
          <a:graphic>
            <a:graphicData uri="http://schemas.openxmlformats.org/presentationml/2006/ole">
              <p:oleObj spid="_x0000_s36905" name="公式" r:id="rId3" imgW="203024" imgH="203024" progId="">
                <p:embed/>
              </p:oleObj>
            </a:graphicData>
          </a:graphic>
        </p:graphicFrame>
        <p:pic>
          <p:nvPicPr>
            <p:cNvPr id="36903" name="Picture 1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" y="3855"/>
              <a:ext cx="3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6871" name="Object 13"/>
            <p:cNvGraphicFramePr>
              <a:graphicFrameLocks noChangeAspect="1"/>
            </p:cNvGraphicFramePr>
            <p:nvPr/>
          </p:nvGraphicFramePr>
          <p:xfrm>
            <a:off x="5927" y="2632"/>
            <a:ext cx="209" cy="227"/>
          </p:xfrm>
          <a:graphic>
            <a:graphicData uri="http://schemas.openxmlformats.org/presentationml/2006/ole">
              <p:oleObj spid="_x0000_s36906" name="公式" r:id="rId5" imgW="152268" imgH="164957" progId="">
                <p:embed/>
              </p:oleObj>
            </a:graphicData>
          </a:graphic>
        </p:graphicFrame>
        <p:graphicFrame>
          <p:nvGraphicFramePr>
            <p:cNvPr id="36872" name="Object 14"/>
            <p:cNvGraphicFramePr>
              <a:graphicFrameLocks noChangeAspect="1"/>
            </p:cNvGraphicFramePr>
            <p:nvPr/>
          </p:nvGraphicFramePr>
          <p:xfrm>
            <a:off x="4675" y="2768"/>
            <a:ext cx="296" cy="279"/>
          </p:xfrm>
          <a:graphic>
            <a:graphicData uri="http://schemas.openxmlformats.org/presentationml/2006/ole">
              <p:oleObj spid="_x0000_s36907" name="公式" r:id="rId6" imgW="215713" imgH="203024" progId="">
                <p:embed/>
              </p:oleObj>
            </a:graphicData>
          </a:graphic>
        </p:graphicFrame>
        <p:graphicFrame>
          <p:nvGraphicFramePr>
            <p:cNvPr id="36873" name="Object 15"/>
            <p:cNvGraphicFramePr>
              <a:graphicFrameLocks noChangeAspect="1"/>
            </p:cNvGraphicFramePr>
            <p:nvPr/>
          </p:nvGraphicFramePr>
          <p:xfrm>
            <a:off x="7493" y="2225"/>
            <a:ext cx="365" cy="296"/>
          </p:xfrm>
          <a:graphic>
            <a:graphicData uri="http://schemas.openxmlformats.org/presentationml/2006/ole">
              <p:oleObj spid="_x0000_s36908" name="公式" r:id="rId7" imgW="266353" imgH="215619" progId="">
                <p:embed/>
              </p:oleObj>
            </a:graphicData>
          </a:graphic>
        </p:graphicFrame>
      </p:grpSp>
      <p:grpSp>
        <p:nvGrpSpPr>
          <p:cNvPr id="3" name="Group 16"/>
          <p:cNvGrpSpPr>
            <a:grpSpLocks noChangeAspect="1"/>
          </p:cNvGrpSpPr>
          <p:nvPr/>
        </p:nvGrpSpPr>
        <p:grpSpPr bwMode="auto">
          <a:xfrm>
            <a:off x="1908175" y="3663950"/>
            <a:ext cx="5832475" cy="3194050"/>
            <a:chOff x="3110" y="5169"/>
            <a:chExt cx="6737" cy="3694"/>
          </a:xfrm>
        </p:grpSpPr>
        <p:sp>
          <p:nvSpPr>
            <p:cNvPr id="36879" name="AutoShape 17"/>
            <p:cNvSpPr>
              <a:spLocks noChangeAspect="1" noChangeArrowheads="1" noTextEdit="1"/>
            </p:cNvSpPr>
            <p:nvPr/>
          </p:nvSpPr>
          <p:spPr bwMode="auto">
            <a:xfrm>
              <a:off x="3110" y="5169"/>
              <a:ext cx="6737" cy="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8"/>
            <p:cNvSpPr>
              <a:spLocks noChangeShapeType="1"/>
            </p:cNvSpPr>
            <p:nvPr/>
          </p:nvSpPr>
          <p:spPr bwMode="auto">
            <a:xfrm>
              <a:off x="3110" y="7097"/>
              <a:ext cx="67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19"/>
            <p:cNvSpPr>
              <a:spLocks noChangeShapeType="1"/>
            </p:cNvSpPr>
            <p:nvPr/>
          </p:nvSpPr>
          <p:spPr bwMode="auto">
            <a:xfrm>
              <a:off x="6240" y="5331"/>
              <a:ext cx="1" cy="28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20"/>
            <p:cNvSpPr>
              <a:spLocks noChangeShapeType="1"/>
            </p:cNvSpPr>
            <p:nvPr/>
          </p:nvSpPr>
          <p:spPr bwMode="auto">
            <a:xfrm>
              <a:off x="6084" y="5195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Line 21"/>
            <p:cNvSpPr>
              <a:spLocks noChangeShapeType="1"/>
            </p:cNvSpPr>
            <p:nvPr/>
          </p:nvSpPr>
          <p:spPr bwMode="auto">
            <a:xfrm flipV="1">
              <a:off x="6240" y="5195"/>
              <a:ext cx="157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22"/>
            <p:cNvSpPr>
              <a:spLocks noChangeShapeType="1"/>
            </p:cNvSpPr>
            <p:nvPr/>
          </p:nvSpPr>
          <p:spPr bwMode="auto">
            <a:xfrm flipV="1">
              <a:off x="6084" y="8158"/>
              <a:ext cx="157" cy="1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Line 23"/>
            <p:cNvSpPr>
              <a:spLocks noChangeShapeType="1"/>
            </p:cNvSpPr>
            <p:nvPr/>
          </p:nvSpPr>
          <p:spPr bwMode="auto">
            <a:xfrm>
              <a:off x="6241" y="8158"/>
              <a:ext cx="156" cy="1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4"/>
            <p:cNvSpPr>
              <a:spLocks noChangeShapeType="1"/>
            </p:cNvSpPr>
            <p:nvPr/>
          </p:nvSpPr>
          <p:spPr bwMode="auto">
            <a:xfrm>
              <a:off x="3736" y="6146"/>
              <a:ext cx="25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Line 25"/>
            <p:cNvSpPr>
              <a:spLocks noChangeShapeType="1"/>
            </p:cNvSpPr>
            <p:nvPr/>
          </p:nvSpPr>
          <p:spPr bwMode="auto">
            <a:xfrm>
              <a:off x="3736" y="6146"/>
              <a:ext cx="4696" cy="18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26"/>
            <p:cNvSpPr>
              <a:spLocks noChangeShapeType="1"/>
            </p:cNvSpPr>
            <p:nvPr/>
          </p:nvSpPr>
          <p:spPr bwMode="auto">
            <a:xfrm flipV="1">
              <a:off x="6241" y="5712"/>
              <a:ext cx="940" cy="4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27"/>
            <p:cNvSpPr>
              <a:spLocks noChangeShapeType="1"/>
            </p:cNvSpPr>
            <p:nvPr/>
          </p:nvSpPr>
          <p:spPr bwMode="auto">
            <a:xfrm flipH="1">
              <a:off x="4049" y="6146"/>
              <a:ext cx="2191" cy="9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28"/>
            <p:cNvSpPr>
              <a:spLocks noChangeShapeType="1"/>
            </p:cNvSpPr>
            <p:nvPr/>
          </p:nvSpPr>
          <p:spPr bwMode="auto">
            <a:xfrm>
              <a:off x="4988" y="6689"/>
              <a:ext cx="266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Line 29"/>
            <p:cNvSpPr>
              <a:spLocks noChangeShapeType="1"/>
            </p:cNvSpPr>
            <p:nvPr/>
          </p:nvSpPr>
          <p:spPr bwMode="auto">
            <a:xfrm>
              <a:off x="3736" y="6146"/>
              <a:ext cx="2504" cy="5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Line 30"/>
            <p:cNvSpPr>
              <a:spLocks noChangeShapeType="1"/>
            </p:cNvSpPr>
            <p:nvPr/>
          </p:nvSpPr>
          <p:spPr bwMode="auto">
            <a:xfrm>
              <a:off x="6240" y="6689"/>
              <a:ext cx="2505" cy="5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66" name="Object 31"/>
            <p:cNvGraphicFramePr>
              <a:graphicFrameLocks noChangeAspect="1"/>
            </p:cNvGraphicFramePr>
            <p:nvPr/>
          </p:nvGraphicFramePr>
          <p:xfrm>
            <a:off x="7962" y="6689"/>
            <a:ext cx="296" cy="279"/>
          </p:xfrm>
          <a:graphic>
            <a:graphicData uri="http://schemas.openxmlformats.org/presentationml/2006/ole">
              <p:oleObj spid="_x0000_s36909" name="公式" r:id="rId8" imgW="215713" imgH="203024" progId="">
                <p:embed/>
              </p:oleObj>
            </a:graphicData>
          </a:graphic>
        </p:graphicFrame>
        <p:graphicFrame>
          <p:nvGraphicFramePr>
            <p:cNvPr id="36867" name="Object 32"/>
            <p:cNvGraphicFramePr>
              <a:graphicFrameLocks noChangeAspect="1"/>
            </p:cNvGraphicFramePr>
            <p:nvPr/>
          </p:nvGraphicFramePr>
          <p:xfrm>
            <a:off x="3423" y="5738"/>
            <a:ext cx="278" cy="279"/>
          </p:xfrm>
          <a:graphic>
            <a:graphicData uri="http://schemas.openxmlformats.org/presentationml/2006/ole">
              <p:oleObj spid="_x0000_s36910" name="公式" r:id="rId9" imgW="203024" imgH="203024" progId="">
                <p:embed/>
              </p:oleObj>
            </a:graphicData>
          </a:graphic>
        </p:graphicFrame>
        <p:graphicFrame>
          <p:nvGraphicFramePr>
            <p:cNvPr id="36868" name="Object 33"/>
            <p:cNvGraphicFramePr>
              <a:graphicFrameLocks noChangeAspect="1"/>
            </p:cNvGraphicFramePr>
            <p:nvPr/>
          </p:nvGraphicFramePr>
          <p:xfrm>
            <a:off x="3893" y="7233"/>
            <a:ext cx="365" cy="296"/>
          </p:xfrm>
          <a:graphic>
            <a:graphicData uri="http://schemas.openxmlformats.org/presentationml/2006/ole">
              <p:oleObj spid="_x0000_s36911" name="公式" r:id="rId10" imgW="266353" imgH="215619" progId="">
                <p:embed/>
              </p:oleObj>
            </a:graphicData>
          </a:graphic>
        </p:graphicFrame>
        <p:graphicFrame>
          <p:nvGraphicFramePr>
            <p:cNvPr id="36869" name="Object 34"/>
            <p:cNvGraphicFramePr>
              <a:graphicFrameLocks noChangeAspect="1"/>
            </p:cNvGraphicFramePr>
            <p:nvPr/>
          </p:nvGraphicFramePr>
          <p:xfrm>
            <a:off x="5927" y="7233"/>
            <a:ext cx="209" cy="226"/>
          </p:xfrm>
          <a:graphic>
            <a:graphicData uri="http://schemas.openxmlformats.org/presentationml/2006/ole">
              <p:oleObj spid="_x0000_s36912" name="公式" r:id="rId11" imgW="152268" imgH="164957" progId="">
                <p:embed/>
              </p:oleObj>
            </a:graphicData>
          </a:graphic>
        </p:graphicFrame>
        <p:pic>
          <p:nvPicPr>
            <p:cNvPr id="36893" name="Picture 3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" y="6689"/>
              <a:ext cx="3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4" name="Line 36"/>
            <p:cNvSpPr>
              <a:spLocks noChangeShapeType="1"/>
            </p:cNvSpPr>
            <p:nvPr/>
          </p:nvSpPr>
          <p:spPr bwMode="auto">
            <a:xfrm>
              <a:off x="6240" y="6689"/>
              <a:ext cx="14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6" name="Rectangle 37"/>
          <p:cNvSpPr>
            <a:spLocks noChangeArrowheads="1"/>
          </p:cNvSpPr>
          <p:nvPr/>
        </p:nvSpPr>
        <p:spPr bwMode="auto">
          <a:xfrm>
            <a:off x="0" y="54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7" name="Rectangle 38"/>
          <p:cNvSpPr>
            <a:spLocks noChangeArrowheads="1"/>
          </p:cNvSpPr>
          <p:nvPr/>
        </p:nvSpPr>
        <p:spPr bwMode="auto">
          <a:xfrm>
            <a:off x="0" y="36163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8" name="Rectangle 39"/>
          <p:cNvSpPr>
            <a:spLocks noChangeArrowheads="1"/>
          </p:cNvSpPr>
          <p:nvPr/>
        </p:nvSpPr>
        <p:spPr bwMode="auto">
          <a:xfrm>
            <a:off x="0" y="631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827088" y="692150"/>
            <a:ext cx="442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轴上物点成像作图法</a:t>
            </a:r>
            <a:r>
              <a:rPr lang="zh-CN" altLang="en-US" sz="3600"/>
              <a:t> 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5076825" y="765175"/>
          <a:ext cx="1416050" cy="503238"/>
        </p:xfrm>
        <a:graphic>
          <a:graphicData uri="http://schemas.openxmlformats.org/presentationml/2006/ole">
            <p:oleObj spid="_x0000_s37906" name="公式" r:id="rId3" imgW="1409700" imgH="457200" progId="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4572000" y="2133600"/>
          <a:ext cx="2232025" cy="442913"/>
        </p:xfrm>
        <a:graphic>
          <a:graphicData uri="http://schemas.openxmlformats.org/presentationml/2006/ole">
            <p:oleObj spid="_x0000_s37907" name="公式" r:id="rId4" imgW="1955800" imgH="419100" progId="">
              <p:embed/>
            </p:oleObj>
          </a:graphicData>
        </a:graphic>
      </p:graphicFrame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55875" y="2489200"/>
            <a:ext cx="5040313" cy="4368800"/>
            <a:chOff x="4832" y="1274"/>
            <a:chExt cx="3445" cy="2989"/>
          </a:xfrm>
        </p:grpSpPr>
        <p:sp>
          <p:nvSpPr>
            <p:cNvPr id="37898" name="AutoShape 6"/>
            <p:cNvSpPr>
              <a:spLocks noChangeAspect="1" noChangeArrowheads="1"/>
            </p:cNvSpPr>
            <p:nvPr/>
          </p:nvSpPr>
          <p:spPr bwMode="auto">
            <a:xfrm>
              <a:off x="4832" y="1274"/>
              <a:ext cx="3445" cy="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9" name="Line 7"/>
            <p:cNvSpPr>
              <a:spLocks noChangeShapeType="1"/>
            </p:cNvSpPr>
            <p:nvPr/>
          </p:nvSpPr>
          <p:spPr bwMode="auto">
            <a:xfrm>
              <a:off x="5302" y="2633"/>
              <a:ext cx="297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8"/>
            <p:cNvSpPr>
              <a:spLocks noChangeShapeType="1"/>
            </p:cNvSpPr>
            <p:nvPr/>
          </p:nvSpPr>
          <p:spPr bwMode="auto">
            <a:xfrm>
              <a:off x="6241" y="1682"/>
              <a:ext cx="2" cy="190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9"/>
            <p:cNvSpPr>
              <a:spLocks noChangeShapeType="1"/>
            </p:cNvSpPr>
            <p:nvPr/>
          </p:nvSpPr>
          <p:spPr bwMode="auto">
            <a:xfrm>
              <a:off x="6241" y="2225"/>
              <a:ext cx="1878" cy="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2" name="Object 10"/>
            <p:cNvGraphicFramePr>
              <a:graphicFrameLocks noChangeAspect="1"/>
            </p:cNvGraphicFramePr>
            <p:nvPr/>
          </p:nvGraphicFramePr>
          <p:xfrm>
            <a:off x="5928" y="2904"/>
            <a:ext cx="209" cy="228"/>
          </p:xfrm>
          <a:graphic>
            <a:graphicData uri="http://schemas.openxmlformats.org/presentationml/2006/ole">
              <p:oleObj spid="_x0000_s37908" name="公式" r:id="rId5" imgW="241195" imgH="241195" progId="">
                <p:embed/>
              </p:oleObj>
            </a:graphicData>
          </a:graphic>
        </p:graphicFrame>
        <p:sp>
          <p:nvSpPr>
            <p:cNvPr id="37902" name="Line 11"/>
            <p:cNvSpPr>
              <a:spLocks noChangeShapeType="1"/>
            </p:cNvSpPr>
            <p:nvPr/>
          </p:nvSpPr>
          <p:spPr bwMode="auto">
            <a:xfrm flipV="1">
              <a:off x="4989" y="2225"/>
              <a:ext cx="1252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3" name="Object 12"/>
            <p:cNvGraphicFramePr>
              <a:graphicFrameLocks noChangeAspect="1"/>
            </p:cNvGraphicFramePr>
            <p:nvPr/>
          </p:nvGraphicFramePr>
          <p:xfrm>
            <a:off x="4989" y="1817"/>
            <a:ext cx="247" cy="273"/>
          </p:xfrm>
          <a:graphic>
            <a:graphicData uri="http://schemas.openxmlformats.org/presentationml/2006/ole">
              <p:oleObj spid="_x0000_s37909" name="公式" r:id="rId6" imgW="291847" imgH="317225" progId="">
                <p:embed/>
              </p:oleObj>
            </a:graphicData>
          </a:graphic>
        </p:graphicFrame>
        <p:graphicFrame>
          <p:nvGraphicFramePr>
            <p:cNvPr id="37894" name="Object 13"/>
            <p:cNvGraphicFramePr>
              <a:graphicFrameLocks noChangeAspect="1"/>
            </p:cNvGraphicFramePr>
            <p:nvPr/>
          </p:nvGraphicFramePr>
          <p:xfrm>
            <a:off x="7180" y="2769"/>
            <a:ext cx="316" cy="278"/>
          </p:xfrm>
          <a:graphic>
            <a:graphicData uri="http://schemas.openxmlformats.org/presentationml/2006/ole">
              <p:oleObj spid="_x0000_s37910" name="公式" r:id="rId7" imgW="393529" imgH="342751" progId="">
                <p:embed/>
              </p:oleObj>
            </a:graphicData>
          </a:graphic>
        </p:graphicFrame>
        <p:graphicFrame>
          <p:nvGraphicFramePr>
            <p:cNvPr id="37895" name="Object 14"/>
            <p:cNvGraphicFramePr>
              <a:graphicFrameLocks noChangeAspect="1"/>
            </p:cNvGraphicFramePr>
            <p:nvPr/>
          </p:nvGraphicFramePr>
          <p:xfrm>
            <a:off x="6554" y="2633"/>
            <a:ext cx="314" cy="276"/>
          </p:xfrm>
          <a:graphic>
            <a:graphicData uri="http://schemas.openxmlformats.org/presentationml/2006/ole">
              <p:oleObj spid="_x0000_s37911" name="公式" r:id="rId8" imgW="393529" imgH="342751" progId="">
                <p:embed/>
              </p:oleObj>
            </a:graphicData>
          </a:graphic>
        </p:graphicFrame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V="1">
              <a:off x="4989" y="2089"/>
              <a:ext cx="2973" cy="9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6867" y="1682"/>
              <a:ext cx="0" cy="176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900113" y="333375"/>
            <a:ext cx="564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■</a:t>
            </a:r>
            <a:r>
              <a:rPr lang="zh-CN" altLang="en-US" sz="3600" b="1"/>
              <a:t>同心光束 物与像</a:t>
            </a:r>
            <a:r>
              <a:rPr lang="en-US" altLang="zh-CN" sz="3600" b="1"/>
              <a:t>(</a:t>
            </a:r>
            <a:r>
              <a:rPr lang="zh-CN" altLang="en-US" sz="3600" b="1"/>
              <a:t>实与虚</a:t>
            </a:r>
            <a:r>
              <a:rPr lang="en-US" altLang="zh-CN" sz="3600" b="1"/>
              <a:t>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71550" y="1557338"/>
            <a:ext cx="3816350" cy="1584325"/>
            <a:chOff x="1020" y="1298"/>
            <a:chExt cx="3901" cy="2126"/>
          </a:xfrm>
        </p:grpSpPr>
        <p:sp>
          <p:nvSpPr>
            <p:cNvPr id="3167" name="AutoShape 13"/>
            <p:cNvSpPr>
              <a:spLocks noChangeArrowheads="1"/>
            </p:cNvSpPr>
            <p:nvPr/>
          </p:nvSpPr>
          <p:spPr bwMode="auto">
            <a:xfrm>
              <a:off x="2472" y="1298"/>
              <a:ext cx="681" cy="1678"/>
            </a:xfrm>
            <a:prstGeom prst="bracketPair">
              <a:avLst>
                <a:gd name="adj" fmla="val 16667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68" name="Line 14"/>
            <p:cNvSpPr>
              <a:spLocks noChangeShapeType="1"/>
            </p:cNvSpPr>
            <p:nvPr/>
          </p:nvSpPr>
          <p:spPr bwMode="auto">
            <a:xfrm>
              <a:off x="1020" y="2115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Line 15"/>
            <p:cNvSpPr>
              <a:spLocks noChangeShapeType="1"/>
            </p:cNvSpPr>
            <p:nvPr/>
          </p:nvSpPr>
          <p:spPr bwMode="auto">
            <a:xfrm>
              <a:off x="3152" y="2160"/>
              <a:ext cx="1678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Line 16"/>
            <p:cNvSpPr>
              <a:spLocks noChangeShapeType="1"/>
            </p:cNvSpPr>
            <p:nvPr/>
          </p:nvSpPr>
          <p:spPr bwMode="auto">
            <a:xfrm flipV="1">
              <a:off x="1156" y="1616"/>
              <a:ext cx="131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Line 17"/>
            <p:cNvSpPr>
              <a:spLocks noChangeShapeType="1"/>
            </p:cNvSpPr>
            <p:nvPr/>
          </p:nvSpPr>
          <p:spPr bwMode="auto">
            <a:xfrm>
              <a:off x="1156" y="2115"/>
              <a:ext cx="131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2" name="Line 18"/>
            <p:cNvSpPr>
              <a:spLocks noChangeShapeType="1"/>
            </p:cNvSpPr>
            <p:nvPr/>
          </p:nvSpPr>
          <p:spPr bwMode="auto">
            <a:xfrm>
              <a:off x="3152" y="1661"/>
              <a:ext cx="1633" cy="90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3" name="Line 19"/>
            <p:cNvSpPr>
              <a:spLocks noChangeShapeType="1"/>
            </p:cNvSpPr>
            <p:nvPr/>
          </p:nvSpPr>
          <p:spPr bwMode="auto">
            <a:xfrm flipV="1">
              <a:off x="3152" y="1752"/>
              <a:ext cx="1769" cy="86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00" name="Object 20"/>
            <p:cNvGraphicFramePr>
              <a:graphicFrameLocks noChangeAspect="1"/>
            </p:cNvGraphicFramePr>
            <p:nvPr/>
          </p:nvGraphicFramePr>
          <p:xfrm>
            <a:off x="1020" y="2251"/>
            <a:ext cx="200" cy="256"/>
          </p:xfrm>
          <a:graphic>
            <a:graphicData uri="http://schemas.openxmlformats.org/presentationml/2006/ole">
              <p:oleObj spid="_x0000_s3175" name="公式" r:id="rId3" imgW="317225" imgH="406048" progId="">
                <p:embed/>
              </p:oleObj>
            </a:graphicData>
          </a:graphic>
        </p:graphicFrame>
        <p:graphicFrame>
          <p:nvGraphicFramePr>
            <p:cNvPr id="3101" name="Object 21"/>
            <p:cNvGraphicFramePr>
              <a:graphicFrameLocks noChangeAspect="1"/>
            </p:cNvGraphicFramePr>
            <p:nvPr/>
          </p:nvGraphicFramePr>
          <p:xfrm>
            <a:off x="3923" y="2341"/>
            <a:ext cx="256" cy="272"/>
          </p:xfrm>
          <a:graphic>
            <a:graphicData uri="http://schemas.openxmlformats.org/presentationml/2006/ole">
              <p:oleObj spid="_x0000_s3176" name="公式" r:id="rId4" imgW="406224" imgH="431613" progId="">
                <p:embed/>
              </p:oleObj>
            </a:graphicData>
          </a:graphic>
        </p:graphicFrame>
        <p:graphicFrame>
          <p:nvGraphicFramePr>
            <p:cNvPr id="3102" name="Object 22"/>
            <p:cNvGraphicFramePr>
              <a:graphicFrameLocks noChangeAspect="1"/>
            </p:cNvGraphicFramePr>
            <p:nvPr/>
          </p:nvGraphicFramePr>
          <p:xfrm>
            <a:off x="2699" y="1616"/>
            <a:ext cx="256" cy="976"/>
          </p:xfrm>
          <a:graphic>
            <a:graphicData uri="http://schemas.openxmlformats.org/presentationml/2006/ole">
              <p:oleObj spid="_x0000_s3177" name="公式" r:id="rId5" imgW="406224" imgH="1548728" progId="">
                <p:embed/>
              </p:oleObj>
            </a:graphicData>
          </a:graphic>
        </p:graphicFrame>
        <p:graphicFrame>
          <p:nvGraphicFramePr>
            <p:cNvPr id="3103" name="Object 23"/>
            <p:cNvGraphicFramePr>
              <a:graphicFrameLocks noChangeAspect="1"/>
            </p:cNvGraphicFramePr>
            <p:nvPr/>
          </p:nvGraphicFramePr>
          <p:xfrm>
            <a:off x="2109" y="3113"/>
            <a:ext cx="1451" cy="311"/>
          </p:xfrm>
          <a:graphic>
            <a:graphicData uri="http://schemas.openxmlformats.org/presentationml/2006/ole">
              <p:oleObj spid="_x0000_s3178" name="公式" r:id="rId6" imgW="1955800" imgH="419100" progId="">
                <p:embed/>
              </p:oleObj>
            </a:graphicData>
          </a:graphic>
        </p:graphicFrame>
        <p:graphicFrame>
          <p:nvGraphicFramePr>
            <p:cNvPr id="3104" name="Object 24"/>
            <p:cNvGraphicFramePr>
              <a:graphicFrameLocks noChangeAspect="1"/>
            </p:cNvGraphicFramePr>
            <p:nvPr/>
          </p:nvGraphicFramePr>
          <p:xfrm>
            <a:off x="1383" y="2659"/>
            <a:ext cx="584" cy="245"/>
          </p:xfrm>
          <a:graphic>
            <a:graphicData uri="http://schemas.openxmlformats.org/presentationml/2006/ole">
              <p:oleObj spid="_x0000_s3179" name="公式" r:id="rId7" imgW="787400" imgH="330200" progId="">
                <p:embed/>
              </p:oleObj>
            </a:graphicData>
          </a:graphic>
        </p:graphicFrame>
        <p:graphicFrame>
          <p:nvGraphicFramePr>
            <p:cNvPr id="3105" name="Object 25"/>
            <p:cNvGraphicFramePr>
              <a:graphicFrameLocks noChangeAspect="1"/>
            </p:cNvGraphicFramePr>
            <p:nvPr/>
          </p:nvGraphicFramePr>
          <p:xfrm>
            <a:off x="3347" y="2741"/>
            <a:ext cx="649" cy="263"/>
          </p:xfrm>
          <a:graphic>
            <a:graphicData uri="http://schemas.openxmlformats.org/presentationml/2006/ole">
              <p:oleObj spid="_x0000_s3180" name="公式" r:id="rId8" imgW="875920" imgH="355446" progId="">
                <p:embed/>
              </p:oleObj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003800" y="1412875"/>
            <a:ext cx="3024188" cy="1871663"/>
            <a:chOff x="1020" y="799"/>
            <a:chExt cx="3312" cy="2699"/>
          </a:xfrm>
        </p:grpSpPr>
        <p:sp>
          <p:nvSpPr>
            <p:cNvPr id="3158" name="AutoShape 27"/>
            <p:cNvSpPr>
              <a:spLocks noChangeArrowheads="1"/>
            </p:cNvSpPr>
            <p:nvPr/>
          </p:nvSpPr>
          <p:spPr bwMode="auto">
            <a:xfrm>
              <a:off x="2472" y="1162"/>
              <a:ext cx="681" cy="1814"/>
            </a:xfrm>
            <a:prstGeom prst="bracketPair">
              <a:avLst>
                <a:gd name="adj" fmla="val 16667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59" name="Line 28"/>
            <p:cNvSpPr>
              <a:spLocks noChangeShapeType="1"/>
            </p:cNvSpPr>
            <p:nvPr/>
          </p:nvSpPr>
          <p:spPr bwMode="auto">
            <a:xfrm>
              <a:off x="1020" y="2115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Line 29"/>
            <p:cNvSpPr>
              <a:spLocks noChangeShapeType="1"/>
            </p:cNvSpPr>
            <p:nvPr/>
          </p:nvSpPr>
          <p:spPr bwMode="auto">
            <a:xfrm>
              <a:off x="3152" y="2115"/>
              <a:ext cx="1089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Line 30"/>
            <p:cNvSpPr>
              <a:spLocks noChangeShapeType="1"/>
            </p:cNvSpPr>
            <p:nvPr/>
          </p:nvSpPr>
          <p:spPr bwMode="auto">
            <a:xfrm flipV="1">
              <a:off x="1156" y="1616"/>
              <a:ext cx="131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Line 31"/>
            <p:cNvSpPr>
              <a:spLocks noChangeShapeType="1"/>
            </p:cNvSpPr>
            <p:nvPr/>
          </p:nvSpPr>
          <p:spPr bwMode="auto">
            <a:xfrm>
              <a:off x="1156" y="2115"/>
              <a:ext cx="1316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Line 32"/>
            <p:cNvSpPr>
              <a:spLocks noChangeShapeType="1"/>
            </p:cNvSpPr>
            <p:nvPr/>
          </p:nvSpPr>
          <p:spPr bwMode="auto">
            <a:xfrm flipV="1">
              <a:off x="1565" y="1661"/>
              <a:ext cx="861" cy="45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Line 33"/>
            <p:cNvSpPr>
              <a:spLocks noChangeShapeType="1"/>
            </p:cNvSpPr>
            <p:nvPr/>
          </p:nvSpPr>
          <p:spPr bwMode="auto">
            <a:xfrm flipV="1">
              <a:off x="3152" y="799"/>
              <a:ext cx="1089" cy="54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Line 34"/>
            <p:cNvSpPr>
              <a:spLocks noChangeShapeType="1"/>
            </p:cNvSpPr>
            <p:nvPr/>
          </p:nvSpPr>
          <p:spPr bwMode="auto">
            <a:xfrm>
              <a:off x="1610" y="2115"/>
              <a:ext cx="907" cy="45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Line 35"/>
            <p:cNvSpPr>
              <a:spLocks noChangeShapeType="1"/>
            </p:cNvSpPr>
            <p:nvPr/>
          </p:nvSpPr>
          <p:spPr bwMode="auto">
            <a:xfrm>
              <a:off x="3152" y="2886"/>
              <a:ext cx="1180" cy="54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94" name="Object 36"/>
            <p:cNvGraphicFramePr>
              <a:graphicFrameLocks noChangeAspect="1"/>
            </p:cNvGraphicFramePr>
            <p:nvPr/>
          </p:nvGraphicFramePr>
          <p:xfrm>
            <a:off x="1020" y="2251"/>
            <a:ext cx="200" cy="256"/>
          </p:xfrm>
          <a:graphic>
            <a:graphicData uri="http://schemas.openxmlformats.org/presentationml/2006/ole">
              <p:oleObj spid="_x0000_s3181" name="公式" r:id="rId9" imgW="317225" imgH="406048" progId="">
                <p:embed/>
              </p:oleObj>
            </a:graphicData>
          </a:graphic>
        </p:graphicFrame>
        <p:graphicFrame>
          <p:nvGraphicFramePr>
            <p:cNvPr id="3095" name="Object 37"/>
            <p:cNvGraphicFramePr>
              <a:graphicFrameLocks noChangeAspect="1"/>
            </p:cNvGraphicFramePr>
            <p:nvPr/>
          </p:nvGraphicFramePr>
          <p:xfrm>
            <a:off x="1537" y="1562"/>
            <a:ext cx="256" cy="272"/>
          </p:xfrm>
          <a:graphic>
            <a:graphicData uri="http://schemas.openxmlformats.org/presentationml/2006/ole">
              <p:oleObj spid="_x0000_s3182" name="公式" r:id="rId10" imgW="406224" imgH="431613" progId="">
                <p:embed/>
              </p:oleObj>
            </a:graphicData>
          </a:graphic>
        </p:graphicFrame>
        <p:graphicFrame>
          <p:nvGraphicFramePr>
            <p:cNvPr id="3096" name="Object 38"/>
            <p:cNvGraphicFramePr>
              <a:graphicFrameLocks noChangeAspect="1"/>
            </p:cNvGraphicFramePr>
            <p:nvPr/>
          </p:nvGraphicFramePr>
          <p:xfrm>
            <a:off x="2699" y="1616"/>
            <a:ext cx="256" cy="976"/>
          </p:xfrm>
          <a:graphic>
            <a:graphicData uri="http://schemas.openxmlformats.org/presentationml/2006/ole">
              <p:oleObj spid="_x0000_s3183" name="公式" r:id="rId11" imgW="406224" imgH="1548728" progId="">
                <p:embed/>
              </p:oleObj>
            </a:graphicData>
          </a:graphic>
        </p:graphicFrame>
        <p:graphicFrame>
          <p:nvGraphicFramePr>
            <p:cNvPr id="3097" name="Object 39"/>
            <p:cNvGraphicFramePr>
              <a:graphicFrameLocks noChangeAspect="1"/>
            </p:cNvGraphicFramePr>
            <p:nvPr/>
          </p:nvGraphicFramePr>
          <p:xfrm>
            <a:off x="1973" y="3158"/>
            <a:ext cx="1587" cy="340"/>
          </p:xfrm>
          <a:graphic>
            <a:graphicData uri="http://schemas.openxmlformats.org/presentationml/2006/ole">
              <p:oleObj spid="_x0000_s3184" name="公式" r:id="rId12" imgW="1955800" imgH="419100" progId="">
                <p:embed/>
              </p:oleObj>
            </a:graphicData>
          </a:graphic>
        </p:graphicFrame>
        <p:graphicFrame>
          <p:nvGraphicFramePr>
            <p:cNvPr id="3098" name="Object 40"/>
            <p:cNvGraphicFramePr>
              <a:graphicFrameLocks noChangeAspect="1"/>
            </p:cNvGraphicFramePr>
            <p:nvPr/>
          </p:nvGraphicFramePr>
          <p:xfrm>
            <a:off x="1202" y="2568"/>
            <a:ext cx="584" cy="245"/>
          </p:xfrm>
          <a:graphic>
            <a:graphicData uri="http://schemas.openxmlformats.org/presentationml/2006/ole">
              <p:oleObj spid="_x0000_s3185" name="公式" r:id="rId13" imgW="787400" imgH="330200" progId="">
                <p:embed/>
              </p:oleObj>
            </a:graphicData>
          </a:graphic>
        </p:graphicFrame>
        <p:graphicFrame>
          <p:nvGraphicFramePr>
            <p:cNvPr id="3099" name="Object 41"/>
            <p:cNvGraphicFramePr>
              <a:graphicFrameLocks noChangeAspect="1"/>
            </p:cNvGraphicFramePr>
            <p:nvPr/>
          </p:nvGraphicFramePr>
          <p:xfrm>
            <a:off x="1202" y="2931"/>
            <a:ext cx="649" cy="263"/>
          </p:xfrm>
          <a:graphic>
            <a:graphicData uri="http://schemas.openxmlformats.org/presentationml/2006/ole">
              <p:oleObj spid="_x0000_s3186" name="公式" r:id="rId14" imgW="875920" imgH="355446" progId="">
                <p:embed/>
              </p:oleObj>
            </a:graphicData>
          </a:graphic>
        </p:graphicFrame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1116013" y="3429000"/>
            <a:ext cx="3600450" cy="1511300"/>
            <a:chOff x="975" y="1162"/>
            <a:chExt cx="4536" cy="2310"/>
          </a:xfrm>
        </p:grpSpPr>
        <p:sp>
          <p:nvSpPr>
            <p:cNvPr id="3149" name="AutoShape 75"/>
            <p:cNvSpPr>
              <a:spLocks noChangeArrowheads="1"/>
            </p:cNvSpPr>
            <p:nvPr/>
          </p:nvSpPr>
          <p:spPr bwMode="auto">
            <a:xfrm>
              <a:off x="2472" y="1162"/>
              <a:ext cx="681" cy="1814"/>
            </a:xfrm>
            <a:prstGeom prst="bracketPair">
              <a:avLst>
                <a:gd name="adj" fmla="val 16667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50" name="Line 76"/>
            <p:cNvSpPr>
              <a:spLocks noChangeShapeType="1"/>
            </p:cNvSpPr>
            <p:nvPr/>
          </p:nvSpPr>
          <p:spPr bwMode="auto">
            <a:xfrm>
              <a:off x="1020" y="2115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Line 77"/>
            <p:cNvSpPr>
              <a:spLocks noChangeShapeType="1"/>
            </p:cNvSpPr>
            <p:nvPr/>
          </p:nvSpPr>
          <p:spPr bwMode="auto">
            <a:xfrm>
              <a:off x="3152" y="2160"/>
              <a:ext cx="2359" cy="4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Line 78"/>
            <p:cNvSpPr>
              <a:spLocks noChangeShapeType="1"/>
            </p:cNvSpPr>
            <p:nvPr/>
          </p:nvSpPr>
          <p:spPr bwMode="auto">
            <a:xfrm>
              <a:off x="1111" y="1434"/>
              <a:ext cx="136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Line 79"/>
            <p:cNvSpPr>
              <a:spLocks noChangeShapeType="1"/>
            </p:cNvSpPr>
            <p:nvPr/>
          </p:nvSpPr>
          <p:spPr bwMode="auto">
            <a:xfrm flipV="1">
              <a:off x="975" y="2568"/>
              <a:ext cx="149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Line 80"/>
            <p:cNvSpPr>
              <a:spLocks noChangeShapeType="1"/>
            </p:cNvSpPr>
            <p:nvPr/>
          </p:nvSpPr>
          <p:spPr bwMode="auto">
            <a:xfrm>
              <a:off x="3152" y="1797"/>
              <a:ext cx="118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Line 81"/>
            <p:cNvSpPr>
              <a:spLocks noChangeShapeType="1"/>
            </p:cNvSpPr>
            <p:nvPr/>
          </p:nvSpPr>
          <p:spPr bwMode="auto">
            <a:xfrm>
              <a:off x="3152" y="1797"/>
              <a:ext cx="2086" cy="407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Line 82"/>
            <p:cNvSpPr>
              <a:spLocks noChangeShapeType="1"/>
            </p:cNvSpPr>
            <p:nvPr/>
          </p:nvSpPr>
          <p:spPr bwMode="auto">
            <a:xfrm flipV="1">
              <a:off x="3152" y="2205"/>
              <a:ext cx="1225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Line 83"/>
            <p:cNvSpPr>
              <a:spLocks noChangeShapeType="1"/>
            </p:cNvSpPr>
            <p:nvPr/>
          </p:nvSpPr>
          <p:spPr bwMode="auto">
            <a:xfrm flipV="1">
              <a:off x="3152" y="2205"/>
              <a:ext cx="2087" cy="27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8" name="Object 84"/>
            <p:cNvGraphicFramePr>
              <a:graphicFrameLocks noChangeAspect="1"/>
            </p:cNvGraphicFramePr>
            <p:nvPr/>
          </p:nvGraphicFramePr>
          <p:xfrm>
            <a:off x="4195" y="2387"/>
            <a:ext cx="200" cy="256"/>
          </p:xfrm>
          <a:graphic>
            <a:graphicData uri="http://schemas.openxmlformats.org/presentationml/2006/ole">
              <p:oleObj spid="_x0000_s3187" name="公式" r:id="rId15" imgW="317225" imgH="406048" progId="">
                <p:embed/>
              </p:oleObj>
            </a:graphicData>
          </a:graphic>
        </p:graphicFrame>
        <p:graphicFrame>
          <p:nvGraphicFramePr>
            <p:cNvPr id="3089" name="Object 85"/>
            <p:cNvGraphicFramePr>
              <a:graphicFrameLocks noChangeAspect="1"/>
            </p:cNvGraphicFramePr>
            <p:nvPr/>
          </p:nvGraphicFramePr>
          <p:xfrm>
            <a:off x="5057" y="1797"/>
            <a:ext cx="256" cy="272"/>
          </p:xfrm>
          <a:graphic>
            <a:graphicData uri="http://schemas.openxmlformats.org/presentationml/2006/ole">
              <p:oleObj spid="_x0000_s3188" name="公式" r:id="rId16" imgW="406224" imgH="431613" progId="">
                <p:embed/>
              </p:oleObj>
            </a:graphicData>
          </a:graphic>
        </p:graphicFrame>
        <p:graphicFrame>
          <p:nvGraphicFramePr>
            <p:cNvPr id="3090" name="Object 86"/>
            <p:cNvGraphicFramePr>
              <a:graphicFrameLocks noChangeAspect="1"/>
            </p:cNvGraphicFramePr>
            <p:nvPr/>
          </p:nvGraphicFramePr>
          <p:xfrm>
            <a:off x="2699" y="1616"/>
            <a:ext cx="256" cy="976"/>
          </p:xfrm>
          <a:graphic>
            <a:graphicData uri="http://schemas.openxmlformats.org/presentationml/2006/ole">
              <p:oleObj spid="_x0000_s3189" name="公式" r:id="rId17" imgW="406224" imgH="1548728" progId="">
                <p:embed/>
              </p:oleObj>
            </a:graphicData>
          </a:graphic>
        </p:graphicFrame>
        <p:graphicFrame>
          <p:nvGraphicFramePr>
            <p:cNvPr id="3091" name="Object 87"/>
            <p:cNvGraphicFramePr>
              <a:graphicFrameLocks noChangeAspect="1"/>
            </p:cNvGraphicFramePr>
            <p:nvPr/>
          </p:nvGraphicFramePr>
          <p:xfrm>
            <a:off x="1927" y="3113"/>
            <a:ext cx="1679" cy="359"/>
          </p:xfrm>
          <a:graphic>
            <a:graphicData uri="http://schemas.openxmlformats.org/presentationml/2006/ole">
              <p:oleObj spid="_x0000_s3190" name="公式" r:id="rId18" imgW="1955800" imgH="419100" progId="">
                <p:embed/>
              </p:oleObj>
            </a:graphicData>
          </a:graphic>
        </p:graphicFrame>
        <p:graphicFrame>
          <p:nvGraphicFramePr>
            <p:cNvPr id="3092" name="Object 88"/>
            <p:cNvGraphicFramePr>
              <a:graphicFrameLocks noChangeAspect="1"/>
            </p:cNvGraphicFramePr>
            <p:nvPr/>
          </p:nvGraphicFramePr>
          <p:xfrm>
            <a:off x="3334" y="2750"/>
            <a:ext cx="584" cy="245"/>
          </p:xfrm>
          <a:graphic>
            <a:graphicData uri="http://schemas.openxmlformats.org/presentationml/2006/ole">
              <p:oleObj spid="_x0000_s3191" name="公式" r:id="rId19" imgW="787400" imgH="330200" progId="">
                <p:embed/>
              </p:oleObj>
            </a:graphicData>
          </a:graphic>
        </p:graphicFrame>
        <p:graphicFrame>
          <p:nvGraphicFramePr>
            <p:cNvPr id="3093" name="Object 89"/>
            <p:cNvGraphicFramePr>
              <a:graphicFrameLocks noChangeAspect="1"/>
            </p:cNvGraphicFramePr>
            <p:nvPr/>
          </p:nvGraphicFramePr>
          <p:xfrm>
            <a:off x="4241" y="2795"/>
            <a:ext cx="649" cy="263"/>
          </p:xfrm>
          <a:graphic>
            <a:graphicData uri="http://schemas.openxmlformats.org/presentationml/2006/ole">
              <p:oleObj spid="_x0000_s3192" name="公式" r:id="rId20" imgW="875920" imgH="355446" progId="">
                <p:embed/>
              </p:oleObj>
            </a:graphicData>
          </a:graphic>
        </p:graphicFrame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5003800" y="3573463"/>
            <a:ext cx="3527425" cy="1439862"/>
            <a:chOff x="975" y="1162"/>
            <a:chExt cx="4082" cy="2190"/>
          </a:xfrm>
        </p:grpSpPr>
        <p:sp>
          <p:nvSpPr>
            <p:cNvPr id="3138" name="AutoShape 91"/>
            <p:cNvSpPr>
              <a:spLocks noChangeArrowheads="1"/>
            </p:cNvSpPr>
            <p:nvPr/>
          </p:nvSpPr>
          <p:spPr bwMode="auto">
            <a:xfrm>
              <a:off x="2472" y="1162"/>
              <a:ext cx="681" cy="1814"/>
            </a:xfrm>
            <a:prstGeom prst="bracketPair">
              <a:avLst>
                <a:gd name="adj" fmla="val 16667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39" name="Line 92"/>
            <p:cNvSpPr>
              <a:spLocks noChangeShapeType="1"/>
            </p:cNvSpPr>
            <p:nvPr/>
          </p:nvSpPr>
          <p:spPr bwMode="auto">
            <a:xfrm>
              <a:off x="1020" y="2115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Line 93"/>
            <p:cNvSpPr>
              <a:spLocks noChangeShapeType="1"/>
            </p:cNvSpPr>
            <p:nvPr/>
          </p:nvSpPr>
          <p:spPr bwMode="auto">
            <a:xfrm flipV="1">
              <a:off x="3152" y="2115"/>
              <a:ext cx="1905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Line 94"/>
            <p:cNvSpPr>
              <a:spLocks noChangeShapeType="1"/>
            </p:cNvSpPr>
            <p:nvPr/>
          </p:nvSpPr>
          <p:spPr bwMode="auto">
            <a:xfrm>
              <a:off x="1111" y="1434"/>
              <a:ext cx="136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Line 95"/>
            <p:cNvSpPr>
              <a:spLocks noChangeShapeType="1"/>
            </p:cNvSpPr>
            <p:nvPr/>
          </p:nvSpPr>
          <p:spPr bwMode="auto">
            <a:xfrm flipV="1">
              <a:off x="975" y="2568"/>
              <a:ext cx="149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Line 96"/>
            <p:cNvSpPr>
              <a:spLocks noChangeShapeType="1"/>
            </p:cNvSpPr>
            <p:nvPr/>
          </p:nvSpPr>
          <p:spPr bwMode="auto">
            <a:xfrm>
              <a:off x="3152" y="1842"/>
              <a:ext cx="122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Line 97"/>
            <p:cNvSpPr>
              <a:spLocks noChangeShapeType="1"/>
            </p:cNvSpPr>
            <p:nvPr/>
          </p:nvSpPr>
          <p:spPr bwMode="auto">
            <a:xfrm flipV="1">
              <a:off x="3152" y="1434"/>
              <a:ext cx="1769" cy="36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Line 98"/>
            <p:cNvSpPr>
              <a:spLocks noChangeShapeType="1"/>
            </p:cNvSpPr>
            <p:nvPr/>
          </p:nvSpPr>
          <p:spPr bwMode="auto">
            <a:xfrm flipV="1">
              <a:off x="3152" y="2115"/>
              <a:ext cx="127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Line 99"/>
            <p:cNvSpPr>
              <a:spLocks noChangeShapeType="1"/>
            </p:cNvSpPr>
            <p:nvPr/>
          </p:nvSpPr>
          <p:spPr bwMode="auto">
            <a:xfrm>
              <a:off x="3152" y="2478"/>
              <a:ext cx="1724" cy="36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2" name="Object 100"/>
            <p:cNvGraphicFramePr>
              <a:graphicFrameLocks noChangeAspect="1"/>
            </p:cNvGraphicFramePr>
            <p:nvPr/>
          </p:nvGraphicFramePr>
          <p:xfrm>
            <a:off x="4332" y="2296"/>
            <a:ext cx="200" cy="256"/>
          </p:xfrm>
          <a:graphic>
            <a:graphicData uri="http://schemas.openxmlformats.org/presentationml/2006/ole">
              <p:oleObj spid="_x0000_s3193" name="公式" r:id="rId21" imgW="317225" imgH="406048" progId="">
                <p:embed/>
              </p:oleObj>
            </a:graphicData>
          </a:graphic>
        </p:graphicFrame>
        <p:graphicFrame>
          <p:nvGraphicFramePr>
            <p:cNvPr id="8" name="Object 101"/>
            <p:cNvGraphicFramePr>
              <a:graphicFrameLocks noChangeAspect="1"/>
            </p:cNvGraphicFramePr>
            <p:nvPr/>
          </p:nvGraphicFramePr>
          <p:xfrm>
            <a:off x="1247" y="1797"/>
            <a:ext cx="256" cy="272"/>
          </p:xfrm>
          <a:graphic>
            <a:graphicData uri="http://schemas.openxmlformats.org/presentationml/2006/ole">
              <p:oleObj spid="_x0000_s3194" name="公式" r:id="rId22" imgW="406224" imgH="431613" progId="">
                <p:embed/>
              </p:oleObj>
            </a:graphicData>
          </a:graphic>
        </p:graphicFrame>
        <p:graphicFrame>
          <p:nvGraphicFramePr>
            <p:cNvPr id="3084" name="Object 102"/>
            <p:cNvGraphicFramePr>
              <a:graphicFrameLocks noChangeAspect="1"/>
            </p:cNvGraphicFramePr>
            <p:nvPr/>
          </p:nvGraphicFramePr>
          <p:xfrm>
            <a:off x="2699" y="1616"/>
            <a:ext cx="256" cy="976"/>
          </p:xfrm>
          <a:graphic>
            <a:graphicData uri="http://schemas.openxmlformats.org/presentationml/2006/ole">
              <p:oleObj spid="_x0000_s3195" name="公式" r:id="rId23" imgW="406224" imgH="1548728" progId="">
                <p:embed/>
              </p:oleObj>
            </a:graphicData>
          </a:graphic>
        </p:graphicFrame>
        <p:graphicFrame>
          <p:nvGraphicFramePr>
            <p:cNvPr id="3085" name="Object 103"/>
            <p:cNvGraphicFramePr>
              <a:graphicFrameLocks noChangeAspect="1"/>
            </p:cNvGraphicFramePr>
            <p:nvPr/>
          </p:nvGraphicFramePr>
          <p:xfrm>
            <a:off x="2109" y="3022"/>
            <a:ext cx="1542" cy="330"/>
          </p:xfrm>
          <a:graphic>
            <a:graphicData uri="http://schemas.openxmlformats.org/presentationml/2006/ole">
              <p:oleObj spid="_x0000_s3196" name="公式" r:id="rId24" imgW="1955800" imgH="419100" progId="">
                <p:embed/>
              </p:oleObj>
            </a:graphicData>
          </a:graphic>
        </p:graphicFrame>
        <p:sp>
          <p:nvSpPr>
            <p:cNvPr id="3147" name="Line 104"/>
            <p:cNvSpPr>
              <a:spLocks noChangeShapeType="1"/>
            </p:cNvSpPr>
            <p:nvPr/>
          </p:nvSpPr>
          <p:spPr bwMode="auto">
            <a:xfrm flipH="1">
              <a:off x="1565" y="1933"/>
              <a:ext cx="952" cy="18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Line 105"/>
            <p:cNvSpPr>
              <a:spLocks noChangeShapeType="1"/>
            </p:cNvSpPr>
            <p:nvPr/>
          </p:nvSpPr>
          <p:spPr bwMode="auto">
            <a:xfrm flipH="1" flipV="1">
              <a:off x="1519" y="2115"/>
              <a:ext cx="998" cy="22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6" name="Object 106"/>
            <p:cNvGraphicFramePr>
              <a:graphicFrameLocks noChangeAspect="1"/>
            </p:cNvGraphicFramePr>
            <p:nvPr/>
          </p:nvGraphicFramePr>
          <p:xfrm>
            <a:off x="1202" y="2931"/>
            <a:ext cx="649" cy="263"/>
          </p:xfrm>
          <a:graphic>
            <a:graphicData uri="http://schemas.openxmlformats.org/presentationml/2006/ole">
              <p:oleObj spid="_x0000_s3197" name="公式" r:id="rId25" imgW="875920" imgH="355446" progId="">
                <p:embed/>
              </p:oleObj>
            </a:graphicData>
          </a:graphic>
        </p:graphicFrame>
        <p:graphicFrame>
          <p:nvGraphicFramePr>
            <p:cNvPr id="3087" name="Object 107"/>
            <p:cNvGraphicFramePr>
              <a:graphicFrameLocks noChangeAspect="1"/>
            </p:cNvGraphicFramePr>
            <p:nvPr/>
          </p:nvGraphicFramePr>
          <p:xfrm>
            <a:off x="3969" y="3022"/>
            <a:ext cx="584" cy="245"/>
          </p:xfrm>
          <a:graphic>
            <a:graphicData uri="http://schemas.openxmlformats.org/presentationml/2006/ole">
              <p:oleObj spid="_x0000_s3198" name="公式" r:id="rId26" imgW="787400" imgH="330200" progId="">
                <p:embed/>
              </p:oleObj>
            </a:graphicData>
          </a:graphic>
        </p:graphicFrame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1187450" y="5011738"/>
            <a:ext cx="3168650" cy="1846262"/>
            <a:chOff x="657" y="709"/>
            <a:chExt cx="4059" cy="2370"/>
          </a:xfrm>
        </p:grpSpPr>
        <p:sp>
          <p:nvSpPr>
            <p:cNvPr id="3126" name="AutoShape 109"/>
            <p:cNvSpPr>
              <a:spLocks noChangeAspect="1" noChangeArrowheads="1"/>
            </p:cNvSpPr>
            <p:nvPr/>
          </p:nvSpPr>
          <p:spPr bwMode="auto">
            <a:xfrm>
              <a:off x="657" y="709"/>
              <a:ext cx="4059" cy="2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7" name="Line 110"/>
            <p:cNvSpPr>
              <a:spLocks noChangeShapeType="1"/>
            </p:cNvSpPr>
            <p:nvPr/>
          </p:nvSpPr>
          <p:spPr bwMode="auto">
            <a:xfrm>
              <a:off x="1010" y="2085"/>
              <a:ext cx="370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Arc 111"/>
            <p:cNvSpPr>
              <a:spLocks/>
            </p:cNvSpPr>
            <p:nvPr/>
          </p:nvSpPr>
          <p:spPr bwMode="auto">
            <a:xfrm flipH="1">
              <a:off x="2069" y="1168"/>
              <a:ext cx="795" cy="1835"/>
            </a:xfrm>
            <a:custGeom>
              <a:avLst/>
              <a:gdLst>
                <a:gd name="T0" fmla="*/ 0 w 21600"/>
                <a:gd name="T1" fmla="*/ 0 h 43192"/>
                <a:gd name="T2" fmla="*/ 21 w 21600"/>
                <a:gd name="T3" fmla="*/ 1835 h 43192"/>
                <a:gd name="T4" fmla="*/ 0 w 21600"/>
                <a:gd name="T5" fmla="*/ 918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9" name="Line 112"/>
            <p:cNvSpPr>
              <a:spLocks noChangeShapeType="1"/>
            </p:cNvSpPr>
            <p:nvPr/>
          </p:nvSpPr>
          <p:spPr bwMode="auto">
            <a:xfrm flipH="1">
              <a:off x="2951" y="2085"/>
              <a:ext cx="1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Line 113"/>
            <p:cNvSpPr>
              <a:spLocks noChangeShapeType="1"/>
            </p:cNvSpPr>
            <p:nvPr/>
          </p:nvSpPr>
          <p:spPr bwMode="auto">
            <a:xfrm flipH="1" flipV="1">
              <a:off x="2245" y="1550"/>
              <a:ext cx="264" cy="5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Line 114"/>
            <p:cNvSpPr>
              <a:spLocks noChangeShapeType="1"/>
            </p:cNvSpPr>
            <p:nvPr/>
          </p:nvSpPr>
          <p:spPr bwMode="auto">
            <a:xfrm>
              <a:off x="1186" y="1550"/>
              <a:ext cx="105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Line 115"/>
            <p:cNvSpPr>
              <a:spLocks noChangeShapeType="1"/>
            </p:cNvSpPr>
            <p:nvPr/>
          </p:nvSpPr>
          <p:spPr bwMode="auto">
            <a:xfrm flipH="1" flipV="1">
              <a:off x="1892" y="786"/>
              <a:ext cx="353" cy="7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Line 116"/>
            <p:cNvSpPr>
              <a:spLocks noChangeShapeType="1"/>
            </p:cNvSpPr>
            <p:nvPr/>
          </p:nvSpPr>
          <p:spPr bwMode="auto">
            <a:xfrm>
              <a:off x="2069" y="2085"/>
              <a:ext cx="0" cy="5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8" name="Object 117"/>
            <p:cNvGraphicFramePr>
              <a:graphicFrameLocks noChangeAspect="1"/>
            </p:cNvGraphicFramePr>
            <p:nvPr/>
          </p:nvGraphicFramePr>
          <p:xfrm>
            <a:off x="2420" y="1932"/>
            <a:ext cx="348" cy="157"/>
          </p:xfrm>
          <a:graphic>
            <a:graphicData uri="http://schemas.openxmlformats.org/presentationml/2006/ole">
              <p:oleObj spid="_x0000_s3199" name="公式" r:id="rId27" imgW="634449" imgH="317225" progId="">
                <p:embed/>
              </p:oleObj>
            </a:graphicData>
          </a:graphic>
        </p:graphicFrame>
        <p:graphicFrame>
          <p:nvGraphicFramePr>
            <p:cNvPr id="3079" name="Object 118"/>
            <p:cNvGraphicFramePr>
              <a:graphicFrameLocks noChangeAspect="1"/>
            </p:cNvGraphicFramePr>
            <p:nvPr/>
          </p:nvGraphicFramePr>
          <p:xfrm>
            <a:off x="2332" y="2162"/>
            <a:ext cx="396" cy="167"/>
          </p:xfrm>
          <a:graphic>
            <a:graphicData uri="http://schemas.openxmlformats.org/presentationml/2006/ole">
              <p:oleObj spid="_x0000_s3200" name="公式" r:id="rId28" imgW="723586" imgH="342751" progId="">
                <p:embed/>
              </p:oleObj>
            </a:graphicData>
          </a:graphic>
        </p:graphicFrame>
        <p:graphicFrame>
          <p:nvGraphicFramePr>
            <p:cNvPr id="3080" name="Object 119"/>
            <p:cNvGraphicFramePr>
              <a:graphicFrameLocks noChangeAspect="1"/>
            </p:cNvGraphicFramePr>
            <p:nvPr/>
          </p:nvGraphicFramePr>
          <p:xfrm>
            <a:off x="2863" y="1856"/>
            <a:ext cx="157" cy="166"/>
          </p:xfrm>
          <a:graphic>
            <a:graphicData uri="http://schemas.openxmlformats.org/presentationml/2006/ole">
              <p:oleObj spid="_x0000_s3201" name="公式" r:id="rId29" imgW="279400" imgH="330200" progId="">
                <p:embed/>
              </p:oleObj>
            </a:graphicData>
          </a:graphic>
        </p:graphicFrame>
        <p:sp>
          <p:nvSpPr>
            <p:cNvPr id="3134" name="Line 120"/>
            <p:cNvSpPr>
              <a:spLocks noChangeShapeType="1"/>
            </p:cNvSpPr>
            <p:nvPr/>
          </p:nvSpPr>
          <p:spPr bwMode="auto">
            <a:xfrm>
              <a:off x="2598" y="2467"/>
              <a:ext cx="3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Line 121"/>
            <p:cNvSpPr>
              <a:spLocks noChangeShapeType="1"/>
            </p:cNvSpPr>
            <p:nvPr/>
          </p:nvSpPr>
          <p:spPr bwMode="auto">
            <a:xfrm flipH="1">
              <a:off x="2069" y="2467"/>
              <a:ext cx="2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1" name="Object 122"/>
            <p:cNvGraphicFramePr>
              <a:graphicFrameLocks noChangeAspect="1"/>
            </p:cNvGraphicFramePr>
            <p:nvPr/>
          </p:nvGraphicFramePr>
          <p:xfrm>
            <a:off x="2422" y="2391"/>
            <a:ext cx="108" cy="117"/>
          </p:xfrm>
          <a:graphic>
            <a:graphicData uri="http://schemas.openxmlformats.org/presentationml/2006/ole">
              <p:oleObj spid="_x0000_s3202" name="公式" r:id="rId30" imgW="279279" imgH="241195" progId="">
                <p:embed/>
              </p:oleObj>
            </a:graphicData>
          </a:graphic>
        </p:graphicFrame>
        <p:sp>
          <p:nvSpPr>
            <p:cNvPr id="3136" name="Line 123"/>
            <p:cNvSpPr>
              <a:spLocks noChangeShapeType="1"/>
            </p:cNvSpPr>
            <p:nvPr/>
          </p:nvSpPr>
          <p:spPr bwMode="auto">
            <a:xfrm>
              <a:off x="1156" y="2069"/>
              <a:ext cx="9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Line 124"/>
            <p:cNvSpPr>
              <a:spLocks noChangeShapeType="1"/>
            </p:cNvSpPr>
            <p:nvPr/>
          </p:nvSpPr>
          <p:spPr bwMode="auto">
            <a:xfrm>
              <a:off x="2018" y="2069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25"/>
          <p:cNvGrpSpPr>
            <a:grpSpLocks/>
          </p:cNvGrpSpPr>
          <p:nvPr/>
        </p:nvGrpSpPr>
        <p:grpSpPr bwMode="auto">
          <a:xfrm>
            <a:off x="5003800" y="5334000"/>
            <a:ext cx="3024188" cy="1524000"/>
            <a:chOff x="1020" y="799"/>
            <a:chExt cx="3243" cy="1833"/>
          </a:xfrm>
        </p:grpSpPr>
        <p:sp>
          <p:nvSpPr>
            <p:cNvPr id="3115" name="AutoShape 126"/>
            <p:cNvSpPr>
              <a:spLocks noChangeAspect="1" noChangeArrowheads="1"/>
            </p:cNvSpPr>
            <p:nvPr/>
          </p:nvSpPr>
          <p:spPr bwMode="auto">
            <a:xfrm>
              <a:off x="1020" y="799"/>
              <a:ext cx="3243" cy="1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6" name="Line 127"/>
            <p:cNvSpPr>
              <a:spLocks noChangeShapeType="1"/>
            </p:cNvSpPr>
            <p:nvPr/>
          </p:nvSpPr>
          <p:spPr bwMode="auto">
            <a:xfrm>
              <a:off x="1091" y="1715"/>
              <a:ext cx="3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Arc 128"/>
            <p:cNvSpPr>
              <a:spLocks/>
            </p:cNvSpPr>
            <p:nvPr/>
          </p:nvSpPr>
          <p:spPr bwMode="auto">
            <a:xfrm>
              <a:off x="2430" y="799"/>
              <a:ext cx="846" cy="1828"/>
            </a:xfrm>
            <a:custGeom>
              <a:avLst/>
              <a:gdLst>
                <a:gd name="T0" fmla="*/ 0 w 21600"/>
                <a:gd name="T1" fmla="*/ 0 h 43066"/>
                <a:gd name="T2" fmla="*/ 94 w 21600"/>
                <a:gd name="T3" fmla="*/ 1828 h 43066"/>
                <a:gd name="T4" fmla="*/ 0 w 21600"/>
                <a:gd name="T5" fmla="*/ 917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8" name="Line 129"/>
            <p:cNvSpPr>
              <a:spLocks noChangeShapeType="1"/>
            </p:cNvSpPr>
            <p:nvPr/>
          </p:nvSpPr>
          <p:spPr bwMode="auto">
            <a:xfrm>
              <a:off x="2501" y="1716"/>
              <a:ext cx="0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Line 130"/>
            <p:cNvSpPr>
              <a:spLocks noChangeShapeType="1"/>
            </p:cNvSpPr>
            <p:nvPr/>
          </p:nvSpPr>
          <p:spPr bwMode="auto">
            <a:xfrm>
              <a:off x="3276" y="1716"/>
              <a:ext cx="0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Line 131"/>
            <p:cNvSpPr>
              <a:spLocks noChangeShapeType="1"/>
            </p:cNvSpPr>
            <p:nvPr/>
          </p:nvSpPr>
          <p:spPr bwMode="auto">
            <a:xfrm>
              <a:off x="1796" y="1288"/>
              <a:ext cx="14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Line 132"/>
            <p:cNvSpPr>
              <a:spLocks noChangeShapeType="1"/>
            </p:cNvSpPr>
            <p:nvPr/>
          </p:nvSpPr>
          <p:spPr bwMode="auto">
            <a:xfrm flipH="1">
              <a:off x="2360" y="1288"/>
              <a:ext cx="775" cy="1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Line 133"/>
            <p:cNvSpPr>
              <a:spLocks noChangeShapeType="1"/>
            </p:cNvSpPr>
            <p:nvPr/>
          </p:nvSpPr>
          <p:spPr bwMode="auto">
            <a:xfrm>
              <a:off x="2994" y="2027"/>
              <a:ext cx="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Line 134"/>
            <p:cNvSpPr>
              <a:spLocks noChangeShapeType="1"/>
            </p:cNvSpPr>
            <p:nvPr/>
          </p:nvSpPr>
          <p:spPr bwMode="auto">
            <a:xfrm flipH="1">
              <a:off x="2501" y="2027"/>
              <a:ext cx="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4" name="Object 135"/>
            <p:cNvGraphicFramePr>
              <a:graphicFrameLocks noChangeAspect="1"/>
            </p:cNvGraphicFramePr>
            <p:nvPr/>
          </p:nvGraphicFramePr>
          <p:xfrm>
            <a:off x="2782" y="1960"/>
            <a:ext cx="188" cy="94"/>
          </p:xfrm>
          <a:graphic>
            <a:graphicData uri="http://schemas.openxmlformats.org/presentationml/2006/ole">
              <p:oleObj spid="_x0000_s3203" name="公式" r:id="rId31" imgW="660113" imgH="241195" progId="">
                <p:embed/>
              </p:oleObj>
            </a:graphicData>
          </a:graphic>
        </p:graphicFrame>
        <p:graphicFrame>
          <p:nvGraphicFramePr>
            <p:cNvPr id="3075" name="Object 136"/>
            <p:cNvGraphicFramePr>
              <a:graphicFrameLocks noChangeAspect="1"/>
            </p:cNvGraphicFramePr>
            <p:nvPr/>
          </p:nvGraphicFramePr>
          <p:xfrm>
            <a:off x="2782" y="1532"/>
            <a:ext cx="134" cy="126"/>
          </p:xfrm>
          <a:graphic>
            <a:graphicData uri="http://schemas.openxmlformats.org/presentationml/2006/ole">
              <p:oleObj spid="_x0000_s3204" name="公式" r:id="rId32" imgW="304536" imgH="317225" progId="">
                <p:embed/>
              </p:oleObj>
            </a:graphicData>
          </a:graphic>
        </p:graphicFrame>
        <p:graphicFrame>
          <p:nvGraphicFramePr>
            <p:cNvPr id="3076" name="Object 137"/>
            <p:cNvGraphicFramePr>
              <a:graphicFrameLocks noChangeAspect="1"/>
            </p:cNvGraphicFramePr>
            <p:nvPr/>
          </p:nvGraphicFramePr>
          <p:xfrm>
            <a:off x="2853" y="1777"/>
            <a:ext cx="172" cy="133"/>
          </p:xfrm>
          <a:graphic>
            <a:graphicData uri="http://schemas.openxmlformats.org/presentationml/2006/ole">
              <p:oleObj spid="_x0000_s3205" name="公式" r:id="rId33" imgW="393529" imgH="342751" progId="">
                <p:embed/>
              </p:oleObj>
            </a:graphicData>
          </a:graphic>
        </p:graphicFrame>
        <p:graphicFrame>
          <p:nvGraphicFramePr>
            <p:cNvPr id="3077" name="Object 138"/>
            <p:cNvGraphicFramePr>
              <a:graphicFrameLocks noChangeAspect="1"/>
            </p:cNvGraphicFramePr>
            <p:nvPr/>
          </p:nvGraphicFramePr>
          <p:xfrm>
            <a:off x="2430" y="1532"/>
            <a:ext cx="125" cy="133"/>
          </p:xfrm>
          <a:graphic>
            <a:graphicData uri="http://schemas.openxmlformats.org/presentationml/2006/ole">
              <p:oleObj spid="_x0000_s3206" name="公式" r:id="rId34" imgW="279400" imgH="330200" progId="">
                <p:embed/>
              </p:oleObj>
            </a:graphicData>
          </a:graphic>
        </p:graphicFrame>
        <p:sp>
          <p:nvSpPr>
            <p:cNvPr id="3124" name="Line 139"/>
            <p:cNvSpPr>
              <a:spLocks noChangeShapeType="1"/>
            </p:cNvSpPr>
            <p:nvPr/>
          </p:nvSpPr>
          <p:spPr bwMode="auto">
            <a:xfrm>
              <a:off x="2295" y="1301"/>
              <a:ext cx="1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Line 140"/>
            <p:cNvSpPr>
              <a:spLocks noChangeShapeType="1"/>
            </p:cNvSpPr>
            <p:nvPr/>
          </p:nvSpPr>
          <p:spPr bwMode="auto">
            <a:xfrm>
              <a:off x="1746" y="1706"/>
              <a:ext cx="15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13" name="Rectangle 141"/>
          <p:cNvSpPr>
            <a:spLocks noChangeArrowheads="1"/>
          </p:cNvSpPr>
          <p:nvPr/>
        </p:nvSpPr>
        <p:spPr bwMode="auto">
          <a:xfrm>
            <a:off x="827088" y="4941888"/>
            <a:ext cx="1073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反射</a:t>
            </a:r>
            <a:r>
              <a:rPr lang="en-US" altLang="zh-CN" b="1"/>
              <a:t>:</a:t>
            </a:r>
          </a:p>
        </p:txBody>
      </p:sp>
      <p:sp>
        <p:nvSpPr>
          <p:cNvPr id="3214" name="Rectangle 142"/>
          <p:cNvSpPr>
            <a:spLocks noChangeArrowheads="1"/>
          </p:cNvSpPr>
          <p:nvPr/>
        </p:nvSpPr>
        <p:spPr bwMode="auto">
          <a:xfrm>
            <a:off x="900113" y="1052513"/>
            <a:ext cx="1073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/>
              <a:t>折射</a:t>
            </a:r>
            <a:r>
              <a:rPr lang="en-US" altLang="zh-CN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3" grpId="0"/>
      <p:bldP spid="32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908175" y="908050"/>
          <a:ext cx="2519363" cy="476250"/>
        </p:xfrm>
        <a:graphic>
          <a:graphicData uri="http://schemas.openxmlformats.org/presentationml/2006/ole">
            <p:oleObj spid="_x0000_s38933" name="公式" r:id="rId3" imgW="1955800" imgH="419100" progId="">
              <p:embed/>
            </p:oleObj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19250" y="1182688"/>
            <a:ext cx="6335713" cy="5675312"/>
            <a:chOff x="1066" y="527"/>
            <a:chExt cx="3991" cy="3575"/>
          </a:xfrm>
        </p:grpSpPr>
        <p:sp>
          <p:nvSpPr>
            <p:cNvPr id="38920" name="AutoShape 21"/>
            <p:cNvSpPr>
              <a:spLocks noChangeAspect="1" noChangeArrowheads="1"/>
            </p:cNvSpPr>
            <p:nvPr/>
          </p:nvSpPr>
          <p:spPr bwMode="auto">
            <a:xfrm>
              <a:off x="1066" y="527"/>
              <a:ext cx="3991" cy="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1" name="Line 22"/>
            <p:cNvSpPr>
              <a:spLocks noChangeShapeType="1"/>
            </p:cNvSpPr>
            <p:nvPr/>
          </p:nvSpPr>
          <p:spPr bwMode="auto">
            <a:xfrm flipV="1">
              <a:off x="1066" y="2141"/>
              <a:ext cx="3326" cy="1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Line 23"/>
            <p:cNvSpPr>
              <a:spLocks noChangeShapeType="1"/>
            </p:cNvSpPr>
            <p:nvPr/>
          </p:nvSpPr>
          <p:spPr bwMode="auto">
            <a:xfrm flipV="1">
              <a:off x="1332" y="1680"/>
              <a:ext cx="1863" cy="5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15" name="Object 24"/>
            <p:cNvGraphicFramePr>
              <a:graphicFrameLocks noChangeAspect="1"/>
            </p:cNvGraphicFramePr>
            <p:nvPr/>
          </p:nvGraphicFramePr>
          <p:xfrm>
            <a:off x="3195" y="2257"/>
            <a:ext cx="228" cy="231"/>
          </p:xfrm>
          <a:graphic>
            <a:graphicData uri="http://schemas.openxmlformats.org/presentationml/2006/ole">
              <p:oleObj spid="_x0000_s38934" name="公式" r:id="rId4" imgW="241195" imgH="241195" progId="">
                <p:embed/>
              </p:oleObj>
            </a:graphicData>
          </a:graphic>
        </p:graphicFrame>
        <p:sp>
          <p:nvSpPr>
            <p:cNvPr id="38923" name="Line 25"/>
            <p:cNvSpPr>
              <a:spLocks noChangeShapeType="1"/>
            </p:cNvSpPr>
            <p:nvPr/>
          </p:nvSpPr>
          <p:spPr bwMode="auto">
            <a:xfrm flipV="1">
              <a:off x="3195" y="988"/>
              <a:ext cx="931" cy="6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26"/>
            <p:cNvSpPr>
              <a:spLocks noChangeShapeType="1"/>
            </p:cNvSpPr>
            <p:nvPr/>
          </p:nvSpPr>
          <p:spPr bwMode="auto">
            <a:xfrm flipV="1">
              <a:off x="2130" y="1680"/>
              <a:ext cx="1065" cy="8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27"/>
            <p:cNvSpPr>
              <a:spLocks noChangeShapeType="1"/>
            </p:cNvSpPr>
            <p:nvPr/>
          </p:nvSpPr>
          <p:spPr bwMode="auto">
            <a:xfrm>
              <a:off x="2130" y="988"/>
              <a:ext cx="0" cy="219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28"/>
            <p:cNvSpPr>
              <a:spLocks noChangeShapeType="1"/>
            </p:cNvSpPr>
            <p:nvPr/>
          </p:nvSpPr>
          <p:spPr bwMode="auto">
            <a:xfrm flipV="1">
              <a:off x="1465" y="1796"/>
              <a:ext cx="2927" cy="9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16" name="Object 29"/>
            <p:cNvGraphicFramePr>
              <a:graphicFrameLocks noChangeAspect="1"/>
            </p:cNvGraphicFramePr>
            <p:nvPr/>
          </p:nvGraphicFramePr>
          <p:xfrm>
            <a:off x="1199" y="1910"/>
            <a:ext cx="212" cy="231"/>
          </p:xfrm>
          <a:graphic>
            <a:graphicData uri="http://schemas.openxmlformats.org/presentationml/2006/ole">
              <p:oleObj spid="_x0000_s38935" name="公式" r:id="rId5" imgW="291847" imgH="317225" progId="">
                <p:embed/>
              </p:oleObj>
            </a:graphicData>
          </a:graphic>
        </p:graphicFrame>
        <p:graphicFrame>
          <p:nvGraphicFramePr>
            <p:cNvPr id="38917" name="Object 30"/>
            <p:cNvGraphicFramePr>
              <a:graphicFrameLocks noChangeAspect="1"/>
            </p:cNvGraphicFramePr>
            <p:nvPr/>
          </p:nvGraphicFramePr>
          <p:xfrm>
            <a:off x="2396" y="1910"/>
            <a:ext cx="266" cy="236"/>
          </p:xfrm>
          <a:graphic>
            <a:graphicData uri="http://schemas.openxmlformats.org/presentationml/2006/ole">
              <p:oleObj spid="_x0000_s38936" name="公式" r:id="rId6" imgW="393529" imgH="342751" progId="">
                <p:embed/>
              </p:oleObj>
            </a:graphicData>
          </a:graphic>
        </p:graphicFrame>
        <p:graphicFrame>
          <p:nvGraphicFramePr>
            <p:cNvPr id="38918" name="Object 31"/>
            <p:cNvGraphicFramePr>
              <a:graphicFrameLocks noChangeAspect="1"/>
            </p:cNvGraphicFramePr>
            <p:nvPr/>
          </p:nvGraphicFramePr>
          <p:xfrm>
            <a:off x="1864" y="2257"/>
            <a:ext cx="266" cy="232"/>
          </p:xfrm>
          <a:graphic>
            <a:graphicData uri="http://schemas.openxmlformats.org/presentationml/2006/ole">
              <p:oleObj spid="_x0000_s38937" name="公式" r:id="rId7" imgW="393529" imgH="342751" progId="">
                <p:embed/>
              </p:oleObj>
            </a:graphicData>
          </a:graphic>
        </p:graphicFrame>
        <p:sp>
          <p:nvSpPr>
            <p:cNvPr id="38927" name="Line 32"/>
            <p:cNvSpPr>
              <a:spLocks noChangeShapeType="1"/>
            </p:cNvSpPr>
            <p:nvPr/>
          </p:nvSpPr>
          <p:spPr bwMode="auto">
            <a:xfrm>
              <a:off x="3195" y="988"/>
              <a:ext cx="1" cy="2193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33"/>
            <p:cNvSpPr>
              <a:spLocks noChangeShapeType="1"/>
            </p:cNvSpPr>
            <p:nvPr/>
          </p:nvSpPr>
          <p:spPr bwMode="auto">
            <a:xfrm flipH="1">
              <a:off x="3062" y="3179"/>
              <a:ext cx="132" cy="11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34"/>
            <p:cNvSpPr>
              <a:spLocks noChangeShapeType="1"/>
            </p:cNvSpPr>
            <p:nvPr/>
          </p:nvSpPr>
          <p:spPr bwMode="auto">
            <a:xfrm>
              <a:off x="3195" y="3179"/>
              <a:ext cx="133" cy="11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35"/>
            <p:cNvSpPr>
              <a:spLocks noChangeShapeType="1"/>
            </p:cNvSpPr>
            <p:nvPr/>
          </p:nvSpPr>
          <p:spPr bwMode="auto">
            <a:xfrm>
              <a:off x="3062" y="873"/>
              <a:ext cx="131" cy="1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36"/>
            <p:cNvSpPr>
              <a:spLocks noChangeShapeType="1"/>
            </p:cNvSpPr>
            <p:nvPr/>
          </p:nvSpPr>
          <p:spPr bwMode="auto">
            <a:xfrm flipH="1">
              <a:off x="3195" y="873"/>
              <a:ext cx="131" cy="117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187450" y="1484313"/>
            <a:ext cx="2952750" cy="4135437"/>
            <a:chOff x="340" y="935"/>
            <a:chExt cx="1860" cy="2605"/>
          </a:xfrm>
        </p:grpSpPr>
        <p:sp>
          <p:nvSpPr>
            <p:cNvPr id="39959" name="Arc 7"/>
            <p:cNvSpPr>
              <a:spLocks/>
            </p:cNvSpPr>
            <p:nvPr/>
          </p:nvSpPr>
          <p:spPr bwMode="auto">
            <a:xfrm flipH="1">
              <a:off x="1011" y="1384"/>
              <a:ext cx="888" cy="2156"/>
            </a:xfrm>
            <a:custGeom>
              <a:avLst/>
              <a:gdLst>
                <a:gd name="T0" fmla="*/ 0 w 21600"/>
                <a:gd name="T1" fmla="*/ 0 h 43192"/>
                <a:gd name="T2" fmla="*/ 24 w 21600"/>
                <a:gd name="T3" fmla="*/ 2156 h 43192"/>
                <a:gd name="T4" fmla="*/ 0 w 21600"/>
                <a:gd name="T5" fmla="*/ 1078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0" name="Line 8"/>
            <p:cNvSpPr>
              <a:spLocks noChangeShapeType="1"/>
            </p:cNvSpPr>
            <p:nvPr/>
          </p:nvSpPr>
          <p:spPr bwMode="auto">
            <a:xfrm flipH="1">
              <a:off x="1997" y="2462"/>
              <a:ext cx="1" cy="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9"/>
            <p:cNvSpPr>
              <a:spLocks noChangeShapeType="1"/>
            </p:cNvSpPr>
            <p:nvPr/>
          </p:nvSpPr>
          <p:spPr bwMode="auto">
            <a:xfrm flipH="1" flipV="1">
              <a:off x="1208" y="1833"/>
              <a:ext cx="295" cy="6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10"/>
            <p:cNvSpPr>
              <a:spLocks noChangeShapeType="1"/>
            </p:cNvSpPr>
            <p:nvPr/>
          </p:nvSpPr>
          <p:spPr bwMode="auto">
            <a:xfrm flipV="1">
              <a:off x="340" y="1834"/>
              <a:ext cx="868" cy="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11"/>
            <p:cNvSpPr>
              <a:spLocks noChangeShapeType="1"/>
            </p:cNvSpPr>
            <p:nvPr/>
          </p:nvSpPr>
          <p:spPr bwMode="auto">
            <a:xfrm flipH="1" flipV="1">
              <a:off x="813" y="935"/>
              <a:ext cx="395" cy="8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Line 12"/>
            <p:cNvSpPr>
              <a:spLocks noChangeShapeType="1"/>
            </p:cNvSpPr>
            <p:nvPr/>
          </p:nvSpPr>
          <p:spPr bwMode="auto">
            <a:xfrm>
              <a:off x="1011" y="2462"/>
              <a:ext cx="0" cy="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42" name="Object 13"/>
            <p:cNvGraphicFramePr>
              <a:graphicFrameLocks noChangeAspect="1"/>
            </p:cNvGraphicFramePr>
            <p:nvPr/>
          </p:nvGraphicFramePr>
          <p:xfrm>
            <a:off x="1474" y="2115"/>
            <a:ext cx="388" cy="184"/>
          </p:xfrm>
          <a:graphic>
            <a:graphicData uri="http://schemas.openxmlformats.org/presentationml/2006/ole">
              <p:oleObj spid="_x0000_s39970" name="公式" r:id="rId3" imgW="634449" imgH="317225" progId="">
                <p:embed/>
              </p:oleObj>
            </a:graphicData>
          </a:graphic>
        </p:graphicFrame>
        <p:graphicFrame>
          <p:nvGraphicFramePr>
            <p:cNvPr id="39943" name="Object 14"/>
            <p:cNvGraphicFramePr>
              <a:graphicFrameLocks noChangeAspect="1"/>
            </p:cNvGraphicFramePr>
            <p:nvPr/>
          </p:nvGraphicFramePr>
          <p:xfrm>
            <a:off x="1304" y="2552"/>
            <a:ext cx="444" cy="196"/>
          </p:xfrm>
          <a:graphic>
            <a:graphicData uri="http://schemas.openxmlformats.org/presentationml/2006/ole">
              <p:oleObj spid="_x0000_s39971" name="公式" r:id="rId4" imgW="723586" imgH="342751" progId="">
                <p:embed/>
              </p:oleObj>
            </a:graphicData>
          </a:graphic>
        </p:graphicFrame>
        <p:graphicFrame>
          <p:nvGraphicFramePr>
            <p:cNvPr id="39944" name="Object 15"/>
            <p:cNvGraphicFramePr>
              <a:graphicFrameLocks noChangeAspect="1"/>
            </p:cNvGraphicFramePr>
            <p:nvPr/>
          </p:nvGraphicFramePr>
          <p:xfrm>
            <a:off x="1898" y="2192"/>
            <a:ext cx="175" cy="196"/>
          </p:xfrm>
          <a:graphic>
            <a:graphicData uri="http://schemas.openxmlformats.org/presentationml/2006/ole">
              <p:oleObj spid="_x0000_s39972" name="公式" r:id="rId5" imgW="279400" imgH="330200" progId="">
                <p:embed/>
              </p:oleObj>
            </a:graphicData>
          </a:graphic>
        </p:graphicFrame>
        <p:sp>
          <p:nvSpPr>
            <p:cNvPr id="39965" name="Line 16"/>
            <p:cNvSpPr>
              <a:spLocks noChangeShapeType="1"/>
            </p:cNvSpPr>
            <p:nvPr/>
          </p:nvSpPr>
          <p:spPr bwMode="auto">
            <a:xfrm>
              <a:off x="1602" y="2911"/>
              <a:ext cx="3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Line 17"/>
            <p:cNvSpPr>
              <a:spLocks noChangeShapeType="1"/>
            </p:cNvSpPr>
            <p:nvPr/>
          </p:nvSpPr>
          <p:spPr bwMode="auto">
            <a:xfrm flipH="1">
              <a:off x="1011" y="2911"/>
              <a:ext cx="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45" name="Object 18"/>
            <p:cNvGraphicFramePr>
              <a:graphicFrameLocks noChangeAspect="1"/>
            </p:cNvGraphicFramePr>
            <p:nvPr/>
          </p:nvGraphicFramePr>
          <p:xfrm>
            <a:off x="1405" y="2821"/>
            <a:ext cx="121" cy="138"/>
          </p:xfrm>
          <a:graphic>
            <a:graphicData uri="http://schemas.openxmlformats.org/presentationml/2006/ole">
              <p:oleObj spid="_x0000_s39973" name="公式" r:id="rId6" imgW="279279" imgH="241195" progId="">
                <p:embed/>
              </p:oleObj>
            </a:graphicData>
          </a:graphic>
        </p:graphicFrame>
        <p:sp>
          <p:nvSpPr>
            <p:cNvPr id="39967" name="Line 19"/>
            <p:cNvSpPr>
              <a:spLocks noChangeShapeType="1"/>
            </p:cNvSpPr>
            <p:nvPr/>
          </p:nvSpPr>
          <p:spPr bwMode="auto">
            <a:xfrm>
              <a:off x="340" y="2432"/>
              <a:ext cx="635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Line 20"/>
            <p:cNvSpPr>
              <a:spLocks noChangeShapeType="1"/>
            </p:cNvSpPr>
            <p:nvPr/>
          </p:nvSpPr>
          <p:spPr bwMode="auto">
            <a:xfrm flipV="1">
              <a:off x="1020" y="2432"/>
              <a:ext cx="118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542" name="Rectangle 54"/>
          <p:cNvSpPr>
            <a:spLocks noChangeArrowheads="1"/>
          </p:cNvSpPr>
          <p:nvPr/>
        </p:nvSpPr>
        <p:spPr bwMode="auto">
          <a:xfrm>
            <a:off x="900113" y="549275"/>
            <a:ext cx="460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3600" b="1"/>
              <a:t>▲</a:t>
            </a:r>
            <a:r>
              <a:rPr lang="zh-CN" altLang="en-US" sz="3600" b="1"/>
              <a:t>球面镜作图成像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348038" y="2133600"/>
            <a:ext cx="6264275" cy="3521075"/>
            <a:chOff x="1814" y="1344"/>
            <a:chExt cx="3946" cy="2218"/>
          </a:xfrm>
        </p:grpSpPr>
        <p:sp>
          <p:nvSpPr>
            <p:cNvPr id="39949" name="AutoShape 72"/>
            <p:cNvSpPr>
              <a:spLocks noChangeAspect="1" noChangeArrowheads="1"/>
            </p:cNvSpPr>
            <p:nvPr/>
          </p:nvSpPr>
          <p:spPr bwMode="auto">
            <a:xfrm>
              <a:off x="1814" y="1344"/>
              <a:ext cx="3946" cy="2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0" name="Arc 73"/>
            <p:cNvSpPr>
              <a:spLocks/>
            </p:cNvSpPr>
            <p:nvPr/>
          </p:nvSpPr>
          <p:spPr bwMode="auto">
            <a:xfrm>
              <a:off x="3529" y="1344"/>
              <a:ext cx="1030" cy="2211"/>
            </a:xfrm>
            <a:custGeom>
              <a:avLst/>
              <a:gdLst>
                <a:gd name="T0" fmla="*/ 0 w 21600"/>
                <a:gd name="T1" fmla="*/ 0 h 43066"/>
                <a:gd name="T2" fmla="*/ 114 w 21600"/>
                <a:gd name="T3" fmla="*/ 2211 h 43066"/>
                <a:gd name="T4" fmla="*/ 0 w 21600"/>
                <a:gd name="T5" fmla="*/ 1109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1" name="Line 74"/>
            <p:cNvSpPr>
              <a:spLocks noChangeShapeType="1"/>
            </p:cNvSpPr>
            <p:nvPr/>
          </p:nvSpPr>
          <p:spPr bwMode="auto">
            <a:xfrm>
              <a:off x="3615" y="2453"/>
              <a:ext cx="0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75"/>
            <p:cNvSpPr>
              <a:spLocks noChangeShapeType="1"/>
            </p:cNvSpPr>
            <p:nvPr/>
          </p:nvSpPr>
          <p:spPr bwMode="auto">
            <a:xfrm>
              <a:off x="4559" y="2453"/>
              <a:ext cx="0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76"/>
            <p:cNvSpPr>
              <a:spLocks noChangeShapeType="1"/>
            </p:cNvSpPr>
            <p:nvPr/>
          </p:nvSpPr>
          <p:spPr bwMode="auto">
            <a:xfrm>
              <a:off x="3107" y="1933"/>
              <a:ext cx="1366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77"/>
            <p:cNvSpPr>
              <a:spLocks noChangeShapeType="1"/>
            </p:cNvSpPr>
            <p:nvPr/>
          </p:nvSpPr>
          <p:spPr bwMode="auto">
            <a:xfrm flipH="1">
              <a:off x="3444" y="1936"/>
              <a:ext cx="944" cy="16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78"/>
            <p:cNvSpPr>
              <a:spLocks noChangeShapeType="1"/>
            </p:cNvSpPr>
            <p:nvPr/>
          </p:nvSpPr>
          <p:spPr bwMode="auto">
            <a:xfrm>
              <a:off x="4216" y="2830"/>
              <a:ext cx="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79"/>
            <p:cNvSpPr>
              <a:spLocks noChangeShapeType="1"/>
            </p:cNvSpPr>
            <p:nvPr/>
          </p:nvSpPr>
          <p:spPr bwMode="auto">
            <a:xfrm flipH="1">
              <a:off x="3615" y="2830"/>
              <a:ext cx="2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38" name="Object 80"/>
            <p:cNvGraphicFramePr>
              <a:graphicFrameLocks noChangeAspect="1"/>
            </p:cNvGraphicFramePr>
            <p:nvPr/>
          </p:nvGraphicFramePr>
          <p:xfrm>
            <a:off x="3959" y="2749"/>
            <a:ext cx="228" cy="114"/>
          </p:xfrm>
          <a:graphic>
            <a:graphicData uri="http://schemas.openxmlformats.org/presentationml/2006/ole">
              <p:oleObj spid="_x0000_s39974" name="公式" r:id="rId7" imgW="660113" imgH="241195" progId="">
                <p:embed/>
              </p:oleObj>
            </a:graphicData>
          </a:graphic>
        </p:graphicFrame>
        <p:graphicFrame>
          <p:nvGraphicFramePr>
            <p:cNvPr id="39939" name="Object 81"/>
            <p:cNvGraphicFramePr>
              <a:graphicFrameLocks noChangeAspect="1"/>
            </p:cNvGraphicFramePr>
            <p:nvPr/>
          </p:nvGraphicFramePr>
          <p:xfrm>
            <a:off x="3959" y="2231"/>
            <a:ext cx="162" cy="152"/>
          </p:xfrm>
          <a:graphic>
            <a:graphicData uri="http://schemas.openxmlformats.org/presentationml/2006/ole">
              <p:oleObj spid="_x0000_s39975" name="公式" r:id="rId8" imgW="304536" imgH="317225" progId="">
                <p:embed/>
              </p:oleObj>
            </a:graphicData>
          </a:graphic>
        </p:graphicFrame>
        <p:graphicFrame>
          <p:nvGraphicFramePr>
            <p:cNvPr id="39940" name="Object 82"/>
            <p:cNvGraphicFramePr>
              <a:graphicFrameLocks noChangeAspect="1"/>
            </p:cNvGraphicFramePr>
            <p:nvPr/>
          </p:nvGraphicFramePr>
          <p:xfrm>
            <a:off x="4045" y="2527"/>
            <a:ext cx="209" cy="162"/>
          </p:xfrm>
          <a:graphic>
            <a:graphicData uri="http://schemas.openxmlformats.org/presentationml/2006/ole">
              <p:oleObj spid="_x0000_s39976" name="公式" r:id="rId9" imgW="393529" imgH="342751" progId="">
                <p:embed/>
              </p:oleObj>
            </a:graphicData>
          </a:graphic>
        </p:graphicFrame>
        <p:graphicFrame>
          <p:nvGraphicFramePr>
            <p:cNvPr id="39941" name="Object 83"/>
            <p:cNvGraphicFramePr>
              <a:graphicFrameLocks noChangeAspect="1"/>
            </p:cNvGraphicFramePr>
            <p:nvPr/>
          </p:nvGraphicFramePr>
          <p:xfrm>
            <a:off x="3529" y="2231"/>
            <a:ext cx="153" cy="161"/>
          </p:xfrm>
          <a:graphic>
            <a:graphicData uri="http://schemas.openxmlformats.org/presentationml/2006/ole">
              <p:oleObj spid="_x0000_s39977" name="公式" r:id="rId10" imgW="279400" imgH="330200" progId="">
                <p:embed/>
              </p:oleObj>
            </a:graphicData>
          </a:graphic>
        </p:graphicFrame>
        <p:sp>
          <p:nvSpPr>
            <p:cNvPr id="39957" name="Line 84"/>
            <p:cNvSpPr>
              <a:spLocks noChangeShapeType="1"/>
            </p:cNvSpPr>
            <p:nvPr/>
          </p:nvSpPr>
          <p:spPr bwMode="auto">
            <a:xfrm>
              <a:off x="3366" y="1951"/>
              <a:ext cx="1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85"/>
            <p:cNvSpPr>
              <a:spLocks noChangeShapeType="1"/>
            </p:cNvSpPr>
            <p:nvPr/>
          </p:nvSpPr>
          <p:spPr bwMode="auto">
            <a:xfrm>
              <a:off x="2971" y="2478"/>
              <a:ext cx="161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8" name="Group 27"/>
          <p:cNvGrpSpPr>
            <a:grpSpLocks/>
          </p:cNvGrpSpPr>
          <p:nvPr/>
        </p:nvGrpSpPr>
        <p:grpSpPr bwMode="auto">
          <a:xfrm>
            <a:off x="323850" y="549275"/>
            <a:ext cx="9685338" cy="5656263"/>
            <a:chOff x="158" y="255"/>
            <a:chExt cx="6101" cy="3563"/>
          </a:xfrm>
        </p:grpSpPr>
        <p:sp>
          <p:nvSpPr>
            <p:cNvPr id="40969" name="AutoShape 3"/>
            <p:cNvSpPr>
              <a:spLocks noChangeAspect="1" noChangeArrowheads="1"/>
            </p:cNvSpPr>
            <p:nvPr/>
          </p:nvSpPr>
          <p:spPr bwMode="auto">
            <a:xfrm>
              <a:off x="158" y="255"/>
              <a:ext cx="6101" cy="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70" name="Line 4"/>
            <p:cNvSpPr>
              <a:spLocks noChangeShapeType="1"/>
            </p:cNvSpPr>
            <p:nvPr/>
          </p:nvSpPr>
          <p:spPr bwMode="auto">
            <a:xfrm>
              <a:off x="688" y="2324"/>
              <a:ext cx="4324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Arc 5"/>
            <p:cNvSpPr>
              <a:spLocks/>
            </p:cNvSpPr>
            <p:nvPr/>
          </p:nvSpPr>
          <p:spPr bwMode="auto">
            <a:xfrm flipH="1">
              <a:off x="2280" y="944"/>
              <a:ext cx="1195" cy="2760"/>
            </a:xfrm>
            <a:custGeom>
              <a:avLst/>
              <a:gdLst>
                <a:gd name="T0" fmla="*/ 0 w 21600"/>
                <a:gd name="T1" fmla="*/ 0 h 43192"/>
                <a:gd name="T2" fmla="*/ 32 w 21600"/>
                <a:gd name="T3" fmla="*/ 2760 h 43192"/>
                <a:gd name="T4" fmla="*/ 0 w 21600"/>
                <a:gd name="T5" fmla="*/ 1380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05"/>
                    <a:pt x="12276" y="42880"/>
                    <a:pt x="575" y="431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72" name="Line 6"/>
            <p:cNvSpPr>
              <a:spLocks noChangeShapeType="1"/>
            </p:cNvSpPr>
            <p:nvPr/>
          </p:nvSpPr>
          <p:spPr bwMode="auto">
            <a:xfrm flipH="1">
              <a:off x="3607" y="2324"/>
              <a:ext cx="1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7"/>
            <p:cNvSpPr>
              <a:spLocks noChangeShapeType="1"/>
            </p:cNvSpPr>
            <p:nvPr/>
          </p:nvSpPr>
          <p:spPr bwMode="auto">
            <a:xfrm flipH="1" flipV="1">
              <a:off x="2545" y="1520"/>
              <a:ext cx="397" cy="8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8"/>
            <p:cNvSpPr>
              <a:spLocks noChangeShapeType="1"/>
            </p:cNvSpPr>
            <p:nvPr/>
          </p:nvSpPr>
          <p:spPr bwMode="auto">
            <a:xfrm>
              <a:off x="1484" y="1520"/>
              <a:ext cx="106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Line 9"/>
            <p:cNvSpPr>
              <a:spLocks noChangeShapeType="1"/>
            </p:cNvSpPr>
            <p:nvPr/>
          </p:nvSpPr>
          <p:spPr bwMode="auto">
            <a:xfrm flipH="1" flipV="1">
              <a:off x="2015" y="370"/>
              <a:ext cx="530" cy="11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Line 10"/>
            <p:cNvSpPr>
              <a:spLocks noChangeShapeType="1"/>
            </p:cNvSpPr>
            <p:nvPr/>
          </p:nvSpPr>
          <p:spPr bwMode="auto">
            <a:xfrm>
              <a:off x="2280" y="2324"/>
              <a:ext cx="0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2" name="Object 11"/>
            <p:cNvGraphicFramePr>
              <a:graphicFrameLocks noChangeAspect="1"/>
            </p:cNvGraphicFramePr>
            <p:nvPr/>
          </p:nvGraphicFramePr>
          <p:xfrm>
            <a:off x="2545" y="2324"/>
            <a:ext cx="251" cy="235"/>
          </p:xfrm>
          <a:graphic>
            <a:graphicData uri="http://schemas.openxmlformats.org/presentationml/2006/ole">
              <p:oleObj spid="_x0000_s40988" name="公式" r:id="rId3" imgW="304536" imgH="317225" progId="">
                <p:embed/>
              </p:oleObj>
            </a:graphicData>
          </a:graphic>
        </p:graphicFrame>
        <p:graphicFrame>
          <p:nvGraphicFramePr>
            <p:cNvPr id="40963" name="Object 12"/>
            <p:cNvGraphicFramePr>
              <a:graphicFrameLocks noChangeAspect="1"/>
            </p:cNvGraphicFramePr>
            <p:nvPr/>
          </p:nvGraphicFramePr>
          <p:xfrm>
            <a:off x="2810" y="2324"/>
            <a:ext cx="325" cy="251"/>
          </p:xfrm>
          <a:graphic>
            <a:graphicData uri="http://schemas.openxmlformats.org/presentationml/2006/ole">
              <p:oleObj spid="_x0000_s40989" name="公式" r:id="rId4" imgW="393529" imgH="342751" progId="">
                <p:embed/>
              </p:oleObj>
            </a:graphicData>
          </a:graphic>
        </p:graphicFrame>
        <p:graphicFrame>
          <p:nvGraphicFramePr>
            <p:cNvPr id="40964" name="Object 13"/>
            <p:cNvGraphicFramePr>
              <a:graphicFrameLocks noChangeAspect="1"/>
            </p:cNvGraphicFramePr>
            <p:nvPr/>
          </p:nvGraphicFramePr>
          <p:xfrm>
            <a:off x="3474" y="1979"/>
            <a:ext cx="235" cy="250"/>
          </p:xfrm>
          <a:graphic>
            <a:graphicData uri="http://schemas.openxmlformats.org/presentationml/2006/ole">
              <p:oleObj spid="_x0000_s40990" name="公式" r:id="rId5" imgW="279400" imgH="330200" progId="">
                <p:embed/>
              </p:oleObj>
            </a:graphicData>
          </a:graphic>
        </p:graphicFrame>
        <p:sp>
          <p:nvSpPr>
            <p:cNvPr id="40977" name="Line 14"/>
            <p:cNvSpPr>
              <a:spLocks noChangeShapeType="1"/>
            </p:cNvSpPr>
            <p:nvPr/>
          </p:nvSpPr>
          <p:spPr bwMode="auto">
            <a:xfrm>
              <a:off x="3075" y="2898"/>
              <a:ext cx="5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15"/>
            <p:cNvSpPr>
              <a:spLocks noChangeShapeType="1"/>
            </p:cNvSpPr>
            <p:nvPr/>
          </p:nvSpPr>
          <p:spPr bwMode="auto">
            <a:xfrm flipH="1">
              <a:off x="2280" y="2898"/>
              <a:ext cx="3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5" name="Object 16"/>
            <p:cNvGraphicFramePr>
              <a:graphicFrameLocks noChangeAspect="1"/>
            </p:cNvGraphicFramePr>
            <p:nvPr/>
          </p:nvGraphicFramePr>
          <p:xfrm>
            <a:off x="2810" y="2783"/>
            <a:ext cx="163" cy="177"/>
          </p:xfrm>
          <a:graphic>
            <a:graphicData uri="http://schemas.openxmlformats.org/presentationml/2006/ole">
              <p:oleObj spid="_x0000_s40991" name="公式" r:id="rId6" imgW="279279" imgH="241195" progId="">
                <p:embed/>
              </p:oleObj>
            </a:graphicData>
          </a:graphic>
        </p:graphicFrame>
        <p:sp>
          <p:nvSpPr>
            <p:cNvPr id="40979" name="Line 17"/>
            <p:cNvSpPr>
              <a:spLocks noChangeShapeType="1"/>
            </p:cNvSpPr>
            <p:nvPr/>
          </p:nvSpPr>
          <p:spPr bwMode="auto">
            <a:xfrm flipV="1">
              <a:off x="1484" y="1520"/>
              <a:ext cx="0" cy="8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18"/>
            <p:cNvSpPr>
              <a:spLocks noChangeShapeType="1"/>
            </p:cNvSpPr>
            <p:nvPr/>
          </p:nvSpPr>
          <p:spPr bwMode="auto">
            <a:xfrm>
              <a:off x="1484" y="1520"/>
              <a:ext cx="2918" cy="11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19"/>
            <p:cNvSpPr>
              <a:spLocks noChangeShapeType="1"/>
            </p:cNvSpPr>
            <p:nvPr/>
          </p:nvSpPr>
          <p:spPr bwMode="auto">
            <a:xfrm>
              <a:off x="1484" y="1520"/>
              <a:ext cx="929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20"/>
            <p:cNvSpPr>
              <a:spLocks noChangeShapeType="1"/>
            </p:cNvSpPr>
            <p:nvPr/>
          </p:nvSpPr>
          <p:spPr bwMode="auto">
            <a:xfrm>
              <a:off x="1484" y="1520"/>
              <a:ext cx="1459" cy="80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1"/>
            <p:cNvSpPr>
              <a:spLocks noChangeShapeType="1"/>
            </p:cNvSpPr>
            <p:nvPr/>
          </p:nvSpPr>
          <p:spPr bwMode="auto">
            <a:xfrm flipH="1">
              <a:off x="1087" y="1979"/>
              <a:ext cx="172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Line 22"/>
            <p:cNvSpPr>
              <a:spLocks noChangeShapeType="1"/>
            </p:cNvSpPr>
            <p:nvPr/>
          </p:nvSpPr>
          <p:spPr bwMode="auto">
            <a:xfrm flipH="1">
              <a:off x="954" y="1979"/>
              <a:ext cx="13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Line 23"/>
            <p:cNvSpPr>
              <a:spLocks noChangeShapeType="1"/>
            </p:cNvSpPr>
            <p:nvPr/>
          </p:nvSpPr>
          <p:spPr bwMode="auto">
            <a:xfrm>
              <a:off x="1484" y="1520"/>
              <a:ext cx="796" cy="45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Line 24"/>
            <p:cNvSpPr>
              <a:spLocks noChangeShapeType="1"/>
            </p:cNvSpPr>
            <p:nvPr/>
          </p:nvSpPr>
          <p:spPr bwMode="auto">
            <a:xfrm flipV="1">
              <a:off x="2810" y="1979"/>
              <a:ext cx="1" cy="3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6" name="Object 25"/>
            <p:cNvGraphicFramePr>
              <a:graphicFrameLocks noChangeAspect="1"/>
            </p:cNvGraphicFramePr>
            <p:nvPr/>
          </p:nvGraphicFramePr>
          <p:xfrm>
            <a:off x="3075" y="1749"/>
            <a:ext cx="267" cy="310"/>
          </p:xfrm>
          <a:graphic>
            <a:graphicData uri="http://schemas.openxmlformats.org/presentationml/2006/ole">
              <p:oleObj spid="_x0000_s40992" name="公式" r:id="rId7" imgW="380835" imgH="393529" progId="">
                <p:embed/>
              </p:oleObj>
            </a:graphicData>
          </a:graphic>
        </p:graphicFrame>
        <p:graphicFrame>
          <p:nvGraphicFramePr>
            <p:cNvPr id="40967" name="Object 26"/>
            <p:cNvGraphicFramePr>
              <a:graphicFrameLocks noChangeAspect="1"/>
            </p:cNvGraphicFramePr>
            <p:nvPr/>
          </p:nvGraphicFramePr>
          <p:xfrm>
            <a:off x="1219" y="1634"/>
            <a:ext cx="206" cy="235"/>
          </p:xfrm>
          <a:graphic>
            <a:graphicData uri="http://schemas.openxmlformats.org/presentationml/2006/ole">
              <p:oleObj spid="_x0000_s40993" name="公式" r:id="rId8" imgW="279279" imgH="291973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92" name="Group 2"/>
          <p:cNvGrpSpPr>
            <a:grpSpLocks noChangeAspect="1"/>
          </p:cNvGrpSpPr>
          <p:nvPr/>
        </p:nvGrpSpPr>
        <p:grpSpPr bwMode="auto">
          <a:xfrm>
            <a:off x="539750" y="692150"/>
            <a:ext cx="7993063" cy="5421313"/>
            <a:chOff x="2220" y="6710"/>
            <a:chExt cx="7200" cy="4891"/>
          </a:xfrm>
        </p:grpSpPr>
        <p:sp>
          <p:nvSpPr>
            <p:cNvPr id="41994" name="AutoShape 3"/>
            <p:cNvSpPr>
              <a:spLocks noChangeAspect="1" noChangeArrowheads="1"/>
            </p:cNvSpPr>
            <p:nvPr/>
          </p:nvSpPr>
          <p:spPr bwMode="auto">
            <a:xfrm>
              <a:off x="2220" y="6710"/>
              <a:ext cx="7200" cy="4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5" name="Line 4"/>
            <p:cNvSpPr>
              <a:spLocks noChangeShapeType="1"/>
            </p:cNvSpPr>
            <p:nvPr/>
          </p:nvSpPr>
          <p:spPr bwMode="auto">
            <a:xfrm>
              <a:off x="2377" y="8747"/>
              <a:ext cx="70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Arc 5"/>
            <p:cNvSpPr>
              <a:spLocks/>
            </p:cNvSpPr>
            <p:nvPr/>
          </p:nvSpPr>
          <p:spPr bwMode="auto">
            <a:xfrm>
              <a:off x="5350" y="6710"/>
              <a:ext cx="1879" cy="4063"/>
            </a:xfrm>
            <a:custGeom>
              <a:avLst/>
              <a:gdLst>
                <a:gd name="T0" fmla="*/ 0 w 21600"/>
                <a:gd name="T1" fmla="*/ 0 h 43066"/>
                <a:gd name="T2" fmla="*/ 209 w 21600"/>
                <a:gd name="T3" fmla="*/ 4063 h 43066"/>
                <a:gd name="T4" fmla="*/ 0 w 21600"/>
                <a:gd name="T5" fmla="*/ 2038 h 43066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066"/>
                <a:gd name="T11" fmla="*/ 21600 w 21600"/>
                <a:gd name="T12" fmla="*/ 43066 h 430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06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</a:path>
                <a:path w="21600" h="4306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0"/>
                    <a:pt x="13332" y="41843"/>
                    <a:pt x="2400" y="430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7" name="Line 6"/>
            <p:cNvSpPr>
              <a:spLocks noChangeShapeType="1"/>
            </p:cNvSpPr>
            <p:nvPr/>
          </p:nvSpPr>
          <p:spPr bwMode="auto">
            <a:xfrm>
              <a:off x="5507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7"/>
            <p:cNvSpPr>
              <a:spLocks noChangeShapeType="1"/>
            </p:cNvSpPr>
            <p:nvPr/>
          </p:nvSpPr>
          <p:spPr bwMode="auto">
            <a:xfrm>
              <a:off x="7229" y="8748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8"/>
            <p:cNvSpPr>
              <a:spLocks noChangeShapeType="1"/>
            </p:cNvSpPr>
            <p:nvPr/>
          </p:nvSpPr>
          <p:spPr bwMode="auto">
            <a:xfrm>
              <a:off x="5977" y="8340"/>
              <a:ext cx="1250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9"/>
            <p:cNvSpPr>
              <a:spLocks noChangeShapeType="1"/>
            </p:cNvSpPr>
            <p:nvPr/>
          </p:nvSpPr>
          <p:spPr bwMode="auto">
            <a:xfrm>
              <a:off x="6603" y="9291"/>
              <a:ext cx="62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0"/>
            <p:cNvSpPr>
              <a:spLocks noChangeShapeType="1"/>
            </p:cNvSpPr>
            <p:nvPr/>
          </p:nvSpPr>
          <p:spPr bwMode="auto">
            <a:xfrm flipH="1">
              <a:off x="5507" y="9291"/>
              <a:ext cx="4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86" name="Object 11"/>
            <p:cNvGraphicFramePr>
              <a:graphicFrameLocks noChangeAspect="1"/>
            </p:cNvGraphicFramePr>
            <p:nvPr/>
          </p:nvGraphicFramePr>
          <p:xfrm>
            <a:off x="6133" y="9156"/>
            <a:ext cx="417" cy="209"/>
          </p:xfrm>
          <a:graphic>
            <a:graphicData uri="http://schemas.openxmlformats.org/presentationml/2006/ole">
              <p:oleObj spid="_x0000_s42012" name="公式" r:id="rId3" imgW="660113" imgH="241195" progId="">
                <p:embed/>
              </p:oleObj>
            </a:graphicData>
          </a:graphic>
        </p:graphicFrame>
        <p:graphicFrame>
          <p:nvGraphicFramePr>
            <p:cNvPr id="41987" name="Object 12"/>
            <p:cNvGraphicFramePr>
              <a:graphicFrameLocks noChangeAspect="1"/>
            </p:cNvGraphicFramePr>
            <p:nvPr/>
          </p:nvGraphicFramePr>
          <p:xfrm>
            <a:off x="6290" y="8340"/>
            <a:ext cx="295" cy="279"/>
          </p:xfrm>
          <a:graphic>
            <a:graphicData uri="http://schemas.openxmlformats.org/presentationml/2006/ole">
              <p:oleObj spid="_x0000_s42013" name="公式" r:id="rId4" imgW="304536" imgH="317225" progId="">
                <p:embed/>
              </p:oleObj>
            </a:graphicData>
          </a:graphic>
        </p:graphicFrame>
        <p:graphicFrame>
          <p:nvGraphicFramePr>
            <p:cNvPr id="41988" name="Object 13"/>
            <p:cNvGraphicFramePr>
              <a:graphicFrameLocks noChangeAspect="1"/>
            </p:cNvGraphicFramePr>
            <p:nvPr/>
          </p:nvGraphicFramePr>
          <p:xfrm>
            <a:off x="6133" y="8884"/>
            <a:ext cx="382" cy="297"/>
          </p:xfrm>
          <a:graphic>
            <a:graphicData uri="http://schemas.openxmlformats.org/presentationml/2006/ole">
              <p:oleObj spid="_x0000_s42014" name="公式" r:id="rId5" imgW="393529" imgH="342751" progId="">
                <p:embed/>
              </p:oleObj>
            </a:graphicData>
          </a:graphic>
        </p:graphicFrame>
        <p:graphicFrame>
          <p:nvGraphicFramePr>
            <p:cNvPr id="41989" name="Object 14"/>
            <p:cNvGraphicFramePr>
              <a:graphicFrameLocks noChangeAspect="1"/>
            </p:cNvGraphicFramePr>
            <p:nvPr/>
          </p:nvGraphicFramePr>
          <p:xfrm>
            <a:off x="5194" y="8340"/>
            <a:ext cx="278" cy="296"/>
          </p:xfrm>
          <a:graphic>
            <a:graphicData uri="http://schemas.openxmlformats.org/presentationml/2006/ole">
              <p:oleObj spid="_x0000_s42015" name="公式" r:id="rId6" imgW="279400" imgH="330200" progId="">
                <p:embed/>
              </p:oleObj>
            </a:graphicData>
          </a:graphic>
        </p:graphicFrame>
        <p:sp>
          <p:nvSpPr>
            <p:cNvPr id="42002" name="Line 15"/>
            <p:cNvSpPr>
              <a:spLocks noChangeShapeType="1"/>
            </p:cNvSpPr>
            <p:nvPr/>
          </p:nvSpPr>
          <p:spPr bwMode="auto">
            <a:xfrm flipH="1" flipV="1">
              <a:off x="5977" y="8340"/>
              <a:ext cx="1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16"/>
            <p:cNvSpPr>
              <a:spLocks noChangeShapeType="1"/>
            </p:cNvSpPr>
            <p:nvPr/>
          </p:nvSpPr>
          <p:spPr bwMode="auto">
            <a:xfrm flipH="1">
              <a:off x="3472" y="7525"/>
              <a:ext cx="3287" cy="31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17"/>
            <p:cNvSpPr>
              <a:spLocks noChangeShapeType="1"/>
            </p:cNvSpPr>
            <p:nvPr/>
          </p:nvSpPr>
          <p:spPr bwMode="auto">
            <a:xfrm flipH="1">
              <a:off x="3472" y="8340"/>
              <a:ext cx="3757" cy="17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18"/>
            <p:cNvSpPr>
              <a:spLocks noChangeShapeType="1"/>
            </p:cNvSpPr>
            <p:nvPr/>
          </p:nvSpPr>
          <p:spPr bwMode="auto">
            <a:xfrm>
              <a:off x="5977" y="8340"/>
              <a:ext cx="1094" cy="1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19"/>
            <p:cNvSpPr>
              <a:spLocks noChangeShapeType="1"/>
            </p:cNvSpPr>
            <p:nvPr/>
          </p:nvSpPr>
          <p:spPr bwMode="auto">
            <a:xfrm>
              <a:off x="7072" y="942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20"/>
            <p:cNvSpPr>
              <a:spLocks noChangeShapeType="1"/>
            </p:cNvSpPr>
            <p:nvPr/>
          </p:nvSpPr>
          <p:spPr bwMode="auto">
            <a:xfrm flipH="1">
              <a:off x="3472" y="9563"/>
              <a:ext cx="360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21"/>
            <p:cNvSpPr>
              <a:spLocks noChangeShapeType="1"/>
            </p:cNvSpPr>
            <p:nvPr/>
          </p:nvSpPr>
          <p:spPr bwMode="auto">
            <a:xfrm flipV="1">
              <a:off x="6603" y="7525"/>
              <a:ext cx="156" cy="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22"/>
            <p:cNvSpPr>
              <a:spLocks noChangeShapeType="1"/>
            </p:cNvSpPr>
            <p:nvPr/>
          </p:nvSpPr>
          <p:spPr bwMode="auto">
            <a:xfrm flipH="1">
              <a:off x="3472" y="10514"/>
              <a:ext cx="157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23"/>
            <p:cNvSpPr>
              <a:spLocks noChangeShapeType="1"/>
            </p:cNvSpPr>
            <p:nvPr/>
          </p:nvSpPr>
          <p:spPr bwMode="auto">
            <a:xfrm>
              <a:off x="4568" y="8748"/>
              <a:ext cx="0" cy="8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90" name="Object 24"/>
            <p:cNvGraphicFramePr>
              <a:graphicFrameLocks noChangeAspect="1"/>
            </p:cNvGraphicFramePr>
            <p:nvPr/>
          </p:nvGraphicFramePr>
          <p:xfrm>
            <a:off x="5663" y="8476"/>
            <a:ext cx="242" cy="278"/>
          </p:xfrm>
          <a:graphic>
            <a:graphicData uri="http://schemas.openxmlformats.org/presentationml/2006/ole">
              <p:oleObj spid="_x0000_s42016" name="公式" r:id="rId7" imgW="279279" imgH="291973" progId="">
                <p:embed/>
              </p:oleObj>
            </a:graphicData>
          </a:graphic>
        </p:graphicFrame>
        <p:graphicFrame>
          <p:nvGraphicFramePr>
            <p:cNvPr id="41991" name="Object 25"/>
            <p:cNvGraphicFramePr>
              <a:graphicFrameLocks noChangeAspect="1"/>
            </p:cNvGraphicFramePr>
            <p:nvPr/>
          </p:nvGraphicFramePr>
          <p:xfrm>
            <a:off x="3785" y="8884"/>
            <a:ext cx="539" cy="365"/>
          </p:xfrm>
          <a:graphic>
            <a:graphicData uri="http://schemas.openxmlformats.org/presentationml/2006/ole">
              <p:oleObj spid="_x0000_s42017" name="公式" r:id="rId8" imgW="748975" imgH="393529" progId="">
                <p:embed/>
              </p:oleObj>
            </a:graphicData>
          </a:graphic>
        </p:graphicFrame>
      </p:grpSp>
      <p:sp>
        <p:nvSpPr>
          <p:cNvPr id="41993" name="Rectangle 26"/>
          <p:cNvSpPr>
            <a:spLocks noChangeArrowheads="1"/>
          </p:cNvSpPr>
          <p:nvPr/>
        </p:nvSpPr>
        <p:spPr bwMode="auto">
          <a:xfrm>
            <a:off x="900113" y="5589588"/>
            <a:ext cx="658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6600"/>
                </a:solidFill>
              </a:rPr>
              <a:t>通过球心方向的光线方向不变。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Text Box 2"/>
          <p:cNvSpPr txBox="1">
            <a:spLocks noChangeArrowheads="1"/>
          </p:cNvSpPr>
          <p:nvPr/>
        </p:nvSpPr>
        <p:spPr bwMode="auto">
          <a:xfrm>
            <a:off x="1042988" y="1052513"/>
            <a:ext cx="7058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3600" b="1"/>
              <a:t>1.</a:t>
            </a:r>
            <a:r>
              <a:rPr lang="zh-CN" altLang="en-US" sz="3600" b="1"/>
              <a:t>一球面反射镜，</a:t>
            </a:r>
            <a:r>
              <a:rPr lang="en-US" altLang="zh-CN" sz="3600" b="1"/>
              <a:t>r = -80mm,</a:t>
            </a:r>
            <a:r>
              <a:rPr lang="zh-CN" altLang="en-US" sz="3600" b="1"/>
              <a:t>求</a:t>
            </a:r>
            <a:r>
              <a:rPr lang="en-US" altLang="zh-CN" sz="3600" b="1"/>
              <a:t>V=0,-1,10 </a:t>
            </a:r>
            <a:r>
              <a:rPr lang="zh-CN" altLang="en-US" sz="3600" b="1"/>
              <a:t>情况下的物距和焦距</a:t>
            </a:r>
            <a:r>
              <a:rPr lang="en-US" altLang="zh-CN" sz="3600" b="1"/>
              <a:t>.</a:t>
            </a:r>
          </a:p>
        </p:txBody>
      </p:sp>
      <p:sp>
        <p:nvSpPr>
          <p:cNvPr id="43016" name="Text Box 3"/>
          <p:cNvSpPr txBox="1">
            <a:spLocks noChangeArrowheads="1"/>
          </p:cNvSpPr>
          <p:nvPr/>
        </p:nvSpPr>
        <p:spPr bwMode="auto">
          <a:xfrm>
            <a:off x="1042988" y="476250"/>
            <a:ext cx="165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作业</a:t>
            </a:r>
            <a:r>
              <a:rPr lang="en-US" altLang="zh-CN" sz="3600" b="1"/>
              <a:t>:</a:t>
            </a:r>
          </a:p>
        </p:txBody>
      </p:sp>
      <p:sp>
        <p:nvSpPr>
          <p:cNvPr id="43017" name="Text Box 4"/>
          <p:cNvSpPr txBox="1">
            <a:spLocks noChangeArrowheads="1"/>
          </p:cNvSpPr>
          <p:nvPr/>
        </p:nvSpPr>
        <p:spPr bwMode="auto">
          <a:xfrm>
            <a:off x="971550" y="2636838"/>
            <a:ext cx="7272338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3600" b="1"/>
              <a:t>2.</a:t>
            </a:r>
            <a:r>
              <a:rPr lang="zh-CN" altLang="en-US" sz="3600" b="1"/>
              <a:t>已知一透镜的结构参数如下</a:t>
            </a:r>
            <a:r>
              <a:rPr lang="en-US" altLang="zh-CN" sz="3600" b="1"/>
              <a:t>(</a:t>
            </a:r>
            <a:r>
              <a:rPr lang="zh-CN" altLang="en-US" sz="3600" b="1"/>
              <a:t>单位是</a:t>
            </a:r>
            <a:r>
              <a:rPr lang="en-US" altLang="zh-CN" sz="3600" b="1"/>
              <a:t>mm):</a:t>
            </a:r>
          </a:p>
        </p:txBody>
      </p:sp>
      <p:graphicFrame>
        <p:nvGraphicFramePr>
          <p:cNvPr id="43010" name="Object 5"/>
          <p:cNvGraphicFramePr>
            <a:graphicFrameLocks noChangeAspect="1"/>
          </p:cNvGraphicFramePr>
          <p:nvPr/>
        </p:nvGraphicFramePr>
        <p:xfrm>
          <a:off x="2843213" y="3644900"/>
          <a:ext cx="3894137" cy="504825"/>
        </p:xfrm>
        <a:graphic>
          <a:graphicData uri="http://schemas.openxmlformats.org/presentationml/2006/ole">
            <p:oleObj spid="_x0000_s43022" name="公式" r:id="rId3" imgW="3530600" imgH="457200" progId="">
              <p:embed/>
            </p:oleObj>
          </a:graphicData>
        </a:graphic>
      </p:graphicFrame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1116013" y="4437063"/>
          <a:ext cx="2482850" cy="457200"/>
        </p:xfrm>
        <a:graphic>
          <a:graphicData uri="http://schemas.openxmlformats.org/presentationml/2006/ole">
            <p:oleObj spid="_x0000_s43023" name="公式" r:id="rId4" imgW="2705100" imgH="457200" progId="">
              <p:embed/>
            </p:oleObj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4140200" y="4437063"/>
          <a:ext cx="2781300" cy="457200"/>
        </p:xfrm>
        <a:graphic>
          <a:graphicData uri="http://schemas.openxmlformats.org/presentationml/2006/ole">
            <p:oleObj spid="_x0000_s43024" name="公式" r:id="rId5" imgW="2781300" imgH="457200" progId="">
              <p:embed/>
            </p:oleObj>
          </a:graphicData>
        </a:graphic>
      </p:graphicFrame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7019925" y="429260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高度</a:t>
            </a:r>
          </a:p>
        </p:txBody>
      </p:sp>
      <p:graphicFrame>
        <p:nvGraphicFramePr>
          <p:cNvPr id="43013" name="Object 9"/>
          <p:cNvGraphicFramePr>
            <a:graphicFrameLocks noChangeAspect="1"/>
          </p:cNvGraphicFramePr>
          <p:nvPr/>
        </p:nvGraphicFramePr>
        <p:xfrm>
          <a:off x="1116013" y="5157788"/>
          <a:ext cx="2303462" cy="504825"/>
        </p:xfrm>
        <a:graphic>
          <a:graphicData uri="http://schemas.openxmlformats.org/presentationml/2006/ole">
            <p:oleObj spid="_x0000_s43025" name="公式" r:id="rId6" imgW="1828800" imgH="457200" progId="">
              <p:embed/>
            </p:oleObj>
          </a:graphicData>
        </a:graphic>
      </p:graphicFrame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3276600" y="5084763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的物体位于透镜前</a:t>
            </a:r>
          </a:p>
        </p:txBody>
      </p:sp>
      <p:graphicFrame>
        <p:nvGraphicFramePr>
          <p:cNvPr id="43014" name="Object 11"/>
          <p:cNvGraphicFramePr>
            <a:graphicFrameLocks noChangeAspect="1"/>
          </p:cNvGraphicFramePr>
          <p:nvPr/>
        </p:nvGraphicFramePr>
        <p:xfrm>
          <a:off x="1116013" y="5949950"/>
          <a:ext cx="2160587" cy="504825"/>
        </p:xfrm>
        <a:graphic>
          <a:graphicData uri="http://schemas.openxmlformats.org/presentationml/2006/ole">
            <p:oleObj spid="_x0000_s43026" name="公式" r:id="rId7" imgW="1955800" imgH="457200" progId="">
              <p:embed/>
            </p:oleObj>
          </a:graphicData>
        </a:graphic>
      </p:graphicFrame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276600" y="5876925"/>
            <a:ext cx="455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处</a:t>
            </a:r>
            <a:r>
              <a:rPr lang="en-US" altLang="zh-CN" sz="3600" b="1"/>
              <a:t>,</a:t>
            </a:r>
            <a:r>
              <a:rPr lang="zh-CN" altLang="en-US" sz="3600" b="1"/>
              <a:t>求像的位置和大小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00113" y="620713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■</a:t>
            </a:r>
            <a:r>
              <a:rPr lang="zh-CN" altLang="en-US" sz="3600" b="1"/>
              <a:t>光在单个球面上的折射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95288" y="0"/>
            <a:ext cx="8748712" cy="5373688"/>
            <a:chOff x="2797" y="760"/>
            <a:chExt cx="7826" cy="4755"/>
          </a:xfrm>
        </p:grpSpPr>
        <p:sp>
          <p:nvSpPr>
            <p:cNvPr id="4120" name="AutoShape 6"/>
            <p:cNvSpPr>
              <a:spLocks noChangeAspect="1" noChangeArrowheads="1"/>
            </p:cNvSpPr>
            <p:nvPr/>
          </p:nvSpPr>
          <p:spPr bwMode="auto">
            <a:xfrm>
              <a:off x="2797" y="760"/>
              <a:ext cx="7826" cy="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1" name="Line 7"/>
            <p:cNvSpPr>
              <a:spLocks noChangeShapeType="1"/>
            </p:cNvSpPr>
            <p:nvPr/>
          </p:nvSpPr>
          <p:spPr bwMode="auto">
            <a:xfrm>
              <a:off x="3893" y="3342"/>
              <a:ext cx="53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Arc 8"/>
            <p:cNvSpPr>
              <a:spLocks/>
            </p:cNvSpPr>
            <p:nvPr/>
          </p:nvSpPr>
          <p:spPr bwMode="auto">
            <a:xfrm flipH="1">
              <a:off x="5927" y="2119"/>
              <a:ext cx="627" cy="1223"/>
            </a:xfrm>
            <a:custGeom>
              <a:avLst/>
              <a:gdLst>
                <a:gd name="T0" fmla="*/ 0 w 21600"/>
                <a:gd name="T1" fmla="*/ 0 h 21600"/>
                <a:gd name="T2" fmla="*/ 627 w 21600"/>
                <a:gd name="T3" fmla="*/ 1223 h 21600"/>
                <a:gd name="T4" fmla="*/ 0 w 21600"/>
                <a:gd name="T5" fmla="*/ 122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8" y="0"/>
                    <a:pt x="21599" y="9670"/>
                    <a:pt x="21599" y="215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3" name="Arc 9"/>
            <p:cNvSpPr>
              <a:spLocks/>
            </p:cNvSpPr>
            <p:nvPr/>
          </p:nvSpPr>
          <p:spPr bwMode="auto">
            <a:xfrm flipH="1" flipV="1">
              <a:off x="5927" y="3341"/>
              <a:ext cx="313" cy="1087"/>
            </a:xfrm>
            <a:custGeom>
              <a:avLst/>
              <a:gdLst>
                <a:gd name="T0" fmla="*/ 0 w 21600"/>
                <a:gd name="T1" fmla="*/ 0 h 21600"/>
                <a:gd name="T2" fmla="*/ 313 w 21600"/>
                <a:gd name="T3" fmla="*/ 1087 h 21600"/>
                <a:gd name="T4" fmla="*/ 0 w 21600"/>
                <a:gd name="T5" fmla="*/ 108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4" name="Line 10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11"/>
            <p:cNvSpPr>
              <a:spLocks noChangeShapeType="1"/>
            </p:cNvSpPr>
            <p:nvPr/>
          </p:nvSpPr>
          <p:spPr bwMode="auto">
            <a:xfrm>
              <a:off x="6084" y="2526"/>
              <a:ext cx="2974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Line 12"/>
            <p:cNvSpPr>
              <a:spLocks noChangeShapeType="1"/>
            </p:cNvSpPr>
            <p:nvPr/>
          </p:nvSpPr>
          <p:spPr bwMode="auto">
            <a:xfrm>
              <a:off x="5458" y="2119"/>
              <a:ext cx="1565" cy="1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Line 13"/>
            <p:cNvSpPr>
              <a:spLocks noChangeShapeType="1"/>
            </p:cNvSpPr>
            <p:nvPr/>
          </p:nvSpPr>
          <p:spPr bwMode="auto">
            <a:xfrm>
              <a:off x="389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14"/>
            <p:cNvSpPr>
              <a:spLocks noChangeShapeType="1"/>
            </p:cNvSpPr>
            <p:nvPr/>
          </p:nvSpPr>
          <p:spPr bwMode="auto">
            <a:xfrm>
              <a:off x="5927" y="3342"/>
              <a:ext cx="1" cy="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15"/>
            <p:cNvSpPr>
              <a:spLocks noChangeShapeType="1"/>
            </p:cNvSpPr>
            <p:nvPr/>
          </p:nvSpPr>
          <p:spPr bwMode="auto">
            <a:xfrm>
              <a:off x="7023" y="3342"/>
              <a:ext cx="0" cy="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16"/>
            <p:cNvSpPr>
              <a:spLocks noChangeShapeType="1"/>
            </p:cNvSpPr>
            <p:nvPr/>
          </p:nvSpPr>
          <p:spPr bwMode="auto">
            <a:xfrm>
              <a:off x="9058" y="3342"/>
              <a:ext cx="1" cy="8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17"/>
            <p:cNvSpPr>
              <a:spLocks noChangeShapeType="1"/>
            </p:cNvSpPr>
            <p:nvPr/>
          </p:nvSpPr>
          <p:spPr bwMode="auto">
            <a:xfrm>
              <a:off x="3893" y="3613"/>
              <a:ext cx="7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18"/>
            <p:cNvSpPr>
              <a:spLocks noChangeShapeType="1"/>
            </p:cNvSpPr>
            <p:nvPr/>
          </p:nvSpPr>
          <p:spPr bwMode="auto">
            <a:xfrm>
              <a:off x="4988" y="3613"/>
              <a:ext cx="9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19"/>
            <p:cNvSpPr>
              <a:spLocks noChangeShapeType="1"/>
            </p:cNvSpPr>
            <p:nvPr/>
          </p:nvSpPr>
          <p:spPr bwMode="auto">
            <a:xfrm>
              <a:off x="5927" y="3613"/>
              <a:ext cx="3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20"/>
            <p:cNvSpPr>
              <a:spLocks noChangeShapeType="1"/>
            </p:cNvSpPr>
            <p:nvPr/>
          </p:nvSpPr>
          <p:spPr bwMode="auto">
            <a:xfrm>
              <a:off x="5927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21"/>
            <p:cNvSpPr>
              <a:spLocks noChangeShapeType="1"/>
            </p:cNvSpPr>
            <p:nvPr/>
          </p:nvSpPr>
          <p:spPr bwMode="auto">
            <a:xfrm>
              <a:off x="7806" y="4021"/>
              <a:ext cx="12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Arc 22"/>
            <p:cNvSpPr>
              <a:spLocks/>
            </p:cNvSpPr>
            <p:nvPr/>
          </p:nvSpPr>
          <p:spPr bwMode="auto">
            <a:xfrm flipH="1">
              <a:off x="5614" y="2390"/>
              <a:ext cx="157" cy="272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7" name="Arc 23"/>
            <p:cNvSpPr>
              <a:spLocks/>
            </p:cNvSpPr>
            <p:nvPr/>
          </p:nvSpPr>
          <p:spPr bwMode="auto">
            <a:xfrm>
              <a:off x="4206" y="3205"/>
              <a:ext cx="156" cy="136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8" name="Arc 24"/>
            <p:cNvSpPr>
              <a:spLocks/>
            </p:cNvSpPr>
            <p:nvPr/>
          </p:nvSpPr>
          <p:spPr bwMode="auto">
            <a:xfrm flipV="1">
              <a:off x="6397" y="2662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9" name="Arc 25"/>
            <p:cNvSpPr>
              <a:spLocks/>
            </p:cNvSpPr>
            <p:nvPr/>
          </p:nvSpPr>
          <p:spPr bwMode="auto">
            <a:xfrm flipH="1">
              <a:off x="6554" y="3070"/>
              <a:ext cx="156" cy="272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272 h 21600"/>
                <a:gd name="T4" fmla="*/ 0 w 21600"/>
                <a:gd name="T5" fmla="*/ 2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40" name="Arc 26"/>
            <p:cNvSpPr>
              <a:spLocks/>
            </p:cNvSpPr>
            <p:nvPr/>
          </p:nvSpPr>
          <p:spPr bwMode="auto">
            <a:xfrm flipH="1">
              <a:off x="8275" y="3205"/>
              <a:ext cx="157" cy="136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6 h 21600"/>
                <a:gd name="T4" fmla="*/ 0 w 21600"/>
                <a:gd name="T5" fmla="*/ 1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99" name="Object 27"/>
            <p:cNvGraphicFramePr>
              <a:graphicFrameLocks noChangeAspect="1"/>
            </p:cNvGraphicFramePr>
            <p:nvPr/>
          </p:nvGraphicFramePr>
          <p:xfrm>
            <a:off x="5771" y="1983"/>
            <a:ext cx="384" cy="297"/>
          </p:xfrm>
          <a:graphic>
            <a:graphicData uri="http://schemas.openxmlformats.org/presentationml/2006/ole">
              <p:oleObj spid="_x0000_s4145" name="公式" r:id="rId3" imgW="330057" imgH="317362" progId="">
                <p:embed/>
              </p:oleObj>
            </a:graphicData>
          </a:graphic>
        </p:graphicFrame>
        <p:graphicFrame>
          <p:nvGraphicFramePr>
            <p:cNvPr id="4100" name="Object 28"/>
            <p:cNvGraphicFramePr>
              <a:graphicFrameLocks noChangeAspect="1"/>
            </p:cNvGraphicFramePr>
            <p:nvPr/>
          </p:nvGraphicFramePr>
          <p:xfrm>
            <a:off x="3608" y="3184"/>
            <a:ext cx="239" cy="410"/>
          </p:xfrm>
          <a:graphic>
            <a:graphicData uri="http://schemas.openxmlformats.org/presentationml/2006/ole">
              <p:oleObj spid="_x0000_s4146" name="公式" r:id="rId4" imgW="266469" imgH="355292" progId="">
                <p:embed/>
              </p:oleObj>
            </a:graphicData>
          </a:graphic>
        </p:graphicFrame>
        <p:graphicFrame>
          <p:nvGraphicFramePr>
            <p:cNvPr id="4101" name="Object 29"/>
            <p:cNvGraphicFramePr>
              <a:graphicFrameLocks noChangeAspect="1"/>
            </p:cNvGraphicFramePr>
            <p:nvPr/>
          </p:nvGraphicFramePr>
          <p:xfrm>
            <a:off x="9214" y="3205"/>
            <a:ext cx="366" cy="384"/>
          </p:xfrm>
          <a:graphic>
            <a:graphicData uri="http://schemas.openxmlformats.org/presentationml/2006/ole">
              <p:oleObj spid="_x0000_s4147" name="公式" r:id="rId5" imgW="355446" imgH="368140" progId="">
                <p:embed/>
              </p:oleObj>
            </a:graphicData>
          </a:graphic>
        </p:graphicFrame>
        <p:graphicFrame>
          <p:nvGraphicFramePr>
            <p:cNvPr id="4102" name="Object 30"/>
            <p:cNvGraphicFramePr>
              <a:graphicFrameLocks noChangeAspect="1"/>
            </p:cNvGraphicFramePr>
            <p:nvPr/>
          </p:nvGraphicFramePr>
          <p:xfrm>
            <a:off x="5614" y="3341"/>
            <a:ext cx="298" cy="297"/>
          </p:xfrm>
          <a:graphic>
            <a:graphicData uri="http://schemas.openxmlformats.org/presentationml/2006/ole">
              <p:oleObj spid="_x0000_s4148" name="公式" r:id="rId6" imgW="253890" imgH="330057" progId="">
                <p:embed/>
              </p:oleObj>
            </a:graphicData>
          </a:graphic>
        </p:graphicFrame>
        <p:graphicFrame>
          <p:nvGraphicFramePr>
            <p:cNvPr id="4103" name="Object 31"/>
            <p:cNvGraphicFramePr>
              <a:graphicFrameLocks noChangeAspect="1"/>
            </p:cNvGraphicFramePr>
            <p:nvPr/>
          </p:nvGraphicFramePr>
          <p:xfrm>
            <a:off x="7023" y="3070"/>
            <a:ext cx="228" cy="243"/>
          </p:xfrm>
          <a:graphic>
            <a:graphicData uri="http://schemas.openxmlformats.org/presentationml/2006/ole">
              <p:oleObj spid="_x0000_s4149" name="公式" r:id="rId7" imgW="279400" imgH="330200" progId="">
                <p:embed/>
              </p:oleObj>
            </a:graphicData>
          </a:graphic>
        </p:graphicFrame>
        <p:graphicFrame>
          <p:nvGraphicFramePr>
            <p:cNvPr id="4104" name="Object 32"/>
            <p:cNvGraphicFramePr>
              <a:graphicFrameLocks noChangeAspect="1"/>
            </p:cNvGraphicFramePr>
            <p:nvPr/>
          </p:nvGraphicFramePr>
          <p:xfrm>
            <a:off x="4675" y="3477"/>
            <a:ext cx="280" cy="315"/>
          </p:xfrm>
          <a:graphic>
            <a:graphicData uri="http://schemas.openxmlformats.org/presentationml/2006/ole">
              <p:oleObj spid="_x0000_s4150" name="公式" r:id="rId8" imgW="291973" imgH="330057" progId="">
                <p:embed/>
              </p:oleObj>
            </a:graphicData>
          </a:graphic>
        </p:graphicFrame>
        <p:graphicFrame>
          <p:nvGraphicFramePr>
            <p:cNvPr id="4105" name="Object 33"/>
            <p:cNvGraphicFramePr>
              <a:graphicFrameLocks noChangeAspect="1"/>
            </p:cNvGraphicFramePr>
            <p:nvPr/>
          </p:nvGraphicFramePr>
          <p:xfrm>
            <a:off x="7336" y="3885"/>
            <a:ext cx="350" cy="332"/>
          </p:xfrm>
          <a:graphic>
            <a:graphicData uri="http://schemas.openxmlformats.org/presentationml/2006/ole">
              <p:oleObj spid="_x0000_s4151" name="公式" r:id="rId9" imgW="380835" imgH="342751" progId="">
                <p:embed/>
              </p:oleObj>
            </a:graphicData>
          </a:graphic>
        </p:graphicFrame>
        <p:graphicFrame>
          <p:nvGraphicFramePr>
            <p:cNvPr id="4106" name="Object 34"/>
            <p:cNvGraphicFramePr>
              <a:graphicFrameLocks noChangeAspect="1"/>
            </p:cNvGraphicFramePr>
            <p:nvPr/>
          </p:nvGraphicFramePr>
          <p:xfrm>
            <a:off x="6240" y="3477"/>
            <a:ext cx="211" cy="228"/>
          </p:xfrm>
          <a:graphic>
            <a:graphicData uri="http://schemas.openxmlformats.org/presentationml/2006/ole">
              <p:oleObj spid="_x0000_s4152" name="公式" r:id="rId10" imgW="279279" imgH="241195" progId="">
                <p:embed/>
              </p:oleObj>
            </a:graphicData>
          </a:graphic>
        </p:graphicFrame>
        <p:graphicFrame>
          <p:nvGraphicFramePr>
            <p:cNvPr id="4107" name="Object 35"/>
            <p:cNvGraphicFramePr>
              <a:graphicFrameLocks noChangeAspect="1"/>
            </p:cNvGraphicFramePr>
            <p:nvPr/>
          </p:nvGraphicFramePr>
          <p:xfrm>
            <a:off x="5301" y="2254"/>
            <a:ext cx="175" cy="316"/>
          </p:xfrm>
          <a:graphic>
            <a:graphicData uri="http://schemas.openxmlformats.org/presentationml/2006/ole">
              <p:oleObj spid="_x0000_s4153" name="公式" r:id="rId11" imgW="228600" imgH="330200" progId="">
                <p:embed/>
              </p:oleObj>
            </a:graphicData>
          </a:graphic>
        </p:graphicFrame>
        <p:graphicFrame>
          <p:nvGraphicFramePr>
            <p:cNvPr id="4108" name="Object 36"/>
            <p:cNvGraphicFramePr>
              <a:graphicFrameLocks noChangeAspect="1"/>
            </p:cNvGraphicFramePr>
            <p:nvPr/>
          </p:nvGraphicFramePr>
          <p:xfrm>
            <a:off x="6553" y="2662"/>
            <a:ext cx="243" cy="334"/>
          </p:xfrm>
          <a:graphic>
            <a:graphicData uri="http://schemas.openxmlformats.org/presentationml/2006/ole">
              <p:oleObj spid="_x0000_s4154" name="公式" r:id="rId12" imgW="317225" imgH="342603" progId="">
                <p:embed/>
              </p:oleObj>
            </a:graphicData>
          </a:graphic>
        </p:graphicFrame>
        <p:graphicFrame>
          <p:nvGraphicFramePr>
            <p:cNvPr id="4109" name="Object 37"/>
            <p:cNvGraphicFramePr>
              <a:graphicFrameLocks noChangeAspect="1"/>
            </p:cNvGraphicFramePr>
            <p:nvPr/>
          </p:nvGraphicFramePr>
          <p:xfrm>
            <a:off x="4675" y="3070"/>
            <a:ext cx="227" cy="244"/>
          </p:xfrm>
          <a:graphic>
            <a:graphicData uri="http://schemas.openxmlformats.org/presentationml/2006/ole">
              <p:oleObj spid="_x0000_s4155" name="公式" r:id="rId13" imgW="241195" imgH="241195" progId="">
                <p:embed/>
              </p:oleObj>
            </a:graphicData>
          </a:graphic>
        </p:graphicFrame>
        <p:graphicFrame>
          <p:nvGraphicFramePr>
            <p:cNvPr id="4110" name="Object 38"/>
            <p:cNvGraphicFramePr>
              <a:graphicFrameLocks noChangeAspect="1"/>
            </p:cNvGraphicFramePr>
            <p:nvPr/>
          </p:nvGraphicFramePr>
          <p:xfrm>
            <a:off x="7806" y="3070"/>
            <a:ext cx="314" cy="333"/>
          </p:xfrm>
          <a:graphic>
            <a:graphicData uri="http://schemas.openxmlformats.org/presentationml/2006/ole">
              <p:oleObj spid="_x0000_s4156" name="公式" r:id="rId14" imgW="330057" imgH="342751" progId="">
                <p:embed/>
              </p:oleObj>
            </a:graphicData>
          </a:graphic>
        </p:graphicFrame>
        <p:graphicFrame>
          <p:nvGraphicFramePr>
            <p:cNvPr id="4111" name="Object 39"/>
            <p:cNvGraphicFramePr>
              <a:graphicFrameLocks noChangeAspect="1"/>
            </p:cNvGraphicFramePr>
            <p:nvPr/>
          </p:nvGraphicFramePr>
          <p:xfrm>
            <a:off x="4675" y="2662"/>
            <a:ext cx="262" cy="298"/>
          </p:xfrm>
          <a:graphic>
            <a:graphicData uri="http://schemas.openxmlformats.org/presentationml/2006/ole">
              <p:oleObj spid="_x0000_s4157" name="公式" r:id="rId15" imgW="291973" imgH="291973" progId="">
                <p:embed/>
              </p:oleObj>
            </a:graphicData>
          </a:graphic>
        </p:graphicFrame>
        <p:graphicFrame>
          <p:nvGraphicFramePr>
            <p:cNvPr id="4112" name="Object 40"/>
            <p:cNvGraphicFramePr>
              <a:graphicFrameLocks noChangeAspect="1"/>
            </p:cNvGraphicFramePr>
            <p:nvPr/>
          </p:nvGraphicFramePr>
          <p:xfrm>
            <a:off x="7493" y="2526"/>
            <a:ext cx="331" cy="386"/>
          </p:xfrm>
          <a:graphic>
            <a:graphicData uri="http://schemas.openxmlformats.org/presentationml/2006/ole">
              <p:oleObj spid="_x0000_s4158" name="公式" r:id="rId16" imgW="380835" imgH="393529" progId="">
                <p:embed/>
              </p:oleObj>
            </a:graphicData>
          </a:graphic>
        </p:graphicFrame>
        <p:graphicFrame>
          <p:nvGraphicFramePr>
            <p:cNvPr id="4113" name="Object 41"/>
            <p:cNvGraphicFramePr>
              <a:graphicFrameLocks noChangeAspect="1"/>
            </p:cNvGraphicFramePr>
            <p:nvPr/>
          </p:nvGraphicFramePr>
          <p:xfrm>
            <a:off x="6217" y="3081"/>
            <a:ext cx="310" cy="275"/>
          </p:xfrm>
          <a:graphic>
            <a:graphicData uri="http://schemas.openxmlformats.org/presentationml/2006/ole">
              <p:oleObj spid="_x0000_s4159" name="公式" r:id="rId17" imgW="330057" imgH="304668" progId="">
                <p:embed/>
              </p:oleObj>
            </a:graphicData>
          </a:graphic>
        </p:graphicFrame>
        <p:graphicFrame>
          <p:nvGraphicFramePr>
            <p:cNvPr id="4114" name="Object 42"/>
            <p:cNvGraphicFramePr>
              <a:graphicFrameLocks noChangeAspect="1"/>
            </p:cNvGraphicFramePr>
            <p:nvPr/>
          </p:nvGraphicFramePr>
          <p:xfrm>
            <a:off x="7962" y="2119"/>
            <a:ext cx="314" cy="332"/>
          </p:xfrm>
          <a:graphic>
            <a:graphicData uri="http://schemas.openxmlformats.org/presentationml/2006/ole">
              <p:oleObj spid="_x0000_s4160" name="公式" r:id="rId18" imgW="342751" imgH="342751" progId="">
                <p:embed/>
              </p:oleObj>
            </a:graphicData>
          </a:graphic>
        </p:graphicFrame>
        <p:graphicFrame>
          <p:nvGraphicFramePr>
            <p:cNvPr id="4115" name="Object 43"/>
            <p:cNvGraphicFramePr>
              <a:graphicFrameLocks noChangeAspect="1"/>
            </p:cNvGraphicFramePr>
            <p:nvPr/>
          </p:nvGraphicFramePr>
          <p:xfrm>
            <a:off x="4049" y="2119"/>
            <a:ext cx="227" cy="243"/>
          </p:xfrm>
          <a:graphic>
            <a:graphicData uri="http://schemas.openxmlformats.org/presentationml/2006/ole">
              <p:oleObj spid="_x0000_s4161" name="公式" r:id="rId19" imgW="253890" imgH="241195" progId="">
                <p:embed/>
              </p:oleObj>
            </a:graphicData>
          </a:graphic>
        </p:graphicFrame>
        <p:sp>
          <p:nvSpPr>
            <p:cNvPr id="4141" name="Line 44"/>
            <p:cNvSpPr>
              <a:spLocks noChangeShapeType="1"/>
            </p:cNvSpPr>
            <p:nvPr/>
          </p:nvSpPr>
          <p:spPr bwMode="auto">
            <a:xfrm>
              <a:off x="6084" y="2526"/>
              <a:ext cx="0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6" name="Object 45"/>
            <p:cNvGraphicFramePr>
              <a:graphicFrameLocks noChangeAspect="1"/>
            </p:cNvGraphicFramePr>
            <p:nvPr/>
          </p:nvGraphicFramePr>
          <p:xfrm>
            <a:off x="5907" y="3341"/>
            <a:ext cx="337" cy="297"/>
          </p:xfrm>
          <a:graphic>
            <a:graphicData uri="http://schemas.openxmlformats.org/presentationml/2006/ole">
              <p:oleObj spid="_x0000_s4162" name="公式" r:id="rId20" imgW="317225" imgH="317225" progId="">
                <p:embed/>
              </p:oleObj>
            </a:graphicData>
          </a:graphic>
        </p:graphicFrame>
        <p:graphicFrame>
          <p:nvGraphicFramePr>
            <p:cNvPr id="4117" name="Object 46"/>
            <p:cNvGraphicFramePr>
              <a:graphicFrameLocks noChangeAspect="1"/>
            </p:cNvGraphicFramePr>
            <p:nvPr/>
          </p:nvGraphicFramePr>
          <p:xfrm>
            <a:off x="6084" y="2798"/>
            <a:ext cx="228" cy="314"/>
          </p:xfrm>
          <a:graphic>
            <a:graphicData uri="http://schemas.openxmlformats.org/presentationml/2006/ole">
              <p:oleObj spid="_x0000_s4163" name="公式" r:id="rId21" imgW="253890" imgH="330057" progId="">
                <p:embed/>
              </p:oleObj>
            </a:graphicData>
          </a:graphic>
        </p:graphicFrame>
        <p:sp>
          <p:nvSpPr>
            <p:cNvPr id="4142" name="Line 47"/>
            <p:cNvSpPr>
              <a:spLocks noChangeShapeType="1"/>
            </p:cNvSpPr>
            <p:nvPr/>
          </p:nvSpPr>
          <p:spPr bwMode="auto">
            <a:xfrm flipV="1">
              <a:off x="3893" y="2526"/>
              <a:ext cx="219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Line 48"/>
            <p:cNvSpPr>
              <a:spLocks noChangeShapeType="1"/>
            </p:cNvSpPr>
            <p:nvPr/>
          </p:nvSpPr>
          <p:spPr bwMode="auto">
            <a:xfrm>
              <a:off x="6397" y="361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577" name="Object 49"/>
          <p:cNvGraphicFramePr>
            <a:graphicFrameLocks noChangeAspect="1"/>
          </p:cNvGraphicFramePr>
          <p:nvPr/>
        </p:nvGraphicFramePr>
        <p:xfrm>
          <a:off x="971550" y="4149725"/>
          <a:ext cx="7129463" cy="2362200"/>
        </p:xfrm>
        <a:graphic>
          <a:graphicData uri="http://schemas.openxmlformats.org/presentationml/2006/ole">
            <p:oleObj spid="_x0000_s4164" name="公式" r:id="rId22" imgW="7277100" imgH="2362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71550" y="549275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说明</a:t>
            </a:r>
            <a:r>
              <a:rPr lang="zh-CN" altLang="en-US" sz="3600"/>
              <a:t>：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971550" y="1412875"/>
          <a:ext cx="2171700" cy="431800"/>
        </p:xfrm>
        <a:graphic>
          <a:graphicData uri="http://schemas.openxmlformats.org/presentationml/2006/ole">
            <p:oleObj spid="_x0000_s5129" name="公式" r:id="rId3" imgW="2171700" imgH="431800" progId="">
              <p:embed/>
            </p:oleObj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276600" y="1268413"/>
            <a:ext cx="344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光束失去同心性</a:t>
            </a:r>
            <a:r>
              <a:rPr lang="en-US" altLang="zh-CN" b="1"/>
              <a:t>.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827088" y="1844675"/>
            <a:ext cx="73675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●</a:t>
            </a:r>
            <a:r>
              <a:rPr lang="zh-CN" altLang="en-US" sz="3600" b="1"/>
              <a:t>宽光束成像只能在个别的共轭点上实现</a:t>
            </a:r>
            <a:r>
              <a:rPr lang="en-US" altLang="zh-CN" sz="3600" b="1"/>
              <a:t>: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763713" y="3644900"/>
          <a:ext cx="5283200" cy="1143000"/>
        </p:xfrm>
        <a:graphic>
          <a:graphicData uri="http://schemas.openxmlformats.org/presentationml/2006/ole">
            <p:oleObj spid="_x0000_s5130" name="公式" r:id="rId4" imgW="5283200" imgH="1143000" progId="">
              <p:embed/>
            </p:oleObj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763713" y="5157788"/>
          <a:ext cx="4940300" cy="1028700"/>
        </p:xfrm>
        <a:graphic>
          <a:graphicData uri="http://schemas.openxmlformats.org/presentationml/2006/ole">
            <p:oleObj spid="_x0000_s5131" name="公式" r:id="rId5" imgW="4940300" imgH="1028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71550" y="549275"/>
            <a:ext cx="3671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●</a:t>
            </a:r>
            <a:r>
              <a:rPr lang="zh-CN" altLang="en-US" sz="3600" b="1"/>
              <a:t>轴上物点成像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榜轴条件：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563938" y="1412875"/>
          <a:ext cx="3136900" cy="508000"/>
        </p:xfrm>
        <a:graphic>
          <a:graphicData uri="http://schemas.openxmlformats.org/presentationml/2006/ole">
            <p:oleObj spid="_x0000_s6159" name="公式" r:id="rId3" imgW="3136900" imgH="508000" progId="">
              <p:embed/>
            </p:oleObj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116013" y="2133600"/>
          <a:ext cx="2971800" cy="508000"/>
        </p:xfrm>
        <a:graphic>
          <a:graphicData uri="http://schemas.openxmlformats.org/presentationml/2006/ole">
            <p:oleObj spid="_x0000_s6160" name="公式" r:id="rId4" imgW="2971800" imgH="508000" progId="">
              <p:embed/>
            </p:oleObj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4716463" y="2205038"/>
          <a:ext cx="1968500" cy="469900"/>
        </p:xfrm>
        <a:graphic>
          <a:graphicData uri="http://schemas.openxmlformats.org/presentationml/2006/ole">
            <p:oleObj spid="_x0000_s6161" name="公式" r:id="rId5" imgW="1968500" imgH="469900" progId="">
              <p:embed/>
            </p:oleObj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3132138" y="2924175"/>
          <a:ext cx="3035300" cy="914400"/>
        </p:xfrm>
        <a:graphic>
          <a:graphicData uri="http://schemas.openxmlformats.org/presentationml/2006/ole">
            <p:oleObj spid="_x0000_s6162" name="公式" r:id="rId6" imgW="3035300" imgH="914400" progId="">
              <p:embed/>
            </p:oleObj>
          </a:graphicData>
        </a:graphic>
      </p:graphicFrame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971550" y="4076700"/>
            <a:ext cx="2087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物方焦点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3348038" y="3933825"/>
          <a:ext cx="4279900" cy="914400"/>
        </p:xfrm>
        <a:graphic>
          <a:graphicData uri="http://schemas.openxmlformats.org/presentationml/2006/ole">
            <p:oleObj spid="_x0000_s6163" name="公式" r:id="rId7" imgW="4279900" imgH="914400" progId="">
              <p:embed/>
            </p:oleObj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971550" y="5013325"/>
            <a:ext cx="2160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像方焦点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3348038" y="4868863"/>
          <a:ext cx="4381500" cy="914400"/>
        </p:xfrm>
        <a:graphic>
          <a:graphicData uri="http://schemas.openxmlformats.org/presentationml/2006/ole">
            <p:oleObj spid="_x0000_s6164" name="公式" r:id="rId8" imgW="4381500" imgH="914400" progId="">
              <p:embed/>
            </p:oleObj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116013" y="5949950"/>
          <a:ext cx="2260600" cy="444500"/>
        </p:xfrm>
        <a:graphic>
          <a:graphicData uri="http://schemas.openxmlformats.org/presentationml/2006/ole">
            <p:oleObj spid="_x0000_s6165" name="公式" r:id="rId9" imgW="2260600" imgH="444500" progId="">
              <p:embed/>
            </p:oleObj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3995738" y="5589588"/>
          <a:ext cx="2082800" cy="914400"/>
        </p:xfrm>
        <a:graphic>
          <a:graphicData uri="http://schemas.openxmlformats.org/presentationml/2006/ole">
            <p:oleObj spid="_x0000_s6166" name="公式" r:id="rId10" imgW="2082800" imgH="914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30730" grpId="0"/>
      <p:bldP spid="307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042988" y="476250"/>
            <a:ext cx="2519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符号规定：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547813" y="2924175"/>
          <a:ext cx="355600" cy="368300"/>
        </p:xfrm>
        <a:graphic>
          <a:graphicData uri="http://schemas.openxmlformats.org/presentationml/2006/ole">
            <p:oleObj spid="_x0000_s7187" name="公式" r:id="rId3" imgW="355446" imgH="368140" progId="">
              <p:embed/>
            </p:oleObj>
          </a:graphicData>
        </a:graphic>
      </p:graphicFrame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547813" y="191611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/>
              <a:t>Q</a:t>
            </a:r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之右</a:t>
            </a:r>
            <a:r>
              <a:rPr lang="en-US" altLang="zh-CN" sz="3600" b="1"/>
              <a:t>(</a:t>
            </a:r>
            <a:r>
              <a:rPr lang="zh-CN" altLang="en-US" sz="3600" b="1"/>
              <a:t>虚物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  <a:r>
              <a:rPr lang="en-US" altLang="zh-CN" sz="3600" b="1"/>
              <a:t>s&lt;o.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42988" y="1196975"/>
            <a:ext cx="5976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若</a:t>
            </a:r>
            <a:r>
              <a:rPr lang="en-US" altLang="zh-CN" sz="3600" b="1"/>
              <a:t>Q</a:t>
            </a:r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之左</a:t>
            </a:r>
            <a:r>
              <a:rPr lang="en-US" altLang="zh-CN" sz="3600" b="1"/>
              <a:t>(</a:t>
            </a:r>
            <a:r>
              <a:rPr lang="zh-CN" altLang="en-US" sz="3600" b="1"/>
              <a:t>实物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  <a:r>
              <a:rPr lang="en-US" altLang="zh-CN" sz="3600" b="1"/>
              <a:t>s&gt;o,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971550" y="2781300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若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763713" y="3573463"/>
            <a:ext cx="410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之右</a:t>
            </a:r>
            <a:r>
              <a:rPr lang="en-US" altLang="zh-CN" sz="3600" b="1"/>
              <a:t>(</a:t>
            </a:r>
            <a:r>
              <a:rPr lang="zh-CN" altLang="en-US" sz="3600" b="1"/>
              <a:t>实像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5364163" y="2852738"/>
          <a:ext cx="1187450" cy="495300"/>
        </p:xfrm>
        <a:graphic>
          <a:graphicData uri="http://schemas.openxmlformats.org/presentationml/2006/ole">
            <p:oleObj spid="_x0000_s7188" name="公式" r:id="rId4" imgW="977476" imgH="406224" progId="">
              <p:embed/>
            </p:oleObj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1476375" y="3716338"/>
          <a:ext cx="355600" cy="368300"/>
        </p:xfrm>
        <a:graphic>
          <a:graphicData uri="http://schemas.openxmlformats.org/presentationml/2006/ole">
            <p:oleObj spid="_x0000_s7189" name="公式" r:id="rId5" imgW="355446" imgH="368140" progId="">
              <p:embed/>
            </p:oleObj>
          </a:graphicData>
        </a:graphic>
      </p:graphicFrame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763713" y="2781300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之左</a:t>
            </a:r>
            <a:r>
              <a:rPr lang="en-US" altLang="zh-CN" sz="3600" b="1"/>
              <a:t>(</a:t>
            </a:r>
            <a:r>
              <a:rPr lang="zh-CN" altLang="en-US" sz="3600" b="1"/>
              <a:t>虚像</a:t>
            </a:r>
            <a:r>
              <a:rPr lang="en-US" altLang="zh-CN" sz="3600" b="1"/>
              <a:t>),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5364163" y="3644900"/>
          <a:ext cx="1123950" cy="433388"/>
        </p:xfrm>
        <a:graphic>
          <a:graphicData uri="http://schemas.openxmlformats.org/presentationml/2006/ole">
            <p:oleObj spid="_x0000_s7190" name="公式" r:id="rId6" imgW="926698" imgH="355446" progId="">
              <p:embed/>
            </p:oleObj>
          </a:graphicData>
        </a:graphic>
      </p:graphicFrame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1403350" y="5013325"/>
            <a:ext cx="5040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球心</a:t>
            </a:r>
            <a:r>
              <a:rPr lang="en-US" altLang="zh-CN" sz="3600" b="1"/>
              <a:t>c</a:t>
            </a:r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之左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5003800" y="5157788"/>
          <a:ext cx="1403350" cy="355600"/>
        </p:xfrm>
        <a:graphic>
          <a:graphicData uri="http://schemas.openxmlformats.org/presentationml/2006/ole">
            <p:oleObj spid="_x0000_s7191" name="公式" r:id="rId7" imgW="1155700" imgH="330200" progId="">
              <p:embed/>
            </p:oleObj>
          </a:graphicData>
        </a:graphic>
      </p:graphicFrame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900113" y="4292600"/>
            <a:ext cx="4176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若球心</a:t>
            </a:r>
            <a:r>
              <a:rPr lang="en-US" altLang="zh-CN" sz="3600" b="1"/>
              <a:t>c</a:t>
            </a:r>
            <a:r>
              <a:rPr lang="zh-CN" altLang="en-US" sz="3600" b="1"/>
              <a:t>在</a:t>
            </a:r>
            <a:r>
              <a:rPr lang="en-US" altLang="zh-CN" sz="3600" b="1"/>
              <a:t>A</a:t>
            </a:r>
            <a:r>
              <a:rPr lang="zh-CN" altLang="en-US" sz="3600" b="1"/>
              <a:t>之右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</a:p>
        </p:txBody>
      </p:sp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5003800" y="4437063"/>
          <a:ext cx="1403350" cy="409575"/>
        </p:xfrm>
        <a:graphic>
          <a:graphicData uri="http://schemas.openxmlformats.org/presentationml/2006/ole">
            <p:oleObj spid="_x0000_s7192" name="公式" r:id="rId8" imgW="1155700" imgH="381000" progId="">
              <p:embed/>
            </p:oleObj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1042988" y="5805488"/>
          <a:ext cx="2236787" cy="523875"/>
        </p:xfrm>
        <a:graphic>
          <a:graphicData uri="http://schemas.openxmlformats.org/presentationml/2006/ole">
            <p:oleObj spid="_x0000_s7193" name="公式" r:id="rId9" imgW="1841500" imgH="431800" progId="">
              <p:embed/>
            </p:oleObj>
          </a:graphicData>
        </a:graphic>
      </p:graphicFrame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3203575" y="5734050"/>
            <a:ext cx="1368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相同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2" grpId="0"/>
      <p:bldP spid="68613" grpId="0"/>
      <p:bldP spid="68614" grpId="0"/>
      <p:bldP spid="68615" grpId="0"/>
      <p:bldP spid="68618" grpId="0"/>
      <p:bldP spid="68620" grpId="0"/>
      <p:bldP spid="68622" grpId="0"/>
      <p:bldP spid="686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4932363" y="1628775"/>
            <a:ext cx="3600450" cy="2035175"/>
            <a:chOff x="5457" y="3858"/>
            <a:chExt cx="3600" cy="2038"/>
          </a:xfrm>
        </p:grpSpPr>
        <p:sp>
          <p:nvSpPr>
            <p:cNvPr id="8208" name="AutoShape 3"/>
            <p:cNvSpPr>
              <a:spLocks noChangeAspect="1" noChangeArrowheads="1"/>
            </p:cNvSpPr>
            <p:nvPr/>
          </p:nvSpPr>
          <p:spPr bwMode="auto">
            <a:xfrm>
              <a:off x="5457" y="3858"/>
              <a:ext cx="3600" cy="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9" name="Line 4"/>
            <p:cNvSpPr>
              <a:spLocks noChangeShapeType="1"/>
            </p:cNvSpPr>
            <p:nvPr/>
          </p:nvSpPr>
          <p:spPr bwMode="auto">
            <a:xfrm>
              <a:off x="5614" y="5624"/>
              <a:ext cx="328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5"/>
            <p:cNvSpPr>
              <a:spLocks noChangeShapeType="1"/>
            </p:cNvSpPr>
            <p:nvPr/>
          </p:nvSpPr>
          <p:spPr bwMode="auto">
            <a:xfrm>
              <a:off x="7180" y="3994"/>
              <a:ext cx="0" cy="1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6"/>
            <p:cNvSpPr>
              <a:spLocks noChangeShapeType="1"/>
            </p:cNvSpPr>
            <p:nvPr/>
          </p:nvSpPr>
          <p:spPr bwMode="auto">
            <a:xfrm>
              <a:off x="5927" y="4537"/>
              <a:ext cx="1253" cy="10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7"/>
            <p:cNvSpPr>
              <a:spLocks noChangeShapeType="1"/>
            </p:cNvSpPr>
            <p:nvPr/>
          </p:nvSpPr>
          <p:spPr bwMode="auto">
            <a:xfrm flipV="1">
              <a:off x="7180" y="4673"/>
              <a:ext cx="1252" cy="9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Arc 8"/>
            <p:cNvSpPr>
              <a:spLocks/>
            </p:cNvSpPr>
            <p:nvPr/>
          </p:nvSpPr>
          <p:spPr bwMode="auto">
            <a:xfrm flipH="1">
              <a:off x="7023" y="5353"/>
              <a:ext cx="157" cy="135"/>
            </a:xfrm>
            <a:custGeom>
              <a:avLst/>
              <a:gdLst>
                <a:gd name="T0" fmla="*/ 0 w 21600"/>
                <a:gd name="T1" fmla="*/ 0 h 21600"/>
                <a:gd name="T2" fmla="*/ 157 w 21600"/>
                <a:gd name="T3" fmla="*/ 135 h 21600"/>
                <a:gd name="T4" fmla="*/ 0 w 21600"/>
                <a:gd name="T5" fmla="*/ 13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4" name="Arc 9"/>
            <p:cNvSpPr>
              <a:spLocks/>
            </p:cNvSpPr>
            <p:nvPr/>
          </p:nvSpPr>
          <p:spPr bwMode="auto">
            <a:xfrm>
              <a:off x="7180" y="5353"/>
              <a:ext cx="156" cy="135"/>
            </a:xfrm>
            <a:custGeom>
              <a:avLst/>
              <a:gdLst>
                <a:gd name="T0" fmla="*/ 0 w 21600"/>
                <a:gd name="T1" fmla="*/ 0 h 21600"/>
                <a:gd name="T2" fmla="*/ 156 w 21600"/>
                <a:gd name="T3" fmla="*/ 135 h 21600"/>
                <a:gd name="T4" fmla="*/ 0 w 21600"/>
                <a:gd name="T5" fmla="*/ 13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8" name="Object 10"/>
            <p:cNvGraphicFramePr>
              <a:graphicFrameLocks noChangeAspect="1"/>
            </p:cNvGraphicFramePr>
            <p:nvPr/>
          </p:nvGraphicFramePr>
          <p:xfrm>
            <a:off x="6867" y="4945"/>
            <a:ext cx="156" cy="296"/>
          </p:xfrm>
          <a:graphic>
            <a:graphicData uri="http://schemas.openxmlformats.org/presentationml/2006/ole">
              <p:oleObj spid="_x0000_s8216" name="公式" r:id="rId3" imgW="228600" imgH="330200" progId="">
                <p:embed/>
              </p:oleObj>
            </a:graphicData>
          </a:graphic>
        </p:graphicFrame>
        <p:graphicFrame>
          <p:nvGraphicFramePr>
            <p:cNvPr id="8199" name="Object 11"/>
            <p:cNvGraphicFramePr>
              <a:graphicFrameLocks noChangeAspect="1"/>
            </p:cNvGraphicFramePr>
            <p:nvPr/>
          </p:nvGraphicFramePr>
          <p:xfrm>
            <a:off x="7179" y="4945"/>
            <a:ext cx="464" cy="314"/>
          </p:xfrm>
          <a:graphic>
            <a:graphicData uri="http://schemas.openxmlformats.org/presentationml/2006/ole">
              <p:oleObj spid="_x0000_s8217" name="公式" r:id="rId4" imgW="698197" imgH="342751" progId="">
                <p:embed/>
              </p:oleObj>
            </a:graphicData>
          </a:graphic>
        </p:graphicFrame>
      </p:grpSp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611188" y="1196975"/>
            <a:ext cx="619283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3600" b="1"/>
              <a:t>反射定律与折射定律间关系</a:t>
            </a: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1116013" y="2205038"/>
          <a:ext cx="2508250" cy="914400"/>
        </p:xfrm>
        <a:graphic>
          <a:graphicData uri="http://schemas.openxmlformats.org/presentationml/2006/ole">
            <p:oleObj spid="_x0000_s8218" name="公式" r:id="rId5" imgW="2514600" imgH="914400" progId="">
              <p:embed/>
            </p:oleObj>
          </a:graphicData>
        </a:graphic>
      </p:graphicFrame>
      <p:graphicFrame>
        <p:nvGraphicFramePr>
          <p:cNvPr id="8195" name="Object 16"/>
          <p:cNvGraphicFramePr>
            <a:graphicFrameLocks noChangeAspect="1"/>
          </p:cNvGraphicFramePr>
          <p:nvPr/>
        </p:nvGraphicFramePr>
        <p:xfrm>
          <a:off x="5459413" y="5465763"/>
          <a:ext cx="215900" cy="444500"/>
        </p:xfrm>
        <a:graphic>
          <a:graphicData uri="http://schemas.openxmlformats.org/presentationml/2006/ole">
            <p:oleObj spid="_x0000_s8219" name="公式" r:id="rId6" imgW="215713" imgH="444114" progId="">
              <p:embed/>
            </p:oleObj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2627313" y="2781300"/>
          <a:ext cx="2012950" cy="355600"/>
        </p:xfrm>
        <a:graphic>
          <a:graphicData uri="http://schemas.openxmlformats.org/presentationml/2006/ole">
            <p:oleObj spid="_x0000_s8220" name="公式" r:id="rId7" imgW="2005729" imgH="355446" progId="">
              <p:embed/>
            </p:oleObj>
          </a:graphicData>
        </a:graphic>
      </p:graphicFrame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900113" y="549275"/>
            <a:ext cx="216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反射球面</a:t>
            </a:r>
            <a:r>
              <a:rPr lang="en-US" altLang="zh-CN" sz="3600" b="1"/>
              <a:t>:</a:t>
            </a: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827088" y="5013325"/>
            <a:ext cx="23764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物像公式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827088" y="5805488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/>
              <a:t>根据</a:t>
            </a:r>
            <a:r>
              <a:rPr lang="zh-CN" altLang="en-US" sz="3600"/>
              <a:t> </a:t>
            </a:r>
          </a:p>
        </p:txBody>
      </p:sp>
      <p:graphicFrame>
        <p:nvGraphicFramePr>
          <p:cNvPr id="69653" name="Object 21"/>
          <p:cNvGraphicFramePr>
            <a:graphicFrameLocks noChangeAspect="1"/>
          </p:cNvGraphicFramePr>
          <p:nvPr/>
        </p:nvGraphicFramePr>
        <p:xfrm>
          <a:off x="3635375" y="5589588"/>
          <a:ext cx="3048000" cy="909637"/>
        </p:xfrm>
        <a:graphic>
          <a:graphicData uri="http://schemas.openxmlformats.org/presentationml/2006/ole">
            <p:oleObj spid="_x0000_s8221" name="公式" r:id="rId8" imgW="3048000" imgH="914400" progId="">
              <p:embed/>
            </p:oleObj>
          </a:graphicData>
        </a:graphic>
      </p:graphicFrame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827088" y="3357563"/>
            <a:ext cx="7704137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600" b="1">
                <a:solidFill>
                  <a:srgbClr val="CC3300"/>
                </a:solidFill>
              </a:rPr>
              <a:t>(</a:t>
            </a:r>
            <a:r>
              <a:rPr lang="zh-CN" altLang="en-US" sz="3600" b="1">
                <a:solidFill>
                  <a:srgbClr val="CC3300"/>
                </a:solidFill>
              </a:rPr>
              <a:t>这里折射率为负，只是数学形式上等效，并不是折射率真的为负值</a:t>
            </a:r>
            <a:r>
              <a:rPr lang="en-US" altLang="zh-CN" sz="3600" b="1">
                <a:solidFill>
                  <a:srgbClr val="CC3300"/>
                </a:solidFill>
              </a:rPr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6" grpId="0"/>
      <p:bldP spid="69650" grpId="0"/>
      <p:bldP spid="69651" grpId="0"/>
      <p:bldP spid="69652" grpId="0"/>
      <p:bldP spid="6965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1219</Words>
  <Application>Microsoft Office PowerPoint</Application>
  <PresentationFormat>全屏显示(4:3)</PresentationFormat>
  <Paragraphs>151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默认设计模板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171</cp:revision>
  <dcterms:created xsi:type="dcterms:W3CDTF">2014-08-27T15:34:45Z</dcterms:created>
  <dcterms:modified xsi:type="dcterms:W3CDTF">2016-08-27T11:05:01Z</dcterms:modified>
</cp:coreProperties>
</file>