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384-E97E-46C4-A713-1CD02B610D3B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94D4-8A60-4A12-8C95-9699B28C0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47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384-E97E-46C4-A713-1CD02B610D3B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94D4-8A60-4A12-8C95-9699B28C0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3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384-E97E-46C4-A713-1CD02B610D3B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94D4-8A60-4A12-8C95-9699B28C0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75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384-E97E-46C4-A713-1CD02B610D3B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94D4-8A60-4A12-8C95-9699B28C0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74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384-E97E-46C4-A713-1CD02B610D3B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94D4-8A60-4A12-8C95-9699B28C0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18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384-E97E-46C4-A713-1CD02B610D3B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94D4-8A60-4A12-8C95-9699B28C0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09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384-E97E-46C4-A713-1CD02B610D3B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94D4-8A60-4A12-8C95-9699B28C0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26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384-E97E-46C4-A713-1CD02B610D3B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94D4-8A60-4A12-8C95-9699B28C0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1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384-E97E-46C4-A713-1CD02B610D3B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94D4-8A60-4A12-8C95-9699B28C0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9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384-E97E-46C4-A713-1CD02B610D3B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94D4-8A60-4A12-8C95-9699B28C0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3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384-E97E-46C4-A713-1CD02B610D3B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94D4-8A60-4A12-8C95-9699B28C0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88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8C384-E97E-46C4-A713-1CD02B610D3B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F94D4-8A60-4A12-8C95-9699B28C0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26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aia.cs.umass.edu/wireshark-labs/TCP-wireshark-file1.html" TargetMode="External"/><Relationship Id="rId2" Type="http://schemas.openxmlformats.org/officeDocument/2006/relationships/hyperlink" Target="http://gaia.cs.umass.edu/wiresharklabs/alice.txt&#65292;&#19979;&#36733;alice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aia.cs.umass.edu/wireshark-labs/wireshark-traces.zi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nhpcc409@163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第三次实验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51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捕获数据包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访问</a:t>
            </a:r>
            <a:r>
              <a:rPr lang="en-US" altLang="zh-CN" dirty="0">
                <a:hlinkClick r:id="rId2"/>
              </a:rPr>
              <a:t>http://gaia.cs.umass.edu/wiresharklabs/alice.txt </a:t>
            </a:r>
            <a:r>
              <a:rPr lang="zh-CN" altLang="en-US" dirty="0" smtClean="0"/>
              <a:t>，下载</a:t>
            </a:r>
            <a:r>
              <a:rPr lang="en-US" altLang="zh-CN" dirty="0" smtClean="0"/>
              <a:t>alice.txt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访问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gaia.cs.umass.edu/wireshark-labs/TCP-wireshark-file1.html</a:t>
            </a:r>
            <a:r>
              <a:rPr lang="zh-CN" altLang="en-US" dirty="0" smtClean="0"/>
              <a:t>，选择文件</a:t>
            </a:r>
            <a:r>
              <a:rPr lang="en-US" altLang="zh-CN" dirty="0" smtClean="0"/>
              <a:t>alice.txt</a:t>
            </a:r>
            <a:r>
              <a:rPr lang="zh-CN" altLang="en-US" dirty="0" smtClean="0"/>
              <a:t>，但是先不要上传；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60" y="4415279"/>
            <a:ext cx="7353880" cy="162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打开</a:t>
            </a:r>
            <a:r>
              <a:rPr lang="en-US" altLang="zh-CN" dirty="0" err="1" smtClean="0"/>
              <a:t>wireshark</a:t>
            </a:r>
            <a:r>
              <a:rPr lang="zh-CN" altLang="en-US" dirty="0" smtClean="0"/>
              <a:t>，开始捕获；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切回浏览器，开始上传；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停止</a:t>
            </a:r>
            <a:r>
              <a:rPr lang="en-US" altLang="zh-CN" dirty="0" err="1" smtClean="0"/>
              <a:t>wireshark</a:t>
            </a:r>
            <a:r>
              <a:rPr lang="zh-CN" altLang="en-US" dirty="0" smtClean="0"/>
              <a:t>的捕获。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另一</a:t>
            </a:r>
            <a:r>
              <a:rPr lang="zh-CN" altLang="en-US" dirty="0" smtClean="0"/>
              <a:t>种方法：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gaia.cs.umass.edu/wireshark-labs/wireshark-traces.zip</a:t>
            </a:r>
            <a:r>
              <a:rPr lang="zh-CN" altLang="en-US" dirty="0" smtClean="0"/>
              <a:t>，下载并解压出</a:t>
            </a:r>
            <a:r>
              <a:rPr lang="en-US" altLang="zh-CN" dirty="0" smtClean="0"/>
              <a:t>tcp-ethereal-trace-1</a:t>
            </a:r>
            <a:r>
              <a:rPr lang="zh-CN" altLang="en-US" dirty="0" smtClean="0"/>
              <a:t>，这是已经捕获好的报文。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09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395413"/>
            <a:ext cx="66675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文本框 5"/>
          <p:cNvSpPr txBox="1">
            <a:spLocks noChangeArrowheads="1"/>
          </p:cNvSpPr>
          <p:nvPr/>
        </p:nvSpPr>
        <p:spPr bwMode="auto">
          <a:xfrm>
            <a:off x="292100" y="160338"/>
            <a:ext cx="78263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 dirty="0"/>
              <a:t>利用</a:t>
            </a:r>
            <a:r>
              <a:rPr lang="en-US" altLang="zh-CN" sz="4400" dirty="0" err="1"/>
              <a:t>Wireshark</a:t>
            </a:r>
            <a:r>
              <a:rPr lang="zh-CN" altLang="en-US" sz="4400" dirty="0"/>
              <a:t>观察网络报文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307" y="4983002"/>
            <a:ext cx="2682472" cy="9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6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三次握手报文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89350"/>
            <a:ext cx="8157482" cy="6390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647535"/>
            <a:ext cx="2682648" cy="95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9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回答问题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客户端的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地址和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端口号？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地址：</a:t>
            </a:r>
            <a:r>
              <a:rPr lang="en-US" altLang="zh-CN" dirty="0" smtClean="0"/>
              <a:t>192.168.1.102</a:t>
            </a:r>
          </a:p>
          <a:p>
            <a:r>
              <a:rPr lang="en-US" altLang="zh-CN" dirty="0" smtClean="0"/>
              <a:t>TCP</a:t>
            </a:r>
            <a:r>
              <a:rPr lang="zh-CN" altLang="en-US" dirty="0" smtClean="0"/>
              <a:t>端口号：</a:t>
            </a:r>
            <a:r>
              <a:rPr lang="en-US" altLang="zh-CN" dirty="0" smtClean="0"/>
              <a:t>1161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服务器端的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地址和端口号？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2425473"/>
            <a:ext cx="77819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2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需要注意的问题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这次实验是关于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而不是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，我们可以只观察</a:t>
            </a:r>
            <a:r>
              <a:rPr lang="en-US" altLang="zh-CN" dirty="0" smtClean="0"/>
              <a:t>TCP</a:t>
            </a:r>
            <a:r>
              <a:rPr lang="zh-CN" altLang="en-US" dirty="0" smtClean="0"/>
              <a:t>报文段，屏蔽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报文。</a:t>
            </a:r>
            <a:endParaRPr lang="en-US" altLang="zh-CN" dirty="0" smtClean="0"/>
          </a:p>
          <a:p>
            <a:r>
              <a:rPr lang="zh-CN" altLang="en-US" dirty="0" smtClean="0"/>
              <a:t>菜单：分析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启用的协议</a:t>
            </a:r>
            <a:endParaRPr lang="en-US" altLang="zh-CN" dirty="0" smtClean="0"/>
          </a:p>
          <a:p>
            <a:r>
              <a:rPr lang="zh-CN" altLang="en-US" dirty="0" smtClean="0"/>
              <a:t>把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前面的对号勾掉。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这次实验有些问题是让你分析自己捕获的报文，有的是分析下载获得的报文。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回答有些问题时需要把报文截图下来作为依据，不必按照</a:t>
            </a:r>
            <a:r>
              <a:rPr lang="en-US" altLang="zh-CN" dirty="0" smtClean="0"/>
              <a:t>PDF</a:t>
            </a:r>
            <a:r>
              <a:rPr lang="zh-CN" altLang="en-US" dirty="0" smtClean="0"/>
              <a:t>上介绍的打印下来。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30" y="3891756"/>
            <a:ext cx="36290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1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实验报告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zh-CN" altLang="en-US" dirty="0" smtClean="0"/>
              <a:t>报告提交邮箱： </a:t>
            </a:r>
            <a:r>
              <a:rPr lang="en-US" altLang="zh-CN" dirty="0" smtClean="0">
                <a:hlinkClick r:id="rId2"/>
              </a:rPr>
              <a:t>nhpcc409@163.com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第二次次实验报告提交截止时间： </a:t>
            </a:r>
            <a:endParaRPr lang="en-US" altLang="zh-CN" dirty="0" smtClean="0"/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</a:t>
            </a:r>
            <a:r>
              <a:rPr lang="en-US" altLang="zh-CN" dirty="0" smtClean="0"/>
              <a:t>23:59:59</a:t>
            </a:r>
          </a:p>
          <a:p>
            <a:pPr>
              <a:defRPr/>
            </a:pPr>
            <a:r>
              <a:rPr lang="zh-CN" altLang="en-US" dirty="0" smtClean="0"/>
              <a:t>邮箱主题及报告格式：</a:t>
            </a:r>
            <a:endParaRPr lang="en-US" altLang="zh-CN" dirty="0" smtClean="0"/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姓名 </a:t>
            </a:r>
            <a:r>
              <a:rPr lang="en-US" altLang="zh-CN" dirty="0" smtClean="0"/>
              <a:t>+</a:t>
            </a:r>
            <a:r>
              <a:rPr lang="zh-CN" altLang="en-US" dirty="0" smtClean="0"/>
              <a:t>学号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第三次</a:t>
            </a:r>
            <a:r>
              <a:rPr lang="zh-CN" altLang="en-US" dirty="0" smtClean="0"/>
              <a:t>计算机网络</a:t>
            </a:r>
            <a:r>
              <a:rPr lang="zh-CN" altLang="en-US" dirty="0" smtClean="0"/>
              <a:t>实验（</a:t>
            </a:r>
            <a:r>
              <a:rPr lang="en-US" altLang="zh-CN" u="sng" dirty="0" smtClean="0">
                <a:solidFill>
                  <a:srgbClr val="FF0000"/>
                </a:solidFill>
              </a:rPr>
              <a:t>pdf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报告中需要回答</a:t>
            </a:r>
            <a:r>
              <a:rPr lang="en-US" altLang="zh-CN" dirty="0" smtClean="0"/>
              <a:t>PDF</a:t>
            </a:r>
            <a:r>
              <a:rPr lang="zh-CN" altLang="en-US" dirty="0" smtClean="0"/>
              <a:t>上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14</a:t>
            </a:r>
            <a:r>
              <a:rPr lang="zh-CN" altLang="en-US" dirty="0" smtClean="0"/>
              <a:t>个问题。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Notice</a:t>
            </a:r>
            <a:r>
              <a:rPr lang="zh-CN" altLang="en-US" dirty="0" smtClean="0"/>
              <a:t>：本次实验由同学们自己在电脑上完成，实验参考</a:t>
            </a:r>
            <a:r>
              <a:rPr lang="en-US" altLang="zh-CN" dirty="0" smtClean="0"/>
              <a:t>PDF</a:t>
            </a:r>
            <a:r>
              <a:rPr lang="zh-CN" altLang="en-US" dirty="0" smtClean="0"/>
              <a:t>文件会上</a:t>
            </a:r>
            <a:r>
              <a:rPr lang="zh-CN" altLang="en-US" dirty="0" smtClean="0"/>
              <a:t>传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群，请同学们自行下载。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572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289</Words>
  <Application>Microsoft Office PowerPoint</Application>
  <PresentationFormat>全屏显示(4:3)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第三次实验</vt:lpstr>
      <vt:lpstr>捕获数据包</vt:lpstr>
      <vt:lpstr>PowerPoint 演示文稿</vt:lpstr>
      <vt:lpstr>PowerPoint 演示文稿</vt:lpstr>
      <vt:lpstr>三次握手报文</vt:lpstr>
      <vt:lpstr>回答问题</vt:lpstr>
      <vt:lpstr>需要注意的问题</vt:lpstr>
      <vt:lpstr>实验报告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第三次实验</dc:title>
  <dc:creator>闫龙</dc:creator>
  <cp:lastModifiedBy>闫龙</cp:lastModifiedBy>
  <cp:revision>8</cp:revision>
  <dcterms:created xsi:type="dcterms:W3CDTF">2017-11-21T02:36:16Z</dcterms:created>
  <dcterms:modified xsi:type="dcterms:W3CDTF">2017-11-21T07:57:13Z</dcterms:modified>
</cp:coreProperties>
</file>