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54"/>
  </p:notesMasterIdLst>
  <p:sldIdLst>
    <p:sldId id="256" r:id="rId2"/>
    <p:sldId id="262" r:id="rId3"/>
    <p:sldId id="289" r:id="rId4"/>
    <p:sldId id="291" r:id="rId5"/>
    <p:sldId id="274" r:id="rId6"/>
    <p:sldId id="304" r:id="rId7"/>
    <p:sldId id="269" r:id="rId8"/>
    <p:sldId id="324" r:id="rId9"/>
    <p:sldId id="263" r:id="rId10"/>
    <p:sldId id="260" r:id="rId11"/>
    <p:sldId id="326" r:id="rId12"/>
    <p:sldId id="327" r:id="rId13"/>
    <p:sldId id="328" r:id="rId14"/>
    <p:sldId id="330" r:id="rId15"/>
    <p:sldId id="329" r:id="rId16"/>
    <p:sldId id="285" r:id="rId17"/>
    <p:sldId id="331" r:id="rId18"/>
    <p:sldId id="287" r:id="rId19"/>
    <p:sldId id="332" r:id="rId20"/>
    <p:sldId id="288" r:id="rId21"/>
    <p:sldId id="333" r:id="rId22"/>
    <p:sldId id="347" r:id="rId23"/>
    <p:sldId id="348" r:id="rId24"/>
    <p:sldId id="349" r:id="rId25"/>
    <p:sldId id="350" r:id="rId26"/>
    <p:sldId id="334" r:id="rId27"/>
    <p:sldId id="337" r:id="rId28"/>
    <p:sldId id="335" r:id="rId29"/>
    <p:sldId id="336" r:id="rId30"/>
    <p:sldId id="351" r:id="rId31"/>
    <p:sldId id="352" r:id="rId32"/>
    <p:sldId id="353" r:id="rId33"/>
    <p:sldId id="354" r:id="rId34"/>
    <p:sldId id="338" r:id="rId35"/>
    <p:sldId id="340" r:id="rId36"/>
    <p:sldId id="341" r:id="rId37"/>
    <p:sldId id="342" r:id="rId38"/>
    <p:sldId id="343" r:id="rId39"/>
    <p:sldId id="344" r:id="rId40"/>
    <p:sldId id="345" r:id="rId41"/>
    <p:sldId id="355" r:id="rId42"/>
    <p:sldId id="358" r:id="rId43"/>
    <p:sldId id="359" r:id="rId44"/>
    <p:sldId id="360" r:id="rId45"/>
    <p:sldId id="346" r:id="rId46"/>
    <p:sldId id="357" r:id="rId47"/>
    <p:sldId id="361" r:id="rId48"/>
    <p:sldId id="363" r:id="rId49"/>
    <p:sldId id="364" r:id="rId50"/>
    <p:sldId id="366" r:id="rId51"/>
    <p:sldId id="362" r:id="rId52"/>
    <p:sldId id="365" r:id="rId53"/>
  </p:sldIdLst>
  <p:sldSz cx="9144000" cy="5143500" type="screen16x9"/>
  <p:notesSz cx="6858000" cy="9144000"/>
  <p:embeddedFontLst>
    <p:embeddedFont>
      <p:font typeface="Bebas Neue" panose="020B0606020202050201" pitchFamily="34" charset="0"/>
      <p:regular r:id="rId55"/>
    </p:embeddedFont>
    <p:embeddedFont>
      <p:font typeface="Lato" panose="020F0502020204030203" pitchFamily="34" charset="0"/>
      <p:regular r:id="rId56"/>
      <p:bold r:id="rId57"/>
      <p:italic r:id="rId58"/>
      <p:boldItalic r:id="rId59"/>
    </p:embeddedFont>
    <p:embeddedFont>
      <p:font typeface="Poppins" panose="00000500000000000000" pitchFamily="2" charset="0"/>
      <p:regular r:id="rId60"/>
      <p:bold r:id="rId61"/>
      <p:italic r:id="rId62"/>
      <p:boldItalic r:id="rId63"/>
    </p:embeddedFont>
    <p:embeddedFont>
      <p:font typeface="Poppins SemiBold" panose="00000700000000000000" pitchFamily="2" charset="0"/>
      <p:regular r:id="rId64"/>
      <p:bold r:id="rId65"/>
      <p:italic r:id="rId66"/>
      <p:boldItalic r:id="rId67"/>
    </p:embeddedFont>
    <p:embeddedFont>
      <p:font typeface="PT Sans" panose="020B0503020203020204" pitchFamily="34" charset="0"/>
      <p:regular r:id="rId68"/>
      <p:bold r:id="rId69"/>
      <p:italic r:id="rId70"/>
      <p:boldItalic r:id="rId71"/>
    </p:embeddedFont>
    <p:embeddedFont>
      <p:font typeface="Roboto Condensed Light" panose="02000000000000000000" pitchFamily="2" charset="0"/>
      <p:regular r:id="rId72"/>
      <p: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CCD09-7666-4110-AECB-DE29FB0F4C95}">
  <a:tblStyle styleId="{545CCD09-7666-4110-AECB-DE29FB0F4C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9182E3-D35F-4573-A9A8-737E485E1AB1}"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51668063-0A79-4C08-B04D-E5883A487C2E}"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17FF5545-0750-4655-AB84-72E9B70B807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47A2140-FB1A-48B1-87E5-33BFED1FCC51}"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D3897F4C-1623-43BA-9F6E-8875602CB1F0}"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varScale="1">
        <p:scale>
          <a:sx n="89" d="100"/>
          <a:sy n="89"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0"/>
        <p:cNvGrpSpPr/>
        <p:nvPr/>
      </p:nvGrpSpPr>
      <p:grpSpPr>
        <a:xfrm>
          <a:off x="0" y="0"/>
          <a:ext cx="0" cy="0"/>
          <a:chOff x="0" y="0"/>
          <a:chExt cx="0" cy="0"/>
        </a:xfrm>
      </p:grpSpPr>
      <p:sp>
        <p:nvSpPr>
          <p:cNvPr id="4401" name="Google Shape;4401;ge80c3d91e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2" name="Google Shape;4402;ge80c3d91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4"/>
        <p:cNvGrpSpPr/>
        <p:nvPr/>
      </p:nvGrpSpPr>
      <p:grpSpPr>
        <a:xfrm>
          <a:off x="0" y="0"/>
          <a:ext cx="0" cy="0"/>
          <a:chOff x="0" y="0"/>
          <a:chExt cx="0" cy="0"/>
        </a:xfrm>
      </p:grpSpPr>
      <p:sp>
        <p:nvSpPr>
          <p:cNvPr id="5965" name="Google Shape;5965;ge9665858f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6" name="Google Shape;5966;ge9665858f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4"/>
        <p:cNvGrpSpPr/>
        <p:nvPr/>
      </p:nvGrpSpPr>
      <p:grpSpPr>
        <a:xfrm>
          <a:off x="0" y="0"/>
          <a:ext cx="0" cy="0"/>
          <a:chOff x="0" y="0"/>
          <a:chExt cx="0" cy="0"/>
        </a:xfrm>
      </p:grpSpPr>
      <p:sp>
        <p:nvSpPr>
          <p:cNvPr id="5985" name="Google Shape;5985;ge9665858f4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6" name="Google Shape;5986;ge9665858f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1"/>
        <p:cNvGrpSpPr/>
        <p:nvPr/>
      </p:nvGrpSpPr>
      <p:grpSpPr>
        <a:xfrm>
          <a:off x="0" y="0"/>
          <a:ext cx="0" cy="0"/>
          <a:chOff x="0" y="0"/>
          <a:chExt cx="0" cy="0"/>
        </a:xfrm>
      </p:grpSpPr>
      <p:sp>
        <p:nvSpPr>
          <p:cNvPr id="6112" name="Google Shape;6112;ge9665858f4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3" name="Google Shape;6113;ge9665858f4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e80c3d91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e80c3d91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94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24605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1"/>
        <p:cNvGrpSpPr/>
        <p:nvPr/>
      </p:nvGrpSpPr>
      <p:grpSpPr>
        <a:xfrm>
          <a:off x="0" y="0"/>
          <a:ext cx="0" cy="0"/>
          <a:chOff x="0" y="0"/>
          <a:chExt cx="0" cy="0"/>
        </a:xfrm>
      </p:grpSpPr>
      <p:sp>
        <p:nvSpPr>
          <p:cNvPr id="4492" name="Google Shape;4492;ge80c3d91e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3" name="Google Shape;4493;ge80c3d91e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8"/>
        <p:cNvGrpSpPr/>
        <p:nvPr/>
      </p:nvGrpSpPr>
      <p:grpSpPr>
        <a:xfrm>
          <a:off x="0" y="0"/>
          <a:ext cx="0" cy="0"/>
          <a:chOff x="0" y="0"/>
          <a:chExt cx="0" cy="0"/>
        </a:xfrm>
      </p:grpSpPr>
      <p:sp>
        <p:nvSpPr>
          <p:cNvPr id="6219" name="Google Shape;6219;ge9665858f4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0" name="Google Shape;6220;ge9665858f4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1"/>
        <p:cNvGrpSpPr/>
        <p:nvPr/>
      </p:nvGrpSpPr>
      <p:grpSpPr>
        <a:xfrm>
          <a:off x="0" y="0"/>
          <a:ext cx="0" cy="0"/>
          <a:chOff x="0" y="0"/>
          <a:chExt cx="0" cy="0"/>
        </a:xfrm>
      </p:grpSpPr>
      <p:sp>
        <p:nvSpPr>
          <p:cNvPr id="6302" name="Google Shape;6302;ge80c3d91e0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3" name="Google Shape;6303;ge80c3d91e0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2"/>
        <p:cNvGrpSpPr/>
        <p:nvPr/>
      </p:nvGrpSpPr>
      <p:grpSpPr>
        <a:xfrm>
          <a:off x="0" y="0"/>
          <a:ext cx="0" cy="0"/>
          <a:chOff x="0" y="0"/>
          <a:chExt cx="0" cy="0"/>
        </a:xfrm>
      </p:grpSpPr>
      <p:sp>
        <p:nvSpPr>
          <p:cNvPr id="5293" name="Google Shape;5293;ge6e0b62e49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4" name="Google Shape;5294;ge6e0b62e49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0"/>
        <p:cNvGrpSpPr/>
        <p:nvPr/>
      </p:nvGrpSpPr>
      <p:grpSpPr>
        <a:xfrm>
          <a:off x="0" y="0"/>
          <a:ext cx="0" cy="0"/>
          <a:chOff x="0" y="0"/>
          <a:chExt cx="0" cy="0"/>
        </a:xfrm>
      </p:grpSpPr>
      <p:sp>
        <p:nvSpPr>
          <p:cNvPr id="6801" name="Google Shape;6801;ge9665858f4_0_6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2" name="Google Shape;6802;ge9665858f4_0_6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0"/>
        <p:cNvGrpSpPr/>
        <p:nvPr/>
      </p:nvGrpSpPr>
      <p:grpSpPr>
        <a:xfrm>
          <a:off x="0" y="0"/>
          <a:ext cx="0" cy="0"/>
          <a:chOff x="0" y="0"/>
          <a:chExt cx="0" cy="0"/>
        </a:xfrm>
      </p:grpSpPr>
      <p:sp>
        <p:nvSpPr>
          <p:cNvPr id="4941" name="Google Shape;4941;ge6e0b62e49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2" name="Google Shape;4942;ge6e0b62e49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1"/>
        <p:cNvGrpSpPr/>
        <p:nvPr/>
      </p:nvGrpSpPr>
      <p:grpSpPr>
        <a:xfrm>
          <a:off x="0" y="0"/>
          <a:ext cx="0" cy="0"/>
          <a:chOff x="0" y="0"/>
          <a:chExt cx="0" cy="0"/>
        </a:xfrm>
      </p:grpSpPr>
      <p:sp>
        <p:nvSpPr>
          <p:cNvPr id="6302" name="Google Shape;6302;ge80c3d91e0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3" name="Google Shape;6303;ge80c3d91e0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3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2"/>
        <p:cNvGrpSpPr/>
        <p:nvPr/>
      </p:nvGrpSpPr>
      <p:grpSpPr>
        <a:xfrm>
          <a:off x="0" y="0"/>
          <a:ext cx="0" cy="0"/>
          <a:chOff x="0" y="0"/>
          <a:chExt cx="0" cy="0"/>
        </a:xfrm>
      </p:grpSpPr>
      <p:sp>
        <p:nvSpPr>
          <p:cNvPr id="4503" name="Google Shape;4503;ge80c3d91e0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e80c3d91e0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94328" y="2540823"/>
            <a:ext cx="1417389" cy="1863608"/>
            <a:chOff x="834675" y="1717750"/>
            <a:chExt cx="1654475" cy="2177875"/>
          </a:xfrm>
        </p:grpSpPr>
        <p:sp>
          <p:nvSpPr>
            <p:cNvPr id="10" name="Google Shape;10;p2"/>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2"/>
          <p:cNvSpPr/>
          <p:nvPr/>
        </p:nvSpPr>
        <p:spPr>
          <a:xfrm>
            <a:off x="6987600" y="3054200"/>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259849" y="-413928"/>
            <a:ext cx="2601016" cy="2353098"/>
          </a:xfrm>
          <a:custGeom>
            <a:avLst/>
            <a:gdLst/>
            <a:ahLst/>
            <a:cxnLst/>
            <a:rect l="l" t="t" r="r" b="b"/>
            <a:pathLst>
              <a:path w="89985" h="81408" extrusionOk="0">
                <a:moveTo>
                  <a:pt x="40678" y="1"/>
                </a:moveTo>
                <a:cubicBezTo>
                  <a:pt x="29611" y="1"/>
                  <a:pt x="1" y="3759"/>
                  <a:pt x="983" y="31832"/>
                </a:cubicBezTo>
                <a:cubicBezTo>
                  <a:pt x="1243" y="37613"/>
                  <a:pt x="4452" y="43559"/>
                  <a:pt x="9407" y="46792"/>
                </a:cubicBezTo>
                <a:cubicBezTo>
                  <a:pt x="15990" y="51228"/>
                  <a:pt x="24626" y="51204"/>
                  <a:pt x="31846" y="54507"/>
                </a:cubicBezTo>
                <a:cubicBezTo>
                  <a:pt x="37202" y="56961"/>
                  <a:pt x="41567" y="61114"/>
                  <a:pt x="45626" y="65338"/>
                </a:cubicBezTo>
                <a:cubicBezTo>
                  <a:pt x="49708" y="69561"/>
                  <a:pt x="53672" y="73997"/>
                  <a:pt x="58603" y="77206"/>
                </a:cubicBezTo>
                <a:cubicBezTo>
                  <a:pt x="62408" y="79700"/>
                  <a:pt x="66914" y="81408"/>
                  <a:pt x="71386" y="81408"/>
                </a:cubicBezTo>
                <a:cubicBezTo>
                  <a:pt x="72711" y="81408"/>
                  <a:pt x="74033" y="81258"/>
                  <a:pt x="75332" y="80934"/>
                </a:cubicBezTo>
                <a:cubicBezTo>
                  <a:pt x="81207" y="79448"/>
                  <a:pt x="85856" y="74563"/>
                  <a:pt x="87932" y="68877"/>
                </a:cubicBezTo>
                <a:cubicBezTo>
                  <a:pt x="89985" y="63191"/>
                  <a:pt x="89654" y="56820"/>
                  <a:pt x="87979" y="50992"/>
                </a:cubicBezTo>
                <a:cubicBezTo>
                  <a:pt x="86304" y="45187"/>
                  <a:pt x="83354" y="39831"/>
                  <a:pt x="80145" y="34687"/>
                </a:cubicBezTo>
                <a:cubicBezTo>
                  <a:pt x="76134" y="28246"/>
                  <a:pt x="71722" y="22064"/>
                  <a:pt x="66979" y="16165"/>
                </a:cubicBezTo>
                <a:cubicBezTo>
                  <a:pt x="60939" y="8662"/>
                  <a:pt x="53483" y="1229"/>
                  <a:pt x="43927" y="144"/>
                </a:cubicBezTo>
                <a:cubicBezTo>
                  <a:pt x="43221" y="63"/>
                  <a:pt x="42104" y="1"/>
                  <a:pt x="40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2"/>
          <p:cNvGrpSpPr/>
          <p:nvPr/>
        </p:nvGrpSpPr>
        <p:grpSpPr>
          <a:xfrm>
            <a:off x="6266144" y="-602331"/>
            <a:ext cx="1210664" cy="1622854"/>
            <a:chOff x="3852319" y="364994"/>
            <a:chExt cx="1210664" cy="1622854"/>
          </a:xfrm>
        </p:grpSpPr>
        <p:sp>
          <p:nvSpPr>
            <p:cNvPr id="93" name="Google Shape;93;p2"/>
            <p:cNvSpPr/>
            <p:nvPr/>
          </p:nvSpPr>
          <p:spPr>
            <a:xfrm>
              <a:off x="4792376" y="478684"/>
              <a:ext cx="270607" cy="827984"/>
            </a:xfrm>
            <a:custGeom>
              <a:avLst/>
              <a:gdLst/>
              <a:ahLst/>
              <a:cxnLst/>
              <a:rect l="l" t="t" r="r" b="b"/>
              <a:pathLst>
                <a:path w="12389" h="37907" extrusionOk="0">
                  <a:moveTo>
                    <a:pt x="7433" y="850"/>
                  </a:moveTo>
                  <a:cubicBezTo>
                    <a:pt x="9345" y="4154"/>
                    <a:pt x="11327" y="8000"/>
                    <a:pt x="11728" y="11940"/>
                  </a:cubicBezTo>
                  <a:cubicBezTo>
                    <a:pt x="11940" y="13993"/>
                    <a:pt x="11728" y="16046"/>
                    <a:pt x="11539" y="18051"/>
                  </a:cubicBezTo>
                  <a:cubicBezTo>
                    <a:pt x="11256" y="20411"/>
                    <a:pt x="11020" y="22865"/>
                    <a:pt x="10359" y="25201"/>
                  </a:cubicBezTo>
                  <a:cubicBezTo>
                    <a:pt x="8920" y="30038"/>
                    <a:pt x="5475" y="34356"/>
                    <a:pt x="992" y="36998"/>
                  </a:cubicBezTo>
                  <a:cubicBezTo>
                    <a:pt x="3918" y="32421"/>
                    <a:pt x="5121" y="26782"/>
                    <a:pt x="4389" y="21425"/>
                  </a:cubicBezTo>
                  <a:cubicBezTo>
                    <a:pt x="4248" y="20529"/>
                    <a:pt x="4059" y="19609"/>
                    <a:pt x="3894" y="18759"/>
                  </a:cubicBezTo>
                  <a:cubicBezTo>
                    <a:pt x="3540" y="16990"/>
                    <a:pt x="3163" y="15173"/>
                    <a:pt x="3233" y="13356"/>
                  </a:cubicBezTo>
                  <a:cubicBezTo>
                    <a:pt x="3351" y="10713"/>
                    <a:pt x="4484" y="8212"/>
                    <a:pt x="5546" y="5782"/>
                  </a:cubicBezTo>
                  <a:cubicBezTo>
                    <a:pt x="6254" y="4201"/>
                    <a:pt x="6961" y="2549"/>
                    <a:pt x="7433" y="850"/>
                  </a:cubicBezTo>
                  <a:close/>
                  <a:moveTo>
                    <a:pt x="7315" y="1"/>
                  </a:moveTo>
                  <a:cubicBezTo>
                    <a:pt x="7197" y="1"/>
                    <a:pt x="7127" y="95"/>
                    <a:pt x="7103" y="190"/>
                  </a:cubicBezTo>
                  <a:cubicBezTo>
                    <a:pt x="6655" y="2030"/>
                    <a:pt x="5852" y="3847"/>
                    <a:pt x="5097" y="5569"/>
                  </a:cubicBezTo>
                  <a:cubicBezTo>
                    <a:pt x="4012" y="8047"/>
                    <a:pt x="2879" y="10595"/>
                    <a:pt x="2761" y="13332"/>
                  </a:cubicBezTo>
                  <a:cubicBezTo>
                    <a:pt x="2667" y="15220"/>
                    <a:pt x="3068" y="17060"/>
                    <a:pt x="3422" y="18854"/>
                  </a:cubicBezTo>
                  <a:cubicBezTo>
                    <a:pt x="3587" y="19703"/>
                    <a:pt x="3776" y="20600"/>
                    <a:pt x="3894" y="21473"/>
                  </a:cubicBezTo>
                  <a:cubicBezTo>
                    <a:pt x="4673" y="27041"/>
                    <a:pt x="3304" y="32893"/>
                    <a:pt x="48" y="37517"/>
                  </a:cubicBezTo>
                  <a:cubicBezTo>
                    <a:pt x="1" y="37612"/>
                    <a:pt x="24" y="37730"/>
                    <a:pt x="72" y="37824"/>
                  </a:cubicBezTo>
                  <a:cubicBezTo>
                    <a:pt x="133" y="37870"/>
                    <a:pt x="205" y="37906"/>
                    <a:pt x="273" y="37906"/>
                  </a:cubicBezTo>
                  <a:cubicBezTo>
                    <a:pt x="310" y="37906"/>
                    <a:pt x="345" y="37896"/>
                    <a:pt x="378" y="37871"/>
                  </a:cubicBezTo>
                  <a:cubicBezTo>
                    <a:pt x="5381" y="35276"/>
                    <a:pt x="9274" y="30580"/>
                    <a:pt x="10784" y="25342"/>
                  </a:cubicBezTo>
                  <a:cubicBezTo>
                    <a:pt x="11468" y="23006"/>
                    <a:pt x="11728" y="20529"/>
                    <a:pt x="11964" y="18146"/>
                  </a:cubicBezTo>
                  <a:cubicBezTo>
                    <a:pt x="12176" y="16116"/>
                    <a:pt x="12388" y="14017"/>
                    <a:pt x="12176" y="11917"/>
                  </a:cubicBezTo>
                  <a:cubicBezTo>
                    <a:pt x="11704" y="7646"/>
                    <a:pt x="9533" y="3611"/>
                    <a:pt x="7528" y="119"/>
                  </a:cubicBezTo>
                  <a:cubicBezTo>
                    <a:pt x="7480" y="24"/>
                    <a:pt x="7410" y="1"/>
                    <a:pt x="7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277003" y="443714"/>
              <a:ext cx="660736" cy="224672"/>
            </a:xfrm>
            <a:custGeom>
              <a:avLst/>
              <a:gdLst/>
              <a:ahLst/>
              <a:cxnLst/>
              <a:rect l="l" t="t" r="r" b="b"/>
              <a:pathLst>
                <a:path w="30250" h="10286" extrusionOk="0">
                  <a:moveTo>
                    <a:pt x="14585" y="495"/>
                  </a:moveTo>
                  <a:cubicBezTo>
                    <a:pt x="16202" y="495"/>
                    <a:pt x="17831" y="853"/>
                    <a:pt x="19301" y="1201"/>
                  </a:cubicBezTo>
                  <a:cubicBezTo>
                    <a:pt x="21047" y="1578"/>
                    <a:pt x="22888" y="1932"/>
                    <a:pt x="24658" y="2286"/>
                  </a:cubicBezTo>
                  <a:cubicBezTo>
                    <a:pt x="26333" y="2616"/>
                    <a:pt x="28032" y="2970"/>
                    <a:pt x="29683" y="3324"/>
                  </a:cubicBezTo>
                  <a:cubicBezTo>
                    <a:pt x="28716" y="5094"/>
                    <a:pt x="26805" y="6463"/>
                    <a:pt x="24422" y="7123"/>
                  </a:cubicBezTo>
                  <a:cubicBezTo>
                    <a:pt x="22771" y="7573"/>
                    <a:pt x="21039" y="7682"/>
                    <a:pt x="19382" y="7682"/>
                  </a:cubicBezTo>
                  <a:cubicBezTo>
                    <a:pt x="18693" y="7682"/>
                    <a:pt x="18018" y="7663"/>
                    <a:pt x="17367" y="7642"/>
                  </a:cubicBezTo>
                  <a:lnTo>
                    <a:pt x="17272" y="7642"/>
                  </a:lnTo>
                  <a:cubicBezTo>
                    <a:pt x="16566" y="7628"/>
                    <a:pt x="15855" y="7612"/>
                    <a:pt x="15144" y="7612"/>
                  </a:cubicBezTo>
                  <a:cubicBezTo>
                    <a:pt x="13478" y="7612"/>
                    <a:pt x="11807" y="7701"/>
                    <a:pt x="10170" y="8114"/>
                  </a:cubicBezTo>
                  <a:cubicBezTo>
                    <a:pt x="9368" y="8303"/>
                    <a:pt x="8636" y="8563"/>
                    <a:pt x="7905" y="8822"/>
                  </a:cubicBezTo>
                  <a:cubicBezTo>
                    <a:pt x="6985" y="9152"/>
                    <a:pt x="6064" y="9483"/>
                    <a:pt x="5121" y="9648"/>
                  </a:cubicBezTo>
                  <a:cubicBezTo>
                    <a:pt x="4768" y="9726"/>
                    <a:pt x="4209" y="9817"/>
                    <a:pt x="3568" y="9817"/>
                  </a:cubicBezTo>
                  <a:cubicBezTo>
                    <a:pt x="2662" y="9817"/>
                    <a:pt x="1592" y="9636"/>
                    <a:pt x="708" y="8987"/>
                  </a:cubicBezTo>
                  <a:cubicBezTo>
                    <a:pt x="2973" y="8279"/>
                    <a:pt x="4743" y="6533"/>
                    <a:pt x="6442" y="4882"/>
                  </a:cubicBezTo>
                  <a:cubicBezTo>
                    <a:pt x="8188" y="3206"/>
                    <a:pt x="9958" y="1460"/>
                    <a:pt x="12223" y="800"/>
                  </a:cubicBezTo>
                  <a:cubicBezTo>
                    <a:pt x="12994" y="582"/>
                    <a:pt x="13788" y="495"/>
                    <a:pt x="14585" y="495"/>
                  </a:cubicBezTo>
                  <a:close/>
                  <a:moveTo>
                    <a:pt x="14585" y="1"/>
                  </a:moveTo>
                  <a:cubicBezTo>
                    <a:pt x="13759" y="1"/>
                    <a:pt x="12935" y="93"/>
                    <a:pt x="12128" y="328"/>
                  </a:cubicBezTo>
                  <a:cubicBezTo>
                    <a:pt x="9722" y="1036"/>
                    <a:pt x="7928" y="2805"/>
                    <a:pt x="6159" y="4528"/>
                  </a:cubicBezTo>
                  <a:cubicBezTo>
                    <a:pt x="4389" y="6227"/>
                    <a:pt x="2572" y="8020"/>
                    <a:pt x="213" y="8610"/>
                  </a:cubicBezTo>
                  <a:cubicBezTo>
                    <a:pt x="118" y="8657"/>
                    <a:pt x="48" y="8704"/>
                    <a:pt x="24" y="8798"/>
                  </a:cubicBezTo>
                  <a:cubicBezTo>
                    <a:pt x="0" y="8893"/>
                    <a:pt x="24" y="8964"/>
                    <a:pt x="95" y="9034"/>
                  </a:cubicBezTo>
                  <a:cubicBezTo>
                    <a:pt x="965" y="9853"/>
                    <a:pt x="2196" y="10286"/>
                    <a:pt x="3634" y="10286"/>
                  </a:cubicBezTo>
                  <a:cubicBezTo>
                    <a:pt x="4145" y="10286"/>
                    <a:pt x="4682" y="10231"/>
                    <a:pt x="5239" y="10120"/>
                  </a:cubicBezTo>
                  <a:cubicBezTo>
                    <a:pt x="6230" y="9955"/>
                    <a:pt x="7173" y="9624"/>
                    <a:pt x="8070" y="9294"/>
                  </a:cubicBezTo>
                  <a:cubicBezTo>
                    <a:pt x="8778" y="9034"/>
                    <a:pt x="9557" y="8775"/>
                    <a:pt x="10288" y="8586"/>
                  </a:cubicBezTo>
                  <a:cubicBezTo>
                    <a:pt x="11859" y="8173"/>
                    <a:pt x="13499" y="8084"/>
                    <a:pt x="15143" y="8084"/>
                  </a:cubicBezTo>
                  <a:cubicBezTo>
                    <a:pt x="15846" y="8084"/>
                    <a:pt x="16549" y="8100"/>
                    <a:pt x="17249" y="8114"/>
                  </a:cubicBezTo>
                  <a:lnTo>
                    <a:pt x="17343" y="8114"/>
                  </a:lnTo>
                  <a:cubicBezTo>
                    <a:pt x="17951" y="8133"/>
                    <a:pt x="18584" y="8149"/>
                    <a:pt x="19230" y="8149"/>
                  </a:cubicBezTo>
                  <a:cubicBezTo>
                    <a:pt x="20966" y="8149"/>
                    <a:pt x="22803" y="8036"/>
                    <a:pt x="24540" y="7572"/>
                  </a:cubicBezTo>
                  <a:cubicBezTo>
                    <a:pt x="27159" y="6864"/>
                    <a:pt x="29259" y="5259"/>
                    <a:pt x="30226" y="3254"/>
                  </a:cubicBezTo>
                  <a:cubicBezTo>
                    <a:pt x="30250" y="3159"/>
                    <a:pt x="30250" y="3112"/>
                    <a:pt x="30226" y="3018"/>
                  </a:cubicBezTo>
                  <a:cubicBezTo>
                    <a:pt x="30202" y="2970"/>
                    <a:pt x="30132" y="2923"/>
                    <a:pt x="30084" y="2900"/>
                  </a:cubicBezTo>
                  <a:cubicBezTo>
                    <a:pt x="28338" y="2522"/>
                    <a:pt x="26522" y="2168"/>
                    <a:pt x="24752" y="1814"/>
                  </a:cubicBezTo>
                  <a:cubicBezTo>
                    <a:pt x="22982" y="1460"/>
                    <a:pt x="21142" y="1106"/>
                    <a:pt x="19443" y="705"/>
                  </a:cubicBezTo>
                  <a:cubicBezTo>
                    <a:pt x="17914" y="374"/>
                    <a:pt x="16247" y="1"/>
                    <a:pt x="14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622813" y="683392"/>
              <a:ext cx="212877" cy="723009"/>
            </a:xfrm>
            <a:custGeom>
              <a:avLst/>
              <a:gdLst/>
              <a:ahLst/>
              <a:cxnLst/>
              <a:rect l="l" t="t" r="r" b="b"/>
              <a:pathLst>
                <a:path w="9746" h="33101" extrusionOk="0">
                  <a:moveTo>
                    <a:pt x="7646" y="798"/>
                  </a:moveTo>
                  <a:lnTo>
                    <a:pt x="7646" y="798"/>
                  </a:lnTo>
                  <a:cubicBezTo>
                    <a:pt x="9274" y="7759"/>
                    <a:pt x="9156" y="15074"/>
                    <a:pt x="7339" y="21987"/>
                  </a:cubicBezTo>
                  <a:cubicBezTo>
                    <a:pt x="7268" y="22341"/>
                    <a:pt x="7127" y="22695"/>
                    <a:pt x="7056" y="23049"/>
                  </a:cubicBezTo>
                  <a:cubicBezTo>
                    <a:pt x="6631" y="24512"/>
                    <a:pt x="6230" y="26069"/>
                    <a:pt x="6136" y="27650"/>
                  </a:cubicBezTo>
                  <a:cubicBezTo>
                    <a:pt x="6089" y="29263"/>
                    <a:pt x="6389" y="30690"/>
                    <a:pt x="7060" y="31841"/>
                  </a:cubicBezTo>
                  <a:lnTo>
                    <a:pt x="7060" y="31841"/>
                  </a:lnTo>
                  <a:cubicBezTo>
                    <a:pt x="4241" y="29833"/>
                    <a:pt x="2231" y="26753"/>
                    <a:pt x="1393" y="23214"/>
                  </a:cubicBezTo>
                  <a:cubicBezTo>
                    <a:pt x="496" y="19533"/>
                    <a:pt x="756" y="15380"/>
                    <a:pt x="2148" y="11133"/>
                  </a:cubicBezTo>
                  <a:cubicBezTo>
                    <a:pt x="3375" y="7405"/>
                    <a:pt x="5522" y="4055"/>
                    <a:pt x="7646" y="798"/>
                  </a:cubicBezTo>
                  <a:close/>
                  <a:moveTo>
                    <a:pt x="7686" y="1"/>
                  </a:moveTo>
                  <a:cubicBezTo>
                    <a:pt x="7620" y="1"/>
                    <a:pt x="7562" y="40"/>
                    <a:pt x="7528" y="91"/>
                  </a:cubicBezTo>
                  <a:cubicBezTo>
                    <a:pt x="5286" y="3488"/>
                    <a:pt x="2974" y="7004"/>
                    <a:pt x="1676" y="10968"/>
                  </a:cubicBezTo>
                  <a:cubicBezTo>
                    <a:pt x="260" y="15286"/>
                    <a:pt x="1" y="19557"/>
                    <a:pt x="898" y="23308"/>
                  </a:cubicBezTo>
                  <a:cubicBezTo>
                    <a:pt x="1889" y="27532"/>
                    <a:pt x="4508" y="31071"/>
                    <a:pt x="8118" y="33077"/>
                  </a:cubicBezTo>
                  <a:cubicBezTo>
                    <a:pt x="8149" y="33093"/>
                    <a:pt x="8186" y="33100"/>
                    <a:pt x="8223" y="33100"/>
                  </a:cubicBezTo>
                  <a:cubicBezTo>
                    <a:pt x="8296" y="33100"/>
                    <a:pt x="8369" y="33069"/>
                    <a:pt x="8401" y="33006"/>
                  </a:cubicBezTo>
                  <a:cubicBezTo>
                    <a:pt x="8495" y="32912"/>
                    <a:pt x="8472" y="32817"/>
                    <a:pt x="8377" y="32723"/>
                  </a:cubicBezTo>
                  <a:cubicBezTo>
                    <a:pt x="7174" y="31638"/>
                    <a:pt x="6513" y="29797"/>
                    <a:pt x="6608" y="27674"/>
                  </a:cubicBezTo>
                  <a:cubicBezTo>
                    <a:pt x="6678" y="26140"/>
                    <a:pt x="7080" y="24630"/>
                    <a:pt x="7504" y="23167"/>
                  </a:cubicBezTo>
                  <a:cubicBezTo>
                    <a:pt x="7622" y="22813"/>
                    <a:pt x="7693" y="22459"/>
                    <a:pt x="7787" y="22105"/>
                  </a:cubicBezTo>
                  <a:cubicBezTo>
                    <a:pt x="9675" y="14932"/>
                    <a:pt x="9746" y="7382"/>
                    <a:pt x="7976" y="185"/>
                  </a:cubicBezTo>
                  <a:cubicBezTo>
                    <a:pt x="7976" y="161"/>
                    <a:pt x="7929" y="161"/>
                    <a:pt x="7929" y="138"/>
                  </a:cubicBezTo>
                  <a:cubicBezTo>
                    <a:pt x="7905" y="67"/>
                    <a:pt x="7858" y="43"/>
                    <a:pt x="7764" y="20"/>
                  </a:cubicBezTo>
                  <a:cubicBezTo>
                    <a:pt x="7737" y="7"/>
                    <a:pt x="7711" y="1"/>
                    <a:pt x="7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953340" y="746101"/>
              <a:ext cx="761757" cy="396420"/>
            </a:xfrm>
            <a:custGeom>
              <a:avLst/>
              <a:gdLst/>
              <a:ahLst/>
              <a:cxnLst/>
              <a:rect l="l" t="t" r="r" b="b"/>
              <a:pathLst>
                <a:path w="34875" h="18149" extrusionOk="0">
                  <a:moveTo>
                    <a:pt x="28150" y="381"/>
                  </a:moveTo>
                  <a:cubicBezTo>
                    <a:pt x="30155" y="381"/>
                    <a:pt x="32185" y="476"/>
                    <a:pt x="34167" y="594"/>
                  </a:cubicBezTo>
                  <a:cubicBezTo>
                    <a:pt x="32916" y="1986"/>
                    <a:pt x="31123" y="2623"/>
                    <a:pt x="29235" y="3307"/>
                  </a:cubicBezTo>
                  <a:cubicBezTo>
                    <a:pt x="27560" y="3897"/>
                    <a:pt x="25814" y="4511"/>
                    <a:pt x="24493" y="5714"/>
                  </a:cubicBezTo>
                  <a:cubicBezTo>
                    <a:pt x="23478" y="6634"/>
                    <a:pt x="22770" y="7790"/>
                    <a:pt x="22062" y="8899"/>
                  </a:cubicBezTo>
                  <a:cubicBezTo>
                    <a:pt x="21803" y="9348"/>
                    <a:pt x="21520" y="9796"/>
                    <a:pt x="21213" y="10244"/>
                  </a:cubicBezTo>
                  <a:cubicBezTo>
                    <a:pt x="19042" y="13453"/>
                    <a:pt x="15644" y="15907"/>
                    <a:pt x="11893" y="16969"/>
                  </a:cubicBezTo>
                  <a:cubicBezTo>
                    <a:pt x="10252" y="17428"/>
                    <a:pt x="8556" y="17654"/>
                    <a:pt x="6888" y="17654"/>
                  </a:cubicBezTo>
                  <a:cubicBezTo>
                    <a:pt x="4958" y="17654"/>
                    <a:pt x="3067" y="17351"/>
                    <a:pt x="1346" y="16757"/>
                  </a:cubicBezTo>
                  <a:cubicBezTo>
                    <a:pt x="5758" y="16403"/>
                    <a:pt x="10005" y="14208"/>
                    <a:pt x="12907" y="10787"/>
                  </a:cubicBezTo>
                  <a:cubicBezTo>
                    <a:pt x="13757" y="9796"/>
                    <a:pt x="14512" y="8711"/>
                    <a:pt x="15220" y="7602"/>
                  </a:cubicBezTo>
                  <a:cubicBezTo>
                    <a:pt x="16517" y="5667"/>
                    <a:pt x="17862" y="3685"/>
                    <a:pt x="19773" y="2387"/>
                  </a:cubicBezTo>
                  <a:cubicBezTo>
                    <a:pt x="22298" y="688"/>
                    <a:pt x="25578" y="405"/>
                    <a:pt x="28150" y="381"/>
                  </a:cubicBezTo>
                  <a:close/>
                  <a:moveTo>
                    <a:pt x="28685" y="1"/>
                  </a:moveTo>
                  <a:cubicBezTo>
                    <a:pt x="28498" y="1"/>
                    <a:pt x="28312" y="2"/>
                    <a:pt x="28126" y="4"/>
                  </a:cubicBezTo>
                  <a:cubicBezTo>
                    <a:pt x="25484" y="27"/>
                    <a:pt x="22133" y="287"/>
                    <a:pt x="19467" y="2104"/>
                  </a:cubicBezTo>
                  <a:cubicBezTo>
                    <a:pt x="17508" y="3449"/>
                    <a:pt x="16140" y="5454"/>
                    <a:pt x="14818" y="7436"/>
                  </a:cubicBezTo>
                  <a:cubicBezTo>
                    <a:pt x="14111" y="8498"/>
                    <a:pt x="13379" y="9607"/>
                    <a:pt x="12553" y="10598"/>
                  </a:cubicBezTo>
                  <a:cubicBezTo>
                    <a:pt x="9533" y="14137"/>
                    <a:pt x="4932" y="16308"/>
                    <a:pt x="237" y="16379"/>
                  </a:cubicBezTo>
                  <a:cubicBezTo>
                    <a:pt x="119" y="16379"/>
                    <a:pt x="48" y="16426"/>
                    <a:pt x="1" y="16544"/>
                  </a:cubicBezTo>
                  <a:cubicBezTo>
                    <a:pt x="1" y="16662"/>
                    <a:pt x="71" y="16780"/>
                    <a:pt x="166" y="16804"/>
                  </a:cubicBezTo>
                  <a:cubicBezTo>
                    <a:pt x="2197" y="17696"/>
                    <a:pt x="4516" y="18149"/>
                    <a:pt x="6890" y="18149"/>
                  </a:cubicBezTo>
                  <a:cubicBezTo>
                    <a:pt x="8597" y="18149"/>
                    <a:pt x="10333" y="17915"/>
                    <a:pt x="12011" y="17441"/>
                  </a:cubicBezTo>
                  <a:cubicBezTo>
                    <a:pt x="15857" y="16332"/>
                    <a:pt x="19325" y="13807"/>
                    <a:pt x="21590" y="10527"/>
                  </a:cubicBezTo>
                  <a:cubicBezTo>
                    <a:pt x="21921" y="10079"/>
                    <a:pt x="22227" y="9607"/>
                    <a:pt x="22487" y="9182"/>
                  </a:cubicBezTo>
                  <a:cubicBezTo>
                    <a:pt x="23171" y="8073"/>
                    <a:pt x="23879" y="6964"/>
                    <a:pt x="24823" y="6115"/>
                  </a:cubicBezTo>
                  <a:cubicBezTo>
                    <a:pt x="26073" y="4959"/>
                    <a:pt x="27772" y="4369"/>
                    <a:pt x="29424" y="3779"/>
                  </a:cubicBezTo>
                  <a:cubicBezTo>
                    <a:pt x="31430" y="3048"/>
                    <a:pt x="33506" y="2293"/>
                    <a:pt x="34804" y="570"/>
                  </a:cubicBezTo>
                  <a:cubicBezTo>
                    <a:pt x="34874" y="476"/>
                    <a:pt x="34874" y="381"/>
                    <a:pt x="34804" y="287"/>
                  </a:cubicBezTo>
                  <a:cubicBezTo>
                    <a:pt x="34773" y="241"/>
                    <a:pt x="34732" y="205"/>
                    <a:pt x="34688" y="205"/>
                  </a:cubicBezTo>
                  <a:cubicBezTo>
                    <a:pt x="34664" y="205"/>
                    <a:pt x="34640" y="215"/>
                    <a:pt x="34615" y="240"/>
                  </a:cubicBezTo>
                  <a:cubicBezTo>
                    <a:pt x="32675" y="110"/>
                    <a:pt x="30656" y="1"/>
                    <a:pt x="28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443989" y="1059782"/>
              <a:ext cx="330368" cy="605081"/>
            </a:xfrm>
            <a:custGeom>
              <a:avLst/>
              <a:gdLst/>
              <a:ahLst/>
              <a:cxnLst/>
              <a:rect l="l" t="t" r="r" b="b"/>
              <a:pathLst>
                <a:path w="15125" h="27702" extrusionOk="0">
                  <a:moveTo>
                    <a:pt x="2997" y="1357"/>
                  </a:moveTo>
                  <a:lnTo>
                    <a:pt x="2997" y="1357"/>
                  </a:lnTo>
                  <a:cubicBezTo>
                    <a:pt x="2525" y="3835"/>
                    <a:pt x="2973" y="6525"/>
                    <a:pt x="4271" y="8672"/>
                  </a:cubicBezTo>
                  <a:cubicBezTo>
                    <a:pt x="4389" y="8813"/>
                    <a:pt x="4483" y="9002"/>
                    <a:pt x="4554" y="9167"/>
                  </a:cubicBezTo>
                  <a:cubicBezTo>
                    <a:pt x="5333" y="10300"/>
                    <a:pt x="6300" y="11244"/>
                    <a:pt x="7244" y="12188"/>
                  </a:cubicBezTo>
                  <a:cubicBezTo>
                    <a:pt x="8188" y="13108"/>
                    <a:pt x="9155" y="14075"/>
                    <a:pt x="9910" y="15161"/>
                  </a:cubicBezTo>
                  <a:cubicBezTo>
                    <a:pt x="11137" y="17025"/>
                    <a:pt x="11704" y="19219"/>
                    <a:pt x="12270" y="21390"/>
                  </a:cubicBezTo>
                  <a:cubicBezTo>
                    <a:pt x="12765" y="23301"/>
                    <a:pt x="13261" y="25307"/>
                    <a:pt x="14276" y="27053"/>
                  </a:cubicBezTo>
                  <a:cubicBezTo>
                    <a:pt x="11185" y="25684"/>
                    <a:pt x="8329" y="23608"/>
                    <a:pt x="5946" y="20941"/>
                  </a:cubicBezTo>
                  <a:cubicBezTo>
                    <a:pt x="3233" y="17921"/>
                    <a:pt x="1534" y="14476"/>
                    <a:pt x="1015" y="10961"/>
                  </a:cubicBezTo>
                  <a:cubicBezTo>
                    <a:pt x="519" y="7398"/>
                    <a:pt x="1227" y="3976"/>
                    <a:pt x="2997" y="1357"/>
                  </a:cubicBezTo>
                  <a:close/>
                  <a:moveTo>
                    <a:pt x="3547" y="1"/>
                  </a:moveTo>
                  <a:cubicBezTo>
                    <a:pt x="3473" y="1"/>
                    <a:pt x="3397" y="37"/>
                    <a:pt x="3351" y="83"/>
                  </a:cubicBezTo>
                  <a:cubicBezTo>
                    <a:pt x="991" y="2891"/>
                    <a:pt x="0" y="6855"/>
                    <a:pt x="590" y="10984"/>
                  </a:cubicBezTo>
                  <a:cubicBezTo>
                    <a:pt x="1086" y="14571"/>
                    <a:pt x="2855" y="18086"/>
                    <a:pt x="5616" y="21177"/>
                  </a:cubicBezTo>
                  <a:cubicBezTo>
                    <a:pt x="8259" y="24080"/>
                    <a:pt x="11397" y="26321"/>
                    <a:pt x="14795" y="27666"/>
                  </a:cubicBezTo>
                  <a:cubicBezTo>
                    <a:pt x="14828" y="27691"/>
                    <a:pt x="14863" y="27701"/>
                    <a:pt x="14898" y="27701"/>
                  </a:cubicBezTo>
                  <a:cubicBezTo>
                    <a:pt x="14963" y="27701"/>
                    <a:pt x="15023" y="27665"/>
                    <a:pt x="15054" y="27619"/>
                  </a:cubicBezTo>
                  <a:cubicBezTo>
                    <a:pt x="15125" y="27548"/>
                    <a:pt x="15125" y="27430"/>
                    <a:pt x="15054" y="27336"/>
                  </a:cubicBezTo>
                  <a:cubicBezTo>
                    <a:pt x="13851" y="25519"/>
                    <a:pt x="13285" y="23301"/>
                    <a:pt x="12742" y="21177"/>
                  </a:cubicBezTo>
                  <a:cubicBezTo>
                    <a:pt x="12176" y="19007"/>
                    <a:pt x="11586" y="16765"/>
                    <a:pt x="10311" y="14830"/>
                  </a:cubicBezTo>
                  <a:cubicBezTo>
                    <a:pt x="9556" y="13721"/>
                    <a:pt x="8542" y="12730"/>
                    <a:pt x="7598" y="11810"/>
                  </a:cubicBezTo>
                  <a:cubicBezTo>
                    <a:pt x="6654" y="10890"/>
                    <a:pt x="5710" y="9946"/>
                    <a:pt x="4979" y="8837"/>
                  </a:cubicBezTo>
                  <a:cubicBezTo>
                    <a:pt x="3304" y="6430"/>
                    <a:pt x="2832" y="3151"/>
                    <a:pt x="3728" y="319"/>
                  </a:cubicBezTo>
                  <a:cubicBezTo>
                    <a:pt x="3728" y="272"/>
                    <a:pt x="3728" y="201"/>
                    <a:pt x="3705" y="154"/>
                  </a:cubicBezTo>
                  <a:cubicBezTo>
                    <a:pt x="3705" y="130"/>
                    <a:pt x="3681" y="83"/>
                    <a:pt x="3658" y="36"/>
                  </a:cubicBezTo>
                  <a:cubicBezTo>
                    <a:pt x="3625" y="11"/>
                    <a:pt x="3586" y="1"/>
                    <a:pt x="3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852319" y="1102309"/>
              <a:ext cx="643218" cy="481452"/>
            </a:xfrm>
            <a:custGeom>
              <a:avLst/>
              <a:gdLst/>
              <a:ahLst/>
              <a:cxnLst/>
              <a:rect l="l" t="t" r="r" b="b"/>
              <a:pathLst>
                <a:path w="29448" h="22042" extrusionOk="0">
                  <a:moveTo>
                    <a:pt x="28150" y="1534"/>
                  </a:moveTo>
                  <a:lnTo>
                    <a:pt x="28150" y="1534"/>
                  </a:lnTo>
                  <a:cubicBezTo>
                    <a:pt x="24021" y="8636"/>
                    <a:pt x="17084" y="14370"/>
                    <a:pt x="9345" y="17012"/>
                  </a:cubicBezTo>
                  <a:cubicBezTo>
                    <a:pt x="8873" y="17201"/>
                    <a:pt x="8448" y="17343"/>
                    <a:pt x="7976" y="17484"/>
                  </a:cubicBezTo>
                  <a:cubicBezTo>
                    <a:pt x="5522" y="18310"/>
                    <a:pt x="2974" y="19136"/>
                    <a:pt x="945" y="20835"/>
                  </a:cubicBezTo>
                  <a:cubicBezTo>
                    <a:pt x="4980" y="12529"/>
                    <a:pt x="12908" y="6088"/>
                    <a:pt x="21827" y="3799"/>
                  </a:cubicBezTo>
                  <a:cubicBezTo>
                    <a:pt x="22181" y="3705"/>
                    <a:pt x="22558" y="3634"/>
                    <a:pt x="22912" y="3540"/>
                  </a:cubicBezTo>
                  <a:cubicBezTo>
                    <a:pt x="23879" y="3327"/>
                    <a:pt x="24918" y="3091"/>
                    <a:pt x="25861" y="2737"/>
                  </a:cubicBezTo>
                  <a:cubicBezTo>
                    <a:pt x="26758" y="2431"/>
                    <a:pt x="27513" y="2006"/>
                    <a:pt x="28150" y="1534"/>
                  </a:cubicBezTo>
                  <a:close/>
                  <a:moveTo>
                    <a:pt x="29161" y="0"/>
                  </a:moveTo>
                  <a:cubicBezTo>
                    <a:pt x="29081" y="0"/>
                    <a:pt x="29007" y="32"/>
                    <a:pt x="28976" y="95"/>
                  </a:cubicBezTo>
                  <a:cubicBezTo>
                    <a:pt x="28292" y="1038"/>
                    <a:pt x="27206" y="1793"/>
                    <a:pt x="25720" y="2336"/>
                  </a:cubicBezTo>
                  <a:cubicBezTo>
                    <a:pt x="24776" y="2690"/>
                    <a:pt x="23785" y="2926"/>
                    <a:pt x="22841" y="3115"/>
                  </a:cubicBezTo>
                  <a:cubicBezTo>
                    <a:pt x="22487" y="3209"/>
                    <a:pt x="22086" y="3304"/>
                    <a:pt x="21732" y="3398"/>
                  </a:cubicBezTo>
                  <a:cubicBezTo>
                    <a:pt x="12270" y="5757"/>
                    <a:pt x="3965" y="12765"/>
                    <a:pt x="25" y="21708"/>
                  </a:cubicBezTo>
                  <a:cubicBezTo>
                    <a:pt x="1" y="21826"/>
                    <a:pt x="25" y="21944"/>
                    <a:pt x="119" y="21991"/>
                  </a:cubicBezTo>
                  <a:cubicBezTo>
                    <a:pt x="163" y="22024"/>
                    <a:pt x="212" y="22042"/>
                    <a:pt x="261" y="22042"/>
                  </a:cubicBezTo>
                  <a:cubicBezTo>
                    <a:pt x="318" y="22042"/>
                    <a:pt x="375" y="22018"/>
                    <a:pt x="426" y="21967"/>
                  </a:cubicBezTo>
                  <a:cubicBezTo>
                    <a:pt x="2478" y="19820"/>
                    <a:pt x="5216" y="18900"/>
                    <a:pt x="8141" y="17956"/>
                  </a:cubicBezTo>
                  <a:cubicBezTo>
                    <a:pt x="8590" y="17815"/>
                    <a:pt x="9062" y="17650"/>
                    <a:pt x="9533" y="17484"/>
                  </a:cubicBezTo>
                  <a:cubicBezTo>
                    <a:pt x="17886" y="14629"/>
                    <a:pt x="25319" y="8235"/>
                    <a:pt x="29377" y="354"/>
                  </a:cubicBezTo>
                  <a:cubicBezTo>
                    <a:pt x="29448" y="260"/>
                    <a:pt x="29401" y="165"/>
                    <a:pt x="29377" y="118"/>
                  </a:cubicBezTo>
                  <a:lnTo>
                    <a:pt x="29283" y="24"/>
                  </a:lnTo>
                  <a:cubicBezTo>
                    <a:pt x="29243" y="8"/>
                    <a:pt x="29201" y="0"/>
                    <a:pt x="29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073933" y="1305684"/>
              <a:ext cx="335544" cy="682163"/>
            </a:xfrm>
            <a:custGeom>
              <a:avLst/>
              <a:gdLst/>
              <a:ahLst/>
              <a:cxnLst/>
              <a:rect l="l" t="t" r="r" b="b"/>
              <a:pathLst>
                <a:path w="15362" h="31231" extrusionOk="0">
                  <a:moveTo>
                    <a:pt x="14819" y="788"/>
                  </a:moveTo>
                  <a:cubicBezTo>
                    <a:pt x="14819" y="1213"/>
                    <a:pt x="14701" y="1803"/>
                    <a:pt x="14583" y="2275"/>
                  </a:cubicBezTo>
                  <a:cubicBezTo>
                    <a:pt x="14512" y="2558"/>
                    <a:pt x="14465" y="2817"/>
                    <a:pt x="14418" y="3053"/>
                  </a:cubicBezTo>
                  <a:cubicBezTo>
                    <a:pt x="14252" y="4209"/>
                    <a:pt x="14064" y="5177"/>
                    <a:pt x="13922" y="6050"/>
                  </a:cubicBezTo>
                  <a:cubicBezTo>
                    <a:pt x="13521" y="8268"/>
                    <a:pt x="13096" y="10155"/>
                    <a:pt x="12601" y="11878"/>
                  </a:cubicBezTo>
                  <a:cubicBezTo>
                    <a:pt x="11350" y="16125"/>
                    <a:pt x="9581" y="19688"/>
                    <a:pt x="7315" y="22425"/>
                  </a:cubicBezTo>
                  <a:cubicBezTo>
                    <a:pt x="6466" y="23440"/>
                    <a:pt x="5522" y="24407"/>
                    <a:pt x="4602" y="25327"/>
                  </a:cubicBezTo>
                  <a:cubicBezTo>
                    <a:pt x="3139" y="26814"/>
                    <a:pt x="1629" y="28324"/>
                    <a:pt x="496" y="30117"/>
                  </a:cubicBezTo>
                  <a:cubicBezTo>
                    <a:pt x="685" y="25162"/>
                    <a:pt x="2266" y="19924"/>
                    <a:pt x="5215" y="14544"/>
                  </a:cubicBezTo>
                  <a:cubicBezTo>
                    <a:pt x="6466" y="12255"/>
                    <a:pt x="8000" y="9872"/>
                    <a:pt x="9911" y="7230"/>
                  </a:cubicBezTo>
                  <a:cubicBezTo>
                    <a:pt x="10690" y="6215"/>
                    <a:pt x="11468" y="5106"/>
                    <a:pt x="12483" y="3808"/>
                  </a:cubicBezTo>
                  <a:cubicBezTo>
                    <a:pt x="12742" y="3501"/>
                    <a:pt x="13002" y="3148"/>
                    <a:pt x="13238" y="2794"/>
                  </a:cubicBezTo>
                  <a:cubicBezTo>
                    <a:pt x="13757" y="2086"/>
                    <a:pt x="14252" y="1378"/>
                    <a:pt x="14819" y="788"/>
                  </a:cubicBezTo>
                  <a:close/>
                  <a:moveTo>
                    <a:pt x="14951" y="1"/>
                  </a:moveTo>
                  <a:cubicBezTo>
                    <a:pt x="14891" y="1"/>
                    <a:pt x="14825" y="27"/>
                    <a:pt x="14772" y="80"/>
                  </a:cubicBezTo>
                  <a:cubicBezTo>
                    <a:pt x="14040" y="764"/>
                    <a:pt x="13427" y="1637"/>
                    <a:pt x="12790" y="2487"/>
                  </a:cubicBezTo>
                  <a:cubicBezTo>
                    <a:pt x="12577" y="2864"/>
                    <a:pt x="12294" y="3195"/>
                    <a:pt x="12058" y="3525"/>
                  </a:cubicBezTo>
                  <a:cubicBezTo>
                    <a:pt x="11067" y="4776"/>
                    <a:pt x="10265" y="5885"/>
                    <a:pt x="9486" y="6946"/>
                  </a:cubicBezTo>
                  <a:cubicBezTo>
                    <a:pt x="7575" y="9589"/>
                    <a:pt x="6041" y="11972"/>
                    <a:pt x="4767" y="14285"/>
                  </a:cubicBezTo>
                  <a:cubicBezTo>
                    <a:pt x="1629" y="20065"/>
                    <a:pt x="1" y="25657"/>
                    <a:pt x="1" y="30966"/>
                  </a:cubicBezTo>
                  <a:cubicBezTo>
                    <a:pt x="1" y="31108"/>
                    <a:pt x="48" y="31179"/>
                    <a:pt x="166" y="31226"/>
                  </a:cubicBezTo>
                  <a:cubicBezTo>
                    <a:pt x="182" y="31229"/>
                    <a:pt x="197" y="31231"/>
                    <a:pt x="212" y="31231"/>
                  </a:cubicBezTo>
                  <a:cubicBezTo>
                    <a:pt x="309" y="31231"/>
                    <a:pt x="388" y="31169"/>
                    <a:pt x="449" y="31108"/>
                  </a:cubicBezTo>
                  <a:cubicBezTo>
                    <a:pt x="1558" y="29008"/>
                    <a:pt x="3281" y="27262"/>
                    <a:pt x="4932" y="25610"/>
                  </a:cubicBezTo>
                  <a:cubicBezTo>
                    <a:pt x="5876" y="24666"/>
                    <a:pt x="6820" y="23723"/>
                    <a:pt x="7669" y="22684"/>
                  </a:cubicBezTo>
                  <a:cubicBezTo>
                    <a:pt x="10005" y="19924"/>
                    <a:pt x="11799" y="16314"/>
                    <a:pt x="13026" y="11996"/>
                  </a:cubicBezTo>
                  <a:cubicBezTo>
                    <a:pt x="13545" y="10273"/>
                    <a:pt x="13969" y="8362"/>
                    <a:pt x="14370" y="6144"/>
                  </a:cubicBezTo>
                  <a:cubicBezTo>
                    <a:pt x="14536" y="5271"/>
                    <a:pt x="14677" y="4280"/>
                    <a:pt x="14866" y="3100"/>
                  </a:cubicBezTo>
                  <a:cubicBezTo>
                    <a:pt x="14890" y="2912"/>
                    <a:pt x="14960" y="2628"/>
                    <a:pt x="15008" y="2369"/>
                  </a:cubicBezTo>
                  <a:cubicBezTo>
                    <a:pt x="15149" y="1637"/>
                    <a:pt x="15361" y="788"/>
                    <a:pt x="15196" y="198"/>
                  </a:cubicBezTo>
                  <a:cubicBezTo>
                    <a:pt x="15196" y="151"/>
                    <a:pt x="15149" y="151"/>
                    <a:pt x="15149" y="127"/>
                  </a:cubicBezTo>
                  <a:cubicBezTo>
                    <a:pt x="15126" y="80"/>
                    <a:pt x="15102" y="33"/>
                    <a:pt x="15008" y="9"/>
                  </a:cubicBezTo>
                  <a:cubicBezTo>
                    <a:pt x="14990" y="3"/>
                    <a:pt x="14971" y="1"/>
                    <a:pt x="1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388334" y="364994"/>
              <a:ext cx="620524" cy="960568"/>
            </a:xfrm>
            <a:custGeom>
              <a:avLst/>
              <a:gdLst/>
              <a:ahLst/>
              <a:cxnLst/>
              <a:rect l="l" t="t" r="r" b="b"/>
              <a:pathLst>
                <a:path w="28409" h="43977" extrusionOk="0">
                  <a:moveTo>
                    <a:pt x="28213" y="0"/>
                  </a:moveTo>
                  <a:cubicBezTo>
                    <a:pt x="28117" y="0"/>
                    <a:pt x="28021" y="64"/>
                    <a:pt x="27984" y="156"/>
                  </a:cubicBezTo>
                  <a:cubicBezTo>
                    <a:pt x="26757" y="4474"/>
                    <a:pt x="23949" y="8014"/>
                    <a:pt x="21661" y="10633"/>
                  </a:cubicBezTo>
                  <a:cubicBezTo>
                    <a:pt x="20717" y="11695"/>
                    <a:pt x="19726" y="12756"/>
                    <a:pt x="18758" y="13795"/>
                  </a:cubicBezTo>
                  <a:cubicBezTo>
                    <a:pt x="16941" y="15729"/>
                    <a:pt x="15054" y="17782"/>
                    <a:pt x="13426" y="19953"/>
                  </a:cubicBezTo>
                  <a:cubicBezTo>
                    <a:pt x="11939" y="21935"/>
                    <a:pt x="10689" y="24059"/>
                    <a:pt x="9438" y="26111"/>
                  </a:cubicBezTo>
                  <a:cubicBezTo>
                    <a:pt x="8282" y="28046"/>
                    <a:pt x="7079" y="30052"/>
                    <a:pt x="5734" y="31892"/>
                  </a:cubicBezTo>
                  <a:cubicBezTo>
                    <a:pt x="5333" y="32435"/>
                    <a:pt x="4931" y="32954"/>
                    <a:pt x="4554" y="33473"/>
                  </a:cubicBezTo>
                  <a:cubicBezTo>
                    <a:pt x="3610" y="34676"/>
                    <a:pt x="2619" y="35951"/>
                    <a:pt x="1864" y="37296"/>
                  </a:cubicBezTo>
                  <a:cubicBezTo>
                    <a:pt x="967" y="38900"/>
                    <a:pt x="0" y="41307"/>
                    <a:pt x="472" y="43784"/>
                  </a:cubicBezTo>
                  <a:cubicBezTo>
                    <a:pt x="493" y="43890"/>
                    <a:pt x="590" y="43977"/>
                    <a:pt x="695" y="43977"/>
                  </a:cubicBezTo>
                  <a:cubicBezTo>
                    <a:pt x="707" y="43977"/>
                    <a:pt x="719" y="43975"/>
                    <a:pt x="732" y="43973"/>
                  </a:cubicBezTo>
                  <a:cubicBezTo>
                    <a:pt x="849" y="43926"/>
                    <a:pt x="944" y="43808"/>
                    <a:pt x="920" y="43690"/>
                  </a:cubicBezTo>
                  <a:cubicBezTo>
                    <a:pt x="472" y="41378"/>
                    <a:pt x="1392" y="39042"/>
                    <a:pt x="2242" y="37531"/>
                  </a:cubicBezTo>
                  <a:cubicBezTo>
                    <a:pt x="2973" y="36187"/>
                    <a:pt x="3964" y="34936"/>
                    <a:pt x="4861" y="33733"/>
                  </a:cubicBezTo>
                  <a:cubicBezTo>
                    <a:pt x="5262" y="33237"/>
                    <a:pt x="5663" y="32694"/>
                    <a:pt x="6040" y="32175"/>
                  </a:cubicBezTo>
                  <a:cubicBezTo>
                    <a:pt x="7409" y="30288"/>
                    <a:pt x="8612" y="28282"/>
                    <a:pt x="9792" y="26324"/>
                  </a:cubicBezTo>
                  <a:cubicBezTo>
                    <a:pt x="11043" y="24295"/>
                    <a:pt x="12293" y="22171"/>
                    <a:pt x="13756" y="20213"/>
                  </a:cubicBezTo>
                  <a:cubicBezTo>
                    <a:pt x="15361" y="18042"/>
                    <a:pt x="17225" y="16036"/>
                    <a:pt x="19065" y="14078"/>
                  </a:cubicBezTo>
                  <a:cubicBezTo>
                    <a:pt x="20032" y="13063"/>
                    <a:pt x="21023" y="12001"/>
                    <a:pt x="21967" y="10892"/>
                  </a:cubicBezTo>
                  <a:cubicBezTo>
                    <a:pt x="24303" y="8250"/>
                    <a:pt x="27135" y="4616"/>
                    <a:pt x="28409" y="251"/>
                  </a:cubicBezTo>
                  <a:cubicBezTo>
                    <a:pt x="28409" y="204"/>
                    <a:pt x="28409" y="133"/>
                    <a:pt x="28385" y="86"/>
                  </a:cubicBezTo>
                  <a:cubicBezTo>
                    <a:pt x="28347" y="47"/>
                    <a:pt x="28308" y="9"/>
                    <a:pt x="28295" y="9"/>
                  </a:cubicBezTo>
                  <a:cubicBezTo>
                    <a:pt x="28292" y="9"/>
                    <a:pt x="28291" y="11"/>
                    <a:pt x="28291" y="15"/>
                  </a:cubicBezTo>
                  <a:cubicBezTo>
                    <a:pt x="28266" y="5"/>
                    <a:pt x="28239" y="0"/>
                    <a:pt x="28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811969" y="510137"/>
              <a:ext cx="212353" cy="779013"/>
            </a:xfrm>
            <a:custGeom>
              <a:avLst/>
              <a:gdLst/>
              <a:ahLst/>
              <a:cxnLst/>
              <a:rect l="l" t="t" r="r" b="b"/>
              <a:pathLst>
                <a:path w="9722" h="35665" extrusionOk="0">
                  <a:moveTo>
                    <a:pt x="6442" y="0"/>
                  </a:moveTo>
                  <a:cubicBezTo>
                    <a:pt x="6418" y="0"/>
                    <a:pt x="6371" y="71"/>
                    <a:pt x="6418" y="95"/>
                  </a:cubicBezTo>
                  <a:cubicBezTo>
                    <a:pt x="8660" y="5828"/>
                    <a:pt x="9509" y="12034"/>
                    <a:pt x="8896" y="18145"/>
                  </a:cubicBezTo>
                  <a:cubicBezTo>
                    <a:pt x="8542" y="21566"/>
                    <a:pt x="7740" y="24610"/>
                    <a:pt x="6489" y="27182"/>
                  </a:cubicBezTo>
                  <a:cubicBezTo>
                    <a:pt x="5144" y="30037"/>
                    <a:pt x="3021" y="32751"/>
                    <a:pt x="48" y="35511"/>
                  </a:cubicBezTo>
                  <a:cubicBezTo>
                    <a:pt x="0" y="35558"/>
                    <a:pt x="0" y="35606"/>
                    <a:pt x="48" y="35629"/>
                  </a:cubicBezTo>
                  <a:cubicBezTo>
                    <a:pt x="59" y="35653"/>
                    <a:pt x="77" y="35665"/>
                    <a:pt x="98" y="35665"/>
                  </a:cubicBezTo>
                  <a:cubicBezTo>
                    <a:pt x="118" y="35665"/>
                    <a:pt x="142" y="35653"/>
                    <a:pt x="166" y="35629"/>
                  </a:cubicBezTo>
                  <a:cubicBezTo>
                    <a:pt x="3139" y="32868"/>
                    <a:pt x="5262" y="30131"/>
                    <a:pt x="6654" y="27253"/>
                  </a:cubicBezTo>
                  <a:cubicBezTo>
                    <a:pt x="7881" y="24705"/>
                    <a:pt x="8707" y="21637"/>
                    <a:pt x="9061" y="18169"/>
                  </a:cubicBezTo>
                  <a:cubicBezTo>
                    <a:pt x="9722" y="12034"/>
                    <a:pt x="8872" y="5781"/>
                    <a:pt x="6583" y="47"/>
                  </a:cubicBezTo>
                  <a:cubicBezTo>
                    <a:pt x="6583" y="0"/>
                    <a:pt x="6536" y="0"/>
                    <a:pt x="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08434" y="502601"/>
              <a:ext cx="612289" cy="136778"/>
            </a:xfrm>
            <a:custGeom>
              <a:avLst/>
              <a:gdLst/>
              <a:ahLst/>
              <a:cxnLst/>
              <a:rect l="l" t="t" r="r" b="b"/>
              <a:pathLst>
                <a:path w="28032" h="6262" extrusionOk="0">
                  <a:moveTo>
                    <a:pt x="13097" y="161"/>
                  </a:moveTo>
                  <a:cubicBezTo>
                    <a:pt x="14111" y="161"/>
                    <a:pt x="15133" y="347"/>
                    <a:pt x="16140" y="534"/>
                  </a:cubicBezTo>
                  <a:cubicBezTo>
                    <a:pt x="16470" y="581"/>
                    <a:pt x="16753" y="652"/>
                    <a:pt x="17084" y="699"/>
                  </a:cubicBezTo>
                  <a:cubicBezTo>
                    <a:pt x="18699" y="981"/>
                    <a:pt x="20347" y="1119"/>
                    <a:pt x="21952" y="1119"/>
                  </a:cubicBezTo>
                  <a:cubicBezTo>
                    <a:pt x="23980" y="1119"/>
                    <a:pt x="25939" y="898"/>
                    <a:pt x="27678" y="463"/>
                  </a:cubicBezTo>
                  <a:lnTo>
                    <a:pt x="27678" y="463"/>
                  </a:lnTo>
                  <a:cubicBezTo>
                    <a:pt x="24885" y="2798"/>
                    <a:pt x="21227" y="4119"/>
                    <a:pt x="17581" y="4119"/>
                  </a:cubicBezTo>
                  <a:cubicBezTo>
                    <a:pt x="17100" y="4119"/>
                    <a:pt x="16619" y="4096"/>
                    <a:pt x="16140" y="4050"/>
                  </a:cubicBezTo>
                  <a:cubicBezTo>
                    <a:pt x="15456" y="3955"/>
                    <a:pt x="14771" y="3861"/>
                    <a:pt x="14134" y="3743"/>
                  </a:cubicBezTo>
                  <a:cubicBezTo>
                    <a:pt x="13071" y="3577"/>
                    <a:pt x="11984" y="3399"/>
                    <a:pt x="10906" y="3399"/>
                  </a:cubicBezTo>
                  <a:cubicBezTo>
                    <a:pt x="10454" y="3399"/>
                    <a:pt x="10003" y="3430"/>
                    <a:pt x="9557" y="3507"/>
                  </a:cubicBezTo>
                  <a:cubicBezTo>
                    <a:pt x="8354" y="3719"/>
                    <a:pt x="7197" y="4286"/>
                    <a:pt x="6112" y="4781"/>
                  </a:cubicBezTo>
                  <a:cubicBezTo>
                    <a:pt x="5687" y="4993"/>
                    <a:pt x="5310" y="5159"/>
                    <a:pt x="4909" y="5347"/>
                  </a:cubicBezTo>
                  <a:cubicBezTo>
                    <a:pt x="3679" y="5860"/>
                    <a:pt x="2622" y="6125"/>
                    <a:pt x="1685" y="6125"/>
                  </a:cubicBezTo>
                  <a:cubicBezTo>
                    <a:pt x="1328" y="6125"/>
                    <a:pt x="987" y="6086"/>
                    <a:pt x="661" y="6008"/>
                  </a:cubicBezTo>
                  <a:cubicBezTo>
                    <a:pt x="2738" y="5937"/>
                    <a:pt x="4696" y="4640"/>
                    <a:pt x="6395" y="3342"/>
                  </a:cubicBezTo>
                  <a:lnTo>
                    <a:pt x="6725" y="3106"/>
                  </a:lnTo>
                  <a:cubicBezTo>
                    <a:pt x="8448" y="1832"/>
                    <a:pt x="10218" y="463"/>
                    <a:pt x="12294" y="204"/>
                  </a:cubicBezTo>
                  <a:cubicBezTo>
                    <a:pt x="12561" y="174"/>
                    <a:pt x="12829" y="161"/>
                    <a:pt x="13097" y="161"/>
                  </a:cubicBezTo>
                  <a:close/>
                  <a:moveTo>
                    <a:pt x="13113" y="0"/>
                  </a:moveTo>
                  <a:cubicBezTo>
                    <a:pt x="12817" y="0"/>
                    <a:pt x="12520" y="19"/>
                    <a:pt x="12223" y="62"/>
                  </a:cubicBezTo>
                  <a:cubicBezTo>
                    <a:pt x="10052" y="322"/>
                    <a:pt x="8283" y="1690"/>
                    <a:pt x="6560" y="2988"/>
                  </a:cubicBezTo>
                  <a:lnTo>
                    <a:pt x="6230" y="3224"/>
                  </a:lnTo>
                  <a:cubicBezTo>
                    <a:pt x="4542" y="4485"/>
                    <a:pt x="2552" y="5853"/>
                    <a:pt x="406" y="5853"/>
                  </a:cubicBezTo>
                  <a:cubicBezTo>
                    <a:pt x="303" y="5853"/>
                    <a:pt x="199" y="5849"/>
                    <a:pt x="95" y="5843"/>
                  </a:cubicBezTo>
                  <a:cubicBezTo>
                    <a:pt x="24" y="5843"/>
                    <a:pt x="1" y="5867"/>
                    <a:pt x="1" y="5890"/>
                  </a:cubicBezTo>
                  <a:cubicBezTo>
                    <a:pt x="1" y="5937"/>
                    <a:pt x="24" y="5984"/>
                    <a:pt x="72" y="5984"/>
                  </a:cubicBezTo>
                  <a:cubicBezTo>
                    <a:pt x="564" y="6169"/>
                    <a:pt x="1092" y="6262"/>
                    <a:pt x="1664" y="6262"/>
                  </a:cubicBezTo>
                  <a:cubicBezTo>
                    <a:pt x="2626" y="6262"/>
                    <a:pt x="3712" y="5998"/>
                    <a:pt x="4956" y="5465"/>
                  </a:cubicBezTo>
                  <a:cubicBezTo>
                    <a:pt x="5381" y="5277"/>
                    <a:pt x="5782" y="5064"/>
                    <a:pt x="6159" y="4899"/>
                  </a:cubicBezTo>
                  <a:cubicBezTo>
                    <a:pt x="7221" y="4404"/>
                    <a:pt x="8377" y="3861"/>
                    <a:pt x="9557" y="3649"/>
                  </a:cubicBezTo>
                  <a:cubicBezTo>
                    <a:pt x="10003" y="3572"/>
                    <a:pt x="10452" y="3540"/>
                    <a:pt x="10900" y="3540"/>
                  </a:cubicBezTo>
                  <a:cubicBezTo>
                    <a:pt x="11968" y="3540"/>
                    <a:pt x="13033" y="3718"/>
                    <a:pt x="14064" y="3885"/>
                  </a:cubicBezTo>
                  <a:cubicBezTo>
                    <a:pt x="14724" y="4002"/>
                    <a:pt x="15409" y="4120"/>
                    <a:pt x="16069" y="4191"/>
                  </a:cubicBezTo>
                  <a:cubicBezTo>
                    <a:pt x="16544" y="4236"/>
                    <a:pt x="17021" y="4258"/>
                    <a:pt x="17498" y="4258"/>
                  </a:cubicBezTo>
                  <a:cubicBezTo>
                    <a:pt x="21293" y="4258"/>
                    <a:pt x="25111" y="2860"/>
                    <a:pt x="27961" y="345"/>
                  </a:cubicBezTo>
                  <a:cubicBezTo>
                    <a:pt x="27985" y="345"/>
                    <a:pt x="28032" y="298"/>
                    <a:pt x="27985" y="274"/>
                  </a:cubicBezTo>
                  <a:cubicBezTo>
                    <a:pt x="27961" y="227"/>
                    <a:pt x="27938" y="227"/>
                    <a:pt x="27843" y="227"/>
                  </a:cubicBezTo>
                  <a:cubicBezTo>
                    <a:pt x="26059" y="727"/>
                    <a:pt x="23995" y="980"/>
                    <a:pt x="21852" y="980"/>
                  </a:cubicBezTo>
                  <a:cubicBezTo>
                    <a:pt x="20256" y="980"/>
                    <a:pt x="18615" y="840"/>
                    <a:pt x="17013" y="558"/>
                  </a:cubicBezTo>
                  <a:cubicBezTo>
                    <a:pt x="16706" y="510"/>
                    <a:pt x="16400" y="440"/>
                    <a:pt x="16069" y="392"/>
                  </a:cubicBezTo>
                  <a:cubicBezTo>
                    <a:pt x="15105" y="210"/>
                    <a:pt x="14112" y="0"/>
                    <a:pt x="1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816097" y="509919"/>
              <a:ext cx="153072" cy="764924"/>
            </a:xfrm>
            <a:custGeom>
              <a:avLst/>
              <a:gdLst/>
              <a:ahLst/>
              <a:cxnLst/>
              <a:rect l="l" t="t" r="r" b="b"/>
              <a:pathLst>
                <a:path w="7008" h="35020" extrusionOk="0">
                  <a:moveTo>
                    <a:pt x="6630" y="1"/>
                  </a:moveTo>
                  <a:cubicBezTo>
                    <a:pt x="6594" y="1"/>
                    <a:pt x="6577" y="23"/>
                    <a:pt x="6560" y="57"/>
                  </a:cubicBezTo>
                  <a:cubicBezTo>
                    <a:pt x="5333" y="2323"/>
                    <a:pt x="4955" y="5201"/>
                    <a:pt x="5380" y="8906"/>
                  </a:cubicBezTo>
                  <a:cubicBezTo>
                    <a:pt x="5498" y="10109"/>
                    <a:pt x="5687" y="11336"/>
                    <a:pt x="5899" y="12516"/>
                  </a:cubicBezTo>
                  <a:cubicBezTo>
                    <a:pt x="6206" y="14262"/>
                    <a:pt x="6489" y="16055"/>
                    <a:pt x="6583" y="17825"/>
                  </a:cubicBezTo>
                  <a:cubicBezTo>
                    <a:pt x="6866" y="24077"/>
                    <a:pt x="4412" y="30448"/>
                    <a:pt x="24" y="34884"/>
                  </a:cubicBezTo>
                  <a:cubicBezTo>
                    <a:pt x="0" y="34908"/>
                    <a:pt x="0" y="34978"/>
                    <a:pt x="24" y="35002"/>
                  </a:cubicBezTo>
                  <a:cubicBezTo>
                    <a:pt x="36" y="35014"/>
                    <a:pt x="59" y="35020"/>
                    <a:pt x="83" y="35020"/>
                  </a:cubicBezTo>
                  <a:cubicBezTo>
                    <a:pt x="106" y="35020"/>
                    <a:pt x="130" y="35014"/>
                    <a:pt x="142" y="35002"/>
                  </a:cubicBezTo>
                  <a:cubicBezTo>
                    <a:pt x="4578" y="30519"/>
                    <a:pt x="7008" y="24125"/>
                    <a:pt x="6725" y="17825"/>
                  </a:cubicBezTo>
                  <a:cubicBezTo>
                    <a:pt x="6630" y="16031"/>
                    <a:pt x="6347" y="14238"/>
                    <a:pt x="6041" y="12492"/>
                  </a:cubicBezTo>
                  <a:cubicBezTo>
                    <a:pt x="5875" y="11312"/>
                    <a:pt x="5663" y="10109"/>
                    <a:pt x="5521" y="8906"/>
                  </a:cubicBezTo>
                  <a:cubicBezTo>
                    <a:pt x="5097" y="5225"/>
                    <a:pt x="5474" y="2370"/>
                    <a:pt x="6701" y="128"/>
                  </a:cubicBezTo>
                  <a:cubicBezTo>
                    <a:pt x="6725" y="105"/>
                    <a:pt x="6701" y="81"/>
                    <a:pt x="6701" y="57"/>
                  </a:cubicBezTo>
                  <a:lnTo>
                    <a:pt x="6678" y="10"/>
                  </a:lnTo>
                  <a:cubicBezTo>
                    <a:pt x="6659" y="4"/>
                    <a:pt x="6643" y="1"/>
                    <a:pt x="6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673335" y="721441"/>
              <a:ext cx="99493" cy="656826"/>
            </a:xfrm>
            <a:custGeom>
              <a:avLst/>
              <a:gdLst/>
              <a:ahLst/>
              <a:cxnLst/>
              <a:rect l="l" t="t" r="r" b="b"/>
              <a:pathLst>
                <a:path w="4555" h="30071" extrusionOk="0">
                  <a:moveTo>
                    <a:pt x="4507" y="0"/>
                  </a:moveTo>
                  <a:cubicBezTo>
                    <a:pt x="4483" y="0"/>
                    <a:pt x="4413" y="47"/>
                    <a:pt x="4413" y="71"/>
                  </a:cubicBezTo>
                  <a:cubicBezTo>
                    <a:pt x="4035" y="2195"/>
                    <a:pt x="3186" y="4224"/>
                    <a:pt x="2383" y="6206"/>
                  </a:cubicBezTo>
                  <a:cubicBezTo>
                    <a:pt x="1463" y="8447"/>
                    <a:pt x="496" y="10736"/>
                    <a:pt x="189" y="13166"/>
                  </a:cubicBezTo>
                  <a:cubicBezTo>
                    <a:pt x="0" y="14747"/>
                    <a:pt x="47" y="16564"/>
                    <a:pt x="378" y="18759"/>
                  </a:cubicBezTo>
                  <a:cubicBezTo>
                    <a:pt x="968" y="22652"/>
                    <a:pt x="2124" y="26474"/>
                    <a:pt x="3776" y="30037"/>
                  </a:cubicBezTo>
                  <a:cubicBezTo>
                    <a:pt x="3792" y="30054"/>
                    <a:pt x="3821" y="30070"/>
                    <a:pt x="3853" y="30070"/>
                  </a:cubicBezTo>
                  <a:cubicBezTo>
                    <a:pt x="3866" y="30070"/>
                    <a:pt x="3880" y="30068"/>
                    <a:pt x="3893" y="30061"/>
                  </a:cubicBezTo>
                  <a:cubicBezTo>
                    <a:pt x="3917" y="30037"/>
                    <a:pt x="3941" y="29966"/>
                    <a:pt x="3917" y="29943"/>
                  </a:cubicBezTo>
                  <a:cubicBezTo>
                    <a:pt x="2265" y="26403"/>
                    <a:pt x="1109" y="22628"/>
                    <a:pt x="543" y="18735"/>
                  </a:cubicBezTo>
                  <a:cubicBezTo>
                    <a:pt x="236" y="16564"/>
                    <a:pt x="165" y="14795"/>
                    <a:pt x="378" y="13190"/>
                  </a:cubicBezTo>
                  <a:cubicBezTo>
                    <a:pt x="661" y="10807"/>
                    <a:pt x="1605" y="8495"/>
                    <a:pt x="2525" y="6300"/>
                  </a:cubicBezTo>
                  <a:cubicBezTo>
                    <a:pt x="3327" y="4318"/>
                    <a:pt x="4177" y="2242"/>
                    <a:pt x="4554" y="118"/>
                  </a:cubicBezTo>
                  <a:lnTo>
                    <a:pt x="4554" y="71"/>
                  </a:lnTo>
                  <a:cubicBezTo>
                    <a:pt x="4554" y="47"/>
                    <a:pt x="4531" y="47"/>
                    <a:pt x="4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719204" y="704950"/>
              <a:ext cx="63409" cy="662286"/>
            </a:xfrm>
            <a:custGeom>
              <a:avLst/>
              <a:gdLst/>
              <a:ahLst/>
              <a:cxnLst/>
              <a:rect l="l" t="t" r="r" b="b"/>
              <a:pathLst>
                <a:path w="2903" h="30321" extrusionOk="0">
                  <a:moveTo>
                    <a:pt x="2667" y="0"/>
                  </a:moveTo>
                  <a:cubicBezTo>
                    <a:pt x="2619" y="0"/>
                    <a:pt x="2572" y="47"/>
                    <a:pt x="2572" y="95"/>
                  </a:cubicBezTo>
                  <a:cubicBezTo>
                    <a:pt x="2714" y="5073"/>
                    <a:pt x="2336" y="10052"/>
                    <a:pt x="1487" y="14960"/>
                  </a:cubicBezTo>
                  <a:cubicBezTo>
                    <a:pt x="1369" y="15668"/>
                    <a:pt x="1251" y="16375"/>
                    <a:pt x="1109" y="17083"/>
                  </a:cubicBezTo>
                  <a:cubicBezTo>
                    <a:pt x="779" y="18759"/>
                    <a:pt x="425" y="20528"/>
                    <a:pt x="260" y="22274"/>
                  </a:cubicBezTo>
                  <a:cubicBezTo>
                    <a:pt x="0" y="24398"/>
                    <a:pt x="944" y="27040"/>
                    <a:pt x="1699" y="29188"/>
                  </a:cubicBezTo>
                  <a:cubicBezTo>
                    <a:pt x="1817" y="29542"/>
                    <a:pt x="1935" y="29943"/>
                    <a:pt x="2053" y="30249"/>
                  </a:cubicBezTo>
                  <a:cubicBezTo>
                    <a:pt x="2053" y="30320"/>
                    <a:pt x="2100" y="30320"/>
                    <a:pt x="2124" y="30320"/>
                  </a:cubicBezTo>
                  <a:cubicBezTo>
                    <a:pt x="2195" y="30320"/>
                    <a:pt x="2195" y="30249"/>
                    <a:pt x="2195" y="30226"/>
                  </a:cubicBezTo>
                  <a:cubicBezTo>
                    <a:pt x="2077" y="29896"/>
                    <a:pt x="1959" y="29518"/>
                    <a:pt x="1841" y="29164"/>
                  </a:cubicBezTo>
                  <a:cubicBezTo>
                    <a:pt x="1109" y="27040"/>
                    <a:pt x="189" y="24374"/>
                    <a:pt x="401" y="22298"/>
                  </a:cubicBezTo>
                  <a:cubicBezTo>
                    <a:pt x="567" y="20552"/>
                    <a:pt x="920" y="18782"/>
                    <a:pt x="1251" y="17107"/>
                  </a:cubicBezTo>
                  <a:cubicBezTo>
                    <a:pt x="1392" y="16399"/>
                    <a:pt x="1534" y="15691"/>
                    <a:pt x="1652" y="14983"/>
                  </a:cubicBezTo>
                  <a:cubicBezTo>
                    <a:pt x="2525" y="10075"/>
                    <a:pt x="2902" y="5073"/>
                    <a:pt x="2761" y="71"/>
                  </a:cubicBezTo>
                  <a:lnTo>
                    <a:pt x="2761" y="47"/>
                  </a:lnTo>
                  <a:cubicBezTo>
                    <a:pt x="2761" y="24"/>
                    <a:pt x="2714" y="24"/>
                    <a:pt x="2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459955" y="1102877"/>
              <a:ext cx="298434" cy="547810"/>
            </a:xfrm>
            <a:custGeom>
              <a:avLst/>
              <a:gdLst/>
              <a:ahLst/>
              <a:cxnLst/>
              <a:rect l="l" t="t" r="r" b="b"/>
              <a:pathLst>
                <a:path w="13663" h="25080" extrusionOk="0">
                  <a:moveTo>
                    <a:pt x="1704" y="0"/>
                  </a:moveTo>
                  <a:cubicBezTo>
                    <a:pt x="1700" y="0"/>
                    <a:pt x="1700" y="13"/>
                    <a:pt x="1700" y="45"/>
                  </a:cubicBezTo>
                  <a:cubicBezTo>
                    <a:pt x="1652" y="45"/>
                    <a:pt x="1629" y="69"/>
                    <a:pt x="1629" y="92"/>
                  </a:cubicBezTo>
                  <a:cubicBezTo>
                    <a:pt x="1039" y="5496"/>
                    <a:pt x="3115" y="10451"/>
                    <a:pt x="4956" y="13683"/>
                  </a:cubicBezTo>
                  <a:cubicBezTo>
                    <a:pt x="7221" y="17694"/>
                    <a:pt x="10265" y="21328"/>
                    <a:pt x="13214" y="24702"/>
                  </a:cubicBezTo>
                  <a:cubicBezTo>
                    <a:pt x="7834" y="21446"/>
                    <a:pt x="3658" y="16255"/>
                    <a:pt x="1629" y="10333"/>
                  </a:cubicBezTo>
                  <a:cubicBezTo>
                    <a:pt x="355" y="6605"/>
                    <a:pt x="166" y="3278"/>
                    <a:pt x="1063" y="423"/>
                  </a:cubicBezTo>
                  <a:cubicBezTo>
                    <a:pt x="1063" y="399"/>
                    <a:pt x="1039" y="328"/>
                    <a:pt x="992" y="328"/>
                  </a:cubicBezTo>
                  <a:cubicBezTo>
                    <a:pt x="968" y="328"/>
                    <a:pt x="921" y="352"/>
                    <a:pt x="921" y="399"/>
                  </a:cubicBezTo>
                  <a:cubicBezTo>
                    <a:pt x="1" y="3278"/>
                    <a:pt x="213" y="6652"/>
                    <a:pt x="1464" y="10380"/>
                  </a:cubicBezTo>
                  <a:cubicBezTo>
                    <a:pt x="3540" y="16491"/>
                    <a:pt x="7952" y="21823"/>
                    <a:pt x="13545" y="25080"/>
                  </a:cubicBezTo>
                  <a:cubicBezTo>
                    <a:pt x="13568" y="25080"/>
                    <a:pt x="13592" y="25080"/>
                    <a:pt x="13615" y="25056"/>
                  </a:cubicBezTo>
                  <a:cubicBezTo>
                    <a:pt x="13662" y="25009"/>
                    <a:pt x="13662" y="24985"/>
                    <a:pt x="13615" y="24962"/>
                  </a:cubicBezTo>
                  <a:cubicBezTo>
                    <a:pt x="10595" y="21517"/>
                    <a:pt x="7433" y="17742"/>
                    <a:pt x="5074" y="13612"/>
                  </a:cubicBezTo>
                  <a:cubicBezTo>
                    <a:pt x="3233" y="10380"/>
                    <a:pt x="1181" y="5425"/>
                    <a:pt x="1747" y="92"/>
                  </a:cubicBezTo>
                  <a:lnTo>
                    <a:pt x="1747" y="45"/>
                  </a:lnTo>
                  <a:cubicBezTo>
                    <a:pt x="1721" y="19"/>
                    <a:pt x="1709" y="0"/>
                    <a:pt x="1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001263" y="760015"/>
              <a:ext cx="691162" cy="363066"/>
            </a:xfrm>
            <a:custGeom>
              <a:avLst/>
              <a:gdLst/>
              <a:ahLst/>
              <a:cxnLst/>
              <a:rect l="l" t="t" r="r" b="b"/>
              <a:pathLst>
                <a:path w="31643" h="16622" extrusionOk="0">
                  <a:moveTo>
                    <a:pt x="31567" y="1"/>
                  </a:moveTo>
                  <a:cubicBezTo>
                    <a:pt x="31545" y="1"/>
                    <a:pt x="31524" y="24"/>
                    <a:pt x="31524" y="75"/>
                  </a:cubicBezTo>
                  <a:cubicBezTo>
                    <a:pt x="30038" y="1160"/>
                    <a:pt x="28150" y="1514"/>
                    <a:pt x="26357" y="1844"/>
                  </a:cubicBezTo>
                  <a:cubicBezTo>
                    <a:pt x="24587" y="2175"/>
                    <a:pt x="22794" y="2481"/>
                    <a:pt x="21284" y="3496"/>
                  </a:cubicBezTo>
                  <a:cubicBezTo>
                    <a:pt x="19774" y="4487"/>
                    <a:pt x="18783" y="6068"/>
                    <a:pt x="17815" y="7554"/>
                  </a:cubicBezTo>
                  <a:cubicBezTo>
                    <a:pt x="17462" y="8097"/>
                    <a:pt x="17060" y="8687"/>
                    <a:pt x="16683" y="9206"/>
                  </a:cubicBezTo>
                  <a:cubicBezTo>
                    <a:pt x="13436" y="13743"/>
                    <a:pt x="7858" y="16481"/>
                    <a:pt x="2297" y="16481"/>
                  </a:cubicBezTo>
                  <a:cubicBezTo>
                    <a:pt x="1553" y="16481"/>
                    <a:pt x="809" y="16432"/>
                    <a:pt x="72" y="16332"/>
                  </a:cubicBezTo>
                  <a:cubicBezTo>
                    <a:pt x="48" y="16332"/>
                    <a:pt x="1" y="16355"/>
                    <a:pt x="1" y="16379"/>
                  </a:cubicBezTo>
                  <a:cubicBezTo>
                    <a:pt x="1" y="16403"/>
                    <a:pt x="25" y="16473"/>
                    <a:pt x="48" y="16473"/>
                  </a:cubicBezTo>
                  <a:cubicBezTo>
                    <a:pt x="784" y="16573"/>
                    <a:pt x="1527" y="16622"/>
                    <a:pt x="2270" y="16622"/>
                  </a:cubicBezTo>
                  <a:cubicBezTo>
                    <a:pt x="7870" y="16622"/>
                    <a:pt x="13531" y="13862"/>
                    <a:pt x="16801" y="9300"/>
                  </a:cubicBezTo>
                  <a:cubicBezTo>
                    <a:pt x="17178" y="8734"/>
                    <a:pt x="17579" y="8192"/>
                    <a:pt x="17933" y="7625"/>
                  </a:cubicBezTo>
                  <a:cubicBezTo>
                    <a:pt x="18877" y="6115"/>
                    <a:pt x="19868" y="4581"/>
                    <a:pt x="21355" y="3567"/>
                  </a:cubicBezTo>
                  <a:cubicBezTo>
                    <a:pt x="22818" y="2576"/>
                    <a:pt x="24611" y="2245"/>
                    <a:pt x="26357" y="1915"/>
                  </a:cubicBezTo>
                  <a:cubicBezTo>
                    <a:pt x="28197" y="1585"/>
                    <a:pt x="30085" y="1231"/>
                    <a:pt x="31571" y="122"/>
                  </a:cubicBezTo>
                  <a:cubicBezTo>
                    <a:pt x="31619" y="122"/>
                    <a:pt x="31642" y="75"/>
                    <a:pt x="31619" y="51"/>
                  </a:cubicBezTo>
                  <a:cubicBezTo>
                    <a:pt x="31608" y="18"/>
                    <a:pt x="31587" y="1"/>
                    <a:pt x="3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991477" y="755450"/>
              <a:ext cx="662811" cy="355050"/>
            </a:xfrm>
            <a:custGeom>
              <a:avLst/>
              <a:gdLst/>
              <a:ahLst/>
              <a:cxnLst/>
              <a:rect l="l" t="t" r="r" b="b"/>
              <a:pathLst>
                <a:path w="30345" h="16255" extrusionOk="0">
                  <a:moveTo>
                    <a:pt x="30226" y="1"/>
                  </a:moveTo>
                  <a:cubicBezTo>
                    <a:pt x="24634" y="661"/>
                    <a:pt x="19207" y="3375"/>
                    <a:pt x="15338" y="7480"/>
                  </a:cubicBezTo>
                  <a:cubicBezTo>
                    <a:pt x="14771" y="8070"/>
                    <a:pt x="14252" y="8684"/>
                    <a:pt x="13710" y="9297"/>
                  </a:cubicBezTo>
                  <a:cubicBezTo>
                    <a:pt x="12884" y="10265"/>
                    <a:pt x="12034" y="11279"/>
                    <a:pt x="11067" y="12152"/>
                  </a:cubicBezTo>
                  <a:cubicBezTo>
                    <a:pt x="8267" y="14665"/>
                    <a:pt x="4623" y="16066"/>
                    <a:pt x="885" y="16066"/>
                  </a:cubicBezTo>
                  <a:cubicBezTo>
                    <a:pt x="622" y="16066"/>
                    <a:pt x="359" y="16059"/>
                    <a:pt x="95" y="16045"/>
                  </a:cubicBezTo>
                  <a:cubicBezTo>
                    <a:pt x="24" y="16045"/>
                    <a:pt x="1" y="16116"/>
                    <a:pt x="1" y="16140"/>
                  </a:cubicBezTo>
                  <a:cubicBezTo>
                    <a:pt x="1" y="16211"/>
                    <a:pt x="48" y="16234"/>
                    <a:pt x="95" y="16234"/>
                  </a:cubicBezTo>
                  <a:cubicBezTo>
                    <a:pt x="353" y="16248"/>
                    <a:pt x="611" y="16254"/>
                    <a:pt x="869" y="16254"/>
                  </a:cubicBezTo>
                  <a:cubicBezTo>
                    <a:pt x="4642" y="16254"/>
                    <a:pt x="8358" y="14812"/>
                    <a:pt x="11185" y="12294"/>
                  </a:cubicBezTo>
                  <a:cubicBezTo>
                    <a:pt x="12152" y="11397"/>
                    <a:pt x="13025" y="10383"/>
                    <a:pt x="13851" y="9415"/>
                  </a:cubicBezTo>
                  <a:cubicBezTo>
                    <a:pt x="14394" y="8825"/>
                    <a:pt x="14913" y="8188"/>
                    <a:pt x="15479" y="7598"/>
                  </a:cubicBezTo>
                  <a:cubicBezTo>
                    <a:pt x="19349" y="3516"/>
                    <a:pt x="24752" y="803"/>
                    <a:pt x="30297" y="166"/>
                  </a:cubicBezTo>
                  <a:cubicBezTo>
                    <a:pt x="30321" y="166"/>
                    <a:pt x="30344" y="95"/>
                    <a:pt x="30344" y="71"/>
                  </a:cubicBezTo>
                  <a:lnTo>
                    <a:pt x="30344" y="48"/>
                  </a:lnTo>
                  <a:cubicBezTo>
                    <a:pt x="30344" y="24"/>
                    <a:pt x="30321" y="24"/>
                    <a:pt x="30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883248" y="1140664"/>
              <a:ext cx="574676" cy="411338"/>
            </a:xfrm>
            <a:custGeom>
              <a:avLst/>
              <a:gdLst/>
              <a:ahLst/>
              <a:cxnLst/>
              <a:rect l="l" t="t" r="r" b="b"/>
              <a:pathLst>
                <a:path w="26310" h="18832" extrusionOk="0">
                  <a:moveTo>
                    <a:pt x="26284" y="1"/>
                  </a:moveTo>
                  <a:cubicBezTo>
                    <a:pt x="26281" y="1"/>
                    <a:pt x="26270" y="22"/>
                    <a:pt x="26239" y="85"/>
                  </a:cubicBezTo>
                  <a:cubicBezTo>
                    <a:pt x="26224" y="70"/>
                    <a:pt x="26212" y="64"/>
                    <a:pt x="26200" y="64"/>
                  </a:cubicBezTo>
                  <a:cubicBezTo>
                    <a:pt x="26175" y="64"/>
                    <a:pt x="26153" y="92"/>
                    <a:pt x="26121" y="108"/>
                  </a:cubicBezTo>
                  <a:cubicBezTo>
                    <a:pt x="25366" y="1548"/>
                    <a:pt x="23879" y="2562"/>
                    <a:pt x="22629" y="3412"/>
                  </a:cubicBezTo>
                  <a:lnTo>
                    <a:pt x="260" y="18560"/>
                  </a:lnTo>
                  <a:cubicBezTo>
                    <a:pt x="1086" y="16861"/>
                    <a:pt x="2242" y="15327"/>
                    <a:pt x="3752" y="14029"/>
                  </a:cubicBezTo>
                  <a:cubicBezTo>
                    <a:pt x="5286" y="12708"/>
                    <a:pt x="7056" y="11576"/>
                    <a:pt x="8731" y="10490"/>
                  </a:cubicBezTo>
                  <a:lnTo>
                    <a:pt x="22204" y="1878"/>
                  </a:lnTo>
                  <a:cubicBezTo>
                    <a:pt x="22227" y="1854"/>
                    <a:pt x="22275" y="1784"/>
                    <a:pt x="22227" y="1760"/>
                  </a:cubicBezTo>
                  <a:cubicBezTo>
                    <a:pt x="22211" y="1744"/>
                    <a:pt x="22184" y="1716"/>
                    <a:pt x="22153" y="1716"/>
                  </a:cubicBezTo>
                  <a:cubicBezTo>
                    <a:pt x="22139" y="1716"/>
                    <a:pt x="22124" y="1722"/>
                    <a:pt x="22109" y="1736"/>
                  </a:cubicBezTo>
                  <a:lnTo>
                    <a:pt x="8637" y="10349"/>
                  </a:lnTo>
                  <a:cubicBezTo>
                    <a:pt x="6938" y="11410"/>
                    <a:pt x="5192" y="12519"/>
                    <a:pt x="3634" y="13888"/>
                  </a:cubicBezTo>
                  <a:cubicBezTo>
                    <a:pt x="2030" y="15233"/>
                    <a:pt x="826" y="16861"/>
                    <a:pt x="1" y="18725"/>
                  </a:cubicBezTo>
                  <a:cubicBezTo>
                    <a:pt x="1" y="18749"/>
                    <a:pt x="1" y="18772"/>
                    <a:pt x="24" y="18796"/>
                  </a:cubicBezTo>
                  <a:cubicBezTo>
                    <a:pt x="36" y="18819"/>
                    <a:pt x="54" y="18831"/>
                    <a:pt x="71" y="18831"/>
                  </a:cubicBezTo>
                  <a:cubicBezTo>
                    <a:pt x="89" y="18831"/>
                    <a:pt x="107" y="18819"/>
                    <a:pt x="119" y="18796"/>
                  </a:cubicBezTo>
                  <a:lnTo>
                    <a:pt x="22699" y="3459"/>
                  </a:lnTo>
                  <a:cubicBezTo>
                    <a:pt x="23997" y="2609"/>
                    <a:pt x="25484" y="1618"/>
                    <a:pt x="26286" y="108"/>
                  </a:cubicBezTo>
                  <a:cubicBezTo>
                    <a:pt x="26309" y="85"/>
                    <a:pt x="26286" y="37"/>
                    <a:pt x="26286" y="14"/>
                  </a:cubicBezTo>
                  <a:cubicBezTo>
                    <a:pt x="26286" y="6"/>
                    <a:pt x="26286" y="1"/>
                    <a:pt x="26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087344" y="1324120"/>
              <a:ext cx="311824" cy="627557"/>
            </a:xfrm>
            <a:custGeom>
              <a:avLst/>
              <a:gdLst/>
              <a:ahLst/>
              <a:cxnLst/>
              <a:rect l="l" t="t" r="r" b="b"/>
              <a:pathLst>
                <a:path w="14276" h="28731" extrusionOk="0">
                  <a:moveTo>
                    <a:pt x="13874" y="416"/>
                  </a:moveTo>
                  <a:lnTo>
                    <a:pt x="13874" y="416"/>
                  </a:lnTo>
                  <a:cubicBezTo>
                    <a:pt x="12034" y="2941"/>
                    <a:pt x="11208" y="6338"/>
                    <a:pt x="10406" y="9642"/>
                  </a:cubicBezTo>
                  <a:cubicBezTo>
                    <a:pt x="9651" y="12851"/>
                    <a:pt x="8825" y="16225"/>
                    <a:pt x="7079" y="18702"/>
                  </a:cubicBezTo>
                  <a:cubicBezTo>
                    <a:pt x="6324" y="19811"/>
                    <a:pt x="5309" y="20826"/>
                    <a:pt x="4366" y="21770"/>
                  </a:cubicBezTo>
                  <a:cubicBezTo>
                    <a:pt x="3894" y="22242"/>
                    <a:pt x="3422" y="22737"/>
                    <a:pt x="2950" y="23233"/>
                  </a:cubicBezTo>
                  <a:cubicBezTo>
                    <a:pt x="1534" y="24766"/>
                    <a:pt x="685" y="26182"/>
                    <a:pt x="307" y="27574"/>
                  </a:cubicBezTo>
                  <a:cubicBezTo>
                    <a:pt x="543" y="24790"/>
                    <a:pt x="1746" y="22076"/>
                    <a:pt x="2690" y="20260"/>
                  </a:cubicBezTo>
                  <a:cubicBezTo>
                    <a:pt x="3304" y="19009"/>
                    <a:pt x="3988" y="17782"/>
                    <a:pt x="4672" y="16602"/>
                  </a:cubicBezTo>
                  <a:cubicBezTo>
                    <a:pt x="5427" y="15257"/>
                    <a:pt x="6182" y="13936"/>
                    <a:pt x="6843" y="12568"/>
                  </a:cubicBezTo>
                  <a:cubicBezTo>
                    <a:pt x="7268" y="11694"/>
                    <a:pt x="7645" y="10845"/>
                    <a:pt x="7999" y="10019"/>
                  </a:cubicBezTo>
                  <a:cubicBezTo>
                    <a:pt x="8495" y="8816"/>
                    <a:pt x="9061" y="7565"/>
                    <a:pt x="9674" y="6386"/>
                  </a:cubicBezTo>
                  <a:lnTo>
                    <a:pt x="9769" y="6220"/>
                  </a:lnTo>
                  <a:cubicBezTo>
                    <a:pt x="10736" y="4380"/>
                    <a:pt x="12176" y="1714"/>
                    <a:pt x="13874" y="416"/>
                  </a:cubicBezTo>
                  <a:close/>
                  <a:moveTo>
                    <a:pt x="14189" y="1"/>
                  </a:moveTo>
                  <a:cubicBezTo>
                    <a:pt x="14170" y="1"/>
                    <a:pt x="14145" y="6"/>
                    <a:pt x="14110" y="15"/>
                  </a:cubicBezTo>
                  <a:cubicBezTo>
                    <a:pt x="12223" y="1195"/>
                    <a:pt x="10618" y="4191"/>
                    <a:pt x="9556" y="6150"/>
                  </a:cubicBezTo>
                  <a:lnTo>
                    <a:pt x="9486" y="6338"/>
                  </a:lnTo>
                  <a:cubicBezTo>
                    <a:pt x="8825" y="7518"/>
                    <a:pt x="8306" y="8745"/>
                    <a:pt x="7763" y="9972"/>
                  </a:cubicBezTo>
                  <a:cubicBezTo>
                    <a:pt x="7386" y="10798"/>
                    <a:pt x="7032" y="11647"/>
                    <a:pt x="6607" y="12473"/>
                  </a:cubicBezTo>
                  <a:cubicBezTo>
                    <a:pt x="5970" y="13818"/>
                    <a:pt x="5191" y="15187"/>
                    <a:pt x="4460" y="16484"/>
                  </a:cubicBezTo>
                  <a:cubicBezTo>
                    <a:pt x="3823" y="17664"/>
                    <a:pt x="3115" y="18891"/>
                    <a:pt x="2478" y="20142"/>
                  </a:cubicBezTo>
                  <a:cubicBezTo>
                    <a:pt x="1416" y="22265"/>
                    <a:pt x="0" y="25451"/>
                    <a:pt x="48" y="28636"/>
                  </a:cubicBezTo>
                  <a:cubicBezTo>
                    <a:pt x="71" y="28683"/>
                    <a:pt x="95" y="28730"/>
                    <a:pt x="118" y="28730"/>
                  </a:cubicBezTo>
                  <a:cubicBezTo>
                    <a:pt x="189" y="28730"/>
                    <a:pt x="213" y="28683"/>
                    <a:pt x="213" y="28660"/>
                  </a:cubicBezTo>
                  <a:cubicBezTo>
                    <a:pt x="402" y="26913"/>
                    <a:pt x="1275" y="25238"/>
                    <a:pt x="3021" y="23351"/>
                  </a:cubicBezTo>
                  <a:cubicBezTo>
                    <a:pt x="3493" y="22879"/>
                    <a:pt x="3964" y="22383"/>
                    <a:pt x="4436" y="21911"/>
                  </a:cubicBezTo>
                  <a:cubicBezTo>
                    <a:pt x="5404" y="20944"/>
                    <a:pt x="6371" y="19929"/>
                    <a:pt x="7173" y="18820"/>
                  </a:cubicBezTo>
                  <a:cubicBezTo>
                    <a:pt x="8943" y="16296"/>
                    <a:pt x="9745" y="12945"/>
                    <a:pt x="10524" y="9689"/>
                  </a:cubicBezTo>
                  <a:cubicBezTo>
                    <a:pt x="11397" y="6244"/>
                    <a:pt x="12246" y="2705"/>
                    <a:pt x="14252" y="133"/>
                  </a:cubicBezTo>
                  <a:cubicBezTo>
                    <a:pt x="14252" y="109"/>
                    <a:pt x="14276" y="86"/>
                    <a:pt x="14252" y="62"/>
                  </a:cubicBezTo>
                  <a:cubicBezTo>
                    <a:pt x="14237" y="17"/>
                    <a:pt x="14222" y="1"/>
                    <a:pt x="14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
          <p:cNvSpPr/>
          <p:nvPr/>
        </p:nvSpPr>
        <p:spPr>
          <a:xfrm>
            <a:off x="-454716" y="343231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2"/>
          <p:cNvGrpSpPr/>
          <p:nvPr/>
        </p:nvGrpSpPr>
        <p:grpSpPr>
          <a:xfrm rot="-5400000">
            <a:off x="1054690" y="3967943"/>
            <a:ext cx="1825509" cy="1032932"/>
            <a:chOff x="872390" y="3607993"/>
            <a:chExt cx="1825509" cy="1032932"/>
          </a:xfrm>
        </p:grpSpPr>
        <p:sp>
          <p:nvSpPr>
            <p:cNvPr id="113" name="Google Shape;113;p2"/>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2"/>
          <p:cNvGrpSpPr/>
          <p:nvPr/>
        </p:nvGrpSpPr>
        <p:grpSpPr>
          <a:xfrm>
            <a:off x="422532" y="-210985"/>
            <a:ext cx="941608" cy="382965"/>
            <a:chOff x="1991294" y="1417190"/>
            <a:chExt cx="941608" cy="382965"/>
          </a:xfrm>
        </p:grpSpPr>
        <p:sp>
          <p:nvSpPr>
            <p:cNvPr id="132" name="Google Shape;132;p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
          <p:cNvGrpSpPr/>
          <p:nvPr/>
        </p:nvGrpSpPr>
        <p:grpSpPr>
          <a:xfrm>
            <a:off x="1106555" y="1385090"/>
            <a:ext cx="277815" cy="120090"/>
            <a:chOff x="3609605" y="2532490"/>
            <a:chExt cx="277815" cy="120090"/>
          </a:xfrm>
        </p:grpSpPr>
        <p:sp>
          <p:nvSpPr>
            <p:cNvPr id="146" name="Google Shape;146;p2"/>
            <p:cNvSpPr/>
            <p:nvPr/>
          </p:nvSpPr>
          <p:spPr>
            <a:xfrm>
              <a:off x="3851314" y="2616497"/>
              <a:ext cx="36106" cy="36084"/>
            </a:xfrm>
            <a:custGeom>
              <a:avLst/>
              <a:gdLst/>
              <a:ahLst/>
              <a:cxnLst/>
              <a:rect l="l" t="t" r="r" b="b"/>
              <a:pathLst>
                <a:path w="1653" h="1652" extrusionOk="0">
                  <a:moveTo>
                    <a:pt x="826" y="0"/>
                  </a:moveTo>
                  <a:cubicBezTo>
                    <a:pt x="378" y="0"/>
                    <a:pt x="1" y="378"/>
                    <a:pt x="1" y="826"/>
                  </a:cubicBezTo>
                  <a:cubicBezTo>
                    <a:pt x="1" y="1298"/>
                    <a:pt x="378" y="1652"/>
                    <a:pt x="826" y="1652"/>
                  </a:cubicBezTo>
                  <a:cubicBezTo>
                    <a:pt x="1251" y="1652"/>
                    <a:pt x="1652" y="1251"/>
                    <a:pt x="1652" y="826"/>
                  </a:cubicBezTo>
                  <a:cubicBezTo>
                    <a:pt x="1652" y="378"/>
                    <a:pt x="1298" y="0"/>
                    <a:pt x="826"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609605" y="2554639"/>
              <a:ext cx="20641" cy="20641"/>
            </a:xfrm>
            <a:custGeom>
              <a:avLst/>
              <a:gdLst/>
              <a:ahLst/>
              <a:cxnLst/>
              <a:rect l="l" t="t" r="r" b="b"/>
              <a:pathLst>
                <a:path w="945" h="945" extrusionOk="0">
                  <a:moveTo>
                    <a:pt x="472" y="1"/>
                  </a:moveTo>
                  <a:cubicBezTo>
                    <a:pt x="213" y="1"/>
                    <a:pt x="0" y="190"/>
                    <a:pt x="0" y="473"/>
                  </a:cubicBezTo>
                  <a:cubicBezTo>
                    <a:pt x="0" y="732"/>
                    <a:pt x="213" y="945"/>
                    <a:pt x="472" y="945"/>
                  </a:cubicBezTo>
                  <a:cubicBezTo>
                    <a:pt x="732" y="945"/>
                    <a:pt x="944" y="732"/>
                    <a:pt x="944" y="473"/>
                  </a:cubicBezTo>
                  <a:cubicBezTo>
                    <a:pt x="944" y="237"/>
                    <a:pt x="732" y="24"/>
                    <a:pt x="472"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767832" y="2532490"/>
              <a:ext cx="64435" cy="64435"/>
            </a:xfrm>
            <a:custGeom>
              <a:avLst/>
              <a:gdLst/>
              <a:ahLst/>
              <a:cxnLst/>
              <a:rect l="l" t="t" r="r" b="b"/>
              <a:pathLst>
                <a:path w="2950" h="2950" extrusionOk="0">
                  <a:moveTo>
                    <a:pt x="1487" y="0"/>
                  </a:moveTo>
                  <a:cubicBezTo>
                    <a:pt x="684" y="0"/>
                    <a:pt x="0" y="661"/>
                    <a:pt x="0" y="1487"/>
                  </a:cubicBezTo>
                  <a:cubicBezTo>
                    <a:pt x="0" y="2265"/>
                    <a:pt x="661" y="2950"/>
                    <a:pt x="1487" y="2950"/>
                  </a:cubicBezTo>
                  <a:cubicBezTo>
                    <a:pt x="2289" y="2950"/>
                    <a:pt x="2950" y="2313"/>
                    <a:pt x="2950" y="1487"/>
                  </a:cubicBezTo>
                  <a:cubicBezTo>
                    <a:pt x="2950" y="661"/>
                    <a:pt x="2289" y="0"/>
                    <a:pt x="148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
          <p:cNvSpPr/>
          <p:nvPr/>
        </p:nvSpPr>
        <p:spPr>
          <a:xfrm>
            <a:off x="546563" y="569888"/>
            <a:ext cx="1129225" cy="815200"/>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92963" y="102863"/>
            <a:ext cx="981800" cy="98180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05388" y="-317062"/>
            <a:ext cx="1575875" cy="1566100"/>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83088" y="2463"/>
            <a:ext cx="210600" cy="210475"/>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txBox="1">
            <a:spLocks noGrp="1"/>
          </p:cNvSpPr>
          <p:nvPr>
            <p:ph type="ctrTitle"/>
          </p:nvPr>
        </p:nvSpPr>
        <p:spPr>
          <a:xfrm>
            <a:off x="1182750" y="1665350"/>
            <a:ext cx="6778500" cy="1632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4" name="Google Shape;154;p2"/>
          <p:cNvSpPr txBox="1">
            <a:spLocks noGrp="1"/>
          </p:cNvSpPr>
          <p:nvPr>
            <p:ph type="subTitle" idx="1"/>
          </p:nvPr>
        </p:nvSpPr>
        <p:spPr>
          <a:xfrm>
            <a:off x="2392500" y="34189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5" name="Google Shape;155;p2"/>
          <p:cNvGrpSpPr/>
          <p:nvPr/>
        </p:nvGrpSpPr>
        <p:grpSpPr>
          <a:xfrm>
            <a:off x="7476579" y="-42382"/>
            <a:ext cx="462318" cy="994511"/>
            <a:chOff x="5506692" y="461756"/>
            <a:chExt cx="462318" cy="994511"/>
          </a:xfrm>
        </p:grpSpPr>
        <p:sp>
          <p:nvSpPr>
            <p:cNvPr id="156" name="Google Shape;156;p2"/>
            <p:cNvSpPr/>
            <p:nvPr/>
          </p:nvSpPr>
          <p:spPr>
            <a:xfrm>
              <a:off x="5591746" y="794767"/>
              <a:ext cx="40736" cy="36084"/>
            </a:xfrm>
            <a:custGeom>
              <a:avLst/>
              <a:gdLst/>
              <a:ahLst/>
              <a:cxnLst/>
              <a:rect l="l" t="t" r="r" b="b"/>
              <a:pathLst>
                <a:path w="1865" h="1652" extrusionOk="0">
                  <a:moveTo>
                    <a:pt x="921" y="0"/>
                  </a:moveTo>
                  <a:cubicBezTo>
                    <a:pt x="575" y="0"/>
                    <a:pt x="274" y="223"/>
                    <a:pt x="142" y="584"/>
                  </a:cubicBezTo>
                  <a:cubicBezTo>
                    <a:pt x="0" y="1008"/>
                    <a:pt x="236" y="1457"/>
                    <a:pt x="684" y="1598"/>
                  </a:cubicBezTo>
                  <a:cubicBezTo>
                    <a:pt x="782" y="1634"/>
                    <a:pt x="878" y="1651"/>
                    <a:pt x="970" y="1651"/>
                  </a:cubicBezTo>
                  <a:cubicBezTo>
                    <a:pt x="1305" y="1651"/>
                    <a:pt x="1593" y="1430"/>
                    <a:pt x="1723" y="1079"/>
                  </a:cubicBezTo>
                  <a:cubicBezTo>
                    <a:pt x="1864" y="631"/>
                    <a:pt x="1628" y="183"/>
                    <a:pt x="1180" y="41"/>
                  </a:cubicBezTo>
                  <a:cubicBezTo>
                    <a:pt x="1092" y="13"/>
                    <a:pt x="1005" y="0"/>
                    <a:pt x="921"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928798" y="1420663"/>
              <a:ext cx="40212" cy="35603"/>
            </a:xfrm>
            <a:custGeom>
              <a:avLst/>
              <a:gdLst/>
              <a:ahLst/>
              <a:cxnLst/>
              <a:rect l="l" t="t" r="r" b="b"/>
              <a:pathLst>
                <a:path w="1841" h="1630" extrusionOk="0">
                  <a:moveTo>
                    <a:pt x="945" y="0"/>
                  </a:moveTo>
                  <a:cubicBezTo>
                    <a:pt x="578" y="0"/>
                    <a:pt x="239" y="219"/>
                    <a:pt x="142" y="550"/>
                  </a:cubicBezTo>
                  <a:cubicBezTo>
                    <a:pt x="0" y="998"/>
                    <a:pt x="236" y="1446"/>
                    <a:pt x="661" y="1588"/>
                  </a:cubicBezTo>
                  <a:cubicBezTo>
                    <a:pt x="750" y="1616"/>
                    <a:pt x="838" y="1629"/>
                    <a:pt x="924" y="1629"/>
                  </a:cubicBezTo>
                  <a:cubicBezTo>
                    <a:pt x="1274" y="1629"/>
                    <a:pt x="1586" y="1410"/>
                    <a:pt x="1699" y="1069"/>
                  </a:cubicBezTo>
                  <a:cubicBezTo>
                    <a:pt x="1841" y="621"/>
                    <a:pt x="1628" y="172"/>
                    <a:pt x="1180" y="31"/>
                  </a:cubicBezTo>
                  <a:cubicBezTo>
                    <a:pt x="1102" y="10"/>
                    <a:pt x="1023" y="0"/>
                    <a:pt x="945"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815414" y="461756"/>
              <a:ext cx="40736" cy="35887"/>
            </a:xfrm>
            <a:custGeom>
              <a:avLst/>
              <a:gdLst/>
              <a:ahLst/>
              <a:cxnLst/>
              <a:rect l="l" t="t" r="r" b="b"/>
              <a:pathLst>
                <a:path w="1865" h="1643" extrusionOk="0">
                  <a:moveTo>
                    <a:pt x="902" y="1"/>
                  </a:moveTo>
                  <a:cubicBezTo>
                    <a:pt x="552" y="1"/>
                    <a:pt x="236" y="208"/>
                    <a:pt x="142" y="564"/>
                  </a:cubicBezTo>
                  <a:cubicBezTo>
                    <a:pt x="0" y="1012"/>
                    <a:pt x="236" y="1460"/>
                    <a:pt x="685" y="1602"/>
                  </a:cubicBezTo>
                  <a:cubicBezTo>
                    <a:pt x="768" y="1630"/>
                    <a:pt x="853" y="1643"/>
                    <a:pt x="936" y="1643"/>
                  </a:cubicBezTo>
                  <a:cubicBezTo>
                    <a:pt x="1274" y="1643"/>
                    <a:pt x="1586" y="1424"/>
                    <a:pt x="1699" y="1083"/>
                  </a:cubicBezTo>
                  <a:cubicBezTo>
                    <a:pt x="1864" y="634"/>
                    <a:pt x="1629" y="186"/>
                    <a:pt x="1180" y="44"/>
                  </a:cubicBezTo>
                  <a:cubicBezTo>
                    <a:pt x="1087" y="15"/>
                    <a:pt x="993" y="1"/>
                    <a:pt x="902"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832931" y="859180"/>
              <a:ext cx="40234" cy="36084"/>
            </a:xfrm>
            <a:custGeom>
              <a:avLst/>
              <a:gdLst/>
              <a:ahLst/>
              <a:cxnLst/>
              <a:rect l="l" t="t" r="r" b="b"/>
              <a:pathLst>
                <a:path w="1842" h="1652" extrusionOk="0">
                  <a:moveTo>
                    <a:pt x="928" y="0"/>
                  </a:moveTo>
                  <a:cubicBezTo>
                    <a:pt x="584" y="0"/>
                    <a:pt x="256" y="224"/>
                    <a:pt x="142" y="584"/>
                  </a:cubicBezTo>
                  <a:cubicBezTo>
                    <a:pt x="1" y="1009"/>
                    <a:pt x="237" y="1457"/>
                    <a:pt x="661" y="1599"/>
                  </a:cubicBezTo>
                  <a:cubicBezTo>
                    <a:pt x="759" y="1635"/>
                    <a:pt x="856" y="1652"/>
                    <a:pt x="950" y="1652"/>
                  </a:cubicBezTo>
                  <a:cubicBezTo>
                    <a:pt x="1290" y="1652"/>
                    <a:pt x="1589" y="1431"/>
                    <a:pt x="1700" y="1080"/>
                  </a:cubicBezTo>
                  <a:cubicBezTo>
                    <a:pt x="1841" y="631"/>
                    <a:pt x="1605" y="183"/>
                    <a:pt x="1180" y="41"/>
                  </a:cubicBezTo>
                  <a:cubicBezTo>
                    <a:pt x="1097" y="14"/>
                    <a:pt x="1012" y="0"/>
                    <a:pt x="928"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656160" y="969987"/>
              <a:ext cx="40736" cy="36084"/>
            </a:xfrm>
            <a:custGeom>
              <a:avLst/>
              <a:gdLst/>
              <a:ahLst/>
              <a:cxnLst/>
              <a:rect l="l" t="t" r="r" b="b"/>
              <a:pathLst>
                <a:path w="1865" h="1652" extrusionOk="0">
                  <a:moveTo>
                    <a:pt x="917" y="0"/>
                  </a:moveTo>
                  <a:cubicBezTo>
                    <a:pt x="561" y="0"/>
                    <a:pt x="237" y="224"/>
                    <a:pt x="142" y="584"/>
                  </a:cubicBezTo>
                  <a:cubicBezTo>
                    <a:pt x="0" y="1009"/>
                    <a:pt x="236" y="1457"/>
                    <a:pt x="685" y="1599"/>
                  </a:cubicBezTo>
                  <a:cubicBezTo>
                    <a:pt x="782" y="1635"/>
                    <a:pt x="878" y="1651"/>
                    <a:pt x="971" y="1651"/>
                  </a:cubicBezTo>
                  <a:cubicBezTo>
                    <a:pt x="1305" y="1651"/>
                    <a:pt x="1594" y="1431"/>
                    <a:pt x="1723" y="1080"/>
                  </a:cubicBezTo>
                  <a:cubicBezTo>
                    <a:pt x="1865" y="631"/>
                    <a:pt x="1629" y="183"/>
                    <a:pt x="1180" y="41"/>
                  </a:cubicBezTo>
                  <a:cubicBezTo>
                    <a:pt x="1092" y="14"/>
                    <a:pt x="1004" y="0"/>
                    <a:pt x="91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515975" y="1005787"/>
              <a:ext cx="40212" cy="35581"/>
            </a:xfrm>
            <a:custGeom>
              <a:avLst/>
              <a:gdLst/>
              <a:ahLst/>
              <a:cxnLst/>
              <a:rect l="l" t="t" r="r" b="b"/>
              <a:pathLst>
                <a:path w="1841" h="1629" extrusionOk="0">
                  <a:moveTo>
                    <a:pt x="947" y="0"/>
                  </a:moveTo>
                  <a:cubicBezTo>
                    <a:pt x="585" y="0"/>
                    <a:pt x="259" y="219"/>
                    <a:pt x="142" y="550"/>
                  </a:cubicBezTo>
                  <a:cubicBezTo>
                    <a:pt x="1" y="998"/>
                    <a:pt x="237" y="1446"/>
                    <a:pt x="661" y="1588"/>
                  </a:cubicBezTo>
                  <a:cubicBezTo>
                    <a:pt x="750" y="1616"/>
                    <a:pt x="838" y="1629"/>
                    <a:pt x="924" y="1629"/>
                  </a:cubicBezTo>
                  <a:cubicBezTo>
                    <a:pt x="1274" y="1629"/>
                    <a:pt x="1586" y="1410"/>
                    <a:pt x="1699" y="1069"/>
                  </a:cubicBezTo>
                  <a:cubicBezTo>
                    <a:pt x="1841" y="620"/>
                    <a:pt x="1605" y="172"/>
                    <a:pt x="1180" y="30"/>
                  </a:cubicBezTo>
                  <a:cubicBezTo>
                    <a:pt x="1102" y="10"/>
                    <a:pt x="1024" y="0"/>
                    <a:pt x="94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729857" y="832030"/>
              <a:ext cx="22192" cy="19702"/>
            </a:xfrm>
            <a:custGeom>
              <a:avLst/>
              <a:gdLst/>
              <a:ahLst/>
              <a:cxnLst/>
              <a:rect l="l" t="t" r="r" b="b"/>
              <a:pathLst>
                <a:path w="1016" h="902" extrusionOk="0">
                  <a:moveTo>
                    <a:pt x="534" y="0"/>
                  </a:moveTo>
                  <a:cubicBezTo>
                    <a:pt x="330" y="0"/>
                    <a:pt x="132" y="115"/>
                    <a:pt x="71" y="317"/>
                  </a:cubicBezTo>
                  <a:cubicBezTo>
                    <a:pt x="1" y="553"/>
                    <a:pt x="142" y="789"/>
                    <a:pt x="378" y="883"/>
                  </a:cubicBezTo>
                  <a:cubicBezTo>
                    <a:pt x="419" y="896"/>
                    <a:pt x="461" y="902"/>
                    <a:pt x="501" y="902"/>
                  </a:cubicBezTo>
                  <a:cubicBezTo>
                    <a:pt x="692" y="902"/>
                    <a:pt x="867" y="771"/>
                    <a:pt x="944" y="577"/>
                  </a:cubicBezTo>
                  <a:cubicBezTo>
                    <a:pt x="1015" y="341"/>
                    <a:pt x="874" y="105"/>
                    <a:pt x="638" y="10"/>
                  </a:cubicBezTo>
                  <a:cubicBezTo>
                    <a:pt x="603" y="3"/>
                    <a:pt x="568" y="0"/>
                    <a:pt x="534"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699452" y="1135925"/>
              <a:ext cx="22694" cy="19877"/>
            </a:xfrm>
            <a:custGeom>
              <a:avLst/>
              <a:gdLst/>
              <a:ahLst/>
              <a:cxnLst/>
              <a:rect l="l" t="t" r="r" b="b"/>
              <a:pathLst>
                <a:path w="1039" h="910" extrusionOk="0">
                  <a:moveTo>
                    <a:pt x="504" y="0"/>
                  </a:moveTo>
                  <a:cubicBezTo>
                    <a:pt x="301" y="0"/>
                    <a:pt x="134" y="131"/>
                    <a:pt x="95" y="325"/>
                  </a:cubicBezTo>
                  <a:cubicBezTo>
                    <a:pt x="1" y="561"/>
                    <a:pt x="142" y="797"/>
                    <a:pt x="378" y="892"/>
                  </a:cubicBezTo>
                  <a:cubicBezTo>
                    <a:pt x="419" y="904"/>
                    <a:pt x="461" y="910"/>
                    <a:pt x="501" y="910"/>
                  </a:cubicBezTo>
                  <a:cubicBezTo>
                    <a:pt x="692" y="910"/>
                    <a:pt x="866" y="779"/>
                    <a:pt x="944" y="585"/>
                  </a:cubicBezTo>
                  <a:cubicBezTo>
                    <a:pt x="1039" y="349"/>
                    <a:pt x="874" y="113"/>
                    <a:pt x="638" y="19"/>
                  </a:cubicBezTo>
                  <a:cubicBezTo>
                    <a:pt x="592" y="6"/>
                    <a:pt x="547" y="0"/>
                    <a:pt x="504"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70042" y="1155823"/>
              <a:ext cx="22694" cy="19811"/>
            </a:xfrm>
            <a:custGeom>
              <a:avLst/>
              <a:gdLst/>
              <a:ahLst/>
              <a:cxnLst/>
              <a:rect l="l" t="t" r="r" b="b"/>
              <a:pathLst>
                <a:path w="1039" h="907" extrusionOk="0">
                  <a:moveTo>
                    <a:pt x="518" y="1"/>
                  </a:moveTo>
                  <a:cubicBezTo>
                    <a:pt x="322" y="1"/>
                    <a:pt x="133" y="141"/>
                    <a:pt x="95" y="311"/>
                  </a:cubicBezTo>
                  <a:cubicBezTo>
                    <a:pt x="1" y="570"/>
                    <a:pt x="142" y="783"/>
                    <a:pt x="378" y="877"/>
                  </a:cubicBezTo>
                  <a:cubicBezTo>
                    <a:pt x="429" y="897"/>
                    <a:pt x="479" y="907"/>
                    <a:pt x="528" y="907"/>
                  </a:cubicBezTo>
                  <a:cubicBezTo>
                    <a:pt x="708" y="907"/>
                    <a:pt x="870" y="780"/>
                    <a:pt x="944" y="594"/>
                  </a:cubicBezTo>
                  <a:cubicBezTo>
                    <a:pt x="1039" y="358"/>
                    <a:pt x="897" y="122"/>
                    <a:pt x="661" y="28"/>
                  </a:cubicBezTo>
                  <a:cubicBezTo>
                    <a:pt x="615" y="9"/>
                    <a:pt x="566" y="1"/>
                    <a:pt x="518"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506692" y="752479"/>
              <a:ext cx="22716" cy="20073"/>
            </a:xfrm>
            <a:custGeom>
              <a:avLst/>
              <a:gdLst/>
              <a:ahLst/>
              <a:cxnLst/>
              <a:rect l="l" t="t" r="r" b="b"/>
              <a:pathLst>
                <a:path w="1040" h="919" extrusionOk="0">
                  <a:moveTo>
                    <a:pt x="535" y="0"/>
                  </a:moveTo>
                  <a:cubicBezTo>
                    <a:pt x="334" y="0"/>
                    <a:pt x="134" y="131"/>
                    <a:pt x="95" y="325"/>
                  </a:cubicBezTo>
                  <a:cubicBezTo>
                    <a:pt x="1" y="561"/>
                    <a:pt x="142" y="797"/>
                    <a:pt x="378" y="892"/>
                  </a:cubicBezTo>
                  <a:cubicBezTo>
                    <a:pt x="425" y="910"/>
                    <a:pt x="471" y="919"/>
                    <a:pt x="516" y="919"/>
                  </a:cubicBezTo>
                  <a:cubicBezTo>
                    <a:pt x="701" y="919"/>
                    <a:pt x="869" y="775"/>
                    <a:pt x="945" y="585"/>
                  </a:cubicBezTo>
                  <a:cubicBezTo>
                    <a:pt x="1039" y="349"/>
                    <a:pt x="897" y="113"/>
                    <a:pt x="662" y="19"/>
                  </a:cubicBezTo>
                  <a:cubicBezTo>
                    <a:pt x="620" y="6"/>
                    <a:pt x="577" y="0"/>
                    <a:pt x="535"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890137" y="1066334"/>
              <a:ext cx="22694" cy="19636"/>
            </a:xfrm>
            <a:custGeom>
              <a:avLst/>
              <a:gdLst/>
              <a:ahLst/>
              <a:cxnLst/>
              <a:rect l="l" t="t" r="r" b="b"/>
              <a:pathLst>
                <a:path w="1039" h="899" extrusionOk="0">
                  <a:moveTo>
                    <a:pt x="515" y="1"/>
                  </a:moveTo>
                  <a:cubicBezTo>
                    <a:pt x="324" y="1"/>
                    <a:pt x="154" y="131"/>
                    <a:pt x="95" y="326"/>
                  </a:cubicBezTo>
                  <a:cubicBezTo>
                    <a:pt x="1" y="562"/>
                    <a:pt x="142" y="798"/>
                    <a:pt x="378" y="869"/>
                  </a:cubicBezTo>
                  <a:cubicBezTo>
                    <a:pt x="429" y="889"/>
                    <a:pt x="479" y="898"/>
                    <a:pt x="528" y="898"/>
                  </a:cubicBezTo>
                  <a:cubicBezTo>
                    <a:pt x="709" y="898"/>
                    <a:pt x="870" y="771"/>
                    <a:pt x="945" y="585"/>
                  </a:cubicBezTo>
                  <a:cubicBezTo>
                    <a:pt x="1039" y="349"/>
                    <a:pt x="874" y="114"/>
                    <a:pt x="638" y="19"/>
                  </a:cubicBezTo>
                  <a:cubicBezTo>
                    <a:pt x="597" y="7"/>
                    <a:pt x="555" y="1"/>
                    <a:pt x="515"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672127" y="717444"/>
              <a:ext cx="55174" cy="48709"/>
            </a:xfrm>
            <a:custGeom>
              <a:avLst/>
              <a:gdLst/>
              <a:ahLst/>
              <a:cxnLst/>
              <a:rect l="l" t="t" r="r" b="b"/>
              <a:pathLst>
                <a:path w="2526" h="2230" extrusionOk="0">
                  <a:moveTo>
                    <a:pt x="1252" y="1"/>
                  </a:moveTo>
                  <a:cubicBezTo>
                    <a:pt x="803" y="1"/>
                    <a:pt x="382" y="305"/>
                    <a:pt x="213" y="773"/>
                  </a:cubicBezTo>
                  <a:cubicBezTo>
                    <a:pt x="1" y="1363"/>
                    <a:pt x="331" y="2000"/>
                    <a:pt x="921" y="2165"/>
                  </a:cubicBezTo>
                  <a:cubicBezTo>
                    <a:pt x="1043" y="2209"/>
                    <a:pt x="1166" y="2230"/>
                    <a:pt x="1286" y="2230"/>
                  </a:cubicBezTo>
                  <a:cubicBezTo>
                    <a:pt x="1747" y="2230"/>
                    <a:pt x="2164" y="1925"/>
                    <a:pt x="2313" y="1457"/>
                  </a:cubicBezTo>
                  <a:cubicBezTo>
                    <a:pt x="2526" y="868"/>
                    <a:pt x="2195" y="254"/>
                    <a:pt x="1605" y="65"/>
                  </a:cubicBezTo>
                  <a:cubicBezTo>
                    <a:pt x="1488" y="21"/>
                    <a:pt x="1369" y="1"/>
                    <a:pt x="1252"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685"/>
        <p:cNvGrpSpPr/>
        <p:nvPr/>
      </p:nvGrpSpPr>
      <p:grpSpPr>
        <a:xfrm>
          <a:off x="0" y="0"/>
          <a:ext cx="0" cy="0"/>
          <a:chOff x="0" y="0"/>
          <a:chExt cx="0" cy="0"/>
        </a:xfrm>
      </p:grpSpPr>
      <p:sp>
        <p:nvSpPr>
          <p:cNvPr id="1686" name="Google Shape;1686;p19"/>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7" name="Google Shape;1687;p19"/>
          <p:cNvSpPr/>
          <p:nvPr/>
        </p:nvSpPr>
        <p:spPr>
          <a:xfrm rot="10800000">
            <a:off x="-2191350" y="-105412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rot="-4870125" flipH="1">
            <a:off x="8236732" y="3224207"/>
            <a:ext cx="1988882" cy="13782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19"/>
          <p:cNvGrpSpPr/>
          <p:nvPr/>
        </p:nvGrpSpPr>
        <p:grpSpPr>
          <a:xfrm rot="-5399814" flipH="1">
            <a:off x="7923994" y="3707710"/>
            <a:ext cx="1736043" cy="735943"/>
            <a:chOff x="1991294" y="1417190"/>
            <a:chExt cx="941608" cy="382965"/>
          </a:xfrm>
        </p:grpSpPr>
        <p:sp>
          <p:nvSpPr>
            <p:cNvPr id="1690" name="Google Shape;1690;p19"/>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9"/>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9"/>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9"/>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9"/>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9"/>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9"/>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9"/>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3" name="Google Shape;1703;p19"/>
          <p:cNvSpPr/>
          <p:nvPr/>
        </p:nvSpPr>
        <p:spPr>
          <a:xfrm rot="5400000" flipH="1">
            <a:off x="8273766" y="-106383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19"/>
          <p:cNvGrpSpPr/>
          <p:nvPr/>
        </p:nvGrpSpPr>
        <p:grpSpPr>
          <a:xfrm>
            <a:off x="7662772" y="-1324102"/>
            <a:ext cx="1417389" cy="1863608"/>
            <a:chOff x="834675" y="1717750"/>
            <a:chExt cx="1654475" cy="2177875"/>
          </a:xfrm>
        </p:grpSpPr>
        <p:sp>
          <p:nvSpPr>
            <p:cNvPr id="1705" name="Google Shape;1705;p19"/>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9"/>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9"/>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9"/>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9"/>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9"/>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9"/>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9"/>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9"/>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9"/>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9"/>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9"/>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9"/>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9"/>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9"/>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9"/>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9"/>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9"/>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9"/>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9"/>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9"/>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9"/>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9"/>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9"/>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9"/>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9"/>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9"/>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9"/>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9"/>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9"/>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9"/>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9"/>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9"/>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9"/>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9"/>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9"/>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9"/>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9"/>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9"/>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9"/>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9"/>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9"/>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9"/>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9"/>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9"/>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9"/>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9"/>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9"/>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9"/>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9"/>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9"/>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9"/>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9"/>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9"/>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9"/>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9"/>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9"/>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9"/>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9"/>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9"/>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9"/>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9"/>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9"/>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9"/>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9"/>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9"/>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9"/>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9"/>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9"/>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9"/>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9"/>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9"/>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9"/>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9"/>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9"/>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9"/>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9"/>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9"/>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9"/>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9"/>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19"/>
          <p:cNvGrpSpPr/>
          <p:nvPr/>
        </p:nvGrpSpPr>
        <p:grpSpPr>
          <a:xfrm rot="5400000" flipH="1">
            <a:off x="-507937" y="3934615"/>
            <a:ext cx="1913863" cy="1082926"/>
            <a:chOff x="872390" y="3607993"/>
            <a:chExt cx="1825509" cy="1032932"/>
          </a:xfrm>
        </p:grpSpPr>
        <p:sp>
          <p:nvSpPr>
            <p:cNvPr id="1786" name="Google Shape;1786;p19"/>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9"/>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9"/>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9"/>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9"/>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9"/>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9"/>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9"/>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9"/>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9"/>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9"/>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9"/>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9"/>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9"/>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9"/>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9"/>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9"/>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9"/>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225"/>
        <p:cNvGrpSpPr/>
        <p:nvPr/>
      </p:nvGrpSpPr>
      <p:grpSpPr>
        <a:xfrm>
          <a:off x="0" y="0"/>
          <a:ext cx="0" cy="0"/>
          <a:chOff x="0" y="0"/>
          <a:chExt cx="0" cy="0"/>
        </a:xfrm>
      </p:grpSpPr>
      <p:sp>
        <p:nvSpPr>
          <p:cNvPr id="2226" name="Google Shape;2226;p24"/>
          <p:cNvSpPr/>
          <p:nvPr/>
        </p:nvSpPr>
        <p:spPr>
          <a:xfrm rot="-2113381" flipH="1">
            <a:off x="-875978" y="3097613"/>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7" name="Google Shape;2227;p24"/>
          <p:cNvGrpSpPr/>
          <p:nvPr/>
        </p:nvGrpSpPr>
        <p:grpSpPr>
          <a:xfrm rot="10800000" flipH="1">
            <a:off x="950402" y="4503614"/>
            <a:ext cx="1417389" cy="1863608"/>
            <a:chOff x="834675" y="1717750"/>
            <a:chExt cx="1654475" cy="2177875"/>
          </a:xfrm>
        </p:grpSpPr>
        <p:sp>
          <p:nvSpPr>
            <p:cNvPr id="2228" name="Google Shape;2228;p24"/>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4"/>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4"/>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4"/>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4"/>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4"/>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4"/>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4"/>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4"/>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4"/>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4"/>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4"/>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4"/>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4"/>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4"/>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4"/>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4"/>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4"/>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4"/>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4"/>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4"/>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4"/>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4"/>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4"/>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4"/>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4"/>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4"/>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4"/>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4"/>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4"/>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4"/>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4"/>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4"/>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4"/>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4"/>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4"/>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4"/>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4"/>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4"/>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4"/>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4"/>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4"/>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4"/>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4"/>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4"/>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4"/>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4"/>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4"/>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4"/>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4"/>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4"/>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4"/>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4"/>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4"/>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4"/>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4"/>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4"/>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4"/>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4"/>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4"/>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4"/>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4"/>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4"/>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4"/>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4"/>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4"/>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4"/>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4"/>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4"/>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4"/>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4"/>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4"/>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4"/>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4"/>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4"/>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4"/>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4"/>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4"/>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4"/>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4"/>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24"/>
          <p:cNvGrpSpPr/>
          <p:nvPr/>
        </p:nvGrpSpPr>
        <p:grpSpPr>
          <a:xfrm flipH="1">
            <a:off x="8007577" y="3936497"/>
            <a:ext cx="1575872" cy="1569849"/>
            <a:chOff x="4107225" y="2705850"/>
            <a:chExt cx="595275" cy="593000"/>
          </a:xfrm>
        </p:grpSpPr>
        <p:sp>
          <p:nvSpPr>
            <p:cNvPr id="2309" name="Google Shape;2309;p24"/>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4"/>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4"/>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4"/>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4"/>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4"/>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4"/>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4"/>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4"/>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4"/>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24"/>
          <p:cNvGrpSpPr/>
          <p:nvPr/>
        </p:nvGrpSpPr>
        <p:grpSpPr>
          <a:xfrm rot="1185266">
            <a:off x="-2155" y="-49054"/>
            <a:ext cx="1398814" cy="1944645"/>
            <a:chOff x="1023912" y="448956"/>
            <a:chExt cx="1281259" cy="1252405"/>
          </a:xfrm>
        </p:grpSpPr>
        <p:sp>
          <p:nvSpPr>
            <p:cNvPr id="2320" name="Google Shape;2320;p24"/>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4"/>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4"/>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4"/>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4"/>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4"/>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4"/>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4"/>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9" name="Google Shape;2329;p24"/>
          <p:cNvGrpSpPr/>
          <p:nvPr/>
        </p:nvGrpSpPr>
        <p:grpSpPr>
          <a:xfrm rot="9416188" flipH="1">
            <a:off x="-371823" y="169634"/>
            <a:ext cx="1736110" cy="735918"/>
            <a:chOff x="1991294" y="1417190"/>
            <a:chExt cx="941608" cy="382965"/>
          </a:xfrm>
        </p:grpSpPr>
        <p:sp>
          <p:nvSpPr>
            <p:cNvPr id="2330" name="Google Shape;2330;p24"/>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4"/>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4"/>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4"/>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4"/>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4"/>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4"/>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4"/>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4"/>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4"/>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4"/>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4"/>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4"/>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24"/>
          <p:cNvGrpSpPr/>
          <p:nvPr/>
        </p:nvGrpSpPr>
        <p:grpSpPr>
          <a:xfrm rot="-7130273" flipH="1">
            <a:off x="7739087" y="105764"/>
            <a:ext cx="1736087" cy="735881"/>
            <a:chOff x="1991294" y="1417190"/>
            <a:chExt cx="941608" cy="382965"/>
          </a:xfrm>
        </p:grpSpPr>
        <p:sp>
          <p:nvSpPr>
            <p:cNvPr id="2344" name="Google Shape;2344;p24"/>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4"/>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4"/>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4"/>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4"/>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4"/>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4"/>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4"/>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4"/>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4"/>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4"/>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4"/>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4"/>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7" name="Google Shape;2357;p24"/>
          <p:cNvSpPr txBox="1">
            <a:spLocks noGrp="1"/>
          </p:cNvSpPr>
          <p:nvPr>
            <p:ph type="subTitle" idx="1"/>
          </p:nvPr>
        </p:nvSpPr>
        <p:spPr>
          <a:xfrm>
            <a:off x="1089200" y="2751200"/>
            <a:ext cx="25167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8" name="Google Shape;2358;p24"/>
          <p:cNvSpPr txBox="1">
            <a:spLocks noGrp="1"/>
          </p:cNvSpPr>
          <p:nvPr>
            <p:ph type="title"/>
          </p:nvPr>
        </p:nvSpPr>
        <p:spPr>
          <a:xfrm>
            <a:off x="1089200" y="1325700"/>
            <a:ext cx="2516700" cy="12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2359"/>
        <p:cNvGrpSpPr/>
        <p:nvPr/>
      </p:nvGrpSpPr>
      <p:grpSpPr>
        <a:xfrm>
          <a:off x="0" y="0"/>
          <a:ext cx="0" cy="0"/>
          <a:chOff x="0" y="0"/>
          <a:chExt cx="0" cy="0"/>
        </a:xfrm>
      </p:grpSpPr>
      <p:grpSp>
        <p:nvGrpSpPr>
          <p:cNvPr id="2360" name="Google Shape;2360;p25"/>
          <p:cNvGrpSpPr/>
          <p:nvPr/>
        </p:nvGrpSpPr>
        <p:grpSpPr>
          <a:xfrm>
            <a:off x="7399522" y="-355847"/>
            <a:ext cx="1797663" cy="1861911"/>
            <a:chOff x="8292599" y="-202380"/>
            <a:chExt cx="2113406" cy="2188938"/>
          </a:xfrm>
        </p:grpSpPr>
        <p:sp>
          <p:nvSpPr>
            <p:cNvPr id="2361" name="Google Shape;2361;p25"/>
            <p:cNvSpPr/>
            <p:nvPr/>
          </p:nvSpPr>
          <p:spPr>
            <a:xfrm>
              <a:off x="8678300" y="481524"/>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5"/>
            <p:cNvSpPr/>
            <p:nvPr/>
          </p:nvSpPr>
          <p:spPr>
            <a:xfrm>
              <a:off x="8292599" y="-202380"/>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5"/>
            <p:cNvSpPr/>
            <p:nvPr/>
          </p:nvSpPr>
          <p:spPr>
            <a:xfrm>
              <a:off x="8396810" y="244205"/>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25"/>
            <p:cNvGrpSpPr/>
            <p:nvPr/>
          </p:nvGrpSpPr>
          <p:grpSpPr>
            <a:xfrm>
              <a:off x="8717910" y="200948"/>
              <a:ext cx="1262791" cy="535270"/>
              <a:chOff x="1991294" y="1417190"/>
              <a:chExt cx="941608" cy="382965"/>
            </a:xfrm>
          </p:grpSpPr>
          <p:sp>
            <p:nvSpPr>
              <p:cNvPr id="2365" name="Google Shape;2365;p2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8" name="Google Shape;2378;p25"/>
          <p:cNvSpPr/>
          <p:nvPr/>
        </p:nvSpPr>
        <p:spPr>
          <a:xfrm>
            <a:off x="-219505" y="388480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9" name="Google Shape;2379;p25"/>
          <p:cNvGrpSpPr/>
          <p:nvPr/>
        </p:nvGrpSpPr>
        <p:grpSpPr>
          <a:xfrm rot="-5400000">
            <a:off x="-47319" y="3454583"/>
            <a:ext cx="1454785" cy="616650"/>
            <a:chOff x="1991294" y="1417190"/>
            <a:chExt cx="941608" cy="382965"/>
          </a:xfrm>
        </p:grpSpPr>
        <p:sp>
          <p:nvSpPr>
            <p:cNvPr id="2380" name="Google Shape;2380;p2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25"/>
          <p:cNvGrpSpPr/>
          <p:nvPr/>
        </p:nvGrpSpPr>
        <p:grpSpPr>
          <a:xfrm rot="5400000" flipH="1">
            <a:off x="-754759" y="3385362"/>
            <a:ext cx="2465715" cy="1395181"/>
            <a:chOff x="872390" y="3607993"/>
            <a:chExt cx="1825509" cy="1032932"/>
          </a:xfrm>
        </p:grpSpPr>
        <p:sp>
          <p:nvSpPr>
            <p:cNvPr id="2394" name="Google Shape;2394;p25"/>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5"/>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5"/>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5"/>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5"/>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5"/>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5"/>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5"/>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5"/>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5"/>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5"/>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5"/>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5"/>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5"/>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5"/>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5"/>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5"/>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5"/>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2" name="Google Shape;2412;p25"/>
          <p:cNvSpPr txBox="1">
            <a:spLocks noGrp="1"/>
          </p:cNvSpPr>
          <p:nvPr>
            <p:ph type="subTitle" idx="1"/>
          </p:nvPr>
        </p:nvSpPr>
        <p:spPr>
          <a:xfrm flipH="1">
            <a:off x="5523475" y="3001900"/>
            <a:ext cx="2663400" cy="13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3" name="Google Shape;2413;p25"/>
          <p:cNvSpPr txBox="1">
            <a:spLocks noGrp="1"/>
          </p:cNvSpPr>
          <p:nvPr>
            <p:ph type="title"/>
          </p:nvPr>
        </p:nvSpPr>
        <p:spPr>
          <a:xfrm flipH="1">
            <a:off x="5228575" y="966800"/>
            <a:ext cx="2958300" cy="165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TITLE_ONLY_2_1">
    <p:spTree>
      <p:nvGrpSpPr>
        <p:cNvPr id="1" name="Shape 2523"/>
        <p:cNvGrpSpPr/>
        <p:nvPr/>
      </p:nvGrpSpPr>
      <p:grpSpPr>
        <a:xfrm>
          <a:off x="0" y="0"/>
          <a:ext cx="0" cy="0"/>
          <a:chOff x="0" y="0"/>
          <a:chExt cx="0" cy="0"/>
        </a:xfrm>
      </p:grpSpPr>
      <p:sp>
        <p:nvSpPr>
          <p:cNvPr id="2524" name="Google Shape;2524;p27"/>
          <p:cNvSpPr/>
          <p:nvPr/>
        </p:nvSpPr>
        <p:spPr>
          <a:xfrm rot="10800000">
            <a:off x="-2191350" y="-105412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7"/>
          <p:cNvSpPr/>
          <p:nvPr/>
        </p:nvSpPr>
        <p:spPr>
          <a:xfrm rot="-4870125" flipH="1">
            <a:off x="8236732" y="3224207"/>
            <a:ext cx="1988882" cy="13782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6" name="Google Shape;2526;p27"/>
          <p:cNvGrpSpPr/>
          <p:nvPr/>
        </p:nvGrpSpPr>
        <p:grpSpPr>
          <a:xfrm rot="-3428604" flipH="1">
            <a:off x="8044123" y="3331294"/>
            <a:ext cx="1736082" cy="735927"/>
            <a:chOff x="1991294" y="1417190"/>
            <a:chExt cx="941608" cy="382965"/>
          </a:xfrm>
        </p:grpSpPr>
        <p:sp>
          <p:nvSpPr>
            <p:cNvPr id="2527" name="Google Shape;2527;p2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7"/>
          <p:cNvGrpSpPr/>
          <p:nvPr/>
        </p:nvGrpSpPr>
        <p:grpSpPr>
          <a:xfrm rot="5400000" flipH="1">
            <a:off x="-507937" y="3934615"/>
            <a:ext cx="1913863" cy="1082926"/>
            <a:chOff x="872390" y="3607993"/>
            <a:chExt cx="1825509" cy="1032932"/>
          </a:xfrm>
        </p:grpSpPr>
        <p:sp>
          <p:nvSpPr>
            <p:cNvPr id="2541" name="Google Shape;2541;p27"/>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7"/>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7"/>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7"/>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7"/>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7"/>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7"/>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7"/>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7"/>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7"/>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7"/>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7"/>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7"/>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7"/>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7"/>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7"/>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7"/>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7"/>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9" name="Google Shape;2559;p27"/>
          <p:cNvSpPr txBox="1">
            <a:spLocks noGrp="1"/>
          </p:cNvSpPr>
          <p:nvPr>
            <p:ph type="title"/>
          </p:nvPr>
        </p:nvSpPr>
        <p:spPr>
          <a:xfrm>
            <a:off x="5700300" y="850000"/>
            <a:ext cx="2723700" cy="1686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60" name="Google Shape;2560;p27"/>
          <p:cNvSpPr txBox="1">
            <a:spLocks noGrp="1"/>
          </p:cNvSpPr>
          <p:nvPr>
            <p:ph type="subTitle" idx="1"/>
          </p:nvPr>
        </p:nvSpPr>
        <p:spPr>
          <a:xfrm>
            <a:off x="5700300" y="2468325"/>
            <a:ext cx="2701500" cy="148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Arial"/>
              <a:buAutoNum type="arabicPeriod"/>
              <a:defRPr/>
            </a:lvl1pPr>
            <a:lvl2pPr lvl="1" rtl="0">
              <a:spcBef>
                <a:spcPts val="0"/>
              </a:spcBef>
              <a:spcAft>
                <a:spcPts val="0"/>
              </a:spcAft>
              <a:buClr>
                <a:srgbClr val="000000"/>
              </a:buClr>
              <a:buSzPts val="1400"/>
              <a:buFont typeface="Arial"/>
              <a:buAutoNum type="alphaLcPeriod"/>
              <a:defRPr/>
            </a:lvl2pPr>
            <a:lvl3pPr lvl="2" rtl="0">
              <a:spcBef>
                <a:spcPts val="0"/>
              </a:spcBef>
              <a:spcAft>
                <a:spcPts val="0"/>
              </a:spcAft>
              <a:buClr>
                <a:srgbClr val="000000"/>
              </a:buClr>
              <a:buSzPts val="1400"/>
              <a:buFont typeface="Arial"/>
              <a:buAutoNum type="romanLcPeriod"/>
              <a:defRPr/>
            </a:lvl3pPr>
            <a:lvl4pPr lvl="3" rtl="0">
              <a:spcBef>
                <a:spcPts val="0"/>
              </a:spcBef>
              <a:spcAft>
                <a:spcPts val="0"/>
              </a:spcAft>
              <a:buClr>
                <a:srgbClr val="000000"/>
              </a:buClr>
              <a:buSzPts val="1400"/>
              <a:buFont typeface="Arial"/>
              <a:buAutoNum type="arabicPeriod"/>
              <a:defRPr/>
            </a:lvl4pPr>
            <a:lvl5pPr lvl="4" rtl="0">
              <a:spcBef>
                <a:spcPts val="0"/>
              </a:spcBef>
              <a:spcAft>
                <a:spcPts val="0"/>
              </a:spcAft>
              <a:buClr>
                <a:srgbClr val="000000"/>
              </a:buClr>
              <a:buSzPts val="1400"/>
              <a:buFont typeface="Arial"/>
              <a:buAutoNum type="alphaLcPeriod"/>
              <a:defRPr/>
            </a:lvl5pPr>
            <a:lvl6pPr lvl="5" rtl="0">
              <a:spcBef>
                <a:spcPts val="0"/>
              </a:spcBef>
              <a:spcAft>
                <a:spcPts val="0"/>
              </a:spcAft>
              <a:buClr>
                <a:srgbClr val="000000"/>
              </a:buClr>
              <a:buSzPts val="1400"/>
              <a:buFont typeface="Arial"/>
              <a:buAutoNum type="romanLcPeriod"/>
              <a:defRPr/>
            </a:lvl6pPr>
            <a:lvl7pPr lvl="6" rtl="0">
              <a:spcBef>
                <a:spcPts val="0"/>
              </a:spcBef>
              <a:spcAft>
                <a:spcPts val="0"/>
              </a:spcAft>
              <a:buClr>
                <a:srgbClr val="000000"/>
              </a:buClr>
              <a:buSzPts val="1400"/>
              <a:buFont typeface="Arial"/>
              <a:buAutoNum type="arabicPeriod"/>
              <a:defRPr/>
            </a:lvl7pPr>
            <a:lvl8pPr lvl="7" rtl="0">
              <a:spcBef>
                <a:spcPts val="0"/>
              </a:spcBef>
              <a:spcAft>
                <a:spcPts val="0"/>
              </a:spcAft>
              <a:buClr>
                <a:srgbClr val="000000"/>
              </a:buClr>
              <a:buSzPts val="1400"/>
              <a:buFont typeface="Arial"/>
              <a:buAutoNum type="alphaLcPeriod"/>
              <a:defRPr/>
            </a:lvl8pPr>
            <a:lvl9pPr lvl="8" rtl="0">
              <a:spcBef>
                <a:spcPts val="0"/>
              </a:spcBef>
              <a:spcAft>
                <a:spcPts val="0"/>
              </a:spcAft>
              <a:buClr>
                <a:srgbClr val="000000"/>
              </a:buClr>
              <a:buSzPts val="1400"/>
              <a:buFont typeface="Arial"/>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23"/>
        <p:cNvGrpSpPr/>
        <p:nvPr/>
      </p:nvGrpSpPr>
      <p:grpSpPr>
        <a:xfrm>
          <a:off x="0" y="0"/>
          <a:ext cx="0" cy="0"/>
          <a:chOff x="0" y="0"/>
          <a:chExt cx="0" cy="0"/>
        </a:xfrm>
      </p:grpSpPr>
      <p:sp>
        <p:nvSpPr>
          <p:cNvPr id="2824" name="Google Shape;2824;p30"/>
          <p:cNvSpPr txBox="1">
            <a:spLocks noGrp="1"/>
          </p:cNvSpPr>
          <p:nvPr>
            <p:ph type="subTitle" idx="1"/>
          </p:nvPr>
        </p:nvSpPr>
        <p:spPr>
          <a:xfrm>
            <a:off x="715100" y="1316772"/>
            <a:ext cx="3922800" cy="32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Char char="●"/>
              <a:defRPr/>
            </a:lvl1pPr>
            <a:lvl2pPr lvl="1" algn="ctr" rtl="0">
              <a:lnSpc>
                <a:spcPct val="100000"/>
              </a:lnSpc>
              <a:spcBef>
                <a:spcPts val="1000"/>
              </a:spcBef>
              <a:spcAft>
                <a:spcPts val="0"/>
              </a:spcAft>
              <a:buClr>
                <a:srgbClr val="434343"/>
              </a:buClr>
              <a:buSzPts val="1200"/>
              <a:buFont typeface="Roboto Condensed Light"/>
              <a:buChar char="○"/>
              <a:defRPr/>
            </a:lvl2pPr>
            <a:lvl3pPr lvl="2" algn="ctr" rtl="0">
              <a:lnSpc>
                <a:spcPct val="100000"/>
              </a:lnSpc>
              <a:spcBef>
                <a:spcPts val="0"/>
              </a:spcBef>
              <a:spcAft>
                <a:spcPts val="0"/>
              </a:spcAft>
              <a:buClr>
                <a:srgbClr val="434343"/>
              </a:buClr>
              <a:buSzPts val="1200"/>
              <a:buFont typeface="Roboto Condensed Light"/>
              <a:buChar char="■"/>
              <a:defRPr/>
            </a:lvl3pPr>
            <a:lvl4pPr lvl="3" algn="ctr" rtl="0">
              <a:lnSpc>
                <a:spcPct val="100000"/>
              </a:lnSpc>
              <a:spcBef>
                <a:spcPts val="0"/>
              </a:spcBef>
              <a:spcAft>
                <a:spcPts val="0"/>
              </a:spcAft>
              <a:buClr>
                <a:srgbClr val="434343"/>
              </a:buClr>
              <a:buSzPts val="1200"/>
              <a:buFont typeface="Roboto Condensed Light"/>
              <a:buChar char="●"/>
              <a:defRPr/>
            </a:lvl4pPr>
            <a:lvl5pPr lvl="4" algn="ctr" rtl="0">
              <a:lnSpc>
                <a:spcPct val="100000"/>
              </a:lnSpc>
              <a:spcBef>
                <a:spcPts val="0"/>
              </a:spcBef>
              <a:spcAft>
                <a:spcPts val="0"/>
              </a:spcAft>
              <a:buClr>
                <a:srgbClr val="434343"/>
              </a:buClr>
              <a:buSzPts val="1200"/>
              <a:buFont typeface="Roboto Condensed Light"/>
              <a:buChar char="○"/>
              <a:defRPr/>
            </a:lvl5pPr>
            <a:lvl6pPr lvl="5" algn="ctr" rtl="0">
              <a:lnSpc>
                <a:spcPct val="100000"/>
              </a:lnSpc>
              <a:spcBef>
                <a:spcPts val="0"/>
              </a:spcBef>
              <a:spcAft>
                <a:spcPts val="0"/>
              </a:spcAft>
              <a:buClr>
                <a:srgbClr val="434343"/>
              </a:buClr>
              <a:buSzPts val="1200"/>
              <a:buFont typeface="Roboto Condensed Light"/>
              <a:buChar char="■"/>
              <a:defRPr/>
            </a:lvl6pPr>
            <a:lvl7pPr lvl="6" algn="ctr" rtl="0">
              <a:lnSpc>
                <a:spcPct val="100000"/>
              </a:lnSpc>
              <a:spcBef>
                <a:spcPts val="0"/>
              </a:spcBef>
              <a:spcAft>
                <a:spcPts val="0"/>
              </a:spcAft>
              <a:buClr>
                <a:srgbClr val="434343"/>
              </a:buClr>
              <a:buSzPts val="1200"/>
              <a:buFont typeface="Roboto Condensed Light"/>
              <a:buChar char="●"/>
              <a:defRPr/>
            </a:lvl7pPr>
            <a:lvl8pPr lvl="7" algn="ctr" rtl="0">
              <a:lnSpc>
                <a:spcPct val="100000"/>
              </a:lnSpc>
              <a:spcBef>
                <a:spcPts val="0"/>
              </a:spcBef>
              <a:spcAft>
                <a:spcPts val="0"/>
              </a:spcAft>
              <a:buClr>
                <a:srgbClr val="434343"/>
              </a:buClr>
              <a:buSzPts val="1200"/>
              <a:buFont typeface="Roboto Condensed Light"/>
              <a:buChar char="○"/>
              <a:defRPr/>
            </a:lvl8pPr>
            <a:lvl9pPr lvl="8" algn="ctr" rtl="0">
              <a:lnSpc>
                <a:spcPct val="100000"/>
              </a:lnSpc>
              <a:spcBef>
                <a:spcPts val="0"/>
              </a:spcBef>
              <a:spcAft>
                <a:spcPts val="0"/>
              </a:spcAft>
              <a:buClr>
                <a:srgbClr val="434343"/>
              </a:buClr>
              <a:buSzPts val="1200"/>
              <a:buFont typeface="Roboto Condensed Light"/>
              <a:buChar char="■"/>
              <a:defRPr/>
            </a:lvl9pPr>
          </a:lstStyle>
          <a:p>
            <a:endParaRPr/>
          </a:p>
        </p:txBody>
      </p:sp>
      <p:sp>
        <p:nvSpPr>
          <p:cNvPr id="2825" name="Google Shape;2825;p30"/>
          <p:cNvSpPr txBox="1">
            <a:spLocks noGrp="1"/>
          </p:cNvSpPr>
          <p:nvPr>
            <p:ph type="subTitle" idx="2"/>
          </p:nvPr>
        </p:nvSpPr>
        <p:spPr>
          <a:xfrm>
            <a:off x="4509299" y="1323945"/>
            <a:ext cx="3921300" cy="32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Char char="●"/>
              <a:defRPr/>
            </a:lvl1pPr>
            <a:lvl2pPr lvl="1" algn="ctr" rtl="0">
              <a:lnSpc>
                <a:spcPct val="100000"/>
              </a:lnSpc>
              <a:spcBef>
                <a:spcPts val="1000"/>
              </a:spcBef>
              <a:spcAft>
                <a:spcPts val="0"/>
              </a:spcAft>
              <a:buClr>
                <a:srgbClr val="434343"/>
              </a:buClr>
              <a:buSzPts val="1200"/>
              <a:buFont typeface="Roboto Condensed Light"/>
              <a:buChar char="○"/>
              <a:defRPr/>
            </a:lvl2pPr>
            <a:lvl3pPr lvl="2" algn="ctr" rtl="0">
              <a:lnSpc>
                <a:spcPct val="100000"/>
              </a:lnSpc>
              <a:spcBef>
                <a:spcPts val="0"/>
              </a:spcBef>
              <a:spcAft>
                <a:spcPts val="0"/>
              </a:spcAft>
              <a:buClr>
                <a:srgbClr val="434343"/>
              </a:buClr>
              <a:buSzPts val="1200"/>
              <a:buFont typeface="Roboto Condensed Light"/>
              <a:buChar char="■"/>
              <a:defRPr/>
            </a:lvl3pPr>
            <a:lvl4pPr lvl="3" algn="ctr" rtl="0">
              <a:lnSpc>
                <a:spcPct val="100000"/>
              </a:lnSpc>
              <a:spcBef>
                <a:spcPts val="0"/>
              </a:spcBef>
              <a:spcAft>
                <a:spcPts val="0"/>
              </a:spcAft>
              <a:buClr>
                <a:srgbClr val="434343"/>
              </a:buClr>
              <a:buSzPts val="1200"/>
              <a:buFont typeface="Roboto Condensed Light"/>
              <a:buChar char="●"/>
              <a:defRPr/>
            </a:lvl4pPr>
            <a:lvl5pPr lvl="4" algn="ctr" rtl="0">
              <a:lnSpc>
                <a:spcPct val="100000"/>
              </a:lnSpc>
              <a:spcBef>
                <a:spcPts val="0"/>
              </a:spcBef>
              <a:spcAft>
                <a:spcPts val="0"/>
              </a:spcAft>
              <a:buClr>
                <a:srgbClr val="434343"/>
              </a:buClr>
              <a:buSzPts val="1200"/>
              <a:buFont typeface="Roboto Condensed Light"/>
              <a:buChar char="○"/>
              <a:defRPr/>
            </a:lvl5pPr>
            <a:lvl6pPr lvl="5" algn="ctr" rtl="0">
              <a:lnSpc>
                <a:spcPct val="100000"/>
              </a:lnSpc>
              <a:spcBef>
                <a:spcPts val="0"/>
              </a:spcBef>
              <a:spcAft>
                <a:spcPts val="0"/>
              </a:spcAft>
              <a:buClr>
                <a:srgbClr val="434343"/>
              </a:buClr>
              <a:buSzPts val="1200"/>
              <a:buFont typeface="Roboto Condensed Light"/>
              <a:buChar char="■"/>
              <a:defRPr/>
            </a:lvl6pPr>
            <a:lvl7pPr lvl="6" algn="ctr" rtl="0">
              <a:lnSpc>
                <a:spcPct val="100000"/>
              </a:lnSpc>
              <a:spcBef>
                <a:spcPts val="0"/>
              </a:spcBef>
              <a:spcAft>
                <a:spcPts val="0"/>
              </a:spcAft>
              <a:buClr>
                <a:srgbClr val="434343"/>
              </a:buClr>
              <a:buSzPts val="1200"/>
              <a:buFont typeface="Roboto Condensed Light"/>
              <a:buChar char="●"/>
              <a:defRPr/>
            </a:lvl7pPr>
            <a:lvl8pPr lvl="7" algn="ctr" rtl="0">
              <a:lnSpc>
                <a:spcPct val="100000"/>
              </a:lnSpc>
              <a:spcBef>
                <a:spcPts val="0"/>
              </a:spcBef>
              <a:spcAft>
                <a:spcPts val="0"/>
              </a:spcAft>
              <a:buClr>
                <a:srgbClr val="434343"/>
              </a:buClr>
              <a:buSzPts val="1200"/>
              <a:buFont typeface="Roboto Condensed Light"/>
              <a:buChar char="○"/>
              <a:defRPr/>
            </a:lvl8pPr>
            <a:lvl9pPr lvl="8" algn="ctr" rtl="0">
              <a:lnSpc>
                <a:spcPct val="100000"/>
              </a:lnSpc>
              <a:spcBef>
                <a:spcPts val="0"/>
              </a:spcBef>
              <a:spcAft>
                <a:spcPts val="0"/>
              </a:spcAft>
              <a:buClr>
                <a:srgbClr val="434343"/>
              </a:buClr>
              <a:buSzPts val="1200"/>
              <a:buFont typeface="Roboto Condensed Light"/>
              <a:buChar char="■"/>
              <a:defRPr/>
            </a:lvl9pPr>
          </a:lstStyle>
          <a:p>
            <a:endParaRPr/>
          </a:p>
        </p:txBody>
      </p:sp>
      <p:sp>
        <p:nvSpPr>
          <p:cNvPr id="2826" name="Google Shape;2826;p30"/>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7" name="Google Shape;2827;p30"/>
          <p:cNvSpPr/>
          <p:nvPr/>
        </p:nvSpPr>
        <p:spPr>
          <a:xfrm rot="-2113381" flipH="1">
            <a:off x="-875978" y="3097613"/>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8" name="Google Shape;2828;p30"/>
          <p:cNvGrpSpPr/>
          <p:nvPr/>
        </p:nvGrpSpPr>
        <p:grpSpPr>
          <a:xfrm rot="10800000" flipH="1">
            <a:off x="950402" y="4503614"/>
            <a:ext cx="1417389" cy="1863608"/>
            <a:chOff x="834675" y="1717750"/>
            <a:chExt cx="1654475" cy="2177875"/>
          </a:xfrm>
        </p:grpSpPr>
        <p:sp>
          <p:nvSpPr>
            <p:cNvPr id="2829" name="Google Shape;2829;p30"/>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0"/>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0"/>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0"/>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0"/>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0"/>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0"/>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0"/>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0"/>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0"/>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0"/>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0"/>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0"/>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0"/>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0"/>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0"/>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0"/>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0"/>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0"/>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0"/>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0"/>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0"/>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0"/>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0"/>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0"/>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0"/>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0"/>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0"/>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0"/>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0"/>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0"/>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0"/>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0"/>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0"/>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0"/>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0"/>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0"/>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0"/>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0"/>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0"/>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0"/>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0"/>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0"/>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0"/>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0"/>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0"/>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0"/>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0"/>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0"/>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0"/>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0"/>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0"/>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0"/>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0"/>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0"/>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0"/>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0"/>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0"/>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0"/>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0"/>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0"/>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0"/>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0"/>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0"/>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0"/>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0"/>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0"/>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0"/>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0"/>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0"/>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0"/>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0"/>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0"/>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0"/>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0"/>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0"/>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0"/>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0"/>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0"/>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0"/>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9" name="Google Shape;2909;p30"/>
          <p:cNvGrpSpPr/>
          <p:nvPr/>
        </p:nvGrpSpPr>
        <p:grpSpPr>
          <a:xfrm flipH="1">
            <a:off x="8007577" y="3936497"/>
            <a:ext cx="1575872" cy="1569849"/>
            <a:chOff x="4107225" y="2705850"/>
            <a:chExt cx="595275" cy="593000"/>
          </a:xfrm>
        </p:grpSpPr>
        <p:sp>
          <p:nvSpPr>
            <p:cNvPr id="2910" name="Google Shape;2910;p30"/>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0"/>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0"/>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0"/>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0"/>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0"/>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0"/>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0"/>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0"/>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0"/>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0" name="Google Shape;2920;p30"/>
          <p:cNvGrpSpPr/>
          <p:nvPr/>
        </p:nvGrpSpPr>
        <p:grpSpPr>
          <a:xfrm rot="1185266">
            <a:off x="-2155" y="-49054"/>
            <a:ext cx="1398814" cy="1944645"/>
            <a:chOff x="1023912" y="448956"/>
            <a:chExt cx="1281259" cy="1252405"/>
          </a:xfrm>
        </p:grpSpPr>
        <p:sp>
          <p:nvSpPr>
            <p:cNvPr id="2921" name="Google Shape;2921;p30"/>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0"/>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0"/>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0"/>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0"/>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0"/>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0"/>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0"/>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0"/>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30"/>
          <p:cNvGrpSpPr/>
          <p:nvPr/>
        </p:nvGrpSpPr>
        <p:grpSpPr>
          <a:xfrm rot="9416188" flipH="1">
            <a:off x="-371823" y="169634"/>
            <a:ext cx="1736110" cy="735918"/>
            <a:chOff x="1991294" y="1417190"/>
            <a:chExt cx="941608" cy="382965"/>
          </a:xfrm>
        </p:grpSpPr>
        <p:sp>
          <p:nvSpPr>
            <p:cNvPr id="2931" name="Google Shape;2931;p3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4" name="Google Shape;2944;p30"/>
          <p:cNvGrpSpPr/>
          <p:nvPr/>
        </p:nvGrpSpPr>
        <p:grpSpPr>
          <a:xfrm rot="-7130273" flipH="1">
            <a:off x="7739087" y="105764"/>
            <a:ext cx="1736087" cy="735881"/>
            <a:chOff x="1991294" y="1417190"/>
            <a:chExt cx="941608" cy="382965"/>
          </a:xfrm>
        </p:grpSpPr>
        <p:sp>
          <p:nvSpPr>
            <p:cNvPr id="2945" name="Google Shape;2945;p3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30"/>
        <p:cNvGrpSpPr/>
        <p:nvPr/>
      </p:nvGrpSpPr>
      <p:grpSpPr>
        <a:xfrm>
          <a:off x="0" y="0"/>
          <a:ext cx="0" cy="0"/>
          <a:chOff x="0" y="0"/>
          <a:chExt cx="0" cy="0"/>
        </a:xfrm>
      </p:grpSpPr>
      <p:grpSp>
        <p:nvGrpSpPr>
          <p:cNvPr id="3131" name="Google Shape;3131;p33"/>
          <p:cNvGrpSpPr/>
          <p:nvPr/>
        </p:nvGrpSpPr>
        <p:grpSpPr>
          <a:xfrm flipH="1">
            <a:off x="-906336" y="4229509"/>
            <a:ext cx="1575872" cy="1569849"/>
            <a:chOff x="4107225" y="2705850"/>
            <a:chExt cx="595275" cy="593000"/>
          </a:xfrm>
        </p:grpSpPr>
        <p:sp>
          <p:nvSpPr>
            <p:cNvPr id="3132" name="Google Shape;3132;p33"/>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3"/>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3"/>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3"/>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3"/>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3"/>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3"/>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3"/>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3"/>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3"/>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2" name="Google Shape;3142;p33"/>
          <p:cNvGrpSpPr/>
          <p:nvPr/>
        </p:nvGrpSpPr>
        <p:grpSpPr>
          <a:xfrm rot="-6783812" flipH="1">
            <a:off x="-877136" y="3801459"/>
            <a:ext cx="1736110" cy="735918"/>
            <a:chOff x="1991294" y="1417190"/>
            <a:chExt cx="941608" cy="382965"/>
          </a:xfrm>
        </p:grpSpPr>
        <p:sp>
          <p:nvSpPr>
            <p:cNvPr id="3143" name="Google Shape;3143;p33"/>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3"/>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3"/>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3"/>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3"/>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3"/>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3"/>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3"/>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3"/>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3"/>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3"/>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3"/>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3"/>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6" name="Google Shape;3156;p33"/>
          <p:cNvSpPr/>
          <p:nvPr/>
        </p:nvSpPr>
        <p:spPr>
          <a:xfrm rot="10800000" flipH="1">
            <a:off x="6597700" y="-258077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3"/>
          <p:cNvSpPr/>
          <p:nvPr/>
        </p:nvSpPr>
        <p:spPr>
          <a:xfrm rot="-6142569">
            <a:off x="-1293916" y="-352253"/>
            <a:ext cx="2600943" cy="2353032"/>
          </a:xfrm>
          <a:custGeom>
            <a:avLst/>
            <a:gdLst/>
            <a:ahLst/>
            <a:cxnLst/>
            <a:rect l="l" t="t" r="r" b="b"/>
            <a:pathLst>
              <a:path w="89985" h="81408" extrusionOk="0">
                <a:moveTo>
                  <a:pt x="40678" y="1"/>
                </a:moveTo>
                <a:cubicBezTo>
                  <a:pt x="29611" y="1"/>
                  <a:pt x="1" y="3759"/>
                  <a:pt x="983" y="31832"/>
                </a:cubicBezTo>
                <a:cubicBezTo>
                  <a:pt x="1243" y="37613"/>
                  <a:pt x="4452" y="43559"/>
                  <a:pt x="9407" y="46792"/>
                </a:cubicBezTo>
                <a:cubicBezTo>
                  <a:pt x="15990" y="51228"/>
                  <a:pt x="24626" y="51204"/>
                  <a:pt x="31846" y="54507"/>
                </a:cubicBezTo>
                <a:cubicBezTo>
                  <a:pt x="37202" y="56961"/>
                  <a:pt x="41567" y="61114"/>
                  <a:pt x="45626" y="65338"/>
                </a:cubicBezTo>
                <a:cubicBezTo>
                  <a:pt x="49708" y="69561"/>
                  <a:pt x="53672" y="73997"/>
                  <a:pt x="58603" y="77206"/>
                </a:cubicBezTo>
                <a:cubicBezTo>
                  <a:pt x="62408" y="79700"/>
                  <a:pt x="66914" y="81408"/>
                  <a:pt x="71386" y="81408"/>
                </a:cubicBezTo>
                <a:cubicBezTo>
                  <a:pt x="72711" y="81408"/>
                  <a:pt x="74033" y="81258"/>
                  <a:pt x="75332" y="80934"/>
                </a:cubicBezTo>
                <a:cubicBezTo>
                  <a:pt x="81207" y="79448"/>
                  <a:pt x="85856" y="74563"/>
                  <a:pt x="87932" y="68877"/>
                </a:cubicBezTo>
                <a:cubicBezTo>
                  <a:pt x="89985" y="63191"/>
                  <a:pt x="89654" y="56820"/>
                  <a:pt x="87979" y="50992"/>
                </a:cubicBezTo>
                <a:cubicBezTo>
                  <a:pt x="86304" y="45187"/>
                  <a:pt x="83354" y="39831"/>
                  <a:pt x="80145" y="34687"/>
                </a:cubicBezTo>
                <a:cubicBezTo>
                  <a:pt x="76134" y="28246"/>
                  <a:pt x="71722" y="22064"/>
                  <a:pt x="66979" y="16165"/>
                </a:cubicBezTo>
                <a:cubicBezTo>
                  <a:pt x="60939" y="8662"/>
                  <a:pt x="53483" y="1229"/>
                  <a:pt x="43927" y="144"/>
                </a:cubicBezTo>
                <a:cubicBezTo>
                  <a:pt x="43221" y="63"/>
                  <a:pt x="42104" y="1"/>
                  <a:pt x="40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8" name="Google Shape;3158;p33"/>
          <p:cNvGrpSpPr/>
          <p:nvPr/>
        </p:nvGrpSpPr>
        <p:grpSpPr>
          <a:xfrm flipH="1">
            <a:off x="-6" y="-6"/>
            <a:ext cx="1210664" cy="1622854"/>
            <a:chOff x="3852319" y="364994"/>
            <a:chExt cx="1210664" cy="1622854"/>
          </a:xfrm>
        </p:grpSpPr>
        <p:sp>
          <p:nvSpPr>
            <p:cNvPr id="3159" name="Google Shape;3159;p33"/>
            <p:cNvSpPr/>
            <p:nvPr/>
          </p:nvSpPr>
          <p:spPr>
            <a:xfrm>
              <a:off x="4792376" y="478684"/>
              <a:ext cx="270607" cy="827984"/>
            </a:xfrm>
            <a:custGeom>
              <a:avLst/>
              <a:gdLst/>
              <a:ahLst/>
              <a:cxnLst/>
              <a:rect l="l" t="t" r="r" b="b"/>
              <a:pathLst>
                <a:path w="12389" h="37907" extrusionOk="0">
                  <a:moveTo>
                    <a:pt x="7433" y="850"/>
                  </a:moveTo>
                  <a:cubicBezTo>
                    <a:pt x="9345" y="4154"/>
                    <a:pt x="11327" y="8000"/>
                    <a:pt x="11728" y="11940"/>
                  </a:cubicBezTo>
                  <a:cubicBezTo>
                    <a:pt x="11940" y="13993"/>
                    <a:pt x="11728" y="16046"/>
                    <a:pt x="11539" y="18051"/>
                  </a:cubicBezTo>
                  <a:cubicBezTo>
                    <a:pt x="11256" y="20411"/>
                    <a:pt x="11020" y="22865"/>
                    <a:pt x="10359" y="25201"/>
                  </a:cubicBezTo>
                  <a:cubicBezTo>
                    <a:pt x="8920" y="30038"/>
                    <a:pt x="5475" y="34356"/>
                    <a:pt x="992" y="36998"/>
                  </a:cubicBezTo>
                  <a:cubicBezTo>
                    <a:pt x="3918" y="32421"/>
                    <a:pt x="5121" y="26782"/>
                    <a:pt x="4389" y="21425"/>
                  </a:cubicBezTo>
                  <a:cubicBezTo>
                    <a:pt x="4248" y="20529"/>
                    <a:pt x="4059" y="19609"/>
                    <a:pt x="3894" y="18759"/>
                  </a:cubicBezTo>
                  <a:cubicBezTo>
                    <a:pt x="3540" y="16990"/>
                    <a:pt x="3163" y="15173"/>
                    <a:pt x="3233" y="13356"/>
                  </a:cubicBezTo>
                  <a:cubicBezTo>
                    <a:pt x="3351" y="10713"/>
                    <a:pt x="4484" y="8212"/>
                    <a:pt x="5546" y="5782"/>
                  </a:cubicBezTo>
                  <a:cubicBezTo>
                    <a:pt x="6254" y="4201"/>
                    <a:pt x="6961" y="2549"/>
                    <a:pt x="7433" y="850"/>
                  </a:cubicBezTo>
                  <a:close/>
                  <a:moveTo>
                    <a:pt x="7315" y="1"/>
                  </a:moveTo>
                  <a:cubicBezTo>
                    <a:pt x="7197" y="1"/>
                    <a:pt x="7127" y="95"/>
                    <a:pt x="7103" y="190"/>
                  </a:cubicBezTo>
                  <a:cubicBezTo>
                    <a:pt x="6655" y="2030"/>
                    <a:pt x="5852" y="3847"/>
                    <a:pt x="5097" y="5569"/>
                  </a:cubicBezTo>
                  <a:cubicBezTo>
                    <a:pt x="4012" y="8047"/>
                    <a:pt x="2879" y="10595"/>
                    <a:pt x="2761" y="13332"/>
                  </a:cubicBezTo>
                  <a:cubicBezTo>
                    <a:pt x="2667" y="15220"/>
                    <a:pt x="3068" y="17060"/>
                    <a:pt x="3422" y="18854"/>
                  </a:cubicBezTo>
                  <a:cubicBezTo>
                    <a:pt x="3587" y="19703"/>
                    <a:pt x="3776" y="20600"/>
                    <a:pt x="3894" y="21473"/>
                  </a:cubicBezTo>
                  <a:cubicBezTo>
                    <a:pt x="4673" y="27041"/>
                    <a:pt x="3304" y="32893"/>
                    <a:pt x="48" y="37517"/>
                  </a:cubicBezTo>
                  <a:cubicBezTo>
                    <a:pt x="1" y="37612"/>
                    <a:pt x="24" y="37730"/>
                    <a:pt x="72" y="37824"/>
                  </a:cubicBezTo>
                  <a:cubicBezTo>
                    <a:pt x="133" y="37870"/>
                    <a:pt x="205" y="37906"/>
                    <a:pt x="273" y="37906"/>
                  </a:cubicBezTo>
                  <a:cubicBezTo>
                    <a:pt x="310" y="37906"/>
                    <a:pt x="345" y="37896"/>
                    <a:pt x="378" y="37871"/>
                  </a:cubicBezTo>
                  <a:cubicBezTo>
                    <a:pt x="5381" y="35276"/>
                    <a:pt x="9274" y="30580"/>
                    <a:pt x="10784" y="25342"/>
                  </a:cubicBezTo>
                  <a:cubicBezTo>
                    <a:pt x="11468" y="23006"/>
                    <a:pt x="11728" y="20529"/>
                    <a:pt x="11964" y="18146"/>
                  </a:cubicBezTo>
                  <a:cubicBezTo>
                    <a:pt x="12176" y="16116"/>
                    <a:pt x="12388" y="14017"/>
                    <a:pt x="12176" y="11917"/>
                  </a:cubicBezTo>
                  <a:cubicBezTo>
                    <a:pt x="11704" y="7646"/>
                    <a:pt x="9533" y="3611"/>
                    <a:pt x="7528" y="119"/>
                  </a:cubicBezTo>
                  <a:cubicBezTo>
                    <a:pt x="7480" y="24"/>
                    <a:pt x="7410" y="1"/>
                    <a:pt x="7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3"/>
            <p:cNvSpPr/>
            <p:nvPr/>
          </p:nvSpPr>
          <p:spPr>
            <a:xfrm>
              <a:off x="4277003" y="443714"/>
              <a:ext cx="660736" cy="224672"/>
            </a:xfrm>
            <a:custGeom>
              <a:avLst/>
              <a:gdLst/>
              <a:ahLst/>
              <a:cxnLst/>
              <a:rect l="l" t="t" r="r" b="b"/>
              <a:pathLst>
                <a:path w="30250" h="10286" extrusionOk="0">
                  <a:moveTo>
                    <a:pt x="14585" y="495"/>
                  </a:moveTo>
                  <a:cubicBezTo>
                    <a:pt x="16202" y="495"/>
                    <a:pt x="17831" y="853"/>
                    <a:pt x="19301" y="1201"/>
                  </a:cubicBezTo>
                  <a:cubicBezTo>
                    <a:pt x="21047" y="1578"/>
                    <a:pt x="22888" y="1932"/>
                    <a:pt x="24658" y="2286"/>
                  </a:cubicBezTo>
                  <a:cubicBezTo>
                    <a:pt x="26333" y="2616"/>
                    <a:pt x="28032" y="2970"/>
                    <a:pt x="29683" y="3324"/>
                  </a:cubicBezTo>
                  <a:cubicBezTo>
                    <a:pt x="28716" y="5094"/>
                    <a:pt x="26805" y="6463"/>
                    <a:pt x="24422" y="7123"/>
                  </a:cubicBezTo>
                  <a:cubicBezTo>
                    <a:pt x="22771" y="7573"/>
                    <a:pt x="21039" y="7682"/>
                    <a:pt x="19382" y="7682"/>
                  </a:cubicBezTo>
                  <a:cubicBezTo>
                    <a:pt x="18693" y="7682"/>
                    <a:pt x="18018" y="7663"/>
                    <a:pt x="17367" y="7642"/>
                  </a:cubicBezTo>
                  <a:lnTo>
                    <a:pt x="17272" y="7642"/>
                  </a:lnTo>
                  <a:cubicBezTo>
                    <a:pt x="16566" y="7628"/>
                    <a:pt x="15855" y="7612"/>
                    <a:pt x="15144" y="7612"/>
                  </a:cubicBezTo>
                  <a:cubicBezTo>
                    <a:pt x="13478" y="7612"/>
                    <a:pt x="11807" y="7701"/>
                    <a:pt x="10170" y="8114"/>
                  </a:cubicBezTo>
                  <a:cubicBezTo>
                    <a:pt x="9368" y="8303"/>
                    <a:pt x="8636" y="8563"/>
                    <a:pt x="7905" y="8822"/>
                  </a:cubicBezTo>
                  <a:cubicBezTo>
                    <a:pt x="6985" y="9152"/>
                    <a:pt x="6064" y="9483"/>
                    <a:pt x="5121" y="9648"/>
                  </a:cubicBezTo>
                  <a:cubicBezTo>
                    <a:pt x="4768" y="9726"/>
                    <a:pt x="4209" y="9817"/>
                    <a:pt x="3568" y="9817"/>
                  </a:cubicBezTo>
                  <a:cubicBezTo>
                    <a:pt x="2662" y="9817"/>
                    <a:pt x="1592" y="9636"/>
                    <a:pt x="708" y="8987"/>
                  </a:cubicBezTo>
                  <a:cubicBezTo>
                    <a:pt x="2973" y="8279"/>
                    <a:pt x="4743" y="6533"/>
                    <a:pt x="6442" y="4882"/>
                  </a:cubicBezTo>
                  <a:cubicBezTo>
                    <a:pt x="8188" y="3206"/>
                    <a:pt x="9958" y="1460"/>
                    <a:pt x="12223" y="800"/>
                  </a:cubicBezTo>
                  <a:cubicBezTo>
                    <a:pt x="12994" y="582"/>
                    <a:pt x="13788" y="495"/>
                    <a:pt x="14585" y="495"/>
                  </a:cubicBezTo>
                  <a:close/>
                  <a:moveTo>
                    <a:pt x="14585" y="1"/>
                  </a:moveTo>
                  <a:cubicBezTo>
                    <a:pt x="13759" y="1"/>
                    <a:pt x="12935" y="93"/>
                    <a:pt x="12128" y="328"/>
                  </a:cubicBezTo>
                  <a:cubicBezTo>
                    <a:pt x="9722" y="1036"/>
                    <a:pt x="7928" y="2805"/>
                    <a:pt x="6159" y="4528"/>
                  </a:cubicBezTo>
                  <a:cubicBezTo>
                    <a:pt x="4389" y="6227"/>
                    <a:pt x="2572" y="8020"/>
                    <a:pt x="213" y="8610"/>
                  </a:cubicBezTo>
                  <a:cubicBezTo>
                    <a:pt x="118" y="8657"/>
                    <a:pt x="48" y="8704"/>
                    <a:pt x="24" y="8798"/>
                  </a:cubicBezTo>
                  <a:cubicBezTo>
                    <a:pt x="0" y="8893"/>
                    <a:pt x="24" y="8964"/>
                    <a:pt x="95" y="9034"/>
                  </a:cubicBezTo>
                  <a:cubicBezTo>
                    <a:pt x="965" y="9853"/>
                    <a:pt x="2196" y="10286"/>
                    <a:pt x="3634" y="10286"/>
                  </a:cubicBezTo>
                  <a:cubicBezTo>
                    <a:pt x="4145" y="10286"/>
                    <a:pt x="4682" y="10231"/>
                    <a:pt x="5239" y="10120"/>
                  </a:cubicBezTo>
                  <a:cubicBezTo>
                    <a:pt x="6230" y="9955"/>
                    <a:pt x="7173" y="9624"/>
                    <a:pt x="8070" y="9294"/>
                  </a:cubicBezTo>
                  <a:cubicBezTo>
                    <a:pt x="8778" y="9034"/>
                    <a:pt x="9557" y="8775"/>
                    <a:pt x="10288" y="8586"/>
                  </a:cubicBezTo>
                  <a:cubicBezTo>
                    <a:pt x="11859" y="8173"/>
                    <a:pt x="13499" y="8084"/>
                    <a:pt x="15143" y="8084"/>
                  </a:cubicBezTo>
                  <a:cubicBezTo>
                    <a:pt x="15846" y="8084"/>
                    <a:pt x="16549" y="8100"/>
                    <a:pt x="17249" y="8114"/>
                  </a:cubicBezTo>
                  <a:lnTo>
                    <a:pt x="17343" y="8114"/>
                  </a:lnTo>
                  <a:cubicBezTo>
                    <a:pt x="17951" y="8133"/>
                    <a:pt x="18584" y="8149"/>
                    <a:pt x="19230" y="8149"/>
                  </a:cubicBezTo>
                  <a:cubicBezTo>
                    <a:pt x="20966" y="8149"/>
                    <a:pt x="22803" y="8036"/>
                    <a:pt x="24540" y="7572"/>
                  </a:cubicBezTo>
                  <a:cubicBezTo>
                    <a:pt x="27159" y="6864"/>
                    <a:pt x="29259" y="5259"/>
                    <a:pt x="30226" y="3254"/>
                  </a:cubicBezTo>
                  <a:cubicBezTo>
                    <a:pt x="30250" y="3159"/>
                    <a:pt x="30250" y="3112"/>
                    <a:pt x="30226" y="3018"/>
                  </a:cubicBezTo>
                  <a:cubicBezTo>
                    <a:pt x="30202" y="2970"/>
                    <a:pt x="30132" y="2923"/>
                    <a:pt x="30084" y="2900"/>
                  </a:cubicBezTo>
                  <a:cubicBezTo>
                    <a:pt x="28338" y="2522"/>
                    <a:pt x="26522" y="2168"/>
                    <a:pt x="24752" y="1814"/>
                  </a:cubicBezTo>
                  <a:cubicBezTo>
                    <a:pt x="22982" y="1460"/>
                    <a:pt x="21142" y="1106"/>
                    <a:pt x="19443" y="705"/>
                  </a:cubicBezTo>
                  <a:cubicBezTo>
                    <a:pt x="17914" y="374"/>
                    <a:pt x="16247" y="1"/>
                    <a:pt x="14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3"/>
            <p:cNvSpPr/>
            <p:nvPr/>
          </p:nvSpPr>
          <p:spPr>
            <a:xfrm>
              <a:off x="4622813" y="683392"/>
              <a:ext cx="212877" cy="723009"/>
            </a:xfrm>
            <a:custGeom>
              <a:avLst/>
              <a:gdLst/>
              <a:ahLst/>
              <a:cxnLst/>
              <a:rect l="l" t="t" r="r" b="b"/>
              <a:pathLst>
                <a:path w="9746" h="33101" extrusionOk="0">
                  <a:moveTo>
                    <a:pt x="7646" y="798"/>
                  </a:moveTo>
                  <a:lnTo>
                    <a:pt x="7646" y="798"/>
                  </a:lnTo>
                  <a:cubicBezTo>
                    <a:pt x="9274" y="7759"/>
                    <a:pt x="9156" y="15074"/>
                    <a:pt x="7339" y="21987"/>
                  </a:cubicBezTo>
                  <a:cubicBezTo>
                    <a:pt x="7268" y="22341"/>
                    <a:pt x="7127" y="22695"/>
                    <a:pt x="7056" y="23049"/>
                  </a:cubicBezTo>
                  <a:cubicBezTo>
                    <a:pt x="6631" y="24512"/>
                    <a:pt x="6230" y="26069"/>
                    <a:pt x="6136" y="27650"/>
                  </a:cubicBezTo>
                  <a:cubicBezTo>
                    <a:pt x="6089" y="29263"/>
                    <a:pt x="6389" y="30690"/>
                    <a:pt x="7060" y="31841"/>
                  </a:cubicBezTo>
                  <a:lnTo>
                    <a:pt x="7060" y="31841"/>
                  </a:lnTo>
                  <a:cubicBezTo>
                    <a:pt x="4241" y="29833"/>
                    <a:pt x="2231" y="26753"/>
                    <a:pt x="1393" y="23214"/>
                  </a:cubicBezTo>
                  <a:cubicBezTo>
                    <a:pt x="496" y="19533"/>
                    <a:pt x="756" y="15380"/>
                    <a:pt x="2148" y="11133"/>
                  </a:cubicBezTo>
                  <a:cubicBezTo>
                    <a:pt x="3375" y="7405"/>
                    <a:pt x="5522" y="4055"/>
                    <a:pt x="7646" y="798"/>
                  </a:cubicBezTo>
                  <a:close/>
                  <a:moveTo>
                    <a:pt x="7686" y="1"/>
                  </a:moveTo>
                  <a:cubicBezTo>
                    <a:pt x="7620" y="1"/>
                    <a:pt x="7562" y="40"/>
                    <a:pt x="7528" y="91"/>
                  </a:cubicBezTo>
                  <a:cubicBezTo>
                    <a:pt x="5286" y="3488"/>
                    <a:pt x="2974" y="7004"/>
                    <a:pt x="1676" y="10968"/>
                  </a:cubicBezTo>
                  <a:cubicBezTo>
                    <a:pt x="260" y="15286"/>
                    <a:pt x="1" y="19557"/>
                    <a:pt x="898" y="23308"/>
                  </a:cubicBezTo>
                  <a:cubicBezTo>
                    <a:pt x="1889" y="27532"/>
                    <a:pt x="4508" y="31071"/>
                    <a:pt x="8118" y="33077"/>
                  </a:cubicBezTo>
                  <a:cubicBezTo>
                    <a:pt x="8149" y="33093"/>
                    <a:pt x="8186" y="33100"/>
                    <a:pt x="8223" y="33100"/>
                  </a:cubicBezTo>
                  <a:cubicBezTo>
                    <a:pt x="8296" y="33100"/>
                    <a:pt x="8369" y="33069"/>
                    <a:pt x="8401" y="33006"/>
                  </a:cubicBezTo>
                  <a:cubicBezTo>
                    <a:pt x="8495" y="32912"/>
                    <a:pt x="8472" y="32817"/>
                    <a:pt x="8377" y="32723"/>
                  </a:cubicBezTo>
                  <a:cubicBezTo>
                    <a:pt x="7174" y="31638"/>
                    <a:pt x="6513" y="29797"/>
                    <a:pt x="6608" y="27674"/>
                  </a:cubicBezTo>
                  <a:cubicBezTo>
                    <a:pt x="6678" y="26140"/>
                    <a:pt x="7080" y="24630"/>
                    <a:pt x="7504" y="23167"/>
                  </a:cubicBezTo>
                  <a:cubicBezTo>
                    <a:pt x="7622" y="22813"/>
                    <a:pt x="7693" y="22459"/>
                    <a:pt x="7787" y="22105"/>
                  </a:cubicBezTo>
                  <a:cubicBezTo>
                    <a:pt x="9675" y="14932"/>
                    <a:pt x="9746" y="7382"/>
                    <a:pt x="7976" y="185"/>
                  </a:cubicBezTo>
                  <a:cubicBezTo>
                    <a:pt x="7976" y="161"/>
                    <a:pt x="7929" y="161"/>
                    <a:pt x="7929" y="138"/>
                  </a:cubicBezTo>
                  <a:cubicBezTo>
                    <a:pt x="7905" y="67"/>
                    <a:pt x="7858" y="43"/>
                    <a:pt x="7764" y="20"/>
                  </a:cubicBezTo>
                  <a:cubicBezTo>
                    <a:pt x="7737" y="7"/>
                    <a:pt x="7711" y="1"/>
                    <a:pt x="7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3"/>
            <p:cNvSpPr/>
            <p:nvPr/>
          </p:nvSpPr>
          <p:spPr>
            <a:xfrm>
              <a:off x="3953340" y="746101"/>
              <a:ext cx="761757" cy="396420"/>
            </a:xfrm>
            <a:custGeom>
              <a:avLst/>
              <a:gdLst/>
              <a:ahLst/>
              <a:cxnLst/>
              <a:rect l="l" t="t" r="r" b="b"/>
              <a:pathLst>
                <a:path w="34875" h="18149" extrusionOk="0">
                  <a:moveTo>
                    <a:pt x="28150" y="381"/>
                  </a:moveTo>
                  <a:cubicBezTo>
                    <a:pt x="30155" y="381"/>
                    <a:pt x="32185" y="476"/>
                    <a:pt x="34167" y="594"/>
                  </a:cubicBezTo>
                  <a:cubicBezTo>
                    <a:pt x="32916" y="1986"/>
                    <a:pt x="31123" y="2623"/>
                    <a:pt x="29235" y="3307"/>
                  </a:cubicBezTo>
                  <a:cubicBezTo>
                    <a:pt x="27560" y="3897"/>
                    <a:pt x="25814" y="4511"/>
                    <a:pt x="24493" y="5714"/>
                  </a:cubicBezTo>
                  <a:cubicBezTo>
                    <a:pt x="23478" y="6634"/>
                    <a:pt x="22770" y="7790"/>
                    <a:pt x="22062" y="8899"/>
                  </a:cubicBezTo>
                  <a:cubicBezTo>
                    <a:pt x="21803" y="9348"/>
                    <a:pt x="21520" y="9796"/>
                    <a:pt x="21213" y="10244"/>
                  </a:cubicBezTo>
                  <a:cubicBezTo>
                    <a:pt x="19042" y="13453"/>
                    <a:pt x="15644" y="15907"/>
                    <a:pt x="11893" y="16969"/>
                  </a:cubicBezTo>
                  <a:cubicBezTo>
                    <a:pt x="10252" y="17428"/>
                    <a:pt x="8556" y="17654"/>
                    <a:pt x="6888" y="17654"/>
                  </a:cubicBezTo>
                  <a:cubicBezTo>
                    <a:pt x="4958" y="17654"/>
                    <a:pt x="3067" y="17351"/>
                    <a:pt x="1346" y="16757"/>
                  </a:cubicBezTo>
                  <a:cubicBezTo>
                    <a:pt x="5758" y="16403"/>
                    <a:pt x="10005" y="14208"/>
                    <a:pt x="12907" y="10787"/>
                  </a:cubicBezTo>
                  <a:cubicBezTo>
                    <a:pt x="13757" y="9796"/>
                    <a:pt x="14512" y="8711"/>
                    <a:pt x="15220" y="7602"/>
                  </a:cubicBezTo>
                  <a:cubicBezTo>
                    <a:pt x="16517" y="5667"/>
                    <a:pt x="17862" y="3685"/>
                    <a:pt x="19773" y="2387"/>
                  </a:cubicBezTo>
                  <a:cubicBezTo>
                    <a:pt x="22298" y="688"/>
                    <a:pt x="25578" y="405"/>
                    <a:pt x="28150" y="381"/>
                  </a:cubicBezTo>
                  <a:close/>
                  <a:moveTo>
                    <a:pt x="28685" y="1"/>
                  </a:moveTo>
                  <a:cubicBezTo>
                    <a:pt x="28498" y="1"/>
                    <a:pt x="28312" y="2"/>
                    <a:pt x="28126" y="4"/>
                  </a:cubicBezTo>
                  <a:cubicBezTo>
                    <a:pt x="25484" y="27"/>
                    <a:pt x="22133" y="287"/>
                    <a:pt x="19467" y="2104"/>
                  </a:cubicBezTo>
                  <a:cubicBezTo>
                    <a:pt x="17508" y="3449"/>
                    <a:pt x="16140" y="5454"/>
                    <a:pt x="14818" y="7436"/>
                  </a:cubicBezTo>
                  <a:cubicBezTo>
                    <a:pt x="14111" y="8498"/>
                    <a:pt x="13379" y="9607"/>
                    <a:pt x="12553" y="10598"/>
                  </a:cubicBezTo>
                  <a:cubicBezTo>
                    <a:pt x="9533" y="14137"/>
                    <a:pt x="4932" y="16308"/>
                    <a:pt x="237" y="16379"/>
                  </a:cubicBezTo>
                  <a:cubicBezTo>
                    <a:pt x="119" y="16379"/>
                    <a:pt x="48" y="16426"/>
                    <a:pt x="1" y="16544"/>
                  </a:cubicBezTo>
                  <a:cubicBezTo>
                    <a:pt x="1" y="16662"/>
                    <a:pt x="71" y="16780"/>
                    <a:pt x="166" y="16804"/>
                  </a:cubicBezTo>
                  <a:cubicBezTo>
                    <a:pt x="2197" y="17696"/>
                    <a:pt x="4516" y="18149"/>
                    <a:pt x="6890" y="18149"/>
                  </a:cubicBezTo>
                  <a:cubicBezTo>
                    <a:pt x="8597" y="18149"/>
                    <a:pt x="10333" y="17915"/>
                    <a:pt x="12011" y="17441"/>
                  </a:cubicBezTo>
                  <a:cubicBezTo>
                    <a:pt x="15857" y="16332"/>
                    <a:pt x="19325" y="13807"/>
                    <a:pt x="21590" y="10527"/>
                  </a:cubicBezTo>
                  <a:cubicBezTo>
                    <a:pt x="21921" y="10079"/>
                    <a:pt x="22227" y="9607"/>
                    <a:pt x="22487" y="9182"/>
                  </a:cubicBezTo>
                  <a:cubicBezTo>
                    <a:pt x="23171" y="8073"/>
                    <a:pt x="23879" y="6964"/>
                    <a:pt x="24823" y="6115"/>
                  </a:cubicBezTo>
                  <a:cubicBezTo>
                    <a:pt x="26073" y="4959"/>
                    <a:pt x="27772" y="4369"/>
                    <a:pt x="29424" y="3779"/>
                  </a:cubicBezTo>
                  <a:cubicBezTo>
                    <a:pt x="31430" y="3048"/>
                    <a:pt x="33506" y="2293"/>
                    <a:pt x="34804" y="570"/>
                  </a:cubicBezTo>
                  <a:cubicBezTo>
                    <a:pt x="34874" y="476"/>
                    <a:pt x="34874" y="381"/>
                    <a:pt x="34804" y="287"/>
                  </a:cubicBezTo>
                  <a:cubicBezTo>
                    <a:pt x="34773" y="241"/>
                    <a:pt x="34732" y="205"/>
                    <a:pt x="34688" y="205"/>
                  </a:cubicBezTo>
                  <a:cubicBezTo>
                    <a:pt x="34664" y="205"/>
                    <a:pt x="34640" y="215"/>
                    <a:pt x="34615" y="240"/>
                  </a:cubicBezTo>
                  <a:cubicBezTo>
                    <a:pt x="32675" y="110"/>
                    <a:pt x="30656" y="1"/>
                    <a:pt x="28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3"/>
            <p:cNvSpPr/>
            <p:nvPr/>
          </p:nvSpPr>
          <p:spPr>
            <a:xfrm>
              <a:off x="4443989" y="1059782"/>
              <a:ext cx="330368" cy="605081"/>
            </a:xfrm>
            <a:custGeom>
              <a:avLst/>
              <a:gdLst/>
              <a:ahLst/>
              <a:cxnLst/>
              <a:rect l="l" t="t" r="r" b="b"/>
              <a:pathLst>
                <a:path w="15125" h="27702" extrusionOk="0">
                  <a:moveTo>
                    <a:pt x="2997" y="1357"/>
                  </a:moveTo>
                  <a:lnTo>
                    <a:pt x="2997" y="1357"/>
                  </a:lnTo>
                  <a:cubicBezTo>
                    <a:pt x="2525" y="3835"/>
                    <a:pt x="2973" y="6525"/>
                    <a:pt x="4271" y="8672"/>
                  </a:cubicBezTo>
                  <a:cubicBezTo>
                    <a:pt x="4389" y="8813"/>
                    <a:pt x="4483" y="9002"/>
                    <a:pt x="4554" y="9167"/>
                  </a:cubicBezTo>
                  <a:cubicBezTo>
                    <a:pt x="5333" y="10300"/>
                    <a:pt x="6300" y="11244"/>
                    <a:pt x="7244" y="12188"/>
                  </a:cubicBezTo>
                  <a:cubicBezTo>
                    <a:pt x="8188" y="13108"/>
                    <a:pt x="9155" y="14075"/>
                    <a:pt x="9910" y="15161"/>
                  </a:cubicBezTo>
                  <a:cubicBezTo>
                    <a:pt x="11137" y="17025"/>
                    <a:pt x="11704" y="19219"/>
                    <a:pt x="12270" y="21390"/>
                  </a:cubicBezTo>
                  <a:cubicBezTo>
                    <a:pt x="12765" y="23301"/>
                    <a:pt x="13261" y="25307"/>
                    <a:pt x="14276" y="27053"/>
                  </a:cubicBezTo>
                  <a:cubicBezTo>
                    <a:pt x="11185" y="25684"/>
                    <a:pt x="8329" y="23608"/>
                    <a:pt x="5946" y="20941"/>
                  </a:cubicBezTo>
                  <a:cubicBezTo>
                    <a:pt x="3233" y="17921"/>
                    <a:pt x="1534" y="14476"/>
                    <a:pt x="1015" y="10961"/>
                  </a:cubicBezTo>
                  <a:cubicBezTo>
                    <a:pt x="519" y="7398"/>
                    <a:pt x="1227" y="3976"/>
                    <a:pt x="2997" y="1357"/>
                  </a:cubicBezTo>
                  <a:close/>
                  <a:moveTo>
                    <a:pt x="3547" y="1"/>
                  </a:moveTo>
                  <a:cubicBezTo>
                    <a:pt x="3473" y="1"/>
                    <a:pt x="3397" y="37"/>
                    <a:pt x="3351" y="83"/>
                  </a:cubicBezTo>
                  <a:cubicBezTo>
                    <a:pt x="991" y="2891"/>
                    <a:pt x="0" y="6855"/>
                    <a:pt x="590" y="10984"/>
                  </a:cubicBezTo>
                  <a:cubicBezTo>
                    <a:pt x="1086" y="14571"/>
                    <a:pt x="2855" y="18086"/>
                    <a:pt x="5616" y="21177"/>
                  </a:cubicBezTo>
                  <a:cubicBezTo>
                    <a:pt x="8259" y="24080"/>
                    <a:pt x="11397" y="26321"/>
                    <a:pt x="14795" y="27666"/>
                  </a:cubicBezTo>
                  <a:cubicBezTo>
                    <a:pt x="14828" y="27691"/>
                    <a:pt x="14863" y="27701"/>
                    <a:pt x="14898" y="27701"/>
                  </a:cubicBezTo>
                  <a:cubicBezTo>
                    <a:pt x="14963" y="27701"/>
                    <a:pt x="15023" y="27665"/>
                    <a:pt x="15054" y="27619"/>
                  </a:cubicBezTo>
                  <a:cubicBezTo>
                    <a:pt x="15125" y="27548"/>
                    <a:pt x="15125" y="27430"/>
                    <a:pt x="15054" y="27336"/>
                  </a:cubicBezTo>
                  <a:cubicBezTo>
                    <a:pt x="13851" y="25519"/>
                    <a:pt x="13285" y="23301"/>
                    <a:pt x="12742" y="21177"/>
                  </a:cubicBezTo>
                  <a:cubicBezTo>
                    <a:pt x="12176" y="19007"/>
                    <a:pt x="11586" y="16765"/>
                    <a:pt x="10311" y="14830"/>
                  </a:cubicBezTo>
                  <a:cubicBezTo>
                    <a:pt x="9556" y="13721"/>
                    <a:pt x="8542" y="12730"/>
                    <a:pt x="7598" y="11810"/>
                  </a:cubicBezTo>
                  <a:cubicBezTo>
                    <a:pt x="6654" y="10890"/>
                    <a:pt x="5710" y="9946"/>
                    <a:pt x="4979" y="8837"/>
                  </a:cubicBezTo>
                  <a:cubicBezTo>
                    <a:pt x="3304" y="6430"/>
                    <a:pt x="2832" y="3151"/>
                    <a:pt x="3728" y="319"/>
                  </a:cubicBezTo>
                  <a:cubicBezTo>
                    <a:pt x="3728" y="272"/>
                    <a:pt x="3728" y="201"/>
                    <a:pt x="3705" y="154"/>
                  </a:cubicBezTo>
                  <a:cubicBezTo>
                    <a:pt x="3705" y="130"/>
                    <a:pt x="3681" y="83"/>
                    <a:pt x="3658" y="36"/>
                  </a:cubicBezTo>
                  <a:cubicBezTo>
                    <a:pt x="3625" y="11"/>
                    <a:pt x="3586" y="1"/>
                    <a:pt x="3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3"/>
            <p:cNvSpPr/>
            <p:nvPr/>
          </p:nvSpPr>
          <p:spPr>
            <a:xfrm>
              <a:off x="3852319" y="1102309"/>
              <a:ext cx="643218" cy="481452"/>
            </a:xfrm>
            <a:custGeom>
              <a:avLst/>
              <a:gdLst/>
              <a:ahLst/>
              <a:cxnLst/>
              <a:rect l="l" t="t" r="r" b="b"/>
              <a:pathLst>
                <a:path w="29448" h="22042" extrusionOk="0">
                  <a:moveTo>
                    <a:pt x="28150" y="1534"/>
                  </a:moveTo>
                  <a:lnTo>
                    <a:pt x="28150" y="1534"/>
                  </a:lnTo>
                  <a:cubicBezTo>
                    <a:pt x="24021" y="8636"/>
                    <a:pt x="17084" y="14370"/>
                    <a:pt x="9345" y="17012"/>
                  </a:cubicBezTo>
                  <a:cubicBezTo>
                    <a:pt x="8873" y="17201"/>
                    <a:pt x="8448" y="17343"/>
                    <a:pt x="7976" y="17484"/>
                  </a:cubicBezTo>
                  <a:cubicBezTo>
                    <a:pt x="5522" y="18310"/>
                    <a:pt x="2974" y="19136"/>
                    <a:pt x="945" y="20835"/>
                  </a:cubicBezTo>
                  <a:cubicBezTo>
                    <a:pt x="4980" y="12529"/>
                    <a:pt x="12908" y="6088"/>
                    <a:pt x="21827" y="3799"/>
                  </a:cubicBezTo>
                  <a:cubicBezTo>
                    <a:pt x="22181" y="3705"/>
                    <a:pt x="22558" y="3634"/>
                    <a:pt x="22912" y="3540"/>
                  </a:cubicBezTo>
                  <a:cubicBezTo>
                    <a:pt x="23879" y="3327"/>
                    <a:pt x="24918" y="3091"/>
                    <a:pt x="25861" y="2737"/>
                  </a:cubicBezTo>
                  <a:cubicBezTo>
                    <a:pt x="26758" y="2431"/>
                    <a:pt x="27513" y="2006"/>
                    <a:pt x="28150" y="1534"/>
                  </a:cubicBezTo>
                  <a:close/>
                  <a:moveTo>
                    <a:pt x="29161" y="0"/>
                  </a:moveTo>
                  <a:cubicBezTo>
                    <a:pt x="29081" y="0"/>
                    <a:pt x="29007" y="32"/>
                    <a:pt x="28976" y="95"/>
                  </a:cubicBezTo>
                  <a:cubicBezTo>
                    <a:pt x="28292" y="1038"/>
                    <a:pt x="27206" y="1793"/>
                    <a:pt x="25720" y="2336"/>
                  </a:cubicBezTo>
                  <a:cubicBezTo>
                    <a:pt x="24776" y="2690"/>
                    <a:pt x="23785" y="2926"/>
                    <a:pt x="22841" y="3115"/>
                  </a:cubicBezTo>
                  <a:cubicBezTo>
                    <a:pt x="22487" y="3209"/>
                    <a:pt x="22086" y="3304"/>
                    <a:pt x="21732" y="3398"/>
                  </a:cubicBezTo>
                  <a:cubicBezTo>
                    <a:pt x="12270" y="5757"/>
                    <a:pt x="3965" y="12765"/>
                    <a:pt x="25" y="21708"/>
                  </a:cubicBezTo>
                  <a:cubicBezTo>
                    <a:pt x="1" y="21826"/>
                    <a:pt x="25" y="21944"/>
                    <a:pt x="119" y="21991"/>
                  </a:cubicBezTo>
                  <a:cubicBezTo>
                    <a:pt x="163" y="22024"/>
                    <a:pt x="212" y="22042"/>
                    <a:pt x="261" y="22042"/>
                  </a:cubicBezTo>
                  <a:cubicBezTo>
                    <a:pt x="318" y="22042"/>
                    <a:pt x="375" y="22018"/>
                    <a:pt x="426" y="21967"/>
                  </a:cubicBezTo>
                  <a:cubicBezTo>
                    <a:pt x="2478" y="19820"/>
                    <a:pt x="5216" y="18900"/>
                    <a:pt x="8141" y="17956"/>
                  </a:cubicBezTo>
                  <a:cubicBezTo>
                    <a:pt x="8590" y="17815"/>
                    <a:pt x="9062" y="17650"/>
                    <a:pt x="9533" y="17484"/>
                  </a:cubicBezTo>
                  <a:cubicBezTo>
                    <a:pt x="17886" y="14629"/>
                    <a:pt x="25319" y="8235"/>
                    <a:pt x="29377" y="354"/>
                  </a:cubicBezTo>
                  <a:cubicBezTo>
                    <a:pt x="29448" y="260"/>
                    <a:pt x="29401" y="165"/>
                    <a:pt x="29377" y="118"/>
                  </a:cubicBezTo>
                  <a:lnTo>
                    <a:pt x="29283" y="24"/>
                  </a:lnTo>
                  <a:cubicBezTo>
                    <a:pt x="29243" y="8"/>
                    <a:pt x="29201" y="0"/>
                    <a:pt x="2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3"/>
            <p:cNvSpPr/>
            <p:nvPr/>
          </p:nvSpPr>
          <p:spPr>
            <a:xfrm>
              <a:off x="4073933" y="1305684"/>
              <a:ext cx="335544" cy="682163"/>
            </a:xfrm>
            <a:custGeom>
              <a:avLst/>
              <a:gdLst/>
              <a:ahLst/>
              <a:cxnLst/>
              <a:rect l="l" t="t" r="r" b="b"/>
              <a:pathLst>
                <a:path w="15362" h="31231" extrusionOk="0">
                  <a:moveTo>
                    <a:pt x="14819" y="788"/>
                  </a:moveTo>
                  <a:cubicBezTo>
                    <a:pt x="14819" y="1213"/>
                    <a:pt x="14701" y="1803"/>
                    <a:pt x="14583" y="2275"/>
                  </a:cubicBezTo>
                  <a:cubicBezTo>
                    <a:pt x="14512" y="2558"/>
                    <a:pt x="14465" y="2817"/>
                    <a:pt x="14418" y="3053"/>
                  </a:cubicBezTo>
                  <a:cubicBezTo>
                    <a:pt x="14252" y="4209"/>
                    <a:pt x="14064" y="5177"/>
                    <a:pt x="13922" y="6050"/>
                  </a:cubicBezTo>
                  <a:cubicBezTo>
                    <a:pt x="13521" y="8268"/>
                    <a:pt x="13096" y="10155"/>
                    <a:pt x="12601" y="11878"/>
                  </a:cubicBezTo>
                  <a:cubicBezTo>
                    <a:pt x="11350" y="16125"/>
                    <a:pt x="9581" y="19688"/>
                    <a:pt x="7315" y="22425"/>
                  </a:cubicBezTo>
                  <a:cubicBezTo>
                    <a:pt x="6466" y="23440"/>
                    <a:pt x="5522" y="24407"/>
                    <a:pt x="4602" y="25327"/>
                  </a:cubicBezTo>
                  <a:cubicBezTo>
                    <a:pt x="3139" y="26814"/>
                    <a:pt x="1629" y="28324"/>
                    <a:pt x="496" y="30117"/>
                  </a:cubicBezTo>
                  <a:cubicBezTo>
                    <a:pt x="685" y="25162"/>
                    <a:pt x="2266" y="19924"/>
                    <a:pt x="5215" y="14544"/>
                  </a:cubicBezTo>
                  <a:cubicBezTo>
                    <a:pt x="6466" y="12255"/>
                    <a:pt x="8000" y="9872"/>
                    <a:pt x="9911" y="7230"/>
                  </a:cubicBezTo>
                  <a:cubicBezTo>
                    <a:pt x="10690" y="6215"/>
                    <a:pt x="11468" y="5106"/>
                    <a:pt x="12483" y="3808"/>
                  </a:cubicBezTo>
                  <a:cubicBezTo>
                    <a:pt x="12742" y="3501"/>
                    <a:pt x="13002" y="3148"/>
                    <a:pt x="13238" y="2794"/>
                  </a:cubicBezTo>
                  <a:cubicBezTo>
                    <a:pt x="13757" y="2086"/>
                    <a:pt x="14252" y="1378"/>
                    <a:pt x="14819" y="788"/>
                  </a:cubicBezTo>
                  <a:close/>
                  <a:moveTo>
                    <a:pt x="14951" y="1"/>
                  </a:moveTo>
                  <a:cubicBezTo>
                    <a:pt x="14891" y="1"/>
                    <a:pt x="14825" y="27"/>
                    <a:pt x="14772" y="80"/>
                  </a:cubicBezTo>
                  <a:cubicBezTo>
                    <a:pt x="14040" y="764"/>
                    <a:pt x="13427" y="1637"/>
                    <a:pt x="12790" y="2487"/>
                  </a:cubicBezTo>
                  <a:cubicBezTo>
                    <a:pt x="12577" y="2864"/>
                    <a:pt x="12294" y="3195"/>
                    <a:pt x="12058" y="3525"/>
                  </a:cubicBezTo>
                  <a:cubicBezTo>
                    <a:pt x="11067" y="4776"/>
                    <a:pt x="10265" y="5885"/>
                    <a:pt x="9486" y="6946"/>
                  </a:cubicBezTo>
                  <a:cubicBezTo>
                    <a:pt x="7575" y="9589"/>
                    <a:pt x="6041" y="11972"/>
                    <a:pt x="4767" y="14285"/>
                  </a:cubicBezTo>
                  <a:cubicBezTo>
                    <a:pt x="1629" y="20065"/>
                    <a:pt x="1" y="25657"/>
                    <a:pt x="1" y="30966"/>
                  </a:cubicBezTo>
                  <a:cubicBezTo>
                    <a:pt x="1" y="31108"/>
                    <a:pt x="48" y="31179"/>
                    <a:pt x="166" y="31226"/>
                  </a:cubicBezTo>
                  <a:cubicBezTo>
                    <a:pt x="182" y="31229"/>
                    <a:pt x="197" y="31231"/>
                    <a:pt x="212" y="31231"/>
                  </a:cubicBezTo>
                  <a:cubicBezTo>
                    <a:pt x="309" y="31231"/>
                    <a:pt x="388" y="31169"/>
                    <a:pt x="449" y="31108"/>
                  </a:cubicBezTo>
                  <a:cubicBezTo>
                    <a:pt x="1558" y="29008"/>
                    <a:pt x="3281" y="27262"/>
                    <a:pt x="4932" y="25610"/>
                  </a:cubicBezTo>
                  <a:cubicBezTo>
                    <a:pt x="5876" y="24666"/>
                    <a:pt x="6820" y="23723"/>
                    <a:pt x="7669" y="22684"/>
                  </a:cubicBezTo>
                  <a:cubicBezTo>
                    <a:pt x="10005" y="19924"/>
                    <a:pt x="11799" y="16314"/>
                    <a:pt x="13026" y="11996"/>
                  </a:cubicBezTo>
                  <a:cubicBezTo>
                    <a:pt x="13545" y="10273"/>
                    <a:pt x="13969" y="8362"/>
                    <a:pt x="14370" y="6144"/>
                  </a:cubicBezTo>
                  <a:cubicBezTo>
                    <a:pt x="14536" y="5271"/>
                    <a:pt x="14677" y="4280"/>
                    <a:pt x="14866" y="3100"/>
                  </a:cubicBezTo>
                  <a:cubicBezTo>
                    <a:pt x="14890" y="2912"/>
                    <a:pt x="14960" y="2628"/>
                    <a:pt x="15008" y="2369"/>
                  </a:cubicBezTo>
                  <a:cubicBezTo>
                    <a:pt x="15149" y="1637"/>
                    <a:pt x="15361" y="788"/>
                    <a:pt x="15196" y="198"/>
                  </a:cubicBezTo>
                  <a:cubicBezTo>
                    <a:pt x="15196" y="151"/>
                    <a:pt x="15149" y="151"/>
                    <a:pt x="15149" y="127"/>
                  </a:cubicBezTo>
                  <a:cubicBezTo>
                    <a:pt x="15126" y="80"/>
                    <a:pt x="15102" y="33"/>
                    <a:pt x="15008" y="9"/>
                  </a:cubicBezTo>
                  <a:cubicBezTo>
                    <a:pt x="14990" y="3"/>
                    <a:pt x="14971" y="1"/>
                    <a:pt x="14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3"/>
            <p:cNvSpPr/>
            <p:nvPr/>
          </p:nvSpPr>
          <p:spPr>
            <a:xfrm>
              <a:off x="4388334" y="364994"/>
              <a:ext cx="620524" cy="960568"/>
            </a:xfrm>
            <a:custGeom>
              <a:avLst/>
              <a:gdLst/>
              <a:ahLst/>
              <a:cxnLst/>
              <a:rect l="l" t="t" r="r" b="b"/>
              <a:pathLst>
                <a:path w="28409" h="43977" extrusionOk="0">
                  <a:moveTo>
                    <a:pt x="28213" y="0"/>
                  </a:moveTo>
                  <a:cubicBezTo>
                    <a:pt x="28117" y="0"/>
                    <a:pt x="28021" y="64"/>
                    <a:pt x="27984" y="156"/>
                  </a:cubicBezTo>
                  <a:cubicBezTo>
                    <a:pt x="26757" y="4474"/>
                    <a:pt x="23949" y="8014"/>
                    <a:pt x="21661" y="10633"/>
                  </a:cubicBezTo>
                  <a:cubicBezTo>
                    <a:pt x="20717" y="11695"/>
                    <a:pt x="19726" y="12756"/>
                    <a:pt x="18758" y="13795"/>
                  </a:cubicBezTo>
                  <a:cubicBezTo>
                    <a:pt x="16941" y="15729"/>
                    <a:pt x="15054" y="17782"/>
                    <a:pt x="13426" y="19953"/>
                  </a:cubicBezTo>
                  <a:cubicBezTo>
                    <a:pt x="11939" y="21935"/>
                    <a:pt x="10689" y="24059"/>
                    <a:pt x="9438" y="26111"/>
                  </a:cubicBezTo>
                  <a:cubicBezTo>
                    <a:pt x="8282" y="28046"/>
                    <a:pt x="7079" y="30052"/>
                    <a:pt x="5734" y="31892"/>
                  </a:cubicBezTo>
                  <a:cubicBezTo>
                    <a:pt x="5333" y="32435"/>
                    <a:pt x="4931" y="32954"/>
                    <a:pt x="4554" y="33473"/>
                  </a:cubicBezTo>
                  <a:cubicBezTo>
                    <a:pt x="3610" y="34676"/>
                    <a:pt x="2619" y="35951"/>
                    <a:pt x="1864" y="37296"/>
                  </a:cubicBezTo>
                  <a:cubicBezTo>
                    <a:pt x="967" y="38900"/>
                    <a:pt x="0" y="41307"/>
                    <a:pt x="472" y="43784"/>
                  </a:cubicBezTo>
                  <a:cubicBezTo>
                    <a:pt x="493" y="43890"/>
                    <a:pt x="590" y="43977"/>
                    <a:pt x="695" y="43977"/>
                  </a:cubicBezTo>
                  <a:cubicBezTo>
                    <a:pt x="707" y="43977"/>
                    <a:pt x="719" y="43975"/>
                    <a:pt x="732" y="43973"/>
                  </a:cubicBezTo>
                  <a:cubicBezTo>
                    <a:pt x="849" y="43926"/>
                    <a:pt x="944" y="43808"/>
                    <a:pt x="920" y="43690"/>
                  </a:cubicBezTo>
                  <a:cubicBezTo>
                    <a:pt x="472" y="41378"/>
                    <a:pt x="1392" y="39042"/>
                    <a:pt x="2242" y="37531"/>
                  </a:cubicBezTo>
                  <a:cubicBezTo>
                    <a:pt x="2973" y="36187"/>
                    <a:pt x="3964" y="34936"/>
                    <a:pt x="4861" y="33733"/>
                  </a:cubicBezTo>
                  <a:cubicBezTo>
                    <a:pt x="5262" y="33237"/>
                    <a:pt x="5663" y="32694"/>
                    <a:pt x="6040" y="32175"/>
                  </a:cubicBezTo>
                  <a:cubicBezTo>
                    <a:pt x="7409" y="30288"/>
                    <a:pt x="8612" y="28282"/>
                    <a:pt x="9792" y="26324"/>
                  </a:cubicBezTo>
                  <a:cubicBezTo>
                    <a:pt x="11043" y="24295"/>
                    <a:pt x="12293" y="22171"/>
                    <a:pt x="13756" y="20213"/>
                  </a:cubicBezTo>
                  <a:cubicBezTo>
                    <a:pt x="15361" y="18042"/>
                    <a:pt x="17225" y="16036"/>
                    <a:pt x="19065" y="14078"/>
                  </a:cubicBezTo>
                  <a:cubicBezTo>
                    <a:pt x="20032" y="13063"/>
                    <a:pt x="21023" y="12001"/>
                    <a:pt x="21967" y="10892"/>
                  </a:cubicBezTo>
                  <a:cubicBezTo>
                    <a:pt x="24303" y="8250"/>
                    <a:pt x="27135" y="4616"/>
                    <a:pt x="28409" y="251"/>
                  </a:cubicBezTo>
                  <a:cubicBezTo>
                    <a:pt x="28409" y="204"/>
                    <a:pt x="28409" y="133"/>
                    <a:pt x="28385" y="86"/>
                  </a:cubicBezTo>
                  <a:cubicBezTo>
                    <a:pt x="28347" y="47"/>
                    <a:pt x="28308" y="9"/>
                    <a:pt x="28295" y="9"/>
                  </a:cubicBezTo>
                  <a:cubicBezTo>
                    <a:pt x="28292" y="9"/>
                    <a:pt x="28291" y="11"/>
                    <a:pt x="28291" y="15"/>
                  </a:cubicBezTo>
                  <a:cubicBezTo>
                    <a:pt x="28266" y="5"/>
                    <a:pt x="28239" y="0"/>
                    <a:pt x="28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3"/>
            <p:cNvSpPr/>
            <p:nvPr/>
          </p:nvSpPr>
          <p:spPr>
            <a:xfrm>
              <a:off x="4811969" y="510137"/>
              <a:ext cx="212353" cy="779013"/>
            </a:xfrm>
            <a:custGeom>
              <a:avLst/>
              <a:gdLst/>
              <a:ahLst/>
              <a:cxnLst/>
              <a:rect l="l" t="t" r="r" b="b"/>
              <a:pathLst>
                <a:path w="9722" h="35665" extrusionOk="0">
                  <a:moveTo>
                    <a:pt x="6442" y="0"/>
                  </a:moveTo>
                  <a:cubicBezTo>
                    <a:pt x="6418" y="0"/>
                    <a:pt x="6371" y="71"/>
                    <a:pt x="6418" y="95"/>
                  </a:cubicBezTo>
                  <a:cubicBezTo>
                    <a:pt x="8660" y="5828"/>
                    <a:pt x="9509" y="12034"/>
                    <a:pt x="8896" y="18145"/>
                  </a:cubicBezTo>
                  <a:cubicBezTo>
                    <a:pt x="8542" y="21566"/>
                    <a:pt x="7740" y="24610"/>
                    <a:pt x="6489" y="27182"/>
                  </a:cubicBezTo>
                  <a:cubicBezTo>
                    <a:pt x="5144" y="30037"/>
                    <a:pt x="3021" y="32751"/>
                    <a:pt x="48" y="35511"/>
                  </a:cubicBezTo>
                  <a:cubicBezTo>
                    <a:pt x="0" y="35558"/>
                    <a:pt x="0" y="35606"/>
                    <a:pt x="48" y="35629"/>
                  </a:cubicBezTo>
                  <a:cubicBezTo>
                    <a:pt x="59" y="35653"/>
                    <a:pt x="77" y="35665"/>
                    <a:pt x="98" y="35665"/>
                  </a:cubicBezTo>
                  <a:cubicBezTo>
                    <a:pt x="118" y="35665"/>
                    <a:pt x="142" y="35653"/>
                    <a:pt x="166" y="35629"/>
                  </a:cubicBezTo>
                  <a:cubicBezTo>
                    <a:pt x="3139" y="32868"/>
                    <a:pt x="5262" y="30131"/>
                    <a:pt x="6654" y="27253"/>
                  </a:cubicBezTo>
                  <a:cubicBezTo>
                    <a:pt x="7881" y="24705"/>
                    <a:pt x="8707" y="21637"/>
                    <a:pt x="9061" y="18169"/>
                  </a:cubicBezTo>
                  <a:cubicBezTo>
                    <a:pt x="9722" y="12034"/>
                    <a:pt x="8872" y="5781"/>
                    <a:pt x="6583" y="47"/>
                  </a:cubicBezTo>
                  <a:cubicBezTo>
                    <a:pt x="6583" y="0"/>
                    <a:pt x="6536" y="0"/>
                    <a:pt x="6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3"/>
            <p:cNvSpPr/>
            <p:nvPr/>
          </p:nvSpPr>
          <p:spPr>
            <a:xfrm>
              <a:off x="4308434" y="502601"/>
              <a:ext cx="612289" cy="136778"/>
            </a:xfrm>
            <a:custGeom>
              <a:avLst/>
              <a:gdLst/>
              <a:ahLst/>
              <a:cxnLst/>
              <a:rect l="l" t="t" r="r" b="b"/>
              <a:pathLst>
                <a:path w="28032" h="6262" extrusionOk="0">
                  <a:moveTo>
                    <a:pt x="13097" y="161"/>
                  </a:moveTo>
                  <a:cubicBezTo>
                    <a:pt x="14111" y="161"/>
                    <a:pt x="15133" y="347"/>
                    <a:pt x="16140" y="534"/>
                  </a:cubicBezTo>
                  <a:cubicBezTo>
                    <a:pt x="16470" y="581"/>
                    <a:pt x="16753" y="652"/>
                    <a:pt x="17084" y="699"/>
                  </a:cubicBezTo>
                  <a:cubicBezTo>
                    <a:pt x="18699" y="981"/>
                    <a:pt x="20347" y="1119"/>
                    <a:pt x="21952" y="1119"/>
                  </a:cubicBezTo>
                  <a:cubicBezTo>
                    <a:pt x="23980" y="1119"/>
                    <a:pt x="25939" y="898"/>
                    <a:pt x="27678" y="463"/>
                  </a:cubicBezTo>
                  <a:lnTo>
                    <a:pt x="27678" y="463"/>
                  </a:lnTo>
                  <a:cubicBezTo>
                    <a:pt x="24885" y="2798"/>
                    <a:pt x="21227" y="4119"/>
                    <a:pt x="17581" y="4119"/>
                  </a:cubicBezTo>
                  <a:cubicBezTo>
                    <a:pt x="17100" y="4119"/>
                    <a:pt x="16619" y="4096"/>
                    <a:pt x="16140" y="4050"/>
                  </a:cubicBezTo>
                  <a:cubicBezTo>
                    <a:pt x="15456" y="3955"/>
                    <a:pt x="14771" y="3861"/>
                    <a:pt x="14134" y="3743"/>
                  </a:cubicBezTo>
                  <a:cubicBezTo>
                    <a:pt x="13071" y="3577"/>
                    <a:pt x="11984" y="3399"/>
                    <a:pt x="10906" y="3399"/>
                  </a:cubicBezTo>
                  <a:cubicBezTo>
                    <a:pt x="10454" y="3399"/>
                    <a:pt x="10003" y="3430"/>
                    <a:pt x="9557" y="3507"/>
                  </a:cubicBezTo>
                  <a:cubicBezTo>
                    <a:pt x="8354" y="3719"/>
                    <a:pt x="7197" y="4286"/>
                    <a:pt x="6112" y="4781"/>
                  </a:cubicBezTo>
                  <a:cubicBezTo>
                    <a:pt x="5687" y="4993"/>
                    <a:pt x="5310" y="5159"/>
                    <a:pt x="4909" y="5347"/>
                  </a:cubicBezTo>
                  <a:cubicBezTo>
                    <a:pt x="3679" y="5860"/>
                    <a:pt x="2622" y="6125"/>
                    <a:pt x="1685" y="6125"/>
                  </a:cubicBezTo>
                  <a:cubicBezTo>
                    <a:pt x="1328" y="6125"/>
                    <a:pt x="987" y="6086"/>
                    <a:pt x="661" y="6008"/>
                  </a:cubicBezTo>
                  <a:cubicBezTo>
                    <a:pt x="2738" y="5937"/>
                    <a:pt x="4696" y="4640"/>
                    <a:pt x="6395" y="3342"/>
                  </a:cubicBezTo>
                  <a:lnTo>
                    <a:pt x="6725" y="3106"/>
                  </a:lnTo>
                  <a:cubicBezTo>
                    <a:pt x="8448" y="1832"/>
                    <a:pt x="10218" y="463"/>
                    <a:pt x="12294" y="204"/>
                  </a:cubicBezTo>
                  <a:cubicBezTo>
                    <a:pt x="12561" y="174"/>
                    <a:pt x="12829" y="161"/>
                    <a:pt x="13097" y="161"/>
                  </a:cubicBezTo>
                  <a:close/>
                  <a:moveTo>
                    <a:pt x="13113" y="0"/>
                  </a:moveTo>
                  <a:cubicBezTo>
                    <a:pt x="12817" y="0"/>
                    <a:pt x="12520" y="19"/>
                    <a:pt x="12223" y="62"/>
                  </a:cubicBezTo>
                  <a:cubicBezTo>
                    <a:pt x="10052" y="322"/>
                    <a:pt x="8283" y="1690"/>
                    <a:pt x="6560" y="2988"/>
                  </a:cubicBezTo>
                  <a:lnTo>
                    <a:pt x="6230" y="3224"/>
                  </a:lnTo>
                  <a:cubicBezTo>
                    <a:pt x="4542" y="4485"/>
                    <a:pt x="2552" y="5853"/>
                    <a:pt x="406" y="5853"/>
                  </a:cubicBezTo>
                  <a:cubicBezTo>
                    <a:pt x="303" y="5853"/>
                    <a:pt x="199" y="5849"/>
                    <a:pt x="95" y="5843"/>
                  </a:cubicBezTo>
                  <a:cubicBezTo>
                    <a:pt x="24" y="5843"/>
                    <a:pt x="1" y="5867"/>
                    <a:pt x="1" y="5890"/>
                  </a:cubicBezTo>
                  <a:cubicBezTo>
                    <a:pt x="1" y="5937"/>
                    <a:pt x="24" y="5984"/>
                    <a:pt x="72" y="5984"/>
                  </a:cubicBezTo>
                  <a:cubicBezTo>
                    <a:pt x="564" y="6169"/>
                    <a:pt x="1092" y="6262"/>
                    <a:pt x="1664" y="6262"/>
                  </a:cubicBezTo>
                  <a:cubicBezTo>
                    <a:pt x="2626" y="6262"/>
                    <a:pt x="3712" y="5998"/>
                    <a:pt x="4956" y="5465"/>
                  </a:cubicBezTo>
                  <a:cubicBezTo>
                    <a:pt x="5381" y="5277"/>
                    <a:pt x="5782" y="5064"/>
                    <a:pt x="6159" y="4899"/>
                  </a:cubicBezTo>
                  <a:cubicBezTo>
                    <a:pt x="7221" y="4404"/>
                    <a:pt x="8377" y="3861"/>
                    <a:pt x="9557" y="3649"/>
                  </a:cubicBezTo>
                  <a:cubicBezTo>
                    <a:pt x="10003" y="3572"/>
                    <a:pt x="10452" y="3540"/>
                    <a:pt x="10900" y="3540"/>
                  </a:cubicBezTo>
                  <a:cubicBezTo>
                    <a:pt x="11968" y="3540"/>
                    <a:pt x="13033" y="3718"/>
                    <a:pt x="14064" y="3885"/>
                  </a:cubicBezTo>
                  <a:cubicBezTo>
                    <a:pt x="14724" y="4002"/>
                    <a:pt x="15409" y="4120"/>
                    <a:pt x="16069" y="4191"/>
                  </a:cubicBezTo>
                  <a:cubicBezTo>
                    <a:pt x="16544" y="4236"/>
                    <a:pt x="17021" y="4258"/>
                    <a:pt x="17498" y="4258"/>
                  </a:cubicBezTo>
                  <a:cubicBezTo>
                    <a:pt x="21293" y="4258"/>
                    <a:pt x="25111" y="2860"/>
                    <a:pt x="27961" y="345"/>
                  </a:cubicBezTo>
                  <a:cubicBezTo>
                    <a:pt x="27985" y="345"/>
                    <a:pt x="28032" y="298"/>
                    <a:pt x="27985" y="274"/>
                  </a:cubicBezTo>
                  <a:cubicBezTo>
                    <a:pt x="27961" y="227"/>
                    <a:pt x="27938" y="227"/>
                    <a:pt x="27843" y="227"/>
                  </a:cubicBezTo>
                  <a:cubicBezTo>
                    <a:pt x="26059" y="727"/>
                    <a:pt x="23995" y="980"/>
                    <a:pt x="21852" y="980"/>
                  </a:cubicBezTo>
                  <a:cubicBezTo>
                    <a:pt x="20256" y="980"/>
                    <a:pt x="18615" y="840"/>
                    <a:pt x="17013" y="558"/>
                  </a:cubicBezTo>
                  <a:cubicBezTo>
                    <a:pt x="16706" y="510"/>
                    <a:pt x="16400" y="440"/>
                    <a:pt x="16069" y="392"/>
                  </a:cubicBezTo>
                  <a:cubicBezTo>
                    <a:pt x="15105" y="210"/>
                    <a:pt x="14112" y="0"/>
                    <a:pt x="131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3"/>
            <p:cNvSpPr/>
            <p:nvPr/>
          </p:nvSpPr>
          <p:spPr>
            <a:xfrm>
              <a:off x="4816097" y="509919"/>
              <a:ext cx="153072" cy="764924"/>
            </a:xfrm>
            <a:custGeom>
              <a:avLst/>
              <a:gdLst/>
              <a:ahLst/>
              <a:cxnLst/>
              <a:rect l="l" t="t" r="r" b="b"/>
              <a:pathLst>
                <a:path w="7008" h="35020" extrusionOk="0">
                  <a:moveTo>
                    <a:pt x="6630" y="1"/>
                  </a:moveTo>
                  <a:cubicBezTo>
                    <a:pt x="6594" y="1"/>
                    <a:pt x="6577" y="23"/>
                    <a:pt x="6560" y="57"/>
                  </a:cubicBezTo>
                  <a:cubicBezTo>
                    <a:pt x="5333" y="2323"/>
                    <a:pt x="4955" y="5201"/>
                    <a:pt x="5380" y="8906"/>
                  </a:cubicBezTo>
                  <a:cubicBezTo>
                    <a:pt x="5498" y="10109"/>
                    <a:pt x="5687" y="11336"/>
                    <a:pt x="5899" y="12516"/>
                  </a:cubicBezTo>
                  <a:cubicBezTo>
                    <a:pt x="6206" y="14262"/>
                    <a:pt x="6489" y="16055"/>
                    <a:pt x="6583" y="17825"/>
                  </a:cubicBezTo>
                  <a:cubicBezTo>
                    <a:pt x="6866" y="24077"/>
                    <a:pt x="4412" y="30448"/>
                    <a:pt x="24" y="34884"/>
                  </a:cubicBezTo>
                  <a:cubicBezTo>
                    <a:pt x="0" y="34908"/>
                    <a:pt x="0" y="34978"/>
                    <a:pt x="24" y="35002"/>
                  </a:cubicBezTo>
                  <a:cubicBezTo>
                    <a:pt x="36" y="35014"/>
                    <a:pt x="59" y="35020"/>
                    <a:pt x="83" y="35020"/>
                  </a:cubicBezTo>
                  <a:cubicBezTo>
                    <a:pt x="106" y="35020"/>
                    <a:pt x="130" y="35014"/>
                    <a:pt x="142" y="35002"/>
                  </a:cubicBezTo>
                  <a:cubicBezTo>
                    <a:pt x="4578" y="30519"/>
                    <a:pt x="7008" y="24125"/>
                    <a:pt x="6725" y="17825"/>
                  </a:cubicBezTo>
                  <a:cubicBezTo>
                    <a:pt x="6630" y="16031"/>
                    <a:pt x="6347" y="14238"/>
                    <a:pt x="6041" y="12492"/>
                  </a:cubicBezTo>
                  <a:cubicBezTo>
                    <a:pt x="5875" y="11312"/>
                    <a:pt x="5663" y="10109"/>
                    <a:pt x="5521" y="8906"/>
                  </a:cubicBezTo>
                  <a:cubicBezTo>
                    <a:pt x="5097" y="5225"/>
                    <a:pt x="5474" y="2370"/>
                    <a:pt x="6701" y="128"/>
                  </a:cubicBezTo>
                  <a:cubicBezTo>
                    <a:pt x="6725" y="105"/>
                    <a:pt x="6701" y="81"/>
                    <a:pt x="6701" y="57"/>
                  </a:cubicBezTo>
                  <a:lnTo>
                    <a:pt x="6678" y="10"/>
                  </a:lnTo>
                  <a:cubicBezTo>
                    <a:pt x="6659" y="4"/>
                    <a:pt x="6643" y="1"/>
                    <a:pt x="6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3"/>
            <p:cNvSpPr/>
            <p:nvPr/>
          </p:nvSpPr>
          <p:spPr>
            <a:xfrm>
              <a:off x="4673335" y="721441"/>
              <a:ext cx="99493" cy="656826"/>
            </a:xfrm>
            <a:custGeom>
              <a:avLst/>
              <a:gdLst/>
              <a:ahLst/>
              <a:cxnLst/>
              <a:rect l="l" t="t" r="r" b="b"/>
              <a:pathLst>
                <a:path w="4555" h="30071" extrusionOk="0">
                  <a:moveTo>
                    <a:pt x="4507" y="0"/>
                  </a:moveTo>
                  <a:cubicBezTo>
                    <a:pt x="4483" y="0"/>
                    <a:pt x="4413" y="47"/>
                    <a:pt x="4413" y="71"/>
                  </a:cubicBezTo>
                  <a:cubicBezTo>
                    <a:pt x="4035" y="2195"/>
                    <a:pt x="3186" y="4224"/>
                    <a:pt x="2383" y="6206"/>
                  </a:cubicBezTo>
                  <a:cubicBezTo>
                    <a:pt x="1463" y="8447"/>
                    <a:pt x="496" y="10736"/>
                    <a:pt x="189" y="13166"/>
                  </a:cubicBezTo>
                  <a:cubicBezTo>
                    <a:pt x="0" y="14747"/>
                    <a:pt x="47" y="16564"/>
                    <a:pt x="378" y="18759"/>
                  </a:cubicBezTo>
                  <a:cubicBezTo>
                    <a:pt x="968" y="22652"/>
                    <a:pt x="2124" y="26474"/>
                    <a:pt x="3776" y="30037"/>
                  </a:cubicBezTo>
                  <a:cubicBezTo>
                    <a:pt x="3792" y="30054"/>
                    <a:pt x="3821" y="30070"/>
                    <a:pt x="3853" y="30070"/>
                  </a:cubicBezTo>
                  <a:cubicBezTo>
                    <a:pt x="3866" y="30070"/>
                    <a:pt x="3880" y="30068"/>
                    <a:pt x="3893" y="30061"/>
                  </a:cubicBezTo>
                  <a:cubicBezTo>
                    <a:pt x="3917" y="30037"/>
                    <a:pt x="3941" y="29966"/>
                    <a:pt x="3917" y="29943"/>
                  </a:cubicBezTo>
                  <a:cubicBezTo>
                    <a:pt x="2265" y="26403"/>
                    <a:pt x="1109" y="22628"/>
                    <a:pt x="543" y="18735"/>
                  </a:cubicBezTo>
                  <a:cubicBezTo>
                    <a:pt x="236" y="16564"/>
                    <a:pt x="165" y="14795"/>
                    <a:pt x="378" y="13190"/>
                  </a:cubicBezTo>
                  <a:cubicBezTo>
                    <a:pt x="661" y="10807"/>
                    <a:pt x="1605" y="8495"/>
                    <a:pt x="2525" y="6300"/>
                  </a:cubicBezTo>
                  <a:cubicBezTo>
                    <a:pt x="3327" y="4318"/>
                    <a:pt x="4177" y="2242"/>
                    <a:pt x="4554" y="118"/>
                  </a:cubicBezTo>
                  <a:lnTo>
                    <a:pt x="4554" y="71"/>
                  </a:lnTo>
                  <a:cubicBezTo>
                    <a:pt x="4554" y="47"/>
                    <a:pt x="4531" y="47"/>
                    <a:pt x="4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3"/>
            <p:cNvSpPr/>
            <p:nvPr/>
          </p:nvSpPr>
          <p:spPr>
            <a:xfrm>
              <a:off x="4719204" y="704950"/>
              <a:ext cx="63409" cy="662286"/>
            </a:xfrm>
            <a:custGeom>
              <a:avLst/>
              <a:gdLst/>
              <a:ahLst/>
              <a:cxnLst/>
              <a:rect l="l" t="t" r="r" b="b"/>
              <a:pathLst>
                <a:path w="2903" h="30321" extrusionOk="0">
                  <a:moveTo>
                    <a:pt x="2667" y="0"/>
                  </a:moveTo>
                  <a:cubicBezTo>
                    <a:pt x="2619" y="0"/>
                    <a:pt x="2572" y="47"/>
                    <a:pt x="2572" y="95"/>
                  </a:cubicBezTo>
                  <a:cubicBezTo>
                    <a:pt x="2714" y="5073"/>
                    <a:pt x="2336" y="10052"/>
                    <a:pt x="1487" y="14960"/>
                  </a:cubicBezTo>
                  <a:cubicBezTo>
                    <a:pt x="1369" y="15668"/>
                    <a:pt x="1251" y="16375"/>
                    <a:pt x="1109" y="17083"/>
                  </a:cubicBezTo>
                  <a:cubicBezTo>
                    <a:pt x="779" y="18759"/>
                    <a:pt x="425" y="20528"/>
                    <a:pt x="260" y="22274"/>
                  </a:cubicBezTo>
                  <a:cubicBezTo>
                    <a:pt x="0" y="24398"/>
                    <a:pt x="944" y="27040"/>
                    <a:pt x="1699" y="29188"/>
                  </a:cubicBezTo>
                  <a:cubicBezTo>
                    <a:pt x="1817" y="29542"/>
                    <a:pt x="1935" y="29943"/>
                    <a:pt x="2053" y="30249"/>
                  </a:cubicBezTo>
                  <a:cubicBezTo>
                    <a:pt x="2053" y="30320"/>
                    <a:pt x="2100" y="30320"/>
                    <a:pt x="2124" y="30320"/>
                  </a:cubicBezTo>
                  <a:cubicBezTo>
                    <a:pt x="2195" y="30320"/>
                    <a:pt x="2195" y="30249"/>
                    <a:pt x="2195" y="30226"/>
                  </a:cubicBezTo>
                  <a:cubicBezTo>
                    <a:pt x="2077" y="29896"/>
                    <a:pt x="1959" y="29518"/>
                    <a:pt x="1841" y="29164"/>
                  </a:cubicBezTo>
                  <a:cubicBezTo>
                    <a:pt x="1109" y="27040"/>
                    <a:pt x="189" y="24374"/>
                    <a:pt x="401" y="22298"/>
                  </a:cubicBezTo>
                  <a:cubicBezTo>
                    <a:pt x="567" y="20552"/>
                    <a:pt x="920" y="18782"/>
                    <a:pt x="1251" y="17107"/>
                  </a:cubicBezTo>
                  <a:cubicBezTo>
                    <a:pt x="1392" y="16399"/>
                    <a:pt x="1534" y="15691"/>
                    <a:pt x="1652" y="14983"/>
                  </a:cubicBezTo>
                  <a:cubicBezTo>
                    <a:pt x="2525" y="10075"/>
                    <a:pt x="2902" y="5073"/>
                    <a:pt x="2761" y="71"/>
                  </a:cubicBezTo>
                  <a:lnTo>
                    <a:pt x="2761" y="47"/>
                  </a:lnTo>
                  <a:cubicBezTo>
                    <a:pt x="2761" y="24"/>
                    <a:pt x="2714" y="24"/>
                    <a:pt x="2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3"/>
            <p:cNvSpPr/>
            <p:nvPr/>
          </p:nvSpPr>
          <p:spPr>
            <a:xfrm>
              <a:off x="4459955" y="1102877"/>
              <a:ext cx="298434" cy="547810"/>
            </a:xfrm>
            <a:custGeom>
              <a:avLst/>
              <a:gdLst/>
              <a:ahLst/>
              <a:cxnLst/>
              <a:rect l="l" t="t" r="r" b="b"/>
              <a:pathLst>
                <a:path w="13663" h="25080" extrusionOk="0">
                  <a:moveTo>
                    <a:pt x="1704" y="0"/>
                  </a:moveTo>
                  <a:cubicBezTo>
                    <a:pt x="1700" y="0"/>
                    <a:pt x="1700" y="13"/>
                    <a:pt x="1700" y="45"/>
                  </a:cubicBezTo>
                  <a:cubicBezTo>
                    <a:pt x="1652" y="45"/>
                    <a:pt x="1629" y="69"/>
                    <a:pt x="1629" y="92"/>
                  </a:cubicBezTo>
                  <a:cubicBezTo>
                    <a:pt x="1039" y="5496"/>
                    <a:pt x="3115" y="10451"/>
                    <a:pt x="4956" y="13683"/>
                  </a:cubicBezTo>
                  <a:cubicBezTo>
                    <a:pt x="7221" y="17694"/>
                    <a:pt x="10265" y="21328"/>
                    <a:pt x="13214" y="24702"/>
                  </a:cubicBezTo>
                  <a:cubicBezTo>
                    <a:pt x="7834" y="21446"/>
                    <a:pt x="3658" y="16255"/>
                    <a:pt x="1629" y="10333"/>
                  </a:cubicBezTo>
                  <a:cubicBezTo>
                    <a:pt x="355" y="6605"/>
                    <a:pt x="166" y="3278"/>
                    <a:pt x="1063" y="423"/>
                  </a:cubicBezTo>
                  <a:cubicBezTo>
                    <a:pt x="1063" y="399"/>
                    <a:pt x="1039" y="328"/>
                    <a:pt x="992" y="328"/>
                  </a:cubicBezTo>
                  <a:cubicBezTo>
                    <a:pt x="968" y="328"/>
                    <a:pt x="921" y="352"/>
                    <a:pt x="921" y="399"/>
                  </a:cubicBezTo>
                  <a:cubicBezTo>
                    <a:pt x="1" y="3278"/>
                    <a:pt x="213" y="6652"/>
                    <a:pt x="1464" y="10380"/>
                  </a:cubicBezTo>
                  <a:cubicBezTo>
                    <a:pt x="3540" y="16491"/>
                    <a:pt x="7952" y="21823"/>
                    <a:pt x="13545" y="25080"/>
                  </a:cubicBezTo>
                  <a:cubicBezTo>
                    <a:pt x="13568" y="25080"/>
                    <a:pt x="13592" y="25080"/>
                    <a:pt x="13615" y="25056"/>
                  </a:cubicBezTo>
                  <a:cubicBezTo>
                    <a:pt x="13662" y="25009"/>
                    <a:pt x="13662" y="24985"/>
                    <a:pt x="13615" y="24962"/>
                  </a:cubicBezTo>
                  <a:cubicBezTo>
                    <a:pt x="10595" y="21517"/>
                    <a:pt x="7433" y="17742"/>
                    <a:pt x="5074" y="13612"/>
                  </a:cubicBezTo>
                  <a:cubicBezTo>
                    <a:pt x="3233" y="10380"/>
                    <a:pt x="1181" y="5425"/>
                    <a:pt x="1747" y="92"/>
                  </a:cubicBezTo>
                  <a:lnTo>
                    <a:pt x="1747" y="45"/>
                  </a:lnTo>
                  <a:cubicBezTo>
                    <a:pt x="1721" y="19"/>
                    <a:pt x="1709" y="0"/>
                    <a:pt x="1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3"/>
            <p:cNvSpPr/>
            <p:nvPr/>
          </p:nvSpPr>
          <p:spPr>
            <a:xfrm>
              <a:off x="4001263" y="760015"/>
              <a:ext cx="691162" cy="363066"/>
            </a:xfrm>
            <a:custGeom>
              <a:avLst/>
              <a:gdLst/>
              <a:ahLst/>
              <a:cxnLst/>
              <a:rect l="l" t="t" r="r" b="b"/>
              <a:pathLst>
                <a:path w="31643" h="16622" extrusionOk="0">
                  <a:moveTo>
                    <a:pt x="31567" y="1"/>
                  </a:moveTo>
                  <a:cubicBezTo>
                    <a:pt x="31545" y="1"/>
                    <a:pt x="31524" y="24"/>
                    <a:pt x="31524" y="75"/>
                  </a:cubicBezTo>
                  <a:cubicBezTo>
                    <a:pt x="30038" y="1160"/>
                    <a:pt x="28150" y="1514"/>
                    <a:pt x="26357" y="1844"/>
                  </a:cubicBezTo>
                  <a:cubicBezTo>
                    <a:pt x="24587" y="2175"/>
                    <a:pt x="22794" y="2481"/>
                    <a:pt x="21284" y="3496"/>
                  </a:cubicBezTo>
                  <a:cubicBezTo>
                    <a:pt x="19774" y="4487"/>
                    <a:pt x="18783" y="6068"/>
                    <a:pt x="17815" y="7554"/>
                  </a:cubicBezTo>
                  <a:cubicBezTo>
                    <a:pt x="17462" y="8097"/>
                    <a:pt x="17060" y="8687"/>
                    <a:pt x="16683" y="9206"/>
                  </a:cubicBezTo>
                  <a:cubicBezTo>
                    <a:pt x="13436" y="13743"/>
                    <a:pt x="7858" y="16481"/>
                    <a:pt x="2297" y="16481"/>
                  </a:cubicBezTo>
                  <a:cubicBezTo>
                    <a:pt x="1553" y="16481"/>
                    <a:pt x="809" y="16432"/>
                    <a:pt x="72" y="16332"/>
                  </a:cubicBezTo>
                  <a:cubicBezTo>
                    <a:pt x="48" y="16332"/>
                    <a:pt x="1" y="16355"/>
                    <a:pt x="1" y="16379"/>
                  </a:cubicBezTo>
                  <a:cubicBezTo>
                    <a:pt x="1" y="16403"/>
                    <a:pt x="25" y="16473"/>
                    <a:pt x="48" y="16473"/>
                  </a:cubicBezTo>
                  <a:cubicBezTo>
                    <a:pt x="784" y="16573"/>
                    <a:pt x="1527" y="16622"/>
                    <a:pt x="2270" y="16622"/>
                  </a:cubicBezTo>
                  <a:cubicBezTo>
                    <a:pt x="7870" y="16622"/>
                    <a:pt x="13531" y="13862"/>
                    <a:pt x="16801" y="9300"/>
                  </a:cubicBezTo>
                  <a:cubicBezTo>
                    <a:pt x="17178" y="8734"/>
                    <a:pt x="17579" y="8192"/>
                    <a:pt x="17933" y="7625"/>
                  </a:cubicBezTo>
                  <a:cubicBezTo>
                    <a:pt x="18877" y="6115"/>
                    <a:pt x="19868" y="4581"/>
                    <a:pt x="21355" y="3567"/>
                  </a:cubicBezTo>
                  <a:cubicBezTo>
                    <a:pt x="22818" y="2576"/>
                    <a:pt x="24611" y="2245"/>
                    <a:pt x="26357" y="1915"/>
                  </a:cubicBezTo>
                  <a:cubicBezTo>
                    <a:pt x="28197" y="1585"/>
                    <a:pt x="30085" y="1231"/>
                    <a:pt x="31571" y="122"/>
                  </a:cubicBezTo>
                  <a:cubicBezTo>
                    <a:pt x="31619" y="122"/>
                    <a:pt x="31642" y="75"/>
                    <a:pt x="31619" y="51"/>
                  </a:cubicBezTo>
                  <a:cubicBezTo>
                    <a:pt x="31608" y="18"/>
                    <a:pt x="31587" y="1"/>
                    <a:pt x="3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3"/>
            <p:cNvSpPr/>
            <p:nvPr/>
          </p:nvSpPr>
          <p:spPr>
            <a:xfrm>
              <a:off x="3991477" y="755450"/>
              <a:ext cx="662811" cy="355050"/>
            </a:xfrm>
            <a:custGeom>
              <a:avLst/>
              <a:gdLst/>
              <a:ahLst/>
              <a:cxnLst/>
              <a:rect l="l" t="t" r="r" b="b"/>
              <a:pathLst>
                <a:path w="30345" h="16255" extrusionOk="0">
                  <a:moveTo>
                    <a:pt x="30226" y="1"/>
                  </a:moveTo>
                  <a:cubicBezTo>
                    <a:pt x="24634" y="661"/>
                    <a:pt x="19207" y="3375"/>
                    <a:pt x="15338" y="7480"/>
                  </a:cubicBezTo>
                  <a:cubicBezTo>
                    <a:pt x="14771" y="8070"/>
                    <a:pt x="14252" y="8684"/>
                    <a:pt x="13710" y="9297"/>
                  </a:cubicBezTo>
                  <a:cubicBezTo>
                    <a:pt x="12884" y="10265"/>
                    <a:pt x="12034" y="11279"/>
                    <a:pt x="11067" y="12152"/>
                  </a:cubicBezTo>
                  <a:cubicBezTo>
                    <a:pt x="8267" y="14665"/>
                    <a:pt x="4623" y="16066"/>
                    <a:pt x="885" y="16066"/>
                  </a:cubicBezTo>
                  <a:cubicBezTo>
                    <a:pt x="622" y="16066"/>
                    <a:pt x="359" y="16059"/>
                    <a:pt x="95" y="16045"/>
                  </a:cubicBezTo>
                  <a:cubicBezTo>
                    <a:pt x="24" y="16045"/>
                    <a:pt x="1" y="16116"/>
                    <a:pt x="1" y="16140"/>
                  </a:cubicBezTo>
                  <a:cubicBezTo>
                    <a:pt x="1" y="16211"/>
                    <a:pt x="48" y="16234"/>
                    <a:pt x="95" y="16234"/>
                  </a:cubicBezTo>
                  <a:cubicBezTo>
                    <a:pt x="353" y="16248"/>
                    <a:pt x="611" y="16254"/>
                    <a:pt x="869" y="16254"/>
                  </a:cubicBezTo>
                  <a:cubicBezTo>
                    <a:pt x="4642" y="16254"/>
                    <a:pt x="8358" y="14812"/>
                    <a:pt x="11185" y="12294"/>
                  </a:cubicBezTo>
                  <a:cubicBezTo>
                    <a:pt x="12152" y="11397"/>
                    <a:pt x="13025" y="10383"/>
                    <a:pt x="13851" y="9415"/>
                  </a:cubicBezTo>
                  <a:cubicBezTo>
                    <a:pt x="14394" y="8825"/>
                    <a:pt x="14913" y="8188"/>
                    <a:pt x="15479" y="7598"/>
                  </a:cubicBezTo>
                  <a:cubicBezTo>
                    <a:pt x="19349" y="3516"/>
                    <a:pt x="24752" y="803"/>
                    <a:pt x="30297" y="166"/>
                  </a:cubicBezTo>
                  <a:cubicBezTo>
                    <a:pt x="30321" y="166"/>
                    <a:pt x="30344" y="95"/>
                    <a:pt x="30344" y="71"/>
                  </a:cubicBezTo>
                  <a:lnTo>
                    <a:pt x="30344" y="48"/>
                  </a:lnTo>
                  <a:cubicBezTo>
                    <a:pt x="30344" y="24"/>
                    <a:pt x="30321" y="24"/>
                    <a:pt x="30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3"/>
            <p:cNvSpPr/>
            <p:nvPr/>
          </p:nvSpPr>
          <p:spPr>
            <a:xfrm>
              <a:off x="3883248" y="1140664"/>
              <a:ext cx="574676" cy="411338"/>
            </a:xfrm>
            <a:custGeom>
              <a:avLst/>
              <a:gdLst/>
              <a:ahLst/>
              <a:cxnLst/>
              <a:rect l="l" t="t" r="r" b="b"/>
              <a:pathLst>
                <a:path w="26310" h="18832" extrusionOk="0">
                  <a:moveTo>
                    <a:pt x="26284" y="1"/>
                  </a:moveTo>
                  <a:cubicBezTo>
                    <a:pt x="26281" y="1"/>
                    <a:pt x="26270" y="22"/>
                    <a:pt x="26239" y="85"/>
                  </a:cubicBezTo>
                  <a:cubicBezTo>
                    <a:pt x="26224" y="70"/>
                    <a:pt x="26212" y="64"/>
                    <a:pt x="26200" y="64"/>
                  </a:cubicBezTo>
                  <a:cubicBezTo>
                    <a:pt x="26175" y="64"/>
                    <a:pt x="26153" y="92"/>
                    <a:pt x="26121" y="108"/>
                  </a:cubicBezTo>
                  <a:cubicBezTo>
                    <a:pt x="25366" y="1548"/>
                    <a:pt x="23879" y="2562"/>
                    <a:pt x="22629" y="3412"/>
                  </a:cubicBezTo>
                  <a:lnTo>
                    <a:pt x="260" y="18560"/>
                  </a:lnTo>
                  <a:cubicBezTo>
                    <a:pt x="1086" y="16861"/>
                    <a:pt x="2242" y="15327"/>
                    <a:pt x="3752" y="14029"/>
                  </a:cubicBezTo>
                  <a:cubicBezTo>
                    <a:pt x="5286" y="12708"/>
                    <a:pt x="7056" y="11576"/>
                    <a:pt x="8731" y="10490"/>
                  </a:cubicBezTo>
                  <a:lnTo>
                    <a:pt x="22204" y="1878"/>
                  </a:lnTo>
                  <a:cubicBezTo>
                    <a:pt x="22227" y="1854"/>
                    <a:pt x="22275" y="1784"/>
                    <a:pt x="22227" y="1760"/>
                  </a:cubicBezTo>
                  <a:cubicBezTo>
                    <a:pt x="22211" y="1744"/>
                    <a:pt x="22184" y="1716"/>
                    <a:pt x="22153" y="1716"/>
                  </a:cubicBezTo>
                  <a:cubicBezTo>
                    <a:pt x="22139" y="1716"/>
                    <a:pt x="22124" y="1722"/>
                    <a:pt x="22109" y="1736"/>
                  </a:cubicBezTo>
                  <a:lnTo>
                    <a:pt x="8637" y="10349"/>
                  </a:lnTo>
                  <a:cubicBezTo>
                    <a:pt x="6938" y="11410"/>
                    <a:pt x="5192" y="12519"/>
                    <a:pt x="3634" y="13888"/>
                  </a:cubicBezTo>
                  <a:cubicBezTo>
                    <a:pt x="2030" y="15233"/>
                    <a:pt x="826" y="16861"/>
                    <a:pt x="1" y="18725"/>
                  </a:cubicBezTo>
                  <a:cubicBezTo>
                    <a:pt x="1" y="18749"/>
                    <a:pt x="1" y="18772"/>
                    <a:pt x="24" y="18796"/>
                  </a:cubicBezTo>
                  <a:cubicBezTo>
                    <a:pt x="36" y="18819"/>
                    <a:pt x="54" y="18831"/>
                    <a:pt x="71" y="18831"/>
                  </a:cubicBezTo>
                  <a:cubicBezTo>
                    <a:pt x="89" y="18831"/>
                    <a:pt x="107" y="18819"/>
                    <a:pt x="119" y="18796"/>
                  </a:cubicBezTo>
                  <a:lnTo>
                    <a:pt x="22699" y="3459"/>
                  </a:lnTo>
                  <a:cubicBezTo>
                    <a:pt x="23997" y="2609"/>
                    <a:pt x="25484" y="1618"/>
                    <a:pt x="26286" y="108"/>
                  </a:cubicBezTo>
                  <a:cubicBezTo>
                    <a:pt x="26309" y="85"/>
                    <a:pt x="26286" y="37"/>
                    <a:pt x="26286" y="14"/>
                  </a:cubicBezTo>
                  <a:cubicBezTo>
                    <a:pt x="26286" y="6"/>
                    <a:pt x="26286" y="1"/>
                    <a:pt x="26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3"/>
            <p:cNvSpPr/>
            <p:nvPr/>
          </p:nvSpPr>
          <p:spPr>
            <a:xfrm>
              <a:off x="4087344" y="1324120"/>
              <a:ext cx="311824" cy="627557"/>
            </a:xfrm>
            <a:custGeom>
              <a:avLst/>
              <a:gdLst/>
              <a:ahLst/>
              <a:cxnLst/>
              <a:rect l="l" t="t" r="r" b="b"/>
              <a:pathLst>
                <a:path w="14276" h="28731" extrusionOk="0">
                  <a:moveTo>
                    <a:pt x="13874" y="416"/>
                  </a:moveTo>
                  <a:lnTo>
                    <a:pt x="13874" y="416"/>
                  </a:lnTo>
                  <a:cubicBezTo>
                    <a:pt x="12034" y="2941"/>
                    <a:pt x="11208" y="6338"/>
                    <a:pt x="10406" y="9642"/>
                  </a:cubicBezTo>
                  <a:cubicBezTo>
                    <a:pt x="9651" y="12851"/>
                    <a:pt x="8825" y="16225"/>
                    <a:pt x="7079" y="18702"/>
                  </a:cubicBezTo>
                  <a:cubicBezTo>
                    <a:pt x="6324" y="19811"/>
                    <a:pt x="5309" y="20826"/>
                    <a:pt x="4366" y="21770"/>
                  </a:cubicBezTo>
                  <a:cubicBezTo>
                    <a:pt x="3894" y="22242"/>
                    <a:pt x="3422" y="22737"/>
                    <a:pt x="2950" y="23233"/>
                  </a:cubicBezTo>
                  <a:cubicBezTo>
                    <a:pt x="1534" y="24766"/>
                    <a:pt x="685" y="26182"/>
                    <a:pt x="307" y="27574"/>
                  </a:cubicBezTo>
                  <a:cubicBezTo>
                    <a:pt x="543" y="24790"/>
                    <a:pt x="1746" y="22076"/>
                    <a:pt x="2690" y="20260"/>
                  </a:cubicBezTo>
                  <a:cubicBezTo>
                    <a:pt x="3304" y="19009"/>
                    <a:pt x="3988" y="17782"/>
                    <a:pt x="4672" y="16602"/>
                  </a:cubicBezTo>
                  <a:cubicBezTo>
                    <a:pt x="5427" y="15257"/>
                    <a:pt x="6182" y="13936"/>
                    <a:pt x="6843" y="12568"/>
                  </a:cubicBezTo>
                  <a:cubicBezTo>
                    <a:pt x="7268" y="11694"/>
                    <a:pt x="7645" y="10845"/>
                    <a:pt x="7999" y="10019"/>
                  </a:cubicBezTo>
                  <a:cubicBezTo>
                    <a:pt x="8495" y="8816"/>
                    <a:pt x="9061" y="7565"/>
                    <a:pt x="9674" y="6386"/>
                  </a:cubicBezTo>
                  <a:lnTo>
                    <a:pt x="9769" y="6220"/>
                  </a:lnTo>
                  <a:cubicBezTo>
                    <a:pt x="10736" y="4380"/>
                    <a:pt x="12176" y="1714"/>
                    <a:pt x="13874" y="416"/>
                  </a:cubicBezTo>
                  <a:close/>
                  <a:moveTo>
                    <a:pt x="14189" y="1"/>
                  </a:moveTo>
                  <a:cubicBezTo>
                    <a:pt x="14170" y="1"/>
                    <a:pt x="14145" y="6"/>
                    <a:pt x="14110" y="15"/>
                  </a:cubicBezTo>
                  <a:cubicBezTo>
                    <a:pt x="12223" y="1195"/>
                    <a:pt x="10618" y="4191"/>
                    <a:pt x="9556" y="6150"/>
                  </a:cubicBezTo>
                  <a:lnTo>
                    <a:pt x="9486" y="6338"/>
                  </a:lnTo>
                  <a:cubicBezTo>
                    <a:pt x="8825" y="7518"/>
                    <a:pt x="8306" y="8745"/>
                    <a:pt x="7763" y="9972"/>
                  </a:cubicBezTo>
                  <a:cubicBezTo>
                    <a:pt x="7386" y="10798"/>
                    <a:pt x="7032" y="11647"/>
                    <a:pt x="6607" y="12473"/>
                  </a:cubicBezTo>
                  <a:cubicBezTo>
                    <a:pt x="5970" y="13818"/>
                    <a:pt x="5191" y="15187"/>
                    <a:pt x="4460" y="16484"/>
                  </a:cubicBezTo>
                  <a:cubicBezTo>
                    <a:pt x="3823" y="17664"/>
                    <a:pt x="3115" y="18891"/>
                    <a:pt x="2478" y="20142"/>
                  </a:cubicBezTo>
                  <a:cubicBezTo>
                    <a:pt x="1416" y="22265"/>
                    <a:pt x="0" y="25451"/>
                    <a:pt x="48" y="28636"/>
                  </a:cubicBezTo>
                  <a:cubicBezTo>
                    <a:pt x="71" y="28683"/>
                    <a:pt x="95" y="28730"/>
                    <a:pt x="118" y="28730"/>
                  </a:cubicBezTo>
                  <a:cubicBezTo>
                    <a:pt x="189" y="28730"/>
                    <a:pt x="213" y="28683"/>
                    <a:pt x="213" y="28660"/>
                  </a:cubicBezTo>
                  <a:cubicBezTo>
                    <a:pt x="402" y="26913"/>
                    <a:pt x="1275" y="25238"/>
                    <a:pt x="3021" y="23351"/>
                  </a:cubicBezTo>
                  <a:cubicBezTo>
                    <a:pt x="3493" y="22879"/>
                    <a:pt x="3964" y="22383"/>
                    <a:pt x="4436" y="21911"/>
                  </a:cubicBezTo>
                  <a:cubicBezTo>
                    <a:pt x="5404" y="20944"/>
                    <a:pt x="6371" y="19929"/>
                    <a:pt x="7173" y="18820"/>
                  </a:cubicBezTo>
                  <a:cubicBezTo>
                    <a:pt x="8943" y="16296"/>
                    <a:pt x="9745" y="12945"/>
                    <a:pt x="10524" y="9689"/>
                  </a:cubicBezTo>
                  <a:cubicBezTo>
                    <a:pt x="11397" y="6244"/>
                    <a:pt x="12246" y="2705"/>
                    <a:pt x="14252" y="133"/>
                  </a:cubicBezTo>
                  <a:cubicBezTo>
                    <a:pt x="14252" y="109"/>
                    <a:pt x="14276" y="86"/>
                    <a:pt x="14252" y="62"/>
                  </a:cubicBezTo>
                  <a:cubicBezTo>
                    <a:pt x="14237" y="17"/>
                    <a:pt x="14222" y="1"/>
                    <a:pt x="14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7" name="Google Shape;3177;p33"/>
          <p:cNvSpPr/>
          <p:nvPr/>
        </p:nvSpPr>
        <p:spPr>
          <a:xfrm rot="-1932669" flipH="1">
            <a:off x="8109548" y="3447832"/>
            <a:ext cx="2084656" cy="210409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8" name="Google Shape;3178;p33"/>
          <p:cNvGrpSpPr/>
          <p:nvPr/>
        </p:nvGrpSpPr>
        <p:grpSpPr>
          <a:xfrm>
            <a:off x="8519197" y="2346673"/>
            <a:ext cx="1417389" cy="1863608"/>
            <a:chOff x="834675" y="1717750"/>
            <a:chExt cx="1654475" cy="2177875"/>
          </a:xfrm>
        </p:grpSpPr>
        <p:sp>
          <p:nvSpPr>
            <p:cNvPr id="3179" name="Google Shape;3179;p33"/>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3"/>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3"/>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3"/>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3"/>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3"/>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3"/>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3"/>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3"/>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3"/>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3"/>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3"/>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3"/>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3"/>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3"/>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3"/>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3"/>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3"/>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3"/>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3"/>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3"/>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3"/>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3"/>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3"/>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3"/>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3"/>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3"/>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3"/>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3"/>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3"/>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3"/>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3"/>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3"/>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3"/>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3"/>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3"/>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3"/>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3"/>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3"/>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3"/>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3"/>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3"/>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3"/>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3"/>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3"/>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3"/>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3"/>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3"/>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3"/>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3"/>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3"/>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3"/>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3"/>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3"/>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3"/>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3"/>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3"/>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3"/>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3"/>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3"/>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3"/>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3"/>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3"/>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3"/>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3"/>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3"/>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3"/>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3"/>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3"/>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3"/>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3"/>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3"/>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3"/>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3"/>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3"/>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3"/>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3"/>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3"/>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3"/>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3"/>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9" name="Google Shape;3259;p33"/>
          <p:cNvSpPr txBox="1">
            <a:spLocks noGrp="1"/>
          </p:cNvSpPr>
          <p:nvPr>
            <p:ph type="title"/>
          </p:nvPr>
        </p:nvSpPr>
        <p:spPr>
          <a:xfrm>
            <a:off x="1195875" y="1835250"/>
            <a:ext cx="26265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0" name="Google Shape;3260;p33"/>
          <p:cNvSpPr txBox="1">
            <a:spLocks noGrp="1"/>
          </p:cNvSpPr>
          <p:nvPr>
            <p:ph type="subTitle" idx="1"/>
          </p:nvPr>
        </p:nvSpPr>
        <p:spPr>
          <a:xfrm>
            <a:off x="1195875" y="2269375"/>
            <a:ext cx="26265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1" name="Google Shape;3261;p33"/>
          <p:cNvSpPr txBox="1">
            <a:spLocks noGrp="1"/>
          </p:cNvSpPr>
          <p:nvPr>
            <p:ph type="title" idx="2"/>
          </p:nvPr>
        </p:nvSpPr>
        <p:spPr>
          <a:xfrm>
            <a:off x="5081048" y="1835250"/>
            <a:ext cx="26244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2" name="Google Shape;3262;p33"/>
          <p:cNvSpPr txBox="1">
            <a:spLocks noGrp="1"/>
          </p:cNvSpPr>
          <p:nvPr>
            <p:ph type="subTitle" idx="3"/>
          </p:nvPr>
        </p:nvSpPr>
        <p:spPr>
          <a:xfrm>
            <a:off x="5081048" y="2269375"/>
            <a:ext cx="26244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3" name="Google Shape;3263;p33"/>
          <p:cNvSpPr txBox="1">
            <a:spLocks noGrp="1"/>
          </p:cNvSpPr>
          <p:nvPr>
            <p:ph type="title" idx="4"/>
          </p:nvPr>
        </p:nvSpPr>
        <p:spPr>
          <a:xfrm>
            <a:off x="1195875" y="3421050"/>
            <a:ext cx="26265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4" name="Google Shape;3264;p33"/>
          <p:cNvSpPr txBox="1">
            <a:spLocks noGrp="1"/>
          </p:cNvSpPr>
          <p:nvPr>
            <p:ph type="subTitle" idx="5"/>
          </p:nvPr>
        </p:nvSpPr>
        <p:spPr>
          <a:xfrm>
            <a:off x="1195875" y="3855175"/>
            <a:ext cx="26265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5" name="Google Shape;3265;p33"/>
          <p:cNvSpPr txBox="1">
            <a:spLocks noGrp="1"/>
          </p:cNvSpPr>
          <p:nvPr>
            <p:ph type="title" idx="6"/>
          </p:nvPr>
        </p:nvSpPr>
        <p:spPr>
          <a:xfrm>
            <a:off x="5081049" y="3421050"/>
            <a:ext cx="2624400" cy="4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6" name="Google Shape;3266;p33"/>
          <p:cNvSpPr txBox="1">
            <a:spLocks noGrp="1"/>
          </p:cNvSpPr>
          <p:nvPr>
            <p:ph type="subTitle" idx="7"/>
          </p:nvPr>
        </p:nvSpPr>
        <p:spPr>
          <a:xfrm>
            <a:off x="5081048" y="3855175"/>
            <a:ext cx="2624400" cy="62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7" name="Google Shape;3267;p33"/>
          <p:cNvSpPr txBox="1">
            <a:spLocks noGrp="1"/>
          </p:cNvSpPr>
          <p:nvPr>
            <p:ph type="title" idx="8"/>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268"/>
        <p:cNvGrpSpPr/>
        <p:nvPr/>
      </p:nvGrpSpPr>
      <p:grpSpPr>
        <a:xfrm>
          <a:off x="0" y="0"/>
          <a:ext cx="0" cy="0"/>
          <a:chOff x="0" y="0"/>
          <a:chExt cx="0" cy="0"/>
        </a:xfrm>
      </p:grpSpPr>
      <p:grpSp>
        <p:nvGrpSpPr>
          <p:cNvPr id="3269" name="Google Shape;3269;p34"/>
          <p:cNvGrpSpPr/>
          <p:nvPr/>
        </p:nvGrpSpPr>
        <p:grpSpPr>
          <a:xfrm rot="-4823507">
            <a:off x="-613888" y="3547054"/>
            <a:ext cx="1685403" cy="795678"/>
            <a:chOff x="872390" y="3607993"/>
            <a:chExt cx="1825509" cy="1032932"/>
          </a:xfrm>
        </p:grpSpPr>
        <p:sp>
          <p:nvSpPr>
            <p:cNvPr id="3270" name="Google Shape;3270;p34"/>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4"/>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4"/>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4"/>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4"/>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4"/>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4"/>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4"/>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4"/>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4"/>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4"/>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4"/>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4"/>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4"/>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4"/>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4"/>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4"/>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4"/>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8" name="Google Shape;3288;p34"/>
          <p:cNvSpPr/>
          <p:nvPr/>
        </p:nvSpPr>
        <p:spPr>
          <a:xfrm rot="-8686619">
            <a:off x="-902987" y="-1275512"/>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4"/>
          <p:cNvSpPr/>
          <p:nvPr/>
        </p:nvSpPr>
        <p:spPr>
          <a:xfrm flipH="1">
            <a:off x="8085336" y="4038052"/>
            <a:ext cx="1644023" cy="1659353"/>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0" name="Google Shape;3290;p34"/>
          <p:cNvGrpSpPr/>
          <p:nvPr/>
        </p:nvGrpSpPr>
        <p:grpSpPr>
          <a:xfrm rot="10800000">
            <a:off x="8555833" y="238489"/>
            <a:ext cx="1417389" cy="1863608"/>
            <a:chOff x="834675" y="1717750"/>
            <a:chExt cx="1654475" cy="2177875"/>
          </a:xfrm>
        </p:grpSpPr>
        <p:sp>
          <p:nvSpPr>
            <p:cNvPr id="3291" name="Google Shape;3291;p34"/>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4"/>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4"/>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4"/>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4"/>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4"/>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4"/>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4"/>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4"/>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4"/>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4"/>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4"/>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4"/>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4"/>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4"/>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4"/>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4"/>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4"/>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4"/>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4"/>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4"/>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4"/>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4"/>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4"/>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4"/>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4"/>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4"/>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4"/>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4"/>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4"/>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4"/>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4"/>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4"/>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4"/>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4"/>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4"/>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4"/>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4"/>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4"/>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4"/>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4"/>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4"/>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4"/>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4"/>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4"/>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4"/>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4"/>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4"/>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4"/>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4"/>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4"/>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4"/>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4"/>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4"/>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4"/>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4"/>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4"/>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4"/>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4"/>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4"/>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4"/>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4"/>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4"/>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4"/>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4"/>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4"/>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4"/>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4"/>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4"/>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4"/>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4"/>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4"/>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4"/>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4"/>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4"/>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4"/>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4"/>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4"/>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4"/>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4"/>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1" name="Google Shape;3371;p34"/>
          <p:cNvGrpSpPr/>
          <p:nvPr/>
        </p:nvGrpSpPr>
        <p:grpSpPr>
          <a:xfrm>
            <a:off x="7932857" y="4594731"/>
            <a:ext cx="1242696" cy="1237947"/>
            <a:chOff x="4107225" y="2705850"/>
            <a:chExt cx="595275" cy="593000"/>
          </a:xfrm>
        </p:grpSpPr>
        <p:sp>
          <p:nvSpPr>
            <p:cNvPr id="3372" name="Google Shape;3372;p34"/>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4"/>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4"/>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4"/>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4"/>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4"/>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4"/>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4"/>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4"/>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4"/>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2" name="Google Shape;3382;p34"/>
          <p:cNvSpPr txBox="1">
            <a:spLocks noGrp="1"/>
          </p:cNvSpPr>
          <p:nvPr>
            <p:ph type="title"/>
          </p:nvPr>
        </p:nvSpPr>
        <p:spPr>
          <a:xfrm>
            <a:off x="720000" y="1903135"/>
            <a:ext cx="2305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3" name="Google Shape;3383;p34"/>
          <p:cNvSpPr txBox="1">
            <a:spLocks noGrp="1"/>
          </p:cNvSpPr>
          <p:nvPr>
            <p:ph type="subTitle" idx="1"/>
          </p:nvPr>
        </p:nvSpPr>
        <p:spPr>
          <a:xfrm>
            <a:off x="720000" y="2288771"/>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4" name="Google Shape;3384;p34"/>
          <p:cNvSpPr txBox="1">
            <a:spLocks noGrp="1"/>
          </p:cNvSpPr>
          <p:nvPr>
            <p:ph type="title" idx="2"/>
          </p:nvPr>
        </p:nvSpPr>
        <p:spPr>
          <a:xfrm>
            <a:off x="3419271" y="1903135"/>
            <a:ext cx="2305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5" name="Google Shape;3385;p34"/>
          <p:cNvSpPr txBox="1">
            <a:spLocks noGrp="1"/>
          </p:cNvSpPr>
          <p:nvPr>
            <p:ph type="subTitle" idx="3"/>
          </p:nvPr>
        </p:nvSpPr>
        <p:spPr>
          <a:xfrm>
            <a:off x="3419271" y="2288771"/>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6" name="Google Shape;3386;p34"/>
          <p:cNvSpPr txBox="1">
            <a:spLocks noGrp="1"/>
          </p:cNvSpPr>
          <p:nvPr>
            <p:ph type="title" idx="4"/>
          </p:nvPr>
        </p:nvSpPr>
        <p:spPr>
          <a:xfrm>
            <a:off x="720000" y="3518034"/>
            <a:ext cx="2305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7" name="Google Shape;3387;p34"/>
          <p:cNvSpPr txBox="1">
            <a:spLocks noGrp="1"/>
          </p:cNvSpPr>
          <p:nvPr>
            <p:ph type="subTitle" idx="5"/>
          </p:nvPr>
        </p:nvSpPr>
        <p:spPr>
          <a:xfrm>
            <a:off x="720000" y="3903664"/>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8" name="Google Shape;3388;p34"/>
          <p:cNvSpPr txBox="1">
            <a:spLocks noGrp="1"/>
          </p:cNvSpPr>
          <p:nvPr>
            <p:ph type="title" idx="6"/>
          </p:nvPr>
        </p:nvSpPr>
        <p:spPr>
          <a:xfrm>
            <a:off x="3419271" y="3518034"/>
            <a:ext cx="2305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9" name="Google Shape;3389;p34"/>
          <p:cNvSpPr txBox="1">
            <a:spLocks noGrp="1"/>
          </p:cNvSpPr>
          <p:nvPr>
            <p:ph type="subTitle" idx="7"/>
          </p:nvPr>
        </p:nvSpPr>
        <p:spPr>
          <a:xfrm>
            <a:off x="3419271" y="3903664"/>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0" name="Google Shape;3390;p34"/>
          <p:cNvSpPr txBox="1">
            <a:spLocks noGrp="1"/>
          </p:cNvSpPr>
          <p:nvPr>
            <p:ph type="title" idx="8"/>
          </p:nvPr>
        </p:nvSpPr>
        <p:spPr>
          <a:xfrm>
            <a:off x="6118550" y="1903135"/>
            <a:ext cx="2305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1" name="Google Shape;3391;p34"/>
          <p:cNvSpPr txBox="1">
            <a:spLocks noGrp="1"/>
          </p:cNvSpPr>
          <p:nvPr>
            <p:ph type="subTitle" idx="9"/>
          </p:nvPr>
        </p:nvSpPr>
        <p:spPr>
          <a:xfrm>
            <a:off x="6118549" y="2288771"/>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2" name="Google Shape;3392;p34"/>
          <p:cNvSpPr txBox="1">
            <a:spLocks noGrp="1"/>
          </p:cNvSpPr>
          <p:nvPr>
            <p:ph type="title" idx="13"/>
          </p:nvPr>
        </p:nvSpPr>
        <p:spPr>
          <a:xfrm>
            <a:off x="6118549" y="3518034"/>
            <a:ext cx="23055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3" name="Google Shape;3393;p34"/>
          <p:cNvSpPr txBox="1">
            <a:spLocks noGrp="1"/>
          </p:cNvSpPr>
          <p:nvPr>
            <p:ph type="subTitle" idx="14"/>
          </p:nvPr>
        </p:nvSpPr>
        <p:spPr>
          <a:xfrm>
            <a:off x="6118549" y="3903664"/>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4" name="Google Shape;3394;p34"/>
          <p:cNvSpPr txBox="1">
            <a:spLocks noGrp="1"/>
          </p:cNvSpPr>
          <p:nvPr>
            <p:ph type="title" idx="15"/>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1_1_1_1_1_1_3">
    <p:spTree>
      <p:nvGrpSpPr>
        <p:cNvPr id="1" name="Shape 4126"/>
        <p:cNvGrpSpPr/>
        <p:nvPr/>
      </p:nvGrpSpPr>
      <p:grpSpPr>
        <a:xfrm>
          <a:off x="0" y="0"/>
          <a:ext cx="0" cy="0"/>
          <a:chOff x="0" y="0"/>
          <a:chExt cx="0" cy="0"/>
        </a:xfrm>
      </p:grpSpPr>
      <p:sp>
        <p:nvSpPr>
          <p:cNvPr id="4127" name="Google Shape;4127;p40"/>
          <p:cNvSpPr/>
          <p:nvPr/>
        </p:nvSpPr>
        <p:spPr>
          <a:xfrm rot="10800000">
            <a:off x="8191333" y="4038796"/>
            <a:ext cx="1514404" cy="11394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8" name="Google Shape;4128;p40"/>
          <p:cNvGrpSpPr/>
          <p:nvPr/>
        </p:nvGrpSpPr>
        <p:grpSpPr>
          <a:xfrm>
            <a:off x="7864592" y="3062245"/>
            <a:ext cx="1417389" cy="1863608"/>
            <a:chOff x="834675" y="1717750"/>
            <a:chExt cx="1654475" cy="2177875"/>
          </a:xfrm>
        </p:grpSpPr>
        <p:sp>
          <p:nvSpPr>
            <p:cNvPr id="4129" name="Google Shape;4129;p40"/>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9" name="Google Shape;4209;p40"/>
          <p:cNvSpPr/>
          <p:nvPr/>
        </p:nvSpPr>
        <p:spPr>
          <a:xfrm rot="4570688">
            <a:off x="-594770" y="4341125"/>
            <a:ext cx="1581077" cy="1095566"/>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rot="10800000">
            <a:off x="7720991" y="-661659"/>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1" name="Google Shape;4211;p40"/>
          <p:cNvGrpSpPr/>
          <p:nvPr/>
        </p:nvGrpSpPr>
        <p:grpSpPr>
          <a:xfrm rot="-5953549">
            <a:off x="-307659" y="3458006"/>
            <a:ext cx="2188434" cy="1238287"/>
            <a:chOff x="872390" y="3607993"/>
            <a:chExt cx="1825509" cy="1032932"/>
          </a:xfrm>
        </p:grpSpPr>
        <p:sp>
          <p:nvSpPr>
            <p:cNvPr id="4212" name="Google Shape;4212;p40"/>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40"/>
          <p:cNvGrpSpPr/>
          <p:nvPr/>
        </p:nvGrpSpPr>
        <p:grpSpPr>
          <a:xfrm>
            <a:off x="-860951" y="-617155"/>
            <a:ext cx="2113406" cy="2188938"/>
            <a:chOff x="-1082951" y="-323355"/>
            <a:chExt cx="2113406" cy="2188938"/>
          </a:xfrm>
        </p:grpSpPr>
        <p:sp>
          <p:nvSpPr>
            <p:cNvPr id="4231" name="Google Shape;4231;p40"/>
            <p:cNvSpPr/>
            <p:nvPr/>
          </p:nvSpPr>
          <p:spPr>
            <a:xfrm>
              <a:off x="-697250" y="360549"/>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1082951" y="-323355"/>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978740" y="123230"/>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4" name="Google Shape;4234;p40"/>
            <p:cNvGrpSpPr/>
            <p:nvPr/>
          </p:nvGrpSpPr>
          <p:grpSpPr>
            <a:xfrm>
              <a:off x="-657640" y="79973"/>
              <a:ext cx="1262791" cy="535270"/>
              <a:chOff x="1991294" y="1417190"/>
              <a:chExt cx="941608" cy="382965"/>
            </a:xfrm>
          </p:grpSpPr>
          <p:sp>
            <p:nvSpPr>
              <p:cNvPr id="4235" name="Google Shape;4235;p4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8" name="Google Shape;4248;p40"/>
          <p:cNvGrpSpPr/>
          <p:nvPr/>
        </p:nvGrpSpPr>
        <p:grpSpPr>
          <a:xfrm rot="1383812">
            <a:off x="7687164" y="323280"/>
            <a:ext cx="1736110" cy="735918"/>
            <a:chOff x="1991294" y="1417190"/>
            <a:chExt cx="941608" cy="382965"/>
          </a:xfrm>
        </p:grpSpPr>
        <p:sp>
          <p:nvSpPr>
            <p:cNvPr id="4249" name="Google Shape;4249;p4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40"/>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4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0"/>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4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0"/>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0"/>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40"/>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BLANK_1_1_1_1_1_1_1_3_1">
    <p:spTree>
      <p:nvGrpSpPr>
        <p:cNvPr id="1" name="Shape 4262"/>
        <p:cNvGrpSpPr/>
        <p:nvPr/>
      </p:nvGrpSpPr>
      <p:grpSpPr>
        <a:xfrm>
          <a:off x="0" y="0"/>
          <a:ext cx="0" cy="0"/>
          <a:chOff x="0" y="0"/>
          <a:chExt cx="0" cy="0"/>
        </a:xfrm>
      </p:grpSpPr>
      <p:grpSp>
        <p:nvGrpSpPr>
          <p:cNvPr id="4263" name="Google Shape;4263;p41"/>
          <p:cNvGrpSpPr/>
          <p:nvPr/>
        </p:nvGrpSpPr>
        <p:grpSpPr>
          <a:xfrm>
            <a:off x="-188503" y="200523"/>
            <a:ext cx="1417389" cy="1863608"/>
            <a:chOff x="834675" y="1717750"/>
            <a:chExt cx="1654475" cy="2177875"/>
          </a:xfrm>
        </p:grpSpPr>
        <p:sp>
          <p:nvSpPr>
            <p:cNvPr id="4264" name="Google Shape;4264;p41"/>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1"/>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1"/>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1"/>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1"/>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1"/>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1"/>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1"/>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1"/>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1"/>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1"/>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1"/>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1"/>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1"/>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1"/>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1"/>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1"/>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1"/>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1"/>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1"/>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1"/>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1"/>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41"/>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1"/>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1"/>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1"/>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1"/>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1"/>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1"/>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41"/>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1"/>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1"/>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1"/>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1"/>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1"/>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1"/>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1"/>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1"/>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1"/>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1"/>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1"/>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1"/>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1"/>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1"/>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1"/>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1"/>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1"/>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1"/>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1"/>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1"/>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1"/>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1"/>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1"/>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1"/>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1"/>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1"/>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1"/>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1"/>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1"/>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1"/>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1"/>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1"/>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1"/>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1"/>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1"/>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1"/>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1"/>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1"/>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1"/>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1"/>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1"/>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1"/>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1"/>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1"/>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1"/>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1"/>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1"/>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1"/>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1"/>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4" name="Google Shape;4344;p41"/>
          <p:cNvGrpSpPr/>
          <p:nvPr/>
        </p:nvGrpSpPr>
        <p:grpSpPr>
          <a:xfrm rot="-2977327">
            <a:off x="768029" y="891070"/>
            <a:ext cx="2881108" cy="1171785"/>
            <a:chOff x="1991294" y="1417190"/>
            <a:chExt cx="941608" cy="382965"/>
          </a:xfrm>
        </p:grpSpPr>
        <p:sp>
          <p:nvSpPr>
            <p:cNvPr id="4345" name="Google Shape;4345;p41"/>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1"/>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1"/>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1"/>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1"/>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1"/>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1"/>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1"/>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1"/>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1"/>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1"/>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1"/>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1"/>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8" name="Google Shape;4358;p41"/>
          <p:cNvSpPr/>
          <p:nvPr/>
        </p:nvSpPr>
        <p:spPr>
          <a:xfrm>
            <a:off x="6665829" y="3172565"/>
            <a:ext cx="3978147" cy="2871868"/>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1"/>
          <p:cNvSpPr/>
          <p:nvPr/>
        </p:nvSpPr>
        <p:spPr>
          <a:xfrm>
            <a:off x="782349" y="-757000"/>
            <a:ext cx="7915463" cy="6657491"/>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1"/>
          <p:cNvSpPr/>
          <p:nvPr/>
        </p:nvSpPr>
        <p:spPr>
          <a:xfrm>
            <a:off x="1552958" y="457775"/>
            <a:ext cx="644394" cy="64401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1" name="Google Shape;4361;p41"/>
          <p:cNvGrpSpPr/>
          <p:nvPr/>
        </p:nvGrpSpPr>
        <p:grpSpPr>
          <a:xfrm>
            <a:off x="7450192" y="3944331"/>
            <a:ext cx="978714" cy="423065"/>
            <a:chOff x="3609605" y="2532490"/>
            <a:chExt cx="277815" cy="120090"/>
          </a:xfrm>
        </p:grpSpPr>
        <p:sp>
          <p:nvSpPr>
            <p:cNvPr id="4362" name="Google Shape;4362;p41"/>
            <p:cNvSpPr/>
            <p:nvPr/>
          </p:nvSpPr>
          <p:spPr>
            <a:xfrm>
              <a:off x="3851314" y="2616497"/>
              <a:ext cx="36106" cy="36084"/>
            </a:xfrm>
            <a:custGeom>
              <a:avLst/>
              <a:gdLst/>
              <a:ahLst/>
              <a:cxnLst/>
              <a:rect l="l" t="t" r="r" b="b"/>
              <a:pathLst>
                <a:path w="1653" h="1652" extrusionOk="0">
                  <a:moveTo>
                    <a:pt x="826" y="0"/>
                  </a:moveTo>
                  <a:cubicBezTo>
                    <a:pt x="378" y="0"/>
                    <a:pt x="1" y="378"/>
                    <a:pt x="1" y="826"/>
                  </a:cubicBezTo>
                  <a:cubicBezTo>
                    <a:pt x="1" y="1298"/>
                    <a:pt x="378" y="1652"/>
                    <a:pt x="826" y="1652"/>
                  </a:cubicBezTo>
                  <a:cubicBezTo>
                    <a:pt x="1251" y="1652"/>
                    <a:pt x="1652" y="1251"/>
                    <a:pt x="1652" y="826"/>
                  </a:cubicBezTo>
                  <a:cubicBezTo>
                    <a:pt x="1652" y="378"/>
                    <a:pt x="1298"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1"/>
            <p:cNvSpPr/>
            <p:nvPr/>
          </p:nvSpPr>
          <p:spPr>
            <a:xfrm>
              <a:off x="3609605" y="2554639"/>
              <a:ext cx="20641" cy="20641"/>
            </a:xfrm>
            <a:custGeom>
              <a:avLst/>
              <a:gdLst/>
              <a:ahLst/>
              <a:cxnLst/>
              <a:rect l="l" t="t" r="r" b="b"/>
              <a:pathLst>
                <a:path w="945" h="945" extrusionOk="0">
                  <a:moveTo>
                    <a:pt x="472" y="1"/>
                  </a:moveTo>
                  <a:cubicBezTo>
                    <a:pt x="213" y="1"/>
                    <a:pt x="0" y="190"/>
                    <a:pt x="0" y="473"/>
                  </a:cubicBezTo>
                  <a:cubicBezTo>
                    <a:pt x="0" y="732"/>
                    <a:pt x="213" y="945"/>
                    <a:pt x="472" y="945"/>
                  </a:cubicBezTo>
                  <a:cubicBezTo>
                    <a:pt x="732" y="945"/>
                    <a:pt x="944" y="732"/>
                    <a:pt x="944" y="473"/>
                  </a:cubicBezTo>
                  <a:cubicBezTo>
                    <a:pt x="944" y="237"/>
                    <a:pt x="732" y="24"/>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1"/>
            <p:cNvSpPr/>
            <p:nvPr/>
          </p:nvSpPr>
          <p:spPr>
            <a:xfrm>
              <a:off x="3767832" y="2532490"/>
              <a:ext cx="64435" cy="64435"/>
            </a:xfrm>
            <a:custGeom>
              <a:avLst/>
              <a:gdLst/>
              <a:ahLst/>
              <a:cxnLst/>
              <a:rect l="l" t="t" r="r" b="b"/>
              <a:pathLst>
                <a:path w="2950" h="2950" extrusionOk="0">
                  <a:moveTo>
                    <a:pt x="1487" y="0"/>
                  </a:moveTo>
                  <a:cubicBezTo>
                    <a:pt x="684" y="0"/>
                    <a:pt x="0" y="661"/>
                    <a:pt x="0" y="1487"/>
                  </a:cubicBezTo>
                  <a:cubicBezTo>
                    <a:pt x="0" y="2265"/>
                    <a:pt x="661" y="2950"/>
                    <a:pt x="1487" y="2950"/>
                  </a:cubicBezTo>
                  <a:cubicBezTo>
                    <a:pt x="2289" y="2950"/>
                    <a:pt x="2950" y="2313"/>
                    <a:pt x="2950" y="1487"/>
                  </a:cubicBezTo>
                  <a:cubicBezTo>
                    <a:pt x="2950" y="661"/>
                    <a:pt x="2289" y="0"/>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grpSp>
        <p:nvGrpSpPr>
          <p:cNvPr id="169" name="Google Shape;169;p3"/>
          <p:cNvGrpSpPr/>
          <p:nvPr/>
        </p:nvGrpSpPr>
        <p:grpSpPr>
          <a:xfrm>
            <a:off x="-577562" y="-101903"/>
            <a:ext cx="1575872" cy="1569849"/>
            <a:chOff x="4107225" y="2705850"/>
            <a:chExt cx="595275" cy="593000"/>
          </a:xfrm>
        </p:grpSpPr>
        <p:sp>
          <p:nvSpPr>
            <p:cNvPr id="170" name="Google Shape;170;p3"/>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3"/>
          <p:cNvSpPr/>
          <p:nvPr/>
        </p:nvSpPr>
        <p:spPr>
          <a:xfrm>
            <a:off x="3866475" y="1366024"/>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480774" y="682120"/>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584985" y="1128705"/>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54716" y="3432314"/>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3"/>
          <p:cNvGrpSpPr/>
          <p:nvPr/>
        </p:nvGrpSpPr>
        <p:grpSpPr>
          <a:xfrm rot="-5400000">
            <a:off x="1054690" y="3967943"/>
            <a:ext cx="1825509" cy="1032932"/>
            <a:chOff x="872390" y="3607993"/>
            <a:chExt cx="1825509" cy="1032932"/>
          </a:xfrm>
        </p:grpSpPr>
        <p:sp>
          <p:nvSpPr>
            <p:cNvPr id="185" name="Google Shape;185;p3"/>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3906085" y="1085448"/>
            <a:ext cx="1262791" cy="535270"/>
            <a:chOff x="1991294" y="1417190"/>
            <a:chExt cx="941608" cy="382965"/>
          </a:xfrm>
        </p:grpSpPr>
        <p:sp>
          <p:nvSpPr>
            <p:cNvPr id="204" name="Google Shape;204;p3"/>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
          <p:cNvSpPr/>
          <p:nvPr/>
        </p:nvSpPr>
        <p:spPr>
          <a:xfrm rot="8686619" flipH="1">
            <a:off x="8089822" y="-1036412"/>
            <a:ext cx="1919952" cy="3438852"/>
          </a:xfrm>
          <a:custGeom>
            <a:avLst/>
            <a:gdLst/>
            <a:ahLst/>
            <a:cxnLst/>
            <a:rect l="l" t="t" r="r" b="b"/>
            <a:pathLst>
              <a:path w="116288" h="208285" extrusionOk="0">
                <a:moveTo>
                  <a:pt x="14999" y="0"/>
                </a:moveTo>
                <a:cubicBezTo>
                  <a:pt x="4882" y="0"/>
                  <a:pt x="1801" y="14012"/>
                  <a:pt x="1329" y="19429"/>
                </a:cubicBezTo>
                <a:cubicBezTo>
                  <a:pt x="1" y="33884"/>
                  <a:pt x="13068" y="51115"/>
                  <a:pt x="22272" y="67199"/>
                </a:cubicBezTo>
                <a:cubicBezTo>
                  <a:pt x="26828" y="75196"/>
                  <a:pt x="30781" y="83284"/>
                  <a:pt x="31415" y="90587"/>
                </a:cubicBezTo>
                <a:cubicBezTo>
                  <a:pt x="32019" y="97920"/>
                  <a:pt x="27040" y="102627"/>
                  <a:pt x="24867" y="108663"/>
                </a:cubicBezTo>
                <a:cubicBezTo>
                  <a:pt x="22694" y="114698"/>
                  <a:pt x="25350" y="122182"/>
                  <a:pt x="24082" y="128369"/>
                </a:cubicBezTo>
                <a:cubicBezTo>
                  <a:pt x="22664" y="135309"/>
                  <a:pt x="13822" y="137965"/>
                  <a:pt x="8631" y="142672"/>
                </a:cubicBezTo>
                <a:cubicBezTo>
                  <a:pt x="3230" y="147561"/>
                  <a:pt x="2083" y="155407"/>
                  <a:pt x="6036" y="163465"/>
                </a:cubicBezTo>
                <a:cubicBezTo>
                  <a:pt x="21879" y="195565"/>
                  <a:pt x="40695" y="208284"/>
                  <a:pt x="56881" y="208284"/>
                </a:cubicBezTo>
                <a:cubicBezTo>
                  <a:pt x="78340" y="208284"/>
                  <a:pt x="95177" y="185927"/>
                  <a:pt x="94334" y="156735"/>
                </a:cubicBezTo>
                <a:cubicBezTo>
                  <a:pt x="92857" y="106595"/>
                  <a:pt x="116288" y="11210"/>
                  <a:pt x="97356" y="11210"/>
                </a:cubicBezTo>
                <a:cubicBezTo>
                  <a:pt x="96952" y="11210"/>
                  <a:pt x="96528" y="11253"/>
                  <a:pt x="96085" y="11342"/>
                </a:cubicBezTo>
                <a:cubicBezTo>
                  <a:pt x="90707" y="12419"/>
                  <a:pt x="85011" y="12902"/>
                  <a:pt x="79108" y="12902"/>
                </a:cubicBezTo>
                <a:cubicBezTo>
                  <a:pt x="61692" y="12902"/>
                  <a:pt x="42482" y="8693"/>
                  <a:pt x="24384" y="3103"/>
                </a:cubicBezTo>
                <a:cubicBezTo>
                  <a:pt x="22060" y="2379"/>
                  <a:pt x="20008" y="810"/>
                  <a:pt x="17775" y="327"/>
                </a:cubicBezTo>
                <a:cubicBezTo>
                  <a:pt x="16796" y="104"/>
                  <a:pt x="15871" y="0"/>
                  <a:pt x="1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3"/>
          <p:cNvGrpSpPr/>
          <p:nvPr/>
        </p:nvGrpSpPr>
        <p:grpSpPr>
          <a:xfrm rot="2700000">
            <a:off x="7194641" y="3275630"/>
            <a:ext cx="1866075" cy="1742538"/>
            <a:chOff x="4094050" y="3525887"/>
            <a:chExt cx="1312166" cy="1225299"/>
          </a:xfrm>
        </p:grpSpPr>
        <p:sp>
          <p:nvSpPr>
            <p:cNvPr id="219" name="Google Shape;219;p3"/>
            <p:cNvSpPr/>
            <p:nvPr/>
          </p:nvSpPr>
          <p:spPr>
            <a:xfrm>
              <a:off x="4094050" y="3565553"/>
              <a:ext cx="1205488" cy="1146840"/>
            </a:xfrm>
            <a:custGeom>
              <a:avLst/>
              <a:gdLst/>
              <a:ahLst/>
              <a:cxnLst/>
              <a:rect l="l" t="t" r="r" b="b"/>
              <a:pathLst>
                <a:path w="55190" h="52505" extrusionOk="0">
                  <a:moveTo>
                    <a:pt x="3554" y="541"/>
                  </a:moveTo>
                  <a:cubicBezTo>
                    <a:pt x="9072" y="541"/>
                    <a:pt x="14112" y="3174"/>
                    <a:pt x="16871" y="4944"/>
                  </a:cubicBezTo>
                  <a:cubicBezTo>
                    <a:pt x="19797" y="6832"/>
                    <a:pt x="22510" y="9097"/>
                    <a:pt x="25129" y="11315"/>
                  </a:cubicBezTo>
                  <a:cubicBezTo>
                    <a:pt x="26875" y="12778"/>
                    <a:pt x="28692" y="14312"/>
                    <a:pt x="30580" y="15727"/>
                  </a:cubicBezTo>
                  <a:cubicBezTo>
                    <a:pt x="31618" y="16506"/>
                    <a:pt x="32680" y="17237"/>
                    <a:pt x="33718" y="17969"/>
                  </a:cubicBezTo>
                  <a:cubicBezTo>
                    <a:pt x="37304" y="20517"/>
                    <a:pt x="40985" y="23113"/>
                    <a:pt x="43439" y="26746"/>
                  </a:cubicBezTo>
                  <a:cubicBezTo>
                    <a:pt x="45775" y="30191"/>
                    <a:pt x="46955" y="34415"/>
                    <a:pt x="48135" y="38473"/>
                  </a:cubicBezTo>
                  <a:cubicBezTo>
                    <a:pt x="49479" y="43192"/>
                    <a:pt x="50895" y="48100"/>
                    <a:pt x="54033" y="51781"/>
                  </a:cubicBezTo>
                  <a:cubicBezTo>
                    <a:pt x="50966" y="50766"/>
                    <a:pt x="48064" y="48289"/>
                    <a:pt x="45586" y="44584"/>
                  </a:cubicBezTo>
                  <a:cubicBezTo>
                    <a:pt x="44524" y="42956"/>
                    <a:pt x="43557" y="41187"/>
                    <a:pt x="42637" y="39511"/>
                  </a:cubicBezTo>
                  <a:cubicBezTo>
                    <a:pt x="41646" y="37624"/>
                    <a:pt x="40584" y="35713"/>
                    <a:pt x="39334" y="33896"/>
                  </a:cubicBezTo>
                  <a:cubicBezTo>
                    <a:pt x="35959" y="29011"/>
                    <a:pt x="31193" y="25165"/>
                    <a:pt x="26616" y="21485"/>
                  </a:cubicBezTo>
                  <a:cubicBezTo>
                    <a:pt x="24752" y="19951"/>
                    <a:pt x="22770" y="18370"/>
                    <a:pt x="20929" y="16742"/>
                  </a:cubicBezTo>
                  <a:cubicBezTo>
                    <a:pt x="19277" y="15255"/>
                    <a:pt x="17673" y="13675"/>
                    <a:pt x="16069" y="12141"/>
                  </a:cubicBezTo>
                  <a:cubicBezTo>
                    <a:pt x="11562" y="7776"/>
                    <a:pt x="6937" y="3269"/>
                    <a:pt x="1109" y="721"/>
                  </a:cubicBezTo>
                  <a:cubicBezTo>
                    <a:pt x="1930" y="597"/>
                    <a:pt x="2747" y="541"/>
                    <a:pt x="3554" y="541"/>
                  </a:cubicBezTo>
                  <a:close/>
                  <a:moveTo>
                    <a:pt x="3622" y="0"/>
                  </a:moveTo>
                  <a:cubicBezTo>
                    <a:pt x="2508" y="0"/>
                    <a:pt x="1374" y="105"/>
                    <a:pt x="236" y="343"/>
                  </a:cubicBezTo>
                  <a:cubicBezTo>
                    <a:pt x="118" y="367"/>
                    <a:pt x="24" y="461"/>
                    <a:pt x="24" y="579"/>
                  </a:cubicBezTo>
                  <a:cubicBezTo>
                    <a:pt x="0" y="697"/>
                    <a:pt x="47" y="815"/>
                    <a:pt x="165" y="839"/>
                  </a:cubicBezTo>
                  <a:cubicBezTo>
                    <a:pt x="6206" y="3269"/>
                    <a:pt x="11066" y="7941"/>
                    <a:pt x="15715" y="12495"/>
                  </a:cubicBezTo>
                  <a:cubicBezTo>
                    <a:pt x="17295" y="14052"/>
                    <a:pt x="18947" y="15657"/>
                    <a:pt x="20622" y="17119"/>
                  </a:cubicBezTo>
                  <a:cubicBezTo>
                    <a:pt x="22463" y="18771"/>
                    <a:pt x="24421" y="20376"/>
                    <a:pt x="26332" y="21909"/>
                  </a:cubicBezTo>
                  <a:cubicBezTo>
                    <a:pt x="30910" y="25567"/>
                    <a:pt x="35582" y="29342"/>
                    <a:pt x="38956" y="34202"/>
                  </a:cubicBezTo>
                  <a:cubicBezTo>
                    <a:pt x="40159" y="35972"/>
                    <a:pt x="41221" y="37883"/>
                    <a:pt x="42236" y="39747"/>
                  </a:cubicBezTo>
                  <a:cubicBezTo>
                    <a:pt x="43156" y="41446"/>
                    <a:pt x="44123" y="43192"/>
                    <a:pt x="45209" y="44844"/>
                  </a:cubicBezTo>
                  <a:cubicBezTo>
                    <a:pt x="47993" y="48997"/>
                    <a:pt x="51296" y="51663"/>
                    <a:pt x="54788" y="52489"/>
                  </a:cubicBezTo>
                  <a:cubicBezTo>
                    <a:pt x="54808" y="52499"/>
                    <a:pt x="54828" y="52504"/>
                    <a:pt x="54850" y="52504"/>
                  </a:cubicBezTo>
                  <a:cubicBezTo>
                    <a:pt x="54883" y="52504"/>
                    <a:pt x="54922" y="52493"/>
                    <a:pt x="54977" y="52465"/>
                  </a:cubicBezTo>
                  <a:cubicBezTo>
                    <a:pt x="55024" y="52418"/>
                    <a:pt x="55095" y="52394"/>
                    <a:pt x="55119" y="52347"/>
                  </a:cubicBezTo>
                  <a:cubicBezTo>
                    <a:pt x="55190" y="52253"/>
                    <a:pt x="55190" y="52135"/>
                    <a:pt x="55095" y="52041"/>
                  </a:cubicBezTo>
                  <a:cubicBezTo>
                    <a:pt x="51603" y="48383"/>
                    <a:pt x="50140" y="43263"/>
                    <a:pt x="48724" y="38308"/>
                  </a:cubicBezTo>
                  <a:cubicBezTo>
                    <a:pt x="47545" y="34179"/>
                    <a:pt x="46341" y="29932"/>
                    <a:pt x="43982" y="26416"/>
                  </a:cubicBezTo>
                  <a:cubicBezTo>
                    <a:pt x="41504" y="22688"/>
                    <a:pt x="37753" y="20069"/>
                    <a:pt x="34119" y="17544"/>
                  </a:cubicBezTo>
                  <a:cubicBezTo>
                    <a:pt x="33081" y="16789"/>
                    <a:pt x="32019" y="16058"/>
                    <a:pt x="31004" y="15303"/>
                  </a:cubicBezTo>
                  <a:cubicBezTo>
                    <a:pt x="29117" y="13910"/>
                    <a:pt x="27300" y="12377"/>
                    <a:pt x="25530" y="10890"/>
                  </a:cubicBezTo>
                  <a:cubicBezTo>
                    <a:pt x="22911" y="8696"/>
                    <a:pt x="20174" y="6384"/>
                    <a:pt x="17225" y="4496"/>
                  </a:cubicBezTo>
                  <a:cubicBezTo>
                    <a:pt x="14388" y="2684"/>
                    <a:pt x="9250" y="0"/>
                    <a:pt x="3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681569" y="3525887"/>
              <a:ext cx="724647" cy="1148959"/>
            </a:xfrm>
            <a:custGeom>
              <a:avLst/>
              <a:gdLst/>
              <a:ahLst/>
              <a:cxnLst/>
              <a:rect l="l" t="t" r="r" b="b"/>
              <a:pathLst>
                <a:path w="33176" h="52602" extrusionOk="0">
                  <a:moveTo>
                    <a:pt x="968" y="1640"/>
                  </a:moveTo>
                  <a:lnTo>
                    <a:pt x="968" y="1640"/>
                  </a:lnTo>
                  <a:cubicBezTo>
                    <a:pt x="4791" y="6218"/>
                    <a:pt x="10265" y="10205"/>
                    <a:pt x="17249" y="13485"/>
                  </a:cubicBezTo>
                  <a:cubicBezTo>
                    <a:pt x="18193" y="13910"/>
                    <a:pt x="19160" y="14334"/>
                    <a:pt x="20104" y="14735"/>
                  </a:cubicBezTo>
                  <a:cubicBezTo>
                    <a:pt x="21638" y="15396"/>
                    <a:pt x="23195" y="16080"/>
                    <a:pt x="24681" y="16859"/>
                  </a:cubicBezTo>
                  <a:cubicBezTo>
                    <a:pt x="27489" y="18393"/>
                    <a:pt x="29424" y="20115"/>
                    <a:pt x="30627" y="22144"/>
                  </a:cubicBezTo>
                  <a:cubicBezTo>
                    <a:pt x="32586" y="25424"/>
                    <a:pt x="32468" y="29317"/>
                    <a:pt x="31996" y="32007"/>
                  </a:cubicBezTo>
                  <a:cubicBezTo>
                    <a:pt x="31548" y="34674"/>
                    <a:pt x="30604" y="37340"/>
                    <a:pt x="29684" y="39864"/>
                  </a:cubicBezTo>
                  <a:cubicBezTo>
                    <a:pt x="29495" y="40525"/>
                    <a:pt x="29259" y="41162"/>
                    <a:pt x="29023" y="41823"/>
                  </a:cubicBezTo>
                  <a:cubicBezTo>
                    <a:pt x="28103" y="44418"/>
                    <a:pt x="27725" y="47627"/>
                    <a:pt x="27867" y="51591"/>
                  </a:cubicBezTo>
                  <a:cubicBezTo>
                    <a:pt x="25743" y="48618"/>
                    <a:pt x="25507" y="44607"/>
                    <a:pt x="25578" y="41375"/>
                  </a:cubicBezTo>
                  <a:cubicBezTo>
                    <a:pt x="25602" y="40761"/>
                    <a:pt x="25602" y="40148"/>
                    <a:pt x="25625" y="39534"/>
                  </a:cubicBezTo>
                  <a:cubicBezTo>
                    <a:pt x="25720" y="36278"/>
                    <a:pt x="25814" y="32880"/>
                    <a:pt x="24681" y="29789"/>
                  </a:cubicBezTo>
                  <a:cubicBezTo>
                    <a:pt x="23690" y="27052"/>
                    <a:pt x="21685" y="24410"/>
                    <a:pt x="18547" y="21790"/>
                  </a:cubicBezTo>
                  <a:cubicBezTo>
                    <a:pt x="17367" y="20776"/>
                    <a:pt x="16069" y="19785"/>
                    <a:pt x="14842" y="18888"/>
                  </a:cubicBezTo>
                  <a:cubicBezTo>
                    <a:pt x="13450" y="17826"/>
                    <a:pt x="12011" y="16717"/>
                    <a:pt x="10666" y="15561"/>
                  </a:cubicBezTo>
                  <a:cubicBezTo>
                    <a:pt x="6348" y="11810"/>
                    <a:pt x="2997" y="6996"/>
                    <a:pt x="968" y="1640"/>
                  </a:cubicBezTo>
                  <a:close/>
                  <a:moveTo>
                    <a:pt x="265" y="1"/>
                  </a:moveTo>
                  <a:cubicBezTo>
                    <a:pt x="225" y="1"/>
                    <a:pt x="183" y="11"/>
                    <a:pt x="142" y="36"/>
                  </a:cubicBezTo>
                  <a:cubicBezTo>
                    <a:pt x="24" y="83"/>
                    <a:pt x="1" y="201"/>
                    <a:pt x="24" y="319"/>
                  </a:cubicBezTo>
                  <a:cubicBezTo>
                    <a:pt x="2006" y="6383"/>
                    <a:pt x="5593" y="11762"/>
                    <a:pt x="10383" y="15962"/>
                  </a:cubicBezTo>
                  <a:cubicBezTo>
                    <a:pt x="11704" y="17142"/>
                    <a:pt x="13143" y="18204"/>
                    <a:pt x="14559" y="19266"/>
                  </a:cubicBezTo>
                  <a:cubicBezTo>
                    <a:pt x="15810" y="20186"/>
                    <a:pt x="17107" y="21153"/>
                    <a:pt x="18287" y="22144"/>
                  </a:cubicBezTo>
                  <a:cubicBezTo>
                    <a:pt x="21331" y="24740"/>
                    <a:pt x="23266" y="27288"/>
                    <a:pt x="24233" y="29931"/>
                  </a:cubicBezTo>
                  <a:cubicBezTo>
                    <a:pt x="25366" y="32951"/>
                    <a:pt x="25248" y="36278"/>
                    <a:pt x="25153" y="39487"/>
                  </a:cubicBezTo>
                  <a:cubicBezTo>
                    <a:pt x="25130" y="40124"/>
                    <a:pt x="25106" y="40738"/>
                    <a:pt x="25106" y="41351"/>
                  </a:cubicBezTo>
                  <a:cubicBezTo>
                    <a:pt x="25035" y="44890"/>
                    <a:pt x="25295" y="49350"/>
                    <a:pt x="27985" y="52512"/>
                  </a:cubicBezTo>
                  <a:cubicBezTo>
                    <a:pt x="28036" y="52563"/>
                    <a:pt x="28087" y="52601"/>
                    <a:pt x="28182" y="52601"/>
                  </a:cubicBezTo>
                  <a:cubicBezTo>
                    <a:pt x="28219" y="52601"/>
                    <a:pt x="28262" y="52596"/>
                    <a:pt x="28315" y="52582"/>
                  </a:cubicBezTo>
                  <a:lnTo>
                    <a:pt x="28339" y="52582"/>
                  </a:lnTo>
                  <a:cubicBezTo>
                    <a:pt x="28433" y="52535"/>
                    <a:pt x="28480" y="52441"/>
                    <a:pt x="28480" y="52323"/>
                  </a:cubicBezTo>
                  <a:cubicBezTo>
                    <a:pt x="28292" y="48052"/>
                    <a:pt x="28645" y="44654"/>
                    <a:pt x="29589" y="41941"/>
                  </a:cubicBezTo>
                  <a:cubicBezTo>
                    <a:pt x="29778" y="41304"/>
                    <a:pt x="30014" y="40643"/>
                    <a:pt x="30250" y="40006"/>
                  </a:cubicBezTo>
                  <a:cubicBezTo>
                    <a:pt x="31170" y="37434"/>
                    <a:pt x="32114" y="34768"/>
                    <a:pt x="32586" y="32031"/>
                  </a:cubicBezTo>
                  <a:cubicBezTo>
                    <a:pt x="33058" y="29270"/>
                    <a:pt x="33176" y="25259"/>
                    <a:pt x="31147" y="21838"/>
                  </a:cubicBezTo>
                  <a:cubicBezTo>
                    <a:pt x="29872" y="19738"/>
                    <a:pt x="27867" y="17921"/>
                    <a:pt x="24988" y="16364"/>
                  </a:cubicBezTo>
                  <a:cubicBezTo>
                    <a:pt x="23478" y="15538"/>
                    <a:pt x="21874" y="14877"/>
                    <a:pt x="20340" y="14216"/>
                  </a:cubicBezTo>
                  <a:cubicBezTo>
                    <a:pt x="19420" y="13815"/>
                    <a:pt x="18452" y="13391"/>
                    <a:pt x="17508" y="12942"/>
                  </a:cubicBezTo>
                  <a:cubicBezTo>
                    <a:pt x="10029" y="9450"/>
                    <a:pt x="4272" y="5109"/>
                    <a:pt x="473" y="83"/>
                  </a:cubicBezTo>
                  <a:cubicBezTo>
                    <a:pt x="411" y="37"/>
                    <a:pt x="340" y="1"/>
                    <a:pt x="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148154" y="4114739"/>
              <a:ext cx="1115824" cy="636447"/>
            </a:xfrm>
            <a:custGeom>
              <a:avLst/>
              <a:gdLst/>
              <a:ahLst/>
              <a:cxnLst/>
              <a:rect l="l" t="t" r="r" b="b"/>
              <a:pathLst>
                <a:path w="51085" h="29138" extrusionOk="0">
                  <a:moveTo>
                    <a:pt x="15009" y="497"/>
                  </a:moveTo>
                  <a:cubicBezTo>
                    <a:pt x="15829" y="497"/>
                    <a:pt x="16647" y="536"/>
                    <a:pt x="17461" y="612"/>
                  </a:cubicBezTo>
                  <a:cubicBezTo>
                    <a:pt x="23596" y="1202"/>
                    <a:pt x="29235" y="4600"/>
                    <a:pt x="32137" y="9437"/>
                  </a:cubicBezTo>
                  <a:cubicBezTo>
                    <a:pt x="33081" y="11041"/>
                    <a:pt x="33789" y="12811"/>
                    <a:pt x="34473" y="14510"/>
                  </a:cubicBezTo>
                  <a:cubicBezTo>
                    <a:pt x="35181" y="16303"/>
                    <a:pt x="35913" y="18167"/>
                    <a:pt x="36951" y="19843"/>
                  </a:cubicBezTo>
                  <a:cubicBezTo>
                    <a:pt x="39688" y="24278"/>
                    <a:pt x="44596" y="27605"/>
                    <a:pt x="49244" y="28408"/>
                  </a:cubicBezTo>
                  <a:cubicBezTo>
                    <a:pt x="48469" y="28546"/>
                    <a:pt x="47678" y="28614"/>
                    <a:pt x="46884" y="28614"/>
                  </a:cubicBezTo>
                  <a:cubicBezTo>
                    <a:pt x="44826" y="28614"/>
                    <a:pt x="42754" y="28154"/>
                    <a:pt x="40915" y="27251"/>
                  </a:cubicBezTo>
                  <a:cubicBezTo>
                    <a:pt x="37446" y="25576"/>
                    <a:pt x="34898" y="22509"/>
                    <a:pt x="33058" y="20031"/>
                  </a:cubicBezTo>
                  <a:cubicBezTo>
                    <a:pt x="32421" y="19182"/>
                    <a:pt x="31784" y="18262"/>
                    <a:pt x="31170" y="17412"/>
                  </a:cubicBezTo>
                  <a:cubicBezTo>
                    <a:pt x="29731" y="15336"/>
                    <a:pt x="28221" y="13189"/>
                    <a:pt x="26451" y="11325"/>
                  </a:cubicBezTo>
                  <a:cubicBezTo>
                    <a:pt x="21578" y="6189"/>
                    <a:pt x="14486" y="3331"/>
                    <a:pt x="7423" y="3331"/>
                  </a:cubicBezTo>
                  <a:cubicBezTo>
                    <a:pt x="5594" y="3331"/>
                    <a:pt x="3768" y="3523"/>
                    <a:pt x="1983" y="3916"/>
                  </a:cubicBezTo>
                  <a:cubicBezTo>
                    <a:pt x="3799" y="2925"/>
                    <a:pt x="5758" y="2122"/>
                    <a:pt x="7693" y="1533"/>
                  </a:cubicBezTo>
                  <a:cubicBezTo>
                    <a:pt x="10082" y="842"/>
                    <a:pt x="12550" y="497"/>
                    <a:pt x="15009" y="497"/>
                  </a:cubicBezTo>
                  <a:close/>
                  <a:moveTo>
                    <a:pt x="15025" y="0"/>
                  </a:moveTo>
                  <a:cubicBezTo>
                    <a:pt x="9859" y="0"/>
                    <a:pt x="4641" y="1524"/>
                    <a:pt x="142" y="4435"/>
                  </a:cubicBezTo>
                  <a:cubicBezTo>
                    <a:pt x="48" y="4482"/>
                    <a:pt x="1" y="4624"/>
                    <a:pt x="48" y="4742"/>
                  </a:cubicBezTo>
                  <a:cubicBezTo>
                    <a:pt x="109" y="4844"/>
                    <a:pt x="207" y="4911"/>
                    <a:pt x="309" y="4911"/>
                  </a:cubicBezTo>
                  <a:cubicBezTo>
                    <a:pt x="324" y="4911"/>
                    <a:pt x="339" y="4910"/>
                    <a:pt x="355" y="4907"/>
                  </a:cubicBezTo>
                  <a:cubicBezTo>
                    <a:pt x="2647" y="4217"/>
                    <a:pt x="5032" y="3884"/>
                    <a:pt x="7419" y="3884"/>
                  </a:cubicBezTo>
                  <a:cubicBezTo>
                    <a:pt x="14341" y="3884"/>
                    <a:pt x="21284" y="6684"/>
                    <a:pt x="26073" y="11702"/>
                  </a:cubicBezTo>
                  <a:cubicBezTo>
                    <a:pt x="27843" y="13543"/>
                    <a:pt x="29306" y="15666"/>
                    <a:pt x="30769" y="17719"/>
                  </a:cubicBezTo>
                  <a:cubicBezTo>
                    <a:pt x="31382" y="18592"/>
                    <a:pt x="31996" y="19489"/>
                    <a:pt x="32657" y="20362"/>
                  </a:cubicBezTo>
                  <a:cubicBezTo>
                    <a:pt x="34544" y="22863"/>
                    <a:pt x="37116" y="25977"/>
                    <a:pt x="40703" y="27723"/>
                  </a:cubicBezTo>
                  <a:cubicBezTo>
                    <a:pt x="42625" y="28655"/>
                    <a:pt x="44754" y="29138"/>
                    <a:pt x="46878" y="29138"/>
                  </a:cubicBezTo>
                  <a:cubicBezTo>
                    <a:pt x="48196" y="29138"/>
                    <a:pt x="49513" y="28952"/>
                    <a:pt x="50778" y="28573"/>
                  </a:cubicBezTo>
                  <a:cubicBezTo>
                    <a:pt x="50801" y="28573"/>
                    <a:pt x="50849" y="28549"/>
                    <a:pt x="50872" y="28549"/>
                  </a:cubicBezTo>
                  <a:cubicBezTo>
                    <a:pt x="50990" y="28526"/>
                    <a:pt x="51084" y="28408"/>
                    <a:pt x="51037" y="28290"/>
                  </a:cubicBezTo>
                  <a:cubicBezTo>
                    <a:pt x="51037" y="28148"/>
                    <a:pt x="50919" y="28054"/>
                    <a:pt x="50825" y="28054"/>
                  </a:cubicBezTo>
                  <a:cubicBezTo>
                    <a:pt x="45894" y="27818"/>
                    <a:pt x="40372" y="24326"/>
                    <a:pt x="37423" y="19583"/>
                  </a:cubicBezTo>
                  <a:cubicBezTo>
                    <a:pt x="36385" y="17955"/>
                    <a:pt x="35677" y="16114"/>
                    <a:pt x="34969" y="14345"/>
                  </a:cubicBezTo>
                  <a:cubicBezTo>
                    <a:pt x="34261" y="12599"/>
                    <a:pt x="33553" y="10806"/>
                    <a:pt x="32586" y="9177"/>
                  </a:cubicBezTo>
                  <a:cubicBezTo>
                    <a:pt x="29566" y="4222"/>
                    <a:pt x="23785" y="730"/>
                    <a:pt x="17485" y="117"/>
                  </a:cubicBezTo>
                  <a:cubicBezTo>
                    <a:pt x="16668" y="39"/>
                    <a:pt x="15847" y="0"/>
                    <a:pt x="15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709397" y="3560464"/>
              <a:ext cx="562816" cy="959344"/>
            </a:xfrm>
            <a:custGeom>
              <a:avLst/>
              <a:gdLst/>
              <a:ahLst/>
              <a:cxnLst/>
              <a:rect l="l" t="t" r="r" b="b"/>
              <a:pathLst>
                <a:path w="25767" h="43921" extrusionOk="0">
                  <a:moveTo>
                    <a:pt x="99" y="0"/>
                  </a:moveTo>
                  <a:cubicBezTo>
                    <a:pt x="86" y="0"/>
                    <a:pt x="69" y="3"/>
                    <a:pt x="48" y="10"/>
                  </a:cubicBezTo>
                  <a:cubicBezTo>
                    <a:pt x="25" y="33"/>
                    <a:pt x="1" y="81"/>
                    <a:pt x="25" y="128"/>
                  </a:cubicBezTo>
                  <a:cubicBezTo>
                    <a:pt x="2644" y="5413"/>
                    <a:pt x="6560" y="10014"/>
                    <a:pt x="11374" y="13436"/>
                  </a:cubicBezTo>
                  <a:cubicBezTo>
                    <a:pt x="12506" y="14238"/>
                    <a:pt x="13710" y="14993"/>
                    <a:pt x="14866" y="15724"/>
                  </a:cubicBezTo>
                  <a:cubicBezTo>
                    <a:pt x="16400" y="16692"/>
                    <a:pt x="17957" y="17683"/>
                    <a:pt x="19396" y="18792"/>
                  </a:cubicBezTo>
                  <a:cubicBezTo>
                    <a:pt x="22416" y="21128"/>
                    <a:pt x="24257" y="23700"/>
                    <a:pt x="24941" y="26437"/>
                  </a:cubicBezTo>
                  <a:cubicBezTo>
                    <a:pt x="25625" y="29244"/>
                    <a:pt x="25059" y="32147"/>
                    <a:pt x="24493" y="35025"/>
                  </a:cubicBezTo>
                  <a:cubicBezTo>
                    <a:pt x="23950" y="37975"/>
                    <a:pt x="23360" y="40971"/>
                    <a:pt x="24115" y="43874"/>
                  </a:cubicBezTo>
                  <a:cubicBezTo>
                    <a:pt x="24115" y="43897"/>
                    <a:pt x="24186" y="43921"/>
                    <a:pt x="24210" y="43921"/>
                  </a:cubicBezTo>
                  <a:cubicBezTo>
                    <a:pt x="24257" y="43921"/>
                    <a:pt x="24257" y="43874"/>
                    <a:pt x="24257" y="43803"/>
                  </a:cubicBezTo>
                  <a:cubicBezTo>
                    <a:pt x="23478" y="40948"/>
                    <a:pt x="24068" y="37951"/>
                    <a:pt x="24658" y="35025"/>
                  </a:cubicBezTo>
                  <a:cubicBezTo>
                    <a:pt x="25201" y="32170"/>
                    <a:pt x="25767" y="29221"/>
                    <a:pt x="25083" y="26389"/>
                  </a:cubicBezTo>
                  <a:cubicBezTo>
                    <a:pt x="24422" y="23605"/>
                    <a:pt x="22534" y="21010"/>
                    <a:pt x="19491" y="18650"/>
                  </a:cubicBezTo>
                  <a:cubicBezTo>
                    <a:pt x="18051" y="17541"/>
                    <a:pt x="16447" y="16527"/>
                    <a:pt x="14937" y="15559"/>
                  </a:cubicBezTo>
                  <a:cubicBezTo>
                    <a:pt x="13804" y="14828"/>
                    <a:pt x="12577" y="14073"/>
                    <a:pt x="11468" y="13294"/>
                  </a:cubicBezTo>
                  <a:cubicBezTo>
                    <a:pt x="6678" y="9896"/>
                    <a:pt x="2785" y="5295"/>
                    <a:pt x="166" y="33"/>
                  </a:cubicBezTo>
                  <a:cubicBezTo>
                    <a:pt x="149" y="17"/>
                    <a:pt x="133"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888243" y="3717992"/>
              <a:ext cx="456137" cy="928088"/>
            </a:xfrm>
            <a:custGeom>
              <a:avLst/>
              <a:gdLst/>
              <a:ahLst/>
              <a:cxnLst/>
              <a:rect l="l" t="t" r="r" b="b"/>
              <a:pathLst>
                <a:path w="20883" h="42490" extrusionOk="0">
                  <a:moveTo>
                    <a:pt x="92" y="0"/>
                  </a:moveTo>
                  <a:cubicBezTo>
                    <a:pt x="71" y="0"/>
                    <a:pt x="48" y="6"/>
                    <a:pt x="24" y="18"/>
                  </a:cubicBezTo>
                  <a:cubicBezTo>
                    <a:pt x="0" y="65"/>
                    <a:pt x="0" y="112"/>
                    <a:pt x="24" y="136"/>
                  </a:cubicBezTo>
                  <a:cubicBezTo>
                    <a:pt x="1888" y="1717"/>
                    <a:pt x="3894" y="3156"/>
                    <a:pt x="5805" y="4548"/>
                  </a:cubicBezTo>
                  <a:cubicBezTo>
                    <a:pt x="6938" y="5327"/>
                    <a:pt x="8046" y="6153"/>
                    <a:pt x="9179" y="6979"/>
                  </a:cubicBezTo>
                  <a:cubicBezTo>
                    <a:pt x="11704" y="8913"/>
                    <a:pt x="14936" y="11556"/>
                    <a:pt x="17249" y="14954"/>
                  </a:cubicBezTo>
                  <a:cubicBezTo>
                    <a:pt x="19585" y="18375"/>
                    <a:pt x="20717" y="22174"/>
                    <a:pt x="20387" y="25619"/>
                  </a:cubicBezTo>
                  <a:cubicBezTo>
                    <a:pt x="20174" y="27695"/>
                    <a:pt x="19490" y="29677"/>
                    <a:pt x="18830" y="31589"/>
                  </a:cubicBezTo>
                  <a:cubicBezTo>
                    <a:pt x="18546" y="32344"/>
                    <a:pt x="18287" y="33146"/>
                    <a:pt x="18051" y="33925"/>
                  </a:cubicBezTo>
                  <a:cubicBezTo>
                    <a:pt x="16966" y="37417"/>
                    <a:pt x="16966" y="40224"/>
                    <a:pt x="17957" y="42442"/>
                  </a:cubicBezTo>
                  <a:cubicBezTo>
                    <a:pt x="18004" y="42490"/>
                    <a:pt x="18027" y="42490"/>
                    <a:pt x="18075" y="42490"/>
                  </a:cubicBezTo>
                  <a:cubicBezTo>
                    <a:pt x="18145" y="42466"/>
                    <a:pt x="18169" y="42419"/>
                    <a:pt x="18145" y="42372"/>
                  </a:cubicBezTo>
                  <a:cubicBezTo>
                    <a:pt x="17131" y="40201"/>
                    <a:pt x="17178" y="37464"/>
                    <a:pt x="18240" y="33972"/>
                  </a:cubicBezTo>
                  <a:cubicBezTo>
                    <a:pt x="18476" y="33217"/>
                    <a:pt x="18735" y="32414"/>
                    <a:pt x="18995" y="31636"/>
                  </a:cubicBezTo>
                  <a:cubicBezTo>
                    <a:pt x="19679" y="29701"/>
                    <a:pt x="20363" y="27719"/>
                    <a:pt x="20552" y="25619"/>
                  </a:cubicBezTo>
                  <a:cubicBezTo>
                    <a:pt x="20882" y="22127"/>
                    <a:pt x="19773" y="18281"/>
                    <a:pt x="17414" y="14836"/>
                  </a:cubicBezTo>
                  <a:cubicBezTo>
                    <a:pt x="15078" y="11415"/>
                    <a:pt x="11822" y="8748"/>
                    <a:pt x="9297" y="6837"/>
                  </a:cubicBezTo>
                  <a:cubicBezTo>
                    <a:pt x="8164" y="6011"/>
                    <a:pt x="7055" y="5185"/>
                    <a:pt x="5923" y="4383"/>
                  </a:cubicBezTo>
                  <a:cubicBezTo>
                    <a:pt x="4012" y="3015"/>
                    <a:pt x="2006" y="1552"/>
                    <a:pt x="142" y="18"/>
                  </a:cubicBezTo>
                  <a:cubicBezTo>
                    <a:pt x="130" y="6"/>
                    <a:pt x="113"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130112" y="3581280"/>
              <a:ext cx="1157063" cy="1115300"/>
            </a:xfrm>
            <a:custGeom>
              <a:avLst/>
              <a:gdLst/>
              <a:ahLst/>
              <a:cxnLst/>
              <a:rect l="l" t="t" r="r" b="b"/>
              <a:pathLst>
                <a:path w="52973" h="51061" extrusionOk="0">
                  <a:moveTo>
                    <a:pt x="72" y="1"/>
                  </a:moveTo>
                  <a:cubicBezTo>
                    <a:pt x="24" y="1"/>
                    <a:pt x="1" y="24"/>
                    <a:pt x="1" y="95"/>
                  </a:cubicBezTo>
                  <a:cubicBezTo>
                    <a:pt x="1" y="142"/>
                    <a:pt x="24" y="166"/>
                    <a:pt x="72" y="166"/>
                  </a:cubicBezTo>
                  <a:cubicBezTo>
                    <a:pt x="4861" y="732"/>
                    <a:pt x="9014" y="3634"/>
                    <a:pt x="12671" y="6159"/>
                  </a:cubicBezTo>
                  <a:lnTo>
                    <a:pt x="30580" y="18617"/>
                  </a:lnTo>
                  <a:cubicBezTo>
                    <a:pt x="34049" y="21024"/>
                    <a:pt x="37989" y="23761"/>
                    <a:pt x="40467" y="27536"/>
                  </a:cubicBezTo>
                  <a:cubicBezTo>
                    <a:pt x="42307" y="30415"/>
                    <a:pt x="43298" y="33766"/>
                    <a:pt x="44266" y="37022"/>
                  </a:cubicBezTo>
                  <a:cubicBezTo>
                    <a:pt x="44572" y="38036"/>
                    <a:pt x="44879" y="39145"/>
                    <a:pt x="45233" y="40160"/>
                  </a:cubicBezTo>
                  <a:cubicBezTo>
                    <a:pt x="47026" y="45705"/>
                    <a:pt x="49551" y="49291"/>
                    <a:pt x="52854" y="51061"/>
                  </a:cubicBezTo>
                  <a:lnTo>
                    <a:pt x="52878" y="51061"/>
                  </a:lnTo>
                  <a:cubicBezTo>
                    <a:pt x="52901" y="51061"/>
                    <a:pt x="52901" y="51037"/>
                    <a:pt x="52949" y="51037"/>
                  </a:cubicBezTo>
                  <a:cubicBezTo>
                    <a:pt x="52972" y="50990"/>
                    <a:pt x="52949" y="50943"/>
                    <a:pt x="52901" y="50919"/>
                  </a:cubicBezTo>
                  <a:cubicBezTo>
                    <a:pt x="49645" y="49150"/>
                    <a:pt x="47168" y="45634"/>
                    <a:pt x="45351" y="40113"/>
                  </a:cubicBezTo>
                  <a:cubicBezTo>
                    <a:pt x="45044" y="39075"/>
                    <a:pt x="44714" y="37989"/>
                    <a:pt x="44407" y="36951"/>
                  </a:cubicBezTo>
                  <a:cubicBezTo>
                    <a:pt x="43463" y="33671"/>
                    <a:pt x="42472" y="30321"/>
                    <a:pt x="40608" y="27466"/>
                  </a:cubicBezTo>
                  <a:cubicBezTo>
                    <a:pt x="38107" y="23620"/>
                    <a:pt x="34190" y="20883"/>
                    <a:pt x="30675" y="18452"/>
                  </a:cubicBezTo>
                  <a:lnTo>
                    <a:pt x="12766" y="6018"/>
                  </a:lnTo>
                  <a:cubicBezTo>
                    <a:pt x="9085" y="3446"/>
                    <a:pt x="4909" y="567"/>
                    <a:pt x="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111043" y="3573875"/>
              <a:ext cx="1124081" cy="1109839"/>
            </a:xfrm>
            <a:custGeom>
              <a:avLst/>
              <a:gdLst/>
              <a:ahLst/>
              <a:cxnLst/>
              <a:rect l="l" t="t" r="r" b="b"/>
              <a:pathLst>
                <a:path w="51463" h="50811" extrusionOk="0">
                  <a:moveTo>
                    <a:pt x="128" y="0"/>
                  </a:moveTo>
                  <a:cubicBezTo>
                    <a:pt x="95" y="0"/>
                    <a:pt x="65" y="22"/>
                    <a:pt x="48" y="57"/>
                  </a:cubicBezTo>
                  <a:cubicBezTo>
                    <a:pt x="1" y="80"/>
                    <a:pt x="48" y="127"/>
                    <a:pt x="72" y="175"/>
                  </a:cubicBezTo>
                  <a:lnTo>
                    <a:pt x="15432" y="10203"/>
                  </a:lnTo>
                  <a:cubicBezTo>
                    <a:pt x="23690" y="15582"/>
                    <a:pt x="33081" y="21717"/>
                    <a:pt x="38673" y="30730"/>
                  </a:cubicBezTo>
                  <a:cubicBezTo>
                    <a:pt x="40066" y="32972"/>
                    <a:pt x="41245" y="35402"/>
                    <a:pt x="42402" y="37762"/>
                  </a:cubicBezTo>
                  <a:cubicBezTo>
                    <a:pt x="44737" y="42552"/>
                    <a:pt x="47121" y="47507"/>
                    <a:pt x="51297" y="50810"/>
                  </a:cubicBezTo>
                  <a:lnTo>
                    <a:pt x="51391" y="50810"/>
                  </a:lnTo>
                  <a:cubicBezTo>
                    <a:pt x="51415" y="50810"/>
                    <a:pt x="51415" y="50810"/>
                    <a:pt x="51415" y="50786"/>
                  </a:cubicBezTo>
                  <a:cubicBezTo>
                    <a:pt x="51462" y="50739"/>
                    <a:pt x="51462" y="50692"/>
                    <a:pt x="51415" y="50669"/>
                  </a:cubicBezTo>
                  <a:cubicBezTo>
                    <a:pt x="47262" y="47365"/>
                    <a:pt x="44879" y="42434"/>
                    <a:pt x="42567" y="37691"/>
                  </a:cubicBezTo>
                  <a:cubicBezTo>
                    <a:pt x="41434" y="35332"/>
                    <a:pt x="40254" y="32878"/>
                    <a:pt x="38815" y="30636"/>
                  </a:cubicBezTo>
                  <a:cubicBezTo>
                    <a:pt x="33199" y="21599"/>
                    <a:pt x="23808" y="15464"/>
                    <a:pt x="15526" y="10037"/>
                  </a:cubicBezTo>
                  <a:lnTo>
                    <a:pt x="166" y="9"/>
                  </a:lnTo>
                  <a:cubicBezTo>
                    <a:pt x="153" y="3"/>
                    <a:pt x="141"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197125" y="4153466"/>
              <a:ext cx="1024086" cy="581775"/>
            </a:xfrm>
            <a:custGeom>
              <a:avLst/>
              <a:gdLst/>
              <a:ahLst/>
              <a:cxnLst/>
              <a:rect l="l" t="t" r="r" b="b"/>
              <a:pathLst>
                <a:path w="46885" h="26635" extrusionOk="0">
                  <a:moveTo>
                    <a:pt x="7906" y="0"/>
                  </a:moveTo>
                  <a:cubicBezTo>
                    <a:pt x="5251" y="0"/>
                    <a:pt x="2594" y="421"/>
                    <a:pt x="47" y="1270"/>
                  </a:cubicBezTo>
                  <a:cubicBezTo>
                    <a:pt x="0" y="1293"/>
                    <a:pt x="0" y="1317"/>
                    <a:pt x="0" y="1388"/>
                  </a:cubicBezTo>
                  <a:cubicBezTo>
                    <a:pt x="24" y="1435"/>
                    <a:pt x="47" y="1435"/>
                    <a:pt x="118" y="1435"/>
                  </a:cubicBezTo>
                  <a:cubicBezTo>
                    <a:pt x="2642" y="597"/>
                    <a:pt x="5271" y="177"/>
                    <a:pt x="7901" y="177"/>
                  </a:cubicBezTo>
                  <a:cubicBezTo>
                    <a:pt x="10829" y="177"/>
                    <a:pt x="13757" y="698"/>
                    <a:pt x="16541" y="1742"/>
                  </a:cubicBezTo>
                  <a:cubicBezTo>
                    <a:pt x="21802" y="3724"/>
                    <a:pt x="26285" y="7452"/>
                    <a:pt x="29117" y="12289"/>
                  </a:cubicBezTo>
                  <a:cubicBezTo>
                    <a:pt x="29777" y="13445"/>
                    <a:pt x="30415" y="14719"/>
                    <a:pt x="31004" y="15946"/>
                  </a:cubicBezTo>
                  <a:cubicBezTo>
                    <a:pt x="32538" y="19084"/>
                    <a:pt x="34095" y="22317"/>
                    <a:pt x="36974" y="24251"/>
                  </a:cubicBezTo>
                  <a:cubicBezTo>
                    <a:pt x="39900" y="26210"/>
                    <a:pt x="43746" y="26446"/>
                    <a:pt x="46837" y="26635"/>
                  </a:cubicBezTo>
                  <a:cubicBezTo>
                    <a:pt x="46860" y="26635"/>
                    <a:pt x="46884" y="26611"/>
                    <a:pt x="46884" y="26540"/>
                  </a:cubicBezTo>
                  <a:cubicBezTo>
                    <a:pt x="46884" y="26493"/>
                    <a:pt x="46860" y="26446"/>
                    <a:pt x="46813" y="26446"/>
                  </a:cubicBezTo>
                  <a:cubicBezTo>
                    <a:pt x="43769" y="26257"/>
                    <a:pt x="39971" y="26021"/>
                    <a:pt x="37068" y="24086"/>
                  </a:cubicBezTo>
                  <a:cubicBezTo>
                    <a:pt x="34213" y="22175"/>
                    <a:pt x="32656" y="18990"/>
                    <a:pt x="31146" y="15875"/>
                  </a:cubicBezTo>
                  <a:cubicBezTo>
                    <a:pt x="30556" y="14648"/>
                    <a:pt x="29943" y="13398"/>
                    <a:pt x="29258" y="12218"/>
                  </a:cubicBezTo>
                  <a:cubicBezTo>
                    <a:pt x="26403" y="7334"/>
                    <a:pt x="21920" y="3535"/>
                    <a:pt x="16611" y="1553"/>
                  </a:cubicBezTo>
                  <a:cubicBezTo>
                    <a:pt x="13815" y="521"/>
                    <a:pt x="10862" y="0"/>
                    <a:pt x="7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233711" y="4140426"/>
              <a:ext cx="907097" cy="577297"/>
            </a:xfrm>
            <a:custGeom>
              <a:avLst/>
              <a:gdLst/>
              <a:ahLst/>
              <a:cxnLst/>
              <a:rect l="l" t="t" r="r" b="b"/>
              <a:pathLst>
                <a:path w="41529" h="26430" extrusionOk="0">
                  <a:moveTo>
                    <a:pt x="9082" y="1"/>
                  </a:moveTo>
                  <a:cubicBezTo>
                    <a:pt x="6227" y="1"/>
                    <a:pt x="3214" y="447"/>
                    <a:pt x="71" y="1324"/>
                  </a:cubicBezTo>
                  <a:cubicBezTo>
                    <a:pt x="0" y="1324"/>
                    <a:pt x="0" y="1395"/>
                    <a:pt x="0" y="1442"/>
                  </a:cubicBezTo>
                  <a:cubicBezTo>
                    <a:pt x="0" y="1513"/>
                    <a:pt x="71" y="1513"/>
                    <a:pt x="118" y="1513"/>
                  </a:cubicBezTo>
                  <a:cubicBezTo>
                    <a:pt x="3271" y="628"/>
                    <a:pt x="6303" y="182"/>
                    <a:pt x="9155" y="182"/>
                  </a:cubicBezTo>
                  <a:cubicBezTo>
                    <a:pt x="10486" y="182"/>
                    <a:pt x="11778" y="279"/>
                    <a:pt x="13025" y="475"/>
                  </a:cubicBezTo>
                  <a:cubicBezTo>
                    <a:pt x="17603" y="1182"/>
                    <a:pt x="21637" y="3259"/>
                    <a:pt x="24445" y="6279"/>
                  </a:cubicBezTo>
                  <a:cubicBezTo>
                    <a:pt x="26427" y="8450"/>
                    <a:pt x="27772" y="11045"/>
                    <a:pt x="29188" y="13947"/>
                  </a:cubicBezTo>
                  <a:lnTo>
                    <a:pt x="29377" y="14349"/>
                  </a:lnTo>
                  <a:cubicBezTo>
                    <a:pt x="30651" y="16897"/>
                    <a:pt x="31949" y="19563"/>
                    <a:pt x="33765" y="21805"/>
                  </a:cubicBezTo>
                  <a:cubicBezTo>
                    <a:pt x="35960" y="24447"/>
                    <a:pt x="38673" y="26075"/>
                    <a:pt x="41410" y="26429"/>
                  </a:cubicBezTo>
                  <a:lnTo>
                    <a:pt x="41481" y="26406"/>
                  </a:lnTo>
                  <a:cubicBezTo>
                    <a:pt x="41505" y="26406"/>
                    <a:pt x="41528" y="26382"/>
                    <a:pt x="41528" y="26335"/>
                  </a:cubicBezTo>
                  <a:cubicBezTo>
                    <a:pt x="41528" y="26288"/>
                    <a:pt x="41505" y="26264"/>
                    <a:pt x="41434" y="26264"/>
                  </a:cubicBezTo>
                  <a:cubicBezTo>
                    <a:pt x="38768" y="25934"/>
                    <a:pt x="36078" y="24306"/>
                    <a:pt x="33931" y="21687"/>
                  </a:cubicBezTo>
                  <a:cubicBezTo>
                    <a:pt x="32090" y="19469"/>
                    <a:pt x="30792" y="16826"/>
                    <a:pt x="29518" y="14254"/>
                  </a:cubicBezTo>
                  <a:lnTo>
                    <a:pt x="29353" y="13877"/>
                  </a:lnTo>
                  <a:cubicBezTo>
                    <a:pt x="27914" y="10951"/>
                    <a:pt x="26569" y="8355"/>
                    <a:pt x="24563" y="6161"/>
                  </a:cubicBezTo>
                  <a:cubicBezTo>
                    <a:pt x="21779" y="3094"/>
                    <a:pt x="17673" y="1041"/>
                    <a:pt x="13072" y="309"/>
                  </a:cubicBezTo>
                  <a:cubicBezTo>
                    <a:pt x="11781" y="103"/>
                    <a:pt x="10449" y="1"/>
                    <a:pt x="9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
          <p:cNvSpPr txBox="1">
            <a:spLocks noGrp="1"/>
          </p:cNvSpPr>
          <p:nvPr>
            <p:ph type="title"/>
          </p:nvPr>
        </p:nvSpPr>
        <p:spPr>
          <a:xfrm>
            <a:off x="2043775" y="2943350"/>
            <a:ext cx="5056500" cy="53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9" name="Google Shape;229;p3"/>
          <p:cNvSpPr txBox="1">
            <a:spLocks noGrp="1"/>
          </p:cNvSpPr>
          <p:nvPr>
            <p:ph type="title" idx="2" hasCustomPrompt="1"/>
          </p:nvPr>
        </p:nvSpPr>
        <p:spPr>
          <a:xfrm>
            <a:off x="3908875" y="1566425"/>
            <a:ext cx="132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3"/>
          <p:cNvSpPr txBox="1">
            <a:spLocks noGrp="1"/>
          </p:cNvSpPr>
          <p:nvPr>
            <p:ph type="subTitle" idx="1"/>
          </p:nvPr>
        </p:nvSpPr>
        <p:spPr>
          <a:xfrm>
            <a:off x="2738900" y="3528150"/>
            <a:ext cx="3666300" cy="37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PT Sans"/>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2"/>
        <p:cNvGrpSpPr/>
        <p:nvPr/>
      </p:nvGrpSpPr>
      <p:grpSpPr>
        <a:xfrm>
          <a:off x="0" y="0"/>
          <a:ext cx="0" cy="0"/>
          <a:chOff x="0" y="0"/>
          <a:chExt cx="0" cy="0"/>
        </a:xfrm>
      </p:grpSpPr>
      <p:sp>
        <p:nvSpPr>
          <p:cNvPr id="333" name="Google Shape;333;p5"/>
          <p:cNvSpPr/>
          <p:nvPr/>
        </p:nvSpPr>
        <p:spPr>
          <a:xfrm rot="10800000">
            <a:off x="8191333" y="4038796"/>
            <a:ext cx="1514404" cy="11394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5"/>
          <p:cNvGrpSpPr/>
          <p:nvPr/>
        </p:nvGrpSpPr>
        <p:grpSpPr>
          <a:xfrm>
            <a:off x="7864592" y="3062245"/>
            <a:ext cx="1417389" cy="1863608"/>
            <a:chOff x="834675" y="1717750"/>
            <a:chExt cx="1654475" cy="2177875"/>
          </a:xfrm>
        </p:grpSpPr>
        <p:sp>
          <p:nvSpPr>
            <p:cNvPr id="335" name="Google Shape;335;p5"/>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5"/>
          <p:cNvSpPr/>
          <p:nvPr/>
        </p:nvSpPr>
        <p:spPr>
          <a:xfrm rot="4570688">
            <a:off x="-594770" y="4341125"/>
            <a:ext cx="1581077" cy="1095566"/>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rot="10800000">
            <a:off x="7720991" y="-661659"/>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5"/>
          <p:cNvGrpSpPr/>
          <p:nvPr/>
        </p:nvGrpSpPr>
        <p:grpSpPr>
          <a:xfrm rot="-5953549">
            <a:off x="-307659" y="3458006"/>
            <a:ext cx="2188434" cy="1238287"/>
            <a:chOff x="872390" y="3607993"/>
            <a:chExt cx="1825509" cy="1032932"/>
          </a:xfrm>
        </p:grpSpPr>
        <p:sp>
          <p:nvSpPr>
            <p:cNvPr id="418" name="Google Shape;418;p5"/>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0951" y="-617155"/>
            <a:ext cx="2113406" cy="2188938"/>
            <a:chOff x="-1082951" y="-323355"/>
            <a:chExt cx="2113406" cy="2188938"/>
          </a:xfrm>
        </p:grpSpPr>
        <p:sp>
          <p:nvSpPr>
            <p:cNvPr id="437" name="Google Shape;437;p5"/>
            <p:cNvSpPr/>
            <p:nvPr/>
          </p:nvSpPr>
          <p:spPr>
            <a:xfrm>
              <a:off x="-697250" y="360549"/>
              <a:ext cx="1316692" cy="1275260"/>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082951" y="-323355"/>
              <a:ext cx="2113406" cy="2188938"/>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rgbClr val="3E3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978740" y="123230"/>
              <a:ext cx="282436" cy="294181"/>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5"/>
            <p:cNvGrpSpPr/>
            <p:nvPr/>
          </p:nvGrpSpPr>
          <p:grpSpPr>
            <a:xfrm>
              <a:off x="-657640" y="79973"/>
              <a:ext cx="1262791" cy="535270"/>
              <a:chOff x="1991294" y="1417190"/>
              <a:chExt cx="941608" cy="382965"/>
            </a:xfrm>
          </p:grpSpPr>
          <p:sp>
            <p:nvSpPr>
              <p:cNvPr id="441" name="Google Shape;441;p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5"/>
          <p:cNvGrpSpPr/>
          <p:nvPr/>
        </p:nvGrpSpPr>
        <p:grpSpPr>
          <a:xfrm rot="1383812">
            <a:off x="7687164" y="323280"/>
            <a:ext cx="1736110" cy="735918"/>
            <a:chOff x="1991294" y="1417190"/>
            <a:chExt cx="941608" cy="382965"/>
          </a:xfrm>
        </p:grpSpPr>
        <p:sp>
          <p:nvSpPr>
            <p:cNvPr id="455" name="Google Shape;455;p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5"/>
          <p:cNvSpPr txBox="1">
            <a:spLocks noGrp="1"/>
          </p:cNvSpPr>
          <p:nvPr>
            <p:ph type="subTitle" idx="1"/>
          </p:nvPr>
        </p:nvSpPr>
        <p:spPr>
          <a:xfrm>
            <a:off x="1492025" y="2409725"/>
            <a:ext cx="2590800" cy="43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400">
                <a:latin typeface="Poppins SemiBold"/>
                <a:ea typeface="Poppins SemiBold"/>
                <a:cs typeface="Poppins SemiBold"/>
                <a:sym typeface="Poppins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69" name="Google Shape;469;p5"/>
          <p:cNvSpPr txBox="1">
            <a:spLocks noGrp="1"/>
          </p:cNvSpPr>
          <p:nvPr>
            <p:ph type="subTitle" idx="2"/>
          </p:nvPr>
        </p:nvSpPr>
        <p:spPr>
          <a:xfrm>
            <a:off x="4842375" y="2409725"/>
            <a:ext cx="25908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4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70" name="Google Shape;470;p5"/>
          <p:cNvSpPr txBox="1">
            <a:spLocks noGrp="1"/>
          </p:cNvSpPr>
          <p:nvPr>
            <p:ph type="subTitle" idx="3"/>
          </p:nvPr>
        </p:nvSpPr>
        <p:spPr>
          <a:xfrm>
            <a:off x="1492025" y="2764750"/>
            <a:ext cx="25908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1" name="Google Shape;471;p5"/>
          <p:cNvSpPr txBox="1">
            <a:spLocks noGrp="1"/>
          </p:cNvSpPr>
          <p:nvPr>
            <p:ph type="subTitle" idx="4"/>
          </p:nvPr>
        </p:nvSpPr>
        <p:spPr>
          <a:xfrm>
            <a:off x="4842375" y="2764750"/>
            <a:ext cx="25908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5"/>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3"/>
        <p:cNvGrpSpPr/>
        <p:nvPr/>
      </p:nvGrpSpPr>
      <p:grpSpPr>
        <a:xfrm>
          <a:off x="0" y="0"/>
          <a:ext cx="0" cy="0"/>
          <a:chOff x="0" y="0"/>
          <a:chExt cx="0" cy="0"/>
        </a:xfrm>
      </p:grpSpPr>
      <p:grpSp>
        <p:nvGrpSpPr>
          <p:cNvPr id="474" name="Google Shape;474;p6"/>
          <p:cNvGrpSpPr/>
          <p:nvPr/>
        </p:nvGrpSpPr>
        <p:grpSpPr>
          <a:xfrm>
            <a:off x="-551178" y="210473"/>
            <a:ext cx="1417389" cy="1863608"/>
            <a:chOff x="834675" y="1717750"/>
            <a:chExt cx="1654475" cy="2177875"/>
          </a:xfrm>
        </p:grpSpPr>
        <p:sp>
          <p:nvSpPr>
            <p:cNvPr id="475" name="Google Shape;475;p6"/>
            <p:cNvSpPr/>
            <p:nvPr/>
          </p:nvSpPr>
          <p:spPr>
            <a:xfrm>
              <a:off x="2459475" y="2663450"/>
              <a:ext cx="25875" cy="40775"/>
            </a:xfrm>
            <a:custGeom>
              <a:avLst/>
              <a:gdLst/>
              <a:ahLst/>
              <a:cxnLst/>
              <a:rect l="l" t="t" r="r" b="b"/>
              <a:pathLst>
                <a:path w="1035" h="1631" extrusionOk="0">
                  <a:moveTo>
                    <a:pt x="335" y="0"/>
                  </a:moveTo>
                  <a:lnTo>
                    <a:pt x="1" y="145"/>
                  </a:lnTo>
                  <a:lnTo>
                    <a:pt x="5" y="749"/>
                  </a:lnTo>
                  <a:lnTo>
                    <a:pt x="122" y="1019"/>
                  </a:lnTo>
                  <a:lnTo>
                    <a:pt x="354" y="1482"/>
                  </a:lnTo>
                  <a:lnTo>
                    <a:pt x="707" y="1630"/>
                  </a:lnTo>
                  <a:lnTo>
                    <a:pt x="951" y="1379"/>
                  </a:lnTo>
                  <a:cubicBezTo>
                    <a:pt x="951" y="1379"/>
                    <a:pt x="1008" y="901"/>
                    <a:pt x="1034" y="661"/>
                  </a:cubicBezTo>
                  <a:lnTo>
                    <a:pt x="1027" y="661"/>
                  </a:lnTo>
                  <a:cubicBezTo>
                    <a:pt x="1000" y="528"/>
                    <a:pt x="958" y="262"/>
                    <a:pt x="958" y="262"/>
                  </a:cubicBezTo>
                  <a:lnTo>
                    <a:pt x="597" y="12"/>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459300" y="1949575"/>
              <a:ext cx="26050" cy="45425"/>
            </a:xfrm>
            <a:custGeom>
              <a:avLst/>
              <a:gdLst/>
              <a:ahLst/>
              <a:cxnLst/>
              <a:rect l="l" t="t" r="r" b="b"/>
              <a:pathLst>
                <a:path w="1042" h="1817" extrusionOk="0">
                  <a:moveTo>
                    <a:pt x="471" y="1"/>
                  </a:moveTo>
                  <a:lnTo>
                    <a:pt x="0" y="563"/>
                  </a:lnTo>
                  <a:lnTo>
                    <a:pt x="107" y="1308"/>
                  </a:lnTo>
                  <a:lnTo>
                    <a:pt x="277" y="1665"/>
                  </a:lnTo>
                  <a:lnTo>
                    <a:pt x="532" y="1817"/>
                  </a:lnTo>
                  <a:lnTo>
                    <a:pt x="889" y="1650"/>
                  </a:lnTo>
                  <a:lnTo>
                    <a:pt x="980" y="1213"/>
                  </a:lnTo>
                  <a:lnTo>
                    <a:pt x="1034" y="803"/>
                  </a:lnTo>
                  <a:lnTo>
                    <a:pt x="1041" y="404"/>
                  </a:lnTo>
                  <a:lnTo>
                    <a:pt x="760" y="12"/>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459300" y="2186075"/>
              <a:ext cx="26050" cy="46775"/>
            </a:xfrm>
            <a:custGeom>
              <a:avLst/>
              <a:gdLst/>
              <a:ahLst/>
              <a:cxnLst/>
              <a:rect l="l" t="t" r="r" b="b"/>
              <a:pathLst>
                <a:path w="1042" h="1871" extrusionOk="0">
                  <a:moveTo>
                    <a:pt x="452" y="1"/>
                  </a:moveTo>
                  <a:lnTo>
                    <a:pt x="145" y="119"/>
                  </a:lnTo>
                  <a:lnTo>
                    <a:pt x="0" y="837"/>
                  </a:lnTo>
                  <a:lnTo>
                    <a:pt x="91" y="1133"/>
                  </a:lnTo>
                  <a:lnTo>
                    <a:pt x="342" y="1741"/>
                  </a:lnTo>
                  <a:lnTo>
                    <a:pt x="475" y="1870"/>
                  </a:lnTo>
                  <a:lnTo>
                    <a:pt x="942" y="1802"/>
                  </a:lnTo>
                  <a:lnTo>
                    <a:pt x="1018" y="1574"/>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455400" y="2420500"/>
              <a:ext cx="33750" cy="52450"/>
            </a:xfrm>
            <a:custGeom>
              <a:avLst/>
              <a:gdLst/>
              <a:ahLst/>
              <a:cxnLst/>
              <a:rect l="l" t="t" r="r" b="b"/>
              <a:pathLst>
                <a:path w="1350" h="2098" extrusionOk="0">
                  <a:moveTo>
                    <a:pt x="627" y="0"/>
                  </a:moveTo>
                  <a:lnTo>
                    <a:pt x="31" y="353"/>
                  </a:lnTo>
                  <a:lnTo>
                    <a:pt x="0" y="1072"/>
                  </a:lnTo>
                  <a:lnTo>
                    <a:pt x="50" y="1413"/>
                  </a:lnTo>
                  <a:lnTo>
                    <a:pt x="821" y="2097"/>
                  </a:lnTo>
                  <a:lnTo>
                    <a:pt x="1277" y="1657"/>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456725" y="1717750"/>
              <a:ext cx="31075" cy="34675"/>
            </a:xfrm>
            <a:custGeom>
              <a:avLst/>
              <a:gdLst/>
              <a:ahLst/>
              <a:cxnLst/>
              <a:rect l="l" t="t" r="r" b="b"/>
              <a:pathLst>
                <a:path w="1243" h="1387" extrusionOk="0">
                  <a:moveTo>
                    <a:pt x="605" y="0"/>
                  </a:moveTo>
                  <a:lnTo>
                    <a:pt x="39" y="361"/>
                  </a:lnTo>
                  <a:lnTo>
                    <a:pt x="1" y="688"/>
                  </a:lnTo>
                  <a:lnTo>
                    <a:pt x="251" y="1349"/>
                  </a:lnTo>
                  <a:lnTo>
                    <a:pt x="1011" y="1387"/>
                  </a:lnTo>
                  <a:lnTo>
                    <a:pt x="1110" y="1258"/>
                  </a:lnTo>
                  <a:lnTo>
                    <a:pt x="1243" y="388"/>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459475" y="3849550"/>
              <a:ext cx="25875" cy="40750"/>
            </a:xfrm>
            <a:custGeom>
              <a:avLst/>
              <a:gdLst/>
              <a:ahLst/>
              <a:cxnLst/>
              <a:rect l="l" t="t" r="r" b="b"/>
              <a:pathLst>
                <a:path w="1035" h="1630" extrusionOk="0">
                  <a:moveTo>
                    <a:pt x="335" y="0"/>
                  </a:moveTo>
                  <a:lnTo>
                    <a:pt x="1" y="141"/>
                  </a:lnTo>
                  <a:lnTo>
                    <a:pt x="5" y="745"/>
                  </a:lnTo>
                  <a:lnTo>
                    <a:pt x="122" y="1014"/>
                  </a:lnTo>
                  <a:lnTo>
                    <a:pt x="354" y="1482"/>
                  </a:lnTo>
                  <a:lnTo>
                    <a:pt x="707" y="1630"/>
                  </a:lnTo>
                  <a:lnTo>
                    <a:pt x="951" y="1375"/>
                  </a:lnTo>
                  <a:cubicBezTo>
                    <a:pt x="951" y="1375"/>
                    <a:pt x="1008" y="897"/>
                    <a:pt x="1034" y="657"/>
                  </a:cubicBezTo>
                  <a:lnTo>
                    <a:pt x="1034" y="657"/>
                  </a:lnTo>
                  <a:lnTo>
                    <a:pt x="1027" y="661"/>
                  </a:lnTo>
                  <a:cubicBezTo>
                    <a:pt x="1000" y="528"/>
                    <a:pt x="958" y="262"/>
                    <a:pt x="958" y="262"/>
                  </a:cubicBezTo>
                  <a:lnTo>
                    <a:pt x="597" y="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459300" y="3135675"/>
              <a:ext cx="26050" cy="45325"/>
            </a:xfrm>
            <a:custGeom>
              <a:avLst/>
              <a:gdLst/>
              <a:ahLst/>
              <a:cxnLst/>
              <a:rect l="l" t="t" r="r" b="b"/>
              <a:pathLst>
                <a:path w="1042" h="1813" extrusionOk="0">
                  <a:moveTo>
                    <a:pt x="471" y="1"/>
                  </a:moveTo>
                  <a:lnTo>
                    <a:pt x="0" y="559"/>
                  </a:lnTo>
                  <a:lnTo>
                    <a:pt x="107" y="1304"/>
                  </a:lnTo>
                  <a:lnTo>
                    <a:pt x="277" y="1657"/>
                  </a:lnTo>
                  <a:lnTo>
                    <a:pt x="532" y="1813"/>
                  </a:lnTo>
                  <a:lnTo>
                    <a:pt x="889" y="1646"/>
                  </a:lnTo>
                  <a:lnTo>
                    <a:pt x="980" y="1209"/>
                  </a:lnTo>
                  <a:lnTo>
                    <a:pt x="1034" y="802"/>
                  </a:lnTo>
                  <a:lnTo>
                    <a:pt x="1041" y="403"/>
                  </a:lnTo>
                  <a:lnTo>
                    <a:pt x="760" y="8"/>
                  </a:lnTo>
                  <a:lnTo>
                    <a:pt x="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459300" y="3372075"/>
              <a:ext cx="26050" cy="46850"/>
            </a:xfrm>
            <a:custGeom>
              <a:avLst/>
              <a:gdLst/>
              <a:ahLst/>
              <a:cxnLst/>
              <a:rect l="l" t="t" r="r" b="b"/>
              <a:pathLst>
                <a:path w="1042" h="1874" extrusionOk="0">
                  <a:moveTo>
                    <a:pt x="452" y="1"/>
                  </a:moveTo>
                  <a:lnTo>
                    <a:pt x="145" y="122"/>
                  </a:lnTo>
                  <a:lnTo>
                    <a:pt x="0" y="840"/>
                  </a:lnTo>
                  <a:lnTo>
                    <a:pt x="91" y="1133"/>
                  </a:lnTo>
                  <a:lnTo>
                    <a:pt x="342" y="1741"/>
                  </a:lnTo>
                  <a:lnTo>
                    <a:pt x="475" y="1874"/>
                  </a:lnTo>
                  <a:lnTo>
                    <a:pt x="942" y="1798"/>
                  </a:lnTo>
                  <a:lnTo>
                    <a:pt x="1018" y="1570"/>
                  </a:lnTo>
                  <a:lnTo>
                    <a:pt x="1041" y="1068"/>
                  </a:lnTo>
                  <a:lnTo>
                    <a:pt x="942" y="335"/>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2455400" y="3606500"/>
              <a:ext cx="33750" cy="52525"/>
            </a:xfrm>
            <a:custGeom>
              <a:avLst/>
              <a:gdLst/>
              <a:ahLst/>
              <a:cxnLst/>
              <a:rect l="l" t="t" r="r" b="b"/>
              <a:pathLst>
                <a:path w="1350" h="2101" extrusionOk="0">
                  <a:moveTo>
                    <a:pt x="627" y="0"/>
                  </a:moveTo>
                  <a:lnTo>
                    <a:pt x="31" y="357"/>
                  </a:lnTo>
                  <a:lnTo>
                    <a:pt x="0" y="1071"/>
                  </a:lnTo>
                  <a:lnTo>
                    <a:pt x="50" y="1417"/>
                  </a:lnTo>
                  <a:lnTo>
                    <a:pt x="821" y="2101"/>
                  </a:lnTo>
                  <a:lnTo>
                    <a:pt x="1277" y="1656"/>
                  </a:lnTo>
                  <a:lnTo>
                    <a:pt x="1349" y="973"/>
                  </a:lnTo>
                  <a:lnTo>
                    <a:pt x="1247" y="304"/>
                  </a:lnTo>
                  <a:lnTo>
                    <a:pt x="6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456725" y="2903750"/>
              <a:ext cx="31075" cy="34675"/>
            </a:xfrm>
            <a:custGeom>
              <a:avLst/>
              <a:gdLst/>
              <a:ahLst/>
              <a:cxnLst/>
              <a:rect l="l" t="t" r="r" b="b"/>
              <a:pathLst>
                <a:path w="1243" h="1387" extrusionOk="0">
                  <a:moveTo>
                    <a:pt x="605" y="0"/>
                  </a:moveTo>
                  <a:lnTo>
                    <a:pt x="39" y="361"/>
                  </a:lnTo>
                  <a:lnTo>
                    <a:pt x="1" y="692"/>
                  </a:lnTo>
                  <a:lnTo>
                    <a:pt x="251" y="1349"/>
                  </a:lnTo>
                  <a:lnTo>
                    <a:pt x="1011" y="1387"/>
                  </a:lnTo>
                  <a:lnTo>
                    <a:pt x="1110" y="1262"/>
                  </a:lnTo>
                  <a:lnTo>
                    <a:pt x="1243" y="391"/>
                  </a:lnTo>
                  <a:lnTo>
                    <a:pt x="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227725" y="2909150"/>
              <a:ext cx="25875" cy="40675"/>
            </a:xfrm>
            <a:custGeom>
              <a:avLst/>
              <a:gdLst/>
              <a:ahLst/>
              <a:cxnLst/>
              <a:rect l="l" t="t" r="r" b="b"/>
              <a:pathLst>
                <a:path w="1035" h="1627" extrusionOk="0">
                  <a:moveTo>
                    <a:pt x="328" y="1"/>
                  </a:moveTo>
                  <a:lnTo>
                    <a:pt x="84" y="251"/>
                  </a:lnTo>
                  <a:cubicBezTo>
                    <a:pt x="84" y="251"/>
                    <a:pt x="27" y="730"/>
                    <a:pt x="1" y="970"/>
                  </a:cubicBezTo>
                  <a:lnTo>
                    <a:pt x="8" y="970"/>
                  </a:lnTo>
                  <a:cubicBezTo>
                    <a:pt x="31" y="1102"/>
                    <a:pt x="77" y="1368"/>
                    <a:pt x="77" y="1368"/>
                  </a:cubicBezTo>
                  <a:lnTo>
                    <a:pt x="438" y="1619"/>
                  </a:lnTo>
                  <a:lnTo>
                    <a:pt x="696" y="1627"/>
                  </a:lnTo>
                  <a:lnTo>
                    <a:pt x="1034" y="1486"/>
                  </a:lnTo>
                  <a:lnTo>
                    <a:pt x="1030" y="882"/>
                  </a:lnTo>
                  <a:lnTo>
                    <a:pt x="913"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227725" y="3618350"/>
              <a:ext cx="25950" cy="45425"/>
            </a:xfrm>
            <a:custGeom>
              <a:avLst/>
              <a:gdLst/>
              <a:ahLst/>
              <a:cxnLst/>
              <a:rect l="l" t="t" r="r" b="b"/>
              <a:pathLst>
                <a:path w="1038" h="1817" extrusionOk="0">
                  <a:moveTo>
                    <a:pt x="506" y="1"/>
                  </a:moveTo>
                  <a:lnTo>
                    <a:pt x="153" y="168"/>
                  </a:lnTo>
                  <a:lnTo>
                    <a:pt x="62" y="605"/>
                  </a:lnTo>
                  <a:lnTo>
                    <a:pt x="8" y="1012"/>
                  </a:lnTo>
                  <a:lnTo>
                    <a:pt x="1" y="1418"/>
                  </a:lnTo>
                  <a:lnTo>
                    <a:pt x="278" y="1806"/>
                  </a:lnTo>
                  <a:lnTo>
                    <a:pt x="571" y="1817"/>
                  </a:lnTo>
                  <a:lnTo>
                    <a:pt x="1038" y="1258"/>
                  </a:lnTo>
                  <a:lnTo>
                    <a:pt x="932" y="510"/>
                  </a:lnTo>
                  <a:lnTo>
                    <a:pt x="764"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227725" y="3380450"/>
              <a:ext cx="25950" cy="46925"/>
            </a:xfrm>
            <a:custGeom>
              <a:avLst/>
              <a:gdLst/>
              <a:ahLst/>
              <a:cxnLst/>
              <a:rect l="l" t="t" r="r" b="b"/>
              <a:pathLst>
                <a:path w="1038" h="1877" extrusionOk="0">
                  <a:moveTo>
                    <a:pt x="563" y="0"/>
                  </a:moveTo>
                  <a:lnTo>
                    <a:pt x="100" y="76"/>
                  </a:lnTo>
                  <a:lnTo>
                    <a:pt x="24" y="304"/>
                  </a:lnTo>
                  <a:lnTo>
                    <a:pt x="1" y="806"/>
                  </a:lnTo>
                  <a:lnTo>
                    <a:pt x="100" y="1539"/>
                  </a:lnTo>
                  <a:lnTo>
                    <a:pt x="590" y="1877"/>
                  </a:lnTo>
                  <a:lnTo>
                    <a:pt x="897"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223925" y="3140525"/>
              <a:ext cx="33750" cy="52350"/>
            </a:xfrm>
            <a:custGeom>
              <a:avLst/>
              <a:gdLst/>
              <a:ahLst/>
              <a:cxnLst/>
              <a:rect l="l" t="t" r="r" b="b"/>
              <a:pathLst>
                <a:path w="1350" h="2094" extrusionOk="0">
                  <a:moveTo>
                    <a:pt x="525" y="0"/>
                  </a:moveTo>
                  <a:lnTo>
                    <a:pt x="69" y="441"/>
                  </a:lnTo>
                  <a:lnTo>
                    <a:pt x="1" y="1121"/>
                  </a:lnTo>
                  <a:lnTo>
                    <a:pt x="103" y="1790"/>
                  </a:lnTo>
                  <a:lnTo>
                    <a:pt x="723" y="2094"/>
                  </a:lnTo>
                  <a:lnTo>
                    <a:pt x="1319" y="1744"/>
                  </a:lnTo>
                  <a:lnTo>
                    <a:pt x="1350" y="1022"/>
                  </a:lnTo>
                  <a:lnTo>
                    <a:pt x="1300" y="684"/>
                  </a:lnTo>
                  <a:lnTo>
                    <a:pt x="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2225175" y="3861025"/>
              <a:ext cx="31175" cy="34600"/>
            </a:xfrm>
            <a:custGeom>
              <a:avLst/>
              <a:gdLst/>
              <a:ahLst/>
              <a:cxnLst/>
              <a:rect l="l" t="t" r="r" b="b"/>
              <a:pathLst>
                <a:path w="1247" h="1384" extrusionOk="0">
                  <a:moveTo>
                    <a:pt x="236" y="1"/>
                  </a:moveTo>
                  <a:lnTo>
                    <a:pt x="133" y="126"/>
                  </a:lnTo>
                  <a:lnTo>
                    <a:pt x="0" y="992"/>
                  </a:lnTo>
                  <a:lnTo>
                    <a:pt x="642" y="1384"/>
                  </a:lnTo>
                  <a:lnTo>
                    <a:pt x="1208" y="1027"/>
                  </a:lnTo>
                  <a:lnTo>
                    <a:pt x="1246" y="700"/>
                  </a:lnTo>
                  <a:lnTo>
                    <a:pt x="996" y="35"/>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2227725" y="1723075"/>
              <a:ext cx="25875" cy="40750"/>
            </a:xfrm>
            <a:custGeom>
              <a:avLst/>
              <a:gdLst/>
              <a:ahLst/>
              <a:cxnLst/>
              <a:rect l="l" t="t" r="r" b="b"/>
              <a:pathLst>
                <a:path w="1035" h="1630" extrusionOk="0">
                  <a:moveTo>
                    <a:pt x="328" y="0"/>
                  </a:moveTo>
                  <a:lnTo>
                    <a:pt x="84" y="251"/>
                  </a:lnTo>
                  <a:cubicBezTo>
                    <a:pt x="84" y="251"/>
                    <a:pt x="27" y="733"/>
                    <a:pt x="1" y="969"/>
                  </a:cubicBezTo>
                  <a:cubicBezTo>
                    <a:pt x="4" y="969"/>
                    <a:pt x="7" y="970"/>
                    <a:pt x="9" y="970"/>
                  </a:cubicBezTo>
                  <a:lnTo>
                    <a:pt x="9" y="970"/>
                  </a:lnTo>
                  <a:cubicBezTo>
                    <a:pt x="32" y="1104"/>
                    <a:pt x="77" y="1368"/>
                    <a:pt x="77" y="1368"/>
                  </a:cubicBezTo>
                  <a:lnTo>
                    <a:pt x="438" y="1618"/>
                  </a:lnTo>
                  <a:lnTo>
                    <a:pt x="696" y="1630"/>
                  </a:lnTo>
                  <a:lnTo>
                    <a:pt x="1034" y="1485"/>
                  </a:lnTo>
                  <a:lnTo>
                    <a:pt x="1030" y="885"/>
                  </a:lnTo>
                  <a:lnTo>
                    <a:pt x="913"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2227725" y="2432450"/>
              <a:ext cx="25950" cy="45350"/>
            </a:xfrm>
            <a:custGeom>
              <a:avLst/>
              <a:gdLst/>
              <a:ahLst/>
              <a:cxnLst/>
              <a:rect l="l" t="t" r="r" b="b"/>
              <a:pathLst>
                <a:path w="1038" h="1814" extrusionOk="0">
                  <a:moveTo>
                    <a:pt x="506" y="1"/>
                  </a:moveTo>
                  <a:lnTo>
                    <a:pt x="153" y="160"/>
                  </a:lnTo>
                  <a:lnTo>
                    <a:pt x="62" y="597"/>
                  </a:lnTo>
                  <a:lnTo>
                    <a:pt x="8" y="1008"/>
                  </a:lnTo>
                  <a:lnTo>
                    <a:pt x="1" y="1410"/>
                  </a:lnTo>
                  <a:lnTo>
                    <a:pt x="278" y="1802"/>
                  </a:lnTo>
                  <a:lnTo>
                    <a:pt x="571" y="1813"/>
                  </a:lnTo>
                  <a:lnTo>
                    <a:pt x="1038" y="1255"/>
                  </a:lnTo>
                  <a:lnTo>
                    <a:pt x="932" y="510"/>
                  </a:lnTo>
                  <a:lnTo>
                    <a:pt x="764"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227725" y="2194450"/>
              <a:ext cx="25950" cy="46850"/>
            </a:xfrm>
            <a:custGeom>
              <a:avLst/>
              <a:gdLst/>
              <a:ahLst/>
              <a:cxnLst/>
              <a:rect l="l" t="t" r="r" b="b"/>
              <a:pathLst>
                <a:path w="1038" h="1874" extrusionOk="0">
                  <a:moveTo>
                    <a:pt x="563" y="0"/>
                  </a:moveTo>
                  <a:lnTo>
                    <a:pt x="100" y="76"/>
                  </a:lnTo>
                  <a:lnTo>
                    <a:pt x="24" y="300"/>
                  </a:lnTo>
                  <a:lnTo>
                    <a:pt x="1" y="806"/>
                  </a:lnTo>
                  <a:lnTo>
                    <a:pt x="100" y="1543"/>
                  </a:lnTo>
                  <a:lnTo>
                    <a:pt x="590" y="1873"/>
                  </a:lnTo>
                  <a:lnTo>
                    <a:pt x="897"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2223925" y="1954425"/>
              <a:ext cx="33750" cy="52450"/>
            </a:xfrm>
            <a:custGeom>
              <a:avLst/>
              <a:gdLst/>
              <a:ahLst/>
              <a:cxnLst/>
              <a:rect l="l" t="t" r="r" b="b"/>
              <a:pathLst>
                <a:path w="1350" h="2098" extrusionOk="0">
                  <a:moveTo>
                    <a:pt x="525" y="1"/>
                  </a:moveTo>
                  <a:lnTo>
                    <a:pt x="69" y="445"/>
                  </a:lnTo>
                  <a:lnTo>
                    <a:pt x="1" y="1121"/>
                  </a:lnTo>
                  <a:lnTo>
                    <a:pt x="103" y="1794"/>
                  </a:lnTo>
                  <a:lnTo>
                    <a:pt x="723" y="2098"/>
                  </a:lnTo>
                  <a:lnTo>
                    <a:pt x="1319" y="1745"/>
                  </a:lnTo>
                  <a:lnTo>
                    <a:pt x="1350" y="1023"/>
                  </a:lnTo>
                  <a:lnTo>
                    <a:pt x="1300" y="685"/>
                  </a:lnTo>
                  <a:lnTo>
                    <a:pt x="5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2225175" y="2675025"/>
              <a:ext cx="31175" cy="34500"/>
            </a:xfrm>
            <a:custGeom>
              <a:avLst/>
              <a:gdLst/>
              <a:ahLst/>
              <a:cxnLst/>
              <a:rect l="l" t="t" r="r" b="b"/>
              <a:pathLst>
                <a:path w="1247" h="1380" extrusionOk="0">
                  <a:moveTo>
                    <a:pt x="236" y="1"/>
                  </a:moveTo>
                  <a:lnTo>
                    <a:pt x="133" y="122"/>
                  </a:lnTo>
                  <a:lnTo>
                    <a:pt x="0" y="992"/>
                  </a:lnTo>
                  <a:lnTo>
                    <a:pt x="642" y="1380"/>
                  </a:lnTo>
                  <a:lnTo>
                    <a:pt x="1208" y="1027"/>
                  </a:lnTo>
                  <a:lnTo>
                    <a:pt x="1246" y="696"/>
                  </a:lnTo>
                  <a:lnTo>
                    <a:pt x="996" y="31"/>
                  </a:lnTo>
                  <a:lnTo>
                    <a:pt x="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1996275" y="2909150"/>
              <a:ext cx="25950" cy="40675"/>
            </a:xfrm>
            <a:custGeom>
              <a:avLst/>
              <a:gdLst/>
              <a:ahLst/>
              <a:cxnLst/>
              <a:rect l="l" t="t" r="r" b="b"/>
              <a:pathLst>
                <a:path w="1038" h="1627" extrusionOk="0">
                  <a:moveTo>
                    <a:pt x="711" y="1"/>
                  </a:moveTo>
                  <a:lnTo>
                    <a:pt x="357" y="145"/>
                  </a:lnTo>
                  <a:lnTo>
                    <a:pt x="126" y="612"/>
                  </a:lnTo>
                  <a:lnTo>
                    <a:pt x="8" y="882"/>
                  </a:lnTo>
                  <a:lnTo>
                    <a:pt x="0" y="1486"/>
                  </a:lnTo>
                  <a:lnTo>
                    <a:pt x="338" y="1627"/>
                  </a:lnTo>
                  <a:lnTo>
                    <a:pt x="601" y="1619"/>
                  </a:lnTo>
                  <a:lnTo>
                    <a:pt x="961" y="1368"/>
                  </a:lnTo>
                  <a:cubicBezTo>
                    <a:pt x="961" y="1368"/>
                    <a:pt x="1003" y="1102"/>
                    <a:pt x="1026" y="970"/>
                  </a:cubicBezTo>
                  <a:lnTo>
                    <a:pt x="1037"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1996175" y="3618350"/>
              <a:ext cx="26050" cy="45425"/>
            </a:xfrm>
            <a:custGeom>
              <a:avLst/>
              <a:gdLst/>
              <a:ahLst/>
              <a:cxnLst/>
              <a:rect l="l" t="t" r="r" b="b"/>
              <a:pathLst>
                <a:path w="1042" h="1817" extrusionOk="0">
                  <a:moveTo>
                    <a:pt x="536" y="1"/>
                  </a:moveTo>
                  <a:lnTo>
                    <a:pt x="278" y="157"/>
                  </a:lnTo>
                  <a:lnTo>
                    <a:pt x="111" y="510"/>
                  </a:lnTo>
                  <a:lnTo>
                    <a:pt x="0" y="1258"/>
                  </a:lnTo>
                  <a:lnTo>
                    <a:pt x="472" y="1817"/>
                  </a:lnTo>
                  <a:lnTo>
                    <a:pt x="764" y="1806"/>
                  </a:lnTo>
                  <a:lnTo>
                    <a:pt x="1041" y="1418"/>
                  </a:lnTo>
                  <a:lnTo>
                    <a:pt x="1038" y="1012"/>
                  </a:lnTo>
                  <a:lnTo>
                    <a:pt x="981" y="605"/>
                  </a:lnTo>
                  <a:lnTo>
                    <a:pt x="893" y="168"/>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1996175" y="3380450"/>
              <a:ext cx="26050" cy="46925"/>
            </a:xfrm>
            <a:custGeom>
              <a:avLst/>
              <a:gdLst/>
              <a:ahLst/>
              <a:cxnLst/>
              <a:rect l="l" t="t" r="r" b="b"/>
              <a:pathLst>
                <a:path w="1042" h="1877" extrusionOk="0">
                  <a:moveTo>
                    <a:pt x="475" y="0"/>
                  </a:moveTo>
                  <a:lnTo>
                    <a:pt x="342" y="133"/>
                  </a:lnTo>
                  <a:lnTo>
                    <a:pt x="92" y="741"/>
                  </a:lnTo>
                  <a:lnTo>
                    <a:pt x="0" y="1037"/>
                  </a:lnTo>
                  <a:lnTo>
                    <a:pt x="145" y="1751"/>
                  </a:lnTo>
                  <a:lnTo>
                    <a:pt x="456" y="1877"/>
                  </a:lnTo>
                  <a:lnTo>
                    <a:pt x="946" y="1539"/>
                  </a:lnTo>
                  <a:lnTo>
                    <a:pt x="1041" y="806"/>
                  </a:lnTo>
                  <a:lnTo>
                    <a:pt x="1022" y="304"/>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1992275" y="3140525"/>
              <a:ext cx="33850" cy="52350"/>
            </a:xfrm>
            <a:custGeom>
              <a:avLst/>
              <a:gdLst/>
              <a:ahLst/>
              <a:cxnLst/>
              <a:rect l="l" t="t" r="r" b="b"/>
              <a:pathLst>
                <a:path w="1354" h="2094" extrusionOk="0">
                  <a:moveTo>
                    <a:pt x="825" y="0"/>
                  </a:moveTo>
                  <a:lnTo>
                    <a:pt x="54" y="684"/>
                  </a:lnTo>
                  <a:lnTo>
                    <a:pt x="1" y="1022"/>
                  </a:lnTo>
                  <a:lnTo>
                    <a:pt x="35" y="1744"/>
                  </a:lnTo>
                  <a:lnTo>
                    <a:pt x="628" y="2094"/>
                  </a:lnTo>
                  <a:lnTo>
                    <a:pt x="1251" y="1790"/>
                  </a:lnTo>
                  <a:lnTo>
                    <a:pt x="1353" y="1121"/>
                  </a:lnTo>
                  <a:lnTo>
                    <a:pt x="1281" y="441"/>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1993600" y="3861025"/>
              <a:ext cx="31175" cy="34600"/>
            </a:xfrm>
            <a:custGeom>
              <a:avLst/>
              <a:gdLst/>
              <a:ahLst/>
              <a:cxnLst/>
              <a:rect l="l" t="t" r="r" b="b"/>
              <a:pathLst>
                <a:path w="1247" h="1384" extrusionOk="0">
                  <a:moveTo>
                    <a:pt x="1015" y="1"/>
                  </a:moveTo>
                  <a:lnTo>
                    <a:pt x="255" y="35"/>
                  </a:lnTo>
                  <a:lnTo>
                    <a:pt x="1" y="700"/>
                  </a:lnTo>
                  <a:lnTo>
                    <a:pt x="43" y="1027"/>
                  </a:lnTo>
                  <a:lnTo>
                    <a:pt x="609" y="1384"/>
                  </a:lnTo>
                  <a:lnTo>
                    <a:pt x="1247" y="992"/>
                  </a:lnTo>
                  <a:lnTo>
                    <a:pt x="1114" y="126"/>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1996275" y="1723075"/>
              <a:ext cx="25950" cy="40750"/>
            </a:xfrm>
            <a:custGeom>
              <a:avLst/>
              <a:gdLst/>
              <a:ahLst/>
              <a:cxnLst/>
              <a:rect l="l" t="t" r="r" b="b"/>
              <a:pathLst>
                <a:path w="1038" h="1630" extrusionOk="0">
                  <a:moveTo>
                    <a:pt x="711" y="0"/>
                  </a:moveTo>
                  <a:lnTo>
                    <a:pt x="357" y="148"/>
                  </a:lnTo>
                  <a:lnTo>
                    <a:pt x="126" y="612"/>
                  </a:lnTo>
                  <a:lnTo>
                    <a:pt x="8" y="885"/>
                  </a:lnTo>
                  <a:lnTo>
                    <a:pt x="0" y="1485"/>
                  </a:lnTo>
                  <a:lnTo>
                    <a:pt x="338" y="1630"/>
                  </a:lnTo>
                  <a:lnTo>
                    <a:pt x="601" y="1618"/>
                  </a:lnTo>
                  <a:lnTo>
                    <a:pt x="961" y="1368"/>
                  </a:lnTo>
                  <a:cubicBezTo>
                    <a:pt x="961" y="1368"/>
                    <a:pt x="1003" y="1102"/>
                    <a:pt x="1026" y="969"/>
                  </a:cubicBezTo>
                  <a:cubicBezTo>
                    <a:pt x="1026" y="970"/>
                    <a:pt x="1027" y="970"/>
                    <a:pt x="1028" y="970"/>
                  </a:cubicBezTo>
                  <a:cubicBezTo>
                    <a:pt x="1031" y="970"/>
                    <a:pt x="1035" y="969"/>
                    <a:pt x="1037"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1996175" y="2432450"/>
              <a:ext cx="26050" cy="45350"/>
            </a:xfrm>
            <a:custGeom>
              <a:avLst/>
              <a:gdLst/>
              <a:ahLst/>
              <a:cxnLst/>
              <a:rect l="l" t="t" r="r" b="b"/>
              <a:pathLst>
                <a:path w="1042" h="1814" extrusionOk="0">
                  <a:moveTo>
                    <a:pt x="536" y="1"/>
                  </a:moveTo>
                  <a:lnTo>
                    <a:pt x="278" y="153"/>
                  </a:lnTo>
                  <a:lnTo>
                    <a:pt x="111" y="510"/>
                  </a:lnTo>
                  <a:lnTo>
                    <a:pt x="0" y="1255"/>
                  </a:lnTo>
                  <a:lnTo>
                    <a:pt x="472" y="1813"/>
                  </a:lnTo>
                  <a:lnTo>
                    <a:pt x="764" y="1802"/>
                  </a:lnTo>
                  <a:lnTo>
                    <a:pt x="1041" y="1410"/>
                  </a:lnTo>
                  <a:lnTo>
                    <a:pt x="1038" y="1008"/>
                  </a:lnTo>
                  <a:lnTo>
                    <a:pt x="981" y="597"/>
                  </a:lnTo>
                  <a:lnTo>
                    <a:pt x="893" y="160"/>
                  </a:lnTo>
                  <a:lnTo>
                    <a:pt x="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1996175" y="2194450"/>
              <a:ext cx="26050" cy="46850"/>
            </a:xfrm>
            <a:custGeom>
              <a:avLst/>
              <a:gdLst/>
              <a:ahLst/>
              <a:cxnLst/>
              <a:rect l="l" t="t" r="r" b="b"/>
              <a:pathLst>
                <a:path w="1042" h="1874" extrusionOk="0">
                  <a:moveTo>
                    <a:pt x="475" y="0"/>
                  </a:moveTo>
                  <a:lnTo>
                    <a:pt x="342" y="133"/>
                  </a:lnTo>
                  <a:lnTo>
                    <a:pt x="92" y="741"/>
                  </a:lnTo>
                  <a:lnTo>
                    <a:pt x="0" y="1034"/>
                  </a:lnTo>
                  <a:lnTo>
                    <a:pt x="145" y="1752"/>
                  </a:lnTo>
                  <a:lnTo>
                    <a:pt x="456" y="1873"/>
                  </a:lnTo>
                  <a:lnTo>
                    <a:pt x="946" y="1543"/>
                  </a:lnTo>
                  <a:lnTo>
                    <a:pt x="1041" y="806"/>
                  </a:lnTo>
                  <a:lnTo>
                    <a:pt x="1022" y="300"/>
                  </a:lnTo>
                  <a:lnTo>
                    <a:pt x="943" y="76"/>
                  </a:lnTo>
                  <a:lnTo>
                    <a:pt x="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1992275" y="1954425"/>
              <a:ext cx="33850" cy="52450"/>
            </a:xfrm>
            <a:custGeom>
              <a:avLst/>
              <a:gdLst/>
              <a:ahLst/>
              <a:cxnLst/>
              <a:rect l="l" t="t" r="r" b="b"/>
              <a:pathLst>
                <a:path w="1354" h="2098" extrusionOk="0">
                  <a:moveTo>
                    <a:pt x="825" y="1"/>
                  </a:moveTo>
                  <a:lnTo>
                    <a:pt x="54" y="685"/>
                  </a:lnTo>
                  <a:lnTo>
                    <a:pt x="1" y="1023"/>
                  </a:lnTo>
                  <a:lnTo>
                    <a:pt x="35" y="1745"/>
                  </a:lnTo>
                  <a:lnTo>
                    <a:pt x="628" y="2098"/>
                  </a:lnTo>
                  <a:lnTo>
                    <a:pt x="1251" y="1794"/>
                  </a:lnTo>
                  <a:lnTo>
                    <a:pt x="1353" y="1121"/>
                  </a:lnTo>
                  <a:lnTo>
                    <a:pt x="1281" y="445"/>
                  </a:lnTo>
                  <a:lnTo>
                    <a:pt x="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1993600" y="2675025"/>
              <a:ext cx="31175" cy="34500"/>
            </a:xfrm>
            <a:custGeom>
              <a:avLst/>
              <a:gdLst/>
              <a:ahLst/>
              <a:cxnLst/>
              <a:rect l="l" t="t" r="r" b="b"/>
              <a:pathLst>
                <a:path w="1247" h="1380" extrusionOk="0">
                  <a:moveTo>
                    <a:pt x="1015" y="1"/>
                  </a:moveTo>
                  <a:lnTo>
                    <a:pt x="255" y="31"/>
                  </a:lnTo>
                  <a:lnTo>
                    <a:pt x="1" y="696"/>
                  </a:lnTo>
                  <a:lnTo>
                    <a:pt x="43" y="1027"/>
                  </a:lnTo>
                  <a:lnTo>
                    <a:pt x="609" y="1380"/>
                  </a:lnTo>
                  <a:lnTo>
                    <a:pt x="1247" y="992"/>
                  </a:lnTo>
                  <a:lnTo>
                    <a:pt x="1114" y="122"/>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1764700" y="2663450"/>
              <a:ext cx="25875" cy="40775"/>
            </a:xfrm>
            <a:custGeom>
              <a:avLst/>
              <a:gdLst/>
              <a:ahLst/>
              <a:cxnLst/>
              <a:rect l="l" t="t" r="r" b="b"/>
              <a:pathLst>
                <a:path w="1035" h="1631" extrusionOk="0">
                  <a:moveTo>
                    <a:pt x="696" y="0"/>
                  </a:moveTo>
                  <a:lnTo>
                    <a:pt x="438" y="12"/>
                  </a:lnTo>
                  <a:lnTo>
                    <a:pt x="77" y="262"/>
                  </a:lnTo>
                  <a:cubicBezTo>
                    <a:pt x="77" y="262"/>
                    <a:pt x="31" y="528"/>
                    <a:pt x="8" y="661"/>
                  </a:cubicBezTo>
                  <a:lnTo>
                    <a:pt x="1" y="661"/>
                  </a:lnTo>
                  <a:cubicBezTo>
                    <a:pt x="27" y="901"/>
                    <a:pt x="84" y="1379"/>
                    <a:pt x="84" y="1379"/>
                  </a:cubicBezTo>
                  <a:lnTo>
                    <a:pt x="328" y="1630"/>
                  </a:lnTo>
                  <a:lnTo>
                    <a:pt x="677" y="1482"/>
                  </a:lnTo>
                  <a:lnTo>
                    <a:pt x="913" y="1019"/>
                  </a:lnTo>
                  <a:lnTo>
                    <a:pt x="1030" y="749"/>
                  </a:lnTo>
                  <a:lnTo>
                    <a:pt x="1034" y="145"/>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1764700" y="1949575"/>
              <a:ext cx="25975" cy="45425"/>
            </a:xfrm>
            <a:custGeom>
              <a:avLst/>
              <a:gdLst/>
              <a:ahLst/>
              <a:cxnLst/>
              <a:rect l="l" t="t" r="r" b="b"/>
              <a:pathLst>
                <a:path w="1039" h="1817" extrusionOk="0">
                  <a:moveTo>
                    <a:pt x="571" y="1"/>
                  </a:moveTo>
                  <a:lnTo>
                    <a:pt x="274" y="12"/>
                  </a:lnTo>
                  <a:lnTo>
                    <a:pt x="1" y="404"/>
                  </a:lnTo>
                  <a:lnTo>
                    <a:pt x="5" y="803"/>
                  </a:lnTo>
                  <a:lnTo>
                    <a:pt x="62" y="1213"/>
                  </a:lnTo>
                  <a:lnTo>
                    <a:pt x="153" y="1650"/>
                  </a:lnTo>
                  <a:lnTo>
                    <a:pt x="506" y="1817"/>
                  </a:lnTo>
                  <a:lnTo>
                    <a:pt x="765" y="1665"/>
                  </a:lnTo>
                  <a:lnTo>
                    <a:pt x="932" y="1308"/>
                  </a:lnTo>
                  <a:lnTo>
                    <a:pt x="1038" y="563"/>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1764700" y="2186075"/>
              <a:ext cx="25975" cy="46775"/>
            </a:xfrm>
            <a:custGeom>
              <a:avLst/>
              <a:gdLst/>
              <a:ahLst/>
              <a:cxnLst/>
              <a:rect l="l" t="t" r="r" b="b"/>
              <a:pathLst>
                <a:path w="1039" h="1871" extrusionOk="0">
                  <a:moveTo>
                    <a:pt x="582" y="1"/>
                  </a:moveTo>
                  <a:lnTo>
                    <a:pt x="100" y="335"/>
                  </a:lnTo>
                  <a:lnTo>
                    <a:pt x="1" y="1068"/>
                  </a:lnTo>
                  <a:lnTo>
                    <a:pt x="20" y="1574"/>
                  </a:lnTo>
                  <a:lnTo>
                    <a:pt x="100" y="1802"/>
                  </a:lnTo>
                  <a:lnTo>
                    <a:pt x="563" y="1870"/>
                  </a:lnTo>
                  <a:lnTo>
                    <a:pt x="696" y="1741"/>
                  </a:lnTo>
                  <a:lnTo>
                    <a:pt x="951" y="1133"/>
                  </a:lnTo>
                  <a:lnTo>
                    <a:pt x="1038" y="837"/>
                  </a:lnTo>
                  <a:lnTo>
                    <a:pt x="897" y="119"/>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1760725" y="2420500"/>
              <a:ext cx="33925" cy="52450"/>
            </a:xfrm>
            <a:custGeom>
              <a:avLst/>
              <a:gdLst/>
              <a:ahLst/>
              <a:cxnLst/>
              <a:rect l="l" t="t" r="r" b="b"/>
              <a:pathLst>
                <a:path w="1357" h="2098" extrusionOk="0">
                  <a:moveTo>
                    <a:pt x="730" y="0"/>
                  </a:moveTo>
                  <a:lnTo>
                    <a:pt x="111" y="304"/>
                  </a:lnTo>
                  <a:lnTo>
                    <a:pt x="0" y="973"/>
                  </a:lnTo>
                  <a:lnTo>
                    <a:pt x="73" y="1657"/>
                  </a:lnTo>
                  <a:lnTo>
                    <a:pt x="532" y="2097"/>
                  </a:lnTo>
                  <a:lnTo>
                    <a:pt x="1307" y="1413"/>
                  </a:lnTo>
                  <a:lnTo>
                    <a:pt x="1357" y="1072"/>
                  </a:lnTo>
                  <a:lnTo>
                    <a:pt x="1326" y="35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1762050" y="1717750"/>
              <a:ext cx="31275" cy="34675"/>
            </a:xfrm>
            <a:custGeom>
              <a:avLst/>
              <a:gdLst/>
              <a:ahLst/>
              <a:cxnLst/>
              <a:rect l="l" t="t" r="r" b="b"/>
              <a:pathLst>
                <a:path w="1251" h="1387" extrusionOk="0">
                  <a:moveTo>
                    <a:pt x="646" y="0"/>
                  </a:moveTo>
                  <a:lnTo>
                    <a:pt x="1" y="388"/>
                  </a:lnTo>
                  <a:lnTo>
                    <a:pt x="133" y="1258"/>
                  </a:lnTo>
                  <a:lnTo>
                    <a:pt x="236" y="1387"/>
                  </a:lnTo>
                  <a:lnTo>
                    <a:pt x="996" y="1349"/>
                  </a:lnTo>
                  <a:lnTo>
                    <a:pt x="1250" y="688"/>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1764700" y="3849550"/>
              <a:ext cx="25875" cy="40750"/>
            </a:xfrm>
            <a:custGeom>
              <a:avLst/>
              <a:gdLst/>
              <a:ahLst/>
              <a:cxnLst/>
              <a:rect l="l" t="t" r="r" b="b"/>
              <a:pathLst>
                <a:path w="1035" h="1630" extrusionOk="0">
                  <a:moveTo>
                    <a:pt x="696" y="0"/>
                  </a:moveTo>
                  <a:lnTo>
                    <a:pt x="438" y="8"/>
                  </a:lnTo>
                  <a:lnTo>
                    <a:pt x="77" y="262"/>
                  </a:lnTo>
                  <a:cubicBezTo>
                    <a:pt x="77" y="262"/>
                    <a:pt x="31" y="528"/>
                    <a:pt x="8" y="661"/>
                  </a:cubicBezTo>
                  <a:lnTo>
                    <a:pt x="1" y="657"/>
                  </a:lnTo>
                  <a:lnTo>
                    <a:pt x="1" y="657"/>
                  </a:lnTo>
                  <a:cubicBezTo>
                    <a:pt x="27" y="897"/>
                    <a:pt x="84" y="1375"/>
                    <a:pt x="84" y="1375"/>
                  </a:cubicBezTo>
                  <a:lnTo>
                    <a:pt x="328" y="1630"/>
                  </a:lnTo>
                  <a:lnTo>
                    <a:pt x="677" y="1482"/>
                  </a:lnTo>
                  <a:lnTo>
                    <a:pt x="913" y="1014"/>
                  </a:lnTo>
                  <a:lnTo>
                    <a:pt x="1030" y="745"/>
                  </a:lnTo>
                  <a:lnTo>
                    <a:pt x="1034" y="141"/>
                  </a:lnTo>
                  <a:lnTo>
                    <a:pt x="6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1764700" y="3135675"/>
              <a:ext cx="25975" cy="45325"/>
            </a:xfrm>
            <a:custGeom>
              <a:avLst/>
              <a:gdLst/>
              <a:ahLst/>
              <a:cxnLst/>
              <a:rect l="l" t="t" r="r" b="b"/>
              <a:pathLst>
                <a:path w="1039" h="1813" extrusionOk="0">
                  <a:moveTo>
                    <a:pt x="571" y="1"/>
                  </a:moveTo>
                  <a:lnTo>
                    <a:pt x="274" y="8"/>
                  </a:lnTo>
                  <a:lnTo>
                    <a:pt x="1" y="403"/>
                  </a:lnTo>
                  <a:lnTo>
                    <a:pt x="5" y="802"/>
                  </a:lnTo>
                  <a:lnTo>
                    <a:pt x="62" y="1209"/>
                  </a:lnTo>
                  <a:lnTo>
                    <a:pt x="153" y="1646"/>
                  </a:lnTo>
                  <a:lnTo>
                    <a:pt x="506" y="1813"/>
                  </a:lnTo>
                  <a:lnTo>
                    <a:pt x="765" y="1657"/>
                  </a:lnTo>
                  <a:lnTo>
                    <a:pt x="932" y="1304"/>
                  </a:lnTo>
                  <a:lnTo>
                    <a:pt x="1038" y="559"/>
                  </a:lnTo>
                  <a:lnTo>
                    <a:pt x="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1764700" y="3372075"/>
              <a:ext cx="25975" cy="46850"/>
            </a:xfrm>
            <a:custGeom>
              <a:avLst/>
              <a:gdLst/>
              <a:ahLst/>
              <a:cxnLst/>
              <a:rect l="l" t="t" r="r" b="b"/>
              <a:pathLst>
                <a:path w="1039" h="1874" extrusionOk="0">
                  <a:moveTo>
                    <a:pt x="582" y="1"/>
                  </a:moveTo>
                  <a:lnTo>
                    <a:pt x="100" y="335"/>
                  </a:lnTo>
                  <a:lnTo>
                    <a:pt x="1" y="1068"/>
                  </a:lnTo>
                  <a:lnTo>
                    <a:pt x="20" y="1570"/>
                  </a:lnTo>
                  <a:lnTo>
                    <a:pt x="100" y="1798"/>
                  </a:lnTo>
                  <a:lnTo>
                    <a:pt x="563" y="1874"/>
                  </a:lnTo>
                  <a:lnTo>
                    <a:pt x="696" y="1741"/>
                  </a:lnTo>
                  <a:lnTo>
                    <a:pt x="951" y="1133"/>
                  </a:lnTo>
                  <a:lnTo>
                    <a:pt x="1038" y="840"/>
                  </a:lnTo>
                  <a:lnTo>
                    <a:pt x="897" y="122"/>
                  </a:lnTo>
                  <a:lnTo>
                    <a:pt x="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1760725" y="3606500"/>
              <a:ext cx="33925" cy="52525"/>
            </a:xfrm>
            <a:custGeom>
              <a:avLst/>
              <a:gdLst/>
              <a:ahLst/>
              <a:cxnLst/>
              <a:rect l="l" t="t" r="r" b="b"/>
              <a:pathLst>
                <a:path w="1357" h="2101" extrusionOk="0">
                  <a:moveTo>
                    <a:pt x="730" y="0"/>
                  </a:moveTo>
                  <a:lnTo>
                    <a:pt x="111" y="304"/>
                  </a:lnTo>
                  <a:lnTo>
                    <a:pt x="0" y="973"/>
                  </a:lnTo>
                  <a:lnTo>
                    <a:pt x="73" y="1656"/>
                  </a:lnTo>
                  <a:lnTo>
                    <a:pt x="532" y="2101"/>
                  </a:lnTo>
                  <a:lnTo>
                    <a:pt x="1307" y="1417"/>
                  </a:lnTo>
                  <a:lnTo>
                    <a:pt x="1357" y="1071"/>
                  </a:lnTo>
                  <a:lnTo>
                    <a:pt x="1326" y="357"/>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1762050" y="2903750"/>
              <a:ext cx="31275" cy="34675"/>
            </a:xfrm>
            <a:custGeom>
              <a:avLst/>
              <a:gdLst/>
              <a:ahLst/>
              <a:cxnLst/>
              <a:rect l="l" t="t" r="r" b="b"/>
              <a:pathLst>
                <a:path w="1251" h="1387" extrusionOk="0">
                  <a:moveTo>
                    <a:pt x="646" y="0"/>
                  </a:moveTo>
                  <a:lnTo>
                    <a:pt x="1" y="391"/>
                  </a:lnTo>
                  <a:lnTo>
                    <a:pt x="133" y="1262"/>
                  </a:lnTo>
                  <a:lnTo>
                    <a:pt x="236" y="1387"/>
                  </a:lnTo>
                  <a:lnTo>
                    <a:pt x="996" y="1349"/>
                  </a:lnTo>
                  <a:lnTo>
                    <a:pt x="1250" y="692"/>
                  </a:lnTo>
                  <a:lnTo>
                    <a:pt x="1212" y="361"/>
                  </a:lnTo>
                  <a:lnTo>
                    <a:pt x="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1533250" y="2663450"/>
              <a:ext cx="25950" cy="40775"/>
            </a:xfrm>
            <a:custGeom>
              <a:avLst/>
              <a:gdLst/>
              <a:ahLst/>
              <a:cxnLst/>
              <a:rect l="l" t="t" r="r" b="b"/>
              <a:pathLst>
                <a:path w="1038" h="1631" extrusionOk="0">
                  <a:moveTo>
                    <a:pt x="338" y="0"/>
                  </a:moveTo>
                  <a:lnTo>
                    <a:pt x="0" y="145"/>
                  </a:lnTo>
                  <a:lnTo>
                    <a:pt x="8" y="749"/>
                  </a:lnTo>
                  <a:lnTo>
                    <a:pt x="126" y="1019"/>
                  </a:lnTo>
                  <a:lnTo>
                    <a:pt x="357" y="1482"/>
                  </a:lnTo>
                  <a:lnTo>
                    <a:pt x="711" y="1630"/>
                  </a:lnTo>
                  <a:lnTo>
                    <a:pt x="950" y="1379"/>
                  </a:lnTo>
                  <a:cubicBezTo>
                    <a:pt x="950" y="1379"/>
                    <a:pt x="1007" y="901"/>
                    <a:pt x="1038" y="661"/>
                  </a:cubicBezTo>
                  <a:lnTo>
                    <a:pt x="1026" y="661"/>
                  </a:lnTo>
                  <a:cubicBezTo>
                    <a:pt x="1003" y="528"/>
                    <a:pt x="962" y="262"/>
                    <a:pt x="962" y="262"/>
                  </a:cubicBezTo>
                  <a:lnTo>
                    <a:pt x="601" y="12"/>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1533150" y="1949575"/>
              <a:ext cx="26050" cy="45425"/>
            </a:xfrm>
            <a:custGeom>
              <a:avLst/>
              <a:gdLst/>
              <a:ahLst/>
              <a:cxnLst/>
              <a:rect l="l" t="t" r="r" b="b"/>
              <a:pathLst>
                <a:path w="1042" h="1817" extrusionOk="0">
                  <a:moveTo>
                    <a:pt x="472" y="1"/>
                  </a:moveTo>
                  <a:lnTo>
                    <a:pt x="1" y="563"/>
                  </a:lnTo>
                  <a:lnTo>
                    <a:pt x="111" y="1308"/>
                  </a:lnTo>
                  <a:lnTo>
                    <a:pt x="274" y="1665"/>
                  </a:lnTo>
                  <a:lnTo>
                    <a:pt x="532" y="1817"/>
                  </a:lnTo>
                  <a:lnTo>
                    <a:pt x="890" y="1650"/>
                  </a:lnTo>
                  <a:lnTo>
                    <a:pt x="981" y="1213"/>
                  </a:lnTo>
                  <a:lnTo>
                    <a:pt x="1034" y="803"/>
                  </a:lnTo>
                  <a:lnTo>
                    <a:pt x="1042" y="404"/>
                  </a:lnTo>
                  <a:lnTo>
                    <a:pt x="764" y="12"/>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1533150" y="2186075"/>
              <a:ext cx="26050" cy="46775"/>
            </a:xfrm>
            <a:custGeom>
              <a:avLst/>
              <a:gdLst/>
              <a:ahLst/>
              <a:cxnLst/>
              <a:rect l="l" t="t" r="r" b="b"/>
              <a:pathLst>
                <a:path w="1042" h="1871" extrusionOk="0">
                  <a:moveTo>
                    <a:pt x="456" y="1"/>
                  </a:moveTo>
                  <a:lnTo>
                    <a:pt x="145" y="119"/>
                  </a:lnTo>
                  <a:lnTo>
                    <a:pt x="1" y="837"/>
                  </a:lnTo>
                  <a:lnTo>
                    <a:pt x="92" y="1133"/>
                  </a:lnTo>
                  <a:lnTo>
                    <a:pt x="342" y="1741"/>
                  </a:lnTo>
                  <a:lnTo>
                    <a:pt x="475" y="1870"/>
                  </a:lnTo>
                  <a:lnTo>
                    <a:pt x="939" y="1802"/>
                  </a:lnTo>
                  <a:lnTo>
                    <a:pt x="1023" y="1574"/>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1529250" y="2420500"/>
              <a:ext cx="33850" cy="52450"/>
            </a:xfrm>
            <a:custGeom>
              <a:avLst/>
              <a:gdLst/>
              <a:ahLst/>
              <a:cxnLst/>
              <a:rect l="l" t="t" r="r" b="b"/>
              <a:pathLst>
                <a:path w="1354" h="2098" extrusionOk="0">
                  <a:moveTo>
                    <a:pt x="628" y="0"/>
                  </a:moveTo>
                  <a:lnTo>
                    <a:pt x="27" y="353"/>
                  </a:lnTo>
                  <a:lnTo>
                    <a:pt x="1" y="1072"/>
                  </a:lnTo>
                  <a:lnTo>
                    <a:pt x="50" y="1413"/>
                  </a:lnTo>
                  <a:lnTo>
                    <a:pt x="825" y="2097"/>
                  </a:lnTo>
                  <a:lnTo>
                    <a:pt x="1281" y="1657"/>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1530500" y="1717750"/>
              <a:ext cx="31275" cy="34675"/>
            </a:xfrm>
            <a:custGeom>
              <a:avLst/>
              <a:gdLst/>
              <a:ahLst/>
              <a:cxnLst/>
              <a:rect l="l" t="t" r="r" b="b"/>
              <a:pathLst>
                <a:path w="1251" h="1387" extrusionOk="0">
                  <a:moveTo>
                    <a:pt x="612" y="0"/>
                  </a:moveTo>
                  <a:lnTo>
                    <a:pt x="42" y="361"/>
                  </a:lnTo>
                  <a:lnTo>
                    <a:pt x="0" y="688"/>
                  </a:lnTo>
                  <a:lnTo>
                    <a:pt x="255" y="1349"/>
                  </a:lnTo>
                  <a:lnTo>
                    <a:pt x="1018" y="1387"/>
                  </a:lnTo>
                  <a:lnTo>
                    <a:pt x="1117" y="1258"/>
                  </a:lnTo>
                  <a:lnTo>
                    <a:pt x="1250" y="388"/>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1533250" y="3849550"/>
              <a:ext cx="25950" cy="40750"/>
            </a:xfrm>
            <a:custGeom>
              <a:avLst/>
              <a:gdLst/>
              <a:ahLst/>
              <a:cxnLst/>
              <a:rect l="l" t="t" r="r" b="b"/>
              <a:pathLst>
                <a:path w="1038" h="1630" extrusionOk="0">
                  <a:moveTo>
                    <a:pt x="338" y="0"/>
                  </a:moveTo>
                  <a:lnTo>
                    <a:pt x="0" y="141"/>
                  </a:lnTo>
                  <a:lnTo>
                    <a:pt x="8" y="745"/>
                  </a:lnTo>
                  <a:lnTo>
                    <a:pt x="126" y="1014"/>
                  </a:lnTo>
                  <a:lnTo>
                    <a:pt x="357" y="1482"/>
                  </a:lnTo>
                  <a:lnTo>
                    <a:pt x="711" y="1630"/>
                  </a:lnTo>
                  <a:lnTo>
                    <a:pt x="950" y="1375"/>
                  </a:lnTo>
                  <a:cubicBezTo>
                    <a:pt x="950" y="1375"/>
                    <a:pt x="1007" y="897"/>
                    <a:pt x="1038" y="657"/>
                  </a:cubicBezTo>
                  <a:lnTo>
                    <a:pt x="1038" y="657"/>
                  </a:lnTo>
                  <a:lnTo>
                    <a:pt x="1026" y="661"/>
                  </a:lnTo>
                  <a:cubicBezTo>
                    <a:pt x="1003" y="528"/>
                    <a:pt x="962" y="262"/>
                    <a:pt x="962" y="262"/>
                  </a:cubicBezTo>
                  <a:lnTo>
                    <a:pt x="601" y="8"/>
                  </a:lnTo>
                  <a:lnTo>
                    <a:pt x="3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1533150" y="3135675"/>
              <a:ext cx="26050" cy="45325"/>
            </a:xfrm>
            <a:custGeom>
              <a:avLst/>
              <a:gdLst/>
              <a:ahLst/>
              <a:cxnLst/>
              <a:rect l="l" t="t" r="r" b="b"/>
              <a:pathLst>
                <a:path w="1042" h="1813" extrusionOk="0">
                  <a:moveTo>
                    <a:pt x="472" y="1"/>
                  </a:moveTo>
                  <a:lnTo>
                    <a:pt x="1" y="559"/>
                  </a:lnTo>
                  <a:lnTo>
                    <a:pt x="111" y="1304"/>
                  </a:lnTo>
                  <a:lnTo>
                    <a:pt x="274" y="1657"/>
                  </a:lnTo>
                  <a:lnTo>
                    <a:pt x="532" y="1813"/>
                  </a:lnTo>
                  <a:lnTo>
                    <a:pt x="890" y="1646"/>
                  </a:lnTo>
                  <a:lnTo>
                    <a:pt x="981" y="1209"/>
                  </a:lnTo>
                  <a:lnTo>
                    <a:pt x="1034" y="802"/>
                  </a:lnTo>
                  <a:lnTo>
                    <a:pt x="1042" y="403"/>
                  </a:lnTo>
                  <a:lnTo>
                    <a:pt x="764" y="8"/>
                  </a:lnTo>
                  <a:lnTo>
                    <a:pt x="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1533150" y="3372075"/>
              <a:ext cx="26050" cy="46850"/>
            </a:xfrm>
            <a:custGeom>
              <a:avLst/>
              <a:gdLst/>
              <a:ahLst/>
              <a:cxnLst/>
              <a:rect l="l" t="t" r="r" b="b"/>
              <a:pathLst>
                <a:path w="1042" h="1874" extrusionOk="0">
                  <a:moveTo>
                    <a:pt x="456" y="1"/>
                  </a:moveTo>
                  <a:lnTo>
                    <a:pt x="145" y="122"/>
                  </a:lnTo>
                  <a:lnTo>
                    <a:pt x="1" y="840"/>
                  </a:lnTo>
                  <a:lnTo>
                    <a:pt x="92" y="1133"/>
                  </a:lnTo>
                  <a:lnTo>
                    <a:pt x="342" y="1741"/>
                  </a:lnTo>
                  <a:lnTo>
                    <a:pt x="475" y="1874"/>
                  </a:lnTo>
                  <a:lnTo>
                    <a:pt x="939" y="1798"/>
                  </a:lnTo>
                  <a:lnTo>
                    <a:pt x="1023" y="1570"/>
                  </a:lnTo>
                  <a:lnTo>
                    <a:pt x="1042" y="1068"/>
                  </a:lnTo>
                  <a:lnTo>
                    <a:pt x="939" y="335"/>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1529250" y="3606500"/>
              <a:ext cx="33850" cy="52525"/>
            </a:xfrm>
            <a:custGeom>
              <a:avLst/>
              <a:gdLst/>
              <a:ahLst/>
              <a:cxnLst/>
              <a:rect l="l" t="t" r="r" b="b"/>
              <a:pathLst>
                <a:path w="1354" h="2101" extrusionOk="0">
                  <a:moveTo>
                    <a:pt x="628" y="0"/>
                  </a:moveTo>
                  <a:lnTo>
                    <a:pt x="27" y="357"/>
                  </a:lnTo>
                  <a:lnTo>
                    <a:pt x="1" y="1071"/>
                  </a:lnTo>
                  <a:lnTo>
                    <a:pt x="50" y="1417"/>
                  </a:lnTo>
                  <a:lnTo>
                    <a:pt x="825" y="2101"/>
                  </a:lnTo>
                  <a:lnTo>
                    <a:pt x="1281" y="1656"/>
                  </a:lnTo>
                  <a:lnTo>
                    <a:pt x="1353" y="973"/>
                  </a:lnTo>
                  <a:lnTo>
                    <a:pt x="1251" y="304"/>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1530500" y="2903750"/>
              <a:ext cx="31275" cy="34675"/>
            </a:xfrm>
            <a:custGeom>
              <a:avLst/>
              <a:gdLst/>
              <a:ahLst/>
              <a:cxnLst/>
              <a:rect l="l" t="t" r="r" b="b"/>
              <a:pathLst>
                <a:path w="1251" h="1387" extrusionOk="0">
                  <a:moveTo>
                    <a:pt x="612" y="0"/>
                  </a:moveTo>
                  <a:lnTo>
                    <a:pt x="42" y="361"/>
                  </a:lnTo>
                  <a:lnTo>
                    <a:pt x="0" y="692"/>
                  </a:lnTo>
                  <a:lnTo>
                    <a:pt x="255" y="1349"/>
                  </a:lnTo>
                  <a:lnTo>
                    <a:pt x="1018" y="1387"/>
                  </a:lnTo>
                  <a:lnTo>
                    <a:pt x="1117" y="1262"/>
                  </a:lnTo>
                  <a:lnTo>
                    <a:pt x="1250" y="391"/>
                  </a:lnTo>
                  <a:lnTo>
                    <a:pt x="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1301675" y="2909150"/>
              <a:ext cx="25875" cy="40675"/>
            </a:xfrm>
            <a:custGeom>
              <a:avLst/>
              <a:gdLst/>
              <a:ahLst/>
              <a:cxnLst/>
              <a:rect l="l" t="t" r="r" b="b"/>
              <a:pathLst>
                <a:path w="1035" h="1627" extrusionOk="0">
                  <a:moveTo>
                    <a:pt x="328" y="1"/>
                  </a:moveTo>
                  <a:lnTo>
                    <a:pt x="85" y="251"/>
                  </a:lnTo>
                  <a:cubicBezTo>
                    <a:pt x="85" y="251"/>
                    <a:pt x="28" y="730"/>
                    <a:pt x="1" y="970"/>
                  </a:cubicBezTo>
                  <a:lnTo>
                    <a:pt x="9" y="970"/>
                  </a:lnTo>
                  <a:cubicBezTo>
                    <a:pt x="31" y="1102"/>
                    <a:pt x="73" y="1368"/>
                    <a:pt x="73" y="1368"/>
                  </a:cubicBezTo>
                  <a:lnTo>
                    <a:pt x="434" y="1619"/>
                  </a:lnTo>
                  <a:lnTo>
                    <a:pt x="696" y="1627"/>
                  </a:lnTo>
                  <a:lnTo>
                    <a:pt x="1034" y="1486"/>
                  </a:lnTo>
                  <a:lnTo>
                    <a:pt x="1031" y="882"/>
                  </a:lnTo>
                  <a:lnTo>
                    <a:pt x="909" y="612"/>
                  </a:lnTo>
                  <a:lnTo>
                    <a:pt x="677" y="145"/>
                  </a:lnTo>
                  <a:lnTo>
                    <a:pt x="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1301675" y="3618350"/>
              <a:ext cx="25975" cy="45425"/>
            </a:xfrm>
            <a:custGeom>
              <a:avLst/>
              <a:gdLst/>
              <a:ahLst/>
              <a:cxnLst/>
              <a:rect l="l" t="t" r="r" b="b"/>
              <a:pathLst>
                <a:path w="1039" h="1817" extrusionOk="0">
                  <a:moveTo>
                    <a:pt x="506" y="1"/>
                  </a:moveTo>
                  <a:lnTo>
                    <a:pt x="145" y="168"/>
                  </a:lnTo>
                  <a:lnTo>
                    <a:pt x="62" y="605"/>
                  </a:lnTo>
                  <a:lnTo>
                    <a:pt x="5" y="1012"/>
                  </a:lnTo>
                  <a:lnTo>
                    <a:pt x="1" y="1418"/>
                  </a:lnTo>
                  <a:lnTo>
                    <a:pt x="275" y="1806"/>
                  </a:lnTo>
                  <a:lnTo>
                    <a:pt x="571" y="1817"/>
                  </a:lnTo>
                  <a:lnTo>
                    <a:pt x="1038" y="1258"/>
                  </a:lnTo>
                  <a:lnTo>
                    <a:pt x="932" y="510"/>
                  </a:lnTo>
                  <a:lnTo>
                    <a:pt x="765" y="157"/>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1301675" y="3380450"/>
              <a:ext cx="25975" cy="46925"/>
            </a:xfrm>
            <a:custGeom>
              <a:avLst/>
              <a:gdLst/>
              <a:ahLst/>
              <a:cxnLst/>
              <a:rect l="l" t="t" r="r" b="b"/>
              <a:pathLst>
                <a:path w="1039" h="1877" extrusionOk="0">
                  <a:moveTo>
                    <a:pt x="563" y="0"/>
                  </a:moveTo>
                  <a:lnTo>
                    <a:pt x="100" y="76"/>
                  </a:lnTo>
                  <a:lnTo>
                    <a:pt x="20" y="304"/>
                  </a:lnTo>
                  <a:lnTo>
                    <a:pt x="1" y="806"/>
                  </a:lnTo>
                  <a:lnTo>
                    <a:pt x="96" y="1539"/>
                  </a:lnTo>
                  <a:lnTo>
                    <a:pt x="582" y="1877"/>
                  </a:lnTo>
                  <a:lnTo>
                    <a:pt x="898" y="1751"/>
                  </a:lnTo>
                  <a:lnTo>
                    <a:pt x="1038" y="1037"/>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1297700" y="3140525"/>
              <a:ext cx="33925" cy="52350"/>
            </a:xfrm>
            <a:custGeom>
              <a:avLst/>
              <a:gdLst/>
              <a:ahLst/>
              <a:cxnLst/>
              <a:rect l="l" t="t" r="r" b="b"/>
              <a:pathLst>
                <a:path w="1357" h="2094" extrusionOk="0">
                  <a:moveTo>
                    <a:pt x="529" y="0"/>
                  </a:moveTo>
                  <a:lnTo>
                    <a:pt x="73" y="441"/>
                  </a:lnTo>
                  <a:lnTo>
                    <a:pt x="0" y="1121"/>
                  </a:lnTo>
                  <a:lnTo>
                    <a:pt x="107" y="1790"/>
                  </a:lnTo>
                  <a:lnTo>
                    <a:pt x="730" y="2094"/>
                  </a:lnTo>
                  <a:lnTo>
                    <a:pt x="1326" y="1744"/>
                  </a:lnTo>
                  <a:lnTo>
                    <a:pt x="1357" y="1022"/>
                  </a:lnTo>
                  <a:lnTo>
                    <a:pt x="1304" y="684"/>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1299025" y="3861025"/>
              <a:ext cx="31275" cy="34600"/>
            </a:xfrm>
            <a:custGeom>
              <a:avLst/>
              <a:gdLst/>
              <a:ahLst/>
              <a:cxnLst/>
              <a:rect l="l" t="t" r="r" b="b"/>
              <a:pathLst>
                <a:path w="1251" h="1384" extrusionOk="0">
                  <a:moveTo>
                    <a:pt x="232" y="1"/>
                  </a:moveTo>
                  <a:lnTo>
                    <a:pt x="134" y="126"/>
                  </a:lnTo>
                  <a:lnTo>
                    <a:pt x="1" y="992"/>
                  </a:lnTo>
                  <a:lnTo>
                    <a:pt x="643" y="1384"/>
                  </a:lnTo>
                  <a:lnTo>
                    <a:pt x="1213" y="1027"/>
                  </a:lnTo>
                  <a:lnTo>
                    <a:pt x="1251" y="700"/>
                  </a:lnTo>
                  <a:lnTo>
                    <a:pt x="992" y="35"/>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1301675" y="1723075"/>
              <a:ext cx="25875" cy="40750"/>
            </a:xfrm>
            <a:custGeom>
              <a:avLst/>
              <a:gdLst/>
              <a:ahLst/>
              <a:cxnLst/>
              <a:rect l="l" t="t" r="r" b="b"/>
              <a:pathLst>
                <a:path w="1035" h="1630" extrusionOk="0">
                  <a:moveTo>
                    <a:pt x="328" y="0"/>
                  </a:moveTo>
                  <a:lnTo>
                    <a:pt x="85" y="251"/>
                  </a:lnTo>
                  <a:cubicBezTo>
                    <a:pt x="85" y="251"/>
                    <a:pt x="28" y="733"/>
                    <a:pt x="1" y="969"/>
                  </a:cubicBezTo>
                  <a:cubicBezTo>
                    <a:pt x="4" y="969"/>
                    <a:pt x="6" y="970"/>
                    <a:pt x="7" y="970"/>
                  </a:cubicBezTo>
                  <a:cubicBezTo>
                    <a:pt x="8" y="970"/>
                    <a:pt x="9" y="970"/>
                    <a:pt x="9" y="969"/>
                  </a:cubicBezTo>
                  <a:cubicBezTo>
                    <a:pt x="31" y="1102"/>
                    <a:pt x="73" y="1368"/>
                    <a:pt x="73" y="1368"/>
                  </a:cubicBezTo>
                  <a:lnTo>
                    <a:pt x="434" y="1618"/>
                  </a:lnTo>
                  <a:lnTo>
                    <a:pt x="696" y="1630"/>
                  </a:lnTo>
                  <a:lnTo>
                    <a:pt x="1034" y="1485"/>
                  </a:lnTo>
                  <a:lnTo>
                    <a:pt x="1031" y="885"/>
                  </a:lnTo>
                  <a:lnTo>
                    <a:pt x="909" y="612"/>
                  </a:lnTo>
                  <a:lnTo>
                    <a:pt x="677" y="148"/>
                  </a:lnTo>
                  <a:lnTo>
                    <a:pt x="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1301675" y="2432450"/>
              <a:ext cx="25975" cy="45350"/>
            </a:xfrm>
            <a:custGeom>
              <a:avLst/>
              <a:gdLst/>
              <a:ahLst/>
              <a:cxnLst/>
              <a:rect l="l" t="t" r="r" b="b"/>
              <a:pathLst>
                <a:path w="1039" h="1814" extrusionOk="0">
                  <a:moveTo>
                    <a:pt x="506" y="1"/>
                  </a:moveTo>
                  <a:lnTo>
                    <a:pt x="145" y="160"/>
                  </a:lnTo>
                  <a:lnTo>
                    <a:pt x="62" y="597"/>
                  </a:lnTo>
                  <a:lnTo>
                    <a:pt x="5" y="1008"/>
                  </a:lnTo>
                  <a:lnTo>
                    <a:pt x="1" y="1410"/>
                  </a:lnTo>
                  <a:lnTo>
                    <a:pt x="275" y="1802"/>
                  </a:lnTo>
                  <a:lnTo>
                    <a:pt x="571" y="1813"/>
                  </a:lnTo>
                  <a:lnTo>
                    <a:pt x="1038" y="1255"/>
                  </a:lnTo>
                  <a:lnTo>
                    <a:pt x="932" y="510"/>
                  </a:lnTo>
                  <a:lnTo>
                    <a:pt x="765" y="153"/>
                  </a:lnTo>
                  <a:lnTo>
                    <a:pt x="5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1301675" y="2194450"/>
              <a:ext cx="25975" cy="46850"/>
            </a:xfrm>
            <a:custGeom>
              <a:avLst/>
              <a:gdLst/>
              <a:ahLst/>
              <a:cxnLst/>
              <a:rect l="l" t="t" r="r" b="b"/>
              <a:pathLst>
                <a:path w="1039" h="1874" extrusionOk="0">
                  <a:moveTo>
                    <a:pt x="563" y="0"/>
                  </a:moveTo>
                  <a:lnTo>
                    <a:pt x="100" y="76"/>
                  </a:lnTo>
                  <a:lnTo>
                    <a:pt x="20" y="300"/>
                  </a:lnTo>
                  <a:lnTo>
                    <a:pt x="1" y="806"/>
                  </a:lnTo>
                  <a:lnTo>
                    <a:pt x="96" y="1543"/>
                  </a:lnTo>
                  <a:lnTo>
                    <a:pt x="582" y="1873"/>
                  </a:lnTo>
                  <a:lnTo>
                    <a:pt x="898" y="1752"/>
                  </a:lnTo>
                  <a:lnTo>
                    <a:pt x="1038" y="1034"/>
                  </a:lnTo>
                  <a:lnTo>
                    <a:pt x="951" y="741"/>
                  </a:lnTo>
                  <a:lnTo>
                    <a:pt x="696" y="133"/>
                  </a:lnTo>
                  <a:lnTo>
                    <a:pt x="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1297700" y="1954425"/>
              <a:ext cx="33925" cy="52450"/>
            </a:xfrm>
            <a:custGeom>
              <a:avLst/>
              <a:gdLst/>
              <a:ahLst/>
              <a:cxnLst/>
              <a:rect l="l" t="t" r="r" b="b"/>
              <a:pathLst>
                <a:path w="1357" h="2098" extrusionOk="0">
                  <a:moveTo>
                    <a:pt x="529" y="1"/>
                  </a:moveTo>
                  <a:lnTo>
                    <a:pt x="73" y="445"/>
                  </a:lnTo>
                  <a:lnTo>
                    <a:pt x="0" y="1121"/>
                  </a:lnTo>
                  <a:lnTo>
                    <a:pt x="107" y="1794"/>
                  </a:lnTo>
                  <a:lnTo>
                    <a:pt x="730" y="2098"/>
                  </a:lnTo>
                  <a:lnTo>
                    <a:pt x="1326" y="1745"/>
                  </a:lnTo>
                  <a:lnTo>
                    <a:pt x="1357" y="1023"/>
                  </a:lnTo>
                  <a:lnTo>
                    <a:pt x="1304" y="68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1299025" y="2675025"/>
              <a:ext cx="31275" cy="34500"/>
            </a:xfrm>
            <a:custGeom>
              <a:avLst/>
              <a:gdLst/>
              <a:ahLst/>
              <a:cxnLst/>
              <a:rect l="l" t="t" r="r" b="b"/>
              <a:pathLst>
                <a:path w="1251" h="1380" extrusionOk="0">
                  <a:moveTo>
                    <a:pt x="232" y="1"/>
                  </a:moveTo>
                  <a:lnTo>
                    <a:pt x="134" y="122"/>
                  </a:lnTo>
                  <a:lnTo>
                    <a:pt x="1" y="992"/>
                  </a:lnTo>
                  <a:lnTo>
                    <a:pt x="643" y="1380"/>
                  </a:lnTo>
                  <a:lnTo>
                    <a:pt x="1213" y="1027"/>
                  </a:lnTo>
                  <a:lnTo>
                    <a:pt x="1251" y="696"/>
                  </a:lnTo>
                  <a:lnTo>
                    <a:pt x="992" y="31"/>
                  </a:lnTo>
                  <a:lnTo>
                    <a:pt x="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1070225" y="2909150"/>
              <a:ext cx="25950" cy="40675"/>
            </a:xfrm>
            <a:custGeom>
              <a:avLst/>
              <a:gdLst/>
              <a:ahLst/>
              <a:cxnLst/>
              <a:rect l="l" t="t" r="r" b="b"/>
              <a:pathLst>
                <a:path w="1038" h="1627" extrusionOk="0">
                  <a:moveTo>
                    <a:pt x="711" y="1"/>
                  </a:moveTo>
                  <a:lnTo>
                    <a:pt x="358" y="145"/>
                  </a:lnTo>
                  <a:lnTo>
                    <a:pt x="126" y="612"/>
                  </a:lnTo>
                  <a:lnTo>
                    <a:pt x="8" y="882"/>
                  </a:lnTo>
                  <a:lnTo>
                    <a:pt x="0" y="1486"/>
                  </a:lnTo>
                  <a:lnTo>
                    <a:pt x="339" y="1627"/>
                  </a:lnTo>
                  <a:lnTo>
                    <a:pt x="601" y="1619"/>
                  </a:lnTo>
                  <a:lnTo>
                    <a:pt x="962" y="1368"/>
                  </a:lnTo>
                  <a:cubicBezTo>
                    <a:pt x="962" y="1368"/>
                    <a:pt x="1003" y="1102"/>
                    <a:pt x="1026" y="970"/>
                  </a:cubicBezTo>
                  <a:lnTo>
                    <a:pt x="1038" y="970"/>
                  </a:lnTo>
                  <a:cubicBezTo>
                    <a:pt x="1007" y="730"/>
                    <a:pt x="950" y="251"/>
                    <a:pt x="950" y="251"/>
                  </a:cubicBezTo>
                  <a:lnTo>
                    <a:pt x="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1070125" y="3618350"/>
              <a:ext cx="26050" cy="45425"/>
            </a:xfrm>
            <a:custGeom>
              <a:avLst/>
              <a:gdLst/>
              <a:ahLst/>
              <a:cxnLst/>
              <a:rect l="l" t="t" r="r" b="b"/>
              <a:pathLst>
                <a:path w="1042" h="1817" extrusionOk="0">
                  <a:moveTo>
                    <a:pt x="533" y="1"/>
                  </a:moveTo>
                  <a:lnTo>
                    <a:pt x="278" y="157"/>
                  </a:lnTo>
                  <a:lnTo>
                    <a:pt x="111" y="510"/>
                  </a:lnTo>
                  <a:lnTo>
                    <a:pt x="1" y="1258"/>
                  </a:lnTo>
                  <a:lnTo>
                    <a:pt x="472" y="1817"/>
                  </a:lnTo>
                  <a:lnTo>
                    <a:pt x="760" y="1806"/>
                  </a:lnTo>
                  <a:lnTo>
                    <a:pt x="1042" y="1418"/>
                  </a:lnTo>
                  <a:lnTo>
                    <a:pt x="1030" y="1012"/>
                  </a:lnTo>
                  <a:lnTo>
                    <a:pt x="981" y="605"/>
                  </a:lnTo>
                  <a:lnTo>
                    <a:pt x="890" y="168"/>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1070125" y="3380450"/>
              <a:ext cx="26050" cy="46925"/>
            </a:xfrm>
            <a:custGeom>
              <a:avLst/>
              <a:gdLst/>
              <a:ahLst/>
              <a:cxnLst/>
              <a:rect l="l" t="t" r="r" b="b"/>
              <a:pathLst>
                <a:path w="1042" h="1877" extrusionOk="0">
                  <a:moveTo>
                    <a:pt x="476" y="0"/>
                  </a:moveTo>
                  <a:lnTo>
                    <a:pt x="343" y="133"/>
                  </a:lnTo>
                  <a:lnTo>
                    <a:pt x="92" y="741"/>
                  </a:lnTo>
                  <a:lnTo>
                    <a:pt x="1" y="1037"/>
                  </a:lnTo>
                  <a:lnTo>
                    <a:pt x="145" y="1751"/>
                  </a:lnTo>
                  <a:lnTo>
                    <a:pt x="453" y="1877"/>
                  </a:lnTo>
                  <a:lnTo>
                    <a:pt x="943" y="1539"/>
                  </a:lnTo>
                  <a:lnTo>
                    <a:pt x="1042" y="806"/>
                  </a:lnTo>
                  <a:lnTo>
                    <a:pt x="1019" y="304"/>
                  </a:lnTo>
                  <a:lnTo>
                    <a:pt x="943" y="76"/>
                  </a:ln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1066225" y="3140525"/>
              <a:ext cx="33850" cy="52350"/>
            </a:xfrm>
            <a:custGeom>
              <a:avLst/>
              <a:gdLst/>
              <a:ahLst/>
              <a:cxnLst/>
              <a:rect l="l" t="t" r="r" b="b"/>
              <a:pathLst>
                <a:path w="1354" h="2094" extrusionOk="0">
                  <a:moveTo>
                    <a:pt x="821" y="0"/>
                  </a:moveTo>
                  <a:lnTo>
                    <a:pt x="46" y="684"/>
                  </a:lnTo>
                  <a:lnTo>
                    <a:pt x="1" y="1022"/>
                  </a:lnTo>
                  <a:lnTo>
                    <a:pt x="27" y="1744"/>
                  </a:lnTo>
                  <a:lnTo>
                    <a:pt x="628" y="2094"/>
                  </a:lnTo>
                  <a:lnTo>
                    <a:pt x="1243" y="1790"/>
                  </a:lnTo>
                  <a:lnTo>
                    <a:pt x="1353" y="1121"/>
                  </a:lnTo>
                  <a:lnTo>
                    <a:pt x="1277" y="441"/>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1067575" y="3861025"/>
              <a:ext cx="31175" cy="34600"/>
            </a:xfrm>
            <a:custGeom>
              <a:avLst/>
              <a:gdLst/>
              <a:ahLst/>
              <a:cxnLst/>
              <a:rect l="l" t="t" r="r" b="b"/>
              <a:pathLst>
                <a:path w="1247" h="1384" extrusionOk="0">
                  <a:moveTo>
                    <a:pt x="1011" y="1"/>
                  </a:moveTo>
                  <a:lnTo>
                    <a:pt x="251" y="35"/>
                  </a:lnTo>
                  <a:lnTo>
                    <a:pt x="0" y="700"/>
                  </a:lnTo>
                  <a:lnTo>
                    <a:pt x="38" y="1027"/>
                  </a:lnTo>
                  <a:lnTo>
                    <a:pt x="600" y="1384"/>
                  </a:lnTo>
                  <a:lnTo>
                    <a:pt x="1246" y="992"/>
                  </a:lnTo>
                  <a:lnTo>
                    <a:pt x="1109" y="126"/>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1070225" y="1723075"/>
              <a:ext cx="25950" cy="40750"/>
            </a:xfrm>
            <a:custGeom>
              <a:avLst/>
              <a:gdLst/>
              <a:ahLst/>
              <a:cxnLst/>
              <a:rect l="l" t="t" r="r" b="b"/>
              <a:pathLst>
                <a:path w="1038" h="1630" extrusionOk="0">
                  <a:moveTo>
                    <a:pt x="711" y="0"/>
                  </a:moveTo>
                  <a:lnTo>
                    <a:pt x="358" y="148"/>
                  </a:lnTo>
                  <a:lnTo>
                    <a:pt x="126" y="612"/>
                  </a:lnTo>
                  <a:lnTo>
                    <a:pt x="8" y="885"/>
                  </a:lnTo>
                  <a:lnTo>
                    <a:pt x="0" y="1485"/>
                  </a:lnTo>
                  <a:lnTo>
                    <a:pt x="339" y="1630"/>
                  </a:lnTo>
                  <a:lnTo>
                    <a:pt x="601" y="1618"/>
                  </a:lnTo>
                  <a:lnTo>
                    <a:pt x="962" y="1368"/>
                  </a:lnTo>
                  <a:cubicBezTo>
                    <a:pt x="962" y="1368"/>
                    <a:pt x="1003" y="1104"/>
                    <a:pt x="1026" y="970"/>
                  </a:cubicBezTo>
                  <a:lnTo>
                    <a:pt x="1026" y="970"/>
                  </a:lnTo>
                  <a:cubicBezTo>
                    <a:pt x="1028" y="970"/>
                    <a:pt x="1032" y="969"/>
                    <a:pt x="1038" y="969"/>
                  </a:cubicBezTo>
                  <a:cubicBezTo>
                    <a:pt x="1007" y="733"/>
                    <a:pt x="950" y="251"/>
                    <a:pt x="950" y="251"/>
                  </a:cubicBezTo>
                  <a:lnTo>
                    <a:pt x="7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1070125" y="2432450"/>
              <a:ext cx="26050" cy="45350"/>
            </a:xfrm>
            <a:custGeom>
              <a:avLst/>
              <a:gdLst/>
              <a:ahLst/>
              <a:cxnLst/>
              <a:rect l="l" t="t" r="r" b="b"/>
              <a:pathLst>
                <a:path w="1042" h="1814" extrusionOk="0">
                  <a:moveTo>
                    <a:pt x="533" y="1"/>
                  </a:moveTo>
                  <a:lnTo>
                    <a:pt x="278" y="153"/>
                  </a:lnTo>
                  <a:lnTo>
                    <a:pt x="111" y="510"/>
                  </a:lnTo>
                  <a:lnTo>
                    <a:pt x="1" y="1255"/>
                  </a:lnTo>
                  <a:lnTo>
                    <a:pt x="472" y="1813"/>
                  </a:lnTo>
                  <a:lnTo>
                    <a:pt x="760" y="1802"/>
                  </a:lnTo>
                  <a:lnTo>
                    <a:pt x="1042" y="1410"/>
                  </a:lnTo>
                  <a:lnTo>
                    <a:pt x="1030" y="1008"/>
                  </a:lnTo>
                  <a:lnTo>
                    <a:pt x="981" y="597"/>
                  </a:lnTo>
                  <a:lnTo>
                    <a:pt x="890" y="160"/>
                  </a:lnTo>
                  <a:lnTo>
                    <a:pt x="5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1071450" y="2196825"/>
              <a:ext cx="23400" cy="42100"/>
            </a:xfrm>
            <a:custGeom>
              <a:avLst/>
              <a:gdLst/>
              <a:ahLst/>
              <a:cxnLst/>
              <a:rect l="l" t="t" r="r" b="b"/>
              <a:pathLst>
                <a:path w="936" h="1684" extrusionOk="0">
                  <a:moveTo>
                    <a:pt x="426" y="0"/>
                  </a:moveTo>
                  <a:lnTo>
                    <a:pt x="305" y="118"/>
                  </a:lnTo>
                  <a:lnTo>
                    <a:pt x="81" y="669"/>
                  </a:lnTo>
                  <a:lnTo>
                    <a:pt x="1" y="931"/>
                  </a:lnTo>
                  <a:lnTo>
                    <a:pt x="130" y="1577"/>
                  </a:lnTo>
                  <a:lnTo>
                    <a:pt x="407" y="1683"/>
                  </a:lnTo>
                  <a:lnTo>
                    <a:pt x="844" y="1387"/>
                  </a:lnTo>
                  <a:lnTo>
                    <a:pt x="935" y="726"/>
                  </a:lnTo>
                  <a:lnTo>
                    <a:pt x="916" y="270"/>
                  </a:lnTo>
                  <a:lnTo>
                    <a:pt x="844" y="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1066225" y="1954425"/>
              <a:ext cx="33850" cy="52450"/>
            </a:xfrm>
            <a:custGeom>
              <a:avLst/>
              <a:gdLst/>
              <a:ahLst/>
              <a:cxnLst/>
              <a:rect l="l" t="t" r="r" b="b"/>
              <a:pathLst>
                <a:path w="1354" h="2098" extrusionOk="0">
                  <a:moveTo>
                    <a:pt x="821" y="1"/>
                  </a:moveTo>
                  <a:lnTo>
                    <a:pt x="46" y="685"/>
                  </a:lnTo>
                  <a:lnTo>
                    <a:pt x="1" y="1023"/>
                  </a:lnTo>
                  <a:lnTo>
                    <a:pt x="27" y="1745"/>
                  </a:lnTo>
                  <a:lnTo>
                    <a:pt x="628" y="2098"/>
                  </a:lnTo>
                  <a:lnTo>
                    <a:pt x="1243" y="1794"/>
                  </a:lnTo>
                  <a:lnTo>
                    <a:pt x="1353" y="1121"/>
                  </a:lnTo>
                  <a:lnTo>
                    <a:pt x="1277" y="445"/>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1067575" y="2675025"/>
              <a:ext cx="31175" cy="34500"/>
            </a:xfrm>
            <a:custGeom>
              <a:avLst/>
              <a:gdLst/>
              <a:ahLst/>
              <a:cxnLst/>
              <a:rect l="l" t="t" r="r" b="b"/>
              <a:pathLst>
                <a:path w="1247" h="1380" extrusionOk="0">
                  <a:moveTo>
                    <a:pt x="1011" y="1"/>
                  </a:moveTo>
                  <a:lnTo>
                    <a:pt x="251" y="31"/>
                  </a:lnTo>
                  <a:lnTo>
                    <a:pt x="0" y="696"/>
                  </a:lnTo>
                  <a:lnTo>
                    <a:pt x="38" y="1027"/>
                  </a:lnTo>
                  <a:lnTo>
                    <a:pt x="600" y="1380"/>
                  </a:lnTo>
                  <a:lnTo>
                    <a:pt x="1246" y="992"/>
                  </a:lnTo>
                  <a:lnTo>
                    <a:pt x="1109" y="122"/>
                  </a:lnTo>
                  <a:lnTo>
                    <a:pt x="1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838675" y="2663450"/>
              <a:ext cx="25850" cy="40775"/>
            </a:xfrm>
            <a:custGeom>
              <a:avLst/>
              <a:gdLst/>
              <a:ahLst/>
              <a:cxnLst/>
              <a:rect l="l" t="t" r="r" b="b"/>
              <a:pathLst>
                <a:path w="1034" h="1631" extrusionOk="0">
                  <a:moveTo>
                    <a:pt x="695" y="0"/>
                  </a:moveTo>
                  <a:lnTo>
                    <a:pt x="437" y="12"/>
                  </a:lnTo>
                  <a:lnTo>
                    <a:pt x="76" y="262"/>
                  </a:lnTo>
                  <a:cubicBezTo>
                    <a:pt x="76" y="262"/>
                    <a:pt x="30" y="528"/>
                    <a:pt x="8" y="661"/>
                  </a:cubicBezTo>
                  <a:lnTo>
                    <a:pt x="0" y="661"/>
                  </a:lnTo>
                  <a:cubicBezTo>
                    <a:pt x="27" y="901"/>
                    <a:pt x="84" y="1379"/>
                    <a:pt x="84" y="1379"/>
                  </a:cubicBezTo>
                  <a:lnTo>
                    <a:pt x="327" y="1630"/>
                  </a:lnTo>
                  <a:lnTo>
                    <a:pt x="676" y="1482"/>
                  </a:lnTo>
                  <a:lnTo>
                    <a:pt x="912" y="1019"/>
                  </a:lnTo>
                  <a:lnTo>
                    <a:pt x="1030" y="749"/>
                  </a:lnTo>
                  <a:lnTo>
                    <a:pt x="1033" y="145"/>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838675" y="1949575"/>
              <a:ext cx="25950" cy="45425"/>
            </a:xfrm>
            <a:custGeom>
              <a:avLst/>
              <a:gdLst/>
              <a:ahLst/>
              <a:cxnLst/>
              <a:rect l="l" t="t" r="r" b="b"/>
              <a:pathLst>
                <a:path w="1038" h="1817" extrusionOk="0">
                  <a:moveTo>
                    <a:pt x="566" y="1"/>
                  </a:moveTo>
                  <a:lnTo>
                    <a:pt x="274" y="12"/>
                  </a:lnTo>
                  <a:lnTo>
                    <a:pt x="0" y="404"/>
                  </a:lnTo>
                  <a:lnTo>
                    <a:pt x="4" y="803"/>
                  </a:lnTo>
                  <a:lnTo>
                    <a:pt x="57" y="1213"/>
                  </a:lnTo>
                  <a:lnTo>
                    <a:pt x="144" y="1650"/>
                  </a:lnTo>
                  <a:lnTo>
                    <a:pt x="502" y="1817"/>
                  </a:lnTo>
                  <a:lnTo>
                    <a:pt x="756" y="1665"/>
                  </a:lnTo>
                  <a:lnTo>
                    <a:pt x="931" y="1308"/>
                  </a:lnTo>
                  <a:lnTo>
                    <a:pt x="1037" y="563"/>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839800" y="2188375"/>
              <a:ext cx="23575" cy="42100"/>
            </a:xfrm>
            <a:custGeom>
              <a:avLst/>
              <a:gdLst/>
              <a:ahLst/>
              <a:cxnLst/>
              <a:rect l="l" t="t" r="r" b="b"/>
              <a:pathLst>
                <a:path w="943" h="1684" extrusionOk="0">
                  <a:moveTo>
                    <a:pt x="529" y="0"/>
                  </a:moveTo>
                  <a:lnTo>
                    <a:pt x="92" y="304"/>
                  </a:lnTo>
                  <a:lnTo>
                    <a:pt x="1" y="965"/>
                  </a:lnTo>
                  <a:lnTo>
                    <a:pt x="20" y="1413"/>
                  </a:lnTo>
                  <a:lnTo>
                    <a:pt x="92" y="1618"/>
                  </a:lnTo>
                  <a:lnTo>
                    <a:pt x="514" y="1683"/>
                  </a:lnTo>
                  <a:lnTo>
                    <a:pt x="631" y="1565"/>
                  </a:lnTo>
                  <a:lnTo>
                    <a:pt x="855" y="1018"/>
                  </a:lnTo>
                  <a:lnTo>
                    <a:pt x="943" y="756"/>
                  </a:lnTo>
                  <a:lnTo>
                    <a:pt x="814" y="110"/>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834675" y="2420500"/>
              <a:ext cx="33750" cy="52450"/>
            </a:xfrm>
            <a:custGeom>
              <a:avLst/>
              <a:gdLst/>
              <a:ahLst/>
              <a:cxnLst/>
              <a:rect l="l" t="t" r="r" b="b"/>
              <a:pathLst>
                <a:path w="1350" h="2098" extrusionOk="0">
                  <a:moveTo>
                    <a:pt x="722" y="0"/>
                  </a:moveTo>
                  <a:lnTo>
                    <a:pt x="107" y="304"/>
                  </a:lnTo>
                  <a:lnTo>
                    <a:pt x="1" y="973"/>
                  </a:lnTo>
                  <a:lnTo>
                    <a:pt x="73" y="1657"/>
                  </a:lnTo>
                  <a:lnTo>
                    <a:pt x="529" y="2097"/>
                  </a:lnTo>
                  <a:lnTo>
                    <a:pt x="1304" y="1413"/>
                  </a:lnTo>
                  <a:lnTo>
                    <a:pt x="1349" y="1072"/>
                  </a:lnTo>
                  <a:lnTo>
                    <a:pt x="1323" y="353"/>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836000" y="1717750"/>
              <a:ext cx="31100" cy="34675"/>
            </a:xfrm>
            <a:custGeom>
              <a:avLst/>
              <a:gdLst/>
              <a:ahLst/>
              <a:cxnLst/>
              <a:rect l="l" t="t" r="r" b="b"/>
              <a:pathLst>
                <a:path w="1244" h="1387" extrusionOk="0">
                  <a:moveTo>
                    <a:pt x="643" y="0"/>
                  </a:moveTo>
                  <a:lnTo>
                    <a:pt x="1" y="388"/>
                  </a:lnTo>
                  <a:lnTo>
                    <a:pt x="134" y="1258"/>
                  </a:lnTo>
                  <a:lnTo>
                    <a:pt x="232" y="1387"/>
                  </a:lnTo>
                  <a:lnTo>
                    <a:pt x="992" y="1349"/>
                  </a:lnTo>
                  <a:lnTo>
                    <a:pt x="1243" y="688"/>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838675" y="3849550"/>
              <a:ext cx="25850" cy="40750"/>
            </a:xfrm>
            <a:custGeom>
              <a:avLst/>
              <a:gdLst/>
              <a:ahLst/>
              <a:cxnLst/>
              <a:rect l="l" t="t" r="r" b="b"/>
              <a:pathLst>
                <a:path w="1034" h="1630" extrusionOk="0">
                  <a:moveTo>
                    <a:pt x="695" y="0"/>
                  </a:moveTo>
                  <a:lnTo>
                    <a:pt x="437" y="8"/>
                  </a:lnTo>
                  <a:lnTo>
                    <a:pt x="76" y="262"/>
                  </a:lnTo>
                  <a:cubicBezTo>
                    <a:pt x="76" y="262"/>
                    <a:pt x="30" y="528"/>
                    <a:pt x="8" y="661"/>
                  </a:cubicBezTo>
                  <a:lnTo>
                    <a:pt x="0" y="657"/>
                  </a:lnTo>
                  <a:lnTo>
                    <a:pt x="0" y="657"/>
                  </a:lnTo>
                  <a:cubicBezTo>
                    <a:pt x="27" y="897"/>
                    <a:pt x="84" y="1375"/>
                    <a:pt x="84" y="1375"/>
                  </a:cubicBezTo>
                  <a:lnTo>
                    <a:pt x="327" y="1630"/>
                  </a:lnTo>
                  <a:lnTo>
                    <a:pt x="676" y="1482"/>
                  </a:lnTo>
                  <a:lnTo>
                    <a:pt x="912" y="1014"/>
                  </a:lnTo>
                  <a:lnTo>
                    <a:pt x="1030" y="745"/>
                  </a:lnTo>
                  <a:lnTo>
                    <a:pt x="1033" y="141"/>
                  </a:lnTo>
                  <a:lnTo>
                    <a:pt x="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838675" y="3135675"/>
              <a:ext cx="25950" cy="45325"/>
            </a:xfrm>
            <a:custGeom>
              <a:avLst/>
              <a:gdLst/>
              <a:ahLst/>
              <a:cxnLst/>
              <a:rect l="l" t="t" r="r" b="b"/>
              <a:pathLst>
                <a:path w="1038" h="1813" extrusionOk="0">
                  <a:moveTo>
                    <a:pt x="566" y="1"/>
                  </a:moveTo>
                  <a:lnTo>
                    <a:pt x="274" y="8"/>
                  </a:lnTo>
                  <a:lnTo>
                    <a:pt x="0" y="403"/>
                  </a:lnTo>
                  <a:lnTo>
                    <a:pt x="4" y="802"/>
                  </a:lnTo>
                  <a:lnTo>
                    <a:pt x="57" y="1209"/>
                  </a:lnTo>
                  <a:lnTo>
                    <a:pt x="144" y="1646"/>
                  </a:lnTo>
                  <a:lnTo>
                    <a:pt x="502" y="1813"/>
                  </a:lnTo>
                  <a:lnTo>
                    <a:pt x="756" y="1657"/>
                  </a:lnTo>
                  <a:lnTo>
                    <a:pt x="931" y="1304"/>
                  </a:lnTo>
                  <a:lnTo>
                    <a:pt x="1037" y="559"/>
                  </a:lnTo>
                  <a:lnTo>
                    <a:pt x="5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839800" y="3374350"/>
              <a:ext cx="23575" cy="42200"/>
            </a:xfrm>
            <a:custGeom>
              <a:avLst/>
              <a:gdLst/>
              <a:ahLst/>
              <a:cxnLst/>
              <a:rect l="l" t="t" r="r" b="b"/>
              <a:pathLst>
                <a:path w="943" h="1688" extrusionOk="0">
                  <a:moveTo>
                    <a:pt x="529" y="1"/>
                  </a:moveTo>
                  <a:lnTo>
                    <a:pt x="92" y="305"/>
                  </a:lnTo>
                  <a:lnTo>
                    <a:pt x="1" y="966"/>
                  </a:lnTo>
                  <a:lnTo>
                    <a:pt x="20" y="1418"/>
                  </a:lnTo>
                  <a:lnTo>
                    <a:pt x="92" y="1619"/>
                  </a:lnTo>
                  <a:lnTo>
                    <a:pt x="514" y="1688"/>
                  </a:lnTo>
                  <a:lnTo>
                    <a:pt x="631" y="1570"/>
                  </a:lnTo>
                  <a:lnTo>
                    <a:pt x="855" y="1023"/>
                  </a:lnTo>
                  <a:lnTo>
                    <a:pt x="943" y="757"/>
                  </a:lnTo>
                  <a:lnTo>
                    <a:pt x="814" y="111"/>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834675" y="3606500"/>
              <a:ext cx="33750" cy="52525"/>
            </a:xfrm>
            <a:custGeom>
              <a:avLst/>
              <a:gdLst/>
              <a:ahLst/>
              <a:cxnLst/>
              <a:rect l="l" t="t" r="r" b="b"/>
              <a:pathLst>
                <a:path w="1350" h="2101" extrusionOk="0">
                  <a:moveTo>
                    <a:pt x="722" y="0"/>
                  </a:moveTo>
                  <a:lnTo>
                    <a:pt x="107" y="304"/>
                  </a:lnTo>
                  <a:lnTo>
                    <a:pt x="1" y="973"/>
                  </a:lnTo>
                  <a:lnTo>
                    <a:pt x="73" y="1656"/>
                  </a:lnTo>
                  <a:lnTo>
                    <a:pt x="529" y="2101"/>
                  </a:lnTo>
                  <a:lnTo>
                    <a:pt x="1304" y="1417"/>
                  </a:lnTo>
                  <a:lnTo>
                    <a:pt x="1349" y="1071"/>
                  </a:lnTo>
                  <a:lnTo>
                    <a:pt x="1323" y="357"/>
                  </a:lnTo>
                  <a:lnTo>
                    <a:pt x="7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836000" y="2903750"/>
              <a:ext cx="31100" cy="34675"/>
            </a:xfrm>
            <a:custGeom>
              <a:avLst/>
              <a:gdLst/>
              <a:ahLst/>
              <a:cxnLst/>
              <a:rect l="l" t="t" r="r" b="b"/>
              <a:pathLst>
                <a:path w="1244" h="1387" extrusionOk="0">
                  <a:moveTo>
                    <a:pt x="643" y="0"/>
                  </a:moveTo>
                  <a:lnTo>
                    <a:pt x="1" y="391"/>
                  </a:lnTo>
                  <a:lnTo>
                    <a:pt x="134" y="1262"/>
                  </a:lnTo>
                  <a:lnTo>
                    <a:pt x="232" y="1387"/>
                  </a:lnTo>
                  <a:lnTo>
                    <a:pt x="992" y="1349"/>
                  </a:lnTo>
                  <a:lnTo>
                    <a:pt x="1243" y="692"/>
                  </a:lnTo>
                  <a:lnTo>
                    <a:pt x="1209" y="36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6"/>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6" name="Google Shape;556;p6"/>
          <p:cNvSpPr/>
          <p:nvPr/>
        </p:nvSpPr>
        <p:spPr>
          <a:xfrm flipH="1">
            <a:off x="7672716" y="3988716"/>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6"/>
          <p:cNvGrpSpPr/>
          <p:nvPr/>
        </p:nvGrpSpPr>
        <p:grpSpPr>
          <a:xfrm rot="9416188" flipH="1">
            <a:off x="7638889" y="4372034"/>
            <a:ext cx="1736110" cy="735918"/>
            <a:chOff x="1991294" y="1417190"/>
            <a:chExt cx="941608" cy="382965"/>
          </a:xfrm>
        </p:grpSpPr>
        <p:sp>
          <p:nvSpPr>
            <p:cNvPr id="558" name="Google Shape;558;p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6"/>
          <p:cNvGrpSpPr/>
          <p:nvPr/>
        </p:nvGrpSpPr>
        <p:grpSpPr>
          <a:xfrm rot="-2226685">
            <a:off x="46402" y="3523128"/>
            <a:ext cx="1337390" cy="1816605"/>
            <a:chOff x="1023912" y="448956"/>
            <a:chExt cx="1281259" cy="1252405"/>
          </a:xfrm>
        </p:grpSpPr>
        <p:sp>
          <p:nvSpPr>
            <p:cNvPr id="572" name="Google Shape;572;p6"/>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1"/>
        <p:cNvGrpSpPr/>
        <p:nvPr/>
      </p:nvGrpSpPr>
      <p:grpSpPr>
        <a:xfrm>
          <a:off x="0" y="0"/>
          <a:ext cx="0" cy="0"/>
          <a:chOff x="0" y="0"/>
          <a:chExt cx="0" cy="0"/>
        </a:xfrm>
      </p:grpSpPr>
      <p:sp>
        <p:nvSpPr>
          <p:cNvPr id="582" name="Google Shape;582;p7"/>
          <p:cNvSpPr/>
          <p:nvPr/>
        </p:nvSpPr>
        <p:spPr>
          <a:xfrm rot="649506" flipH="1">
            <a:off x="7317244" y="4375476"/>
            <a:ext cx="2084851" cy="2104292"/>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rot="790647">
            <a:off x="-539879" y="3300283"/>
            <a:ext cx="2084994" cy="2104437"/>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7"/>
          <p:cNvGrpSpPr/>
          <p:nvPr/>
        </p:nvGrpSpPr>
        <p:grpSpPr>
          <a:xfrm rot="5174114" flipH="1">
            <a:off x="5926936" y="2587731"/>
            <a:ext cx="3344613" cy="1892490"/>
            <a:chOff x="872390" y="3607993"/>
            <a:chExt cx="1825509" cy="1032932"/>
          </a:xfrm>
        </p:grpSpPr>
        <p:sp>
          <p:nvSpPr>
            <p:cNvPr id="585" name="Google Shape;585;p7"/>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7"/>
          <p:cNvGrpSpPr/>
          <p:nvPr/>
        </p:nvGrpSpPr>
        <p:grpSpPr>
          <a:xfrm rot="-6882146">
            <a:off x="-323325" y="3634657"/>
            <a:ext cx="1736060" cy="735947"/>
            <a:chOff x="1991294" y="1417190"/>
            <a:chExt cx="941608" cy="382965"/>
          </a:xfrm>
        </p:grpSpPr>
        <p:sp>
          <p:nvSpPr>
            <p:cNvPr id="604" name="Google Shape;604;p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7"/>
          <p:cNvSpPr/>
          <p:nvPr/>
        </p:nvSpPr>
        <p:spPr>
          <a:xfrm rot="10800000" flipH="1">
            <a:off x="7544525" y="-1648425"/>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7"/>
          <p:cNvGrpSpPr/>
          <p:nvPr/>
        </p:nvGrpSpPr>
        <p:grpSpPr>
          <a:xfrm rot="-4936319" flipH="1">
            <a:off x="6446698" y="3414089"/>
            <a:ext cx="2354882" cy="998291"/>
            <a:chOff x="1991294" y="1417190"/>
            <a:chExt cx="941608" cy="382965"/>
          </a:xfrm>
        </p:grpSpPr>
        <p:sp>
          <p:nvSpPr>
            <p:cNvPr id="619" name="Google Shape;619;p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7"/>
          <p:cNvGrpSpPr/>
          <p:nvPr/>
        </p:nvGrpSpPr>
        <p:grpSpPr>
          <a:xfrm rot="7075067" flipH="1">
            <a:off x="-1193573" y="1769183"/>
            <a:ext cx="2465702" cy="1395174"/>
            <a:chOff x="872390" y="3607993"/>
            <a:chExt cx="1825509" cy="1032932"/>
          </a:xfrm>
        </p:grpSpPr>
        <p:sp>
          <p:nvSpPr>
            <p:cNvPr id="633" name="Google Shape;633;p7"/>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7"/>
          <p:cNvSpPr txBox="1">
            <a:spLocks noGrp="1"/>
          </p:cNvSpPr>
          <p:nvPr>
            <p:ph type="title"/>
          </p:nvPr>
        </p:nvSpPr>
        <p:spPr>
          <a:xfrm>
            <a:off x="1114925" y="539500"/>
            <a:ext cx="7085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2" name="Google Shape;652;p7"/>
          <p:cNvSpPr txBox="1">
            <a:spLocks noGrp="1"/>
          </p:cNvSpPr>
          <p:nvPr>
            <p:ph type="body" idx="1"/>
          </p:nvPr>
        </p:nvSpPr>
        <p:spPr>
          <a:xfrm>
            <a:off x="1114925" y="1384250"/>
            <a:ext cx="3962700" cy="3101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400">
                <a:solidFill>
                  <a:srgbClr val="434343"/>
                </a:solidFill>
              </a:defRPr>
            </a:lvl1pPr>
            <a:lvl2pPr marL="914400" lvl="1" indent="-317500" rtl="0">
              <a:lnSpc>
                <a:spcPct val="115000"/>
              </a:lnSpc>
              <a:spcBef>
                <a:spcPts val="0"/>
              </a:spcBef>
              <a:spcAft>
                <a:spcPts val="0"/>
              </a:spcAft>
              <a:buClr>
                <a:srgbClr val="595959"/>
              </a:buClr>
              <a:buSzPts val="1400"/>
              <a:buFont typeface="Anaheim"/>
              <a:buAutoNum type="alphaLcPeriod"/>
              <a:defRPr>
                <a:solidFill>
                  <a:srgbClr val="434343"/>
                </a:solidFill>
              </a:defRPr>
            </a:lvl2pPr>
            <a:lvl3pPr marL="1371600" lvl="2" indent="-317500" rtl="0">
              <a:lnSpc>
                <a:spcPct val="115000"/>
              </a:lnSpc>
              <a:spcBef>
                <a:spcPts val="0"/>
              </a:spcBef>
              <a:spcAft>
                <a:spcPts val="0"/>
              </a:spcAft>
              <a:buClr>
                <a:srgbClr val="595959"/>
              </a:buClr>
              <a:buSzPts val="1400"/>
              <a:buFont typeface="Anaheim"/>
              <a:buAutoNum type="romanLcPeriod"/>
              <a:defRPr>
                <a:solidFill>
                  <a:srgbClr val="434343"/>
                </a:solidFill>
              </a:defRPr>
            </a:lvl3pPr>
            <a:lvl4pPr marL="1828800" lvl="3" indent="-317500" rtl="0">
              <a:lnSpc>
                <a:spcPct val="115000"/>
              </a:lnSpc>
              <a:spcBef>
                <a:spcPts val="0"/>
              </a:spcBef>
              <a:spcAft>
                <a:spcPts val="0"/>
              </a:spcAft>
              <a:buClr>
                <a:srgbClr val="595959"/>
              </a:buClr>
              <a:buSzPts val="1400"/>
              <a:buFont typeface="Anaheim"/>
              <a:buAutoNum type="arabicPeriod"/>
              <a:defRPr>
                <a:solidFill>
                  <a:srgbClr val="434343"/>
                </a:solidFill>
              </a:defRPr>
            </a:lvl4pPr>
            <a:lvl5pPr marL="2286000" lvl="4" indent="-317500" rtl="0">
              <a:lnSpc>
                <a:spcPct val="115000"/>
              </a:lnSpc>
              <a:spcBef>
                <a:spcPts val="0"/>
              </a:spcBef>
              <a:spcAft>
                <a:spcPts val="0"/>
              </a:spcAft>
              <a:buClr>
                <a:srgbClr val="595959"/>
              </a:buClr>
              <a:buSzPts val="1400"/>
              <a:buFont typeface="Anaheim"/>
              <a:buAutoNum type="alphaLcPeriod"/>
              <a:defRPr>
                <a:solidFill>
                  <a:srgbClr val="434343"/>
                </a:solidFill>
              </a:defRPr>
            </a:lvl5pPr>
            <a:lvl6pPr marL="2743200" lvl="5" indent="-317500" rtl="0">
              <a:lnSpc>
                <a:spcPct val="115000"/>
              </a:lnSpc>
              <a:spcBef>
                <a:spcPts val="0"/>
              </a:spcBef>
              <a:spcAft>
                <a:spcPts val="0"/>
              </a:spcAft>
              <a:buClr>
                <a:srgbClr val="595959"/>
              </a:buClr>
              <a:buSzPts val="1400"/>
              <a:buFont typeface="Anaheim"/>
              <a:buAutoNum type="romanLcPeriod"/>
              <a:defRPr>
                <a:solidFill>
                  <a:srgbClr val="434343"/>
                </a:solidFill>
              </a:defRPr>
            </a:lvl6pPr>
            <a:lvl7pPr marL="3200400" lvl="6" indent="-317500" rtl="0">
              <a:lnSpc>
                <a:spcPct val="115000"/>
              </a:lnSpc>
              <a:spcBef>
                <a:spcPts val="0"/>
              </a:spcBef>
              <a:spcAft>
                <a:spcPts val="0"/>
              </a:spcAft>
              <a:buClr>
                <a:srgbClr val="595959"/>
              </a:buClr>
              <a:buSzPts val="1400"/>
              <a:buFont typeface="Anaheim"/>
              <a:buAutoNum type="arabicPeriod"/>
              <a:defRPr>
                <a:solidFill>
                  <a:srgbClr val="434343"/>
                </a:solidFill>
              </a:defRPr>
            </a:lvl7pPr>
            <a:lvl8pPr marL="3657600" lvl="7" indent="-317500" rtl="0">
              <a:lnSpc>
                <a:spcPct val="115000"/>
              </a:lnSpc>
              <a:spcBef>
                <a:spcPts val="0"/>
              </a:spcBef>
              <a:spcAft>
                <a:spcPts val="0"/>
              </a:spcAft>
              <a:buClr>
                <a:srgbClr val="595959"/>
              </a:buClr>
              <a:buSzPts val="1400"/>
              <a:buFont typeface="Anaheim"/>
              <a:buAutoNum type="alphaLcPeriod"/>
              <a:defRPr>
                <a:solidFill>
                  <a:srgbClr val="434343"/>
                </a:solidFill>
              </a:defRPr>
            </a:lvl8pPr>
            <a:lvl9pPr marL="4114800" lvl="8" indent="-317500" rtl="0">
              <a:lnSpc>
                <a:spcPct val="115000"/>
              </a:lnSpc>
              <a:spcBef>
                <a:spcPts val="0"/>
              </a:spcBef>
              <a:spcAft>
                <a:spcPts val="0"/>
              </a:spcAft>
              <a:buClr>
                <a:srgbClr val="595959"/>
              </a:buClr>
              <a:buSzPts val="1400"/>
              <a:buFont typeface="Anaheim"/>
              <a:buAutoNum type="romanLcPeriod"/>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0"/>
        <p:cNvGrpSpPr/>
        <p:nvPr/>
      </p:nvGrpSpPr>
      <p:grpSpPr>
        <a:xfrm>
          <a:off x="0" y="0"/>
          <a:ext cx="0" cy="0"/>
          <a:chOff x="0" y="0"/>
          <a:chExt cx="0" cy="0"/>
        </a:xfrm>
      </p:grpSpPr>
      <p:sp>
        <p:nvSpPr>
          <p:cNvPr id="871" name="Google Shape;871;p10"/>
          <p:cNvSpPr txBox="1">
            <a:spLocks noGrp="1"/>
          </p:cNvSpPr>
          <p:nvPr>
            <p:ph type="title"/>
          </p:nvPr>
        </p:nvSpPr>
        <p:spPr>
          <a:xfrm>
            <a:off x="3800000" y="1950900"/>
            <a:ext cx="4241100" cy="12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2" name="Google Shape;872;p10"/>
          <p:cNvSpPr/>
          <p:nvPr/>
        </p:nvSpPr>
        <p:spPr>
          <a:xfrm rot="10800000">
            <a:off x="7797191" y="-585459"/>
            <a:ext cx="2084736" cy="2104175"/>
          </a:xfrm>
          <a:custGeom>
            <a:avLst/>
            <a:gdLst/>
            <a:ahLst/>
            <a:cxnLst/>
            <a:rect l="l" t="t" r="r" b="b"/>
            <a:pathLst>
              <a:path w="95444" h="96334" extrusionOk="0">
                <a:moveTo>
                  <a:pt x="19497" y="0"/>
                </a:moveTo>
                <a:cubicBezTo>
                  <a:pt x="18624" y="0"/>
                  <a:pt x="17794" y="130"/>
                  <a:pt x="17060" y="441"/>
                </a:cubicBezTo>
                <a:cubicBezTo>
                  <a:pt x="7528" y="4476"/>
                  <a:pt x="3847" y="24768"/>
                  <a:pt x="2431" y="33475"/>
                </a:cubicBezTo>
                <a:cubicBezTo>
                  <a:pt x="1" y="48434"/>
                  <a:pt x="4224" y="64361"/>
                  <a:pt x="13757" y="76159"/>
                </a:cubicBezTo>
                <a:cubicBezTo>
                  <a:pt x="23266" y="87980"/>
                  <a:pt x="37942" y="95483"/>
                  <a:pt x="53067" y="96262"/>
                </a:cubicBezTo>
                <a:cubicBezTo>
                  <a:pt x="53939" y="96309"/>
                  <a:pt x="54814" y="96333"/>
                  <a:pt x="55691" y="96333"/>
                </a:cubicBezTo>
                <a:cubicBezTo>
                  <a:pt x="66588" y="96333"/>
                  <a:pt x="77726" y="92647"/>
                  <a:pt x="85085" y="84677"/>
                </a:cubicBezTo>
                <a:cubicBezTo>
                  <a:pt x="93061" y="76064"/>
                  <a:pt x="95444" y="62025"/>
                  <a:pt x="88931" y="52280"/>
                </a:cubicBezTo>
                <a:cubicBezTo>
                  <a:pt x="84731" y="46028"/>
                  <a:pt x="77747" y="42276"/>
                  <a:pt x="70857" y="39232"/>
                </a:cubicBezTo>
                <a:cubicBezTo>
                  <a:pt x="63944" y="36188"/>
                  <a:pt x="56700" y="33475"/>
                  <a:pt x="51085" y="28449"/>
                </a:cubicBezTo>
                <a:cubicBezTo>
                  <a:pt x="45304" y="23282"/>
                  <a:pt x="41788" y="16132"/>
                  <a:pt x="36904" y="10163"/>
                </a:cubicBezTo>
                <a:cubicBezTo>
                  <a:pt x="34167" y="6812"/>
                  <a:pt x="30769" y="3792"/>
                  <a:pt x="26781" y="1952"/>
                </a:cubicBezTo>
                <a:cubicBezTo>
                  <a:pt x="24841" y="1060"/>
                  <a:pt x="21994" y="0"/>
                  <a:pt x="19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0"/>
          <p:cNvSpPr/>
          <p:nvPr/>
        </p:nvSpPr>
        <p:spPr>
          <a:xfrm>
            <a:off x="7513074" y="3885929"/>
            <a:ext cx="2653001" cy="1915231"/>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4" name="Google Shape;874;p10"/>
          <p:cNvGrpSpPr/>
          <p:nvPr/>
        </p:nvGrpSpPr>
        <p:grpSpPr>
          <a:xfrm>
            <a:off x="7839463" y="198234"/>
            <a:ext cx="1575872" cy="1569849"/>
            <a:chOff x="4107225" y="2705850"/>
            <a:chExt cx="595275" cy="593000"/>
          </a:xfrm>
        </p:grpSpPr>
        <p:sp>
          <p:nvSpPr>
            <p:cNvPr id="875" name="Google Shape;875;p10"/>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0"/>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0"/>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0"/>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0"/>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0"/>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0"/>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0"/>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0"/>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0"/>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0"/>
          <p:cNvGrpSpPr/>
          <p:nvPr/>
        </p:nvGrpSpPr>
        <p:grpSpPr>
          <a:xfrm rot="-2823324">
            <a:off x="7509960" y="4463056"/>
            <a:ext cx="1210489" cy="320818"/>
            <a:chOff x="1991294" y="1563055"/>
            <a:chExt cx="593220" cy="157222"/>
          </a:xfrm>
        </p:grpSpPr>
        <p:sp>
          <p:nvSpPr>
            <p:cNvPr id="886" name="Google Shape;886;p10"/>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0"/>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0"/>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0"/>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0"/>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0"/>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0"/>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0"/>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rgbClr val="4B4040">
                <a:alpha val="3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0"/>
          <p:cNvGrpSpPr/>
          <p:nvPr/>
        </p:nvGrpSpPr>
        <p:grpSpPr>
          <a:xfrm rot="-8514413" flipH="1">
            <a:off x="3362716" y="-150235"/>
            <a:ext cx="1402043" cy="1370469"/>
            <a:chOff x="1023912" y="448956"/>
            <a:chExt cx="1281259" cy="1252405"/>
          </a:xfrm>
        </p:grpSpPr>
        <p:sp>
          <p:nvSpPr>
            <p:cNvPr id="895" name="Google Shape;895;p10"/>
            <p:cNvSpPr/>
            <p:nvPr/>
          </p:nvSpPr>
          <p:spPr>
            <a:xfrm>
              <a:off x="1168749" y="459419"/>
              <a:ext cx="1136422" cy="1210337"/>
            </a:xfrm>
            <a:custGeom>
              <a:avLst/>
              <a:gdLst/>
              <a:ahLst/>
              <a:cxnLst/>
              <a:rect l="l" t="t" r="r" b="b"/>
              <a:pathLst>
                <a:path w="52028" h="55412" extrusionOk="0">
                  <a:moveTo>
                    <a:pt x="49387" y="463"/>
                  </a:moveTo>
                  <a:cubicBezTo>
                    <a:pt x="49870" y="463"/>
                    <a:pt x="50358" y="484"/>
                    <a:pt x="50848" y="529"/>
                  </a:cubicBezTo>
                  <a:cubicBezTo>
                    <a:pt x="45232" y="3431"/>
                    <a:pt x="40844" y="8197"/>
                    <a:pt x="36620" y="12775"/>
                  </a:cubicBezTo>
                  <a:cubicBezTo>
                    <a:pt x="35110" y="14403"/>
                    <a:pt x="33576" y="16078"/>
                    <a:pt x="32019" y="17636"/>
                  </a:cubicBezTo>
                  <a:cubicBezTo>
                    <a:pt x="30273" y="19382"/>
                    <a:pt x="28385" y="21057"/>
                    <a:pt x="26592" y="22709"/>
                  </a:cubicBezTo>
                  <a:cubicBezTo>
                    <a:pt x="22227" y="26673"/>
                    <a:pt x="17720" y="30755"/>
                    <a:pt x="14629" y="35875"/>
                  </a:cubicBezTo>
                  <a:cubicBezTo>
                    <a:pt x="13497" y="37715"/>
                    <a:pt x="12553" y="39721"/>
                    <a:pt x="11633" y="41656"/>
                  </a:cubicBezTo>
                  <a:cubicBezTo>
                    <a:pt x="10807" y="43378"/>
                    <a:pt x="9957" y="45195"/>
                    <a:pt x="8990" y="46870"/>
                  </a:cubicBezTo>
                  <a:cubicBezTo>
                    <a:pt x="6748" y="50716"/>
                    <a:pt x="4011" y="53359"/>
                    <a:pt x="991" y="54539"/>
                  </a:cubicBezTo>
                  <a:cubicBezTo>
                    <a:pt x="3917" y="50669"/>
                    <a:pt x="5026" y="45714"/>
                    <a:pt x="6088" y="40901"/>
                  </a:cubicBezTo>
                  <a:cubicBezTo>
                    <a:pt x="7008" y="36771"/>
                    <a:pt x="7975" y="32501"/>
                    <a:pt x="10075" y="28938"/>
                  </a:cubicBezTo>
                  <a:cubicBezTo>
                    <a:pt x="12317" y="25186"/>
                    <a:pt x="15856" y="22355"/>
                    <a:pt x="19278" y="19641"/>
                  </a:cubicBezTo>
                  <a:cubicBezTo>
                    <a:pt x="20292" y="18863"/>
                    <a:pt x="21307" y="18037"/>
                    <a:pt x="22298" y="17234"/>
                  </a:cubicBezTo>
                  <a:cubicBezTo>
                    <a:pt x="24067" y="15724"/>
                    <a:pt x="25790" y="14096"/>
                    <a:pt x="27489" y="12492"/>
                  </a:cubicBezTo>
                  <a:cubicBezTo>
                    <a:pt x="29966" y="10132"/>
                    <a:pt x="32562" y="7702"/>
                    <a:pt x="35346" y="5673"/>
                  </a:cubicBezTo>
                  <a:cubicBezTo>
                    <a:pt x="38181" y="3622"/>
                    <a:pt x="43477" y="463"/>
                    <a:pt x="49387" y="463"/>
                  </a:cubicBezTo>
                  <a:close/>
                  <a:moveTo>
                    <a:pt x="49391" y="0"/>
                  </a:moveTo>
                  <a:cubicBezTo>
                    <a:pt x="43339" y="0"/>
                    <a:pt x="37967" y="3232"/>
                    <a:pt x="35086" y="5319"/>
                  </a:cubicBezTo>
                  <a:cubicBezTo>
                    <a:pt x="32255" y="7372"/>
                    <a:pt x="29659" y="9826"/>
                    <a:pt x="27158" y="12185"/>
                  </a:cubicBezTo>
                  <a:cubicBezTo>
                    <a:pt x="25483" y="13766"/>
                    <a:pt x="23737" y="15394"/>
                    <a:pt x="21967" y="16904"/>
                  </a:cubicBezTo>
                  <a:cubicBezTo>
                    <a:pt x="21000" y="17730"/>
                    <a:pt x="19985" y="18532"/>
                    <a:pt x="18994" y="19311"/>
                  </a:cubicBezTo>
                  <a:cubicBezTo>
                    <a:pt x="15526" y="22071"/>
                    <a:pt x="11939" y="24903"/>
                    <a:pt x="9674" y="28749"/>
                  </a:cubicBezTo>
                  <a:cubicBezTo>
                    <a:pt x="7504" y="32383"/>
                    <a:pt x="6560" y="36701"/>
                    <a:pt x="5616" y="40877"/>
                  </a:cubicBezTo>
                  <a:cubicBezTo>
                    <a:pt x="4507" y="45926"/>
                    <a:pt x="3327" y="51117"/>
                    <a:pt x="71" y="54987"/>
                  </a:cubicBezTo>
                  <a:cubicBezTo>
                    <a:pt x="0" y="55058"/>
                    <a:pt x="0" y="55176"/>
                    <a:pt x="47" y="55270"/>
                  </a:cubicBezTo>
                  <a:cubicBezTo>
                    <a:pt x="71" y="55341"/>
                    <a:pt x="142" y="55388"/>
                    <a:pt x="189" y="55388"/>
                  </a:cubicBezTo>
                  <a:cubicBezTo>
                    <a:pt x="236" y="55388"/>
                    <a:pt x="283" y="55388"/>
                    <a:pt x="307" y="55412"/>
                  </a:cubicBezTo>
                  <a:cubicBezTo>
                    <a:pt x="3752" y="54350"/>
                    <a:pt x="6914" y="51518"/>
                    <a:pt x="9438" y="47224"/>
                  </a:cubicBezTo>
                  <a:cubicBezTo>
                    <a:pt x="10429" y="45502"/>
                    <a:pt x="11279" y="43685"/>
                    <a:pt x="12105" y="41939"/>
                  </a:cubicBezTo>
                  <a:cubicBezTo>
                    <a:pt x="13025" y="40028"/>
                    <a:pt x="13945" y="38046"/>
                    <a:pt x="15054" y="36229"/>
                  </a:cubicBezTo>
                  <a:cubicBezTo>
                    <a:pt x="18121" y="31179"/>
                    <a:pt x="22604" y="27097"/>
                    <a:pt x="26946" y="23180"/>
                  </a:cubicBezTo>
                  <a:cubicBezTo>
                    <a:pt x="28739" y="21529"/>
                    <a:pt x="30627" y="19830"/>
                    <a:pt x="32373" y="18084"/>
                  </a:cubicBezTo>
                  <a:cubicBezTo>
                    <a:pt x="33954" y="16527"/>
                    <a:pt x="35511" y="14804"/>
                    <a:pt x="36998" y="13176"/>
                  </a:cubicBezTo>
                  <a:cubicBezTo>
                    <a:pt x="41410" y="8386"/>
                    <a:pt x="45940" y="3431"/>
                    <a:pt x="51839" y="647"/>
                  </a:cubicBezTo>
                  <a:cubicBezTo>
                    <a:pt x="51957" y="623"/>
                    <a:pt x="52028" y="505"/>
                    <a:pt x="51981" y="387"/>
                  </a:cubicBezTo>
                  <a:cubicBezTo>
                    <a:pt x="51981" y="293"/>
                    <a:pt x="51910" y="199"/>
                    <a:pt x="51792" y="175"/>
                  </a:cubicBezTo>
                  <a:cubicBezTo>
                    <a:pt x="50983" y="55"/>
                    <a:pt x="50181" y="0"/>
                    <a:pt x="49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0"/>
            <p:cNvSpPr/>
            <p:nvPr/>
          </p:nvSpPr>
          <p:spPr>
            <a:xfrm>
              <a:off x="1023912" y="448956"/>
              <a:ext cx="691665" cy="1183274"/>
            </a:xfrm>
            <a:custGeom>
              <a:avLst/>
              <a:gdLst/>
              <a:ahLst/>
              <a:cxnLst/>
              <a:rect l="l" t="t" r="r" b="b"/>
              <a:pathLst>
                <a:path w="31666" h="54173" extrusionOk="0">
                  <a:moveTo>
                    <a:pt x="30746" y="1669"/>
                  </a:moveTo>
                  <a:cubicBezTo>
                    <a:pt x="29000" y="7143"/>
                    <a:pt x="25979" y="12145"/>
                    <a:pt x="21850" y="16133"/>
                  </a:cubicBezTo>
                  <a:cubicBezTo>
                    <a:pt x="20576" y="17383"/>
                    <a:pt x="19184" y="18563"/>
                    <a:pt x="17863" y="19672"/>
                  </a:cubicBezTo>
                  <a:cubicBezTo>
                    <a:pt x="16683" y="20686"/>
                    <a:pt x="15479" y="21725"/>
                    <a:pt x="14323" y="22810"/>
                  </a:cubicBezTo>
                  <a:cubicBezTo>
                    <a:pt x="11374" y="25641"/>
                    <a:pt x="9510" y="28355"/>
                    <a:pt x="8684" y="31163"/>
                  </a:cubicBezTo>
                  <a:cubicBezTo>
                    <a:pt x="7740" y="34325"/>
                    <a:pt x="8023" y="37699"/>
                    <a:pt x="8330" y="40955"/>
                  </a:cubicBezTo>
                  <a:cubicBezTo>
                    <a:pt x="8377" y="41568"/>
                    <a:pt x="8424" y="42182"/>
                    <a:pt x="8472" y="42795"/>
                  </a:cubicBezTo>
                  <a:cubicBezTo>
                    <a:pt x="8731" y="46028"/>
                    <a:pt x="8731" y="50039"/>
                    <a:pt x="6796" y="53130"/>
                  </a:cubicBezTo>
                  <a:cubicBezTo>
                    <a:pt x="6702" y="49142"/>
                    <a:pt x="6136" y="45957"/>
                    <a:pt x="5074" y="43432"/>
                  </a:cubicBezTo>
                  <a:cubicBezTo>
                    <a:pt x="4814" y="42772"/>
                    <a:pt x="4555" y="42158"/>
                    <a:pt x="4295" y="41498"/>
                  </a:cubicBezTo>
                  <a:cubicBezTo>
                    <a:pt x="3233" y="39020"/>
                    <a:pt x="2124" y="36425"/>
                    <a:pt x="1511" y="33782"/>
                  </a:cubicBezTo>
                  <a:cubicBezTo>
                    <a:pt x="921" y="31116"/>
                    <a:pt x="544" y="27270"/>
                    <a:pt x="2313" y="23872"/>
                  </a:cubicBezTo>
                  <a:cubicBezTo>
                    <a:pt x="3399" y="21772"/>
                    <a:pt x="5239" y="19955"/>
                    <a:pt x="7953" y="18256"/>
                  </a:cubicBezTo>
                  <a:cubicBezTo>
                    <a:pt x="9392" y="17383"/>
                    <a:pt x="10926" y="16604"/>
                    <a:pt x="12388" y="15873"/>
                  </a:cubicBezTo>
                  <a:cubicBezTo>
                    <a:pt x="13309" y="15401"/>
                    <a:pt x="14252" y="14929"/>
                    <a:pt x="15173" y="14434"/>
                  </a:cubicBezTo>
                  <a:cubicBezTo>
                    <a:pt x="21968" y="10753"/>
                    <a:pt x="27183" y="6435"/>
                    <a:pt x="30746" y="1669"/>
                  </a:cubicBezTo>
                  <a:close/>
                  <a:moveTo>
                    <a:pt x="31341" y="1"/>
                  </a:moveTo>
                  <a:cubicBezTo>
                    <a:pt x="31266" y="1"/>
                    <a:pt x="31200" y="38"/>
                    <a:pt x="31170" y="111"/>
                  </a:cubicBezTo>
                  <a:cubicBezTo>
                    <a:pt x="27678" y="5373"/>
                    <a:pt x="22204" y="10021"/>
                    <a:pt x="14913" y="13985"/>
                  </a:cubicBezTo>
                  <a:cubicBezTo>
                    <a:pt x="13993" y="14481"/>
                    <a:pt x="13049" y="14953"/>
                    <a:pt x="12129" y="15401"/>
                  </a:cubicBezTo>
                  <a:cubicBezTo>
                    <a:pt x="10619" y="16133"/>
                    <a:pt x="9109" y="16935"/>
                    <a:pt x="7646" y="17808"/>
                  </a:cubicBezTo>
                  <a:cubicBezTo>
                    <a:pt x="4885" y="19554"/>
                    <a:pt x="2950" y="21442"/>
                    <a:pt x="1841" y="23636"/>
                  </a:cubicBezTo>
                  <a:cubicBezTo>
                    <a:pt x="1" y="27175"/>
                    <a:pt x="402" y="31139"/>
                    <a:pt x="1016" y="33900"/>
                  </a:cubicBezTo>
                  <a:cubicBezTo>
                    <a:pt x="1653" y="36613"/>
                    <a:pt x="2762" y="39209"/>
                    <a:pt x="3823" y="41710"/>
                  </a:cubicBezTo>
                  <a:cubicBezTo>
                    <a:pt x="4083" y="42347"/>
                    <a:pt x="4342" y="42984"/>
                    <a:pt x="4602" y="43621"/>
                  </a:cubicBezTo>
                  <a:cubicBezTo>
                    <a:pt x="5711" y="46287"/>
                    <a:pt x="6277" y="49638"/>
                    <a:pt x="6301" y="53932"/>
                  </a:cubicBezTo>
                  <a:cubicBezTo>
                    <a:pt x="6301" y="54003"/>
                    <a:pt x="6395" y="54121"/>
                    <a:pt x="6513" y="54168"/>
                  </a:cubicBezTo>
                  <a:cubicBezTo>
                    <a:pt x="6523" y="54171"/>
                    <a:pt x="6533" y="54173"/>
                    <a:pt x="6545" y="54173"/>
                  </a:cubicBezTo>
                  <a:cubicBezTo>
                    <a:pt x="6615" y="54173"/>
                    <a:pt x="6708" y="54115"/>
                    <a:pt x="6749" y="54074"/>
                  </a:cubicBezTo>
                  <a:cubicBezTo>
                    <a:pt x="9250" y="50770"/>
                    <a:pt x="9250" y="46311"/>
                    <a:pt x="8991" y="42772"/>
                  </a:cubicBezTo>
                  <a:cubicBezTo>
                    <a:pt x="8944" y="42158"/>
                    <a:pt x="8896" y="41545"/>
                    <a:pt x="8826" y="40908"/>
                  </a:cubicBezTo>
                  <a:cubicBezTo>
                    <a:pt x="8566" y="37699"/>
                    <a:pt x="8283" y="34395"/>
                    <a:pt x="9132" y="31304"/>
                  </a:cubicBezTo>
                  <a:cubicBezTo>
                    <a:pt x="9958" y="28591"/>
                    <a:pt x="11751" y="25925"/>
                    <a:pt x="14654" y="23188"/>
                  </a:cubicBezTo>
                  <a:cubicBezTo>
                    <a:pt x="15786" y="22126"/>
                    <a:pt x="17013" y="21088"/>
                    <a:pt x="18193" y="20097"/>
                  </a:cubicBezTo>
                  <a:cubicBezTo>
                    <a:pt x="19538" y="18964"/>
                    <a:pt x="20930" y="17784"/>
                    <a:pt x="22180" y="16557"/>
                  </a:cubicBezTo>
                  <a:cubicBezTo>
                    <a:pt x="26734" y="12098"/>
                    <a:pt x="30014" y="6482"/>
                    <a:pt x="31619" y="324"/>
                  </a:cubicBezTo>
                  <a:cubicBezTo>
                    <a:pt x="31666" y="206"/>
                    <a:pt x="31595" y="88"/>
                    <a:pt x="31477" y="41"/>
                  </a:cubicBezTo>
                  <a:cubicBezTo>
                    <a:pt x="31433" y="14"/>
                    <a:pt x="31385" y="1"/>
                    <a:pt x="31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0"/>
            <p:cNvSpPr/>
            <p:nvPr/>
          </p:nvSpPr>
          <p:spPr>
            <a:xfrm>
              <a:off x="1203282" y="1022693"/>
              <a:ext cx="1082820" cy="678668"/>
            </a:xfrm>
            <a:custGeom>
              <a:avLst/>
              <a:gdLst/>
              <a:ahLst/>
              <a:cxnLst/>
              <a:rect l="l" t="t" r="r" b="b"/>
              <a:pathLst>
                <a:path w="49574" h="31071" extrusionOk="0">
                  <a:moveTo>
                    <a:pt x="35905" y="537"/>
                  </a:moveTo>
                  <a:cubicBezTo>
                    <a:pt x="37864" y="537"/>
                    <a:pt x="39827" y="755"/>
                    <a:pt x="41740" y="1191"/>
                  </a:cubicBezTo>
                  <a:cubicBezTo>
                    <a:pt x="43746" y="1640"/>
                    <a:pt x="45728" y="2347"/>
                    <a:pt x="47639" y="3268"/>
                  </a:cubicBezTo>
                  <a:cubicBezTo>
                    <a:pt x="46321" y="3056"/>
                    <a:pt x="44989" y="2952"/>
                    <a:pt x="43656" y="2952"/>
                  </a:cubicBezTo>
                  <a:cubicBezTo>
                    <a:pt x="36088" y="2952"/>
                    <a:pt x="28514" y="6291"/>
                    <a:pt x="23619" y="12069"/>
                  </a:cubicBezTo>
                  <a:cubicBezTo>
                    <a:pt x="21967" y="14051"/>
                    <a:pt x="20599" y="16269"/>
                    <a:pt x="19254" y="18416"/>
                  </a:cubicBezTo>
                  <a:cubicBezTo>
                    <a:pt x="18711" y="19336"/>
                    <a:pt x="18145" y="20280"/>
                    <a:pt x="17555" y="21177"/>
                  </a:cubicBezTo>
                  <a:cubicBezTo>
                    <a:pt x="15833" y="23725"/>
                    <a:pt x="13473" y="26957"/>
                    <a:pt x="10122" y="28845"/>
                  </a:cubicBezTo>
                  <a:cubicBezTo>
                    <a:pt x="8063" y="29991"/>
                    <a:pt x="5699" y="30578"/>
                    <a:pt x="3348" y="30578"/>
                  </a:cubicBezTo>
                  <a:cubicBezTo>
                    <a:pt x="2844" y="30578"/>
                    <a:pt x="2340" y="30551"/>
                    <a:pt x="1841" y="30497"/>
                  </a:cubicBezTo>
                  <a:cubicBezTo>
                    <a:pt x="6442" y="29435"/>
                    <a:pt x="11113" y="25801"/>
                    <a:pt x="13591" y="21224"/>
                  </a:cubicBezTo>
                  <a:cubicBezTo>
                    <a:pt x="14511" y="19478"/>
                    <a:pt x="15172" y="17566"/>
                    <a:pt x="15762" y="15750"/>
                  </a:cubicBezTo>
                  <a:cubicBezTo>
                    <a:pt x="16304" y="13980"/>
                    <a:pt x="16942" y="12163"/>
                    <a:pt x="17791" y="10511"/>
                  </a:cubicBezTo>
                  <a:cubicBezTo>
                    <a:pt x="20410" y="5509"/>
                    <a:pt x="25837" y="1828"/>
                    <a:pt x="31948" y="837"/>
                  </a:cubicBezTo>
                  <a:cubicBezTo>
                    <a:pt x="33254" y="637"/>
                    <a:pt x="34578" y="537"/>
                    <a:pt x="35905" y="537"/>
                  </a:cubicBezTo>
                  <a:close/>
                  <a:moveTo>
                    <a:pt x="35899" y="1"/>
                  </a:moveTo>
                  <a:cubicBezTo>
                    <a:pt x="34543" y="1"/>
                    <a:pt x="33190" y="105"/>
                    <a:pt x="31854" y="318"/>
                  </a:cubicBezTo>
                  <a:cubicBezTo>
                    <a:pt x="25577" y="1286"/>
                    <a:pt x="20032" y="5108"/>
                    <a:pt x="17319" y="10252"/>
                  </a:cubicBezTo>
                  <a:cubicBezTo>
                    <a:pt x="16422" y="11951"/>
                    <a:pt x="15833" y="13791"/>
                    <a:pt x="15243" y="15561"/>
                  </a:cubicBezTo>
                  <a:cubicBezTo>
                    <a:pt x="14653" y="17378"/>
                    <a:pt x="14039" y="19289"/>
                    <a:pt x="13119" y="20964"/>
                  </a:cubicBezTo>
                  <a:cubicBezTo>
                    <a:pt x="10429" y="25896"/>
                    <a:pt x="5167" y="29694"/>
                    <a:pt x="236" y="30190"/>
                  </a:cubicBezTo>
                  <a:cubicBezTo>
                    <a:pt x="118" y="30190"/>
                    <a:pt x="0" y="30308"/>
                    <a:pt x="0" y="30426"/>
                  </a:cubicBezTo>
                  <a:cubicBezTo>
                    <a:pt x="0" y="30544"/>
                    <a:pt x="94" y="30662"/>
                    <a:pt x="212" y="30685"/>
                  </a:cubicBezTo>
                  <a:cubicBezTo>
                    <a:pt x="236" y="30733"/>
                    <a:pt x="260" y="30733"/>
                    <a:pt x="307" y="30733"/>
                  </a:cubicBezTo>
                  <a:cubicBezTo>
                    <a:pt x="1315" y="30958"/>
                    <a:pt x="2348" y="31070"/>
                    <a:pt x="3382" y="31070"/>
                  </a:cubicBezTo>
                  <a:cubicBezTo>
                    <a:pt x="5807" y="31070"/>
                    <a:pt x="8234" y="30454"/>
                    <a:pt x="10335" y="29246"/>
                  </a:cubicBezTo>
                  <a:cubicBezTo>
                    <a:pt x="13803" y="27288"/>
                    <a:pt x="16234" y="24032"/>
                    <a:pt x="17933" y="21389"/>
                  </a:cubicBezTo>
                  <a:cubicBezTo>
                    <a:pt x="18546" y="20492"/>
                    <a:pt x="19112" y="19572"/>
                    <a:pt x="19679" y="18652"/>
                  </a:cubicBezTo>
                  <a:cubicBezTo>
                    <a:pt x="20976" y="16528"/>
                    <a:pt x="22321" y="14310"/>
                    <a:pt x="23973" y="12375"/>
                  </a:cubicBezTo>
                  <a:cubicBezTo>
                    <a:pt x="28810" y="6672"/>
                    <a:pt x="36245" y="3402"/>
                    <a:pt x="43666" y="3402"/>
                  </a:cubicBezTo>
                  <a:cubicBezTo>
                    <a:pt x="45548" y="3402"/>
                    <a:pt x="47429" y="3612"/>
                    <a:pt x="49267" y="4046"/>
                  </a:cubicBezTo>
                  <a:cubicBezTo>
                    <a:pt x="49292" y="4056"/>
                    <a:pt x="49317" y="4061"/>
                    <a:pt x="49342" y="4061"/>
                  </a:cubicBezTo>
                  <a:cubicBezTo>
                    <a:pt x="49432" y="4061"/>
                    <a:pt x="49513" y="3998"/>
                    <a:pt x="49550" y="3905"/>
                  </a:cubicBezTo>
                  <a:cubicBezTo>
                    <a:pt x="49574" y="3787"/>
                    <a:pt x="49550" y="3645"/>
                    <a:pt x="49432" y="3574"/>
                  </a:cubicBezTo>
                  <a:cubicBezTo>
                    <a:pt x="45248" y="1236"/>
                    <a:pt x="40554" y="1"/>
                    <a:pt x="35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0"/>
            <p:cNvSpPr/>
            <p:nvPr/>
          </p:nvSpPr>
          <p:spPr>
            <a:xfrm>
              <a:off x="1164097" y="485914"/>
              <a:ext cx="524679" cy="987696"/>
            </a:xfrm>
            <a:custGeom>
              <a:avLst/>
              <a:gdLst/>
              <a:ahLst/>
              <a:cxnLst/>
              <a:rect l="l" t="t" r="r" b="b"/>
              <a:pathLst>
                <a:path w="24021" h="45219" extrusionOk="0">
                  <a:moveTo>
                    <a:pt x="23974" y="0"/>
                  </a:moveTo>
                  <a:cubicBezTo>
                    <a:pt x="23903" y="0"/>
                    <a:pt x="23879" y="24"/>
                    <a:pt x="23856" y="47"/>
                  </a:cubicBezTo>
                  <a:cubicBezTo>
                    <a:pt x="21567" y="5451"/>
                    <a:pt x="17933" y="10241"/>
                    <a:pt x="13356" y="13921"/>
                  </a:cubicBezTo>
                  <a:cubicBezTo>
                    <a:pt x="12294" y="14771"/>
                    <a:pt x="11138" y="15597"/>
                    <a:pt x="10029" y="16399"/>
                  </a:cubicBezTo>
                  <a:cubicBezTo>
                    <a:pt x="8542" y="17461"/>
                    <a:pt x="7056" y="18546"/>
                    <a:pt x="5664" y="19750"/>
                  </a:cubicBezTo>
                  <a:cubicBezTo>
                    <a:pt x="2761" y="22298"/>
                    <a:pt x="1063" y="24988"/>
                    <a:pt x="520" y="27772"/>
                  </a:cubicBezTo>
                  <a:cubicBezTo>
                    <a:pt x="1" y="30651"/>
                    <a:pt x="732" y="33553"/>
                    <a:pt x="1464" y="36384"/>
                  </a:cubicBezTo>
                  <a:cubicBezTo>
                    <a:pt x="2219" y="39263"/>
                    <a:pt x="2974" y="42236"/>
                    <a:pt x="2360" y="45114"/>
                  </a:cubicBezTo>
                  <a:cubicBezTo>
                    <a:pt x="2337" y="45162"/>
                    <a:pt x="2360" y="45209"/>
                    <a:pt x="2408" y="45209"/>
                  </a:cubicBezTo>
                  <a:cubicBezTo>
                    <a:pt x="2427" y="45215"/>
                    <a:pt x="2442" y="45218"/>
                    <a:pt x="2455" y="45218"/>
                  </a:cubicBezTo>
                  <a:cubicBezTo>
                    <a:pt x="2491" y="45218"/>
                    <a:pt x="2508" y="45196"/>
                    <a:pt x="2526" y="45162"/>
                  </a:cubicBezTo>
                  <a:cubicBezTo>
                    <a:pt x="3139" y="42236"/>
                    <a:pt x="2384" y="39216"/>
                    <a:pt x="1653" y="36337"/>
                  </a:cubicBezTo>
                  <a:cubicBezTo>
                    <a:pt x="921" y="33529"/>
                    <a:pt x="166" y="30627"/>
                    <a:pt x="709" y="27796"/>
                  </a:cubicBezTo>
                  <a:cubicBezTo>
                    <a:pt x="1204" y="25058"/>
                    <a:pt x="2903" y="22369"/>
                    <a:pt x="5782" y="19867"/>
                  </a:cubicBezTo>
                  <a:cubicBezTo>
                    <a:pt x="7174" y="18664"/>
                    <a:pt x="8660" y="17602"/>
                    <a:pt x="10147" y="16541"/>
                  </a:cubicBezTo>
                  <a:cubicBezTo>
                    <a:pt x="11232" y="15738"/>
                    <a:pt x="12388" y="14936"/>
                    <a:pt x="13474" y="14063"/>
                  </a:cubicBezTo>
                  <a:cubicBezTo>
                    <a:pt x="18075" y="10335"/>
                    <a:pt x="21732" y="5545"/>
                    <a:pt x="24021" y="118"/>
                  </a:cubicBezTo>
                  <a:cubicBezTo>
                    <a:pt x="24021" y="47"/>
                    <a:pt x="23997" y="24"/>
                    <a:pt x="23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0"/>
            <p:cNvSpPr/>
            <p:nvPr/>
          </p:nvSpPr>
          <p:spPr>
            <a:xfrm>
              <a:off x="1091951" y="652637"/>
              <a:ext cx="427261" cy="950127"/>
            </a:xfrm>
            <a:custGeom>
              <a:avLst/>
              <a:gdLst/>
              <a:ahLst/>
              <a:cxnLst/>
              <a:rect l="l" t="t" r="r" b="b"/>
              <a:pathLst>
                <a:path w="19561" h="43499" extrusionOk="0">
                  <a:moveTo>
                    <a:pt x="19464" y="0"/>
                  </a:moveTo>
                  <a:cubicBezTo>
                    <a:pt x="19443" y="0"/>
                    <a:pt x="19419" y="12"/>
                    <a:pt x="19396" y="36"/>
                  </a:cubicBezTo>
                  <a:cubicBezTo>
                    <a:pt x="17626" y="1711"/>
                    <a:pt x="15739" y="3245"/>
                    <a:pt x="13898" y="4755"/>
                  </a:cubicBezTo>
                  <a:cubicBezTo>
                    <a:pt x="12813" y="5604"/>
                    <a:pt x="11727" y="6501"/>
                    <a:pt x="10666" y="7397"/>
                  </a:cubicBezTo>
                  <a:cubicBezTo>
                    <a:pt x="8235" y="9497"/>
                    <a:pt x="5168" y="12329"/>
                    <a:pt x="3044" y="15868"/>
                  </a:cubicBezTo>
                  <a:cubicBezTo>
                    <a:pt x="874" y="19478"/>
                    <a:pt x="0" y="23348"/>
                    <a:pt x="520" y="26840"/>
                  </a:cubicBezTo>
                  <a:cubicBezTo>
                    <a:pt x="850" y="28869"/>
                    <a:pt x="1652" y="30851"/>
                    <a:pt x="2454" y="32739"/>
                  </a:cubicBezTo>
                  <a:cubicBezTo>
                    <a:pt x="2761" y="33470"/>
                    <a:pt x="3068" y="34249"/>
                    <a:pt x="3351" y="35004"/>
                  </a:cubicBezTo>
                  <a:cubicBezTo>
                    <a:pt x="4625" y="38425"/>
                    <a:pt x="4838" y="41186"/>
                    <a:pt x="3941" y="43380"/>
                  </a:cubicBezTo>
                  <a:cubicBezTo>
                    <a:pt x="3917" y="43451"/>
                    <a:pt x="3941" y="43475"/>
                    <a:pt x="4012" y="43498"/>
                  </a:cubicBezTo>
                  <a:cubicBezTo>
                    <a:pt x="4059" y="43498"/>
                    <a:pt x="4106" y="43475"/>
                    <a:pt x="4059" y="43427"/>
                  </a:cubicBezTo>
                  <a:cubicBezTo>
                    <a:pt x="4956" y="41139"/>
                    <a:pt x="4743" y="38378"/>
                    <a:pt x="3469" y="34933"/>
                  </a:cubicBezTo>
                  <a:cubicBezTo>
                    <a:pt x="3186" y="34155"/>
                    <a:pt x="2856" y="33399"/>
                    <a:pt x="2572" y="32644"/>
                  </a:cubicBezTo>
                  <a:cubicBezTo>
                    <a:pt x="1794" y="30757"/>
                    <a:pt x="991" y="28822"/>
                    <a:pt x="685" y="26793"/>
                  </a:cubicBezTo>
                  <a:cubicBezTo>
                    <a:pt x="142" y="23324"/>
                    <a:pt x="1039" y="19478"/>
                    <a:pt x="3186" y="15939"/>
                  </a:cubicBezTo>
                  <a:cubicBezTo>
                    <a:pt x="5309" y="12423"/>
                    <a:pt x="8377" y="9592"/>
                    <a:pt x="10784" y="7515"/>
                  </a:cubicBezTo>
                  <a:cubicBezTo>
                    <a:pt x="11845" y="6619"/>
                    <a:pt x="12954" y="5722"/>
                    <a:pt x="14016" y="4873"/>
                  </a:cubicBezTo>
                  <a:cubicBezTo>
                    <a:pt x="15833" y="3363"/>
                    <a:pt x="17744" y="1805"/>
                    <a:pt x="19514" y="154"/>
                  </a:cubicBezTo>
                  <a:cubicBezTo>
                    <a:pt x="19561" y="106"/>
                    <a:pt x="19561" y="59"/>
                    <a:pt x="19514" y="36"/>
                  </a:cubicBezTo>
                  <a:cubicBezTo>
                    <a:pt x="19502" y="12"/>
                    <a:pt x="19484" y="0"/>
                    <a:pt x="19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0"/>
            <p:cNvSpPr/>
            <p:nvPr/>
          </p:nvSpPr>
          <p:spPr>
            <a:xfrm>
              <a:off x="1178011" y="471476"/>
              <a:ext cx="1090050" cy="1181286"/>
            </a:xfrm>
            <a:custGeom>
              <a:avLst/>
              <a:gdLst/>
              <a:ahLst/>
              <a:cxnLst/>
              <a:rect l="l" t="t" r="r" b="b"/>
              <a:pathLst>
                <a:path w="49905" h="54082" extrusionOk="0">
                  <a:moveTo>
                    <a:pt x="49834" y="1"/>
                  </a:moveTo>
                  <a:cubicBezTo>
                    <a:pt x="45044" y="850"/>
                    <a:pt x="41057" y="3988"/>
                    <a:pt x="37517" y="6749"/>
                  </a:cubicBezTo>
                  <a:lnTo>
                    <a:pt x="20364" y="20245"/>
                  </a:lnTo>
                  <a:cubicBezTo>
                    <a:pt x="17037" y="22864"/>
                    <a:pt x="13261" y="25837"/>
                    <a:pt x="10973" y="29801"/>
                  </a:cubicBezTo>
                  <a:cubicBezTo>
                    <a:pt x="9274" y="32774"/>
                    <a:pt x="8495" y="36196"/>
                    <a:pt x="7740" y="39499"/>
                  </a:cubicBezTo>
                  <a:cubicBezTo>
                    <a:pt x="7504" y="40561"/>
                    <a:pt x="7245" y="41646"/>
                    <a:pt x="6962" y="42708"/>
                  </a:cubicBezTo>
                  <a:cubicBezTo>
                    <a:pt x="5499" y="48324"/>
                    <a:pt x="3257" y="51981"/>
                    <a:pt x="72" y="53916"/>
                  </a:cubicBezTo>
                  <a:cubicBezTo>
                    <a:pt x="48" y="53963"/>
                    <a:pt x="1" y="54010"/>
                    <a:pt x="48" y="54034"/>
                  </a:cubicBezTo>
                  <a:cubicBezTo>
                    <a:pt x="72" y="54034"/>
                    <a:pt x="72" y="54081"/>
                    <a:pt x="95" y="54081"/>
                  </a:cubicBezTo>
                  <a:lnTo>
                    <a:pt x="166" y="54081"/>
                  </a:lnTo>
                  <a:cubicBezTo>
                    <a:pt x="3375" y="52099"/>
                    <a:pt x="5640" y="48371"/>
                    <a:pt x="7127" y="42755"/>
                  </a:cubicBezTo>
                  <a:cubicBezTo>
                    <a:pt x="7386" y="41693"/>
                    <a:pt x="7646" y="40585"/>
                    <a:pt x="7882" y="39523"/>
                  </a:cubicBezTo>
                  <a:cubicBezTo>
                    <a:pt x="8660" y="36219"/>
                    <a:pt x="9439" y="32798"/>
                    <a:pt x="11138" y="29849"/>
                  </a:cubicBezTo>
                  <a:cubicBezTo>
                    <a:pt x="13379" y="25932"/>
                    <a:pt x="17155" y="22982"/>
                    <a:pt x="20482" y="20363"/>
                  </a:cubicBezTo>
                  <a:lnTo>
                    <a:pt x="37635" y="6867"/>
                  </a:lnTo>
                  <a:cubicBezTo>
                    <a:pt x="41151" y="4130"/>
                    <a:pt x="45139" y="1015"/>
                    <a:pt x="49858" y="142"/>
                  </a:cubicBezTo>
                  <a:cubicBezTo>
                    <a:pt x="49881" y="142"/>
                    <a:pt x="49905" y="119"/>
                    <a:pt x="49905" y="71"/>
                  </a:cubicBezTo>
                  <a:cubicBezTo>
                    <a:pt x="49905" y="24"/>
                    <a:pt x="49881" y="1"/>
                    <a:pt x="49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0"/>
            <p:cNvSpPr/>
            <p:nvPr/>
          </p:nvSpPr>
          <p:spPr>
            <a:xfrm>
              <a:off x="1229035" y="463438"/>
              <a:ext cx="1056041" cy="1173860"/>
            </a:xfrm>
            <a:custGeom>
              <a:avLst/>
              <a:gdLst/>
              <a:ahLst/>
              <a:cxnLst/>
              <a:rect l="l" t="t" r="r" b="b"/>
              <a:pathLst>
                <a:path w="48348" h="53742" extrusionOk="0">
                  <a:moveTo>
                    <a:pt x="48240" y="1"/>
                  </a:moveTo>
                  <a:cubicBezTo>
                    <a:pt x="48226" y="1"/>
                    <a:pt x="48215" y="6"/>
                    <a:pt x="48206" y="15"/>
                  </a:cubicBezTo>
                  <a:lnTo>
                    <a:pt x="33459" y="10939"/>
                  </a:lnTo>
                  <a:cubicBezTo>
                    <a:pt x="25507" y="16838"/>
                    <a:pt x="16518" y="23492"/>
                    <a:pt x="11421" y="32859"/>
                  </a:cubicBezTo>
                  <a:cubicBezTo>
                    <a:pt x="10147" y="35148"/>
                    <a:pt x="9109" y="37696"/>
                    <a:pt x="8118" y="40103"/>
                  </a:cubicBezTo>
                  <a:cubicBezTo>
                    <a:pt x="6088" y="45011"/>
                    <a:pt x="3988" y="50037"/>
                    <a:pt x="24" y="53576"/>
                  </a:cubicBezTo>
                  <a:cubicBezTo>
                    <a:pt x="1" y="53623"/>
                    <a:pt x="1" y="53670"/>
                    <a:pt x="24" y="53694"/>
                  </a:cubicBezTo>
                  <a:cubicBezTo>
                    <a:pt x="72" y="53741"/>
                    <a:pt x="72" y="53741"/>
                    <a:pt x="95" y="53741"/>
                  </a:cubicBezTo>
                  <a:lnTo>
                    <a:pt x="119" y="53741"/>
                  </a:lnTo>
                  <a:cubicBezTo>
                    <a:pt x="4106" y="50155"/>
                    <a:pt x="6206" y="45082"/>
                    <a:pt x="8236" y="40197"/>
                  </a:cubicBezTo>
                  <a:cubicBezTo>
                    <a:pt x="9227" y="37744"/>
                    <a:pt x="10265" y="35242"/>
                    <a:pt x="11539" y="32930"/>
                  </a:cubicBezTo>
                  <a:cubicBezTo>
                    <a:pt x="16612" y="23610"/>
                    <a:pt x="25602" y="16956"/>
                    <a:pt x="33530" y="11081"/>
                  </a:cubicBezTo>
                  <a:lnTo>
                    <a:pt x="48277" y="180"/>
                  </a:lnTo>
                  <a:cubicBezTo>
                    <a:pt x="48348" y="133"/>
                    <a:pt x="48348" y="85"/>
                    <a:pt x="48324" y="62"/>
                  </a:cubicBezTo>
                  <a:cubicBezTo>
                    <a:pt x="48294" y="17"/>
                    <a:pt x="48264" y="1"/>
                    <a:pt x="4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0"/>
            <p:cNvSpPr/>
            <p:nvPr/>
          </p:nvSpPr>
          <p:spPr>
            <a:xfrm>
              <a:off x="1246574" y="1057969"/>
              <a:ext cx="990055" cy="629828"/>
            </a:xfrm>
            <a:custGeom>
              <a:avLst/>
              <a:gdLst/>
              <a:ahLst/>
              <a:cxnLst/>
              <a:rect l="l" t="t" r="r" b="b"/>
              <a:pathLst>
                <a:path w="45327" h="28835" extrusionOk="0">
                  <a:moveTo>
                    <a:pt x="38796" y="0"/>
                  </a:moveTo>
                  <a:cubicBezTo>
                    <a:pt x="35362" y="0"/>
                    <a:pt x="31937" y="708"/>
                    <a:pt x="28786" y="2125"/>
                  </a:cubicBezTo>
                  <a:cubicBezTo>
                    <a:pt x="23619" y="4390"/>
                    <a:pt x="19348" y="8425"/>
                    <a:pt x="16776" y="13474"/>
                  </a:cubicBezTo>
                  <a:cubicBezTo>
                    <a:pt x="16163" y="14654"/>
                    <a:pt x="15620" y="15951"/>
                    <a:pt x="15101" y="17226"/>
                  </a:cubicBezTo>
                  <a:cubicBezTo>
                    <a:pt x="13780" y="20411"/>
                    <a:pt x="12411" y="23714"/>
                    <a:pt x="9674" y="25767"/>
                  </a:cubicBezTo>
                  <a:cubicBezTo>
                    <a:pt x="6890" y="27867"/>
                    <a:pt x="3115" y="28315"/>
                    <a:pt x="94" y="28693"/>
                  </a:cubicBezTo>
                  <a:cubicBezTo>
                    <a:pt x="24" y="28693"/>
                    <a:pt x="0" y="28717"/>
                    <a:pt x="0" y="28787"/>
                  </a:cubicBezTo>
                  <a:cubicBezTo>
                    <a:pt x="0" y="28811"/>
                    <a:pt x="24" y="28835"/>
                    <a:pt x="47" y="28835"/>
                  </a:cubicBezTo>
                  <a:cubicBezTo>
                    <a:pt x="3115" y="28457"/>
                    <a:pt x="6937" y="28009"/>
                    <a:pt x="9745" y="25956"/>
                  </a:cubicBezTo>
                  <a:cubicBezTo>
                    <a:pt x="12529" y="23856"/>
                    <a:pt x="13921" y="20553"/>
                    <a:pt x="15243" y="17344"/>
                  </a:cubicBezTo>
                  <a:cubicBezTo>
                    <a:pt x="15762" y="16093"/>
                    <a:pt x="16304" y="14795"/>
                    <a:pt x="16918" y="13592"/>
                  </a:cubicBezTo>
                  <a:cubicBezTo>
                    <a:pt x="19466" y="8590"/>
                    <a:pt x="23713" y="4555"/>
                    <a:pt x="28834" y="2290"/>
                  </a:cubicBezTo>
                  <a:cubicBezTo>
                    <a:pt x="32005" y="893"/>
                    <a:pt x="35428" y="178"/>
                    <a:pt x="38858" y="178"/>
                  </a:cubicBezTo>
                  <a:cubicBezTo>
                    <a:pt x="40992" y="178"/>
                    <a:pt x="43128" y="455"/>
                    <a:pt x="45209" y="1016"/>
                  </a:cubicBezTo>
                  <a:cubicBezTo>
                    <a:pt x="45256" y="1016"/>
                    <a:pt x="45327" y="1016"/>
                    <a:pt x="45327" y="968"/>
                  </a:cubicBezTo>
                  <a:cubicBezTo>
                    <a:pt x="45327" y="898"/>
                    <a:pt x="45327" y="850"/>
                    <a:pt x="45256" y="850"/>
                  </a:cubicBezTo>
                  <a:cubicBezTo>
                    <a:pt x="43144" y="284"/>
                    <a:pt x="40968" y="0"/>
                    <a:pt x="38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0"/>
            <p:cNvSpPr/>
            <p:nvPr/>
          </p:nvSpPr>
          <p:spPr>
            <a:xfrm>
              <a:off x="1325928" y="1047593"/>
              <a:ext cx="874115" cy="618034"/>
            </a:xfrm>
            <a:custGeom>
              <a:avLst/>
              <a:gdLst/>
              <a:ahLst/>
              <a:cxnLst/>
              <a:rect l="l" t="t" r="r" b="b"/>
              <a:pathLst>
                <a:path w="40019" h="28295" extrusionOk="0">
                  <a:moveTo>
                    <a:pt x="32509" y="1"/>
                  </a:moveTo>
                  <a:cubicBezTo>
                    <a:pt x="30551" y="1"/>
                    <a:pt x="28677" y="198"/>
                    <a:pt x="26899" y="594"/>
                  </a:cubicBezTo>
                  <a:cubicBezTo>
                    <a:pt x="22322" y="1561"/>
                    <a:pt x="18358" y="3897"/>
                    <a:pt x="15739" y="7106"/>
                  </a:cubicBezTo>
                  <a:cubicBezTo>
                    <a:pt x="13851" y="9371"/>
                    <a:pt x="12671" y="12061"/>
                    <a:pt x="11397" y="15058"/>
                  </a:cubicBezTo>
                  <a:lnTo>
                    <a:pt x="11256" y="15459"/>
                  </a:lnTo>
                  <a:cubicBezTo>
                    <a:pt x="10123" y="18078"/>
                    <a:pt x="9014" y="20792"/>
                    <a:pt x="7315" y="23128"/>
                  </a:cubicBezTo>
                  <a:cubicBezTo>
                    <a:pt x="5310" y="25865"/>
                    <a:pt x="2714" y="27634"/>
                    <a:pt x="48" y="28106"/>
                  </a:cubicBezTo>
                  <a:cubicBezTo>
                    <a:pt x="24" y="28106"/>
                    <a:pt x="1" y="28130"/>
                    <a:pt x="1" y="28201"/>
                  </a:cubicBezTo>
                  <a:cubicBezTo>
                    <a:pt x="1" y="28224"/>
                    <a:pt x="24" y="28248"/>
                    <a:pt x="48" y="28248"/>
                  </a:cubicBezTo>
                  <a:lnTo>
                    <a:pt x="95" y="28295"/>
                  </a:lnTo>
                  <a:cubicBezTo>
                    <a:pt x="2809" y="27776"/>
                    <a:pt x="5404" y="25983"/>
                    <a:pt x="7457" y="23222"/>
                  </a:cubicBezTo>
                  <a:cubicBezTo>
                    <a:pt x="9156" y="20886"/>
                    <a:pt x="10312" y="18149"/>
                    <a:pt x="11397" y="15506"/>
                  </a:cubicBezTo>
                  <a:lnTo>
                    <a:pt x="11539" y="15129"/>
                  </a:lnTo>
                  <a:cubicBezTo>
                    <a:pt x="12813" y="12109"/>
                    <a:pt x="13993" y="9466"/>
                    <a:pt x="15857" y="7201"/>
                  </a:cubicBezTo>
                  <a:cubicBezTo>
                    <a:pt x="18476" y="4015"/>
                    <a:pt x="22393" y="1703"/>
                    <a:pt x="26923" y="736"/>
                  </a:cubicBezTo>
                  <a:cubicBezTo>
                    <a:pt x="28710" y="348"/>
                    <a:pt x="30590" y="152"/>
                    <a:pt x="32552" y="152"/>
                  </a:cubicBezTo>
                  <a:cubicBezTo>
                    <a:pt x="34891" y="152"/>
                    <a:pt x="37347" y="431"/>
                    <a:pt x="39900" y="995"/>
                  </a:cubicBezTo>
                  <a:cubicBezTo>
                    <a:pt x="39907" y="1001"/>
                    <a:pt x="39915" y="1004"/>
                    <a:pt x="39923" y="1004"/>
                  </a:cubicBezTo>
                  <a:cubicBezTo>
                    <a:pt x="39946" y="1004"/>
                    <a:pt x="39971" y="982"/>
                    <a:pt x="39971" y="948"/>
                  </a:cubicBezTo>
                  <a:cubicBezTo>
                    <a:pt x="40018" y="924"/>
                    <a:pt x="39971" y="854"/>
                    <a:pt x="39924" y="854"/>
                  </a:cubicBezTo>
                  <a:cubicBezTo>
                    <a:pt x="37346" y="286"/>
                    <a:pt x="34867" y="1"/>
                    <a:pt x="3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1"/>
        <p:cNvGrpSpPr/>
        <p:nvPr/>
      </p:nvGrpSpPr>
      <p:grpSpPr>
        <a:xfrm>
          <a:off x="0" y="0"/>
          <a:ext cx="0" cy="0"/>
          <a:chOff x="0" y="0"/>
          <a:chExt cx="0" cy="0"/>
        </a:xfrm>
      </p:grpSpPr>
      <p:sp>
        <p:nvSpPr>
          <p:cNvPr id="1022" name="Google Shape;1022;p13"/>
          <p:cNvSpPr/>
          <p:nvPr/>
        </p:nvSpPr>
        <p:spPr>
          <a:xfrm rot="-5400000" flipH="1">
            <a:off x="7843900" y="2382125"/>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13"/>
          <p:cNvGrpSpPr/>
          <p:nvPr/>
        </p:nvGrpSpPr>
        <p:grpSpPr>
          <a:xfrm>
            <a:off x="8022144" y="397019"/>
            <a:ext cx="1210664" cy="1622854"/>
            <a:chOff x="3852319" y="364994"/>
            <a:chExt cx="1210664" cy="1622854"/>
          </a:xfrm>
        </p:grpSpPr>
        <p:sp>
          <p:nvSpPr>
            <p:cNvPr id="1024" name="Google Shape;1024;p13"/>
            <p:cNvSpPr/>
            <p:nvPr/>
          </p:nvSpPr>
          <p:spPr>
            <a:xfrm>
              <a:off x="4792376" y="478684"/>
              <a:ext cx="270607" cy="827984"/>
            </a:xfrm>
            <a:custGeom>
              <a:avLst/>
              <a:gdLst/>
              <a:ahLst/>
              <a:cxnLst/>
              <a:rect l="l" t="t" r="r" b="b"/>
              <a:pathLst>
                <a:path w="12389" h="37907" extrusionOk="0">
                  <a:moveTo>
                    <a:pt x="7433" y="850"/>
                  </a:moveTo>
                  <a:cubicBezTo>
                    <a:pt x="9345" y="4154"/>
                    <a:pt x="11327" y="8000"/>
                    <a:pt x="11728" y="11940"/>
                  </a:cubicBezTo>
                  <a:cubicBezTo>
                    <a:pt x="11940" y="13993"/>
                    <a:pt x="11728" y="16046"/>
                    <a:pt x="11539" y="18051"/>
                  </a:cubicBezTo>
                  <a:cubicBezTo>
                    <a:pt x="11256" y="20411"/>
                    <a:pt x="11020" y="22865"/>
                    <a:pt x="10359" y="25201"/>
                  </a:cubicBezTo>
                  <a:cubicBezTo>
                    <a:pt x="8920" y="30038"/>
                    <a:pt x="5475" y="34356"/>
                    <a:pt x="992" y="36998"/>
                  </a:cubicBezTo>
                  <a:cubicBezTo>
                    <a:pt x="3918" y="32421"/>
                    <a:pt x="5121" y="26782"/>
                    <a:pt x="4389" y="21425"/>
                  </a:cubicBezTo>
                  <a:cubicBezTo>
                    <a:pt x="4248" y="20529"/>
                    <a:pt x="4059" y="19609"/>
                    <a:pt x="3894" y="18759"/>
                  </a:cubicBezTo>
                  <a:cubicBezTo>
                    <a:pt x="3540" y="16990"/>
                    <a:pt x="3163" y="15173"/>
                    <a:pt x="3233" y="13356"/>
                  </a:cubicBezTo>
                  <a:cubicBezTo>
                    <a:pt x="3351" y="10713"/>
                    <a:pt x="4484" y="8212"/>
                    <a:pt x="5546" y="5782"/>
                  </a:cubicBezTo>
                  <a:cubicBezTo>
                    <a:pt x="6254" y="4201"/>
                    <a:pt x="6961" y="2549"/>
                    <a:pt x="7433" y="850"/>
                  </a:cubicBezTo>
                  <a:close/>
                  <a:moveTo>
                    <a:pt x="7315" y="1"/>
                  </a:moveTo>
                  <a:cubicBezTo>
                    <a:pt x="7197" y="1"/>
                    <a:pt x="7127" y="95"/>
                    <a:pt x="7103" y="190"/>
                  </a:cubicBezTo>
                  <a:cubicBezTo>
                    <a:pt x="6655" y="2030"/>
                    <a:pt x="5852" y="3847"/>
                    <a:pt x="5097" y="5569"/>
                  </a:cubicBezTo>
                  <a:cubicBezTo>
                    <a:pt x="4012" y="8047"/>
                    <a:pt x="2879" y="10595"/>
                    <a:pt x="2761" y="13332"/>
                  </a:cubicBezTo>
                  <a:cubicBezTo>
                    <a:pt x="2667" y="15220"/>
                    <a:pt x="3068" y="17060"/>
                    <a:pt x="3422" y="18854"/>
                  </a:cubicBezTo>
                  <a:cubicBezTo>
                    <a:pt x="3587" y="19703"/>
                    <a:pt x="3776" y="20600"/>
                    <a:pt x="3894" y="21473"/>
                  </a:cubicBezTo>
                  <a:cubicBezTo>
                    <a:pt x="4673" y="27041"/>
                    <a:pt x="3304" y="32893"/>
                    <a:pt x="48" y="37517"/>
                  </a:cubicBezTo>
                  <a:cubicBezTo>
                    <a:pt x="1" y="37612"/>
                    <a:pt x="24" y="37730"/>
                    <a:pt x="72" y="37824"/>
                  </a:cubicBezTo>
                  <a:cubicBezTo>
                    <a:pt x="133" y="37870"/>
                    <a:pt x="205" y="37906"/>
                    <a:pt x="273" y="37906"/>
                  </a:cubicBezTo>
                  <a:cubicBezTo>
                    <a:pt x="310" y="37906"/>
                    <a:pt x="345" y="37896"/>
                    <a:pt x="378" y="37871"/>
                  </a:cubicBezTo>
                  <a:cubicBezTo>
                    <a:pt x="5381" y="35276"/>
                    <a:pt x="9274" y="30580"/>
                    <a:pt x="10784" y="25342"/>
                  </a:cubicBezTo>
                  <a:cubicBezTo>
                    <a:pt x="11468" y="23006"/>
                    <a:pt x="11728" y="20529"/>
                    <a:pt x="11964" y="18146"/>
                  </a:cubicBezTo>
                  <a:cubicBezTo>
                    <a:pt x="12176" y="16116"/>
                    <a:pt x="12388" y="14017"/>
                    <a:pt x="12176" y="11917"/>
                  </a:cubicBezTo>
                  <a:cubicBezTo>
                    <a:pt x="11704" y="7646"/>
                    <a:pt x="9533" y="3611"/>
                    <a:pt x="7528" y="119"/>
                  </a:cubicBezTo>
                  <a:cubicBezTo>
                    <a:pt x="7480" y="24"/>
                    <a:pt x="7410" y="1"/>
                    <a:pt x="7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4277003" y="443714"/>
              <a:ext cx="660736" cy="224672"/>
            </a:xfrm>
            <a:custGeom>
              <a:avLst/>
              <a:gdLst/>
              <a:ahLst/>
              <a:cxnLst/>
              <a:rect l="l" t="t" r="r" b="b"/>
              <a:pathLst>
                <a:path w="30250" h="10286" extrusionOk="0">
                  <a:moveTo>
                    <a:pt x="14585" y="495"/>
                  </a:moveTo>
                  <a:cubicBezTo>
                    <a:pt x="16202" y="495"/>
                    <a:pt x="17831" y="853"/>
                    <a:pt x="19301" y="1201"/>
                  </a:cubicBezTo>
                  <a:cubicBezTo>
                    <a:pt x="21047" y="1578"/>
                    <a:pt x="22888" y="1932"/>
                    <a:pt x="24658" y="2286"/>
                  </a:cubicBezTo>
                  <a:cubicBezTo>
                    <a:pt x="26333" y="2616"/>
                    <a:pt x="28032" y="2970"/>
                    <a:pt x="29683" y="3324"/>
                  </a:cubicBezTo>
                  <a:cubicBezTo>
                    <a:pt x="28716" y="5094"/>
                    <a:pt x="26805" y="6463"/>
                    <a:pt x="24422" y="7123"/>
                  </a:cubicBezTo>
                  <a:cubicBezTo>
                    <a:pt x="22771" y="7573"/>
                    <a:pt x="21039" y="7682"/>
                    <a:pt x="19382" y="7682"/>
                  </a:cubicBezTo>
                  <a:cubicBezTo>
                    <a:pt x="18693" y="7682"/>
                    <a:pt x="18018" y="7663"/>
                    <a:pt x="17367" y="7642"/>
                  </a:cubicBezTo>
                  <a:lnTo>
                    <a:pt x="17272" y="7642"/>
                  </a:lnTo>
                  <a:cubicBezTo>
                    <a:pt x="16566" y="7628"/>
                    <a:pt x="15855" y="7612"/>
                    <a:pt x="15144" y="7612"/>
                  </a:cubicBezTo>
                  <a:cubicBezTo>
                    <a:pt x="13478" y="7612"/>
                    <a:pt x="11807" y="7701"/>
                    <a:pt x="10170" y="8114"/>
                  </a:cubicBezTo>
                  <a:cubicBezTo>
                    <a:pt x="9368" y="8303"/>
                    <a:pt x="8636" y="8563"/>
                    <a:pt x="7905" y="8822"/>
                  </a:cubicBezTo>
                  <a:cubicBezTo>
                    <a:pt x="6985" y="9152"/>
                    <a:pt x="6064" y="9483"/>
                    <a:pt x="5121" y="9648"/>
                  </a:cubicBezTo>
                  <a:cubicBezTo>
                    <a:pt x="4768" y="9726"/>
                    <a:pt x="4209" y="9817"/>
                    <a:pt x="3568" y="9817"/>
                  </a:cubicBezTo>
                  <a:cubicBezTo>
                    <a:pt x="2662" y="9817"/>
                    <a:pt x="1592" y="9636"/>
                    <a:pt x="708" y="8987"/>
                  </a:cubicBezTo>
                  <a:cubicBezTo>
                    <a:pt x="2973" y="8279"/>
                    <a:pt x="4743" y="6533"/>
                    <a:pt x="6442" y="4882"/>
                  </a:cubicBezTo>
                  <a:cubicBezTo>
                    <a:pt x="8188" y="3206"/>
                    <a:pt x="9958" y="1460"/>
                    <a:pt x="12223" y="800"/>
                  </a:cubicBezTo>
                  <a:cubicBezTo>
                    <a:pt x="12994" y="582"/>
                    <a:pt x="13788" y="495"/>
                    <a:pt x="14585" y="495"/>
                  </a:cubicBezTo>
                  <a:close/>
                  <a:moveTo>
                    <a:pt x="14585" y="1"/>
                  </a:moveTo>
                  <a:cubicBezTo>
                    <a:pt x="13759" y="1"/>
                    <a:pt x="12935" y="93"/>
                    <a:pt x="12128" y="328"/>
                  </a:cubicBezTo>
                  <a:cubicBezTo>
                    <a:pt x="9722" y="1036"/>
                    <a:pt x="7928" y="2805"/>
                    <a:pt x="6159" y="4528"/>
                  </a:cubicBezTo>
                  <a:cubicBezTo>
                    <a:pt x="4389" y="6227"/>
                    <a:pt x="2572" y="8020"/>
                    <a:pt x="213" y="8610"/>
                  </a:cubicBezTo>
                  <a:cubicBezTo>
                    <a:pt x="118" y="8657"/>
                    <a:pt x="48" y="8704"/>
                    <a:pt x="24" y="8798"/>
                  </a:cubicBezTo>
                  <a:cubicBezTo>
                    <a:pt x="0" y="8893"/>
                    <a:pt x="24" y="8964"/>
                    <a:pt x="95" y="9034"/>
                  </a:cubicBezTo>
                  <a:cubicBezTo>
                    <a:pt x="965" y="9853"/>
                    <a:pt x="2196" y="10286"/>
                    <a:pt x="3634" y="10286"/>
                  </a:cubicBezTo>
                  <a:cubicBezTo>
                    <a:pt x="4145" y="10286"/>
                    <a:pt x="4682" y="10231"/>
                    <a:pt x="5239" y="10120"/>
                  </a:cubicBezTo>
                  <a:cubicBezTo>
                    <a:pt x="6230" y="9955"/>
                    <a:pt x="7173" y="9624"/>
                    <a:pt x="8070" y="9294"/>
                  </a:cubicBezTo>
                  <a:cubicBezTo>
                    <a:pt x="8778" y="9034"/>
                    <a:pt x="9557" y="8775"/>
                    <a:pt x="10288" y="8586"/>
                  </a:cubicBezTo>
                  <a:cubicBezTo>
                    <a:pt x="11859" y="8173"/>
                    <a:pt x="13499" y="8084"/>
                    <a:pt x="15143" y="8084"/>
                  </a:cubicBezTo>
                  <a:cubicBezTo>
                    <a:pt x="15846" y="8084"/>
                    <a:pt x="16549" y="8100"/>
                    <a:pt x="17249" y="8114"/>
                  </a:cubicBezTo>
                  <a:lnTo>
                    <a:pt x="17343" y="8114"/>
                  </a:lnTo>
                  <a:cubicBezTo>
                    <a:pt x="17951" y="8133"/>
                    <a:pt x="18584" y="8149"/>
                    <a:pt x="19230" y="8149"/>
                  </a:cubicBezTo>
                  <a:cubicBezTo>
                    <a:pt x="20966" y="8149"/>
                    <a:pt x="22803" y="8036"/>
                    <a:pt x="24540" y="7572"/>
                  </a:cubicBezTo>
                  <a:cubicBezTo>
                    <a:pt x="27159" y="6864"/>
                    <a:pt x="29259" y="5259"/>
                    <a:pt x="30226" y="3254"/>
                  </a:cubicBezTo>
                  <a:cubicBezTo>
                    <a:pt x="30250" y="3159"/>
                    <a:pt x="30250" y="3112"/>
                    <a:pt x="30226" y="3018"/>
                  </a:cubicBezTo>
                  <a:cubicBezTo>
                    <a:pt x="30202" y="2970"/>
                    <a:pt x="30132" y="2923"/>
                    <a:pt x="30084" y="2900"/>
                  </a:cubicBezTo>
                  <a:cubicBezTo>
                    <a:pt x="28338" y="2522"/>
                    <a:pt x="26522" y="2168"/>
                    <a:pt x="24752" y="1814"/>
                  </a:cubicBezTo>
                  <a:cubicBezTo>
                    <a:pt x="22982" y="1460"/>
                    <a:pt x="21142" y="1106"/>
                    <a:pt x="19443" y="705"/>
                  </a:cubicBezTo>
                  <a:cubicBezTo>
                    <a:pt x="17914" y="374"/>
                    <a:pt x="16247" y="1"/>
                    <a:pt x="14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4622813" y="683392"/>
              <a:ext cx="212877" cy="723009"/>
            </a:xfrm>
            <a:custGeom>
              <a:avLst/>
              <a:gdLst/>
              <a:ahLst/>
              <a:cxnLst/>
              <a:rect l="l" t="t" r="r" b="b"/>
              <a:pathLst>
                <a:path w="9746" h="33101" extrusionOk="0">
                  <a:moveTo>
                    <a:pt x="7646" y="798"/>
                  </a:moveTo>
                  <a:lnTo>
                    <a:pt x="7646" y="798"/>
                  </a:lnTo>
                  <a:cubicBezTo>
                    <a:pt x="9274" y="7759"/>
                    <a:pt x="9156" y="15074"/>
                    <a:pt x="7339" y="21987"/>
                  </a:cubicBezTo>
                  <a:cubicBezTo>
                    <a:pt x="7268" y="22341"/>
                    <a:pt x="7127" y="22695"/>
                    <a:pt x="7056" y="23049"/>
                  </a:cubicBezTo>
                  <a:cubicBezTo>
                    <a:pt x="6631" y="24512"/>
                    <a:pt x="6230" y="26069"/>
                    <a:pt x="6136" y="27650"/>
                  </a:cubicBezTo>
                  <a:cubicBezTo>
                    <a:pt x="6089" y="29263"/>
                    <a:pt x="6389" y="30690"/>
                    <a:pt x="7060" y="31841"/>
                  </a:cubicBezTo>
                  <a:lnTo>
                    <a:pt x="7060" y="31841"/>
                  </a:lnTo>
                  <a:cubicBezTo>
                    <a:pt x="4241" y="29833"/>
                    <a:pt x="2231" y="26753"/>
                    <a:pt x="1393" y="23214"/>
                  </a:cubicBezTo>
                  <a:cubicBezTo>
                    <a:pt x="496" y="19533"/>
                    <a:pt x="756" y="15380"/>
                    <a:pt x="2148" y="11133"/>
                  </a:cubicBezTo>
                  <a:cubicBezTo>
                    <a:pt x="3375" y="7405"/>
                    <a:pt x="5522" y="4055"/>
                    <a:pt x="7646" y="798"/>
                  </a:cubicBezTo>
                  <a:close/>
                  <a:moveTo>
                    <a:pt x="7686" y="1"/>
                  </a:moveTo>
                  <a:cubicBezTo>
                    <a:pt x="7620" y="1"/>
                    <a:pt x="7562" y="40"/>
                    <a:pt x="7528" y="91"/>
                  </a:cubicBezTo>
                  <a:cubicBezTo>
                    <a:pt x="5286" y="3488"/>
                    <a:pt x="2974" y="7004"/>
                    <a:pt x="1676" y="10968"/>
                  </a:cubicBezTo>
                  <a:cubicBezTo>
                    <a:pt x="260" y="15286"/>
                    <a:pt x="1" y="19557"/>
                    <a:pt x="898" y="23308"/>
                  </a:cubicBezTo>
                  <a:cubicBezTo>
                    <a:pt x="1889" y="27532"/>
                    <a:pt x="4508" y="31071"/>
                    <a:pt x="8118" y="33077"/>
                  </a:cubicBezTo>
                  <a:cubicBezTo>
                    <a:pt x="8149" y="33093"/>
                    <a:pt x="8186" y="33100"/>
                    <a:pt x="8223" y="33100"/>
                  </a:cubicBezTo>
                  <a:cubicBezTo>
                    <a:pt x="8296" y="33100"/>
                    <a:pt x="8369" y="33069"/>
                    <a:pt x="8401" y="33006"/>
                  </a:cubicBezTo>
                  <a:cubicBezTo>
                    <a:pt x="8495" y="32912"/>
                    <a:pt x="8472" y="32817"/>
                    <a:pt x="8377" y="32723"/>
                  </a:cubicBezTo>
                  <a:cubicBezTo>
                    <a:pt x="7174" y="31638"/>
                    <a:pt x="6513" y="29797"/>
                    <a:pt x="6608" y="27674"/>
                  </a:cubicBezTo>
                  <a:cubicBezTo>
                    <a:pt x="6678" y="26140"/>
                    <a:pt x="7080" y="24630"/>
                    <a:pt x="7504" y="23167"/>
                  </a:cubicBezTo>
                  <a:cubicBezTo>
                    <a:pt x="7622" y="22813"/>
                    <a:pt x="7693" y="22459"/>
                    <a:pt x="7787" y="22105"/>
                  </a:cubicBezTo>
                  <a:cubicBezTo>
                    <a:pt x="9675" y="14932"/>
                    <a:pt x="9746" y="7382"/>
                    <a:pt x="7976" y="185"/>
                  </a:cubicBezTo>
                  <a:cubicBezTo>
                    <a:pt x="7976" y="161"/>
                    <a:pt x="7929" y="161"/>
                    <a:pt x="7929" y="138"/>
                  </a:cubicBezTo>
                  <a:cubicBezTo>
                    <a:pt x="7905" y="67"/>
                    <a:pt x="7858" y="43"/>
                    <a:pt x="7764" y="20"/>
                  </a:cubicBezTo>
                  <a:cubicBezTo>
                    <a:pt x="7737" y="7"/>
                    <a:pt x="7711" y="1"/>
                    <a:pt x="7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3953340" y="746101"/>
              <a:ext cx="761757" cy="396420"/>
            </a:xfrm>
            <a:custGeom>
              <a:avLst/>
              <a:gdLst/>
              <a:ahLst/>
              <a:cxnLst/>
              <a:rect l="l" t="t" r="r" b="b"/>
              <a:pathLst>
                <a:path w="34875" h="18149" extrusionOk="0">
                  <a:moveTo>
                    <a:pt x="28150" y="381"/>
                  </a:moveTo>
                  <a:cubicBezTo>
                    <a:pt x="30155" y="381"/>
                    <a:pt x="32185" y="476"/>
                    <a:pt x="34167" y="594"/>
                  </a:cubicBezTo>
                  <a:cubicBezTo>
                    <a:pt x="32916" y="1986"/>
                    <a:pt x="31123" y="2623"/>
                    <a:pt x="29235" y="3307"/>
                  </a:cubicBezTo>
                  <a:cubicBezTo>
                    <a:pt x="27560" y="3897"/>
                    <a:pt x="25814" y="4511"/>
                    <a:pt x="24493" y="5714"/>
                  </a:cubicBezTo>
                  <a:cubicBezTo>
                    <a:pt x="23478" y="6634"/>
                    <a:pt x="22770" y="7790"/>
                    <a:pt x="22062" y="8899"/>
                  </a:cubicBezTo>
                  <a:cubicBezTo>
                    <a:pt x="21803" y="9348"/>
                    <a:pt x="21520" y="9796"/>
                    <a:pt x="21213" y="10244"/>
                  </a:cubicBezTo>
                  <a:cubicBezTo>
                    <a:pt x="19042" y="13453"/>
                    <a:pt x="15644" y="15907"/>
                    <a:pt x="11893" y="16969"/>
                  </a:cubicBezTo>
                  <a:cubicBezTo>
                    <a:pt x="10252" y="17428"/>
                    <a:pt x="8556" y="17654"/>
                    <a:pt x="6888" y="17654"/>
                  </a:cubicBezTo>
                  <a:cubicBezTo>
                    <a:pt x="4958" y="17654"/>
                    <a:pt x="3067" y="17351"/>
                    <a:pt x="1346" y="16757"/>
                  </a:cubicBezTo>
                  <a:cubicBezTo>
                    <a:pt x="5758" y="16403"/>
                    <a:pt x="10005" y="14208"/>
                    <a:pt x="12907" y="10787"/>
                  </a:cubicBezTo>
                  <a:cubicBezTo>
                    <a:pt x="13757" y="9796"/>
                    <a:pt x="14512" y="8711"/>
                    <a:pt x="15220" y="7602"/>
                  </a:cubicBezTo>
                  <a:cubicBezTo>
                    <a:pt x="16517" y="5667"/>
                    <a:pt x="17862" y="3685"/>
                    <a:pt x="19773" y="2387"/>
                  </a:cubicBezTo>
                  <a:cubicBezTo>
                    <a:pt x="22298" y="688"/>
                    <a:pt x="25578" y="405"/>
                    <a:pt x="28150" y="381"/>
                  </a:cubicBezTo>
                  <a:close/>
                  <a:moveTo>
                    <a:pt x="28685" y="1"/>
                  </a:moveTo>
                  <a:cubicBezTo>
                    <a:pt x="28498" y="1"/>
                    <a:pt x="28312" y="2"/>
                    <a:pt x="28126" y="4"/>
                  </a:cubicBezTo>
                  <a:cubicBezTo>
                    <a:pt x="25484" y="27"/>
                    <a:pt x="22133" y="287"/>
                    <a:pt x="19467" y="2104"/>
                  </a:cubicBezTo>
                  <a:cubicBezTo>
                    <a:pt x="17508" y="3449"/>
                    <a:pt x="16140" y="5454"/>
                    <a:pt x="14818" y="7436"/>
                  </a:cubicBezTo>
                  <a:cubicBezTo>
                    <a:pt x="14111" y="8498"/>
                    <a:pt x="13379" y="9607"/>
                    <a:pt x="12553" y="10598"/>
                  </a:cubicBezTo>
                  <a:cubicBezTo>
                    <a:pt x="9533" y="14137"/>
                    <a:pt x="4932" y="16308"/>
                    <a:pt x="237" y="16379"/>
                  </a:cubicBezTo>
                  <a:cubicBezTo>
                    <a:pt x="119" y="16379"/>
                    <a:pt x="48" y="16426"/>
                    <a:pt x="1" y="16544"/>
                  </a:cubicBezTo>
                  <a:cubicBezTo>
                    <a:pt x="1" y="16662"/>
                    <a:pt x="71" y="16780"/>
                    <a:pt x="166" y="16804"/>
                  </a:cubicBezTo>
                  <a:cubicBezTo>
                    <a:pt x="2197" y="17696"/>
                    <a:pt x="4516" y="18149"/>
                    <a:pt x="6890" y="18149"/>
                  </a:cubicBezTo>
                  <a:cubicBezTo>
                    <a:pt x="8597" y="18149"/>
                    <a:pt x="10333" y="17915"/>
                    <a:pt x="12011" y="17441"/>
                  </a:cubicBezTo>
                  <a:cubicBezTo>
                    <a:pt x="15857" y="16332"/>
                    <a:pt x="19325" y="13807"/>
                    <a:pt x="21590" y="10527"/>
                  </a:cubicBezTo>
                  <a:cubicBezTo>
                    <a:pt x="21921" y="10079"/>
                    <a:pt x="22227" y="9607"/>
                    <a:pt x="22487" y="9182"/>
                  </a:cubicBezTo>
                  <a:cubicBezTo>
                    <a:pt x="23171" y="8073"/>
                    <a:pt x="23879" y="6964"/>
                    <a:pt x="24823" y="6115"/>
                  </a:cubicBezTo>
                  <a:cubicBezTo>
                    <a:pt x="26073" y="4959"/>
                    <a:pt x="27772" y="4369"/>
                    <a:pt x="29424" y="3779"/>
                  </a:cubicBezTo>
                  <a:cubicBezTo>
                    <a:pt x="31430" y="3048"/>
                    <a:pt x="33506" y="2293"/>
                    <a:pt x="34804" y="570"/>
                  </a:cubicBezTo>
                  <a:cubicBezTo>
                    <a:pt x="34874" y="476"/>
                    <a:pt x="34874" y="381"/>
                    <a:pt x="34804" y="287"/>
                  </a:cubicBezTo>
                  <a:cubicBezTo>
                    <a:pt x="34773" y="241"/>
                    <a:pt x="34732" y="205"/>
                    <a:pt x="34688" y="205"/>
                  </a:cubicBezTo>
                  <a:cubicBezTo>
                    <a:pt x="34664" y="205"/>
                    <a:pt x="34640" y="215"/>
                    <a:pt x="34615" y="240"/>
                  </a:cubicBezTo>
                  <a:cubicBezTo>
                    <a:pt x="32675" y="110"/>
                    <a:pt x="30656" y="1"/>
                    <a:pt x="28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4443989" y="1059782"/>
              <a:ext cx="330368" cy="605081"/>
            </a:xfrm>
            <a:custGeom>
              <a:avLst/>
              <a:gdLst/>
              <a:ahLst/>
              <a:cxnLst/>
              <a:rect l="l" t="t" r="r" b="b"/>
              <a:pathLst>
                <a:path w="15125" h="27702" extrusionOk="0">
                  <a:moveTo>
                    <a:pt x="2997" y="1357"/>
                  </a:moveTo>
                  <a:lnTo>
                    <a:pt x="2997" y="1357"/>
                  </a:lnTo>
                  <a:cubicBezTo>
                    <a:pt x="2525" y="3835"/>
                    <a:pt x="2973" y="6525"/>
                    <a:pt x="4271" y="8672"/>
                  </a:cubicBezTo>
                  <a:cubicBezTo>
                    <a:pt x="4389" y="8813"/>
                    <a:pt x="4483" y="9002"/>
                    <a:pt x="4554" y="9167"/>
                  </a:cubicBezTo>
                  <a:cubicBezTo>
                    <a:pt x="5333" y="10300"/>
                    <a:pt x="6300" y="11244"/>
                    <a:pt x="7244" y="12188"/>
                  </a:cubicBezTo>
                  <a:cubicBezTo>
                    <a:pt x="8188" y="13108"/>
                    <a:pt x="9155" y="14075"/>
                    <a:pt x="9910" y="15161"/>
                  </a:cubicBezTo>
                  <a:cubicBezTo>
                    <a:pt x="11137" y="17025"/>
                    <a:pt x="11704" y="19219"/>
                    <a:pt x="12270" y="21390"/>
                  </a:cubicBezTo>
                  <a:cubicBezTo>
                    <a:pt x="12765" y="23301"/>
                    <a:pt x="13261" y="25307"/>
                    <a:pt x="14276" y="27053"/>
                  </a:cubicBezTo>
                  <a:cubicBezTo>
                    <a:pt x="11185" y="25684"/>
                    <a:pt x="8329" y="23608"/>
                    <a:pt x="5946" y="20941"/>
                  </a:cubicBezTo>
                  <a:cubicBezTo>
                    <a:pt x="3233" y="17921"/>
                    <a:pt x="1534" y="14476"/>
                    <a:pt x="1015" y="10961"/>
                  </a:cubicBezTo>
                  <a:cubicBezTo>
                    <a:pt x="519" y="7398"/>
                    <a:pt x="1227" y="3976"/>
                    <a:pt x="2997" y="1357"/>
                  </a:cubicBezTo>
                  <a:close/>
                  <a:moveTo>
                    <a:pt x="3547" y="1"/>
                  </a:moveTo>
                  <a:cubicBezTo>
                    <a:pt x="3473" y="1"/>
                    <a:pt x="3397" y="37"/>
                    <a:pt x="3351" y="83"/>
                  </a:cubicBezTo>
                  <a:cubicBezTo>
                    <a:pt x="991" y="2891"/>
                    <a:pt x="0" y="6855"/>
                    <a:pt x="590" y="10984"/>
                  </a:cubicBezTo>
                  <a:cubicBezTo>
                    <a:pt x="1086" y="14571"/>
                    <a:pt x="2855" y="18086"/>
                    <a:pt x="5616" y="21177"/>
                  </a:cubicBezTo>
                  <a:cubicBezTo>
                    <a:pt x="8259" y="24080"/>
                    <a:pt x="11397" y="26321"/>
                    <a:pt x="14795" y="27666"/>
                  </a:cubicBezTo>
                  <a:cubicBezTo>
                    <a:pt x="14828" y="27691"/>
                    <a:pt x="14863" y="27701"/>
                    <a:pt x="14898" y="27701"/>
                  </a:cubicBezTo>
                  <a:cubicBezTo>
                    <a:pt x="14963" y="27701"/>
                    <a:pt x="15023" y="27665"/>
                    <a:pt x="15054" y="27619"/>
                  </a:cubicBezTo>
                  <a:cubicBezTo>
                    <a:pt x="15125" y="27548"/>
                    <a:pt x="15125" y="27430"/>
                    <a:pt x="15054" y="27336"/>
                  </a:cubicBezTo>
                  <a:cubicBezTo>
                    <a:pt x="13851" y="25519"/>
                    <a:pt x="13285" y="23301"/>
                    <a:pt x="12742" y="21177"/>
                  </a:cubicBezTo>
                  <a:cubicBezTo>
                    <a:pt x="12176" y="19007"/>
                    <a:pt x="11586" y="16765"/>
                    <a:pt x="10311" y="14830"/>
                  </a:cubicBezTo>
                  <a:cubicBezTo>
                    <a:pt x="9556" y="13721"/>
                    <a:pt x="8542" y="12730"/>
                    <a:pt x="7598" y="11810"/>
                  </a:cubicBezTo>
                  <a:cubicBezTo>
                    <a:pt x="6654" y="10890"/>
                    <a:pt x="5710" y="9946"/>
                    <a:pt x="4979" y="8837"/>
                  </a:cubicBezTo>
                  <a:cubicBezTo>
                    <a:pt x="3304" y="6430"/>
                    <a:pt x="2832" y="3151"/>
                    <a:pt x="3728" y="319"/>
                  </a:cubicBezTo>
                  <a:cubicBezTo>
                    <a:pt x="3728" y="272"/>
                    <a:pt x="3728" y="201"/>
                    <a:pt x="3705" y="154"/>
                  </a:cubicBezTo>
                  <a:cubicBezTo>
                    <a:pt x="3705" y="130"/>
                    <a:pt x="3681" y="83"/>
                    <a:pt x="3658" y="36"/>
                  </a:cubicBezTo>
                  <a:cubicBezTo>
                    <a:pt x="3625" y="11"/>
                    <a:pt x="3586" y="1"/>
                    <a:pt x="3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3852319" y="1102309"/>
              <a:ext cx="643218" cy="481452"/>
            </a:xfrm>
            <a:custGeom>
              <a:avLst/>
              <a:gdLst/>
              <a:ahLst/>
              <a:cxnLst/>
              <a:rect l="l" t="t" r="r" b="b"/>
              <a:pathLst>
                <a:path w="29448" h="22042" extrusionOk="0">
                  <a:moveTo>
                    <a:pt x="28150" y="1534"/>
                  </a:moveTo>
                  <a:lnTo>
                    <a:pt x="28150" y="1534"/>
                  </a:lnTo>
                  <a:cubicBezTo>
                    <a:pt x="24021" y="8636"/>
                    <a:pt x="17084" y="14370"/>
                    <a:pt x="9345" y="17012"/>
                  </a:cubicBezTo>
                  <a:cubicBezTo>
                    <a:pt x="8873" y="17201"/>
                    <a:pt x="8448" y="17343"/>
                    <a:pt x="7976" y="17484"/>
                  </a:cubicBezTo>
                  <a:cubicBezTo>
                    <a:pt x="5522" y="18310"/>
                    <a:pt x="2974" y="19136"/>
                    <a:pt x="945" y="20835"/>
                  </a:cubicBezTo>
                  <a:cubicBezTo>
                    <a:pt x="4980" y="12529"/>
                    <a:pt x="12908" y="6088"/>
                    <a:pt x="21827" y="3799"/>
                  </a:cubicBezTo>
                  <a:cubicBezTo>
                    <a:pt x="22181" y="3705"/>
                    <a:pt x="22558" y="3634"/>
                    <a:pt x="22912" y="3540"/>
                  </a:cubicBezTo>
                  <a:cubicBezTo>
                    <a:pt x="23879" y="3327"/>
                    <a:pt x="24918" y="3091"/>
                    <a:pt x="25861" y="2737"/>
                  </a:cubicBezTo>
                  <a:cubicBezTo>
                    <a:pt x="26758" y="2431"/>
                    <a:pt x="27513" y="2006"/>
                    <a:pt x="28150" y="1534"/>
                  </a:cubicBezTo>
                  <a:close/>
                  <a:moveTo>
                    <a:pt x="29161" y="0"/>
                  </a:moveTo>
                  <a:cubicBezTo>
                    <a:pt x="29081" y="0"/>
                    <a:pt x="29007" y="32"/>
                    <a:pt x="28976" y="95"/>
                  </a:cubicBezTo>
                  <a:cubicBezTo>
                    <a:pt x="28292" y="1038"/>
                    <a:pt x="27206" y="1793"/>
                    <a:pt x="25720" y="2336"/>
                  </a:cubicBezTo>
                  <a:cubicBezTo>
                    <a:pt x="24776" y="2690"/>
                    <a:pt x="23785" y="2926"/>
                    <a:pt x="22841" y="3115"/>
                  </a:cubicBezTo>
                  <a:cubicBezTo>
                    <a:pt x="22487" y="3209"/>
                    <a:pt x="22086" y="3304"/>
                    <a:pt x="21732" y="3398"/>
                  </a:cubicBezTo>
                  <a:cubicBezTo>
                    <a:pt x="12270" y="5757"/>
                    <a:pt x="3965" y="12765"/>
                    <a:pt x="25" y="21708"/>
                  </a:cubicBezTo>
                  <a:cubicBezTo>
                    <a:pt x="1" y="21826"/>
                    <a:pt x="25" y="21944"/>
                    <a:pt x="119" y="21991"/>
                  </a:cubicBezTo>
                  <a:cubicBezTo>
                    <a:pt x="163" y="22024"/>
                    <a:pt x="212" y="22042"/>
                    <a:pt x="261" y="22042"/>
                  </a:cubicBezTo>
                  <a:cubicBezTo>
                    <a:pt x="318" y="22042"/>
                    <a:pt x="375" y="22018"/>
                    <a:pt x="426" y="21967"/>
                  </a:cubicBezTo>
                  <a:cubicBezTo>
                    <a:pt x="2478" y="19820"/>
                    <a:pt x="5216" y="18900"/>
                    <a:pt x="8141" y="17956"/>
                  </a:cubicBezTo>
                  <a:cubicBezTo>
                    <a:pt x="8590" y="17815"/>
                    <a:pt x="9062" y="17650"/>
                    <a:pt x="9533" y="17484"/>
                  </a:cubicBezTo>
                  <a:cubicBezTo>
                    <a:pt x="17886" y="14629"/>
                    <a:pt x="25319" y="8235"/>
                    <a:pt x="29377" y="354"/>
                  </a:cubicBezTo>
                  <a:cubicBezTo>
                    <a:pt x="29448" y="260"/>
                    <a:pt x="29401" y="165"/>
                    <a:pt x="29377" y="118"/>
                  </a:cubicBezTo>
                  <a:lnTo>
                    <a:pt x="29283" y="24"/>
                  </a:lnTo>
                  <a:cubicBezTo>
                    <a:pt x="29243" y="8"/>
                    <a:pt x="29201" y="0"/>
                    <a:pt x="29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073933" y="1305684"/>
              <a:ext cx="335544" cy="682163"/>
            </a:xfrm>
            <a:custGeom>
              <a:avLst/>
              <a:gdLst/>
              <a:ahLst/>
              <a:cxnLst/>
              <a:rect l="l" t="t" r="r" b="b"/>
              <a:pathLst>
                <a:path w="15362" h="31231" extrusionOk="0">
                  <a:moveTo>
                    <a:pt x="14819" y="788"/>
                  </a:moveTo>
                  <a:cubicBezTo>
                    <a:pt x="14819" y="1213"/>
                    <a:pt x="14701" y="1803"/>
                    <a:pt x="14583" y="2275"/>
                  </a:cubicBezTo>
                  <a:cubicBezTo>
                    <a:pt x="14512" y="2558"/>
                    <a:pt x="14465" y="2817"/>
                    <a:pt x="14418" y="3053"/>
                  </a:cubicBezTo>
                  <a:cubicBezTo>
                    <a:pt x="14252" y="4209"/>
                    <a:pt x="14064" y="5177"/>
                    <a:pt x="13922" y="6050"/>
                  </a:cubicBezTo>
                  <a:cubicBezTo>
                    <a:pt x="13521" y="8268"/>
                    <a:pt x="13096" y="10155"/>
                    <a:pt x="12601" y="11878"/>
                  </a:cubicBezTo>
                  <a:cubicBezTo>
                    <a:pt x="11350" y="16125"/>
                    <a:pt x="9581" y="19688"/>
                    <a:pt x="7315" y="22425"/>
                  </a:cubicBezTo>
                  <a:cubicBezTo>
                    <a:pt x="6466" y="23440"/>
                    <a:pt x="5522" y="24407"/>
                    <a:pt x="4602" y="25327"/>
                  </a:cubicBezTo>
                  <a:cubicBezTo>
                    <a:pt x="3139" y="26814"/>
                    <a:pt x="1629" y="28324"/>
                    <a:pt x="496" y="30117"/>
                  </a:cubicBezTo>
                  <a:cubicBezTo>
                    <a:pt x="685" y="25162"/>
                    <a:pt x="2266" y="19924"/>
                    <a:pt x="5215" y="14544"/>
                  </a:cubicBezTo>
                  <a:cubicBezTo>
                    <a:pt x="6466" y="12255"/>
                    <a:pt x="8000" y="9872"/>
                    <a:pt x="9911" y="7230"/>
                  </a:cubicBezTo>
                  <a:cubicBezTo>
                    <a:pt x="10690" y="6215"/>
                    <a:pt x="11468" y="5106"/>
                    <a:pt x="12483" y="3808"/>
                  </a:cubicBezTo>
                  <a:cubicBezTo>
                    <a:pt x="12742" y="3501"/>
                    <a:pt x="13002" y="3148"/>
                    <a:pt x="13238" y="2794"/>
                  </a:cubicBezTo>
                  <a:cubicBezTo>
                    <a:pt x="13757" y="2086"/>
                    <a:pt x="14252" y="1378"/>
                    <a:pt x="14819" y="788"/>
                  </a:cubicBezTo>
                  <a:close/>
                  <a:moveTo>
                    <a:pt x="14951" y="1"/>
                  </a:moveTo>
                  <a:cubicBezTo>
                    <a:pt x="14891" y="1"/>
                    <a:pt x="14825" y="27"/>
                    <a:pt x="14772" y="80"/>
                  </a:cubicBezTo>
                  <a:cubicBezTo>
                    <a:pt x="14040" y="764"/>
                    <a:pt x="13427" y="1637"/>
                    <a:pt x="12790" y="2487"/>
                  </a:cubicBezTo>
                  <a:cubicBezTo>
                    <a:pt x="12577" y="2864"/>
                    <a:pt x="12294" y="3195"/>
                    <a:pt x="12058" y="3525"/>
                  </a:cubicBezTo>
                  <a:cubicBezTo>
                    <a:pt x="11067" y="4776"/>
                    <a:pt x="10265" y="5885"/>
                    <a:pt x="9486" y="6946"/>
                  </a:cubicBezTo>
                  <a:cubicBezTo>
                    <a:pt x="7575" y="9589"/>
                    <a:pt x="6041" y="11972"/>
                    <a:pt x="4767" y="14285"/>
                  </a:cubicBezTo>
                  <a:cubicBezTo>
                    <a:pt x="1629" y="20065"/>
                    <a:pt x="1" y="25657"/>
                    <a:pt x="1" y="30966"/>
                  </a:cubicBezTo>
                  <a:cubicBezTo>
                    <a:pt x="1" y="31108"/>
                    <a:pt x="48" y="31179"/>
                    <a:pt x="166" y="31226"/>
                  </a:cubicBezTo>
                  <a:cubicBezTo>
                    <a:pt x="182" y="31229"/>
                    <a:pt x="197" y="31231"/>
                    <a:pt x="212" y="31231"/>
                  </a:cubicBezTo>
                  <a:cubicBezTo>
                    <a:pt x="309" y="31231"/>
                    <a:pt x="388" y="31169"/>
                    <a:pt x="449" y="31108"/>
                  </a:cubicBezTo>
                  <a:cubicBezTo>
                    <a:pt x="1558" y="29008"/>
                    <a:pt x="3281" y="27262"/>
                    <a:pt x="4932" y="25610"/>
                  </a:cubicBezTo>
                  <a:cubicBezTo>
                    <a:pt x="5876" y="24666"/>
                    <a:pt x="6820" y="23723"/>
                    <a:pt x="7669" y="22684"/>
                  </a:cubicBezTo>
                  <a:cubicBezTo>
                    <a:pt x="10005" y="19924"/>
                    <a:pt x="11799" y="16314"/>
                    <a:pt x="13026" y="11996"/>
                  </a:cubicBezTo>
                  <a:cubicBezTo>
                    <a:pt x="13545" y="10273"/>
                    <a:pt x="13969" y="8362"/>
                    <a:pt x="14370" y="6144"/>
                  </a:cubicBezTo>
                  <a:cubicBezTo>
                    <a:pt x="14536" y="5271"/>
                    <a:pt x="14677" y="4280"/>
                    <a:pt x="14866" y="3100"/>
                  </a:cubicBezTo>
                  <a:cubicBezTo>
                    <a:pt x="14890" y="2912"/>
                    <a:pt x="14960" y="2628"/>
                    <a:pt x="15008" y="2369"/>
                  </a:cubicBezTo>
                  <a:cubicBezTo>
                    <a:pt x="15149" y="1637"/>
                    <a:pt x="15361" y="788"/>
                    <a:pt x="15196" y="198"/>
                  </a:cubicBezTo>
                  <a:cubicBezTo>
                    <a:pt x="15196" y="151"/>
                    <a:pt x="15149" y="151"/>
                    <a:pt x="15149" y="127"/>
                  </a:cubicBezTo>
                  <a:cubicBezTo>
                    <a:pt x="15126" y="80"/>
                    <a:pt x="15102" y="33"/>
                    <a:pt x="15008" y="9"/>
                  </a:cubicBezTo>
                  <a:cubicBezTo>
                    <a:pt x="14990" y="3"/>
                    <a:pt x="14971" y="1"/>
                    <a:pt x="14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388334" y="364994"/>
              <a:ext cx="620524" cy="960568"/>
            </a:xfrm>
            <a:custGeom>
              <a:avLst/>
              <a:gdLst/>
              <a:ahLst/>
              <a:cxnLst/>
              <a:rect l="l" t="t" r="r" b="b"/>
              <a:pathLst>
                <a:path w="28409" h="43977" extrusionOk="0">
                  <a:moveTo>
                    <a:pt x="28213" y="0"/>
                  </a:moveTo>
                  <a:cubicBezTo>
                    <a:pt x="28117" y="0"/>
                    <a:pt x="28021" y="64"/>
                    <a:pt x="27984" y="156"/>
                  </a:cubicBezTo>
                  <a:cubicBezTo>
                    <a:pt x="26757" y="4474"/>
                    <a:pt x="23949" y="8014"/>
                    <a:pt x="21661" y="10633"/>
                  </a:cubicBezTo>
                  <a:cubicBezTo>
                    <a:pt x="20717" y="11695"/>
                    <a:pt x="19726" y="12756"/>
                    <a:pt x="18758" y="13795"/>
                  </a:cubicBezTo>
                  <a:cubicBezTo>
                    <a:pt x="16941" y="15729"/>
                    <a:pt x="15054" y="17782"/>
                    <a:pt x="13426" y="19953"/>
                  </a:cubicBezTo>
                  <a:cubicBezTo>
                    <a:pt x="11939" y="21935"/>
                    <a:pt x="10689" y="24059"/>
                    <a:pt x="9438" y="26111"/>
                  </a:cubicBezTo>
                  <a:cubicBezTo>
                    <a:pt x="8282" y="28046"/>
                    <a:pt x="7079" y="30052"/>
                    <a:pt x="5734" y="31892"/>
                  </a:cubicBezTo>
                  <a:cubicBezTo>
                    <a:pt x="5333" y="32435"/>
                    <a:pt x="4931" y="32954"/>
                    <a:pt x="4554" y="33473"/>
                  </a:cubicBezTo>
                  <a:cubicBezTo>
                    <a:pt x="3610" y="34676"/>
                    <a:pt x="2619" y="35951"/>
                    <a:pt x="1864" y="37296"/>
                  </a:cubicBezTo>
                  <a:cubicBezTo>
                    <a:pt x="967" y="38900"/>
                    <a:pt x="0" y="41307"/>
                    <a:pt x="472" y="43784"/>
                  </a:cubicBezTo>
                  <a:cubicBezTo>
                    <a:pt x="493" y="43890"/>
                    <a:pt x="590" y="43977"/>
                    <a:pt x="695" y="43977"/>
                  </a:cubicBezTo>
                  <a:cubicBezTo>
                    <a:pt x="707" y="43977"/>
                    <a:pt x="719" y="43975"/>
                    <a:pt x="732" y="43973"/>
                  </a:cubicBezTo>
                  <a:cubicBezTo>
                    <a:pt x="849" y="43926"/>
                    <a:pt x="944" y="43808"/>
                    <a:pt x="920" y="43690"/>
                  </a:cubicBezTo>
                  <a:cubicBezTo>
                    <a:pt x="472" y="41378"/>
                    <a:pt x="1392" y="39042"/>
                    <a:pt x="2242" y="37531"/>
                  </a:cubicBezTo>
                  <a:cubicBezTo>
                    <a:pt x="2973" y="36187"/>
                    <a:pt x="3964" y="34936"/>
                    <a:pt x="4861" y="33733"/>
                  </a:cubicBezTo>
                  <a:cubicBezTo>
                    <a:pt x="5262" y="33237"/>
                    <a:pt x="5663" y="32694"/>
                    <a:pt x="6040" y="32175"/>
                  </a:cubicBezTo>
                  <a:cubicBezTo>
                    <a:pt x="7409" y="30288"/>
                    <a:pt x="8612" y="28282"/>
                    <a:pt x="9792" y="26324"/>
                  </a:cubicBezTo>
                  <a:cubicBezTo>
                    <a:pt x="11043" y="24295"/>
                    <a:pt x="12293" y="22171"/>
                    <a:pt x="13756" y="20213"/>
                  </a:cubicBezTo>
                  <a:cubicBezTo>
                    <a:pt x="15361" y="18042"/>
                    <a:pt x="17225" y="16036"/>
                    <a:pt x="19065" y="14078"/>
                  </a:cubicBezTo>
                  <a:cubicBezTo>
                    <a:pt x="20032" y="13063"/>
                    <a:pt x="21023" y="12001"/>
                    <a:pt x="21967" y="10892"/>
                  </a:cubicBezTo>
                  <a:cubicBezTo>
                    <a:pt x="24303" y="8250"/>
                    <a:pt x="27135" y="4616"/>
                    <a:pt x="28409" y="251"/>
                  </a:cubicBezTo>
                  <a:cubicBezTo>
                    <a:pt x="28409" y="204"/>
                    <a:pt x="28409" y="133"/>
                    <a:pt x="28385" y="86"/>
                  </a:cubicBezTo>
                  <a:cubicBezTo>
                    <a:pt x="28347" y="47"/>
                    <a:pt x="28308" y="9"/>
                    <a:pt x="28295" y="9"/>
                  </a:cubicBezTo>
                  <a:cubicBezTo>
                    <a:pt x="28292" y="9"/>
                    <a:pt x="28291" y="11"/>
                    <a:pt x="28291" y="15"/>
                  </a:cubicBezTo>
                  <a:cubicBezTo>
                    <a:pt x="28266" y="5"/>
                    <a:pt x="28239" y="0"/>
                    <a:pt x="28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11969" y="510137"/>
              <a:ext cx="212353" cy="779013"/>
            </a:xfrm>
            <a:custGeom>
              <a:avLst/>
              <a:gdLst/>
              <a:ahLst/>
              <a:cxnLst/>
              <a:rect l="l" t="t" r="r" b="b"/>
              <a:pathLst>
                <a:path w="9722" h="35665" extrusionOk="0">
                  <a:moveTo>
                    <a:pt x="6442" y="0"/>
                  </a:moveTo>
                  <a:cubicBezTo>
                    <a:pt x="6418" y="0"/>
                    <a:pt x="6371" y="71"/>
                    <a:pt x="6418" y="95"/>
                  </a:cubicBezTo>
                  <a:cubicBezTo>
                    <a:pt x="8660" y="5828"/>
                    <a:pt x="9509" y="12034"/>
                    <a:pt x="8896" y="18145"/>
                  </a:cubicBezTo>
                  <a:cubicBezTo>
                    <a:pt x="8542" y="21566"/>
                    <a:pt x="7740" y="24610"/>
                    <a:pt x="6489" y="27182"/>
                  </a:cubicBezTo>
                  <a:cubicBezTo>
                    <a:pt x="5144" y="30037"/>
                    <a:pt x="3021" y="32751"/>
                    <a:pt x="48" y="35511"/>
                  </a:cubicBezTo>
                  <a:cubicBezTo>
                    <a:pt x="0" y="35558"/>
                    <a:pt x="0" y="35606"/>
                    <a:pt x="48" y="35629"/>
                  </a:cubicBezTo>
                  <a:cubicBezTo>
                    <a:pt x="59" y="35653"/>
                    <a:pt x="77" y="35665"/>
                    <a:pt x="98" y="35665"/>
                  </a:cubicBezTo>
                  <a:cubicBezTo>
                    <a:pt x="118" y="35665"/>
                    <a:pt x="142" y="35653"/>
                    <a:pt x="166" y="35629"/>
                  </a:cubicBezTo>
                  <a:cubicBezTo>
                    <a:pt x="3139" y="32868"/>
                    <a:pt x="5262" y="30131"/>
                    <a:pt x="6654" y="27253"/>
                  </a:cubicBezTo>
                  <a:cubicBezTo>
                    <a:pt x="7881" y="24705"/>
                    <a:pt x="8707" y="21637"/>
                    <a:pt x="9061" y="18169"/>
                  </a:cubicBezTo>
                  <a:cubicBezTo>
                    <a:pt x="9722" y="12034"/>
                    <a:pt x="8872" y="5781"/>
                    <a:pt x="6583" y="47"/>
                  </a:cubicBezTo>
                  <a:cubicBezTo>
                    <a:pt x="6583" y="0"/>
                    <a:pt x="6536" y="0"/>
                    <a:pt x="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308434" y="502601"/>
              <a:ext cx="612289" cy="136778"/>
            </a:xfrm>
            <a:custGeom>
              <a:avLst/>
              <a:gdLst/>
              <a:ahLst/>
              <a:cxnLst/>
              <a:rect l="l" t="t" r="r" b="b"/>
              <a:pathLst>
                <a:path w="28032" h="6262" extrusionOk="0">
                  <a:moveTo>
                    <a:pt x="13097" y="161"/>
                  </a:moveTo>
                  <a:cubicBezTo>
                    <a:pt x="14111" y="161"/>
                    <a:pt x="15133" y="347"/>
                    <a:pt x="16140" y="534"/>
                  </a:cubicBezTo>
                  <a:cubicBezTo>
                    <a:pt x="16470" y="581"/>
                    <a:pt x="16753" y="652"/>
                    <a:pt x="17084" y="699"/>
                  </a:cubicBezTo>
                  <a:cubicBezTo>
                    <a:pt x="18699" y="981"/>
                    <a:pt x="20347" y="1119"/>
                    <a:pt x="21952" y="1119"/>
                  </a:cubicBezTo>
                  <a:cubicBezTo>
                    <a:pt x="23980" y="1119"/>
                    <a:pt x="25939" y="898"/>
                    <a:pt x="27678" y="463"/>
                  </a:cubicBezTo>
                  <a:lnTo>
                    <a:pt x="27678" y="463"/>
                  </a:lnTo>
                  <a:cubicBezTo>
                    <a:pt x="24885" y="2798"/>
                    <a:pt x="21227" y="4119"/>
                    <a:pt x="17581" y="4119"/>
                  </a:cubicBezTo>
                  <a:cubicBezTo>
                    <a:pt x="17100" y="4119"/>
                    <a:pt x="16619" y="4096"/>
                    <a:pt x="16140" y="4050"/>
                  </a:cubicBezTo>
                  <a:cubicBezTo>
                    <a:pt x="15456" y="3955"/>
                    <a:pt x="14771" y="3861"/>
                    <a:pt x="14134" y="3743"/>
                  </a:cubicBezTo>
                  <a:cubicBezTo>
                    <a:pt x="13071" y="3577"/>
                    <a:pt x="11984" y="3399"/>
                    <a:pt x="10906" y="3399"/>
                  </a:cubicBezTo>
                  <a:cubicBezTo>
                    <a:pt x="10454" y="3399"/>
                    <a:pt x="10003" y="3430"/>
                    <a:pt x="9557" y="3507"/>
                  </a:cubicBezTo>
                  <a:cubicBezTo>
                    <a:pt x="8354" y="3719"/>
                    <a:pt x="7197" y="4286"/>
                    <a:pt x="6112" y="4781"/>
                  </a:cubicBezTo>
                  <a:cubicBezTo>
                    <a:pt x="5687" y="4993"/>
                    <a:pt x="5310" y="5159"/>
                    <a:pt x="4909" y="5347"/>
                  </a:cubicBezTo>
                  <a:cubicBezTo>
                    <a:pt x="3679" y="5860"/>
                    <a:pt x="2622" y="6125"/>
                    <a:pt x="1685" y="6125"/>
                  </a:cubicBezTo>
                  <a:cubicBezTo>
                    <a:pt x="1328" y="6125"/>
                    <a:pt x="987" y="6086"/>
                    <a:pt x="661" y="6008"/>
                  </a:cubicBezTo>
                  <a:cubicBezTo>
                    <a:pt x="2738" y="5937"/>
                    <a:pt x="4696" y="4640"/>
                    <a:pt x="6395" y="3342"/>
                  </a:cubicBezTo>
                  <a:lnTo>
                    <a:pt x="6725" y="3106"/>
                  </a:lnTo>
                  <a:cubicBezTo>
                    <a:pt x="8448" y="1832"/>
                    <a:pt x="10218" y="463"/>
                    <a:pt x="12294" y="204"/>
                  </a:cubicBezTo>
                  <a:cubicBezTo>
                    <a:pt x="12561" y="174"/>
                    <a:pt x="12829" y="161"/>
                    <a:pt x="13097" y="161"/>
                  </a:cubicBezTo>
                  <a:close/>
                  <a:moveTo>
                    <a:pt x="13113" y="0"/>
                  </a:moveTo>
                  <a:cubicBezTo>
                    <a:pt x="12817" y="0"/>
                    <a:pt x="12520" y="19"/>
                    <a:pt x="12223" y="62"/>
                  </a:cubicBezTo>
                  <a:cubicBezTo>
                    <a:pt x="10052" y="322"/>
                    <a:pt x="8283" y="1690"/>
                    <a:pt x="6560" y="2988"/>
                  </a:cubicBezTo>
                  <a:lnTo>
                    <a:pt x="6230" y="3224"/>
                  </a:lnTo>
                  <a:cubicBezTo>
                    <a:pt x="4542" y="4485"/>
                    <a:pt x="2552" y="5853"/>
                    <a:pt x="406" y="5853"/>
                  </a:cubicBezTo>
                  <a:cubicBezTo>
                    <a:pt x="303" y="5853"/>
                    <a:pt x="199" y="5849"/>
                    <a:pt x="95" y="5843"/>
                  </a:cubicBezTo>
                  <a:cubicBezTo>
                    <a:pt x="24" y="5843"/>
                    <a:pt x="1" y="5867"/>
                    <a:pt x="1" y="5890"/>
                  </a:cubicBezTo>
                  <a:cubicBezTo>
                    <a:pt x="1" y="5937"/>
                    <a:pt x="24" y="5984"/>
                    <a:pt x="72" y="5984"/>
                  </a:cubicBezTo>
                  <a:cubicBezTo>
                    <a:pt x="564" y="6169"/>
                    <a:pt x="1092" y="6262"/>
                    <a:pt x="1664" y="6262"/>
                  </a:cubicBezTo>
                  <a:cubicBezTo>
                    <a:pt x="2626" y="6262"/>
                    <a:pt x="3712" y="5998"/>
                    <a:pt x="4956" y="5465"/>
                  </a:cubicBezTo>
                  <a:cubicBezTo>
                    <a:pt x="5381" y="5277"/>
                    <a:pt x="5782" y="5064"/>
                    <a:pt x="6159" y="4899"/>
                  </a:cubicBezTo>
                  <a:cubicBezTo>
                    <a:pt x="7221" y="4404"/>
                    <a:pt x="8377" y="3861"/>
                    <a:pt x="9557" y="3649"/>
                  </a:cubicBezTo>
                  <a:cubicBezTo>
                    <a:pt x="10003" y="3572"/>
                    <a:pt x="10452" y="3540"/>
                    <a:pt x="10900" y="3540"/>
                  </a:cubicBezTo>
                  <a:cubicBezTo>
                    <a:pt x="11968" y="3540"/>
                    <a:pt x="13033" y="3718"/>
                    <a:pt x="14064" y="3885"/>
                  </a:cubicBezTo>
                  <a:cubicBezTo>
                    <a:pt x="14724" y="4002"/>
                    <a:pt x="15409" y="4120"/>
                    <a:pt x="16069" y="4191"/>
                  </a:cubicBezTo>
                  <a:cubicBezTo>
                    <a:pt x="16544" y="4236"/>
                    <a:pt x="17021" y="4258"/>
                    <a:pt x="17498" y="4258"/>
                  </a:cubicBezTo>
                  <a:cubicBezTo>
                    <a:pt x="21293" y="4258"/>
                    <a:pt x="25111" y="2860"/>
                    <a:pt x="27961" y="345"/>
                  </a:cubicBezTo>
                  <a:cubicBezTo>
                    <a:pt x="27985" y="345"/>
                    <a:pt x="28032" y="298"/>
                    <a:pt x="27985" y="274"/>
                  </a:cubicBezTo>
                  <a:cubicBezTo>
                    <a:pt x="27961" y="227"/>
                    <a:pt x="27938" y="227"/>
                    <a:pt x="27843" y="227"/>
                  </a:cubicBezTo>
                  <a:cubicBezTo>
                    <a:pt x="26059" y="727"/>
                    <a:pt x="23995" y="980"/>
                    <a:pt x="21852" y="980"/>
                  </a:cubicBezTo>
                  <a:cubicBezTo>
                    <a:pt x="20256" y="980"/>
                    <a:pt x="18615" y="840"/>
                    <a:pt x="17013" y="558"/>
                  </a:cubicBezTo>
                  <a:cubicBezTo>
                    <a:pt x="16706" y="510"/>
                    <a:pt x="16400" y="440"/>
                    <a:pt x="16069" y="392"/>
                  </a:cubicBezTo>
                  <a:cubicBezTo>
                    <a:pt x="15105" y="210"/>
                    <a:pt x="14112" y="0"/>
                    <a:pt x="13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4816097" y="509919"/>
              <a:ext cx="153072" cy="764924"/>
            </a:xfrm>
            <a:custGeom>
              <a:avLst/>
              <a:gdLst/>
              <a:ahLst/>
              <a:cxnLst/>
              <a:rect l="l" t="t" r="r" b="b"/>
              <a:pathLst>
                <a:path w="7008" h="35020" extrusionOk="0">
                  <a:moveTo>
                    <a:pt x="6630" y="1"/>
                  </a:moveTo>
                  <a:cubicBezTo>
                    <a:pt x="6594" y="1"/>
                    <a:pt x="6577" y="23"/>
                    <a:pt x="6560" y="57"/>
                  </a:cubicBezTo>
                  <a:cubicBezTo>
                    <a:pt x="5333" y="2323"/>
                    <a:pt x="4955" y="5201"/>
                    <a:pt x="5380" y="8906"/>
                  </a:cubicBezTo>
                  <a:cubicBezTo>
                    <a:pt x="5498" y="10109"/>
                    <a:pt x="5687" y="11336"/>
                    <a:pt x="5899" y="12516"/>
                  </a:cubicBezTo>
                  <a:cubicBezTo>
                    <a:pt x="6206" y="14262"/>
                    <a:pt x="6489" y="16055"/>
                    <a:pt x="6583" y="17825"/>
                  </a:cubicBezTo>
                  <a:cubicBezTo>
                    <a:pt x="6866" y="24077"/>
                    <a:pt x="4412" y="30448"/>
                    <a:pt x="24" y="34884"/>
                  </a:cubicBezTo>
                  <a:cubicBezTo>
                    <a:pt x="0" y="34908"/>
                    <a:pt x="0" y="34978"/>
                    <a:pt x="24" y="35002"/>
                  </a:cubicBezTo>
                  <a:cubicBezTo>
                    <a:pt x="36" y="35014"/>
                    <a:pt x="59" y="35020"/>
                    <a:pt x="83" y="35020"/>
                  </a:cubicBezTo>
                  <a:cubicBezTo>
                    <a:pt x="106" y="35020"/>
                    <a:pt x="130" y="35014"/>
                    <a:pt x="142" y="35002"/>
                  </a:cubicBezTo>
                  <a:cubicBezTo>
                    <a:pt x="4578" y="30519"/>
                    <a:pt x="7008" y="24125"/>
                    <a:pt x="6725" y="17825"/>
                  </a:cubicBezTo>
                  <a:cubicBezTo>
                    <a:pt x="6630" y="16031"/>
                    <a:pt x="6347" y="14238"/>
                    <a:pt x="6041" y="12492"/>
                  </a:cubicBezTo>
                  <a:cubicBezTo>
                    <a:pt x="5875" y="11312"/>
                    <a:pt x="5663" y="10109"/>
                    <a:pt x="5521" y="8906"/>
                  </a:cubicBezTo>
                  <a:cubicBezTo>
                    <a:pt x="5097" y="5225"/>
                    <a:pt x="5474" y="2370"/>
                    <a:pt x="6701" y="128"/>
                  </a:cubicBezTo>
                  <a:cubicBezTo>
                    <a:pt x="6725" y="105"/>
                    <a:pt x="6701" y="81"/>
                    <a:pt x="6701" y="57"/>
                  </a:cubicBezTo>
                  <a:lnTo>
                    <a:pt x="6678" y="10"/>
                  </a:lnTo>
                  <a:cubicBezTo>
                    <a:pt x="6659" y="4"/>
                    <a:pt x="6643" y="1"/>
                    <a:pt x="6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4673335" y="721441"/>
              <a:ext cx="99493" cy="656826"/>
            </a:xfrm>
            <a:custGeom>
              <a:avLst/>
              <a:gdLst/>
              <a:ahLst/>
              <a:cxnLst/>
              <a:rect l="l" t="t" r="r" b="b"/>
              <a:pathLst>
                <a:path w="4555" h="30071" extrusionOk="0">
                  <a:moveTo>
                    <a:pt x="4507" y="0"/>
                  </a:moveTo>
                  <a:cubicBezTo>
                    <a:pt x="4483" y="0"/>
                    <a:pt x="4413" y="47"/>
                    <a:pt x="4413" y="71"/>
                  </a:cubicBezTo>
                  <a:cubicBezTo>
                    <a:pt x="4035" y="2195"/>
                    <a:pt x="3186" y="4224"/>
                    <a:pt x="2383" y="6206"/>
                  </a:cubicBezTo>
                  <a:cubicBezTo>
                    <a:pt x="1463" y="8447"/>
                    <a:pt x="496" y="10736"/>
                    <a:pt x="189" y="13166"/>
                  </a:cubicBezTo>
                  <a:cubicBezTo>
                    <a:pt x="0" y="14747"/>
                    <a:pt x="47" y="16564"/>
                    <a:pt x="378" y="18759"/>
                  </a:cubicBezTo>
                  <a:cubicBezTo>
                    <a:pt x="968" y="22652"/>
                    <a:pt x="2124" y="26474"/>
                    <a:pt x="3776" y="30037"/>
                  </a:cubicBezTo>
                  <a:cubicBezTo>
                    <a:pt x="3792" y="30054"/>
                    <a:pt x="3821" y="30070"/>
                    <a:pt x="3853" y="30070"/>
                  </a:cubicBezTo>
                  <a:cubicBezTo>
                    <a:pt x="3866" y="30070"/>
                    <a:pt x="3880" y="30068"/>
                    <a:pt x="3893" y="30061"/>
                  </a:cubicBezTo>
                  <a:cubicBezTo>
                    <a:pt x="3917" y="30037"/>
                    <a:pt x="3941" y="29966"/>
                    <a:pt x="3917" y="29943"/>
                  </a:cubicBezTo>
                  <a:cubicBezTo>
                    <a:pt x="2265" y="26403"/>
                    <a:pt x="1109" y="22628"/>
                    <a:pt x="543" y="18735"/>
                  </a:cubicBezTo>
                  <a:cubicBezTo>
                    <a:pt x="236" y="16564"/>
                    <a:pt x="165" y="14795"/>
                    <a:pt x="378" y="13190"/>
                  </a:cubicBezTo>
                  <a:cubicBezTo>
                    <a:pt x="661" y="10807"/>
                    <a:pt x="1605" y="8495"/>
                    <a:pt x="2525" y="6300"/>
                  </a:cubicBezTo>
                  <a:cubicBezTo>
                    <a:pt x="3327" y="4318"/>
                    <a:pt x="4177" y="2242"/>
                    <a:pt x="4554" y="118"/>
                  </a:cubicBezTo>
                  <a:lnTo>
                    <a:pt x="4554" y="71"/>
                  </a:lnTo>
                  <a:cubicBezTo>
                    <a:pt x="4554" y="47"/>
                    <a:pt x="4531" y="47"/>
                    <a:pt x="4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4719204" y="704950"/>
              <a:ext cx="63409" cy="662286"/>
            </a:xfrm>
            <a:custGeom>
              <a:avLst/>
              <a:gdLst/>
              <a:ahLst/>
              <a:cxnLst/>
              <a:rect l="l" t="t" r="r" b="b"/>
              <a:pathLst>
                <a:path w="2903" h="30321" extrusionOk="0">
                  <a:moveTo>
                    <a:pt x="2667" y="0"/>
                  </a:moveTo>
                  <a:cubicBezTo>
                    <a:pt x="2619" y="0"/>
                    <a:pt x="2572" y="47"/>
                    <a:pt x="2572" y="95"/>
                  </a:cubicBezTo>
                  <a:cubicBezTo>
                    <a:pt x="2714" y="5073"/>
                    <a:pt x="2336" y="10052"/>
                    <a:pt x="1487" y="14960"/>
                  </a:cubicBezTo>
                  <a:cubicBezTo>
                    <a:pt x="1369" y="15668"/>
                    <a:pt x="1251" y="16375"/>
                    <a:pt x="1109" y="17083"/>
                  </a:cubicBezTo>
                  <a:cubicBezTo>
                    <a:pt x="779" y="18759"/>
                    <a:pt x="425" y="20528"/>
                    <a:pt x="260" y="22274"/>
                  </a:cubicBezTo>
                  <a:cubicBezTo>
                    <a:pt x="0" y="24398"/>
                    <a:pt x="944" y="27040"/>
                    <a:pt x="1699" y="29188"/>
                  </a:cubicBezTo>
                  <a:cubicBezTo>
                    <a:pt x="1817" y="29542"/>
                    <a:pt x="1935" y="29943"/>
                    <a:pt x="2053" y="30249"/>
                  </a:cubicBezTo>
                  <a:cubicBezTo>
                    <a:pt x="2053" y="30320"/>
                    <a:pt x="2100" y="30320"/>
                    <a:pt x="2124" y="30320"/>
                  </a:cubicBezTo>
                  <a:cubicBezTo>
                    <a:pt x="2195" y="30320"/>
                    <a:pt x="2195" y="30249"/>
                    <a:pt x="2195" y="30226"/>
                  </a:cubicBezTo>
                  <a:cubicBezTo>
                    <a:pt x="2077" y="29896"/>
                    <a:pt x="1959" y="29518"/>
                    <a:pt x="1841" y="29164"/>
                  </a:cubicBezTo>
                  <a:cubicBezTo>
                    <a:pt x="1109" y="27040"/>
                    <a:pt x="189" y="24374"/>
                    <a:pt x="401" y="22298"/>
                  </a:cubicBezTo>
                  <a:cubicBezTo>
                    <a:pt x="567" y="20552"/>
                    <a:pt x="920" y="18782"/>
                    <a:pt x="1251" y="17107"/>
                  </a:cubicBezTo>
                  <a:cubicBezTo>
                    <a:pt x="1392" y="16399"/>
                    <a:pt x="1534" y="15691"/>
                    <a:pt x="1652" y="14983"/>
                  </a:cubicBezTo>
                  <a:cubicBezTo>
                    <a:pt x="2525" y="10075"/>
                    <a:pt x="2902" y="5073"/>
                    <a:pt x="2761" y="71"/>
                  </a:cubicBezTo>
                  <a:lnTo>
                    <a:pt x="2761" y="47"/>
                  </a:lnTo>
                  <a:cubicBezTo>
                    <a:pt x="2761" y="24"/>
                    <a:pt x="2714" y="24"/>
                    <a:pt x="2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4459955" y="1102877"/>
              <a:ext cx="298434" cy="547810"/>
            </a:xfrm>
            <a:custGeom>
              <a:avLst/>
              <a:gdLst/>
              <a:ahLst/>
              <a:cxnLst/>
              <a:rect l="l" t="t" r="r" b="b"/>
              <a:pathLst>
                <a:path w="13663" h="25080" extrusionOk="0">
                  <a:moveTo>
                    <a:pt x="1704" y="0"/>
                  </a:moveTo>
                  <a:cubicBezTo>
                    <a:pt x="1700" y="0"/>
                    <a:pt x="1700" y="13"/>
                    <a:pt x="1700" y="45"/>
                  </a:cubicBezTo>
                  <a:cubicBezTo>
                    <a:pt x="1652" y="45"/>
                    <a:pt x="1629" y="69"/>
                    <a:pt x="1629" y="92"/>
                  </a:cubicBezTo>
                  <a:cubicBezTo>
                    <a:pt x="1039" y="5496"/>
                    <a:pt x="3115" y="10451"/>
                    <a:pt x="4956" y="13683"/>
                  </a:cubicBezTo>
                  <a:cubicBezTo>
                    <a:pt x="7221" y="17694"/>
                    <a:pt x="10265" y="21328"/>
                    <a:pt x="13214" y="24702"/>
                  </a:cubicBezTo>
                  <a:cubicBezTo>
                    <a:pt x="7834" y="21446"/>
                    <a:pt x="3658" y="16255"/>
                    <a:pt x="1629" y="10333"/>
                  </a:cubicBezTo>
                  <a:cubicBezTo>
                    <a:pt x="355" y="6605"/>
                    <a:pt x="166" y="3278"/>
                    <a:pt x="1063" y="423"/>
                  </a:cubicBezTo>
                  <a:cubicBezTo>
                    <a:pt x="1063" y="399"/>
                    <a:pt x="1039" y="328"/>
                    <a:pt x="992" y="328"/>
                  </a:cubicBezTo>
                  <a:cubicBezTo>
                    <a:pt x="968" y="328"/>
                    <a:pt x="921" y="352"/>
                    <a:pt x="921" y="399"/>
                  </a:cubicBezTo>
                  <a:cubicBezTo>
                    <a:pt x="1" y="3278"/>
                    <a:pt x="213" y="6652"/>
                    <a:pt x="1464" y="10380"/>
                  </a:cubicBezTo>
                  <a:cubicBezTo>
                    <a:pt x="3540" y="16491"/>
                    <a:pt x="7952" y="21823"/>
                    <a:pt x="13545" y="25080"/>
                  </a:cubicBezTo>
                  <a:cubicBezTo>
                    <a:pt x="13568" y="25080"/>
                    <a:pt x="13592" y="25080"/>
                    <a:pt x="13615" y="25056"/>
                  </a:cubicBezTo>
                  <a:cubicBezTo>
                    <a:pt x="13662" y="25009"/>
                    <a:pt x="13662" y="24985"/>
                    <a:pt x="13615" y="24962"/>
                  </a:cubicBezTo>
                  <a:cubicBezTo>
                    <a:pt x="10595" y="21517"/>
                    <a:pt x="7433" y="17742"/>
                    <a:pt x="5074" y="13612"/>
                  </a:cubicBezTo>
                  <a:cubicBezTo>
                    <a:pt x="3233" y="10380"/>
                    <a:pt x="1181" y="5425"/>
                    <a:pt x="1747" y="92"/>
                  </a:cubicBezTo>
                  <a:lnTo>
                    <a:pt x="1747" y="45"/>
                  </a:lnTo>
                  <a:cubicBezTo>
                    <a:pt x="1721" y="19"/>
                    <a:pt x="1709" y="0"/>
                    <a:pt x="1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4001263" y="760015"/>
              <a:ext cx="691162" cy="363066"/>
            </a:xfrm>
            <a:custGeom>
              <a:avLst/>
              <a:gdLst/>
              <a:ahLst/>
              <a:cxnLst/>
              <a:rect l="l" t="t" r="r" b="b"/>
              <a:pathLst>
                <a:path w="31643" h="16622" extrusionOk="0">
                  <a:moveTo>
                    <a:pt x="31567" y="1"/>
                  </a:moveTo>
                  <a:cubicBezTo>
                    <a:pt x="31545" y="1"/>
                    <a:pt x="31524" y="24"/>
                    <a:pt x="31524" y="75"/>
                  </a:cubicBezTo>
                  <a:cubicBezTo>
                    <a:pt x="30038" y="1160"/>
                    <a:pt x="28150" y="1514"/>
                    <a:pt x="26357" y="1844"/>
                  </a:cubicBezTo>
                  <a:cubicBezTo>
                    <a:pt x="24587" y="2175"/>
                    <a:pt x="22794" y="2481"/>
                    <a:pt x="21284" y="3496"/>
                  </a:cubicBezTo>
                  <a:cubicBezTo>
                    <a:pt x="19774" y="4487"/>
                    <a:pt x="18783" y="6068"/>
                    <a:pt x="17815" y="7554"/>
                  </a:cubicBezTo>
                  <a:cubicBezTo>
                    <a:pt x="17462" y="8097"/>
                    <a:pt x="17060" y="8687"/>
                    <a:pt x="16683" y="9206"/>
                  </a:cubicBezTo>
                  <a:cubicBezTo>
                    <a:pt x="13436" y="13743"/>
                    <a:pt x="7858" y="16481"/>
                    <a:pt x="2297" y="16481"/>
                  </a:cubicBezTo>
                  <a:cubicBezTo>
                    <a:pt x="1553" y="16481"/>
                    <a:pt x="809" y="16432"/>
                    <a:pt x="72" y="16332"/>
                  </a:cubicBezTo>
                  <a:cubicBezTo>
                    <a:pt x="48" y="16332"/>
                    <a:pt x="1" y="16355"/>
                    <a:pt x="1" y="16379"/>
                  </a:cubicBezTo>
                  <a:cubicBezTo>
                    <a:pt x="1" y="16403"/>
                    <a:pt x="25" y="16473"/>
                    <a:pt x="48" y="16473"/>
                  </a:cubicBezTo>
                  <a:cubicBezTo>
                    <a:pt x="784" y="16573"/>
                    <a:pt x="1527" y="16622"/>
                    <a:pt x="2270" y="16622"/>
                  </a:cubicBezTo>
                  <a:cubicBezTo>
                    <a:pt x="7870" y="16622"/>
                    <a:pt x="13531" y="13862"/>
                    <a:pt x="16801" y="9300"/>
                  </a:cubicBezTo>
                  <a:cubicBezTo>
                    <a:pt x="17178" y="8734"/>
                    <a:pt x="17579" y="8192"/>
                    <a:pt x="17933" y="7625"/>
                  </a:cubicBezTo>
                  <a:cubicBezTo>
                    <a:pt x="18877" y="6115"/>
                    <a:pt x="19868" y="4581"/>
                    <a:pt x="21355" y="3567"/>
                  </a:cubicBezTo>
                  <a:cubicBezTo>
                    <a:pt x="22818" y="2576"/>
                    <a:pt x="24611" y="2245"/>
                    <a:pt x="26357" y="1915"/>
                  </a:cubicBezTo>
                  <a:cubicBezTo>
                    <a:pt x="28197" y="1585"/>
                    <a:pt x="30085" y="1231"/>
                    <a:pt x="31571" y="122"/>
                  </a:cubicBezTo>
                  <a:cubicBezTo>
                    <a:pt x="31619" y="122"/>
                    <a:pt x="31642" y="75"/>
                    <a:pt x="31619" y="51"/>
                  </a:cubicBezTo>
                  <a:cubicBezTo>
                    <a:pt x="31608" y="18"/>
                    <a:pt x="31587" y="1"/>
                    <a:pt x="3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3991477" y="755450"/>
              <a:ext cx="662811" cy="355050"/>
            </a:xfrm>
            <a:custGeom>
              <a:avLst/>
              <a:gdLst/>
              <a:ahLst/>
              <a:cxnLst/>
              <a:rect l="l" t="t" r="r" b="b"/>
              <a:pathLst>
                <a:path w="30345" h="16255" extrusionOk="0">
                  <a:moveTo>
                    <a:pt x="30226" y="1"/>
                  </a:moveTo>
                  <a:cubicBezTo>
                    <a:pt x="24634" y="661"/>
                    <a:pt x="19207" y="3375"/>
                    <a:pt x="15338" y="7480"/>
                  </a:cubicBezTo>
                  <a:cubicBezTo>
                    <a:pt x="14771" y="8070"/>
                    <a:pt x="14252" y="8684"/>
                    <a:pt x="13710" y="9297"/>
                  </a:cubicBezTo>
                  <a:cubicBezTo>
                    <a:pt x="12884" y="10265"/>
                    <a:pt x="12034" y="11279"/>
                    <a:pt x="11067" y="12152"/>
                  </a:cubicBezTo>
                  <a:cubicBezTo>
                    <a:pt x="8267" y="14665"/>
                    <a:pt x="4623" y="16066"/>
                    <a:pt x="885" y="16066"/>
                  </a:cubicBezTo>
                  <a:cubicBezTo>
                    <a:pt x="622" y="16066"/>
                    <a:pt x="359" y="16059"/>
                    <a:pt x="95" y="16045"/>
                  </a:cubicBezTo>
                  <a:cubicBezTo>
                    <a:pt x="24" y="16045"/>
                    <a:pt x="1" y="16116"/>
                    <a:pt x="1" y="16140"/>
                  </a:cubicBezTo>
                  <a:cubicBezTo>
                    <a:pt x="1" y="16211"/>
                    <a:pt x="48" y="16234"/>
                    <a:pt x="95" y="16234"/>
                  </a:cubicBezTo>
                  <a:cubicBezTo>
                    <a:pt x="353" y="16248"/>
                    <a:pt x="611" y="16254"/>
                    <a:pt x="869" y="16254"/>
                  </a:cubicBezTo>
                  <a:cubicBezTo>
                    <a:pt x="4642" y="16254"/>
                    <a:pt x="8358" y="14812"/>
                    <a:pt x="11185" y="12294"/>
                  </a:cubicBezTo>
                  <a:cubicBezTo>
                    <a:pt x="12152" y="11397"/>
                    <a:pt x="13025" y="10383"/>
                    <a:pt x="13851" y="9415"/>
                  </a:cubicBezTo>
                  <a:cubicBezTo>
                    <a:pt x="14394" y="8825"/>
                    <a:pt x="14913" y="8188"/>
                    <a:pt x="15479" y="7598"/>
                  </a:cubicBezTo>
                  <a:cubicBezTo>
                    <a:pt x="19349" y="3516"/>
                    <a:pt x="24752" y="803"/>
                    <a:pt x="30297" y="166"/>
                  </a:cubicBezTo>
                  <a:cubicBezTo>
                    <a:pt x="30321" y="166"/>
                    <a:pt x="30344" y="95"/>
                    <a:pt x="30344" y="71"/>
                  </a:cubicBezTo>
                  <a:lnTo>
                    <a:pt x="30344" y="48"/>
                  </a:lnTo>
                  <a:cubicBezTo>
                    <a:pt x="30344" y="24"/>
                    <a:pt x="30321" y="24"/>
                    <a:pt x="30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3883248" y="1140664"/>
              <a:ext cx="574676" cy="411338"/>
            </a:xfrm>
            <a:custGeom>
              <a:avLst/>
              <a:gdLst/>
              <a:ahLst/>
              <a:cxnLst/>
              <a:rect l="l" t="t" r="r" b="b"/>
              <a:pathLst>
                <a:path w="26310" h="18832" extrusionOk="0">
                  <a:moveTo>
                    <a:pt x="26284" y="1"/>
                  </a:moveTo>
                  <a:cubicBezTo>
                    <a:pt x="26281" y="1"/>
                    <a:pt x="26270" y="22"/>
                    <a:pt x="26239" y="85"/>
                  </a:cubicBezTo>
                  <a:cubicBezTo>
                    <a:pt x="26224" y="70"/>
                    <a:pt x="26212" y="64"/>
                    <a:pt x="26200" y="64"/>
                  </a:cubicBezTo>
                  <a:cubicBezTo>
                    <a:pt x="26175" y="64"/>
                    <a:pt x="26153" y="92"/>
                    <a:pt x="26121" y="108"/>
                  </a:cubicBezTo>
                  <a:cubicBezTo>
                    <a:pt x="25366" y="1548"/>
                    <a:pt x="23879" y="2562"/>
                    <a:pt x="22629" y="3412"/>
                  </a:cubicBezTo>
                  <a:lnTo>
                    <a:pt x="260" y="18560"/>
                  </a:lnTo>
                  <a:cubicBezTo>
                    <a:pt x="1086" y="16861"/>
                    <a:pt x="2242" y="15327"/>
                    <a:pt x="3752" y="14029"/>
                  </a:cubicBezTo>
                  <a:cubicBezTo>
                    <a:pt x="5286" y="12708"/>
                    <a:pt x="7056" y="11576"/>
                    <a:pt x="8731" y="10490"/>
                  </a:cubicBezTo>
                  <a:lnTo>
                    <a:pt x="22204" y="1878"/>
                  </a:lnTo>
                  <a:cubicBezTo>
                    <a:pt x="22227" y="1854"/>
                    <a:pt x="22275" y="1784"/>
                    <a:pt x="22227" y="1760"/>
                  </a:cubicBezTo>
                  <a:cubicBezTo>
                    <a:pt x="22211" y="1744"/>
                    <a:pt x="22184" y="1716"/>
                    <a:pt x="22153" y="1716"/>
                  </a:cubicBezTo>
                  <a:cubicBezTo>
                    <a:pt x="22139" y="1716"/>
                    <a:pt x="22124" y="1722"/>
                    <a:pt x="22109" y="1736"/>
                  </a:cubicBezTo>
                  <a:lnTo>
                    <a:pt x="8637" y="10349"/>
                  </a:lnTo>
                  <a:cubicBezTo>
                    <a:pt x="6938" y="11410"/>
                    <a:pt x="5192" y="12519"/>
                    <a:pt x="3634" y="13888"/>
                  </a:cubicBezTo>
                  <a:cubicBezTo>
                    <a:pt x="2030" y="15233"/>
                    <a:pt x="826" y="16861"/>
                    <a:pt x="1" y="18725"/>
                  </a:cubicBezTo>
                  <a:cubicBezTo>
                    <a:pt x="1" y="18749"/>
                    <a:pt x="1" y="18772"/>
                    <a:pt x="24" y="18796"/>
                  </a:cubicBezTo>
                  <a:cubicBezTo>
                    <a:pt x="36" y="18819"/>
                    <a:pt x="54" y="18831"/>
                    <a:pt x="71" y="18831"/>
                  </a:cubicBezTo>
                  <a:cubicBezTo>
                    <a:pt x="89" y="18831"/>
                    <a:pt x="107" y="18819"/>
                    <a:pt x="119" y="18796"/>
                  </a:cubicBezTo>
                  <a:lnTo>
                    <a:pt x="22699" y="3459"/>
                  </a:lnTo>
                  <a:cubicBezTo>
                    <a:pt x="23997" y="2609"/>
                    <a:pt x="25484" y="1618"/>
                    <a:pt x="26286" y="108"/>
                  </a:cubicBezTo>
                  <a:cubicBezTo>
                    <a:pt x="26309" y="85"/>
                    <a:pt x="26286" y="37"/>
                    <a:pt x="26286" y="14"/>
                  </a:cubicBezTo>
                  <a:cubicBezTo>
                    <a:pt x="26286" y="6"/>
                    <a:pt x="26286" y="1"/>
                    <a:pt x="26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4087344" y="1324120"/>
              <a:ext cx="311824" cy="627557"/>
            </a:xfrm>
            <a:custGeom>
              <a:avLst/>
              <a:gdLst/>
              <a:ahLst/>
              <a:cxnLst/>
              <a:rect l="l" t="t" r="r" b="b"/>
              <a:pathLst>
                <a:path w="14276" h="28731" extrusionOk="0">
                  <a:moveTo>
                    <a:pt x="13874" y="416"/>
                  </a:moveTo>
                  <a:lnTo>
                    <a:pt x="13874" y="416"/>
                  </a:lnTo>
                  <a:cubicBezTo>
                    <a:pt x="12034" y="2941"/>
                    <a:pt x="11208" y="6338"/>
                    <a:pt x="10406" y="9642"/>
                  </a:cubicBezTo>
                  <a:cubicBezTo>
                    <a:pt x="9651" y="12851"/>
                    <a:pt x="8825" y="16225"/>
                    <a:pt x="7079" y="18702"/>
                  </a:cubicBezTo>
                  <a:cubicBezTo>
                    <a:pt x="6324" y="19811"/>
                    <a:pt x="5309" y="20826"/>
                    <a:pt x="4366" y="21770"/>
                  </a:cubicBezTo>
                  <a:cubicBezTo>
                    <a:pt x="3894" y="22242"/>
                    <a:pt x="3422" y="22737"/>
                    <a:pt x="2950" y="23233"/>
                  </a:cubicBezTo>
                  <a:cubicBezTo>
                    <a:pt x="1534" y="24766"/>
                    <a:pt x="685" y="26182"/>
                    <a:pt x="307" y="27574"/>
                  </a:cubicBezTo>
                  <a:cubicBezTo>
                    <a:pt x="543" y="24790"/>
                    <a:pt x="1746" y="22076"/>
                    <a:pt x="2690" y="20260"/>
                  </a:cubicBezTo>
                  <a:cubicBezTo>
                    <a:pt x="3304" y="19009"/>
                    <a:pt x="3988" y="17782"/>
                    <a:pt x="4672" y="16602"/>
                  </a:cubicBezTo>
                  <a:cubicBezTo>
                    <a:pt x="5427" y="15257"/>
                    <a:pt x="6182" y="13936"/>
                    <a:pt x="6843" y="12568"/>
                  </a:cubicBezTo>
                  <a:cubicBezTo>
                    <a:pt x="7268" y="11694"/>
                    <a:pt x="7645" y="10845"/>
                    <a:pt x="7999" y="10019"/>
                  </a:cubicBezTo>
                  <a:cubicBezTo>
                    <a:pt x="8495" y="8816"/>
                    <a:pt x="9061" y="7565"/>
                    <a:pt x="9674" y="6386"/>
                  </a:cubicBezTo>
                  <a:lnTo>
                    <a:pt x="9769" y="6220"/>
                  </a:lnTo>
                  <a:cubicBezTo>
                    <a:pt x="10736" y="4380"/>
                    <a:pt x="12176" y="1714"/>
                    <a:pt x="13874" y="416"/>
                  </a:cubicBezTo>
                  <a:close/>
                  <a:moveTo>
                    <a:pt x="14189" y="1"/>
                  </a:moveTo>
                  <a:cubicBezTo>
                    <a:pt x="14170" y="1"/>
                    <a:pt x="14145" y="6"/>
                    <a:pt x="14110" y="15"/>
                  </a:cubicBezTo>
                  <a:cubicBezTo>
                    <a:pt x="12223" y="1195"/>
                    <a:pt x="10618" y="4191"/>
                    <a:pt x="9556" y="6150"/>
                  </a:cubicBezTo>
                  <a:lnTo>
                    <a:pt x="9486" y="6338"/>
                  </a:lnTo>
                  <a:cubicBezTo>
                    <a:pt x="8825" y="7518"/>
                    <a:pt x="8306" y="8745"/>
                    <a:pt x="7763" y="9972"/>
                  </a:cubicBezTo>
                  <a:cubicBezTo>
                    <a:pt x="7386" y="10798"/>
                    <a:pt x="7032" y="11647"/>
                    <a:pt x="6607" y="12473"/>
                  </a:cubicBezTo>
                  <a:cubicBezTo>
                    <a:pt x="5970" y="13818"/>
                    <a:pt x="5191" y="15187"/>
                    <a:pt x="4460" y="16484"/>
                  </a:cubicBezTo>
                  <a:cubicBezTo>
                    <a:pt x="3823" y="17664"/>
                    <a:pt x="3115" y="18891"/>
                    <a:pt x="2478" y="20142"/>
                  </a:cubicBezTo>
                  <a:cubicBezTo>
                    <a:pt x="1416" y="22265"/>
                    <a:pt x="0" y="25451"/>
                    <a:pt x="48" y="28636"/>
                  </a:cubicBezTo>
                  <a:cubicBezTo>
                    <a:pt x="71" y="28683"/>
                    <a:pt x="95" y="28730"/>
                    <a:pt x="118" y="28730"/>
                  </a:cubicBezTo>
                  <a:cubicBezTo>
                    <a:pt x="189" y="28730"/>
                    <a:pt x="213" y="28683"/>
                    <a:pt x="213" y="28660"/>
                  </a:cubicBezTo>
                  <a:cubicBezTo>
                    <a:pt x="402" y="26913"/>
                    <a:pt x="1275" y="25238"/>
                    <a:pt x="3021" y="23351"/>
                  </a:cubicBezTo>
                  <a:cubicBezTo>
                    <a:pt x="3493" y="22879"/>
                    <a:pt x="3964" y="22383"/>
                    <a:pt x="4436" y="21911"/>
                  </a:cubicBezTo>
                  <a:cubicBezTo>
                    <a:pt x="5404" y="20944"/>
                    <a:pt x="6371" y="19929"/>
                    <a:pt x="7173" y="18820"/>
                  </a:cubicBezTo>
                  <a:cubicBezTo>
                    <a:pt x="8943" y="16296"/>
                    <a:pt x="9745" y="12945"/>
                    <a:pt x="10524" y="9689"/>
                  </a:cubicBezTo>
                  <a:cubicBezTo>
                    <a:pt x="11397" y="6244"/>
                    <a:pt x="12246" y="2705"/>
                    <a:pt x="14252" y="133"/>
                  </a:cubicBezTo>
                  <a:cubicBezTo>
                    <a:pt x="14252" y="109"/>
                    <a:pt x="14276" y="86"/>
                    <a:pt x="14252" y="62"/>
                  </a:cubicBezTo>
                  <a:cubicBezTo>
                    <a:pt x="14237" y="17"/>
                    <a:pt x="14222" y="1"/>
                    <a:pt x="14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13"/>
          <p:cNvSpPr/>
          <p:nvPr/>
        </p:nvSpPr>
        <p:spPr>
          <a:xfrm rot="3843304" flipH="1">
            <a:off x="-1726673" y="3761944"/>
            <a:ext cx="3394444" cy="1556024"/>
          </a:xfrm>
          <a:custGeom>
            <a:avLst/>
            <a:gdLst/>
            <a:ahLst/>
            <a:cxnLst/>
            <a:rect l="l" t="t" r="r" b="b"/>
            <a:pathLst>
              <a:path w="135780" h="62242" extrusionOk="0">
                <a:moveTo>
                  <a:pt x="34725" y="0"/>
                </a:moveTo>
                <a:cubicBezTo>
                  <a:pt x="32158" y="0"/>
                  <a:pt x="29687" y="585"/>
                  <a:pt x="27432" y="2020"/>
                </a:cubicBezTo>
                <a:cubicBezTo>
                  <a:pt x="21495" y="5756"/>
                  <a:pt x="0" y="28029"/>
                  <a:pt x="8446" y="44697"/>
                </a:cubicBezTo>
                <a:cubicBezTo>
                  <a:pt x="13458" y="54587"/>
                  <a:pt x="26334" y="57147"/>
                  <a:pt x="28737" y="57673"/>
                </a:cubicBezTo>
                <a:cubicBezTo>
                  <a:pt x="43345" y="60863"/>
                  <a:pt x="55971" y="62241"/>
                  <a:pt x="66817" y="62241"/>
                </a:cubicBezTo>
                <a:cubicBezTo>
                  <a:pt x="135779" y="62241"/>
                  <a:pt x="132763" y="6522"/>
                  <a:pt x="109506" y="6522"/>
                </a:cubicBezTo>
                <a:cubicBezTo>
                  <a:pt x="109308" y="6522"/>
                  <a:pt x="109109" y="6526"/>
                  <a:pt x="108908" y="6534"/>
                </a:cubicBezTo>
                <a:cubicBezTo>
                  <a:pt x="94879" y="7604"/>
                  <a:pt x="90908" y="21124"/>
                  <a:pt x="79841" y="22160"/>
                </a:cubicBezTo>
                <a:cubicBezTo>
                  <a:pt x="79235" y="22217"/>
                  <a:pt x="78653" y="22244"/>
                  <a:pt x="78091" y="22244"/>
                </a:cubicBezTo>
                <a:cubicBezTo>
                  <a:pt x="67400" y="22244"/>
                  <a:pt x="64320" y="12294"/>
                  <a:pt x="50618" y="5078"/>
                </a:cubicBezTo>
                <a:cubicBezTo>
                  <a:pt x="45612" y="2446"/>
                  <a:pt x="39970" y="0"/>
                  <a:pt x="34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txBox="1">
            <a:spLocks noGrp="1"/>
          </p:cNvSpPr>
          <p:nvPr>
            <p:ph type="title"/>
          </p:nvPr>
        </p:nvSpPr>
        <p:spPr>
          <a:xfrm>
            <a:off x="2167800" y="1840000"/>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4" name="Google Shape;1044;p13"/>
          <p:cNvSpPr txBox="1">
            <a:spLocks noGrp="1"/>
          </p:cNvSpPr>
          <p:nvPr>
            <p:ph type="title" idx="2" hasCustomPrompt="1"/>
          </p:nvPr>
        </p:nvSpPr>
        <p:spPr>
          <a:xfrm>
            <a:off x="1365075" y="1912743"/>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5" name="Google Shape;1045;p13"/>
          <p:cNvSpPr txBox="1">
            <a:spLocks noGrp="1"/>
          </p:cNvSpPr>
          <p:nvPr>
            <p:ph type="subTitle" idx="1"/>
          </p:nvPr>
        </p:nvSpPr>
        <p:spPr>
          <a:xfrm>
            <a:off x="2167800" y="21007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6" name="Google Shape;1046;p13"/>
          <p:cNvSpPr txBox="1">
            <a:spLocks noGrp="1"/>
          </p:cNvSpPr>
          <p:nvPr>
            <p:ph type="title" idx="3"/>
          </p:nvPr>
        </p:nvSpPr>
        <p:spPr>
          <a:xfrm>
            <a:off x="5308800" y="1840000"/>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7" name="Google Shape;1047;p13"/>
          <p:cNvSpPr txBox="1">
            <a:spLocks noGrp="1"/>
          </p:cNvSpPr>
          <p:nvPr>
            <p:ph type="title" idx="4" hasCustomPrompt="1"/>
          </p:nvPr>
        </p:nvSpPr>
        <p:spPr>
          <a:xfrm>
            <a:off x="4582275" y="1912743"/>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 name="Google Shape;1048;p13"/>
          <p:cNvSpPr txBox="1">
            <a:spLocks noGrp="1"/>
          </p:cNvSpPr>
          <p:nvPr>
            <p:ph type="subTitle" idx="5"/>
          </p:nvPr>
        </p:nvSpPr>
        <p:spPr>
          <a:xfrm>
            <a:off x="5308800" y="21007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9" name="Google Shape;1049;p13"/>
          <p:cNvSpPr txBox="1">
            <a:spLocks noGrp="1"/>
          </p:cNvSpPr>
          <p:nvPr>
            <p:ph type="title" idx="6"/>
          </p:nvPr>
        </p:nvSpPr>
        <p:spPr>
          <a:xfrm>
            <a:off x="2167800" y="3324575"/>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0" name="Google Shape;1050;p13"/>
          <p:cNvSpPr txBox="1">
            <a:spLocks noGrp="1"/>
          </p:cNvSpPr>
          <p:nvPr>
            <p:ph type="title" idx="7" hasCustomPrompt="1"/>
          </p:nvPr>
        </p:nvSpPr>
        <p:spPr>
          <a:xfrm>
            <a:off x="1365075" y="3397368"/>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1" name="Google Shape;1051;p13"/>
          <p:cNvSpPr txBox="1">
            <a:spLocks noGrp="1"/>
          </p:cNvSpPr>
          <p:nvPr>
            <p:ph type="subTitle" idx="8"/>
          </p:nvPr>
        </p:nvSpPr>
        <p:spPr>
          <a:xfrm>
            <a:off x="2167800" y="35853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2" name="Google Shape;1052;p13"/>
          <p:cNvSpPr txBox="1">
            <a:spLocks noGrp="1"/>
          </p:cNvSpPr>
          <p:nvPr>
            <p:ph type="title" idx="9"/>
          </p:nvPr>
        </p:nvSpPr>
        <p:spPr>
          <a:xfrm>
            <a:off x="5308800" y="3324575"/>
            <a:ext cx="2336400" cy="33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13"/>
          <p:cNvSpPr txBox="1">
            <a:spLocks noGrp="1"/>
          </p:cNvSpPr>
          <p:nvPr>
            <p:ph type="title" idx="13" hasCustomPrompt="1"/>
          </p:nvPr>
        </p:nvSpPr>
        <p:spPr>
          <a:xfrm>
            <a:off x="4582275" y="3397368"/>
            <a:ext cx="731400" cy="40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4" name="Google Shape;1054;p13"/>
          <p:cNvSpPr txBox="1">
            <a:spLocks noGrp="1"/>
          </p:cNvSpPr>
          <p:nvPr>
            <p:ph type="subTitle" idx="14"/>
          </p:nvPr>
        </p:nvSpPr>
        <p:spPr>
          <a:xfrm>
            <a:off x="5308800" y="3585300"/>
            <a:ext cx="233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5" name="Google Shape;1055;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56" name="Google Shape;1056;p13"/>
          <p:cNvGrpSpPr/>
          <p:nvPr/>
        </p:nvGrpSpPr>
        <p:grpSpPr>
          <a:xfrm rot="5400000">
            <a:off x="-319240" y="3413611"/>
            <a:ext cx="1262791" cy="535270"/>
            <a:chOff x="1991294" y="1417190"/>
            <a:chExt cx="941608" cy="382965"/>
          </a:xfrm>
        </p:grpSpPr>
        <p:sp>
          <p:nvSpPr>
            <p:cNvPr id="1057" name="Google Shape;1057;p13"/>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13"/>
          <p:cNvGrpSpPr/>
          <p:nvPr/>
        </p:nvGrpSpPr>
        <p:grpSpPr>
          <a:xfrm rot="-4889685">
            <a:off x="-832768" y="1666812"/>
            <a:ext cx="2188390" cy="1238262"/>
            <a:chOff x="872390" y="3607993"/>
            <a:chExt cx="1825509" cy="1032932"/>
          </a:xfrm>
        </p:grpSpPr>
        <p:sp>
          <p:nvSpPr>
            <p:cNvPr id="1071" name="Google Shape;1071;p13"/>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22"/>
        <p:cNvGrpSpPr/>
        <p:nvPr/>
      </p:nvGrpSpPr>
      <p:grpSpPr>
        <a:xfrm>
          <a:off x="0" y="0"/>
          <a:ext cx="0" cy="0"/>
          <a:chOff x="0" y="0"/>
          <a:chExt cx="0" cy="0"/>
        </a:xfrm>
      </p:grpSpPr>
      <p:sp>
        <p:nvSpPr>
          <p:cNvPr id="1623" name="Google Shape;1623;p18"/>
          <p:cNvSpPr/>
          <p:nvPr/>
        </p:nvSpPr>
        <p:spPr>
          <a:xfrm>
            <a:off x="8101850" y="-363200"/>
            <a:ext cx="898200" cy="898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8"/>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5" name="Google Shape;1625;p18"/>
          <p:cNvSpPr/>
          <p:nvPr/>
        </p:nvSpPr>
        <p:spPr>
          <a:xfrm rot="10800000" flipH="1">
            <a:off x="8517200" y="-916547"/>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rot="4870125">
            <a:off x="-902249" y="4133444"/>
            <a:ext cx="1988882" cy="1378205"/>
          </a:xfrm>
          <a:custGeom>
            <a:avLst/>
            <a:gdLst/>
            <a:ahLst/>
            <a:cxnLst/>
            <a:rect l="l" t="t" r="r" b="b"/>
            <a:pathLst>
              <a:path w="45169" h="32608" extrusionOk="0">
                <a:moveTo>
                  <a:pt x="31582" y="1"/>
                </a:moveTo>
                <a:cubicBezTo>
                  <a:pt x="30767" y="1"/>
                  <a:pt x="29981" y="153"/>
                  <a:pt x="29359" y="456"/>
                </a:cubicBezTo>
                <a:cubicBezTo>
                  <a:pt x="27264" y="1470"/>
                  <a:pt x="25931" y="3564"/>
                  <a:pt x="24777" y="5586"/>
                </a:cubicBezTo>
                <a:cubicBezTo>
                  <a:pt x="23624" y="7608"/>
                  <a:pt x="22453" y="9747"/>
                  <a:pt x="20499" y="11019"/>
                </a:cubicBezTo>
                <a:cubicBezTo>
                  <a:pt x="16982" y="13309"/>
                  <a:pt x="12238" y="11999"/>
                  <a:pt x="8222" y="13231"/>
                </a:cubicBezTo>
                <a:cubicBezTo>
                  <a:pt x="3143" y="14782"/>
                  <a:pt x="1" y="20926"/>
                  <a:pt x="1720" y="25950"/>
                </a:cubicBezTo>
                <a:cubicBezTo>
                  <a:pt x="3079" y="29934"/>
                  <a:pt x="7281" y="32608"/>
                  <a:pt x="11443" y="32608"/>
                </a:cubicBezTo>
                <a:cubicBezTo>
                  <a:pt x="12528" y="32608"/>
                  <a:pt x="13611" y="32426"/>
                  <a:pt x="14640" y="32038"/>
                </a:cubicBezTo>
                <a:cubicBezTo>
                  <a:pt x="15122" y="31853"/>
                  <a:pt x="15593" y="31640"/>
                  <a:pt x="16052" y="31394"/>
                </a:cubicBezTo>
                <a:cubicBezTo>
                  <a:pt x="19754" y="29400"/>
                  <a:pt x="22722" y="25642"/>
                  <a:pt x="26900" y="25423"/>
                </a:cubicBezTo>
                <a:cubicBezTo>
                  <a:pt x="27026" y="25417"/>
                  <a:pt x="27152" y="25414"/>
                  <a:pt x="27277" y="25414"/>
                </a:cubicBezTo>
                <a:cubicBezTo>
                  <a:pt x="29602" y="25414"/>
                  <a:pt x="31801" y="26510"/>
                  <a:pt x="33996" y="27333"/>
                </a:cubicBezTo>
                <a:cubicBezTo>
                  <a:pt x="35317" y="27827"/>
                  <a:pt x="36777" y="28215"/>
                  <a:pt x="38179" y="28215"/>
                </a:cubicBezTo>
                <a:cubicBezTo>
                  <a:pt x="39225" y="28215"/>
                  <a:pt x="40240" y="27999"/>
                  <a:pt x="41142" y="27451"/>
                </a:cubicBezTo>
                <a:cubicBezTo>
                  <a:pt x="45169" y="24992"/>
                  <a:pt x="43965" y="19408"/>
                  <a:pt x="41725" y="16138"/>
                </a:cubicBezTo>
                <a:cubicBezTo>
                  <a:pt x="41030" y="15118"/>
                  <a:pt x="40179" y="14217"/>
                  <a:pt x="39204" y="13461"/>
                </a:cubicBezTo>
                <a:cubicBezTo>
                  <a:pt x="38213" y="12699"/>
                  <a:pt x="36998" y="12268"/>
                  <a:pt x="36085" y="11405"/>
                </a:cubicBezTo>
                <a:cubicBezTo>
                  <a:pt x="33055" y="8555"/>
                  <a:pt x="38079" y="4494"/>
                  <a:pt x="35463" y="1487"/>
                </a:cubicBezTo>
                <a:cubicBezTo>
                  <a:pt x="34597" y="491"/>
                  <a:pt x="33043" y="1"/>
                  <a:pt x="3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18"/>
          <p:cNvGrpSpPr/>
          <p:nvPr/>
        </p:nvGrpSpPr>
        <p:grpSpPr>
          <a:xfrm rot="5400000" flipH="1">
            <a:off x="7415738" y="4222990"/>
            <a:ext cx="1913863" cy="1082926"/>
            <a:chOff x="872390" y="3607993"/>
            <a:chExt cx="1825509" cy="1032932"/>
          </a:xfrm>
        </p:grpSpPr>
        <p:sp>
          <p:nvSpPr>
            <p:cNvPr id="1628" name="Google Shape;1628;p18"/>
            <p:cNvSpPr/>
            <p:nvPr/>
          </p:nvSpPr>
          <p:spPr>
            <a:xfrm>
              <a:off x="997635" y="3607993"/>
              <a:ext cx="849892" cy="245204"/>
            </a:xfrm>
            <a:custGeom>
              <a:avLst/>
              <a:gdLst/>
              <a:ahLst/>
              <a:cxnLst/>
              <a:rect l="l" t="t" r="r" b="b"/>
              <a:pathLst>
                <a:path w="38910" h="11226" extrusionOk="0">
                  <a:moveTo>
                    <a:pt x="23457" y="543"/>
                  </a:moveTo>
                  <a:cubicBezTo>
                    <a:pt x="23598" y="543"/>
                    <a:pt x="23738" y="545"/>
                    <a:pt x="23879" y="547"/>
                  </a:cubicBezTo>
                  <a:cubicBezTo>
                    <a:pt x="25224" y="571"/>
                    <a:pt x="26592" y="760"/>
                    <a:pt x="27914" y="1090"/>
                  </a:cubicBezTo>
                  <a:cubicBezTo>
                    <a:pt x="31595" y="1963"/>
                    <a:pt x="35087" y="3921"/>
                    <a:pt x="37800" y="6635"/>
                  </a:cubicBezTo>
                  <a:cubicBezTo>
                    <a:pt x="35520" y="5895"/>
                    <a:pt x="33132" y="5531"/>
                    <a:pt x="30744" y="5531"/>
                  </a:cubicBezTo>
                  <a:cubicBezTo>
                    <a:pt x="27647" y="5531"/>
                    <a:pt x="24549" y="6144"/>
                    <a:pt x="21685" y="7343"/>
                  </a:cubicBezTo>
                  <a:cubicBezTo>
                    <a:pt x="20835" y="7673"/>
                    <a:pt x="20009" y="8098"/>
                    <a:pt x="19207" y="8475"/>
                  </a:cubicBezTo>
                  <a:cubicBezTo>
                    <a:pt x="17579" y="9278"/>
                    <a:pt x="15904" y="10103"/>
                    <a:pt x="14111" y="10481"/>
                  </a:cubicBezTo>
                  <a:cubicBezTo>
                    <a:pt x="13222" y="10673"/>
                    <a:pt x="12320" y="10748"/>
                    <a:pt x="11412" y="10748"/>
                  </a:cubicBezTo>
                  <a:cubicBezTo>
                    <a:pt x="9645" y="10748"/>
                    <a:pt x="7858" y="10463"/>
                    <a:pt x="6112" y="10198"/>
                  </a:cubicBezTo>
                  <a:cubicBezTo>
                    <a:pt x="4366" y="9938"/>
                    <a:pt x="2572" y="9655"/>
                    <a:pt x="803" y="9632"/>
                  </a:cubicBezTo>
                  <a:cubicBezTo>
                    <a:pt x="3540" y="6918"/>
                    <a:pt x="6772" y="3992"/>
                    <a:pt x="10524" y="2577"/>
                  </a:cubicBezTo>
                  <a:cubicBezTo>
                    <a:pt x="12482" y="1869"/>
                    <a:pt x="14582" y="1562"/>
                    <a:pt x="16588" y="1232"/>
                  </a:cubicBezTo>
                  <a:cubicBezTo>
                    <a:pt x="18835" y="898"/>
                    <a:pt x="21144" y="543"/>
                    <a:pt x="23457" y="543"/>
                  </a:cubicBezTo>
                  <a:close/>
                  <a:moveTo>
                    <a:pt x="23478" y="1"/>
                  </a:moveTo>
                  <a:cubicBezTo>
                    <a:pt x="21142" y="1"/>
                    <a:pt x="18811" y="357"/>
                    <a:pt x="16564" y="713"/>
                  </a:cubicBezTo>
                  <a:cubicBezTo>
                    <a:pt x="14512" y="1019"/>
                    <a:pt x="12388" y="1373"/>
                    <a:pt x="10430" y="2105"/>
                  </a:cubicBezTo>
                  <a:cubicBezTo>
                    <a:pt x="6371" y="3638"/>
                    <a:pt x="2997" y="6824"/>
                    <a:pt x="95" y="9702"/>
                  </a:cubicBezTo>
                  <a:cubicBezTo>
                    <a:pt x="1" y="9750"/>
                    <a:pt x="1" y="9867"/>
                    <a:pt x="48" y="9962"/>
                  </a:cubicBezTo>
                  <a:cubicBezTo>
                    <a:pt x="71" y="10033"/>
                    <a:pt x="119" y="10080"/>
                    <a:pt x="189" y="10103"/>
                  </a:cubicBezTo>
                  <a:cubicBezTo>
                    <a:pt x="205" y="10103"/>
                    <a:pt x="221" y="10114"/>
                    <a:pt x="250" y="10114"/>
                  </a:cubicBezTo>
                  <a:cubicBezTo>
                    <a:pt x="265" y="10114"/>
                    <a:pt x="284" y="10111"/>
                    <a:pt x="307" y="10103"/>
                  </a:cubicBezTo>
                  <a:cubicBezTo>
                    <a:pt x="485" y="10097"/>
                    <a:pt x="662" y="10094"/>
                    <a:pt x="840" y="10094"/>
                  </a:cubicBezTo>
                  <a:cubicBezTo>
                    <a:pt x="2578" y="10094"/>
                    <a:pt x="4333" y="10391"/>
                    <a:pt x="6088" y="10670"/>
                  </a:cubicBezTo>
                  <a:cubicBezTo>
                    <a:pt x="7834" y="10948"/>
                    <a:pt x="9630" y="11226"/>
                    <a:pt x="11423" y="11226"/>
                  </a:cubicBezTo>
                  <a:cubicBezTo>
                    <a:pt x="12370" y="11226"/>
                    <a:pt x="13315" y="11148"/>
                    <a:pt x="14252" y="10953"/>
                  </a:cubicBezTo>
                  <a:cubicBezTo>
                    <a:pt x="16116" y="10552"/>
                    <a:pt x="17815" y="9726"/>
                    <a:pt x="19467" y="8900"/>
                  </a:cubicBezTo>
                  <a:cubicBezTo>
                    <a:pt x="20269" y="8499"/>
                    <a:pt x="21095" y="8098"/>
                    <a:pt x="21921" y="7744"/>
                  </a:cubicBezTo>
                  <a:cubicBezTo>
                    <a:pt x="24701" y="6566"/>
                    <a:pt x="27722" y="5974"/>
                    <a:pt x="30741" y="5974"/>
                  </a:cubicBezTo>
                  <a:cubicBezTo>
                    <a:pt x="33410" y="5974"/>
                    <a:pt x="36077" y="6437"/>
                    <a:pt x="38579" y="7366"/>
                  </a:cubicBezTo>
                  <a:cubicBezTo>
                    <a:pt x="38601" y="7372"/>
                    <a:pt x="38625" y="7375"/>
                    <a:pt x="38649" y="7375"/>
                  </a:cubicBezTo>
                  <a:cubicBezTo>
                    <a:pt x="38726" y="7375"/>
                    <a:pt x="38808" y="7344"/>
                    <a:pt x="38862" y="7272"/>
                  </a:cubicBezTo>
                  <a:cubicBezTo>
                    <a:pt x="38909" y="7178"/>
                    <a:pt x="38886" y="7060"/>
                    <a:pt x="38815" y="6989"/>
                  </a:cubicBezTo>
                  <a:cubicBezTo>
                    <a:pt x="34992" y="2765"/>
                    <a:pt x="29424" y="170"/>
                    <a:pt x="23903" y="5"/>
                  </a:cubicBezTo>
                  <a:cubicBezTo>
                    <a:pt x="23761" y="2"/>
                    <a:pt x="23619" y="1"/>
                    <a:pt x="23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8"/>
            <p:cNvSpPr/>
            <p:nvPr/>
          </p:nvSpPr>
          <p:spPr>
            <a:xfrm>
              <a:off x="1031142" y="3831245"/>
              <a:ext cx="316978" cy="613840"/>
            </a:xfrm>
            <a:custGeom>
              <a:avLst/>
              <a:gdLst/>
              <a:ahLst/>
              <a:cxnLst/>
              <a:rect l="l" t="t" r="r" b="b"/>
              <a:pathLst>
                <a:path w="14512" h="28103" extrusionOk="0">
                  <a:moveTo>
                    <a:pt x="472" y="496"/>
                  </a:moveTo>
                  <a:cubicBezTo>
                    <a:pt x="2431" y="991"/>
                    <a:pt x="4295" y="2502"/>
                    <a:pt x="5545" y="4696"/>
                  </a:cubicBezTo>
                  <a:cubicBezTo>
                    <a:pt x="6772" y="6819"/>
                    <a:pt x="7362" y="9273"/>
                    <a:pt x="7881" y="11444"/>
                  </a:cubicBezTo>
                  <a:lnTo>
                    <a:pt x="7905" y="11539"/>
                  </a:lnTo>
                  <a:cubicBezTo>
                    <a:pt x="8471" y="13827"/>
                    <a:pt x="9061" y="16234"/>
                    <a:pt x="10217" y="18358"/>
                  </a:cubicBezTo>
                  <a:cubicBezTo>
                    <a:pt x="10595" y="19065"/>
                    <a:pt x="11043" y="19726"/>
                    <a:pt x="11491" y="20387"/>
                  </a:cubicBezTo>
                  <a:cubicBezTo>
                    <a:pt x="12010" y="21189"/>
                    <a:pt x="12577" y="22015"/>
                    <a:pt x="12978" y="22864"/>
                  </a:cubicBezTo>
                  <a:cubicBezTo>
                    <a:pt x="13379" y="23667"/>
                    <a:pt x="14157" y="25625"/>
                    <a:pt x="13450" y="27371"/>
                  </a:cubicBezTo>
                  <a:cubicBezTo>
                    <a:pt x="12152" y="25318"/>
                    <a:pt x="10028" y="24044"/>
                    <a:pt x="7975" y="22794"/>
                  </a:cubicBezTo>
                  <a:cubicBezTo>
                    <a:pt x="5899" y="21567"/>
                    <a:pt x="3752" y="20269"/>
                    <a:pt x="2525" y="18192"/>
                  </a:cubicBezTo>
                  <a:cubicBezTo>
                    <a:pt x="1274" y="16116"/>
                    <a:pt x="1156" y="13473"/>
                    <a:pt x="1062" y="11185"/>
                  </a:cubicBezTo>
                  <a:cubicBezTo>
                    <a:pt x="1015" y="9415"/>
                    <a:pt x="897" y="7527"/>
                    <a:pt x="779" y="5687"/>
                  </a:cubicBezTo>
                  <a:cubicBezTo>
                    <a:pt x="661" y="3964"/>
                    <a:pt x="543" y="2195"/>
                    <a:pt x="472" y="496"/>
                  </a:cubicBezTo>
                  <a:close/>
                  <a:moveTo>
                    <a:pt x="307" y="0"/>
                  </a:moveTo>
                  <a:cubicBezTo>
                    <a:pt x="213" y="0"/>
                    <a:pt x="142" y="0"/>
                    <a:pt x="95" y="48"/>
                  </a:cubicBezTo>
                  <a:cubicBezTo>
                    <a:pt x="24" y="95"/>
                    <a:pt x="0" y="166"/>
                    <a:pt x="0" y="236"/>
                  </a:cubicBezTo>
                  <a:cubicBezTo>
                    <a:pt x="71" y="2006"/>
                    <a:pt x="189" y="3894"/>
                    <a:pt x="307" y="5710"/>
                  </a:cubicBezTo>
                  <a:cubicBezTo>
                    <a:pt x="425" y="7551"/>
                    <a:pt x="543" y="9439"/>
                    <a:pt x="590" y="11208"/>
                  </a:cubicBezTo>
                  <a:cubicBezTo>
                    <a:pt x="685" y="13568"/>
                    <a:pt x="779" y="16258"/>
                    <a:pt x="2100" y="18476"/>
                  </a:cubicBezTo>
                  <a:cubicBezTo>
                    <a:pt x="3398" y="20623"/>
                    <a:pt x="5616" y="21944"/>
                    <a:pt x="7740" y="23218"/>
                  </a:cubicBezTo>
                  <a:cubicBezTo>
                    <a:pt x="9887" y="24516"/>
                    <a:pt x="12105" y="25837"/>
                    <a:pt x="13284" y="27984"/>
                  </a:cubicBezTo>
                  <a:cubicBezTo>
                    <a:pt x="13308" y="28055"/>
                    <a:pt x="13379" y="28079"/>
                    <a:pt x="13426" y="28102"/>
                  </a:cubicBezTo>
                  <a:cubicBezTo>
                    <a:pt x="13426" y="28102"/>
                    <a:pt x="13450" y="28102"/>
                    <a:pt x="13520" y="28079"/>
                  </a:cubicBezTo>
                  <a:cubicBezTo>
                    <a:pt x="13591" y="28079"/>
                    <a:pt x="13686" y="28055"/>
                    <a:pt x="13709" y="27961"/>
                  </a:cubicBezTo>
                  <a:cubicBezTo>
                    <a:pt x="14511" y="26522"/>
                    <a:pt x="14393" y="24563"/>
                    <a:pt x="13450" y="22628"/>
                  </a:cubicBezTo>
                  <a:cubicBezTo>
                    <a:pt x="13048" y="21732"/>
                    <a:pt x="12459" y="20882"/>
                    <a:pt x="11916" y="20080"/>
                  </a:cubicBezTo>
                  <a:cubicBezTo>
                    <a:pt x="11468" y="19467"/>
                    <a:pt x="11043" y="18782"/>
                    <a:pt x="10642" y="18098"/>
                  </a:cubicBezTo>
                  <a:cubicBezTo>
                    <a:pt x="9533" y="16045"/>
                    <a:pt x="8943" y="13686"/>
                    <a:pt x="8400" y="11421"/>
                  </a:cubicBezTo>
                  <a:lnTo>
                    <a:pt x="8377" y="11326"/>
                  </a:lnTo>
                  <a:cubicBezTo>
                    <a:pt x="7857" y="9132"/>
                    <a:pt x="7268" y="6631"/>
                    <a:pt x="5993" y="4460"/>
                  </a:cubicBezTo>
                  <a:cubicBezTo>
                    <a:pt x="4578" y="2053"/>
                    <a:pt x="2501" y="449"/>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8"/>
            <p:cNvSpPr/>
            <p:nvPr/>
          </p:nvSpPr>
          <p:spPr>
            <a:xfrm>
              <a:off x="1239344" y="3727996"/>
              <a:ext cx="705578" cy="267833"/>
            </a:xfrm>
            <a:custGeom>
              <a:avLst/>
              <a:gdLst/>
              <a:ahLst/>
              <a:cxnLst/>
              <a:rect l="l" t="t" r="r" b="b"/>
              <a:pathLst>
                <a:path w="32303" h="12262" extrusionOk="0">
                  <a:moveTo>
                    <a:pt x="31359" y="1589"/>
                  </a:moveTo>
                  <a:lnTo>
                    <a:pt x="31359" y="1589"/>
                  </a:lnTo>
                  <a:cubicBezTo>
                    <a:pt x="30108" y="4916"/>
                    <a:pt x="27607" y="7748"/>
                    <a:pt x="24328" y="9470"/>
                  </a:cubicBezTo>
                  <a:cubicBezTo>
                    <a:pt x="21408" y="11053"/>
                    <a:pt x="17896" y="11884"/>
                    <a:pt x="14059" y="11884"/>
                  </a:cubicBezTo>
                  <a:cubicBezTo>
                    <a:pt x="13493" y="11884"/>
                    <a:pt x="12920" y="11866"/>
                    <a:pt x="12341" y="11830"/>
                  </a:cubicBezTo>
                  <a:cubicBezTo>
                    <a:pt x="8377" y="11594"/>
                    <a:pt x="4555" y="10367"/>
                    <a:pt x="827" y="9116"/>
                  </a:cubicBezTo>
                  <a:cubicBezTo>
                    <a:pt x="7197" y="5766"/>
                    <a:pt x="14370" y="3996"/>
                    <a:pt x="21590" y="3949"/>
                  </a:cubicBezTo>
                  <a:lnTo>
                    <a:pt x="22676" y="3949"/>
                  </a:lnTo>
                  <a:cubicBezTo>
                    <a:pt x="23109" y="3962"/>
                    <a:pt x="23545" y="3971"/>
                    <a:pt x="23981" y="3971"/>
                  </a:cubicBezTo>
                  <a:cubicBezTo>
                    <a:pt x="25135" y="3971"/>
                    <a:pt x="26295" y="3905"/>
                    <a:pt x="27442" y="3666"/>
                  </a:cubicBezTo>
                  <a:cubicBezTo>
                    <a:pt x="29047" y="3312"/>
                    <a:pt x="30415" y="2580"/>
                    <a:pt x="31359" y="1589"/>
                  </a:cubicBezTo>
                  <a:close/>
                  <a:moveTo>
                    <a:pt x="32035" y="0"/>
                  </a:moveTo>
                  <a:cubicBezTo>
                    <a:pt x="31947" y="0"/>
                    <a:pt x="31867" y="35"/>
                    <a:pt x="31831" y="126"/>
                  </a:cubicBezTo>
                  <a:cubicBezTo>
                    <a:pt x="31052" y="1589"/>
                    <a:pt x="29448" y="2722"/>
                    <a:pt x="27348" y="3170"/>
                  </a:cubicBezTo>
                  <a:cubicBezTo>
                    <a:pt x="26165" y="3410"/>
                    <a:pt x="24940" y="3462"/>
                    <a:pt x="23728" y="3462"/>
                  </a:cubicBezTo>
                  <a:cubicBezTo>
                    <a:pt x="23391" y="3462"/>
                    <a:pt x="23056" y="3458"/>
                    <a:pt x="22723" y="3453"/>
                  </a:cubicBezTo>
                  <a:lnTo>
                    <a:pt x="21590" y="3453"/>
                  </a:lnTo>
                  <a:cubicBezTo>
                    <a:pt x="14087" y="3477"/>
                    <a:pt x="6702" y="5365"/>
                    <a:pt x="119" y="8951"/>
                  </a:cubicBezTo>
                  <a:cubicBezTo>
                    <a:pt x="24" y="8998"/>
                    <a:pt x="1" y="9093"/>
                    <a:pt x="1" y="9187"/>
                  </a:cubicBezTo>
                  <a:cubicBezTo>
                    <a:pt x="1" y="9258"/>
                    <a:pt x="48" y="9352"/>
                    <a:pt x="142" y="9376"/>
                  </a:cubicBezTo>
                  <a:cubicBezTo>
                    <a:pt x="2384" y="10154"/>
                    <a:pt x="4649" y="10933"/>
                    <a:pt x="6985" y="11476"/>
                  </a:cubicBezTo>
                  <a:cubicBezTo>
                    <a:pt x="8731" y="11900"/>
                    <a:pt x="10501" y="12207"/>
                    <a:pt x="12294" y="12207"/>
                  </a:cubicBezTo>
                  <a:cubicBezTo>
                    <a:pt x="12885" y="12243"/>
                    <a:pt x="13469" y="12262"/>
                    <a:pt x="14047" y="12262"/>
                  </a:cubicBezTo>
                  <a:cubicBezTo>
                    <a:pt x="17972" y="12262"/>
                    <a:pt x="21581" y="11428"/>
                    <a:pt x="24563" y="9824"/>
                  </a:cubicBezTo>
                  <a:cubicBezTo>
                    <a:pt x="28433" y="7795"/>
                    <a:pt x="31241" y="4279"/>
                    <a:pt x="32279" y="268"/>
                  </a:cubicBezTo>
                  <a:cubicBezTo>
                    <a:pt x="32303" y="197"/>
                    <a:pt x="32232" y="32"/>
                    <a:pt x="32114" y="8"/>
                  </a:cubicBezTo>
                  <a:cubicBezTo>
                    <a:pt x="32087" y="3"/>
                    <a:pt x="32061" y="0"/>
                    <a:pt x="3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8"/>
            <p:cNvSpPr/>
            <p:nvPr/>
          </p:nvSpPr>
          <p:spPr>
            <a:xfrm>
              <a:off x="1324901" y="3987572"/>
              <a:ext cx="562816" cy="653353"/>
            </a:xfrm>
            <a:custGeom>
              <a:avLst/>
              <a:gdLst/>
              <a:ahLst/>
              <a:cxnLst/>
              <a:rect l="l" t="t" r="r" b="b"/>
              <a:pathLst>
                <a:path w="25767" h="29912" extrusionOk="0">
                  <a:moveTo>
                    <a:pt x="567" y="606"/>
                  </a:moveTo>
                  <a:lnTo>
                    <a:pt x="567" y="606"/>
                  </a:lnTo>
                  <a:cubicBezTo>
                    <a:pt x="2242" y="1432"/>
                    <a:pt x="3351" y="3013"/>
                    <a:pt x="4460" y="4688"/>
                  </a:cubicBezTo>
                  <a:cubicBezTo>
                    <a:pt x="5498" y="6198"/>
                    <a:pt x="6560" y="7732"/>
                    <a:pt x="8047" y="8747"/>
                  </a:cubicBezTo>
                  <a:cubicBezTo>
                    <a:pt x="9179" y="9478"/>
                    <a:pt x="10500" y="9903"/>
                    <a:pt x="11775" y="10280"/>
                  </a:cubicBezTo>
                  <a:cubicBezTo>
                    <a:pt x="12270" y="10422"/>
                    <a:pt x="12813" y="10611"/>
                    <a:pt x="13308" y="10776"/>
                  </a:cubicBezTo>
                  <a:cubicBezTo>
                    <a:pt x="16989" y="12097"/>
                    <a:pt x="20269" y="14811"/>
                    <a:pt x="22275" y="18185"/>
                  </a:cubicBezTo>
                  <a:cubicBezTo>
                    <a:pt x="24162" y="21370"/>
                    <a:pt x="25059" y="25075"/>
                    <a:pt x="24776" y="28543"/>
                  </a:cubicBezTo>
                  <a:cubicBezTo>
                    <a:pt x="23289" y="24296"/>
                    <a:pt x="20057" y="20686"/>
                    <a:pt x="16022" y="18751"/>
                  </a:cubicBezTo>
                  <a:cubicBezTo>
                    <a:pt x="14842" y="18185"/>
                    <a:pt x="13544" y="17736"/>
                    <a:pt x="12317" y="17288"/>
                  </a:cubicBezTo>
                  <a:cubicBezTo>
                    <a:pt x="10099" y="16533"/>
                    <a:pt x="7811" y="15731"/>
                    <a:pt x="6041" y="14197"/>
                  </a:cubicBezTo>
                  <a:cubicBezTo>
                    <a:pt x="3681" y="12168"/>
                    <a:pt x="2596" y="9030"/>
                    <a:pt x="1912" y="6529"/>
                  </a:cubicBezTo>
                  <a:cubicBezTo>
                    <a:pt x="1393" y="4594"/>
                    <a:pt x="992" y="2588"/>
                    <a:pt x="567" y="606"/>
                  </a:cubicBezTo>
                  <a:close/>
                  <a:moveTo>
                    <a:pt x="258" y="1"/>
                  </a:moveTo>
                  <a:cubicBezTo>
                    <a:pt x="210" y="1"/>
                    <a:pt x="160" y="12"/>
                    <a:pt x="119" y="40"/>
                  </a:cubicBezTo>
                  <a:cubicBezTo>
                    <a:pt x="48" y="111"/>
                    <a:pt x="1" y="182"/>
                    <a:pt x="48" y="276"/>
                  </a:cubicBezTo>
                  <a:cubicBezTo>
                    <a:pt x="449" y="2376"/>
                    <a:pt x="897" y="4547"/>
                    <a:pt x="1487" y="6670"/>
                  </a:cubicBezTo>
                  <a:cubicBezTo>
                    <a:pt x="2195" y="9219"/>
                    <a:pt x="3304" y="12428"/>
                    <a:pt x="5758" y="14575"/>
                  </a:cubicBezTo>
                  <a:cubicBezTo>
                    <a:pt x="7598" y="16179"/>
                    <a:pt x="9911" y="17005"/>
                    <a:pt x="12199" y="17760"/>
                  </a:cubicBezTo>
                  <a:cubicBezTo>
                    <a:pt x="13403" y="18185"/>
                    <a:pt x="14677" y="18610"/>
                    <a:pt x="15857" y="19176"/>
                  </a:cubicBezTo>
                  <a:cubicBezTo>
                    <a:pt x="20104" y="21229"/>
                    <a:pt x="23407" y="25169"/>
                    <a:pt x="24658" y="29723"/>
                  </a:cubicBezTo>
                  <a:cubicBezTo>
                    <a:pt x="24705" y="29794"/>
                    <a:pt x="24752" y="29864"/>
                    <a:pt x="24846" y="29888"/>
                  </a:cubicBezTo>
                  <a:cubicBezTo>
                    <a:pt x="24846" y="29888"/>
                    <a:pt x="24870" y="29888"/>
                    <a:pt x="24964" y="29912"/>
                  </a:cubicBezTo>
                  <a:cubicBezTo>
                    <a:pt x="25059" y="29912"/>
                    <a:pt x="25130" y="29841"/>
                    <a:pt x="25177" y="29723"/>
                  </a:cubicBezTo>
                  <a:cubicBezTo>
                    <a:pt x="25767" y="25877"/>
                    <a:pt x="24870" y="21583"/>
                    <a:pt x="22723" y="17949"/>
                  </a:cubicBezTo>
                  <a:cubicBezTo>
                    <a:pt x="20646" y="14457"/>
                    <a:pt x="17320" y="11696"/>
                    <a:pt x="13521" y="10328"/>
                  </a:cubicBezTo>
                  <a:cubicBezTo>
                    <a:pt x="12978" y="10162"/>
                    <a:pt x="12459" y="9974"/>
                    <a:pt x="11963" y="9832"/>
                  </a:cubicBezTo>
                  <a:cubicBezTo>
                    <a:pt x="10713" y="9455"/>
                    <a:pt x="9439" y="9077"/>
                    <a:pt x="8353" y="8369"/>
                  </a:cubicBezTo>
                  <a:cubicBezTo>
                    <a:pt x="6914" y="7425"/>
                    <a:pt x="5899" y="5915"/>
                    <a:pt x="4908" y="4476"/>
                  </a:cubicBezTo>
                  <a:cubicBezTo>
                    <a:pt x="3658" y="2706"/>
                    <a:pt x="2407" y="842"/>
                    <a:pt x="355" y="16"/>
                  </a:cubicBezTo>
                  <a:cubicBezTo>
                    <a:pt x="325" y="7"/>
                    <a:pt x="292"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8"/>
            <p:cNvSpPr/>
            <p:nvPr/>
          </p:nvSpPr>
          <p:spPr>
            <a:xfrm>
              <a:off x="1676915" y="3696936"/>
              <a:ext cx="528283" cy="429445"/>
            </a:xfrm>
            <a:custGeom>
              <a:avLst/>
              <a:gdLst/>
              <a:ahLst/>
              <a:cxnLst/>
              <a:rect l="l" t="t" r="r" b="b"/>
              <a:pathLst>
                <a:path w="24186" h="19661" extrusionOk="0">
                  <a:moveTo>
                    <a:pt x="23619" y="911"/>
                  </a:moveTo>
                  <a:lnTo>
                    <a:pt x="23619" y="911"/>
                  </a:lnTo>
                  <a:cubicBezTo>
                    <a:pt x="23124" y="4238"/>
                    <a:pt x="21779" y="7565"/>
                    <a:pt x="19820" y="10609"/>
                  </a:cubicBezTo>
                  <a:cubicBezTo>
                    <a:pt x="17579" y="14030"/>
                    <a:pt x="14653" y="16579"/>
                    <a:pt x="11350" y="17971"/>
                  </a:cubicBezTo>
                  <a:cubicBezTo>
                    <a:pt x="9404" y="18774"/>
                    <a:pt x="7403" y="19184"/>
                    <a:pt x="5483" y="19184"/>
                  </a:cubicBezTo>
                  <a:cubicBezTo>
                    <a:pt x="4074" y="19184"/>
                    <a:pt x="2708" y="18963"/>
                    <a:pt x="1439" y="18513"/>
                  </a:cubicBezTo>
                  <a:cubicBezTo>
                    <a:pt x="4177" y="18325"/>
                    <a:pt x="6866" y="17027"/>
                    <a:pt x="8636" y="14998"/>
                  </a:cubicBezTo>
                  <a:cubicBezTo>
                    <a:pt x="9533" y="13959"/>
                    <a:pt x="10193" y="12756"/>
                    <a:pt x="10878" y="11600"/>
                  </a:cubicBezTo>
                  <a:cubicBezTo>
                    <a:pt x="11562" y="10420"/>
                    <a:pt x="12246" y="9240"/>
                    <a:pt x="13119" y="8249"/>
                  </a:cubicBezTo>
                  <a:cubicBezTo>
                    <a:pt x="14606" y="6574"/>
                    <a:pt x="16635" y="5418"/>
                    <a:pt x="18570" y="4333"/>
                  </a:cubicBezTo>
                  <a:cubicBezTo>
                    <a:pt x="20339" y="3342"/>
                    <a:pt x="22180" y="2327"/>
                    <a:pt x="23619" y="911"/>
                  </a:cubicBezTo>
                  <a:close/>
                  <a:moveTo>
                    <a:pt x="23934" y="1"/>
                  </a:moveTo>
                  <a:cubicBezTo>
                    <a:pt x="23869" y="1"/>
                    <a:pt x="23806" y="17"/>
                    <a:pt x="23761" y="62"/>
                  </a:cubicBezTo>
                  <a:cubicBezTo>
                    <a:pt x="22298" y="1714"/>
                    <a:pt x="20292" y="2846"/>
                    <a:pt x="18334" y="3931"/>
                  </a:cubicBezTo>
                  <a:cubicBezTo>
                    <a:pt x="16375" y="5064"/>
                    <a:pt x="14299" y="6197"/>
                    <a:pt x="12765" y="7943"/>
                  </a:cubicBezTo>
                  <a:cubicBezTo>
                    <a:pt x="11845" y="8981"/>
                    <a:pt x="11184" y="10184"/>
                    <a:pt x="10500" y="11364"/>
                  </a:cubicBezTo>
                  <a:cubicBezTo>
                    <a:pt x="9816" y="12497"/>
                    <a:pt x="9132" y="13676"/>
                    <a:pt x="8282" y="14667"/>
                  </a:cubicBezTo>
                  <a:cubicBezTo>
                    <a:pt x="6443" y="16798"/>
                    <a:pt x="3539" y="18076"/>
                    <a:pt x="703" y="18076"/>
                  </a:cubicBezTo>
                  <a:cubicBezTo>
                    <a:pt x="555" y="18076"/>
                    <a:pt x="407" y="18072"/>
                    <a:pt x="260" y="18065"/>
                  </a:cubicBezTo>
                  <a:cubicBezTo>
                    <a:pt x="142" y="18065"/>
                    <a:pt x="47" y="18136"/>
                    <a:pt x="24" y="18254"/>
                  </a:cubicBezTo>
                  <a:cubicBezTo>
                    <a:pt x="0" y="18348"/>
                    <a:pt x="47" y="18443"/>
                    <a:pt x="142" y="18513"/>
                  </a:cubicBezTo>
                  <a:cubicBezTo>
                    <a:pt x="873" y="18867"/>
                    <a:pt x="1628" y="19127"/>
                    <a:pt x="2407" y="19316"/>
                  </a:cubicBezTo>
                  <a:cubicBezTo>
                    <a:pt x="3398" y="19545"/>
                    <a:pt x="4434" y="19660"/>
                    <a:pt x="5490" y="19660"/>
                  </a:cubicBezTo>
                  <a:cubicBezTo>
                    <a:pt x="7477" y="19660"/>
                    <a:pt x="9534" y="19251"/>
                    <a:pt x="11491" y="18419"/>
                  </a:cubicBezTo>
                  <a:cubicBezTo>
                    <a:pt x="14889" y="17003"/>
                    <a:pt x="17909" y="14384"/>
                    <a:pt x="20198" y="10868"/>
                  </a:cubicBezTo>
                  <a:cubicBezTo>
                    <a:pt x="22345" y="7565"/>
                    <a:pt x="23737" y="3908"/>
                    <a:pt x="24185" y="251"/>
                  </a:cubicBezTo>
                  <a:cubicBezTo>
                    <a:pt x="24185" y="156"/>
                    <a:pt x="24115" y="38"/>
                    <a:pt x="24044" y="15"/>
                  </a:cubicBezTo>
                  <a:cubicBezTo>
                    <a:pt x="24009" y="6"/>
                    <a:pt x="23972" y="1"/>
                    <a:pt x="2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8"/>
            <p:cNvSpPr/>
            <p:nvPr/>
          </p:nvSpPr>
          <p:spPr>
            <a:xfrm>
              <a:off x="1726388" y="4110764"/>
              <a:ext cx="633935" cy="507292"/>
            </a:xfrm>
            <a:custGeom>
              <a:avLst/>
              <a:gdLst/>
              <a:ahLst/>
              <a:cxnLst/>
              <a:rect l="l" t="t" r="r" b="b"/>
              <a:pathLst>
                <a:path w="29023" h="23225" extrusionOk="0">
                  <a:moveTo>
                    <a:pt x="1794" y="889"/>
                  </a:moveTo>
                  <a:cubicBezTo>
                    <a:pt x="9792" y="3107"/>
                    <a:pt x="17178" y="8416"/>
                    <a:pt x="21779" y="15282"/>
                  </a:cubicBezTo>
                  <a:lnTo>
                    <a:pt x="22557" y="16532"/>
                  </a:lnTo>
                  <a:cubicBezTo>
                    <a:pt x="23973" y="18727"/>
                    <a:pt x="25460" y="20968"/>
                    <a:pt x="27607" y="22549"/>
                  </a:cubicBezTo>
                  <a:cubicBezTo>
                    <a:pt x="18475" y="20709"/>
                    <a:pt x="10123" y="14645"/>
                    <a:pt x="5640" y="6457"/>
                  </a:cubicBezTo>
                  <a:cubicBezTo>
                    <a:pt x="5451" y="6127"/>
                    <a:pt x="5286" y="5797"/>
                    <a:pt x="5097" y="5466"/>
                  </a:cubicBezTo>
                  <a:cubicBezTo>
                    <a:pt x="4625" y="4570"/>
                    <a:pt x="4153" y="3649"/>
                    <a:pt x="3563" y="2800"/>
                  </a:cubicBezTo>
                  <a:cubicBezTo>
                    <a:pt x="3044" y="1998"/>
                    <a:pt x="2407" y="1384"/>
                    <a:pt x="1794" y="889"/>
                  </a:cubicBezTo>
                  <a:close/>
                  <a:moveTo>
                    <a:pt x="230" y="1"/>
                  </a:moveTo>
                  <a:cubicBezTo>
                    <a:pt x="134" y="1"/>
                    <a:pt x="42" y="64"/>
                    <a:pt x="24" y="157"/>
                  </a:cubicBezTo>
                  <a:cubicBezTo>
                    <a:pt x="0" y="275"/>
                    <a:pt x="48" y="393"/>
                    <a:pt x="189" y="440"/>
                  </a:cubicBezTo>
                  <a:cubicBezTo>
                    <a:pt x="1298" y="889"/>
                    <a:pt x="2313" y="1738"/>
                    <a:pt x="3209" y="3036"/>
                  </a:cubicBezTo>
                  <a:cubicBezTo>
                    <a:pt x="3776" y="3862"/>
                    <a:pt x="4247" y="4782"/>
                    <a:pt x="4719" y="5679"/>
                  </a:cubicBezTo>
                  <a:cubicBezTo>
                    <a:pt x="4908" y="5985"/>
                    <a:pt x="5073" y="6339"/>
                    <a:pt x="5262" y="6670"/>
                  </a:cubicBezTo>
                  <a:cubicBezTo>
                    <a:pt x="9580" y="14598"/>
                    <a:pt x="17484" y="20591"/>
                    <a:pt x="26285" y="22714"/>
                  </a:cubicBezTo>
                  <a:cubicBezTo>
                    <a:pt x="27088" y="22927"/>
                    <a:pt x="27914" y="23092"/>
                    <a:pt x="28739" y="23210"/>
                  </a:cubicBezTo>
                  <a:cubicBezTo>
                    <a:pt x="28765" y="23220"/>
                    <a:pt x="28790" y="23225"/>
                    <a:pt x="28814" y="23225"/>
                  </a:cubicBezTo>
                  <a:cubicBezTo>
                    <a:pt x="28903" y="23225"/>
                    <a:pt x="28980" y="23161"/>
                    <a:pt x="28999" y="23068"/>
                  </a:cubicBezTo>
                  <a:cubicBezTo>
                    <a:pt x="29023" y="22950"/>
                    <a:pt x="28975" y="22832"/>
                    <a:pt x="28881" y="22785"/>
                  </a:cubicBezTo>
                  <a:cubicBezTo>
                    <a:pt x="26262" y="21299"/>
                    <a:pt x="24657" y="18845"/>
                    <a:pt x="22982" y="16249"/>
                  </a:cubicBezTo>
                  <a:cubicBezTo>
                    <a:pt x="22675" y="15848"/>
                    <a:pt x="22416" y="15423"/>
                    <a:pt x="22156" y="15022"/>
                  </a:cubicBezTo>
                  <a:cubicBezTo>
                    <a:pt x="17201" y="7566"/>
                    <a:pt x="9061" y="1951"/>
                    <a:pt x="307" y="16"/>
                  </a:cubicBezTo>
                  <a:cubicBezTo>
                    <a:pt x="282" y="6"/>
                    <a:pt x="256"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8"/>
            <p:cNvSpPr/>
            <p:nvPr/>
          </p:nvSpPr>
          <p:spPr>
            <a:xfrm>
              <a:off x="1948002" y="4126753"/>
              <a:ext cx="749897" cy="190641"/>
            </a:xfrm>
            <a:custGeom>
              <a:avLst/>
              <a:gdLst/>
              <a:ahLst/>
              <a:cxnLst/>
              <a:rect l="l" t="t" r="r" b="b"/>
              <a:pathLst>
                <a:path w="34332" h="8728" extrusionOk="0">
                  <a:moveTo>
                    <a:pt x="11534" y="412"/>
                  </a:moveTo>
                  <a:cubicBezTo>
                    <a:pt x="11766" y="412"/>
                    <a:pt x="11996" y="413"/>
                    <a:pt x="12223" y="416"/>
                  </a:cubicBezTo>
                  <a:cubicBezTo>
                    <a:pt x="16729" y="534"/>
                    <a:pt x="20646" y="1360"/>
                    <a:pt x="23902" y="2870"/>
                  </a:cubicBezTo>
                  <a:cubicBezTo>
                    <a:pt x="25106" y="3436"/>
                    <a:pt x="26262" y="4144"/>
                    <a:pt x="27394" y="4781"/>
                  </a:cubicBezTo>
                  <a:cubicBezTo>
                    <a:pt x="29235" y="5843"/>
                    <a:pt x="31122" y="6952"/>
                    <a:pt x="33152" y="7566"/>
                  </a:cubicBezTo>
                  <a:cubicBezTo>
                    <a:pt x="31073" y="8038"/>
                    <a:pt x="28879" y="8275"/>
                    <a:pt x="26580" y="8275"/>
                  </a:cubicBezTo>
                  <a:cubicBezTo>
                    <a:pt x="23478" y="8275"/>
                    <a:pt x="20185" y="7843"/>
                    <a:pt x="16729" y="6976"/>
                  </a:cubicBezTo>
                  <a:cubicBezTo>
                    <a:pt x="14181" y="6315"/>
                    <a:pt x="11444" y="5442"/>
                    <a:pt x="8377" y="4262"/>
                  </a:cubicBezTo>
                  <a:cubicBezTo>
                    <a:pt x="7173" y="3790"/>
                    <a:pt x="5876" y="3295"/>
                    <a:pt x="4365" y="2634"/>
                  </a:cubicBezTo>
                  <a:cubicBezTo>
                    <a:pt x="3988" y="2493"/>
                    <a:pt x="3563" y="2304"/>
                    <a:pt x="3162" y="2162"/>
                  </a:cubicBezTo>
                  <a:cubicBezTo>
                    <a:pt x="2360" y="1832"/>
                    <a:pt x="1534" y="1549"/>
                    <a:pt x="803" y="1124"/>
                  </a:cubicBezTo>
                  <a:cubicBezTo>
                    <a:pt x="1251" y="1006"/>
                    <a:pt x="1841" y="983"/>
                    <a:pt x="2313" y="983"/>
                  </a:cubicBezTo>
                  <a:cubicBezTo>
                    <a:pt x="2596" y="959"/>
                    <a:pt x="2855" y="959"/>
                    <a:pt x="3091" y="935"/>
                  </a:cubicBezTo>
                  <a:cubicBezTo>
                    <a:pt x="4318" y="817"/>
                    <a:pt x="5286" y="699"/>
                    <a:pt x="6206" y="629"/>
                  </a:cubicBezTo>
                  <a:cubicBezTo>
                    <a:pt x="8167" y="484"/>
                    <a:pt x="9912" y="412"/>
                    <a:pt x="11534" y="412"/>
                  </a:cubicBezTo>
                  <a:close/>
                  <a:moveTo>
                    <a:pt x="11102" y="1"/>
                  </a:moveTo>
                  <a:cubicBezTo>
                    <a:pt x="9592" y="1"/>
                    <a:pt x="7980" y="72"/>
                    <a:pt x="6159" y="204"/>
                  </a:cubicBezTo>
                  <a:cubicBezTo>
                    <a:pt x="5262" y="298"/>
                    <a:pt x="4247" y="393"/>
                    <a:pt x="3068" y="511"/>
                  </a:cubicBezTo>
                  <a:cubicBezTo>
                    <a:pt x="2832" y="511"/>
                    <a:pt x="2572" y="534"/>
                    <a:pt x="2313" y="534"/>
                  </a:cubicBezTo>
                  <a:cubicBezTo>
                    <a:pt x="1534" y="558"/>
                    <a:pt x="661" y="605"/>
                    <a:pt x="118" y="912"/>
                  </a:cubicBezTo>
                  <a:cubicBezTo>
                    <a:pt x="71" y="983"/>
                    <a:pt x="0" y="1030"/>
                    <a:pt x="0" y="1124"/>
                  </a:cubicBezTo>
                  <a:cubicBezTo>
                    <a:pt x="0" y="1219"/>
                    <a:pt x="71" y="1313"/>
                    <a:pt x="118" y="1336"/>
                  </a:cubicBezTo>
                  <a:cubicBezTo>
                    <a:pt x="968" y="1856"/>
                    <a:pt x="2006" y="2257"/>
                    <a:pt x="2973" y="2634"/>
                  </a:cubicBezTo>
                  <a:cubicBezTo>
                    <a:pt x="3398" y="2776"/>
                    <a:pt x="3776" y="2965"/>
                    <a:pt x="4153" y="3106"/>
                  </a:cubicBezTo>
                  <a:cubicBezTo>
                    <a:pt x="5663" y="3720"/>
                    <a:pt x="6961" y="4262"/>
                    <a:pt x="8164" y="4734"/>
                  </a:cubicBezTo>
                  <a:cubicBezTo>
                    <a:pt x="11279" y="5914"/>
                    <a:pt x="14016" y="6787"/>
                    <a:pt x="16588" y="7448"/>
                  </a:cubicBezTo>
                  <a:cubicBezTo>
                    <a:pt x="16659" y="7448"/>
                    <a:pt x="16777" y="7471"/>
                    <a:pt x="16871" y="7495"/>
                  </a:cubicBezTo>
                  <a:cubicBezTo>
                    <a:pt x="20295" y="8319"/>
                    <a:pt x="23549" y="8728"/>
                    <a:pt x="26626" y="8728"/>
                  </a:cubicBezTo>
                  <a:cubicBezTo>
                    <a:pt x="29272" y="8728"/>
                    <a:pt x="31787" y="8425"/>
                    <a:pt x="34166" y="7825"/>
                  </a:cubicBezTo>
                  <a:cubicBezTo>
                    <a:pt x="34284" y="7802"/>
                    <a:pt x="34331" y="7707"/>
                    <a:pt x="34331" y="7589"/>
                  </a:cubicBezTo>
                  <a:cubicBezTo>
                    <a:pt x="34331" y="7471"/>
                    <a:pt x="34284" y="7377"/>
                    <a:pt x="34166" y="7353"/>
                  </a:cubicBezTo>
                  <a:cubicBezTo>
                    <a:pt x="31830" y="6811"/>
                    <a:pt x="29707" y="5584"/>
                    <a:pt x="27630" y="4404"/>
                  </a:cubicBezTo>
                  <a:cubicBezTo>
                    <a:pt x="26498" y="3743"/>
                    <a:pt x="25318" y="3035"/>
                    <a:pt x="24091" y="2493"/>
                  </a:cubicBezTo>
                  <a:cubicBezTo>
                    <a:pt x="20788" y="959"/>
                    <a:pt x="16777" y="133"/>
                    <a:pt x="12246" y="15"/>
                  </a:cubicBezTo>
                  <a:cubicBezTo>
                    <a:pt x="11870" y="6"/>
                    <a:pt x="11490" y="1"/>
                    <a:pt x="1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8"/>
            <p:cNvSpPr/>
            <p:nvPr/>
          </p:nvSpPr>
          <p:spPr>
            <a:xfrm>
              <a:off x="872390" y="3798263"/>
              <a:ext cx="1094702" cy="369116"/>
            </a:xfrm>
            <a:custGeom>
              <a:avLst/>
              <a:gdLst/>
              <a:ahLst/>
              <a:cxnLst/>
              <a:rect l="l" t="t" r="r" b="b"/>
              <a:pathLst>
                <a:path w="50118" h="16899" extrusionOk="0">
                  <a:moveTo>
                    <a:pt x="237" y="0"/>
                  </a:moveTo>
                  <a:cubicBezTo>
                    <a:pt x="119" y="0"/>
                    <a:pt x="1" y="118"/>
                    <a:pt x="1" y="236"/>
                  </a:cubicBezTo>
                  <a:cubicBezTo>
                    <a:pt x="1" y="354"/>
                    <a:pt x="119" y="472"/>
                    <a:pt x="237" y="472"/>
                  </a:cubicBezTo>
                  <a:cubicBezTo>
                    <a:pt x="4744" y="590"/>
                    <a:pt x="8920" y="2431"/>
                    <a:pt x="12082" y="3988"/>
                  </a:cubicBezTo>
                  <a:cubicBezTo>
                    <a:pt x="13379" y="4601"/>
                    <a:pt x="14677" y="5309"/>
                    <a:pt x="15928" y="5994"/>
                  </a:cubicBezTo>
                  <a:cubicBezTo>
                    <a:pt x="18311" y="7291"/>
                    <a:pt x="20765" y="8613"/>
                    <a:pt x="23313" y="9651"/>
                  </a:cubicBezTo>
                  <a:cubicBezTo>
                    <a:pt x="25625" y="10571"/>
                    <a:pt x="28032" y="11279"/>
                    <a:pt x="30368" y="11940"/>
                  </a:cubicBezTo>
                  <a:cubicBezTo>
                    <a:pt x="32562" y="12600"/>
                    <a:pt x="34828" y="13237"/>
                    <a:pt x="36975" y="14110"/>
                  </a:cubicBezTo>
                  <a:cubicBezTo>
                    <a:pt x="37588" y="14346"/>
                    <a:pt x="38225" y="14606"/>
                    <a:pt x="38815" y="14842"/>
                  </a:cubicBezTo>
                  <a:cubicBezTo>
                    <a:pt x="40254" y="15432"/>
                    <a:pt x="41717" y="16045"/>
                    <a:pt x="43251" y="16470"/>
                  </a:cubicBezTo>
                  <a:cubicBezTo>
                    <a:pt x="43345" y="16493"/>
                    <a:pt x="43416" y="16493"/>
                    <a:pt x="43487" y="16517"/>
                  </a:cubicBezTo>
                  <a:cubicBezTo>
                    <a:pt x="44336" y="16732"/>
                    <a:pt x="45348" y="16898"/>
                    <a:pt x="46417" y="16898"/>
                  </a:cubicBezTo>
                  <a:cubicBezTo>
                    <a:pt x="47575" y="16898"/>
                    <a:pt x="48799" y="16703"/>
                    <a:pt x="49952" y="16163"/>
                  </a:cubicBezTo>
                  <a:cubicBezTo>
                    <a:pt x="50070" y="16116"/>
                    <a:pt x="50117" y="15974"/>
                    <a:pt x="50070" y="15856"/>
                  </a:cubicBezTo>
                  <a:cubicBezTo>
                    <a:pt x="50036" y="15771"/>
                    <a:pt x="49940" y="15710"/>
                    <a:pt x="49844" y="15710"/>
                  </a:cubicBezTo>
                  <a:cubicBezTo>
                    <a:pt x="49808" y="15710"/>
                    <a:pt x="49772" y="15719"/>
                    <a:pt x="49740" y="15738"/>
                  </a:cubicBezTo>
                  <a:cubicBezTo>
                    <a:pt x="48654" y="16246"/>
                    <a:pt x="47492" y="16429"/>
                    <a:pt x="46386" y="16429"/>
                  </a:cubicBezTo>
                  <a:cubicBezTo>
                    <a:pt x="45280" y="16429"/>
                    <a:pt x="44230" y="16246"/>
                    <a:pt x="43369" y="16022"/>
                  </a:cubicBezTo>
                  <a:cubicBezTo>
                    <a:pt x="41883" y="15644"/>
                    <a:pt x="40396" y="15031"/>
                    <a:pt x="38980" y="14441"/>
                  </a:cubicBezTo>
                  <a:cubicBezTo>
                    <a:pt x="38390" y="14205"/>
                    <a:pt x="37777" y="13922"/>
                    <a:pt x="37163" y="13686"/>
                  </a:cubicBezTo>
                  <a:cubicBezTo>
                    <a:pt x="34969" y="12836"/>
                    <a:pt x="32704" y="12199"/>
                    <a:pt x="30486" y="11538"/>
                  </a:cubicBezTo>
                  <a:cubicBezTo>
                    <a:pt x="28150" y="10854"/>
                    <a:pt x="25767" y="10146"/>
                    <a:pt x="23502" y="9250"/>
                  </a:cubicBezTo>
                  <a:cubicBezTo>
                    <a:pt x="20954" y="8211"/>
                    <a:pt x="18523" y="6890"/>
                    <a:pt x="16164" y="5616"/>
                  </a:cubicBezTo>
                  <a:cubicBezTo>
                    <a:pt x="14890" y="4932"/>
                    <a:pt x="13592" y="4224"/>
                    <a:pt x="12294" y="3587"/>
                  </a:cubicBezTo>
                  <a:cubicBezTo>
                    <a:pt x="9085" y="1982"/>
                    <a:pt x="4838" y="118"/>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8"/>
            <p:cNvSpPr/>
            <p:nvPr/>
          </p:nvSpPr>
          <p:spPr>
            <a:xfrm>
              <a:off x="1027538" y="3650149"/>
              <a:ext cx="798846" cy="166178"/>
            </a:xfrm>
            <a:custGeom>
              <a:avLst/>
              <a:gdLst/>
              <a:ahLst/>
              <a:cxnLst/>
              <a:rect l="l" t="t" r="r" b="b"/>
              <a:pathLst>
                <a:path w="36573" h="7608" extrusionOk="0">
                  <a:moveTo>
                    <a:pt x="22071" y="1"/>
                  </a:moveTo>
                  <a:cubicBezTo>
                    <a:pt x="20503" y="1"/>
                    <a:pt x="18857" y="130"/>
                    <a:pt x="17130" y="387"/>
                  </a:cubicBezTo>
                  <a:cubicBezTo>
                    <a:pt x="10995" y="1331"/>
                    <a:pt x="5073" y="3785"/>
                    <a:pt x="47" y="7466"/>
                  </a:cubicBezTo>
                  <a:cubicBezTo>
                    <a:pt x="0" y="7489"/>
                    <a:pt x="0" y="7560"/>
                    <a:pt x="24" y="7584"/>
                  </a:cubicBezTo>
                  <a:cubicBezTo>
                    <a:pt x="47" y="7607"/>
                    <a:pt x="47" y="7607"/>
                    <a:pt x="71" y="7607"/>
                  </a:cubicBezTo>
                  <a:cubicBezTo>
                    <a:pt x="118" y="7607"/>
                    <a:pt x="142" y="7607"/>
                    <a:pt x="142" y="7584"/>
                  </a:cubicBezTo>
                  <a:cubicBezTo>
                    <a:pt x="5167" y="3926"/>
                    <a:pt x="11019" y="1472"/>
                    <a:pt x="17154" y="529"/>
                  </a:cubicBezTo>
                  <a:cubicBezTo>
                    <a:pt x="18850" y="275"/>
                    <a:pt x="20474" y="145"/>
                    <a:pt x="22018" y="145"/>
                  </a:cubicBezTo>
                  <a:cubicBezTo>
                    <a:pt x="23631" y="145"/>
                    <a:pt x="25158" y="286"/>
                    <a:pt x="26592" y="576"/>
                  </a:cubicBezTo>
                  <a:cubicBezTo>
                    <a:pt x="29754" y="1189"/>
                    <a:pt x="32939" y="2534"/>
                    <a:pt x="36431" y="4752"/>
                  </a:cubicBezTo>
                  <a:cubicBezTo>
                    <a:pt x="36445" y="4759"/>
                    <a:pt x="36457" y="4762"/>
                    <a:pt x="36468" y="4762"/>
                  </a:cubicBezTo>
                  <a:cubicBezTo>
                    <a:pt x="36494" y="4762"/>
                    <a:pt x="36516" y="4745"/>
                    <a:pt x="36549" y="4729"/>
                  </a:cubicBezTo>
                  <a:cubicBezTo>
                    <a:pt x="36573" y="4658"/>
                    <a:pt x="36549" y="4634"/>
                    <a:pt x="36502" y="4611"/>
                  </a:cubicBezTo>
                  <a:cubicBezTo>
                    <a:pt x="33010" y="2416"/>
                    <a:pt x="29777" y="1048"/>
                    <a:pt x="26639" y="411"/>
                  </a:cubicBezTo>
                  <a:cubicBezTo>
                    <a:pt x="25196" y="136"/>
                    <a:pt x="23674" y="1"/>
                    <a:pt x="2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8"/>
            <p:cNvSpPr/>
            <p:nvPr/>
          </p:nvSpPr>
          <p:spPr>
            <a:xfrm>
              <a:off x="1034746" y="3848894"/>
              <a:ext cx="283472" cy="565262"/>
            </a:xfrm>
            <a:custGeom>
              <a:avLst/>
              <a:gdLst/>
              <a:ahLst/>
              <a:cxnLst/>
              <a:rect l="l" t="t" r="r" b="b"/>
              <a:pathLst>
                <a:path w="12978" h="25879" extrusionOk="0">
                  <a:moveTo>
                    <a:pt x="307" y="349"/>
                  </a:moveTo>
                  <a:lnTo>
                    <a:pt x="307" y="349"/>
                  </a:lnTo>
                  <a:cubicBezTo>
                    <a:pt x="3705" y="2732"/>
                    <a:pt x="6135" y="6578"/>
                    <a:pt x="6772" y="10660"/>
                  </a:cubicBezTo>
                  <a:cubicBezTo>
                    <a:pt x="6890" y="11320"/>
                    <a:pt x="6937" y="11981"/>
                    <a:pt x="7008" y="12665"/>
                  </a:cubicBezTo>
                  <a:cubicBezTo>
                    <a:pt x="7150" y="14199"/>
                    <a:pt x="7291" y="15756"/>
                    <a:pt x="7952" y="17172"/>
                  </a:cubicBezTo>
                  <a:cubicBezTo>
                    <a:pt x="8471" y="18305"/>
                    <a:pt x="9273" y="19272"/>
                    <a:pt x="10076" y="20216"/>
                  </a:cubicBezTo>
                  <a:cubicBezTo>
                    <a:pt x="10359" y="20546"/>
                    <a:pt x="10665" y="20900"/>
                    <a:pt x="10925" y="21254"/>
                  </a:cubicBezTo>
                  <a:cubicBezTo>
                    <a:pt x="12081" y="22693"/>
                    <a:pt x="12647" y="24015"/>
                    <a:pt x="12695" y="25242"/>
                  </a:cubicBezTo>
                  <a:cubicBezTo>
                    <a:pt x="12058" y="23236"/>
                    <a:pt x="10288" y="21655"/>
                    <a:pt x="8636" y="20357"/>
                  </a:cubicBezTo>
                  <a:lnTo>
                    <a:pt x="8306" y="20098"/>
                  </a:lnTo>
                  <a:cubicBezTo>
                    <a:pt x="6607" y="18753"/>
                    <a:pt x="4837" y="17361"/>
                    <a:pt x="4035" y="15379"/>
                  </a:cubicBezTo>
                  <a:cubicBezTo>
                    <a:pt x="3540" y="14199"/>
                    <a:pt x="3445" y="12878"/>
                    <a:pt x="3351" y="11580"/>
                  </a:cubicBezTo>
                  <a:lnTo>
                    <a:pt x="3257" y="10613"/>
                  </a:lnTo>
                  <a:cubicBezTo>
                    <a:pt x="2950" y="6885"/>
                    <a:pt x="1888" y="3180"/>
                    <a:pt x="307" y="349"/>
                  </a:cubicBezTo>
                  <a:close/>
                  <a:moveTo>
                    <a:pt x="62" y="1"/>
                  </a:moveTo>
                  <a:cubicBezTo>
                    <a:pt x="48" y="1"/>
                    <a:pt x="36" y="6"/>
                    <a:pt x="24" y="18"/>
                  </a:cubicBezTo>
                  <a:cubicBezTo>
                    <a:pt x="24" y="42"/>
                    <a:pt x="0" y="65"/>
                    <a:pt x="24" y="113"/>
                  </a:cubicBezTo>
                  <a:cubicBezTo>
                    <a:pt x="1652" y="2968"/>
                    <a:pt x="2761" y="6767"/>
                    <a:pt x="3115" y="10613"/>
                  </a:cubicBezTo>
                  <a:lnTo>
                    <a:pt x="3209" y="11580"/>
                  </a:lnTo>
                  <a:cubicBezTo>
                    <a:pt x="3304" y="12878"/>
                    <a:pt x="3375" y="14223"/>
                    <a:pt x="3894" y="15450"/>
                  </a:cubicBezTo>
                  <a:cubicBezTo>
                    <a:pt x="4672" y="17455"/>
                    <a:pt x="6489" y="18871"/>
                    <a:pt x="8188" y="20216"/>
                  </a:cubicBezTo>
                  <a:lnTo>
                    <a:pt x="8518" y="20475"/>
                  </a:lnTo>
                  <a:cubicBezTo>
                    <a:pt x="10288" y="21915"/>
                    <a:pt x="12223" y="23590"/>
                    <a:pt x="12671" y="25832"/>
                  </a:cubicBezTo>
                  <a:cubicBezTo>
                    <a:pt x="12671" y="25855"/>
                    <a:pt x="12695" y="25879"/>
                    <a:pt x="12742" y="25879"/>
                  </a:cubicBezTo>
                  <a:cubicBezTo>
                    <a:pt x="12789" y="25879"/>
                    <a:pt x="12813" y="25855"/>
                    <a:pt x="12813" y="25832"/>
                  </a:cubicBezTo>
                  <a:cubicBezTo>
                    <a:pt x="12978" y="24416"/>
                    <a:pt x="12388" y="22906"/>
                    <a:pt x="11043" y="21207"/>
                  </a:cubicBezTo>
                  <a:cubicBezTo>
                    <a:pt x="10760" y="20829"/>
                    <a:pt x="10500" y="20499"/>
                    <a:pt x="10194" y="20169"/>
                  </a:cubicBezTo>
                  <a:cubicBezTo>
                    <a:pt x="9439" y="19225"/>
                    <a:pt x="8613" y="18281"/>
                    <a:pt x="8094" y="17148"/>
                  </a:cubicBezTo>
                  <a:cubicBezTo>
                    <a:pt x="7457" y="15756"/>
                    <a:pt x="7315" y="14199"/>
                    <a:pt x="7150" y="12689"/>
                  </a:cubicBezTo>
                  <a:cubicBezTo>
                    <a:pt x="7103" y="12028"/>
                    <a:pt x="7032" y="11344"/>
                    <a:pt x="6914" y="10660"/>
                  </a:cubicBezTo>
                  <a:cubicBezTo>
                    <a:pt x="6253" y="6389"/>
                    <a:pt x="3681" y="2401"/>
                    <a:pt x="118" y="18"/>
                  </a:cubicBezTo>
                  <a:cubicBezTo>
                    <a:pt x="95" y="6"/>
                    <a:pt x="77"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8"/>
            <p:cNvSpPr/>
            <p:nvPr/>
          </p:nvSpPr>
          <p:spPr>
            <a:xfrm>
              <a:off x="1025987" y="3684333"/>
              <a:ext cx="784932" cy="132060"/>
            </a:xfrm>
            <a:custGeom>
              <a:avLst/>
              <a:gdLst/>
              <a:ahLst/>
              <a:cxnLst/>
              <a:rect l="l" t="t" r="r" b="b"/>
              <a:pathLst>
                <a:path w="35936" h="6046" extrusionOk="0">
                  <a:moveTo>
                    <a:pt x="24269" y="0"/>
                  </a:moveTo>
                  <a:cubicBezTo>
                    <a:pt x="21941" y="0"/>
                    <a:pt x="19618" y="343"/>
                    <a:pt x="17414" y="1040"/>
                  </a:cubicBezTo>
                  <a:cubicBezTo>
                    <a:pt x="15668" y="1606"/>
                    <a:pt x="13992" y="2338"/>
                    <a:pt x="12364" y="3069"/>
                  </a:cubicBezTo>
                  <a:cubicBezTo>
                    <a:pt x="11279" y="3565"/>
                    <a:pt x="10123" y="4084"/>
                    <a:pt x="8967" y="4508"/>
                  </a:cubicBezTo>
                  <a:cubicBezTo>
                    <a:pt x="6574" y="5436"/>
                    <a:pt x="4450" y="5893"/>
                    <a:pt x="2542" y="5893"/>
                  </a:cubicBezTo>
                  <a:cubicBezTo>
                    <a:pt x="1684" y="5893"/>
                    <a:pt x="870" y="5800"/>
                    <a:pt x="95" y="5617"/>
                  </a:cubicBezTo>
                  <a:cubicBezTo>
                    <a:pt x="71" y="5617"/>
                    <a:pt x="0" y="5641"/>
                    <a:pt x="0" y="5665"/>
                  </a:cubicBezTo>
                  <a:cubicBezTo>
                    <a:pt x="0" y="5688"/>
                    <a:pt x="47" y="5759"/>
                    <a:pt x="71" y="5759"/>
                  </a:cubicBezTo>
                  <a:cubicBezTo>
                    <a:pt x="858" y="5950"/>
                    <a:pt x="1687" y="6045"/>
                    <a:pt x="2560" y="6045"/>
                  </a:cubicBezTo>
                  <a:cubicBezTo>
                    <a:pt x="4488" y="6045"/>
                    <a:pt x="6634" y="5583"/>
                    <a:pt x="9037" y="4674"/>
                  </a:cubicBezTo>
                  <a:cubicBezTo>
                    <a:pt x="10170" y="4225"/>
                    <a:pt x="11326" y="3730"/>
                    <a:pt x="12411" y="3211"/>
                  </a:cubicBezTo>
                  <a:cubicBezTo>
                    <a:pt x="14040" y="2479"/>
                    <a:pt x="15715" y="1724"/>
                    <a:pt x="17437" y="1182"/>
                  </a:cubicBezTo>
                  <a:cubicBezTo>
                    <a:pt x="19634" y="492"/>
                    <a:pt x="21945" y="152"/>
                    <a:pt x="24258" y="152"/>
                  </a:cubicBezTo>
                  <a:cubicBezTo>
                    <a:pt x="28280" y="152"/>
                    <a:pt x="32311" y="1180"/>
                    <a:pt x="35771" y="3187"/>
                  </a:cubicBezTo>
                  <a:cubicBezTo>
                    <a:pt x="35792" y="3194"/>
                    <a:pt x="35808" y="3197"/>
                    <a:pt x="35822" y="3197"/>
                  </a:cubicBezTo>
                  <a:cubicBezTo>
                    <a:pt x="35855" y="3197"/>
                    <a:pt x="35872" y="3180"/>
                    <a:pt x="35889" y="3164"/>
                  </a:cubicBezTo>
                  <a:cubicBezTo>
                    <a:pt x="35936" y="3093"/>
                    <a:pt x="35889" y="3069"/>
                    <a:pt x="35865" y="3046"/>
                  </a:cubicBezTo>
                  <a:cubicBezTo>
                    <a:pt x="32388" y="1037"/>
                    <a:pt x="28322" y="0"/>
                    <a:pt x="24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8"/>
            <p:cNvSpPr/>
            <p:nvPr/>
          </p:nvSpPr>
          <p:spPr>
            <a:xfrm>
              <a:off x="1282134" y="3783061"/>
              <a:ext cx="645795" cy="176946"/>
            </a:xfrm>
            <a:custGeom>
              <a:avLst/>
              <a:gdLst/>
              <a:ahLst/>
              <a:cxnLst/>
              <a:rect l="l" t="t" r="r" b="b"/>
              <a:pathLst>
                <a:path w="29566" h="8101" extrusionOk="0">
                  <a:moveTo>
                    <a:pt x="29482" y="0"/>
                  </a:moveTo>
                  <a:cubicBezTo>
                    <a:pt x="29459" y="0"/>
                    <a:pt x="29435" y="12"/>
                    <a:pt x="29424" y="36"/>
                  </a:cubicBezTo>
                  <a:cubicBezTo>
                    <a:pt x="26356" y="2560"/>
                    <a:pt x="22958" y="4637"/>
                    <a:pt x="19301" y="6194"/>
                  </a:cubicBezTo>
                  <a:cubicBezTo>
                    <a:pt x="17225" y="7067"/>
                    <a:pt x="15502" y="7610"/>
                    <a:pt x="13921" y="7822"/>
                  </a:cubicBezTo>
                  <a:cubicBezTo>
                    <a:pt x="13215" y="7911"/>
                    <a:pt x="12503" y="7949"/>
                    <a:pt x="11789" y="7949"/>
                  </a:cubicBezTo>
                  <a:cubicBezTo>
                    <a:pt x="10047" y="7949"/>
                    <a:pt x="8297" y="7726"/>
                    <a:pt x="6607" y="7492"/>
                  </a:cubicBezTo>
                  <a:cubicBezTo>
                    <a:pt x="4815" y="7278"/>
                    <a:pt x="3008" y="7031"/>
                    <a:pt x="1198" y="7031"/>
                  </a:cubicBezTo>
                  <a:cubicBezTo>
                    <a:pt x="814" y="7031"/>
                    <a:pt x="431" y="7042"/>
                    <a:pt x="47" y="7067"/>
                  </a:cubicBezTo>
                  <a:cubicBezTo>
                    <a:pt x="24" y="7067"/>
                    <a:pt x="0" y="7138"/>
                    <a:pt x="0" y="7161"/>
                  </a:cubicBezTo>
                  <a:cubicBezTo>
                    <a:pt x="0" y="7185"/>
                    <a:pt x="24" y="7232"/>
                    <a:pt x="47" y="7232"/>
                  </a:cubicBezTo>
                  <a:cubicBezTo>
                    <a:pt x="538" y="7190"/>
                    <a:pt x="1029" y="7171"/>
                    <a:pt x="1521" y="7171"/>
                  </a:cubicBezTo>
                  <a:cubicBezTo>
                    <a:pt x="3224" y="7171"/>
                    <a:pt x="4927" y="7395"/>
                    <a:pt x="6630" y="7633"/>
                  </a:cubicBezTo>
                  <a:cubicBezTo>
                    <a:pt x="8316" y="7867"/>
                    <a:pt x="10060" y="8101"/>
                    <a:pt x="11804" y="8101"/>
                  </a:cubicBezTo>
                  <a:cubicBezTo>
                    <a:pt x="12527" y="8101"/>
                    <a:pt x="13250" y="8060"/>
                    <a:pt x="13969" y="7964"/>
                  </a:cubicBezTo>
                  <a:cubicBezTo>
                    <a:pt x="15597" y="7751"/>
                    <a:pt x="17296" y="7232"/>
                    <a:pt x="19396" y="6336"/>
                  </a:cubicBezTo>
                  <a:cubicBezTo>
                    <a:pt x="23053" y="4778"/>
                    <a:pt x="26474" y="2678"/>
                    <a:pt x="29541" y="154"/>
                  </a:cubicBezTo>
                  <a:cubicBezTo>
                    <a:pt x="29565" y="106"/>
                    <a:pt x="29565" y="59"/>
                    <a:pt x="29541" y="36"/>
                  </a:cubicBezTo>
                  <a:cubicBezTo>
                    <a:pt x="29530" y="12"/>
                    <a:pt x="29506" y="0"/>
                    <a:pt x="29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8"/>
            <p:cNvSpPr/>
            <p:nvPr/>
          </p:nvSpPr>
          <p:spPr>
            <a:xfrm>
              <a:off x="1264092" y="3777447"/>
              <a:ext cx="650426" cy="161525"/>
            </a:xfrm>
            <a:custGeom>
              <a:avLst/>
              <a:gdLst/>
              <a:ahLst/>
              <a:cxnLst/>
              <a:rect l="l" t="t" r="r" b="b"/>
              <a:pathLst>
                <a:path w="29778" h="7395" extrusionOk="0">
                  <a:moveTo>
                    <a:pt x="29663" y="0"/>
                  </a:moveTo>
                  <a:cubicBezTo>
                    <a:pt x="29652" y="0"/>
                    <a:pt x="29642" y="3"/>
                    <a:pt x="29636" y="10"/>
                  </a:cubicBezTo>
                  <a:cubicBezTo>
                    <a:pt x="29329" y="198"/>
                    <a:pt x="29023" y="434"/>
                    <a:pt x="28692" y="647"/>
                  </a:cubicBezTo>
                  <a:cubicBezTo>
                    <a:pt x="26805" y="1897"/>
                    <a:pt x="24445" y="3502"/>
                    <a:pt x="22345" y="3832"/>
                  </a:cubicBezTo>
                  <a:cubicBezTo>
                    <a:pt x="20599" y="4092"/>
                    <a:pt x="18806" y="4209"/>
                    <a:pt x="17060" y="4327"/>
                  </a:cubicBezTo>
                  <a:cubicBezTo>
                    <a:pt x="16352" y="4351"/>
                    <a:pt x="15620" y="4422"/>
                    <a:pt x="14889" y="4469"/>
                  </a:cubicBezTo>
                  <a:cubicBezTo>
                    <a:pt x="9863" y="4894"/>
                    <a:pt x="4885" y="5838"/>
                    <a:pt x="48" y="7253"/>
                  </a:cubicBezTo>
                  <a:cubicBezTo>
                    <a:pt x="0" y="7253"/>
                    <a:pt x="0" y="7300"/>
                    <a:pt x="0" y="7324"/>
                  </a:cubicBezTo>
                  <a:cubicBezTo>
                    <a:pt x="0" y="7371"/>
                    <a:pt x="24" y="7395"/>
                    <a:pt x="48" y="7395"/>
                  </a:cubicBezTo>
                  <a:lnTo>
                    <a:pt x="71" y="7395"/>
                  </a:lnTo>
                  <a:cubicBezTo>
                    <a:pt x="4885" y="5979"/>
                    <a:pt x="9863" y="5059"/>
                    <a:pt x="14889" y="4658"/>
                  </a:cubicBezTo>
                  <a:cubicBezTo>
                    <a:pt x="15620" y="4587"/>
                    <a:pt x="16352" y="4563"/>
                    <a:pt x="17060" y="4493"/>
                  </a:cubicBezTo>
                  <a:cubicBezTo>
                    <a:pt x="18806" y="4375"/>
                    <a:pt x="20599" y="4257"/>
                    <a:pt x="22369" y="3997"/>
                  </a:cubicBezTo>
                  <a:cubicBezTo>
                    <a:pt x="24492" y="3643"/>
                    <a:pt x="26852" y="2062"/>
                    <a:pt x="28787" y="788"/>
                  </a:cubicBezTo>
                  <a:cubicBezTo>
                    <a:pt x="29093" y="576"/>
                    <a:pt x="29424" y="363"/>
                    <a:pt x="29730" y="175"/>
                  </a:cubicBezTo>
                  <a:cubicBezTo>
                    <a:pt x="29754" y="127"/>
                    <a:pt x="29778" y="80"/>
                    <a:pt x="29754" y="57"/>
                  </a:cubicBezTo>
                  <a:cubicBezTo>
                    <a:pt x="29737" y="22"/>
                    <a:pt x="29694" y="0"/>
                    <a:pt x="2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8"/>
            <p:cNvSpPr/>
            <p:nvPr/>
          </p:nvSpPr>
          <p:spPr>
            <a:xfrm>
              <a:off x="1725362" y="3714257"/>
              <a:ext cx="467976" cy="411054"/>
            </a:xfrm>
            <a:custGeom>
              <a:avLst/>
              <a:gdLst/>
              <a:ahLst/>
              <a:cxnLst/>
              <a:rect l="l" t="t" r="r" b="b"/>
              <a:pathLst>
                <a:path w="21425" h="18819" extrusionOk="0">
                  <a:moveTo>
                    <a:pt x="21377" y="0"/>
                  </a:moveTo>
                  <a:cubicBezTo>
                    <a:pt x="21354" y="0"/>
                    <a:pt x="21307" y="0"/>
                    <a:pt x="21283" y="24"/>
                  </a:cubicBezTo>
                  <a:cubicBezTo>
                    <a:pt x="18711" y="3917"/>
                    <a:pt x="15833" y="7952"/>
                    <a:pt x="12411" y="11326"/>
                  </a:cubicBezTo>
                  <a:cubicBezTo>
                    <a:pt x="9745" y="13945"/>
                    <a:pt x="5427" y="17225"/>
                    <a:pt x="47" y="18051"/>
                  </a:cubicBezTo>
                  <a:cubicBezTo>
                    <a:pt x="24" y="18051"/>
                    <a:pt x="0" y="18098"/>
                    <a:pt x="0" y="18121"/>
                  </a:cubicBezTo>
                  <a:cubicBezTo>
                    <a:pt x="0" y="18169"/>
                    <a:pt x="47" y="18192"/>
                    <a:pt x="71" y="18192"/>
                  </a:cubicBezTo>
                  <a:cubicBezTo>
                    <a:pt x="5498" y="17366"/>
                    <a:pt x="9839" y="14063"/>
                    <a:pt x="12529" y="11444"/>
                  </a:cubicBezTo>
                  <a:cubicBezTo>
                    <a:pt x="15833" y="8164"/>
                    <a:pt x="18640" y="4271"/>
                    <a:pt x="21142" y="519"/>
                  </a:cubicBezTo>
                  <a:lnTo>
                    <a:pt x="21142" y="519"/>
                  </a:lnTo>
                  <a:cubicBezTo>
                    <a:pt x="19372" y="6607"/>
                    <a:pt x="15361" y="12034"/>
                    <a:pt x="10075" y="15526"/>
                  </a:cubicBezTo>
                  <a:cubicBezTo>
                    <a:pt x="6967" y="17591"/>
                    <a:pt x="3942" y="18653"/>
                    <a:pt x="1059" y="18653"/>
                  </a:cubicBezTo>
                  <a:cubicBezTo>
                    <a:pt x="879" y="18653"/>
                    <a:pt x="699" y="18649"/>
                    <a:pt x="519" y="18641"/>
                  </a:cubicBezTo>
                  <a:cubicBezTo>
                    <a:pt x="472" y="18641"/>
                    <a:pt x="425" y="18688"/>
                    <a:pt x="425" y="18711"/>
                  </a:cubicBezTo>
                  <a:cubicBezTo>
                    <a:pt x="425" y="18782"/>
                    <a:pt x="472" y="18806"/>
                    <a:pt x="496" y="18806"/>
                  </a:cubicBezTo>
                  <a:cubicBezTo>
                    <a:pt x="684" y="18814"/>
                    <a:pt x="874" y="18819"/>
                    <a:pt x="1063" y="18819"/>
                  </a:cubicBezTo>
                  <a:cubicBezTo>
                    <a:pt x="3984" y="18819"/>
                    <a:pt x="7044" y="17793"/>
                    <a:pt x="10146" y="15644"/>
                  </a:cubicBezTo>
                  <a:cubicBezTo>
                    <a:pt x="15573" y="12057"/>
                    <a:pt x="19702" y="6371"/>
                    <a:pt x="21401" y="71"/>
                  </a:cubicBezTo>
                  <a:cubicBezTo>
                    <a:pt x="21425" y="47"/>
                    <a:pt x="21401" y="24"/>
                    <a:pt x="21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8"/>
            <p:cNvSpPr/>
            <p:nvPr/>
          </p:nvSpPr>
          <p:spPr>
            <a:xfrm>
              <a:off x="1336762" y="4004675"/>
              <a:ext cx="531384" cy="586777"/>
            </a:xfrm>
            <a:custGeom>
              <a:avLst/>
              <a:gdLst/>
              <a:ahLst/>
              <a:cxnLst/>
              <a:rect l="l" t="t" r="r" b="b"/>
              <a:pathLst>
                <a:path w="24328" h="26864" extrusionOk="0">
                  <a:moveTo>
                    <a:pt x="83" y="0"/>
                  </a:moveTo>
                  <a:cubicBezTo>
                    <a:pt x="59" y="0"/>
                    <a:pt x="36" y="12"/>
                    <a:pt x="24" y="36"/>
                  </a:cubicBezTo>
                  <a:cubicBezTo>
                    <a:pt x="0" y="59"/>
                    <a:pt x="0" y="106"/>
                    <a:pt x="24" y="130"/>
                  </a:cubicBezTo>
                  <a:cubicBezTo>
                    <a:pt x="1463" y="1310"/>
                    <a:pt x="2454" y="3174"/>
                    <a:pt x="3233" y="4849"/>
                  </a:cubicBezTo>
                  <a:cubicBezTo>
                    <a:pt x="4011" y="6477"/>
                    <a:pt x="4814" y="8152"/>
                    <a:pt x="6159" y="9379"/>
                  </a:cubicBezTo>
                  <a:cubicBezTo>
                    <a:pt x="7527" y="10583"/>
                    <a:pt x="9320" y="11173"/>
                    <a:pt x="11019" y="11739"/>
                  </a:cubicBezTo>
                  <a:cubicBezTo>
                    <a:pt x="11680" y="11928"/>
                    <a:pt x="12317" y="12140"/>
                    <a:pt x="12954" y="12376"/>
                  </a:cubicBezTo>
                  <a:cubicBezTo>
                    <a:pt x="18900" y="14688"/>
                    <a:pt x="23383" y="20469"/>
                    <a:pt x="24162" y="26816"/>
                  </a:cubicBezTo>
                  <a:cubicBezTo>
                    <a:pt x="24162" y="26840"/>
                    <a:pt x="24185" y="26864"/>
                    <a:pt x="24209" y="26864"/>
                  </a:cubicBezTo>
                  <a:cubicBezTo>
                    <a:pt x="24280" y="26840"/>
                    <a:pt x="24303" y="26816"/>
                    <a:pt x="24327" y="26816"/>
                  </a:cubicBezTo>
                  <a:cubicBezTo>
                    <a:pt x="23596" y="20446"/>
                    <a:pt x="19018" y="14570"/>
                    <a:pt x="13025" y="12258"/>
                  </a:cubicBezTo>
                  <a:cubicBezTo>
                    <a:pt x="12411" y="12022"/>
                    <a:pt x="11774" y="11833"/>
                    <a:pt x="11114" y="11621"/>
                  </a:cubicBezTo>
                  <a:cubicBezTo>
                    <a:pt x="9415" y="11055"/>
                    <a:pt x="7645" y="10465"/>
                    <a:pt x="6277" y="9285"/>
                  </a:cubicBezTo>
                  <a:cubicBezTo>
                    <a:pt x="4955" y="8105"/>
                    <a:pt x="4153" y="6430"/>
                    <a:pt x="3398" y="4802"/>
                  </a:cubicBezTo>
                  <a:cubicBezTo>
                    <a:pt x="2596" y="3079"/>
                    <a:pt x="1581" y="1239"/>
                    <a:pt x="142" y="36"/>
                  </a:cubicBezTo>
                  <a:cubicBezTo>
                    <a:pt x="130" y="12"/>
                    <a:pt x="10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8"/>
            <p:cNvSpPr/>
            <p:nvPr/>
          </p:nvSpPr>
          <p:spPr>
            <a:xfrm>
              <a:off x="1344997" y="4044931"/>
              <a:ext cx="515920" cy="558382"/>
            </a:xfrm>
            <a:custGeom>
              <a:avLst/>
              <a:gdLst/>
              <a:ahLst/>
              <a:cxnLst/>
              <a:rect l="l" t="t" r="r" b="b"/>
              <a:pathLst>
                <a:path w="23620" h="25564" extrusionOk="0">
                  <a:moveTo>
                    <a:pt x="120" y="1"/>
                  </a:moveTo>
                  <a:cubicBezTo>
                    <a:pt x="110" y="1"/>
                    <a:pt x="101" y="4"/>
                    <a:pt x="95" y="9"/>
                  </a:cubicBezTo>
                  <a:cubicBezTo>
                    <a:pt x="24" y="9"/>
                    <a:pt x="1" y="80"/>
                    <a:pt x="24" y="104"/>
                  </a:cubicBezTo>
                  <a:cubicBezTo>
                    <a:pt x="2124" y="5413"/>
                    <a:pt x="6183" y="10014"/>
                    <a:pt x="11185" y="12751"/>
                  </a:cubicBezTo>
                  <a:cubicBezTo>
                    <a:pt x="11893" y="13128"/>
                    <a:pt x="12648" y="13530"/>
                    <a:pt x="13379" y="13884"/>
                  </a:cubicBezTo>
                  <a:cubicBezTo>
                    <a:pt x="14559" y="14426"/>
                    <a:pt x="15786" y="15016"/>
                    <a:pt x="16871" y="15724"/>
                  </a:cubicBezTo>
                  <a:cubicBezTo>
                    <a:pt x="20269" y="17966"/>
                    <a:pt x="22676" y="21505"/>
                    <a:pt x="23502" y="25469"/>
                  </a:cubicBezTo>
                  <a:cubicBezTo>
                    <a:pt x="23502" y="25492"/>
                    <a:pt x="23549" y="25516"/>
                    <a:pt x="23572" y="25516"/>
                  </a:cubicBezTo>
                  <a:lnTo>
                    <a:pt x="23572" y="25563"/>
                  </a:lnTo>
                  <a:cubicBezTo>
                    <a:pt x="23596" y="25563"/>
                    <a:pt x="23620" y="25492"/>
                    <a:pt x="23620" y="25469"/>
                  </a:cubicBezTo>
                  <a:cubicBezTo>
                    <a:pt x="22794" y="21458"/>
                    <a:pt x="20340" y="17895"/>
                    <a:pt x="16919" y="15653"/>
                  </a:cubicBezTo>
                  <a:cubicBezTo>
                    <a:pt x="15833" y="14898"/>
                    <a:pt x="14630" y="14308"/>
                    <a:pt x="13450" y="13766"/>
                  </a:cubicBezTo>
                  <a:cubicBezTo>
                    <a:pt x="12719" y="13412"/>
                    <a:pt x="11964" y="13011"/>
                    <a:pt x="11232" y="12633"/>
                  </a:cubicBezTo>
                  <a:cubicBezTo>
                    <a:pt x="6277" y="9920"/>
                    <a:pt x="2242" y="5342"/>
                    <a:pt x="190" y="80"/>
                  </a:cubicBezTo>
                  <a:cubicBezTo>
                    <a:pt x="190" y="27"/>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8"/>
            <p:cNvSpPr/>
            <p:nvPr/>
          </p:nvSpPr>
          <p:spPr>
            <a:xfrm>
              <a:off x="1772258" y="4137892"/>
              <a:ext cx="548902" cy="456355"/>
            </a:xfrm>
            <a:custGeom>
              <a:avLst/>
              <a:gdLst/>
              <a:ahLst/>
              <a:cxnLst/>
              <a:rect l="l" t="t" r="r" b="b"/>
              <a:pathLst>
                <a:path w="25130" h="20893" extrusionOk="0">
                  <a:moveTo>
                    <a:pt x="118" y="1"/>
                  </a:moveTo>
                  <a:cubicBezTo>
                    <a:pt x="47" y="1"/>
                    <a:pt x="0" y="1"/>
                    <a:pt x="0" y="71"/>
                  </a:cubicBezTo>
                  <a:cubicBezTo>
                    <a:pt x="0" y="95"/>
                    <a:pt x="24" y="142"/>
                    <a:pt x="47" y="142"/>
                  </a:cubicBezTo>
                  <a:lnTo>
                    <a:pt x="71" y="142"/>
                  </a:lnTo>
                  <a:cubicBezTo>
                    <a:pt x="1699" y="567"/>
                    <a:pt x="3020" y="1700"/>
                    <a:pt x="4200" y="2738"/>
                  </a:cubicBezTo>
                  <a:lnTo>
                    <a:pt x="24799" y="20717"/>
                  </a:lnTo>
                  <a:cubicBezTo>
                    <a:pt x="22911" y="20387"/>
                    <a:pt x="21118" y="19608"/>
                    <a:pt x="19466" y="18499"/>
                  </a:cubicBezTo>
                  <a:cubicBezTo>
                    <a:pt x="17744" y="17343"/>
                    <a:pt x="16210" y="15927"/>
                    <a:pt x="14724" y="14535"/>
                  </a:cubicBezTo>
                  <a:lnTo>
                    <a:pt x="2808" y="3564"/>
                  </a:lnTo>
                  <a:cubicBezTo>
                    <a:pt x="2785" y="3552"/>
                    <a:pt x="2761" y="3546"/>
                    <a:pt x="2740" y="3546"/>
                  </a:cubicBezTo>
                  <a:cubicBezTo>
                    <a:pt x="2720" y="3546"/>
                    <a:pt x="2702" y="3552"/>
                    <a:pt x="2690" y="3564"/>
                  </a:cubicBezTo>
                  <a:cubicBezTo>
                    <a:pt x="2643" y="3587"/>
                    <a:pt x="2643" y="3658"/>
                    <a:pt x="2690" y="3682"/>
                  </a:cubicBezTo>
                  <a:lnTo>
                    <a:pt x="14606" y="14653"/>
                  </a:lnTo>
                  <a:cubicBezTo>
                    <a:pt x="16069" y="16045"/>
                    <a:pt x="17626" y="17461"/>
                    <a:pt x="19348" y="18641"/>
                  </a:cubicBezTo>
                  <a:cubicBezTo>
                    <a:pt x="20788" y="19632"/>
                    <a:pt x="22345" y="20363"/>
                    <a:pt x="23997" y="20741"/>
                  </a:cubicBezTo>
                  <a:cubicBezTo>
                    <a:pt x="24327" y="20788"/>
                    <a:pt x="24681" y="20882"/>
                    <a:pt x="25035" y="20882"/>
                  </a:cubicBezTo>
                  <a:cubicBezTo>
                    <a:pt x="25042" y="20889"/>
                    <a:pt x="25051" y="20892"/>
                    <a:pt x="25061" y="20892"/>
                  </a:cubicBezTo>
                  <a:cubicBezTo>
                    <a:pt x="25084" y="20892"/>
                    <a:pt x="25113" y="20876"/>
                    <a:pt x="25129" y="20859"/>
                  </a:cubicBezTo>
                  <a:cubicBezTo>
                    <a:pt x="25129" y="20835"/>
                    <a:pt x="25129" y="20788"/>
                    <a:pt x="25106" y="20765"/>
                  </a:cubicBezTo>
                  <a:lnTo>
                    <a:pt x="4295" y="2620"/>
                  </a:lnTo>
                  <a:cubicBezTo>
                    <a:pt x="3115" y="1605"/>
                    <a:pt x="1770" y="425"/>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8"/>
            <p:cNvSpPr/>
            <p:nvPr/>
          </p:nvSpPr>
          <p:spPr>
            <a:xfrm>
              <a:off x="1967573" y="4147983"/>
              <a:ext cx="691665" cy="151958"/>
            </a:xfrm>
            <a:custGeom>
              <a:avLst/>
              <a:gdLst/>
              <a:ahLst/>
              <a:cxnLst/>
              <a:rect l="l" t="t" r="r" b="b"/>
              <a:pathLst>
                <a:path w="31666" h="6957" extrusionOk="0">
                  <a:moveTo>
                    <a:pt x="496" y="341"/>
                  </a:moveTo>
                  <a:cubicBezTo>
                    <a:pt x="2966" y="1269"/>
                    <a:pt x="5848" y="1387"/>
                    <a:pt x="8743" y="1387"/>
                  </a:cubicBezTo>
                  <a:cubicBezTo>
                    <a:pt x="9306" y="1387"/>
                    <a:pt x="9869" y="1383"/>
                    <a:pt x="10430" y="1379"/>
                  </a:cubicBezTo>
                  <a:cubicBezTo>
                    <a:pt x="11210" y="1362"/>
                    <a:pt x="12000" y="1347"/>
                    <a:pt x="12788" y="1347"/>
                  </a:cubicBezTo>
                  <a:cubicBezTo>
                    <a:pt x="15361" y="1347"/>
                    <a:pt x="17924" y="1510"/>
                    <a:pt x="20128" y="2323"/>
                  </a:cubicBezTo>
                  <a:cubicBezTo>
                    <a:pt x="21425" y="2795"/>
                    <a:pt x="22652" y="3503"/>
                    <a:pt x="23832" y="4163"/>
                  </a:cubicBezTo>
                  <a:cubicBezTo>
                    <a:pt x="24422" y="4494"/>
                    <a:pt x="25012" y="4848"/>
                    <a:pt x="25625" y="5178"/>
                  </a:cubicBezTo>
                  <a:cubicBezTo>
                    <a:pt x="27442" y="6145"/>
                    <a:pt x="29070" y="6617"/>
                    <a:pt x="30557" y="6641"/>
                  </a:cubicBezTo>
                  <a:cubicBezTo>
                    <a:pt x="29726" y="6781"/>
                    <a:pt x="28882" y="6838"/>
                    <a:pt x="28053" y="6838"/>
                  </a:cubicBezTo>
                  <a:cubicBezTo>
                    <a:pt x="26079" y="6838"/>
                    <a:pt x="24185" y="6515"/>
                    <a:pt x="22723" y="6216"/>
                  </a:cubicBezTo>
                  <a:cubicBezTo>
                    <a:pt x="21378" y="5909"/>
                    <a:pt x="19986" y="5555"/>
                    <a:pt x="18665" y="5202"/>
                  </a:cubicBezTo>
                  <a:cubicBezTo>
                    <a:pt x="17225" y="4824"/>
                    <a:pt x="15692" y="4399"/>
                    <a:pt x="14182" y="4116"/>
                  </a:cubicBezTo>
                  <a:cubicBezTo>
                    <a:pt x="13261" y="3927"/>
                    <a:pt x="12318" y="3786"/>
                    <a:pt x="11397" y="3644"/>
                  </a:cubicBezTo>
                  <a:cubicBezTo>
                    <a:pt x="10076" y="3432"/>
                    <a:pt x="8731" y="3220"/>
                    <a:pt x="7433" y="2913"/>
                  </a:cubicBezTo>
                  <a:lnTo>
                    <a:pt x="7221" y="2842"/>
                  </a:lnTo>
                  <a:cubicBezTo>
                    <a:pt x="5192" y="2370"/>
                    <a:pt x="2195" y="1639"/>
                    <a:pt x="496" y="341"/>
                  </a:cubicBezTo>
                  <a:close/>
                  <a:moveTo>
                    <a:pt x="83" y="1"/>
                  </a:moveTo>
                  <a:cubicBezTo>
                    <a:pt x="58" y="1"/>
                    <a:pt x="41" y="17"/>
                    <a:pt x="25" y="34"/>
                  </a:cubicBezTo>
                  <a:cubicBezTo>
                    <a:pt x="1" y="58"/>
                    <a:pt x="1" y="105"/>
                    <a:pt x="25" y="129"/>
                  </a:cubicBezTo>
                  <a:cubicBezTo>
                    <a:pt x="1535" y="1568"/>
                    <a:pt x="4555" y="2370"/>
                    <a:pt x="6749" y="2913"/>
                  </a:cubicBezTo>
                  <a:cubicBezTo>
                    <a:pt x="6864" y="2932"/>
                    <a:pt x="6978" y="2966"/>
                    <a:pt x="7080" y="2966"/>
                  </a:cubicBezTo>
                  <a:cubicBezTo>
                    <a:pt x="7104" y="2966"/>
                    <a:pt x="7128" y="2964"/>
                    <a:pt x="7150" y="2960"/>
                  </a:cubicBezTo>
                  <a:lnTo>
                    <a:pt x="7363" y="3007"/>
                  </a:lnTo>
                  <a:cubicBezTo>
                    <a:pt x="8660" y="3337"/>
                    <a:pt x="10029" y="3550"/>
                    <a:pt x="11350" y="3762"/>
                  </a:cubicBezTo>
                  <a:cubicBezTo>
                    <a:pt x="12223" y="3904"/>
                    <a:pt x="13167" y="4045"/>
                    <a:pt x="14087" y="4234"/>
                  </a:cubicBezTo>
                  <a:cubicBezTo>
                    <a:pt x="15597" y="4517"/>
                    <a:pt x="17108" y="4942"/>
                    <a:pt x="18570" y="5319"/>
                  </a:cubicBezTo>
                  <a:cubicBezTo>
                    <a:pt x="19939" y="5673"/>
                    <a:pt x="21284" y="6027"/>
                    <a:pt x="22676" y="6334"/>
                  </a:cubicBezTo>
                  <a:cubicBezTo>
                    <a:pt x="24137" y="6641"/>
                    <a:pt x="26023" y="6957"/>
                    <a:pt x="27987" y="6957"/>
                  </a:cubicBezTo>
                  <a:cubicBezTo>
                    <a:pt x="29195" y="6957"/>
                    <a:pt x="30433" y="6837"/>
                    <a:pt x="31619" y="6523"/>
                  </a:cubicBezTo>
                  <a:cubicBezTo>
                    <a:pt x="31642" y="6523"/>
                    <a:pt x="31666" y="6476"/>
                    <a:pt x="31666" y="6452"/>
                  </a:cubicBezTo>
                  <a:cubicBezTo>
                    <a:pt x="31666" y="6405"/>
                    <a:pt x="31619" y="6381"/>
                    <a:pt x="31571" y="6381"/>
                  </a:cubicBezTo>
                  <a:cubicBezTo>
                    <a:pt x="31254" y="6430"/>
                    <a:pt x="30931" y="6454"/>
                    <a:pt x="30599" y="6454"/>
                  </a:cubicBezTo>
                  <a:cubicBezTo>
                    <a:pt x="29153" y="6454"/>
                    <a:pt x="27553" y="5987"/>
                    <a:pt x="25673" y="4989"/>
                  </a:cubicBezTo>
                  <a:cubicBezTo>
                    <a:pt x="25059" y="4682"/>
                    <a:pt x="24469" y="4328"/>
                    <a:pt x="23879" y="3998"/>
                  </a:cubicBezTo>
                  <a:cubicBezTo>
                    <a:pt x="22700" y="3290"/>
                    <a:pt x="21473" y="2582"/>
                    <a:pt x="20175" y="2111"/>
                  </a:cubicBezTo>
                  <a:cubicBezTo>
                    <a:pt x="17953" y="1298"/>
                    <a:pt x="15373" y="1135"/>
                    <a:pt x="12781" y="1135"/>
                  </a:cubicBezTo>
                  <a:cubicBezTo>
                    <a:pt x="11987" y="1135"/>
                    <a:pt x="11192" y="1150"/>
                    <a:pt x="10406" y="1167"/>
                  </a:cubicBezTo>
                  <a:cubicBezTo>
                    <a:pt x="9566" y="1189"/>
                    <a:pt x="8717" y="1209"/>
                    <a:pt x="7871" y="1209"/>
                  </a:cubicBezTo>
                  <a:cubicBezTo>
                    <a:pt x="5126" y="1209"/>
                    <a:pt x="2409" y="1002"/>
                    <a:pt x="119" y="11"/>
                  </a:cubicBezTo>
                  <a:cubicBezTo>
                    <a:pt x="105" y="4"/>
                    <a:pt x="93"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6" name="Google Shape;1646;p18"/>
          <p:cNvGrpSpPr/>
          <p:nvPr/>
        </p:nvGrpSpPr>
        <p:grpSpPr>
          <a:xfrm>
            <a:off x="-846595" y="140705"/>
            <a:ext cx="1296926" cy="1292028"/>
            <a:chOff x="4107225" y="2705850"/>
            <a:chExt cx="595275" cy="593000"/>
          </a:xfrm>
        </p:grpSpPr>
        <p:sp>
          <p:nvSpPr>
            <p:cNvPr id="1647" name="Google Shape;1647;p18"/>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8"/>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8"/>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8"/>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8"/>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8"/>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8"/>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8"/>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8"/>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8"/>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rgbClr val="A29999">
                <a:alpha val="38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18"/>
          <p:cNvGrpSpPr/>
          <p:nvPr/>
        </p:nvGrpSpPr>
        <p:grpSpPr>
          <a:xfrm rot="3428604">
            <a:off x="-456841" y="4240532"/>
            <a:ext cx="1736082" cy="735927"/>
            <a:chOff x="1991294" y="1417190"/>
            <a:chExt cx="941608" cy="382965"/>
          </a:xfrm>
        </p:grpSpPr>
        <p:sp>
          <p:nvSpPr>
            <p:cNvPr id="1658" name="Google Shape;1658;p1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18"/>
          <p:cNvGrpSpPr/>
          <p:nvPr/>
        </p:nvGrpSpPr>
        <p:grpSpPr>
          <a:xfrm rot="5399814">
            <a:off x="-609277" y="335937"/>
            <a:ext cx="1736137" cy="735905"/>
            <a:chOff x="1991294" y="1417190"/>
            <a:chExt cx="941608" cy="382965"/>
          </a:xfrm>
        </p:grpSpPr>
        <p:sp>
          <p:nvSpPr>
            <p:cNvPr id="1672" name="Google Shape;1672;p1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5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4" r:id="rId9"/>
    <p:sldLayoutId id="2147483665" r:id="rId10"/>
    <p:sldLayoutId id="2147483670" r:id="rId11"/>
    <p:sldLayoutId id="2147483671" r:id="rId12"/>
    <p:sldLayoutId id="2147483673" r:id="rId13"/>
    <p:sldLayoutId id="2147483676" r:id="rId14"/>
    <p:sldLayoutId id="2147483679" r:id="rId15"/>
    <p:sldLayoutId id="2147483680" r:id="rId16"/>
    <p:sldLayoutId id="2147483686" r:id="rId17"/>
    <p:sldLayoutId id="214748368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3" name="Google Shape;4373;p44"/>
          <p:cNvSpPr txBox="1">
            <a:spLocks noGrp="1"/>
          </p:cNvSpPr>
          <p:nvPr>
            <p:ph type="ctrTitle"/>
          </p:nvPr>
        </p:nvSpPr>
        <p:spPr>
          <a:xfrm>
            <a:off x="1182750" y="1665350"/>
            <a:ext cx="6778500" cy="1632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s-ES" sz="4800" dirty="0"/>
              <a:t>Programación Básica en JavaScript con </a:t>
            </a:r>
            <a:r>
              <a:rPr lang="es-ES" sz="4800" dirty="0" err="1"/>
              <a:t>NodeJS</a:t>
            </a:r>
            <a:endParaRPr lang="es-ES" sz="4800" dirty="0"/>
          </a:p>
        </p:txBody>
      </p:sp>
      <p:sp>
        <p:nvSpPr>
          <p:cNvPr id="4374" name="Google Shape;4374;p44"/>
          <p:cNvSpPr txBox="1">
            <a:spLocks noGrp="1"/>
          </p:cNvSpPr>
          <p:nvPr>
            <p:ph type="subTitle" idx="1"/>
          </p:nvPr>
        </p:nvSpPr>
        <p:spPr>
          <a:xfrm>
            <a:off x="2392500" y="3794088"/>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Mitzi Ailyn Vázquez Galicia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3"/>
        <p:cNvGrpSpPr/>
        <p:nvPr/>
      </p:nvGrpSpPr>
      <p:grpSpPr>
        <a:xfrm>
          <a:off x="0" y="0"/>
          <a:ext cx="0" cy="0"/>
          <a:chOff x="0" y="0"/>
          <a:chExt cx="0" cy="0"/>
        </a:xfrm>
      </p:grpSpPr>
      <p:sp>
        <p:nvSpPr>
          <p:cNvPr id="4404" name="Google Shape;4404;p48">
            <a:hlinkClick r:id="" action="ppaction://noaction"/>
          </p:cNvPr>
          <p:cNvSpPr/>
          <p:nvPr/>
        </p:nvSpPr>
        <p:spPr>
          <a:xfrm>
            <a:off x="4767704" y="2796326"/>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8">
            <a:hlinkClick r:id="" action="ppaction://noaction"/>
          </p:cNvPr>
          <p:cNvSpPr/>
          <p:nvPr/>
        </p:nvSpPr>
        <p:spPr>
          <a:xfrm>
            <a:off x="571419" y="2730546"/>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8">
            <a:hlinkClick r:id="" action="ppaction://noaction"/>
          </p:cNvPr>
          <p:cNvSpPr/>
          <p:nvPr/>
        </p:nvSpPr>
        <p:spPr>
          <a:xfrm>
            <a:off x="2938927" y="1324575"/>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8">
            <a:hlinkClick r:id="rId3" action="ppaction://hlinksldjump"/>
          </p:cNvPr>
          <p:cNvSpPr/>
          <p:nvPr/>
        </p:nvSpPr>
        <p:spPr>
          <a:xfrm>
            <a:off x="1383325" y="1824700"/>
            <a:ext cx="2942400" cy="8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8" name="Google Shape;4408;p48"/>
          <p:cNvGrpSpPr/>
          <p:nvPr/>
        </p:nvGrpSpPr>
        <p:grpSpPr>
          <a:xfrm>
            <a:off x="617954" y="2716994"/>
            <a:ext cx="621815" cy="620885"/>
            <a:chOff x="741211" y="1182078"/>
            <a:chExt cx="556484" cy="620885"/>
          </a:xfrm>
        </p:grpSpPr>
        <p:sp>
          <p:nvSpPr>
            <p:cNvPr id="4409" name="Google Shape;4409;p48"/>
            <p:cNvSpPr/>
            <p:nvPr/>
          </p:nvSpPr>
          <p:spPr>
            <a:xfrm>
              <a:off x="741211" y="1182078"/>
              <a:ext cx="556484" cy="579949"/>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0" name="Google Shape;4410;p48"/>
            <p:cNvGrpSpPr/>
            <p:nvPr/>
          </p:nvGrpSpPr>
          <p:grpSpPr>
            <a:xfrm>
              <a:off x="752589" y="1576747"/>
              <a:ext cx="533704" cy="226217"/>
              <a:chOff x="1991294" y="1417190"/>
              <a:chExt cx="941608" cy="382965"/>
            </a:xfrm>
          </p:grpSpPr>
          <p:sp>
            <p:nvSpPr>
              <p:cNvPr id="4411" name="Google Shape;4411;p4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4" name="Google Shape;4424;p48"/>
          <p:cNvGrpSpPr/>
          <p:nvPr/>
        </p:nvGrpSpPr>
        <p:grpSpPr>
          <a:xfrm>
            <a:off x="4777721" y="2777036"/>
            <a:ext cx="621815" cy="620885"/>
            <a:chOff x="741211" y="1182078"/>
            <a:chExt cx="556484" cy="620885"/>
          </a:xfrm>
        </p:grpSpPr>
        <p:sp>
          <p:nvSpPr>
            <p:cNvPr id="4425" name="Google Shape;4425;p48"/>
            <p:cNvSpPr/>
            <p:nvPr/>
          </p:nvSpPr>
          <p:spPr>
            <a:xfrm>
              <a:off x="741211" y="1182078"/>
              <a:ext cx="556484" cy="579949"/>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6" name="Google Shape;4426;p48"/>
            <p:cNvGrpSpPr/>
            <p:nvPr/>
          </p:nvGrpSpPr>
          <p:grpSpPr>
            <a:xfrm>
              <a:off x="752589" y="1576747"/>
              <a:ext cx="533704" cy="226217"/>
              <a:chOff x="1991294" y="1417190"/>
              <a:chExt cx="941608" cy="382965"/>
            </a:xfrm>
          </p:grpSpPr>
          <p:sp>
            <p:nvSpPr>
              <p:cNvPr id="4427" name="Google Shape;4427;p4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56" name="Google Shape;4456;p48"/>
          <p:cNvGrpSpPr/>
          <p:nvPr/>
        </p:nvGrpSpPr>
        <p:grpSpPr>
          <a:xfrm>
            <a:off x="2948944" y="1334140"/>
            <a:ext cx="621815" cy="620885"/>
            <a:chOff x="741211" y="1182078"/>
            <a:chExt cx="556484" cy="620885"/>
          </a:xfrm>
        </p:grpSpPr>
        <p:sp>
          <p:nvSpPr>
            <p:cNvPr id="4457" name="Google Shape;4457;p48"/>
            <p:cNvSpPr/>
            <p:nvPr/>
          </p:nvSpPr>
          <p:spPr>
            <a:xfrm>
              <a:off x="741211" y="1182078"/>
              <a:ext cx="556484" cy="579949"/>
            </a:xfrm>
            <a:custGeom>
              <a:avLst/>
              <a:gdLst/>
              <a:ahLst/>
              <a:cxnLst/>
              <a:rect l="l" t="t" r="r" b="b"/>
              <a:pathLst>
                <a:path w="39272" h="39272" extrusionOk="0">
                  <a:moveTo>
                    <a:pt x="19636" y="0"/>
                  </a:moveTo>
                  <a:cubicBezTo>
                    <a:pt x="8794" y="0"/>
                    <a:pt x="1" y="8793"/>
                    <a:pt x="1" y="19636"/>
                  </a:cubicBezTo>
                  <a:cubicBezTo>
                    <a:pt x="1" y="30478"/>
                    <a:pt x="8794" y="39271"/>
                    <a:pt x="19636" y="39271"/>
                  </a:cubicBezTo>
                  <a:cubicBezTo>
                    <a:pt x="30485" y="39271"/>
                    <a:pt x="39272" y="30478"/>
                    <a:pt x="39272" y="19636"/>
                  </a:cubicBezTo>
                  <a:cubicBezTo>
                    <a:pt x="39272" y="8793"/>
                    <a:pt x="30485" y="0"/>
                    <a:pt x="19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8" name="Google Shape;4458;p48"/>
            <p:cNvGrpSpPr/>
            <p:nvPr/>
          </p:nvGrpSpPr>
          <p:grpSpPr>
            <a:xfrm>
              <a:off x="752589" y="1576747"/>
              <a:ext cx="533704" cy="226217"/>
              <a:chOff x="1991294" y="1417190"/>
              <a:chExt cx="941608" cy="382965"/>
            </a:xfrm>
          </p:grpSpPr>
          <p:sp>
            <p:nvSpPr>
              <p:cNvPr id="4459" name="Google Shape;4459;p48"/>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8"/>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8"/>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8"/>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8"/>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8"/>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8"/>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8"/>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8"/>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8"/>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8"/>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8"/>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8"/>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75" name="Google Shape;4475;p48">
            <a:hlinkClick r:id="" action="ppaction://noaction"/>
          </p:cNvPr>
          <p:cNvSpPr txBox="1">
            <a:spLocks noGrp="1"/>
          </p:cNvSpPr>
          <p:nvPr>
            <p:ph type="title" idx="3"/>
          </p:nvPr>
        </p:nvSpPr>
        <p:spPr>
          <a:xfrm>
            <a:off x="3620677" y="1334137"/>
            <a:ext cx="2942400"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500" dirty="0"/>
              <a:t>Programación estructurada</a:t>
            </a:r>
            <a:endParaRPr sz="1500" dirty="0"/>
          </a:p>
        </p:txBody>
      </p:sp>
      <p:sp>
        <p:nvSpPr>
          <p:cNvPr id="4476" name="Google Shape;4476;p48">
            <a:hlinkClick r:id="" action="ppaction://noaction"/>
          </p:cNvPr>
          <p:cNvSpPr txBox="1">
            <a:spLocks noGrp="1"/>
          </p:cNvSpPr>
          <p:nvPr>
            <p:ph type="title" idx="4"/>
          </p:nvPr>
        </p:nvSpPr>
        <p:spPr>
          <a:xfrm>
            <a:off x="2894152" y="1406880"/>
            <a:ext cx="7314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4477" name="Google Shape;4477;p48">
            <a:hlinkClick r:id="" action="ppaction://noaction"/>
          </p:cNvPr>
          <p:cNvSpPr txBox="1">
            <a:spLocks noGrp="1"/>
          </p:cNvSpPr>
          <p:nvPr>
            <p:ph type="subTitle" idx="5"/>
          </p:nvPr>
        </p:nvSpPr>
        <p:spPr>
          <a:xfrm>
            <a:off x="3620676" y="1594837"/>
            <a:ext cx="307184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En este tipo de programación, el flujo de control se define mediante bucles anidados, condicionales y subrutinas.</a:t>
            </a:r>
            <a:endParaRPr lang="fr-FR" dirty="0"/>
          </a:p>
        </p:txBody>
      </p:sp>
      <p:sp>
        <p:nvSpPr>
          <p:cNvPr id="4478" name="Google Shape;4478;p48">
            <a:hlinkClick r:id="" action="ppaction://noaction"/>
          </p:cNvPr>
          <p:cNvSpPr txBox="1">
            <a:spLocks noGrp="1"/>
          </p:cNvSpPr>
          <p:nvPr>
            <p:ph type="title" idx="6"/>
          </p:nvPr>
        </p:nvSpPr>
        <p:spPr>
          <a:xfrm>
            <a:off x="1241193" y="2577700"/>
            <a:ext cx="3305917"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600" dirty="0"/>
              <a:t>Programación procedimental</a:t>
            </a:r>
            <a:endParaRPr sz="1600" dirty="0"/>
          </a:p>
        </p:txBody>
      </p:sp>
      <p:sp>
        <p:nvSpPr>
          <p:cNvPr id="4479" name="Google Shape;4479;p48"/>
          <p:cNvSpPr txBox="1">
            <a:spLocks noGrp="1"/>
          </p:cNvSpPr>
          <p:nvPr>
            <p:ph type="subTitle" idx="8"/>
          </p:nvPr>
        </p:nvSpPr>
        <p:spPr>
          <a:xfrm>
            <a:off x="1355894" y="2991271"/>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Este paradigma consiste en basarse en un número muy bajo de expresiones repetidas para englobarlas todas en un procedimiento o función y </a:t>
            </a:r>
            <a:r>
              <a:rPr lang="es-ES" sz="1600" dirty="0"/>
              <a:t>llamarlo</a:t>
            </a:r>
            <a:r>
              <a:rPr lang="es-ES" dirty="0"/>
              <a:t> cada vez que tenga que ejecutarse.</a:t>
            </a:r>
            <a:endParaRPr dirty="0"/>
          </a:p>
        </p:txBody>
      </p:sp>
      <p:sp>
        <p:nvSpPr>
          <p:cNvPr id="4480" name="Google Shape;4480;p48">
            <a:hlinkClick r:id="" action="ppaction://noaction"/>
          </p:cNvPr>
          <p:cNvSpPr txBox="1">
            <a:spLocks noGrp="1"/>
          </p:cNvSpPr>
          <p:nvPr>
            <p:ph type="title" idx="9"/>
          </p:nvPr>
        </p:nvSpPr>
        <p:spPr>
          <a:xfrm>
            <a:off x="5399536" y="2691329"/>
            <a:ext cx="2663700" cy="33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500" dirty="0"/>
              <a:t>Programación modular</a:t>
            </a:r>
            <a:endParaRPr sz="1500" dirty="0"/>
          </a:p>
        </p:txBody>
      </p:sp>
      <p:sp>
        <p:nvSpPr>
          <p:cNvPr id="4481" name="Google Shape;4481;p48">
            <a:hlinkClick r:id="" action="ppaction://noaction"/>
          </p:cNvPr>
          <p:cNvSpPr txBox="1">
            <a:spLocks noGrp="1"/>
          </p:cNvSpPr>
          <p:nvPr>
            <p:ph type="subTitle" idx="14"/>
          </p:nvPr>
        </p:nvSpPr>
        <p:spPr>
          <a:xfrm>
            <a:off x="5449454" y="3051313"/>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Se trata de dividir un programa en módulos o subprogramas con el fin de hacerlo más manejable y legible. Ayuda a resolver problemas de programación más complejos.</a:t>
            </a:r>
            <a:endParaRPr lang="fr-FR" dirty="0"/>
          </a:p>
        </p:txBody>
      </p:sp>
      <p:sp>
        <p:nvSpPr>
          <p:cNvPr id="4482" name="Google Shape;4482;p48"/>
          <p:cNvSpPr txBox="1">
            <a:spLocks noGrp="1"/>
          </p:cNvSpPr>
          <p:nvPr>
            <p:ph type="title" idx="15"/>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t>Existen algunos enfoques sujetos a la programación imperativa, por ejemplo:</a:t>
            </a:r>
            <a:endParaRPr sz="2000" dirty="0"/>
          </a:p>
        </p:txBody>
      </p:sp>
      <p:sp>
        <p:nvSpPr>
          <p:cNvPr id="4483" name="Google Shape;4483;p48">
            <a:hlinkClick r:id="" action="ppaction://noaction"/>
          </p:cNvPr>
          <p:cNvSpPr txBox="1">
            <a:spLocks noGrp="1"/>
          </p:cNvSpPr>
          <p:nvPr>
            <p:ph type="title" idx="7"/>
          </p:nvPr>
        </p:nvSpPr>
        <p:spPr>
          <a:xfrm>
            <a:off x="553169" y="2803339"/>
            <a:ext cx="7314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4484" name="Google Shape;4484;p48">
            <a:hlinkClick r:id="" action="ppaction://noaction"/>
          </p:cNvPr>
          <p:cNvSpPr txBox="1">
            <a:spLocks noGrp="1"/>
          </p:cNvSpPr>
          <p:nvPr>
            <p:ph type="title" idx="13"/>
          </p:nvPr>
        </p:nvSpPr>
        <p:spPr>
          <a:xfrm>
            <a:off x="4722929" y="2863381"/>
            <a:ext cx="731400" cy="40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11" name="CuadroTexto 10">
            <a:extLst>
              <a:ext uri="{FF2B5EF4-FFF2-40B4-BE49-F238E27FC236}">
                <a16:creationId xmlns:a16="http://schemas.microsoft.com/office/drawing/2014/main" id="{CD9C0F51-D317-1D38-FD22-65E9142978A1}"/>
              </a:ext>
            </a:extLst>
          </p:cNvPr>
          <p:cNvSpPr txBox="1"/>
          <p:nvPr/>
        </p:nvSpPr>
        <p:spPr>
          <a:xfrm>
            <a:off x="1025704" y="988268"/>
            <a:ext cx="1960684" cy="1384995"/>
          </a:xfrm>
          <a:prstGeom prst="rect">
            <a:avLst/>
          </a:prstGeom>
          <a:noFill/>
        </p:spPr>
        <p:txBody>
          <a:bodyPr wrap="square">
            <a:spAutoFit/>
          </a:bodyPr>
          <a:lstStyle/>
          <a:p>
            <a:r>
              <a:rPr lang="es-ES" b="0" i="0" dirty="0">
                <a:solidFill>
                  <a:schemeClr val="bg1">
                    <a:lumMod val="50000"/>
                  </a:schemeClr>
                </a:solidFill>
                <a:effectLst/>
                <a:latin typeface="-apple-system"/>
              </a:rPr>
              <a:t>**Algunos de los lenguajes que hacen uso de este tipo de paradigmas son: </a:t>
            </a:r>
            <a:r>
              <a:rPr lang="es-ES" b="1" i="0" dirty="0">
                <a:solidFill>
                  <a:schemeClr val="bg1">
                    <a:lumMod val="50000"/>
                  </a:schemeClr>
                </a:solidFill>
                <a:effectLst/>
                <a:latin typeface="-apple-system"/>
              </a:rPr>
              <a:t>Pascal, COBOL, FORTRAN, C, C++, etc.</a:t>
            </a:r>
            <a:endParaRPr lang="es-MX" dirty="0">
              <a:solidFill>
                <a:schemeClr val="bg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2A34E-6490-1B71-D9C1-A23403F74A69}"/>
              </a:ext>
            </a:extLst>
          </p:cNvPr>
          <p:cNvSpPr>
            <a:spLocks noGrp="1"/>
          </p:cNvSpPr>
          <p:nvPr>
            <p:ph type="title"/>
          </p:nvPr>
        </p:nvSpPr>
        <p:spPr>
          <a:xfrm>
            <a:off x="2275138" y="262777"/>
            <a:ext cx="4593723" cy="1241700"/>
          </a:xfrm>
        </p:spPr>
        <p:txBody>
          <a:bodyPr/>
          <a:lstStyle/>
          <a:p>
            <a:r>
              <a:rPr lang="es-MX" sz="4400" dirty="0"/>
              <a:t>Programación estructurada</a:t>
            </a:r>
            <a:endParaRPr lang="es-MX" dirty="0"/>
          </a:p>
        </p:txBody>
      </p:sp>
      <p:pic>
        <p:nvPicPr>
          <p:cNvPr id="3" name="Picture 2" descr="Qué es la programación estructurada?">
            <a:extLst>
              <a:ext uri="{FF2B5EF4-FFF2-40B4-BE49-F238E27FC236}">
                <a16:creationId xmlns:a16="http://schemas.microsoft.com/office/drawing/2014/main" id="{3A9F2B92-E1ED-2967-17FB-C8A5A7660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4" r="3719"/>
          <a:stretch/>
        </p:blipFill>
        <p:spPr bwMode="auto">
          <a:xfrm>
            <a:off x="280387" y="1504477"/>
            <a:ext cx="8583226" cy="332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97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48592E2-3B5C-BB55-4DBD-ADF531F22F05}"/>
              </a:ext>
            </a:extLst>
          </p:cNvPr>
          <p:cNvPicPr>
            <a:picLocks noChangeAspect="1"/>
          </p:cNvPicPr>
          <p:nvPr/>
        </p:nvPicPr>
        <p:blipFill>
          <a:blip r:embed="rId2"/>
          <a:stretch>
            <a:fillRect/>
          </a:stretch>
        </p:blipFill>
        <p:spPr>
          <a:xfrm>
            <a:off x="895895" y="1372083"/>
            <a:ext cx="4508577" cy="3149609"/>
          </a:xfrm>
          <a:prstGeom prst="rect">
            <a:avLst/>
          </a:prstGeom>
        </p:spPr>
      </p:pic>
      <p:pic>
        <p:nvPicPr>
          <p:cNvPr id="7" name="Imagen 6">
            <a:extLst>
              <a:ext uri="{FF2B5EF4-FFF2-40B4-BE49-F238E27FC236}">
                <a16:creationId xmlns:a16="http://schemas.microsoft.com/office/drawing/2014/main" id="{DE7DF25C-BCF9-E88E-9C95-BCBE92D40494}"/>
              </a:ext>
            </a:extLst>
          </p:cNvPr>
          <p:cNvPicPr>
            <a:picLocks noChangeAspect="1"/>
          </p:cNvPicPr>
          <p:nvPr/>
        </p:nvPicPr>
        <p:blipFill>
          <a:blip r:embed="rId3"/>
          <a:stretch>
            <a:fillRect/>
          </a:stretch>
        </p:blipFill>
        <p:spPr>
          <a:xfrm>
            <a:off x="5791818" y="1662103"/>
            <a:ext cx="2465955" cy="2569567"/>
          </a:xfrm>
          <a:prstGeom prst="rect">
            <a:avLst/>
          </a:prstGeom>
        </p:spPr>
      </p:pic>
      <p:sp>
        <p:nvSpPr>
          <p:cNvPr id="8" name="Título 1">
            <a:extLst>
              <a:ext uri="{FF2B5EF4-FFF2-40B4-BE49-F238E27FC236}">
                <a16:creationId xmlns:a16="http://schemas.microsoft.com/office/drawing/2014/main" id="{312FA019-4433-4307-75E2-3417CA24A5DD}"/>
              </a:ext>
            </a:extLst>
          </p:cNvPr>
          <p:cNvSpPr>
            <a:spLocks noGrp="1"/>
          </p:cNvSpPr>
          <p:nvPr>
            <p:ph type="title"/>
          </p:nvPr>
        </p:nvSpPr>
        <p:spPr>
          <a:xfrm>
            <a:off x="2275138" y="262777"/>
            <a:ext cx="4593723" cy="1241700"/>
          </a:xfrm>
        </p:spPr>
        <p:txBody>
          <a:bodyPr/>
          <a:lstStyle/>
          <a:p>
            <a:r>
              <a:rPr lang="es-MX" sz="4400" dirty="0"/>
              <a:t>Programación procedimental</a:t>
            </a:r>
            <a:endParaRPr lang="es-MX" dirty="0"/>
          </a:p>
        </p:txBody>
      </p:sp>
    </p:spTree>
    <p:extLst>
      <p:ext uri="{BB962C8B-B14F-4D97-AF65-F5344CB8AC3E}">
        <p14:creationId xmlns:p14="http://schemas.microsoft.com/office/powerpoint/2010/main" val="376473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D4C0BE-3D85-CBD0-3A0B-D11D76607F6B}"/>
              </a:ext>
            </a:extLst>
          </p:cNvPr>
          <p:cNvSpPr>
            <a:spLocks noGrp="1"/>
          </p:cNvSpPr>
          <p:nvPr>
            <p:ph type="title"/>
          </p:nvPr>
        </p:nvSpPr>
        <p:spPr>
          <a:xfrm flipH="1">
            <a:off x="1512276" y="175844"/>
            <a:ext cx="5748475" cy="733585"/>
          </a:xfrm>
        </p:spPr>
        <p:txBody>
          <a:bodyPr/>
          <a:lstStyle/>
          <a:p>
            <a:r>
              <a:rPr lang="es-ES" dirty="0"/>
              <a:t>Programación modular</a:t>
            </a:r>
            <a:endParaRPr lang="es-MX" dirty="0"/>
          </a:p>
        </p:txBody>
      </p:sp>
      <p:pic>
        <p:nvPicPr>
          <p:cNvPr id="6146" name="Picture 2" descr="Programación modular - Wikipedia, la enciclopedia libre">
            <a:extLst>
              <a:ext uri="{FF2B5EF4-FFF2-40B4-BE49-F238E27FC236}">
                <a16:creationId xmlns:a16="http://schemas.microsoft.com/office/drawing/2014/main" id="{54E29E28-F7DC-39CB-1846-CD40111ED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169" y="542636"/>
            <a:ext cx="4433277" cy="462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9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BA222-14D4-0BDD-4ECE-2B0F38238C47}"/>
              </a:ext>
            </a:extLst>
          </p:cNvPr>
          <p:cNvSpPr>
            <a:spLocks noGrp="1"/>
          </p:cNvSpPr>
          <p:nvPr>
            <p:ph type="title"/>
          </p:nvPr>
        </p:nvSpPr>
        <p:spPr/>
        <p:txBody>
          <a:bodyPr/>
          <a:lstStyle/>
          <a:p>
            <a:r>
              <a:rPr lang="es-ES" dirty="0"/>
              <a:t>Programación Orientada a Objetos</a:t>
            </a:r>
            <a:endParaRPr lang="es-MX" dirty="0"/>
          </a:p>
        </p:txBody>
      </p:sp>
      <p:sp>
        <p:nvSpPr>
          <p:cNvPr id="3" name="Marcador de texto 2">
            <a:extLst>
              <a:ext uri="{FF2B5EF4-FFF2-40B4-BE49-F238E27FC236}">
                <a16:creationId xmlns:a16="http://schemas.microsoft.com/office/drawing/2014/main" id="{63E18758-A46B-4E60-3C0D-27D298DDA8F5}"/>
              </a:ext>
            </a:extLst>
          </p:cNvPr>
          <p:cNvSpPr>
            <a:spLocks noGrp="1"/>
          </p:cNvSpPr>
          <p:nvPr>
            <p:ph type="body" idx="1"/>
          </p:nvPr>
        </p:nvSpPr>
        <p:spPr>
          <a:xfrm>
            <a:off x="2357571" y="1419419"/>
            <a:ext cx="3962700" cy="3101700"/>
          </a:xfrm>
        </p:spPr>
        <p:txBody>
          <a:bodyPr/>
          <a:lstStyle/>
          <a:p>
            <a:pPr marL="152400" indent="0">
              <a:buNone/>
            </a:pPr>
            <a:r>
              <a:rPr lang="es-ES" dirty="0"/>
              <a:t>En este paradigma se construyen modelos de objetos, que representan características y funciones del problema a resolver.  </a:t>
            </a:r>
          </a:p>
          <a:p>
            <a:pPr marL="152400" indent="0">
              <a:buNone/>
            </a:pPr>
            <a:r>
              <a:rPr lang="es-ES" dirty="0"/>
              <a:t>Separa los diferentes componentes de un programa, permitiendo simplificar su creación, depuración y posteriores mejoras, también disminuye los errores y promociona la reutilización del código. </a:t>
            </a:r>
          </a:p>
          <a:p>
            <a:pPr marL="152400" indent="0">
              <a:buNone/>
            </a:pPr>
            <a:r>
              <a:rPr lang="es-ES" dirty="0"/>
              <a:t>Los objetos, de los que se habla en este paradigma, son estructuras abstractas que a través de interfaces, describen y/o representan un objeto del mundo real, así como su relación con el entorno.</a:t>
            </a:r>
            <a:endParaRPr lang="es-MX" dirty="0"/>
          </a:p>
        </p:txBody>
      </p:sp>
      <p:sp>
        <p:nvSpPr>
          <p:cNvPr id="5" name="CuadroTexto 4">
            <a:extLst>
              <a:ext uri="{FF2B5EF4-FFF2-40B4-BE49-F238E27FC236}">
                <a16:creationId xmlns:a16="http://schemas.microsoft.com/office/drawing/2014/main" id="{6A47A626-9652-7C60-CAA8-29CF768A1D7E}"/>
              </a:ext>
            </a:extLst>
          </p:cNvPr>
          <p:cNvSpPr txBox="1"/>
          <p:nvPr/>
        </p:nvSpPr>
        <p:spPr>
          <a:xfrm>
            <a:off x="916865" y="1986974"/>
            <a:ext cx="1594338" cy="1169551"/>
          </a:xfrm>
          <a:prstGeom prst="rect">
            <a:avLst/>
          </a:prstGeom>
          <a:noFill/>
        </p:spPr>
        <p:txBody>
          <a:bodyPr wrap="square">
            <a:spAutoFit/>
          </a:bodyPr>
          <a:lstStyle/>
          <a:p>
            <a:r>
              <a:rPr lang="es-ES" b="0" i="0" dirty="0">
                <a:solidFill>
                  <a:schemeClr val="bg1">
                    <a:lumMod val="50000"/>
                  </a:schemeClr>
                </a:solidFill>
                <a:effectLst/>
                <a:latin typeface="-apple-system"/>
              </a:rPr>
              <a:t>Algunos lenguajes de programación orientada a objetos son:</a:t>
            </a:r>
            <a:r>
              <a:rPr lang="es-ES" b="1" i="0" dirty="0">
                <a:solidFill>
                  <a:schemeClr val="bg1">
                    <a:lumMod val="50000"/>
                  </a:schemeClr>
                </a:solidFill>
                <a:effectLst/>
                <a:latin typeface="-apple-system"/>
              </a:rPr>
              <a:t> Java, </a:t>
            </a:r>
            <a:r>
              <a:rPr lang="es-ES" b="1" i="0" dirty="0" err="1">
                <a:solidFill>
                  <a:schemeClr val="bg1">
                    <a:lumMod val="50000"/>
                  </a:schemeClr>
                </a:solidFill>
                <a:effectLst/>
                <a:latin typeface="-apple-system"/>
              </a:rPr>
              <a:t>Phyton</a:t>
            </a:r>
            <a:r>
              <a:rPr lang="es-ES" b="1" i="0" dirty="0">
                <a:solidFill>
                  <a:schemeClr val="bg1">
                    <a:lumMod val="50000"/>
                  </a:schemeClr>
                </a:solidFill>
                <a:effectLst/>
                <a:latin typeface="-apple-system"/>
              </a:rPr>
              <a:t> o C#.</a:t>
            </a:r>
            <a:endParaRPr lang="es-MX" dirty="0">
              <a:solidFill>
                <a:schemeClr val="bg1">
                  <a:lumMod val="50000"/>
                </a:schemeClr>
              </a:solidFill>
            </a:endParaRPr>
          </a:p>
        </p:txBody>
      </p:sp>
    </p:spTree>
    <p:extLst>
      <p:ext uri="{BB962C8B-B14F-4D97-AF65-F5344CB8AC3E}">
        <p14:creationId xmlns:p14="http://schemas.microsoft.com/office/powerpoint/2010/main" val="232904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C81EE-321C-A0AC-CE96-113C05D471CB}"/>
              </a:ext>
            </a:extLst>
          </p:cNvPr>
          <p:cNvSpPr>
            <a:spLocks noGrp="1"/>
          </p:cNvSpPr>
          <p:nvPr>
            <p:ph type="title"/>
          </p:nvPr>
        </p:nvSpPr>
        <p:spPr>
          <a:xfrm>
            <a:off x="117232" y="1728450"/>
            <a:ext cx="3739661" cy="1686600"/>
          </a:xfrm>
        </p:spPr>
        <p:txBody>
          <a:bodyPr/>
          <a:lstStyle/>
          <a:p>
            <a:pPr algn="ctr"/>
            <a:r>
              <a:rPr lang="es-ES" dirty="0"/>
              <a:t>Programación orientada a objetos</a:t>
            </a:r>
            <a:endParaRPr lang="es-MX" dirty="0"/>
          </a:p>
        </p:txBody>
      </p:sp>
      <p:pic>
        <p:nvPicPr>
          <p:cNvPr id="9218" name="Picture 2" descr="GitHub - benedetto597/IS410-1500-Programacion-Orientada-a-Objetos">
            <a:extLst>
              <a:ext uri="{FF2B5EF4-FFF2-40B4-BE49-F238E27FC236}">
                <a16:creationId xmlns:a16="http://schemas.microsoft.com/office/drawing/2014/main" id="{EC19D5F2-00F7-49FF-560D-1AC83C1A4F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91" r="10854"/>
          <a:stretch/>
        </p:blipFill>
        <p:spPr bwMode="auto">
          <a:xfrm>
            <a:off x="3856893" y="293604"/>
            <a:ext cx="4911969" cy="455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2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67"/>
        <p:cNvGrpSpPr/>
        <p:nvPr/>
      </p:nvGrpSpPr>
      <p:grpSpPr>
        <a:xfrm>
          <a:off x="0" y="0"/>
          <a:ext cx="0" cy="0"/>
          <a:chOff x="0" y="0"/>
          <a:chExt cx="0" cy="0"/>
        </a:xfrm>
      </p:grpSpPr>
      <p:sp>
        <p:nvSpPr>
          <p:cNvPr id="5968" name="Google Shape;5968;p73"/>
          <p:cNvSpPr txBox="1">
            <a:spLocks noGrp="1"/>
          </p:cNvSpPr>
          <p:nvPr>
            <p:ph type="subTitle" idx="1"/>
          </p:nvPr>
        </p:nvSpPr>
        <p:spPr>
          <a:xfrm>
            <a:off x="1573775" y="1582915"/>
            <a:ext cx="5388290" cy="1485300"/>
          </a:xfrm>
          <a:prstGeom prst="rect">
            <a:avLst/>
          </a:prstGeom>
        </p:spPr>
        <p:txBody>
          <a:bodyPr spcFirstLastPara="1" wrap="square" lIns="91425" tIns="91425" rIns="91425" bIns="91425" anchor="t" anchorCtr="0">
            <a:noAutofit/>
          </a:bodyPr>
          <a:lstStyle/>
          <a:p>
            <a:pPr marL="139700" lvl="0" indent="0" algn="ctr" rtl="0">
              <a:spcBef>
                <a:spcPts val="0"/>
              </a:spcBef>
              <a:spcAft>
                <a:spcPts val="0"/>
              </a:spcAft>
              <a:buSzPts val="1400"/>
              <a:buNone/>
            </a:pPr>
            <a:r>
              <a:rPr lang="es-ES" dirty="0"/>
              <a:t>Se basa en cambios en los flujos de datos, en los que los objetos reaccionan a los valores que reciben de dicho cambio.</a:t>
            </a:r>
          </a:p>
          <a:p>
            <a:pPr marL="139700" lvl="0" indent="0" algn="l" rtl="0">
              <a:spcBef>
                <a:spcPts val="0"/>
              </a:spcBef>
              <a:spcAft>
                <a:spcPts val="0"/>
              </a:spcAft>
              <a:buSzPts val="1400"/>
              <a:buNone/>
            </a:pPr>
            <a:endParaRPr lang="es-ES" dirty="0"/>
          </a:p>
          <a:p>
            <a:pPr marL="457200" lvl="0" indent="-317500" algn="just" rtl="0">
              <a:spcBef>
                <a:spcPts val="0"/>
              </a:spcBef>
              <a:spcAft>
                <a:spcPts val="0"/>
              </a:spcAft>
              <a:buSzPts val="1400"/>
              <a:buFont typeface="PT Sans"/>
              <a:buAutoNum type="arabicPeriod"/>
            </a:pPr>
            <a:r>
              <a:rPr lang="es-ES" dirty="0"/>
              <a:t>Responsivos: aseguran la calidad del servicio cumpliendo unos tiempos de respuesta establecidos.</a:t>
            </a:r>
          </a:p>
          <a:p>
            <a:pPr marL="457200" lvl="0" indent="-317500" algn="just" rtl="0">
              <a:spcBef>
                <a:spcPts val="0"/>
              </a:spcBef>
              <a:spcAft>
                <a:spcPts val="0"/>
              </a:spcAft>
              <a:buSzPts val="1400"/>
              <a:buFont typeface="PT Sans"/>
              <a:buAutoNum type="arabicPeriod"/>
            </a:pPr>
            <a:r>
              <a:rPr lang="es-ES" dirty="0"/>
              <a:t>Resilientes: se mantienen responsivos incluso cuando se enfrentan a situaciones de error.</a:t>
            </a:r>
          </a:p>
          <a:p>
            <a:pPr marL="457200" lvl="0" indent="-317500" algn="just" rtl="0">
              <a:spcBef>
                <a:spcPts val="0"/>
              </a:spcBef>
              <a:spcAft>
                <a:spcPts val="0"/>
              </a:spcAft>
              <a:buSzPts val="1400"/>
              <a:buFont typeface="PT Sans"/>
              <a:buAutoNum type="arabicPeriod"/>
            </a:pPr>
            <a:r>
              <a:rPr lang="es-ES" dirty="0"/>
              <a:t>Elásticos: se mantienen responsivos incluso ante aumentos en la carga de trabajo.</a:t>
            </a:r>
          </a:p>
          <a:p>
            <a:pPr marL="457200" lvl="0" indent="-317500" algn="just" rtl="0">
              <a:spcBef>
                <a:spcPts val="0"/>
              </a:spcBef>
              <a:spcAft>
                <a:spcPts val="0"/>
              </a:spcAft>
              <a:buSzPts val="1400"/>
              <a:buFont typeface="PT Sans"/>
              <a:buAutoNum type="arabicPeriod"/>
            </a:pPr>
            <a:r>
              <a:rPr lang="es-ES" dirty="0"/>
              <a:t>Orientados a mensajes: minimizan el acoplamiento entre componentes al establecer interacciones basadas en el intercambio de mensajes de manera asíncrona.</a:t>
            </a:r>
            <a:endParaRPr lang="es-MX" dirty="0"/>
          </a:p>
        </p:txBody>
      </p:sp>
      <p:sp>
        <p:nvSpPr>
          <p:cNvPr id="5970" name="Google Shape;5970;p73"/>
          <p:cNvSpPr txBox="1">
            <a:spLocks noGrp="1"/>
          </p:cNvSpPr>
          <p:nvPr>
            <p:ph type="title"/>
          </p:nvPr>
        </p:nvSpPr>
        <p:spPr>
          <a:xfrm>
            <a:off x="1573775" y="205230"/>
            <a:ext cx="5600747" cy="168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Programación reactiva</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F34BE-99E8-6CF2-47E1-12463D247507}"/>
              </a:ext>
            </a:extLst>
          </p:cNvPr>
          <p:cNvSpPr>
            <a:spLocks noGrp="1"/>
          </p:cNvSpPr>
          <p:nvPr>
            <p:ph type="title"/>
          </p:nvPr>
        </p:nvSpPr>
        <p:spPr>
          <a:xfrm>
            <a:off x="986462" y="637915"/>
            <a:ext cx="7196246" cy="1241700"/>
          </a:xfrm>
        </p:spPr>
        <p:txBody>
          <a:bodyPr/>
          <a:lstStyle/>
          <a:p>
            <a:r>
              <a:rPr lang="es-ES" dirty="0"/>
              <a:t>Programación reactiva</a:t>
            </a:r>
            <a:endParaRPr lang="es-MX" dirty="0"/>
          </a:p>
        </p:txBody>
      </p:sp>
      <p:pic>
        <p:nvPicPr>
          <p:cNvPr id="10244" name="Picture 4" descr="Diagrama de interacción entre microservicios">
            <a:extLst>
              <a:ext uri="{FF2B5EF4-FFF2-40B4-BE49-F238E27FC236}">
                <a16:creationId xmlns:a16="http://schemas.microsoft.com/office/drawing/2014/main" id="{B833E1D9-3516-B622-0D3F-8615C01853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3" r="8834" b="7817"/>
          <a:stretch/>
        </p:blipFill>
        <p:spPr bwMode="auto">
          <a:xfrm>
            <a:off x="961292" y="1578738"/>
            <a:ext cx="6793382" cy="312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6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87"/>
        <p:cNvGrpSpPr/>
        <p:nvPr/>
      </p:nvGrpSpPr>
      <p:grpSpPr>
        <a:xfrm>
          <a:off x="0" y="0"/>
          <a:ext cx="0" cy="0"/>
          <a:chOff x="0" y="0"/>
          <a:chExt cx="0" cy="0"/>
        </a:xfrm>
      </p:grpSpPr>
      <p:sp>
        <p:nvSpPr>
          <p:cNvPr id="5988" name="Google Shape;5988;p75"/>
          <p:cNvSpPr txBox="1">
            <a:spLocks noGrp="1"/>
          </p:cNvSpPr>
          <p:nvPr>
            <p:ph type="title" idx="15"/>
          </p:nvPr>
        </p:nvSpPr>
        <p:spPr>
          <a:xfrm>
            <a:off x="754900" y="24490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 Caracteristicas de JavaScript</a:t>
            </a:r>
            <a:endParaRPr dirty="0"/>
          </a:p>
        </p:txBody>
      </p:sp>
      <p:sp>
        <p:nvSpPr>
          <p:cNvPr id="5989" name="Google Shape;5989;p75"/>
          <p:cNvSpPr txBox="1">
            <a:spLocks noGrp="1"/>
          </p:cNvSpPr>
          <p:nvPr>
            <p:ph type="title" idx="4"/>
          </p:nvPr>
        </p:nvSpPr>
        <p:spPr>
          <a:xfrm>
            <a:off x="1530245" y="3227361"/>
            <a:ext cx="2305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Alto nivel</a:t>
            </a:r>
            <a:endParaRPr sz="1800" dirty="0"/>
          </a:p>
        </p:txBody>
      </p:sp>
      <p:sp>
        <p:nvSpPr>
          <p:cNvPr id="5990" name="Google Shape;5990;p75"/>
          <p:cNvSpPr txBox="1">
            <a:spLocks noGrp="1"/>
          </p:cNvSpPr>
          <p:nvPr>
            <p:ph type="subTitle" idx="5"/>
          </p:nvPr>
        </p:nvSpPr>
        <p:spPr>
          <a:xfrm>
            <a:off x="916141" y="3645260"/>
            <a:ext cx="34109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Se llama así porque está alejado del nivel de las máquinas y tiene una gran similitud con el lenguaje humano, por lo que la comprensión de su sintaxis es mucho más fácil.</a:t>
            </a:r>
            <a:endParaRPr lang="fr-FR" dirty="0"/>
          </a:p>
        </p:txBody>
      </p:sp>
      <p:sp>
        <p:nvSpPr>
          <p:cNvPr id="5991" name="Google Shape;5991;p75"/>
          <p:cNvSpPr txBox="1">
            <a:spLocks noGrp="1"/>
          </p:cNvSpPr>
          <p:nvPr>
            <p:ph type="title"/>
          </p:nvPr>
        </p:nvSpPr>
        <p:spPr>
          <a:xfrm>
            <a:off x="1364888" y="1402175"/>
            <a:ext cx="2697383"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000" dirty="0"/>
              <a:t>Lenguaje orientado a objetos</a:t>
            </a:r>
            <a:endParaRPr sz="2000" dirty="0"/>
          </a:p>
        </p:txBody>
      </p:sp>
      <p:sp>
        <p:nvSpPr>
          <p:cNvPr id="5992" name="Google Shape;5992;p75"/>
          <p:cNvSpPr txBox="1">
            <a:spLocks noGrp="1"/>
          </p:cNvSpPr>
          <p:nvPr>
            <p:ph type="subTitle" idx="1"/>
          </p:nvPr>
        </p:nvSpPr>
        <p:spPr>
          <a:xfrm>
            <a:off x="846692" y="1852485"/>
            <a:ext cx="36474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Utiliza clases y objetos como estructuras que permiten organizarse de forma simple y además son reutilizables.</a:t>
            </a:r>
            <a:endParaRPr lang="fr-FR" dirty="0"/>
          </a:p>
        </p:txBody>
      </p:sp>
      <p:sp>
        <p:nvSpPr>
          <p:cNvPr id="5993" name="Google Shape;5993;p75"/>
          <p:cNvSpPr txBox="1">
            <a:spLocks noGrp="1"/>
          </p:cNvSpPr>
          <p:nvPr>
            <p:ph type="title" idx="2"/>
          </p:nvPr>
        </p:nvSpPr>
        <p:spPr>
          <a:xfrm>
            <a:off x="5185015" y="1321174"/>
            <a:ext cx="2305500" cy="4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2000" dirty="0" err="1"/>
              <a:t>Tipado</a:t>
            </a:r>
            <a:r>
              <a:rPr lang="pt-BR" sz="2000" dirty="0"/>
              <a:t> débil o no </a:t>
            </a:r>
            <a:r>
              <a:rPr lang="pt-BR" sz="2000" dirty="0" err="1"/>
              <a:t>tipado</a:t>
            </a:r>
            <a:endParaRPr sz="2000" dirty="0"/>
          </a:p>
        </p:txBody>
      </p:sp>
      <p:sp>
        <p:nvSpPr>
          <p:cNvPr id="5994" name="Google Shape;5994;p75"/>
          <p:cNvSpPr txBox="1">
            <a:spLocks noGrp="1"/>
          </p:cNvSpPr>
          <p:nvPr>
            <p:ph type="subTitle" idx="3"/>
          </p:nvPr>
        </p:nvSpPr>
        <p:spPr>
          <a:xfrm>
            <a:off x="4522630" y="1766358"/>
            <a:ext cx="3647402" cy="572700"/>
          </a:xfrm>
          <a:prstGeom prst="rect">
            <a:avLst/>
          </a:prstGeom>
        </p:spPr>
        <p:txBody>
          <a:bodyPr spcFirstLastPara="1" wrap="square" lIns="91425" tIns="91425" rIns="91425" bIns="91425" anchor="t" anchorCtr="0">
            <a:noAutofit/>
          </a:bodyPr>
          <a:lstStyle/>
          <a:p>
            <a:pPr marL="0" lvl="0" indent="0"/>
            <a:r>
              <a:rPr lang="es-ES" dirty="0"/>
              <a:t>No es necesario especificar el tipo de dato al declarar una variable, esto tiene la ventaja principalmente de ser más rápida la programación.</a:t>
            </a:r>
            <a:endParaRPr lang="fr-FR" dirty="0"/>
          </a:p>
        </p:txBody>
      </p:sp>
      <p:sp>
        <p:nvSpPr>
          <p:cNvPr id="5995" name="Google Shape;5995;p75"/>
          <p:cNvSpPr txBox="1">
            <a:spLocks noGrp="1"/>
          </p:cNvSpPr>
          <p:nvPr>
            <p:ph type="title" idx="6"/>
          </p:nvPr>
        </p:nvSpPr>
        <p:spPr>
          <a:xfrm>
            <a:off x="5263700" y="3307874"/>
            <a:ext cx="23055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000" dirty="0"/>
              <a:t>Lenguaje interpretado</a:t>
            </a:r>
            <a:endParaRPr sz="2000" dirty="0"/>
          </a:p>
        </p:txBody>
      </p:sp>
      <p:sp>
        <p:nvSpPr>
          <p:cNvPr id="5996" name="Google Shape;5996;p75"/>
          <p:cNvSpPr txBox="1">
            <a:spLocks noGrp="1"/>
          </p:cNvSpPr>
          <p:nvPr>
            <p:ph type="subTitle" idx="7"/>
          </p:nvPr>
        </p:nvSpPr>
        <p:spPr>
          <a:xfrm>
            <a:off x="4572000" y="3868817"/>
            <a:ext cx="360508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Utiliza un intérprete que permite convertir las líneas de código directamente en el lenguaje de la máquina sin necesidad de un compilador.</a:t>
            </a:r>
            <a:endParaRPr dirty="0"/>
          </a:p>
        </p:txBody>
      </p:sp>
      <p:grpSp>
        <p:nvGrpSpPr>
          <p:cNvPr id="6001" name="Google Shape;6001;p75"/>
          <p:cNvGrpSpPr/>
          <p:nvPr/>
        </p:nvGrpSpPr>
        <p:grpSpPr>
          <a:xfrm>
            <a:off x="2312446" y="1125663"/>
            <a:ext cx="767411" cy="291091"/>
            <a:chOff x="1991294" y="1417190"/>
            <a:chExt cx="941608" cy="382965"/>
          </a:xfrm>
        </p:grpSpPr>
        <p:sp>
          <p:nvSpPr>
            <p:cNvPr id="6002" name="Google Shape;6002;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5" name="Google Shape;6015;p75"/>
          <p:cNvGrpSpPr/>
          <p:nvPr/>
        </p:nvGrpSpPr>
        <p:grpSpPr>
          <a:xfrm>
            <a:off x="2299290" y="2988585"/>
            <a:ext cx="767411" cy="291091"/>
            <a:chOff x="1991294" y="1417190"/>
            <a:chExt cx="941608" cy="382965"/>
          </a:xfrm>
        </p:grpSpPr>
        <p:sp>
          <p:nvSpPr>
            <p:cNvPr id="6016" name="Google Shape;6016;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9" name="Google Shape;6029;p75"/>
          <p:cNvGrpSpPr/>
          <p:nvPr/>
        </p:nvGrpSpPr>
        <p:grpSpPr>
          <a:xfrm>
            <a:off x="5954064" y="1055443"/>
            <a:ext cx="767411" cy="291091"/>
            <a:chOff x="1991294" y="1417190"/>
            <a:chExt cx="941608" cy="382965"/>
          </a:xfrm>
        </p:grpSpPr>
        <p:sp>
          <p:nvSpPr>
            <p:cNvPr id="6030" name="Google Shape;6030;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3" name="Google Shape;6043;p75"/>
          <p:cNvGrpSpPr/>
          <p:nvPr/>
        </p:nvGrpSpPr>
        <p:grpSpPr>
          <a:xfrm>
            <a:off x="6032749" y="3069098"/>
            <a:ext cx="767411" cy="291091"/>
            <a:chOff x="1991294" y="1417190"/>
            <a:chExt cx="941608" cy="382965"/>
          </a:xfrm>
        </p:grpSpPr>
        <p:sp>
          <p:nvSpPr>
            <p:cNvPr id="6044" name="Google Shape;6044;p75"/>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75"/>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75"/>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75"/>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75"/>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75"/>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75"/>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75"/>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75"/>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75"/>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75"/>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75"/>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75"/>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0" name="Google Shape;6090;p75"/>
          <p:cNvGrpSpPr/>
          <p:nvPr/>
        </p:nvGrpSpPr>
        <p:grpSpPr>
          <a:xfrm>
            <a:off x="2500948" y="887828"/>
            <a:ext cx="390412" cy="365757"/>
            <a:chOff x="849741" y="1959307"/>
            <a:chExt cx="399398" cy="375443"/>
          </a:xfrm>
        </p:grpSpPr>
        <p:sp>
          <p:nvSpPr>
            <p:cNvPr id="6091" name="Google Shape;6091;p75"/>
            <p:cNvSpPr/>
            <p:nvPr/>
          </p:nvSpPr>
          <p:spPr>
            <a:xfrm>
              <a:off x="849741" y="1959307"/>
              <a:ext cx="399398" cy="375443"/>
            </a:xfrm>
            <a:custGeom>
              <a:avLst/>
              <a:gdLst/>
              <a:ahLst/>
              <a:cxnLst/>
              <a:rect l="l" t="t" r="r" b="b"/>
              <a:pathLst>
                <a:path w="12538" h="11786" extrusionOk="0">
                  <a:moveTo>
                    <a:pt x="2441" y="7273"/>
                  </a:moveTo>
                  <a:lnTo>
                    <a:pt x="5251" y="10082"/>
                  </a:lnTo>
                  <a:lnTo>
                    <a:pt x="4537" y="10797"/>
                  </a:lnTo>
                  <a:lnTo>
                    <a:pt x="1727" y="7987"/>
                  </a:lnTo>
                  <a:lnTo>
                    <a:pt x="2441" y="7273"/>
                  </a:lnTo>
                  <a:close/>
                  <a:moveTo>
                    <a:pt x="8661" y="1"/>
                  </a:moveTo>
                  <a:cubicBezTo>
                    <a:pt x="8400" y="1"/>
                    <a:pt x="8138" y="99"/>
                    <a:pt x="7942" y="296"/>
                  </a:cubicBezTo>
                  <a:lnTo>
                    <a:pt x="1846" y="6392"/>
                  </a:lnTo>
                  <a:cubicBezTo>
                    <a:pt x="1763" y="6463"/>
                    <a:pt x="1763" y="6582"/>
                    <a:pt x="1846" y="6665"/>
                  </a:cubicBezTo>
                  <a:lnTo>
                    <a:pt x="2168" y="6987"/>
                  </a:lnTo>
                  <a:lnTo>
                    <a:pt x="1322" y="7832"/>
                  </a:lnTo>
                  <a:cubicBezTo>
                    <a:pt x="1251" y="7916"/>
                    <a:pt x="1251" y="8035"/>
                    <a:pt x="1322" y="8106"/>
                  </a:cubicBezTo>
                  <a:lnTo>
                    <a:pt x="1941" y="8725"/>
                  </a:lnTo>
                  <a:lnTo>
                    <a:pt x="1465" y="9201"/>
                  </a:lnTo>
                  <a:cubicBezTo>
                    <a:pt x="1394" y="9285"/>
                    <a:pt x="1394" y="9404"/>
                    <a:pt x="1465" y="9475"/>
                  </a:cubicBezTo>
                  <a:cubicBezTo>
                    <a:pt x="1507" y="9511"/>
                    <a:pt x="1557" y="9529"/>
                    <a:pt x="1606" y="9529"/>
                  </a:cubicBezTo>
                  <a:cubicBezTo>
                    <a:pt x="1656" y="9529"/>
                    <a:pt x="1703" y="9511"/>
                    <a:pt x="1739" y="9475"/>
                  </a:cubicBezTo>
                  <a:lnTo>
                    <a:pt x="2215" y="8999"/>
                  </a:lnTo>
                  <a:lnTo>
                    <a:pt x="3525" y="10309"/>
                  </a:lnTo>
                  <a:lnTo>
                    <a:pt x="2453" y="11380"/>
                  </a:lnTo>
                  <a:lnTo>
                    <a:pt x="536" y="10678"/>
                  </a:lnTo>
                  <a:lnTo>
                    <a:pt x="1167" y="10035"/>
                  </a:lnTo>
                  <a:cubicBezTo>
                    <a:pt x="1251" y="9963"/>
                    <a:pt x="1251" y="9844"/>
                    <a:pt x="1167" y="9773"/>
                  </a:cubicBezTo>
                  <a:cubicBezTo>
                    <a:pt x="1132" y="9737"/>
                    <a:pt x="1084" y="9719"/>
                    <a:pt x="1036" y="9719"/>
                  </a:cubicBezTo>
                  <a:cubicBezTo>
                    <a:pt x="989" y="9719"/>
                    <a:pt x="941" y="9737"/>
                    <a:pt x="905" y="9773"/>
                  </a:cubicBezTo>
                  <a:lnTo>
                    <a:pt x="60" y="10618"/>
                  </a:lnTo>
                  <a:cubicBezTo>
                    <a:pt x="12" y="10666"/>
                    <a:pt x="1" y="10737"/>
                    <a:pt x="12" y="10797"/>
                  </a:cubicBezTo>
                  <a:cubicBezTo>
                    <a:pt x="24" y="10856"/>
                    <a:pt x="72" y="10916"/>
                    <a:pt x="132" y="10928"/>
                  </a:cubicBezTo>
                  <a:lnTo>
                    <a:pt x="2441" y="11761"/>
                  </a:lnTo>
                  <a:cubicBezTo>
                    <a:pt x="2453" y="11785"/>
                    <a:pt x="2477" y="11785"/>
                    <a:pt x="2501" y="11785"/>
                  </a:cubicBezTo>
                  <a:cubicBezTo>
                    <a:pt x="2537" y="11785"/>
                    <a:pt x="2596" y="11761"/>
                    <a:pt x="2632" y="11726"/>
                  </a:cubicBezTo>
                  <a:lnTo>
                    <a:pt x="3787" y="10559"/>
                  </a:lnTo>
                  <a:lnTo>
                    <a:pt x="4418" y="11190"/>
                  </a:lnTo>
                  <a:cubicBezTo>
                    <a:pt x="4442" y="11214"/>
                    <a:pt x="4501" y="11249"/>
                    <a:pt x="4549" y="11249"/>
                  </a:cubicBezTo>
                  <a:cubicBezTo>
                    <a:pt x="4596" y="11249"/>
                    <a:pt x="4656" y="11225"/>
                    <a:pt x="4680" y="11190"/>
                  </a:cubicBezTo>
                  <a:lnTo>
                    <a:pt x="5537" y="10332"/>
                  </a:lnTo>
                  <a:lnTo>
                    <a:pt x="5858" y="10666"/>
                  </a:lnTo>
                  <a:cubicBezTo>
                    <a:pt x="5894" y="10690"/>
                    <a:pt x="5954" y="10725"/>
                    <a:pt x="5989" y="10725"/>
                  </a:cubicBezTo>
                  <a:cubicBezTo>
                    <a:pt x="6037" y="10725"/>
                    <a:pt x="6097" y="10702"/>
                    <a:pt x="6132" y="10666"/>
                  </a:cubicBezTo>
                  <a:lnTo>
                    <a:pt x="10788" y="6011"/>
                  </a:lnTo>
                  <a:cubicBezTo>
                    <a:pt x="10859" y="5927"/>
                    <a:pt x="10859" y="5808"/>
                    <a:pt x="10788" y="5737"/>
                  </a:cubicBezTo>
                  <a:cubicBezTo>
                    <a:pt x="10752" y="5701"/>
                    <a:pt x="10704" y="5683"/>
                    <a:pt x="10655" y="5683"/>
                  </a:cubicBezTo>
                  <a:cubicBezTo>
                    <a:pt x="10606" y="5683"/>
                    <a:pt x="10555" y="5701"/>
                    <a:pt x="10514" y="5737"/>
                  </a:cubicBezTo>
                  <a:lnTo>
                    <a:pt x="5989" y="10261"/>
                  </a:lnTo>
                  <a:lnTo>
                    <a:pt x="2263" y="6523"/>
                  </a:lnTo>
                  <a:lnTo>
                    <a:pt x="8240" y="546"/>
                  </a:lnTo>
                  <a:cubicBezTo>
                    <a:pt x="8365" y="415"/>
                    <a:pt x="8525" y="349"/>
                    <a:pt x="8686" y="349"/>
                  </a:cubicBezTo>
                  <a:cubicBezTo>
                    <a:pt x="8847" y="349"/>
                    <a:pt x="9008" y="415"/>
                    <a:pt x="9133" y="546"/>
                  </a:cubicBezTo>
                  <a:lnTo>
                    <a:pt x="11978" y="3379"/>
                  </a:lnTo>
                  <a:cubicBezTo>
                    <a:pt x="12097" y="3510"/>
                    <a:pt x="12157" y="3665"/>
                    <a:pt x="12157" y="3832"/>
                  </a:cubicBezTo>
                  <a:cubicBezTo>
                    <a:pt x="12157" y="3998"/>
                    <a:pt x="12097" y="4153"/>
                    <a:pt x="11978" y="4272"/>
                  </a:cubicBezTo>
                  <a:lnTo>
                    <a:pt x="11050" y="5201"/>
                  </a:lnTo>
                  <a:cubicBezTo>
                    <a:pt x="10978" y="5272"/>
                    <a:pt x="10978" y="5391"/>
                    <a:pt x="11050" y="5463"/>
                  </a:cubicBezTo>
                  <a:cubicBezTo>
                    <a:pt x="11091" y="5505"/>
                    <a:pt x="11142" y="5525"/>
                    <a:pt x="11191" y="5525"/>
                  </a:cubicBezTo>
                  <a:cubicBezTo>
                    <a:pt x="11240" y="5525"/>
                    <a:pt x="11288" y="5505"/>
                    <a:pt x="11323" y="5463"/>
                  </a:cubicBezTo>
                  <a:lnTo>
                    <a:pt x="12240" y="4546"/>
                  </a:lnTo>
                  <a:cubicBezTo>
                    <a:pt x="12443" y="4356"/>
                    <a:pt x="12538" y="4106"/>
                    <a:pt x="12538" y="3832"/>
                  </a:cubicBezTo>
                  <a:cubicBezTo>
                    <a:pt x="12526" y="3582"/>
                    <a:pt x="12419" y="3332"/>
                    <a:pt x="12228" y="3129"/>
                  </a:cubicBezTo>
                  <a:lnTo>
                    <a:pt x="9371" y="296"/>
                  </a:lnTo>
                  <a:cubicBezTo>
                    <a:pt x="9180" y="99"/>
                    <a:pt x="8921" y="1"/>
                    <a:pt x="8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2" name="Google Shape;6092;p75"/>
            <p:cNvSpPr/>
            <p:nvPr/>
          </p:nvSpPr>
          <p:spPr>
            <a:xfrm>
              <a:off x="986654" y="2041588"/>
              <a:ext cx="180204" cy="177082"/>
            </a:xfrm>
            <a:custGeom>
              <a:avLst/>
              <a:gdLst/>
              <a:ahLst/>
              <a:cxnLst/>
              <a:rect l="l" t="t" r="r" b="b"/>
              <a:pathLst>
                <a:path w="5657" h="5559" extrusionOk="0">
                  <a:moveTo>
                    <a:pt x="3811" y="368"/>
                  </a:moveTo>
                  <a:cubicBezTo>
                    <a:pt x="3894" y="368"/>
                    <a:pt x="3989" y="403"/>
                    <a:pt x="4061" y="475"/>
                  </a:cubicBezTo>
                  <a:lnTo>
                    <a:pt x="5168" y="1582"/>
                  </a:lnTo>
                  <a:cubicBezTo>
                    <a:pt x="5228" y="1642"/>
                    <a:pt x="5263" y="1725"/>
                    <a:pt x="5263" y="1832"/>
                  </a:cubicBezTo>
                  <a:cubicBezTo>
                    <a:pt x="5263" y="1915"/>
                    <a:pt x="5228" y="2023"/>
                    <a:pt x="5168" y="2082"/>
                  </a:cubicBezTo>
                  <a:lnTo>
                    <a:pt x="2156" y="5094"/>
                  </a:lnTo>
                  <a:cubicBezTo>
                    <a:pt x="2090" y="5160"/>
                    <a:pt x="1998" y="5193"/>
                    <a:pt x="1906" y="5193"/>
                  </a:cubicBezTo>
                  <a:cubicBezTo>
                    <a:pt x="1813" y="5193"/>
                    <a:pt x="1721" y="5160"/>
                    <a:pt x="1656" y="5094"/>
                  </a:cubicBezTo>
                  <a:lnTo>
                    <a:pt x="548" y="3987"/>
                  </a:lnTo>
                  <a:cubicBezTo>
                    <a:pt x="417" y="3856"/>
                    <a:pt x="417" y="3618"/>
                    <a:pt x="548" y="3487"/>
                  </a:cubicBezTo>
                  <a:lnTo>
                    <a:pt x="3561" y="475"/>
                  </a:lnTo>
                  <a:cubicBezTo>
                    <a:pt x="3632" y="403"/>
                    <a:pt x="3715" y="368"/>
                    <a:pt x="3811" y="368"/>
                  </a:cubicBezTo>
                  <a:close/>
                  <a:moveTo>
                    <a:pt x="3800" y="0"/>
                  </a:moveTo>
                  <a:cubicBezTo>
                    <a:pt x="3613" y="0"/>
                    <a:pt x="3428" y="71"/>
                    <a:pt x="3287" y="213"/>
                  </a:cubicBezTo>
                  <a:lnTo>
                    <a:pt x="286" y="3213"/>
                  </a:lnTo>
                  <a:cubicBezTo>
                    <a:pt x="1" y="3499"/>
                    <a:pt x="1" y="3975"/>
                    <a:pt x="286" y="4261"/>
                  </a:cubicBezTo>
                  <a:lnTo>
                    <a:pt x="1382" y="5356"/>
                  </a:lnTo>
                  <a:cubicBezTo>
                    <a:pt x="1537" y="5511"/>
                    <a:pt x="1715" y="5559"/>
                    <a:pt x="1906" y="5559"/>
                  </a:cubicBezTo>
                  <a:cubicBezTo>
                    <a:pt x="2096" y="5559"/>
                    <a:pt x="2275" y="5487"/>
                    <a:pt x="2430" y="5356"/>
                  </a:cubicBezTo>
                  <a:lnTo>
                    <a:pt x="5430" y="2368"/>
                  </a:lnTo>
                  <a:cubicBezTo>
                    <a:pt x="5561" y="2237"/>
                    <a:pt x="5656" y="2035"/>
                    <a:pt x="5656" y="1844"/>
                  </a:cubicBezTo>
                  <a:cubicBezTo>
                    <a:pt x="5656" y="1654"/>
                    <a:pt x="5585" y="1451"/>
                    <a:pt x="5430" y="1320"/>
                  </a:cubicBezTo>
                  <a:lnTo>
                    <a:pt x="4335" y="225"/>
                  </a:lnTo>
                  <a:cubicBezTo>
                    <a:pt x="4184" y="74"/>
                    <a:pt x="3991" y="0"/>
                    <a:pt x="3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6093" name="Google Shape;6093;p75"/>
          <p:cNvSpPr/>
          <p:nvPr/>
        </p:nvSpPr>
        <p:spPr>
          <a:xfrm>
            <a:off x="6249045" y="2825268"/>
            <a:ext cx="334817" cy="325562"/>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6094" name="Google Shape;6094;p75"/>
          <p:cNvGrpSpPr/>
          <p:nvPr/>
        </p:nvGrpSpPr>
        <p:grpSpPr>
          <a:xfrm>
            <a:off x="2506684" y="2744755"/>
            <a:ext cx="352610" cy="351885"/>
            <a:chOff x="3510335" y="2892499"/>
            <a:chExt cx="360726" cy="361204"/>
          </a:xfrm>
        </p:grpSpPr>
        <p:sp>
          <p:nvSpPr>
            <p:cNvPr id="6095" name="Google Shape;6095;p75"/>
            <p:cNvSpPr/>
            <p:nvPr/>
          </p:nvSpPr>
          <p:spPr>
            <a:xfrm>
              <a:off x="3511864" y="2892499"/>
              <a:ext cx="359197" cy="358751"/>
            </a:xfrm>
            <a:custGeom>
              <a:avLst/>
              <a:gdLst/>
              <a:ahLst/>
              <a:cxnLst/>
              <a:rect l="l" t="t" r="r" b="b"/>
              <a:pathLst>
                <a:path w="11276" h="11262" extrusionOk="0">
                  <a:moveTo>
                    <a:pt x="2035" y="8898"/>
                  </a:moveTo>
                  <a:cubicBezTo>
                    <a:pt x="2132" y="8898"/>
                    <a:pt x="2227" y="8934"/>
                    <a:pt x="2298" y="9005"/>
                  </a:cubicBezTo>
                  <a:cubicBezTo>
                    <a:pt x="2453" y="9160"/>
                    <a:pt x="2453" y="9398"/>
                    <a:pt x="2298" y="9541"/>
                  </a:cubicBezTo>
                  <a:cubicBezTo>
                    <a:pt x="2227" y="9618"/>
                    <a:pt x="2132" y="9657"/>
                    <a:pt x="2035" y="9657"/>
                  </a:cubicBezTo>
                  <a:cubicBezTo>
                    <a:pt x="1938" y="9657"/>
                    <a:pt x="1840" y="9618"/>
                    <a:pt x="1763" y="9541"/>
                  </a:cubicBezTo>
                  <a:cubicBezTo>
                    <a:pt x="1620" y="9398"/>
                    <a:pt x="1620" y="9160"/>
                    <a:pt x="1763" y="9005"/>
                  </a:cubicBezTo>
                  <a:cubicBezTo>
                    <a:pt x="1840" y="8934"/>
                    <a:pt x="1938" y="8898"/>
                    <a:pt x="2035" y="8898"/>
                  </a:cubicBezTo>
                  <a:close/>
                  <a:moveTo>
                    <a:pt x="10477" y="1"/>
                  </a:moveTo>
                  <a:cubicBezTo>
                    <a:pt x="10261" y="1"/>
                    <a:pt x="10042" y="82"/>
                    <a:pt x="9871" y="254"/>
                  </a:cubicBezTo>
                  <a:lnTo>
                    <a:pt x="6882" y="3243"/>
                  </a:lnTo>
                  <a:cubicBezTo>
                    <a:pt x="6716" y="3196"/>
                    <a:pt x="6544" y="3172"/>
                    <a:pt x="6368" y="3172"/>
                  </a:cubicBezTo>
                  <a:cubicBezTo>
                    <a:pt x="6053" y="3172"/>
                    <a:pt x="5727" y="3249"/>
                    <a:pt x="5406" y="3409"/>
                  </a:cubicBezTo>
                  <a:cubicBezTo>
                    <a:pt x="5204" y="3516"/>
                    <a:pt x="4668" y="3766"/>
                    <a:pt x="4013" y="4040"/>
                  </a:cubicBezTo>
                  <a:cubicBezTo>
                    <a:pt x="3906" y="4076"/>
                    <a:pt x="3858" y="4195"/>
                    <a:pt x="3906" y="4290"/>
                  </a:cubicBezTo>
                  <a:cubicBezTo>
                    <a:pt x="3942" y="4371"/>
                    <a:pt x="4017" y="4411"/>
                    <a:pt x="4088" y="4411"/>
                  </a:cubicBezTo>
                  <a:cubicBezTo>
                    <a:pt x="4112" y="4411"/>
                    <a:pt x="4135" y="4406"/>
                    <a:pt x="4156" y="4398"/>
                  </a:cubicBezTo>
                  <a:cubicBezTo>
                    <a:pt x="4834" y="4124"/>
                    <a:pt x="5382" y="3862"/>
                    <a:pt x="5585" y="3755"/>
                  </a:cubicBezTo>
                  <a:cubicBezTo>
                    <a:pt x="5849" y="3621"/>
                    <a:pt x="6112" y="3561"/>
                    <a:pt x="6358" y="3561"/>
                  </a:cubicBezTo>
                  <a:cubicBezTo>
                    <a:pt x="7385" y="3561"/>
                    <a:pt x="8130" y="4607"/>
                    <a:pt x="7573" y="5731"/>
                  </a:cubicBezTo>
                  <a:cubicBezTo>
                    <a:pt x="7418" y="6029"/>
                    <a:pt x="6930" y="7053"/>
                    <a:pt x="6573" y="8100"/>
                  </a:cubicBezTo>
                  <a:cubicBezTo>
                    <a:pt x="6454" y="8469"/>
                    <a:pt x="6358" y="8803"/>
                    <a:pt x="6299" y="9100"/>
                  </a:cubicBezTo>
                  <a:lnTo>
                    <a:pt x="2227" y="5017"/>
                  </a:lnTo>
                  <a:cubicBezTo>
                    <a:pt x="2572" y="4945"/>
                    <a:pt x="2965" y="4838"/>
                    <a:pt x="3418" y="4671"/>
                  </a:cubicBezTo>
                  <a:cubicBezTo>
                    <a:pt x="3525" y="4648"/>
                    <a:pt x="3584" y="4528"/>
                    <a:pt x="3537" y="4421"/>
                  </a:cubicBezTo>
                  <a:cubicBezTo>
                    <a:pt x="3509" y="4340"/>
                    <a:pt x="3434" y="4286"/>
                    <a:pt x="3352" y="4286"/>
                  </a:cubicBezTo>
                  <a:cubicBezTo>
                    <a:pt x="3326" y="4286"/>
                    <a:pt x="3300" y="4291"/>
                    <a:pt x="3275" y="4302"/>
                  </a:cubicBezTo>
                  <a:cubicBezTo>
                    <a:pt x="2656" y="4517"/>
                    <a:pt x="2203" y="4636"/>
                    <a:pt x="1870" y="4671"/>
                  </a:cubicBezTo>
                  <a:lnTo>
                    <a:pt x="1453" y="4255"/>
                  </a:lnTo>
                  <a:cubicBezTo>
                    <a:pt x="1298" y="4100"/>
                    <a:pt x="1090" y="4022"/>
                    <a:pt x="880" y="4022"/>
                  </a:cubicBezTo>
                  <a:cubicBezTo>
                    <a:pt x="670" y="4022"/>
                    <a:pt x="459" y="4100"/>
                    <a:pt x="298" y="4255"/>
                  </a:cubicBezTo>
                  <a:cubicBezTo>
                    <a:pt x="84" y="4481"/>
                    <a:pt x="1" y="4826"/>
                    <a:pt x="120" y="5136"/>
                  </a:cubicBezTo>
                  <a:cubicBezTo>
                    <a:pt x="157" y="5219"/>
                    <a:pt x="230" y="5266"/>
                    <a:pt x="311" y="5266"/>
                  </a:cubicBezTo>
                  <a:cubicBezTo>
                    <a:pt x="334" y="5266"/>
                    <a:pt x="358" y="5263"/>
                    <a:pt x="382" y="5255"/>
                  </a:cubicBezTo>
                  <a:cubicBezTo>
                    <a:pt x="489" y="5207"/>
                    <a:pt x="524" y="5112"/>
                    <a:pt x="501" y="5005"/>
                  </a:cubicBezTo>
                  <a:cubicBezTo>
                    <a:pt x="379" y="4700"/>
                    <a:pt x="626" y="4433"/>
                    <a:pt x="894" y="4433"/>
                  </a:cubicBezTo>
                  <a:cubicBezTo>
                    <a:pt x="992" y="4433"/>
                    <a:pt x="1093" y="4469"/>
                    <a:pt x="1179" y="4552"/>
                  </a:cubicBezTo>
                  <a:lnTo>
                    <a:pt x="6799" y="10172"/>
                  </a:lnTo>
                  <a:cubicBezTo>
                    <a:pt x="6954" y="10327"/>
                    <a:pt x="6954" y="10601"/>
                    <a:pt x="6799" y="10744"/>
                  </a:cubicBezTo>
                  <a:cubicBezTo>
                    <a:pt x="6716" y="10827"/>
                    <a:pt x="6606" y="10869"/>
                    <a:pt x="6498" y="10869"/>
                  </a:cubicBezTo>
                  <a:cubicBezTo>
                    <a:pt x="6391" y="10869"/>
                    <a:pt x="6287" y="10827"/>
                    <a:pt x="6216" y="10744"/>
                  </a:cubicBezTo>
                  <a:lnTo>
                    <a:pt x="989" y="5529"/>
                  </a:lnTo>
                  <a:cubicBezTo>
                    <a:pt x="953" y="5487"/>
                    <a:pt x="902" y="5466"/>
                    <a:pt x="850" y="5466"/>
                  </a:cubicBezTo>
                  <a:cubicBezTo>
                    <a:pt x="798" y="5466"/>
                    <a:pt x="745" y="5487"/>
                    <a:pt x="703" y="5529"/>
                  </a:cubicBezTo>
                  <a:cubicBezTo>
                    <a:pt x="632" y="5600"/>
                    <a:pt x="632" y="5731"/>
                    <a:pt x="703" y="5802"/>
                  </a:cubicBezTo>
                  <a:lnTo>
                    <a:pt x="2977" y="8088"/>
                  </a:lnTo>
                  <a:lnTo>
                    <a:pt x="2441" y="8624"/>
                  </a:lnTo>
                  <a:cubicBezTo>
                    <a:pt x="2319" y="8551"/>
                    <a:pt x="2182" y="8513"/>
                    <a:pt x="2046" y="8513"/>
                  </a:cubicBezTo>
                  <a:cubicBezTo>
                    <a:pt x="1852" y="8513"/>
                    <a:pt x="1660" y="8589"/>
                    <a:pt x="1513" y="8743"/>
                  </a:cubicBezTo>
                  <a:cubicBezTo>
                    <a:pt x="1215" y="9041"/>
                    <a:pt x="1215" y="9541"/>
                    <a:pt x="1513" y="9839"/>
                  </a:cubicBezTo>
                  <a:cubicBezTo>
                    <a:pt x="1661" y="9987"/>
                    <a:pt x="1861" y="10062"/>
                    <a:pt x="2060" y="10062"/>
                  </a:cubicBezTo>
                  <a:cubicBezTo>
                    <a:pt x="2260" y="10062"/>
                    <a:pt x="2459" y="9987"/>
                    <a:pt x="2608" y="9839"/>
                  </a:cubicBezTo>
                  <a:cubicBezTo>
                    <a:pt x="2870" y="9589"/>
                    <a:pt x="2906" y="9196"/>
                    <a:pt x="2727" y="8898"/>
                  </a:cubicBezTo>
                  <a:lnTo>
                    <a:pt x="3263" y="8362"/>
                  </a:lnTo>
                  <a:lnTo>
                    <a:pt x="5930" y="11029"/>
                  </a:lnTo>
                  <a:cubicBezTo>
                    <a:pt x="6085" y="11184"/>
                    <a:pt x="6293" y="11261"/>
                    <a:pt x="6501" y="11261"/>
                  </a:cubicBezTo>
                  <a:cubicBezTo>
                    <a:pt x="6710" y="11261"/>
                    <a:pt x="6918" y="11184"/>
                    <a:pt x="7073" y="11029"/>
                  </a:cubicBezTo>
                  <a:cubicBezTo>
                    <a:pt x="7359" y="10696"/>
                    <a:pt x="7359" y="10184"/>
                    <a:pt x="7049" y="9874"/>
                  </a:cubicBezTo>
                  <a:lnTo>
                    <a:pt x="6632" y="9458"/>
                  </a:lnTo>
                  <a:cubicBezTo>
                    <a:pt x="6751" y="8529"/>
                    <a:pt x="7299" y="7136"/>
                    <a:pt x="7906" y="5910"/>
                  </a:cubicBezTo>
                  <a:cubicBezTo>
                    <a:pt x="8168" y="5421"/>
                    <a:pt x="8204" y="4898"/>
                    <a:pt x="8073" y="4433"/>
                  </a:cubicBezTo>
                  <a:lnTo>
                    <a:pt x="11109" y="1397"/>
                  </a:lnTo>
                  <a:cubicBezTo>
                    <a:pt x="11181" y="1314"/>
                    <a:pt x="11169" y="1195"/>
                    <a:pt x="11097" y="1123"/>
                  </a:cubicBezTo>
                  <a:cubicBezTo>
                    <a:pt x="11055" y="1086"/>
                    <a:pt x="11008" y="1070"/>
                    <a:pt x="10963" y="1070"/>
                  </a:cubicBezTo>
                  <a:cubicBezTo>
                    <a:pt x="10906" y="1070"/>
                    <a:pt x="10851" y="1095"/>
                    <a:pt x="10811" y="1135"/>
                  </a:cubicBezTo>
                  <a:cubicBezTo>
                    <a:pt x="10800" y="1147"/>
                    <a:pt x="10990" y="969"/>
                    <a:pt x="7906" y="4040"/>
                  </a:cubicBezTo>
                  <a:cubicBezTo>
                    <a:pt x="7763" y="3778"/>
                    <a:pt x="7537" y="3564"/>
                    <a:pt x="7275" y="3409"/>
                  </a:cubicBezTo>
                  <a:lnTo>
                    <a:pt x="10157" y="528"/>
                  </a:lnTo>
                  <a:cubicBezTo>
                    <a:pt x="10248" y="437"/>
                    <a:pt x="10365" y="393"/>
                    <a:pt x="10480" y="393"/>
                  </a:cubicBezTo>
                  <a:cubicBezTo>
                    <a:pt x="10636" y="393"/>
                    <a:pt x="10789" y="473"/>
                    <a:pt x="10871" y="623"/>
                  </a:cubicBezTo>
                  <a:cubicBezTo>
                    <a:pt x="10912" y="690"/>
                    <a:pt x="10983" y="733"/>
                    <a:pt x="11054" y="733"/>
                  </a:cubicBezTo>
                  <a:cubicBezTo>
                    <a:pt x="11085" y="733"/>
                    <a:pt x="11116" y="725"/>
                    <a:pt x="11145" y="707"/>
                  </a:cubicBezTo>
                  <a:cubicBezTo>
                    <a:pt x="11228" y="647"/>
                    <a:pt x="11276" y="528"/>
                    <a:pt x="11216" y="433"/>
                  </a:cubicBezTo>
                  <a:cubicBezTo>
                    <a:pt x="11058" y="152"/>
                    <a:pt x="10770" y="1"/>
                    <a:pt x="10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6" name="Google Shape;6096;p75"/>
            <p:cNvSpPr/>
            <p:nvPr/>
          </p:nvSpPr>
          <p:spPr>
            <a:xfrm>
              <a:off x="3510335" y="2959936"/>
              <a:ext cx="176413" cy="43291"/>
            </a:xfrm>
            <a:custGeom>
              <a:avLst/>
              <a:gdLst/>
              <a:ahLst/>
              <a:cxnLst/>
              <a:rect l="l" t="t" r="r" b="b"/>
              <a:pathLst>
                <a:path w="5538" h="1359" extrusionOk="0">
                  <a:moveTo>
                    <a:pt x="3439" y="0"/>
                  </a:moveTo>
                  <a:cubicBezTo>
                    <a:pt x="2239" y="0"/>
                    <a:pt x="999" y="350"/>
                    <a:pt x="96" y="995"/>
                  </a:cubicBezTo>
                  <a:cubicBezTo>
                    <a:pt x="13" y="1054"/>
                    <a:pt x="1" y="1185"/>
                    <a:pt x="60" y="1280"/>
                  </a:cubicBezTo>
                  <a:cubicBezTo>
                    <a:pt x="96" y="1330"/>
                    <a:pt x="156" y="1358"/>
                    <a:pt x="217" y="1358"/>
                  </a:cubicBezTo>
                  <a:cubicBezTo>
                    <a:pt x="259" y="1358"/>
                    <a:pt x="300" y="1345"/>
                    <a:pt x="334" y="1316"/>
                  </a:cubicBezTo>
                  <a:cubicBezTo>
                    <a:pt x="965" y="876"/>
                    <a:pt x="1787" y="578"/>
                    <a:pt x="2656" y="459"/>
                  </a:cubicBezTo>
                  <a:cubicBezTo>
                    <a:pt x="2927" y="424"/>
                    <a:pt x="3196" y="407"/>
                    <a:pt x="3459" y="407"/>
                  </a:cubicBezTo>
                  <a:cubicBezTo>
                    <a:pt x="4099" y="407"/>
                    <a:pt x="4708" y="510"/>
                    <a:pt x="5240" y="721"/>
                  </a:cubicBezTo>
                  <a:cubicBezTo>
                    <a:pt x="5258" y="729"/>
                    <a:pt x="5279" y="733"/>
                    <a:pt x="5300" y="733"/>
                  </a:cubicBezTo>
                  <a:cubicBezTo>
                    <a:pt x="5373" y="733"/>
                    <a:pt x="5453" y="687"/>
                    <a:pt x="5490" y="614"/>
                  </a:cubicBezTo>
                  <a:cubicBezTo>
                    <a:pt x="5537" y="506"/>
                    <a:pt x="5478" y="387"/>
                    <a:pt x="5383" y="352"/>
                  </a:cubicBezTo>
                  <a:cubicBezTo>
                    <a:pt x="4795" y="114"/>
                    <a:pt x="4123" y="0"/>
                    <a:pt x="3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7" name="Google Shape;6097;p75"/>
            <p:cNvSpPr/>
            <p:nvPr/>
          </p:nvSpPr>
          <p:spPr>
            <a:xfrm>
              <a:off x="3530435" y="2920213"/>
              <a:ext cx="133918" cy="35072"/>
            </a:xfrm>
            <a:custGeom>
              <a:avLst/>
              <a:gdLst/>
              <a:ahLst/>
              <a:cxnLst/>
              <a:rect l="l" t="t" r="r" b="b"/>
              <a:pathLst>
                <a:path w="4204" h="1101" extrusionOk="0">
                  <a:moveTo>
                    <a:pt x="2585" y="0"/>
                  </a:moveTo>
                  <a:cubicBezTo>
                    <a:pt x="1695" y="0"/>
                    <a:pt x="780" y="258"/>
                    <a:pt x="108" y="741"/>
                  </a:cubicBezTo>
                  <a:cubicBezTo>
                    <a:pt x="13" y="801"/>
                    <a:pt x="1" y="932"/>
                    <a:pt x="60" y="1027"/>
                  </a:cubicBezTo>
                  <a:cubicBezTo>
                    <a:pt x="95" y="1076"/>
                    <a:pt x="158" y="1100"/>
                    <a:pt x="221" y="1100"/>
                  </a:cubicBezTo>
                  <a:cubicBezTo>
                    <a:pt x="266" y="1100"/>
                    <a:pt x="311" y="1088"/>
                    <a:pt x="346" y="1063"/>
                  </a:cubicBezTo>
                  <a:cubicBezTo>
                    <a:pt x="955" y="637"/>
                    <a:pt x="1801" y="405"/>
                    <a:pt x="2613" y="405"/>
                  </a:cubicBezTo>
                  <a:cubicBezTo>
                    <a:pt x="3071" y="405"/>
                    <a:pt x="3519" y="479"/>
                    <a:pt x="3906" y="634"/>
                  </a:cubicBezTo>
                  <a:cubicBezTo>
                    <a:pt x="3925" y="642"/>
                    <a:pt x="3945" y="646"/>
                    <a:pt x="3966" y="646"/>
                  </a:cubicBezTo>
                  <a:cubicBezTo>
                    <a:pt x="4039" y="646"/>
                    <a:pt x="4119" y="599"/>
                    <a:pt x="4156" y="515"/>
                  </a:cubicBezTo>
                  <a:cubicBezTo>
                    <a:pt x="4204" y="408"/>
                    <a:pt x="4144" y="289"/>
                    <a:pt x="4049" y="265"/>
                  </a:cubicBezTo>
                  <a:cubicBezTo>
                    <a:pt x="3604" y="86"/>
                    <a:pt x="3099" y="0"/>
                    <a:pt x="2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8" name="Google Shape;6098;p75"/>
            <p:cNvSpPr/>
            <p:nvPr/>
          </p:nvSpPr>
          <p:spPr>
            <a:xfrm>
              <a:off x="3761416" y="3078787"/>
              <a:ext cx="53134" cy="174916"/>
            </a:xfrm>
            <a:custGeom>
              <a:avLst/>
              <a:gdLst/>
              <a:ahLst/>
              <a:cxnLst/>
              <a:rect l="l" t="t" r="r" b="b"/>
              <a:pathLst>
                <a:path w="1668" h="5491" extrusionOk="0">
                  <a:moveTo>
                    <a:pt x="830" y="1"/>
                  </a:moveTo>
                  <a:cubicBezTo>
                    <a:pt x="807" y="1"/>
                    <a:pt x="784" y="5"/>
                    <a:pt x="763" y="14"/>
                  </a:cubicBezTo>
                  <a:cubicBezTo>
                    <a:pt x="656" y="62"/>
                    <a:pt x="608" y="181"/>
                    <a:pt x="656" y="276"/>
                  </a:cubicBezTo>
                  <a:cubicBezTo>
                    <a:pt x="953" y="1002"/>
                    <a:pt x="1061" y="1919"/>
                    <a:pt x="918" y="2848"/>
                  </a:cubicBezTo>
                  <a:cubicBezTo>
                    <a:pt x="799" y="3717"/>
                    <a:pt x="501" y="4550"/>
                    <a:pt x="60" y="5169"/>
                  </a:cubicBezTo>
                  <a:cubicBezTo>
                    <a:pt x="1" y="5253"/>
                    <a:pt x="13" y="5372"/>
                    <a:pt x="108" y="5443"/>
                  </a:cubicBezTo>
                  <a:cubicBezTo>
                    <a:pt x="136" y="5476"/>
                    <a:pt x="174" y="5491"/>
                    <a:pt x="213" y="5491"/>
                  </a:cubicBezTo>
                  <a:cubicBezTo>
                    <a:pt x="272" y="5491"/>
                    <a:pt x="334" y="5458"/>
                    <a:pt x="370" y="5407"/>
                  </a:cubicBezTo>
                  <a:cubicBezTo>
                    <a:pt x="1370" y="3991"/>
                    <a:pt x="1668" y="1740"/>
                    <a:pt x="1013" y="121"/>
                  </a:cubicBezTo>
                  <a:cubicBezTo>
                    <a:pt x="977" y="41"/>
                    <a:pt x="901"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099" name="Google Shape;6099;p75"/>
            <p:cNvSpPr/>
            <p:nvPr/>
          </p:nvSpPr>
          <p:spPr>
            <a:xfrm>
              <a:off x="3809230" y="3100990"/>
              <a:ext cx="42877" cy="132326"/>
            </a:xfrm>
            <a:custGeom>
              <a:avLst/>
              <a:gdLst/>
              <a:ahLst/>
              <a:cxnLst/>
              <a:rect l="l" t="t" r="r" b="b"/>
              <a:pathLst>
                <a:path w="1346" h="4154" extrusionOk="0">
                  <a:moveTo>
                    <a:pt x="674" y="1"/>
                  </a:moveTo>
                  <a:cubicBezTo>
                    <a:pt x="647" y="1"/>
                    <a:pt x="620" y="7"/>
                    <a:pt x="595" y="19"/>
                  </a:cubicBezTo>
                  <a:cubicBezTo>
                    <a:pt x="488" y="67"/>
                    <a:pt x="452" y="186"/>
                    <a:pt x="488" y="269"/>
                  </a:cubicBezTo>
                  <a:cubicBezTo>
                    <a:pt x="929" y="1365"/>
                    <a:pt x="750" y="2877"/>
                    <a:pt x="60" y="3829"/>
                  </a:cubicBezTo>
                  <a:cubicBezTo>
                    <a:pt x="0" y="3925"/>
                    <a:pt x="24" y="4044"/>
                    <a:pt x="107" y="4115"/>
                  </a:cubicBezTo>
                  <a:cubicBezTo>
                    <a:pt x="134" y="4142"/>
                    <a:pt x="170" y="4153"/>
                    <a:pt x="209" y="4153"/>
                  </a:cubicBezTo>
                  <a:cubicBezTo>
                    <a:pt x="273" y="4153"/>
                    <a:pt x="344" y="4120"/>
                    <a:pt x="381" y="4068"/>
                  </a:cubicBezTo>
                  <a:cubicBezTo>
                    <a:pt x="1119" y="3008"/>
                    <a:pt x="1345" y="1341"/>
                    <a:pt x="857" y="127"/>
                  </a:cubicBezTo>
                  <a:cubicBezTo>
                    <a:pt x="822" y="48"/>
                    <a:pt x="748"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grpSp>
        <p:nvGrpSpPr>
          <p:cNvPr id="6100" name="Google Shape;6100;p75"/>
          <p:cNvGrpSpPr/>
          <p:nvPr/>
        </p:nvGrpSpPr>
        <p:grpSpPr>
          <a:xfrm>
            <a:off x="6170006" y="817608"/>
            <a:ext cx="335546" cy="333668"/>
            <a:chOff x="1745217" y="1515471"/>
            <a:chExt cx="343269" cy="342505"/>
          </a:xfrm>
        </p:grpSpPr>
        <p:sp>
          <p:nvSpPr>
            <p:cNvPr id="6101" name="Google Shape;6101;p75"/>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102" name="Google Shape;6102;p75"/>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103" name="Google Shape;6103;p75"/>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104" name="Google Shape;6104;p75"/>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6C748-61C7-1ECB-0D4C-1CC80A60CEA8}"/>
              </a:ext>
            </a:extLst>
          </p:cNvPr>
          <p:cNvSpPr>
            <a:spLocks noGrp="1"/>
          </p:cNvSpPr>
          <p:nvPr>
            <p:ph type="title"/>
          </p:nvPr>
        </p:nvSpPr>
        <p:spPr/>
        <p:txBody>
          <a:bodyPr/>
          <a:lstStyle/>
          <a:p>
            <a:r>
              <a:rPr lang="en" dirty="0"/>
              <a:t>1.4 Aplicaciones de JavaScript</a:t>
            </a:r>
            <a:endParaRPr lang="es-MX" dirty="0"/>
          </a:p>
        </p:txBody>
      </p:sp>
      <p:sp>
        <p:nvSpPr>
          <p:cNvPr id="3" name="Marcador de texto 2">
            <a:extLst>
              <a:ext uri="{FF2B5EF4-FFF2-40B4-BE49-F238E27FC236}">
                <a16:creationId xmlns:a16="http://schemas.microsoft.com/office/drawing/2014/main" id="{5A872AB7-B25A-C8EA-4B8E-5572567F8327}"/>
              </a:ext>
            </a:extLst>
          </p:cNvPr>
          <p:cNvSpPr>
            <a:spLocks noGrp="1"/>
          </p:cNvSpPr>
          <p:nvPr>
            <p:ph type="body" idx="1"/>
          </p:nvPr>
        </p:nvSpPr>
        <p:spPr>
          <a:xfrm>
            <a:off x="833571" y="1196681"/>
            <a:ext cx="3541097" cy="3101700"/>
          </a:xfrm>
        </p:spPr>
        <p:txBody>
          <a:bodyPr/>
          <a:lstStyle/>
          <a:p>
            <a:pPr marL="152400" indent="0">
              <a:buNone/>
            </a:pPr>
            <a:r>
              <a:rPr lang="es-ES" b="0" i="0" dirty="0">
                <a:solidFill>
                  <a:srgbClr val="1D2125"/>
                </a:solidFill>
                <a:effectLst/>
                <a:latin typeface="-apple-system"/>
              </a:rPr>
              <a:t>JavaScript es un lenguaje de programación que por mucho tiempo estuvo del lado del cliente, lo que permitía crear efectos y animaciones sin ninguna interacción o respondiendo a eventos causados por el propio usuario. Actualmente es un lenguaje de programación muy  popular y desde hace ya varios años fue creada una versión que puede ser ejecutada del lado del servidor (</a:t>
            </a:r>
            <a:r>
              <a:rPr lang="es-ES" b="0" i="0" dirty="0" err="1">
                <a:solidFill>
                  <a:srgbClr val="1D2125"/>
                </a:solidFill>
                <a:effectLst/>
                <a:latin typeface="-apple-system"/>
              </a:rPr>
              <a:t>Node</a:t>
            </a:r>
            <a:r>
              <a:rPr lang="es-ES" b="0" i="0" dirty="0">
                <a:solidFill>
                  <a:srgbClr val="1D2125"/>
                </a:solidFill>
                <a:effectLst/>
                <a:latin typeface="-apple-system"/>
              </a:rPr>
              <a:t> JS) y no sólo del cliente. Por ello, ahora JavaScript se ejecuta tanto en los navegadores como en los servidores, logrando con esto, propiciar a su alrededor una vasta comunidad de desarrolladores con un perfil muy completo.</a:t>
            </a:r>
            <a:endParaRPr lang="es-MX" dirty="0"/>
          </a:p>
        </p:txBody>
      </p:sp>
      <p:pic>
        <p:nvPicPr>
          <p:cNvPr id="12290" name="Picture 2" descr="APLICACIONES MÓVILES ADICTIVAS | Blogs | GESTIÓN">
            <a:extLst>
              <a:ext uri="{FF2B5EF4-FFF2-40B4-BE49-F238E27FC236}">
                <a16:creationId xmlns:a16="http://schemas.microsoft.com/office/drawing/2014/main" id="{F74FA08D-BC2A-735B-99E7-BCB8AB73E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668" y="1485651"/>
            <a:ext cx="4487978" cy="252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81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50"/>
          <p:cNvSpPr txBox="1">
            <a:spLocks noGrp="1"/>
          </p:cNvSpPr>
          <p:nvPr>
            <p:ph type="title"/>
          </p:nvPr>
        </p:nvSpPr>
        <p:spPr>
          <a:xfrm>
            <a:off x="2043750" y="2366344"/>
            <a:ext cx="5056500" cy="5352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Introducción a JavaScript</a:t>
            </a:r>
            <a:endParaRPr sz="2800" dirty="0"/>
          </a:p>
        </p:txBody>
      </p:sp>
      <p:sp>
        <p:nvSpPr>
          <p:cNvPr id="4496" name="Google Shape;4496;p50"/>
          <p:cNvSpPr txBox="1">
            <a:spLocks noGrp="1"/>
          </p:cNvSpPr>
          <p:nvPr>
            <p:ph type="subTitle" idx="1"/>
          </p:nvPr>
        </p:nvSpPr>
        <p:spPr>
          <a:xfrm>
            <a:off x="3453958" y="3809464"/>
            <a:ext cx="5690042" cy="3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1.1 Introducción</a:t>
            </a:r>
          </a:p>
          <a:p>
            <a:pPr marL="0" lvl="0" indent="0" algn="l" rtl="0">
              <a:spcBef>
                <a:spcPts val="0"/>
              </a:spcBef>
              <a:spcAft>
                <a:spcPts val="0"/>
              </a:spcAft>
              <a:buNone/>
            </a:pPr>
            <a:r>
              <a:rPr lang="es-ES" dirty="0"/>
              <a:t>1.2 Paradigmas de</a:t>
            </a:r>
          </a:p>
          <a:p>
            <a:pPr marL="0" lvl="0" indent="0" algn="l" rtl="0">
              <a:spcBef>
                <a:spcPts val="0"/>
              </a:spcBef>
              <a:spcAft>
                <a:spcPts val="0"/>
              </a:spcAft>
              <a:buNone/>
            </a:pPr>
            <a:r>
              <a:rPr lang="es-ES" dirty="0"/>
              <a:t>programación</a:t>
            </a:r>
          </a:p>
          <a:p>
            <a:pPr marL="0" lvl="0" indent="0" algn="l" rtl="0">
              <a:spcBef>
                <a:spcPts val="0"/>
              </a:spcBef>
              <a:spcAft>
                <a:spcPts val="0"/>
              </a:spcAft>
              <a:buNone/>
            </a:pPr>
            <a:r>
              <a:rPr lang="es-ES" dirty="0"/>
              <a:t>1.3 Características de</a:t>
            </a:r>
          </a:p>
          <a:p>
            <a:pPr marL="0" lvl="0" indent="0" algn="l" rtl="0">
              <a:spcBef>
                <a:spcPts val="0"/>
              </a:spcBef>
              <a:spcAft>
                <a:spcPts val="0"/>
              </a:spcAft>
              <a:buNone/>
            </a:pPr>
            <a:r>
              <a:rPr lang="es-ES" dirty="0"/>
              <a:t>JavaScript</a:t>
            </a:r>
          </a:p>
          <a:p>
            <a:pPr marL="0" lvl="0" indent="0" algn="l" rtl="0">
              <a:spcBef>
                <a:spcPts val="0"/>
              </a:spcBef>
              <a:spcAft>
                <a:spcPts val="0"/>
              </a:spcAft>
              <a:buNone/>
            </a:pPr>
            <a:r>
              <a:rPr lang="es-ES" dirty="0"/>
              <a:t>1.4 Aplicaciones de JavaScript</a:t>
            </a:r>
          </a:p>
          <a:p>
            <a:pPr marL="0" lvl="0" indent="0" algn="l" rtl="0">
              <a:spcBef>
                <a:spcPts val="0"/>
              </a:spcBef>
              <a:spcAft>
                <a:spcPts val="0"/>
              </a:spcAft>
              <a:buNone/>
            </a:pPr>
            <a:r>
              <a:rPr lang="es-ES" dirty="0"/>
              <a:t>1.5 Entorno Node.js</a:t>
            </a:r>
          </a:p>
          <a:p>
            <a:pPr marL="0" lvl="0" indent="0" algn="l" rtl="0">
              <a:spcBef>
                <a:spcPts val="0"/>
              </a:spcBef>
              <a:spcAft>
                <a:spcPts val="0"/>
              </a:spcAft>
              <a:buNone/>
            </a:pPr>
            <a:r>
              <a:rPr lang="es-ES" dirty="0"/>
              <a:t>1.6 Concepto de servidor web</a:t>
            </a:r>
          </a:p>
          <a:p>
            <a:pPr marL="0" lvl="0" indent="0" algn="l" rtl="0">
              <a:spcBef>
                <a:spcPts val="0"/>
              </a:spcBef>
              <a:spcAft>
                <a:spcPts val="0"/>
              </a:spcAft>
              <a:buNone/>
            </a:pPr>
            <a:r>
              <a:rPr lang="es-ES" dirty="0"/>
              <a:t>1.7 JSON</a:t>
            </a:r>
            <a:endParaRPr lang="fr-FR" dirty="0"/>
          </a:p>
        </p:txBody>
      </p:sp>
      <p:sp>
        <p:nvSpPr>
          <p:cNvPr id="4497" name="Google Shape;4497;p50"/>
          <p:cNvSpPr txBox="1">
            <a:spLocks noGrp="1"/>
          </p:cNvSpPr>
          <p:nvPr>
            <p:ph type="title" idx="2"/>
          </p:nvPr>
        </p:nvSpPr>
        <p:spPr>
          <a:xfrm>
            <a:off x="3908850" y="1522902"/>
            <a:ext cx="132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498" name="Google Shape;4498;p50">
            <a:hlinkClick r:id="rId3" action="ppaction://hlinksldjump"/>
          </p:cNvPr>
          <p:cNvSpPr/>
          <p:nvPr/>
        </p:nvSpPr>
        <p:spPr>
          <a:xfrm>
            <a:off x="715100" y="535000"/>
            <a:ext cx="457200" cy="45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4"/>
        <p:cNvGrpSpPr/>
        <p:nvPr/>
      </p:nvGrpSpPr>
      <p:grpSpPr>
        <a:xfrm>
          <a:off x="0" y="0"/>
          <a:ext cx="0" cy="0"/>
          <a:chOff x="0" y="0"/>
          <a:chExt cx="0" cy="0"/>
        </a:xfrm>
      </p:grpSpPr>
      <p:sp>
        <p:nvSpPr>
          <p:cNvPr id="6115" name="Google Shape;6115;p76"/>
          <p:cNvSpPr/>
          <p:nvPr/>
        </p:nvSpPr>
        <p:spPr>
          <a:xfrm>
            <a:off x="6327008" y="2258230"/>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116" name="Google Shape;6116;p76"/>
          <p:cNvSpPr/>
          <p:nvPr/>
        </p:nvSpPr>
        <p:spPr>
          <a:xfrm flipH="1">
            <a:off x="2214658" y="1729305"/>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117" name="Google Shape;6117;p76"/>
          <p:cNvSpPr/>
          <p:nvPr/>
        </p:nvSpPr>
        <p:spPr>
          <a:xfrm flipH="1">
            <a:off x="2214658" y="3450880"/>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118" name="Google Shape;6118;p76"/>
          <p:cNvSpPr/>
          <p:nvPr/>
        </p:nvSpPr>
        <p:spPr>
          <a:xfrm rot="682406">
            <a:off x="2859342" y="1404518"/>
            <a:ext cx="3457766" cy="2917777"/>
          </a:xfrm>
          <a:custGeom>
            <a:avLst/>
            <a:gdLst/>
            <a:ahLst/>
            <a:cxnLst/>
            <a:rect l="l" t="t" r="r" b="b"/>
            <a:pathLst>
              <a:path w="63035" h="62644" extrusionOk="0">
                <a:moveTo>
                  <a:pt x="36386" y="357"/>
                </a:moveTo>
                <a:cubicBezTo>
                  <a:pt x="37452" y="357"/>
                  <a:pt x="38506" y="412"/>
                  <a:pt x="39540" y="522"/>
                </a:cubicBezTo>
                <a:cubicBezTo>
                  <a:pt x="47056" y="1323"/>
                  <a:pt x="54096" y="5232"/>
                  <a:pt x="57916" y="10715"/>
                </a:cubicBezTo>
                <a:cubicBezTo>
                  <a:pt x="61287" y="15559"/>
                  <a:pt x="62670" y="21608"/>
                  <a:pt x="62026" y="28693"/>
                </a:cubicBezTo>
                <a:cubicBezTo>
                  <a:pt x="61220" y="37542"/>
                  <a:pt x="57143" y="45646"/>
                  <a:pt x="50226" y="52131"/>
                </a:cubicBezTo>
                <a:cubicBezTo>
                  <a:pt x="46395" y="55721"/>
                  <a:pt x="41764" y="58471"/>
                  <a:pt x="36689" y="60190"/>
                </a:cubicBezTo>
                <a:cubicBezTo>
                  <a:pt x="37944" y="59658"/>
                  <a:pt x="39165" y="59036"/>
                  <a:pt x="40335" y="58336"/>
                </a:cubicBezTo>
                <a:cubicBezTo>
                  <a:pt x="45830" y="55054"/>
                  <a:pt x="49996" y="50406"/>
                  <a:pt x="53077" y="44133"/>
                </a:cubicBezTo>
                <a:cubicBezTo>
                  <a:pt x="56303" y="37553"/>
                  <a:pt x="57507" y="31107"/>
                  <a:pt x="56655" y="24963"/>
                </a:cubicBezTo>
                <a:cubicBezTo>
                  <a:pt x="56308" y="22470"/>
                  <a:pt x="54981" y="16063"/>
                  <a:pt x="50159" y="10379"/>
                </a:cubicBezTo>
                <a:cubicBezTo>
                  <a:pt x="45701" y="5120"/>
                  <a:pt x="39585" y="2286"/>
                  <a:pt x="32483" y="2174"/>
                </a:cubicBezTo>
                <a:lnTo>
                  <a:pt x="32119" y="2174"/>
                </a:lnTo>
                <a:cubicBezTo>
                  <a:pt x="27975" y="2174"/>
                  <a:pt x="23640" y="3283"/>
                  <a:pt x="19865" y="5310"/>
                </a:cubicBezTo>
                <a:cubicBezTo>
                  <a:pt x="16768" y="6979"/>
                  <a:pt x="14019" y="9225"/>
                  <a:pt x="11218" y="12373"/>
                </a:cubicBezTo>
                <a:cubicBezTo>
                  <a:pt x="7813" y="16203"/>
                  <a:pt x="5248" y="20914"/>
                  <a:pt x="3596" y="26368"/>
                </a:cubicBezTo>
                <a:cubicBezTo>
                  <a:pt x="2745" y="29169"/>
                  <a:pt x="880" y="36405"/>
                  <a:pt x="1552" y="43921"/>
                </a:cubicBezTo>
                <a:cubicBezTo>
                  <a:pt x="1434" y="43299"/>
                  <a:pt x="1345" y="42666"/>
                  <a:pt x="1283" y="42028"/>
                </a:cubicBezTo>
                <a:cubicBezTo>
                  <a:pt x="359" y="32299"/>
                  <a:pt x="3826" y="21160"/>
                  <a:pt x="10339" y="12950"/>
                </a:cubicBezTo>
                <a:cubicBezTo>
                  <a:pt x="13582" y="8867"/>
                  <a:pt x="17536" y="5702"/>
                  <a:pt x="22089" y="3552"/>
                </a:cubicBezTo>
                <a:cubicBezTo>
                  <a:pt x="26489" y="1473"/>
                  <a:pt x="31554" y="357"/>
                  <a:pt x="36386" y="357"/>
                </a:cubicBezTo>
                <a:close/>
                <a:moveTo>
                  <a:pt x="2672" y="48496"/>
                </a:moveTo>
                <a:cubicBezTo>
                  <a:pt x="4374" y="52137"/>
                  <a:pt x="7275" y="55396"/>
                  <a:pt x="11420" y="58359"/>
                </a:cubicBezTo>
                <a:cubicBezTo>
                  <a:pt x="13554" y="59877"/>
                  <a:pt x="15928" y="61019"/>
                  <a:pt x="18449" y="61736"/>
                </a:cubicBezTo>
                <a:cubicBezTo>
                  <a:pt x="16343" y="61372"/>
                  <a:pt x="14343" y="60817"/>
                  <a:pt x="12529" y="60067"/>
                </a:cubicBezTo>
                <a:cubicBezTo>
                  <a:pt x="10961" y="59417"/>
                  <a:pt x="9471" y="58594"/>
                  <a:pt x="8088" y="57608"/>
                </a:cubicBezTo>
                <a:lnTo>
                  <a:pt x="7774" y="57384"/>
                </a:lnTo>
                <a:cubicBezTo>
                  <a:pt x="7035" y="56858"/>
                  <a:pt x="6273" y="56315"/>
                  <a:pt x="5808" y="55643"/>
                </a:cubicBezTo>
                <a:cubicBezTo>
                  <a:pt x="4302" y="53436"/>
                  <a:pt x="3299" y="51000"/>
                  <a:pt x="2672" y="48496"/>
                </a:cubicBezTo>
                <a:close/>
                <a:moveTo>
                  <a:pt x="32082" y="2529"/>
                </a:moveTo>
                <a:cubicBezTo>
                  <a:pt x="32212" y="2529"/>
                  <a:pt x="32342" y="2530"/>
                  <a:pt x="32472" y="2533"/>
                </a:cubicBezTo>
                <a:cubicBezTo>
                  <a:pt x="48882" y="2785"/>
                  <a:pt x="55233" y="17352"/>
                  <a:pt x="56303" y="25013"/>
                </a:cubicBezTo>
                <a:cubicBezTo>
                  <a:pt x="57148" y="31084"/>
                  <a:pt x="55955" y="37469"/>
                  <a:pt x="52757" y="43977"/>
                </a:cubicBezTo>
                <a:cubicBezTo>
                  <a:pt x="49711" y="50193"/>
                  <a:pt x="45589" y="54791"/>
                  <a:pt x="40151" y="58040"/>
                </a:cubicBezTo>
                <a:cubicBezTo>
                  <a:pt x="37205" y="59787"/>
                  <a:pt x="33984" y="61025"/>
                  <a:pt x="30630" y="61708"/>
                </a:cubicBezTo>
                <a:cubicBezTo>
                  <a:pt x="28555" y="62049"/>
                  <a:pt x="26456" y="62221"/>
                  <a:pt x="24354" y="62221"/>
                </a:cubicBezTo>
                <a:cubicBezTo>
                  <a:pt x="23834" y="62221"/>
                  <a:pt x="23314" y="62211"/>
                  <a:pt x="22795" y="62190"/>
                </a:cubicBezTo>
                <a:cubicBezTo>
                  <a:pt x="22453" y="62156"/>
                  <a:pt x="22111" y="62117"/>
                  <a:pt x="21770" y="62072"/>
                </a:cubicBezTo>
                <a:cubicBezTo>
                  <a:pt x="18141" y="61573"/>
                  <a:pt x="14539" y="60151"/>
                  <a:pt x="11627" y="58073"/>
                </a:cubicBezTo>
                <a:cubicBezTo>
                  <a:pt x="6850" y="54657"/>
                  <a:pt x="3747" y="50848"/>
                  <a:pt x="2252" y="46519"/>
                </a:cubicBezTo>
                <a:cubicBezTo>
                  <a:pt x="790" y="38186"/>
                  <a:pt x="2991" y="29583"/>
                  <a:pt x="3932" y="26475"/>
                </a:cubicBezTo>
                <a:cubicBezTo>
                  <a:pt x="5573" y="21065"/>
                  <a:pt x="8116" y="16399"/>
                  <a:pt x="11482" y="12614"/>
                </a:cubicBezTo>
                <a:cubicBezTo>
                  <a:pt x="14259" y="9494"/>
                  <a:pt x="16976" y="7276"/>
                  <a:pt x="20034" y="5630"/>
                </a:cubicBezTo>
                <a:cubicBezTo>
                  <a:pt x="23745" y="3627"/>
                  <a:pt x="28009" y="2529"/>
                  <a:pt x="32082" y="2529"/>
                </a:cubicBezTo>
                <a:close/>
                <a:moveTo>
                  <a:pt x="36385" y="1"/>
                </a:moveTo>
                <a:cubicBezTo>
                  <a:pt x="31502" y="1"/>
                  <a:pt x="26387" y="1132"/>
                  <a:pt x="21943" y="3233"/>
                </a:cubicBezTo>
                <a:cubicBezTo>
                  <a:pt x="17340" y="5406"/>
                  <a:pt x="13341" y="8598"/>
                  <a:pt x="10065" y="12731"/>
                </a:cubicBezTo>
                <a:cubicBezTo>
                  <a:pt x="3495" y="21009"/>
                  <a:pt x="0" y="32243"/>
                  <a:pt x="936" y="42061"/>
                </a:cubicBezTo>
                <a:cubicBezTo>
                  <a:pt x="1076" y="43613"/>
                  <a:pt x="1406" y="45147"/>
                  <a:pt x="1916" y="46620"/>
                </a:cubicBezTo>
                <a:cubicBezTo>
                  <a:pt x="2481" y="49840"/>
                  <a:pt x="3590" y="53021"/>
                  <a:pt x="5523" y="55844"/>
                </a:cubicBezTo>
                <a:cubicBezTo>
                  <a:pt x="6015" y="56567"/>
                  <a:pt x="6811" y="57132"/>
                  <a:pt x="7572" y="57676"/>
                </a:cubicBezTo>
                <a:lnTo>
                  <a:pt x="7886" y="57894"/>
                </a:lnTo>
                <a:cubicBezTo>
                  <a:pt x="9286" y="58896"/>
                  <a:pt x="10804" y="59737"/>
                  <a:pt x="12394" y="60392"/>
                </a:cubicBezTo>
                <a:cubicBezTo>
                  <a:pt x="15447" y="61657"/>
                  <a:pt x="19020" y="62380"/>
                  <a:pt x="22755" y="62542"/>
                </a:cubicBezTo>
                <a:cubicBezTo>
                  <a:pt x="23500" y="62610"/>
                  <a:pt x="24256" y="62643"/>
                  <a:pt x="25018" y="62643"/>
                </a:cubicBezTo>
                <a:cubicBezTo>
                  <a:pt x="26922" y="62638"/>
                  <a:pt x="28815" y="62442"/>
                  <a:pt x="30680" y="62061"/>
                </a:cubicBezTo>
                <a:cubicBezTo>
                  <a:pt x="31660" y="61898"/>
                  <a:pt x="32629" y="61702"/>
                  <a:pt x="33592" y="61467"/>
                </a:cubicBezTo>
                <a:cubicBezTo>
                  <a:pt x="39971" y="59899"/>
                  <a:pt x="45807" y="56757"/>
                  <a:pt x="50472" y="52389"/>
                </a:cubicBezTo>
                <a:cubicBezTo>
                  <a:pt x="57451" y="45842"/>
                  <a:pt x="61573" y="37659"/>
                  <a:pt x="62385" y="28726"/>
                </a:cubicBezTo>
                <a:cubicBezTo>
                  <a:pt x="63034" y="21552"/>
                  <a:pt x="61629" y="15425"/>
                  <a:pt x="58212" y="10508"/>
                </a:cubicBezTo>
                <a:cubicBezTo>
                  <a:pt x="54337" y="4946"/>
                  <a:pt x="47202" y="981"/>
                  <a:pt x="39585" y="169"/>
                </a:cubicBezTo>
                <a:cubicBezTo>
                  <a:pt x="38536" y="56"/>
                  <a:pt x="37467" y="1"/>
                  <a:pt x="3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76"/>
          <p:cNvSpPr/>
          <p:nvPr/>
        </p:nvSpPr>
        <p:spPr>
          <a:xfrm>
            <a:off x="2935724" y="1625838"/>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76"/>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Aplicaciones</a:t>
            </a:r>
            <a:endParaRPr dirty="0"/>
          </a:p>
        </p:txBody>
      </p:sp>
      <p:sp>
        <p:nvSpPr>
          <p:cNvPr id="6121" name="Google Shape;6121;p76"/>
          <p:cNvSpPr txBox="1">
            <a:spLocks noGrp="1"/>
          </p:cNvSpPr>
          <p:nvPr>
            <p:ph type="title" idx="4294967295"/>
          </p:nvPr>
        </p:nvSpPr>
        <p:spPr>
          <a:xfrm>
            <a:off x="720000" y="1498125"/>
            <a:ext cx="1911000" cy="4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dirty="0"/>
              <a:t>Creación de páginas web</a:t>
            </a:r>
          </a:p>
        </p:txBody>
      </p:sp>
      <p:sp>
        <p:nvSpPr>
          <p:cNvPr id="6123" name="Google Shape;6123;p76"/>
          <p:cNvSpPr txBox="1">
            <a:spLocks noGrp="1"/>
          </p:cNvSpPr>
          <p:nvPr>
            <p:ph type="title" idx="4294967295"/>
          </p:nvPr>
        </p:nvSpPr>
        <p:spPr>
          <a:xfrm>
            <a:off x="222738" y="3259959"/>
            <a:ext cx="2408262" cy="4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t>Desarrollo de todo el </a:t>
            </a:r>
            <a:r>
              <a:rPr lang="es-ES" sz="1800" dirty="0" err="1"/>
              <a:t>backend</a:t>
            </a:r>
            <a:r>
              <a:rPr lang="es-ES" sz="1800" dirty="0"/>
              <a:t> de una aplicación</a:t>
            </a:r>
            <a:endParaRPr lang="es-MX" sz="1800" dirty="0"/>
          </a:p>
        </p:txBody>
      </p:sp>
      <p:sp>
        <p:nvSpPr>
          <p:cNvPr id="6125" name="Google Shape;6125;p76"/>
          <p:cNvSpPr txBox="1">
            <a:spLocks noGrp="1"/>
          </p:cNvSpPr>
          <p:nvPr>
            <p:ph type="title" idx="4294967295"/>
          </p:nvPr>
        </p:nvSpPr>
        <p:spPr>
          <a:xfrm>
            <a:off x="6327001" y="2067575"/>
            <a:ext cx="1911000" cy="43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MX" sz="1800" dirty="0"/>
              <a:t>Sistemas operativos</a:t>
            </a:r>
          </a:p>
        </p:txBody>
      </p:sp>
      <p:grpSp>
        <p:nvGrpSpPr>
          <p:cNvPr id="6127" name="Google Shape;6127;p76"/>
          <p:cNvGrpSpPr/>
          <p:nvPr/>
        </p:nvGrpSpPr>
        <p:grpSpPr>
          <a:xfrm>
            <a:off x="2935720" y="1967129"/>
            <a:ext cx="767411" cy="291091"/>
            <a:chOff x="1991294" y="1417190"/>
            <a:chExt cx="941608" cy="382965"/>
          </a:xfrm>
        </p:grpSpPr>
        <p:sp>
          <p:nvSpPr>
            <p:cNvPr id="6128" name="Google Shape;6128;p7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7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7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7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7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7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7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7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7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7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7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7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1" name="Google Shape;6141;p76"/>
          <p:cNvGrpSpPr/>
          <p:nvPr/>
        </p:nvGrpSpPr>
        <p:grpSpPr>
          <a:xfrm flipH="1">
            <a:off x="3664622" y="2025187"/>
            <a:ext cx="1870235" cy="1724740"/>
            <a:chOff x="4107225" y="2705850"/>
            <a:chExt cx="595275" cy="593000"/>
          </a:xfrm>
        </p:grpSpPr>
        <p:sp>
          <p:nvSpPr>
            <p:cNvPr id="6142" name="Google Shape;6142;p76"/>
            <p:cNvSpPr/>
            <p:nvPr/>
          </p:nvSpPr>
          <p:spPr>
            <a:xfrm>
              <a:off x="4372025" y="2705850"/>
              <a:ext cx="330475" cy="302550"/>
            </a:xfrm>
            <a:custGeom>
              <a:avLst/>
              <a:gdLst/>
              <a:ahLst/>
              <a:cxnLst/>
              <a:rect l="l" t="t" r="r" b="b"/>
              <a:pathLst>
                <a:path w="13219" h="12102" extrusionOk="0">
                  <a:moveTo>
                    <a:pt x="967" y="0"/>
                  </a:moveTo>
                  <a:lnTo>
                    <a:pt x="1" y="31"/>
                  </a:lnTo>
                  <a:lnTo>
                    <a:pt x="3109" y="2505"/>
                  </a:lnTo>
                  <a:lnTo>
                    <a:pt x="10140" y="9476"/>
                  </a:lnTo>
                  <a:lnTo>
                    <a:pt x="13219" y="12101"/>
                  </a:lnTo>
                  <a:lnTo>
                    <a:pt x="13188" y="11287"/>
                  </a:lnTo>
                  <a:cubicBezTo>
                    <a:pt x="13188" y="11075"/>
                    <a:pt x="13158" y="10834"/>
                    <a:pt x="13128" y="10593"/>
                  </a:cubicBezTo>
                  <a:lnTo>
                    <a:pt x="13128" y="10442"/>
                  </a:lnTo>
                  <a:lnTo>
                    <a:pt x="10955" y="8631"/>
                  </a:lnTo>
                  <a:lnTo>
                    <a:pt x="3833" y="1690"/>
                  </a:lnTo>
                  <a:lnTo>
                    <a:pt x="1631"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6"/>
            <p:cNvSpPr/>
            <p:nvPr/>
          </p:nvSpPr>
          <p:spPr>
            <a:xfrm>
              <a:off x="4456525" y="2706600"/>
              <a:ext cx="236925" cy="209000"/>
            </a:xfrm>
            <a:custGeom>
              <a:avLst/>
              <a:gdLst/>
              <a:ahLst/>
              <a:cxnLst/>
              <a:rect l="l" t="t" r="r" b="b"/>
              <a:pathLst>
                <a:path w="9477" h="8360" extrusionOk="0">
                  <a:moveTo>
                    <a:pt x="1" y="1"/>
                  </a:moveTo>
                  <a:lnTo>
                    <a:pt x="5795" y="4919"/>
                  </a:lnTo>
                  <a:lnTo>
                    <a:pt x="9476" y="8360"/>
                  </a:lnTo>
                  <a:lnTo>
                    <a:pt x="9476" y="8360"/>
                  </a:lnTo>
                  <a:lnTo>
                    <a:pt x="8601" y="6609"/>
                  </a:lnTo>
                  <a:cubicBezTo>
                    <a:pt x="8209" y="5795"/>
                    <a:pt x="7696" y="5010"/>
                    <a:pt x="7123" y="4316"/>
                  </a:cubicBezTo>
                  <a:lnTo>
                    <a:pt x="6700" y="3924"/>
                  </a:lnTo>
                  <a:lnTo>
                    <a:pt x="3894" y="1570"/>
                  </a:lnTo>
                  <a:lnTo>
                    <a:pt x="3833" y="1540"/>
                  </a:lnTo>
                  <a:cubicBezTo>
                    <a:pt x="3169" y="1177"/>
                    <a:pt x="2475" y="846"/>
                    <a:pt x="1751" y="604"/>
                  </a:cubicBezTo>
                  <a:lnTo>
                    <a:pt x="1" y="1"/>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6"/>
            <p:cNvSpPr/>
            <p:nvPr/>
          </p:nvSpPr>
          <p:spPr>
            <a:xfrm>
              <a:off x="4290550" y="2717175"/>
              <a:ext cx="409675" cy="345550"/>
            </a:xfrm>
            <a:custGeom>
              <a:avLst/>
              <a:gdLst/>
              <a:ahLst/>
              <a:cxnLst/>
              <a:rect l="l" t="t" r="r" b="b"/>
              <a:pathLst>
                <a:path w="16387" h="13822" extrusionOk="0">
                  <a:moveTo>
                    <a:pt x="1238" y="0"/>
                  </a:moveTo>
                  <a:lnTo>
                    <a:pt x="1057" y="60"/>
                  </a:lnTo>
                  <a:cubicBezTo>
                    <a:pt x="876" y="121"/>
                    <a:pt x="695" y="181"/>
                    <a:pt x="544" y="241"/>
                  </a:cubicBezTo>
                  <a:lnTo>
                    <a:pt x="1" y="423"/>
                  </a:lnTo>
                  <a:lnTo>
                    <a:pt x="8631" y="8419"/>
                  </a:lnTo>
                  <a:lnTo>
                    <a:pt x="12736" y="11316"/>
                  </a:lnTo>
                  <a:lnTo>
                    <a:pt x="16236" y="13821"/>
                  </a:lnTo>
                  <a:lnTo>
                    <a:pt x="16327" y="13248"/>
                  </a:lnTo>
                  <a:cubicBezTo>
                    <a:pt x="16327" y="13187"/>
                    <a:pt x="16357" y="13097"/>
                    <a:pt x="16357" y="13037"/>
                  </a:cubicBezTo>
                  <a:lnTo>
                    <a:pt x="16387" y="12735"/>
                  </a:lnTo>
                  <a:lnTo>
                    <a:pt x="13309" y="10532"/>
                  </a:lnTo>
                  <a:lnTo>
                    <a:pt x="9326" y="7635"/>
                  </a:lnTo>
                  <a:lnTo>
                    <a:pt x="1238"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76"/>
            <p:cNvSpPr/>
            <p:nvPr/>
          </p:nvSpPr>
          <p:spPr>
            <a:xfrm>
              <a:off x="4115525" y="3084575"/>
              <a:ext cx="228625" cy="212775"/>
            </a:xfrm>
            <a:custGeom>
              <a:avLst/>
              <a:gdLst/>
              <a:ahLst/>
              <a:cxnLst/>
              <a:rect l="l" t="t" r="r" b="b"/>
              <a:pathLst>
                <a:path w="9145" h="8511" extrusionOk="0">
                  <a:moveTo>
                    <a:pt x="1" y="0"/>
                  </a:moveTo>
                  <a:lnTo>
                    <a:pt x="695" y="1570"/>
                  </a:lnTo>
                  <a:cubicBezTo>
                    <a:pt x="997" y="2264"/>
                    <a:pt x="1389" y="2958"/>
                    <a:pt x="1842" y="3591"/>
                  </a:cubicBezTo>
                  <a:lnTo>
                    <a:pt x="5282" y="6820"/>
                  </a:lnTo>
                  <a:lnTo>
                    <a:pt x="5312" y="6851"/>
                  </a:lnTo>
                  <a:cubicBezTo>
                    <a:pt x="6006" y="7273"/>
                    <a:pt x="6760" y="7635"/>
                    <a:pt x="7515" y="7907"/>
                  </a:cubicBezTo>
                  <a:lnTo>
                    <a:pt x="9144" y="8510"/>
                  </a:lnTo>
                  <a:lnTo>
                    <a:pt x="9144" y="8510"/>
                  </a:lnTo>
                  <a:lnTo>
                    <a:pt x="4346" y="4044"/>
                  </a:lnTo>
                  <a:lnTo>
                    <a:pt x="1"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76"/>
            <p:cNvSpPr/>
            <p:nvPr/>
          </p:nvSpPr>
          <p:spPr>
            <a:xfrm>
              <a:off x="4140425" y="2843900"/>
              <a:ext cx="458725" cy="399125"/>
            </a:xfrm>
            <a:custGeom>
              <a:avLst/>
              <a:gdLst/>
              <a:ahLst/>
              <a:cxnLst/>
              <a:rect l="l" t="t" r="r" b="b"/>
              <a:pathLst>
                <a:path w="18349" h="15965" extrusionOk="0">
                  <a:moveTo>
                    <a:pt x="514" y="1"/>
                  </a:moveTo>
                  <a:lnTo>
                    <a:pt x="242" y="453"/>
                  </a:lnTo>
                  <a:cubicBezTo>
                    <a:pt x="212" y="544"/>
                    <a:pt x="151" y="604"/>
                    <a:pt x="121" y="665"/>
                  </a:cubicBezTo>
                  <a:lnTo>
                    <a:pt x="1" y="936"/>
                  </a:lnTo>
                  <a:lnTo>
                    <a:pt x="4105" y="4618"/>
                  </a:lnTo>
                  <a:lnTo>
                    <a:pt x="12102" y="11830"/>
                  </a:lnTo>
                  <a:lnTo>
                    <a:pt x="17624" y="15965"/>
                  </a:lnTo>
                  <a:lnTo>
                    <a:pt x="17835" y="15783"/>
                  </a:lnTo>
                  <a:lnTo>
                    <a:pt x="18016" y="15633"/>
                  </a:lnTo>
                  <a:lnTo>
                    <a:pt x="18348" y="15361"/>
                  </a:lnTo>
                  <a:lnTo>
                    <a:pt x="12705" y="11136"/>
                  </a:lnTo>
                  <a:lnTo>
                    <a:pt x="4769" y="3894"/>
                  </a:lnTo>
                  <a:lnTo>
                    <a:pt x="514" y="1"/>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76"/>
            <p:cNvSpPr/>
            <p:nvPr/>
          </p:nvSpPr>
          <p:spPr>
            <a:xfrm>
              <a:off x="4108750" y="2942750"/>
              <a:ext cx="417225" cy="341775"/>
            </a:xfrm>
            <a:custGeom>
              <a:avLst/>
              <a:gdLst/>
              <a:ahLst/>
              <a:cxnLst/>
              <a:rect l="l" t="t" r="r" b="b"/>
              <a:pathLst>
                <a:path w="16689" h="13671" extrusionOk="0">
                  <a:moveTo>
                    <a:pt x="181" y="0"/>
                  </a:moveTo>
                  <a:lnTo>
                    <a:pt x="60" y="664"/>
                  </a:lnTo>
                  <a:cubicBezTo>
                    <a:pt x="60" y="754"/>
                    <a:pt x="60" y="875"/>
                    <a:pt x="30" y="966"/>
                  </a:cubicBezTo>
                  <a:lnTo>
                    <a:pt x="0" y="1147"/>
                  </a:lnTo>
                  <a:lnTo>
                    <a:pt x="4104" y="4859"/>
                  </a:lnTo>
                  <a:lnTo>
                    <a:pt x="9657" y="8993"/>
                  </a:lnTo>
                  <a:lnTo>
                    <a:pt x="15119" y="13127"/>
                  </a:lnTo>
                  <a:lnTo>
                    <a:pt x="15692" y="13670"/>
                  </a:lnTo>
                  <a:lnTo>
                    <a:pt x="15994" y="13580"/>
                  </a:lnTo>
                  <a:lnTo>
                    <a:pt x="16175" y="13489"/>
                  </a:lnTo>
                  <a:lnTo>
                    <a:pt x="16688" y="13308"/>
                  </a:lnTo>
                  <a:lnTo>
                    <a:pt x="15783" y="12433"/>
                  </a:lnTo>
                  <a:lnTo>
                    <a:pt x="10200" y="8238"/>
                  </a:lnTo>
                  <a:lnTo>
                    <a:pt x="4708" y="4134"/>
                  </a:lnTo>
                  <a:lnTo>
                    <a:pt x="181"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6"/>
            <p:cNvSpPr/>
            <p:nvPr/>
          </p:nvSpPr>
          <p:spPr>
            <a:xfrm>
              <a:off x="4240000" y="2739800"/>
              <a:ext cx="448925" cy="382525"/>
            </a:xfrm>
            <a:custGeom>
              <a:avLst/>
              <a:gdLst/>
              <a:ahLst/>
              <a:cxnLst/>
              <a:rect l="l" t="t" r="r" b="b"/>
              <a:pathLst>
                <a:path w="17957" h="15301" extrusionOk="0">
                  <a:moveTo>
                    <a:pt x="1057" y="0"/>
                  </a:moveTo>
                  <a:lnTo>
                    <a:pt x="876" y="91"/>
                  </a:lnTo>
                  <a:cubicBezTo>
                    <a:pt x="725" y="181"/>
                    <a:pt x="604" y="242"/>
                    <a:pt x="454" y="332"/>
                  </a:cubicBezTo>
                  <a:lnTo>
                    <a:pt x="1" y="604"/>
                  </a:lnTo>
                  <a:lnTo>
                    <a:pt x="1389" y="1630"/>
                  </a:lnTo>
                  <a:lnTo>
                    <a:pt x="6730" y="7183"/>
                  </a:lnTo>
                  <a:lnTo>
                    <a:pt x="6761" y="7213"/>
                  </a:lnTo>
                  <a:lnTo>
                    <a:pt x="16930" y="14817"/>
                  </a:lnTo>
                  <a:lnTo>
                    <a:pt x="17473" y="15300"/>
                  </a:lnTo>
                  <a:lnTo>
                    <a:pt x="17685" y="14817"/>
                  </a:lnTo>
                  <a:cubicBezTo>
                    <a:pt x="17745" y="14636"/>
                    <a:pt x="17836" y="14425"/>
                    <a:pt x="17896" y="14214"/>
                  </a:cubicBezTo>
                  <a:lnTo>
                    <a:pt x="17956" y="14003"/>
                  </a:lnTo>
                  <a:lnTo>
                    <a:pt x="17775" y="13821"/>
                  </a:lnTo>
                  <a:lnTo>
                    <a:pt x="7575" y="6307"/>
                  </a:lnTo>
                  <a:lnTo>
                    <a:pt x="2174" y="815"/>
                  </a:lnTo>
                  <a:lnTo>
                    <a:pt x="1057"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76"/>
            <p:cNvSpPr/>
            <p:nvPr/>
          </p:nvSpPr>
          <p:spPr>
            <a:xfrm>
              <a:off x="4107225" y="2984225"/>
              <a:ext cx="364425" cy="314625"/>
            </a:xfrm>
            <a:custGeom>
              <a:avLst/>
              <a:gdLst/>
              <a:ahLst/>
              <a:cxnLst/>
              <a:rect l="l" t="t" r="r" b="b"/>
              <a:pathLst>
                <a:path w="14577" h="12585" extrusionOk="0">
                  <a:moveTo>
                    <a:pt x="1" y="1"/>
                  </a:moveTo>
                  <a:lnTo>
                    <a:pt x="1" y="755"/>
                  </a:lnTo>
                  <a:cubicBezTo>
                    <a:pt x="1" y="1087"/>
                    <a:pt x="1" y="1389"/>
                    <a:pt x="31" y="1691"/>
                  </a:cubicBezTo>
                  <a:lnTo>
                    <a:pt x="31" y="1842"/>
                  </a:lnTo>
                  <a:lnTo>
                    <a:pt x="9326" y="9627"/>
                  </a:lnTo>
                  <a:lnTo>
                    <a:pt x="12917" y="12585"/>
                  </a:lnTo>
                  <a:lnTo>
                    <a:pt x="13037" y="12585"/>
                  </a:lnTo>
                  <a:cubicBezTo>
                    <a:pt x="13309" y="12554"/>
                    <a:pt x="13550" y="12524"/>
                    <a:pt x="13822" y="12494"/>
                  </a:cubicBezTo>
                  <a:lnTo>
                    <a:pt x="14576" y="12373"/>
                  </a:lnTo>
                  <a:lnTo>
                    <a:pt x="10170" y="8631"/>
                  </a:lnTo>
                  <a:lnTo>
                    <a:pt x="1" y="1"/>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76"/>
            <p:cNvSpPr/>
            <p:nvPr/>
          </p:nvSpPr>
          <p:spPr>
            <a:xfrm>
              <a:off x="4157775" y="2765450"/>
              <a:ext cx="504750" cy="442875"/>
            </a:xfrm>
            <a:custGeom>
              <a:avLst/>
              <a:gdLst/>
              <a:ahLst/>
              <a:cxnLst/>
              <a:rect l="l" t="t" r="r" b="b"/>
              <a:pathLst>
                <a:path w="20190" h="17715" extrusionOk="0">
                  <a:moveTo>
                    <a:pt x="2686" y="0"/>
                  </a:moveTo>
                  <a:lnTo>
                    <a:pt x="2475" y="181"/>
                  </a:lnTo>
                  <a:cubicBezTo>
                    <a:pt x="2324" y="302"/>
                    <a:pt x="2143" y="453"/>
                    <a:pt x="1992" y="604"/>
                  </a:cubicBezTo>
                  <a:lnTo>
                    <a:pt x="1691" y="876"/>
                  </a:lnTo>
                  <a:lnTo>
                    <a:pt x="6851" y="5432"/>
                  </a:lnTo>
                  <a:lnTo>
                    <a:pt x="12766" y="10623"/>
                  </a:lnTo>
                  <a:lnTo>
                    <a:pt x="15180" y="12735"/>
                  </a:lnTo>
                  <a:lnTo>
                    <a:pt x="5946" y="6036"/>
                  </a:lnTo>
                  <a:lnTo>
                    <a:pt x="514" y="2143"/>
                  </a:lnTo>
                  <a:lnTo>
                    <a:pt x="302" y="2445"/>
                  </a:lnTo>
                  <a:lnTo>
                    <a:pt x="242" y="2535"/>
                  </a:lnTo>
                  <a:lnTo>
                    <a:pt x="1" y="2867"/>
                  </a:lnTo>
                  <a:lnTo>
                    <a:pt x="5342" y="6851"/>
                  </a:lnTo>
                  <a:lnTo>
                    <a:pt x="14818" y="13882"/>
                  </a:lnTo>
                  <a:lnTo>
                    <a:pt x="18499" y="17714"/>
                  </a:lnTo>
                  <a:lnTo>
                    <a:pt x="18831" y="17322"/>
                  </a:lnTo>
                  <a:cubicBezTo>
                    <a:pt x="18892" y="17262"/>
                    <a:pt x="18952" y="17201"/>
                    <a:pt x="19012" y="17141"/>
                  </a:cubicBezTo>
                  <a:lnTo>
                    <a:pt x="19042" y="17081"/>
                  </a:lnTo>
                  <a:lnTo>
                    <a:pt x="19284" y="16779"/>
                  </a:lnTo>
                  <a:lnTo>
                    <a:pt x="16025" y="13459"/>
                  </a:lnTo>
                  <a:lnTo>
                    <a:pt x="16025" y="13459"/>
                  </a:lnTo>
                  <a:lnTo>
                    <a:pt x="18710" y="15813"/>
                  </a:lnTo>
                  <a:lnTo>
                    <a:pt x="19555" y="16447"/>
                  </a:lnTo>
                  <a:lnTo>
                    <a:pt x="19767" y="16145"/>
                  </a:lnTo>
                  <a:cubicBezTo>
                    <a:pt x="19857" y="15994"/>
                    <a:pt x="19948" y="15843"/>
                    <a:pt x="20038" y="15723"/>
                  </a:cubicBezTo>
                  <a:lnTo>
                    <a:pt x="20189" y="15421"/>
                  </a:lnTo>
                  <a:lnTo>
                    <a:pt x="19465" y="14878"/>
                  </a:lnTo>
                  <a:lnTo>
                    <a:pt x="13611" y="9657"/>
                  </a:lnTo>
                  <a:lnTo>
                    <a:pt x="7726" y="4467"/>
                  </a:lnTo>
                  <a:lnTo>
                    <a:pt x="2686"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76"/>
            <p:cNvSpPr/>
            <p:nvPr/>
          </p:nvSpPr>
          <p:spPr>
            <a:xfrm>
              <a:off x="4116275" y="2897475"/>
              <a:ext cx="450425" cy="368950"/>
            </a:xfrm>
            <a:custGeom>
              <a:avLst/>
              <a:gdLst/>
              <a:ahLst/>
              <a:cxnLst/>
              <a:rect l="l" t="t" r="r" b="b"/>
              <a:pathLst>
                <a:path w="18017" h="14758" extrusionOk="0">
                  <a:moveTo>
                    <a:pt x="393" y="0"/>
                  </a:moveTo>
                  <a:lnTo>
                    <a:pt x="242" y="513"/>
                  </a:lnTo>
                  <a:cubicBezTo>
                    <a:pt x="182" y="694"/>
                    <a:pt x="122" y="876"/>
                    <a:pt x="61" y="1057"/>
                  </a:cubicBezTo>
                  <a:lnTo>
                    <a:pt x="1" y="1268"/>
                  </a:lnTo>
                  <a:lnTo>
                    <a:pt x="4859" y="5312"/>
                  </a:lnTo>
                  <a:lnTo>
                    <a:pt x="12947" y="11045"/>
                  </a:lnTo>
                  <a:lnTo>
                    <a:pt x="17081" y="14757"/>
                  </a:lnTo>
                  <a:lnTo>
                    <a:pt x="17292" y="14636"/>
                  </a:lnTo>
                  <a:lnTo>
                    <a:pt x="17594" y="14455"/>
                  </a:lnTo>
                  <a:lnTo>
                    <a:pt x="18017" y="14214"/>
                  </a:lnTo>
                  <a:lnTo>
                    <a:pt x="13641" y="10230"/>
                  </a:lnTo>
                  <a:lnTo>
                    <a:pt x="5553" y="4376"/>
                  </a:lnTo>
                  <a:lnTo>
                    <a:pt x="393" y="0"/>
                  </a:lnTo>
                  <a:close/>
                </a:path>
              </a:pathLst>
            </a:custGeom>
            <a:solidFill>
              <a:srgbClr val="EDDFD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3" name="Google Shape;6153;p76"/>
          <p:cNvGrpSpPr/>
          <p:nvPr/>
        </p:nvGrpSpPr>
        <p:grpSpPr>
          <a:xfrm rot="5400000">
            <a:off x="4327944" y="1286383"/>
            <a:ext cx="737148" cy="1680278"/>
            <a:chOff x="3084926" y="1128585"/>
            <a:chExt cx="499931" cy="1019957"/>
          </a:xfrm>
        </p:grpSpPr>
        <p:sp>
          <p:nvSpPr>
            <p:cNvPr id="6154" name="Google Shape;6154;p76"/>
            <p:cNvSpPr/>
            <p:nvPr/>
          </p:nvSpPr>
          <p:spPr>
            <a:xfrm>
              <a:off x="3400856" y="1472343"/>
              <a:ext cx="36106" cy="36106"/>
            </a:xfrm>
            <a:custGeom>
              <a:avLst/>
              <a:gdLst/>
              <a:ahLst/>
              <a:cxnLst/>
              <a:rect l="l" t="t" r="r" b="b"/>
              <a:pathLst>
                <a:path w="1653" h="1653" extrusionOk="0">
                  <a:moveTo>
                    <a:pt x="826" y="1"/>
                  </a:moveTo>
                  <a:cubicBezTo>
                    <a:pt x="354" y="1"/>
                    <a:pt x="0" y="331"/>
                    <a:pt x="0" y="827"/>
                  </a:cubicBezTo>
                  <a:cubicBezTo>
                    <a:pt x="0" y="1298"/>
                    <a:pt x="378" y="1652"/>
                    <a:pt x="826" y="1652"/>
                  </a:cubicBezTo>
                  <a:cubicBezTo>
                    <a:pt x="1275" y="1652"/>
                    <a:pt x="1652" y="1298"/>
                    <a:pt x="1652" y="827"/>
                  </a:cubicBezTo>
                  <a:cubicBezTo>
                    <a:pt x="1652" y="331"/>
                    <a:pt x="1275"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76"/>
            <p:cNvSpPr/>
            <p:nvPr/>
          </p:nvSpPr>
          <p:spPr>
            <a:xfrm>
              <a:off x="3477655" y="1357932"/>
              <a:ext cx="36084" cy="36106"/>
            </a:xfrm>
            <a:custGeom>
              <a:avLst/>
              <a:gdLst/>
              <a:ahLst/>
              <a:cxnLst/>
              <a:rect l="l" t="t" r="r" b="b"/>
              <a:pathLst>
                <a:path w="1652" h="1653" extrusionOk="0">
                  <a:moveTo>
                    <a:pt x="826" y="1"/>
                  </a:moveTo>
                  <a:cubicBezTo>
                    <a:pt x="354" y="1"/>
                    <a:pt x="0" y="402"/>
                    <a:pt x="0" y="826"/>
                  </a:cubicBezTo>
                  <a:cubicBezTo>
                    <a:pt x="0" y="1275"/>
                    <a:pt x="378" y="1652"/>
                    <a:pt x="826" y="1652"/>
                  </a:cubicBezTo>
                  <a:cubicBezTo>
                    <a:pt x="1251" y="1652"/>
                    <a:pt x="1652" y="1275"/>
                    <a:pt x="1652" y="826"/>
                  </a:cubicBezTo>
                  <a:cubicBezTo>
                    <a:pt x="1652" y="354"/>
                    <a:pt x="1251"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76"/>
            <p:cNvSpPr/>
            <p:nvPr/>
          </p:nvSpPr>
          <p:spPr>
            <a:xfrm>
              <a:off x="3451880" y="1908363"/>
              <a:ext cx="36106" cy="36084"/>
            </a:xfrm>
            <a:custGeom>
              <a:avLst/>
              <a:gdLst/>
              <a:ahLst/>
              <a:cxnLst/>
              <a:rect l="l" t="t" r="r" b="b"/>
              <a:pathLst>
                <a:path w="1653" h="1652" extrusionOk="0">
                  <a:moveTo>
                    <a:pt x="826" y="0"/>
                  </a:moveTo>
                  <a:cubicBezTo>
                    <a:pt x="378" y="0"/>
                    <a:pt x="0" y="378"/>
                    <a:pt x="0" y="826"/>
                  </a:cubicBezTo>
                  <a:cubicBezTo>
                    <a:pt x="0" y="1298"/>
                    <a:pt x="378" y="1652"/>
                    <a:pt x="826" y="1652"/>
                  </a:cubicBezTo>
                  <a:cubicBezTo>
                    <a:pt x="1298" y="1652"/>
                    <a:pt x="1652" y="1274"/>
                    <a:pt x="1652" y="826"/>
                  </a:cubicBezTo>
                  <a:cubicBezTo>
                    <a:pt x="1652" y="354"/>
                    <a:pt x="1251"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76"/>
            <p:cNvSpPr/>
            <p:nvPr/>
          </p:nvSpPr>
          <p:spPr>
            <a:xfrm>
              <a:off x="3320454" y="1234762"/>
              <a:ext cx="36106" cy="36608"/>
            </a:xfrm>
            <a:custGeom>
              <a:avLst/>
              <a:gdLst/>
              <a:ahLst/>
              <a:cxnLst/>
              <a:rect l="l" t="t" r="r" b="b"/>
              <a:pathLst>
                <a:path w="1653" h="1676" extrusionOk="0">
                  <a:moveTo>
                    <a:pt x="826" y="0"/>
                  </a:moveTo>
                  <a:cubicBezTo>
                    <a:pt x="378" y="0"/>
                    <a:pt x="1" y="401"/>
                    <a:pt x="1" y="826"/>
                  </a:cubicBezTo>
                  <a:cubicBezTo>
                    <a:pt x="1" y="1274"/>
                    <a:pt x="378" y="1675"/>
                    <a:pt x="826" y="1675"/>
                  </a:cubicBezTo>
                  <a:cubicBezTo>
                    <a:pt x="1251" y="1675"/>
                    <a:pt x="1652" y="1274"/>
                    <a:pt x="1652" y="826"/>
                  </a:cubicBezTo>
                  <a:cubicBezTo>
                    <a:pt x="1652" y="354"/>
                    <a:pt x="1251"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76"/>
            <p:cNvSpPr/>
            <p:nvPr/>
          </p:nvSpPr>
          <p:spPr>
            <a:xfrm>
              <a:off x="3513716" y="1790326"/>
              <a:ext cx="36106" cy="36106"/>
            </a:xfrm>
            <a:custGeom>
              <a:avLst/>
              <a:gdLst/>
              <a:ahLst/>
              <a:cxnLst/>
              <a:rect l="l" t="t" r="r" b="b"/>
              <a:pathLst>
                <a:path w="1653" h="1653" extrusionOk="0">
                  <a:moveTo>
                    <a:pt x="827" y="1"/>
                  </a:moveTo>
                  <a:cubicBezTo>
                    <a:pt x="378" y="1"/>
                    <a:pt x="1" y="378"/>
                    <a:pt x="1" y="827"/>
                  </a:cubicBezTo>
                  <a:cubicBezTo>
                    <a:pt x="1" y="1299"/>
                    <a:pt x="378" y="1653"/>
                    <a:pt x="827" y="1653"/>
                  </a:cubicBezTo>
                  <a:cubicBezTo>
                    <a:pt x="1251" y="1653"/>
                    <a:pt x="1652" y="1275"/>
                    <a:pt x="1652" y="827"/>
                  </a:cubicBezTo>
                  <a:cubicBezTo>
                    <a:pt x="1652" y="355"/>
                    <a:pt x="1251" y="1"/>
                    <a:pt x="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6"/>
            <p:cNvSpPr/>
            <p:nvPr/>
          </p:nvSpPr>
          <p:spPr>
            <a:xfrm>
              <a:off x="3202439" y="1917646"/>
              <a:ext cx="36084" cy="36608"/>
            </a:xfrm>
            <a:custGeom>
              <a:avLst/>
              <a:gdLst/>
              <a:ahLst/>
              <a:cxnLst/>
              <a:rect l="l" t="t" r="r" b="b"/>
              <a:pathLst>
                <a:path w="1652" h="1676" extrusionOk="0">
                  <a:moveTo>
                    <a:pt x="826" y="0"/>
                  </a:moveTo>
                  <a:cubicBezTo>
                    <a:pt x="354" y="0"/>
                    <a:pt x="0" y="401"/>
                    <a:pt x="0" y="849"/>
                  </a:cubicBezTo>
                  <a:cubicBezTo>
                    <a:pt x="0" y="1321"/>
                    <a:pt x="378" y="1675"/>
                    <a:pt x="826" y="1675"/>
                  </a:cubicBezTo>
                  <a:cubicBezTo>
                    <a:pt x="1274" y="1675"/>
                    <a:pt x="1652" y="1321"/>
                    <a:pt x="1652" y="849"/>
                  </a:cubicBezTo>
                  <a:cubicBezTo>
                    <a:pt x="1652" y="354"/>
                    <a:pt x="1274"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76"/>
            <p:cNvSpPr/>
            <p:nvPr/>
          </p:nvSpPr>
          <p:spPr>
            <a:xfrm>
              <a:off x="3418374" y="1592433"/>
              <a:ext cx="20641" cy="20641"/>
            </a:xfrm>
            <a:custGeom>
              <a:avLst/>
              <a:gdLst/>
              <a:ahLst/>
              <a:cxnLst/>
              <a:rect l="l" t="t" r="r" b="b"/>
              <a:pathLst>
                <a:path w="945" h="945" extrusionOk="0">
                  <a:moveTo>
                    <a:pt x="473" y="0"/>
                  </a:moveTo>
                  <a:cubicBezTo>
                    <a:pt x="189" y="0"/>
                    <a:pt x="1" y="213"/>
                    <a:pt x="1" y="472"/>
                  </a:cubicBezTo>
                  <a:cubicBezTo>
                    <a:pt x="1" y="755"/>
                    <a:pt x="189" y="944"/>
                    <a:pt x="473" y="944"/>
                  </a:cubicBezTo>
                  <a:cubicBezTo>
                    <a:pt x="732" y="944"/>
                    <a:pt x="945" y="755"/>
                    <a:pt x="945" y="472"/>
                  </a:cubicBezTo>
                  <a:cubicBezTo>
                    <a:pt x="945" y="213"/>
                    <a:pt x="73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76"/>
            <p:cNvSpPr/>
            <p:nvPr/>
          </p:nvSpPr>
          <p:spPr>
            <a:xfrm>
              <a:off x="3135426" y="1743954"/>
              <a:ext cx="20641" cy="20641"/>
            </a:xfrm>
            <a:custGeom>
              <a:avLst/>
              <a:gdLst/>
              <a:ahLst/>
              <a:cxnLst/>
              <a:rect l="l" t="t" r="r" b="b"/>
              <a:pathLst>
                <a:path w="945" h="945" extrusionOk="0">
                  <a:moveTo>
                    <a:pt x="473" y="0"/>
                  </a:moveTo>
                  <a:cubicBezTo>
                    <a:pt x="213" y="0"/>
                    <a:pt x="1" y="213"/>
                    <a:pt x="1" y="472"/>
                  </a:cubicBezTo>
                  <a:cubicBezTo>
                    <a:pt x="1" y="732"/>
                    <a:pt x="213" y="944"/>
                    <a:pt x="473" y="944"/>
                  </a:cubicBezTo>
                  <a:cubicBezTo>
                    <a:pt x="732" y="944"/>
                    <a:pt x="945" y="732"/>
                    <a:pt x="945" y="472"/>
                  </a:cubicBezTo>
                  <a:cubicBezTo>
                    <a:pt x="945" y="213"/>
                    <a:pt x="73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6"/>
            <p:cNvSpPr/>
            <p:nvPr/>
          </p:nvSpPr>
          <p:spPr>
            <a:xfrm>
              <a:off x="3281793" y="1421843"/>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13"/>
                    <a:pt x="732"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76"/>
            <p:cNvSpPr/>
            <p:nvPr/>
          </p:nvSpPr>
          <p:spPr>
            <a:xfrm>
              <a:off x="3544645" y="1628517"/>
              <a:ext cx="20641" cy="20619"/>
            </a:xfrm>
            <a:custGeom>
              <a:avLst/>
              <a:gdLst/>
              <a:ahLst/>
              <a:cxnLst/>
              <a:rect l="l" t="t" r="r" b="b"/>
              <a:pathLst>
                <a:path w="945" h="944" extrusionOk="0">
                  <a:moveTo>
                    <a:pt x="472" y="0"/>
                  </a:moveTo>
                  <a:cubicBezTo>
                    <a:pt x="189" y="0"/>
                    <a:pt x="1" y="212"/>
                    <a:pt x="1" y="472"/>
                  </a:cubicBezTo>
                  <a:cubicBezTo>
                    <a:pt x="1" y="755"/>
                    <a:pt x="189" y="944"/>
                    <a:pt x="472" y="944"/>
                  </a:cubicBezTo>
                  <a:cubicBezTo>
                    <a:pt x="708" y="944"/>
                    <a:pt x="897" y="755"/>
                    <a:pt x="944" y="472"/>
                  </a:cubicBezTo>
                  <a:cubicBezTo>
                    <a:pt x="944" y="212"/>
                    <a:pt x="732"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76"/>
            <p:cNvSpPr/>
            <p:nvPr/>
          </p:nvSpPr>
          <p:spPr>
            <a:xfrm>
              <a:off x="3418374" y="1128585"/>
              <a:ext cx="20641" cy="20641"/>
            </a:xfrm>
            <a:custGeom>
              <a:avLst/>
              <a:gdLst/>
              <a:ahLst/>
              <a:cxnLst/>
              <a:rect l="l" t="t" r="r" b="b"/>
              <a:pathLst>
                <a:path w="945" h="945" extrusionOk="0">
                  <a:moveTo>
                    <a:pt x="473" y="1"/>
                  </a:moveTo>
                  <a:cubicBezTo>
                    <a:pt x="189" y="1"/>
                    <a:pt x="1" y="213"/>
                    <a:pt x="1" y="472"/>
                  </a:cubicBezTo>
                  <a:cubicBezTo>
                    <a:pt x="1" y="756"/>
                    <a:pt x="189" y="944"/>
                    <a:pt x="473" y="944"/>
                  </a:cubicBezTo>
                  <a:cubicBezTo>
                    <a:pt x="732" y="944"/>
                    <a:pt x="945" y="756"/>
                    <a:pt x="945" y="472"/>
                  </a:cubicBezTo>
                  <a:cubicBezTo>
                    <a:pt x="945" y="213"/>
                    <a:pt x="732" y="1"/>
                    <a:pt x="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6"/>
            <p:cNvSpPr/>
            <p:nvPr/>
          </p:nvSpPr>
          <p:spPr>
            <a:xfrm>
              <a:off x="3084926" y="1545013"/>
              <a:ext cx="20641" cy="20641"/>
            </a:xfrm>
            <a:custGeom>
              <a:avLst/>
              <a:gdLst/>
              <a:ahLst/>
              <a:cxnLst/>
              <a:rect l="l" t="t" r="r" b="b"/>
              <a:pathLst>
                <a:path w="945" h="945" extrusionOk="0">
                  <a:moveTo>
                    <a:pt x="472" y="1"/>
                  </a:moveTo>
                  <a:cubicBezTo>
                    <a:pt x="213" y="1"/>
                    <a:pt x="1" y="213"/>
                    <a:pt x="1" y="473"/>
                  </a:cubicBezTo>
                  <a:cubicBezTo>
                    <a:pt x="1" y="732"/>
                    <a:pt x="213" y="944"/>
                    <a:pt x="472" y="944"/>
                  </a:cubicBezTo>
                  <a:cubicBezTo>
                    <a:pt x="708" y="944"/>
                    <a:pt x="921" y="732"/>
                    <a:pt x="944" y="473"/>
                  </a:cubicBezTo>
                  <a:cubicBezTo>
                    <a:pt x="944" y="213"/>
                    <a:pt x="756"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76"/>
            <p:cNvSpPr/>
            <p:nvPr/>
          </p:nvSpPr>
          <p:spPr>
            <a:xfrm>
              <a:off x="3328186" y="1925356"/>
              <a:ext cx="20641" cy="21165"/>
            </a:xfrm>
            <a:custGeom>
              <a:avLst/>
              <a:gdLst/>
              <a:ahLst/>
              <a:cxnLst/>
              <a:rect l="l" t="t" r="r" b="b"/>
              <a:pathLst>
                <a:path w="945" h="969" extrusionOk="0">
                  <a:moveTo>
                    <a:pt x="472" y="1"/>
                  </a:moveTo>
                  <a:cubicBezTo>
                    <a:pt x="189" y="1"/>
                    <a:pt x="1" y="213"/>
                    <a:pt x="1" y="496"/>
                  </a:cubicBezTo>
                  <a:cubicBezTo>
                    <a:pt x="1" y="756"/>
                    <a:pt x="189" y="968"/>
                    <a:pt x="472" y="968"/>
                  </a:cubicBezTo>
                  <a:cubicBezTo>
                    <a:pt x="708" y="968"/>
                    <a:pt x="897" y="756"/>
                    <a:pt x="944" y="496"/>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76"/>
            <p:cNvSpPr/>
            <p:nvPr/>
          </p:nvSpPr>
          <p:spPr>
            <a:xfrm>
              <a:off x="3459613" y="2105229"/>
              <a:ext cx="20641" cy="20641"/>
            </a:xfrm>
            <a:custGeom>
              <a:avLst/>
              <a:gdLst/>
              <a:ahLst/>
              <a:cxnLst/>
              <a:rect l="l" t="t" r="r" b="b"/>
              <a:pathLst>
                <a:path w="945" h="945" extrusionOk="0">
                  <a:moveTo>
                    <a:pt x="472" y="1"/>
                  </a:moveTo>
                  <a:cubicBezTo>
                    <a:pt x="189" y="1"/>
                    <a:pt x="0" y="213"/>
                    <a:pt x="0" y="473"/>
                  </a:cubicBezTo>
                  <a:cubicBezTo>
                    <a:pt x="0" y="756"/>
                    <a:pt x="189" y="945"/>
                    <a:pt x="472" y="945"/>
                  </a:cubicBezTo>
                  <a:cubicBezTo>
                    <a:pt x="732" y="945"/>
                    <a:pt x="944" y="756"/>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76"/>
            <p:cNvSpPr/>
            <p:nvPr/>
          </p:nvSpPr>
          <p:spPr>
            <a:xfrm>
              <a:off x="3564238" y="1935666"/>
              <a:ext cx="20619" cy="20641"/>
            </a:xfrm>
            <a:custGeom>
              <a:avLst/>
              <a:gdLst/>
              <a:ahLst/>
              <a:cxnLst/>
              <a:rect l="l" t="t" r="r" b="b"/>
              <a:pathLst>
                <a:path w="944" h="945" extrusionOk="0">
                  <a:moveTo>
                    <a:pt x="472" y="1"/>
                  </a:moveTo>
                  <a:cubicBezTo>
                    <a:pt x="213" y="1"/>
                    <a:pt x="0" y="213"/>
                    <a:pt x="0" y="473"/>
                  </a:cubicBezTo>
                  <a:cubicBezTo>
                    <a:pt x="0" y="756"/>
                    <a:pt x="213" y="945"/>
                    <a:pt x="472" y="945"/>
                  </a:cubicBezTo>
                  <a:cubicBezTo>
                    <a:pt x="708" y="945"/>
                    <a:pt x="920" y="756"/>
                    <a:pt x="944" y="473"/>
                  </a:cubicBezTo>
                  <a:cubicBezTo>
                    <a:pt x="944" y="213"/>
                    <a:pt x="732"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76"/>
            <p:cNvSpPr/>
            <p:nvPr/>
          </p:nvSpPr>
          <p:spPr>
            <a:xfrm>
              <a:off x="3306016" y="1575417"/>
              <a:ext cx="64457" cy="64457"/>
            </a:xfrm>
            <a:custGeom>
              <a:avLst/>
              <a:gdLst/>
              <a:ahLst/>
              <a:cxnLst/>
              <a:rect l="l" t="t" r="r" b="b"/>
              <a:pathLst>
                <a:path w="2951" h="2951" extrusionOk="0">
                  <a:moveTo>
                    <a:pt x="1487" y="1"/>
                  </a:moveTo>
                  <a:cubicBezTo>
                    <a:pt x="685" y="1"/>
                    <a:pt x="1" y="638"/>
                    <a:pt x="1" y="1464"/>
                  </a:cubicBezTo>
                  <a:cubicBezTo>
                    <a:pt x="1" y="2266"/>
                    <a:pt x="662" y="2950"/>
                    <a:pt x="1487" y="2950"/>
                  </a:cubicBezTo>
                  <a:cubicBezTo>
                    <a:pt x="2313" y="2950"/>
                    <a:pt x="2950" y="2266"/>
                    <a:pt x="2950" y="1464"/>
                  </a:cubicBezTo>
                  <a:cubicBezTo>
                    <a:pt x="2950" y="661"/>
                    <a:pt x="2313" y="1"/>
                    <a:pt x="1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76"/>
            <p:cNvSpPr/>
            <p:nvPr/>
          </p:nvSpPr>
          <p:spPr>
            <a:xfrm>
              <a:off x="3287472" y="1674888"/>
              <a:ext cx="29400" cy="29924"/>
            </a:xfrm>
            <a:custGeom>
              <a:avLst/>
              <a:gdLst/>
              <a:ahLst/>
              <a:cxnLst/>
              <a:rect l="l" t="t" r="r" b="b"/>
              <a:pathLst>
                <a:path w="1346" h="1370" extrusionOk="0">
                  <a:moveTo>
                    <a:pt x="685" y="1"/>
                  </a:moveTo>
                  <a:cubicBezTo>
                    <a:pt x="284" y="1"/>
                    <a:pt x="0" y="331"/>
                    <a:pt x="0" y="685"/>
                  </a:cubicBezTo>
                  <a:cubicBezTo>
                    <a:pt x="0" y="1062"/>
                    <a:pt x="331" y="1369"/>
                    <a:pt x="685" y="1369"/>
                  </a:cubicBezTo>
                  <a:cubicBezTo>
                    <a:pt x="1039" y="1369"/>
                    <a:pt x="1345" y="1039"/>
                    <a:pt x="1345" y="685"/>
                  </a:cubicBezTo>
                  <a:cubicBezTo>
                    <a:pt x="1345" y="307"/>
                    <a:pt x="1039"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76"/>
            <p:cNvSpPr/>
            <p:nvPr/>
          </p:nvSpPr>
          <p:spPr>
            <a:xfrm>
              <a:off x="3295728" y="2084107"/>
              <a:ext cx="64960" cy="64435"/>
            </a:xfrm>
            <a:custGeom>
              <a:avLst/>
              <a:gdLst/>
              <a:ahLst/>
              <a:cxnLst/>
              <a:rect l="l" t="t" r="r" b="b"/>
              <a:pathLst>
                <a:path w="2974" h="2950" extrusionOk="0">
                  <a:moveTo>
                    <a:pt x="1487" y="0"/>
                  </a:moveTo>
                  <a:cubicBezTo>
                    <a:pt x="684" y="0"/>
                    <a:pt x="0" y="637"/>
                    <a:pt x="0" y="1487"/>
                  </a:cubicBezTo>
                  <a:cubicBezTo>
                    <a:pt x="0" y="2265"/>
                    <a:pt x="661" y="2950"/>
                    <a:pt x="1487" y="2950"/>
                  </a:cubicBezTo>
                  <a:cubicBezTo>
                    <a:pt x="2312" y="2950"/>
                    <a:pt x="2973" y="2313"/>
                    <a:pt x="2949" y="1487"/>
                  </a:cubicBezTo>
                  <a:cubicBezTo>
                    <a:pt x="2949" y="685"/>
                    <a:pt x="2312" y="0"/>
                    <a:pt x="1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2" name="Google Shape;6172;p76"/>
          <p:cNvSpPr/>
          <p:nvPr/>
        </p:nvSpPr>
        <p:spPr>
          <a:xfrm>
            <a:off x="2890624" y="3347413"/>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3" name="Google Shape;6173;p76"/>
          <p:cNvGrpSpPr/>
          <p:nvPr/>
        </p:nvGrpSpPr>
        <p:grpSpPr>
          <a:xfrm>
            <a:off x="2890620" y="3688704"/>
            <a:ext cx="767411" cy="291091"/>
            <a:chOff x="1991294" y="1417190"/>
            <a:chExt cx="941608" cy="382965"/>
          </a:xfrm>
        </p:grpSpPr>
        <p:sp>
          <p:nvSpPr>
            <p:cNvPr id="6174" name="Google Shape;6174;p7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7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7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7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7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7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7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7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7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7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7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7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7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7" name="Google Shape;6187;p76"/>
          <p:cNvSpPr/>
          <p:nvPr/>
        </p:nvSpPr>
        <p:spPr>
          <a:xfrm>
            <a:off x="5729962" y="2043313"/>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8" name="Google Shape;6188;p76"/>
          <p:cNvGrpSpPr/>
          <p:nvPr/>
        </p:nvGrpSpPr>
        <p:grpSpPr>
          <a:xfrm>
            <a:off x="5729957" y="2384604"/>
            <a:ext cx="767411" cy="291091"/>
            <a:chOff x="1991294" y="1417190"/>
            <a:chExt cx="941608" cy="382965"/>
          </a:xfrm>
        </p:grpSpPr>
        <p:sp>
          <p:nvSpPr>
            <p:cNvPr id="6189" name="Google Shape;6189;p76"/>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76"/>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76"/>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6"/>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6"/>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6"/>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6"/>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6"/>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6"/>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6"/>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6"/>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6"/>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6"/>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123;p76">
            <a:extLst>
              <a:ext uri="{FF2B5EF4-FFF2-40B4-BE49-F238E27FC236}">
                <a16:creationId xmlns:a16="http://schemas.microsoft.com/office/drawing/2014/main" id="{D32F9B35-938C-C1FB-0911-243A3C509E58}"/>
              </a:ext>
            </a:extLst>
          </p:cNvPr>
          <p:cNvSpPr txBox="1">
            <a:spLocks/>
          </p:cNvSpPr>
          <p:nvPr/>
        </p:nvSpPr>
        <p:spPr>
          <a:xfrm>
            <a:off x="136351" y="2447824"/>
            <a:ext cx="2408262"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ES" sz="1800" dirty="0"/>
              <a:t>Servidores de Internet</a:t>
            </a:r>
            <a:endParaRPr lang="es-MX" sz="1800" dirty="0"/>
          </a:p>
        </p:txBody>
      </p:sp>
      <p:sp>
        <p:nvSpPr>
          <p:cNvPr id="5" name="Google Shape;6117;p76">
            <a:extLst>
              <a:ext uri="{FF2B5EF4-FFF2-40B4-BE49-F238E27FC236}">
                <a16:creationId xmlns:a16="http://schemas.microsoft.com/office/drawing/2014/main" id="{97A46EFD-B45B-8EA0-6CCC-F3F2B0A1D7BB}"/>
              </a:ext>
            </a:extLst>
          </p:cNvPr>
          <p:cNvSpPr/>
          <p:nvPr/>
        </p:nvSpPr>
        <p:spPr>
          <a:xfrm flipH="1">
            <a:off x="1090246" y="2688775"/>
            <a:ext cx="1596781" cy="216378"/>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6" name="Google Shape;6172;p76">
            <a:extLst>
              <a:ext uri="{FF2B5EF4-FFF2-40B4-BE49-F238E27FC236}">
                <a16:creationId xmlns:a16="http://schemas.microsoft.com/office/drawing/2014/main" id="{EA9C9E96-DFA4-69AC-8AA1-8C463D9820CC}"/>
              </a:ext>
            </a:extLst>
          </p:cNvPr>
          <p:cNvSpPr/>
          <p:nvPr/>
        </p:nvSpPr>
        <p:spPr>
          <a:xfrm>
            <a:off x="2457843" y="2585308"/>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25;p76">
            <a:extLst>
              <a:ext uri="{FF2B5EF4-FFF2-40B4-BE49-F238E27FC236}">
                <a16:creationId xmlns:a16="http://schemas.microsoft.com/office/drawing/2014/main" id="{EE0E32FB-E16C-4607-BC0A-A47C489FC78D}"/>
              </a:ext>
            </a:extLst>
          </p:cNvPr>
          <p:cNvSpPr txBox="1">
            <a:spLocks/>
          </p:cNvSpPr>
          <p:nvPr/>
        </p:nvSpPr>
        <p:spPr>
          <a:xfrm>
            <a:off x="5257932" y="1192022"/>
            <a:ext cx="1911000"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s-MX" sz="1800" dirty="0"/>
              <a:t>Bases de datos</a:t>
            </a:r>
          </a:p>
        </p:txBody>
      </p:sp>
      <p:sp>
        <p:nvSpPr>
          <p:cNvPr id="8" name="Google Shape;6115;p76">
            <a:extLst>
              <a:ext uri="{FF2B5EF4-FFF2-40B4-BE49-F238E27FC236}">
                <a16:creationId xmlns:a16="http://schemas.microsoft.com/office/drawing/2014/main" id="{2EA4BFCF-4B0F-40E0-2DBD-BFBD2DE74AD4}"/>
              </a:ext>
            </a:extLst>
          </p:cNvPr>
          <p:cNvSpPr/>
          <p:nvPr/>
        </p:nvSpPr>
        <p:spPr>
          <a:xfrm>
            <a:off x="5344600" y="1439314"/>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9" name="Google Shape;6187;p76">
            <a:extLst>
              <a:ext uri="{FF2B5EF4-FFF2-40B4-BE49-F238E27FC236}">
                <a16:creationId xmlns:a16="http://schemas.microsoft.com/office/drawing/2014/main" id="{1AD6ECF1-17F1-25E1-C5F2-D76B7F7D6626}"/>
              </a:ext>
            </a:extLst>
          </p:cNvPr>
          <p:cNvSpPr/>
          <p:nvPr/>
        </p:nvSpPr>
        <p:spPr>
          <a:xfrm>
            <a:off x="4747554" y="1224397"/>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15;p76">
            <a:extLst>
              <a:ext uri="{FF2B5EF4-FFF2-40B4-BE49-F238E27FC236}">
                <a16:creationId xmlns:a16="http://schemas.microsoft.com/office/drawing/2014/main" id="{3C85F18B-2391-22FF-3E61-EBF3786D72D6}"/>
              </a:ext>
            </a:extLst>
          </p:cNvPr>
          <p:cNvSpPr/>
          <p:nvPr/>
        </p:nvSpPr>
        <p:spPr>
          <a:xfrm>
            <a:off x="6033831" y="3548588"/>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11" name="Google Shape;6125;p76">
            <a:extLst>
              <a:ext uri="{FF2B5EF4-FFF2-40B4-BE49-F238E27FC236}">
                <a16:creationId xmlns:a16="http://schemas.microsoft.com/office/drawing/2014/main" id="{9C5F7250-97D4-E01E-3170-5696D7AF5C14}"/>
              </a:ext>
            </a:extLst>
          </p:cNvPr>
          <p:cNvSpPr txBox="1">
            <a:spLocks/>
          </p:cNvSpPr>
          <p:nvPr/>
        </p:nvSpPr>
        <p:spPr>
          <a:xfrm>
            <a:off x="6033824" y="3357933"/>
            <a:ext cx="1911000"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s-MX" sz="1800" dirty="0"/>
              <a:t>Plataformas de juegos</a:t>
            </a:r>
          </a:p>
        </p:txBody>
      </p:sp>
      <p:sp>
        <p:nvSpPr>
          <p:cNvPr id="12" name="Google Shape;6187;p76">
            <a:extLst>
              <a:ext uri="{FF2B5EF4-FFF2-40B4-BE49-F238E27FC236}">
                <a16:creationId xmlns:a16="http://schemas.microsoft.com/office/drawing/2014/main" id="{53D5989C-734D-A489-8092-4879BEB86342}"/>
              </a:ext>
            </a:extLst>
          </p:cNvPr>
          <p:cNvSpPr/>
          <p:nvPr/>
        </p:nvSpPr>
        <p:spPr>
          <a:xfrm>
            <a:off x="5436785" y="3333671"/>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6188;p76">
            <a:extLst>
              <a:ext uri="{FF2B5EF4-FFF2-40B4-BE49-F238E27FC236}">
                <a16:creationId xmlns:a16="http://schemas.microsoft.com/office/drawing/2014/main" id="{7D0A218A-11A3-3CFF-4432-D1F9B44BB42A}"/>
              </a:ext>
            </a:extLst>
          </p:cNvPr>
          <p:cNvGrpSpPr/>
          <p:nvPr/>
        </p:nvGrpSpPr>
        <p:grpSpPr>
          <a:xfrm>
            <a:off x="5436780" y="3674962"/>
            <a:ext cx="767411" cy="291091"/>
            <a:chOff x="1991294" y="1417190"/>
            <a:chExt cx="941608" cy="382965"/>
          </a:xfrm>
        </p:grpSpPr>
        <p:sp>
          <p:nvSpPr>
            <p:cNvPr id="14" name="Google Shape;6189;p76">
              <a:extLst>
                <a:ext uri="{FF2B5EF4-FFF2-40B4-BE49-F238E27FC236}">
                  <a16:creationId xmlns:a16="http://schemas.microsoft.com/office/drawing/2014/main" id="{37740F76-3B92-1A21-889A-E906420B2BD0}"/>
                </a:ext>
              </a:extLst>
            </p:cNvPr>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90;p76">
              <a:extLst>
                <a:ext uri="{FF2B5EF4-FFF2-40B4-BE49-F238E27FC236}">
                  <a16:creationId xmlns:a16="http://schemas.microsoft.com/office/drawing/2014/main" id="{457D16C0-4748-0A55-1FEE-70E8BAF599FB}"/>
                </a:ext>
              </a:extLst>
            </p:cNvPr>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91;p76">
              <a:extLst>
                <a:ext uri="{FF2B5EF4-FFF2-40B4-BE49-F238E27FC236}">
                  <a16:creationId xmlns:a16="http://schemas.microsoft.com/office/drawing/2014/main" id="{98DB5F64-9A29-7E3E-3E98-31B1D9CA6757}"/>
                </a:ext>
              </a:extLst>
            </p:cNvPr>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2;p76">
              <a:extLst>
                <a:ext uri="{FF2B5EF4-FFF2-40B4-BE49-F238E27FC236}">
                  <a16:creationId xmlns:a16="http://schemas.microsoft.com/office/drawing/2014/main" id="{1AEBDE1F-67F2-D826-D7B1-DE39C9142E97}"/>
                </a:ext>
              </a:extLst>
            </p:cNvPr>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93;p76">
              <a:extLst>
                <a:ext uri="{FF2B5EF4-FFF2-40B4-BE49-F238E27FC236}">
                  <a16:creationId xmlns:a16="http://schemas.microsoft.com/office/drawing/2014/main" id="{B69FC22F-8B93-E3A2-A0B4-9BB1E03B6383}"/>
                </a:ext>
              </a:extLst>
            </p:cNvPr>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94;p76">
              <a:extLst>
                <a:ext uri="{FF2B5EF4-FFF2-40B4-BE49-F238E27FC236}">
                  <a16:creationId xmlns:a16="http://schemas.microsoft.com/office/drawing/2014/main" id="{63F3A6C8-C83F-C82B-B884-A6C0A7AC304C}"/>
                </a:ext>
              </a:extLst>
            </p:cNvPr>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95;p76">
              <a:extLst>
                <a:ext uri="{FF2B5EF4-FFF2-40B4-BE49-F238E27FC236}">
                  <a16:creationId xmlns:a16="http://schemas.microsoft.com/office/drawing/2014/main" id="{A8487D5C-5025-6078-78E6-87F4D9298D81}"/>
                </a:ext>
              </a:extLst>
            </p:cNvPr>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96;p76">
              <a:extLst>
                <a:ext uri="{FF2B5EF4-FFF2-40B4-BE49-F238E27FC236}">
                  <a16:creationId xmlns:a16="http://schemas.microsoft.com/office/drawing/2014/main" id="{4D60748B-9B0B-4057-5513-612443D0915E}"/>
                </a:ext>
              </a:extLst>
            </p:cNvPr>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97;p76">
              <a:extLst>
                <a:ext uri="{FF2B5EF4-FFF2-40B4-BE49-F238E27FC236}">
                  <a16:creationId xmlns:a16="http://schemas.microsoft.com/office/drawing/2014/main" id="{652CDC1A-7365-FDC7-953A-32CFC2548E8C}"/>
                </a:ext>
              </a:extLst>
            </p:cNvPr>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98;p76">
              <a:extLst>
                <a:ext uri="{FF2B5EF4-FFF2-40B4-BE49-F238E27FC236}">
                  <a16:creationId xmlns:a16="http://schemas.microsoft.com/office/drawing/2014/main" id="{A1D39F97-17DE-9235-A19A-1DC46465043D}"/>
                </a:ext>
              </a:extLst>
            </p:cNvPr>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99;p76">
              <a:extLst>
                <a:ext uri="{FF2B5EF4-FFF2-40B4-BE49-F238E27FC236}">
                  <a16:creationId xmlns:a16="http://schemas.microsoft.com/office/drawing/2014/main" id="{E43B421F-B0DE-23D0-C033-DE4D0FACA08D}"/>
                </a:ext>
              </a:extLst>
            </p:cNvPr>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00;p76">
              <a:extLst>
                <a:ext uri="{FF2B5EF4-FFF2-40B4-BE49-F238E27FC236}">
                  <a16:creationId xmlns:a16="http://schemas.microsoft.com/office/drawing/2014/main" id="{B9E09EB9-AA28-DA35-6A31-0FCBC5ED30AA}"/>
                </a:ext>
              </a:extLst>
            </p:cNvPr>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01;p76">
              <a:extLst>
                <a:ext uri="{FF2B5EF4-FFF2-40B4-BE49-F238E27FC236}">
                  <a16:creationId xmlns:a16="http://schemas.microsoft.com/office/drawing/2014/main" id="{A7A39C78-6ED5-400D-CAF7-2B2B5BFA66EE}"/>
                </a:ext>
              </a:extLst>
            </p:cNvPr>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6115;p76">
            <a:extLst>
              <a:ext uri="{FF2B5EF4-FFF2-40B4-BE49-F238E27FC236}">
                <a16:creationId xmlns:a16="http://schemas.microsoft.com/office/drawing/2014/main" id="{1B066562-787E-5705-9B85-E3692FD8D3BF}"/>
              </a:ext>
            </a:extLst>
          </p:cNvPr>
          <p:cNvSpPr/>
          <p:nvPr/>
        </p:nvSpPr>
        <p:spPr>
          <a:xfrm>
            <a:off x="4769947" y="4415120"/>
            <a:ext cx="905150" cy="188300"/>
          </a:xfrm>
          <a:custGeom>
            <a:avLst/>
            <a:gdLst/>
            <a:ahLst/>
            <a:cxnLst/>
            <a:rect l="l" t="t" r="r" b="b"/>
            <a:pathLst>
              <a:path w="36206" h="7532" extrusionOk="0">
                <a:moveTo>
                  <a:pt x="133" y="2818"/>
                </a:moveTo>
                <a:cubicBezTo>
                  <a:pt x="-928" y="-363"/>
                  <a:pt x="6528" y="36"/>
                  <a:pt x="9872" y="293"/>
                </a:cubicBezTo>
                <a:cubicBezTo>
                  <a:pt x="18916" y="989"/>
                  <a:pt x="27407" y="9348"/>
                  <a:pt x="36206" y="7147"/>
                </a:cubicBezTo>
              </a:path>
            </a:pathLst>
          </a:custGeom>
          <a:noFill/>
          <a:ln w="9525" cap="flat" cmpd="sng">
            <a:solidFill>
              <a:schemeClr val="dk2"/>
            </a:solidFill>
            <a:prstDash val="solid"/>
            <a:round/>
            <a:headEnd type="none" w="med" len="med"/>
            <a:tailEnd type="none" w="med" len="med"/>
          </a:ln>
        </p:spPr>
      </p:sp>
      <p:sp>
        <p:nvSpPr>
          <p:cNvPr id="37" name="Google Shape;6125;p76">
            <a:extLst>
              <a:ext uri="{FF2B5EF4-FFF2-40B4-BE49-F238E27FC236}">
                <a16:creationId xmlns:a16="http://schemas.microsoft.com/office/drawing/2014/main" id="{9E99B464-E65B-71AB-61DC-C4B1A9363602}"/>
              </a:ext>
            </a:extLst>
          </p:cNvPr>
          <p:cNvSpPr txBox="1">
            <a:spLocks/>
          </p:cNvSpPr>
          <p:nvPr/>
        </p:nvSpPr>
        <p:spPr>
          <a:xfrm>
            <a:off x="4769940" y="4224465"/>
            <a:ext cx="1911000" cy="43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SemiBold"/>
              <a:buNone/>
              <a:defRPr sz="35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r"/>
            <a:r>
              <a:rPr lang="es-ES" sz="1800" dirty="0"/>
              <a:t>Desarrollo móvil</a:t>
            </a:r>
            <a:endParaRPr lang="es-MX" sz="1800" dirty="0"/>
          </a:p>
        </p:txBody>
      </p:sp>
      <p:sp>
        <p:nvSpPr>
          <p:cNvPr id="38" name="Google Shape;6187;p76">
            <a:extLst>
              <a:ext uri="{FF2B5EF4-FFF2-40B4-BE49-F238E27FC236}">
                <a16:creationId xmlns:a16="http://schemas.microsoft.com/office/drawing/2014/main" id="{EF28CE28-7169-A5AA-23ED-C9B68ECBDF1B}"/>
              </a:ext>
            </a:extLst>
          </p:cNvPr>
          <p:cNvSpPr/>
          <p:nvPr/>
        </p:nvSpPr>
        <p:spPr>
          <a:xfrm>
            <a:off x="4172901" y="4200203"/>
            <a:ext cx="767405" cy="572702"/>
          </a:xfrm>
          <a:custGeom>
            <a:avLst/>
            <a:gdLst/>
            <a:ahLst/>
            <a:cxnLst/>
            <a:rect l="l" t="t" r="r" b="b"/>
            <a:pathLst>
              <a:path w="8424" h="8419" extrusionOk="0">
                <a:moveTo>
                  <a:pt x="4212" y="1"/>
                </a:moveTo>
                <a:cubicBezTo>
                  <a:pt x="1888" y="1"/>
                  <a:pt x="1" y="1882"/>
                  <a:pt x="1" y="4207"/>
                </a:cubicBezTo>
                <a:cubicBezTo>
                  <a:pt x="1" y="6531"/>
                  <a:pt x="1888" y="8418"/>
                  <a:pt x="4212" y="8418"/>
                </a:cubicBezTo>
                <a:cubicBezTo>
                  <a:pt x="6537" y="8418"/>
                  <a:pt x="8424" y="6531"/>
                  <a:pt x="8424" y="4207"/>
                </a:cubicBezTo>
                <a:cubicBezTo>
                  <a:pt x="8424" y="1882"/>
                  <a:pt x="6537" y="1"/>
                  <a:pt x="4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6188;p76">
            <a:extLst>
              <a:ext uri="{FF2B5EF4-FFF2-40B4-BE49-F238E27FC236}">
                <a16:creationId xmlns:a16="http://schemas.microsoft.com/office/drawing/2014/main" id="{513B2466-C781-3214-D49A-158BE3A009BD}"/>
              </a:ext>
            </a:extLst>
          </p:cNvPr>
          <p:cNvGrpSpPr/>
          <p:nvPr/>
        </p:nvGrpSpPr>
        <p:grpSpPr>
          <a:xfrm>
            <a:off x="4172896" y="4541494"/>
            <a:ext cx="767411" cy="291091"/>
            <a:chOff x="1991294" y="1417190"/>
            <a:chExt cx="941608" cy="382965"/>
          </a:xfrm>
        </p:grpSpPr>
        <p:sp>
          <p:nvSpPr>
            <p:cNvPr id="40" name="Google Shape;6189;p76">
              <a:extLst>
                <a:ext uri="{FF2B5EF4-FFF2-40B4-BE49-F238E27FC236}">
                  <a16:creationId xmlns:a16="http://schemas.microsoft.com/office/drawing/2014/main" id="{3E498F32-48B7-7ACC-B878-EDA715672B8C}"/>
                </a:ext>
              </a:extLst>
            </p:cNvPr>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90;p76">
              <a:extLst>
                <a:ext uri="{FF2B5EF4-FFF2-40B4-BE49-F238E27FC236}">
                  <a16:creationId xmlns:a16="http://schemas.microsoft.com/office/drawing/2014/main" id="{4F3E29C7-E1F2-2944-FED4-F534A8D18543}"/>
                </a:ext>
              </a:extLst>
            </p:cNvPr>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91;p76">
              <a:extLst>
                <a:ext uri="{FF2B5EF4-FFF2-40B4-BE49-F238E27FC236}">
                  <a16:creationId xmlns:a16="http://schemas.microsoft.com/office/drawing/2014/main" id="{65401EB7-FC65-003F-8E00-379894D43940}"/>
                </a:ext>
              </a:extLst>
            </p:cNvPr>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92;p76">
              <a:extLst>
                <a:ext uri="{FF2B5EF4-FFF2-40B4-BE49-F238E27FC236}">
                  <a16:creationId xmlns:a16="http://schemas.microsoft.com/office/drawing/2014/main" id="{3BDA5CF2-B759-CCC6-2526-16DA1D07BFE5}"/>
                </a:ext>
              </a:extLst>
            </p:cNvPr>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93;p76">
              <a:extLst>
                <a:ext uri="{FF2B5EF4-FFF2-40B4-BE49-F238E27FC236}">
                  <a16:creationId xmlns:a16="http://schemas.microsoft.com/office/drawing/2014/main" id="{7F82E643-CD93-4037-AD03-74D4A1B21430}"/>
                </a:ext>
              </a:extLst>
            </p:cNvPr>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94;p76">
              <a:extLst>
                <a:ext uri="{FF2B5EF4-FFF2-40B4-BE49-F238E27FC236}">
                  <a16:creationId xmlns:a16="http://schemas.microsoft.com/office/drawing/2014/main" id="{998FAB28-EC9B-5682-82C7-4B9848856A71}"/>
                </a:ext>
              </a:extLst>
            </p:cNvPr>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95;p76">
              <a:extLst>
                <a:ext uri="{FF2B5EF4-FFF2-40B4-BE49-F238E27FC236}">
                  <a16:creationId xmlns:a16="http://schemas.microsoft.com/office/drawing/2014/main" id="{A2B8849F-F63F-303E-E7D9-F818770FB3BA}"/>
                </a:ext>
              </a:extLst>
            </p:cNvPr>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96;p76">
              <a:extLst>
                <a:ext uri="{FF2B5EF4-FFF2-40B4-BE49-F238E27FC236}">
                  <a16:creationId xmlns:a16="http://schemas.microsoft.com/office/drawing/2014/main" id="{74305A9F-081F-BFD9-EB98-6D7C164058E1}"/>
                </a:ext>
              </a:extLst>
            </p:cNvPr>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97;p76">
              <a:extLst>
                <a:ext uri="{FF2B5EF4-FFF2-40B4-BE49-F238E27FC236}">
                  <a16:creationId xmlns:a16="http://schemas.microsoft.com/office/drawing/2014/main" id="{A66C344C-16D8-EC5C-C54D-73A628D788DC}"/>
                </a:ext>
              </a:extLst>
            </p:cNvPr>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198;p76">
              <a:extLst>
                <a:ext uri="{FF2B5EF4-FFF2-40B4-BE49-F238E27FC236}">
                  <a16:creationId xmlns:a16="http://schemas.microsoft.com/office/drawing/2014/main" id="{A2A4E3B6-26FF-AFEB-6D54-CCB801A43BBC}"/>
                </a:ext>
              </a:extLst>
            </p:cNvPr>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199;p76">
              <a:extLst>
                <a:ext uri="{FF2B5EF4-FFF2-40B4-BE49-F238E27FC236}">
                  <a16:creationId xmlns:a16="http://schemas.microsoft.com/office/drawing/2014/main" id="{38FA547F-99E4-BBE2-4394-2F7773582672}"/>
                </a:ext>
              </a:extLst>
            </p:cNvPr>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00;p76">
              <a:extLst>
                <a:ext uri="{FF2B5EF4-FFF2-40B4-BE49-F238E27FC236}">
                  <a16:creationId xmlns:a16="http://schemas.microsoft.com/office/drawing/2014/main" id="{D2DC0D8F-8687-62DA-6BC6-40309B0B09B7}"/>
                </a:ext>
              </a:extLst>
            </p:cNvPr>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01;p76">
              <a:extLst>
                <a:ext uri="{FF2B5EF4-FFF2-40B4-BE49-F238E27FC236}">
                  <a16:creationId xmlns:a16="http://schemas.microsoft.com/office/drawing/2014/main" id="{C745D144-20B3-8B41-5F05-1E10DA8F33D4}"/>
                </a:ext>
              </a:extLst>
            </p:cNvPr>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66" name="Picture 2" descr="Qué es Javascript? » Su Definición y Significado [2022]">
            <a:extLst>
              <a:ext uri="{FF2B5EF4-FFF2-40B4-BE49-F238E27FC236}">
                <a16:creationId xmlns:a16="http://schemas.microsoft.com/office/drawing/2014/main" id="{E2FC78F5-3EA7-628C-243A-6E920465E8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97" r="9270"/>
          <a:stretch/>
        </p:blipFill>
        <p:spPr bwMode="auto">
          <a:xfrm>
            <a:off x="3412363" y="1969069"/>
            <a:ext cx="2181890" cy="1640944"/>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7834654-AAAD-E58E-09E9-C2D6B1A82D2A}"/>
              </a:ext>
            </a:extLst>
          </p:cNvPr>
          <p:cNvSpPr>
            <a:spLocks noGrp="1"/>
          </p:cNvSpPr>
          <p:nvPr>
            <p:ph type="title"/>
          </p:nvPr>
        </p:nvSpPr>
        <p:spPr/>
        <p:txBody>
          <a:bodyPr/>
          <a:lstStyle/>
          <a:p>
            <a:r>
              <a:rPr lang="es-ES" dirty="0"/>
              <a:t>1.5 Entorno Node.js</a:t>
            </a:r>
            <a:endParaRPr lang="es-MX" dirty="0"/>
          </a:p>
        </p:txBody>
      </p:sp>
      <p:sp>
        <p:nvSpPr>
          <p:cNvPr id="7" name="CuadroTexto 6">
            <a:extLst>
              <a:ext uri="{FF2B5EF4-FFF2-40B4-BE49-F238E27FC236}">
                <a16:creationId xmlns:a16="http://schemas.microsoft.com/office/drawing/2014/main" id="{113365CE-290B-EC5D-DE14-44D8C1B20059}"/>
              </a:ext>
            </a:extLst>
          </p:cNvPr>
          <p:cNvSpPr txBox="1"/>
          <p:nvPr/>
        </p:nvSpPr>
        <p:spPr>
          <a:xfrm>
            <a:off x="2305878" y="1752672"/>
            <a:ext cx="4094921" cy="738664"/>
          </a:xfrm>
          <a:prstGeom prst="rect">
            <a:avLst/>
          </a:prstGeom>
          <a:noFill/>
        </p:spPr>
        <p:txBody>
          <a:bodyPr wrap="square">
            <a:spAutoFit/>
          </a:bodyPr>
          <a:lstStyle/>
          <a:p>
            <a:pPr algn="ctr"/>
            <a:r>
              <a:rPr lang="es-MX" b="1" dirty="0">
                <a:solidFill>
                  <a:schemeClr val="bg2">
                    <a:lumMod val="50000"/>
                  </a:schemeClr>
                </a:solidFill>
                <a:latin typeface="PT Sans" panose="020B0503020203020204" pitchFamily="34" charset="0"/>
              </a:rPr>
              <a:t>https://github.com/ailynVG/Node-Mysql/blob/main/NODE.JS%20PARA%20EL%20DESARROLLO%20DE%20APLICACIONES%20WEB.pdf</a:t>
            </a:r>
          </a:p>
        </p:txBody>
      </p:sp>
    </p:spTree>
    <p:extLst>
      <p:ext uri="{BB962C8B-B14F-4D97-AF65-F5344CB8AC3E}">
        <p14:creationId xmlns:p14="http://schemas.microsoft.com/office/powerpoint/2010/main" val="264185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1902AD5-DDDF-0C1B-0CE2-D195409531BD}"/>
              </a:ext>
            </a:extLst>
          </p:cNvPr>
          <p:cNvSpPr>
            <a:spLocks noGrp="1"/>
          </p:cNvSpPr>
          <p:nvPr>
            <p:ph type="subTitle" idx="1"/>
          </p:nvPr>
        </p:nvSpPr>
        <p:spPr/>
        <p:txBody>
          <a:bodyPr/>
          <a:lstStyle/>
          <a:p>
            <a:endParaRPr lang="es-MX" dirty="0"/>
          </a:p>
        </p:txBody>
      </p:sp>
      <p:sp>
        <p:nvSpPr>
          <p:cNvPr id="3" name="Título 2">
            <a:extLst>
              <a:ext uri="{FF2B5EF4-FFF2-40B4-BE49-F238E27FC236}">
                <a16:creationId xmlns:a16="http://schemas.microsoft.com/office/drawing/2014/main" id="{DED29034-1D63-B01C-317C-4C38B981750C}"/>
              </a:ext>
            </a:extLst>
          </p:cNvPr>
          <p:cNvSpPr>
            <a:spLocks noGrp="1"/>
          </p:cNvSpPr>
          <p:nvPr>
            <p:ph type="title"/>
          </p:nvPr>
        </p:nvSpPr>
        <p:spPr>
          <a:xfrm flipH="1">
            <a:off x="165193" y="298173"/>
            <a:ext cx="7123388" cy="662991"/>
          </a:xfrm>
        </p:spPr>
        <p:txBody>
          <a:bodyPr/>
          <a:lstStyle/>
          <a:p>
            <a:r>
              <a:rPr lang="es-MX" dirty="0"/>
              <a:t>1.6 Concepto de servidor web</a:t>
            </a:r>
          </a:p>
        </p:txBody>
      </p:sp>
    </p:spTree>
    <p:extLst>
      <p:ext uri="{BB962C8B-B14F-4D97-AF65-F5344CB8AC3E}">
        <p14:creationId xmlns:p14="http://schemas.microsoft.com/office/powerpoint/2010/main" val="149637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ED00412-006F-28FF-DDB2-2A963915D403}"/>
              </a:ext>
            </a:extLst>
          </p:cNvPr>
          <p:cNvSpPr>
            <a:spLocks noGrp="1"/>
          </p:cNvSpPr>
          <p:nvPr>
            <p:ph type="subTitle" idx="1"/>
          </p:nvPr>
        </p:nvSpPr>
        <p:spPr>
          <a:xfrm flipH="1">
            <a:off x="1580322" y="1067564"/>
            <a:ext cx="6189110" cy="1354200"/>
          </a:xfrm>
        </p:spPr>
        <p:txBody>
          <a:bodyPr/>
          <a:lstStyle/>
          <a:p>
            <a:pPr algn="l"/>
            <a:r>
              <a:rPr lang="es-ES" dirty="0"/>
              <a:t>Primer ejemplo de una cadena de caracteres </a:t>
            </a:r>
          </a:p>
          <a:p>
            <a:pPr algn="l"/>
            <a:r>
              <a:rPr lang="es-ES" b="1" dirty="0" err="1"/>
              <a:t>var</a:t>
            </a:r>
            <a:r>
              <a:rPr lang="es-ES" b="1" dirty="0"/>
              <a:t> </a:t>
            </a:r>
            <a:r>
              <a:rPr lang="es-ES" b="1" dirty="0" err="1"/>
              <a:t>json</a:t>
            </a:r>
            <a:r>
              <a:rPr lang="es-ES" b="1" dirty="0"/>
              <a:t> = '{"nombre":"Manuel","edad":23,"nacionalidad":"Mexicana"}’;</a:t>
            </a:r>
          </a:p>
          <a:p>
            <a:pPr algn="ctr"/>
            <a:endParaRPr lang="es-ES" dirty="0"/>
          </a:p>
          <a:p>
            <a:pPr algn="ctr"/>
            <a:endParaRPr lang="es-ES" dirty="0"/>
          </a:p>
          <a:p>
            <a:pPr algn="ctr"/>
            <a:endParaRPr lang="es-ES" dirty="0"/>
          </a:p>
          <a:p>
            <a:pPr algn="l"/>
            <a:r>
              <a:rPr lang="es-ES" dirty="0"/>
              <a:t>Segundo ejemplo </a:t>
            </a:r>
            <a:r>
              <a:rPr lang="es-ES" dirty="0" err="1"/>
              <a:t>conviertiendo</a:t>
            </a:r>
            <a:r>
              <a:rPr lang="es-ES" dirty="0"/>
              <a:t> una cadena de caracteres a objeto</a:t>
            </a:r>
          </a:p>
          <a:p>
            <a:pPr algn="l"/>
            <a:r>
              <a:rPr lang="es-ES" b="1" dirty="0" err="1"/>
              <a:t>var</a:t>
            </a:r>
            <a:r>
              <a:rPr lang="es-ES" b="1" dirty="0"/>
              <a:t> </a:t>
            </a:r>
            <a:r>
              <a:rPr lang="es-ES" b="1" dirty="0" err="1"/>
              <a:t>json</a:t>
            </a:r>
            <a:r>
              <a:rPr lang="es-ES" b="1" dirty="0"/>
              <a:t> = '{"nombre":"Manuel","edad":23,"nacionalidad":"Mexicana"}';</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a:t>
            </a:r>
          </a:p>
          <a:p>
            <a:pPr algn="l"/>
            <a:endParaRPr lang="es-ES" dirty="0"/>
          </a:p>
          <a:p>
            <a:pPr algn="l"/>
            <a:endParaRPr lang="es-ES" dirty="0"/>
          </a:p>
          <a:p>
            <a:pPr algn="l"/>
            <a:endParaRPr lang="es-ES" dirty="0"/>
          </a:p>
          <a:p>
            <a:pPr algn="l"/>
            <a:r>
              <a:rPr lang="es-ES" dirty="0"/>
              <a:t>Tercer ejemplo mostrando el objeto</a:t>
            </a:r>
          </a:p>
          <a:p>
            <a:pPr algn="l"/>
            <a:r>
              <a:rPr lang="es-ES" b="1" dirty="0" err="1"/>
              <a:t>var</a:t>
            </a:r>
            <a:r>
              <a:rPr lang="es-ES" b="1" dirty="0"/>
              <a:t> </a:t>
            </a:r>
            <a:r>
              <a:rPr lang="es-ES" b="1" dirty="0" err="1"/>
              <a:t>json</a:t>
            </a:r>
            <a:r>
              <a:rPr lang="es-ES" b="1" dirty="0"/>
              <a:t> = '{"nombre":"Manuel","edad":23,"nacionalidad":"Mexicana"}';</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a:t>
            </a:r>
          </a:p>
          <a:p>
            <a:pPr algn="l"/>
            <a:r>
              <a:rPr lang="es-ES" b="1" dirty="0"/>
              <a:t>console.log(</a:t>
            </a:r>
            <a:r>
              <a:rPr lang="es-ES" b="1" dirty="0" err="1"/>
              <a:t>obj.nombre</a:t>
            </a:r>
            <a:r>
              <a:rPr lang="es-ES" b="1" dirty="0"/>
              <a:t>);</a:t>
            </a:r>
            <a:endParaRPr lang="es-MX" b="1" dirty="0"/>
          </a:p>
        </p:txBody>
      </p:sp>
      <p:sp>
        <p:nvSpPr>
          <p:cNvPr id="3" name="Título 2">
            <a:extLst>
              <a:ext uri="{FF2B5EF4-FFF2-40B4-BE49-F238E27FC236}">
                <a16:creationId xmlns:a16="http://schemas.microsoft.com/office/drawing/2014/main" id="{DB60EB03-D066-471C-5CF1-04EB6B819FA7}"/>
              </a:ext>
            </a:extLst>
          </p:cNvPr>
          <p:cNvSpPr>
            <a:spLocks noGrp="1"/>
          </p:cNvSpPr>
          <p:nvPr>
            <p:ph type="title"/>
          </p:nvPr>
        </p:nvSpPr>
        <p:spPr>
          <a:xfrm flipH="1">
            <a:off x="577062" y="357808"/>
            <a:ext cx="2958300" cy="772322"/>
          </a:xfrm>
        </p:spPr>
        <p:txBody>
          <a:bodyPr/>
          <a:lstStyle/>
          <a:p>
            <a:pPr algn="l"/>
            <a:r>
              <a:rPr lang="es-MX" dirty="0"/>
              <a:t>1.7 JSON</a:t>
            </a:r>
          </a:p>
        </p:txBody>
      </p:sp>
    </p:spTree>
    <p:extLst>
      <p:ext uri="{BB962C8B-B14F-4D97-AF65-F5344CB8AC3E}">
        <p14:creationId xmlns:p14="http://schemas.microsoft.com/office/powerpoint/2010/main" val="62833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ED00412-006F-28FF-DDB2-2A963915D403}"/>
              </a:ext>
            </a:extLst>
          </p:cNvPr>
          <p:cNvSpPr>
            <a:spLocks noGrp="1"/>
          </p:cNvSpPr>
          <p:nvPr>
            <p:ph type="subTitle" idx="1"/>
          </p:nvPr>
        </p:nvSpPr>
        <p:spPr>
          <a:xfrm flipH="1">
            <a:off x="1212574" y="1018767"/>
            <a:ext cx="6189110" cy="1354200"/>
          </a:xfrm>
        </p:spPr>
        <p:txBody>
          <a:bodyPr/>
          <a:lstStyle/>
          <a:p>
            <a:pPr algn="l"/>
            <a:r>
              <a:rPr lang="es-ES" dirty="0"/>
              <a:t>Cuarto ejemplo modificando un dato de la cadena</a:t>
            </a:r>
          </a:p>
          <a:p>
            <a:pPr algn="l"/>
            <a:r>
              <a:rPr lang="es-ES" b="1" dirty="0" err="1"/>
              <a:t>var</a:t>
            </a:r>
            <a:r>
              <a:rPr lang="es-ES" b="1" dirty="0"/>
              <a:t> </a:t>
            </a:r>
            <a:r>
              <a:rPr lang="es-ES" b="1" dirty="0" err="1"/>
              <a:t>json</a:t>
            </a:r>
            <a:r>
              <a:rPr lang="es-ES" b="1" dirty="0"/>
              <a:t> = '{"nombre":"Manuel","edad":23,"nacionalidad":"Mexicana"}';</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);console.log(</a:t>
            </a:r>
            <a:r>
              <a:rPr lang="es-ES" b="1" dirty="0" err="1"/>
              <a:t>obj.nombre</a:t>
            </a:r>
            <a:r>
              <a:rPr lang="es-ES" b="1" dirty="0"/>
              <a:t>);</a:t>
            </a:r>
            <a:r>
              <a:rPr lang="es-ES" b="1" dirty="0" err="1"/>
              <a:t>obj.nombre</a:t>
            </a:r>
            <a:r>
              <a:rPr lang="es-ES" b="1" dirty="0"/>
              <a:t> = "Pedro";</a:t>
            </a:r>
          </a:p>
          <a:p>
            <a:pPr algn="l"/>
            <a:r>
              <a:rPr lang="es-ES" b="1" dirty="0"/>
              <a:t>console.log(</a:t>
            </a:r>
            <a:r>
              <a:rPr lang="es-ES" b="1" dirty="0" err="1"/>
              <a:t>obj.nombre</a:t>
            </a:r>
            <a:r>
              <a:rPr lang="es-ES" b="1" dirty="0"/>
              <a:t>);</a:t>
            </a:r>
          </a:p>
          <a:p>
            <a:pPr algn="l"/>
            <a:endParaRPr lang="es-ES" dirty="0"/>
          </a:p>
          <a:p>
            <a:pPr algn="l"/>
            <a:endParaRPr lang="es-ES" dirty="0"/>
          </a:p>
          <a:p>
            <a:pPr algn="l"/>
            <a:r>
              <a:rPr lang="es-ES" dirty="0"/>
              <a:t>Quinto ejemplo agregando un arreglo a la cadena</a:t>
            </a:r>
          </a:p>
          <a:p>
            <a:pPr algn="l"/>
            <a:r>
              <a:rPr lang="es-ES" b="1" dirty="0" err="1"/>
              <a:t>var</a:t>
            </a:r>
            <a:r>
              <a:rPr lang="es-ES" b="1" dirty="0"/>
              <a:t> </a:t>
            </a:r>
            <a:r>
              <a:rPr lang="es-ES" b="1" dirty="0" err="1"/>
              <a:t>json</a:t>
            </a:r>
            <a:r>
              <a:rPr lang="es-ES" b="1" dirty="0"/>
              <a:t> = '{"nombre":"Manuel","edad":23,"nacionalidad":"Mexicana",</a:t>
            </a:r>
          </a:p>
          <a:p>
            <a:pPr algn="l"/>
            <a:r>
              <a:rPr lang="es-ES" b="1" dirty="0"/>
              <a:t>"hobbies":["</a:t>
            </a:r>
            <a:r>
              <a:rPr lang="es-ES" b="1" dirty="0" err="1"/>
              <a:t>ajedrez","video</a:t>
            </a:r>
            <a:r>
              <a:rPr lang="es-ES" b="1" dirty="0"/>
              <a:t> </a:t>
            </a:r>
            <a:r>
              <a:rPr lang="es-ES" b="1" dirty="0" err="1"/>
              <a:t>juegos","comics</a:t>
            </a:r>
            <a:r>
              <a:rPr lang="es-ES" b="1" dirty="0"/>
              <a:t>"]}’;</a:t>
            </a:r>
          </a:p>
          <a:p>
            <a:pPr algn="l"/>
            <a:endParaRPr lang="es-ES" dirty="0"/>
          </a:p>
        </p:txBody>
      </p:sp>
    </p:spTree>
    <p:extLst>
      <p:ext uri="{BB962C8B-B14F-4D97-AF65-F5344CB8AC3E}">
        <p14:creationId xmlns:p14="http://schemas.microsoft.com/office/powerpoint/2010/main" val="405540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ED00412-006F-28FF-DDB2-2A963915D403}"/>
              </a:ext>
            </a:extLst>
          </p:cNvPr>
          <p:cNvSpPr>
            <a:spLocks noGrp="1"/>
          </p:cNvSpPr>
          <p:nvPr>
            <p:ph type="subTitle" idx="1"/>
          </p:nvPr>
        </p:nvSpPr>
        <p:spPr>
          <a:xfrm flipH="1">
            <a:off x="1202635" y="561567"/>
            <a:ext cx="6189110" cy="1354200"/>
          </a:xfrm>
        </p:spPr>
        <p:txBody>
          <a:bodyPr/>
          <a:lstStyle/>
          <a:p>
            <a:pPr algn="l"/>
            <a:r>
              <a:rPr lang="es-ES" dirty="0"/>
              <a:t>Sexto ejemplo accediendo a datos mediante el </a:t>
            </a:r>
            <a:r>
              <a:rPr lang="es-ES" dirty="0" err="1"/>
              <a:t>indice</a:t>
            </a:r>
            <a:endParaRPr lang="es-ES" dirty="0"/>
          </a:p>
          <a:p>
            <a:pPr algn="l"/>
            <a:r>
              <a:rPr lang="es-ES" b="1" dirty="0" err="1"/>
              <a:t>var</a:t>
            </a:r>
            <a:r>
              <a:rPr lang="es-ES" b="1" dirty="0"/>
              <a:t> </a:t>
            </a:r>
            <a:r>
              <a:rPr lang="es-ES" b="1" dirty="0" err="1"/>
              <a:t>json</a:t>
            </a:r>
            <a:r>
              <a:rPr lang="es-ES" b="1" dirty="0"/>
              <a:t> = '{"nombre":"Manuel","edad":23,"nacionalidad":"Mexicana",</a:t>
            </a:r>
          </a:p>
          <a:p>
            <a:pPr algn="l"/>
            <a:r>
              <a:rPr lang="es-ES" b="1" dirty="0"/>
              <a:t>"hobbies":["</a:t>
            </a:r>
            <a:r>
              <a:rPr lang="es-ES" b="1" dirty="0" err="1"/>
              <a:t>ajedrez","video</a:t>
            </a:r>
            <a:r>
              <a:rPr lang="es-ES" b="1" dirty="0"/>
              <a:t> </a:t>
            </a:r>
            <a:r>
              <a:rPr lang="es-ES" b="1" dirty="0" err="1"/>
              <a:t>juegos","comics</a:t>
            </a:r>
            <a:r>
              <a:rPr lang="es-ES" b="1" dirty="0"/>
              <a:t>"]}';</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a:t>
            </a:r>
          </a:p>
          <a:p>
            <a:pPr algn="l"/>
            <a:r>
              <a:rPr lang="es-ES" b="1" dirty="0"/>
              <a:t>console.log(</a:t>
            </a:r>
            <a:r>
              <a:rPr lang="es-ES" b="1" dirty="0" err="1"/>
              <a:t>obj.hobbies</a:t>
            </a:r>
            <a:r>
              <a:rPr lang="es-ES" b="1" dirty="0"/>
              <a:t>[0]);</a:t>
            </a:r>
          </a:p>
          <a:p>
            <a:pPr algn="l"/>
            <a:r>
              <a:rPr lang="es-ES" b="1" dirty="0" err="1"/>
              <a:t>obj.hobbies</a:t>
            </a:r>
            <a:r>
              <a:rPr lang="es-ES" b="1" dirty="0"/>
              <a:t>[0] = "</a:t>
            </a:r>
            <a:r>
              <a:rPr lang="es-ES" b="1" dirty="0" err="1"/>
              <a:t>peliculas</a:t>
            </a:r>
            <a:r>
              <a:rPr lang="es-ES" b="1" dirty="0"/>
              <a:t>";</a:t>
            </a:r>
          </a:p>
          <a:p>
            <a:pPr algn="l"/>
            <a:r>
              <a:rPr lang="es-ES" b="1" dirty="0"/>
              <a:t>console.log(</a:t>
            </a:r>
            <a:r>
              <a:rPr lang="es-ES" b="1" dirty="0" err="1"/>
              <a:t>obj.hobbies</a:t>
            </a:r>
            <a:r>
              <a:rPr lang="es-ES" b="1" dirty="0"/>
              <a:t>[0]);</a:t>
            </a:r>
          </a:p>
          <a:p>
            <a:pPr algn="l"/>
            <a:endParaRPr lang="es-ES" b="1" dirty="0"/>
          </a:p>
          <a:p>
            <a:pPr algn="l"/>
            <a:endParaRPr lang="es-ES" dirty="0"/>
          </a:p>
          <a:p>
            <a:pPr algn="l"/>
            <a:r>
              <a:rPr lang="es-ES" dirty="0" err="1"/>
              <a:t>Septimo</a:t>
            </a:r>
            <a:r>
              <a:rPr lang="es-ES" dirty="0"/>
              <a:t> ejemplo agregando un </a:t>
            </a:r>
            <a:r>
              <a:rPr lang="es-ES" dirty="0" err="1"/>
              <a:t>json</a:t>
            </a:r>
            <a:r>
              <a:rPr lang="es-ES" dirty="0"/>
              <a:t> dentro de otro </a:t>
            </a:r>
            <a:r>
              <a:rPr lang="es-ES" dirty="0" err="1"/>
              <a:t>json</a:t>
            </a:r>
            <a:endParaRPr lang="es-ES" dirty="0"/>
          </a:p>
          <a:p>
            <a:pPr algn="l"/>
            <a:r>
              <a:rPr lang="es-ES" b="1" dirty="0" err="1"/>
              <a:t>var</a:t>
            </a:r>
            <a:r>
              <a:rPr lang="es-ES" b="1" dirty="0"/>
              <a:t> </a:t>
            </a:r>
            <a:r>
              <a:rPr lang="es-ES" b="1" dirty="0" err="1"/>
              <a:t>json</a:t>
            </a:r>
            <a:r>
              <a:rPr lang="es-ES" b="1" dirty="0"/>
              <a:t> = '{"nombre":"Manuel","edad":23,"nacionalidad":"Mexicana",</a:t>
            </a:r>
          </a:p>
          <a:p>
            <a:pPr algn="l"/>
            <a:r>
              <a:rPr lang="es-ES" b="1" dirty="0"/>
              <a:t>"hobbies":["</a:t>
            </a:r>
            <a:r>
              <a:rPr lang="es-ES" b="1" dirty="0" err="1"/>
              <a:t>ajedrez","video</a:t>
            </a:r>
            <a:r>
              <a:rPr lang="es-ES" b="1" dirty="0"/>
              <a:t> </a:t>
            </a:r>
            <a:r>
              <a:rPr lang="es-ES" b="1" dirty="0" err="1"/>
              <a:t>juegos","comics</a:t>
            </a:r>
            <a:r>
              <a:rPr lang="es-ES" b="1" dirty="0"/>
              <a:t>"],</a:t>
            </a:r>
          </a:p>
          <a:p>
            <a:pPr algn="l"/>
            <a:r>
              <a:rPr lang="es-ES" b="1" dirty="0"/>
              <a:t>"mascota":{ "</a:t>
            </a:r>
            <a:r>
              <a:rPr lang="es-ES" b="1" dirty="0" err="1"/>
              <a:t>especie":"perro</a:t>
            </a:r>
            <a:r>
              <a:rPr lang="es-ES" b="1" dirty="0"/>
              <a:t>", "nombre":"</a:t>
            </a:r>
            <a:r>
              <a:rPr lang="es-ES" b="1" dirty="0" err="1"/>
              <a:t>dui</a:t>
            </a:r>
            <a:r>
              <a:rPr lang="es-ES" b="1" dirty="0"/>
              <a:t>", "edad":1 } }'; </a:t>
            </a:r>
          </a:p>
          <a:p>
            <a:pPr algn="l"/>
            <a:r>
              <a:rPr lang="es-ES" b="1" dirty="0" err="1"/>
              <a:t>var</a:t>
            </a:r>
            <a:r>
              <a:rPr lang="es-ES" b="1" dirty="0"/>
              <a:t> </a:t>
            </a:r>
            <a:r>
              <a:rPr lang="es-ES" b="1" dirty="0" err="1"/>
              <a:t>obj</a:t>
            </a:r>
            <a:r>
              <a:rPr lang="es-ES" b="1" dirty="0"/>
              <a:t> = </a:t>
            </a:r>
            <a:r>
              <a:rPr lang="es-ES" b="1" dirty="0" err="1"/>
              <a:t>JSON.parse</a:t>
            </a:r>
            <a:r>
              <a:rPr lang="es-ES" b="1" dirty="0"/>
              <a:t>(</a:t>
            </a:r>
            <a:r>
              <a:rPr lang="es-ES" b="1" dirty="0" err="1"/>
              <a:t>json</a:t>
            </a:r>
            <a:r>
              <a:rPr lang="es-ES" b="1" dirty="0"/>
              <a:t>); </a:t>
            </a:r>
          </a:p>
          <a:p>
            <a:pPr algn="l"/>
            <a:r>
              <a:rPr lang="es-ES" b="1" dirty="0" err="1"/>
              <a:t>var</a:t>
            </a:r>
            <a:r>
              <a:rPr lang="es-ES" b="1" dirty="0"/>
              <a:t> </a:t>
            </a:r>
            <a:r>
              <a:rPr lang="es-ES" b="1" dirty="0" err="1"/>
              <a:t>nombreMascota</a:t>
            </a:r>
            <a:r>
              <a:rPr lang="es-ES" b="1" dirty="0"/>
              <a:t> = </a:t>
            </a:r>
            <a:r>
              <a:rPr lang="es-ES" b="1" dirty="0" err="1"/>
              <a:t>obj.mascota.nombre</a:t>
            </a:r>
            <a:r>
              <a:rPr lang="es-ES" b="1" dirty="0"/>
              <a:t>;</a:t>
            </a:r>
          </a:p>
          <a:p>
            <a:pPr algn="l"/>
            <a:r>
              <a:rPr lang="es-ES" b="1" dirty="0"/>
              <a:t>console.log(</a:t>
            </a:r>
            <a:r>
              <a:rPr lang="es-ES" b="1" dirty="0" err="1"/>
              <a:t>nombreMascota</a:t>
            </a:r>
            <a:r>
              <a:rPr lang="es-ES" b="1" dirty="0"/>
              <a:t>);</a:t>
            </a:r>
          </a:p>
        </p:txBody>
      </p:sp>
    </p:spTree>
    <p:extLst>
      <p:ext uri="{BB962C8B-B14F-4D97-AF65-F5344CB8AC3E}">
        <p14:creationId xmlns:p14="http://schemas.microsoft.com/office/powerpoint/2010/main" val="335035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4"/>
        <p:cNvGrpSpPr/>
        <p:nvPr/>
      </p:nvGrpSpPr>
      <p:grpSpPr>
        <a:xfrm>
          <a:off x="0" y="0"/>
          <a:ext cx="0" cy="0"/>
          <a:chOff x="0" y="0"/>
          <a:chExt cx="0" cy="0"/>
        </a:xfrm>
      </p:grpSpPr>
      <p:sp>
        <p:nvSpPr>
          <p:cNvPr id="4495" name="Google Shape;4495;p50"/>
          <p:cNvSpPr txBox="1">
            <a:spLocks noGrp="1"/>
          </p:cNvSpPr>
          <p:nvPr>
            <p:ph type="title"/>
          </p:nvPr>
        </p:nvSpPr>
        <p:spPr>
          <a:xfrm>
            <a:off x="0" y="2366344"/>
            <a:ext cx="9144000" cy="5352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s-MX" sz="2800" dirty="0"/>
              <a:t>Administrador de paquetes NPM</a:t>
            </a:r>
          </a:p>
        </p:txBody>
      </p:sp>
      <p:sp>
        <p:nvSpPr>
          <p:cNvPr id="4496" name="Google Shape;4496;p50"/>
          <p:cNvSpPr txBox="1">
            <a:spLocks noGrp="1"/>
          </p:cNvSpPr>
          <p:nvPr>
            <p:ph type="subTitle" idx="1"/>
          </p:nvPr>
        </p:nvSpPr>
        <p:spPr>
          <a:xfrm>
            <a:off x="3453958" y="3809464"/>
            <a:ext cx="5690042" cy="3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2.1 Introducción</a:t>
            </a:r>
          </a:p>
          <a:p>
            <a:pPr marL="0" lvl="0" indent="0" algn="l" rtl="0">
              <a:spcBef>
                <a:spcPts val="0"/>
              </a:spcBef>
              <a:spcAft>
                <a:spcPts val="0"/>
              </a:spcAft>
              <a:buNone/>
            </a:pPr>
            <a:r>
              <a:rPr lang="es-ES" dirty="0"/>
              <a:t>2.2 Instalación local</a:t>
            </a:r>
          </a:p>
          <a:p>
            <a:pPr marL="0" lvl="0" indent="0" algn="l" rtl="0">
              <a:spcBef>
                <a:spcPts val="0"/>
              </a:spcBef>
              <a:spcAft>
                <a:spcPts val="0"/>
              </a:spcAft>
              <a:buNone/>
            </a:pPr>
            <a:r>
              <a:rPr lang="es-ES" dirty="0"/>
              <a:t>2.3 Instalación global</a:t>
            </a:r>
          </a:p>
          <a:p>
            <a:pPr marL="0" lvl="0" indent="0" algn="l" rtl="0">
              <a:spcBef>
                <a:spcPts val="0"/>
              </a:spcBef>
              <a:spcAft>
                <a:spcPts val="0"/>
              </a:spcAft>
              <a:buNone/>
            </a:pPr>
            <a:r>
              <a:rPr lang="es-ES" dirty="0"/>
              <a:t>2.4 El archivo </a:t>
            </a:r>
            <a:r>
              <a:rPr lang="es-ES" dirty="0" err="1"/>
              <a:t>package.json</a:t>
            </a:r>
            <a:endParaRPr lang="es-ES" dirty="0"/>
          </a:p>
          <a:p>
            <a:pPr marL="0" lvl="0" indent="0" algn="l" rtl="0">
              <a:spcBef>
                <a:spcPts val="0"/>
              </a:spcBef>
              <a:spcAft>
                <a:spcPts val="0"/>
              </a:spcAft>
              <a:buNone/>
            </a:pPr>
            <a:r>
              <a:rPr lang="es-ES" dirty="0"/>
              <a:t>2.5 Desinstalando un módulo</a:t>
            </a:r>
          </a:p>
          <a:p>
            <a:pPr marL="0" lvl="0" indent="0" algn="l" rtl="0">
              <a:spcBef>
                <a:spcPts val="0"/>
              </a:spcBef>
              <a:spcAft>
                <a:spcPts val="0"/>
              </a:spcAft>
              <a:buNone/>
            </a:pPr>
            <a:r>
              <a:rPr lang="es-ES" dirty="0"/>
              <a:t>2.6 Actualización de un módulo</a:t>
            </a:r>
          </a:p>
          <a:p>
            <a:pPr marL="0" lvl="0" indent="0" algn="l" rtl="0">
              <a:spcBef>
                <a:spcPts val="0"/>
              </a:spcBef>
              <a:spcAft>
                <a:spcPts val="0"/>
              </a:spcAft>
              <a:buNone/>
            </a:pPr>
            <a:r>
              <a:rPr lang="es-ES" dirty="0"/>
              <a:t>2.7 Creación de un módulo</a:t>
            </a:r>
            <a:endParaRPr lang="fr-FR" dirty="0"/>
          </a:p>
        </p:txBody>
      </p:sp>
      <p:sp>
        <p:nvSpPr>
          <p:cNvPr id="4497" name="Google Shape;4497;p50"/>
          <p:cNvSpPr txBox="1">
            <a:spLocks noGrp="1"/>
          </p:cNvSpPr>
          <p:nvPr>
            <p:ph type="title" idx="2"/>
          </p:nvPr>
        </p:nvSpPr>
        <p:spPr>
          <a:xfrm>
            <a:off x="3908850" y="1522902"/>
            <a:ext cx="132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498" name="Google Shape;4498;p50">
            <a:hlinkClick r:id="rId3" action="ppaction://hlinksldjump"/>
          </p:cNvPr>
          <p:cNvSpPr/>
          <p:nvPr/>
        </p:nvSpPr>
        <p:spPr>
          <a:xfrm>
            <a:off x="715100" y="535000"/>
            <a:ext cx="457200" cy="45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T Sans"/>
              <a:ea typeface="PT Sans"/>
              <a:cs typeface="PT Sans"/>
              <a:sym typeface="PT Sans"/>
            </a:endParaRPr>
          </a:p>
        </p:txBody>
      </p:sp>
    </p:spTree>
    <p:extLst>
      <p:ext uri="{BB962C8B-B14F-4D97-AF65-F5344CB8AC3E}">
        <p14:creationId xmlns:p14="http://schemas.microsoft.com/office/powerpoint/2010/main" val="129364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8CE5A24E-6258-AF59-237C-A8C8E3691B36}"/>
              </a:ext>
            </a:extLst>
          </p:cNvPr>
          <p:cNvSpPr>
            <a:spLocks noGrp="1"/>
          </p:cNvSpPr>
          <p:nvPr>
            <p:ph type="subTitle" idx="1"/>
          </p:nvPr>
        </p:nvSpPr>
        <p:spPr>
          <a:xfrm flipH="1">
            <a:off x="1457814" y="1205902"/>
            <a:ext cx="4211466" cy="2731695"/>
          </a:xfrm>
        </p:spPr>
        <p:txBody>
          <a:bodyPr/>
          <a:lstStyle/>
          <a:p>
            <a:pPr algn="ctr"/>
            <a:r>
              <a:rPr lang="es-ES" dirty="0"/>
              <a:t>NPM fue creado por Isaac Z. </a:t>
            </a:r>
            <a:r>
              <a:rPr lang="es-ES" dirty="0" err="1"/>
              <a:t>Schluter</a:t>
            </a:r>
            <a:r>
              <a:rPr lang="es-ES" dirty="0"/>
              <a:t> quien estuvo experimentando con </a:t>
            </a:r>
            <a:r>
              <a:rPr lang="es-ES" dirty="0" err="1"/>
              <a:t>common</a:t>
            </a:r>
            <a:r>
              <a:rPr lang="es-ES" dirty="0"/>
              <a:t> de JavaScript y considero las dependencias de otros proyectos similares como PHP (PEAR) y Perl (CPAN).</a:t>
            </a:r>
          </a:p>
          <a:p>
            <a:pPr algn="ctr"/>
            <a:endParaRPr lang="es-ES" dirty="0"/>
          </a:p>
          <a:p>
            <a:pPr algn="ctr"/>
            <a:endParaRPr lang="es-ES" dirty="0"/>
          </a:p>
          <a:p>
            <a:pPr algn="ctr"/>
            <a:endParaRPr lang="es-ES" dirty="0"/>
          </a:p>
          <a:p>
            <a:pPr algn="ctr"/>
            <a:r>
              <a:rPr lang="es-ES" dirty="0"/>
              <a:t>El 17 de marzo del 2020 GitHub (una filial de Microsoft) anuncia la adquisición de la empresa NPM. </a:t>
            </a:r>
            <a:r>
              <a:rPr lang="es-ES" dirty="0" err="1"/>
              <a:t>Inc</a:t>
            </a:r>
            <a:r>
              <a:rPr lang="es-ES" dirty="0"/>
              <a:t> junto con el software escrito en JavaScript.</a:t>
            </a:r>
          </a:p>
          <a:p>
            <a:pPr algn="ctr"/>
            <a:endParaRPr lang="es-ES" dirty="0"/>
          </a:p>
          <a:p>
            <a:pPr algn="ctr"/>
            <a:endParaRPr lang="es-ES" dirty="0"/>
          </a:p>
          <a:p>
            <a:pPr algn="ctr"/>
            <a:endParaRPr lang="es-ES" dirty="0"/>
          </a:p>
          <a:p>
            <a:pPr algn="ctr"/>
            <a:r>
              <a:rPr lang="es-ES" dirty="0"/>
              <a:t>NPM se instala automáticamente desde la versión 0.6.3 de Node.js</a:t>
            </a:r>
            <a:endParaRPr lang="es-MX" dirty="0"/>
          </a:p>
        </p:txBody>
      </p:sp>
      <p:sp>
        <p:nvSpPr>
          <p:cNvPr id="3" name="Título 2">
            <a:extLst>
              <a:ext uri="{FF2B5EF4-FFF2-40B4-BE49-F238E27FC236}">
                <a16:creationId xmlns:a16="http://schemas.microsoft.com/office/drawing/2014/main" id="{3B312AB3-AABD-8345-86D1-EE78003E6FFB}"/>
              </a:ext>
            </a:extLst>
          </p:cNvPr>
          <p:cNvSpPr>
            <a:spLocks noGrp="1"/>
          </p:cNvSpPr>
          <p:nvPr>
            <p:ph type="title"/>
          </p:nvPr>
        </p:nvSpPr>
        <p:spPr>
          <a:xfrm flipH="1">
            <a:off x="322730" y="301214"/>
            <a:ext cx="4131242" cy="630835"/>
          </a:xfrm>
        </p:spPr>
        <p:txBody>
          <a:bodyPr/>
          <a:lstStyle/>
          <a:p>
            <a:r>
              <a:rPr lang="es-ES" dirty="0"/>
              <a:t>2.1 Introducción</a:t>
            </a:r>
            <a:endParaRPr lang="es-MX" dirty="0"/>
          </a:p>
        </p:txBody>
      </p:sp>
      <p:cxnSp>
        <p:nvCxnSpPr>
          <p:cNvPr id="5" name="Conector recto de flecha 4">
            <a:extLst>
              <a:ext uri="{FF2B5EF4-FFF2-40B4-BE49-F238E27FC236}">
                <a16:creationId xmlns:a16="http://schemas.microsoft.com/office/drawing/2014/main" id="{B027D119-C913-DEE5-3DA2-55E109728C00}"/>
              </a:ext>
            </a:extLst>
          </p:cNvPr>
          <p:cNvCxnSpPr/>
          <p:nvPr/>
        </p:nvCxnSpPr>
        <p:spPr>
          <a:xfrm>
            <a:off x="3775934" y="2162287"/>
            <a:ext cx="0" cy="635373"/>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F9606488-5390-C410-CDB2-F55734561A2D}"/>
              </a:ext>
            </a:extLst>
          </p:cNvPr>
          <p:cNvCxnSpPr/>
          <p:nvPr/>
        </p:nvCxnSpPr>
        <p:spPr>
          <a:xfrm>
            <a:off x="3775934" y="3657603"/>
            <a:ext cx="0" cy="60242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saac Z. Schlueter - Whois - xwhos.com">
            <a:extLst>
              <a:ext uri="{FF2B5EF4-FFF2-40B4-BE49-F238E27FC236}">
                <a16:creationId xmlns:a16="http://schemas.microsoft.com/office/drawing/2014/main" id="{AA10DD17-16CB-5EBC-4FB3-2BBA788E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80" y="140253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988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87C89-A164-331B-7B8C-5D5427EC2A9D}"/>
              </a:ext>
            </a:extLst>
          </p:cNvPr>
          <p:cNvSpPr>
            <a:spLocks noGrp="1"/>
          </p:cNvSpPr>
          <p:nvPr>
            <p:ph type="title"/>
          </p:nvPr>
        </p:nvSpPr>
        <p:spPr/>
        <p:txBody>
          <a:bodyPr/>
          <a:lstStyle/>
          <a:p>
            <a:r>
              <a:rPr lang="es-ES" dirty="0"/>
              <a:t>NPM</a:t>
            </a:r>
            <a:endParaRPr lang="es-MX" dirty="0"/>
          </a:p>
        </p:txBody>
      </p:sp>
      <p:sp>
        <p:nvSpPr>
          <p:cNvPr id="3" name="Marcador de texto 2">
            <a:extLst>
              <a:ext uri="{FF2B5EF4-FFF2-40B4-BE49-F238E27FC236}">
                <a16:creationId xmlns:a16="http://schemas.microsoft.com/office/drawing/2014/main" id="{1389B1D6-0C3B-3A43-3834-2EAF56BB80F3}"/>
              </a:ext>
            </a:extLst>
          </p:cNvPr>
          <p:cNvSpPr>
            <a:spLocks noGrp="1"/>
          </p:cNvSpPr>
          <p:nvPr>
            <p:ph type="body" idx="1"/>
          </p:nvPr>
        </p:nvSpPr>
        <p:spPr/>
        <p:txBody>
          <a:bodyPr/>
          <a:lstStyle/>
          <a:p>
            <a:pPr marL="152400" indent="0">
              <a:buNone/>
            </a:pPr>
            <a:r>
              <a:rPr lang="es-ES" b="1" dirty="0" err="1"/>
              <a:t>Npm</a:t>
            </a:r>
            <a:r>
              <a:rPr lang="es-ES" dirty="0"/>
              <a:t> es parte esencial de </a:t>
            </a:r>
            <a:r>
              <a:rPr lang="es-ES" b="1" dirty="0"/>
              <a:t>Node.js</a:t>
            </a:r>
          </a:p>
          <a:p>
            <a:endParaRPr lang="es-ES" dirty="0"/>
          </a:p>
          <a:p>
            <a:endParaRPr lang="es-ES" dirty="0"/>
          </a:p>
          <a:p>
            <a:pPr marL="152400" indent="0">
              <a:buNone/>
            </a:pPr>
            <a:r>
              <a:rPr lang="es-MX" dirty="0" err="1"/>
              <a:t>Node</a:t>
            </a:r>
            <a:r>
              <a:rPr lang="es-MX" dirty="0"/>
              <a:t> </a:t>
            </a:r>
            <a:r>
              <a:rPr lang="es-MX" dirty="0" err="1"/>
              <a:t>Package</a:t>
            </a:r>
            <a:r>
              <a:rPr lang="es-MX" dirty="0"/>
              <a:t> Manager</a:t>
            </a:r>
          </a:p>
          <a:p>
            <a:pPr marL="152400" indent="0">
              <a:buNone/>
            </a:pPr>
            <a:r>
              <a:rPr lang="es-MX" dirty="0"/>
              <a:t>Manejador de Paquetes de Node.js</a:t>
            </a:r>
          </a:p>
          <a:p>
            <a:pPr marL="152400" indent="0">
              <a:buNone/>
            </a:pPr>
            <a:endParaRPr lang="es-MX" dirty="0"/>
          </a:p>
          <a:p>
            <a:pPr marL="152400" indent="0">
              <a:buNone/>
            </a:pPr>
            <a:endParaRPr lang="es-MX" dirty="0"/>
          </a:p>
          <a:p>
            <a:pPr marL="152400" indent="0">
              <a:buNone/>
            </a:pPr>
            <a:r>
              <a:rPr lang="es-MX" dirty="0"/>
              <a:t>Es una herramienta de Node.js para compartir e instalar paquetes</a:t>
            </a:r>
          </a:p>
          <a:p>
            <a:pPr marL="152400" indent="0">
              <a:buNone/>
            </a:pPr>
            <a:endParaRPr lang="es-MX" dirty="0"/>
          </a:p>
          <a:p>
            <a:pPr marL="152400" indent="0">
              <a:buNone/>
            </a:pPr>
            <a:endParaRPr lang="es-MX" dirty="0"/>
          </a:p>
          <a:p>
            <a:pPr marL="152400" indent="0">
              <a:buNone/>
            </a:pPr>
            <a:r>
              <a:rPr lang="es-ES" dirty="0"/>
              <a:t>Uno o más archivos .</a:t>
            </a:r>
            <a:r>
              <a:rPr lang="es-ES" dirty="0" err="1"/>
              <a:t>js</a:t>
            </a:r>
            <a:r>
              <a:rPr lang="es-ES" dirty="0"/>
              <a:t> (módulos) agrupados (o empaquetados). Los archivos en un paquete son código reutilizable que realiza una función específica para una aplicación Node.js</a:t>
            </a:r>
            <a:endParaRPr lang="es-MX" dirty="0"/>
          </a:p>
        </p:txBody>
      </p:sp>
      <p:sp>
        <p:nvSpPr>
          <p:cNvPr id="4" name="CuadroTexto 3">
            <a:extLst>
              <a:ext uri="{FF2B5EF4-FFF2-40B4-BE49-F238E27FC236}">
                <a16:creationId xmlns:a16="http://schemas.microsoft.com/office/drawing/2014/main" id="{30DC3ED8-E3FE-6603-7F50-7BBF9CBD48FB}"/>
              </a:ext>
            </a:extLst>
          </p:cNvPr>
          <p:cNvSpPr txBox="1"/>
          <p:nvPr/>
        </p:nvSpPr>
        <p:spPr>
          <a:xfrm>
            <a:off x="4572000" y="1112200"/>
            <a:ext cx="3184264" cy="738664"/>
          </a:xfrm>
          <a:prstGeom prst="rect">
            <a:avLst/>
          </a:prstGeom>
          <a:noFill/>
        </p:spPr>
        <p:txBody>
          <a:bodyPr wrap="square" rtlCol="0">
            <a:spAutoFit/>
          </a:bodyPr>
          <a:lstStyle/>
          <a:p>
            <a:r>
              <a:rPr lang="es-ES" dirty="0">
                <a:solidFill>
                  <a:schemeClr val="bg2">
                    <a:lumMod val="50000"/>
                  </a:schemeClr>
                </a:solidFill>
                <a:latin typeface="PT Sans" panose="020B0503020203020204" pitchFamily="34" charset="0"/>
              </a:rPr>
              <a:t>Entorno de ejecución de JavaScript del  lado del servidor, el cual, esta basado en el motor V8 de Google Chrome.</a:t>
            </a:r>
            <a:endParaRPr lang="es-MX" dirty="0">
              <a:solidFill>
                <a:schemeClr val="bg2">
                  <a:lumMod val="50000"/>
                </a:schemeClr>
              </a:solidFill>
              <a:latin typeface="PT Sans" panose="020B0503020203020204" pitchFamily="34" charset="0"/>
            </a:endParaRPr>
          </a:p>
        </p:txBody>
      </p:sp>
      <p:cxnSp>
        <p:nvCxnSpPr>
          <p:cNvPr id="6" name="Conector recto de flecha 5">
            <a:extLst>
              <a:ext uri="{FF2B5EF4-FFF2-40B4-BE49-F238E27FC236}">
                <a16:creationId xmlns:a16="http://schemas.microsoft.com/office/drawing/2014/main" id="{5F3FC072-3259-0B20-341B-4B40B1E3A2ED}"/>
              </a:ext>
            </a:extLst>
          </p:cNvPr>
          <p:cNvCxnSpPr/>
          <p:nvPr/>
        </p:nvCxnSpPr>
        <p:spPr>
          <a:xfrm>
            <a:off x="1559857" y="1721772"/>
            <a:ext cx="0" cy="40879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angular 7">
            <a:extLst>
              <a:ext uri="{FF2B5EF4-FFF2-40B4-BE49-F238E27FC236}">
                <a16:creationId xmlns:a16="http://schemas.microsoft.com/office/drawing/2014/main" id="{A2BB18E9-0D9E-C61A-A8D0-E5BEFCAE075D}"/>
              </a:ext>
            </a:extLst>
          </p:cNvPr>
          <p:cNvCxnSpPr>
            <a:cxnSpLocks/>
          </p:cNvCxnSpPr>
          <p:nvPr/>
        </p:nvCxnSpPr>
        <p:spPr>
          <a:xfrm>
            <a:off x="3991087" y="2423564"/>
            <a:ext cx="580913" cy="513274"/>
          </a:xfrm>
          <a:prstGeom prst="bentConnector3">
            <a:avLst>
              <a:gd name="adj1" fmla="val 100000"/>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32E6763-DFAA-C6F1-3A23-13C80F84E8B6}"/>
              </a:ext>
            </a:extLst>
          </p:cNvPr>
          <p:cNvCxnSpPr/>
          <p:nvPr/>
        </p:nvCxnSpPr>
        <p:spPr>
          <a:xfrm>
            <a:off x="3238052" y="3173506"/>
            <a:ext cx="0" cy="60242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A353066C-6196-8C00-808B-4DA7675DD9FE}"/>
              </a:ext>
            </a:extLst>
          </p:cNvPr>
          <p:cNvCxnSpPr/>
          <p:nvPr/>
        </p:nvCxnSpPr>
        <p:spPr>
          <a:xfrm flipV="1">
            <a:off x="3894268" y="1258645"/>
            <a:ext cx="677732" cy="301214"/>
          </a:xfrm>
          <a:prstGeom prst="bentConnector3">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6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9C2237E-FE70-C96E-FD30-921EFE32AC5B}"/>
              </a:ext>
            </a:extLst>
          </p:cNvPr>
          <p:cNvSpPr>
            <a:spLocks noGrp="1"/>
          </p:cNvSpPr>
          <p:nvPr>
            <p:ph type="subTitle" idx="1"/>
          </p:nvPr>
        </p:nvSpPr>
        <p:spPr>
          <a:xfrm>
            <a:off x="1195875" y="2075782"/>
            <a:ext cx="2626500" cy="628500"/>
          </a:xfrm>
        </p:spPr>
        <p:txBody>
          <a:bodyPr/>
          <a:lstStyle/>
          <a:p>
            <a:r>
              <a:rPr lang="es-ES" dirty="0"/>
              <a:t>Repositorio online para publicar paquetes de software libre para ser utilizados en proyectos de Node.js</a:t>
            </a:r>
            <a:endParaRPr lang="es-MX" dirty="0"/>
          </a:p>
        </p:txBody>
      </p:sp>
      <p:sp>
        <p:nvSpPr>
          <p:cNvPr id="5" name="Subtítulo 4">
            <a:extLst>
              <a:ext uri="{FF2B5EF4-FFF2-40B4-BE49-F238E27FC236}">
                <a16:creationId xmlns:a16="http://schemas.microsoft.com/office/drawing/2014/main" id="{87076B23-D90E-3D02-402D-4BD322E1096D}"/>
              </a:ext>
            </a:extLst>
          </p:cNvPr>
          <p:cNvSpPr>
            <a:spLocks noGrp="1"/>
          </p:cNvSpPr>
          <p:nvPr>
            <p:ph type="subTitle" idx="3"/>
          </p:nvPr>
        </p:nvSpPr>
        <p:spPr>
          <a:xfrm>
            <a:off x="4572000" y="2075782"/>
            <a:ext cx="3025872" cy="628500"/>
          </a:xfrm>
        </p:spPr>
        <p:txBody>
          <a:bodyPr/>
          <a:lstStyle/>
          <a:p>
            <a:r>
              <a:rPr lang="es-ES" dirty="0"/>
              <a:t>Una herramienta para la terminal (</a:t>
            </a:r>
            <a:r>
              <a:rPr lang="es-ES" dirty="0" err="1"/>
              <a:t>command</a:t>
            </a:r>
            <a:r>
              <a:rPr lang="es-ES" dirty="0"/>
              <a:t> line </a:t>
            </a:r>
            <a:r>
              <a:rPr lang="es-ES" dirty="0" err="1"/>
              <a:t>utility</a:t>
            </a:r>
            <a:r>
              <a:rPr lang="es-ES" dirty="0"/>
              <a:t>) para interactuar con dicho repositorio que, ayuda a la instalación de utilidades, manejo de dependencias y la publicación de paquetes </a:t>
            </a:r>
            <a:endParaRPr lang="es-MX" dirty="0"/>
          </a:p>
        </p:txBody>
      </p:sp>
      <p:sp>
        <p:nvSpPr>
          <p:cNvPr id="10" name="Título 9">
            <a:extLst>
              <a:ext uri="{FF2B5EF4-FFF2-40B4-BE49-F238E27FC236}">
                <a16:creationId xmlns:a16="http://schemas.microsoft.com/office/drawing/2014/main" id="{5C7F6C0C-574E-8E25-65BC-29A5A458F783}"/>
              </a:ext>
            </a:extLst>
          </p:cNvPr>
          <p:cNvSpPr>
            <a:spLocks noGrp="1"/>
          </p:cNvSpPr>
          <p:nvPr>
            <p:ph type="title" idx="8"/>
          </p:nvPr>
        </p:nvSpPr>
        <p:spPr/>
        <p:txBody>
          <a:bodyPr/>
          <a:lstStyle/>
          <a:p>
            <a:r>
              <a:rPr lang="es-ES" dirty="0"/>
              <a:t>NPM se compone de:</a:t>
            </a:r>
            <a:endParaRPr lang="es-MX" dirty="0"/>
          </a:p>
        </p:txBody>
      </p:sp>
      <p:sp>
        <p:nvSpPr>
          <p:cNvPr id="11" name="Flecha: hacia abajo 10">
            <a:extLst>
              <a:ext uri="{FF2B5EF4-FFF2-40B4-BE49-F238E27FC236}">
                <a16:creationId xmlns:a16="http://schemas.microsoft.com/office/drawing/2014/main" id="{D164659C-9FF4-D55C-F54C-0D73530C7C27}"/>
              </a:ext>
            </a:extLst>
          </p:cNvPr>
          <p:cNvSpPr/>
          <p:nvPr/>
        </p:nvSpPr>
        <p:spPr>
          <a:xfrm>
            <a:off x="2366682" y="1167996"/>
            <a:ext cx="247426" cy="90778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hacia abajo 11">
            <a:extLst>
              <a:ext uri="{FF2B5EF4-FFF2-40B4-BE49-F238E27FC236}">
                <a16:creationId xmlns:a16="http://schemas.microsoft.com/office/drawing/2014/main" id="{CFDEB959-64D0-A6B5-556B-F674A019EA43}"/>
              </a:ext>
            </a:extLst>
          </p:cNvPr>
          <p:cNvSpPr/>
          <p:nvPr/>
        </p:nvSpPr>
        <p:spPr>
          <a:xfrm>
            <a:off x="6074178" y="1167996"/>
            <a:ext cx="247426" cy="90778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6075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1"/>
        <p:cNvGrpSpPr/>
        <p:nvPr/>
      </p:nvGrpSpPr>
      <p:grpSpPr>
        <a:xfrm>
          <a:off x="0" y="0"/>
          <a:ext cx="0" cy="0"/>
          <a:chOff x="0" y="0"/>
          <a:chExt cx="0" cy="0"/>
        </a:xfrm>
      </p:grpSpPr>
      <p:pic>
        <p:nvPicPr>
          <p:cNvPr id="3074" name="Picture 2" descr="JavaScript - El lenguaje de la web - Conecta Software">
            <a:extLst>
              <a:ext uri="{FF2B5EF4-FFF2-40B4-BE49-F238E27FC236}">
                <a16:creationId xmlns:a16="http://schemas.microsoft.com/office/drawing/2014/main" id="{56FE0C74-2F38-9BD5-EAD8-6F4DF90EB955}"/>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7154" t="1741" r="8478" b="4721"/>
          <a:stretch/>
        </p:blipFill>
        <p:spPr bwMode="auto">
          <a:xfrm>
            <a:off x="3273888" y="1812410"/>
            <a:ext cx="2620674" cy="2905533"/>
          </a:xfrm>
          <a:prstGeom prst="rect">
            <a:avLst/>
          </a:prstGeom>
          <a:noFill/>
          <a:extLst>
            <a:ext uri="{909E8E84-426E-40DD-AFC4-6F175D3DCCD1}">
              <a14:hiddenFill xmlns:a14="http://schemas.microsoft.com/office/drawing/2010/main">
                <a:solidFill>
                  <a:srgbClr val="FFFFFF"/>
                </a:solidFill>
              </a14:hiddenFill>
            </a:ext>
          </a:extLst>
        </p:spPr>
      </p:pic>
      <p:sp>
        <p:nvSpPr>
          <p:cNvPr id="6222" name="Google Shape;6222;p77"/>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Introducción a JavaScript</a:t>
            </a:r>
            <a:endParaRPr dirty="0"/>
          </a:p>
        </p:txBody>
      </p:sp>
      <p:sp>
        <p:nvSpPr>
          <p:cNvPr id="6223" name="Google Shape;6223;p77"/>
          <p:cNvSpPr/>
          <p:nvPr/>
        </p:nvSpPr>
        <p:spPr>
          <a:xfrm rot="5399774">
            <a:off x="5558540" y="1271033"/>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7"/>
          <p:cNvSpPr/>
          <p:nvPr/>
        </p:nvSpPr>
        <p:spPr>
          <a:xfrm rot="5399774">
            <a:off x="5675340" y="3285872"/>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7"/>
          <p:cNvSpPr/>
          <p:nvPr/>
        </p:nvSpPr>
        <p:spPr>
          <a:xfrm rot="5399774">
            <a:off x="3386026" y="1436850"/>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7"/>
          <p:cNvSpPr/>
          <p:nvPr/>
        </p:nvSpPr>
        <p:spPr>
          <a:xfrm rot="5399774">
            <a:off x="3091013" y="3285872"/>
            <a:ext cx="447773" cy="46667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77"/>
          <p:cNvSpPr txBox="1"/>
          <p:nvPr/>
        </p:nvSpPr>
        <p:spPr>
          <a:xfrm>
            <a:off x="3467532" y="1545074"/>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T Sans"/>
                <a:ea typeface="PT Sans"/>
                <a:cs typeface="PT Sans"/>
                <a:sym typeface="PT Sans"/>
              </a:rPr>
              <a:t>01</a:t>
            </a:r>
            <a:endParaRPr dirty="0">
              <a:latin typeface="PT Sans"/>
              <a:ea typeface="PT Sans"/>
              <a:cs typeface="PT Sans"/>
              <a:sym typeface="PT Sans"/>
            </a:endParaRPr>
          </a:p>
        </p:txBody>
      </p:sp>
      <p:sp>
        <p:nvSpPr>
          <p:cNvPr id="6281" name="Google Shape;6281;p77"/>
          <p:cNvSpPr txBox="1"/>
          <p:nvPr/>
        </p:nvSpPr>
        <p:spPr>
          <a:xfrm>
            <a:off x="5510652" y="1343717"/>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T Sans"/>
                <a:ea typeface="PT Sans"/>
                <a:cs typeface="PT Sans"/>
                <a:sym typeface="PT Sans"/>
              </a:rPr>
              <a:t>03</a:t>
            </a:r>
            <a:endParaRPr dirty="0">
              <a:latin typeface="PT Sans"/>
              <a:ea typeface="PT Sans"/>
              <a:cs typeface="PT Sans"/>
              <a:sym typeface="PT Sans"/>
            </a:endParaRPr>
          </a:p>
        </p:txBody>
      </p:sp>
      <p:sp>
        <p:nvSpPr>
          <p:cNvPr id="6282" name="Google Shape;6282;p77"/>
          <p:cNvSpPr txBox="1"/>
          <p:nvPr/>
        </p:nvSpPr>
        <p:spPr>
          <a:xfrm>
            <a:off x="3115099" y="3367100"/>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T Sans"/>
                <a:ea typeface="PT Sans"/>
                <a:cs typeface="PT Sans"/>
                <a:sym typeface="PT Sans"/>
              </a:rPr>
              <a:t>02</a:t>
            </a:r>
            <a:endParaRPr dirty="0">
              <a:latin typeface="PT Sans"/>
              <a:ea typeface="PT Sans"/>
              <a:cs typeface="PT Sans"/>
              <a:sym typeface="PT Sans"/>
            </a:endParaRPr>
          </a:p>
        </p:txBody>
      </p:sp>
      <p:sp>
        <p:nvSpPr>
          <p:cNvPr id="6283" name="Google Shape;6283;p77"/>
          <p:cNvSpPr txBox="1"/>
          <p:nvPr/>
        </p:nvSpPr>
        <p:spPr>
          <a:xfrm>
            <a:off x="5710363" y="3367100"/>
            <a:ext cx="399600" cy="30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T Sans"/>
                <a:ea typeface="PT Sans"/>
                <a:cs typeface="PT Sans"/>
                <a:sym typeface="PT Sans"/>
              </a:rPr>
              <a:t>04</a:t>
            </a:r>
            <a:endParaRPr>
              <a:latin typeface="PT Sans"/>
              <a:ea typeface="PT Sans"/>
              <a:cs typeface="PT Sans"/>
              <a:sym typeface="PT Sans"/>
            </a:endParaRPr>
          </a:p>
        </p:txBody>
      </p:sp>
      <p:sp>
        <p:nvSpPr>
          <p:cNvPr id="6284" name="Google Shape;6284;p77"/>
          <p:cNvSpPr txBox="1">
            <a:spLocks noGrp="1"/>
          </p:cNvSpPr>
          <p:nvPr>
            <p:ph type="title" idx="4294967295"/>
          </p:nvPr>
        </p:nvSpPr>
        <p:spPr>
          <a:xfrm>
            <a:off x="1215275" y="1400724"/>
            <a:ext cx="2131865"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Descripción</a:t>
            </a:r>
            <a:endParaRPr sz="2400" dirty="0"/>
          </a:p>
        </p:txBody>
      </p:sp>
      <p:sp>
        <p:nvSpPr>
          <p:cNvPr id="6285" name="Google Shape;6285;p77"/>
          <p:cNvSpPr txBox="1">
            <a:spLocks noGrp="1"/>
          </p:cNvSpPr>
          <p:nvPr>
            <p:ph type="subTitle" idx="4294967295"/>
          </p:nvPr>
        </p:nvSpPr>
        <p:spPr>
          <a:xfrm>
            <a:off x="140926" y="1969167"/>
            <a:ext cx="38476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Aspectos básicos y JavaScript aspectos relacionados con las características del lenguaje de programación las aplicaciones y el entorno en el cual se desarrolla la programación en JavaScript </a:t>
            </a:r>
            <a:endParaRPr dirty="0"/>
          </a:p>
        </p:txBody>
      </p:sp>
      <p:sp>
        <p:nvSpPr>
          <p:cNvPr id="6286" name="Google Shape;6286;p77"/>
          <p:cNvSpPr txBox="1">
            <a:spLocks noGrp="1"/>
          </p:cNvSpPr>
          <p:nvPr>
            <p:ph type="title" idx="4294967295"/>
          </p:nvPr>
        </p:nvSpPr>
        <p:spPr>
          <a:xfrm>
            <a:off x="6206579" y="1257017"/>
            <a:ext cx="16824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Objetivos</a:t>
            </a:r>
            <a:endParaRPr sz="2400" dirty="0"/>
          </a:p>
        </p:txBody>
      </p:sp>
      <p:sp>
        <p:nvSpPr>
          <p:cNvPr id="6287" name="Google Shape;6287;p77"/>
          <p:cNvSpPr txBox="1">
            <a:spLocks noGrp="1"/>
          </p:cNvSpPr>
          <p:nvPr>
            <p:ph type="subTitle" idx="4294967295"/>
          </p:nvPr>
        </p:nvSpPr>
        <p:spPr>
          <a:xfrm>
            <a:off x="5622226" y="1773742"/>
            <a:ext cx="3506862" cy="572700"/>
          </a:xfrm>
          <a:prstGeom prst="rect">
            <a:avLst/>
          </a:prstGeom>
        </p:spPr>
        <p:txBody>
          <a:bodyPr spcFirstLastPara="1" wrap="square" lIns="91425" tIns="91425" rIns="91425" bIns="91425" anchor="t" anchorCtr="0">
            <a:noAutofit/>
          </a:bodyPr>
          <a:lstStyle/>
          <a:p>
            <a:pPr marL="0" indent="0">
              <a:buNone/>
            </a:pPr>
            <a:r>
              <a:rPr lang="es-MX" dirty="0"/>
              <a:t>Entender aspectos relacionados con el entorno de la programación en JavaScript.</a:t>
            </a:r>
          </a:p>
          <a:p>
            <a:pPr marL="0" indent="0">
              <a:buNone/>
            </a:pPr>
            <a:r>
              <a:rPr lang="es-MX" dirty="0"/>
              <a:t>Aprender las principales aplicaciones de programación en JavaScript </a:t>
            </a:r>
          </a:p>
          <a:p>
            <a:pPr marL="0" indent="0">
              <a:buNone/>
            </a:pPr>
            <a:r>
              <a:rPr lang="es-MX" dirty="0"/>
              <a:t>Aprender las principales características del lenguaje de JavaScript</a:t>
            </a:r>
            <a:endParaRPr dirty="0"/>
          </a:p>
        </p:txBody>
      </p:sp>
      <p:sp>
        <p:nvSpPr>
          <p:cNvPr id="6288" name="Google Shape;6288;p77"/>
          <p:cNvSpPr txBox="1">
            <a:spLocks noGrp="1"/>
          </p:cNvSpPr>
          <p:nvPr>
            <p:ph type="title" idx="4294967295"/>
          </p:nvPr>
        </p:nvSpPr>
        <p:spPr>
          <a:xfrm>
            <a:off x="6328150" y="3213230"/>
            <a:ext cx="2175609"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Justificación</a:t>
            </a:r>
            <a:endParaRPr sz="2400" dirty="0"/>
          </a:p>
        </p:txBody>
      </p:sp>
      <p:sp>
        <p:nvSpPr>
          <p:cNvPr id="6289" name="Google Shape;6289;p77"/>
          <p:cNvSpPr txBox="1">
            <a:spLocks noGrp="1"/>
          </p:cNvSpPr>
          <p:nvPr>
            <p:ph type="subTitle" idx="4294967295"/>
          </p:nvPr>
        </p:nvSpPr>
        <p:spPr>
          <a:xfrm>
            <a:off x="5602325" y="3863032"/>
            <a:ext cx="32144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err="1"/>
              <a:t>Javascript</a:t>
            </a:r>
            <a:r>
              <a:rPr lang="es-MX" dirty="0"/>
              <a:t> es un lenguaje de programación altamente utilizado y muy potente, así como una de las principales herramientas en el contexto del </a:t>
            </a:r>
            <a:r>
              <a:rPr lang="es-MX" dirty="0" err="1"/>
              <a:t>iot</a:t>
            </a:r>
            <a:r>
              <a:rPr lang="es-MX" dirty="0"/>
              <a:t> </a:t>
            </a:r>
            <a:endParaRPr dirty="0"/>
          </a:p>
        </p:txBody>
      </p:sp>
      <p:sp>
        <p:nvSpPr>
          <p:cNvPr id="6290" name="Google Shape;6290;p77"/>
          <p:cNvSpPr/>
          <p:nvPr/>
        </p:nvSpPr>
        <p:spPr>
          <a:xfrm>
            <a:off x="1756165" y="1397799"/>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1" name="Google Shape;6291;p77"/>
          <p:cNvSpPr/>
          <p:nvPr/>
        </p:nvSpPr>
        <p:spPr>
          <a:xfrm>
            <a:off x="1403732" y="3246900"/>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2" name="Google Shape;6292;p77"/>
          <p:cNvSpPr/>
          <p:nvPr/>
        </p:nvSpPr>
        <p:spPr>
          <a:xfrm flipH="1">
            <a:off x="5544302" y="1217867"/>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3" name="Google Shape;6293;p77"/>
          <p:cNvSpPr/>
          <p:nvPr/>
        </p:nvSpPr>
        <p:spPr>
          <a:xfrm flipH="1">
            <a:off x="5711550" y="3219838"/>
            <a:ext cx="2101575" cy="598725"/>
          </a:xfrm>
          <a:custGeom>
            <a:avLst/>
            <a:gdLst/>
            <a:ahLst/>
            <a:cxnLst/>
            <a:rect l="l" t="t" r="r" b="b"/>
            <a:pathLst>
              <a:path w="84063" h="23949" extrusionOk="0">
                <a:moveTo>
                  <a:pt x="0" y="21019"/>
                </a:moveTo>
                <a:cubicBezTo>
                  <a:pt x="19811" y="21019"/>
                  <a:pt x="39574" y="23416"/>
                  <a:pt x="59385" y="23416"/>
                </a:cubicBezTo>
                <a:cubicBezTo>
                  <a:pt x="67842" y="23416"/>
                  <a:pt x="81034" y="22566"/>
                  <a:pt x="83086" y="14362"/>
                </a:cubicBezTo>
                <a:cubicBezTo>
                  <a:pt x="83926" y="11002"/>
                  <a:pt x="84833" y="6794"/>
                  <a:pt x="82820" y="3976"/>
                </a:cubicBezTo>
                <a:cubicBezTo>
                  <a:pt x="79415" y="-792"/>
                  <a:pt x="67552" y="-1675"/>
                  <a:pt x="65244" y="3710"/>
                </a:cubicBezTo>
                <a:cubicBezTo>
                  <a:pt x="63092" y="8729"/>
                  <a:pt x="63879" y="15758"/>
                  <a:pt x="67374" y="19954"/>
                </a:cubicBezTo>
                <a:cubicBezTo>
                  <a:pt x="70285" y="23449"/>
                  <a:pt x="75874" y="23949"/>
                  <a:pt x="80423" y="23949"/>
                </a:cubicBezTo>
              </a:path>
            </a:pathLst>
          </a:custGeom>
          <a:noFill/>
          <a:ln w="9525" cap="flat" cmpd="sng">
            <a:solidFill>
              <a:schemeClr val="dk1"/>
            </a:solidFill>
            <a:prstDash val="solid"/>
            <a:round/>
            <a:headEnd type="none" w="med" len="med"/>
            <a:tailEnd type="none" w="med" len="med"/>
          </a:ln>
        </p:spPr>
      </p:sp>
      <p:sp>
        <p:nvSpPr>
          <p:cNvPr id="6294" name="Google Shape;6294;p77"/>
          <p:cNvSpPr txBox="1">
            <a:spLocks noGrp="1"/>
          </p:cNvSpPr>
          <p:nvPr>
            <p:ph type="title" idx="4294967295"/>
          </p:nvPr>
        </p:nvSpPr>
        <p:spPr>
          <a:xfrm>
            <a:off x="720000" y="3284634"/>
            <a:ext cx="2276207"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Aplicaciones</a:t>
            </a:r>
            <a:endParaRPr sz="2400" dirty="0"/>
          </a:p>
        </p:txBody>
      </p:sp>
      <p:sp>
        <p:nvSpPr>
          <p:cNvPr id="6295" name="Google Shape;6295;p77"/>
          <p:cNvSpPr txBox="1">
            <a:spLocks noGrp="1"/>
          </p:cNvSpPr>
          <p:nvPr>
            <p:ph type="subTitle" idx="4294967295"/>
          </p:nvPr>
        </p:nvSpPr>
        <p:spPr>
          <a:xfrm>
            <a:off x="550738" y="3864364"/>
            <a:ext cx="244546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Este curso te llevará paso a paso en los paradigmas de programación de JavaScript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AE7F96B-06BE-407D-C762-E37FD22DCFBB}"/>
              </a:ext>
            </a:extLst>
          </p:cNvPr>
          <p:cNvSpPr>
            <a:spLocks noGrp="1"/>
          </p:cNvSpPr>
          <p:nvPr>
            <p:ph type="subTitle" idx="1"/>
          </p:nvPr>
        </p:nvSpPr>
        <p:spPr>
          <a:xfrm>
            <a:off x="1571538" y="1515203"/>
            <a:ext cx="2590800" cy="431100"/>
          </a:xfrm>
        </p:spPr>
        <p:txBody>
          <a:bodyPr/>
          <a:lstStyle/>
          <a:p>
            <a:r>
              <a:rPr lang="es-ES" dirty="0"/>
              <a:t>¿Qué es?</a:t>
            </a:r>
            <a:endParaRPr lang="es-MX" dirty="0"/>
          </a:p>
        </p:txBody>
      </p:sp>
      <p:sp>
        <p:nvSpPr>
          <p:cNvPr id="3" name="Subtítulo 2">
            <a:extLst>
              <a:ext uri="{FF2B5EF4-FFF2-40B4-BE49-F238E27FC236}">
                <a16:creationId xmlns:a16="http://schemas.microsoft.com/office/drawing/2014/main" id="{7EEC6E68-8B71-B149-A12C-805948611D3A}"/>
              </a:ext>
            </a:extLst>
          </p:cNvPr>
          <p:cNvSpPr>
            <a:spLocks noGrp="1"/>
          </p:cNvSpPr>
          <p:nvPr>
            <p:ph type="subTitle" idx="2"/>
          </p:nvPr>
        </p:nvSpPr>
        <p:spPr>
          <a:xfrm>
            <a:off x="4921888" y="1515203"/>
            <a:ext cx="2590800" cy="431100"/>
          </a:xfrm>
        </p:spPr>
        <p:txBody>
          <a:bodyPr/>
          <a:lstStyle/>
          <a:p>
            <a:r>
              <a:rPr lang="es-ES" dirty="0"/>
              <a:t>Contiene</a:t>
            </a:r>
            <a:endParaRPr lang="es-MX" dirty="0"/>
          </a:p>
        </p:txBody>
      </p:sp>
      <p:sp>
        <p:nvSpPr>
          <p:cNvPr id="4" name="Subtítulo 3">
            <a:extLst>
              <a:ext uri="{FF2B5EF4-FFF2-40B4-BE49-F238E27FC236}">
                <a16:creationId xmlns:a16="http://schemas.microsoft.com/office/drawing/2014/main" id="{2334A0AE-CBD5-D22A-7B80-D18C9DB59389}"/>
              </a:ext>
            </a:extLst>
          </p:cNvPr>
          <p:cNvSpPr>
            <a:spLocks noGrp="1"/>
          </p:cNvSpPr>
          <p:nvPr>
            <p:ph type="subTitle" idx="3"/>
          </p:nvPr>
        </p:nvSpPr>
        <p:spPr>
          <a:xfrm>
            <a:off x="1571538" y="2349310"/>
            <a:ext cx="2590800" cy="980700"/>
          </a:xfrm>
        </p:spPr>
        <p:txBody>
          <a:bodyPr/>
          <a:lstStyle/>
          <a:p>
            <a:r>
              <a:rPr lang="es-ES" dirty="0"/>
              <a:t>Archivo que indica a NPM que el directorio en el que se encuentra es en efecto un proyecto do paquete NPM.</a:t>
            </a:r>
          </a:p>
          <a:p>
            <a:endParaRPr lang="es-ES" dirty="0"/>
          </a:p>
        </p:txBody>
      </p:sp>
      <p:sp>
        <p:nvSpPr>
          <p:cNvPr id="5" name="Subtítulo 4">
            <a:extLst>
              <a:ext uri="{FF2B5EF4-FFF2-40B4-BE49-F238E27FC236}">
                <a16:creationId xmlns:a16="http://schemas.microsoft.com/office/drawing/2014/main" id="{D754EA69-CE52-9EA0-056A-0E29EABC2C79}"/>
              </a:ext>
            </a:extLst>
          </p:cNvPr>
          <p:cNvSpPr>
            <a:spLocks noGrp="1"/>
          </p:cNvSpPr>
          <p:nvPr>
            <p:ph type="subTitle" idx="4"/>
          </p:nvPr>
        </p:nvSpPr>
        <p:spPr>
          <a:xfrm>
            <a:off x="4921888" y="2349310"/>
            <a:ext cx="2590800" cy="980700"/>
          </a:xfrm>
        </p:spPr>
        <p:txBody>
          <a:bodyPr/>
          <a:lstStyle/>
          <a:p>
            <a:r>
              <a:rPr lang="es-ES" dirty="0"/>
              <a:t>Información del paquete como:</a:t>
            </a:r>
          </a:p>
          <a:p>
            <a:endParaRPr lang="es-ES" u="sng" dirty="0"/>
          </a:p>
          <a:p>
            <a:pPr algn="l">
              <a:buFont typeface="Wingdings" panose="05000000000000000000" pitchFamily="2" charset="2"/>
              <a:buChar char="ü"/>
            </a:pPr>
            <a:r>
              <a:rPr lang="es-ES" dirty="0"/>
              <a:t>Descripción</a:t>
            </a:r>
          </a:p>
          <a:p>
            <a:pPr algn="l">
              <a:buFont typeface="Wingdings" panose="05000000000000000000" pitchFamily="2" charset="2"/>
              <a:buChar char="ü"/>
            </a:pPr>
            <a:r>
              <a:rPr lang="es-ES" dirty="0"/>
              <a:t>Versión </a:t>
            </a:r>
          </a:p>
          <a:p>
            <a:pPr algn="l">
              <a:buFont typeface="Wingdings" panose="05000000000000000000" pitchFamily="2" charset="2"/>
              <a:buChar char="ü"/>
            </a:pPr>
            <a:r>
              <a:rPr lang="es-ES" dirty="0"/>
              <a:t>Autor</a:t>
            </a:r>
          </a:p>
          <a:p>
            <a:pPr algn="l">
              <a:buFont typeface="Wingdings" panose="05000000000000000000" pitchFamily="2" charset="2"/>
              <a:buChar char="ü"/>
            </a:pPr>
            <a:r>
              <a:rPr lang="es-ES" dirty="0"/>
              <a:t>Dependencias</a:t>
            </a:r>
            <a:endParaRPr lang="es-MX" dirty="0"/>
          </a:p>
        </p:txBody>
      </p:sp>
      <p:sp>
        <p:nvSpPr>
          <p:cNvPr id="6" name="Título 5">
            <a:extLst>
              <a:ext uri="{FF2B5EF4-FFF2-40B4-BE49-F238E27FC236}">
                <a16:creationId xmlns:a16="http://schemas.microsoft.com/office/drawing/2014/main" id="{A2DDE899-749D-77C0-3C01-2683DF183E3B}"/>
              </a:ext>
            </a:extLst>
          </p:cNvPr>
          <p:cNvSpPr>
            <a:spLocks noGrp="1"/>
          </p:cNvSpPr>
          <p:nvPr>
            <p:ph type="title"/>
          </p:nvPr>
        </p:nvSpPr>
        <p:spPr/>
        <p:txBody>
          <a:bodyPr/>
          <a:lstStyle/>
          <a:p>
            <a:r>
              <a:rPr lang="es-ES" dirty="0"/>
              <a:t>2.4 El archivo de </a:t>
            </a:r>
            <a:r>
              <a:rPr lang="es-ES" dirty="0" err="1"/>
              <a:t>package.json</a:t>
            </a:r>
            <a:endParaRPr lang="es-MX" dirty="0"/>
          </a:p>
        </p:txBody>
      </p:sp>
      <p:cxnSp>
        <p:nvCxnSpPr>
          <p:cNvPr id="8" name="Conector recto de flecha 7">
            <a:extLst>
              <a:ext uri="{FF2B5EF4-FFF2-40B4-BE49-F238E27FC236}">
                <a16:creationId xmlns:a16="http://schemas.microsoft.com/office/drawing/2014/main" id="{68C8C9DB-2CFD-2CC3-A26A-7A7A4D2795DB}"/>
              </a:ext>
            </a:extLst>
          </p:cNvPr>
          <p:cNvCxnSpPr>
            <a:cxnSpLocks/>
          </p:cNvCxnSpPr>
          <p:nvPr/>
        </p:nvCxnSpPr>
        <p:spPr>
          <a:xfrm>
            <a:off x="2866938" y="1995998"/>
            <a:ext cx="0" cy="403007"/>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BF1F13C-FE60-8889-A860-078875269E87}"/>
              </a:ext>
            </a:extLst>
          </p:cNvPr>
          <p:cNvCxnSpPr>
            <a:cxnSpLocks/>
          </p:cNvCxnSpPr>
          <p:nvPr/>
        </p:nvCxnSpPr>
        <p:spPr>
          <a:xfrm>
            <a:off x="6217288" y="1986059"/>
            <a:ext cx="0" cy="403007"/>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52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77CA745-30B8-612D-D0A0-A23194E63231}"/>
              </a:ext>
            </a:extLst>
          </p:cNvPr>
          <p:cNvSpPr>
            <a:spLocks noGrp="1"/>
          </p:cNvSpPr>
          <p:nvPr>
            <p:ph type="subTitle" idx="1"/>
          </p:nvPr>
        </p:nvSpPr>
        <p:spPr>
          <a:xfrm>
            <a:off x="586499" y="750242"/>
            <a:ext cx="3922800" cy="1098436"/>
          </a:xfrm>
        </p:spPr>
        <p:txBody>
          <a:bodyPr/>
          <a:lstStyle/>
          <a:p>
            <a:pPr marL="139700" indent="0">
              <a:buNone/>
            </a:pPr>
            <a:r>
              <a:rPr lang="es-ES" dirty="0"/>
              <a:t>Archivo generado automáticamente mediante la ejecución de un script de NPM.</a:t>
            </a:r>
          </a:p>
          <a:p>
            <a:pPr marL="139700" indent="0">
              <a:buNone/>
            </a:pPr>
            <a:endParaRPr lang="es-ES" dirty="0"/>
          </a:p>
          <a:p>
            <a:pPr marL="139700" indent="0">
              <a:buNone/>
            </a:pPr>
            <a:r>
              <a:rPr lang="es-ES" sz="2000" b="1" dirty="0" err="1"/>
              <a:t>npm</a:t>
            </a:r>
            <a:r>
              <a:rPr lang="es-ES" sz="2000" b="1" dirty="0"/>
              <a:t> </a:t>
            </a:r>
            <a:r>
              <a:rPr lang="es-ES" sz="2000" b="1" dirty="0" err="1"/>
              <a:t>init</a:t>
            </a:r>
            <a:endParaRPr lang="es-ES" sz="2000" b="1" dirty="0"/>
          </a:p>
          <a:p>
            <a:pPr marL="139700" indent="0">
              <a:buNone/>
            </a:pPr>
            <a:endParaRPr lang="es-MX" dirty="0"/>
          </a:p>
        </p:txBody>
      </p:sp>
      <p:sp>
        <p:nvSpPr>
          <p:cNvPr id="3" name="Subtítulo 2">
            <a:extLst>
              <a:ext uri="{FF2B5EF4-FFF2-40B4-BE49-F238E27FC236}">
                <a16:creationId xmlns:a16="http://schemas.microsoft.com/office/drawing/2014/main" id="{74FDB89B-6FF6-88B2-C13F-31BC94338543}"/>
              </a:ext>
            </a:extLst>
          </p:cNvPr>
          <p:cNvSpPr>
            <a:spLocks noGrp="1"/>
          </p:cNvSpPr>
          <p:nvPr>
            <p:ph type="subTitle" idx="2"/>
          </p:nvPr>
        </p:nvSpPr>
        <p:spPr>
          <a:xfrm>
            <a:off x="4896925" y="1454219"/>
            <a:ext cx="3921300" cy="723516"/>
          </a:xfrm>
        </p:spPr>
        <p:txBody>
          <a:bodyPr/>
          <a:lstStyle/>
          <a:p>
            <a:pPr marL="139700" indent="0">
              <a:buNone/>
            </a:pPr>
            <a:r>
              <a:rPr lang="es-ES" dirty="0"/>
              <a:t>Crea archivos </a:t>
            </a:r>
            <a:r>
              <a:rPr lang="es-ES" dirty="0" err="1"/>
              <a:t>json</a:t>
            </a:r>
            <a:r>
              <a:rPr lang="es-ES" dirty="0"/>
              <a:t> </a:t>
            </a:r>
          </a:p>
          <a:p>
            <a:pPr marL="139700" indent="0">
              <a:buNone/>
            </a:pPr>
            <a:r>
              <a:rPr lang="es-ES" dirty="0"/>
              <a:t>Cubre los ítems comunes y trata de adivinar algunos valores por defecto</a:t>
            </a:r>
          </a:p>
          <a:p>
            <a:pPr marL="139700" indent="0">
              <a:buNone/>
            </a:pPr>
            <a:endParaRPr lang="es-MX" dirty="0"/>
          </a:p>
        </p:txBody>
      </p:sp>
      <p:sp>
        <p:nvSpPr>
          <p:cNvPr id="9" name="Título 1">
            <a:extLst>
              <a:ext uri="{FF2B5EF4-FFF2-40B4-BE49-F238E27FC236}">
                <a16:creationId xmlns:a16="http://schemas.microsoft.com/office/drawing/2014/main" id="{CDBFE4FB-3EAA-B0F4-E033-B993CCE9D9A6}"/>
              </a:ext>
            </a:extLst>
          </p:cNvPr>
          <p:cNvSpPr>
            <a:spLocks noGrp="1"/>
          </p:cNvSpPr>
          <p:nvPr>
            <p:ph type="title"/>
          </p:nvPr>
        </p:nvSpPr>
        <p:spPr>
          <a:xfrm>
            <a:off x="263477" y="2758851"/>
            <a:ext cx="2336400" cy="333300"/>
          </a:xfrm>
        </p:spPr>
        <p:txBody>
          <a:body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Version</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10" name="Subtítulo 3">
            <a:extLst>
              <a:ext uri="{FF2B5EF4-FFF2-40B4-BE49-F238E27FC236}">
                <a16:creationId xmlns:a16="http://schemas.microsoft.com/office/drawing/2014/main" id="{3804E754-0FAE-D10F-73F1-77D62FD59A92}"/>
              </a:ext>
            </a:extLst>
          </p:cNvPr>
          <p:cNvSpPr txBox="1">
            <a:spLocks/>
          </p:cNvSpPr>
          <p:nvPr/>
        </p:nvSpPr>
        <p:spPr>
          <a:xfrm>
            <a:off x="263477" y="3019551"/>
            <a:ext cx="2336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139700" indent="0" algn="ctr">
              <a:buNone/>
            </a:pPr>
            <a:r>
              <a:rPr lang="es-ES" dirty="0">
                <a:solidFill>
                  <a:schemeClr val="bg2">
                    <a:lumMod val="50000"/>
                  </a:schemeClr>
                </a:solidFill>
                <a:latin typeface="PT Sans" panose="020B0503020203020204" pitchFamily="34" charset="0"/>
              </a:rPr>
              <a:t>Corresponde a la versión de tu proyecto.</a:t>
            </a:r>
            <a:endParaRPr lang="es-MX" dirty="0">
              <a:solidFill>
                <a:schemeClr val="bg2">
                  <a:lumMod val="50000"/>
                </a:schemeClr>
              </a:solidFill>
              <a:latin typeface="PT Sans" panose="020B0503020203020204" pitchFamily="34" charset="0"/>
            </a:endParaRPr>
          </a:p>
        </p:txBody>
      </p:sp>
      <p:sp>
        <p:nvSpPr>
          <p:cNvPr id="11" name="Título 4">
            <a:extLst>
              <a:ext uri="{FF2B5EF4-FFF2-40B4-BE49-F238E27FC236}">
                <a16:creationId xmlns:a16="http://schemas.microsoft.com/office/drawing/2014/main" id="{25DC6B38-4083-285E-9BFE-4D82D61605C6}"/>
              </a:ext>
            </a:extLst>
          </p:cNvPr>
          <p:cNvSpPr txBox="1">
            <a:spLocks/>
          </p:cNvSpPr>
          <p:nvPr/>
        </p:nvSpPr>
        <p:spPr>
          <a:xfrm>
            <a:off x="3102312" y="2632466"/>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Description</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12" name="Subtítulo 6">
            <a:extLst>
              <a:ext uri="{FF2B5EF4-FFF2-40B4-BE49-F238E27FC236}">
                <a16:creationId xmlns:a16="http://schemas.microsoft.com/office/drawing/2014/main" id="{08D7FD47-A573-ACB0-595D-209BFE5D0C68}"/>
              </a:ext>
            </a:extLst>
          </p:cNvPr>
          <p:cNvSpPr txBox="1">
            <a:spLocks/>
          </p:cNvSpPr>
          <p:nvPr/>
        </p:nvSpPr>
        <p:spPr>
          <a:xfrm>
            <a:off x="3102312" y="2965766"/>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Una breve descripción de tu proyecto. Particularmente importante si lo que estás creando es un paquete que publicarás vía </a:t>
            </a:r>
            <a:r>
              <a:rPr lang="es-ES" dirty="0" err="1">
                <a:solidFill>
                  <a:schemeClr val="bg2">
                    <a:lumMod val="50000"/>
                  </a:schemeClr>
                </a:solidFill>
                <a:latin typeface="PT Sans" panose="020B0503020203020204" pitchFamily="34" charset="0"/>
              </a:rPr>
              <a:t>npm</a:t>
            </a:r>
            <a:r>
              <a:rPr lang="es-ES" dirty="0">
                <a:solidFill>
                  <a:schemeClr val="bg2">
                    <a:lumMod val="50000"/>
                  </a:schemeClr>
                </a:solidFill>
                <a:latin typeface="PT Sans" panose="020B0503020203020204" pitchFamily="34" charset="0"/>
              </a:rPr>
              <a:t>.</a:t>
            </a:r>
            <a:endParaRPr lang="es-MX" dirty="0">
              <a:solidFill>
                <a:schemeClr val="bg2">
                  <a:lumMod val="50000"/>
                </a:schemeClr>
              </a:solidFill>
              <a:latin typeface="PT Sans" panose="020B0503020203020204" pitchFamily="34" charset="0"/>
            </a:endParaRPr>
          </a:p>
        </p:txBody>
      </p:sp>
      <p:cxnSp>
        <p:nvCxnSpPr>
          <p:cNvPr id="14" name="Conector recto de flecha 13">
            <a:extLst>
              <a:ext uri="{FF2B5EF4-FFF2-40B4-BE49-F238E27FC236}">
                <a16:creationId xmlns:a16="http://schemas.microsoft.com/office/drawing/2014/main" id="{719A65DA-DAE4-FA79-2E17-FE7DB3C133BC}"/>
              </a:ext>
            </a:extLst>
          </p:cNvPr>
          <p:cNvCxnSpPr>
            <a:cxnSpLocks/>
          </p:cNvCxnSpPr>
          <p:nvPr/>
        </p:nvCxnSpPr>
        <p:spPr>
          <a:xfrm>
            <a:off x="1818861" y="1709531"/>
            <a:ext cx="3210339"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ítulo 4">
            <a:extLst>
              <a:ext uri="{FF2B5EF4-FFF2-40B4-BE49-F238E27FC236}">
                <a16:creationId xmlns:a16="http://schemas.microsoft.com/office/drawing/2014/main" id="{8C7BEB0B-250D-BF31-32A5-308CDAA29B3B}"/>
              </a:ext>
            </a:extLst>
          </p:cNvPr>
          <p:cNvSpPr txBox="1">
            <a:spLocks/>
          </p:cNvSpPr>
          <p:nvPr/>
        </p:nvSpPr>
        <p:spPr>
          <a:xfrm>
            <a:off x="5941147" y="2592201"/>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Entry</a:t>
            </a:r>
            <a:r>
              <a:rPr lang="es-ES" sz="2400" dirty="0">
                <a:solidFill>
                  <a:schemeClr val="bg2">
                    <a:lumMod val="50000"/>
                  </a:schemeClr>
                </a:solidFill>
                <a:latin typeface="Poppins SemiBold" panose="00000700000000000000" pitchFamily="2" charset="0"/>
                <a:cs typeface="Poppins SemiBold" panose="00000700000000000000" pitchFamily="2" charset="0"/>
              </a:rPr>
              <a:t> </a:t>
            </a:r>
            <a:r>
              <a:rPr lang="es-ES" sz="2400" dirty="0" err="1">
                <a:solidFill>
                  <a:schemeClr val="bg2">
                    <a:lumMod val="50000"/>
                  </a:schemeClr>
                </a:solidFill>
                <a:latin typeface="Poppins SemiBold" panose="00000700000000000000" pitchFamily="2" charset="0"/>
                <a:cs typeface="Poppins SemiBold" panose="00000700000000000000" pitchFamily="2" charset="0"/>
              </a:rPr>
              <a:t>point</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18" name="Subtítulo 6">
            <a:extLst>
              <a:ext uri="{FF2B5EF4-FFF2-40B4-BE49-F238E27FC236}">
                <a16:creationId xmlns:a16="http://schemas.microsoft.com/office/drawing/2014/main" id="{82E00D3B-60F5-7C52-328E-6F3B979A34FC}"/>
              </a:ext>
            </a:extLst>
          </p:cNvPr>
          <p:cNvSpPr txBox="1">
            <a:spLocks/>
          </p:cNvSpPr>
          <p:nvPr/>
        </p:nvSpPr>
        <p:spPr>
          <a:xfrm>
            <a:off x="5941147" y="2925501"/>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Define cuál será el punto de "entrada" del proyecto. Esto es, que archivo se ejecutará cuando se importe el proyecto dentro de otro.</a:t>
            </a:r>
            <a:endParaRPr lang="es-MX"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814819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id="{196D9130-2760-2950-27B8-6F5E8997DF74}"/>
              </a:ext>
            </a:extLst>
          </p:cNvPr>
          <p:cNvSpPr>
            <a:spLocks noGrp="1"/>
          </p:cNvSpPr>
          <p:nvPr>
            <p:ph type="title"/>
          </p:nvPr>
        </p:nvSpPr>
        <p:spPr>
          <a:xfrm>
            <a:off x="511954" y="611998"/>
            <a:ext cx="2569175" cy="333300"/>
          </a:xfrm>
        </p:spPr>
        <p:txBody>
          <a:bodyPr/>
          <a:lstStyle/>
          <a:p>
            <a:r>
              <a:rPr lang="es-ES" dirty="0">
                <a:solidFill>
                  <a:schemeClr val="bg2">
                    <a:lumMod val="50000"/>
                  </a:schemeClr>
                </a:solidFill>
                <a:latin typeface="Poppins SemiBold" panose="00000700000000000000" pitchFamily="2" charset="0"/>
                <a:cs typeface="Poppins SemiBold" panose="00000700000000000000" pitchFamily="2" charset="0"/>
              </a:rPr>
              <a:t>T</a:t>
            </a:r>
            <a:r>
              <a:rPr lang="es-ES" sz="2400" dirty="0">
                <a:solidFill>
                  <a:schemeClr val="bg2">
                    <a:lumMod val="50000"/>
                  </a:schemeClr>
                </a:solidFill>
                <a:latin typeface="Poppins SemiBold" panose="00000700000000000000" pitchFamily="2" charset="0"/>
                <a:cs typeface="Poppins SemiBold" panose="00000700000000000000" pitchFamily="2" charset="0"/>
              </a:rPr>
              <a:t>est </a:t>
            </a:r>
            <a:r>
              <a:rPr lang="es-ES" sz="2400" dirty="0" err="1">
                <a:solidFill>
                  <a:schemeClr val="bg2">
                    <a:lumMod val="50000"/>
                  </a:schemeClr>
                </a:solidFill>
                <a:latin typeface="Poppins SemiBold" panose="00000700000000000000" pitchFamily="2" charset="0"/>
                <a:cs typeface="Poppins SemiBold" panose="00000700000000000000" pitchFamily="2" charset="0"/>
              </a:rPr>
              <a:t>command</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24" name="Subtítulo 3">
            <a:extLst>
              <a:ext uri="{FF2B5EF4-FFF2-40B4-BE49-F238E27FC236}">
                <a16:creationId xmlns:a16="http://schemas.microsoft.com/office/drawing/2014/main" id="{4826DC77-8A75-1BF7-04A3-0E1D7E081599}"/>
              </a:ext>
            </a:extLst>
          </p:cNvPr>
          <p:cNvSpPr txBox="1">
            <a:spLocks/>
          </p:cNvSpPr>
          <p:nvPr/>
        </p:nvSpPr>
        <p:spPr>
          <a:xfrm>
            <a:off x="511955" y="872698"/>
            <a:ext cx="2336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152400" indent="0">
              <a:buNone/>
            </a:pPr>
            <a:r>
              <a:rPr lang="es-ES" dirty="0"/>
              <a:t>Aquí se puede definir el comando que se quiera ejecutar para realizar las pruebas del proyecto, este comando se ejecutará cuando se escriba </a:t>
            </a:r>
            <a:r>
              <a:rPr lang="es-ES" dirty="0" err="1"/>
              <a:t>npm</a:t>
            </a:r>
            <a:r>
              <a:rPr lang="es-ES" dirty="0"/>
              <a:t> run test en el terminal</a:t>
            </a:r>
            <a:endParaRPr lang="es-MX" dirty="0"/>
          </a:p>
        </p:txBody>
      </p:sp>
      <p:sp>
        <p:nvSpPr>
          <p:cNvPr id="25" name="Título 4">
            <a:extLst>
              <a:ext uri="{FF2B5EF4-FFF2-40B4-BE49-F238E27FC236}">
                <a16:creationId xmlns:a16="http://schemas.microsoft.com/office/drawing/2014/main" id="{F4DD2CF2-401F-3602-FD9F-7D61A7E8F1BB}"/>
              </a:ext>
            </a:extLst>
          </p:cNvPr>
          <p:cNvSpPr txBox="1">
            <a:spLocks/>
          </p:cNvSpPr>
          <p:nvPr/>
        </p:nvSpPr>
        <p:spPr>
          <a:xfrm>
            <a:off x="3350790" y="485613"/>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chemeClr val="bg2">
                    <a:lumMod val="50000"/>
                  </a:schemeClr>
                </a:solidFill>
                <a:latin typeface="Poppins SemiBold" panose="00000700000000000000" pitchFamily="2" charset="0"/>
                <a:cs typeface="Poppins SemiBold" panose="00000700000000000000" pitchFamily="2" charset="0"/>
              </a:rPr>
              <a:t>Git </a:t>
            </a:r>
            <a:r>
              <a:rPr lang="es-ES" sz="2400" dirty="0" err="1">
                <a:solidFill>
                  <a:schemeClr val="bg2">
                    <a:lumMod val="50000"/>
                  </a:schemeClr>
                </a:solidFill>
                <a:latin typeface="Poppins SemiBold" panose="00000700000000000000" pitchFamily="2" charset="0"/>
                <a:cs typeface="Poppins SemiBold" panose="00000700000000000000" pitchFamily="2" charset="0"/>
              </a:rPr>
              <a:t>repository</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26" name="Subtítulo 6">
            <a:extLst>
              <a:ext uri="{FF2B5EF4-FFF2-40B4-BE49-F238E27FC236}">
                <a16:creationId xmlns:a16="http://schemas.microsoft.com/office/drawing/2014/main" id="{09AC26D7-C0BC-AC2A-8D7D-655C02D0F9B4}"/>
              </a:ext>
            </a:extLst>
          </p:cNvPr>
          <p:cNvSpPr txBox="1">
            <a:spLocks/>
          </p:cNvSpPr>
          <p:nvPr/>
        </p:nvSpPr>
        <p:spPr>
          <a:xfrm>
            <a:off x="3350790" y="818913"/>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Define la </a:t>
            </a:r>
            <a:r>
              <a:rPr lang="es-ES" dirty="0" err="1">
                <a:solidFill>
                  <a:schemeClr val="bg2">
                    <a:lumMod val="50000"/>
                  </a:schemeClr>
                </a:solidFill>
                <a:latin typeface="PT Sans" panose="020B0503020203020204" pitchFamily="34" charset="0"/>
              </a:rPr>
              <a:t>url</a:t>
            </a:r>
            <a:r>
              <a:rPr lang="es-ES" dirty="0">
                <a:solidFill>
                  <a:schemeClr val="bg2">
                    <a:lumMod val="50000"/>
                  </a:schemeClr>
                </a:solidFill>
                <a:latin typeface="PT Sans" panose="020B0503020203020204" pitchFamily="34" charset="0"/>
              </a:rPr>
              <a:t> del repositorio </a:t>
            </a:r>
            <a:r>
              <a:rPr lang="es-ES" dirty="0" err="1">
                <a:solidFill>
                  <a:schemeClr val="bg2">
                    <a:lumMod val="50000"/>
                  </a:schemeClr>
                </a:solidFill>
                <a:latin typeface="PT Sans" panose="020B0503020203020204" pitchFamily="34" charset="0"/>
              </a:rPr>
              <a:t>git</a:t>
            </a:r>
            <a:r>
              <a:rPr lang="es-ES" dirty="0">
                <a:solidFill>
                  <a:schemeClr val="bg2">
                    <a:lumMod val="50000"/>
                  </a:schemeClr>
                </a:solidFill>
                <a:latin typeface="PT Sans" panose="020B0503020203020204" pitchFamily="34" charset="0"/>
              </a:rPr>
              <a:t> en donde este proyecto está alojado, se utiliza para informar a los usuarios del paquete, el repositorio en donde encontrar el código fuente del proyecto.</a:t>
            </a:r>
            <a:endParaRPr lang="es-MX" dirty="0">
              <a:solidFill>
                <a:schemeClr val="bg2">
                  <a:lumMod val="50000"/>
                </a:schemeClr>
              </a:solidFill>
              <a:latin typeface="PT Sans" panose="020B0503020203020204" pitchFamily="34" charset="0"/>
            </a:endParaRPr>
          </a:p>
        </p:txBody>
      </p:sp>
      <p:sp>
        <p:nvSpPr>
          <p:cNvPr id="27" name="Título 4">
            <a:extLst>
              <a:ext uri="{FF2B5EF4-FFF2-40B4-BE49-F238E27FC236}">
                <a16:creationId xmlns:a16="http://schemas.microsoft.com/office/drawing/2014/main" id="{168038B1-7231-96AD-2EF6-BB3CFF9857DA}"/>
              </a:ext>
            </a:extLst>
          </p:cNvPr>
          <p:cNvSpPr txBox="1">
            <a:spLocks/>
          </p:cNvSpPr>
          <p:nvPr/>
        </p:nvSpPr>
        <p:spPr>
          <a:xfrm>
            <a:off x="6189625" y="445348"/>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Author</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28" name="Subtítulo 6">
            <a:extLst>
              <a:ext uri="{FF2B5EF4-FFF2-40B4-BE49-F238E27FC236}">
                <a16:creationId xmlns:a16="http://schemas.microsoft.com/office/drawing/2014/main" id="{0724A1BD-BF3B-BCFF-5E96-51F6C3EAE95B}"/>
              </a:ext>
            </a:extLst>
          </p:cNvPr>
          <p:cNvSpPr txBox="1">
            <a:spLocks/>
          </p:cNvSpPr>
          <p:nvPr/>
        </p:nvSpPr>
        <p:spPr>
          <a:xfrm>
            <a:off x="6189625" y="778648"/>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El nombre e email de quien creó este proyecto.</a:t>
            </a:r>
            <a:endParaRPr lang="es-MX" dirty="0">
              <a:solidFill>
                <a:schemeClr val="bg2">
                  <a:lumMod val="50000"/>
                </a:schemeClr>
              </a:solidFill>
              <a:latin typeface="PT Sans" panose="020B0503020203020204" pitchFamily="34" charset="0"/>
            </a:endParaRPr>
          </a:p>
        </p:txBody>
      </p:sp>
      <p:sp>
        <p:nvSpPr>
          <p:cNvPr id="32" name="Título 4">
            <a:extLst>
              <a:ext uri="{FF2B5EF4-FFF2-40B4-BE49-F238E27FC236}">
                <a16:creationId xmlns:a16="http://schemas.microsoft.com/office/drawing/2014/main" id="{0689F702-841F-C214-A158-7BB0CE971F05}"/>
              </a:ext>
            </a:extLst>
          </p:cNvPr>
          <p:cNvSpPr txBox="1">
            <a:spLocks/>
          </p:cNvSpPr>
          <p:nvPr/>
        </p:nvSpPr>
        <p:spPr>
          <a:xfrm>
            <a:off x="1793659" y="2717116"/>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License</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33" name="Subtítulo 6">
            <a:extLst>
              <a:ext uri="{FF2B5EF4-FFF2-40B4-BE49-F238E27FC236}">
                <a16:creationId xmlns:a16="http://schemas.microsoft.com/office/drawing/2014/main" id="{B10AE3A5-28E0-9573-2286-95A88361605A}"/>
              </a:ext>
            </a:extLst>
          </p:cNvPr>
          <p:cNvSpPr txBox="1">
            <a:spLocks/>
          </p:cNvSpPr>
          <p:nvPr/>
        </p:nvSpPr>
        <p:spPr>
          <a:xfrm>
            <a:off x="1793659" y="3050416"/>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Identifica el tipo de licencia de uso del proyecto. Permite a las personas saber que y que no está permitido al usar el código. </a:t>
            </a:r>
          </a:p>
        </p:txBody>
      </p:sp>
      <p:sp>
        <p:nvSpPr>
          <p:cNvPr id="34" name="Título 4">
            <a:extLst>
              <a:ext uri="{FF2B5EF4-FFF2-40B4-BE49-F238E27FC236}">
                <a16:creationId xmlns:a16="http://schemas.microsoft.com/office/drawing/2014/main" id="{7F751A5B-C913-6D89-EDA6-F71B61054612}"/>
              </a:ext>
            </a:extLst>
          </p:cNvPr>
          <p:cNvSpPr txBox="1">
            <a:spLocks/>
          </p:cNvSpPr>
          <p:nvPr/>
        </p:nvSpPr>
        <p:spPr>
          <a:xfrm>
            <a:off x="4632494" y="2676851"/>
            <a:ext cx="2336400" cy="333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err="1">
                <a:solidFill>
                  <a:schemeClr val="bg2">
                    <a:lumMod val="50000"/>
                  </a:schemeClr>
                </a:solidFill>
                <a:latin typeface="Poppins SemiBold" panose="00000700000000000000" pitchFamily="2" charset="0"/>
                <a:cs typeface="Poppins SemiBold" panose="00000700000000000000" pitchFamily="2" charset="0"/>
              </a:rPr>
              <a:t>Private</a:t>
            </a:r>
            <a:endParaRPr lang="es-MX" sz="2400" dirty="0">
              <a:solidFill>
                <a:schemeClr val="bg2">
                  <a:lumMod val="50000"/>
                </a:schemeClr>
              </a:solidFill>
              <a:latin typeface="Poppins SemiBold" panose="00000700000000000000" pitchFamily="2" charset="0"/>
              <a:cs typeface="Poppins SemiBold" panose="00000700000000000000" pitchFamily="2" charset="0"/>
            </a:endParaRPr>
          </a:p>
        </p:txBody>
      </p:sp>
      <p:sp>
        <p:nvSpPr>
          <p:cNvPr id="35" name="Subtítulo 6">
            <a:extLst>
              <a:ext uri="{FF2B5EF4-FFF2-40B4-BE49-F238E27FC236}">
                <a16:creationId xmlns:a16="http://schemas.microsoft.com/office/drawing/2014/main" id="{02B2BFA7-95F9-0FAC-5555-1ABAC82B8A3A}"/>
              </a:ext>
            </a:extLst>
          </p:cNvPr>
          <p:cNvSpPr txBox="1">
            <a:spLocks/>
          </p:cNvSpPr>
          <p:nvPr/>
        </p:nvSpPr>
        <p:spPr>
          <a:xfrm>
            <a:off x="4632494" y="3010151"/>
            <a:ext cx="23364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solidFill>
                  <a:schemeClr val="bg2">
                    <a:lumMod val="50000"/>
                  </a:schemeClr>
                </a:solidFill>
                <a:latin typeface="PT Sans" panose="020B0503020203020204" pitchFamily="34" charset="0"/>
              </a:rPr>
              <a:t>Es un valor </a:t>
            </a:r>
            <a:r>
              <a:rPr lang="es-ES" dirty="0" err="1">
                <a:solidFill>
                  <a:schemeClr val="bg2">
                    <a:lumMod val="50000"/>
                  </a:schemeClr>
                </a:solidFill>
                <a:latin typeface="PT Sans" panose="020B0503020203020204" pitchFamily="34" charset="0"/>
              </a:rPr>
              <a:t>boolean</a:t>
            </a:r>
            <a:r>
              <a:rPr lang="es-ES" dirty="0">
                <a:solidFill>
                  <a:schemeClr val="bg2">
                    <a:lumMod val="50000"/>
                  </a:schemeClr>
                </a:solidFill>
                <a:latin typeface="PT Sans" panose="020B0503020203020204" pitchFamily="34" charset="0"/>
              </a:rPr>
              <a:t> que permite evitar que el paquete se publique en el repositorio. Si lo que se esta creando es un proyecto personal este valor será true.</a:t>
            </a:r>
            <a:endParaRPr lang="es-MX"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1489346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2586A-3F77-F63A-1E16-F0EB251A0E8A}"/>
              </a:ext>
            </a:extLst>
          </p:cNvPr>
          <p:cNvSpPr>
            <a:spLocks noGrp="1"/>
          </p:cNvSpPr>
          <p:nvPr>
            <p:ph type="title"/>
          </p:nvPr>
        </p:nvSpPr>
        <p:spPr/>
        <p:txBody>
          <a:bodyPr/>
          <a:lstStyle/>
          <a:p>
            <a:r>
              <a:rPr lang="es-ES" dirty="0"/>
              <a:t>El archivo </a:t>
            </a:r>
            <a:r>
              <a:rPr lang="es-ES" dirty="0" err="1"/>
              <a:t>package-lock.json</a:t>
            </a:r>
            <a:r>
              <a:rPr lang="es-ES" dirty="0"/>
              <a:t> </a:t>
            </a:r>
            <a:endParaRPr lang="es-MX" dirty="0"/>
          </a:p>
        </p:txBody>
      </p:sp>
      <p:sp>
        <p:nvSpPr>
          <p:cNvPr id="3" name="Marcador de texto 2">
            <a:extLst>
              <a:ext uri="{FF2B5EF4-FFF2-40B4-BE49-F238E27FC236}">
                <a16:creationId xmlns:a16="http://schemas.microsoft.com/office/drawing/2014/main" id="{7F8F2AE8-4B1F-1F9E-A677-AA0ADBFB2912}"/>
              </a:ext>
            </a:extLst>
          </p:cNvPr>
          <p:cNvSpPr>
            <a:spLocks noGrp="1"/>
          </p:cNvSpPr>
          <p:nvPr>
            <p:ph type="body" idx="1"/>
          </p:nvPr>
        </p:nvSpPr>
        <p:spPr/>
        <p:txBody>
          <a:bodyPr/>
          <a:lstStyle/>
          <a:p>
            <a:pPr marL="152400" indent="0">
              <a:buNone/>
            </a:pPr>
            <a:r>
              <a:rPr lang="es-ES" dirty="0"/>
              <a:t>El archivo </a:t>
            </a:r>
            <a:r>
              <a:rPr lang="es-ES" b="1" dirty="0" err="1"/>
              <a:t>package-lock.json</a:t>
            </a:r>
            <a:r>
              <a:rPr lang="es-ES" b="1" dirty="0"/>
              <a:t> </a:t>
            </a:r>
            <a:r>
              <a:rPr lang="es-ES" dirty="0"/>
              <a:t>es un archivo generado automáticamente cuando se instalan paquetes o dependencias en el proyecto. Su finalidad es mantener un historial de los paquetes instalados y optimizar la forma en que se generan las dependencias del proyecto y los contenidos de la carpeta </a:t>
            </a:r>
            <a:r>
              <a:rPr lang="es-ES" b="1" dirty="0" err="1"/>
              <a:t>node_modules</a:t>
            </a:r>
            <a:r>
              <a:rPr lang="es-ES" b="1" dirty="0"/>
              <a:t>/</a:t>
            </a:r>
            <a:r>
              <a:rPr lang="es-ES" dirty="0"/>
              <a:t>.</a:t>
            </a:r>
            <a:endParaRPr lang="es-MX" dirty="0"/>
          </a:p>
        </p:txBody>
      </p:sp>
    </p:spTree>
    <p:extLst>
      <p:ext uri="{BB962C8B-B14F-4D97-AF65-F5344CB8AC3E}">
        <p14:creationId xmlns:p14="http://schemas.microsoft.com/office/powerpoint/2010/main" val="1452921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6466C-7D79-46B3-D15C-67BE367E8D1E}"/>
              </a:ext>
            </a:extLst>
          </p:cNvPr>
          <p:cNvSpPr>
            <a:spLocks noGrp="1"/>
          </p:cNvSpPr>
          <p:nvPr>
            <p:ph type="title"/>
          </p:nvPr>
        </p:nvSpPr>
        <p:spPr/>
        <p:txBody>
          <a:bodyPr/>
          <a:lstStyle/>
          <a:p>
            <a:r>
              <a:rPr lang="es-ES" dirty="0"/>
              <a:t>2.2 Instalación local</a:t>
            </a:r>
            <a:endParaRPr lang="es-MX" dirty="0"/>
          </a:p>
        </p:txBody>
      </p:sp>
      <p:sp>
        <p:nvSpPr>
          <p:cNvPr id="3" name="Marcador de texto 2">
            <a:extLst>
              <a:ext uri="{FF2B5EF4-FFF2-40B4-BE49-F238E27FC236}">
                <a16:creationId xmlns:a16="http://schemas.microsoft.com/office/drawing/2014/main" id="{1C2426B4-3DCE-B5F7-B112-AC9CB396C6BC}"/>
              </a:ext>
            </a:extLst>
          </p:cNvPr>
          <p:cNvSpPr>
            <a:spLocks noGrp="1"/>
          </p:cNvSpPr>
          <p:nvPr>
            <p:ph type="body" idx="1"/>
          </p:nvPr>
        </p:nvSpPr>
        <p:spPr>
          <a:xfrm>
            <a:off x="1114925" y="1112200"/>
            <a:ext cx="5447240" cy="3101700"/>
          </a:xfrm>
        </p:spPr>
        <p:txBody>
          <a:bodyPr/>
          <a:lstStyle/>
          <a:p>
            <a:pPr marL="152400" indent="0">
              <a:buNone/>
            </a:pPr>
            <a:r>
              <a:rPr lang="es-ES" dirty="0"/>
              <a:t>La finalidad más popular de NPM es la de gestionar (instalar, desinstalar y actualizar) los paquetes o dependencias de un proyecto de forma cómoda, rápida y amigable para el cualquier persona, permitiendo ahorrar tiempo y esfuerzo.</a:t>
            </a:r>
          </a:p>
          <a:p>
            <a:pPr marL="152400" indent="0">
              <a:buNone/>
            </a:pPr>
            <a:endParaRPr lang="es-ES" dirty="0"/>
          </a:p>
          <a:p>
            <a:pPr marL="152400" indent="0">
              <a:buNone/>
            </a:pPr>
            <a:r>
              <a:rPr lang="es-ES" dirty="0"/>
              <a:t>Uno de los problemas de crear un proyecto, es que debían gestionarse las dependencias de forma manual (colocar las librerías en carpetas específicas), pero dependíamos del conocimiento, memoria y experiencia de la persona que colocó esas dependencias, que en el mejor de los casos, lo habrá documentado. </a:t>
            </a:r>
          </a:p>
          <a:p>
            <a:pPr marL="152400" indent="0">
              <a:buNone/>
            </a:pPr>
            <a:endParaRPr lang="es-ES" dirty="0"/>
          </a:p>
          <a:p>
            <a:pPr marL="152400" indent="0">
              <a:buNone/>
            </a:pPr>
            <a:r>
              <a:rPr lang="es-ES" dirty="0"/>
              <a:t>Las tareas de actualización de dichas librerías se volvían un proceso bastante tedioso (a veces hasta imposible) y complejo. Con NPM la idea es automatizar todo este proceso, para que sea una tarea rápida y sencilla.</a:t>
            </a:r>
            <a:endParaRPr lang="es-MX" dirty="0"/>
          </a:p>
          <a:p>
            <a:pPr marL="152400" indent="0">
              <a:buNone/>
            </a:pPr>
            <a:endParaRPr lang="es-ES" dirty="0"/>
          </a:p>
          <a:p>
            <a:pPr marL="152400" indent="0">
              <a:buNone/>
            </a:pPr>
            <a:endParaRPr lang="es-MX" dirty="0"/>
          </a:p>
        </p:txBody>
      </p:sp>
    </p:spTree>
    <p:extLst>
      <p:ext uri="{BB962C8B-B14F-4D97-AF65-F5344CB8AC3E}">
        <p14:creationId xmlns:p14="http://schemas.microsoft.com/office/powerpoint/2010/main" val="702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944E9F6B-D966-E536-F7A6-AF170D07C98A}"/>
              </a:ext>
            </a:extLst>
          </p:cNvPr>
          <p:cNvSpPr>
            <a:spLocks noGrp="1"/>
          </p:cNvSpPr>
          <p:nvPr>
            <p:ph type="subTitle" idx="3"/>
          </p:nvPr>
        </p:nvSpPr>
        <p:spPr>
          <a:xfrm>
            <a:off x="153296" y="1327375"/>
            <a:ext cx="2590800" cy="980700"/>
          </a:xfrm>
        </p:spPr>
        <p:txBody>
          <a:bodyPr/>
          <a:lstStyle/>
          <a:p>
            <a:r>
              <a:rPr lang="es-ES" dirty="0"/>
              <a:t>Utilizaremos principalmente el comando </a:t>
            </a:r>
            <a:r>
              <a:rPr lang="es-ES" b="1" dirty="0" err="1"/>
              <a:t>install</a:t>
            </a:r>
            <a:r>
              <a:rPr lang="es-ES" dirty="0"/>
              <a:t> y </a:t>
            </a:r>
            <a:r>
              <a:rPr lang="es-ES" b="1" dirty="0" err="1"/>
              <a:t>uninstall</a:t>
            </a:r>
            <a:r>
              <a:rPr lang="es-ES" dirty="0"/>
              <a:t> de </a:t>
            </a:r>
            <a:r>
              <a:rPr lang="es-ES" dirty="0" err="1"/>
              <a:t>npm</a:t>
            </a:r>
            <a:r>
              <a:rPr lang="es-ES" dirty="0"/>
              <a:t>, además de un pequeño comando ayudante, denominado </a:t>
            </a:r>
            <a:r>
              <a:rPr lang="es-ES" b="1" dirty="0" err="1"/>
              <a:t>npx</a:t>
            </a:r>
            <a:endParaRPr lang="es-ES" b="1" dirty="0"/>
          </a:p>
          <a:p>
            <a:endParaRPr lang="es-ES" b="1" dirty="0"/>
          </a:p>
          <a:p>
            <a:endParaRPr lang="es-MX" b="1" dirty="0"/>
          </a:p>
        </p:txBody>
      </p:sp>
      <p:graphicFrame>
        <p:nvGraphicFramePr>
          <p:cNvPr id="8" name="Tabla 8">
            <a:extLst>
              <a:ext uri="{FF2B5EF4-FFF2-40B4-BE49-F238E27FC236}">
                <a16:creationId xmlns:a16="http://schemas.microsoft.com/office/drawing/2014/main" id="{267CBC15-D75E-6432-2898-9778F554A02F}"/>
              </a:ext>
            </a:extLst>
          </p:cNvPr>
          <p:cNvGraphicFramePr>
            <a:graphicFrameLocks noGrp="1"/>
          </p:cNvGraphicFramePr>
          <p:nvPr>
            <p:extLst>
              <p:ext uri="{D42A27DB-BD31-4B8C-83A1-F6EECF244321}">
                <p14:modId xmlns:p14="http://schemas.microsoft.com/office/powerpoint/2010/main" val="33443112"/>
              </p:ext>
            </p:extLst>
          </p:nvPr>
        </p:nvGraphicFramePr>
        <p:xfrm>
          <a:off x="2991521" y="849779"/>
          <a:ext cx="5442474" cy="2778760"/>
        </p:xfrm>
        <a:graphic>
          <a:graphicData uri="http://schemas.openxmlformats.org/drawingml/2006/table">
            <a:tbl>
              <a:tblPr firstRow="1" bandRow="1">
                <a:tableStyleId>{69012ECD-51FC-41F1-AA8D-1B2483CD663E}</a:tableStyleId>
              </a:tblPr>
              <a:tblGrid>
                <a:gridCol w="2075331">
                  <a:extLst>
                    <a:ext uri="{9D8B030D-6E8A-4147-A177-3AD203B41FA5}">
                      <a16:colId xmlns:a16="http://schemas.microsoft.com/office/drawing/2014/main" val="3691932056"/>
                    </a:ext>
                  </a:extLst>
                </a:gridCol>
                <a:gridCol w="1506070">
                  <a:extLst>
                    <a:ext uri="{9D8B030D-6E8A-4147-A177-3AD203B41FA5}">
                      <a16:colId xmlns:a16="http://schemas.microsoft.com/office/drawing/2014/main" val="1237893305"/>
                    </a:ext>
                  </a:extLst>
                </a:gridCol>
                <a:gridCol w="1861073">
                  <a:extLst>
                    <a:ext uri="{9D8B030D-6E8A-4147-A177-3AD203B41FA5}">
                      <a16:colId xmlns:a16="http://schemas.microsoft.com/office/drawing/2014/main" val="407928944"/>
                    </a:ext>
                  </a:extLst>
                </a:gridCol>
              </a:tblGrid>
              <a:tr h="370840">
                <a:tc>
                  <a:txBody>
                    <a:bodyPr/>
                    <a:lstStyle/>
                    <a:p>
                      <a:pPr algn="ctr"/>
                      <a:r>
                        <a:rPr lang="es-ES" dirty="0">
                          <a:solidFill>
                            <a:schemeClr val="bg2">
                              <a:lumMod val="50000"/>
                            </a:schemeClr>
                          </a:solidFill>
                        </a:rPr>
                        <a:t>Comando</a:t>
                      </a:r>
                      <a:endParaRPr lang="es-MX" dirty="0">
                        <a:solidFill>
                          <a:schemeClr val="bg2">
                            <a:lumMod val="50000"/>
                          </a:schemeClr>
                        </a:solidFill>
                        <a:latin typeface="PT Sans" panose="020B0503020203020204" pitchFamily="34"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Abreviatura</a:t>
                      </a:r>
                      <a:endParaRPr lang="es-MX" dirty="0">
                        <a:solidFill>
                          <a:schemeClr val="bg2">
                            <a:lumMod val="50000"/>
                          </a:schemeClr>
                        </a:solidFill>
                        <a:latin typeface="PT Sans" panose="020B0503020203020204" pitchFamily="34"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Descripción</a:t>
                      </a:r>
                      <a:endParaRPr lang="es-MX" dirty="0">
                        <a:solidFill>
                          <a:schemeClr val="bg2">
                            <a:lumMod val="50000"/>
                          </a:schemeClr>
                        </a:solidFill>
                        <a:latin typeface="PT Sans" panose="020B0503020203020204" pitchFamily="34" charset="0"/>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95438498"/>
                  </a:ext>
                </a:extLst>
              </a:tr>
              <a:tr h="370840">
                <a:tc>
                  <a:txBody>
                    <a:bodyPr/>
                    <a:lstStyle/>
                    <a:p>
                      <a:r>
                        <a:rPr lang="es-MX" dirty="0" err="1">
                          <a:solidFill>
                            <a:schemeClr val="bg2">
                              <a:lumMod val="50000"/>
                            </a:schemeClr>
                          </a:solidFill>
                          <a:effectLst/>
                        </a:rPr>
                        <a:t>npm</a:t>
                      </a:r>
                      <a:r>
                        <a:rPr lang="es-MX" dirty="0">
                          <a:solidFill>
                            <a:schemeClr val="bg2">
                              <a:lumMod val="50000"/>
                            </a:schemeClr>
                          </a:solidFill>
                          <a:effectLst/>
                        </a:rPr>
                        <a:t> </a:t>
                      </a:r>
                      <a:r>
                        <a:rPr lang="es-MX" dirty="0" err="1">
                          <a:solidFill>
                            <a:schemeClr val="bg2">
                              <a:lumMod val="50000"/>
                            </a:schemeClr>
                          </a:solidFill>
                          <a:effectLst/>
                        </a:rPr>
                        <a:t>search</a:t>
                      </a:r>
                      <a:r>
                        <a:rPr lang="es-MX" dirty="0">
                          <a:solidFill>
                            <a:schemeClr val="bg2">
                              <a:lumMod val="50000"/>
                            </a:schemeClr>
                          </a:solidFill>
                          <a:effectLst/>
                        </a:rPr>
                        <a:t> &lt;palabra&gt;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err="1">
                          <a:solidFill>
                            <a:schemeClr val="bg2">
                              <a:lumMod val="50000"/>
                            </a:schemeClr>
                          </a:solidFill>
                          <a:effectLst/>
                        </a:rPr>
                        <a:t>npm</a:t>
                      </a:r>
                      <a:r>
                        <a:rPr lang="es-MX" dirty="0">
                          <a:solidFill>
                            <a:schemeClr val="bg2">
                              <a:lumMod val="50000"/>
                            </a:schemeClr>
                          </a:solidFill>
                          <a:effectLst/>
                        </a:rPr>
                        <a:t> s &lt;palabra&gt;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Realiza una búsqueda de paquetes en NPM.</a:t>
                      </a:r>
                      <a:endParaRPr lang="es-MX" dirty="0">
                        <a:solidFill>
                          <a:schemeClr val="bg2">
                            <a:lumMod val="50000"/>
                          </a:schemeClr>
                        </a:solidFill>
                        <a:latin typeface="PT Sans" panose="020B0503020203020204" pitchFamily="34" charset="0"/>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95433098"/>
                  </a:ext>
                </a:extLst>
              </a:tr>
              <a:tr h="370840">
                <a:tc>
                  <a:txBody>
                    <a:bodyPr/>
                    <a:lstStyle/>
                    <a:p>
                      <a:r>
                        <a:rPr lang="es-MX" dirty="0" err="1">
                          <a:solidFill>
                            <a:schemeClr val="bg2">
                              <a:lumMod val="50000"/>
                            </a:schemeClr>
                          </a:solidFill>
                          <a:effectLst/>
                        </a:rPr>
                        <a:t>npm</a:t>
                      </a:r>
                      <a:r>
                        <a:rPr lang="es-MX" dirty="0">
                          <a:solidFill>
                            <a:schemeClr val="bg2">
                              <a:lumMod val="50000"/>
                            </a:schemeClr>
                          </a:solidFill>
                          <a:effectLst/>
                        </a:rPr>
                        <a:t> </a:t>
                      </a:r>
                      <a:r>
                        <a:rPr lang="es-MX" dirty="0" err="1">
                          <a:solidFill>
                            <a:schemeClr val="bg2">
                              <a:lumMod val="50000"/>
                            </a:schemeClr>
                          </a:solidFill>
                          <a:effectLst/>
                        </a:rPr>
                        <a:t>install</a:t>
                      </a:r>
                      <a:r>
                        <a:rPr lang="es-MX" dirty="0">
                          <a:solidFill>
                            <a:schemeClr val="bg2">
                              <a:lumMod val="50000"/>
                            </a:schemeClr>
                          </a:solidFill>
                          <a:effectLst/>
                        </a:rPr>
                        <a:t> &lt;paquete&gt;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err="1">
                          <a:solidFill>
                            <a:schemeClr val="bg2">
                              <a:lumMod val="50000"/>
                            </a:schemeClr>
                          </a:solidFill>
                          <a:effectLst/>
                        </a:rPr>
                        <a:t>npm</a:t>
                      </a:r>
                      <a:r>
                        <a:rPr lang="es-MX" dirty="0">
                          <a:solidFill>
                            <a:schemeClr val="bg2">
                              <a:lumMod val="50000"/>
                            </a:schemeClr>
                          </a:solidFill>
                          <a:effectLst/>
                        </a:rPr>
                        <a:t> i &lt;paquete&gt;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Instala el paquete indicado en </a:t>
                      </a:r>
                      <a:r>
                        <a:rPr lang="es-ES" dirty="0" err="1">
                          <a:solidFill>
                            <a:schemeClr val="bg2">
                              <a:lumMod val="50000"/>
                            </a:schemeClr>
                          </a:solidFill>
                        </a:rPr>
                        <a:t>node_modules</a:t>
                      </a:r>
                      <a:r>
                        <a:rPr lang="es-ES" dirty="0">
                          <a:solidFill>
                            <a:schemeClr val="bg2">
                              <a:lumMod val="50000"/>
                            </a:schemeClr>
                          </a:solidFill>
                        </a:rPr>
                        <a:t>/.</a:t>
                      </a:r>
                      <a:endParaRPr lang="es-MX" dirty="0">
                        <a:solidFill>
                          <a:schemeClr val="bg2">
                            <a:lumMod val="50000"/>
                          </a:schemeClr>
                        </a:solidFill>
                        <a:latin typeface="PT Sans" panose="020B0503020203020204" pitchFamily="34" charset="0"/>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4340710"/>
                  </a:ext>
                </a:extLst>
              </a:tr>
              <a:tr h="370840">
                <a:tc>
                  <a:txBody>
                    <a:bodyPr/>
                    <a:lstStyle/>
                    <a:p>
                      <a:r>
                        <a:rPr lang="es-MX">
                          <a:solidFill>
                            <a:schemeClr val="bg2">
                              <a:lumMod val="50000"/>
                            </a:schemeClr>
                          </a:solidFill>
                          <a:effectLst/>
                        </a:rPr>
                        <a:t>npm uninstall &lt;paquete&gt;</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err="1">
                          <a:solidFill>
                            <a:schemeClr val="bg2">
                              <a:lumMod val="50000"/>
                            </a:schemeClr>
                          </a:solidFill>
                          <a:effectLst/>
                        </a:rPr>
                        <a:t>npm</a:t>
                      </a:r>
                      <a:r>
                        <a:rPr lang="es-MX" dirty="0">
                          <a:solidFill>
                            <a:schemeClr val="bg2">
                              <a:lumMod val="50000"/>
                            </a:schemeClr>
                          </a:solidFill>
                          <a:effectLst/>
                        </a:rPr>
                        <a:t> r &lt;paquete&gt;</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ES" dirty="0">
                          <a:solidFill>
                            <a:schemeClr val="bg2">
                              <a:lumMod val="50000"/>
                            </a:schemeClr>
                          </a:solidFill>
                        </a:rPr>
                        <a:t>Desinstala el paquete indicado, eliminándolo de </a:t>
                      </a:r>
                      <a:r>
                        <a:rPr lang="es-ES" dirty="0" err="1">
                          <a:solidFill>
                            <a:schemeClr val="bg2">
                              <a:lumMod val="50000"/>
                            </a:schemeClr>
                          </a:solidFill>
                        </a:rPr>
                        <a:t>node_modules</a:t>
                      </a:r>
                      <a:r>
                        <a:rPr lang="es-ES" dirty="0">
                          <a:solidFill>
                            <a:schemeClr val="bg2">
                              <a:lumMod val="50000"/>
                            </a:schemeClr>
                          </a:solidFill>
                        </a:rPr>
                        <a:t>/.</a:t>
                      </a:r>
                      <a:endParaRPr lang="es-MX" dirty="0">
                        <a:solidFill>
                          <a:schemeClr val="bg2">
                            <a:lumMod val="50000"/>
                          </a:schemeClr>
                        </a:solidFill>
                        <a:latin typeface="PT Sans" panose="020B0503020203020204" pitchFamily="34" charset="0"/>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4241536372"/>
                  </a:ext>
                </a:extLst>
              </a:tr>
            </a:tbl>
          </a:graphicData>
        </a:graphic>
      </p:graphicFrame>
      <p:sp>
        <p:nvSpPr>
          <p:cNvPr id="12" name="CuadroTexto 11">
            <a:extLst>
              <a:ext uri="{FF2B5EF4-FFF2-40B4-BE49-F238E27FC236}">
                <a16:creationId xmlns:a16="http://schemas.microsoft.com/office/drawing/2014/main" id="{FA288A7B-1F02-50E4-EAAF-D91A68442485}"/>
              </a:ext>
            </a:extLst>
          </p:cNvPr>
          <p:cNvSpPr txBox="1"/>
          <p:nvPr/>
        </p:nvSpPr>
        <p:spPr>
          <a:xfrm>
            <a:off x="1602304" y="3924389"/>
            <a:ext cx="5939391" cy="738664"/>
          </a:xfrm>
          <a:prstGeom prst="rect">
            <a:avLst/>
          </a:prstGeom>
          <a:solidFill>
            <a:schemeClr val="accent1"/>
          </a:solidFill>
          <a:ln w="28575">
            <a:solidFill>
              <a:schemeClr val="accent1">
                <a:lumMod val="75000"/>
              </a:schemeClr>
            </a:solidFill>
            <a:prstDash val="dash"/>
          </a:ln>
        </p:spPr>
        <p:txBody>
          <a:bodyPr wrap="square">
            <a:spAutoFit/>
          </a:bodyPr>
          <a:lstStyle/>
          <a:p>
            <a:pPr marL="152400" indent="0">
              <a:buNone/>
            </a:pPr>
            <a:r>
              <a:rPr lang="es-MX" dirty="0">
                <a:solidFill>
                  <a:schemeClr val="bg2">
                    <a:lumMod val="50000"/>
                  </a:schemeClr>
                </a:solidFill>
              </a:rPr>
              <a:t>Es posible abreviar o utilizar alias en ciertos comandos. Por ejemplo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add</a:t>
            </a:r>
            <a:r>
              <a:rPr lang="es-MX" dirty="0">
                <a:solidFill>
                  <a:schemeClr val="bg2">
                    <a:lumMod val="50000"/>
                  </a:schemeClr>
                </a:solidFill>
              </a:rPr>
              <a:t> o </a:t>
            </a:r>
            <a:r>
              <a:rPr lang="es-MX" dirty="0" err="1">
                <a:solidFill>
                  <a:schemeClr val="bg2">
                    <a:lumMod val="50000"/>
                  </a:schemeClr>
                </a:solidFill>
              </a:rPr>
              <a:t>npm</a:t>
            </a:r>
            <a:r>
              <a:rPr lang="es-MX" dirty="0">
                <a:solidFill>
                  <a:schemeClr val="bg2">
                    <a:lumMod val="50000"/>
                  </a:schemeClr>
                </a:solidFill>
              </a:rPr>
              <a:t> i son equivalentes a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install</a:t>
            </a:r>
            <a:r>
              <a:rPr lang="es-MX" dirty="0">
                <a:solidFill>
                  <a:schemeClr val="bg2">
                    <a:lumMod val="50000"/>
                  </a:schemeClr>
                </a:solidFill>
              </a:rPr>
              <a:t>, mientras que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unlink</a:t>
            </a:r>
            <a:r>
              <a:rPr lang="es-MX" dirty="0">
                <a:solidFill>
                  <a:schemeClr val="bg2">
                    <a:lumMod val="50000"/>
                  </a:schemeClr>
                </a:solidFill>
              </a:rPr>
              <a:t>,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remove</a:t>
            </a:r>
            <a:r>
              <a:rPr lang="es-MX" dirty="0">
                <a:solidFill>
                  <a:schemeClr val="bg2">
                    <a:lumMod val="50000"/>
                  </a:schemeClr>
                </a:solidFill>
              </a:rPr>
              <a:t>,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rm</a:t>
            </a:r>
            <a:r>
              <a:rPr lang="es-MX" dirty="0">
                <a:solidFill>
                  <a:schemeClr val="bg2">
                    <a:lumMod val="50000"/>
                  </a:schemeClr>
                </a:solidFill>
              </a:rPr>
              <a:t> o </a:t>
            </a:r>
            <a:r>
              <a:rPr lang="es-MX" dirty="0" err="1">
                <a:solidFill>
                  <a:schemeClr val="bg2">
                    <a:lumMod val="50000"/>
                  </a:schemeClr>
                </a:solidFill>
              </a:rPr>
              <a:t>npm</a:t>
            </a:r>
            <a:r>
              <a:rPr lang="es-MX" dirty="0">
                <a:solidFill>
                  <a:schemeClr val="bg2">
                    <a:lumMod val="50000"/>
                  </a:schemeClr>
                </a:solidFill>
              </a:rPr>
              <a:t> r son equivalentes a </a:t>
            </a:r>
            <a:r>
              <a:rPr lang="es-MX" dirty="0" err="1">
                <a:solidFill>
                  <a:schemeClr val="bg2">
                    <a:lumMod val="50000"/>
                  </a:schemeClr>
                </a:solidFill>
              </a:rPr>
              <a:t>npm</a:t>
            </a:r>
            <a:r>
              <a:rPr lang="es-MX" dirty="0">
                <a:solidFill>
                  <a:schemeClr val="bg2">
                    <a:lumMod val="50000"/>
                  </a:schemeClr>
                </a:solidFill>
              </a:rPr>
              <a:t> </a:t>
            </a:r>
            <a:r>
              <a:rPr lang="es-MX" dirty="0" err="1">
                <a:solidFill>
                  <a:schemeClr val="bg2">
                    <a:lumMod val="50000"/>
                  </a:schemeClr>
                </a:solidFill>
              </a:rPr>
              <a:t>uninstall</a:t>
            </a:r>
            <a:r>
              <a:rPr lang="es-MX" dirty="0">
                <a:solidFill>
                  <a:schemeClr val="bg2">
                    <a:lumMod val="50000"/>
                  </a:schemeClr>
                </a:solidFill>
              </a:rPr>
              <a:t>.</a:t>
            </a:r>
          </a:p>
        </p:txBody>
      </p:sp>
    </p:spTree>
    <p:extLst>
      <p:ext uri="{BB962C8B-B14F-4D97-AF65-F5344CB8AC3E}">
        <p14:creationId xmlns:p14="http://schemas.microsoft.com/office/powerpoint/2010/main" val="3442110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FBB47-31AE-956F-FBA4-53F4E646EB1E}"/>
              </a:ext>
            </a:extLst>
          </p:cNvPr>
          <p:cNvSpPr>
            <a:spLocks noGrp="1"/>
          </p:cNvSpPr>
          <p:nvPr>
            <p:ph type="title"/>
          </p:nvPr>
        </p:nvSpPr>
        <p:spPr/>
        <p:txBody>
          <a:bodyPr/>
          <a:lstStyle/>
          <a:p>
            <a:r>
              <a:rPr lang="es-MX" dirty="0"/>
              <a:t>Buscar paquetes de NPM</a:t>
            </a:r>
          </a:p>
        </p:txBody>
      </p:sp>
      <p:sp>
        <p:nvSpPr>
          <p:cNvPr id="3" name="Marcador de texto 2">
            <a:extLst>
              <a:ext uri="{FF2B5EF4-FFF2-40B4-BE49-F238E27FC236}">
                <a16:creationId xmlns:a16="http://schemas.microsoft.com/office/drawing/2014/main" id="{887B63EC-9C4C-B209-7CA4-126FEABDFCBC}"/>
              </a:ext>
            </a:extLst>
          </p:cNvPr>
          <p:cNvSpPr>
            <a:spLocks noGrp="1"/>
          </p:cNvSpPr>
          <p:nvPr>
            <p:ph type="body" idx="1"/>
          </p:nvPr>
        </p:nvSpPr>
        <p:spPr/>
        <p:txBody>
          <a:bodyPr/>
          <a:lstStyle/>
          <a:p>
            <a:pPr marL="152400" indent="0" algn="ctr">
              <a:buNone/>
            </a:pPr>
            <a:r>
              <a:rPr lang="es-ES" dirty="0"/>
              <a:t>Los paquetes de NPM podemos buscarlos a través del buscador de NPM, disponible en la web NPMjs.com. No obstante, también podemos utilizar el buscador de </a:t>
            </a:r>
            <a:r>
              <a:rPr lang="es-ES" dirty="0" err="1"/>
              <a:t>linea</a:t>
            </a:r>
            <a:r>
              <a:rPr lang="es-ES" dirty="0"/>
              <a:t> de comandos de </a:t>
            </a:r>
            <a:r>
              <a:rPr lang="es-ES" dirty="0" err="1"/>
              <a:t>npm</a:t>
            </a:r>
            <a:endParaRPr lang="es-MX" dirty="0"/>
          </a:p>
        </p:txBody>
      </p:sp>
      <p:sp>
        <p:nvSpPr>
          <p:cNvPr id="7" name="CuadroTexto 6">
            <a:extLst>
              <a:ext uri="{FF2B5EF4-FFF2-40B4-BE49-F238E27FC236}">
                <a16:creationId xmlns:a16="http://schemas.microsoft.com/office/drawing/2014/main" id="{D1E46DF5-DC8F-D581-6C47-FF1C7085BFBC}"/>
              </a:ext>
            </a:extLst>
          </p:cNvPr>
          <p:cNvSpPr txBox="1"/>
          <p:nvPr/>
        </p:nvSpPr>
        <p:spPr>
          <a:xfrm>
            <a:off x="3773244" y="3175603"/>
            <a:ext cx="2788921" cy="707886"/>
          </a:xfrm>
          <a:prstGeom prst="rect">
            <a:avLst/>
          </a:prstGeom>
          <a:noFill/>
        </p:spPr>
        <p:txBody>
          <a:bodyPr wrap="square">
            <a:spAutoFit/>
          </a:bodyPr>
          <a:lstStyle/>
          <a:p>
            <a:r>
              <a:rPr lang="es-MX" sz="2000" dirty="0" err="1">
                <a:solidFill>
                  <a:schemeClr val="bg2">
                    <a:lumMod val="50000"/>
                  </a:schemeClr>
                </a:solidFill>
              </a:rPr>
              <a:t>npm</a:t>
            </a:r>
            <a:r>
              <a:rPr lang="es-MX" sz="2000" dirty="0">
                <a:solidFill>
                  <a:schemeClr val="bg2">
                    <a:lumMod val="50000"/>
                  </a:schemeClr>
                </a:solidFill>
              </a:rPr>
              <a:t> </a:t>
            </a:r>
            <a:r>
              <a:rPr lang="es-MX" sz="2000" b="1" dirty="0" err="1">
                <a:solidFill>
                  <a:schemeClr val="bg2">
                    <a:lumMod val="50000"/>
                  </a:schemeClr>
                </a:solidFill>
              </a:rPr>
              <a:t>search</a:t>
            </a:r>
            <a:r>
              <a:rPr lang="es-MX" sz="2000" dirty="0">
                <a:solidFill>
                  <a:schemeClr val="bg2">
                    <a:lumMod val="50000"/>
                  </a:schemeClr>
                </a:solidFill>
              </a:rPr>
              <a:t> </a:t>
            </a:r>
            <a:r>
              <a:rPr lang="es-MX" sz="2000" dirty="0" err="1">
                <a:solidFill>
                  <a:schemeClr val="bg2">
                    <a:lumMod val="50000"/>
                  </a:schemeClr>
                </a:solidFill>
              </a:rPr>
              <a:t>howler</a:t>
            </a:r>
            <a:endParaRPr lang="es-MX" sz="2000" dirty="0">
              <a:solidFill>
                <a:schemeClr val="bg2">
                  <a:lumMod val="50000"/>
                </a:schemeClr>
              </a:solidFill>
            </a:endParaRPr>
          </a:p>
          <a:p>
            <a:r>
              <a:rPr lang="es-MX" sz="2000" dirty="0" err="1">
                <a:solidFill>
                  <a:schemeClr val="bg2">
                    <a:lumMod val="50000"/>
                  </a:schemeClr>
                </a:solidFill>
              </a:rPr>
              <a:t>npm</a:t>
            </a:r>
            <a:r>
              <a:rPr lang="es-MX" sz="2000" dirty="0">
                <a:solidFill>
                  <a:schemeClr val="bg2">
                    <a:lumMod val="50000"/>
                  </a:schemeClr>
                </a:solidFill>
              </a:rPr>
              <a:t> </a:t>
            </a:r>
            <a:r>
              <a:rPr lang="es-MX" sz="2000" b="1" dirty="0">
                <a:solidFill>
                  <a:schemeClr val="bg2">
                    <a:lumMod val="50000"/>
                  </a:schemeClr>
                </a:solidFill>
              </a:rPr>
              <a:t>show</a:t>
            </a:r>
            <a:r>
              <a:rPr lang="es-MX" sz="2000" dirty="0">
                <a:solidFill>
                  <a:schemeClr val="bg2">
                    <a:lumMod val="50000"/>
                  </a:schemeClr>
                </a:solidFill>
              </a:rPr>
              <a:t> </a:t>
            </a:r>
            <a:r>
              <a:rPr lang="es-MX" sz="2000" dirty="0" err="1">
                <a:solidFill>
                  <a:schemeClr val="bg2">
                    <a:lumMod val="50000"/>
                  </a:schemeClr>
                </a:solidFill>
              </a:rPr>
              <a:t>howler</a:t>
            </a:r>
            <a:endParaRPr lang="es-MX" sz="2000" dirty="0">
              <a:solidFill>
                <a:schemeClr val="bg2">
                  <a:lumMod val="50000"/>
                </a:schemeClr>
              </a:solidFill>
            </a:endParaRPr>
          </a:p>
        </p:txBody>
      </p:sp>
      <p:cxnSp>
        <p:nvCxnSpPr>
          <p:cNvPr id="9" name="Conector: angular 8">
            <a:extLst>
              <a:ext uri="{FF2B5EF4-FFF2-40B4-BE49-F238E27FC236}">
                <a16:creationId xmlns:a16="http://schemas.microsoft.com/office/drawing/2014/main" id="{0CFE32F8-A3DC-6769-2350-DBCD128DFF21}"/>
              </a:ext>
            </a:extLst>
          </p:cNvPr>
          <p:cNvCxnSpPr>
            <a:cxnSpLocks/>
          </p:cNvCxnSpPr>
          <p:nvPr/>
        </p:nvCxnSpPr>
        <p:spPr>
          <a:xfrm rot="16200000" flipH="1">
            <a:off x="4667476" y="2373944"/>
            <a:ext cx="1000457" cy="602862"/>
          </a:xfrm>
          <a:prstGeom prst="bentConnector3">
            <a:avLst>
              <a:gd name="adj1" fmla="val -1808"/>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604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2CEEC-3324-851B-CDF8-EDA2A8CB4C5A}"/>
              </a:ext>
            </a:extLst>
          </p:cNvPr>
          <p:cNvSpPr>
            <a:spLocks noGrp="1"/>
          </p:cNvSpPr>
          <p:nvPr>
            <p:ph type="title"/>
          </p:nvPr>
        </p:nvSpPr>
        <p:spPr/>
        <p:txBody>
          <a:bodyPr/>
          <a:lstStyle/>
          <a:p>
            <a:r>
              <a:rPr lang="es-ES" dirty="0"/>
              <a:t>Instalar paquetes de NPM</a:t>
            </a:r>
            <a:endParaRPr lang="es-MX" dirty="0"/>
          </a:p>
        </p:txBody>
      </p:sp>
      <p:sp>
        <p:nvSpPr>
          <p:cNvPr id="3" name="Marcador de texto 2">
            <a:extLst>
              <a:ext uri="{FF2B5EF4-FFF2-40B4-BE49-F238E27FC236}">
                <a16:creationId xmlns:a16="http://schemas.microsoft.com/office/drawing/2014/main" id="{5A6834C9-01FE-1F48-B663-E5A1EDEC145C}"/>
              </a:ext>
            </a:extLst>
          </p:cNvPr>
          <p:cNvSpPr>
            <a:spLocks noGrp="1"/>
          </p:cNvSpPr>
          <p:nvPr>
            <p:ph type="body" idx="1"/>
          </p:nvPr>
        </p:nvSpPr>
        <p:spPr/>
        <p:txBody>
          <a:bodyPr/>
          <a:lstStyle/>
          <a:p>
            <a:pPr marL="152400" indent="0">
              <a:buNone/>
            </a:pPr>
            <a:r>
              <a:rPr lang="es-ES" dirty="0"/>
              <a:t>Para instalar un paquete en un proyecto, simplemente debemos utilizar el comando </a:t>
            </a:r>
            <a:r>
              <a:rPr lang="es-ES" b="1" dirty="0" err="1"/>
              <a:t>npm</a:t>
            </a:r>
            <a:r>
              <a:rPr lang="es-ES" b="1" dirty="0"/>
              <a:t> </a:t>
            </a:r>
            <a:r>
              <a:rPr lang="es-ES" b="1" dirty="0" err="1"/>
              <a:t>install</a:t>
            </a:r>
            <a:r>
              <a:rPr lang="es-ES" dirty="0"/>
              <a:t>, situados en la carpeta de nuestro proyecto. </a:t>
            </a:r>
          </a:p>
          <a:p>
            <a:pPr marL="152400" indent="0">
              <a:buNone/>
            </a:pPr>
            <a:endParaRPr lang="es-ES" dirty="0"/>
          </a:p>
          <a:p>
            <a:pPr marL="152400" indent="0">
              <a:buNone/>
            </a:pPr>
            <a:r>
              <a:rPr lang="es-ES" dirty="0"/>
              <a:t>Esto instalará dicho paquete y todas sus dependencias en la carpeta </a:t>
            </a:r>
            <a:r>
              <a:rPr lang="es-ES" b="1" dirty="0" err="1"/>
              <a:t>node_modules</a:t>
            </a:r>
            <a:r>
              <a:rPr lang="es-ES" b="1" dirty="0"/>
              <a:t>/</a:t>
            </a:r>
            <a:r>
              <a:rPr lang="es-ES" dirty="0"/>
              <a:t>, a la vez que actualiza el fichero </a:t>
            </a:r>
            <a:r>
              <a:rPr lang="es-ES" b="1" dirty="0" err="1"/>
              <a:t>package.json</a:t>
            </a:r>
            <a:r>
              <a:rPr lang="es-ES" b="1" dirty="0"/>
              <a:t> </a:t>
            </a:r>
            <a:r>
              <a:rPr lang="es-ES" dirty="0"/>
              <a:t>añadiendo el paquete y su versión como una dependencia del proyecto.</a:t>
            </a:r>
            <a:endParaRPr lang="es-MX" dirty="0"/>
          </a:p>
        </p:txBody>
      </p:sp>
    </p:spTree>
    <p:extLst>
      <p:ext uri="{BB962C8B-B14F-4D97-AF65-F5344CB8AC3E}">
        <p14:creationId xmlns:p14="http://schemas.microsoft.com/office/powerpoint/2010/main" val="2513345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28544-7F88-FF79-CF07-C0D605D61A7A}"/>
              </a:ext>
            </a:extLst>
          </p:cNvPr>
          <p:cNvSpPr>
            <a:spLocks noGrp="1"/>
          </p:cNvSpPr>
          <p:nvPr>
            <p:ph type="title"/>
          </p:nvPr>
        </p:nvSpPr>
        <p:spPr/>
        <p:txBody>
          <a:bodyPr/>
          <a:lstStyle/>
          <a:p>
            <a:r>
              <a:rPr lang="es-ES" dirty="0"/>
              <a:t>Formas de instalar un paquete</a:t>
            </a:r>
            <a:endParaRPr lang="es-MX" dirty="0"/>
          </a:p>
        </p:txBody>
      </p:sp>
      <p:graphicFrame>
        <p:nvGraphicFramePr>
          <p:cNvPr id="3" name="Tabla 3">
            <a:extLst>
              <a:ext uri="{FF2B5EF4-FFF2-40B4-BE49-F238E27FC236}">
                <a16:creationId xmlns:a16="http://schemas.microsoft.com/office/drawing/2014/main" id="{58E1E7B7-99F6-8267-5F8D-41C4F3DA7FB9}"/>
              </a:ext>
            </a:extLst>
          </p:cNvPr>
          <p:cNvGraphicFramePr>
            <a:graphicFrameLocks noGrp="1"/>
          </p:cNvGraphicFramePr>
          <p:nvPr>
            <p:extLst>
              <p:ext uri="{D42A27DB-BD31-4B8C-83A1-F6EECF244321}">
                <p14:modId xmlns:p14="http://schemas.microsoft.com/office/powerpoint/2010/main" val="4131445856"/>
              </p:ext>
            </p:extLst>
          </p:nvPr>
        </p:nvGraphicFramePr>
        <p:xfrm>
          <a:off x="1653208" y="1401970"/>
          <a:ext cx="6096000" cy="31750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447312781"/>
                    </a:ext>
                  </a:extLst>
                </a:gridCol>
                <a:gridCol w="2032000">
                  <a:extLst>
                    <a:ext uri="{9D8B030D-6E8A-4147-A177-3AD203B41FA5}">
                      <a16:colId xmlns:a16="http://schemas.microsoft.com/office/drawing/2014/main" val="2424951125"/>
                    </a:ext>
                  </a:extLst>
                </a:gridCol>
                <a:gridCol w="2032000">
                  <a:extLst>
                    <a:ext uri="{9D8B030D-6E8A-4147-A177-3AD203B41FA5}">
                      <a16:colId xmlns:a16="http://schemas.microsoft.com/office/drawing/2014/main" val="1189252857"/>
                    </a:ext>
                  </a:extLst>
                </a:gridCol>
              </a:tblGrid>
              <a:tr h="370840">
                <a:tc>
                  <a:txBody>
                    <a:bodyPr/>
                    <a:lstStyle/>
                    <a:p>
                      <a:r>
                        <a:rPr lang="es-MX">
                          <a:solidFill>
                            <a:schemeClr val="bg2">
                              <a:lumMod val="50000"/>
                            </a:schemeClr>
                          </a:solidFill>
                          <a:effectLst/>
                        </a:rPr>
                        <a:t>Comando</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Formato largo</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Descripción</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225633873"/>
                  </a:ext>
                </a:extLst>
              </a:tr>
              <a:tr h="370840">
                <a:tc>
                  <a:txBody>
                    <a:bodyPr/>
                    <a:lstStyle/>
                    <a:p>
                      <a:r>
                        <a:rPr lang="es-MX">
                          <a:solidFill>
                            <a:schemeClr val="bg2">
                              <a:lumMod val="50000"/>
                            </a:schemeClr>
                          </a:solidFill>
                          <a:effectLst/>
                        </a:rPr>
                        <a:t>npm install -D</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dirty="0">
                          <a:solidFill>
                            <a:schemeClr val="bg2">
                              <a:lumMod val="50000"/>
                            </a:schemeClr>
                          </a:solidFill>
                          <a:effectLst/>
                        </a:rPr>
                        <a:t>--</a:t>
                      </a:r>
                      <a:r>
                        <a:rPr lang="es-MX" dirty="0" err="1">
                          <a:solidFill>
                            <a:schemeClr val="bg2">
                              <a:lumMod val="50000"/>
                            </a:schemeClr>
                          </a:solidFill>
                          <a:effectLst/>
                        </a:rPr>
                        <a:t>save-dev</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Instala el paquete en el proyecto, como </a:t>
                      </a:r>
                      <a:r>
                        <a:rPr lang="es-ES" b="1" dirty="0">
                          <a:solidFill>
                            <a:schemeClr val="bg2">
                              <a:lumMod val="50000"/>
                            </a:schemeClr>
                          </a:solidFill>
                          <a:effectLst/>
                        </a:rPr>
                        <a:t>dependencia de desarrollo</a:t>
                      </a:r>
                      <a:r>
                        <a:rPr lang="es-ES" dirty="0">
                          <a:solidFill>
                            <a:schemeClr val="bg2">
                              <a:lumMod val="50000"/>
                            </a:schemeClr>
                          </a:solidFill>
                          <a:effectLst/>
                        </a:rPr>
                        <a:t>.</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159820103"/>
                  </a:ext>
                </a:extLst>
              </a:tr>
              <a:tr h="370840">
                <a:tc>
                  <a:txBody>
                    <a:bodyPr/>
                    <a:lstStyle/>
                    <a:p>
                      <a:r>
                        <a:rPr lang="es-MX">
                          <a:solidFill>
                            <a:schemeClr val="bg2">
                              <a:lumMod val="50000"/>
                            </a:schemeClr>
                          </a:solidFill>
                          <a:effectLst/>
                        </a:rPr>
                        <a:t>npm install</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--save-prod</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Instala el paquete en el proyecto, como </a:t>
                      </a:r>
                      <a:r>
                        <a:rPr lang="es-ES" b="1" dirty="0">
                          <a:solidFill>
                            <a:schemeClr val="bg2">
                              <a:lumMod val="50000"/>
                            </a:schemeClr>
                          </a:solidFill>
                          <a:effectLst/>
                        </a:rPr>
                        <a:t>dependencia de producción</a:t>
                      </a:r>
                      <a:r>
                        <a:rPr lang="es-ES" dirty="0">
                          <a:solidFill>
                            <a:schemeClr val="bg2">
                              <a:lumMod val="50000"/>
                            </a:schemeClr>
                          </a:solidFill>
                          <a:effectLst/>
                        </a:rPr>
                        <a:t>.</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722923824"/>
                  </a:ext>
                </a:extLst>
              </a:tr>
              <a:tr h="370840">
                <a:tc>
                  <a:txBody>
                    <a:bodyPr/>
                    <a:lstStyle/>
                    <a:p>
                      <a:r>
                        <a:rPr lang="es-MX">
                          <a:solidFill>
                            <a:schemeClr val="bg2">
                              <a:lumMod val="50000"/>
                            </a:schemeClr>
                          </a:solidFill>
                          <a:effectLst/>
                        </a:rPr>
                        <a:t>npm install -g</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--global</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Instala el paquete en el sistema, </a:t>
                      </a:r>
                      <a:r>
                        <a:rPr lang="es-ES" b="1" dirty="0">
                          <a:solidFill>
                            <a:schemeClr val="bg2">
                              <a:lumMod val="50000"/>
                            </a:schemeClr>
                          </a:solidFill>
                          <a:effectLst/>
                        </a:rPr>
                        <a:t>sin asociarlo al proyecto</a:t>
                      </a:r>
                      <a:r>
                        <a:rPr lang="es-ES" dirty="0">
                          <a:solidFill>
                            <a:schemeClr val="bg2">
                              <a:lumMod val="50000"/>
                            </a:schemeClr>
                          </a:solidFill>
                          <a:effectLst/>
                        </a:rPr>
                        <a:t>.</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675822171"/>
                  </a:ext>
                </a:extLst>
              </a:tr>
            </a:tbl>
          </a:graphicData>
        </a:graphic>
      </p:graphicFrame>
    </p:spTree>
    <p:extLst>
      <p:ext uri="{BB962C8B-B14F-4D97-AF65-F5344CB8AC3E}">
        <p14:creationId xmlns:p14="http://schemas.microsoft.com/office/powerpoint/2010/main" val="733033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FCB1F4-D0C7-8893-61FF-7922B20D4F37}"/>
              </a:ext>
            </a:extLst>
          </p:cNvPr>
          <p:cNvSpPr>
            <a:spLocks noGrp="1"/>
          </p:cNvSpPr>
          <p:nvPr>
            <p:ph type="body" idx="1"/>
          </p:nvPr>
        </p:nvSpPr>
        <p:spPr>
          <a:xfrm>
            <a:off x="806812" y="1093296"/>
            <a:ext cx="3685675" cy="3101700"/>
          </a:xfrm>
        </p:spPr>
        <p:txBody>
          <a:bodyPr/>
          <a:lstStyle/>
          <a:p>
            <a:pPr marL="152400" indent="0">
              <a:buNone/>
            </a:pPr>
            <a:r>
              <a:rPr lang="es-ES" dirty="0"/>
              <a:t>Las </a:t>
            </a:r>
            <a:r>
              <a:rPr lang="es-ES" b="1" dirty="0"/>
              <a:t>dependencias</a:t>
            </a:r>
            <a:r>
              <a:rPr lang="es-ES" dirty="0"/>
              <a:t> de desarrollo son aquellos paquetes que necesitamos en un proyecto mientras estamos desarrollándolo, pero una vez tenemos el código generado del proyecto, no vuelven a hacer falta.</a:t>
            </a:r>
          </a:p>
          <a:p>
            <a:pPr marL="152400" indent="0">
              <a:buNone/>
            </a:pPr>
            <a:endParaRPr lang="es-MX" dirty="0"/>
          </a:p>
          <a:p>
            <a:pPr marL="152400" indent="0">
              <a:buNone/>
            </a:pPr>
            <a:r>
              <a:rPr lang="es-ES" dirty="0"/>
              <a:t>Los paquetes instalados con el </a:t>
            </a:r>
            <a:r>
              <a:rPr lang="es-ES" dirty="0" err="1"/>
              <a:t>flag</a:t>
            </a:r>
            <a:r>
              <a:rPr lang="es-ES" dirty="0"/>
              <a:t> </a:t>
            </a:r>
            <a:r>
              <a:rPr lang="es-ES" b="1" dirty="0"/>
              <a:t>--</a:t>
            </a:r>
            <a:r>
              <a:rPr lang="es-ES" b="1" dirty="0" err="1"/>
              <a:t>save-dev</a:t>
            </a:r>
            <a:r>
              <a:rPr lang="es-ES" b="1" dirty="0"/>
              <a:t> </a:t>
            </a:r>
            <a:r>
              <a:rPr lang="es-ES" dirty="0"/>
              <a:t>o </a:t>
            </a:r>
            <a:r>
              <a:rPr lang="es-ES" b="1" dirty="0"/>
              <a:t>-D </a:t>
            </a:r>
            <a:r>
              <a:rPr lang="es-ES" dirty="0"/>
              <a:t>se instalan en esta modalidad, guardándolos en la sección </a:t>
            </a:r>
            <a:r>
              <a:rPr lang="es-ES" dirty="0" err="1"/>
              <a:t>devDependences</a:t>
            </a:r>
            <a:r>
              <a:rPr lang="es-ES" dirty="0"/>
              <a:t> del fichero </a:t>
            </a:r>
            <a:r>
              <a:rPr lang="es-ES" dirty="0" err="1"/>
              <a:t>package.json</a:t>
            </a:r>
            <a:r>
              <a:rPr lang="es-ES" dirty="0"/>
              <a:t>.</a:t>
            </a:r>
            <a:endParaRPr lang="es-MX" dirty="0"/>
          </a:p>
          <a:p>
            <a:pPr marL="152400" indent="0">
              <a:buNone/>
            </a:pPr>
            <a:endParaRPr lang="es-MX" dirty="0"/>
          </a:p>
        </p:txBody>
      </p:sp>
      <p:sp>
        <p:nvSpPr>
          <p:cNvPr id="6" name="CuadroTexto 5">
            <a:extLst>
              <a:ext uri="{FF2B5EF4-FFF2-40B4-BE49-F238E27FC236}">
                <a16:creationId xmlns:a16="http://schemas.microsoft.com/office/drawing/2014/main" id="{DEF15E99-C15F-A6C1-F20F-ADFD7A55C064}"/>
              </a:ext>
            </a:extLst>
          </p:cNvPr>
          <p:cNvSpPr txBox="1"/>
          <p:nvPr/>
        </p:nvSpPr>
        <p:spPr>
          <a:xfrm>
            <a:off x="4651515" y="1607654"/>
            <a:ext cx="4179168" cy="1477328"/>
          </a:xfrm>
          <a:prstGeom prst="rect">
            <a:avLst/>
          </a:prstGeom>
          <a:solidFill>
            <a:schemeClr val="bg1"/>
          </a:solidFill>
          <a:ln w="28575">
            <a:solidFill>
              <a:schemeClr val="accent1">
                <a:lumMod val="75000"/>
              </a:schemeClr>
            </a:solidFill>
            <a:prstDash val="dash"/>
          </a:ln>
        </p:spPr>
        <p:txBody>
          <a:bodyPr wrap="square">
            <a:spAutoFit/>
          </a:bodyPr>
          <a:lstStyle/>
          <a:p>
            <a:r>
              <a:rPr lang="es-MX" sz="2000" b="1" dirty="0" err="1">
                <a:solidFill>
                  <a:schemeClr val="bg2">
                    <a:lumMod val="50000"/>
                  </a:schemeClr>
                </a:solidFill>
              </a:rPr>
              <a:t>npm</a:t>
            </a:r>
            <a:r>
              <a:rPr lang="es-MX" sz="2000" b="1" dirty="0">
                <a:solidFill>
                  <a:schemeClr val="bg2">
                    <a:lumMod val="50000"/>
                  </a:schemeClr>
                </a:solidFill>
              </a:rPr>
              <a:t> </a:t>
            </a:r>
            <a:r>
              <a:rPr lang="es-MX" sz="2000" b="1" dirty="0" err="1">
                <a:solidFill>
                  <a:schemeClr val="bg2">
                    <a:lumMod val="50000"/>
                  </a:schemeClr>
                </a:solidFill>
              </a:rPr>
              <a:t>install</a:t>
            </a:r>
            <a:r>
              <a:rPr lang="es-MX" sz="2000" b="1" dirty="0">
                <a:solidFill>
                  <a:schemeClr val="bg2">
                    <a:lumMod val="50000"/>
                  </a:schemeClr>
                </a:solidFill>
              </a:rPr>
              <a:t> --</a:t>
            </a:r>
            <a:r>
              <a:rPr lang="es-MX" sz="2000" b="1" dirty="0" err="1">
                <a:solidFill>
                  <a:schemeClr val="bg2">
                    <a:lumMod val="50000"/>
                  </a:schemeClr>
                </a:solidFill>
              </a:rPr>
              <a:t>save-dev</a:t>
            </a:r>
            <a:r>
              <a:rPr lang="es-MX" sz="2000" b="1" dirty="0">
                <a:solidFill>
                  <a:schemeClr val="bg2">
                    <a:lumMod val="50000"/>
                  </a:schemeClr>
                </a:solidFill>
              </a:rPr>
              <a:t> </a:t>
            </a:r>
            <a:r>
              <a:rPr lang="es-MX" sz="2000" b="1" dirty="0" err="1">
                <a:solidFill>
                  <a:schemeClr val="bg2">
                    <a:lumMod val="50000"/>
                  </a:schemeClr>
                </a:solidFill>
              </a:rPr>
              <a:t>gh-pages</a:t>
            </a:r>
            <a:endParaRPr lang="es-MX" sz="2000" b="1" dirty="0">
              <a:solidFill>
                <a:schemeClr val="bg2">
                  <a:lumMod val="50000"/>
                </a:schemeClr>
              </a:solidFill>
            </a:endParaRPr>
          </a:p>
          <a:p>
            <a:endParaRPr lang="es-MX" dirty="0">
              <a:solidFill>
                <a:schemeClr val="bg2">
                  <a:lumMod val="50000"/>
                </a:schemeClr>
              </a:solidFill>
            </a:endParaRPr>
          </a:p>
          <a:p>
            <a:r>
              <a:rPr lang="es-ES" dirty="0">
                <a:solidFill>
                  <a:schemeClr val="bg2">
                    <a:lumMod val="50000"/>
                  </a:schemeClr>
                </a:solidFill>
              </a:rPr>
              <a:t>Librería y comando CLI para desplegar fácilmente un proyecto en GitHub Pages. Como se trata de un paquete que no es necesario incluir en la web final (se utiliza en desarrollo para desplegar).</a:t>
            </a:r>
            <a:endParaRPr lang="es-MX" dirty="0">
              <a:solidFill>
                <a:schemeClr val="bg2">
                  <a:lumMod val="50000"/>
                </a:schemeClr>
              </a:solidFill>
            </a:endParaRPr>
          </a:p>
        </p:txBody>
      </p:sp>
    </p:spTree>
    <p:extLst>
      <p:ext uri="{BB962C8B-B14F-4D97-AF65-F5344CB8AC3E}">
        <p14:creationId xmlns:p14="http://schemas.microsoft.com/office/powerpoint/2010/main" val="172981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04"/>
        <p:cNvGrpSpPr/>
        <p:nvPr/>
      </p:nvGrpSpPr>
      <p:grpSpPr>
        <a:xfrm>
          <a:off x="0" y="0"/>
          <a:ext cx="0" cy="0"/>
          <a:chOff x="0" y="0"/>
          <a:chExt cx="0" cy="0"/>
        </a:xfrm>
      </p:grpSpPr>
      <p:sp>
        <p:nvSpPr>
          <p:cNvPr id="6305" name="Google Shape;6305;p79"/>
          <p:cNvSpPr txBox="1">
            <a:spLocks noGrp="1"/>
          </p:cNvSpPr>
          <p:nvPr>
            <p:ph type="title"/>
          </p:nvPr>
        </p:nvSpPr>
        <p:spPr>
          <a:xfrm>
            <a:off x="1114925" y="539500"/>
            <a:ext cx="708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6306" name="Google Shape;6306;p79"/>
          <p:cNvSpPr txBox="1">
            <a:spLocks noGrp="1"/>
          </p:cNvSpPr>
          <p:nvPr>
            <p:ph type="body" idx="1"/>
          </p:nvPr>
        </p:nvSpPr>
        <p:spPr>
          <a:xfrm>
            <a:off x="1114925" y="1112200"/>
            <a:ext cx="5965813" cy="31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rPr>
              <a:t>JavaScript es un lenguaje de programación multiplataforma orientado a objetos que se utiliza para hacer que las páginas web sean interactivas, esto es mediante el uso de objetos y clases que permiten abstraer objetos del mundo real.</a:t>
            </a:r>
            <a:endParaRPr dirty="0">
              <a:solidFill>
                <a:schemeClr val="dk1"/>
              </a:solidFill>
            </a:endParaRPr>
          </a:p>
        </p:txBody>
      </p:sp>
      <p:pic>
        <p:nvPicPr>
          <p:cNvPr id="1026" name="Picture 2" descr="Qué es JavaScript y cómo funciona? - Branding &amp; Marketing Consulting |  HORIZONTE">
            <a:extLst>
              <a:ext uri="{FF2B5EF4-FFF2-40B4-BE49-F238E27FC236}">
                <a16:creationId xmlns:a16="http://schemas.microsoft.com/office/drawing/2014/main" id="{8701CE0C-D593-AC74-47D1-B095C81DAA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46" r="12193"/>
          <a:stretch/>
        </p:blipFill>
        <p:spPr bwMode="auto">
          <a:xfrm>
            <a:off x="1829415" y="2091103"/>
            <a:ext cx="4536831" cy="28728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C2426B4-3DCE-B5F7-B112-AC9CB396C6BC}"/>
              </a:ext>
            </a:extLst>
          </p:cNvPr>
          <p:cNvSpPr>
            <a:spLocks noGrp="1"/>
          </p:cNvSpPr>
          <p:nvPr>
            <p:ph type="body" idx="1"/>
          </p:nvPr>
        </p:nvSpPr>
        <p:spPr>
          <a:xfrm>
            <a:off x="896264" y="1020900"/>
            <a:ext cx="3303255" cy="3101700"/>
          </a:xfrm>
        </p:spPr>
        <p:txBody>
          <a:bodyPr/>
          <a:lstStyle/>
          <a:p>
            <a:pPr marL="152400" indent="0">
              <a:buNone/>
            </a:pPr>
            <a:r>
              <a:rPr lang="es-ES" dirty="0"/>
              <a:t>las dependencias de </a:t>
            </a:r>
            <a:r>
              <a:rPr lang="es-ES" b="1" dirty="0"/>
              <a:t>producción</a:t>
            </a:r>
            <a:r>
              <a:rPr lang="es-ES" dirty="0"/>
              <a:t> son aquellos paquetes que necesitamos tener en la web final generada, como librerías </a:t>
            </a:r>
            <a:r>
              <a:rPr lang="es-ES" dirty="0" err="1"/>
              <a:t>Javascript</a:t>
            </a:r>
            <a:r>
              <a:rPr lang="es-ES" dirty="0"/>
              <a:t> necesarias para su funcionamiento o paquetes similares. Los paquetes instalados con el </a:t>
            </a:r>
            <a:r>
              <a:rPr lang="es-ES" dirty="0" err="1"/>
              <a:t>flag</a:t>
            </a:r>
            <a:r>
              <a:rPr lang="es-ES" dirty="0"/>
              <a:t> </a:t>
            </a:r>
            <a:r>
              <a:rPr lang="es-ES" b="1" dirty="0"/>
              <a:t>--</a:t>
            </a:r>
            <a:r>
              <a:rPr lang="es-ES" b="1" dirty="0" err="1"/>
              <a:t>save-prod</a:t>
            </a:r>
            <a:r>
              <a:rPr lang="es-ES" dirty="0"/>
              <a:t>, </a:t>
            </a:r>
            <a:r>
              <a:rPr lang="es-ES" b="1" dirty="0"/>
              <a:t>-P </a:t>
            </a:r>
            <a:r>
              <a:rPr lang="es-ES" dirty="0"/>
              <a:t>o directamente sin ningún </a:t>
            </a:r>
            <a:r>
              <a:rPr lang="es-ES" dirty="0" err="1"/>
              <a:t>flag</a:t>
            </a:r>
            <a:r>
              <a:rPr lang="es-ES" dirty="0"/>
              <a:t> se instalan en esta modalidad, guardándolos en la sección </a:t>
            </a:r>
            <a:r>
              <a:rPr lang="es-ES" dirty="0" err="1"/>
              <a:t>dependences</a:t>
            </a:r>
            <a:r>
              <a:rPr lang="es-ES" dirty="0"/>
              <a:t> del fichero </a:t>
            </a:r>
            <a:r>
              <a:rPr lang="es-ES" b="1" dirty="0" err="1"/>
              <a:t>package.json</a:t>
            </a:r>
            <a:r>
              <a:rPr lang="es-ES" dirty="0"/>
              <a:t>.</a:t>
            </a:r>
          </a:p>
          <a:p>
            <a:pPr marL="152400" indent="0">
              <a:buNone/>
            </a:pPr>
            <a:endParaRPr lang="es-ES" dirty="0"/>
          </a:p>
          <a:p>
            <a:pPr marL="152400" indent="0">
              <a:buNone/>
            </a:pPr>
            <a:endParaRPr lang="es-MX" dirty="0"/>
          </a:p>
        </p:txBody>
      </p:sp>
      <p:sp>
        <p:nvSpPr>
          <p:cNvPr id="16" name="CuadroTexto 15">
            <a:extLst>
              <a:ext uri="{FF2B5EF4-FFF2-40B4-BE49-F238E27FC236}">
                <a16:creationId xmlns:a16="http://schemas.microsoft.com/office/drawing/2014/main" id="{ECDFBE00-E832-DC9E-19D3-E9E369E70DA0}"/>
              </a:ext>
            </a:extLst>
          </p:cNvPr>
          <p:cNvSpPr txBox="1"/>
          <p:nvPr/>
        </p:nvSpPr>
        <p:spPr>
          <a:xfrm>
            <a:off x="4356803" y="1132949"/>
            <a:ext cx="4179168" cy="2339102"/>
          </a:xfrm>
          <a:prstGeom prst="rect">
            <a:avLst/>
          </a:prstGeom>
          <a:solidFill>
            <a:schemeClr val="bg1"/>
          </a:solidFill>
          <a:ln w="28575">
            <a:solidFill>
              <a:schemeClr val="accent1">
                <a:lumMod val="75000"/>
              </a:schemeClr>
            </a:solidFill>
            <a:prstDash val="dash"/>
          </a:ln>
        </p:spPr>
        <p:txBody>
          <a:bodyPr wrap="square">
            <a:spAutoFit/>
          </a:bodyPr>
          <a:lstStyle/>
          <a:p>
            <a:r>
              <a:rPr lang="es-MX" sz="2000" b="1" dirty="0" err="1">
                <a:solidFill>
                  <a:schemeClr val="bg2">
                    <a:lumMod val="50000"/>
                  </a:schemeClr>
                </a:solidFill>
              </a:rPr>
              <a:t>npm</a:t>
            </a:r>
            <a:r>
              <a:rPr lang="es-MX" sz="2000" b="1" dirty="0">
                <a:solidFill>
                  <a:schemeClr val="bg2">
                    <a:lumMod val="50000"/>
                  </a:schemeClr>
                </a:solidFill>
              </a:rPr>
              <a:t> </a:t>
            </a:r>
            <a:r>
              <a:rPr lang="es-MX" sz="2000" b="1" dirty="0" err="1">
                <a:solidFill>
                  <a:schemeClr val="bg2">
                    <a:lumMod val="50000"/>
                  </a:schemeClr>
                </a:solidFill>
              </a:rPr>
              <a:t>install</a:t>
            </a:r>
            <a:r>
              <a:rPr lang="es-MX" sz="2000" b="1" dirty="0">
                <a:solidFill>
                  <a:schemeClr val="bg2">
                    <a:lumMod val="50000"/>
                  </a:schemeClr>
                </a:solidFill>
              </a:rPr>
              <a:t> </a:t>
            </a:r>
            <a:r>
              <a:rPr lang="es-MX" sz="2000" b="1" dirty="0" err="1">
                <a:solidFill>
                  <a:schemeClr val="bg2">
                    <a:lumMod val="50000"/>
                  </a:schemeClr>
                </a:solidFill>
              </a:rPr>
              <a:t>howler</a:t>
            </a:r>
            <a:endParaRPr lang="es-MX" sz="2000" b="1" dirty="0">
              <a:solidFill>
                <a:schemeClr val="bg2">
                  <a:lumMod val="50000"/>
                </a:schemeClr>
              </a:solidFill>
            </a:endParaRPr>
          </a:p>
          <a:p>
            <a:endParaRPr lang="es-ES" dirty="0">
              <a:solidFill>
                <a:schemeClr val="bg2">
                  <a:lumMod val="50000"/>
                </a:schemeClr>
              </a:solidFill>
            </a:endParaRPr>
          </a:p>
          <a:p>
            <a:r>
              <a:rPr lang="es-ES" dirty="0">
                <a:solidFill>
                  <a:schemeClr val="bg2">
                    <a:lumMod val="50000"/>
                  </a:schemeClr>
                </a:solidFill>
              </a:rPr>
              <a:t>Librería </a:t>
            </a:r>
            <a:r>
              <a:rPr lang="es-ES" dirty="0" err="1">
                <a:solidFill>
                  <a:schemeClr val="bg2">
                    <a:lumMod val="50000"/>
                  </a:schemeClr>
                </a:solidFill>
              </a:rPr>
              <a:t>Javascript</a:t>
            </a:r>
            <a:r>
              <a:rPr lang="es-ES" dirty="0">
                <a:solidFill>
                  <a:schemeClr val="bg2">
                    <a:lumMod val="50000"/>
                  </a:schemeClr>
                </a:solidFill>
              </a:rPr>
              <a:t> que permite manipular y gestionar archivos multimedia de audio desde el navegador. En este caso se trata de una librería JS que si estará incluida en la versión definitiva de la página, por lo que la instalaremos con el </a:t>
            </a:r>
            <a:r>
              <a:rPr lang="es-ES" dirty="0" err="1">
                <a:solidFill>
                  <a:schemeClr val="bg2">
                    <a:lumMod val="50000"/>
                  </a:schemeClr>
                </a:solidFill>
              </a:rPr>
              <a:t>flag</a:t>
            </a:r>
            <a:r>
              <a:rPr lang="es-ES" dirty="0">
                <a:solidFill>
                  <a:schemeClr val="bg2">
                    <a:lumMod val="50000"/>
                  </a:schemeClr>
                </a:solidFill>
              </a:rPr>
              <a:t> --</a:t>
            </a:r>
            <a:r>
              <a:rPr lang="es-ES" dirty="0" err="1">
                <a:solidFill>
                  <a:schemeClr val="bg2">
                    <a:lumMod val="50000"/>
                  </a:schemeClr>
                </a:solidFill>
              </a:rPr>
              <a:t>save-prod</a:t>
            </a:r>
            <a:r>
              <a:rPr lang="es-ES" dirty="0">
                <a:solidFill>
                  <a:schemeClr val="bg2">
                    <a:lumMod val="50000"/>
                  </a:schemeClr>
                </a:solidFill>
              </a:rPr>
              <a:t>, -P o sin indicar ninguno, ya que es la opción por defecto.</a:t>
            </a:r>
          </a:p>
          <a:p>
            <a:endParaRPr lang="es-MX" dirty="0">
              <a:solidFill>
                <a:schemeClr val="bg2">
                  <a:lumMod val="50000"/>
                </a:schemeClr>
              </a:solidFill>
            </a:endParaRPr>
          </a:p>
        </p:txBody>
      </p:sp>
    </p:spTree>
    <p:extLst>
      <p:ext uri="{BB962C8B-B14F-4D97-AF65-F5344CB8AC3E}">
        <p14:creationId xmlns:p14="http://schemas.microsoft.com/office/powerpoint/2010/main" val="1160372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3BDB2-F6AC-D0B4-5FCD-24305CA8678C}"/>
              </a:ext>
            </a:extLst>
          </p:cNvPr>
          <p:cNvSpPr>
            <a:spLocks noGrp="1"/>
          </p:cNvSpPr>
          <p:nvPr>
            <p:ph type="title"/>
          </p:nvPr>
        </p:nvSpPr>
        <p:spPr/>
        <p:txBody>
          <a:bodyPr/>
          <a:lstStyle/>
          <a:p>
            <a:r>
              <a:rPr lang="es-ES" dirty="0"/>
              <a:t>2.3 Instalación global</a:t>
            </a:r>
            <a:endParaRPr lang="es-MX" dirty="0"/>
          </a:p>
        </p:txBody>
      </p:sp>
      <p:sp>
        <p:nvSpPr>
          <p:cNvPr id="3" name="Marcador de texto 2">
            <a:extLst>
              <a:ext uri="{FF2B5EF4-FFF2-40B4-BE49-F238E27FC236}">
                <a16:creationId xmlns:a16="http://schemas.microsoft.com/office/drawing/2014/main" id="{C7288CE9-233B-A157-BBB0-3A05875751D1}"/>
              </a:ext>
            </a:extLst>
          </p:cNvPr>
          <p:cNvSpPr>
            <a:spLocks noGrp="1"/>
          </p:cNvSpPr>
          <p:nvPr>
            <p:ph type="body" idx="1"/>
          </p:nvPr>
        </p:nvSpPr>
        <p:spPr/>
        <p:txBody>
          <a:bodyPr/>
          <a:lstStyle/>
          <a:p>
            <a:pPr marL="152400" indent="0">
              <a:buNone/>
            </a:pPr>
            <a:r>
              <a:rPr lang="es-ES" dirty="0"/>
              <a:t>Para instalar paquetes con NPM sin asociarlos a un proyecto deberemos utilizar el </a:t>
            </a:r>
            <a:r>
              <a:rPr lang="es-ES" b="1" dirty="0" err="1"/>
              <a:t>flag</a:t>
            </a:r>
            <a:r>
              <a:rPr lang="es-ES" b="1" dirty="0"/>
              <a:t> --global </a:t>
            </a:r>
            <a:r>
              <a:rPr lang="es-ES" dirty="0"/>
              <a:t>o </a:t>
            </a:r>
            <a:r>
              <a:rPr lang="es-ES" b="1" dirty="0"/>
              <a:t>-g</a:t>
            </a:r>
            <a:r>
              <a:rPr lang="es-ES" dirty="0"/>
              <a:t>. Esto indicará a NPM que el paquete debe ser instalado en el sistema y estará disponible para los usuarios del sistema, sin necesidad de tenerlo como dependencia del proyecto.</a:t>
            </a:r>
          </a:p>
          <a:p>
            <a:pPr marL="152400" indent="0">
              <a:buNone/>
            </a:pPr>
            <a:endParaRPr lang="es-ES" dirty="0"/>
          </a:p>
        </p:txBody>
      </p:sp>
      <p:sp>
        <p:nvSpPr>
          <p:cNvPr id="9" name="CuadroTexto 8">
            <a:extLst>
              <a:ext uri="{FF2B5EF4-FFF2-40B4-BE49-F238E27FC236}">
                <a16:creationId xmlns:a16="http://schemas.microsoft.com/office/drawing/2014/main" id="{D80252A1-717C-2E38-6BD8-0EA542AC8BC9}"/>
              </a:ext>
            </a:extLst>
          </p:cNvPr>
          <p:cNvSpPr txBox="1"/>
          <p:nvPr/>
        </p:nvSpPr>
        <p:spPr>
          <a:xfrm>
            <a:off x="5630517" y="2050518"/>
            <a:ext cx="2787926" cy="400110"/>
          </a:xfrm>
          <a:prstGeom prst="rect">
            <a:avLst/>
          </a:prstGeom>
          <a:solidFill>
            <a:schemeClr val="bg1"/>
          </a:solidFill>
        </p:spPr>
        <p:txBody>
          <a:bodyPr wrap="square">
            <a:spAutoFit/>
          </a:bodyPr>
          <a:lstStyle/>
          <a:p>
            <a:r>
              <a:rPr lang="es-MX" sz="2000" dirty="0" err="1">
                <a:solidFill>
                  <a:schemeClr val="bg2">
                    <a:lumMod val="50000"/>
                  </a:schemeClr>
                </a:solidFill>
                <a:latin typeface="PT Sans" panose="020B0503020203020204" pitchFamily="34" charset="0"/>
              </a:rPr>
              <a:t>npm</a:t>
            </a:r>
            <a:r>
              <a:rPr lang="es-MX" sz="2000" dirty="0">
                <a:solidFill>
                  <a:schemeClr val="bg2">
                    <a:lumMod val="50000"/>
                  </a:schemeClr>
                </a:solidFill>
                <a:latin typeface="PT Sans" panose="020B0503020203020204" pitchFamily="34" charset="0"/>
              </a:rPr>
              <a:t> </a:t>
            </a:r>
            <a:r>
              <a:rPr lang="es-MX" sz="2000" dirty="0" err="1">
                <a:solidFill>
                  <a:schemeClr val="bg2">
                    <a:lumMod val="50000"/>
                  </a:schemeClr>
                </a:solidFill>
                <a:latin typeface="PT Sans" panose="020B0503020203020204" pitchFamily="34" charset="0"/>
              </a:rPr>
              <a:t>install</a:t>
            </a:r>
            <a:r>
              <a:rPr lang="es-MX" sz="2000" dirty="0">
                <a:solidFill>
                  <a:schemeClr val="bg2">
                    <a:lumMod val="50000"/>
                  </a:schemeClr>
                </a:solidFill>
                <a:latin typeface="PT Sans" panose="020B0503020203020204" pitchFamily="34" charset="0"/>
              </a:rPr>
              <a:t> -g </a:t>
            </a:r>
            <a:r>
              <a:rPr lang="es-MX" sz="2000" dirty="0" err="1">
                <a:solidFill>
                  <a:schemeClr val="bg2">
                    <a:lumMod val="50000"/>
                  </a:schemeClr>
                </a:solidFill>
                <a:latin typeface="PT Sans" panose="020B0503020203020204" pitchFamily="34" charset="0"/>
              </a:rPr>
              <a:t>parrotsay</a:t>
            </a:r>
            <a:endParaRPr lang="es-MX" sz="2000"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2398696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4B4227DD-BF19-68ED-ECE4-0C60183CA940}"/>
              </a:ext>
            </a:extLst>
          </p:cNvPr>
          <p:cNvSpPr>
            <a:spLocks noGrp="1"/>
          </p:cNvSpPr>
          <p:nvPr>
            <p:ph type="subTitle" idx="1"/>
          </p:nvPr>
        </p:nvSpPr>
        <p:spPr>
          <a:xfrm flipH="1">
            <a:off x="904461" y="981711"/>
            <a:ext cx="3667539" cy="1354200"/>
          </a:xfrm>
        </p:spPr>
        <p:txBody>
          <a:bodyPr/>
          <a:lstStyle/>
          <a:p>
            <a:r>
              <a:rPr lang="es-ES" dirty="0"/>
              <a:t>NPM habrá instalado todos los archivos necesarios en la ruta global, que habitualmente es </a:t>
            </a:r>
            <a:r>
              <a:rPr lang="es-ES" b="1" dirty="0"/>
              <a:t>/</a:t>
            </a:r>
            <a:r>
              <a:rPr lang="es-ES" b="1" dirty="0" err="1"/>
              <a:t>usr</a:t>
            </a:r>
            <a:r>
              <a:rPr lang="es-ES" dirty="0"/>
              <a:t>. De esta forma, todos los archivos del paquete </a:t>
            </a:r>
            <a:r>
              <a:rPr lang="es-ES" dirty="0" err="1"/>
              <a:t>parrotsay</a:t>
            </a:r>
            <a:r>
              <a:rPr lang="es-ES" dirty="0"/>
              <a:t> se guardan en </a:t>
            </a:r>
            <a:r>
              <a:rPr lang="es-ES" b="1" dirty="0"/>
              <a:t>/</a:t>
            </a:r>
            <a:r>
              <a:rPr lang="es-ES" b="1" dirty="0" err="1"/>
              <a:t>usr</a:t>
            </a:r>
            <a:r>
              <a:rPr lang="es-ES" b="1" dirty="0"/>
              <a:t>/</a:t>
            </a:r>
            <a:r>
              <a:rPr lang="es-ES" b="1" dirty="0" err="1"/>
              <a:t>lib</a:t>
            </a:r>
            <a:r>
              <a:rPr lang="es-ES" b="1" dirty="0"/>
              <a:t>/</a:t>
            </a:r>
            <a:r>
              <a:rPr lang="es-ES" b="1" dirty="0" err="1"/>
              <a:t>node_modules</a:t>
            </a:r>
            <a:r>
              <a:rPr lang="es-ES" b="1" dirty="0"/>
              <a:t>/</a:t>
            </a:r>
            <a:r>
              <a:rPr lang="es-ES" b="1" dirty="0" err="1"/>
              <a:t>parrotsay</a:t>
            </a:r>
            <a:r>
              <a:rPr lang="es-ES" b="1" dirty="0"/>
              <a:t>/, </a:t>
            </a:r>
            <a:r>
              <a:rPr lang="es-ES" dirty="0"/>
              <a:t>mientras que los archivos ejecutables se guardan en </a:t>
            </a:r>
            <a:r>
              <a:rPr lang="es-ES" b="1" dirty="0"/>
              <a:t>/</a:t>
            </a:r>
            <a:r>
              <a:rPr lang="es-ES" b="1" dirty="0" err="1"/>
              <a:t>usr</a:t>
            </a:r>
            <a:r>
              <a:rPr lang="es-ES" b="1" dirty="0"/>
              <a:t>/</a:t>
            </a:r>
            <a:r>
              <a:rPr lang="es-ES" b="1" dirty="0" err="1"/>
              <a:t>bin</a:t>
            </a:r>
            <a:r>
              <a:rPr lang="es-ES" dirty="0"/>
              <a:t>, más específicamente, un enlace simbólico al ejecutable de </a:t>
            </a:r>
            <a:r>
              <a:rPr lang="es-ES" dirty="0" err="1"/>
              <a:t>node</a:t>
            </a:r>
            <a:r>
              <a:rPr lang="es-ES" dirty="0"/>
              <a:t> de la primera carpeta mencionada.</a:t>
            </a:r>
            <a:endParaRPr lang="es-MX" dirty="0"/>
          </a:p>
        </p:txBody>
      </p:sp>
      <p:sp>
        <p:nvSpPr>
          <p:cNvPr id="7" name="CuadroTexto 6">
            <a:extLst>
              <a:ext uri="{FF2B5EF4-FFF2-40B4-BE49-F238E27FC236}">
                <a16:creationId xmlns:a16="http://schemas.microsoft.com/office/drawing/2014/main" id="{FEE49A89-556F-970A-31A1-5BA4B26D0633}"/>
              </a:ext>
            </a:extLst>
          </p:cNvPr>
          <p:cNvSpPr txBox="1"/>
          <p:nvPr/>
        </p:nvSpPr>
        <p:spPr>
          <a:xfrm>
            <a:off x="5133562" y="1935801"/>
            <a:ext cx="3563178" cy="400110"/>
          </a:xfrm>
          <a:prstGeom prst="rect">
            <a:avLst/>
          </a:prstGeom>
          <a:noFill/>
        </p:spPr>
        <p:txBody>
          <a:bodyPr wrap="square">
            <a:spAutoFit/>
          </a:bodyPr>
          <a:lstStyle/>
          <a:p>
            <a:r>
              <a:rPr lang="es-MX" sz="2000" dirty="0" err="1">
                <a:solidFill>
                  <a:schemeClr val="bg2">
                    <a:lumMod val="50000"/>
                  </a:schemeClr>
                </a:solidFill>
                <a:latin typeface="PT Sans" panose="020B0503020203020204" pitchFamily="34" charset="0"/>
              </a:rPr>
              <a:t>parrotsay</a:t>
            </a:r>
            <a:r>
              <a:rPr lang="es-MX" sz="2000" dirty="0">
                <a:solidFill>
                  <a:schemeClr val="bg2">
                    <a:lumMod val="50000"/>
                  </a:schemeClr>
                </a:solidFill>
                <a:latin typeface="PT Sans" panose="020B0503020203020204" pitchFamily="34" charset="0"/>
              </a:rPr>
              <a:t> lenguajejs.com</a:t>
            </a:r>
          </a:p>
        </p:txBody>
      </p:sp>
    </p:spTree>
    <p:extLst>
      <p:ext uri="{BB962C8B-B14F-4D97-AF65-F5344CB8AC3E}">
        <p14:creationId xmlns:p14="http://schemas.microsoft.com/office/powerpoint/2010/main" val="1688814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F2440A54-94DE-DF5D-617C-2E849C532A15}"/>
              </a:ext>
            </a:extLst>
          </p:cNvPr>
          <p:cNvSpPr>
            <a:spLocks noGrp="1"/>
          </p:cNvSpPr>
          <p:nvPr>
            <p:ph type="subTitle" idx="1"/>
          </p:nvPr>
        </p:nvSpPr>
        <p:spPr>
          <a:xfrm>
            <a:off x="781088" y="1966009"/>
            <a:ext cx="2516700" cy="1354200"/>
          </a:xfrm>
        </p:spPr>
        <p:txBody>
          <a:bodyPr/>
          <a:lstStyle/>
          <a:p>
            <a:r>
              <a:rPr lang="es-ES" dirty="0"/>
              <a:t>Puede parecer muy interesante instalar paquetes de forma global pero puede tener ciertas implicaciones. </a:t>
            </a:r>
            <a:endParaRPr lang="es-MX" dirty="0"/>
          </a:p>
        </p:txBody>
      </p:sp>
      <p:sp>
        <p:nvSpPr>
          <p:cNvPr id="3" name="Título 2">
            <a:extLst>
              <a:ext uri="{FF2B5EF4-FFF2-40B4-BE49-F238E27FC236}">
                <a16:creationId xmlns:a16="http://schemas.microsoft.com/office/drawing/2014/main" id="{76FC7F84-1B10-7418-DCDA-2563ECB7614F}"/>
              </a:ext>
            </a:extLst>
          </p:cNvPr>
          <p:cNvSpPr>
            <a:spLocks noGrp="1"/>
          </p:cNvSpPr>
          <p:nvPr>
            <p:ph type="title"/>
          </p:nvPr>
        </p:nvSpPr>
        <p:spPr>
          <a:xfrm>
            <a:off x="0" y="311383"/>
            <a:ext cx="9144000" cy="726717"/>
          </a:xfrm>
        </p:spPr>
        <p:txBody>
          <a:bodyPr/>
          <a:lstStyle/>
          <a:p>
            <a:r>
              <a:rPr lang="es-ES" dirty="0"/>
              <a:t>Cuidado con las instalaciones globales</a:t>
            </a:r>
            <a:endParaRPr lang="es-MX" dirty="0"/>
          </a:p>
        </p:txBody>
      </p:sp>
      <p:sp>
        <p:nvSpPr>
          <p:cNvPr id="7" name="CuadroTexto 6">
            <a:extLst>
              <a:ext uri="{FF2B5EF4-FFF2-40B4-BE49-F238E27FC236}">
                <a16:creationId xmlns:a16="http://schemas.microsoft.com/office/drawing/2014/main" id="{A4AFF55F-3C0D-1A0A-9E3B-540476C478D5}"/>
              </a:ext>
            </a:extLst>
          </p:cNvPr>
          <p:cNvSpPr txBox="1"/>
          <p:nvPr/>
        </p:nvSpPr>
        <p:spPr>
          <a:xfrm>
            <a:off x="3463788" y="1448365"/>
            <a:ext cx="3950804" cy="2246769"/>
          </a:xfrm>
          <a:prstGeom prst="rect">
            <a:avLst/>
          </a:prstGeom>
          <a:noFill/>
        </p:spPr>
        <p:txBody>
          <a:bodyPr wrap="square">
            <a:spAutoFit/>
          </a:bodyPr>
          <a:lstStyle/>
          <a:p>
            <a:r>
              <a:rPr lang="es-ES" b="1" dirty="0">
                <a:solidFill>
                  <a:schemeClr val="bg2">
                    <a:lumMod val="50000"/>
                  </a:schemeClr>
                </a:solidFill>
                <a:latin typeface="PT Sans" panose="020B0503020203020204" pitchFamily="34" charset="0"/>
              </a:rPr>
              <a:t>Consideraciones:</a:t>
            </a:r>
          </a:p>
          <a:p>
            <a:endParaRPr lang="es-ES" dirty="0">
              <a:solidFill>
                <a:schemeClr val="bg2">
                  <a:lumMod val="50000"/>
                </a:schemeClr>
              </a:solidFill>
              <a:latin typeface="PT Sans" panose="020B0503020203020204" pitchFamily="34" charset="0"/>
            </a:endParaRPr>
          </a:p>
          <a:p>
            <a:r>
              <a:rPr lang="es-ES" dirty="0">
                <a:solidFill>
                  <a:schemeClr val="bg2">
                    <a:lumMod val="50000"/>
                  </a:schemeClr>
                </a:solidFill>
                <a:latin typeface="PT Sans" panose="020B0503020203020204" pitchFamily="34" charset="0"/>
              </a:rPr>
              <a:t>A) Se trate de un paquete de línea de comandos.</a:t>
            </a:r>
          </a:p>
          <a:p>
            <a:endParaRPr lang="es-ES" dirty="0">
              <a:solidFill>
                <a:schemeClr val="bg2">
                  <a:lumMod val="50000"/>
                </a:schemeClr>
              </a:solidFill>
              <a:latin typeface="PT Sans" panose="020B0503020203020204" pitchFamily="34" charset="0"/>
            </a:endParaRPr>
          </a:p>
          <a:p>
            <a:r>
              <a:rPr lang="es-ES" dirty="0">
                <a:solidFill>
                  <a:schemeClr val="bg2">
                    <a:lumMod val="50000"/>
                  </a:schemeClr>
                </a:solidFill>
                <a:latin typeface="PT Sans" panose="020B0503020203020204" pitchFamily="34" charset="0"/>
              </a:rPr>
              <a:t>B) El paquete es para uso individual y no requiere estar ligado a un proyecto.</a:t>
            </a:r>
          </a:p>
          <a:p>
            <a:endParaRPr lang="es-ES" dirty="0">
              <a:solidFill>
                <a:schemeClr val="bg2">
                  <a:lumMod val="50000"/>
                </a:schemeClr>
              </a:solidFill>
              <a:latin typeface="PT Sans" panose="020B0503020203020204" pitchFamily="34" charset="0"/>
            </a:endParaRPr>
          </a:p>
          <a:p>
            <a:r>
              <a:rPr lang="es-ES" dirty="0">
                <a:solidFill>
                  <a:schemeClr val="bg2">
                    <a:lumMod val="50000"/>
                  </a:schemeClr>
                </a:solidFill>
                <a:latin typeface="PT Sans" panose="020B0503020203020204" pitchFamily="34" charset="0"/>
              </a:rPr>
              <a:t>C) Si el paquete se utiliza en un proyecto, cada usuario que descargue el proyecto debe instalarlo de forma manual.</a:t>
            </a:r>
            <a:endParaRPr lang="es-MX" dirty="0">
              <a:solidFill>
                <a:schemeClr val="bg2">
                  <a:lumMod val="50000"/>
                </a:schemeClr>
              </a:solidFill>
              <a:latin typeface="PT Sans" panose="020B0503020203020204" pitchFamily="34" charset="0"/>
            </a:endParaRPr>
          </a:p>
        </p:txBody>
      </p:sp>
    </p:spTree>
    <p:extLst>
      <p:ext uri="{BB962C8B-B14F-4D97-AF65-F5344CB8AC3E}">
        <p14:creationId xmlns:p14="http://schemas.microsoft.com/office/powerpoint/2010/main" val="2604772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00A213A1-4C4E-0858-E94F-DB5B47590CA2}"/>
              </a:ext>
            </a:extLst>
          </p:cNvPr>
          <p:cNvSpPr>
            <a:spLocks noGrp="1"/>
          </p:cNvSpPr>
          <p:nvPr>
            <p:ph type="subTitle" idx="1"/>
          </p:nvPr>
        </p:nvSpPr>
        <p:spPr>
          <a:xfrm>
            <a:off x="487017" y="1112196"/>
            <a:ext cx="3618361" cy="3281700"/>
          </a:xfrm>
        </p:spPr>
        <p:txBody>
          <a:bodyPr/>
          <a:lstStyle/>
          <a:p>
            <a:pPr marL="139700" indent="0">
              <a:buNone/>
            </a:pPr>
            <a:endParaRPr lang="es-ES" dirty="0"/>
          </a:p>
          <a:p>
            <a:pPr marL="139700" indent="0">
              <a:buNone/>
            </a:pPr>
            <a:endParaRPr lang="es-ES" dirty="0"/>
          </a:p>
          <a:p>
            <a:pPr marL="139700" indent="0">
              <a:buNone/>
            </a:pPr>
            <a:endParaRPr lang="es-ES" dirty="0"/>
          </a:p>
          <a:p>
            <a:pPr marL="139700" indent="0">
              <a:buNone/>
            </a:pPr>
            <a:endParaRPr lang="es-ES" dirty="0"/>
          </a:p>
          <a:p>
            <a:pPr marL="139700" indent="0">
              <a:buNone/>
            </a:pPr>
            <a:r>
              <a:rPr lang="es-ES" dirty="0"/>
              <a:t>Es posible que con el tiempo, no nos acordemos de los paquetes instalados de forma global en nuestro sistema. Una forma rápida y práctica para ver que paquetes tenemos instalados es utilizando el siguiente comando</a:t>
            </a:r>
            <a:endParaRPr lang="es-MX" dirty="0"/>
          </a:p>
        </p:txBody>
      </p:sp>
      <p:sp>
        <p:nvSpPr>
          <p:cNvPr id="3" name="Subtítulo 2">
            <a:extLst>
              <a:ext uri="{FF2B5EF4-FFF2-40B4-BE49-F238E27FC236}">
                <a16:creationId xmlns:a16="http://schemas.microsoft.com/office/drawing/2014/main" id="{BAB9B517-5EFD-66FE-32C8-B16677D22549}"/>
              </a:ext>
            </a:extLst>
          </p:cNvPr>
          <p:cNvSpPr>
            <a:spLocks noGrp="1"/>
          </p:cNvSpPr>
          <p:nvPr>
            <p:ph type="subTitle" idx="2"/>
          </p:nvPr>
        </p:nvSpPr>
        <p:spPr/>
        <p:txBody>
          <a:bodyPr/>
          <a:lstStyle/>
          <a:p>
            <a:pPr marL="139700" indent="0">
              <a:buNone/>
            </a:pPr>
            <a:endParaRPr lang="es-ES" dirty="0"/>
          </a:p>
          <a:p>
            <a:pPr marL="139700" indent="0">
              <a:buNone/>
            </a:pPr>
            <a:endParaRPr lang="es-ES" sz="2000" dirty="0"/>
          </a:p>
          <a:p>
            <a:pPr marL="139700" indent="0">
              <a:buNone/>
            </a:pPr>
            <a:r>
              <a:rPr lang="es-ES" sz="2000" dirty="0" err="1"/>
              <a:t>npm</a:t>
            </a:r>
            <a:r>
              <a:rPr lang="es-ES" sz="2000" dirty="0"/>
              <a:t> </a:t>
            </a:r>
            <a:r>
              <a:rPr lang="es-ES" sz="2000" dirty="0" err="1"/>
              <a:t>list</a:t>
            </a:r>
            <a:r>
              <a:rPr lang="es-ES" sz="2000" dirty="0"/>
              <a:t> -g --</a:t>
            </a:r>
            <a:r>
              <a:rPr lang="es-ES" sz="2000" dirty="0" err="1"/>
              <a:t>depth</a:t>
            </a:r>
            <a:r>
              <a:rPr lang="es-ES" sz="2000" dirty="0"/>
              <a:t> 0</a:t>
            </a:r>
          </a:p>
          <a:p>
            <a:pPr marL="139700" indent="0">
              <a:buNone/>
            </a:pPr>
            <a:endParaRPr lang="es-ES" dirty="0"/>
          </a:p>
          <a:p>
            <a:pPr marL="139700" indent="0">
              <a:buNone/>
            </a:pPr>
            <a:r>
              <a:rPr lang="es-ES" dirty="0"/>
              <a:t>El parámetro </a:t>
            </a:r>
            <a:r>
              <a:rPr lang="es-ES" b="1" dirty="0"/>
              <a:t>-g </a:t>
            </a:r>
            <a:r>
              <a:rPr lang="es-ES" dirty="0"/>
              <a:t>o </a:t>
            </a:r>
            <a:r>
              <a:rPr lang="es-ES" b="1" dirty="0"/>
              <a:t>--global</a:t>
            </a:r>
            <a:r>
              <a:rPr lang="es-ES" dirty="0"/>
              <a:t> nos muestra los paquetes globales</a:t>
            </a:r>
          </a:p>
          <a:p>
            <a:pPr marL="139700" indent="0">
              <a:buNone/>
            </a:pPr>
            <a:r>
              <a:rPr lang="es-ES" dirty="0"/>
              <a:t>El parámetro </a:t>
            </a:r>
            <a:r>
              <a:rPr lang="es-ES" b="1" dirty="0"/>
              <a:t>--</a:t>
            </a:r>
            <a:r>
              <a:rPr lang="es-ES" b="1" dirty="0" err="1"/>
              <a:t>depth</a:t>
            </a:r>
            <a:r>
              <a:rPr lang="es-ES" b="1" dirty="0"/>
              <a:t> 0</a:t>
            </a:r>
            <a:r>
              <a:rPr lang="es-ES" dirty="0"/>
              <a:t> indica que no muestre dependencias, sólo el paquete principal</a:t>
            </a:r>
            <a:endParaRPr lang="es-MX" dirty="0"/>
          </a:p>
        </p:txBody>
      </p:sp>
      <p:sp>
        <p:nvSpPr>
          <p:cNvPr id="4" name="Título 3">
            <a:extLst>
              <a:ext uri="{FF2B5EF4-FFF2-40B4-BE49-F238E27FC236}">
                <a16:creationId xmlns:a16="http://schemas.microsoft.com/office/drawing/2014/main" id="{BD99CE20-0EDD-D61F-2329-4494E6D4620F}"/>
              </a:ext>
            </a:extLst>
          </p:cNvPr>
          <p:cNvSpPr>
            <a:spLocks noGrp="1"/>
          </p:cNvSpPr>
          <p:nvPr>
            <p:ph type="title"/>
          </p:nvPr>
        </p:nvSpPr>
        <p:spPr>
          <a:xfrm>
            <a:off x="487017" y="539496"/>
            <a:ext cx="7936983" cy="572700"/>
          </a:xfrm>
        </p:spPr>
        <p:txBody>
          <a:bodyPr/>
          <a:lstStyle/>
          <a:p>
            <a:r>
              <a:rPr lang="es-MX" dirty="0"/>
              <a:t>Ver paquetes globales instalados </a:t>
            </a:r>
          </a:p>
        </p:txBody>
      </p:sp>
      <p:cxnSp>
        <p:nvCxnSpPr>
          <p:cNvPr id="8" name="Conector recto de flecha 7">
            <a:extLst>
              <a:ext uri="{FF2B5EF4-FFF2-40B4-BE49-F238E27FC236}">
                <a16:creationId xmlns:a16="http://schemas.microsoft.com/office/drawing/2014/main" id="{0AA21EC4-C9E2-28C1-82D3-25C73917FB9B}"/>
              </a:ext>
            </a:extLst>
          </p:cNvPr>
          <p:cNvCxnSpPr/>
          <p:nvPr/>
        </p:nvCxnSpPr>
        <p:spPr>
          <a:xfrm>
            <a:off x="3916017" y="2571750"/>
            <a:ext cx="655983"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992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5807B-CFE7-31EB-15D1-76314AF17032}"/>
              </a:ext>
            </a:extLst>
          </p:cNvPr>
          <p:cNvSpPr>
            <a:spLocks noGrp="1"/>
          </p:cNvSpPr>
          <p:nvPr>
            <p:ph type="title"/>
          </p:nvPr>
        </p:nvSpPr>
        <p:spPr/>
        <p:txBody>
          <a:bodyPr/>
          <a:lstStyle/>
          <a:p>
            <a:r>
              <a:rPr lang="es-ES" dirty="0"/>
              <a:t>2.5 Desinstalando un módulo</a:t>
            </a:r>
            <a:endParaRPr lang="es-MX" dirty="0"/>
          </a:p>
        </p:txBody>
      </p:sp>
      <p:sp>
        <p:nvSpPr>
          <p:cNvPr id="3" name="Marcador de texto 2">
            <a:extLst>
              <a:ext uri="{FF2B5EF4-FFF2-40B4-BE49-F238E27FC236}">
                <a16:creationId xmlns:a16="http://schemas.microsoft.com/office/drawing/2014/main" id="{765B6598-40F8-01AD-D0AF-452D5403A404}"/>
              </a:ext>
            </a:extLst>
          </p:cNvPr>
          <p:cNvSpPr>
            <a:spLocks noGrp="1"/>
          </p:cNvSpPr>
          <p:nvPr>
            <p:ph type="body" idx="1"/>
          </p:nvPr>
        </p:nvSpPr>
        <p:spPr>
          <a:xfrm>
            <a:off x="1641698" y="1404129"/>
            <a:ext cx="4550379" cy="3101700"/>
          </a:xfrm>
        </p:spPr>
        <p:txBody>
          <a:bodyPr/>
          <a:lstStyle/>
          <a:p>
            <a:pPr marL="152400" indent="0">
              <a:buNone/>
            </a:pPr>
            <a:r>
              <a:rPr lang="es-ES" sz="2000" b="1" dirty="0" err="1"/>
              <a:t>Desintalar</a:t>
            </a:r>
            <a:r>
              <a:rPr lang="es-ES" sz="2000" b="1" dirty="0"/>
              <a:t> un modulo local:</a:t>
            </a:r>
          </a:p>
          <a:p>
            <a:pPr marL="152400" indent="0">
              <a:buNone/>
            </a:pPr>
            <a:endParaRPr lang="es-ES" sz="2000" dirty="0"/>
          </a:p>
          <a:p>
            <a:pPr marL="152400" indent="0">
              <a:buNone/>
            </a:pPr>
            <a:r>
              <a:rPr lang="es-ES" sz="2000" dirty="0" err="1"/>
              <a:t>npm</a:t>
            </a:r>
            <a:r>
              <a:rPr lang="es-ES" sz="2000" dirty="0"/>
              <a:t> </a:t>
            </a:r>
            <a:r>
              <a:rPr lang="es-ES" sz="2000" b="1" dirty="0" err="1"/>
              <a:t>uninstall</a:t>
            </a:r>
            <a:r>
              <a:rPr lang="es-ES" sz="2000" dirty="0"/>
              <a:t> </a:t>
            </a:r>
            <a:r>
              <a:rPr lang="es-ES" sz="2000" dirty="0" err="1"/>
              <a:t>howler</a:t>
            </a:r>
            <a:endParaRPr lang="es-ES" sz="2000" dirty="0"/>
          </a:p>
          <a:p>
            <a:pPr marL="152400" indent="0" algn="ctr">
              <a:buNone/>
            </a:pPr>
            <a:endParaRPr lang="es-ES" dirty="0"/>
          </a:p>
          <a:p>
            <a:pPr marL="152400" indent="0" algn="ctr">
              <a:buNone/>
            </a:pPr>
            <a:endParaRPr lang="es-ES" dirty="0"/>
          </a:p>
          <a:p>
            <a:pPr marL="152400" indent="0" algn="ctr">
              <a:buNone/>
            </a:pPr>
            <a:endParaRPr lang="es-ES" dirty="0"/>
          </a:p>
          <a:p>
            <a:pPr marL="152400" indent="0" algn="ctr">
              <a:buNone/>
            </a:pPr>
            <a:r>
              <a:rPr lang="es-ES" dirty="0"/>
              <a:t>Esto se encargará de eliminar el paquete de </a:t>
            </a:r>
            <a:r>
              <a:rPr lang="es-ES" b="1" dirty="0" err="1"/>
              <a:t>node_modules</a:t>
            </a:r>
            <a:r>
              <a:rPr lang="es-ES" b="1" dirty="0"/>
              <a:t>/ </a:t>
            </a:r>
            <a:r>
              <a:rPr lang="es-ES" dirty="0"/>
              <a:t>y eliminar su asociación al proyecto en el </a:t>
            </a:r>
            <a:r>
              <a:rPr lang="es-ES" b="1" dirty="0" err="1"/>
              <a:t>package.json</a:t>
            </a:r>
            <a:r>
              <a:rPr lang="es-ES" dirty="0"/>
              <a:t>, independientemente de ser una dependencia de desarrollo o de producción.</a:t>
            </a:r>
            <a:endParaRPr lang="es-MX" dirty="0"/>
          </a:p>
        </p:txBody>
      </p:sp>
    </p:spTree>
    <p:extLst>
      <p:ext uri="{BB962C8B-B14F-4D97-AF65-F5344CB8AC3E}">
        <p14:creationId xmlns:p14="http://schemas.microsoft.com/office/powerpoint/2010/main" val="1690861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71CD35C-3651-C2D1-6B8E-BA6CF6315AC6}"/>
              </a:ext>
            </a:extLst>
          </p:cNvPr>
          <p:cNvSpPr>
            <a:spLocks noGrp="1"/>
          </p:cNvSpPr>
          <p:nvPr>
            <p:ph type="body" idx="1"/>
          </p:nvPr>
        </p:nvSpPr>
        <p:spPr>
          <a:xfrm>
            <a:off x="2088959" y="797841"/>
            <a:ext cx="3962700" cy="3101700"/>
          </a:xfrm>
        </p:spPr>
        <p:txBody>
          <a:bodyPr/>
          <a:lstStyle/>
          <a:p>
            <a:pPr marL="152400" indent="0">
              <a:buNone/>
            </a:pPr>
            <a:r>
              <a:rPr lang="es-ES" sz="2000" b="1" dirty="0"/>
              <a:t>Desinstalar módulos globales</a:t>
            </a:r>
          </a:p>
          <a:p>
            <a:pPr marL="152400" indent="0">
              <a:buNone/>
            </a:pPr>
            <a:endParaRPr lang="es-ES" sz="2000" b="1" dirty="0"/>
          </a:p>
          <a:p>
            <a:pPr marL="152400" indent="0">
              <a:buNone/>
            </a:pPr>
            <a:r>
              <a:rPr lang="es-ES" sz="2000" dirty="0" err="1"/>
              <a:t>npm</a:t>
            </a:r>
            <a:r>
              <a:rPr lang="es-ES" sz="2000" dirty="0"/>
              <a:t> </a:t>
            </a:r>
            <a:r>
              <a:rPr lang="es-ES" sz="2000" b="1" dirty="0" err="1"/>
              <a:t>uninstall</a:t>
            </a:r>
            <a:r>
              <a:rPr lang="es-ES" sz="2000" b="1" dirty="0"/>
              <a:t> -g </a:t>
            </a:r>
            <a:r>
              <a:rPr lang="es-ES" sz="2000" dirty="0" err="1"/>
              <a:t>parrotsay</a:t>
            </a:r>
            <a:endParaRPr lang="es-ES" sz="2000" dirty="0"/>
          </a:p>
          <a:p>
            <a:pPr marL="152400" indent="0">
              <a:buNone/>
            </a:pPr>
            <a:endParaRPr lang="es-MX" dirty="0"/>
          </a:p>
          <a:p>
            <a:pPr marL="152400" indent="0">
              <a:buNone/>
            </a:pPr>
            <a:endParaRPr lang="es-MX" dirty="0"/>
          </a:p>
          <a:p>
            <a:pPr marL="152400" indent="0">
              <a:buNone/>
            </a:pPr>
            <a:r>
              <a:rPr lang="es-ES" dirty="0"/>
              <a:t>En el caso de que no queramos continuar con un paquete global instalado, podemos desinstalarlo fácilmente.</a:t>
            </a:r>
          </a:p>
          <a:p>
            <a:pPr marL="152400" indent="0">
              <a:buNone/>
            </a:pPr>
            <a:r>
              <a:rPr lang="es-ES" dirty="0"/>
              <a:t>Esto eliminará el paquete por completo de nuestro sistema.</a:t>
            </a:r>
            <a:endParaRPr lang="es-MX" dirty="0"/>
          </a:p>
        </p:txBody>
      </p:sp>
    </p:spTree>
    <p:extLst>
      <p:ext uri="{BB962C8B-B14F-4D97-AF65-F5344CB8AC3E}">
        <p14:creationId xmlns:p14="http://schemas.microsoft.com/office/powerpoint/2010/main" val="1742948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2E741817-335F-7C58-ADB7-0F904E32AC46}"/>
              </a:ext>
            </a:extLst>
          </p:cNvPr>
          <p:cNvSpPr>
            <a:spLocks noGrp="1"/>
          </p:cNvSpPr>
          <p:nvPr>
            <p:ph type="subTitle" idx="3"/>
          </p:nvPr>
        </p:nvSpPr>
        <p:spPr>
          <a:xfrm>
            <a:off x="847719" y="2192287"/>
            <a:ext cx="2590800" cy="980700"/>
          </a:xfrm>
        </p:spPr>
        <p:txBody>
          <a:bodyPr/>
          <a:lstStyle/>
          <a:p>
            <a:r>
              <a:rPr lang="es-ES" dirty="0"/>
              <a:t>NPM tiene un sistema de actualización de dependencias integrado. Se puede activar ejecutando </a:t>
            </a:r>
            <a:r>
              <a:rPr lang="es-ES" b="1" dirty="0" err="1"/>
              <a:t>npm</a:t>
            </a:r>
            <a:r>
              <a:rPr lang="es-ES" b="1" dirty="0"/>
              <a:t> </a:t>
            </a:r>
            <a:r>
              <a:rPr lang="es-ES" b="1" dirty="0" err="1"/>
              <a:t>outdated</a:t>
            </a:r>
            <a:endParaRPr lang="es-MX" b="1" dirty="0"/>
          </a:p>
        </p:txBody>
      </p:sp>
      <p:sp>
        <p:nvSpPr>
          <p:cNvPr id="5" name="Subtítulo 4">
            <a:extLst>
              <a:ext uri="{FF2B5EF4-FFF2-40B4-BE49-F238E27FC236}">
                <a16:creationId xmlns:a16="http://schemas.microsoft.com/office/drawing/2014/main" id="{33DC45AD-0ADD-0007-DB8D-3AD60FEEB30B}"/>
              </a:ext>
            </a:extLst>
          </p:cNvPr>
          <p:cNvSpPr>
            <a:spLocks noGrp="1"/>
          </p:cNvSpPr>
          <p:nvPr>
            <p:ph type="subTitle" idx="4"/>
          </p:nvPr>
        </p:nvSpPr>
        <p:spPr>
          <a:xfrm>
            <a:off x="3587606" y="1211587"/>
            <a:ext cx="4312288" cy="980700"/>
          </a:xfrm>
        </p:spPr>
        <p:txBody>
          <a:bodyPr/>
          <a:lstStyle/>
          <a:p>
            <a:r>
              <a:rPr lang="es-ES" dirty="0"/>
              <a:t>Este menú nos mostrará las dependencias que tienen actualizaciones. </a:t>
            </a:r>
          </a:p>
          <a:p>
            <a:endParaRPr lang="es-ES" dirty="0"/>
          </a:p>
          <a:p>
            <a:r>
              <a:rPr lang="es-ES" dirty="0"/>
              <a:t>En la columna </a:t>
            </a:r>
            <a:r>
              <a:rPr lang="es-ES" b="1" dirty="0" err="1"/>
              <a:t>current</a:t>
            </a:r>
            <a:r>
              <a:rPr lang="es-ES" dirty="0"/>
              <a:t> la versión instalada en el proyecto, en la columna </a:t>
            </a:r>
            <a:r>
              <a:rPr lang="es-ES" b="1" dirty="0" err="1"/>
              <a:t>wanted</a:t>
            </a:r>
            <a:r>
              <a:rPr lang="es-ES" dirty="0"/>
              <a:t> la versión máxima determinada por nuestro versionado semántico del </a:t>
            </a:r>
            <a:r>
              <a:rPr lang="es-ES" b="1" dirty="0" err="1"/>
              <a:t>package.json</a:t>
            </a:r>
            <a:r>
              <a:rPr lang="es-ES" b="1" dirty="0"/>
              <a:t> </a:t>
            </a:r>
            <a:r>
              <a:rPr lang="es-ES" dirty="0"/>
              <a:t>y en </a:t>
            </a:r>
            <a:r>
              <a:rPr lang="es-ES" b="1" dirty="0" err="1"/>
              <a:t>latest</a:t>
            </a:r>
            <a:r>
              <a:rPr lang="es-ES" dirty="0"/>
              <a:t> la última versión disponible de la dependencia. </a:t>
            </a:r>
          </a:p>
          <a:p>
            <a:endParaRPr lang="es-ES" dirty="0"/>
          </a:p>
          <a:p>
            <a:r>
              <a:rPr lang="es-ES" dirty="0"/>
              <a:t>Además, los colores:</a:t>
            </a:r>
          </a:p>
          <a:p>
            <a:r>
              <a:rPr lang="es-ES" dirty="0"/>
              <a:t>En </a:t>
            </a:r>
            <a:r>
              <a:rPr lang="es-ES" b="1" dirty="0"/>
              <a:t>rojo</a:t>
            </a:r>
            <a:r>
              <a:rPr lang="es-ES" dirty="0"/>
              <a:t> mostrarán los paquetes que encajan con nuestra política de actualizaciones </a:t>
            </a:r>
            <a:r>
              <a:rPr lang="es-ES" b="1" dirty="0" err="1"/>
              <a:t>semver</a:t>
            </a:r>
            <a:r>
              <a:rPr lang="es-ES" dirty="0"/>
              <a:t> y podemos actualizar.</a:t>
            </a:r>
          </a:p>
          <a:p>
            <a:r>
              <a:rPr lang="es-ES" dirty="0"/>
              <a:t>En </a:t>
            </a:r>
            <a:r>
              <a:rPr lang="es-ES" b="1" dirty="0"/>
              <a:t>amarillo</a:t>
            </a:r>
            <a:r>
              <a:rPr lang="es-ES" dirty="0"/>
              <a:t> se nos mostrarán los paquetes que no encajan con nuestra política de actualizaciones. </a:t>
            </a:r>
            <a:endParaRPr lang="es-MX" dirty="0"/>
          </a:p>
        </p:txBody>
      </p:sp>
      <p:sp>
        <p:nvSpPr>
          <p:cNvPr id="6" name="Título 5">
            <a:extLst>
              <a:ext uri="{FF2B5EF4-FFF2-40B4-BE49-F238E27FC236}">
                <a16:creationId xmlns:a16="http://schemas.microsoft.com/office/drawing/2014/main" id="{920828E7-0A76-AC69-00D1-18B83C35B9C0}"/>
              </a:ext>
            </a:extLst>
          </p:cNvPr>
          <p:cNvSpPr>
            <a:spLocks noGrp="1"/>
          </p:cNvSpPr>
          <p:nvPr>
            <p:ph type="title"/>
          </p:nvPr>
        </p:nvSpPr>
        <p:spPr/>
        <p:txBody>
          <a:bodyPr/>
          <a:lstStyle/>
          <a:p>
            <a:r>
              <a:rPr lang="es-ES" dirty="0"/>
              <a:t>2.6 Actualización de un módulo</a:t>
            </a:r>
            <a:endParaRPr lang="es-MX" dirty="0"/>
          </a:p>
        </p:txBody>
      </p:sp>
      <p:sp>
        <p:nvSpPr>
          <p:cNvPr id="9" name="Abrir llave 8">
            <a:extLst>
              <a:ext uri="{FF2B5EF4-FFF2-40B4-BE49-F238E27FC236}">
                <a16:creationId xmlns:a16="http://schemas.microsoft.com/office/drawing/2014/main" id="{010A2705-60D7-1A0F-748E-B4E288C8CB17}"/>
              </a:ext>
            </a:extLst>
          </p:cNvPr>
          <p:cNvSpPr/>
          <p:nvPr/>
        </p:nvSpPr>
        <p:spPr>
          <a:xfrm>
            <a:off x="3438519" y="1341783"/>
            <a:ext cx="378107" cy="3262221"/>
          </a:xfrm>
          <a:prstGeom prst="leftBrace">
            <a:avLst>
              <a:gd name="adj1" fmla="val 68792"/>
              <a:gd name="adj2" fmla="val 5000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3022734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3445F3BF-F957-159E-2E2D-4341554A5F3C}"/>
              </a:ext>
            </a:extLst>
          </p:cNvPr>
          <p:cNvSpPr>
            <a:spLocks noGrp="1"/>
          </p:cNvSpPr>
          <p:nvPr>
            <p:ph type="subTitle" idx="1"/>
          </p:nvPr>
        </p:nvSpPr>
        <p:spPr>
          <a:xfrm>
            <a:off x="85348" y="1439235"/>
            <a:ext cx="3482800" cy="1354200"/>
          </a:xfrm>
        </p:spPr>
        <p:txBody>
          <a:bodyPr/>
          <a:lstStyle/>
          <a:p>
            <a:pPr algn="ctr"/>
            <a:r>
              <a:rPr lang="es-ES" dirty="0"/>
              <a:t>Existe un paquete no oficial llamado </a:t>
            </a:r>
            <a:r>
              <a:rPr lang="es-ES" b="1" dirty="0" err="1"/>
              <a:t>npm-check</a:t>
            </a:r>
            <a:r>
              <a:rPr lang="es-ES" dirty="0"/>
              <a:t> que mejora considerablemente el sistema de actualización de dependencias de NPM, con un sistema interactivo, mucha información bien desglosada y algunos parámetros interesantes</a:t>
            </a:r>
            <a:endParaRPr lang="es-MX" dirty="0"/>
          </a:p>
        </p:txBody>
      </p:sp>
      <p:graphicFrame>
        <p:nvGraphicFramePr>
          <p:cNvPr id="4" name="Tabla 4">
            <a:extLst>
              <a:ext uri="{FF2B5EF4-FFF2-40B4-BE49-F238E27FC236}">
                <a16:creationId xmlns:a16="http://schemas.microsoft.com/office/drawing/2014/main" id="{CFBA4DC0-8C4B-882F-A21F-14A53BDD2874}"/>
              </a:ext>
            </a:extLst>
          </p:cNvPr>
          <p:cNvGraphicFramePr>
            <a:graphicFrameLocks noGrp="1"/>
          </p:cNvGraphicFramePr>
          <p:nvPr>
            <p:extLst>
              <p:ext uri="{D42A27DB-BD31-4B8C-83A1-F6EECF244321}">
                <p14:modId xmlns:p14="http://schemas.microsoft.com/office/powerpoint/2010/main" val="4125092759"/>
              </p:ext>
            </p:extLst>
          </p:nvPr>
        </p:nvGraphicFramePr>
        <p:xfrm>
          <a:off x="3717235" y="831850"/>
          <a:ext cx="4721087" cy="3479800"/>
        </p:xfrm>
        <a:graphic>
          <a:graphicData uri="http://schemas.openxmlformats.org/drawingml/2006/table">
            <a:tbl>
              <a:tblPr firstRow="1" bandRow="1">
                <a:tableStyleId>{69012ECD-51FC-41F1-AA8D-1B2483CD663E}</a:tableStyleId>
              </a:tblPr>
              <a:tblGrid>
                <a:gridCol w="1133061">
                  <a:extLst>
                    <a:ext uri="{9D8B030D-6E8A-4147-A177-3AD203B41FA5}">
                      <a16:colId xmlns:a16="http://schemas.microsoft.com/office/drawing/2014/main" val="2746206903"/>
                    </a:ext>
                  </a:extLst>
                </a:gridCol>
                <a:gridCol w="3588026">
                  <a:extLst>
                    <a:ext uri="{9D8B030D-6E8A-4147-A177-3AD203B41FA5}">
                      <a16:colId xmlns:a16="http://schemas.microsoft.com/office/drawing/2014/main" val="816288826"/>
                    </a:ext>
                  </a:extLst>
                </a:gridCol>
              </a:tblGrid>
              <a:tr h="370840">
                <a:tc>
                  <a:txBody>
                    <a:bodyPr/>
                    <a:lstStyle/>
                    <a:p>
                      <a:r>
                        <a:rPr lang="es-MX" dirty="0">
                          <a:solidFill>
                            <a:schemeClr val="bg2">
                              <a:lumMod val="50000"/>
                            </a:schemeClr>
                          </a:solidFill>
                          <a:effectLst/>
                        </a:rPr>
                        <a:t>Parámetro</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MX">
                          <a:solidFill>
                            <a:schemeClr val="bg2">
                              <a:lumMod val="50000"/>
                            </a:schemeClr>
                          </a:solidFill>
                          <a:effectLst/>
                        </a:rPr>
                        <a:t>Descripción</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523253979"/>
                  </a:ext>
                </a:extLst>
              </a:tr>
              <a:tr h="370840">
                <a:tc>
                  <a:txBody>
                    <a:bodyPr/>
                    <a:lstStyle/>
                    <a:p>
                      <a:r>
                        <a:rPr lang="es-MX" dirty="0">
                          <a:solidFill>
                            <a:schemeClr val="bg2">
                              <a:lumMod val="50000"/>
                            </a:schemeClr>
                          </a:solidFill>
                          <a:effectLst/>
                        </a:rPr>
                        <a:t>-u</a:t>
                      </a:r>
                      <a:endParaRPr lang="es-MX"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Abre el menú interactivo de actualización. SPACE seleccionas paquetes y ENTER actualiza selección.</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367318757"/>
                  </a:ext>
                </a:extLst>
              </a:tr>
              <a:tr h="370840">
                <a:tc>
                  <a:txBody>
                    <a:bodyPr/>
                    <a:lstStyle/>
                    <a:p>
                      <a:r>
                        <a:rPr lang="es-MX">
                          <a:solidFill>
                            <a:schemeClr val="bg2">
                              <a:lumMod val="50000"/>
                            </a:schemeClr>
                          </a:solidFill>
                          <a:effectLst/>
                        </a:rPr>
                        <a:t>-y</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No abre menú interactivo, sino que actualiza todo sin preguntar.</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4257076674"/>
                  </a:ext>
                </a:extLst>
              </a:tr>
              <a:tr h="370840">
                <a:tc>
                  <a:txBody>
                    <a:bodyPr/>
                    <a:lstStyle/>
                    <a:p>
                      <a:r>
                        <a:rPr lang="es-MX">
                          <a:solidFill>
                            <a:schemeClr val="bg2">
                              <a:lumMod val="50000"/>
                            </a:schemeClr>
                          </a:solidFill>
                          <a:effectLst/>
                        </a:rPr>
                        <a:t>-p</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No actualiza las dependencias de desarrollo, sólo las de producción.</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738527560"/>
                  </a:ext>
                </a:extLst>
              </a:tr>
              <a:tr h="370840">
                <a:tc>
                  <a:txBody>
                    <a:bodyPr/>
                    <a:lstStyle/>
                    <a:p>
                      <a:r>
                        <a:rPr lang="es-MX">
                          <a:solidFill>
                            <a:schemeClr val="bg2">
                              <a:lumMod val="50000"/>
                            </a:schemeClr>
                          </a:solidFill>
                          <a:effectLst/>
                        </a:rPr>
                        <a:t>-d</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No actualiza las dependencias de producción, sólo las de desarrollo.</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2146338862"/>
                  </a:ext>
                </a:extLst>
              </a:tr>
              <a:tr h="370840">
                <a:tc>
                  <a:txBody>
                    <a:bodyPr/>
                    <a:lstStyle/>
                    <a:p>
                      <a:r>
                        <a:rPr lang="es-MX">
                          <a:solidFill>
                            <a:schemeClr val="bg2">
                              <a:lumMod val="50000"/>
                            </a:schemeClr>
                          </a:solidFill>
                          <a:effectLst/>
                        </a:rPr>
                        <a:t>-g</a:t>
                      </a:r>
                      <a:endParaRPr lang="es-MX">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s-ES" dirty="0">
                          <a:solidFill>
                            <a:schemeClr val="bg2">
                              <a:lumMod val="50000"/>
                            </a:schemeClr>
                          </a:solidFill>
                          <a:effectLst/>
                        </a:rPr>
                        <a:t>Actualiza los paquetes globales del sistema, no los del proyecto.</a:t>
                      </a:r>
                      <a:endParaRPr lang="es-ES" dirty="0">
                        <a:solidFill>
                          <a:schemeClr val="bg2">
                            <a:lumMod val="50000"/>
                          </a:schemeClr>
                        </a:solidFill>
                        <a:effectLst/>
                        <a:latin typeface="PT Sans" panose="020B0503020203020204" pitchFamily="34" charset="0"/>
                      </a:endParaRPr>
                    </a:p>
                  </a:txBody>
                  <a:tcPr marL="76200" marR="76200" marT="76200" marB="7620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4241241325"/>
                  </a:ext>
                </a:extLst>
              </a:tr>
            </a:tbl>
          </a:graphicData>
        </a:graphic>
      </p:graphicFrame>
    </p:spTree>
    <p:extLst>
      <p:ext uri="{BB962C8B-B14F-4D97-AF65-F5344CB8AC3E}">
        <p14:creationId xmlns:p14="http://schemas.microsoft.com/office/powerpoint/2010/main" val="3155743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65DD9781-8211-7BAB-1ED2-39883B048B79}"/>
              </a:ext>
            </a:extLst>
          </p:cNvPr>
          <p:cNvSpPr>
            <a:spLocks noGrp="1"/>
          </p:cNvSpPr>
          <p:nvPr>
            <p:ph type="subTitle" idx="1"/>
          </p:nvPr>
        </p:nvSpPr>
        <p:spPr>
          <a:xfrm flipH="1">
            <a:off x="241508" y="1580604"/>
            <a:ext cx="3406153" cy="1354200"/>
          </a:xfrm>
        </p:spPr>
        <p:txBody>
          <a:bodyPr/>
          <a:lstStyle/>
          <a:p>
            <a:pPr algn="ctr"/>
            <a:r>
              <a:rPr lang="es-ES" dirty="0"/>
              <a:t>Para actualizar las dependencias de nuestro proyecto, tras instalarlo de forma global con </a:t>
            </a:r>
            <a:r>
              <a:rPr lang="es-ES" b="1" dirty="0" err="1"/>
              <a:t>npm</a:t>
            </a:r>
            <a:r>
              <a:rPr lang="es-ES" b="1" dirty="0"/>
              <a:t> </a:t>
            </a:r>
            <a:r>
              <a:rPr lang="es-ES" b="1" dirty="0" err="1"/>
              <a:t>install</a:t>
            </a:r>
            <a:r>
              <a:rPr lang="es-ES" b="1" dirty="0"/>
              <a:t> -g </a:t>
            </a:r>
            <a:r>
              <a:rPr lang="es-ES" b="1" dirty="0" err="1"/>
              <a:t>npm-check</a:t>
            </a:r>
            <a:r>
              <a:rPr lang="es-ES" dirty="0"/>
              <a:t>, podemos ejecutarlo en modo interactivo con un simple </a:t>
            </a:r>
            <a:r>
              <a:rPr lang="es-ES" b="1" dirty="0" err="1"/>
              <a:t>npm-check</a:t>
            </a:r>
            <a:r>
              <a:rPr lang="es-ES" dirty="0"/>
              <a:t> </a:t>
            </a:r>
            <a:r>
              <a:rPr lang="es-ES" b="1" dirty="0"/>
              <a:t>-u</a:t>
            </a:r>
            <a:r>
              <a:rPr lang="es-ES" dirty="0"/>
              <a:t>:</a:t>
            </a:r>
            <a:endParaRPr lang="es-MX" dirty="0"/>
          </a:p>
        </p:txBody>
      </p:sp>
      <p:sp>
        <p:nvSpPr>
          <p:cNvPr id="7" name="CuadroTexto 6">
            <a:extLst>
              <a:ext uri="{FF2B5EF4-FFF2-40B4-BE49-F238E27FC236}">
                <a16:creationId xmlns:a16="http://schemas.microsoft.com/office/drawing/2014/main" id="{40CE3930-29C0-D6D2-C960-966A925195F8}"/>
              </a:ext>
            </a:extLst>
          </p:cNvPr>
          <p:cNvSpPr txBox="1"/>
          <p:nvPr/>
        </p:nvSpPr>
        <p:spPr>
          <a:xfrm>
            <a:off x="5065988" y="1155754"/>
            <a:ext cx="3210339" cy="2031325"/>
          </a:xfrm>
          <a:prstGeom prst="rect">
            <a:avLst/>
          </a:prstGeom>
          <a:noFill/>
        </p:spPr>
        <p:txBody>
          <a:bodyPr wrap="square">
            <a:spAutoFit/>
          </a:bodyPr>
          <a:lstStyle/>
          <a:p>
            <a:r>
              <a:rPr lang="es-ES" b="1" dirty="0" err="1">
                <a:solidFill>
                  <a:schemeClr val="bg2">
                    <a:lumMod val="50000"/>
                  </a:schemeClr>
                </a:solidFill>
                <a:latin typeface="PT Sans" panose="020B0503020203020204" pitchFamily="34" charset="0"/>
              </a:rPr>
              <a:t>npm-check</a:t>
            </a:r>
            <a:r>
              <a:rPr lang="es-ES" dirty="0">
                <a:solidFill>
                  <a:schemeClr val="bg2">
                    <a:lumMod val="50000"/>
                  </a:schemeClr>
                </a:solidFill>
                <a:latin typeface="PT Sans" panose="020B0503020203020204" pitchFamily="34" charset="0"/>
              </a:rPr>
              <a:t> separa las actualizaciones en grupos de parches, versiones menores y versiones mayores, mostrando el número de versión actual y a actualizar, el texto </a:t>
            </a:r>
            <a:r>
              <a:rPr lang="es-ES" b="1" dirty="0" err="1">
                <a:solidFill>
                  <a:schemeClr val="bg2">
                    <a:lumMod val="50000"/>
                  </a:schemeClr>
                </a:solidFill>
                <a:latin typeface="PT Sans" panose="020B0503020203020204" pitchFamily="34" charset="0"/>
              </a:rPr>
              <a:t>devDep</a:t>
            </a:r>
            <a:r>
              <a:rPr lang="es-ES" dirty="0">
                <a:solidFill>
                  <a:schemeClr val="bg2">
                    <a:lumMod val="50000"/>
                  </a:schemeClr>
                </a:solidFill>
                <a:latin typeface="PT Sans" panose="020B0503020203020204" pitchFamily="34" charset="0"/>
              </a:rPr>
              <a:t> si es una dependencia de desarrollo, e incluso un enlace </a:t>
            </a:r>
            <a:r>
              <a:rPr lang="es-ES" b="1" dirty="0" err="1">
                <a:solidFill>
                  <a:schemeClr val="bg2">
                    <a:lumMod val="50000"/>
                  </a:schemeClr>
                </a:solidFill>
                <a:latin typeface="PT Sans" panose="020B0503020203020204" pitchFamily="34" charset="0"/>
              </a:rPr>
              <a:t>clickeable</a:t>
            </a:r>
            <a:r>
              <a:rPr lang="es-ES" dirty="0">
                <a:solidFill>
                  <a:schemeClr val="bg2">
                    <a:lumMod val="50000"/>
                  </a:schemeClr>
                </a:solidFill>
                <a:latin typeface="PT Sans" panose="020B0503020203020204" pitchFamily="34" charset="0"/>
              </a:rPr>
              <a:t> al </a:t>
            </a:r>
            <a:r>
              <a:rPr lang="es-ES" b="1" dirty="0">
                <a:solidFill>
                  <a:schemeClr val="bg2">
                    <a:lumMod val="50000"/>
                  </a:schemeClr>
                </a:solidFill>
                <a:latin typeface="PT Sans" panose="020B0503020203020204" pitchFamily="34" charset="0"/>
              </a:rPr>
              <a:t>README</a:t>
            </a:r>
            <a:r>
              <a:rPr lang="es-ES" dirty="0">
                <a:solidFill>
                  <a:schemeClr val="bg2">
                    <a:lumMod val="50000"/>
                  </a:schemeClr>
                </a:solidFill>
                <a:latin typeface="PT Sans" panose="020B0503020203020204" pitchFamily="34" charset="0"/>
              </a:rPr>
              <a:t> o la página de la dependencia para revisar los cambios.</a:t>
            </a:r>
            <a:endParaRPr lang="es-MX" dirty="0">
              <a:solidFill>
                <a:schemeClr val="bg2">
                  <a:lumMod val="50000"/>
                </a:schemeClr>
              </a:solidFill>
              <a:latin typeface="PT Sans" panose="020B0503020203020204" pitchFamily="34" charset="0"/>
            </a:endParaRPr>
          </a:p>
        </p:txBody>
      </p:sp>
      <p:sp>
        <p:nvSpPr>
          <p:cNvPr id="8" name="Flecha: a la derecha 7">
            <a:extLst>
              <a:ext uri="{FF2B5EF4-FFF2-40B4-BE49-F238E27FC236}">
                <a16:creationId xmlns:a16="http://schemas.microsoft.com/office/drawing/2014/main" id="{42D54BD7-66CD-BCA6-1B71-0E5393090DE6}"/>
              </a:ext>
            </a:extLst>
          </p:cNvPr>
          <p:cNvSpPr/>
          <p:nvPr/>
        </p:nvSpPr>
        <p:spPr>
          <a:xfrm>
            <a:off x="3949320" y="2089981"/>
            <a:ext cx="815009" cy="335446"/>
          </a:xfrm>
          <a:prstGeom prst="rightArrow">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1925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95"/>
        <p:cNvGrpSpPr/>
        <p:nvPr/>
      </p:nvGrpSpPr>
      <p:grpSpPr>
        <a:xfrm>
          <a:off x="0" y="0"/>
          <a:ext cx="0" cy="0"/>
          <a:chOff x="0" y="0"/>
          <a:chExt cx="0" cy="0"/>
        </a:xfrm>
      </p:grpSpPr>
      <p:sp>
        <p:nvSpPr>
          <p:cNvPr id="5296" name="Google Shape;5296;p62"/>
          <p:cNvSpPr txBox="1">
            <a:spLocks noGrp="1"/>
          </p:cNvSpPr>
          <p:nvPr>
            <p:ph type="title" idx="8"/>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5297" name="Google Shape;5297;p62"/>
          <p:cNvSpPr txBox="1">
            <a:spLocks noGrp="1"/>
          </p:cNvSpPr>
          <p:nvPr>
            <p:ph type="title" idx="4"/>
          </p:nvPr>
        </p:nvSpPr>
        <p:spPr>
          <a:xfrm>
            <a:off x="1195874" y="3421050"/>
            <a:ext cx="2814561"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Atributos</a:t>
            </a:r>
            <a:endParaRPr dirty="0"/>
          </a:p>
        </p:txBody>
      </p:sp>
      <p:sp>
        <p:nvSpPr>
          <p:cNvPr id="5298" name="Google Shape;5298;p62"/>
          <p:cNvSpPr txBox="1">
            <a:spLocks noGrp="1"/>
          </p:cNvSpPr>
          <p:nvPr>
            <p:ph type="subTitle" idx="5"/>
          </p:nvPr>
        </p:nvSpPr>
        <p:spPr>
          <a:xfrm>
            <a:off x="1195875" y="3855175"/>
            <a:ext cx="26265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Color</a:t>
            </a:r>
          </a:p>
          <a:p>
            <a:pPr marL="0" lvl="0" indent="0" algn="ctr" rtl="0">
              <a:spcBef>
                <a:spcPts val="0"/>
              </a:spcBef>
              <a:spcAft>
                <a:spcPts val="0"/>
              </a:spcAft>
              <a:buNone/>
            </a:pPr>
            <a:r>
              <a:rPr lang="es-ES" dirty="0"/>
              <a:t>Marca</a:t>
            </a:r>
          </a:p>
          <a:p>
            <a:pPr marL="0" lvl="0" indent="0" algn="ctr" rtl="0">
              <a:spcBef>
                <a:spcPts val="0"/>
              </a:spcBef>
              <a:spcAft>
                <a:spcPts val="0"/>
              </a:spcAft>
              <a:buNone/>
            </a:pPr>
            <a:r>
              <a:rPr lang="es-ES" dirty="0"/>
              <a:t>Modelo</a:t>
            </a:r>
          </a:p>
          <a:p>
            <a:pPr marL="0" lvl="0" indent="0" algn="ctr" rtl="0">
              <a:spcBef>
                <a:spcPts val="0"/>
              </a:spcBef>
              <a:spcAft>
                <a:spcPts val="0"/>
              </a:spcAft>
              <a:buNone/>
            </a:pPr>
            <a:r>
              <a:rPr lang="es-ES" dirty="0"/>
              <a:t>Combustible</a:t>
            </a:r>
          </a:p>
        </p:txBody>
      </p:sp>
      <p:sp>
        <p:nvSpPr>
          <p:cNvPr id="5299" name="Google Shape;5299;p62"/>
          <p:cNvSpPr txBox="1">
            <a:spLocks noGrp="1"/>
          </p:cNvSpPr>
          <p:nvPr>
            <p:ph type="title"/>
          </p:nvPr>
        </p:nvSpPr>
        <p:spPr>
          <a:xfrm>
            <a:off x="1195875" y="1835250"/>
            <a:ext cx="26265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Clase</a:t>
            </a:r>
            <a:endParaRPr dirty="0"/>
          </a:p>
        </p:txBody>
      </p:sp>
      <p:sp>
        <p:nvSpPr>
          <p:cNvPr id="5301" name="Google Shape;5301;p62"/>
          <p:cNvSpPr txBox="1">
            <a:spLocks noGrp="1"/>
          </p:cNvSpPr>
          <p:nvPr>
            <p:ph type="title" idx="2"/>
          </p:nvPr>
        </p:nvSpPr>
        <p:spPr>
          <a:xfrm>
            <a:off x="5081048" y="1835250"/>
            <a:ext cx="26244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Objeto</a:t>
            </a:r>
            <a:endParaRPr dirty="0"/>
          </a:p>
        </p:txBody>
      </p:sp>
      <p:sp>
        <p:nvSpPr>
          <p:cNvPr id="5302" name="Google Shape;5302;p62"/>
          <p:cNvSpPr txBox="1">
            <a:spLocks noGrp="1"/>
          </p:cNvSpPr>
          <p:nvPr>
            <p:ph type="subTitle" idx="3"/>
          </p:nvPr>
        </p:nvSpPr>
        <p:spPr>
          <a:xfrm>
            <a:off x="5081048" y="2269375"/>
            <a:ext cx="26244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Rojo</a:t>
            </a:r>
            <a:endParaRPr dirty="0"/>
          </a:p>
        </p:txBody>
      </p:sp>
      <p:sp>
        <p:nvSpPr>
          <p:cNvPr id="5303" name="Google Shape;5303;p62"/>
          <p:cNvSpPr txBox="1">
            <a:spLocks noGrp="1"/>
          </p:cNvSpPr>
          <p:nvPr>
            <p:ph type="title" idx="6"/>
          </p:nvPr>
        </p:nvSpPr>
        <p:spPr>
          <a:xfrm>
            <a:off x="5081049" y="3421050"/>
            <a:ext cx="26244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Métodos</a:t>
            </a:r>
            <a:endParaRPr dirty="0"/>
          </a:p>
        </p:txBody>
      </p:sp>
      <p:sp>
        <p:nvSpPr>
          <p:cNvPr id="5304" name="Google Shape;5304;p62"/>
          <p:cNvSpPr txBox="1">
            <a:spLocks noGrp="1"/>
          </p:cNvSpPr>
          <p:nvPr>
            <p:ph type="subTitle" idx="7"/>
          </p:nvPr>
        </p:nvSpPr>
        <p:spPr>
          <a:xfrm>
            <a:off x="5081048" y="3855175"/>
            <a:ext cx="26244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Arrancar()</a:t>
            </a:r>
          </a:p>
          <a:p>
            <a:pPr marL="0" lvl="0" indent="0" algn="ctr" rtl="0">
              <a:spcBef>
                <a:spcPts val="0"/>
              </a:spcBef>
              <a:spcAft>
                <a:spcPts val="0"/>
              </a:spcAft>
              <a:buNone/>
            </a:pPr>
            <a:r>
              <a:rPr lang="es-ES" dirty="0"/>
              <a:t>Detenerse()</a:t>
            </a:r>
          </a:p>
          <a:p>
            <a:pPr marL="0" lvl="0" indent="0" algn="ctr" rtl="0">
              <a:spcBef>
                <a:spcPts val="0"/>
              </a:spcBef>
              <a:spcAft>
                <a:spcPts val="0"/>
              </a:spcAft>
              <a:buNone/>
            </a:pPr>
            <a:r>
              <a:rPr lang="es-ES" dirty="0"/>
              <a:t>Acelerar()</a:t>
            </a:r>
          </a:p>
          <a:p>
            <a:pPr marL="0" lvl="0" indent="0" algn="ctr" rtl="0">
              <a:spcBef>
                <a:spcPts val="0"/>
              </a:spcBef>
              <a:spcAft>
                <a:spcPts val="0"/>
              </a:spcAft>
              <a:buNone/>
            </a:pPr>
            <a:r>
              <a:rPr lang="es-ES" dirty="0"/>
              <a:t>Frenar()</a:t>
            </a:r>
            <a:endParaRPr dirty="0"/>
          </a:p>
        </p:txBody>
      </p:sp>
      <p:grpSp>
        <p:nvGrpSpPr>
          <p:cNvPr id="5305" name="Google Shape;5305;p62"/>
          <p:cNvGrpSpPr/>
          <p:nvPr/>
        </p:nvGrpSpPr>
        <p:grpSpPr>
          <a:xfrm>
            <a:off x="2325828" y="3062366"/>
            <a:ext cx="271213" cy="365773"/>
            <a:chOff x="1333682" y="3344330"/>
            <a:chExt cx="271213" cy="383088"/>
          </a:xfrm>
        </p:grpSpPr>
        <p:sp>
          <p:nvSpPr>
            <p:cNvPr id="5306" name="Google Shape;5306;p62"/>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62"/>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62"/>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62"/>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62"/>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62"/>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62"/>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62"/>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62"/>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62"/>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62"/>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4" name="Google Shape;5324;p62"/>
          <p:cNvGrpSpPr/>
          <p:nvPr/>
        </p:nvGrpSpPr>
        <p:grpSpPr>
          <a:xfrm>
            <a:off x="2125420" y="1683151"/>
            <a:ext cx="767411" cy="291091"/>
            <a:chOff x="1991294" y="1417190"/>
            <a:chExt cx="941608" cy="382965"/>
          </a:xfrm>
        </p:grpSpPr>
        <p:sp>
          <p:nvSpPr>
            <p:cNvPr id="5325" name="Google Shape;5325;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8" name="Google Shape;5338;p62"/>
          <p:cNvGrpSpPr/>
          <p:nvPr/>
        </p:nvGrpSpPr>
        <p:grpSpPr>
          <a:xfrm>
            <a:off x="6009545" y="1710926"/>
            <a:ext cx="767411" cy="291091"/>
            <a:chOff x="1991294" y="1417190"/>
            <a:chExt cx="941608" cy="382965"/>
          </a:xfrm>
        </p:grpSpPr>
        <p:sp>
          <p:nvSpPr>
            <p:cNvPr id="5339" name="Google Shape;5339;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2" name="Google Shape;5352;p62"/>
          <p:cNvGrpSpPr/>
          <p:nvPr/>
        </p:nvGrpSpPr>
        <p:grpSpPr>
          <a:xfrm>
            <a:off x="2125420" y="3295451"/>
            <a:ext cx="767411" cy="291091"/>
            <a:chOff x="1991294" y="1417190"/>
            <a:chExt cx="941608" cy="382965"/>
          </a:xfrm>
        </p:grpSpPr>
        <p:sp>
          <p:nvSpPr>
            <p:cNvPr id="5353" name="Google Shape;5353;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6" name="Google Shape;5366;p62"/>
          <p:cNvGrpSpPr/>
          <p:nvPr/>
        </p:nvGrpSpPr>
        <p:grpSpPr>
          <a:xfrm>
            <a:off x="6009545" y="3323226"/>
            <a:ext cx="767411" cy="291091"/>
            <a:chOff x="1991294" y="1417190"/>
            <a:chExt cx="941608" cy="382965"/>
          </a:xfrm>
        </p:grpSpPr>
        <p:sp>
          <p:nvSpPr>
            <p:cNvPr id="5367" name="Google Shape;5367;p62"/>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62"/>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62"/>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62"/>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62"/>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62"/>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62"/>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62"/>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62"/>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62"/>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62"/>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62"/>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62"/>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0" name="Google Shape;5380;p62"/>
          <p:cNvSpPr/>
          <p:nvPr/>
        </p:nvSpPr>
        <p:spPr>
          <a:xfrm rot="10800000" flipH="1">
            <a:off x="6597700" y="-2580772"/>
            <a:ext cx="2688297" cy="3406549"/>
          </a:xfrm>
          <a:custGeom>
            <a:avLst/>
            <a:gdLst/>
            <a:ahLst/>
            <a:cxnLst/>
            <a:rect l="l" t="t" r="r" b="b"/>
            <a:pathLst>
              <a:path w="112434" h="142325" extrusionOk="0">
                <a:moveTo>
                  <a:pt x="78548" y="396"/>
                </a:moveTo>
                <a:lnTo>
                  <a:pt x="88897" y="6361"/>
                </a:lnTo>
                <a:lnTo>
                  <a:pt x="88772" y="6361"/>
                </a:lnTo>
                <a:lnTo>
                  <a:pt x="89239" y="6627"/>
                </a:lnTo>
                <a:lnTo>
                  <a:pt x="78548" y="12789"/>
                </a:lnTo>
                <a:lnTo>
                  <a:pt x="78548" y="6361"/>
                </a:lnTo>
                <a:lnTo>
                  <a:pt x="78548" y="396"/>
                </a:lnTo>
                <a:close/>
                <a:moveTo>
                  <a:pt x="78271" y="366"/>
                </a:moveTo>
                <a:lnTo>
                  <a:pt x="78271" y="6361"/>
                </a:lnTo>
                <a:lnTo>
                  <a:pt x="78271" y="12853"/>
                </a:lnTo>
                <a:lnTo>
                  <a:pt x="78092" y="12751"/>
                </a:lnTo>
                <a:lnTo>
                  <a:pt x="78092" y="12758"/>
                </a:lnTo>
                <a:lnTo>
                  <a:pt x="67474" y="6646"/>
                </a:lnTo>
                <a:lnTo>
                  <a:pt x="67364" y="6832"/>
                </a:lnTo>
                <a:lnTo>
                  <a:pt x="67364" y="6790"/>
                </a:lnTo>
                <a:lnTo>
                  <a:pt x="67132" y="6790"/>
                </a:lnTo>
                <a:lnTo>
                  <a:pt x="67132" y="6786"/>
                </a:lnTo>
                <a:lnTo>
                  <a:pt x="78271" y="366"/>
                </a:lnTo>
                <a:close/>
                <a:moveTo>
                  <a:pt x="67364" y="6900"/>
                </a:moveTo>
                <a:lnTo>
                  <a:pt x="78070" y="13062"/>
                </a:lnTo>
                <a:lnTo>
                  <a:pt x="67364" y="19228"/>
                </a:lnTo>
                <a:lnTo>
                  <a:pt x="67364" y="6900"/>
                </a:lnTo>
                <a:close/>
                <a:moveTo>
                  <a:pt x="67090" y="6813"/>
                </a:moveTo>
                <a:lnTo>
                  <a:pt x="67090" y="19278"/>
                </a:lnTo>
                <a:lnTo>
                  <a:pt x="56270" y="13047"/>
                </a:lnTo>
                <a:lnTo>
                  <a:pt x="67090" y="6813"/>
                </a:lnTo>
                <a:close/>
                <a:moveTo>
                  <a:pt x="89456" y="6836"/>
                </a:moveTo>
                <a:lnTo>
                  <a:pt x="89456" y="19293"/>
                </a:lnTo>
                <a:lnTo>
                  <a:pt x="78647" y="13066"/>
                </a:lnTo>
                <a:lnTo>
                  <a:pt x="89456" y="6836"/>
                </a:lnTo>
                <a:close/>
                <a:moveTo>
                  <a:pt x="89733" y="6912"/>
                </a:moveTo>
                <a:lnTo>
                  <a:pt x="100534" y="13135"/>
                </a:lnTo>
                <a:lnTo>
                  <a:pt x="89733" y="19346"/>
                </a:lnTo>
                <a:lnTo>
                  <a:pt x="89733" y="6912"/>
                </a:lnTo>
                <a:close/>
                <a:moveTo>
                  <a:pt x="56122" y="13283"/>
                </a:moveTo>
                <a:lnTo>
                  <a:pt x="66908" y="19490"/>
                </a:lnTo>
                <a:lnTo>
                  <a:pt x="56130" y="25702"/>
                </a:lnTo>
                <a:lnTo>
                  <a:pt x="56122" y="13283"/>
                </a:lnTo>
                <a:close/>
                <a:moveTo>
                  <a:pt x="78271" y="13283"/>
                </a:moveTo>
                <a:lnTo>
                  <a:pt x="78271" y="25717"/>
                </a:lnTo>
                <a:lnTo>
                  <a:pt x="67462" y="19490"/>
                </a:lnTo>
                <a:lnTo>
                  <a:pt x="78092" y="13370"/>
                </a:lnTo>
                <a:lnTo>
                  <a:pt x="78092" y="13385"/>
                </a:lnTo>
                <a:lnTo>
                  <a:pt x="78271" y="13283"/>
                </a:lnTo>
                <a:close/>
                <a:moveTo>
                  <a:pt x="100637" y="13389"/>
                </a:moveTo>
                <a:lnTo>
                  <a:pt x="100637" y="19578"/>
                </a:lnTo>
                <a:lnTo>
                  <a:pt x="100637" y="25736"/>
                </a:lnTo>
                <a:lnTo>
                  <a:pt x="89912" y="19559"/>
                </a:lnTo>
                <a:lnTo>
                  <a:pt x="100637" y="13389"/>
                </a:lnTo>
                <a:close/>
                <a:moveTo>
                  <a:pt x="55845" y="13290"/>
                </a:moveTo>
                <a:lnTo>
                  <a:pt x="55848" y="25744"/>
                </a:lnTo>
                <a:lnTo>
                  <a:pt x="45040" y="19521"/>
                </a:lnTo>
                <a:lnTo>
                  <a:pt x="55845" y="13290"/>
                </a:lnTo>
                <a:close/>
                <a:moveTo>
                  <a:pt x="78548" y="13340"/>
                </a:moveTo>
                <a:lnTo>
                  <a:pt x="89353" y="19559"/>
                </a:lnTo>
                <a:lnTo>
                  <a:pt x="78548" y="25770"/>
                </a:lnTo>
                <a:lnTo>
                  <a:pt x="78548" y="13340"/>
                </a:lnTo>
                <a:close/>
                <a:moveTo>
                  <a:pt x="45002" y="19817"/>
                </a:moveTo>
                <a:lnTo>
                  <a:pt x="55677" y="25960"/>
                </a:lnTo>
                <a:lnTo>
                  <a:pt x="45002" y="32111"/>
                </a:lnTo>
                <a:lnTo>
                  <a:pt x="45002" y="19817"/>
                </a:lnTo>
                <a:close/>
                <a:moveTo>
                  <a:pt x="89733" y="19775"/>
                </a:moveTo>
                <a:lnTo>
                  <a:pt x="100477" y="25964"/>
                </a:lnTo>
                <a:lnTo>
                  <a:pt x="89733" y="32157"/>
                </a:lnTo>
                <a:lnTo>
                  <a:pt x="89733" y="19775"/>
                </a:lnTo>
                <a:close/>
                <a:moveTo>
                  <a:pt x="89456" y="19825"/>
                </a:moveTo>
                <a:lnTo>
                  <a:pt x="89456" y="32164"/>
                </a:lnTo>
                <a:lnTo>
                  <a:pt x="78738" y="25991"/>
                </a:lnTo>
                <a:lnTo>
                  <a:pt x="89456" y="19825"/>
                </a:lnTo>
                <a:close/>
                <a:moveTo>
                  <a:pt x="44724" y="19703"/>
                </a:moveTo>
                <a:lnTo>
                  <a:pt x="44724" y="32206"/>
                </a:lnTo>
                <a:lnTo>
                  <a:pt x="33878" y="25957"/>
                </a:lnTo>
                <a:lnTo>
                  <a:pt x="44724" y="19703"/>
                </a:lnTo>
                <a:close/>
                <a:moveTo>
                  <a:pt x="67367" y="19760"/>
                </a:moveTo>
                <a:lnTo>
                  <a:pt x="78092" y="25934"/>
                </a:lnTo>
                <a:lnTo>
                  <a:pt x="78092" y="25998"/>
                </a:lnTo>
                <a:lnTo>
                  <a:pt x="78119" y="26017"/>
                </a:lnTo>
                <a:lnTo>
                  <a:pt x="67367" y="32206"/>
                </a:lnTo>
                <a:lnTo>
                  <a:pt x="67367" y="19760"/>
                </a:lnTo>
                <a:close/>
                <a:moveTo>
                  <a:pt x="67094" y="19707"/>
                </a:moveTo>
                <a:lnTo>
                  <a:pt x="67094" y="32214"/>
                </a:lnTo>
                <a:lnTo>
                  <a:pt x="67090" y="32214"/>
                </a:lnTo>
                <a:lnTo>
                  <a:pt x="56232" y="25960"/>
                </a:lnTo>
                <a:lnTo>
                  <a:pt x="67094" y="19707"/>
                </a:lnTo>
                <a:close/>
                <a:moveTo>
                  <a:pt x="100910" y="13347"/>
                </a:moveTo>
                <a:lnTo>
                  <a:pt x="101043" y="13423"/>
                </a:lnTo>
                <a:lnTo>
                  <a:pt x="101043" y="13359"/>
                </a:lnTo>
                <a:lnTo>
                  <a:pt x="112027" y="19680"/>
                </a:lnTo>
                <a:lnTo>
                  <a:pt x="111920" y="19680"/>
                </a:lnTo>
                <a:lnTo>
                  <a:pt x="111920" y="19688"/>
                </a:lnTo>
                <a:lnTo>
                  <a:pt x="111920" y="32229"/>
                </a:lnTo>
                <a:lnTo>
                  <a:pt x="101043" y="25972"/>
                </a:lnTo>
                <a:lnTo>
                  <a:pt x="101043" y="25957"/>
                </a:lnTo>
                <a:lnTo>
                  <a:pt x="101199" y="25865"/>
                </a:lnTo>
                <a:lnTo>
                  <a:pt x="101062" y="25622"/>
                </a:lnTo>
                <a:lnTo>
                  <a:pt x="100910" y="25710"/>
                </a:lnTo>
                <a:lnTo>
                  <a:pt x="100910" y="19578"/>
                </a:lnTo>
                <a:lnTo>
                  <a:pt x="100910" y="13347"/>
                </a:lnTo>
                <a:close/>
                <a:moveTo>
                  <a:pt x="33817" y="26242"/>
                </a:moveTo>
                <a:lnTo>
                  <a:pt x="44504" y="32396"/>
                </a:lnTo>
                <a:lnTo>
                  <a:pt x="33817" y="38551"/>
                </a:lnTo>
                <a:lnTo>
                  <a:pt x="33817" y="26242"/>
                </a:lnTo>
                <a:close/>
                <a:moveTo>
                  <a:pt x="33544" y="26150"/>
                </a:moveTo>
                <a:lnTo>
                  <a:pt x="33544" y="38585"/>
                </a:lnTo>
                <a:lnTo>
                  <a:pt x="22762" y="32366"/>
                </a:lnTo>
                <a:lnTo>
                  <a:pt x="33544" y="26150"/>
                </a:lnTo>
                <a:close/>
                <a:moveTo>
                  <a:pt x="78548" y="26264"/>
                </a:moveTo>
                <a:lnTo>
                  <a:pt x="89258" y="32430"/>
                </a:lnTo>
                <a:lnTo>
                  <a:pt x="78548" y="38596"/>
                </a:lnTo>
                <a:lnTo>
                  <a:pt x="78548" y="32833"/>
                </a:lnTo>
                <a:lnTo>
                  <a:pt x="78548" y="26264"/>
                </a:lnTo>
                <a:close/>
                <a:moveTo>
                  <a:pt x="100637" y="26207"/>
                </a:moveTo>
                <a:lnTo>
                  <a:pt x="100637" y="32833"/>
                </a:lnTo>
                <a:lnTo>
                  <a:pt x="100637" y="38604"/>
                </a:lnTo>
                <a:lnTo>
                  <a:pt x="89874" y="32404"/>
                </a:lnTo>
                <a:lnTo>
                  <a:pt x="100637" y="26207"/>
                </a:lnTo>
                <a:close/>
                <a:moveTo>
                  <a:pt x="55852" y="26181"/>
                </a:moveTo>
                <a:lnTo>
                  <a:pt x="55856" y="38615"/>
                </a:lnTo>
                <a:lnTo>
                  <a:pt x="45063" y="32396"/>
                </a:lnTo>
                <a:lnTo>
                  <a:pt x="55852" y="26181"/>
                </a:lnTo>
                <a:close/>
                <a:moveTo>
                  <a:pt x="78267" y="26257"/>
                </a:moveTo>
                <a:lnTo>
                  <a:pt x="78267" y="32833"/>
                </a:lnTo>
                <a:lnTo>
                  <a:pt x="78267" y="38647"/>
                </a:lnTo>
                <a:lnTo>
                  <a:pt x="67497" y="32449"/>
                </a:lnTo>
                <a:lnTo>
                  <a:pt x="78089" y="26356"/>
                </a:lnTo>
                <a:lnTo>
                  <a:pt x="78089" y="26359"/>
                </a:lnTo>
                <a:lnTo>
                  <a:pt x="78267" y="26257"/>
                </a:lnTo>
                <a:close/>
                <a:moveTo>
                  <a:pt x="56130" y="26223"/>
                </a:moveTo>
                <a:lnTo>
                  <a:pt x="66942" y="32449"/>
                </a:lnTo>
                <a:lnTo>
                  <a:pt x="56133" y="38669"/>
                </a:lnTo>
                <a:lnTo>
                  <a:pt x="56130" y="26223"/>
                </a:lnTo>
                <a:close/>
                <a:moveTo>
                  <a:pt x="22359" y="32601"/>
                </a:moveTo>
                <a:lnTo>
                  <a:pt x="22359" y="44990"/>
                </a:lnTo>
                <a:lnTo>
                  <a:pt x="11622" y="38794"/>
                </a:lnTo>
                <a:lnTo>
                  <a:pt x="22359" y="32601"/>
                </a:lnTo>
                <a:close/>
                <a:moveTo>
                  <a:pt x="22632" y="32613"/>
                </a:moveTo>
                <a:lnTo>
                  <a:pt x="33376" y="38813"/>
                </a:lnTo>
                <a:lnTo>
                  <a:pt x="22632" y="44998"/>
                </a:lnTo>
                <a:lnTo>
                  <a:pt x="22632" y="32613"/>
                </a:lnTo>
                <a:close/>
                <a:moveTo>
                  <a:pt x="44724" y="32594"/>
                </a:moveTo>
                <a:lnTo>
                  <a:pt x="44724" y="45036"/>
                </a:lnTo>
                <a:lnTo>
                  <a:pt x="33931" y="38813"/>
                </a:lnTo>
                <a:lnTo>
                  <a:pt x="44724" y="32594"/>
                </a:lnTo>
                <a:close/>
                <a:moveTo>
                  <a:pt x="67367" y="32689"/>
                </a:moveTo>
                <a:lnTo>
                  <a:pt x="78085" y="38862"/>
                </a:lnTo>
                <a:lnTo>
                  <a:pt x="67367" y="45036"/>
                </a:lnTo>
                <a:lnTo>
                  <a:pt x="67367" y="32689"/>
                </a:lnTo>
                <a:close/>
                <a:moveTo>
                  <a:pt x="45002" y="32685"/>
                </a:moveTo>
                <a:lnTo>
                  <a:pt x="55761" y="38881"/>
                </a:lnTo>
                <a:lnTo>
                  <a:pt x="45002" y="45074"/>
                </a:lnTo>
                <a:lnTo>
                  <a:pt x="45002" y="32685"/>
                </a:lnTo>
                <a:close/>
                <a:moveTo>
                  <a:pt x="67090" y="32685"/>
                </a:moveTo>
                <a:lnTo>
                  <a:pt x="67090" y="45089"/>
                </a:lnTo>
                <a:lnTo>
                  <a:pt x="56312" y="38881"/>
                </a:lnTo>
                <a:lnTo>
                  <a:pt x="67090" y="32685"/>
                </a:lnTo>
                <a:close/>
                <a:moveTo>
                  <a:pt x="89456" y="32647"/>
                </a:moveTo>
                <a:lnTo>
                  <a:pt x="89456" y="45089"/>
                </a:lnTo>
                <a:lnTo>
                  <a:pt x="78643" y="38862"/>
                </a:lnTo>
                <a:lnTo>
                  <a:pt x="89114" y="32833"/>
                </a:lnTo>
                <a:lnTo>
                  <a:pt x="89137" y="32833"/>
                </a:lnTo>
                <a:lnTo>
                  <a:pt x="89456" y="32647"/>
                </a:lnTo>
                <a:close/>
                <a:moveTo>
                  <a:pt x="100914" y="26211"/>
                </a:moveTo>
                <a:lnTo>
                  <a:pt x="101047" y="26287"/>
                </a:lnTo>
                <a:lnTo>
                  <a:pt x="111924" y="32548"/>
                </a:lnTo>
                <a:lnTo>
                  <a:pt x="111924" y="45104"/>
                </a:lnTo>
                <a:lnTo>
                  <a:pt x="111920" y="45104"/>
                </a:lnTo>
                <a:lnTo>
                  <a:pt x="101207" y="38931"/>
                </a:lnTo>
                <a:lnTo>
                  <a:pt x="106856" y="35675"/>
                </a:lnTo>
                <a:lnTo>
                  <a:pt x="106719" y="35435"/>
                </a:lnTo>
                <a:lnTo>
                  <a:pt x="100929" y="38767"/>
                </a:lnTo>
                <a:lnTo>
                  <a:pt x="100914" y="38760"/>
                </a:lnTo>
                <a:lnTo>
                  <a:pt x="100914" y="32833"/>
                </a:lnTo>
                <a:lnTo>
                  <a:pt x="100914" y="26211"/>
                </a:lnTo>
                <a:close/>
                <a:moveTo>
                  <a:pt x="89725" y="32704"/>
                </a:moveTo>
                <a:lnTo>
                  <a:pt x="89950" y="32833"/>
                </a:lnTo>
                <a:lnTo>
                  <a:pt x="90060" y="32833"/>
                </a:lnTo>
                <a:lnTo>
                  <a:pt x="100629" y="38927"/>
                </a:lnTo>
                <a:lnTo>
                  <a:pt x="100629" y="38938"/>
                </a:lnTo>
                <a:lnTo>
                  <a:pt x="100637" y="38938"/>
                </a:lnTo>
                <a:lnTo>
                  <a:pt x="89725" y="45222"/>
                </a:lnTo>
                <a:lnTo>
                  <a:pt x="89725" y="32833"/>
                </a:lnTo>
                <a:lnTo>
                  <a:pt x="89725" y="32704"/>
                </a:lnTo>
                <a:close/>
                <a:moveTo>
                  <a:pt x="11455" y="39010"/>
                </a:moveTo>
                <a:lnTo>
                  <a:pt x="22230" y="45233"/>
                </a:lnTo>
                <a:lnTo>
                  <a:pt x="11455" y="51437"/>
                </a:lnTo>
                <a:lnTo>
                  <a:pt x="11455" y="39010"/>
                </a:lnTo>
                <a:close/>
                <a:moveTo>
                  <a:pt x="33544" y="39033"/>
                </a:moveTo>
                <a:lnTo>
                  <a:pt x="33544" y="51441"/>
                </a:lnTo>
                <a:lnTo>
                  <a:pt x="22780" y="45233"/>
                </a:lnTo>
                <a:lnTo>
                  <a:pt x="33544" y="39033"/>
                </a:lnTo>
                <a:close/>
                <a:moveTo>
                  <a:pt x="55856" y="39143"/>
                </a:moveTo>
                <a:lnTo>
                  <a:pt x="55864" y="51456"/>
                </a:lnTo>
                <a:lnTo>
                  <a:pt x="45173" y="45290"/>
                </a:lnTo>
                <a:lnTo>
                  <a:pt x="55856" y="39143"/>
                </a:lnTo>
                <a:close/>
                <a:moveTo>
                  <a:pt x="33817" y="39064"/>
                </a:moveTo>
                <a:lnTo>
                  <a:pt x="44618" y="45294"/>
                </a:lnTo>
                <a:lnTo>
                  <a:pt x="33817" y="51506"/>
                </a:lnTo>
                <a:lnTo>
                  <a:pt x="33817" y="39064"/>
                </a:lnTo>
                <a:close/>
                <a:moveTo>
                  <a:pt x="56133" y="39098"/>
                </a:moveTo>
                <a:lnTo>
                  <a:pt x="66908" y="45302"/>
                </a:lnTo>
                <a:lnTo>
                  <a:pt x="56137" y="51506"/>
                </a:lnTo>
                <a:lnTo>
                  <a:pt x="56133" y="39098"/>
                </a:lnTo>
                <a:close/>
                <a:moveTo>
                  <a:pt x="78271" y="39079"/>
                </a:moveTo>
                <a:lnTo>
                  <a:pt x="78271" y="51529"/>
                </a:lnTo>
                <a:lnTo>
                  <a:pt x="67462" y="45302"/>
                </a:lnTo>
                <a:lnTo>
                  <a:pt x="78271" y="39079"/>
                </a:lnTo>
                <a:close/>
                <a:moveTo>
                  <a:pt x="100637" y="39257"/>
                </a:moveTo>
                <a:lnTo>
                  <a:pt x="100637" y="51529"/>
                </a:lnTo>
                <a:lnTo>
                  <a:pt x="89988" y="45393"/>
                </a:lnTo>
                <a:lnTo>
                  <a:pt x="100637" y="39257"/>
                </a:lnTo>
                <a:close/>
                <a:moveTo>
                  <a:pt x="11174" y="39045"/>
                </a:moveTo>
                <a:lnTo>
                  <a:pt x="11174" y="51597"/>
                </a:lnTo>
                <a:lnTo>
                  <a:pt x="11117" y="51627"/>
                </a:lnTo>
                <a:lnTo>
                  <a:pt x="308" y="45404"/>
                </a:lnTo>
                <a:lnTo>
                  <a:pt x="267" y="45473"/>
                </a:lnTo>
                <a:lnTo>
                  <a:pt x="267" y="45332"/>
                </a:lnTo>
                <a:lnTo>
                  <a:pt x="11174" y="39045"/>
                </a:lnTo>
                <a:close/>
                <a:moveTo>
                  <a:pt x="78548" y="39128"/>
                </a:moveTo>
                <a:lnTo>
                  <a:pt x="89433" y="45393"/>
                </a:lnTo>
                <a:lnTo>
                  <a:pt x="78548" y="51662"/>
                </a:lnTo>
                <a:lnTo>
                  <a:pt x="78548" y="39128"/>
                </a:lnTo>
                <a:close/>
                <a:moveTo>
                  <a:pt x="100929" y="39090"/>
                </a:moveTo>
                <a:lnTo>
                  <a:pt x="111852" y="45385"/>
                </a:lnTo>
                <a:lnTo>
                  <a:pt x="100910" y="51684"/>
                </a:lnTo>
                <a:lnTo>
                  <a:pt x="100910" y="39102"/>
                </a:lnTo>
                <a:lnTo>
                  <a:pt x="100914" y="39102"/>
                </a:lnTo>
                <a:lnTo>
                  <a:pt x="100929" y="39090"/>
                </a:lnTo>
                <a:close/>
                <a:moveTo>
                  <a:pt x="270" y="45701"/>
                </a:moveTo>
                <a:lnTo>
                  <a:pt x="10844" y="51791"/>
                </a:lnTo>
                <a:lnTo>
                  <a:pt x="270" y="57877"/>
                </a:lnTo>
                <a:lnTo>
                  <a:pt x="270" y="45701"/>
                </a:lnTo>
                <a:close/>
                <a:moveTo>
                  <a:pt x="44724" y="45549"/>
                </a:moveTo>
                <a:lnTo>
                  <a:pt x="44724" y="57904"/>
                </a:lnTo>
                <a:lnTo>
                  <a:pt x="34011" y="51715"/>
                </a:lnTo>
                <a:lnTo>
                  <a:pt x="44724" y="45549"/>
                </a:lnTo>
                <a:close/>
                <a:moveTo>
                  <a:pt x="45002" y="45511"/>
                </a:moveTo>
                <a:lnTo>
                  <a:pt x="55761" y="51719"/>
                </a:lnTo>
                <a:lnTo>
                  <a:pt x="45002" y="57923"/>
                </a:lnTo>
                <a:lnTo>
                  <a:pt x="45002" y="45511"/>
                </a:lnTo>
                <a:close/>
                <a:moveTo>
                  <a:pt x="67090" y="45518"/>
                </a:moveTo>
                <a:lnTo>
                  <a:pt x="67090" y="57934"/>
                </a:lnTo>
                <a:lnTo>
                  <a:pt x="56319" y="51722"/>
                </a:lnTo>
                <a:lnTo>
                  <a:pt x="67090" y="45518"/>
                </a:lnTo>
                <a:close/>
                <a:moveTo>
                  <a:pt x="22632" y="45469"/>
                </a:moveTo>
                <a:lnTo>
                  <a:pt x="33452" y="51715"/>
                </a:lnTo>
                <a:lnTo>
                  <a:pt x="22632" y="57942"/>
                </a:lnTo>
                <a:lnTo>
                  <a:pt x="22632" y="45469"/>
                </a:lnTo>
                <a:close/>
                <a:moveTo>
                  <a:pt x="89456" y="45701"/>
                </a:moveTo>
                <a:lnTo>
                  <a:pt x="89456" y="57972"/>
                </a:lnTo>
                <a:lnTo>
                  <a:pt x="78803" y="51836"/>
                </a:lnTo>
                <a:lnTo>
                  <a:pt x="89456" y="45701"/>
                </a:lnTo>
                <a:close/>
                <a:moveTo>
                  <a:pt x="111920" y="45663"/>
                </a:moveTo>
                <a:lnTo>
                  <a:pt x="111920" y="58021"/>
                </a:lnTo>
                <a:lnTo>
                  <a:pt x="101191" y="51844"/>
                </a:lnTo>
                <a:lnTo>
                  <a:pt x="111920" y="45663"/>
                </a:lnTo>
                <a:close/>
                <a:moveTo>
                  <a:pt x="22363" y="45473"/>
                </a:moveTo>
                <a:lnTo>
                  <a:pt x="22363" y="58097"/>
                </a:lnTo>
                <a:lnTo>
                  <a:pt x="22359" y="58097"/>
                </a:lnTo>
                <a:lnTo>
                  <a:pt x="22355" y="58101"/>
                </a:lnTo>
                <a:lnTo>
                  <a:pt x="11455" y="51821"/>
                </a:lnTo>
                <a:lnTo>
                  <a:pt x="11455" y="51757"/>
                </a:lnTo>
                <a:lnTo>
                  <a:pt x="22363" y="45473"/>
                </a:lnTo>
                <a:close/>
                <a:moveTo>
                  <a:pt x="67364" y="45568"/>
                </a:moveTo>
                <a:lnTo>
                  <a:pt x="78248" y="51836"/>
                </a:lnTo>
                <a:lnTo>
                  <a:pt x="67375" y="58101"/>
                </a:lnTo>
                <a:lnTo>
                  <a:pt x="67364" y="58097"/>
                </a:lnTo>
                <a:lnTo>
                  <a:pt x="67364" y="45568"/>
                </a:lnTo>
                <a:close/>
                <a:moveTo>
                  <a:pt x="89733" y="45568"/>
                </a:moveTo>
                <a:lnTo>
                  <a:pt x="100637" y="51848"/>
                </a:lnTo>
                <a:lnTo>
                  <a:pt x="89733" y="58132"/>
                </a:lnTo>
                <a:lnTo>
                  <a:pt x="89733" y="45568"/>
                </a:lnTo>
                <a:close/>
                <a:moveTo>
                  <a:pt x="55864" y="51988"/>
                </a:moveTo>
                <a:lnTo>
                  <a:pt x="55867" y="64336"/>
                </a:lnTo>
                <a:lnTo>
                  <a:pt x="55867" y="64336"/>
                </a:lnTo>
                <a:lnTo>
                  <a:pt x="45158" y="58154"/>
                </a:lnTo>
                <a:lnTo>
                  <a:pt x="55864" y="51988"/>
                </a:lnTo>
                <a:close/>
                <a:moveTo>
                  <a:pt x="33817" y="51924"/>
                </a:moveTo>
                <a:lnTo>
                  <a:pt x="44603" y="58151"/>
                </a:lnTo>
                <a:lnTo>
                  <a:pt x="33817" y="64362"/>
                </a:lnTo>
                <a:lnTo>
                  <a:pt x="33817" y="51924"/>
                </a:lnTo>
                <a:close/>
                <a:moveTo>
                  <a:pt x="11455" y="52140"/>
                </a:moveTo>
                <a:lnTo>
                  <a:pt x="22078" y="58257"/>
                </a:lnTo>
                <a:lnTo>
                  <a:pt x="11455" y="64370"/>
                </a:lnTo>
                <a:lnTo>
                  <a:pt x="11455" y="52140"/>
                </a:lnTo>
                <a:close/>
                <a:moveTo>
                  <a:pt x="78271" y="52148"/>
                </a:moveTo>
                <a:lnTo>
                  <a:pt x="78271" y="64389"/>
                </a:lnTo>
                <a:lnTo>
                  <a:pt x="67652" y="58265"/>
                </a:lnTo>
                <a:lnTo>
                  <a:pt x="78271" y="52148"/>
                </a:lnTo>
                <a:close/>
                <a:moveTo>
                  <a:pt x="100637" y="52159"/>
                </a:moveTo>
                <a:lnTo>
                  <a:pt x="100637" y="64412"/>
                </a:lnTo>
                <a:lnTo>
                  <a:pt x="90003" y="58287"/>
                </a:lnTo>
                <a:lnTo>
                  <a:pt x="100637" y="52159"/>
                </a:lnTo>
                <a:close/>
                <a:moveTo>
                  <a:pt x="56137" y="51939"/>
                </a:moveTo>
                <a:lnTo>
                  <a:pt x="67090" y="58253"/>
                </a:lnTo>
                <a:lnTo>
                  <a:pt x="67090" y="58265"/>
                </a:lnTo>
                <a:lnTo>
                  <a:pt x="56209" y="64533"/>
                </a:lnTo>
                <a:lnTo>
                  <a:pt x="56141" y="64495"/>
                </a:lnTo>
                <a:lnTo>
                  <a:pt x="56137" y="51939"/>
                </a:lnTo>
                <a:close/>
                <a:moveTo>
                  <a:pt x="33547" y="51988"/>
                </a:moveTo>
                <a:lnTo>
                  <a:pt x="33547" y="64522"/>
                </a:lnTo>
                <a:lnTo>
                  <a:pt x="33544" y="64522"/>
                </a:lnTo>
                <a:lnTo>
                  <a:pt x="33525" y="64537"/>
                </a:lnTo>
                <a:lnTo>
                  <a:pt x="22640" y="58268"/>
                </a:lnTo>
                <a:lnTo>
                  <a:pt x="22640" y="58265"/>
                </a:lnTo>
                <a:lnTo>
                  <a:pt x="33547" y="51988"/>
                </a:lnTo>
                <a:close/>
                <a:moveTo>
                  <a:pt x="11113" y="51950"/>
                </a:moveTo>
                <a:lnTo>
                  <a:pt x="11170" y="51985"/>
                </a:lnTo>
                <a:lnTo>
                  <a:pt x="11170" y="64533"/>
                </a:lnTo>
                <a:lnTo>
                  <a:pt x="11174" y="64533"/>
                </a:lnTo>
                <a:lnTo>
                  <a:pt x="11140" y="64552"/>
                </a:lnTo>
                <a:lnTo>
                  <a:pt x="267" y="58287"/>
                </a:lnTo>
                <a:lnTo>
                  <a:pt x="267" y="58200"/>
                </a:lnTo>
                <a:lnTo>
                  <a:pt x="11113" y="51950"/>
                </a:lnTo>
                <a:close/>
                <a:moveTo>
                  <a:pt x="78548" y="52007"/>
                </a:moveTo>
                <a:lnTo>
                  <a:pt x="89452" y="58287"/>
                </a:lnTo>
                <a:lnTo>
                  <a:pt x="78567" y="64556"/>
                </a:lnTo>
                <a:lnTo>
                  <a:pt x="78548" y="64545"/>
                </a:lnTo>
                <a:lnTo>
                  <a:pt x="78548" y="52007"/>
                </a:lnTo>
                <a:close/>
                <a:moveTo>
                  <a:pt x="100914" y="52004"/>
                </a:moveTo>
                <a:lnTo>
                  <a:pt x="111844" y="58295"/>
                </a:lnTo>
                <a:lnTo>
                  <a:pt x="100929" y="64583"/>
                </a:lnTo>
                <a:lnTo>
                  <a:pt x="100914" y="64575"/>
                </a:lnTo>
                <a:lnTo>
                  <a:pt x="100914" y="52004"/>
                </a:lnTo>
                <a:close/>
                <a:moveTo>
                  <a:pt x="270" y="58606"/>
                </a:moveTo>
                <a:lnTo>
                  <a:pt x="10866" y="64708"/>
                </a:lnTo>
                <a:lnTo>
                  <a:pt x="270" y="70806"/>
                </a:lnTo>
                <a:lnTo>
                  <a:pt x="270" y="58606"/>
                </a:lnTo>
                <a:close/>
                <a:moveTo>
                  <a:pt x="22632" y="58587"/>
                </a:moveTo>
                <a:lnTo>
                  <a:pt x="33243" y="64696"/>
                </a:lnTo>
                <a:lnTo>
                  <a:pt x="22632" y="70809"/>
                </a:lnTo>
                <a:lnTo>
                  <a:pt x="22632" y="58587"/>
                </a:lnTo>
                <a:close/>
                <a:moveTo>
                  <a:pt x="67090" y="58587"/>
                </a:moveTo>
                <a:lnTo>
                  <a:pt x="67090" y="70813"/>
                </a:lnTo>
                <a:lnTo>
                  <a:pt x="56483" y="64693"/>
                </a:lnTo>
                <a:lnTo>
                  <a:pt x="67090" y="58587"/>
                </a:lnTo>
                <a:close/>
                <a:moveTo>
                  <a:pt x="89456" y="58606"/>
                </a:moveTo>
                <a:lnTo>
                  <a:pt x="89456" y="70840"/>
                </a:lnTo>
                <a:lnTo>
                  <a:pt x="78848" y="64715"/>
                </a:lnTo>
                <a:lnTo>
                  <a:pt x="89456" y="58606"/>
                </a:lnTo>
                <a:close/>
                <a:moveTo>
                  <a:pt x="111920" y="58568"/>
                </a:moveTo>
                <a:lnTo>
                  <a:pt x="111920" y="70916"/>
                </a:lnTo>
                <a:lnTo>
                  <a:pt x="101207" y="64742"/>
                </a:lnTo>
                <a:lnTo>
                  <a:pt x="111920" y="58568"/>
                </a:lnTo>
                <a:close/>
                <a:moveTo>
                  <a:pt x="45002" y="58382"/>
                </a:moveTo>
                <a:lnTo>
                  <a:pt x="55867" y="64655"/>
                </a:lnTo>
                <a:lnTo>
                  <a:pt x="55867" y="64731"/>
                </a:lnTo>
                <a:lnTo>
                  <a:pt x="45002" y="70988"/>
                </a:lnTo>
                <a:lnTo>
                  <a:pt x="45002" y="58382"/>
                </a:lnTo>
                <a:close/>
                <a:moveTo>
                  <a:pt x="22355" y="58424"/>
                </a:moveTo>
                <a:lnTo>
                  <a:pt x="22359" y="58428"/>
                </a:lnTo>
                <a:lnTo>
                  <a:pt x="22359" y="70965"/>
                </a:lnTo>
                <a:lnTo>
                  <a:pt x="22321" y="70992"/>
                </a:lnTo>
                <a:lnTo>
                  <a:pt x="11455" y="64731"/>
                </a:lnTo>
                <a:lnTo>
                  <a:pt x="11455" y="64693"/>
                </a:lnTo>
                <a:lnTo>
                  <a:pt x="22355" y="58424"/>
                </a:lnTo>
                <a:close/>
                <a:moveTo>
                  <a:pt x="44724" y="58401"/>
                </a:moveTo>
                <a:lnTo>
                  <a:pt x="44724" y="70992"/>
                </a:lnTo>
                <a:lnTo>
                  <a:pt x="33821" y="64708"/>
                </a:lnTo>
                <a:lnTo>
                  <a:pt x="33821" y="64685"/>
                </a:lnTo>
                <a:lnTo>
                  <a:pt x="44724" y="58401"/>
                </a:lnTo>
                <a:close/>
                <a:moveTo>
                  <a:pt x="67375" y="58424"/>
                </a:moveTo>
                <a:lnTo>
                  <a:pt x="78271" y="64712"/>
                </a:lnTo>
                <a:lnTo>
                  <a:pt x="78271" y="64731"/>
                </a:lnTo>
                <a:lnTo>
                  <a:pt x="67398" y="70995"/>
                </a:lnTo>
                <a:lnTo>
                  <a:pt x="67364" y="70976"/>
                </a:lnTo>
                <a:lnTo>
                  <a:pt x="67364" y="58428"/>
                </a:lnTo>
                <a:lnTo>
                  <a:pt x="67375" y="58424"/>
                </a:lnTo>
                <a:close/>
                <a:moveTo>
                  <a:pt x="89729" y="58447"/>
                </a:moveTo>
                <a:lnTo>
                  <a:pt x="100640" y="64731"/>
                </a:lnTo>
                <a:lnTo>
                  <a:pt x="100640" y="64750"/>
                </a:lnTo>
                <a:lnTo>
                  <a:pt x="100637" y="64750"/>
                </a:lnTo>
                <a:lnTo>
                  <a:pt x="89760" y="71014"/>
                </a:lnTo>
                <a:lnTo>
                  <a:pt x="89729" y="70995"/>
                </a:lnTo>
                <a:lnTo>
                  <a:pt x="89729" y="58447"/>
                </a:lnTo>
                <a:close/>
                <a:moveTo>
                  <a:pt x="11455" y="65050"/>
                </a:moveTo>
                <a:lnTo>
                  <a:pt x="22043" y="71151"/>
                </a:lnTo>
                <a:lnTo>
                  <a:pt x="11455" y="77253"/>
                </a:lnTo>
                <a:lnTo>
                  <a:pt x="11455" y="65050"/>
                </a:lnTo>
                <a:close/>
                <a:moveTo>
                  <a:pt x="78271" y="65054"/>
                </a:moveTo>
                <a:lnTo>
                  <a:pt x="78271" y="77272"/>
                </a:lnTo>
                <a:lnTo>
                  <a:pt x="67679" y="71155"/>
                </a:lnTo>
                <a:lnTo>
                  <a:pt x="78271" y="65054"/>
                </a:lnTo>
                <a:close/>
                <a:moveTo>
                  <a:pt x="100637" y="65073"/>
                </a:moveTo>
                <a:lnTo>
                  <a:pt x="100637" y="77291"/>
                </a:lnTo>
                <a:lnTo>
                  <a:pt x="90037" y="71182"/>
                </a:lnTo>
                <a:lnTo>
                  <a:pt x="100637" y="65073"/>
                </a:lnTo>
                <a:close/>
                <a:moveTo>
                  <a:pt x="55867" y="65050"/>
                </a:moveTo>
                <a:lnTo>
                  <a:pt x="55871" y="77412"/>
                </a:lnTo>
                <a:lnTo>
                  <a:pt x="45139" y="71227"/>
                </a:lnTo>
                <a:lnTo>
                  <a:pt x="55867" y="65050"/>
                </a:lnTo>
                <a:close/>
                <a:moveTo>
                  <a:pt x="33817" y="65027"/>
                </a:moveTo>
                <a:lnTo>
                  <a:pt x="44584" y="71227"/>
                </a:lnTo>
                <a:lnTo>
                  <a:pt x="33817" y="77427"/>
                </a:lnTo>
                <a:lnTo>
                  <a:pt x="33817" y="65027"/>
                </a:lnTo>
                <a:close/>
                <a:moveTo>
                  <a:pt x="11147" y="64867"/>
                </a:moveTo>
                <a:lnTo>
                  <a:pt x="11178" y="64886"/>
                </a:lnTo>
                <a:lnTo>
                  <a:pt x="11178" y="77405"/>
                </a:lnTo>
                <a:lnTo>
                  <a:pt x="11174" y="77405"/>
                </a:lnTo>
                <a:lnTo>
                  <a:pt x="11117" y="77439"/>
                </a:lnTo>
                <a:lnTo>
                  <a:pt x="270" y="71189"/>
                </a:lnTo>
                <a:lnTo>
                  <a:pt x="270" y="71125"/>
                </a:lnTo>
                <a:lnTo>
                  <a:pt x="11147" y="64867"/>
                </a:lnTo>
                <a:close/>
                <a:moveTo>
                  <a:pt x="33517" y="64860"/>
                </a:moveTo>
                <a:lnTo>
                  <a:pt x="33536" y="64875"/>
                </a:lnTo>
                <a:lnTo>
                  <a:pt x="33536" y="77450"/>
                </a:lnTo>
                <a:lnTo>
                  <a:pt x="33536" y="77450"/>
                </a:lnTo>
                <a:lnTo>
                  <a:pt x="22632" y="71170"/>
                </a:lnTo>
                <a:lnTo>
                  <a:pt x="22632" y="71128"/>
                </a:lnTo>
                <a:lnTo>
                  <a:pt x="33517" y="64860"/>
                </a:lnTo>
                <a:close/>
                <a:moveTo>
                  <a:pt x="78571" y="64879"/>
                </a:moveTo>
                <a:lnTo>
                  <a:pt x="89460" y="71155"/>
                </a:lnTo>
                <a:lnTo>
                  <a:pt x="89460" y="71193"/>
                </a:lnTo>
                <a:lnTo>
                  <a:pt x="89456" y="71193"/>
                </a:lnTo>
                <a:lnTo>
                  <a:pt x="78590" y="77454"/>
                </a:lnTo>
                <a:lnTo>
                  <a:pt x="78552" y="77431"/>
                </a:lnTo>
                <a:lnTo>
                  <a:pt x="78552" y="64886"/>
                </a:lnTo>
                <a:lnTo>
                  <a:pt x="78571" y="64879"/>
                </a:lnTo>
                <a:close/>
                <a:moveTo>
                  <a:pt x="56209" y="64848"/>
                </a:moveTo>
                <a:lnTo>
                  <a:pt x="67090" y="71132"/>
                </a:lnTo>
                <a:lnTo>
                  <a:pt x="67090" y="71170"/>
                </a:lnTo>
                <a:lnTo>
                  <a:pt x="56149" y="77473"/>
                </a:lnTo>
                <a:lnTo>
                  <a:pt x="56141" y="64886"/>
                </a:lnTo>
                <a:lnTo>
                  <a:pt x="56209" y="64848"/>
                </a:lnTo>
                <a:close/>
                <a:moveTo>
                  <a:pt x="100929" y="64902"/>
                </a:moveTo>
                <a:lnTo>
                  <a:pt x="111852" y="71193"/>
                </a:lnTo>
                <a:lnTo>
                  <a:pt x="100952" y="77473"/>
                </a:lnTo>
                <a:lnTo>
                  <a:pt x="100914" y="77450"/>
                </a:lnTo>
                <a:lnTo>
                  <a:pt x="100914" y="64913"/>
                </a:lnTo>
                <a:lnTo>
                  <a:pt x="100929" y="64902"/>
                </a:lnTo>
                <a:close/>
                <a:moveTo>
                  <a:pt x="270" y="71512"/>
                </a:moveTo>
                <a:lnTo>
                  <a:pt x="10844" y="77602"/>
                </a:lnTo>
                <a:lnTo>
                  <a:pt x="270" y="83688"/>
                </a:lnTo>
                <a:lnTo>
                  <a:pt x="270" y="71512"/>
                </a:lnTo>
                <a:close/>
                <a:moveTo>
                  <a:pt x="89456" y="71508"/>
                </a:moveTo>
                <a:lnTo>
                  <a:pt x="89456" y="83726"/>
                </a:lnTo>
                <a:lnTo>
                  <a:pt x="78867" y="77610"/>
                </a:lnTo>
                <a:lnTo>
                  <a:pt x="89456" y="71508"/>
                </a:lnTo>
                <a:close/>
                <a:moveTo>
                  <a:pt x="111920" y="71474"/>
                </a:moveTo>
                <a:lnTo>
                  <a:pt x="111920" y="83799"/>
                </a:lnTo>
                <a:lnTo>
                  <a:pt x="101229" y="77633"/>
                </a:lnTo>
                <a:lnTo>
                  <a:pt x="111920" y="71474"/>
                </a:lnTo>
                <a:close/>
                <a:moveTo>
                  <a:pt x="22632" y="71489"/>
                </a:moveTo>
                <a:lnTo>
                  <a:pt x="33380" y="77682"/>
                </a:lnTo>
                <a:lnTo>
                  <a:pt x="22632" y="83875"/>
                </a:lnTo>
                <a:lnTo>
                  <a:pt x="22632" y="71489"/>
                </a:lnTo>
                <a:close/>
                <a:moveTo>
                  <a:pt x="67090" y="71489"/>
                </a:moveTo>
                <a:lnTo>
                  <a:pt x="67090" y="83875"/>
                </a:lnTo>
                <a:lnTo>
                  <a:pt x="56342" y="77682"/>
                </a:lnTo>
                <a:lnTo>
                  <a:pt x="67090" y="71489"/>
                </a:lnTo>
                <a:close/>
                <a:moveTo>
                  <a:pt x="44724" y="71470"/>
                </a:moveTo>
                <a:lnTo>
                  <a:pt x="44724" y="83894"/>
                </a:lnTo>
                <a:lnTo>
                  <a:pt x="33942" y="77682"/>
                </a:lnTo>
                <a:lnTo>
                  <a:pt x="44724" y="71470"/>
                </a:lnTo>
                <a:close/>
                <a:moveTo>
                  <a:pt x="45002" y="71470"/>
                </a:moveTo>
                <a:lnTo>
                  <a:pt x="55788" y="77682"/>
                </a:lnTo>
                <a:lnTo>
                  <a:pt x="45002" y="83894"/>
                </a:lnTo>
                <a:lnTo>
                  <a:pt x="45002" y="71470"/>
                </a:lnTo>
                <a:close/>
                <a:moveTo>
                  <a:pt x="22317" y="71307"/>
                </a:moveTo>
                <a:lnTo>
                  <a:pt x="22355" y="71334"/>
                </a:lnTo>
                <a:lnTo>
                  <a:pt x="22355" y="83914"/>
                </a:lnTo>
                <a:lnTo>
                  <a:pt x="22355" y="83914"/>
                </a:lnTo>
                <a:lnTo>
                  <a:pt x="11451" y="77633"/>
                </a:lnTo>
                <a:lnTo>
                  <a:pt x="11451" y="77568"/>
                </a:lnTo>
                <a:lnTo>
                  <a:pt x="22317" y="71307"/>
                </a:lnTo>
                <a:close/>
                <a:moveTo>
                  <a:pt x="67398" y="71311"/>
                </a:moveTo>
                <a:lnTo>
                  <a:pt x="78271" y="77591"/>
                </a:lnTo>
                <a:lnTo>
                  <a:pt x="78271" y="77633"/>
                </a:lnTo>
                <a:lnTo>
                  <a:pt x="67364" y="83916"/>
                </a:lnTo>
                <a:lnTo>
                  <a:pt x="67364" y="71334"/>
                </a:lnTo>
                <a:lnTo>
                  <a:pt x="67398" y="71311"/>
                </a:lnTo>
                <a:close/>
                <a:moveTo>
                  <a:pt x="89760" y="71341"/>
                </a:moveTo>
                <a:lnTo>
                  <a:pt x="100637" y="77614"/>
                </a:lnTo>
                <a:lnTo>
                  <a:pt x="100637" y="77659"/>
                </a:lnTo>
                <a:lnTo>
                  <a:pt x="89775" y="83916"/>
                </a:lnTo>
                <a:lnTo>
                  <a:pt x="89733" y="83894"/>
                </a:lnTo>
                <a:lnTo>
                  <a:pt x="89733" y="71360"/>
                </a:lnTo>
                <a:lnTo>
                  <a:pt x="89760" y="71341"/>
                </a:lnTo>
                <a:close/>
                <a:moveTo>
                  <a:pt x="11117" y="77762"/>
                </a:moveTo>
                <a:lnTo>
                  <a:pt x="11174" y="77796"/>
                </a:lnTo>
                <a:lnTo>
                  <a:pt x="11174" y="90158"/>
                </a:lnTo>
                <a:lnTo>
                  <a:pt x="407" y="83932"/>
                </a:lnTo>
                <a:lnTo>
                  <a:pt x="11117" y="77762"/>
                </a:lnTo>
                <a:close/>
                <a:moveTo>
                  <a:pt x="100637" y="77975"/>
                </a:moveTo>
                <a:lnTo>
                  <a:pt x="100637" y="90185"/>
                </a:lnTo>
                <a:lnTo>
                  <a:pt x="90048" y="84072"/>
                </a:lnTo>
                <a:lnTo>
                  <a:pt x="100637" y="77975"/>
                </a:lnTo>
                <a:close/>
                <a:moveTo>
                  <a:pt x="78271" y="77952"/>
                </a:moveTo>
                <a:lnTo>
                  <a:pt x="78271" y="90314"/>
                </a:lnTo>
                <a:lnTo>
                  <a:pt x="67542" y="84137"/>
                </a:lnTo>
                <a:lnTo>
                  <a:pt x="78271" y="77952"/>
                </a:lnTo>
                <a:close/>
                <a:moveTo>
                  <a:pt x="11455" y="77952"/>
                </a:moveTo>
                <a:lnTo>
                  <a:pt x="22184" y="84137"/>
                </a:lnTo>
                <a:lnTo>
                  <a:pt x="11455" y="90318"/>
                </a:lnTo>
                <a:lnTo>
                  <a:pt x="11455" y="77952"/>
                </a:lnTo>
                <a:close/>
                <a:moveTo>
                  <a:pt x="55871" y="77952"/>
                </a:moveTo>
                <a:lnTo>
                  <a:pt x="55875" y="90318"/>
                </a:lnTo>
                <a:lnTo>
                  <a:pt x="45139" y="84137"/>
                </a:lnTo>
                <a:lnTo>
                  <a:pt x="55871" y="77952"/>
                </a:lnTo>
                <a:close/>
                <a:moveTo>
                  <a:pt x="33817" y="77933"/>
                </a:moveTo>
                <a:lnTo>
                  <a:pt x="44584" y="84137"/>
                </a:lnTo>
                <a:lnTo>
                  <a:pt x="33817" y="90337"/>
                </a:lnTo>
                <a:lnTo>
                  <a:pt x="33817" y="77933"/>
                </a:lnTo>
                <a:close/>
                <a:moveTo>
                  <a:pt x="33544" y="77910"/>
                </a:moveTo>
                <a:lnTo>
                  <a:pt x="33544" y="90356"/>
                </a:lnTo>
                <a:lnTo>
                  <a:pt x="22739" y="84137"/>
                </a:lnTo>
                <a:lnTo>
                  <a:pt x="33544" y="77910"/>
                </a:lnTo>
                <a:close/>
                <a:moveTo>
                  <a:pt x="100960" y="77792"/>
                </a:moveTo>
                <a:lnTo>
                  <a:pt x="111875" y="84087"/>
                </a:lnTo>
                <a:lnTo>
                  <a:pt x="100967" y="90371"/>
                </a:lnTo>
                <a:lnTo>
                  <a:pt x="100914" y="90341"/>
                </a:lnTo>
                <a:lnTo>
                  <a:pt x="100914" y="77815"/>
                </a:lnTo>
                <a:lnTo>
                  <a:pt x="100960" y="77792"/>
                </a:lnTo>
                <a:close/>
                <a:moveTo>
                  <a:pt x="56149" y="77891"/>
                </a:moveTo>
                <a:lnTo>
                  <a:pt x="66984" y="84137"/>
                </a:lnTo>
                <a:lnTo>
                  <a:pt x="56152" y="90375"/>
                </a:lnTo>
                <a:lnTo>
                  <a:pt x="56149" y="77891"/>
                </a:lnTo>
                <a:close/>
                <a:moveTo>
                  <a:pt x="78586" y="77773"/>
                </a:moveTo>
                <a:lnTo>
                  <a:pt x="89456" y="84046"/>
                </a:lnTo>
                <a:lnTo>
                  <a:pt x="89456" y="84099"/>
                </a:lnTo>
                <a:lnTo>
                  <a:pt x="78548" y="90379"/>
                </a:lnTo>
                <a:lnTo>
                  <a:pt x="78548" y="77796"/>
                </a:lnTo>
                <a:lnTo>
                  <a:pt x="78586" y="77773"/>
                </a:lnTo>
                <a:close/>
                <a:moveTo>
                  <a:pt x="22359" y="84349"/>
                </a:moveTo>
                <a:lnTo>
                  <a:pt x="22359" y="96625"/>
                </a:lnTo>
                <a:lnTo>
                  <a:pt x="11725" y="90474"/>
                </a:lnTo>
                <a:lnTo>
                  <a:pt x="22359" y="84349"/>
                </a:lnTo>
                <a:close/>
                <a:moveTo>
                  <a:pt x="270" y="84167"/>
                </a:moveTo>
                <a:lnTo>
                  <a:pt x="11174" y="90474"/>
                </a:lnTo>
                <a:lnTo>
                  <a:pt x="434" y="96662"/>
                </a:lnTo>
                <a:lnTo>
                  <a:pt x="270" y="96568"/>
                </a:lnTo>
                <a:lnTo>
                  <a:pt x="270" y="84167"/>
                </a:lnTo>
                <a:close/>
                <a:moveTo>
                  <a:pt x="111924" y="84380"/>
                </a:moveTo>
                <a:lnTo>
                  <a:pt x="111924" y="96697"/>
                </a:lnTo>
                <a:lnTo>
                  <a:pt x="111920" y="96697"/>
                </a:lnTo>
                <a:lnTo>
                  <a:pt x="101245" y="90531"/>
                </a:lnTo>
                <a:lnTo>
                  <a:pt x="111924" y="84380"/>
                </a:lnTo>
                <a:close/>
                <a:moveTo>
                  <a:pt x="89456" y="84422"/>
                </a:moveTo>
                <a:lnTo>
                  <a:pt x="89456" y="96757"/>
                </a:lnTo>
                <a:lnTo>
                  <a:pt x="78746" y="90588"/>
                </a:lnTo>
                <a:lnTo>
                  <a:pt x="89456" y="84422"/>
                </a:lnTo>
                <a:close/>
                <a:moveTo>
                  <a:pt x="67090" y="84391"/>
                </a:moveTo>
                <a:lnTo>
                  <a:pt x="67090" y="96776"/>
                </a:lnTo>
                <a:lnTo>
                  <a:pt x="56342" y="90584"/>
                </a:lnTo>
                <a:lnTo>
                  <a:pt x="67090" y="84391"/>
                </a:lnTo>
                <a:close/>
                <a:moveTo>
                  <a:pt x="22632" y="84395"/>
                </a:moveTo>
                <a:lnTo>
                  <a:pt x="33380" y="90588"/>
                </a:lnTo>
                <a:lnTo>
                  <a:pt x="22632" y="96780"/>
                </a:lnTo>
                <a:lnTo>
                  <a:pt x="22632" y="84395"/>
                </a:lnTo>
                <a:close/>
                <a:moveTo>
                  <a:pt x="45002" y="84372"/>
                </a:moveTo>
                <a:lnTo>
                  <a:pt x="55788" y="90584"/>
                </a:lnTo>
                <a:lnTo>
                  <a:pt x="45002" y="96795"/>
                </a:lnTo>
                <a:lnTo>
                  <a:pt x="45002" y="84372"/>
                </a:lnTo>
                <a:close/>
                <a:moveTo>
                  <a:pt x="44724" y="84376"/>
                </a:moveTo>
                <a:lnTo>
                  <a:pt x="44724" y="96799"/>
                </a:lnTo>
                <a:lnTo>
                  <a:pt x="33942" y="90588"/>
                </a:lnTo>
                <a:lnTo>
                  <a:pt x="44724" y="84376"/>
                </a:lnTo>
                <a:close/>
                <a:moveTo>
                  <a:pt x="67364" y="84353"/>
                </a:moveTo>
                <a:lnTo>
                  <a:pt x="78187" y="90588"/>
                </a:lnTo>
                <a:lnTo>
                  <a:pt x="67364" y="96826"/>
                </a:lnTo>
                <a:lnTo>
                  <a:pt x="67364" y="84353"/>
                </a:lnTo>
                <a:close/>
                <a:moveTo>
                  <a:pt x="89767" y="84235"/>
                </a:moveTo>
                <a:lnTo>
                  <a:pt x="100629" y="90508"/>
                </a:lnTo>
                <a:lnTo>
                  <a:pt x="100629" y="90561"/>
                </a:lnTo>
                <a:lnTo>
                  <a:pt x="100637" y="90561"/>
                </a:lnTo>
                <a:lnTo>
                  <a:pt x="89725" y="96845"/>
                </a:lnTo>
                <a:lnTo>
                  <a:pt x="89725" y="84258"/>
                </a:lnTo>
                <a:lnTo>
                  <a:pt x="89767" y="84235"/>
                </a:lnTo>
                <a:close/>
                <a:moveTo>
                  <a:pt x="11174" y="90793"/>
                </a:moveTo>
                <a:lnTo>
                  <a:pt x="11174" y="102897"/>
                </a:lnTo>
                <a:lnTo>
                  <a:pt x="707" y="96822"/>
                </a:lnTo>
                <a:lnTo>
                  <a:pt x="11174" y="90793"/>
                </a:lnTo>
                <a:close/>
                <a:moveTo>
                  <a:pt x="33544" y="90816"/>
                </a:moveTo>
                <a:lnTo>
                  <a:pt x="33544" y="103091"/>
                </a:lnTo>
                <a:lnTo>
                  <a:pt x="22910" y="96944"/>
                </a:lnTo>
                <a:lnTo>
                  <a:pt x="33544" y="90816"/>
                </a:lnTo>
                <a:close/>
                <a:moveTo>
                  <a:pt x="11455" y="90637"/>
                </a:moveTo>
                <a:lnTo>
                  <a:pt x="22355" y="96944"/>
                </a:lnTo>
                <a:lnTo>
                  <a:pt x="11592" y="103140"/>
                </a:lnTo>
                <a:lnTo>
                  <a:pt x="11451" y="103060"/>
                </a:lnTo>
                <a:lnTo>
                  <a:pt x="11451" y="90637"/>
                </a:lnTo>
                <a:close/>
                <a:moveTo>
                  <a:pt x="100637" y="90880"/>
                </a:moveTo>
                <a:lnTo>
                  <a:pt x="100637" y="103197"/>
                </a:lnTo>
                <a:lnTo>
                  <a:pt x="89946" y="97039"/>
                </a:lnTo>
                <a:lnTo>
                  <a:pt x="100637" y="90880"/>
                </a:lnTo>
                <a:close/>
                <a:moveTo>
                  <a:pt x="78271" y="90854"/>
                </a:moveTo>
                <a:lnTo>
                  <a:pt x="78271" y="103220"/>
                </a:lnTo>
                <a:lnTo>
                  <a:pt x="67546" y="97039"/>
                </a:lnTo>
                <a:lnTo>
                  <a:pt x="78271" y="90854"/>
                </a:lnTo>
                <a:close/>
                <a:moveTo>
                  <a:pt x="55875" y="90854"/>
                </a:moveTo>
                <a:lnTo>
                  <a:pt x="55883" y="103231"/>
                </a:lnTo>
                <a:lnTo>
                  <a:pt x="45139" y="97042"/>
                </a:lnTo>
                <a:lnTo>
                  <a:pt x="55875" y="90854"/>
                </a:lnTo>
                <a:close/>
                <a:moveTo>
                  <a:pt x="33817" y="90835"/>
                </a:moveTo>
                <a:lnTo>
                  <a:pt x="44584" y="97039"/>
                </a:lnTo>
                <a:lnTo>
                  <a:pt x="33817" y="103239"/>
                </a:lnTo>
                <a:lnTo>
                  <a:pt x="33817" y="90835"/>
                </a:lnTo>
                <a:close/>
                <a:moveTo>
                  <a:pt x="56152" y="90797"/>
                </a:moveTo>
                <a:lnTo>
                  <a:pt x="66984" y="97039"/>
                </a:lnTo>
                <a:lnTo>
                  <a:pt x="56156" y="103277"/>
                </a:lnTo>
                <a:lnTo>
                  <a:pt x="56152" y="90797"/>
                </a:lnTo>
                <a:close/>
                <a:moveTo>
                  <a:pt x="78548" y="90793"/>
                </a:moveTo>
                <a:lnTo>
                  <a:pt x="89391" y="97039"/>
                </a:lnTo>
                <a:lnTo>
                  <a:pt x="78548" y="103281"/>
                </a:lnTo>
                <a:lnTo>
                  <a:pt x="78548" y="90793"/>
                </a:lnTo>
                <a:close/>
                <a:moveTo>
                  <a:pt x="100967" y="90694"/>
                </a:moveTo>
                <a:lnTo>
                  <a:pt x="111875" y="96989"/>
                </a:lnTo>
                <a:lnTo>
                  <a:pt x="100914" y="103307"/>
                </a:lnTo>
                <a:lnTo>
                  <a:pt x="100914" y="90721"/>
                </a:lnTo>
                <a:lnTo>
                  <a:pt x="100967" y="90694"/>
                </a:lnTo>
                <a:close/>
                <a:moveTo>
                  <a:pt x="22359" y="97263"/>
                </a:moveTo>
                <a:lnTo>
                  <a:pt x="22359" y="109386"/>
                </a:lnTo>
                <a:lnTo>
                  <a:pt x="11869" y="103303"/>
                </a:lnTo>
                <a:lnTo>
                  <a:pt x="22359" y="97263"/>
                </a:lnTo>
                <a:close/>
                <a:moveTo>
                  <a:pt x="44724" y="97286"/>
                </a:moveTo>
                <a:lnTo>
                  <a:pt x="44724" y="109561"/>
                </a:lnTo>
                <a:lnTo>
                  <a:pt x="34087" y="103410"/>
                </a:lnTo>
                <a:lnTo>
                  <a:pt x="44724" y="97286"/>
                </a:lnTo>
                <a:close/>
                <a:moveTo>
                  <a:pt x="22632" y="97103"/>
                </a:moveTo>
                <a:lnTo>
                  <a:pt x="33532" y="103406"/>
                </a:lnTo>
                <a:lnTo>
                  <a:pt x="22754" y="109618"/>
                </a:lnTo>
                <a:lnTo>
                  <a:pt x="22632" y="109545"/>
                </a:lnTo>
                <a:lnTo>
                  <a:pt x="22632" y="97103"/>
                </a:lnTo>
                <a:close/>
                <a:moveTo>
                  <a:pt x="426" y="96982"/>
                </a:moveTo>
                <a:lnTo>
                  <a:pt x="11170" y="103216"/>
                </a:lnTo>
                <a:lnTo>
                  <a:pt x="11170" y="103376"/>
                </a:lnTo>
                <a:lnTo>
                  <a:pt x="11174" y="103376"/>
                </a:lnTo>
                <a:lnTo>
                  <a:pt x="267" y="109659"/>
                </a:lnTo>
                <a:lnTo>
                  <a:pt x="267" y="97077"/>
                </a:lnTo>
                <a:lnTo>
                  <a:pt x="426" y="96982"/>
                </a:lnTo>
                <a:close/>
                <a:moveTo>
                  <a:pt x="89456" y="97324"/>
                </a:moveTo>
                <a:lnTo>
                  <a:pt x="89456" y="109659"/>
                </a:lnTo>
                <a:lnTo>
                  <a:pt x="78746" y="103493"/>
                </a:lnTo>
                <a:lnTo>
                  <a:pt x="89456" y="97324"/>
                </a:lnTo>
                <a:close/>
                <a:moveTo>
                  <a:pt x="67090" y="97297"/>
                </a:moveTo>
                <a:lnTo>
                  <a:pt x="67090" y="109686"/>
                </a:lnTo>
                <a:lnTo>
                  <a:pt x="56342" y="103493"/>
                </a:lnTo>
                <a:lnTo>
                  <a:pt x="67090" y="97297"/>
                </a:lnTo>
                <a:close/>
                <a:moveTo>
                  <a:pt x="111924" y="97286"/>
                </a:moveTo>
                <a:lnTo>
                  <a:pt x="111924" y="109697"/>
                </a:lnTo>
                <a:lnTo>
                  <a:pt x="111920" y="109697"/>
                </a:lnTo>
                <a:lnTo>
                  <a:pt x="101150" y="103493"/>
                </a:lnTo>
                <a:lnTo>
                  <a:pt x="111924" y="97286"/>
                </a:lnTo>
                <a:close/>
                <a:moveTo>
                  <a:pt x="45002" y="97282"/>
                </a:moveTo>
                <a:lnTo>
                  <a:pt x="55788" y="103493"/>
                </a:lnTo>
                <a:lnTo>
                  <a:pt x="45002" y="109705"/>
                </a:lnTo>
                <a:lnTo>
                  <a:pt x="45002" y="97282"/>
                </a:lnTo>
                <a:close/>
                <a:moveTo>
                  <a:pt x="67364" y="97255"/>
                </a:moveTo>
                <a:lnTo>
                  <a:pt x="78187" y="103493"/>
                </a:lnTo>
                <a:lnTo>
                  <a:pt x="67364" y="109728"/>
                </a:lnTo>
                <a:lnTo>
                  <a:pt x="67364" y="97255"/>
                </a:lnTo>
                <a:close/>
                <a:moveTo>
                  <a:pt x="89733" y="97236"/>
                </a:moveTo>
                <a:lnTo>
                  <a:pt x="100591" y="103493"/>
                </a:lnTo>
                <a:lnTo>
                  <a:pt x="89733" y="109747"/>
                </a:lnTo>
                <a:lnTo>
                  <a:pt x="89733" y="97236"/>
                </a:lnTo>
                <a:close/>
                <a:moveTo>
                  <a:pt x="33544" y="103725"/>
                </a:moveTo>
                <a:lnTo>
                  <a:pt x="33544" y="115879"/>
                </a:lnTo>
                <a:lnTo>
                  <a:pt x="23031" y="109781"/>
                </a:lnTo>
                <a:lnTo>
                  <a:pt x="33544" y="103725"/>
                </a:lnTo>
                <a:close/>
                <a:moveTo>
                  <a:pt x="55886" y="103756"/>
                </a:moveTo>
                <a:lnTo>
                  <a:pt x="55886" y="116015"/>
                </a:lnTo>
                <a:lnTo>
                  <a:pt x="45268" y="109876"/>
                </a:lnTo>
                <a:lnTo>
                  <a:pt x="55886" y="103756"/>
                </a:lnTo>
                <a:close/>
                <a:moveTo>
                  <a:pt x="33817" y="103573"/>
                </a:moveTo>
                <a:lnTo>
                  <a:pt x="44713" y="109876"/>
                </a:lnTo>
                <a:lnTo>
                  <a:pt x="33912" y="116095"/>
                </a:lnTo>
                <a:lnTo>
                  <a:pt x="33817" y="116038"/>
                </a:lnTo>
                <a:lnTo>
                  <a:pt x="33817" y="103573"/>
                </a:lnTo>
                <a:close/>
                <a:moveTo>
                  <a:pt x="100637" y="103786"/>
                </a:moveTo>
                <a:lnTo>
                  <a:pt x="100637" y="116103"/>
                </a:lnTo>
                <a:lnTo>
                  <a:pt x="89946" y="109944"/>
                </a:lnTo>
                <a:lnTo>
                  <a:pt x="100637" y="103786"/>
                </a:lnTo>
                <a:close/>
                <a:moveTo>
                  <a:pt x="78271" y="103759"/>
                </a:moveTo>
                <a:lnTo>
                  <a:pt x="78271" y="116126"/>
                </a:lnTo>
                <a:lnTo>
                  <a:pt x="67546" y="109941"/>
                </a:lnTo>
                <a:lnTo>
                  <a:pt x="78271" y="103759"/>
                </a:lnTo>
                <a:close/>
                <a:moveTo>
                  <a:pt x="11592" y="103463"/>
                </a:moveTo>
                <a:lnTo>
                  <a:pt x="22359" y="109709"/>
                </a:lnTo>
                <a:lnTo>
                  <a:pt x="22359" y="109846"/>
                </a:lnTo>
                <a:lnTo>
                  <a:pt x="11451" y="116129"/>
                </a:lnTo>
                <a:lnTo>
                  <a:pt x="11451" y="103543"/>
                </a:lnTo>
                <a:lnTo>
                  <a:pt x="11592" y="103463"/>
                </a:lnTo>
                <a:close/>
                <a:moveTo>
                  <a:pt x="56160" y="103706"/>
                </a:moveTo>
                <a:lnTo>
                  <a:pt x="66988" y="109944"/>
                </a:lnTo>
                <a:lnTo>
                  <a:pt x="56171" y="116175"/>
                </a:lnTo>
                <a:lnTo>
                  <a:pt x="56168" y="116175"/>
                </a:lnTo>
                <a:lnTo>
                  <a:pt x="56160" y="103706"/>
                </a:lnTo>
                <a:close/>
                <a:moveTo>
                  <a:pt x="11174" y="103702"/>
                </a:moveTo>
                <a:lnTo>
                  <a:pt x="11174" y="116190"/>
                </a:lnTo>
                <a:lnTo>
                  <a:pt x="331" y="109944"/>
                </a:lnTo>
                <a:lnTo>
                  <a:pt x="11174" y="103702"/>
                </a:lnTo>
                <a:close/>
                <a:moveTo>
                  <a:pt x="78548" y="103702"/>
                </a:moveTo>
                <a:lnTo>
                  <a:pt x="89387" y="109944"/>
                </a:lnTo>
                <a:lnTo>
                  <a:pt x="78548" y="116190"/>
                </a:lnTo>
                <a:lnTo>
                  <a:pt x="78548" y="103702"/>
                </a:lnTo>
                <a:close/>
                <a:moveTo>
                  <a:pt x="100910" y="103683"/>
                </a:moveTo>
                <a:lnTo>
                  <a:pt x="111799" y="109952"/>
                </a:lnTo>
                <a:lnTo>
                  <a:pt x="100910" y="116224"/>
                </a:lnTo>
                <a:lnTo>
                  <a:pt x="100910" y="103683"/>
                </a:lnTo>
                <a:close/>
                <a:moveTo>
                  <a:pt x="44724" y="110184"/>
                </a:moveTo>
                <a:lnTo>
                  <a:pt x="44724" y="122364"/>
                </a:lnTo>
                <a:lnTo>
                  <a:pt x="34193" y="116251"/>
                </a:lnTo>
                <a:lnTo>
                  <a:pt x="44724" y="110184"/>
                </a:lnTo>
                <a:close/>
                <a:moveTo>
                  <a:pt x="67090" y="110206"/>
                </a:moveTo>
                <a:lnTo>
                  <a:pt x="67090" y="122493"/>
                </a:lnTo>
                <a:lnTo>
                  <a:pt x="56445" y="116338"/>
                </a:lnTo>
                <a:lnTo>
                  <a:pt x="67090" y="110206"/>
                </a:lnTo>
                <a:close/>
                <a:moveTo>
                  <a:pt x="270" y="110225"/>
                </a:moveTo>
                <a:lnTo>
                  <a:pt x="10980" y="116395"/>
                </a:lnTo>
                <a:lnTo>
                  <a:pt x="270" y="122565"/>
                </a:lnTo>
                <a:lnTo>
                  <a:pt x="270" y="110225"/>
                </a:lnTo>
                <a:close/>
                <a:moveTo>
                  <a:pt x="45002" y="110035"/>
                </a:moveTo>
                <a:lnTo>
                  <a:pt x="55890" y="116334"/>
                </a:lnTo>
                <a:lnTo>
                  <a:pt x="55890" y="116338"/>
                </a:lnTo>
                <a:lnTo>
                  <a:pt x="45078" y="122569"/>
                </a:lnTo>
                <a:lnTo>
                  <a:pt x="45002" y="122523"/>
                </a:lnTo>
                <a:lnTo>
                  <a:pt x="45002" y="110035"/>
                </a:lnTo>
                <a:close/>
                <a:moveTo>
                  <a:pt x="89456" y="110229"/>
                </a:moveTo>
                <a:lnTo>
                  <a:pt x="89456" y="122569"/>
                </a:lnTo>
                <a:lnTo>
                  <a:pt x="78746" y="116399"/>
                </a:lnTo>
                <a:lnTo>
                  <a:pt x="89456" y="110229"/>
                </a:lnTo>
                <a:close/>
                <a:moveTo>
                  <a:pt x="22754" y="109937"/>
                </a:moveTo>
                <a:lnTo>
                  <a:pt x="33544" y="116194"/>
                </a:lnTo>
                <a:lnTo>
                  <a:pt x="33544" y="116304"/>
                </a:lnTo>
                <a:lnTo>
                  <a:pt x="22632" y="122588"/>
                </a:lnTo>
                <a:lnTo>
                  <a:pt x="22632" y="110001"/>
                </a:lnTo>
                <a:lnTo>
                  <a:pt x="22754" y="109937"/>
                </a:lnTo>
                <a:close/>
                <a:moveTo>
                  <a:pt x="111920" y="110203"/>
                </a:moveTo>
                <a:lnTo>
                  <a:pt x="111920" y="122607"/>
                </a:lnTo>
                <a:lnTo>
                  <a:pt x="101153" y="116403"/>
                </a:lnTo>
                <a:lnTo>
                  <a:pt x="111920" y="110203"/>
                </a:lnTo>
                <a:close/>
                <a:moveTo>
                  <a:pt x="22359" y="110165"/>
                </a:moveTo>
                <a:lnTo>
                  <a:pt x="22359" y="122633"/>
                </a:lnTo>
                <a:lnTo>
                  <a:pt x="11535" y="116399"/>
                </a:lnTo>
                <a:lnTo>
                  <a:pt x="22359" y="110165"/>
                </a:lnTo>
                <a:close/>
                <a:moveTo>
                  <a:pt x="67364" y="110165"/>
                </a:moveTo>
                <a:lnTo>
                  <a:pt x="78187" y="116399"/>
                </a:lnTo>
                <a:lnTo>
                  <a:pt x="67364" y="122633"/>
                </a:lnTo>
                <a:lnTo>
                  <a:pt x="67364" y="110165"/>
                </a:lnTo>
                <a:close/>
                <a:moveTo>
                  <a:pt x="89725" y="110142"/>
                </a:moveTo>
                <a:lnTo>
                  <a:pt x="100595" y="116403"/>
                </a:lnTo>
                <a:lnTo>
                  <a:pt x="89725" y="122664"/>
                </a:lnTo>
                <a:lnTo>
                  <a:pt x="89725" y="110142"/>
                </a:lnTo>
                <a:close/>
                <a:moveTo>
                  <a:pt x="55890" y="116661"/>
                </a:moveTo>
                <a:lnTo>
                  <a:pt x="55894" y="128845"/>
                </a:lnTo>
                <a:lnTo>
                  <a:pt x="45351" y="122728"/>
                </a:lnTo>
                <a:lnTo>
                  <a:pt x="55890" y="116661"/>
                </a:lnTo>
                <a:close/>
                <a:moveTo>
                  <a:pt x="11178" y="116608"/>
                </a:moveTo>
                <a:lnTo>
                  <a:pt x="11178" y="128879"/>
                </a:lnTo>
                <a:lnTo>
                  <a:pt x="11174" y="128879"/>
                </a:lnTo>
                <a:lnTo>
                  <a:pt x="521" y="122744"/>
                </a:lnTo>
                <a:lnTo>
                  <a:pt x="11178" y="116608"/>
                </a:lnTo>
                <a:close/>
                <a:moveTo>
                  <a:pt x="78271" y="116665"/>
                </a:moveTo>
                <a:lnTo>
                  <a:pt x="78271" y="128959"/>
                </a:lnTo>
                <a:lnTo>
                  <a:pt x="67626" y="122801"/>
                </a:lnTo>
                <a:lnTo>
                  <a:pt x="78271" y="116665"/>
                </a:lnTo>
                <a:close/>
                <a:moveTo>
                  <a:pt x="100637" y="116699"/>
                </a:moveTo>
                <a:lnTo>
                  <a:pt x="100637" y="129008"/>
                </a:lnTo>
                <a:lnTo>
                  <a:pt x="89950" y="122854"/>
                </a:lnTo>
                <a:lnTo>
                  <a:pt x="100637" y="116699"/>
                </a:lnTo>
                <a:close/>
                <a:moveTo>
                  <a:pt x="11455" y="116669"/>
                </a:moveTo>
                <a:lnTo>
                  <a:pt x="22184" y="122854"/>
                </a:lnTo>
                <a:lnTo>
                  <a:pt x="11455" y="129035"/>
                </a:lnTo>
                <a:lnTo>
                  <a:pt x="11455" y="116669"/>
                </a:lnTo>
                <a:close/>
                <a:moveTo>
                  <a:pt x="56168" y="116498"/>
                </a:moveTo>
                <a:lnTo>
                  <a:pt x="67075" y="122801"/>
                </a:lnTo>
                <a:lnTo>
                  <a:pt x="56243" y="129043"/>
                </a:lnTo>
                <a:lnTo>
                  <a:pt x="56175" y="129005"/>
                </a:lnTo>
                <a:lnTo>
                  <a:pt x="56168" y="116498"/>
                </a:lnTo>
                <a:close/>
                <a:moveTo>
                  <a:pt x="33916" y="116414"/>
                </a:moveTo>
                <a:lnTo>
                  <a:pt x="44724" y="122687"/>
                </a:lnTo>
                <a:lnTo>
                  <a:pt x="44724" y="122774"/>
                </a:lnTo>
                <a:lnTo>
                  <a:pt x="33821" y="129054"/>
                </a:lnTo>
                <a:lnTo>
                  <a:pt x="33821" y="116471"/>
                </a:lnTo>
                <a:lnTo>
                  <a:pt x="33916" y="116414"/>
                </a:lnTo>
                <a:close/>
                <a:moveTo>
                  <a:pt x="33544" y="116623"/>
                </a:moveTo>
                <a:lnTo>
                  <a:pt x="33544" y="129073"/>
                </a:lnTo>
                <a:lnTo>
                  <a:pt x="22739" y="122850"/>
                </a:lnTo>
                <a:lnTo>
                  <a:pt x="33544" y="116623"/>
                </a:lnTo>
                <a:close/>
                <a:moveTo>
                  <a:pt x="78548" y="116604"/>
                </a:moveTo>
                <a:lnTo>
                  <a:pt x="89399" y="122854"/>
                </a:lnTo>
                <a:lnTo>
                  <a:pt x="78548" y="129103"/>
                </a:lnTo>
                <a:lnTo>
                  <a:pt x="78548" y="116604"/>
                </a:lnTo>
                <a:close/>
                <a:moveTo>
                  <a:pt x="100910" y="116585"/>
                </a:moveTo>
                <a:lnTo>
                  <a:pt x="111799" y="122854"/>
                </a:lnTo>
                <a:lnTo>
                  <a:pt x="100910" y="129126"/>
                </a:lnTo>
                <a:lnTo>
                  <a:pt x="100910" y="116585"/>
                </a:lnTo>
                <a:close/>
                <a:moveTo>
                  <a:pt x="22359" y="123070"/>
                </a:moveTo>
                <a:lnTo>
                  <a:pt x="22359" y="135323"/>
                </a:lnTo>
                <a:lnTo>
                  <a:pt x="11721" y="129198"/>
                </a:lnTo>
                <a:lnTo>
                  <a:pt x="22359" y="123070"/>
                </a:lnTo>
                <a:close/>
                <a:moveTo>
                  <a:pt x="67090" y="123108"/>
                </a:moveTo>
                <a:lnTo>
                  <a:pt x="67090" y="135342"/>
                </a:lnTo>
                <a:lnTo>
                  <a:pt x="56513" y="129202"/>
                </a:lnTo>
                <a:lnTo>
                  <a:pt x="67090" y="123108"/>
                </a:lnTo>
                <a:close/>
                <a:moveTo>
                  <a:pt x="89456" y="123143"/>
                </a:moveTo>
                <a:lnTo>
                  <a:pt x="89456" y="135429"/>
                </a:lnTo>
                <a:lnTo>
                  <a:pt x="78814" y="129274"/>
                </a:lnTo>
                <a:lnTo>
                  <a:pt x="89456" y="123143"/>
                </a:lnTo>
                <a:close/>
                <a:moveTo>
                  <a:pt x="270" y="122915"/>
                </a:moveTo>
                <a:lnTo>
                  <a:pt x="11170" y="129195"/>
                </a:lnTo>
                <a:lnTo>
                  <a:pt x="270" y="135471"/>
                </a:lnTo>
                <a:lnTo>
                  <a:pt x="270" y="122915"/>
                </a:lnTo>
                <a:close/>
                <a:moveTo>
                  <a:pt x="22632" y="123108"/>
                </a:moveTo>
                <a:lnTo>
                  <a:pt x="33380" y="129301"/>
                </a:lnTo>
                <a:lnTo>
                  <a:pt x="22648" y="135490"/>
                </a:lnTo>
                <a:lnTo>
                  <a:pt x="22632" y="135482"/>
                </a:lnTo>
                <a:lnTo>
                  <a:pt x="22632" y="123108"/>
                </a:lnTo>
                <a:close/>
                <a:moveTo>
                  <a:pt x="111920" y="123105"/>
                </a:moveTo>
                <a:lnTo>
                  <a:pt x="111920" y="135509"/>
                </a:lnTo>
                <a:lnTo>
                  <a:pt x="101153" y="129309"/>
                </a:lnTo>
                <a:lnTo>
                  <a:pt x="111920" y="123105"/>
                </a:lnTo>
                <a:close/>
                <a:moveTo>
                  <a:pt x="44724" y="123093"/>
                </a:moveTo>
                <a:lnTo>
                  <a:pt x="44724" y="135520"/>
                </a:lnTo>
                <a:lnTo>
                  <a:pt x="33942" y="129309"/>
                </a:lnTo>
                <a:lnTo>
                  <a:pt x="44724" y="123093"/>
                </a:lnTo>
                <a:close/>
                <a:moveTo>
                  <a:pt x="45078" y="122888"/>
                </a:moveTo>
                <a:lnTo>
                  <a:pt x="55894" y="129164"/>
                </a:lnTo>
                <a:lnTo>
                  <a:pt x="55894" y="129240"/>
                </a:lnTo>
                <a:lnTo>
                  <a:pt x="45002" y="135520"/>
                </a:lnTo>
                <a:lnTo>
                  <a:pt x="45002" y="122930"/>
                </a:lnTo>
                <a:lnTo>
                  <a:pt x="45078" y="122888"/>
                </a:lnTo>
                <a:close/>
                <a:moveTo>
                  <a:pt x="67364" y="122972"/>
                </a:moveTo>
                <a:lnTo>
                  <a:pt x="78260" y="129267"/>
                </a:lnTo>
                <a:lnTo>
                  <a:pt x="67405" y="135524"/>
                </a:lnTo>
                <a:lnTo>
                  <a:pt x="67364" y="135501"/>
                </a:lnTo>
                <a:lnTo>
                  <a:pt x="67364" y="122972"/>
                </a:lnTo>
                <a:close/>
                <a:moveTo>
                  <a:pt x="89733" y="123048"/>
                </a:moveTo>
                <a:lnTo>
                  <a:pt x="100602" y="129309"/>
                </a:lnTo>
                <a:lnTo>
                  <a:pt x="89733" y="135566"/>
                </a:lnTo>
                <a:lnTo>
                  <a:pt x="89733" y="123048"/>
                </a:lnTo>
                <a:close/>
                <a:moveTo>
                  <a:pt x="33544" y="129529"/>
                </a:moveTo>
                <a:lnTo>
                  <a:pt x="33544" y="141762"/>
                </a:lnTo>
                <a:lnTo>
                  <a:pt x="22925" y="135646"/>
                </a:lnTo>
                <a:lnTo>
                  <a:pt x="33544" y="129529"/>
                </a:lnTo>
                <a:close/>
                <a:moveTo>
                  <a:pt x="11174" y="129517"/>
                </a:moveTo>
                <a:lnTo>
                  <a:pt x="11174" y="141789"/>
                </a:lnTo>
                <a:lnTo>
                  <a:pt x="517" y="135653"/>
                </a:lnTo>
                <a:lnTo>
                  <a:pt x="11174" y="129517"/>
                </a:lnTo>
                <a:close/>
                <a:moveTo>
                  <a:pt x="78271" y="129582"/>
                </a:moveTo>
                <a:lnTo>
                  <a:pt x="78271" y="141831"/>
                </a:lnTo>
                <a:lnTo>
                  <a:pt x="67683" y="135684"/>
                </a:lnTo>
                <a:lnTo>
                  <a:pt x="78271" y="129582"/>
                </a:lnTo>
                <a:close/>
                <a:moveTo>
                  <a:pt x="100637" y="129605"/>
                </a:moveTo>
                <a:lnTo>
                  <a:pt x="100637" y="141895"/>
                </a:lnTo>
                <a:lnTo>
                  <a:pt x="89988" y="135737"/>
                </a:lnTo>
                <a:lnTo>
                  <a:pt x="100637" y="129605"/>
                </a:lnTo>
                <a:close/>
                <a:moveTo>
                  <a:pt x="11451" y="129358"/>
                </a:moveTo>
                <a:lnTo>
                  <a:pt x="22359" y="135642"/>
                </a:lnTo>
                <a:lnTo>
                  <a:pt x="22359" y="135657"/>
                </a:lnTo>
                <a:lnTo>
                  <a:pt x="11451" y="141941"/>
                </a:lnTo>
                <a:lnTo>
                  <a:pt x="11451" y="129358"/>
                </a:lnTo>
                <a:close/>
                <a:moveTo>
                  <a:pt x="33821" y="129548"/>
                </a:moveTo>
                <a:lnTo>
                  <a:pt x="44588" y="135752"/>
                </a:lnTo>
                <a:lnTo>
                  <a:pt x="33851" y="141941"/>
                </a:lnTo>
                <a:lnTo>
                  <a:pt x="33821" y="141922"/>
                </a:lnTo>
                <a:lnTo>
                  <a:pt x="33821" y="129548"/>
                </a:lnTo>
                <a:close/>
                <a:moveTo>
                  <a:pt x="55894" y="129563"/>
                </a:moveTo>
                <a:lnTo>
                  <a:pt x="55902" y="141960"/>
                </a:lnTo>
                <a:lnTo>
                  <a:pt x="45139" y="135756"/>
                </a:lnTo>
                <a:lnTo>
                  <a:pt x="55894" y="129563"/>
                </a:lnTo>
                <a:close/>
                <a:moveTo>
                  <a:pt x="56236" y="129366"/>
                </a:moveTo>
                <a:lnTo>
                  <a:pt x="67090" y="135661"/>
                </a:lnTo>
                <a:lnTo>
                  <a:pt x="67090" y="135703"/>
                </a:lnTo>
                <a:lnTo>
                  <a:pt x="56175" y="141990"/>
                </a:lnTo>
                <a:lnTo>
                  <a:pt x="56171" y="129404"/>
                </a:lnTo>
                <a:lnTo>
                  <a:pt x="56236" y="129366"/>
                </a:lnTo>
                <a:close/>
                <a:moveTo>
                  <a:pt x="78548" y="129442"/>
                </a:moveTo>
                <a:lnTo>
                  <a:pt x="89437" y="135737"/>
                </a:lnTo>
                <a:lnTo>
                  <a:pt x="78567" y="142001"/>
                </a:lnTo>
                <a:lnTo>
                  <a:pt x="78548" y="141990"/>
                </a:lnTo>
                <a:lnTo>
                  <a:pt x="78548" y="129442"/>
                </a:lnTo>
                <a:close/>
                <a:moveTo>
                  <a:pt x="100914" y="129487"/>
                </a:moveTo>
                <a:lnTo>
                  <a:pt x="111806" y="135759"/>
                </a:lnTo>
                <a:lnTo>
                  <a:pt x="100914" y="142028"/>
                </a:lnTo>
                <a:lnTo>
                  <a:pt x="100914" y="129487"/>
                </a:lnTo>
                <a:close/>
                <a:moveTo>
                  <a:pt x="78339" y="1"/>
                </a:moveTo>
                <a:lnTo>
                  <a:pt x="62" y="45131"/>
                </a:lnTo>
                <a:lnTo>
                  <a:pt x="134" y="45249"/>
                </a:lnTo>
                <a:lnTo>
                  <a:pt x="1" y="45249"/>
                </a:lnTo>
                <a:lnTo>
                  <a:pt x="1" y="142313"/>
                </a:lnTo>
                <a:lnTo>
                  <a:pt x="270" y="142313"/>
                </a:lnTo>
                <a:lnTo>
                  <a:pt x="270" y="135816"/>
                </a:lnTo>
                <a:lnTo>
                  <a:pt x="11170" y="142096"/>
                </a:lnTo>
                <a:lnTo>
                  <a:pt x="10790" y="142313"/>
                </a:lnTo>
                <a:lnTo>
                  <a:pt x="11455" y="142313"/>
                </a:lnTo>
                <a:lnTo>
                  <a:pt x="11455" y="142256"/>
                </a:lnTo>
                <a:lnTo>
                  <a:pt x="11550" y="142313"/>
                </a:lnTo>
                <a:lnTo>
                  <a:pt x="12105" y="142313"/>
                </a:lnTo>
                <a:lnTo>
                  <a:pt x="11725" y="142096"/>
                </a:lnTo>
                <a:lnTo>
                  <a:pt x="22363" y="135968"/>
                </a:lnTo>
                <a:lnTo>
                  <a:pt x="22363" y="142313"/>
                </a:lnTo>
                <a:lnTo>
                  <a:pt x="22640" y="142313"/>
                </a:lnTo>
                <a:lnTo>
                  <a:pt x="22640" y="135809"/>
                </a:lnTo>
                <a:lnTo>
                  <a:pt x="22648" y="135801"/>
                </a:lnTo>
                <a:lnTo>
                  <a:pt x="33544" y="142081"/>
                </a:lnTo>
                <a:lnTo>
                  <a:pt x="33544" y="142115"/>
                </a:lnTo>
                <a:lnTo>
                  <a:pt x="33190" y="142317"/>
                </a:lnTo>
                <a:lnTo>
                  <a:pt x="33817" y="142317"/>
                </a:lnTo>
                <a:lnTo>
                  <a:pt x="33817" y="142275"/>
                </a:lnTo>
                <a:lnTo>
                  <a:pt x="33847" y="142256"/>
                </a:lnTo>
                <a:lnTo>
                  <a:pt x="33950" y="142313"/>
                </a:lnTo>
                <a:lnTo>
                  <a:pt x="34505" y="142313"/>
                </a:lnTo>
                <a:lnTo>
                  <a:pt x="34125" y="142096"/>
                </a:lnTo>
                <a:lnTo>
                  <a:pt x="44724" y="135987"/>
                </a:lnTo>
                <a:lnTo>
                  <a:pt x="44724" y="142313"/>
                </a:lnTo>
                <a:lnTo>
                  <a:pt x="45002" y="142313"/>
                </a:lnTo>
                <a:lnTo>
                  <a:pt x="45002" y="135995"/>
                </a:lnTo>
                <a:lnTo>
                  <a:pt x="55795" y="142214"/>
                </a:lnTo>
                <a:lnTo>
                  <a:pt x="55609" y="142321"/>
                </a:lnTo>
                <a:lnTo>
                  <a:pt x="56536" y="142321"/>
                </a:lnTo>
                <a:lnTo>
                  <a:pt x="56350" y="142214"/>
                </a:lnTo>
                <a:lnTo>
                  <a:pt x="67094" y="136025"/>
                </a:lnTo>
                <a:lnTo>
                  <a:pt x="67094" y="142321"/>
                </a:lnTo>
                <a:lnTo>
                  <a:pt x="67367" y="142321"/>
                </a:lnTo>
                <a:lnTo>
                  <a:pt x="67367" y="135866"/>
                </a:lnTo>
                <a:lnTo>
                  <a:pt x="67405" y="135843"/>
                </a:lnTo>
                <a:lnTo>
                  <a:pt x="78271" y="142150"/>
                </a:lnTo>
                <a:lnTo>
                  <a:pt x="78271" y="142169"/>
                </a:lnTo>
                <a:lnTo>
                  <a:pt x="78013" y="142321"/>
                </a:lnTo>
                <a:lnTo>
                  <a:pt x="79118" y="142321"/>
                </a:lnTo>
                <a:lnTo>
                  <a:pt x="78841" y="142157"/>
                </a:lnTo>
                <a:lnTo>
                  <a:pt x="89456" y="136044"/>
                </a:lnTo>
                <a:lnTo>
                  <a:pt x="89456" y="142321"/>
                </a:lnTo>
                <a:lnTo>
                  <a:pt x="89733" y="142321"/>
                </a:lnTo>
                <a:lnTo>
                  <a:pt x="89733" y="135908"/>
                </a:lnTo>
                <a:lnTo>
                  <a:pt x="100618" y="142207"/>
                </a:lnTo>
                <a:lnTo>
                  <a:pt x="100413" y="142324"/>
                </a:lnTo>
                <a:lnTo>
                  <a:pt x="101366" y="142324"/>
                </a:lnTo>
                <a:lnTo>
                  <a:pt x="101169" y="142210"/>
                </a:lnTo>
                <a:lnTo>
                  <a:pt x="111920" y="136018"/>
                </a:lnTo>
                <a:lnTo>
                  <a:pt x="111920" y="142324"/>
                </a:lnTo>
                <a:lnTo>
                  <a:pt x="112194" y="142324"/>
                </a:lnTo>
                <a:lnTo>
                  <a:pt x="112194" y="135991"/>
                </a:lnTo>
                <a:lnTo>
                  <a:pt x="112425" y="136128"/>
                </a:lnTo>
                <a:lnTo>
                  <a:pt x="112425" y="135809"/>
                </a:lnTo>
                <a:lnTo>
                  <a:pt x="112349" y="135767"/>
                </a:lnTo>
                <a:lnTo>
                  <a:pt x="112425" y="135721"/>
                </a:lnTo>
                <a:lnTo>
                  <a:pt x="112425" y="135406"/>
                </a:lnTo>
                <a:lnTo>
                  <a:pt x="112194" y="135539"/>
                </a:lnTo>
                <a:lnTo>
                  <a:pt x="112194" y="123089"/>
                </a:lnTo>
                <a:lnTo>
                  <a:pt x="112425" y="123222"/>
                </a:lnTo>
                <a:lnTo>
                  <a:pt x="112425" y="122907"/>
                </a:lnTo>
                <a:lnTo>
                  <a:pt x="112349" y="122861"/>
                </a:lnTo>
                <a:lnTo>
                  <a:pt x="112425" y="122820"/>
                </a:lnTo>
                <a:lnTo>
                  <a:pt x="112425" y="122500"/>
                </a:lnTo>
                <a:lnTo>
                  <a:pt x="112194" y="122633"/>
                </a:lnTo>
                <a:lnTo>
                  <a:pt x="112194" y="110187"/>
                </a:lnTo>
                <a:lnTo>
                  <a:pt x="112425" y="110320"/>
                </a:lnTo>
                <a:lnTo>
                  <a:pt x="112425" y="110001"/>
                </a:lnTo>
                <a:lnTo>
                  <a:pt x="112349" y="109960"/>
                </a:lnTo>
                <a:lnTo>
                  <a:pt x="112425" y="109918"/>
                </a:lnTo>
                <a:lnTo>
                  <a:pt x="112425" y="109599"/>
                </a:lnTo>
                <a:lnTo>
                  <a:pt x="112194" y="109732"/>
                </a:lnTo>
                <a:lnTo>
                  <a:pt x="112194" y="97191"/>
                </a:lnTo>
                <a:lnTo>
                  <a:pt x="112425" y="97324"/>
                </a:lnTo>
                <a:lnTo>
                  <a:pt x="112425" y="96674"/>
                </a:lnTo>
                <a:lnTo>
                  <a:pt x="112194" y="96807"/>
                </a:lnTo>
                <a:lnTo>
                  <a:pt x="112194" y="84277"/>
                </a:lnTo>
                <a:lnTo>
                  <a:pt x="112425" y="84410"/>
                </a:lnTo>
                <a:lnTo>
                  <a:pt x="112425" y="84091"/>
                </a:lnTo>
                <a:lnTo>
                  <a:pt x="112422" y="84087"/>
                </a:lnTo>
                <a:lnTo>
                  <a:pt x="112425" y="84084"/>
                </a:lnTo>
                <a:lnTo>
                  <a:pt x="112425" y="83764"/>
                </a:lnTo>
                <a:lnTo>
                  <a:pt x="112194" y="83897"/>
                </a:lnTo>
                <a:lnTo>
                  <a:pt x="112194" y="71391"/>
                </a:lnTo>
                <a:lnTo>
                  <a:pt x="112425" y="71524"/>
                </a:lnTo>
                <a:lnTo>
                  <a:pt x="112425" y="71204"/>
                </a:lnTo>
                <a:lnTo>
                  <a:pt x="112403" y="71189"/>
                </a:lnTo>
                <a:lnTo>
                  <a:pt x="112425" y="71174"/>
                </a:lnTo>
                <a:lnTo>
                  <a:pt x="112425" y="70859"/>
                </a:lnTo>
                <a:lnTo>
                  <a:pt x="112194" y="70988"/>
                </a:lnTo>
                <a:lnTo>
                  <a:pt x="112194" y="58496"/>
                </a:lnTo>
                <a:lnTo>
                  <a:pt x="112425" y="58629"/>
                </a:lnTo>
                <a:lnTo>
                  <a:pt x="112425" y="58310"/>
                </a:lnTo>
                <a:lnTo>
                  <a:pt x="112395" y="58291"/>
                </a:lnTo>
                <a:lnTo>
                  <a:pt x="112425" y="58272"/>
                </a:lnTo>
                <a:lnTo>
                  <a:pt x="112425" y="57953"/>
                </a:lnTo>
                <a:lnTo>
                  <a:pt x="112194" y="58086"/>
                </a:lnTo>
                <a:lnTo>
                  <a:pt x="112194" y="45579"/>
                </a:lnTo>
                <a:lnTo>
                  <a:pt x="112425" y="45712"/>
                </a:lnTo>
                <a:lnTo>
                  <a:pt x="112425" y="45393"/>
                </a:lnTo>
                <a:lnTo>
                  <a:pt x="112403" y="45378"/>
                </a:lnTo>
                <a:lnTo>
                  <a:pt x="112425" y="45363"/>
                </a:lnTo>
                <a:lnTo>
                  <a:pt x="112425" y="45344"/>
                </a:lnTo>
                <a:lnTo>
                  <a:pt x="112300" y="45116"/>
                </a:lnTo>
                <a:lnTo>
                  <a:pt x="112194" y="45173"/>
                </a:lnTo>
                <a:lnTo>
                  <a:pt x="112194" y="32708"/>
                </a:lnTo>
                <a:lnTo>
                  <a:pt x="112425" y="32841"/>
                </a:lnTo>
                <a:lnTo>
                  <a:pt x="112425" y="32525"/>
                </a:lnTo>
                <a:lnTo>
                  <a:pt x="112194" y="32392"/>
                </a:lnTo>
                <a:lnTo>
                  <a:pt x="112194" y="19783"/>
                </a:lnTo>
                <a:lnTo>
                  <a:pt x="112433" y="19916"/>
                </a:lnTo>
                <a:lnTo>
                  <a:pt x="112433" y="19597"/>
                </a:lnTo>
                <a:lnTo>
                  <a:pt x="89870" y="6600"/>
                </a:lnTo>
                <a:lnTo>
                  <a:pt x="90288" y="6357"/>
                </a:lnTo>
                <a:lnTo>
                  <a:pt x="89456" y="6357"/>
                </a:lnTo>
                <a:lnTo>
                  <a:pt x="78594" y="103"/>
                </a:lnTo>
                <a:lnTo>
                  <a:pt x="78548" y="183"/>
                </a:lnTo>
                <a:lnTo>
                  <a:pt x="78548" y="122"/>
                </a:lnTo>
                <a:lnTo>
                  <a:pt x="78412" y="122"/>
                </a:lnTo>
                <a:lnTo>
                  <a:pt x="783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410;p104">
            <a:extLst>
              <a:ext uri="{FF2B5EF4-FFF2-40B4-BE49-F238E27FC236}">
                <a16:creationId xmlns:a16="http://schemas.microsoft.com/office/drawing/2014/main" id="{62C6C42D-B2E8-E595-ABB4-D0A410F1B862}"/>
              </a:ext>
            </a:extLst>
          </p:cNvPr>
          <p:cNvGrpSpPr/>
          <p:nvPr/>
        </p:nvGrpSpPr>
        <p:grpSpPr>
          <a:xfrm>
            <a:off x="6099383" y="1463848"/>
            <a:ext cx="440505" cy="290018"/>
            <a:chOff x="5727616" y="4204699"/>
            <a:chExt cx="440505" cy="290018"/>
          </a:xfrm>
        </p:grpSpPr>
        <p:sp>
          <p:nvSpPr>
            <p:cNvPr id="3" name="Google Shape;15411;p104">
              <a:extLst>
                <a:ext uri="{FF2B5EF4-FFF2-40B4-BE49-F238E27FC236}">
                  <a16:creationId xmlns:a16="http://schemas.microsoft.com/office/drawing/2014/main" id="{8ABA40C3-96B6-B0AB-59E2-738C98D530F5}"/>
                </a:ext>
              </a:extLst>
            </p:cNvPr>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412;p104">
              <a:extLst>
                <a:ext uri="{FF2B5EF4-FFF2-40B4-BE49-F238E27FC236}">
                  <a16:creationId xmlns:a16="http://schemas.microsoft.com/office/drawing/2014/main" id="{B3709619-A72E-3861-0B16-C28E5D38F4E4}"/>
                </a:ext>
              </a:extLst>
            </p:cNvPr>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413;p104">
              <a:extLst>
                <a:ext uri="{FF2B5EF4-FFF2-40B4-BE49-F238E27FC236}">
                  <a16:creationId xmlns:a16="http://schemas.microsoft.com/office/drawing/2014/main" id="{7B20DD81-818D-C652-13A0-4D4B748C30FA}"/>
                </a:ext>
              </a:extLst>
            </p:cNvPr>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14;p104">
              <a:extLst>
                <a:ext uri="{FF2B5EF4-FFF2-40B4-BE49-F238E27FC236}">
                  <a16:creationId xmlns:a16="http://schemas.microsoft.com/office/drawing/2014/main" id="{E966BCE4-0687-177E-01ED-F204F064BA0F}"/>
                </a:ext>
              </a:extLst>
            </p:cNvPr>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415;p104">
              <a:extLst>
                <a:ext uri="{FF2B5EF4-FFF2-40B4-BE49-F238E27FC236}">
                  <a16:creationId xmlns:a16="http://schemas.microsoft.com/office/drawing/2014/main" id="{1FED0219-EA72-4751-5774-D388AD17195F}"/>
                </a:ext>
              </a:extLst>
            </p:cNvPr>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416;p104">
              <a:extLst>
                <a:ext uri="{FF2B5EF4-FFF2-40B4-BE49-F238E27FC236}">
                  <a16:creationId xmlns:a16="http://schemas.microsoft.com/office/drawing/2014/main" id="{75E39EEE-E38D-AB88-03A9-51FAE0910951}"/>
                </a:ext>
              </a:extLst>
            </p:cNvPr>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417;p104">
              <a:extLst>
                <a:ext uri="{FF2B5EF4-FFF2-40B4-BE49-F238E27FC236}">
                  <a16:creationId xmlns:a16="http://schemas.microsoft.com/office/drawing/2014/main" id="{8FC4BA34-75E0-3293-9BE3-B0152621B87C}"/>
                </a:ext>
              </a:extLst>
            </p:cNvPr>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418;p104">
              <a:extLst>
                <a:ext uri="{FF2B5EF4-FFF2-40B4-BE49-F238E27FC236}">
                  <a16:creationId xmlns:a16="http://schemas.microsoft.com/office/drawing/2014/main" id="{578254B3-54F6-E3E0-ADEC-CC6C27282EDD}"/>
                </a:ext>
              </a:extLst>
            </p:cNvPr>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5610;p105">
            <a:extLst>
              <a:ext uri="{FF2B5EF4-FFF2-40B4-BE49-F238E27FC236}">
                <a16:creationId xmlns:a16="http://schemas.microsoft.com/office/drawing/2014/main" id="{6E5BA432-BA0A-8E03-0ECF-29712FD048C5}"/>
              </a:ext>
            </a:extLst>
          </p:cNvPr>
          <p:cNvGrpSpPr/>
          <p:nvPr/>
        </p:nvGrpSpPr>
        <p:grpSpPr>
          <a:xfrm>
            <a:off x="6191303" y="3032696"/>
            <a:ext cx="284847" cy="373627"/>
            <a:chOff x="1805901" y="1960358"/>
            <a:chExt cx="284847" cy="373627"/>
          </a:xfrm>
        </p:grpSpPr>
        <p:sp>
          <p:nvSpPr>
            <p:cNvPr id="12" name="Google Shape;15611;p105">
              <a:extLst>
                <a:ext uri="{FF2B5EF4-FFF2-40B4-BE49-F238E27FC236}">
                  <a16:creationId xmlns:a16="http://schemas.microsoft.com/office/drawing/2014/main" id="{4F90A409-ED35-E501-C9E7-501B8489BF45}"/>
                </a:ext>
              </a:extLst>
            </p:cNvPr>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rgbClr val="657E93"/>
            </a:solidFill>
            <a:ln>
              <a:solidFill>
                <a:schemeClr val="accent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12;p105">
              <a:extLst>
                <a:ext uri="{FF2B5EF4-FFF2-40B4-BE49-F238E27FC236}">
                  <a16:creationId xmlns:a16="http://schemas.microsoft.com/office/drawing/2014/main" id="{F6F2C710-1F56-E829-AA9B-854BD9A8B907}"/>
                </a:ext>
              </a:extLst>
            </p:cNvPr>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rgbClr val="657E93"/>
            </a:solidFill>
            <a:ln>
              <a:solidFill>
                <a:schemeClr val="accent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6033;p106">
            <a:extLst>
              <a:ext uri="{FF2B5EF4-FFF2-40B4-BE49-F238E27FC236}">
                <a16:creationId xmlns:a16="http://schemas.microsoft.com/office/drawing/2014/main" id="{25F90D57-6CE5-B7AE-DF59-0D667539CFCE}"/>
              </a:ext>
            </a:extLst>
          </p:cNvPr>
          <p:cNvSpPr/>
          <p:nvPr/>
        </p:nvSpPr>
        <p:spPr>
          <a:xfrm>
            <a:off x="2305755" y="1394064"/>
            <a:ext cx="368371" cy="368340"/>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657E93"/>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ubtítulo 15">
            <a:extLst>
              <a:ext uri="{FF2B5EF4-FFF2-40B4-BE49-F238E27FC236}">
                <a16:creationId xmlns:a16="http://schemas.microsoft.com/office/drawing/2014/main" id="{C3EF5A30-0D9C-FB6F-2AB9-C05D65C655C1}"/>
              </a:ext>
            </a:extLst>
          </p:cNvPr>
          <p:cNvSpPr>
            <a:spLocks noGrp="1"/>
          </p:cNvSpPr>
          <p:nvPr>
            <p:ph type="subTitle" idx="1"/>
          </p:nvPr>
        </p:nvSpPr>
        <p:spPr/>
        <p:txBody>
          <a:bodyPr/>
          <a:lstStyle/>
          <a:p>
            <a:r>
              <a:rPr lang="es-ES" dirty="0"/>
              <a:t>Carro</a:t>
            </a:r>
            <a:endParaRPr lang="es-MX"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D999B-3153-6ED1-9D38-C422F2752215}"/>
              </a:ext>
            </a:extLst>
          </p:cNvPr>
          <p:cNvSpPr>
            <a:spLocks noGrp="1"/>
          </p:cNvSpPr>
          <p:nvPr>
            <p:ph type="title"/>
          </p:nvPr>
        </p:nvSpPr>
        <p:spPr/>
        <p:txBody>
          <a:bodyPr/>
          <a:lstStyle/>
          <a:p>
            <a:pPr marL="342900" indent="-342900">
              <a:buFont typeface="Wingdings" panose="05000000000000000000" pitchFamily="2" charset="2"/>
              <a:buChar char="ü"/>
            </a:pPr>
            <a:r>
              <a:rPr lang="es-ES" dirty="0"/>
              <a:t>Cuenta de GitHub</a:t>
            </a:r>
            <a:endParaRPr lang="es-MX" dirty="0"/>
          </a:p>
        </p:txBody>
      </p:sp>
      <p:sp>
        <p:nvSpPr>
          <p:cNvPr id="5" name="Título 4">
            <a:extLst>
              <a:ext uri="{FF2B5EF4-FFF2-40B4-BE49-F238E27FC236}">
                <a16:creationId xmlns:a16="http://schemas.microsoft.com/office/drawing/2014/main" id="{E50C6C79-CC5A-3023-E018-49090D113A06}"/>
              </a:ext>
            </a:extLst>
          </p:cNvPr>
          <p:cNvSpPr>
            <a:spLocks noGrp="1"/>
          </p:cNvSpPr>
          <p:nvPr>
            <p:ph type="title" idx="3"/>
          </p:nvPr>
        </p:nvSpPr>
        <p:spPr/>
        <p:txBody>
          <a:bodyPr/>
          <a:lstStyle/>
          <a:p>
            <a:pPr marL="342900" indent="-342900">
              <a:buFont typeface="Wingdings" panose="05000000000000000000" pitchFamily="2" charset="2"/>
              <a:buChar char="ü"/>
            </a:pPr>
            <a:r>
              <a:rPr lang="es-ES" dirty="0"/>
              <a:t>Cuenta en </a:t>
            </a:r>
            <a:r>
              <a:rPr lang="es-ES" dirty="0" err="1"/>
              <a:t>npm</a:t>
            </a:r>
            <a:endParaRPr lang="es-MX" dirty="0"/>
          </a:p>
        </p:txBody>
      </p:sp>
      <p:sp>
        <p:nvSpPr>
          <p:cNvPr id="14" name="Título 13">
            <a:extLst>
              <a:ext uri="{FF2B5EF4-FFF2-40B4-BE49-F238E27FC236}">
                <a16:creationId xmlns:a16="http://schemas.microsoft.com/office/drawing/2014/main" id="{65C3B1C5-1CB1-CF86-3DD5-F86CBC177AAB}"/>
              </a:ext>
            </a:extLst>
          </p:cNvPr>
          <p:cNvSpPr>
            <a:spLocks noGrp="1"/>
          </p:cNvSpPr>
          <p:nvPr>
            <p:ph type="title" idx="15"/>
          </p:nvPr>
        </p:nvSpPr>
        <p:spPr/>
        <p:txBody>
          <a:bodyPr/>
          <a:lstStyle/>
          <a:p>
            <a:r>
              <a:rPr lang="es-ES" dirty="0"/>
              <a:t>2.7 Creación de un módulo</a:t>
            </a:r>
            <a:endParaRPr lang="es-MX" dirty="0"/>
          </a:p>
        </p:txBody>
      </p:sp>
      <p:sp>
        <p:nvSpPr>
          <p:cNvPr id="19" name="Título 1">
            <a:extLst>
              <a:ext uri="{FF2B5EF4-FFF2-40B4-BE49-F238E27FC236}">
                <a16:creationId xmlns:a16="http://schemas.microsoft.com/office/drawing/2014/main" id="{3AAAEFF5-93B9-EFA8-C4AB-71A67B3635DE}"/>
              </a:ext>
            </a:extLst>
          </p:cNvPr>
          <p:cNvSpPr txBox="1">
            <a:spLocks/>
          </p:cNvSpPr>
          <p:nvPr/>
        </p:nvSpPr>
        <p:spPr>
          <a:xfrm>
            <a:off x="3403800" y="3335778"/>
            <a:ext cx="2336400" cy="33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SemiBold"/>
              <a:buNone/>
              <a:defRPr sz="24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Wingdings" panose="05000000000000000000" pitchFamily="2" charset="2"/>
              <a:buChar char="ü"/>
            </a:pPr>
            <a:r>
              <a:rPr lang="es-ES" dirty="0"/>
              <a:t>Tener </a:t>
            </a:r>
            <a:r>
              <a:rPr lang="es-ES" dirty="0" err="1"/>
              <a:t>Node</a:t>
            </a:r>
            <a:r>
              <a:rPr lang="es-ES" dirty="0"/>
              <a:t>, NPM y Git instalados </a:t>
            </a:r>
          </a:p>
        </p:txBody>
      </p:sp>
    </p:spTree>
    <p:extLst>
      <p:ext uri="{BB962C8B-B14F-4D97-AF65-F5344CB8AC3E}">
        <p14:creationId xmlns:p14="http://schemas.microsoft.com/office/powerpoint/2010/main" val="3285953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ADA80ACC-F97A-C598-4343-0E6107156C5E}"/>
              </a:ext>
            </a:extLst>
          </p:cNvPr>
          <p:cNvSpPr>
            <a:spLocks noGrp="1"/>
          </p:cNvSpPr>
          <p:nvPr>
            <p:ph type="subTitle" idx="3"/>
          </p:nvPr>
        </p:nvSpPr>
        <p:spPr>
          <a:xfrm>
            <a:off x="1104749" y="1249129"/>
            <a:ext cx="6242724" cy="980700"/>
          </a:xfrm>
        </p:spPr>
        <p:txBody>
          <a:bodyPr/>
          <a:lstStyle/>
          <a:p>
            <a:pPr marL="482600" indent="-342900" algn="l">
              <a:buAutoNum type="arabicPeriod"/>
            </a:pPr>
            <a:r>
              <a:rPr lang="es-ES" dirty="0"/>
              <a:t>Crear una carpeta nueva.</a:t>
            </a:r>
          </a:p>
          <a:p>
            <a:pPr marL="482600" indent="-342900" algn="l">
              <a:buAutoNum type="arabicPeriod"/>
            </a:pPr>
            <a:r>
              <a:rPr lang="es-ES"/>
              <a:t>Abrir </a:t>
            </a:r>
            <a:r>
              <a:rPr lang="es-ES" dirty="0"/>
              <a:t>la carpeta desde Visual Studio. </a:t>
            </a:r>
          </a:p>
          <a:p>
            <a:pPr marL="482600" indent="-342900" algn="l">
              <a:buAutoNum type="arabicPeriod"/>
            </a:pPr>
            <a:r>
              <a:rPr lang="es-ES" dirty="0"/>
              <a:t>Crear un archivo de </a:t>
            </a:r>
            <a:r>
              <a:rPr lang="es-ES" dirty="0" err="1"/>
              <a:t>node</a:t>
            </a:r>
            <a:r>
              <a:rPr lang="es-ES" dirty="0"/>
              <a:t> desde la terminal (F1 o </a:t>
            </a:r>
            <a:r>
              <a:rPr lang="es-ES" dirty="0" err="1"/>
              <a:t>ctl</a:t>
            </a:r>
            <a:r>
              <a:rPr lang="es-ES" dirty="0"/>
              <a:t> + shift + P que abre una ventana donde podremos escribir las palabras terminal </a:t>
            </a:r>
            <a:r>
              <a:rPr lang="es-ES" dirty="0" err="1"/>
              <a:t>integrated</a:t>
            </a:r>
            <a:r>
              <a:rPr lang="es-ES" dirty="0"/>
              <a:t>).</a:t>
            </a:r>
          </a:p>
          <a:p>
            <a:pPr marL="482600" indent="-342900" algn="l">
              <a:buAutoNum type="arabicPeriod"/>
            </a:pPr>
            <a:r>
              <a:rPr lang="es-ES" dirty="0"/>
              <a:t>Ejecutar el comando </a:t>
            </a:r>
            <a:r>
              <a:rPr lang="es-ES" b="1" dirty="0" err="1"/>
              <a:t>npm</a:t>
            </a:r>
            <a:r>
              <a:rPr lang="es-ES" b="1" dirty="0"/>
              <a:t> </a:t>
            </a:r>
            <a:r>
              <a:rPr lang="es-ES" b="1" dirty="0" err="1"/>
              <a:t>init</a:t>
            </a:r>
            <a:r>
              <a:rPr lang="es-ES" b="1" dirty="0"/>
              <a:t> –y</a:t>
            </a:r>
            <a:r>
              <a:rPr lang="es-MX" b="1" dirty="0"/>
              <a:t> </a:t>
            </a:r>
            <a:r>
              <a:rPr lang="es-MX" dirty="0"/>
              <a:t>que crea un proyecto </a:t>
            </a:r>
            <a:r>
              <a:rPr lang="es-MX" dirty="0" err="1"/>
              <a:t>package.json</a:t>
            </a:r>
            <a:r>
              <a:rPr lang="es-MX" dirty="0"/>
              <a:t> en donde vamos a describir un proyecto o módulo que vamos a publicar en </a:t>
            </a:r>
            <a:r>
              <a:rPr lang="es-MX" dirty="0" err="1"/>
              <a:t>npm</a:t>
            </a:r>
            <a:r>
              <a:rPr lang="es-MX" dirty="0"/>
              <a:t>.</a:t>
            </a:r>
          </a:p>
          <a:p>
            <a:pPr marL="482600" indent="-342900" algn="l">
              <a:buAutoNum type="arabicPeriod"/>
            </a:pPr>
            <a:r>
              <a:rPr lang="es-ES" dirty="0"/>
              <a:t>Dentro del proyecto creamos una carpeta que se llame </a:t>
            </a:r>
            <a:r>
              <a:rPr lang="es-ES" b="1" dirty="0" err="1"/>
              <a:t>src</a:t>
            </a:r>
            <a:r>
              <a:rPr lang="es-ES" dirty="0"/>
              <a:t>.</a:t>
            </a:r>
          </a:p>
          <a:p>
            <a:pPr marL="482600" indent="-342900" algn="l">
              <a:buAutoNum type="arabicPeriod"/>
            </a:pPr>
            <a:r>
              <a:rPr lang="es-ES" dirty="0"/>
              <a:t>Dentro de esa carpeta creamos un archivo llamado index.js que nos va a servir para exportar algunas funciones a otros proyectos (importándolos).</a:t>
            </a:r>
          </a:p>
          <a:p>
            <a:pPr marL="482600" indent="-342900" algn="l">
              <a:buAutoNum type="arabicPeriod"/>
            </a:pPr>
            <a:r>
              <a:rPr lang="es-ES" dirty="0"/>
              <a:t>En el archivo </a:t>
            </a:r>
            <a:r>
              <a:rPr lang="es-ES" dirty="0" err="1"/>
              <a:t>index</a:t>
            </a:r>
            <a:r>
              <a:rPr lang="es-ES" dirty="0"/>
              <a:t> se crean dos funciones aleatorias que permiten dar a conocer la función de estas y como utilizarlas.</a:t>
            </a:r>
          </a:p>
          <a:p>
            <a:pPr marL="482600" indent="-342900" algn="l">
              <a:buAutoNum type="arabicPeriod"/>
            </a:pPr>
            <a:r>
              <a:rPr lang="es-ES" dirty="0"/>
              <a:t>Tomamos valores de la página </a:t>
            </a:r>
            <a:r>
              <a:rPr lang="es-ES" dirty="0" err="1"/>
              <a:t>jsonplaceholder</a:t>
            </a:r>
            <a:r>
              <a:rPr lang="es-ES" dirty="0"/>
              <a:t>, en la sección de </a:t>
            </a:r>
            <a:r>
              <a:rPr lang="es-ES" dirty="0" err="1"/>
              <a:t>users</a:t>
            </a:r>
            <a:r>
              <a:rPr lang="es-ES" dirty="0"/>
              <a:t> y tomamos datos en formato </a:t>
            </a:r>
            <a:r>
              <a:rPr lang="es-ES" dirty="0" err="1"/>
              <a:t>json</a:t>
            </a:r>
            <a:r>
              <a:rPr lang="es-ES" dirty="0"/>
              <a:t>.</a:t>
            </a:r>
          </a:p>
          <a:p>
            <a:pPr marL="482600" indent="-342900" algn="l">
              <a:buAutoNum type="arabicPeriod"/>
            </a:pPr>
            <a:r>
              <a:rPr lang="es-ES" dirty="0"/>
              <a:t>Creamos una variable para utilizar una dependencia (</a:t>
            </a:r>
            <a:r>
              <a:rPr lang="es-ES" dirty="0" err="1"/>
              <a:t>axios</a:t>
            </a:r>
            <a:r>
              <a:rPr lang="es-ES" dirty="0"/>
              <a:t>) e instalamos la dependencia (</a:t>
            </a:r>
            <a:r>
              <a:rPr lang="es-ES" dirty="0" err="1"/>
              <a:t>npm</a:t>
            </a:r>
            <a:r>
              <a:rPr lang="es-ES" dirty="0"/>
              <a:t> i </a:t>
            </a:r>
            <a:r>
              <a:rPr lang="es-ES" dirty="0" err="1"/>
              <a:t>axios</a:t>
            </a:r>
            <a:r>
              <a:rPr lang="es-ES" dirty="0"/>
              <a:t>).</a:t>
            </a:r>
          </a:p>
          <a:p>
            <a:pPr marL="482600" indent="-342900" algn="l">
              <a:buAutoNum type="arabicPeriod"/>
            </a:pPr>
            <a:endParaRPr lang="es-ES" dirty="0"/>
          </a:p>
          <a:p>
            <a:pPr marL="482600" indent="-342900" algn="l">
              <a:buAutoNum type="arabicPeriod"/>
            </a:pPr>
            <a:endParaRPr lang="es-ES" dirty="0"/>
          </a:p>
          <a:p>
            <a:pPr marL="482600" indent="-342900" algn="l">
              <a:buAutoNum type="arabicPeriod"/>
            </a:pPr>
            <a:endParaRPr lang="es-ES" u="sng" dirty="0"/>
          </a:p>
          <a:p>
            <a:pPr marL="482600" indent="-342900" algn="l">
              <a:buAutoNum type="arabicPeriod"/>
            </a:pPr>
            <a:endParaRPr lang="es-ES" dirty="0"/>
          </a:p>
        </p:txBody>
      </p:sp>
      <p:sp>
        <p:nvSpPr>
          <p:cNvPr id="6" name="Título 5">
            <a:extLst>
              <a:ext uri="{FF2B5EF4-FFF2-40B4-BE49-F238E27FC236}">
                <a16:creationId xmlns:a16="http://schemas.microsoft.com/office/drawing/2014/main" id="{F3C12E80-04AA-AEC4-FD94-D091FF59E56B}"/>
              </a:ext>
            </a:extLst>
          </p:cNvPr>
          <p:cNvSpPr>
            <a:spLocks noGrp="1"/>
          </p:cNvSpPr>
          <p:nvPr>
            <p:ph type="title"/>
          </p:nvPr>
        </p:nvSpPr>
        <p:spPr/>
        <p:txBody>
          <a:bodyPr/>
          <a:lstStyle/>
          <a:p>
            <a:r>
              <a:rPr lang="es-ES" dirty="0"/>
              <a:t>Práctica</a:t>
            </a:r>
            <a:endParaRPr lang="es-MX" dirty="0"/>
          </a:p>
        </p:txBody>
      </p:sp>
    </p:spTree>
    <p:extLst>
      <p:ext uri="{BB962C8B-B14F-4D97-AF65-F5344CB8AC3E}">
        <p14:creationId xmlns:p14="http://schemas.microsoft.com/office/powerpoint/2010/main" val="288950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ADA80ACC-F97A-C598-4343-0E6107156C5E}"/>
              </a:ext>
            </a:extLst>
          </p:cNvPr>
          <p:cNvSpPr>
            <a:spLocks noGrp="1"/>
          </p:cNvSpPr>
          <p:nvPr>
            <p:ph type="subTitle" idx="3"/>
          </p:nvPr>
        </p:nvSpPr>
        <p:spPr>
          <a:xfrm>
            <a:off x="1104749" y="1249129"/>
            <a:ext cx="6242724" cy="980700"/>
          </a:xfrm>
        </p:spPr>
        <p:txBody>
          <a:bodyPr/>
          <a:lstStyle/>
          <a:p>
            <a:pPr marL="139700" indent="0" algn="l"/>
            <a:r>
              <a:rPr lang="es-ES" dirty="0"/>
              <a:t>10. Usamos la dependencia y le hacemos una petición </a:t>
            </a:r>
            <a:r>
              <a:rPr lang="es-ES" dirty="0" err="1"/>
              <a:t>get</a:t>
            </a:r>
            <a:r>
              <a:rPr lang="es-ES" dirty="0"/>
              <a:t> a la dirección que checamos en </a:t>
            </a:r>
            <a:r>
              <a:rPr lang="es-ES" dirty="0" err="1"/>
              <a:t>jsonplaceholder</a:t>
            </a:r>
            <a:r>
              <a:rPr lang="es-ES" dirty="0"/>
              <a:t> y los guardamos en una constante.</a:t>
            </a:r>
          </a:p>
          <a:p>
            <a:pPr marL="139700" indent="0" algn="l"/>
            <a:r>
              <a:rPr lang="es-ES" dirty="0"/>
              <a:t>11. Solicitamos solo los valores que nos interesan para que los muestre en consola.</a:t>
            </a:r>
          </a:p>
          <a:p>
            <a:pPr marL="139700" indent="0" algn="l"/>
            <a:r>
              <a:rPr lang="es-ES" dirty="0"/>
              <a:t>12. Exportamos las funciones (</a:t>
            </a:r>
            <a:r>
              <a:rPr lang="es-ES" dirty="0" err="1"/>
              <a:t>users</a:t>
            </a:r>
            <a:r>
              <a:rPr lang="es-ES" dirty="0"/>
              <a:t> y </a:t>
            </a:r>
            <a:r>
              <a:rPr lang="es-ES" dirty="0" err="1"/>
              <a:t>greet</a:t>
            </a:r>
            <a:r>
              <a:rPr lang="es-ES" dirty="0"/>
              <a:t>).</a:t>
            </a:r>
          </a:p>
          <a:p>
            <a:pPr marL="139700" indent="0" algn="l"/>
            <a:r>
              <a:rPr lang="es-ES" dirty="0"/>
              <a:t>13. Limpiamos la terminal y agregamos un nombre de usuario </a:t>
            </a:r>
            <a:r>
              <a:rPr lang="es-ES" dirty="0" err="1"/>
              <a:t>npm</a:t>
            </a:r>
            <a:r>
              <a:rPr lang="es-ES" dirty="0"/>
              <a:t> </a:t>
            </a:r>
            <a:r>
              <a:rPr lang="es-ES" dirty="0" err="1"/>
              <a:t>adduser</a:t>
            </a:r>
            <a:endParaRPr lang="es-ES" dirty="0"/>
          </a:p>
          <a:p>
            <a:pPr marL="139700" indent="0" algn="l"/>
            <a:r>
              <a:rPr lang="es-ES" dirty="0"/>
              <a:t>(agregamos un nombre de usuario, una contraseña, un corre y un token que nos envían al correo).</a:t>
            </a:r>
          </a:p>
          <a:p>
            <a:pPr marL="139700" indent="0" algn="l"/>
            <a:r>
              <a:rPr lang="es-ES" dirty="0"/>
              <a:t>14. Iniciamos sesión en el navegador en la cuenta de </a:t>
            </a:r>
            <a:r>
              <a:rPr lang="es-ES" dirty="0" err="1"/>
              <a:t>npm</a:t>
            </a:r>
            <a:r>
              <a:rPr lang="es-ES" dirty="0"/>
              <a:t>.</a:t>
            </a:r>
          </a:p>
          <a:p>
            <a:pPr marL="139700" indent="0" algn="l"/>
            <a:r>
              <a:rPr lang="es-ES" dirty="0"/>
              <a:t>15. En el archivo </a:t>
            </a:r>
            <a:r>
              <a:rPr lang="es-ES" dirty="0" err="1"/>
              <a:t>package.json</a:t>
            </a:r>
            <a:r>
              <a:rPr lang="es-ES" dirty="0"/>
              <a:t> fijarnos que el nombre que le asignamos al proyecto, no exista en </a:t>
            </a:r>
            <a:r>
              <a:rPr lang="es-ES" dirty="0" err="1"/>
              <a:t>npm</a:t>
            </a:r>
            <a:r>
              <a:rPr lang="es-ES" dirty="0"/>
              <a:t>.</a:t>
            </a:r>
          </a:p>
          <a:p>
            <a:pPr marL="139700" indent="0" algn="l"/>
            <a:r>
              <a:rPr lang="es-ES" dirty="0"/>
              <a:t>16. En la termina colocamos el comando </a:t>
            </a:r>
            <a:r>
              <a:rPr lang="es-ES" dirty="0" err="1"/>
              <a:t>npm</a:t>
            </a:r>
            <a:r>
              <a:rPr lang="es-ES" dirty="0"/>
              <a:t> </a:t>
            </a:r>
            <a:r>
              <a:rPr lang="es-ES" dirty="0" err="1"/>
              <a:t>publish</a:t>
            </a:r>
            <a:r>
              <a:rPr lang="es-ES" dirty="0"/>
              <a:t>.</a:t>
            </a:r>
          </a:p>
          <a:p>
            <a:pPr marL="139700" indent="0" algn="l"/>
            <a:endParaRPr lang="es-ES" dirty="0"/>
          </a:p>
          <a:p>
            <a:pPr marL="139700" indent="0" algn="l"/>
            <a:endParaRPr lang="es-ES" dirty="0"/>
          </a:p>
          <a:p>
            <a:pPr marL="482600" indent="-342900" algn="l">
              <a:buAutoNum type="arabicPeriod"/>
            </a:pPr>
            <a:endParaRPr lang="es-ES" dirty="0"/>
          </a:p>
          <a:p>
            <a:pPr marL="482600" indent="-342900" algn="l">
              <a:buAutoNum type="arabicPeriod"/>
            </a:pPr>
            <a:endParaRPr lang="es-ES" u="sng" dirty="0"/>
          </a:p>
          <a:p>
            <a:pPr marL="482600" indent="-342900" algn="l">
              <a:buAutoNum type="arabicPeriod"/>
            </a:pPr>
            <a:endParaRPr lang="es-ES" dirty="0"/>
          </a:p>
        </p:txBody>
      </p:sp>
    </p:spTree>
    <p:extLst>
      <p:ext uri="{BB962C8B-B14F-4D97-AF65-F5344CB8AC3E}">
        <p14:creationId xmlns:p14="http://schemas.microsoft.com/office/powerpoint/2010/main" val="32179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03"/>
        <p:cNvGrpSpPr/>
        <p:nvPr/>
      </p:nvGrpSpPr>
      <p:grpSpPr>
        <a:xfrm>
          <a:off x="0" y="0"/>
          <a:ext cx="0" cy="0"/>
          <a:chOff x="0" y="0"/>
          <a:chExt cx="0" cy="0"/>
        </a:xfrm>
      </p:grpSpPr>
      <p:sp>
        <p:nvSpPr>
          <p:cNvPr id="6805" name="Google Shape;6805;p92"/>
          <p:cNvSpPr txBox="1">
            <a:spLocks noGrp="1"/>
          </p:cNvSpPr>
          <p:nvPr>
            <p:ph type="subTitle" idx="1"/>
          </p:nvPr>
        </p:nvSpPr>
        <p:spPr>
          <a:xfrm>
            <a:off x="1678268" y="337895"/>
            <a:ext cx="6002692" cy="12549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JavaScript contiene una biblioteca estándar de objetos, como Array, Date y </a:t>
            </a:r>
            <a:r>
              <a:rPr lang="es-ES" dirty="0" err="1"/>
              <a:t>Math</a:t>
            </a:r>
            <a:r>
              <a:rPr lang="es-ES" dirty="0"/>
              <a:t>, y un conjunto básico de elementos del lenguaje como operadores, estructuras de control y declaraciones.</a:t>
            </a:r>
          </a:p>
          <a:p>
            <a:pPr marL="0" lvl="0" indent="0" algn="l" rtl="0">
              <a:spcBef>
                <a:spcPts val="0"/>
              </a:spcBef>
              <a:spcAft>
                <a:spcPts val="0"/>
              </a:spcAft>
              <a:buNone/>
            </a:pPr>
            <a:r>
              <a:rPr lang="es-ES" dirty="0"/>
              <a:t>Además de que se puede utilizar sin </a:t>
            </a:r>
            <a:r>
              <a:rPr lang="es-ES" dirty="0" err="1"/>
              <a:t>tipar</a:t>
            </a:r>
            <a:r>
              <a:rPr lang="es-ES" dirty="0"/>
              <a:t> los objetos que se almacenan en cada variable.</a:t>
            </a:r>
          </a:p>
        </p:txBody>
      </p:sp>
      <p:sp>
        <p:nvSpPr>
          <p:cNvPr id="6" name="Google Shape;6805;p92">
            <a:extLst>
              <a:ext uri="{FF2B5EF4-FFF2-40B4-BE49-F238E27FC236}">
                <a16:creationId xmlns:a16="http://schemas.microsoft.com/office/drawing/2014/main" id="{0B0082EB-D705-487F-971C-C915C3A5768B}"/>
              </a:ext>
            </a:extLst>
          </p:cNvPr>
          <p:cNvSpPr txBox="1">
            <a:spLocks/>
          </p:cNvSpPr>
          <p:nvPr/>
        </p:nvSpPr>
        <p:spPr>
          <a:xfrm>
            <a:off x="928629" y="1458409"/>
            <a:ext cx="3922800" cy="328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s-ES" sz="2400" b="1" dirty="0">
                <a:latin typeface="Poppins"/>
                <a:ea typeface="Poppins"/>
                <a:cs typeface="Poppins"/>
                <a:sym typeface="Poppins"/>
              </a:rPr>
              <a:t>De lado del cliente</a:t>
            </a:r>
          </a:p>
          <a:p>
            <a:pPr marL="139700" indent="0">
              <a:spcBef>
                <a:spcPts val="1000"/>
              </a:spcBef>
              <a:buClr>
                <a:schemeClr val="dk1"/>
              </a:buClr>
              <a:buSzPts val="1400"/>
              <a:buNone/>
            </a:pPr>
            <a:r>
              <a:rPr lang="es-ES" dirty="0"/>
              <a:t>Proporciona objetos para controlar un navegador y su Modelo de objetos de documento (DOM por </a:t>
            </a:r>
            <a:r>
              <a:rPr lang="es-ES" dirty="0" err="1"/>
              <a:t>Document</a:t>
            </a:r>
            <a:r>
              <a:rPr lang="es-ES" dirty="0"/>
              <a:t> </a:t>
            </a:r>
            <a:r>
              <a:rPr lang="es-ES" dirty="0" err="1"/>
              <a:t>Object</a:t>
            </a:r>
            <a:r>
              <a:rPr lang="es-ES" dirty="0"/>
              <a:t> </a:t>
            </a:r>
            <a:r>
              <a:rPr lang="es-ES" dirty="0" err="1"/>
              <a:t>Model</a:t>
            </a:r>
            <a:r>
              <a:rPr lang="es-ES" dirty="0"/>
              <a:t>). </a:t>
            </a:r>
          </a:p>
          <a:p>
            <a:pPr marL="139700" indent="0">
              <a:spcBef>
                <a:spcPts val="1000"/>
              </a:spcBef>
              <a:buClr>
                <a:schemeClr val="dk1"/>
              </a:buClr>
              <a:buSzPts val="1400"/>
              <a:buNone/>
            </a:pPr>
            <a:r>
              <a:rPr lang="es-ES" dirty="0"/>
              <a:t>Por ejemplo, las extensiones de lado del cliente permiten que una aplicación coloque elementos en un formulario HTML y responda a eventos del usuario, como clics del mouse, formularios para ingreso de datos y navegación de páginas.</a:t>
            </a:r>
            <a:br>
              <a:rPr lang="es-ES" dirty="0"/>
            </a:br>
            <a:endParaRPr lang="es-ES" dirty="0"/>
          </a:p>
        </p:txBody>
      </p:sp>
      <p:sp>
        <p:nvSpPr>
          <p:cNvPr id="11" name="Google Shape;6805;p92">
            <a:extLst>
              <a:ext uri="{FF2B5EF4-FFF2-40B4-BE49-F238E27FC236}">
                <a16:creationId xmlns:a16="http://schemas.microsoft.com/office/drawing/2014/main" id="{DBB87E8E-64B1-835B-7DFA-F794FC3805A4}"/>
              </a:ext>
            </a:extLst>
          </p:cNvPr>
          <p:cNvSpPr txBox="1">
            <a:spLocks/>
          </p:cNvSpPr>
          <p:nvPr/>
        </p:nvSpPr>
        <p:spPr>
          <a:xfrm>
            <a:off x="4679614" y="1441938"/>
            <a:ext cx="3922800" cy="328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200"/>
              <a:buFont typeface="PT Sans"/>
              <a:buChar char="●"/>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100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rgbClr val="434343"/>
              </a:buClr>
              <a:buSzPts val="1200"/>
              <a:buFont typeface="Roboto Condensed Light"/>
              <a:buChar char="■"/>
              <a:defRPr sz="1400" b="0" i="0" u="none" strike="noStrike" cap="none">
                <a:solidFill>
                  <a:schemeClr val="dk1"/>
                </a:solidFill>
                <a:latin typeface="PT Sans"/>
                <a:ea typeface="PT Sans"/>
                <a:cs typeface="PT Sans"/>
                <a:sym typeface="PT Sans"/>
              </a:defRPr>
            </a:lvl9pPr>
          </a:lstStyle>
          <a:p>
            <a:pPr marL="0" indent="0">
              <a:buFont typeface="PT Sans"/>
              <a:buNone/>
            </a:pPr>
            <a:r>
              <a:rPr lang="es-ES" sz="2400" b="1" dirty="0">
                <a:latin typeface="Poppins"/>
                <a:ea typeface="Poppins"/>
                <a:cs typeface="Poppins"/>
                <a:sym typeface="Poppins"/>
              </a:rPr>
              <a:t>De lado del servidor</a:t>
            </a:r>
          </a:p>
          <a:p>
            <a:pPr marL="139700" indent="0">
              <a:spcBef>
                <a:spcPts val="1000"/>
              </a:spcBef>
              <a:buClr>
                <a:schemeClr val="dk1"/>
              </a:buClr>
              <a:buSzPts val="1400"/>
              <a:buNone/>
            </a:pPr>
            <a:r>
              <a:rPr lang="es-ES" dirty="0"/>
              <a:t>Proporciona objetos relevantes para ejecutar JavaScript en un servidor. </a:t>
            </a:r>
          </a:p>
          <a:p>
            <a:pPr marL="139700" indent="0">
              <a:spcBef>
                <a:spcPts val="1000"/>
              </a:spcBef>
              <a:buClr>
                <a:schemeClr val="dk1"/>
              </a:buClr>
              <a:buSzPts val="1400"/>
              <a:buNone/>
            </a:pPr>
            <a:r>
              <a:rPr lang="es-ES" dirty="0"/>
              <a:t>Por ejemplo, las extensiones de lado del servidor permiten que una aplicación se comunique con una base de datos, brinde continuidad de información de una invocación a otra de la aplicación o realice manipulación de archivos en un servidor.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3"/>
        <p:cNvGrpSpPr/>
        <p:nvPr/>
      </p:nvGrpSpPr>
      <p:grpSpPr>
        <a:xfrm>
          <a:off x="0" y="0"/>
          <a:ext cx="0" cy="0"/>
          <a:chOff x="0" y="0"/>
          <a:chExt cx="0" cy="0"/>
        </a:xfrm>
      </p:grpSpPr>
      <p:sp>
        <p:nvSpPr>
          <p:cNvPr id="4944" name="Google Shape;4944;p57"/>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JavaScript y Java</a:t>
            </a:r>
            <a:endParaRPr dirty="0"/>
          </a:p>
        </p:txBody>
      </p:sp>
      <p:graphicFrame>
        <p:nvGraphicFramePr>
          <p:cNvPr id="4945" name="Google Shape;4945;p57"/>
          <p:cNvGraphicFramePr/>
          <p:nvPr>
            <p:extLst>
              <p:ext uri="{D42A27DB-BD31-4B8C-83A1-F6EECF244321}">
                <p14:modId xmlns:p14="http://schemas.microsoft.com/office/powerpoint/2010/main" val="1985330318"/>
              </p:ext>
            </p:extLst>
          </p:nvPr>
        </p:nvGraphicFramePr>
        <p:xfrm>
          <a:off x="1010906" y="1112196"/>
          <a:ext cx="3619501" cy="2961990"/>
        </p:xfrm>
        <a:graphic>
          <a:graphicData uri="http://schemas.openxmlformats.org/drawingml/2006/table">
            <a:tbl>
              <a:tblPr>
                <a:noFill/>
                <a:tableStyleId>{545CCD09-7666-4110-AECB-DE29FB0F4C95}</a:tableStyleId>
              </a:tblPr>
              <a:tblGrid>
                <a:gridCol w="3619501">
                  <a:extLst>
                    <a:ext uri="{9D8B030D-6E8A-4147-A177-3AD203B41FA5}">
                      <a16:colId xmlns:a16="http://schemas.microsoft.com/office/drawing/2014/main" val="20000"/>
                    </a:ext>
                  </a:extLst>
                </a:gridCol>
              </a:tblGrid>
              <a:tr h="493200">
                <a:tc>
                  <a:txBody>
                    <a:bodyPr/>
                    <a:lstStyle/>
                    <a:p>
                      <a:pPr marL="0" lvl="0" indent="0" algn="ctr" rtl="0">
                        <a:spcBef>
                          <a:spcPts val="0"/>
                        </a:spcBef>
                        <a:spcAft>
                          <a:spcPts val="0"/>
                        </a:spcAft>
                        <a:buNone/>
                      </a:pPr>
                      <a:r>
                        <a:rPr lang="en" sz="2000" dirty="0">
                          <a:solidFill>
                            <a:schemeClr val="accent1"/>
                          </a:solidFill>
                          <a:latin typeface="Poppins SemiBold"/>
                          <a:ea typeface="Poppins SemiBold"/>
                          <a:cs typeface="Poppins SemiBold"/>
                          <a:sym typeface="Poppins SemiBold"/>
                        </a:rPr>
                        <a:t>JavaScript</a:t>
                      </a:r>
                      <a:endParaRPr sz="2000" dirty="0">
                        <a:solidFill>
                          <a:schemeClr val="accent1"/>
                        </a:solidFill>
                        <a:latin typeface="Poppins SemiBold"/>
                        <a:ea typeface="Poppins SemiBold"/>
                        <a:cs typeface="Poppins SemiBold"/>
                        <a:sym typeface="Poppins Semi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6250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Orientado a objetos. No hay distinción entre tipos de objetos. La herencia se realiza a través del mecanismo de prototipo, y las propiedades y métodos se pueden agregar a cualquier objeto de forma dinámica.</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6250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Los tipos de datos de las variables no se declaran (tipado dinámico, tipado flexible).</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6250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No se puede escribir automáticamente en el disco duro.</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949" name="Google Shape;4949;p57"/>
          <p:cNvGraphicFramePr/>
          <p:nvPr>
            <p:extLst>
              <p:ext uri="{D42A27DB-BD31-4B8C-83A1-F6EECF244321}">
                <p14:modId xmlns:p14="http://schemas.microsoft.com/office/powerpoint/2010/main" val="146541679"/>
              </p:ext>
            </p:extLst>
          </p:nvPr>
        </p:nvGraphicFramePr>
        <p:xfrm>
          <a:off x="4629901" y="1112196"/>
          <a:ext cx="3682360" cy="2960157"/>
        </p:xfrm>
        <a:graphic>
          <a:graphicData uri="http://schemas.openxmlformats.org/drawingml/2006/table">
            <a:tbl>
              <a:tblPr>
                <a:noFill/>
                <a:tableStyleId>{545CCD09-7666-4110-AECB-DE29FB0F4C95}</a:tableStyleId>
              </a:tblPr>
              <a:tblGrid>
                <a:gridCol w="3682360">
                  <a:extLst>
                    <a:ext uri="{9D8B030D-6E8A-4147-A177-3AD203B41FA5}">
                      <a16:colId xmlns:a16="http://schemas.microsoft.com/office/drawing/2014/main" val="20000"/>
                    </a:ext>
                  </a:extLst>
                </a:gridCol>
              </a:tblGrid>
              <a:tr h="491367">
                <a:tc>
                  <a:txBody>
                    <a:bodyPr/>
                    <a:lstStyle/>
                    <a:p>
                      <a:pPr marL="0" lvl="0" indent="0" algn="ctr" rtl="0">
                        <a:spcBef>
                          <a:spcPts val="0"/>
                        </a:spcBef>
                        <a:spcAft>
                          <a:spcPts val="0"/>
                        </a:spcAft>
                        <a:buNone/>
                      </a:pPr>
                      <a:r>
                        <a:rPr lang="en" sz="2000" dirty="0">
                          <a:solidFill>
                            <a:schemeClr val="accent1"/>
                          </a:solidFill>
                          <a:latin typeface="Poppins SemiBold"/>
                          <a:ea typeface="Poppins SemiBold"/>
                          <a:cs typeface="Poppins SemiBold"/>
                          <a:sym typeface="Poppins SemiBold"/>
                        </a:rPr>
                        <a:t>Java</a:t>
                      </a:r>
                      <a:endParaRPr sz="2000" dirty="0">
                        <a:solidFill>
                          <a:schemeClr val="accent1"/>
                        </a:solidFill>
                        <a:latin typeface="Poppins SemiBold"/>
                        <a:ea typeface="Poppins SemiBold"/>
                        <a:cs typeface="Poppins SemiBold"/>
                        <a:sym typeface="Poppins SemiBol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6425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Basado en clases. Los objetos se dividen en clases e instancias con toda la herencia a través de la jerarquía de clases. Las clases y las instancias no pueden tener propiedades o métodos agregados dinámicamente.</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6425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Los tipos de datos de las variables se deben declarar (tipado estático, fuertemente tipado).</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64250">
                <a:tc>
                  <a:txBody>
                    <a:bodyPr/>
                    <a:lstStyle/>
                    <a:p>
                      <a:pPr marL="0" lvl="0" indent="0" algn="ctr" rtl="0">
                        <a:spcBef>
                          <a:spcPts val="0"/>
                        </a:spcBef>
                        <a:spcAft>
                          <a:spcPts val="0"/>
                        </a:spcAft>
                        <a:buNone/>
                      </a:pPr>
                      <a:r>
                        <a:rPr lang="es-ES" dirty="0">
                          <a:solidFill>
                            <a:schemeClr val="dk1"/>
                          </a:solidFill>
                          <a:latin typeface="PT Sans"/>
                          <a:ea typeface="PT Sans"/>
                          <a:cs typeface="PT Sans"/>
                          <a:sym typeface="PT Sans"/>
                        </a:rPr>
                        <a:t>Puede escribir automáticamente en el disco duro.</a:t>
                      </a:r>
                      <a:endParaRPr dirty="0">
                        <a:solidFill>
                          <a:schemeClr val="dk1"/>
                        </a:solidFill>
                        <a:latin typeface="PT Sans"/>
                        <a:ea typeface="PT Sans"/>
                        <a:cs typeface="PT Sans"/>
                        <a:sym typeface="PT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4950" name="Google Shape;4950;p57"/>
          <p:cNvGrpSpPr/>
          <p:nvPr/>
        </p:nvGrpSpPr>
        <p:grpSpPr>
          <a:xfrm rot="5400197" flipH="1">
            <a:off x="242411" y="1732263"/>
            <a:ext cx="1641223" cy="695732"/>
            <a:chOff x="1991294" y="1417190"/>
            <a:chExt cx="941608" cy="382965"/>
          </a:xfrm>
        </p:grpSpPr>
        <p:sp>
          <p:nvSpPr>
            <p:cNvPr id="4951" name="Google Shape;4951;p5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5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5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5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5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5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5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5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5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5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5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5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5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4" name="Google Shape;4964;p57"/>
          <p:cNvGrpSpPr/>
          <p:nvPr/>
        </p:nvGrpSpPr>
        <p:grpSpPr>
          <a:xfrm rot="-5400197">
            <a:off x="7488986" y="3276988"/>
            <a:ext cx="1641223" cy="695732"/>
            <a:chOff x="1991294" y="1417190"/>
            <a:chExt cx="941608" cy="382965"/>
          </a:xfrm>
        </p:grpSpPr>
        <p:sp>
          <p:nvSpPr>
            <p:cNvPr id="4965" name="Google Shape;4965;p57"/>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57"/>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7"/>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57"/>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57"/>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57"/>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57"/>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57"/>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57"/>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57"/>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57"/>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57"/>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57"/>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4"/>
        <p:cNvGrpSpPr/>
        <p:nvPr/>
      </p:nvGrpSpPr>
      <p:grpSpPr>
        <a:xfrm>
          <a:off x="0" y="0"/>
          <a:ext cx="0" cy="0"/>
          <a:chOff x="0" y="0"/>
          <a:chExt cx="0" cy="0"/>
        </a:xfrm>
      </p:grpSpPr>
      <p:sp>
        <p:nvSpPr>
          <p:cNvPr id="6305" name="Google Shape;6305;p79"/>
          <p:cNvSpPr txBox="1">
            <a:spLocks noGrp="1"/>
          </p:cNvSpPr>
          <p:nvPr>
            <p:ph type="title"/>
          </p:nvPr>
        </p:nvSpPr>
        <p:spPr>
          <a:xfrm>
            <a:off x="555130" y="539500"/>
            <a:ext cx="708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3200" dirty="0"/>
              <a:t>1.2 Paradigmas de programación</a:t>
            </a:r>
          </a:p>
        </p:txBody>
      </p:sp>
      <p:sp>
        <p:nvSpPr>
          <p:cNvPr id="6306" name="Google Shape;6306;p79"/>
          <p:cNvSpPr txBox="1">
            <a:spLocks noGrp="1"/>
          </p:cNvSpPr>
          <p:nvPr>
            <p:ph type="body" idx="1"/>
          </p:nvPr>
        </p:nvSpPr>
        <p:spPr>
          <a:xfrm>
            <a:off x="1114925" y="1112200"/>
            <a:ext cx="5965813" cy="31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dk1"/>
                </a:solidFill>
              </a:rPr>
              <a:t>Es la manera o estilo de programación de software.</a:t>
            </a:r>
          </a:p>
          <a:p>
            <a:pPr marL="0" lvl="0" indent="0" algn="l" rtl="0">
              <a:spcBef>
                <a:spcPts val="0"/>
              </a:spcBef>
              <a:spcAft>
                <a:spcPts val="0"/>
              </a:spcAft>
              <a:buNone/>
            </a:pPr>
            <a:r>
              <a:rPr lang="es-ES" dirty="0">
                <a:solidFill>
                  <a:schemeClr val="dk1"/>
                </a:solidFill>
              </a:rPr>
              <a:t>Existen diferentes formas de diseñar un lenguaje de programación y varios modos de trabajar para obtener los resultados.</a:t>
            </a:r>
          </a:p>
          <a:p>
            <a:pPr marL="0" lvl="0" indent="0" algn="l" rtl="0">
              <a:spcBef>
                <a:spcPts val="0"/>
              </a:spcBef>
              <a:spcAft>
                <a:spcPts val="0"/>
              </a:spcAft>
              <a:buNone/>
            </a:pPr>
            <a:r>
              <a:rPr lang="es-ES" dirty="0">
                <a:solidFill>
                  <a:schemeClr val="dk1"/>
                </a:solidFill>
              </a:rPr>
              <a:t>Los lenguajes de programación adoptan uno o varios paradigmas en función del tipo de órdenes que permiten implementar como, por ejemplo, Python o JavaScript, que son multiparadigmas.</a:t>
            </a:r>
          </a:p>
        </p:txBody>
      </p:sp>
      <p:pic>
        <p:nvPicPr>
          <p:cNvPr id="4098" name="Picture 2" descr="Jaime Torres Yaguana: Paradigmas de Programación - 1BTI">
            <a:extLst>
              <a:ext uri="{FF2B5EF4-FFF2-40B4-BE49-F238E27FC236}">
                <a16:creationId xmlns:a16="http://schemas.microsoft.com/office/drawing/2014/main" id="{47898A42-20CE-2B29-73A8-45A8F948A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861" y="2585385"/>
            <a:ext cx="4572000" cy="24003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4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5"/>
        <p:cNvGrpSpPr/>
        <p:nvPr/>
      </p:nvGrpSpPr>
      <p:grpSpPr>
        <a:xfrm>
          <a:off x="0" y="0"/>
          <a:ext cx="0" cy="0"/>
          <a:chOff x="0" y="0"/>
          <a:chExt cx="0" cy="0"/>
        </a:xfrm>
      </p:grpSpPr>
      <p:grpSp>
        <p:nvGrpSpPr>
          <p:cNvPr id="4506" name="Google Shape;4506;p51"/>
          <p:cNvGrpSpPr/>
          <p:nvPr/>
        </p:nvGrpSpPr>
        <p:grpSpPr>
          <a:xfrm>
            <a:off x="2403716" y="2118626"/>
            <a:ext cx="767411" cy="291091"/>
            <a:chOff x="1991294" y="1417190"/>
            <a:chExt cx="941608" cy="382965"/>
          </a:xfrm>
        </p:grpSpPr>
        <p:sp>
          <p:nvSpPr>
            <p:cNvPr id="4507" name="Google Shape;4507;p51"/>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51"/>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51"/>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1"/>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1"/>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1"/>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1"/>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1"/>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1"/>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1"/>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1"/>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1"/>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1"/>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0" name="Google Shape;4520;p51"/>
          <p:cNvSpPr txBox="1">
            <a:spLocks noGrp="1"/>
          </p:cNvSpPr>
          <p:nvPr>
            <p:ph type="title"/>
          </p:nvPr>
        </p:nvSpPr>
        <p:spPr>
          <a:xfrm>
            <a:off x="720000" y="5394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Tipos de paradigmas</a:t>
            </a:r>
            <a:endParaRPr dirty="0"/>
          </a:p>
        </p:txBody>
      </p:sp>
      <p:sp>
        <p:nvSpPr>
          <p:cNvPr id="4521" name="Google Shape;4521;p51"/>
          <p:cNvSpPr txBox="1">
            <a:spLocks noGrp="1"/>
          </p:cNvSpPr>
          <p:nvPr>
            <p:ph type="subTitle" idx="1"/>
          </p:nvPr>
        </p:nvSpPr>
        <p:spPr>
          <a:xfrm>
            <a:off x="840119" y="2409717"/>
            <a:ext cx="3716072" cy="431100"/>
          </a:xfrm>
          <a:prstGeom prst="rect">
            <a:avLst/>
          </a:prstGeom>
        </p:spPr>
        <p:txBody>
          <a:bodyPr spcFirstLastPara="1" wrap="square" lIns="91425" tIns="18275" rIns="91425" bIns="91425" anchor="t" anchorCtr="0">
            <a:noAutofit/>
          </a:bodyPr>
          <a:lstStyle/>
          <a:p>
            <a:pPr marL="0" lvl="0" indent="0" algn="ctr" rtl="0">
              <a:spcBef>
                <a:spcPts val="0"/>
              </a:spcBef>
              <a:spcAft>
                <a:spcPts val="0"/>
              </a:spcAft>
              <a:buNone/>
            </a:pPr>
            <a:r>
              <a:rPr lang="es-MX" dirty="0"/>
              <a:t>Paradigma imperativo</a:t>
            </a:r>
            <a:endParaRPr dirty="0"/>
          </a:p>
        </p:txBody>
      </p:sp>
      <p:sp>
        <p:nvSpPr>
          <p:cNvPr id="4522" name="Google Shape;4522;p51"/>
          <p:cNvSpPr txBox="1">
            <a:spLocks noGrp="1"/>
          </p:cNvSpPr>
          <p:nvPr>
            <p:ph type="subTitle" idx="2"/>
          </p:nvPr>
        </p:nvSpPr>
        <p:spPr>
          <a:xfrm>
            <a:off x="4676701" y="2409717"/>
            <a:ext cx="3499682" cy="431100"/>
          </a:xfrm>
          <a:prstGeom prst="rect">
            <a:avLst/>
          </a:prstGeom>
        </p:spPr>
        <p:txBody>
          <a:bodyPr spcFirstLastPara="1" wrap="square" lIns="91425" tIns="18275" rIns="91425" bIns="91425" anchor="t" anchorCtr="0">
            <a:noAutofit/>
          </a:bodyPr>
          <a:lstStyle/>
          <a:p>
            <a:pPr marL="0" indent="0"/>
            <a:r>
              <a:rPr lang="es-MX" b="1" i="0" dirty="0">
                <a:solidFill>
                  <a:srgbClr val="444444"/>
                </a:solidFill>
                <a:effectLst/>
                <a:latin typeface="Lato" panose="020F0502020204030203" pitchFamily="34" charset="0"/>
              </a:rPr>
              <a:t>Paradigma declarativo</a:t>
            </a:r>
            <a:endParaRPr lang="es-MX" b="0" i="0" dirty="0">
              <a:solidFill>
                <a:srgbClr val="444444"/>
              </a:solidFill>
              <a:effectLst/>
              <a:latin typeface="Lato" panose="020F0502020204030203" pitchFamily="34" charset="0"/>
            </a:endParaRPr>
          </a:p>
          <a:p>
            <a:pPr marL="0" lvl="0" indent="0" algn="ctr" rtl="0">
              <a:spcBef>
                <a:spcPts val="0"/>
              </a:spcBef>
              <a:spcAft>
                <a:spcPts val="0"/>
              </a:spcAft>
              <a:buNone/>
            </a:pPr>
            <a:endParaRPr dirty="0"/>
          </a:p>
        </p:txBody>
      </p:sp>
      <p:sp>
        <p:nvSpPr>
          <p:cNvPr id="4523" name="Google Shape;4523;p51"/>
          <p:cNvSpPr txBox="1">
            <a:spLocks noGrp="1"/>
          </p:cNvSpPr>
          <p:nvPr>
            <p:ph type="subTitle" idx="3"/>
          </p:nvPr>
        </p:nvSpPr>
        <p:spPr>
          <a:xfrm>
            <a:off x="1492025" y="2764750"/>
            <a:ext cx="2590800" cy="9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Consiste en una secuencia de instrucciones en las que se describe paso a paso lo que el programa hará.</a:t>
            </a:r>
            <a:endParaRPr lang="fr-FR" dirty="0"/>
          </a:p>
        </p:txBody>
      </p:sp>
      <p:sp>
        <p:nvSpPr>
          <p:cNvPr id="4524" name="Google Shape;4524;p51"/>
          <p:cNvSpPr txBox="1">
            <a:spLocks noGrp="1"/>
          </p:cNvSpPr>
          <p:nvPr>
            <p:ph type="subTitle" idx="4"/>
          </p:nvPr>
        </p:nvSpPr>
        <p:spPr>
          <a:xfrm>
            <a:off x="4842375" y="2764750"/>
            <a:ext cx="2590800" cy="980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Este paradigma no necesita definir algoritmos puesto que describe el problema en lugar de encontrar una solución al mismo. Este paradigma utiliza el principio del razonamiento lógico para responder a las preguntas o cuestiones consultadas.</a:t>
            </a:r>
            <a:endParaRPr dirty="0"/>
          </a:p>
        </p:txBody>
      </p:sp>
      <p:sp>
        <p:nvSpPr>
          <p:cNvPr id="4525" name="Google Shape;4525;p51"/>
          <p:cNvSpPr/>
          <p:nvPr/>
        </p:nvSpPr>
        <p:spPr>
          <a:xfrm>
            <a:off x="5870978" y="1843804"/>
            <a:ext cx="504050" cy="411488"/>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1"/>
          <p:cNvSpPr/>
          <p:nvPr/>
        </p:nvSpPr>
        <p:spPr>
          <a:xfrm>
            <a:off x="2581682" y="1843804"/>
            <a:ext cx="411486" cy="411467"/>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7" name="Google Shape;4527;p51"/>
          <p:cNvGrpSpPr/>
          <p:nvPr/>
        </p:nvGrpSpPr>
        <p:grpSpPr>
          <a:xfrm>
            <a:off x="5754066" y="2118626"/>
            <a:ext cx="767411" cy="291091"/>
            <a:chOff x="1991294" y="1417190"/>
            <a:chExt cx="941608" cy="382965"/>
          </a:xfrm>
        </p:grpSpPr>
        <p:sp>
          <p:nvSpPr>
            <p:cNvPr id="4528" name="Google Shape;4528;p51"/>
            <p:cNvSpPr/>
            <p:nvPr/>
          </p:nvSpPr>
          <p:spPr>
            <a:xfrm>
              <a:off x="2352569" y="1565632"/>
              <a:ext cx="36106" cy="36106"/>
            </a:xfrm>
            <a:custGeom>
              <a:avLst/>
              <a:gdLst/>
              <a:ahLst/>
              <a:cxnLst/>
              <a:rect l="l" t="t" r="r" b="b"/>
              <a:pathLst>
                <a:path w="1653" h="1653" extrusionOk="0">
                  <a:moveTo>
                    <a:pt x="826" y="0"/>
                  </a:moveTo>
                  <a:cubicBezTo>
                    <a:pt x="355" y="0"/>
                    <a:pt x="1" y="378"/>
                    <a:pt x="1" y="826"/>
                  </a:cubicBezTo>
                  <a:cubicBezTo>
                    <a:pt x="1" y="1298"/>
                    <a:pt x="378" y="1652"/>
                    <a:pt x="826" y="1652"/>
                  </a:cubicBezTo>
                  <a:cubicBezTo>
                    <a:pt x="1298" y="1652"/>
                    <a:pt x="1652" y="1275"/>
                    <a:pt x="1652" y="826"/>
                  </a:cubicBezTo>
                  <a:cubicBezTo>
                    <a:pt x="1652" y="354"/>
                    <a:pt x="127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1"/>
            <p:cNvSpPr/>
            <p:nvPr/>
          </p:nvSpPr>
          <p:spPr>
            <a:xfrm>
              <a:off x="1991294" y="1678492"/>
              <a:ext cx="36084" cy="36106"/>
            </a:xfrm>
            <a:custGeom>
              <a:avLst/>
              <a:gdLst/>
              <a:ahLst/>
              <a:cxnLst/>
              <a:rect l="l" t="t" r="r" b="b"/>
              <a:pathLst>
                <a:path w="1652" h="1653" extrusionOk="0">
                  <a:moveTo>
                    <a:pt x="826" y="1"/>
                  </a:moveTo>
                  <a:cubicBezTo>
                    <a:pt x="354" y="1"/>
                    <a:pt x="0" y="378"/>
                    <a:pt x="0" y="827"/>
                  </a:cubicBezTo>
                  <a:cubicBezTo>
                    <a:pt x="0" y="1251"/>
                    <a:pt x="378" y="1652"/>
                    <a:pt x="826" y="1652"/>
                  </a:cubicBezTo>
                  <a:cubicBezTo>
                    <a:pt x="1298" y="1652"/>
                    <a:pt x="1652" y="1251"/>
                    <a:pt x="1652" y="827"/>
                  </a:cubicBezTo>
                  <a:cubicBezTo>
                    <a:pt x="1652" y="378"/>
                    <a:pt x="1298" y="24"/>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51"/>
            <p:cNvSpPr/>
            <p:nvPr/>
          </p:nvSpPr>
          <p:spPr>
            <a:xfrm>
              <a:off x="2788589" y="1514608"/>
              <a:ext cx="36084" cy="36106"/>
            </a:xfrm>
            <a:custGeom>
              <a:avLst/>
              <a:gdLst/>
              <a:ahLst/>
              <a:cxnLst/>
              <a:rect l="l" t="t" r="r" b="b"/>
              <a:pathLst>
                <a:path w="1652" h="1653" extrusionOk="0">
                  <a:moveTo>
                    <a:pt x="826" y="0"/>
                  </a:moveTo>
                  <a:cubicBezTo>
                    <a:pt x="354" y="0"/>
                    <a:pt x="0" y="378"/>
                    <a:pt x="0" y="826"/>
                  </a:cubicBezTo>
                  <a:cubicBezTo>
                    <a:pt x="0" y="1298"/>
                    <a:pt x="401" y="1652"/>
                    <a:pt x="826" y="1652"/>
                  </a:cubicBezTo>
                  <a:cubicBezTo>
                    <a:pt x="1298" y="1652"/>
                    <a:pt x="1652" y="1275"/>
                    <a:pt x="1652" y="826"/>
                  </a:cubicBezTo>
                  <a:cubicBezTo>
                    <a:pt x="1652" y="354"/>
                    <a:pt x="1274"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51"/>
            <p:cNvSpPr/>
            <p:nvPr/>
          </p:nvSpPr>
          <p:spPr>
            <a:xfrm>
              <a:off x="2115491" y="1646034"/>
              <a:ext cx="36106" cy="36084"/>
            </a:xfrm>
            <a:custGeom>
              <a:avLst/>
              <a:gdLst/>
              <a:ahLst/>
              <a:cxnLst/>
              <a:rect l="l" t="t" r="r" b="b"/>
              <a:pathLst>
                <a:path w="1653" h="1652" extrusionOk="0">
                  <a:moveTo>
                    <a:pt x="827" y="0"/>
                  </a:moveTo>
                  <a:cubicBezTo>
                    <a:pt x="355" y="0"/>
                    <a:pt x="1" y="378"/>
                    <a:pt x="1" y="826"/>
                  </a:cubicBezTo>
                  <a:cubicBezTo>
                    <a:pt x="1" y="1274"/>
                    <a:pt x="378" y="1652"/>
                    <a:pt x="827" y="1652"/>
                  </a:cubicBezTo>
                  <a:cubicBezTo>
                    <a:pt x="1275" y="1652"/>
                    <a:pt x="1652" y="1274"/>
                    <a:pt x="1652" y="826"/>
                  </a:cubicBezTo>
                  <a:cubicBezTo>
                    <a:pt x="1652" y="378"/>
                    <a:pt x="1275"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1"/>
            <p:cNvSpPr/>
            <p:nvPr/>
          </p:nvSpPr>
          <p:spPr>
            <a:xfrm>
              <a:off x="2798375" y="1764049"/>
              <a:ext cx="36106" cy="36106"/>
            </a:xfrm>
            <a:custGeom>
              <a:avLst/>
              <a:gdLst/>
              <a:ahLst/>
              <a:cxnLst/>
              <a:rect l="l" t="t" r="r" b="b"/>
              <a:pathLst>
                <a:path w="1653" h="1653" extrusionOk="0">
                  <a:moveTo>
                    <a:pt x="826" y="1"/>
                  </a:moveTo>
                  <a:cubicBezTo>
                    <a:pt x="354" y="1"/>
                    <a:pt x="1" y="378"/>
                    <a:pt x="1" y="826"/>
                  </a:cubicBezTo>
                  <a:cubicBezTo>
                    <a:pt x="1" y="1275"/>
                    <a:pt x="378" y="1652"/>
                    <a:pt x="826" y="1652"/>
                  </a:cubicBezTo>
                  <a:cubicBezTo>
                    <a:pt x="1275" y="1652"/>
                    <a:pt x="1652" y="1275"/>
                    <a:pt x="1652" y="826"/>
                  </a:cubicBezTo>
                  <a:cubicBezTo>
                    <a:pt x="1652" y="355"/>
                    <a:pt x="1298"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1"/>
            <p:cNvSpPr/>
            <p:nvPr/>
          </p:nvSpPr>
          <p:spPr>
            <a:xfrm>
              <a:off x="2473162" y="1563055"/>
              <a:ext cx="20641" cy="20641"/>
            </a:xfrm>
            <a:custGeom>
              <a:avLst/>
              <a:gdLst/>
              <a:ahLst/>
              <a:cxnLst/>
              <a:rect l="l" t="t" r="r" b="b"/>
              <a:pathLst>
                <a:path w="945" h="945" extrusionOk="0">
                  <a:moveTo>
                    <a:pt x="473" y="0"/>
                  </a:moveTo>
                  <a:cubicBezTo>
                    <a:pt x="190" y="0"/>
                    <a:pt x="1" y="213"/>
                    <a:pt x="1" y="472"/>
                  </a:cubicBezTo>
                  <a:cubicBezTo>
                    <a:pt x="1" y="732"/>
                    <a:pt x="213"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1"/>
            <p:cNvSpPr/>
            <p:nvPr/>
          </p:nvSpPr>
          <p:spPr>
            <a:xfrm>
              <a:off x="2302572" y="1699636"/>
              <a:ext cx="20641" cy="20641"/>
            </a:xfrm>
            <a:custGeom>
              <a:avLst/>
              <a:gdLst/>
              <a:ahLst/>
              <a:cxnLst/>
              <a:rect l="l" t="t" r="r" b="b"/>
              <a:pathLst>
                <a:path w="945" h="945" extrusionOk="0">
                  <a:moveTo>
                    <a:pt x="473" y="0"/>
                  </a:moveTo>
                  <a:cubicBezTo>
                    <a:pt x="190" y="0"/>
                    <a:pt x="1" y="213"/>
                    <a:pt x="1" y="472"/>
                  </a:cubicBezTo>
                  <a:cubicBezTo>
                    <a:pt x="1" y="732"/>
                    <a:pt x="190" y="944"/>
                    <a:pt x="473" y="944"/>
                  </a:cubicBezTo>
                  <a:cubicBezTo>
                    <a:pt x="732" y="944"/>
                    <a:pt x="945" y="732"/>
                    <a:pt x="945" y="472"/>
                  </a:cubicBezTo>
                  <a:cubicBezTo>
                    <a:pt x="945" y="236"/>
                    <a:pt x="732" y="24"/>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1"/>
            <p:cNvSpPr/>
            <p:nvPr/>
          </p:nvSpPr>
          <p:spPr>
            <a:xfrm>
              <a:off x="2008812" y="1563055"/>
              <a:ext cx="20641" cy="20641"/>
            </a:xfrm>
            <a:custGeom>
              <a:avLst/>
              <a:gdLst/>
              <a:ahLst/>
              <a:cxnLst/>
              <a:rect l="l" t="t" r="r" b="b"/>
              <a:pathLst>
                <a:path w="945" h="945" extrusionOk="0">
                  <a:moveTo>
                    <a:pt x="472" y="0"/>
                  </a:moveTo>
                  <a:cubicBezTo>
                    <a:pt x="189" y="0"/>
                    <a:pt x="1" y="213"/>
                    <a:pt x="1" y="472"/>
                  </a:cubicBezTo>
                  <a:cubicBezTo>
                    <a:pt x="1" y="732"/>
                    <a:pt x="189" y="944"/>
                    <a:pt x="472" y="944"/>
                  </a:cubicBezTo>
                  <a:cubicBezTo>
                    <a:pt x="732" y="944"/>
                    <a:pt x="944" y="732"/>
                    <a:pt x="944" y="472"/>
                  </a:cubicBezTo>
                  <a:cubicBezTo>
                    <a:pt x="944" y="236"/>
                    <a:pt x="732" y="24"/>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1"/>
            <p:cNvSpPr/>
            <p:nvPr/>
          </p:nvSpPr>
          <p:spPr>
            <a:xfrm>
              <a:off x="2806107" y="1653767"/>
              <a:ext cx="20641" cy="20641"/>
            </a:xfrm>
            <a:custGeom>
              <a:avLst/>
              <a:gdLst/>
              <a:ahLst/>
              <a:cxnLst/>
              <a:rect l="l" t="t" r="r" b="b"/>
              <a:pathLst>
                <a:path w="945" h="945" extrusionOk="0">
                  <a:moveTo>
                    <a:pt x="472" y="0"/>
                  </a:moveTo>
                  <a:cubicBezTo>
                    <a:pt x="213" y="0"/>
                    <a:pt x="0" y="213"/>
                    <a:pt x="0" y="472"/>
                  </a:cubicBezTo>
                  <a:cubicBezTo>
                    <a:pt x="0" y="732"/>
                    <a:pt x="213" y="944"/>
                    <a:pt x="472" y="944"/>
                  </a:cubicBezTo>
                  <a:cubicBezTo>
                    <a:pt x="732" y="944"/>
                    <a:pt x="944" y="732"/>
                    <a:pt x="944" y="472"/>
                  </a:cubicBezTo>
                  <a:cubicBezTo>
                    <a:pt x="944" y="213"/>
                    <a:pt x="732"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1"/>
            <p:cNvSpPr/>
            <p:nvPr/>
          </p:nvSpPr>
          <p:spPr>
            <a:xfrm>
              <a:off x="2816417" y="1417190"/>
              <a:ext cx="20641" cy="20641"/>
            </a:xfrm>
            <a:custGeom>
              <a:avLst/>
              <a:gdLst/>
              <a:ahLst/>
              <a:cxnLst/>
              <a:rect l="l" t="t" r="r" b="b"/>
              <a:pathLst>
                <a:path w="945" h="945" extrusionOk="0">
                  <a:moveTo>
                    <a:pt x="472" y="1"/>
                  </a:moveTo>
                  <a:cubicBezTo>
                    <a:pt x="213" y="1"/>
                    <a:pt x="0" y="213"/>
                    <a:pt x="0" y="473"/>
                  </a:cubicBezTo>
                  <a:cubicBezTo>
                    <a:pt x="0" y="732"/>
                    <a:pt x="213" y="945"/>
                    <a:pt x="472" y="945"/>
                  </a:cubicBezTo>
                  <a:cubicBezTo>
                    <a:pt x="732" y="945"/>
                    <a:pt x="944" y="732"/>
                    <a:pt x="944" y="473"/>
                  </a:cubicBezTo>
                  <a:cubicBezTo>
                    <a:pt x="944" y="213"/>
                    <a:pt x="732"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1"/>
            <p:cNvSpPr/>
            <p:nvPr/>
          </p:nvSpPr>
          <p:spPr>
            <a:xfrm>
              <a:off x="2455142" y="1632121"/>
              <a:ext cx="64435" cy="64435"/>
            </a:xfrm>
            <a:custGeom>
              <a:avLst/>
              <a:gdLst/>
              <a:ahLst/>
              <a:cxnLst/>
              <a:rect l="l" t="t" r="r" b="b"/>
              <a:pathLst>
                <a:path w="2950" h="2950" extrusionOk="0">
                  <a:moveTo>
                    <a:pt x="1463" y="0"/>
                  </a:moveTo>
                  <a:cubicBezTo>
                    <a:pt x="684" y="0"/>
                    <a:pt x="0" y="637"/>
                    <a:pt x="0" y="1463"/>
                  </a:cubicBezTo>
                  <a:cubicBezTo>
                    <a:pt x="0" y="2265"/>
                    <a:pt x="637" y="2950"/>
                    <a:pt x="1463" y="2950"/>
                  </a:cubicBezTo>
                  <a:cubicBezTo>
                    <a:pt x="2265" y="2950"/>
                    <a:pt x="2949" y="2289"/>
                    <a:pt x="2949" y="1463"/>
                  </a:cubicBezTo>
                  <a:cubicBezTo>
                    <a:pt x="2949" y="637"/>
                    <a:pt x="2289" y="0"/>
                    <a:pt x="1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1"/>
            <p:cNvSpPr/>
            <p:nvPr/>
          </p:nvSpPr>
          <p:spPr>
            <a:xfrm>
              <a:off x="2554590" y="1685198"/>
              <a:ext cx="29924" cy="29924"/>
            </a:xfrm>
            <a:custGeom>
              <a:avLst/>
              <a:gdLst/>
              <a:ahLst/>
              <a:cxnLst/>
              <a:rect l="l" t="t" r="r" b="b"/>
              <a:pathLst>
                <a:path w="1370" h="1370" extrusionOk="0">
                  <a:moveTo>
                    <a:pt x="685" y="1"/>
                  </a:moveTo>
                  <a:cubicBezTo>
                    <a:pt x="308" y="1"/>
                    <a:pt x="1" y="331"/>
                    <a:pt x="1" y="685"/>
                  </a:cubicBezTo>
                  <a:cubicBezTo>
                    <a:pt x="1" y="1062"/>
                    <a:pt x="331" y="1369"/>
                    <a:pt x="685" y="1369"/>
                  </a:cubicBezTo>
                  <a:cubicBezTo>
                    <a:pt x="1086" y="1369"/>
                    <a:pt x="1369" y="1039"/>
                    <a:pt x="1369" y="685"/>
                  </a:cubicBezTo>
                  <a:cubicBezTo>
                    <a:pt x="1369" y="307"/>
                    <a:pt x="1086" y="1"/>
                    <a:pt x="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1"/>
            <p:cNvSpPr/>
            <p:nvPr/>
          </p:nvSpPr>
          <p:spPr>
            <a:xfrm>
              <a:off x="2868467" y="1563557"/>
              <a:ext cx="64435" cy="64457"/>
            </a:xfrm>
            <a:custGeom>
              <a:avLst/>
              <a:gdLst/>
              <a:ahLst/>
              <a:cxnLst/>
              <a:rect l="l" t="t" r="r" b="b"/>
              <a:pathLst>
                <a:path w="2950" h="2951" extrusionOk="0">
                  <a:moveTo>
                    <a:pt x="1528" y="0"/>
                  </a:moveTo>
                  <a:cubicBezTo>
                    <a:pt x="1515" y="0"/>
                    <a:pt x="1501" y="1"/>
                    <a:pt x="1487" y="1"/>
                  </a:cubicBezTo>
                  <a:cubicBezTo>
                    <a:pt x="685" y="1"/>
                    <a:pt x="1" y="685"/>
                    <a:pt x="1" y="1488"/>
                  </a:cubicBezTo>
                  <a:cubicBezTo>
                    <a:pt x="1" y="2266"/>
                    <a:pt x="661" y="2950"/>
                    <a:pt x="1487" y="2950"/>
                  </a:cubicBezTo>
                  <a:cubicBezTo>
                    <a:pt x="2289" y="2950"/>
                    <a:pt x="2950" y="2313"/>
                    <a:pt x="2950" y="1488"/>
                  </a:cubicBezTo>
                  <a:cubicBezTo>
                    <a:pt x="2950" y="676"/>
                    <a:pt x="233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erious Style Student Pack by Slidesgo">
  <a:themeElements>
    <a:clrScheme name="Simple Light">
      <a:dk1>
        <a:srgbClr val="4B4040"/>
      </a:dk1>
      <a:lt1>
        <a:srgbClr val="FFFFFF"/>
      </a:lt1>
      <a:dk2>
        <a:srgbClr val="A29999"/>
      </a:dk2>
      <a:lt2>
        <a:srgbClr val="C89191"/>
      </a:lt2>
      <a:accent1>
        <a:srgbClr val="EDDFDF"/>
      </a:accent1>
      <a:accent2>
        <a:srgbClr val="FFFFFF"/>
      </a:accent2>
      <a:accent3>
        <a:srgbClr val="FFFFFF"/>
      </a:accent3>
      <a:accent4>
        <a:srgbClr val="FFFFFF"/>
      </a:accent4>
      <a:accent5>
        <a:srgbClr val="FFFFFF"/>
      </a:accent5>
      <a:accent6>
        <a:srgbClr val="FFFFFF"/>
      </a:accent6>
      <a:hlink>
        <a:srgbClr val="4B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3828</Words>
  <Application>Microsoft Office PowerPoint</Application>
  <PresentationFormat>Presentación en pantalla (16:9)</PresentationFormat>
  <Paragraphs>373</Paragraphs>
  <Slides>52</Slides>
  <Notes>15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52</vt:i4>
      </vt:variant>
    </vt:vector>
  </HeadingPairs>
  <TitlesOfParts>
    <vt:vector size="63" baseType="lpstr">
      <vt:lpstr>PT Sans</vt:lpstr>
      <vt:lpstr>Roboto Condensed Light</vt:lpstr>
      <vt:lpstr>Poppins</vt:lpstr>
      <vt:lpstr>Bebas Neue</vt:lpstr>
      <vt:lpstr>Poppins SemiBold</vt:lpstr>
      <vt:lpstr>-apple-system</vt:lpstr>
      <vt:lpstr>Lato</vt:lpstr>
      <vt:lpstr>Wingdings</vt:lpstr>
      <vt:lpstr>Arial</vt:lpstr>
      <vt:lpstr>Anaheim</vt:lpstr>
      <vt:lpstr>Serious Style Student Pack by Slidesgo</vt:lpstr>
      <vt:lpstr>Programación Básica en JavaScript con NodeJS</vt:lpstr>
      <vt:lpstr>Introducción a JavaScript</vt:lpstr>
      <vt:lpstr>Introducción a JavaScript</vt:lpstr>
      <vt:lpstr>Introducción</vt:lpstr>
      <vt:lpstr>Introducción</vt:lpstr>
      <vt:lpstr>Presentación de PowerPoint</vt:lpstr>
      <vt:lpstr>JavaScript y Java</vt:lpstr>
      <vt:lpstr>1.2 Paradigmas de programación</vt:lpstr>
      <vt:lpstr>Tipos de paradigmas</vt:lpstr>
      <vt:lpstr>Programación estructurada</vt:lpstr>
      <vt:lpstr>Programación estructurada</vt:lpstr>
      <vt:lpstr>Programación procedimental</vt:lpstr>
      <vt:lpstr>Programación modular</vt:lpstr>
      <vt:lpstr>Programación Orientada a Objetos</vt:lpstr>
      <vt:lpstr>Programación orientada a objetos</vt:lpstr>
      <vt:lpstr>Programación reactiva</vt:lpstr>
      <vt:lpstr>Programación reactiva</vt:lpstr>
      <vt:lpstr>1.3 Caracteristicas de JavaScript</vt:lpstr>
      <vt:lpstr>1.4 Aplicaciones de JavaScript</vt:lpstr>
      <vt:lpstr>Aplicaciones</vt:lpstr>
      <vt:lpstr>1.5 Entorno Node.js</vt:lpstr>
      <vt:lpstr>1.6 Concepto de servidor web</vt:lpstr>
      <vt:lpstr>1.7 JSON</vt:lpstr>
      <vt:lpstr>Presentación de PowerPoint</vt:lpstr>
      <vt:lpstr>Presentación de PowerPoint</vt:lpstr>
      <vt:lpstr>Administrador de paquetes NPM</vt:lpstr>
      <vt:lpstr>2.1 Introducción</vt:lpstr>
      <vt:lpstr>NPM</vt:lpstr>
      <vt:lpstr>NPM se compone de:</vt:lpstr>
      <vt:lpstr>2.4 El archivo de package.json</vt:lpstr>
      <vt:lpstr>Version</vt:lpstr>
      <vt:lpstr>Test command</vt:lpstr>
      <vt:lpstr>El archivo package-lock.json </vt:lpstr>
      <vt:lpstr>2.2 Instalación local</vt:lpstr>
      <vt:lpstr>Presentación de PowerPoint</vt:lpstr>
      <vt:lpstr>Buscar paquetes de NPM</vt:lpstr>
      <vt:lpstr>Instalar paquetes de NPM</vt:lpstr>
      <vt:lpstr>Formas de instalar un paquete</vt:lpstr>
      <vt:lpstr>Presentación de PowerPoint</vt:lpstr>
      <vt:lpstr>Presentación de PowerPoint</vt:lpstr>
      <vt:lpstr>2.3 Instalación global</vt:lpstr>
      <vt:lpstr>Presentación de PowerPoint</vt:lpstr>
      <vt:lpstr>Cuidado con las instalaciones globales</vt:lpstr>
      <vt:lpstr>Ver paquetes globales instalados </vt:lpstr>
      <vt:lpstr>2.5 Desinstalando un módulo</vt:lpstr>
      <vt:lpstr>Presentación de PowerPoint</vt:lpstr>
      <vt:lpstr>2.6 Actualización de un módulo</vt:lpstr>
      <vt:lpstr>Presentación de PowerPoint</vt:lpstr>
      <vt:lpstr>Presentación de PowerPoint</vt:lpstr>
      <vt:lpstr>Cuenta de GitHub</vt:lpstr>
      <vt:lpstr>Práctica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Básica en JavaScript con NodeJS</dc:title>
  <cp:lastModifiedBy>Ailyn Vázquez</cp:lastModifiedBy>
  <cp:revision>34</cp:revision>
  <dcterms:modified xsi:type="dcterms:W3CDTF">2022-10-27T23:17:33Z</dcterms:modified>
</cp:coreProperties>
</file>