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 smtClean="0"/>
              <a:t>testSuite</a:t>
            </a:r>
            <a:r>
              <a:rPr lang="es-ES" altLang="ko-KR" sz="2800" dirty="0" smtClean="0"/>
              <a:t> </a:t>
            </a:r>
            <a:r>
              <a:rPr lang="es-ES" altLang="ko-KR" sz="2800" dirty="0"/>
              <a:t>desde la línea de comando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10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701B32CD-C417-3B5F-CD2E-4D1827A0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283718"/>
            <a:ext cx="836295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1105AD7-8767-55D8-55B9-58B4C6551EE1}"/>
              </a:ext>
            </a:extLst>
          </p:cNvPr>
          <p:cNvSpPr txBox="1"/>
          <p:nvPr/>
        </p:nvSpPr>
        <p:spPr>
          <a:xfrm>
            <a:off x="325858" y="1158592"/>
            <a:ext cx="849461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De esta manera nos dirigimos a la ruta especificada en </a:t>
            </a:r>
            <a:r>
              <a:rPr lang="es-ES" sz="2000" dirty="0"/>
              <a:t>la </a:t>
            </a:r>
            <a:r>
              <a:rPr lang="es-ES" dirty="0"/>
              <a:t>diapositiva 7, imagen 2, </a:t>
            </a:r>
            <a:endParaRPr lang="es-ES" sz="1600" dirty="0"/>
          </a:p>
          <a:p>
            <a:pPr algn="just"/>
            <a:r>
              <a:rPr lang="es-ES" dirty="0"/>
              <a:t>campo</a:t>
            </a:r>
            <a:r>
              <a:rPr lang="es-ES" sz="1600" b="1" i="1" dirty="0"/>
              <a:t> </a:t>
            </a:r>
            <a:r>
              <a:rPr lang="es-ES" sz="1600" b="1" i="1" dirty="0" err="1"/>
              <a:t>Root</a:t>
            </a:r>
            <a:r>
              <a:rPr lang="es-ES" sz="1600" b="1" i="1" dirty="0"/>
              <a:t> Folder </a:t>
            </a:r>
            <a:r>
              <a:rPr lang="es-ES" dirty="0"/>
              <a:t>para ver el error.</a:t>
            </a:r>
          </a:p>
        </p:txBody>
      </p:sp>
    </p:spTree>
    <p:extLst>
      <p:ext uri="{BB962C8B-B14F-4D97-AF65-F5344CB8AC3E}">
        <p14:creationId xmlns:p14="http://schemas.microsoft.com/office/powerpoint/2010/main" val="92477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smtClean="0"/>
              <a:t>testSuite </a:t>
            </a:r>
            <a:r>
              <a:rPr lang="es-ES" altLang="ko-KR" sz="2800" dirty="0"/>
              <a:t>desde la línea de comando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11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1105AD7-8767-55D8-55B9-58B4C6551EE1}"/>
              </a:ext>
            </a:extLst>
          </p:cNvPr>
          <p:cNvSpPr txBox="1"/>
          <p:nvPr/>
        </p:nvSpPr>
        <p:spPr>
          <a:xfrm>
            <a:off x="324693" y="1252366"/>
            <a:ext cx="849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Al abrir el archivo que se genera podemos observar el error que hubo durante la ejecución de la solicitud.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6A35347E-63EA-5308-340A-EAEC8102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4" y="2427734"/>
            <a:ext cx="8400652" cy="1375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94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96605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372323" y="269020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2243" y="395284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3009" y="1574309"/>
            <a:ext cx="50812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ejecutar un </a:t>
            </a:r>
            <a:r>
              <a:rPr lang="es-E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testSuite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desde 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GUI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315" y="2754682"/>
            <a:ext cx="57606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ejecutar un </a:t>
            </a:r>
            <a:r>
              <a:rPr lang="es-E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testSuite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desde </a:t>
            </a:r>
            <a:r>
              <a:rPr lang="es-E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desde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Groovy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5" y="3958945"/>
            <a:ext cx="64084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ejecutar un </a:t>
            </a:r>
            <a:r>
              <a:rPr lang="es-E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testSuite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desde 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la línea de comandos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7754" y="279237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2241" y="4082056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38502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408B6D-174A-4BBA-BA1A-D8E0605CD6A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 smtClean="0"/>
              <a:t>testSuite</a:t>
            </a:r>
            <a:r>
              <a:rPr lang="es-ES" altLang="ko-KR" sz="2800" dirty="0" smtClean="0"/>
              <a:t> </a:t>
            </a:r>
            <a:r>
              <a:rPr lang="es-ES" altLang="ko-KR" sz="2800" dirty="0"/>
              <a:t>desde 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3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3C74B77-2F8B-1BC3-695B-28D95814A53D}"/>
              </a:ext>
            </a:extLst>
          </p:cNvPr>
          <p:cNvSpPr txBox="1"/>
          <p:nvPr/>
        </p:nvSpPr>
        <p:spPr>
          <a:xfrm>
            <a:off x="101285" y="1348484"/>
            <a:ext cx="89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 partir de la primera línea se accede al </a:t>
            </a:r>
            <a:r>
              <a:rPr lang="es-ES" dirty="0" err="1"/>
              <a:t>testSuite</a:t>
            </a:r>
            <a:r>
              <a:rPr lang="es-ES" dirty="0"/>
              <a:t> que se quiere ejecutar y en la línea 2 se ejecuta.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474214DB-C142-778F-5D7A-36FAEADA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5" y="2431693"/>
            <a:ext cx="9024059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F1CF807-D9CA-B710-BF6A-C68491528700}"/>
              </a:ext>
            </a:extLst>
          </p:cNvPr>
          <p:cNvSpPr txBox="1"/>
          <p:nvPr/>
        </p:nvSpPr>
        <p:spPr>
          <a:xfrm>
            <a:off x="161255" y="4092707"/>
            <a:ext cx="89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la línea 3 se imprime en pantalla el nombre del </a:t>
            </a:r>
            <a:r>
              <a:rPr lang="es-ES" dirty="0" err="1"/>
              <a:t>testSuite</a:t>
            </a:r>
            <a:r>
              <a:rPr lang="es-ES" dirty="0"/>
              <a:t> y su estado </a:t>
            </a:r>
          </a:p>
          <a:p>
            <a:pPr algn="just"/>
            <a:r>
              <a:rPr lang="es-ES" dirty="0"/>
              <a:t>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127938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 smtClean="0"/>
              <a:t>testSuite</a:t>
            </a:r>
            <a:r>
              <a:rPr lang="es-ES" altLang="ko-KR" sz="2800" dirty="0" smtClean="0"/>
              <a:t> </a:t>
            </a:r>
            <a:r>
              <a:rPr lang="es-ES" altLang="ko-KR" sz="2800" dirty="0"/>
              <a:t>desde la línea de comando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4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A3C74B77-2F8B-1BC3-695B-28D95814A53D}"/>
              </a:ext>
            </a:extLst>
          </p:cNvPr>
          <p:cNvSpPr txBox="1"/>
          <p:nvPr/>
        </p:nvSpPr>
        <p:spPr>
          <a:xfrm>
            <a:off x="101285" y="1348484"/>
            <a:ext cx="576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ejecutar un </a:t>
            </a:r>
            <a:r>
              <a:rPr lang="es-ES" dirty="0" err="1"/>
              <a:t>testSuite</a:t>
            </a:r>
            <a:r>
              <a:rPr lang="es-ES" dirty="0"/>
              <a:t> desde la línea de comandos </a:t>
            </a:r>
          </a:p>
          <a:p>
            <a:pPr algn="just"/>
            <a:r>
              <a:rPr lang="es-ES" dirty="0"/>
              <a:t>dar clic derecho sobre el </a:t>
            </a:r>
            <a:r>
              <a:rPr lang="es-ES" dirty="0" err="1"/>
              <a:t>testSuite</a:t>
            </a:r>
            <a:r>
              <a:rPr lang="es-ES" dirty="0"/>
              <a:t> y seleccionar la </a:t>
            </a:r>
          </a:p>
          <a:p>
            <a:pPr algn="just"/>
            <a:r>
              <a:rPr lang="es-ES" dirty="0"/>
              <a:t>opción </a:t>
            </a:r>
            <a:r>
              <a:rPr lang="es-ES" dirty="0" err="1"/>
              <a:t>Launch</a:t>
            </a:r>
            <a:r>
              <a:rPr lang="es-ES" dirty="0"/>
              <a:t> </a:t>
            </a:r>
            <a:r>
              <a:rPr lang="es-ES" dirty="0" err="1"/>
              <a:t>TestRunner</a:t>
            </a:r>
            <a:r>
              <a:rPr lang="es-E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EF52ABB-9636-775E-5A22-F42249512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5" b="-1"/>
          <a:stretch/>
        </p:blipFill>
        <p:spPr>
          <a:xfrm>
            <a:off x="5976689" y="1491630"/>
            <a:ext cx="2771775" cy="2814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4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 smtClean="0"/>
              <a:t>testSuite</a:t>
            </a:r>
            <a:r>
              <a:rPr lang="es-ES" altLang="ko-KR" sz="2800" dirty="0" smtClean="0"/>
              <a:t> </a:t>
            </a:r>
            <a:r>
              <a:rPr lang="es-ES" altLang="ko-KR" sz="2800" dirty="0"/>
              <a:t>desde la línea de comando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5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2D17FFCE-5FAC-2A6D-FEC6-7D52D5E2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9662"/>
            <a:ext cx="3445434" cy="2454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0C05182D-13CB-038A-66E1-3679570A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570698"/>
            <a:ext cx="4023093" cy="2872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418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 smtClean="0"/>
              <a:t>testSuite</a:t>
            </a:r>
            <a:r>
              <a:rPr lang="es-ES" altLang="ko-KR" sz="2800" dirty="0" smtClean="0"/>
              <a:t> </a:t>
            </a:r>
            <a:r>
              <a:rPr lang="es-ES" altLang="ko-KR" sz="2800" dirty="0"/>
              <a:t>desde la línea de comando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6</a:t>
            </a:fld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AE17FA7B-4A88-EF50-946A-364511ED3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73212"/>
            <a:ext cx="3191249" cy="2538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212037D-6C14-09A4-0C62-94FDFB2AA968}"/>
              </a:ext>
            </a:extLst>
          </p:cNvPr>
          <p:cNvSpPr txBox="1"/>
          <p:nvPr/>
        </p:nvSpPr>
        <p:spPr>
          <a:xfrm>
            <a:off x="101285" y="1348484"/>
            <a:ext cx="879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Una vez que haya presionado sobre el botón </a:t>
            </a:r>
            <a:r>
              <a:rPr lang="es-ES" dirty="0" err="1"/>
              <a:t>Launch</a:t>
            </a:r>
            <a:r>
              <a:rPr lang="es-ES" dirty="0"/>
              <a:t> se comienza a ejecutar el </a:t>
            </a:r>
          </a:p>
          <a:p>
            <a:pPr algn="just"/>
            <a:r>
              <a:rPr lang="es-ES" dirty="0" err="1"/>
              <a:t>testSuite</a:t>
            </a:r>
            <a:r>
              <a:rPr lang="es-ES" dirty="0"/>
              <a:t> especificado.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176DF25-F94B-D0B0-8079-96A55A8DC427}"/>
              </a:ext>
            </a:extLst>
          </p:cNvPr>
          <p:cNvSpPr txBox="1"/>
          <p:nvPr/>
        </p:nvSpPr>
        <p:spPr>
          <a:xfrm>
            <a:off x="3901602" y="2518989"/>
            <a:ext cx="497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Luego se ubica a partir de una consola de </a:t>
            </a:r>
          </a:p>
          <a:p>
            <a:pPr algn="just"/>
            <a:r>
              <a:rPr lang="es-ES" dirty="0"/>
              <a:t>comandos en la dirección especificada y </a:t>
            </a:r>
          </a:p>
          <a:p>
            <a:pPr algn="just"/>
            <a:r>
              <a:rPr lang="es-ES" dirty="0"/>
              <a:t>entra el comando que se muestra en pantalla.</a:t>
            </a:r>
          </a:p>
        </p:txBody>
      </p:sp>
    </p:spTree>
    <p:extLst>
      <p:ext uri="{BB962C8B-B14F-4D97-AF65-F5344CB8AC3E}">
        <p14:creationId xmlns:p14="http://schemas.microsoft.com/office/powerpoint/2010/main" val="265924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 smtClean="0"/>
              <a:t>testSuite</a:t>
            </a:r>
            <a:r>
              <a:rPr lang="es-ES" altLang="ko-KR" sz="2800" dirty="0" smtClean="0"/>
              <a:t> </a:t>
            </a:r>
            <a:r>
              <a:rPr lang="es-ES" altLang="ko-KR" sz="2800" dirty="0"/>
              <a:t>desde la línea de comando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7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212037D-6C14-09A4-0C62-94FDFB2AA968}"/>
              </a:ext>
            </a:extLst>
          </p:cNvPr>
          <p:cNvSpPr txBox="1"/>
          <p:nvPr/>
        </p:nvSpPr>
        <p:spPr>
          <a:xfrm>
            <a:off x="101285" y="1348484"/>
            <a:ext cx="879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Luego se ubica a partir de una consola de comandos en la dirección especificada y entra el comando como se muestra en pantalla.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18E7397-9A6A-1176-508C-40AD0CBF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2328059"/>
            <a:ext cx="8100392" cy="713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7E0070ED-6ACF-C593-A003-4A2EA0B5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3034681"/>
            <a:ext cx="8100392" cy="6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 smtClean="0"/>
              <a:t>testSuite</a:t>
            </a:r>
            <a:r>
              <a:rPr lang="es-ES" altLang="ko-KR" sz="2800" dirty="0" smtClean="0"/>
              <a:t> </a:t>
            </a:r>
            <a:r>
              <a:rPr lang="es-ES" altLang="ko-KR" sz="2800" dirty="0"/>
              <a:t>desde la línea de comando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4212037D-6C14-09A4-0C62-94FDFB2AA968}"/>
              </a:ext>
            </a:extLst>
          </p:cNvPr>
          <p:cNvSpPr txBox="1"/>
          <p:nvPr/>
        </p:nvSpPr>
        <p:spPr>
          <a:xfrm>
            <a:off x="101285" y="1348484"/>
            <a:ext cx="879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Si al final la ejecución nos muestra esta ventana, indica que todo está correcto y no genera ningún reporte, por el contrario sería como en la siguiente diapositiva.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AFBB0D53-3612-485B-5011-932EBE9D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181833"/>
            <a:ext cx="3345557" cy="2386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57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/>
              <a:t>Ejecución de </a:t>
            </a:r>
            <a:r>
              <a:rPr lang="es-ES" altLang="ko-KR" sz="2800" dirty="0" err="1" smtClean="0"/>
              <a:t>testSuite</a:t>
            </a:r>
            <a:r>
              <a:rPr lang="es-ES" altLang="ko-KR" sz="2800" dirty="0" smtClean="0"/>
              <a:t> </a:t>
            </a:r>
            <a:r>
              <a:rPr lang="es-ES" altLang="ko-KR" sz="2800" dirty="0"/>
              <a:t>desde la línea de comando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9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2CEAC9F-0A08-87E7-D166-A5A9EEF8D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73"/>
          <a:stretch/>
        </p:blipFill>
        <p:spPr>
          <a:xfrm>
            <a:off x="743817" y="2427734"/>
            <a:ext cx="7618016" cy="144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79A18475-2CA5-3CE3-CC1B-714905678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31"/>
          <a:stretch/>
        </p:blipFill>
        <p:spPr>
          <a:xfrm>
            <a:off x="743818" y="2571749"/>
            <a:ext cx="7618017" cy="936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4549B739-3DF5-B93F-4403-6131A2E5828A}"/>
              </a:ext>
            </a:extLst>
          </p:cNvPr>
          <p:cNvSpPr txBox="1"/>
          <p:nvPr/>
        </p:nvSpPr>
        <p:spPr>
          <a:xfrm>
            <a:off x="299490" y="1276476"/>
            <a:ext cx="8665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Se puede observar en la línea de comandos que un </a:t>
            </a:r>
            <a:r>
              <a:rPr lang="es-ES" dirty="0" err="1"/>
              <a:t>testCase</a:t>
            </a:r>
            <a:r>
              <a:rPr lang="es-ES" dirty="0"/>
              <a:t> falló y que se generó un reporte del fallo.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483D603F-5D7B-F2B0-FC62-95AA46F84FA9}"/>
              </a:ext>
            </a:extLst>
          </p:cNvPr>
          <p:cNvCxnSpPr/>
          <p:nvPr/>
        </p:nvCxnSpPr>
        <p:spPr>
          <a:xfrm>
            <a:off x="971600" y="3363838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xmlns="" id="{CBEBE17D-9D6A-184A-9DB1-D88398E8F6F8}"/>
              </a:ext>
            </a:extLst>
          </p:cNvPr>
          <p:cNvCxnSpPr/>
          <p:nvPr/>
        </p:nvCxnSpPr>
        <p:spPr>
          <a:xfrm>
            <a:off x="971600" y="3039801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2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349</Words>
  <Application>Microsoft Office PowerPoint</Application>
  <PresentationFormat>Presentación en pantalla (16:9)</PresentationFormat>
  <Paragraphs>48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254</cp:revision>
  <dcterms:created xsi:type="dcterms:W3CDTF">2016-12-05T23:26:54Z</dcterms:created>
  <dcterms:modified xsi:type="dcterms:W3CDTF">2022-06-28T16:52:52Z</dcterms:modified>
</cp:coreProperties>
</file>