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4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10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134" y="1275606"/>
            <a:ext cx="88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Se muestra la siguiente ventana de ejecución del proyecto.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00243"/>
            <a:ext cx="4746129" cy="2731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5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11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6" y="2240962"/>
            <a:ext cx="8856984" cy="2491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204386" y="1203598"/>
            <a:ext cx="8665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Luego se ubica en la </a:t>
            </a:r>
            <a:r>
              <a:rPr lang="es-ES" dirty="0" smtClean="0"/>
              <a:t>consola </a:t>
            </a:r>
            <a:r>
              <a:rPr lang="es-ES" dirty="0"/>
              <a:t>de comandos en la dirección que se muestra en </a:t>
            </a:r>
            <a:endParaRPr lang="es-ES" dirty="0" smtClean="0"/>
          </a:p>
          <a:p>
            <a:pPr algn="just"/>
            <a:r>
              <a:rPr lang="es-ES" dirty="0" smtClean="0"/>
              <a:t>pantalla </a:t>
            </a:r>
            <a:r>
              <a:rPr lang="es-ES" dirty="0"/>
              <a:t>y ejecuta el </a:t>
            </a:r>
            <a:r>
              <a:rPr lang="es-ES" dirty="0" smtClean="0"/>
              <a:t>comando </a:t>
            </a:r>
            <a:r>
              <a:rPr lang="es-ES"/>
              <a:t>en </a:t>
            </a:r>
            <a:r>
              <a:rPr lang="es-ES" smtClean="0"/>
              <a:t>cuestión.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1043608" y="285978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55776" y="3003798"/>
            <a:ext cx="63144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01202" y="3147814"/>
            <a:ext cx="68158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605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009" y="1574309"/>
            <a:ext cx="50812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proyecto desde la GUI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315" y="2754682"/>
            <a:ext cx="57606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proyecto desde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desde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Groovy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5" y="3958945"/>
            <a:ext cx="64084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proyecto desde la línea de comandos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8502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408B6D-174A-4BBA-BA1A-D8E0605CD6A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del proyecto desde la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2596" y="1203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ello se dirige al proyecto que desea probar y da doble clic en él. Una vez que </a:t>
            </a:r>
          </a:p>
          <a:p>
            <a:pPr algn="just"/>
            <a:r>
              <a:rPr lang="es-ES" dirty="0"/>
              <a:t>se abra la ventana del mismo seleccionar la pestaña </a:t>
            </a:r>
            <a:r>
              <a:rPr lang="es-ES" dirty="0" err="1"/>
              <a:t>TestSuites</a:t>
            </a:r>
            <a:r>
              <a:rPr lang="es-ES" dirty="0"/>
              <a:t> y dar clic sobre el </a:t>
            </a:r>
          </a:p>
          <a:p>
            <a:pPr algn="just"/>
            <a:r>
              <a:rPr lang="es-ES" dirty="0"/>
              <a:t>triángulo verde para su ejecución, como se muestra en la imagen: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4C201F6-DC03-7048-7B52-7B6F20FE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74980"/>
            <a:ext cx="7951065" cy="2702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65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del proyecto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524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Crear un nuevo </a:t>
            </a:r>
            <a:r>
              <a:rPr lang="es-ES" dirty="0" err="1"/>
              <a:t>testSuite</a:t>
            </a:r>
            <a:r>
              <a:rPr lang="es-ES" dirty="0"/>
              <a:t> con un </a:t>
            </a:r>
            <a:r>
              <a:rPr lang="es-ES" dirty="0" err="1"/>
              <a:t>testCase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llamado clase 11 y en él adicionar un Groovy </a:t>
            </a:r>
          </a:p>
          <a:p>
            <a:pPr algn="just"/>
            <a:r>
              <a:rPr lang="es-ES" dirty="0"/>
              <a:t>Script.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C1B848D-FFE3-2122-08D0-19D99F10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36" y="1419622"/>
            <a:ext cx="3490515" cy="32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2E87914-242F-ED8E-E9D0-2C632D84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7774"/>
            <a:ext cx="1714500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5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</a:t>
            </a:r>
            <a:r>
              <a:rPr lang="es-ES" altLang="ko-KR" sz="2800" dirty="0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5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6" y="2139702"/>
            <a:ext cx="8764091" cy="1904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119941" y="1347614"/>
            <a:ext cx="902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Si lo que se quiere es ejecutar otro proyecto accedemos a él a partir de la segunda </a:t>
            </a:r>
          </a:p>
          <a:p>
            <a:pPr algn="just"/>
            <a:r>
              <a:rPr lang="es-ES" dirty="0" smtClean="0"/>
              <a:t>línea y se ejecuta a partir de la tercera línea.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5103" y="4277373"/>
            <a:ext cx="902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OJO</a:t>
            </a:r>
            <a:r>
              <a:rPr lang="es-ES" dirty="0" smtClean="0"/>
              <a:t>: No se ejecuta el proyecto en cuestión porque se estaría entrando en un bucle de manera indefinida.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6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79512" y="1923678"/>
            <a:ext cx="546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Diríjase al proyecto que se desea ejecutar y dar </a:t>
            </a:r>
          </a:p>
          <a:p>
            <a:pPr algn="just"/>
            <a:r>
              <a:rPr lang="es-ES" dirty="0" smtClean="0"/>
              <a:t>clic derecho sobre este para seleccionar la opción: </a:t>
            </a:r>
            <a:r>
              <a:rPr lang="es-ES" b="1" i="1" dirty="0" smtClean="0"/>
              <a:t>Launch </a:t>
            </a:r>
            <a:r>
              <a:rPr lang="es-ES" b="1" i="1" dirty="0" err="1" smtClean="0"/>
              <a:t>TestRunner</a:t>
            </a:r>
            <a:r>
              <a:rPr lang="es-ES" dirty="0" smtClean="0"/>
              <a:t>, como se muestra en la </a:t>
            </a:r>
          </a:p>
          <a:p>
            <a:pPr algn="just"/>
            <a:r>
              <a:rPr lang="es-ES" dirty="0" smtClean="0"/>
              <a:t>imagen.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07" y="1203598"/>
            <a:ext cx="2952568" cy="3421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0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7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79512" y="1301585"/>
            <a:ext cx="888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 la ventana que se muestra puede seleccionar el </a:t>
            </a:r>
            <a:r>
              <a:rPr lang="es-ES" dirty="0" err="1" smtClean="0"/>
              <a:t>testSuite</a:t>
            </a:r>
            <a:r>
              <a:rPr lang="es-ES" dirty="0" smtClean="0"/>
              <a:t> que desea ejecutar, si </a:t>
            </a:r>
          </a:p>
          <a:p>
            <a:pPr algn="just"/>
            <a:r>
              <a:rPr lang="es-ES" dirty="0" smtClean="0"/>
              <a:t>los quiere ejecutar todos selecciona la opción </a:t>
            </a:r>
            <a:r>
              <a:rPr lang="en-US" dirty="0" smtClean="0"/>
              <a:t>&lt;</a:t>
            </a:r>
            <a:r>
              <a:rPr lang="es-ES" dirty="0" err="1" smtClean="0"/>
              <a:t>all</a:t>
            </a:r>
            <a:r>
              <a:rPr lang="es-ES" dirty="0" smtClean="0"/>
              <a:t>&gt; 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59911"/>
            <a:ext cx="3803987" cy="2723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3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8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134" y="1275606"/>
            <a:ext cx="888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 esta ocasión </a:t>
            </a:r>
            <a:r>
              <a:rPr lang="es-ES" dirty="0" smtClean="0"/>
              <a:t>se selecciona </a:t>
            </a:r>
            <a:r>
              <a:rPr lang="es-ES" dirty="0" smtClean="0"/>
              <a:t>la opción </a:t>
            </a:r>
            <a:r>
              <a:rPr lang="en-US" dirty="0" smtClean="0"/>
              <a:t>&lt;</a:t>
            </a:r>
            <a:r>
              <a:rPr lang="es-ES" dirty="0" err="1" smtClean="0"/>
              <a:t>all</a:t>
            </a:r>
            <a:r>
              <a:rPr lang="es-ES" dirty="0" smtClean="0"/>
              <a:t>&gt; y por defecto se seleccionan todos los </a:t>
            </a:r>
          </a:p>
          <a:p>
            <a:pPr algn="just"/>
            <a:r>
              <a:rPr lang="es-ES" dirty="0" err="1" smtClean="0"/>
              <a:t>testCase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05222"/>
            <a:ext cx="4680520" cy="3133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1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</a:t>
            </a:r>
            <a:r>
              <a:rPr lang="es-ES" altLang="ko-KR" sz="2800" dirty="0" smtClean="0"/>
              <a:t>del proyecto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9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134" y="1275606"/>
            <a:ext cx="888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proporcionar</a:t>
            </a:r>
            <a:r>
              <a:rPr lang="en-US" dirty="0" smtClean="0"/>
              <a:t> un </a:t>
            </a:r>
            <a:r>
              <a:rPr lang="en-US" dirty="0" err="1" smtClean="0"/>
              <a:t>informe</a:t>
            </a:r>
            <a:r>
              <a:rPr lang="en-US" dirty="0" smtClean="0"/>
              <a:t> se </a:t>
            </a:r>
            <a:r>
              <a:rPr lang="en-US" dirty="0" err="1" smtClean="0"/>
              <a:t>dirige</a:t>
            </a:r>
            <a:r>
              <a:rPr lang="en-US" dirty="0" smtClean="0"/>
              <a:t> a la </a:t>
            </a:r>
            <a:r>
              <a:rPr lang="en-US" dirty="0" err="1" smtClean="0"/>
              <a:t>perta</a:t>
            </a:r>
            <a:r>
              <a:rPr lang="es-ES" dirty="0" err="1" smtClean="0"/>
              <a:t>ña</a:t>
            </a:r>
            <a:r>
              <a:rPr lang="es-ES" dirty="0" smtClean="0"/>
              <a:t> </a:t>
            </a:r>
            <a:r>
              <a:rPr lang="es-ES" b="1" i="1" dirty="0" err="1" smtClean="0"/>
              <a:t>Reports</a:t>
            </a:r>
            <a:r>
              <a:rPr lang="es-ES" dirty="0" smtClean="0"/>
              <a:t> y le especifica el tipo de reporte y la ubicación donde desea guardarlo.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4" y="2054122"/>
            <a:ext cx="4474118" cy="286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5086678" y="3641314"/>
            <a:ext cx="405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Finalmente presiona el botón </a:t>
            </a:r>
            <a:r>
              <a:rPr lang="es-ES" b="1" i="1" dirty="0"/>
              <a:t>Launch </a:t>
            </a:r>
            <a:endParaRPr lang="es-ES" b="1" i="1" dirty="0" smtClean="0"/>
          </a:p>
          <a:p>
            <a:r>
              <a:rPr lang="es-ES" dirty="0" smtClean="0"/>
              <a:t>para </a:t>
            </a:r>
            <a:r>
              <a:rPr lang="es-ES" dirty="0"/>
              <a:t>ejecutar el proyecto</a:t>
            </a:r>
          </a:p>
        </p:txBody>
      </p:sp>
    </p:spTree>
    <p:extLst>
      <p:ext uri="{BB962C8B-B14F-4D97-AF65-F5344CB8AC3E}">
        <p14:creationId xmlns:p14="http://schemas.microsoft.com/office/powerpoint/2010/main" val="3974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374</Words>
  <Application>Microsoft Office PowerPoint</Application>
  <PresentationFormat>Presentación en pantalla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267</cp:revision>
  <dcterms:created xsi:type="dcterms:W3CDTF">2016-12-05T23:26:54Z</dcterms:created>
  <dcterms:modified xsi:type="dcterms:W3CDTF">2022-06-28T18:11:06Z</dcterms:modified>
</cp:coreProperties>
</file>