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261" r:id="rId5"/>
    <p:sldId id="320" r:id="rId6"/>
    <p:sldId id="321" r:id="rId7"/>
    <p:sldId id="322" r:id="rId8"/>
    <p:sldId id="323" r:id="rId9"/>
    <p:sldId id="325" r:id="rId10"/>
    <p:sldId id="324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10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054107"/>
            <a:ext cx="9144000" cy="40893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122490"/>
            <a:ext cx="2895600" cy="1952625"/>
          </a:xfrm>
          <a:prstGeom prst="rect">
            <a:avLst/>
          </a:prstGeom>
          <a:ln w="19050">
            <a:solidFill>
              <a:srgbClr val="F2141C"/>
            </a:solidFill>
          </a:ln>
        </p:spPr>
      </p:pic>
    </p:spTree>
    <p:extLst>
      <p:ext uri="{BB962C8B-B14F-4D97-AF65-F5344CB8AC3E}">
        <p14:creationId xmlns:p14="http://schemas.microsoft.com/office/powerpoint/2010/main" val="6240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" y="1875516"/>
            <a:ext cx="9042598" cy="279357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2312" y="1205229"/>
            <a:ext cx="876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desea exportar el registro de la ejecución, presionar sobre el apartado </a:t>
            </a:r>
            <a:r>
              <a:rPr lang="es-ES" b="1" i="1" dirty="0" smtClean="0"/>
              <a:t>Exportar.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4437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12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2312" y="1205229"/>
            <a:ext cx="892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Donde se muestra la siguiente ventana y se procede a especificar la dirección donde queremos guardar el archivo.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936443"/>
            <a:ext cx="4354835" cy="3105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7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13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2312" y="1205229"/>
            <a:ext cx="892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Todo lo visto en la diapositivas anteriores es válido para cada uno de los niveles, dígase: </a:t>
            </a:r>
            <a:r>
              <a:rPr lang="es-ES" dirty="0" err="1" smtClean="0"/>
              <a:t>testSuite</a:t>
            </a:r>
            <a:r>
              <a:rPr lang="es-ES" dirty="0" smtClean="0"/>
              <a:t>, </a:t>
            </a:r>
            <a:r>
              <a:rPr lang="es-ES" dirty="0" err="1" smtClean="0"/>
              <a:t>testCase</a:t>
            </a:r>
            <a:r>
              <a:rPr lang="es-ES" dirty="0" smtClean="0"/>
              <a:t>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6172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14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2" y="1720339"/>
            <a:ext cx="8405473" cy="343584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51705" y="1061323"/>
            <a:ext cx="892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registros de nuestro paso de </a:t>
            </a:r>
            <a:r>
              <a:rPr lang="es-ES" dirty="0" err="1" smtClean="0"/>
              <a:t>pueba</a:t>
            </a:r>
            <a:r>
              <a:rPr lang="es-ES" dirty="0" smtClean="0"/>
              <a:t> lo podemos encontrar en el apartado </a:t>
            </a:r>
            <a:r>
              <a:rPr lang="es-ES" b="1" i="1" dirty="0" smtClean="0"/>
              <a:t>Request Log</a:t>
            </a:r>
            <a:r>
              <a:rPr lang="es-ES" dirty="0" smtClean="0"/>
              <a:t> de nuestro paso de prueba.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4605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22"/>
            <a:ext cx="9144000" cy="408217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15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01202" y="2779244"/>
            <a:ext cx="892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registros de nuestros script lo podemos observar desde cada uno de estos </a:t>
            </a:r>
          </a:p>
          <a:p>
            <a:r>
              <a:rPr lang="es-ES" dirty="0" smtClean="0"/>
              <a:t>en el apartado </a:t>
            </a:r>
            <a:r>
              <a:rPr lang="es-ES" b="1" i="1" dirty="0" smtClean="0"/>
              <a:t>Log Output.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3016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96605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372323" y="269020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3009" y="1420421"/>
            <a:ext cx="50812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Cuáles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son los diferente tipos de registros en 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SoapUI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315" y="2446906"/>
            <a:ext cx="57606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s-E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¿Dónde encontrar los archivos </a:t>
            </a:r>
            <a:r>
              <a:rPr lang="es-E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</a:t>
            </a:r>
            <a:r>
              <a:rPr lang="es-E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registro general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y los archivos de registro de 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errores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 SoapUI?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754" y="279237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38502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408B6D-174A-4BBA-BA1A-D8E0605CD6A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3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" y="1059583"/>
            <a:ext cx="9129191" cy="40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4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2353985"/>
            <a:ext cx="8397416" cy="1858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146205" y="1410330"/>
            <a:ext cx="8520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partir de la pestaña </a:t>
            </a:r>
            <a:r>
              <a:rPr lang="es-ES" b="1" i="1" dirty="0" smtClean="0"/>
              <a:t>SoapUI log </a:t>
            </a:r>
            <a:r>
              <a:rPr lang="es-ES" dirty="0" smtClean="0"/>
              <a:t>se tiene acceso a todos los registros generados</a:t>
            </a:r>
          </a:p>
          <a:p>
            <a:r>
              <a:rPr lang="es-ES" dirty="0" smtClean="0"/>
              <a:t> por la herramienta.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6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5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6205" y="1410330"/>
            <a:ext cx="752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partir de la pestaña </a:t>
            </a:r>
            <a:r>
              <a:rPr lang="es-ES" b="1" i="1" dirty="0" smtClean="0"/>
              <a:t>http log </a:t>
            </a:r>
            <a:r>
              <a:rPr lang="es-ES" dirty="0" smtClean="0"/>
              <a:t>se tiene acceso a todos los registros http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2" y="2388506"/>
            <a:ext cx="8407032" cy="1859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4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6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1082" y="1350384"/>
            <a:ext cx="922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Los registros más usados serán los que se muestran resaltados en la siguiente imagen, </a:t>
            </a:r>
          </a:p>
          <a:p>
            <a:r>
              <a:rPr lang="es-ES" dirty="0" smtClean="0"/>
              <a:t>aunque en  ocasiones pueden resultar útiles los registros http.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39047"/>
            <a:ext cx="5472608" cy="317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57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" y="1059312"/>
            <a:ext cx="9117711" cy="408418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7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01602" y="2787774"/>
            <a:ext cx="490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Si se dirige a uno de los proyectos y da doble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clic en él, se muestra la ventana principal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del Proyecto, como se aparece en la imagen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27" y="1347614"/>
            <a:ext cx="5452865" cy="303625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8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-1" y="1563638"/>
            <a:ext cx="3635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se dirige a la pestaña </a:t>
            </a:r>
          </a:p>
          <a:p>
            <a:r>
              <a:rPr lang="es-ES" dirty="0" err="1" smtClean="0"/>
              <a:t>TestSuites</a:t>
            </a:r>
            <a:r>
              <a:rPr lang="es-ES" dirty="0" smtClean="0"/>
              <a:t> y en la parte inferior </a:t>
            </a:r>
          </a:p>
          <a:p>
            <a:r>
              <a:rPr lang="es-ES" dirty="0" smtClean="0"/>
              <a:t>aparece la opción </a:t>
            </a:r>
            <a:r>
              <a:rPr lang="es-ES" b="1" i="1" dirty="0" err="1" smtClean="0"/>
              <a:t>TestSuite</a:t>
            </a:r>
            <a:r>
              <a:rPr lang="es-ES" b="1" i="1" dirty="0" smtClean="0"/>
              <a:t> Log</a:t>
            </a:r>
            <a:r>
              <a:rPr lang="es-ES" dirty="0" smtClean="0"/>
              <a:t>, al dar clic sobre este se puede </a:t>
            </a:r>
          </a:p>
          <a:p>
            <a:r>
              <a:rPr lang="es-ES" dirty="0" smtClean="0"/>
              <a:t>observar todos los registros de </a:t>
            </a:r>
          </a:p>
          <a:p>
            <a:r>
              <a:rPr lang="es-ES" dirty="0" smtClean="0"/>
              <a:t>cada </a:t>
            </a:r>
            <a:r>
              <a:rPr lang="es-ES" dirty="0" err="1" smtClean="0"/>
              <a:t>testCase</a:t>
            </a:r>
            <a:r>
              <a:rPr lang="es-ES" dirty="0" smtClean="0"/>
              <a:t> que se ejecutó </a:t>
            </a:r>
          </a:p>
          <a:p>
            <a:r>
              <a:rPr lang="es-ES" dirty="0" smtClean="0"/>
              <a:t>dentro del proyecto.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0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83"/>
            <a:ext cx="9144000" cy="404878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Registros en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9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39552" y="170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79912" y="3363838"/>
            <a:ext cx="4788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2141C"/>
                </a:solidFill>
              </a:rPr>
              <a:t>Mediante el apartado </a:t>
            </a:r>
            <a:r>
              <a:rPr lang="es-ES" b="1" i="1" dirty="0" smtClean="0">
                <a:solidFill>
                  <a:srgbClr val="F2141C"/>
                </a:solidFill>
              </a:rPr>
              <a:t>Opciones de registro </a:t>
            </a:r>
          </a:p>
          <a:p>
            <a:r>
              <a:rPr lang="es-ES" dirty="0" smtClean="0">
                <a:solidFill>
                  <a:srgbClr val="F2141C"/>
                </a:solidFill>
              </a:rPr>
              <a:t>podemos especificar la cantidad de filas que</a:t>
            </a:r>
          </a:p>
          <a:p>
            <a:r>
              <a:rPr lang="es-ES" dirty="0" smtClean="0">
                <a:solidFill>
                  <a:srgbClr val="F2141C"/>
                </a:solidFill>
              </a:rPr>
              <a:t>queremos que contenga y si solo queremos </a:t>
            </a:r>
          </a:p>
          <a:p>
            <a:r>
              <a:rPr lang="es-ES" dirty="0" smtClean="0">
                <a:solidFill>
                  <a:srgbClr val="F2141C"/>
                </a:solidFill>
              </a:rPr>
              <a:t>los errores o no.</a:t>
            </a:r>
            <a:endParaRPr lang="es-ES" dirty="0">
              <a:solidFill>
                <a:srgbClr val="F214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348</Words>
  <Application>Microsoft Office PowerPoint</Application>
  <PresentationFormat>Presentación en pantalla (16:9)</PresentationFormat>
  <Paragraphs>62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285</cp:revision>
  <dcterms:created xsi:type="dcterms:W3CDTF">2016-12-05T23:26:54Z</dcterms:created>
  <dcterms:modified xsi:type="dcterms:W3CDTF">2022-07-19T18:41:16Z</dcterms:modified>
</cp:coreProperties>
</file>