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0"/>
  </p:notesMasterIdLst>
  <p:sldIdLst>
    <p:sldId id="256" r:id="rId4"/>
    <p:sldId id="261" r:id="rId5"/>
    <p:sldId id="319" r:id="rId6"/>
    <p:sldId id="316" r:id="rId7"/>
    <p:sldId id="318" r:id="rId8"/>
    <p:sldId id="317" r:id="rId9"/>
    <p:sldId id="320" r:id="rId10"/>
    <p:sldId id="322" r:id="rId11"/>
    <p:sldId id="321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262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54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7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6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60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2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82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47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6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59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3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73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39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78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45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88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1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5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8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33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5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28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7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83918"/>
            <a:ext cx="8568952" cy="1008112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altLang="ko-KR" sz="2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SoapUI para principiantes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2000" i="1" u="sng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Autora</a:t>
            </a:r>
            <a:r>
              <a:rPr lang="en-US" altLang="ko-KR" sz="2000" b="1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: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1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Ailyn del Pino Acosta</a:t>
            </a:r>
            <a:endParaRPr lang="en-US" altLang="ko-KR" sz="18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3478"/>
            <a:ext cx="1296144" cy="4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90" y="1052600"/>
            <a:ext cx="9153090" cy="40909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Ejemplo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testSuite</a:t>
            </a:r>
            <a:r>
              <a:rPr lang="en-US" altLang="ko-KR" sz="2800" dirty="0" smtClean="0"/>
              <a:t>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10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63" y="1333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82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" y="1059582"/>
            <a:ext cx="9135491" cy="408391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Ejemplo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testSuite</a:t>
            </a:r>
            <a:r>
              <a:rPr lang="en-US" altLang="ko-KR" sz="2800" dirty="0" smtClean="0"/>
              <a:t>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11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63" y="1333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00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Ejemplo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testSuite</a:t>
            </a:r>
            <a:r>
              <a:rPr lang="en-US" altLang="ko-KR" sz="2800" dirty="0" smtClean="0"/>
              <a:t>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12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63" y="1333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14340"/>
            <a:ext cx="7380312" cy="35706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53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Ejemplo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testSuite</a:t>
            </a:r>
            <a:r>
              <a:rPr lang="en-US" altLang="ko-KR" sz="2800" dirty="0" smtClean="0"/>
              <a:t>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13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63" y="1333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27266"/>
            <a:ext cx="7416824" cy="356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1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5" y="1086698"/>
            <a:ext cx="9111216" cy="405680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Ejemplo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testCase</a:t>
            </a:r>
            <a:r>
              <a:rPr lang="en-US" altLang="ko-KR" sz="2800" dirty="0" smtClean="0"/>
              <a:t>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14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63" y="1333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840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94" y="1024114"/>
            <a:ext cx="9170694" cy="411938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Ejemplo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testCase</a:t>
            </a:r>
            <a:r>
              <a:rPr lang="en-US" altLang="ko-KR" sz="2800" dirty="0" smtClean="0"/>
              <a:t>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15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63" y="1333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19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21" y="1083407"/>
            <a:ext cx="8491995" cy="398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Ejemplo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testCase</a:t>
            </a:r>
            <a:r>
              <a:rPr lang="en-US" altLang="ko-KR" sz="2800" dirty="0" smtClean="0"/>
              <a:t>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16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63" y="1333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09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Ejemplo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testCase</a:t>
            </a:r>
            <a:r>
              <a:rPr lang="en-US" altLang="ko-KR" sz="2800" dirty="0" smtClean="0"/>
              <a:t>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17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63" y="1333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95" y="1143408"/>
            <a:ext cx="8440658" cy="39067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1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320" y="2348666"/>
            <a:ext cx="2943225" cy="2676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Ejemplo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testCase</a:t>
            </a:r>
            <a:r>
              <a:rPr lang="en-US" altLang="ko-KR" sz="2800" dirty="0" smtClean="0"/>
              <a:t>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18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63" y="1333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31784" y="1227853"/>
            <a:ext cx="8956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 </a:t>
            </a:r>
            <a:r>
              <a:rPr lang="en-US" dirty="0" err="1" smtClean="0"/>
              <a:t>ayuda</a:t>
            </a:r>
            <a:r>
              <a:rPr lang="en-US" dirty="0" smtClean="0"/>
              <a:t> del script de Groovy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configuraciones</a:t>
            </a:r>
            <a:r>
              <a:rPr lang="en-US" dirty="0" smtClean="0"/>
              <a:t> de </a:t>
            </a:r>
            <a:r>
              <a:rPr lang="en-US" dirty="0" err="1" smtClean="0"/>
              <a:t>montaje</a:t>
            </a:r>
            <a:r>
              <a:rPr lang="en-US" dirty="0" smtClean="0"/>
              <a:t> y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esmontaje</a:t>
            </a:r>
            <a:r>
              <a:rPr lang="en-US" dirty="0" smtClean="0"/>
              <a:t>. Para </a:t>
            </a:r>
            <a:r>
              <a:rPr lang="en-US" dirty="0" err="1" smtClean="0"/>
              <a:t>ello</a:t>
            </a:r>
            <a:r>
              <a:rPr lang="en-US" dirty="0" smtClean="0"/>
              <a:t> </a:t>
            </a:r>
            <a:r>
              <a:rPr lang="en-US" dirty="0" err="1" smtClean="0"/>
              <a:t>crearemos</a:t>
            </a:r>
            <a:r>
              <a:rPr lang="en-US" dirty="0" smtClean="0"/>
              <a:t> un </a:t>
            </a:r>
            <a:r>
              <a:rPr lang="en-US" dirty="0" err="1" smtClean="0"/>
              <a:t>testSuite</a:t>
            </a:r>
            <a:r>
              <a:rPr lang="en-US" dirty="0" smtClean="0"/>
              <a:t> </a:t>
            </a:r>
            <a:r>
              <a:rPr lang="en-US" dirty="0" err="1" smtClean="0"/>
              <a:t>llamado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lase</a:t>
            </a:r>
            <a:r>
              <a:rPr lang="en-US" dirty="0" smtClean="0"/>
              <a:t> 13 y un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.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crearemos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lang="en-US" dirty="0" err="1" smtClean="0"/>
              <a:t>tesCase</a:t>
            </a:r>
            <a:r>
              <a:rPr lang="en-US" dirty="0" smtClean="0"/>
              <a:t> un Groovy Script.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19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Ejemplo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testCase</a:t>
            </a:r>
            <a:r>
              <a:rPr lang="en-US" altLang="ko-KR" sz="2800" dirty="0" smtClean="0"/>
              <a:t>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19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63" y="1333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94" y="2348666"/>
            <a:ext cx="8857345" cy="23421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uadroTexto 8"/>
          <p:cNvSpPr txBox="1"/>
          <p:nvPr/>
        </p:nvSpPr>
        <p:spPr>
          <a:xfrm>
            <a:off x="27263" y="1245323"/>
            <a:ext cx="9199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siguientes</a:t>
            </a:r>
            <a:r>
              <a:rPr lang="en-US" dirty="0" smtClean="0"/>
              <a:t> l</a:t>
            </a:r>
            <a:r>
              <a:rPr lang="es-ES" dirty="0" err="1" smtClean="0"/>
              <a:t>íneas</a:t>
            </a:r>
            <a:r>
              <a:rPr lang="es-ES" dirty="0" smtClean="0"/>
              <a:t> de código podemos ver que se ha configurado nuestro </a:t>
            </a:r>
          </a:p>
          <a:p>
            <a:r>
              <a:rPr lang="es-ES" dirty="0" smtClean="0"/>
              <a:t>script de configuración y desmontaje, lo cual podemos comprobar dirigiéndonos al caso </a:t>
            </a:r>
          </a:p>
          <a:p>
            <a:r>
              <a:rPr lang="es-ES" dirty="0" smtClean="0"/>
              <a:t>de prueba en cuestión.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1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Contenidos:</a:t>
            </a:r>
          </a:p>
        </p:txBody>
      </p:sp>
      <p:sp>
        <p:nvSpPr>
          <p:cNvPr id="5" name="Oval 4"/>
          <p:cNvSpPr/>
          <p:nvPr/>
        </p:nvSpPr>
        <p:spPr>
          <a:xfrm>
            <a:off x="3326160" y="1210466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3936736" y="1274890"/>
            <a:ext cx="46085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s-ES" dirty="0"/>
              <a:t>Qué es </a:t>
            </a:r>
            <a:r>
              <a:rPr lang="es-ES" dirty="0" smtClean="0"/>
              <a:t>la configuración y desmontaje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4137" y="2486817"/>
            <a:ext cx="65990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s-ES" dirty="0"/>
              <a:t>Cómo usar los scripts de configuración y desmontaje </a:t>
            </a:r>
          </a:p>
          <a:p>
            <a:r>
              <a:rPr lang="es-ES" dirty="0"/>
              <a:t>en </a:t>
            </a:r>
            <a:r>
              <a:rPr lang="es-ES" dirty="0" err="1"/>
              <a:t>SoapUI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6159" y="1255020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Oval 4"/>
          <p:cNvSpPr/>
          <p:nvPr/>
        </p:nvSpPr>
        <p:spPr>
          <a:xfrm>
            <a:off x="2481657" y="2461637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TextBox 21"/>
          <p:cNvSpPr txBox="1"/>
          <p:nvPr/>
        </p:nvSpPr>
        <p:spPr>
          <a:xfrm>
            <a:off x="2481657" y="2506189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Oval 4"/>
          <p:cNvSpPr/>
          <p:nvPr/>
        </p:nvSpPr>
        <p:spPr>
          <a:xfrm>
            <a:off x="1779279" y="3769985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TextBox 21"/>
          <p:cNvSpPr txBox="1"/>
          <p:nvPr/>
        </p:nvSpPr>
        <p:spPr>
          <a:xfrm>
            <a:off x="1779278" y="3814539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86AD1DB-7B5A-CAE9-43A6-6543A2F0D6DD}"/>
              </a:ext>
            </a:extLst>
          </p:cNvPr>
          <p:cNvSpPr txBox="1"/>
          <p:nvPr/>
        </p:nvSpPr>
        <p:spPr>
          <a:xfrm>
            <a:off x="2267744" y="3855002"/>
            <a:ext cx="64741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 ¿</a:t>
            </a:r>
            <a:r>
              <a:rPr lang="es-ES" dirty="0"/>
              <a:t>Cómo configurar </a:t>
            </a:r>
            <a:r>
              <a:rPr lang="es-ES" dirty="0" err="1"/>
              <a:t>SetUp</a:t>
            </a:r>
            <a:r>
              <a:rPr lang="es-ES" dirty="0"/>
              <a:t> y </a:t>
            </a:r>
            <a:r>
              <a:rPr lang="es-ES" dirty="0" err="1"/>
              <a:t>TearDown</a:t>
            </a:r>
            <a:r>
              <a:rPr lang="es-ES" dirty="0"/>
              <a:t> con scripts </a:t>
            </a:r>
            <a:r>
              <a:rPr lang="es-ES" dirty="0" err="1"/>
              <a:t>Groovy</a:t>
            </a:r>
            <a:r>
              <a:rPr lang="es-ES" dirty="0"/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E1F5B58-70F8-4075-A92B-683EDBFDCAB8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26" y="1059582"/>
            <a:ext cx="9145626" cy="401692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Ejemplo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testCase</a:t>
            </a:r>
            <a:r>
              <a:rPr lang="en-US" altLang="ko-KR" sz="2800" dirty="0" smtClean="0"/>
              <a:t>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20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63" y="1333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94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2579"/>
            <a:ext cx="9144000" cy="402392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Ejemplo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testCase</a:t>
            </a:r>
            <a:r>
              <a:rPr lang="en-US" altLang="ko-KR" sz="2800" dirty="0" smtClean="0"/>
              <a:t>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21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63" y="1333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1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Ejemplo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testCase</a:t>
            </a:r>
            <a:r>
              <a:rPr lang="en-US" altLang="ko-KR" sz="2800" dirty="0" smtClean="0"/>
              <a:t>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22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63" y="1333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81907" y="1652731"/>
            <a:ext cx="8987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Ahora si lo desea puede colocar sus script de configuración y desmontaje en un </a:t>
            </a:r>
          </a:p>
          <a:p>
            <a:r>
              <a:rPr lang="es-ES" dirty="0" smtClean="0"/>
              <a:t>archivo para luego poderlo cargar desde nuestro proyecto. Esto se debe configurar en los script de configuración y desmontaje o puede usar un código en particular en el </a:t>
            </a:r>
          </a:p>
          <a:p>
            <a:r>
              <a:rPr lang="es-ES" dirty="0" smtClean="0"/>
              <a:t>script de carga de su proyecto. Para dirigirnos al script de carga de nuestro proyecto </a:t>
            </a:r>
          </a:p>
          <a:p>
            <a:r>
              <a:rPr lang="es-ES" dirty="0" smtClean="0"/>
              <a:t>damos doble clic en él y nos dirigimos a la pestaña </a:t>
            </a:r>
            <a:r>
              <a:rPr lang="es-ES" b="1" dirty="0" smtClean="0"/>
              <a:t>Load Script.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43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582"/>
            <a:ext cx="9144000" cy="408391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Ejemplo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testCase</a:t>
            </a:r>
            <a:r>
              <a:rPr lang="en-US" altLang="ko-KR" sz="2800" dirty="0" smtClean="0"/>
              <a:t>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23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63" y="1333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446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Ejemplo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testCase</a:t>
            </a:r>
            <a:r>
              <a:rPr lang="en-US" altLang="ko-KR" sz="2800" dirty="0" smtClean="0"/>
              <a:t>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24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63" y="1333003"/>
            <a:ext cx="9033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Tan pronto cuanto abra la interfaz de usuario de SoapUI y cargue nuestro proyecto se </a:t>
            </a:r>
          </a:p>
          <a:p>
            <a:r>
              <a:rPr lang="es-ES" dirty="0" smtClean="0"/>
              <a:t>inicializaran estos valores, para ello pegamos el siguiente código como se muestra en </a:t>
            </a:r>
          </a:p>
          <a:p>
            <a:r>
              <a:rPr lang="es-ES" dirty="0" smtClean="0"/>
              <a:t>la imagen. Ahora solo queda crear estos archivos en la carpeta bin de SoapUI. 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3" y="2796257"/>
            <a:ext cx="8236222" cy="18215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66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Ejemplo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testCase</a:t>
            </a:r>
            <a:r>
              <a:rPr lang="en-US" altLang="ko-KR" sz="2800" dirty="0" smtClean="0"/>
              <a:t>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25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63" y="1333003"/>
            <a:ext cx="898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 mi caso particular esta es la dirección a la que me dirijo para crear </a:t>
            </a:r>
            <a:r>
              <a:rPr lang="es-ES" dirty="0"/>
              <a:t>estos archivos: </a:t>
            </a:r>
            <a:endParaRPr lang="es-ES" dirty="0" smtClean="0"/>
          </a:p>
          <a:p>
            <a:r>
              <a:rPr lang="es-ES" dirty="0" smtClean="0"/>
              <a:t>C</a:t>
            </a:r>
            <a:r>
              <a:rPr lang="es-ES" dirty="0"/>
              <a:t>:\Program Files\</a:t>
            </a:r>
            <a:r>
              <a:rPr lang="es-ES" dirty="0" err="1"/>
              <a:t>SmartBear</a:t>
            </a:r>
            <a:r>
              <a:rPr lang="es-ES" dirty="0"/>
              <a:t>\SoapUI-5.6.0\bin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r="50841"/>
          <a:stretch/>
        </p:blipFill>
        <p:spPr>
          <a:xfrm>
            <a:off x="1237306" y="2540787"/>
            <a:ext cx="2664296" cy="1266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4608004" y="2544798"/>
            <a:ext cx="2709862" cy="1266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92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915816" y="1923678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Muchas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Gracias!!!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Configuración</a:t>
            </a:r>
            <a:r>
              <a:rPr lang="en-US" altLang="ko-KR" sz="2800" dirty="0"/>
              <a:t> y </a:t>
            </a:r>
            <a:r>
              <a:rPr lang="en-US" altLang="ko-KR" sz="2800" dirty="0" err="1"/>
              <a:t>desmontaje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3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63" y="1333003"/>
            <a:ext cx="91614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b="1" dirty="0" smtClean="0"/>
              <a:t>script de configuración </a:t>
            </a:r>
            <a:r>
              <a:rPr lang="es-ES" dirty="0" smtClean="0"/>
              <a:t>como lo sugiere su nombre, es un script donde se pueden </a:t>
            </a:r>
          </a:p>
          <a:p>
            <a:r>
              <a:rPr lang="es-ES" dirty="0" smtClean="0"/>
              <a:t>realizar configuraciones, y esencialmente este es el script que se ejecutará antes de </a:t>
            </a:r>
          </a:p>
          <a:p>
            <a:r>
              <a:rPr lang="es-ES" dirty="0" smtClean="0"/>
              <a:t>ejecutar cualquier conjunto de pruebas en </a:t>
            </a:r>
            <a:r>
              <a:rPr lang="es-ES" dirty="0" smtClean="0"/>
              <a:t>el proyecto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De manera similar un </a:t>
            </a:r>
            <a:r>
              <a:rPr lang="es-ES" b="1" dirty="0" smtClean="0"/>
              <a:t>script de desmontaje </a:t>
            </a:r>
            <a:r>
              <a:rPr lang="es-ES" dirty="0" smtClean="0"/>
              <a:t>es un script que se ejecutará después de </a:t>
            </a:r>
          </a:p>
          <a:p>
            <a:r>
              <a:rPr lang="es-ES" dirty="0" smtClean="0"/>
              <a:t>ejecutar todos los conjuntos de pruebas.</a:t>
            </a:r>
          </a:p>
          <a:p>
            <a:endParaRPr lang="es-ES" dirty="0" smtClean="0"/>
          </a:p>
          <a:p>
            <a:r>
              <a:rPr lang="es-ES" dirty="0" smtClean="0"/>
              <a:t>Ambos script los podemos encontrar a nivel de proyecto, </a:t>
            </a:r>
            <a:r>
              <a:rPr lang="es-ES" dirty="0" err="1" smtClean="0"/>
              <a:t>testSuite</a:t>
            </a:r>
            <a:r>
              <a:rPr lang="es-ES" dirty="0" smtClean="0"/>
              <a:t> y </a:t>
            </a:r>
            <a:r>
              <a:rPr lang="es-ES" dirty="0" err="1" smtClean="0"/>
              <a:t>testCase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53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Configuración</a:t>
            </a:r>
            <a:r>
              <a:rPr lang="en-US" altLang="ko-KR" sz="2800" dirty="0"/>
              <a:t> y </a:t>
            </a:r>
            <a:r>
              <a:rPr lang="en-US" altLang="ko-KR" sz="2800" dirty="0" err="1"/>
              <a:t>desmontaje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4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0841" y="1880903"/>
            <a:ext cx="90204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Para observar el script de configuración y desmontaje nos dirigimos a uno de nuestros</a:t>
            </a:r>
          </a:p>
          <a:p>
            <a:r>
              <a:rPr lang="es-ES" dirty="0" smtClean="0"/>
              <a:t>proyecto y damos doble clic en él, en la ventana que se muestra seleccionamos la </a:t>
            </a:r>
          </a:p>
          <a:p>
            <a:r>
              <a:rPr lang="es-ES" dirty="0"/>
              <a:t>p</a:t>
            </a:r>
            <a:r>
              <a:rPr lang="es-ES" dirty="0" smtClean="0"/>
              <a:t>estaña TestSuites, y en la parte inferior de la ventana podemos observar ambas </a:t>
            </a:r>
          </a:p>
          <a:p>
            <a:r>
              <a:rPr lang="es-ES" dirty="0" smtClean="0"/>
              <a:t>opciones, ver imagen a continuación: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17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Configuración</a:t>
            </a:r>
            <a:r>
              <a:rPr lang="en-US" altLang="ko-KR" sz="2800" dirty="0"/>
              <a:t> y </a:t>
            </a:r>
            <a:r>
              <a:rPr lang="en-US" altLang="ko-KR" sz="2800" dirty="0" err="1"/>
              <a:t>desmontaje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5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582"/>
            <a:ext cx="9144000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4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Configuración</a:t>
            </a:r>
            <a:r>
              <a:rPr lang="en-US" altLang="ko-KR" sz="2800" dirty="0"/>
              <a:t> y </a:t>
            </a:r>
            <a:r>
              <a:rPr lang="en-US" altLang="ko-KR" sz="2800" dirty="0" err="1"/>
              <a:t>desmontaje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6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79512" y="1453837"/>
            <a:ext cx="8135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Al seleccionar cualquiera de las dos opciones lo que se muestra es un editor. </a:t>
            </a:r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76873"/>
            <a:ext cx="7449467" cy="12379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55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3" y="1059582"/>
            <a:ext cx="9116737" cy="408391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Ejemplo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proyecto: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7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63" y="1333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987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3878"/>
            <a:ext cx="9163178" cy="129886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b="34762"/>
          <a:stretch/>
        </p:blipFill>
        <p:spPr>
          <a:xfrm>
            <a:off x="27263" y="1059582"/>
            <a:ext cx="9116737" cy="266429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Ejemplo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proyecto: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8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63" y="1333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72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b="15260"/>
          <a:stretch/>
        </p:blipFill>
        <p:spPr>
          <a:xfrm>
            <a:off x="17819" y="1031219"/>
            <a:ext cx="9126181" cy="3556754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Ejemplo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proyecto: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9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63" y="1333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t="86382"/>
          <a:stretch/>
        </p:blipFill>
        <p:spPr>
          <a:xfrm>
            <a:off x="-3415" y="4587973"/>
            <a:ext cx="9147415" cy="55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19644</TotalTime>
  <Words>576</Words>
  <Application>Microsoft Office PowerPoint</Application>
  <PresentationFormat>Presentación en pantalla (16:9)</PresentationFormat>
  <Paragraphs>111</Paragraphs>
  <Slides>26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Arial Unicode MS</vt:lpstr>
      <vt:lpstr>맑은 고딕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Ailyn</cp:lastModifiedBy>
  <cp:revision>418</cp:revision>
  <dcterms:created xsi:type="dcterms:W3CDTF">2016-12-05T23:26:54Z</dcterms:created>
  <dcterms:modified xsi:type="dcterms:W3CDTF">2022-07-11T13:22:39Z</dcterms:modified>
</cp:coreProperties>
</file>