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1" r:id="rId5"/>
    <p:sldId id="316" r:id="rId6"/>
    <p:sldId id="317" r:id="rId7"/>
    <p:sldId id="318" r:id="rId8"/>
    <p:sldId id="319" r:id="rId9"/>
    <p:sldId id="320" r:id="rId10"/>
    <p:sldId id="322" r:id="rId11"/>
    <p:sldId id="323" r:id="rId12"/>
    <p:sldId id="324" r:id="rId13"/>
    <p:sldId id="325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0126" autoAdjust="0"/>
  </p:normalViewPr>
  <p:slideViewPr>
    <p:cSldViewPr>
      <p:cViewPr varScale="1">
        <p:scale>
          <a:sx n="89" d="100"/>
          <a:sy n="89" d="100"/>
        </p:scale>
        <p:origin x="1044" y="6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663C-BD1D-4A75-B9AE-50D1FEB530AA}" type="datetimeFigureOut">
              <a:rPr lang="es-ES" smtClean="0"/>
              <a:t>01/08/2022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C6A21-2ED0-46CC-9E6A-977CBE5AE5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651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54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2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8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1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3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Monitorear </a:t>
            </a:r>
            <a:r>
              <a:rPr lang="es-ES" altLang="ko-KR" sz="2800" dirty="0"/>
              <a:t>su API desde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B75762-A4FC-4FC6-BFE3-2EADD0428BFE}" type="slidenum">
              <a:rPr lang="es-ES" smtClean="0"/>
              <a:t>10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7779" y="1290281"/>
            <a:ext cx="897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Página del lado de la alerta, donde aparece el monitor recién creado</a:t>
            </a:r>
            <a:r>
              <a:rPr lang="es-ES" dirty="0"/>
              <a:t>. Como se puede observar existe un estado de error y dar clic sobre este le dará todos </a:t>
            </a:r>
            <a:r>
              <a:rPr lang="es-ES" dirty="0" smtClean="0"/>
              <a:t>los </a:t>
            </a:r>
            <a:r>
              <a:rPr lang="es-ES" dirty="0"/>
              <a:t>detalles para que pueda ver toda la información.</a:t>
            </a:r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1" y="2355014"/>
            <a:ext cx="8915142" cy="2549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0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s-ES" altLang="ko-KR" sz="2800" dirty="0" smtClean="0"/>
              <a:t>Monitorear </a:t>
            </a:r>
            <a:r>
              <a:rPr lang="es-ES" altLang="ko-KR" sz="2800" dirty="0"/>
              <a:t>su API desde SoapUI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B75762-A4FC-4FC6-BFE3-2EADD0428BFE}" type="slidenum">
              <a:rPr lang="es-ES" smtClean="0"/>
              <a:t>11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1" y="1491630"/>
            <a:ext cx="8444905" cy="3092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10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9236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"/>
          <p:cNvSpPr/>
          <p:nvPr/>
        </p:nvSpPr>
        <p:spPr>
          <a:xfrm>
            <a:off x="2073168" y="3072344"/>
            <a:ext cx="677183" cy="6216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Contenido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86705" y="1662069"/>
            <a:ext cx="677183" cy="6216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551577" y="1748812"/>
            <a:ext cx="54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configurar los monitores de API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9600" y="1667460"/>
            <a:ext cx="8313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831094" y="4791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0176C7-1424-49D7-B616-749B6F47F9C5}" type="slidenum">
              <a:rPr lang="es-ES" smtClean="0"/>
              <a:t>2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956376" y="47319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TextBox 11"/>
          <p:cNvSpPr txBox="1"/>
          <p:nvPr/>
        </p:nvSpPr>
        <p:spPr>
          <a:xfrm>
            <a:off x="2750351" y="3171550"/>
            <a:ext cx="58991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monitorear su API desde SoapUI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21"/>
          <p:cNvSpPr txBox="1"/>
          <p:nvPr/>
        </p:nvSpPr>
        <p:spPr>
          <a:xfrm>
            <a:off x="2003911" y="3109995"/>
            <a:ext cx="8453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Configurar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monitores</a:t>
            </a:r>
            <a:r>
              <a:rPr lang="en-US" altLang="ko-KR" sz="2800" dirty="0" smtClean="0"/>
              <a:t> de API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97354" y="1563638"/>
            <a:ext cx="6686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Puede monitorear hasta 3 API de forma gratuita, y puede </a:t>
            </a:r>
            <a:endParaRPr lang="es-ES" dirty="0" smtClean="0"/>
          </a:p>
          <a:p>
            <a:pPr algn="just"/>
            <a:r>
              <a:rPr lang="es-ES" dirty="0" smtClean="0"/>
              <a:t>hacerlo </a:t>
            </a:r>
            <a:r>
              <a:rPr lang="es-ES" dirty="0"/>
              <a:t>rápidamente desde el interior de </a:t>
            </a:r>
            <a:r>
              <a:rPr lang="es-ES" dirty="0" err="1"/>
              <a:t>Ready</a:t>
            </a:r>
            <a:r>
              <a:rPr lang="es-ES" dirty="0"/>
              <a:t>! Plataforma API utilizando el complemento </a:t>
            </a:r>
            <a:r>
              <a:rPr lang="es-ES" dirty="0" err="1"/>
              <a:t>AlertSite</a:t>
            </a:r>
            <a:r>
              <a:rPr lang="es-ES" dirty="0"/>
              <a:t> </a:t>
            </a:r>
            <a:r>
              <a:rPr lang="es-ES" dirty="0" err="1" smtClean="0"/>
              <a:t>Connector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Para el monitoreo de las </a:t>
            </a:r>
            <a:r>
              <a:rPr lang="es-ES" dirty="0" err="1" smtClean="0"/>
              <a:t>APIs</a:t>
            </a:r>
            <a:r>
              <a:rPr lang="es-ES" dirty="0" smtClean="0"/>
              <a:t> se dirige al apartado </a:t>
            </a:r>
            <a:r>
              <a:rPr lang="es-ES" b="1" dirty="0" smtClean="0"/>
              <a:t>Project</a:t>
            </a:r>
            <a:r>
              <a:rPr lang="es-ES" dirty="0" smtClean="0"/>
              <a:t> del </a:t>
            </a:r>
          </a:p>
          <a:p>
            <a:pPr algn="just"/>
            <a:r>
              <a:rPr lang="es-ES" dirty="0" smtClean="0"/>
              <a:t>menú y selecciona la opción </a:t>
            </a:r>
            <a:r>
              <a:rPr lang="es-ES" b="1" dirty="0" smtClean="0"/>
              <a:t>Monitor </a:t>
            </a:r>
            <a:r>
              <a:rPr lang="es-ES" b="1" dirty="0" err="1" smtClean="0"/>
              <a:t>APIs</a:t>
            </a:r>
            <a:r>
              <a:rPr lang="es-ES" dirty="0" smtClean="0"/>
              <a:t>, también puede </a:t>
            </a:r>
          </a:p>
          <a:p>
            <a:pPr algn="just"/>
            <a:r>
              <a:rPr lang="es-ES" dirty="0" smtClean="0"/>
              <a:t>acceder a esta opción al dar clic derecho sobre el proyecto </a:t>
            </a:r>
          </a:p>
          <a:p>
            <a:pPr algn="just"/>
            <a:r>
              <a:rPr lang="es-ES" dirty="0" smtClean="0"/>
              <a:t>que se quiere monitorear.</a:t>
            </a:r>
            <a:endParaRPr lang="es-ES" b="1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B75762-A4FC-4FC6-BFE3-2EADD0428BFE}" type="slidenum">
              <a:rPr lang="es-ES" smtClean="0"/>
              <a:t>3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251505"/>
            <a:ext cx="1800922" cy="3741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1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Configurar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monitores</a:t>
            </a:r>
            <a:r>
              <a:rPr lang="en-US" altLang="ko-KR" sz="2800" dirty="0" smtClean="0"/>
              <a:t> de API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AC1700-6E27-4B35-F2AC-526376A49FBE}"/>
              </a:ext>
            </a:extLst>
          </p:cNvPr>
          <p:cNvSpPr txBox="1"/>
          <p:nvPr/>
        </p:nvSpPr>
        <p:spPr>
          <a:xfrm>
            <a:off x="158490" y="1149692"/>
            <a:ext cx="887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Al dar clic sobre la opción </a:t>
            </a:r>
            <a:r>
              <a:rPr lang="es-ES" b="1" dirty="0" smtClean="0"/>
              <a:t>Monitor </a:t>
            </a:r>
            <a:r>
              <a:rPr lang="es-ES" b="1" dirty="0" err="1" smtClean="0"/>
              <a:t>APIs</a:t>
            </a:r>
            <a:r>
              <a:rPr lang="es-ES" dirty="0" smtClean="0"/>
              <a:t> se muestra la siguiente ventana; si tiene una cuenta existente se conecta a partir de sus datos, por el contrario selecciona la </a:t>
            </a:r>
          </a:p>
          <a:p>
            <a:pPr algn="just"/>
            <a:r>
              <a:rPr lang="es-ES" dirty="0" smtClean="0"/>
              <a:t>opción </a:t>
            </a:r>
            <a:r>
              <a:rPr lang="es-ES" b="1" dirty="0" smtClean="0"/>
              <a:t>I </a:t>
            </a:r>
            <a:r>
              <a:rPr lang="es-ES" b="1" dirty="0" err="1" smtClean="0"/>
              <a:t>don’t</a:t>
            </a:r>
            <a:r>
              <a:rPr lang="en-US" b="1" dirty="0"/>
              <a:t> </a:t>
            </a:r>
            <a:r>
              <a:rPr lang="en-US" b="1" dirty="0" smtClean="0"/>
              <a:t>have an account </a:t>
            </a:r>
            <a:r>
              <a:rPr lang="en-US" dirty="0" smtClean="0"/>
              <a:t>para </a:t>
            </a:r>
            <a:r>
              <a:rPr lang="en-US" dirty="0" err="1" smtClean="0"/>
              <a:t>crearse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B75762-A4FC-4FC6-BFE3-2EADD0428BFE}" type="slidenum">
              <a:rPr lang="es-ES" smtClean="0"/>
              <a:t>4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073022"/>
            <a:ext cx="5328592" cy="3003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3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Configurar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monitores</a:t>
            </a:r>
            <a:r>
              <a:rPr lang="en-US" altLang="ko-KR" sz="2800" dirty="0" smtClean="0"/>
              <a:t> de API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B75762-A4FC-4FC6-BFE3-2EADD0428BFE}" type="slidenum">
              <a:rPr lang="es-ES" smtClean="0"/>
              <a:t>5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2074"/>
            <a:ext cx="6840760" cy="38471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52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Configurar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monitores</a:t>
            </a:r>
            <a:r>
              <a:rPr lang="en-US" altLang="ko-KR" sz="2800" dirty="0" smtClean="0"/>
              <a:t> de API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B75762-A4FC-4FC6-BFE3-2EADD0428BFE}" type="slidenum">
              <a:rPr lang="es-ES" smtClean="0"/>
              <a:t>6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18" y="1779662"/>
            <a:ext cx="5834076" cy="3270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160232" y="1113968"/>
            <a:ext cx="87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creada</a:t>
            </a:r>
            <a:r>
              <a:rPr lang="en-US" dirty="0" smtClean="0"/>
              <a:t> la </a:t>
            </a:r>
            <a:r>
              <a:rPr lang="en-US" dirty="0" err="1" smtClean="0"/>
              <a:t>cuenta</a:t>
            </a:r>
            <a:r>
              <a:rPr lang="en-US" dirty="0" smtClean="0"/>
              <a:t> se </a:t>
            </a:r>
            <a:r>
              <a:rPr lang="en-US" dirty="0" err="1" smtClean="0"/>
              <a:t>muestra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interfaz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observar</a:t>
            </a:r>
            <a:r>
              <a:rPr lang="en-US" dirty="0" smtClean="0"/>
              <a:t> que </a:t>
            </a:r>
            <a:r>
              <a:rPr lang="en-US" dirty="0" err="1" smtClean="0"/>
              <a:t>est</a:t>
            </a:r>
            <a:r>
              <a:rPr lang="es-ES" dirty="0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conectado</a:t>
            </a:r>
            <a:r>
              <a:rPr lang="en-US" dirty="0" smtClean="0"/>
              <a:t> a </a:t>
            </a:r>
            <a:r>
              <a:rPr lang="en-US" dirty="0" err="1" smtClean="0"/>
              <a:t>AlertSite</a:t>
            </a:r>
            <a:r>
              <a:rPr lang="en-US" dirty="0" smtClean="0"/>
              <a:t>.</a:t>
            </a:r>
            <a:r>
              <a:rPr lang="es-ES" dirty="0"/>
              <a:t> Para agregar un monitor da clic sobre la opción </a:t>
            </a:r>
            <a:r>
              <a:rPr lang="es-ES" b="1" dirty="0"/>
              <a:t>Add </a:t>
            </a:r>
            <a:r>
              <a:rPr lang="es-ES" b="1" dirty="0" err="1"/>
              <a:t>Monitors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1609318" y="2037298"/>
            <a:ext cx="514410" cy="174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4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Configurar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monitores</a:t>
            </a:r>
            <a:r>
              <a:rPr lang="en-US" altLang="ko-KR" sz="2800" dirty="0" smtClean="0"/>
              <a:t> de API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B75762-A4FC-4FC6-BFE3-2EADD0428BFE}" type="slidenum">
              <a:rPr lang="es-ES" smtClean="0"/>
              <a:t>7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4679" y="1563638"/>
            <a:ext cx="6201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  <a:r>
              <a:rPr lang="es-ES" dirty="0" smtClean="0"/>
              <a:t>ostrándose</a:t>
            </a:r>
            <a:r>
              <a:rPr lang="es-ES" b="1" dirty="0" smtClean="0"/>
              <a:t> </a:t>
            </a:r>
            <a:r>
              <a:rPr lang="es-ES" dirty="0" smtClean="0"/>
              <a:t>la ventana de la siguiente imagen. </a:t>
            </a:r>
          </a:p>
          <a:p>
            <a:r>
              <a:rPr lang="es-ES" dirty="0" smtClean="0"/>
              <a:t>Ahora selecciona </a:t>
            </a:r>
            <a:r>
              <a:rPr lang="es-ES" dirty="0"/>
              <a:t>el proyecto, </a:t>
            </a:r>
            <a:r>
              <a:rPr lang="es-ES" dirty="0" smtClean="0"/>
              <a:t>el </a:t>
            </a:r>
            <a:r>
              <a:rPr lang="es-ES" dirty="0" err="1" smtClean="0"/>
              <a:t>testsuite</a:t>
            </a:r>
            <a:r>
              <a:rPr lang="es-ES" dirty="0"/>
              <a:t>, y el </a:t>
            </a:r>
            <a:r>
              <a:rPr lang="es-ES" dirty="0" smtClean="0"/>
              <a:t>test </a:t>
            </a:r>
            <a:r>
              <a:rPr lang="es-ES" dirty="0"/>
              <a:t>case </a:t>
            </a:r>
            <a:endParaRPr lang="es-ES" dirty="0" smtClean="0"/>
          </a:p>
          <a:p>
            <a:r>
              <a:rPr lang="es-ES" dirty="0" smtClean="0"/>
              <a:t>que </a:t>
            </a:r>
            <a:r>
              <a:rPr lang="es-ES" dirty="0"/>
              <a:t>se quiere monitorear</a:t>
            </a:r>
            <a:r>
              <a:rPr lang="en-US" dirty="0"/>
              <a:t>; </a:t>
            </a:r>
            <a:r>
              <a:rPr lang="en-US" dirty="0" err="1"/>
              <a:t>posteriormente</a:t>
            </a:r>
            <a:r>
              <a:rPr lang="en-US" dirty="0"/>
              <a:t> </a:t>
            </a:r>
            <a:r>
              <a:rPr lang="en-US" dirty="0" err="1"/>
              <a:t>especifica</a:t>
            </a:r>
            <a:r>
              <a:rPr lang="en-US" dirty="0"/>
              <a:t> un </a:t>
            </a:r>
            <a:endParaRPr lang="en-US" dirty="0" smtClean="0"/>
          </a:p>
          <a:p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/>
              <a:t>para el </a:t>
            </a:r>
            <a:r>
              <a:rPr lang="en-US" dirty="0" smtClean="0"/>
              <a:t>monitor </a:t>
            </a:r>
            <a:r>
              <a:rPr lang="en-US" dirty="0"/>
              <a:t>que se </a:t>
            </a:r>
            <a:r>
              <a:rPr lang="en-US" dirty="0" err="1"/>
              <a:t>est</a:t>
            </a:r>
            <a:r>
              <a:rPr lang="es-ES" dirty="0"/>
              <a:t>á creando y selecciona 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cantidad de minutos entre cada test. </a:t>
            </a:r>
          </a:p>
          <a:p>
            <a:r>
              <a:rPr lang="es-ES" dirty="0"/>
              <a:t>Finalmente da clic sobre el botón </a:t>
            </a:r>
            <a:r>
              <a:rPr lang="es-ES" b="1" dirty="0"/>
              <a:t>Add</a:t>
            </a:r>
            <a:r>
              <a:rPr lang="es-ES" dirty="0"/>
              <a:t> para agregar el </a:t>
            </a:r>
            <a:endParaRPr lang="es-ES" dirty="0" smtClean="0"/>
          </a:p>
          <a:p>
            <a:r>
              <a:rPr lang="es-ES" dirty="0" smtClean="0"/>
              <a:t>monitor</a:t>
            </a:r>
            <a:r>
              <a:rPr lang="es-ES" dirty="0"/>
              <a:t>.</a:t>
            </a:r>
          </a:p>
          <a:p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1023" t="12385" r="46022" b="8490"/>
          <a:stretch/>
        </p:blipFill>
        <p:spPr>
          <a:xfrm>
            <a:off x="6197832" y="1540579"/>
            <a:ext cx="2789715" cy="3174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6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Configurar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monitores</a:t>
            </a:r>
            <a:r>
              <a:rPr lang="en-US" altLang="ko-KR" sz="2800" dirty="0" smtClean="0"/>
              <a:t> de API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B75762-A4FC-4FC6-BFE3-2EADD0428BFE}" type="slidenum">
              <a:rPr lang="es-ES" smtClean="0"/>
              <a:t>8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2" y="2348666"/>
            <a:ext cx="8279085" cy="2167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167779" y="1290281"/>
            <a:ext cx="886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observar</a:t>
            </a:r>
            <a:r>
              <a:rPr lang="en-US" dirty="0" smtClean="0"/>
              <a:t> que de los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monitores</a:t>
            </a:r>
            <a:r>
              <a:rPr lang="en-US" dirty="0" smtClean="0"/>
              <a:t> </a:t>
            </a:r>
            <a:r>
              <a:rPr lang="en-US" dirty="0" err="1" smtClean="0"/>
              <a:t>gratuitos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se 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ncuentra</a:t>
            </a:r>
            <a:r>
              <a:rPr lang="en-US" dirty="0" smtClean="0"/>
              <a:t> en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y dos </a:t>
            </a:r>
            <a:r>
              <a:rPr lang="en-US" dirty="0" err="1" smtClean="0"/>
              <a:t>est</a:t>
            </a:r>
            <a:r>
              <a:rPr lang="es-ES" dirty="0" smtClean="0"/>
              <a:t>á</a:t>
            </a:r>
            <a:r>
              <a:rPr lang="en-US" dirty="0" smtClean="0"/>
              <a:t>n </a:t>
            </a:r>
            <a:r>
              <a:rPr lang="en-US" dirty="0" err="1" smtClean="0"/>
              <a:t>disponibles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28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Configurar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monitores</a:t>
            </a:r>
            <a:r>
              <a:rPr lang="en-US" altLang="ko-KR" sz="2800" dirty="0" smtClean="0"/>
              <a:t> de API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B75762-A4FC-4FC6-BFE3-2EADD0428BFE}" type="slidenum">
              <a:rPr lang="es-ES" smtClean="0"/>
              <a:t>9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7779" y="1290281"/>
            <a:ext cx="8868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partir del enlace </a:t>
            </a:r>
            <a:r>
              <a:rPr lang="es-ES" dirty="0" err="1" smtClean="0">
                <a:solidFill>
                  <a:srgbClr val="002060"/>
                </a:solidFill>
              </a:rPr>
              <a:t>How</a:t>
            </a:r>
            <a:r>
              <a:rPr lang="es-ES" dirty="0" smtClean="0">
                <a:solidFill>
                  <a:srgbClr val="002060"/>
                </a:solidFill>
              </a:rPr>
              <a:t> do i monitor more </a:t>
            </a:r>
            <a:r>
              <a:rPr lang="es-ES" dirty="0" err="1" smtClean="0">
                <a:solidFill>
                  <a:srgbClr val="002060"/>
                </a:solidFill>
              </a:rPr>
              <a:t>APIs</a:t>
            </a:r>
            <a:r>
              <a:rPr lang="es-ES" dirty="0">
                <a:solidFill>
                  <a:srgbClr val="002060"/>
                </a:solidFill>
              </a:rPr>
              <a:t>?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smtClean="0"/>
              <a:t>se accede a la información acerca </a:t>
            </a:r>
          </a:p>
          <a:p>
            <a:r>
              <a:rPr lang="es-ES" dirty="0" smtClean="0"/>
              <a:t>del monitoreo de </a:t>
            </a:r>
            <a:r>
              <a:rPr lang="es-ES" dirty="0" err="1" smtClean="0"/>
              <a:t>APIs</a:t>
            </a:r>
            <a:r>
              <a:rPr lang="es-ES" dirty="0" smtClean="0"/>
              <a:t> y a partir del enlace </a:t>
            </a:r>
            <a:r>
              <a:rPr lang="es-ES" dirty="0" err="1" smtClean="0">
                <a:solidFill>
                  <a:srgbClr val="002060"/>
                </a:solidFill>
              </a:rPr>
              <a:t>Click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err="1" smtClean="0">
                <a:solidFill>
                  <a:srgbClr val="002060"/>
                </a:solidFill>
              </a:rPr>
              <a:t>here</a:t>
            </a:r>
            <a:r>
              <a:rPr lang="es-ES" dirty="0" smtClean="0">
                <a:solidFill>
                  <a:srgbClr val="002060"/>
                </a:solidFill>
              </a:rPr>
              <a:t> </a:t>
            </a:r>
            <a:r>
              <a:rPr lang="es-ES" dirty="0" smtClean="0"/>
              <a:t>se tiene acceso a página del </a:t>
            </a:r>
          </a:p>
          <a:p>
            <a:r>
              <a:rPr lang="es-ES" dirty="0" smtClean="0"/>
              <a:t>lado de la alerta que le mostrará los detalles de sus monitores como se muestra en la siguiente diapositiva.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49947"/>
          <a:stretch/>
        </p:blipFill>
        <p:spPr>
          <a:xfrm>
            <a:off x="899592" y="2634826"/>
            <a:ext cx="7217848" cy="2028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05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19512</TotalTime>
  <Words>411</Words>
  <Application>Microsoft Office PowerPoint</Application>
  <PresentationFormat>Presentación en pantalla (16:9)</PresentationFormat>
  <Paragraphs>64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427</cp:revision>
  <dcterms:created xsi:type="dcterms:W3CDTF">2016-12-05T23:26:54Z</dcterms:created>
  <dcterms:modified xsi:type="dcterms:W3CDTF">2022-08-01T04:35:19Z</dcterms:modified>
</cp:coreProperties>
</file>