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6"/>
  </p:notesMasterIdLst>
  <p:sldIdLst>
    <p:sldId id="256" r:id="rId4"/>
    <p:sldId id="356" r:id="rId5"/>
    <p:sldId id="265" r:id="rId6"/>
    <p:sldId id="358" r:id="rId7"/>
    <p:sldId id="357" r:id="rId8"/>
    <p:sldId id="359" r:id="rId9"/>
    <p:sldId id="360" r:id="rId10"/>
    <p:sldId id="362" r:id="rId11"/>
    <p:sldId id="364" r:id="rId12"/>
    <p:sldId id="365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2" r:id="rId26"/>
    <p:sldId id="383" r:id="rId27"/>
    <p:sldId id="384" r:id="rId28"/>
    <p:sldId id="385" r:id="rId29"/>
    <p:sldId id="386" r:id="rId30"/>
    <p:sldId id="387" r:id="rId31"/>
    <p:sldId id="391" r:id="rId32"/>
    <p:sldId id="388" r:id="rId33"/>
    <p:sldId id="389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361" r:id="rId5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3124" autoAdjust="0"/>
  </p:normalViewPr>
  <p:slideViewPr>
    <p:cSldViewPr>
      <p:cViewPr varScale="1">
        <p:scale>
          <a:sx n="82" d="100"/>
          <a:sy n="82" d="100"/>
        </p:scale>
        <p:origin x="1044" y="5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2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8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9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1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9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3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7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20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2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0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4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6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9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87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6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392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11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</a:t>
            </a:r>
            <a:r>
              <a:rPr lang="en-US" altLang="ko-KR" sz="2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caso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de prueba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510" y="1275606"/>
            <a:ext cx="913249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igual forma que en los niveles anteriores registramos una propiedad para un caso de prueba en específico. Dando doble clic en el caso de prueba, nos dirigimos a la pestaña </a:t>
            </a:r>
          </a:p>
          <a:p>
            <a:pPr algn="just">
              <a:lnSpc>
                <a:spcPct val="150000"/>
              </a:lnSpc>
            </a:pP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 luego seleccionamos el icono </a:t>
            </a:r>
            <a:r>
              <a:rPr lang="es-ES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+</a:t>
            </a:r>
            <a:r>
              <a:rPr lang="es-ES" dirty="0" smtClean="0">
                <a:cs typeface="Times New Roman" panose="02020603050405020304" pitchFamily="18" charset="0"/>
              </a:rPr>
              <a:t>.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2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702854" y="47741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6C0D851-55AE-44C7-BE90-AB824CFF247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7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caso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de prueba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5353" y="1392339"/>
            <a:ext cx="913249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Posteriormente especificamos un nombre y un valor para esta propiedad.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4" y="2499742"/>
            <a:ext cx="8941635" cy="1676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69A8AC-6A99-4E36-994F-DA9E9027FEB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18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Accediendo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las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diferentes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niveles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209" y="1635646"/>
            <a:ext cx="6246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El valor de cada una de estas propiedades personalizadas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lo podemos observar al dar clic sobre cada uno de estos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niveles y seleccionar la pestaña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Custom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del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apartado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97208" y="4083918"/>
            <a:ext cx="6246999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imagen muestra la propiedad Nombre del Proyecto Tutorial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25" y="1130445"/>
            <a:ext cx="2089629" cy="3809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3A1BCF8-5588-4412-B3DF-8D8B7F898D94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2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Accediendo</a:t>
            </a:r>
            <a:r>
              <a:rPr lang="en-US" altLang="ko-KR" sz="2800" dirty="0"/>
              <a:t> a </a:t>
            </a:r>
            <a:r>
              <a:rPr lang="en-US" altLang="ko-KR" sz="2800" dirty="0" err="1"/>
              <a:t>las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diferentes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niveles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209" y="1635646"/>
            <a:ext cx="6246999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continuación se muestra la propiedad Nombre2 del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conjunto de prueba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345" y="1195929"/>
            <a:ext cx="2195314" cy="375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82ADDAA-1E1E-4BBE-8D60-76A7D52A756C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6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Accediendo</a:t>
            </a:r>
            <a:r>
              <a:rPr lang="en-US" altLang="ko-KR" sz="2800" dirty="0"/>
              <a:t> a </a:t>
            </a:r>
            <a:r>
              <a:rPr lang="en-US" altLang="ko-KR" sz="2800" dirty="0" err="1"/>
              <a:t>las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diferentes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niveles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209" y="1635646"/>
            <a:ext cx="6246999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igual forma podemos observar la propiedad Nombre3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del caso de prueba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84" y="1158212"/>
            <a:ext cx="2079459" cy="3789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DC0E26-2249-4DF1-8D47-A3543D5471E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7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/>
              <a:t>n</a:t>
            </a:r>
            <a:r>
              <a:rPr lang="en-US" altLang="ko-KR" sz="2800" dirty="0" err="1" smtClean="0"/>
              <a:t>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paso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de prueba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209" y="1635646"/>
            <a:ext cx="473483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Ahora, si queremos adicionar una propiedad a un paso de prueba damos clic derecho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sobre el caso de prueba y seleccionamos la opción Add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Step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/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como se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muestra en la imagen.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275606"/>
            <a:ext cx="4073252" cy="3442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3749101-346A-4166-A296-123F7D88CEF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9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/>
              <a:t>n</a:t>
            </a:r>
            <a:r>
              <a:rPr lang="en-US" altLang="ko-KR" sz="2800" dirty="0" err="1" smtClean="0"/>
              <a:t>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paso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de prueba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209" y="1419622"/>
            <a:ext cx="894679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continuación se muestra la siguiente ventana donde debemos especificar el nombre del paso de prueba, en este caso lo dejaremos tal cual y presionamos el botón OK.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54" y="3003798"/>
            <a:ext cx="26289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74AE9F5-C3F4-4D35-94F7-70F8D0BAC29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/>
              <a:t>n</a:t>
            </a:r>
            <a:r>
              <a:rPr lang="en-US" altLang="ko-KR" sz="2800" dirty="0" err="1" smtClean="0"/>
              <a:t>ivel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paso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de prueba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209" y="1419622"/>
            <a:ext cx="894679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Seguidamente se muestra la siguiente interfaz, donde a partir del icono </a:t>
            </a:r>
            <a:r>
              <a:rPr lang="es-ES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+ </a:t>
            </a:r>
            <a:r>
              <a:rPr lang="es-ES" dirty="0" smtClean="0">
                <a:cs typeface="Times New Roman" panose="02020603050405020304" pitchFamily="18" charset="0"/>
              </a:rPr>
              <a:t>procedemos a darle un nombre y un valor a la nueva propiedad.</a:t>
            </a:r>
            <a:endParaRPr lang="es-ES" dirty="0"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83413"/>
          <a:stretch/>
        </p:blipFill>
        <p:spPr>
          <a:xfrm>
            <a:off x="1763688" y="2499742"/>
            <a:ext cx="5344467" cy="5760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76713"/>
          <a:stretch/>
        </p:blipFill>
        <p:spPr>
          <a:xfrm>
            <a:off x="1763688" y="3075806"/>
            <a:ext cx="5344467" cy="80878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FE6514E-87BD-4506-9EFD-AB8509C5368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1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7209" y="1419622"/>
            <a:ext cx="894679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hacer referencias a nuestras propiedades desde las pruebas estaremos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haciendo uso de la siguiente sintaxis:</a:t>
            </a:r>
          </a:p>
          <a:p>
            <a:pPr algn="just">
              <a:lnSpc>
                <a:spcPct val="150000"/>
              </a:lnSpc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Proyecto	${#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Project#Nombre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 la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s-ES" b="1" dirty="0"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1331640" y="29200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97209" y="3335531"/>
            <a:ext cx="89373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Este caso es para acceder a una determinada propiedad que pertenece al proyecto.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50B5C1-E06B-4F06-8A8F-2A7ED8B4C2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301185"/>
            <a:ext cx="46085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¿Qué es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en SoapUI?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1840" y="2384587"/>
            <a:ext cx="65990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crear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diferentes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niveles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61618" y="3503902"/>
            <a:ext cx="636481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hacer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referencia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nuestros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casos de pruebas y scripts de pruebas?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4"/>
          <p:cNvSpPr/>
          <p:nvPr/>
        </p:nvSpPr>
        <p:spPr>
          <a:xfrm>
            <a:off x="1929139" y="3557441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1"/>
          <p:cNvSpPr txBox="1"/>
          <p:nvPr/>
        </p:nvSpPr>
        <p:spPr>
          <a:xfrm>
            <a:off x="1929137" y="3607818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4"/>
          <p:cNvSpPr/>
          <p:nvPr/>
        </p:nvSpPr>
        <p:spPr>
          <a:xfrm>
            <a:off x="2567177" y="2288131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1"/>
          <p:cNvSpPr txBox="1"/>
          <p:nvPr/>
        </p:nvSpPr>
        <p:spPr>
          <a:xfrm>
            <a:off x="2561618" y="2290192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00601FA-6CD9-4959-AF5F-31EFBF467CB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0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6652" y="1203598"/>
            <a:ext cx="89373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ello nos dirigimos a solicitud de la ciudad capital y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ponemos la sintaxis mostrada anteriormente, quedando de la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siguiente manera.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79" y="1192858"/>
            <a:ext cx="2232248" cy="3581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b="68900"/>
          <a:stretch/>
        </p:blipFill>
        <p:spPr>
          <a:xfrm>
            <a:off x="206652" y="2686442"/>
            <a:ext cx="6277829" cy="119903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t="80240"/>
          <a:stretch/>
        </p:blipFill>
        <p:spPr>
          <a:xfrm>
            <a:off x="206652" y="3885472"/>
            <a:ext cx="6277830" cy="78311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49FBDDD-EF2B-4129-B3E3-2B7CB953CF2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1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6652" y="1203598"/>
            <a:ext cx="89373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Luego sustituimos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 de la propiedad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por una propiedad real del proyecto que tenga como valor el código ISO de un país para que nos devuelva la ciudad capital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del mismo. Para ello nos dirigimos al Proyecto Tutorial y creamos la propiedad </a:t>
            </a: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ISOPaís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con valor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como se muestra a continuación.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BED0F82-F3F2-4B50-BC5D-5C87A64F52F5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2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la </a:t>
            </a:r>
            <a:r>
              <a:rPr lang="en-US" altLang="ko-KR" sz="2800" dirty="0" err="1" smtClean="0"/>
              <a:t>propiedad</a:t>
            </a:r>
            <a:r>
              <a:rPr lang="en-US" altLang="ko-KR" sz="2800" dirty="0" smtClean="0"/>
              <a:t> ISOPaís </a:t>
            </a:r>
          </a:p>
          <a:p>
            <a:r>
              <a:rPr lang="en-US" altLang="ko-KR" sz="2800" dirty="0" smtClean="0"/>
              <a:t>para el proyecto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124B7E9-E8F9-49C2-B962-49A84048EA49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17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6652" y="1203598"/>
            <a:ext cx="893734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Lo próximo que vamos a hacer es tomar el nombre de esa propiedad(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ISOPaís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) y lo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vamos a sustituir por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 de la propiedad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quedando de la siguiente manera: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76313"/>
          <a:stretch/>
        </p:blipFill>
        <p:spPr>
          <a:xfrm>
            <a:off x="206652" y="3796689"/>
            <a:ext cx="8802976" cy="10793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68179"/>
          <a:stretch/>
        </p:blipFill>
        <p:spPr>
          <a:xfrm>
            <a:off x="206652" y="2050196"/>
            <a:ext cx="8802975" cy="17847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0110257-73D9-45E7-A347-5F8B5F23A32D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11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6652" y="1203598"/>
            <a:ext cx="89373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 si tomo ese nombre de propiedad y lo pongo en un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estSuite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accederemos 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esa propiedad de esta forma:</a:t>
            </a: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Conjunto de prueba	  $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{#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TestSuite#ISOPa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ís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555776" y="228371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95AA9D-8195-42A4-BF77-601000307B89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35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la </a:t>
            </a:r>
            <a:r>
              <a:rPr lang="en-US" altLang="ko-KR" sz="2800" dirty="0" err="1" smtClean="0"/>
              <a:t>propiedad</a:t>
            </a:r>
            <a:r>
              <a:rPr lang="en-US" altLang="ko-KR" sz="2800" dirty="0" smtClean="0"/>
              <a:t> ISOPaís </a:t>
            </a:r>
          </a:p>
          <a:p>
            <a:r>
              <a:rPr lang="en-US" altLang="ko-KR" sz="2800" dirty="0" smtClean="0"/>
              <a:t>para el conjunto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9583"/>
            <a:ext cx="9144000" cy="40839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85153C0-C8A2-4AE5-AD67-1A719E520683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8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67816"/>
          <a:stretch/>
        </p:blipFill>
        <p:spPr>
          <a:xfrm>
            <a:off x="207215" y="2180788"/>
            <a:ext cx="8541249" cy="167506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6652" y="1203598"/>
            <a:ext cx="893734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 vasta con poner la sintaxis anterior para que nos muestre la respuesta para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este caso.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77766"/>
          <a:stretch/>
        </p:blipFill>
        <p:spPr>
          <a:xfrm>
            <a:off x="206653" y="3828288"/>
            <a:ext cx="8541812" cy="116340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C9EF4CF-7A4F-4612-A185-DC25FDB3B5E3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0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6652" y="1203598"/>
            <a:ext cx="89373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manera similar para el caso de prueba sería la siguiente sintaxis:</a:t>
            </a: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Caso de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prueba	 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$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{#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TestCase#ISOPa</a:t>
            </a:r>
            <a:r>
              <a:rPr lang="es-E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ís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051720" y="1923678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8C313FC-08D5-4BC8-ADCD-44BB0709D914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0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la </a:t>
            </a:r>
            <a:r>
              <a:rPr lang="en-US" altLang="ko-KR" sz="2800" dirty="0" err="1" smtClean="0"/>
              <a:t>propiedad</a:t>
            </a:r>
            <a:r>
              <a:rPr lang="en-US" altLang="ko-KR" sz="2800" dirty="0" smtClean="0"/>
              <a:t> ISOPaís </a:t>
            </a:r>
          </a:p>
          <a:p>
            <a:r>
              <a:rPr lang="en-US" altLang="ko-KR" sz="2800" dirty="0" smtClean="0"/>
              <a:t>para el </a:t>
            </a:r>
            <a:r>
              <a:rPr lang="en-US" altLang="ko-KR" sz="2800" dirty="0" err="1" smtClean="0"/>
              <a:t>caso</a:t>
            </a:r>
            <a:r>
              <a:rPr lang="en-US" altLang="ko-KR" sz="2800" dirty="0" smtClean="0"/>
              <a:t>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4000" cy="408391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F61F74-137B-4BDE-82DA-F5C954370AB4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Referenciando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err="1" smtClean="0"/>
              <a:t>nuestras</a:t>
            </a:r>
            <a:r>
              <a:rPr lang="en-US" altLang="ko-KR" sz="2800" dirty="0" smtClean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6652" y="1203598"/>
            <a:ext cx="893734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 vasta con poner la sintaxis anterior para que nos muestre la respuesta a partir de una propiedad de un caso de prueba.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77766"/>
          <a:stretch/>
        </p:blipFill>
        <p:spPr>
          <a:xfrm>
            <a:off x="280282" y="3787274"/>
            <a:ext cx="8543186" cy="9868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b="67669"/>
          <a:stretch/>
        </p:blipFill>
        <p:spPr>
          <a:xfrm>
            <a:off x="280282" y="2112079"/>
            <a:ext cx="8543186" cy="169517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DA7A132-8B11-4AF9-8D2F-F92950C477FD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5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7504" y="1275606"/>
            <a:ext cx="89529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Una propiedad en SoapUI es usada como variable para almacenar cierta información a cualquier nivel, a la que podemos hacer referencia posteriormente desde nuestras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pruebas.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DAEA64B-4A67-4EF7-AC86-DF9C50A643A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la </a:t>
            </a:r>
            <a:r>
              <a:rPr lang="en-US" altLang="ko-KR" sz="2800" dirty="0" err="1" smtClean="0"/>
              <a:t>propiedad</a:t>
            </a:r>
            <a:r>
              <a:rPr lang="en-US" altLang="ko-KR" sz="2800" dirty="0" smtClean="0"/>
              <a:t> ISOPaís </a:t>
            </a:r>
          </a:p>
          <a:p>
            <a:r>
              <a:rPr lang="en-US" altLang="ko-KR" sz="2800" dirty="0" smtClean="0"/>
              <a:t>para el </a:t>
            </a:r>
            <a:r>
              <a:rPr lang="en-US" altLang="ko-KR" sz="2800" dirty="0" err="1" smtClean="0"/>
              <a:t>caso</a:t>
            </a:r>
            <a:r>
              <a:rPr lang="en-US" altLang="ko-KR" sz="2800" dirty="0" smtClean="0"/>
              <a:t>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203598"/>
            <a:ext cx="9144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sintaxis que usaremos para el caso de nuestros pasos de prueba sería la siguiente:</a:t>
            </a: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Paso de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prueba	 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$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{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Properties#ISOPa</a:t>
            </a:r>
            <a:r>
              <a:rPr lang="es-E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ís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907704" y="185167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3131840" y="2139702"/>
            <a:ext cx="0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96978" y="3558520"/>
            <a:ext cx="9144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Nota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importante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caso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usamos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Properties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porque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í fue como llamamos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el paso de prueba cuando fue creado, ver diapositiva 17.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7E863F3-5F64-46AF-BC63-5D9C1DE25490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7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la </a:t>
            </a:r>
            <a:r>
              <a:rPr lang="en-US" altLang="ko-KR" sz="2800" dirty="0" err="1" smtClean="0"/>
              <a:t>propiedad</a:t>
            </a:r>
            <a:r>
              <a:rPr lang="en-US" altLang="ko-KR" sz="2800" dirty="0" smtClean="0"/>
              <a:t> ISOPaís </a:t>
            </a:r>
          </a:p>
          <a:p>
            <a:r>
              <a:rPr lang="en-US" altLang="ko-KR" sz="2800" dirty="0" smtClean="0"/>
              <a:t>para el </a:t>
            </a:r>
            <a:r>
              <a:rPr lang="en-US" altLang="ko-KR" sz="2800" dirty="0" err="1" smtClean="0"/>
              <a:t>paso</a:t>
            </a:r>
            <a:r>
              <a:rPr lang="en-US" altLang="ko-KR" sz="2800" dirty="0" smtClean="0"/>
              <a:t>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582"/>
            <a:ext cx="9143999" cy="40834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3798F1-5F41-44A8-8C8D-6A8DB807DDBE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3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nuestras</a:t>
            </a:r>
            <a:r>
              <a:rPr lang="en-US" altLang="ko-KR" sz="2800" dirty="0"/>
              <a:t> pruebas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76241"/>
          <a:stretch/>
        </p:blipFill>
        <p:spPr>
          <a:xfrm>
            <a:off x="181039" y="3817030"/>
            <a:ext cx="8654381" cy="13264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68744"/>
          <a:stretch/>
        </p:blipFill>
        <p:spPr>
          <a:xfrm>
            <a:off x="181039" y="2084999"/>
            <a:ext cx="8654381" cy="174505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5442" y="1173375"/>
            <a:ext cx="91440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Ahora vasta con poner la sintaxis anterior para que nos muestre la respuesta a partir de una propiedad de un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paso de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prueba.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4A80478-EE61-4951-A312-414F473223F3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7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9512" y="1491630"/>
            <a:ext cx="50006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 el fin de obtener y establecer propiedades SoapUI brinda los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Groovy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Script. Para ello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damos clic derecho sobre nuestro caso de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Prueba y seleccionamos la opción </a:t>
            </a: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Add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Step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/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Groovy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Script.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1" y="1173375"/>
            <a:ext cx="3600400" cy="3606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878FC7C-4E3D-4840-AB7E-97CEF5A99E25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5442" y="1173375"/>
            <a:ext cx="9068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esta manera se nos muestra la siguiente ventana donde debemos especificar el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 y seguidamente presionar el botón OK.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643758"/>
            <a:ext cx="262890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D53E4B4-C1F6-41F8-8EE6-25818781CD05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1590"/>
            <a:ext cx="9144000" cy="4011910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332785F-4E96-4FD3-86D2-7CE19778512E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1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84131"/>
          <a:stretch/>
        </p:blipFill>
        <p:spPr>
          <a:xfrm>
            <a:off x="450347" y="2524603"/>
            <a:ext cx="7992888" cy="6480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63475"/>
          <a:stretch/>
        </p:blipFill>
        <p:spPr>
          <a:xfrm>
            <a:off x="450347" y="3172675"/>
            <a:ext cx="7992888" cy="149163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5442" y="1173375"/>
            <a:ext cx="906855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partir de la línea de código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log.info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podemos imprimir en pantalla lo que deseemos y ejecutarlo con el icono que se muestra subrayado en la imagen.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F0B4087-4544-439C-98BD-F7D96A414AA6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7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partir de la línea 2 podemos almacenar en la variable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PropiedadNombreProyecto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propiedad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del proyecto y en la línea 3 la exponemos en pantalla como se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muestra en la imagen.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0" y="2787774"/>
            <a:ext cx="8555682" cy="1684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E50010-6D98-4EEF-A71B-22F4A7BE2C06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 smtClean="0"/>
              <a:t>nuestros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Lo anterior lo podemos comprobar yendo al proyecto en cuestión y comprobando que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propiedad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tiene el valor que se imprime en pantalla como se muestra 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continuación.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1B2DB8A-6DE9-4BAA-94D4-9E13397A5D14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3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CF6FFA-344C-4158-99D8-D7DA6B9E64AD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94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proyecto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7504" y="1275606"/>
            <a:ext cx="895294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agregar una propiedad en SoapUI a nivel de proyecto damos doble clic en él, 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seleccionamos la pestaña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 seguidamente seleccionamos el icono </a:t>
            </a:r>
            <a:r>
              <a:rPr lang="es-ES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+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como se muestra a continuación.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1F28F6-4256-464A-B48F-1E6EE40112A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5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Si desea obtener la propiedad Nombre2 del conjunto de prueba sería como se muestra en las líneas 5 y 6.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5" y="2211710"/>
            <a:ext cx="8536632" cy="2116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995249E-B06C-48CD-902B-D7FAD677C6A5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08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Y de igual forma lo comprobamos yendo al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estSuite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en cuestión y comprobando que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propiedad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Nombre2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tiene el valor que se imprime en pantalla como se muestra 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continuación.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8E65FFE-8355-4331-AEAB-6455FA6D9877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8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15"/>
            <a:ext cx="9144000" cy="51457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1641DA-7875-475B-80BE-0141C44FB177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2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Si desea obtener la propiedad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Nombre3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del caso de prueba sería como se muestra en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las líneas 8 y 9.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0" y="2072088"/>
            <a:ext cx="8497961" cy="2844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25C13FB-5697-448B-AFCC-449AC7AAF826}" type="slidenum">
              <a:rPr lang="es-ES" smtClean="0"/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1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Y de igual forma lo comprobamos yendo al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TestCase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en cuestión y comprobando que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propiedad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Nombre3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tiene el valor que se imprime en pantalla como se muestra 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continuación.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A7AAE66-FD20-4BB1-AF42-E19CCE203FF2}" type="slidenum">
              <a:rPr lang="es-ES" smtClean="0"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1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7"/>
            <a:ext cx="9144000" cy="51317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0AF6B6A-C139-4795-A7F2-E3D5024F4EC0}" type="slidenum">
              <a:rPr lang="es-ES" smtClean="0"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20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 smtClean="0"/>
              <a:t>nuestros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Si desea obtener la propiedad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Nombre4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del paso de prueba sería como se muestra en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las líneas 11 y 12.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96705"/>
            <a:ext cx="7917135" cy="2870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F16D91-AD4F-42F0-A89B-81693EA64698}" type="slidenum">
              <a:rPr lang="es-ES" smtClean="0"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9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442" y="1173375"/>
            <a:ext cx="9068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Y de igual forma lo comprobamos yendo al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TestStep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en cuestión y comprobando que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propiedad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Nombre4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tiene el valor que se imprime en pantalla como se muestra 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continuación.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12203"/>
            <a:ext cx="8589044" cy="2120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619B1B-0DD6-43DF-A5BB-FD11B072D9F2}" type="slidenum">
              <a:rPr lang="es-ES" smtClean="0"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2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7504" y="1978841"/>
            <a:ext cx="42085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obtener propiedades del sistema o del entorno, primero que todo nos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dirigimos a la opción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Help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del menú y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seleccionamos la opción System </a:t>
            </a:r>
          </a:p>
          <a:p>
            <a:pPr algn="just">
              <a:lnSpc>
                <a:spcPct val="150000"/>
              </a:lnSpc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395" y="1401642"/>
            <a:ext cx="4581525" cy="3324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2C8DFF5-D30B-481A-821E-CE69C9A835F0}" type="slidenum">
              <a:rPr lang="es-ES" smtClean="0"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0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7504" y="1978841"/>
            <a:ext cx="42085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esta manera se nos muestra la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siguiente ventana donde podemos ver en detalle cada una de las propiedades del sistema.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30" y="1419622"/>
            <a:ext cx="4717266" cy="3155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9FFAB75-6A16-4052-950C-79481B3AB1F0}" type="slidenum">
              <a:rPr lang="es-ES" smtClean="0"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94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55576" y="9875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1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71800" y="42999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2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19672" y="35078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3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0218853-8338-4970-823E-69AFD5BB3D4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8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1203598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Por ejemplo, si queremos acceder al usuario del sistema seria a partir de las líneas de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comando que se muestran subrayadas en la imagen 2.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75075"/>
            <a:ext cx="2880138" cy="1931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73" y="2173514"/>
            <a:ext cx="5914392" cy="255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3278D7E-E38A-43AD-B1C9-B56D696ADE3D}" type="slidenum">
              <a:rPr lang="es-ES" smtClean="0"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4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altLang="ko-KR" sz="2800" dirty="0" err="1"/>
              <a:t>Referenciando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propiedades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desde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 err="1"/>
              <a:t>n</a:t>
            </a:r>
            <a:r>
              <a:rPr lang="en-US" altLang="ko-KR" sz="2800" dirty="0" err="1" smtClean="0"/>
              <a:t>uestros</a:t>
            </a:r>
            <a:r>
              <a:rPr lang="en-US" altLang="ko-KR" sz="2800" dirty="0" smtClean="0"/>
              <a:t> scripts de prueba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7504" y="1027145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obtener propiedades de entorno seria con el nombre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nv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 el nombre de la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propiedad como se muestra en la imagen.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22354"/>
            <a:ext cx="7663011" cy="2825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02854" y="4774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3E691E6-3D35-4AE0-BC34-E694A3AA6184}" type="slidenum">
              <a:rPr lang="es-ES" smtClean="0"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5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3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proyecto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2017" y="1275606"/>
            <a:ext cx="895294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Posteriormente especificamos un nombre y un valor para dicha propiedad.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566"/>
          <a:stretch/>
        </p:blipFill>
        <p:spPr>
          <a:xfrm>
            <a:off x="142017" y="2427734"/>
            <a:ext cx="8672462" cy="1947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22D301D-8928-45F9-B798-EC3DEC8A23F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6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conjunto </a:t>
            </a:r>
          </a:p>
          <a:p>
            <a:r>
              <a:rPr lang="en-US" altLang="ko-KR" sz="2800" dirty="0" smtClean="0"/>
              <a:t>de prueba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510" y="1275606"/>
            <a:ext cx="913249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agregar una propiedad en SoapUI a nivel de conjunto de prueba damos doble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clic en él, seleccionamos la pestaña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Properties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 seguidamente seleccionamos el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icono </a:t>
            </a:r>
            <a:r>
              <a:rPr lang="es-ES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+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como se muestra a continuación.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092D8E2-B2F3-41FE-8C45-FF89A1EB755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3FFBECF-2727-4CB3-8782-3F3FC98F2CE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2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</a:t>
            </a:r>
            <a:r>
              <a:rPr lang="en-US" altLang="ko-KR" sz="2800" dirty="0" err="1" smtClean="0"/>
              <a:t>propiedades</a:t>
            </a:r>
            <a:r>
              <a:rPr lang="en-US" altLang="ko-KR" sz="2800" dirty="0" smtClean="0"/>
              <a:t> a </a:t>
            </a:r>
            <a:r>
              <a:rPr lang="en-US" altLang="ko-KR" sz="2800" dirty="0" err="1" smtClean="0"/>
              <a:t>nivel</a:t>
            </a:r>
            <a:r>
              <a:rPr lang="en-US" altLang="ko-KR" sz="2800" dirty="0" smtClean="0"/>
              <a:t> de conjunto</a:t>
            </a:r>
          </a:p>
          <a:p>
            <a:r>
              <a:rPr lang="en-US" altLang="ko-KR" sz="2800" dirty="0" smtClean="0"/>
              <a:t> de prueba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17" y="1131590"/>
            <a:ext cx="913249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Posteriormente especificamos un nombre y un valor para esta propiedad.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7694"/>
            <a:ext cx="8754566" cy="1797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8769978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97EC498-705E-484C-AF31-B5FCD6C6680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0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1443</Words>
  <Application>Microsoft Office PowerPoint</Application>
  <PresentationFormat>Presentación en pantalla (16:9)</PresentationFormat>
  <Paragraphs>266</Paragraphs>
  <Slides>52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384</cp:revision>
  <dcterms:created xsi:type="dcterms:W3CDTF">2016-12-05T23:26:54Z</dcterms:created>
  <dcterms:modified xsi:type="dcterms:W3CDTF">2022-06-21T01:01:46Z</dcterms:modified>
</cp:coreProperties>
</file>