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346" r:id="rId6"/>
    <p:sldId id="316" r:id="rId7"/>
    <p:sldId id="347" r:id="rId8"/>
    <p:sldId id="348" r:id="rId9"/>
    <p:sldId id="349" r:id="rId10"/>
    <p:sldId id="350" r:id="rId11"/>
    <p:sldId id="353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8" autoAdjust="0"/>
  </p:normalViewPr>
  <p:slideViewPr>
    <p:cSldViewPr>
      <p:cViewPr varScale="1">
        <p:scale>
          <a:sx n="76" d="100"/>
          <a:sy n="76" d="100"/>
        </p:scale>
        <p:origin x="1206" y="5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SoapUI puede analizar </a:t>
            </a:r>
            <a:r>
              <a:rPr lang="es-ES" dirty="0" err="1"/>
              <a:t>wsdl</a:t>
            </a:r>
            <a:r>
              <a:rPr lang="es-ES" dirty="0"/>
              <a:t> para crear peticiones api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200" dirty="0" smtClean="0"/>
              <a:t>En la línea 3 se imprime el valor que tenía la propiedad Nombre, en la línea 4 se modifica el valor de la propiedad y en la línea 5 se muestra el nuevo valor.</a:t>
            </a:r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Modificando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8" y="1347614"/>
            <a:ext cx="905625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modificadas</a:t>
            </a:r>
            <a:r>
              <a:rPr lang="en-US" dirty="0" smtClean="0"/>
              <a:t>, y para </a:t>
            </a:r>
            <a:r>
              <a:rPr lang="en-US" dirty="0" err="1" smtClean="0"/>
              <a:t>ello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sintaxis</a:t>
            </a:r>
            <a:r>
              <a:rPr lang="en-US" dirty="0" smtClean="0"/>
              <a:t> anterior, solo que </a:t>
            </a:r>
            <a:r>
              <a:rPr lang="en-US" dirty="0" err="1" smtClean="0"/>
              <a:t>cambiamos</a:t>
            </a:r>
            <a:r>
              <a:rPr lang="en-US" dirty="0" smtClean="0"/>
              <a:t> </a:t>
            </a:r>
            <a:r>
              <a:rPr lang="en-US" b="1" dirty="0" err="1" smtClean="0"/>
              <a:t>getPropertyValue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setPropertyValue</a:t>
            </a:r>
            <a:r>
              <a:rPr lang="en-US" b="1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la </a:t>
            </a:r>
            <a:r>
              <a:rPr lang="en-US" dirty="0" err="1" smtClean="0"/>
              <a:t>demostración</a:t>
            </a:r>
            <a:r>
              <a:rPr lang="en-US" dirty="0" smtClean="0"/>
              <a:t> se </a:t>
            </a:r>
            <a:r>
              <a:rPr lang="en-US" dirty="0" err="1" smtClean="0"/>
              <a:t>creo</a:t>
            </a:r>
            <a:r>
              <a:rPr lang="en-US" dirty="0" smtClean="0"/>
              <a:t> un Nuevo Groovy Script con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setProperties</a:t>
            </a:r>
            <a:r>
              <a:rPr lang="en-US" dirty="0" smtClean="0"/>
              <a:t>. (</a:t>
            </a:r>
            <a:r>
              <a:rPr lang="en-US" dirty="0" err="1"/>
              <a:t>R</a:t>
            </a:r>
            <a:r>
              <a:rPr lang="en-US" dirty="0" err="1" smtClean="0"/>
              <a:t>epetir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 4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recuerda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).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70285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4CDD0A6-4999-48AD-9287-523DCB35642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8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Modificando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8" y="1347614"/>
            <a:ext cx="90562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proyecto </a:t>
            </a:r>
            <a:r>
              <a:rPr lang="en-US" dirty="0" err="1" smtClean="0"/>
              <a:t>ser</a:t>
            </a:r>
            <a:r>
              <a:rPr lang="es-ES" dirty="0" err="1" smtClean="0"/>
              <a:t>ía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sz="1600" b="1" dirty="0" err="1"/>
              <a:t>testRunner.testCase.testSuite.project.setPropertyValue</a:t>
            </a:r>
            <a:r>
              <a:rPr lang="es-ES" sz="1600" b="1" dirty="0" smtClean="0"/>
              <a:t>(“Propiedad", “Nuevo valor")</a:t>
            </a:r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" y="2754574"/>
            <a:ext cx="8926129" cy="1891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19973" y="477132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E38A71D-43E2-47B0-93B9-5F0A20676B91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8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Modificando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8" y="1347614"/>
            <a:ext cx="90562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conjunto de prueba </a:t>
            </a:r>
            <a:r>
              <a:rPr lang="en-US" dirty="0" err="1" smtClean="0"/>
              <a:t>ser</a:t>
            </a:r>
            <a:r>
              <a:rPr lang="es-ES" dirty="0" err="1" smtClean="0"/>
              <a:t>ía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sz="1600" b="1" dirty="0" err="1" smtClean="0"/>
              <a:t>testRunner.testCase.testSuite.setPropertyValue</a:t>
            </a:r>
            <a:r>
              <a:rPr lang="es-ES" sz="1600" b="1" dirty="0" smtClean="0"/>
              <a:t>(“Propiedad", “Nuevo valor")</a:t>
            </a:r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" y="2734126"/>
            <a:ext cx="8976386" cy="2037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6DAA507-D570-4CBC-A6EF-3F8EC5A48E5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Modificando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8" y="1347614"/>
            <a:ext cx="90562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r>
              <a:rPr lang="en-US" dirty="0" smtClean="0"/>
              <a:t> de prueba </a:t>
            </a:r>
            <a:r>
              <a:rPr lang="en-US" dirty="0" err="1" smtClean="0"/>
              <a:t>ser</a:t>
            </a:r>
            <a:r>
              <a:rPr lang="es-ES" dirty="0" err="1" smtClean="0"/>
              <a:t>ía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sz="1600" b="1" dirty="0" err="1" smtClean="0"/>
              <a:t>testRunner.testCase.setPropertyValue</a:t>
            </a:r>
            <a:r>
              <a:rPr lang="es-ES" sz="1600" b="1" dirty="0" smtClean="0"/>
              <a:t>(“Propiedad", “Nuevo valor")</a:t>
            </a:r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0" y="2643758"/>
            <a:ext cx="8942810" cy="2096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821462-48F6-4A9F-904F-C1D93F2C198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0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Modificando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8" y="1347614"/>
            <a:ext cx="90562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paso</a:t>
            </a:r>
            <a:r>
              <a:rPr lang="en-US" dirty="0" smtClean="0"/>
              <a:t> de prueba </a:t>
            </a:r>
            <a:r>
              <a:rPr lang="en-US" dirty="0" err="1" smtClean="0"/>
              <a:t>ser</a:t>
            </a:r>
            <a:r>
              <a:rPr lang="es-ES" dirty="0" err="1" smtClean="0"/>
              <a:t>ía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sz="1600" b="1" dirty="0" err="1" smtClean="0"/>
              <a:t>testRunner.testCase.getTestStepByName</a:t>
            </a:r>
            <a:r>
              <a:rPr lang="es-ES" sz="1600" b="1" dirty="0" smtClean="0"/>
              <a:t>(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Nombre</a:t>
            </a:r>
            <a:r>
              <a:rPr lang="en-US" sz="1600" b="1" dirty="0" smtClean="0"/>
              <a:t> del </a:t>
            </a:r>
            <a:r>
              <a:rPr lang="en-US" sz="1600" b="1" dirty="0" err="1" smtClean="0"/>
              <a:t>paso</a:t>
            </a:r>
            <a:r>
              <a:rPr lang="en-US" sz="1600" b="1" dirty="0" smtClean="0"/>
              <a:t> de prueba”</a:t>
            </a:r>
            <a:r>
              <a:rPr lang="es-ES" sz="1600" b="1" dirty="0" smtClean="0"/>
              <a:t>).</a:t>
            </a:r>
          </a:p>
          <a:p>
            <a:pPr algn="just"/>
            <a:r>
              <a:rPr lang="es-ES" sz="1600" b="1" dirty="0" err="1" smtClean="0"/>
              <a:t>setPropertyValue</a:t>
            </a:r>
            <a:r>
              <a:rPr lang="es-ES" sz="1600" b="1" dirty="0" smtClean="0"/>
              <a:t>(“Propiedad", “Nuevo valor")</a:t>
            </a:r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4" y="2715766"/>
            <a:ext cx="8699698" cy="1944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52FC6D-C2DC-4B80-9D22-81183A879301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7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diferentes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niveles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5" y="1376292"/>
            <a:ext cx="8933111" cy="1944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03385" y="3832424"/>
            <a:ext cx="9056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existencia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es </a:t>
            </a:r>
            <a:r>
              <a:rPr lang="en-US" dirty="0" err="1" smtClean="0"/>
              <a:t>comprobable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niveles</a:t>
            </a:r>
            <a:r>
              <a:rPr lang="en-US" dirty="0" smtClean="0"/>
              <a:t> a </a:t>
            </a:r>
          </a:p>
          <a:p>
            <a:pPr algn="just"/>
            <a:r>
              <a:rPr lang="en-US" dirty="0" err="1" smtClean="0"/>
              <a:t>trav</a:t>
            </a:r>
            <a:r>
              <a:rPr lang="es-ES" dirty="0" smtClean="0"/>
              <a:t>é</a:t>
            </a:r>
            <a:r>
              <a:rPr lang="en-US" dirty="0" smtClean="0"/>
              <a:t>s del </a:t>
            </a:r>
            <a:r>
              <a:rPr lang="en-US" dirty="0" err="1" smtClean="0"/>
              <a:t>apartado</a:t>
            </a:r>
            <a:r>
              <a:rPr lang="en-US" dirty="0" smtClean="0"/>
              <a:t> </a:t>
            </a:r>
            <a:r>
              <a:rPr lang="en-US" b="1" dirty="0" smtClean="0"/>
              <a:t>Properties</a:t>
            </a:r>
            <a:endParaRPr lang="es-ES" sz="1600" b="1" dirty="0" smtClean="0"/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914CE0-B5EA-4CD1-B531-D84CE28765C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Evidencia</a:t>
            </a:r>
            <a:r>
              <a:rPr lang="en-US" altLang="ko-KR" sz="2800" dirty="0" smtClean="0"/>
              <a:t> de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adicionada</a:t>
            </a:r>
            <a:r>
              <a:rPr lang="en-US" altLang="ko-KR" sz="2800" dirty="0" smtClean="0"/>
              <a:t> en el proyecto Tutorial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6600E9A-7100-4A6C-8D93-96CFF5652828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3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</a:p>
          <a:p>
            <a:r>
              <a:rPr lang="en-US" altLang="ko-KR" sz="2800" dirty="0" err="1" smtClean="0"/>
              <a:t>diferentes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niveles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03385" y="3832424"/>
            <a:ext cx="9056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ausencia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es </a:t>
            </a:r>
            <a:r>
              <a:rPr lang="en-US" dirty="0" err="1" smtClean="0"/>
              <a:t>comprobable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niveles</a:t>
            </a:r>
            <a:r>
              <a:rPr lang="en-US" dirty="0" smtClean="0"/>
              <a:t> a </a:t>
            </a:r>
          </a:p>
          <a:p>
            <a:pPr algn="just"/>
            <a:r>
              <a:rPr lang="en-US" dirty="0" err="1" smtClean="0"/>
              <a:t>trav</a:t>
            </a:r>
            <a:r>
              <a:rPr lang="es-ES" dirty="0" smtClean="0"/>
              <a:t>é</a:t>
            </a:r>
            <a:r>
              <a:rPr lang="en-US" dirty="0" smtClean="0"/>
              <a:t>s del </a:t>
            </a:r>
            <a:r>
              <a:rPr lang="en-US" dirty="0" err="1" smtClean="0"/>
              <a:t>apartado</a:t>
            </a:r>
            <a:r>
              <a:rPr lang="en-US" dirty="0" smtClean="0"/>
              <a:t> </a:t>
            </a:r>
            <a:r>
              <a:rPr lang="en-US" b="1" dirty="0" smtClean="0"/>
              <a:t>Properties</a:t>
            </a:r>
            <a:endParaRPr lang="es-ES" sz="1600" b="1" dirty="0" smtClean="0"/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" y="1419622"/>
            <a:ext cx="8886666" cy="2067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679D04E-1C6A-434D-A12D-1A74EEAFEC5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0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Evidencia</a:t>
            </a:r>
            <a:r>
              <a:rPr lang="en-US" altLang="ko-KR" sz="2800" dirty="0" smtClean="0"/>
              <a:t> de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eliminada</a:t>
            </a:r>
            <a:r>
              <a:rPr lang="en-US" altLang="ko-KR" sz="2800" dirty="0" smtClean="0"/>
              <a:t> en el proyecto Tutorial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" y="1059582"/>
            <a:ext cx="9125444" cy="408391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97499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F085FCF-1FB7-4F09-A43D-10A9A09178C0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7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Recorriendo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las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87749" y="1282283"/>
            <a:ext cx="9056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al </a:t>
            </a:r>
            <a:r>
              <a:rPr lang="en-US" dirty="0" err="1" smtClean="0"/>
              <a:t>nivel</a:t>
            </a:r>
            <a:r>
              <a:rPr lang="en-US" dirty="0" smtClean="0"/>
              <a:t> del </a:t>
            </a:r>
            <a:r>
              <a:rPr lang="en-US" dirty="0" err="1" smtClean="0"/>
              <a:t>testCase</a:t>
            </a:r>
            <a:r>
              <a:rPr lang="en-US" dirty="0" smtClean="0"/>
              <a:t>.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valor </a:t>
            </a:r>
            <a:r>
              <a:rPr lang="en-US" dirty="0" err="1" smtClean="0"/>
              <a:t>asociado</a:t>
            </a:r>
            <a:r>
              <a:rPr lang="en-US" dirty="0" smtClean="0"/>
              <a:t>. </a:t>
            </a:r>
            <a:endParaRPr lang="es-ES" sz="1600" b="1" dirty="0" smtClean="0"/>
          </a:p>
          <a:p>
            <a:pPr algn="just"/>
            <a:endParaRPr lang="es-ES" sz="1600" b="1" dirty="0"/>
          </a:p>
          <a:p>
            <a:pPr algn="just"/>
            <a:r>
              <a:rPr lang="en-US" sz="1600" b="1" dirty="0" smtClean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1" y="2348666"/>
            <a:ext cx="8867526" cy="2097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19973" y="477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7A6BE-9D8E-4784-8508-A1B83AE57B9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5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191691"/>
            <a:ext cx="46085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obtener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través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scripts?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839" y="3354753"/>
            <a:ext cx="6599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adicionar propiedades a través de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Scripts?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modificar propiedades a través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Scripts?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095520" y="318976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110359" y="3234313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5F3970C-ADF7-40EC-A2BF-5CF6FE8B619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343892" y="2163004"/>
            <a:ext cx="56926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recorrer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todas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las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SOAP 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través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scripts?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xmlns="" id="{986AD1DB-7B5A-CAE9-43A6-6543A2F0D6DD}"/>
              </a:ext>
            </a:extLst>
          </p:cNvPr>
          <p:cNvSpPr txBox="1"/>
          <p:nvPr/>
        </p:nvSpPr>
        <p:spPr>
          <a:xfrm>
            <a:off x="3851920" y="1337561"/>
            <a:ext cx="64741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eliminar propiedades a través de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Scripts?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13EC3-67D4-431E-BC1C-F5AD492B643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01202" y="1333003"/>
            <a:ext cx="5620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 </a:t>
            </a:r>
            <a:r>
              <a:rPr lang="en-US" dirty="0" smtClean="0"/>
              <a:t>primero, </a:t>
            </a:r>
            <a:r>
              <a:rPr lang="en-US" dirty="0" err="1" smtClean="0"/>
              <a:t>ser</a:t>
            </a:r>
            <a:r>
              <a:rPr lang="es-ES" dirty="0"/>
              <a:t>á crear un nuevo </a:t>
            </a:r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/>
              <a:t>Script.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ello </a:t>
            </a:r>
            <a:r>
              <a:rPr lang="es-ES" dirty="0" smtClean="0"/>
              <a:t>presiona clic </a:t>
            </a:r>
            <a:r>
              <a:rPr lang="es-ES" dirty="0"/>
              <a:t>derecho </a:t>
            </a:r>
            <a:r>
              <a:rPr lang="es-ES" dirty="0" smtClean="0"/>
              <a:t>sobre </a:t>
            </a:r>
            <a:r>
              <a:rPr lang="es-ES" dirty="0"/>
              <a:t>el caso de </a:t>
            </a:r>
            <a:endParaRPr lang="es-ES" dirty="0" smtClean="0"/>
          </a:p>
          <a:p>
            <a:r>
              <a:rPr lang="es-ES" dirty="0" smtClean="0"/>
              <a:t>prueba y selecciona la opción </a:t>
            </a:r>
            <a:r>
              <a:rPr lang="es-ES" b="1" dirty="0" smtClean="0"/>
              <a:t>Add </a:t>
            </a:r>
            <a:r>
              <a:rPr lang="es-ES" b="1" dirty="0" err="1" smtClean="0"/>
              <a:t>Step</a:t>
            </a:r>
            <a:r>
              <a:rPr lang="es-ES" b="1" dirty="0" smtClean="0"/>
              <a:t>/</a:t>
            </a:r>
            <a:r>
              <a:rPr lang="es-ES" b="1" dirty="0" err="1" smtClean="0"/>
              <a:t>Groovy</a:t>
            </a:r>
            <a:r>
              <a:rPr lang="es-ES" b="1" dirty="0" smtClean="0"/>
              <a:t> </a:t>
            </a:r>
          </a:p>
          <a:p>
            <a:r>
              <a:rPr lang="es-ES" b="1" dirty="0" smtClean="0"/>
              <a:t>Script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 Luego se muestra la siguiente ventana donde </a:t>
            </a:r>
          </a:p>
          <a:p>
            <a:r>
              <a:rPr lang="es-ES" dirty="0" smtClean="0"/>
              <a:t>especifica el </a:t>
            </a:r>
            <a:r>
              <a:rPr lang="es-ES" dirty="0"/>
              <a:t>nombre y </a:t>
            </a:r>
            <a:r>
              <a:rPr lang="es-ES" dirty="0" smtClean="0"/>
              <a:t>presiona el </a:t>
            </a:r>
            <a:r>
              <a:rPr lang="es-ES" dirty="0"/>
              <a:t>botón OK.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5B5E7BCC-4453-6073-B8D6-F4DA0431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84" y="1178885"/>
            <a:ext cx="3024336" cy="2785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F0ABD7FD-AC8B-A77A-7FFF-1E31CCB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77" y="3906077"/>
            <a:ext cx="2016225" cy="937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43FBC-74E4-41B1-9454-D9E61B16BB06}" type="slidenum">
              <a:rPr lang="es-ES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79175" y="1405394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Proyecto </a:t>
            </a:r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sintaxis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/>
              <a:t>testRunner.testCase.testSuite.project.getPropertyValue</a:t>
            </a:r>
            <a:r>
              <a:rPr lang="en-US" sz="1600" b="1" dirty="0"/>
              <a:t>(“</a:t>
            </a:r>
            <a:r>
              <a:rPr lang="en-US" sz="1600" b="1" dirty="0" err="1"/>
              <a:t>el</a:t>
            </a:r>
            <a:r>
              <a:rPr lang="en-US" sz="1600" b="1" dirty="0"/>
              <a:t> </a:t>
            </a:r>
            <a:r>
              <a:rPr lang="en-US" sz="1600" b="1" dirty="0" err="1"/>
              <a:t>nombre</a:t>
            </a:r>
            <a:r>
              <a:rPr lang="en-US" sz="1600" b="1" dirty="0"/>
              <a:t> de la </a:t>
            </a:r>
            <a:r>
              <a:rPr lang="en-US" sz="1600" b="1" dirty="0" err="1"/>
              <a:t>propiedad</a:t>
            </a:r>
            <a:r>
              <a:rPr lang="en-US" sz="1600" b="1" dirty="0"/>
              <a:t>”)</a:t>
            </a:r>
            <a:endParaRPr lang="es-ES" sz="1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1" y="2907358"/>
            <a:ext cx="8947425" cy="1694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722991-F8CF-4411-A40C-AF6AE36CFBCD}" type="slidenum">
              <a:rPr lang="es-ES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52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215516" y="1312648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conjunto de prueba </a:t>
            </a:r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</a:p>
          <a:p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/>
              <a:t>testRunner.testCase.testSuite.getPropertyValue</a:t>
            </a:r>
            <a:r>
              <a:rPr lang="en-US" sz="1600" b="1" dirty="0"/>
              <a:t>(“el </a:t>
            </a:r>
            <a:r>
              <a:rPr lang="en-US" sz="1600" b="1" dirty="0" err="1"/>
              <a:t>nombre</a:t>
            </a:r>
            <a:r>
              <a:rPr lang="en-US" sz="1600" b="1" dirty="0"/>
              <a:t> de la </a:t>
            </a:r>
            <a:r>
              <a:rPr lang="en-US" sz="1600" b="1" dirty="0" err="1"/>
              <a:t>propiedad</a:t>
            </a:r>
            <a:r>
              <a:rPr lang="en-US" sz="1600" b="1" dirty="0"/>
              <a:t>”)</a:t>
            </a:r>
            <a:endParaRPr lang="es-E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4" y="2906942"/>
            <a:ext cx="8830758" cy="1744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62F9BB-F156-445B-95BB-54AD06C82C5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93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215516" y="1312648"/>
            <a:ext cx="878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prueba </a:t>
            </a:r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</a:p>
          <a:p>
            <a:r>
              <a:rPr lang="en-US" dirty="0" err="1"/>
              <a:t>sintaxis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/>
              <a:t>testRunner.testCase.getPropertyValue</a:t>
            </a:r>
            <a:r>
              <a:rPr lang="en-US" sz="1600" b="1" dirty="0"/>
              <a:t>(“</a:t>
            </a:r>
            <a:r>
              <a:rPr lang="en-US" sz="1600" b="1" dirty="0" err="1"/>
              <a:t>el</a:t>
            </a:r>
            <a:r>
              <a:rPr lang="en-US" sz="1600" b="1" dirty="0"/>
              <a:t> </a:t>
            </a:r>
            <a:r>
              <a:rPr lang="en-US" sz="1600" b="1" dirty="0" err="1"/>
              <a:t>nombre</a:t>
            </a:r>
            <a:r>
              <a:rPr lang="en-US" sz="1600" b="1" dirty="0"/>
              <a:t> de la </a:t>
            </a:r>
            <a:r>
              <a:rPr lang="en-US" sz="1600" b="1" dirty="0" err="1"/>
              <a:t>propiedad</a:t>
            </a:r>
            <a:r>
              <a:rPr lang="en-US" sz="1600" b="1" dirty="0"/>
              <a:t>”)</a:t>
            </a:r>
            <a:endParaRPr lang="es-ES" sz="16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3" y="3009328"/>
            <a:ext cx="8800281" cy="1669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8FC8460-6D2E-4136-9884-A1E4EE0DC4E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0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79512" y="1203598"/>
            <a:ext cx="87849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 smtClean="0"/>
              <a:t>paso</a:t>
            </a:r>
            <a:r>
              <a:rPr lang="en-US" dirty="0" smtClean="0"/>
              <a:t> de </a:t>
            </a:r>
            <a:r>
              <a:rPr lang="en-US" dirty="0"/>
              <a:t>prueba </a:t>
            </a:r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</a:p>
          <a:p>
            <a:r>
              <a:rPr lang="en-US" dirty="0" err="1"/>
              <a:t>sintaxis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/>
              <a:t>testRunner.testCase</a:t>
            </a:r>
            <a:r>
              <a:rPr lang="en-US" sz="1600" b="1" dirty="0"/>
              <a:t>. </a:t>
            </a:r>
            <a:r>
              <a:rPr lang="en-US" sz="1600" b="1" dirty="0" err="1" smtClean="0"/>
              <a:t>getTestStepByName</a:t>
            </a:r>
            <a:r>
              <a:rPr lang="en-US" sz="1600" b="1" dirty="0" smtClean="0"/>
              <a:t>(“</a:t>
            </a:r>
            <a:r>
              <a:rPr lang="en-US" sz="1600" b="1" dirty="0" err="1" smtClean="0"/>
              <a:t>Nombre</a:t>
            </a:r>
            <a:r>
              <a:rPr lang="en-US" sz="1600" b="1" dirty="0" smtClean="0"/>
              <a:t> del </a:t>
            </a:r>
            <a:r>
              <a:rPr lang="en-US" sz="1600" b="1" dirty="0" err="1" smtClean="0"/>
              <a:t>paso</a:t>
            </a:r>
            <a:r>
              <a:rPr lang="en-US" sz="1600" b="1" dirty="0" smtClean="0"/>
              <a:t> de prueba”).</a:t>
            </a:r>
          </a:p>
          <a:p>
            <a:r>
              <a:rPr lang="en-US" sz="1600" b="1" dirty="0" err="1" smtClean="0"/>
              <a:t>getPropertyValue</a:t>
            </a:r>
            <a:r>
              <a:rPr lang="en-US" sz="1600" b="1" dirty="0" smtClean="0"/>
              <a:t>(“el </a:t>
            </a:r>
            <a:r>
              <a:rPr lang="en-US" sz="1600" b="1" dirty="0" err="1" smtClean="0"/>
              <a:t>nombre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propiedad</a:t>
            </a:r>
            <a:r>
              <a:rPr lang="en-US" sz="1600" b="1" dirty="0" smtClean="0"/>
              <a:t>”)</a:t>
            </a:r>
            <a:endParaRPr lang="es-ES" sz="16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" y="2972252"/>
            <a:ext cx="9002799" cy="1636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C1D34B1-DAF0-4847-A177-2227486A50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7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Obteniendo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60157" y="1357261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 smtClean="0"/>
              <a:t>sintaxis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s-ES" sz="1600" b="1" dirty="0" err="1"/>
              <a:t>com.eviware.soapui.SoapUI.globalProperties.getPropertyValue</a:t>
            </a:r>
            <a:r>
              <a:rPr lang="es-ES" sz="1600" b="1" dirty="0"/>
              <a:t>( </a:t>
            </a:r>
            <a:r>
              <a:rPr lang="es-ES" sz="1600" b="1" dirty="0" smtClean="0"/>
              <a:t>“Nombre" </a:t>
            </a:r>
            <a:r>
              <a:rPr lang="es-ES" sz="1600" b="1" dirty="0"/>
              <a:t>)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4" y="2744222"/>
            <a:ext cx="8955002" cy="1669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98813" y="4739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919A6B-7C8A-4747-BD86-33B9DCB841B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26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18898</TotalTime>
  <Words>601</Words>
  <Application>Microsoft Office PowerPoint</Application>
  <PresentationFormat>Presentación en pantalla (16:9)</PresentationFormat>
  <Paragraphs>134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328</cp:revision>
  <dcterms:created xsi:type="dcterms:W3CDTF">2016-12-05T23:26:54Z</dcterms:created>
  <dcterms:modified xsi:type="dcterms:W3CDTF">2022-06-21T00:52:22Z</dcterms:modified>
</cp:coreProperties>
</file>