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28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8" autoAdjust="0"/>
  </p:normalViewPr>
  <p:slideViewPr>
    <p:cSldViewPr>
      <p:cViewPr varScale="1">
        <p:scale>
          <a:sx n="76" d="100"/>
          <a:sy n="76" d="100"/>
        </p:scale>
        <p:origin x="120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6004" y="1196693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ejecutar la clase se muestra la siguiente ventana de error, diciendo que no se pudo </a:t>
            </a:r>
          </a:p>
          <a:p>
            <a:r>
              <a:rPr lang="es-ES" dirty="0" smtClean="0"/>
              <a:t>crear la instancia de la clase.</a:t>
            </a:r>
          </a:p>
          <a:p>
            <a:r>
              <a:rPr lang="es-ES" dirty="0" smtClean="0"/>
              <a:t> </a:t>
            </a:r>
          </a:p>
          <a:p>
            <a:endParaRPr lang="es-ES" sz="1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066304"/>
            <a:ext cx="369570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595350" y="4672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703AE9C-0317-4D96-9B52-CCFB66F038CE}" type="slidenum">
              <a:rPr lang="es-ES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9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6004" y="1196693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ello va al final de la clase y pone:</a:t>
            </a:r>
          </a:p>
          <a:p>
            <a:endParaRPr lang="es-ES" dirty="0" smtClean="0"/>
          </a:p>
          <a:p>
            <a:r>
              <a:rPr lang="en-US" sz="1600" b="1" dirty="0" err="1"/>
              <a:t>context.setProperty</a:t>
            </a:r>
            <a:r>
              <a:rPr lang="en-US" sz="1600" b="1" dirty="0" smtClean="0"/>
              <a:t>(“</a:t>
            </a:r>
            <a:r>
              <a:rPr lang="en-US" sz="1600" b="1" dirty="0"/>
              <a:t>NOMBRE DE LA CLASE</a:t>
            </a:r>
            <a:r>
              <a:rPr lang="en-US" sz="1600" b="1" dirty="0" smtClean="0"/>
              <a:t>", </a:t>
            </a:r>
          </a:p>
          <a:p>
            <a:r>
              <a:rPr lang="en-US" sz="1600" b="1" dirty="0" smtClean="0"/>
              <a:t>new NOMBRE DE LA CLASE(log</a:t>
            </a:r>
            <a:r>
              <a:rPr lang="en-US" sz="1600" b="1" dirty="0"/>
              <a:t>, context, </a:t>
            </a:r>
            <a:r>
              <a:rPr lang="en-US" sz="1600" b="1" dirty="0" err="1"/>
              <a:t>testRunner</a:t>
            </a:r>
            <a:r>
              <a:rPr lang="en-US" sz="1600" b="1" dirty="0" smtClean="0"/>
              <a:t>))</a:t>
            </a:r>
          </a:p>
          <a:p>
            <a:endParaRPr lang="en-US" sz="1600" b="1" dirty="0"/>
          </a:p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está </a:t>
            </a:r>
            <a:r>
              <a:rPr lang="en-US" dirty="0" err="1" smtClean="0"/>
              <a:t>lista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r>
              <a:rPr lang="es-ES" sz="1600" b="1" dirty="0" smtClean="0"/>
              <a:t> </a:t>
            </a:r>
          </a:p>
          <a:p>
            <a:r>
              <a:rPr lang="es-ES" dirty="0" smtClean="0"/>
              <a:t> </a:t>
            </a:r>
          </a:p>
          <a:p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 flipH="1">
            <a:off x="7507432" y="3766796"/>
            <a:ext cx="193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Ejemplo</a:t>
            </a:r>
            <a:r>
              <a:rPr lang="en-US" b="1" dirty="0" smtClean="0"/>
              <a:t>:</a:t>
            </a:r>
            <a:endParaRPr lang="es-ES" b="1" dirty="0"/>
          </a:p>
        </p:txBody>
      </p:sp>
      <p:sp>
        <p:nvSpPr>
          <p:cNvPr id="9" name="Flecha derecha 8"/>
          <p:cNvSpPr/>
          <p:nvPr/>
        </p:nvSpPr>
        <p:spPr>
          <a:xfrm>
            <a:off x="7596336" y="4034036"/>
            <a:ext cx="1440160" cy="50405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595350" y="4672463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59A39F-5EDE-474C-908C-F8BEEB8C6CB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" y="1046812"/>
            <a:ext cx="9137704" cy="40966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95350" y="4672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5723385-39BE-4080-AF0D-0E4D72374B3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7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11185" y="1146236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próximo será crear otra clase en el mismo </a:t>
            </a:r>
            <a:r>
              <a:rPr lang="es-ES" b="1" dirty="0" err="1" smtClean="0"/>
              <a:t>testCase</a:t>
            </a:r>
            <a:r>
              <a:rPr lang="es-ES" dirty="0" smtClean="0"/>
              <a:t> para llamar el método de la </a:t>
            </a:r>
          </a:p>
          <a:p>
            <a:r>
              <a:rPr lang="es-ES" dirty="0" smtClean="0"/>
              <a:t>clase creada Anteriormente.</a:t>
            </a:r>
          </a:p>
          <a:p>
            <a:endParaRPr lang="es-ES" sz="16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07504" y="4083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solo se usa la línea 2 para acceder a la clase Hola porque ambos scripts</a:t>
            </a:r>
          </a:p>
          <a:p>
            <a:r>
              <a:rPr lang="es-ES" dirty="0" smtClean="0"/>
              <a:t>están en el mismo </a:t>
            </a:r>
            <a:r>
              <a:rPr lang="es-ES" b="1" dirty="0" err="1" smtClean="0"/>
              <a:t>testCase</a:t>
            </a:r>
            <a:r>
              <a:rPr lang="es-ES" dirty="0"/>
              <a:t>.</a:t>
            </a:r>
            <a:endParaRPr lang="es-E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98000"/>
            <a:ext cx="8202314" cy="1637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595350" y="4672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C85EB85-6731-4AE1-9309-B09710F9B211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0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11185" y="114623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crear un nuevo </a:t>
            </a:r>
            <a:r>
              <a:rPr lang="es-ES" b="1" dirty="0" err="1" smtClean="0"/>
              <a:t>testCase</a:t>
            </a:r>
            <a:r>
              <a:rPr lang="es-ES" dirty="0" smtClean="0"/>
              <a:t> y dentro de él crear un Groovy script similar al de la </a:t>
            </a:r>
          </a:p>
          <a:p>
            <a:r>
              <a:rPr lang="es-ES" dirty="0" smtClean="0"/>
              <a:t>clase Hola, solo que tendrá otro nombre con la intención de probar la llamada a un </a:t>
            </a:r>
          </a:p>
          <a:p>
            <a:r>
              <a:rPr lang="es-ES" dirty="0" smtClean="0"/>
              <a:t>método desde otro </a:t>
            </a:r>
            <a:r>
              <a:rPr lang="es-ES" dirty="0" err="1" smtClean="0"/>
              <a:t>testCase</a:t>
            </a:r>
            <a:r>
              <a:rPr lang="es-ES" dirty="0" smtClean="0"/>
              <a:t>.</a:t>
            </a:r>
          </a:p>
          <a:p>
            <a:endParaRPr lang="es-ES" sz="16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03" y="1999541"/>
            <a:ext cx="4752528" cy="2989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266307"/>
            <a:ext cx="216217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595350" y="4672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9C2CDF-6D40-45B3-B2E4-6E74AFE1B11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1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3" y="1799693"/>
            <a:ext cx="8367747" cy="3211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11185" y="1146236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manera se puede observar como llamar a un método desde distintos casos de prueba.</a:t>
            </a:r>
          </a:p>
          <a:p>
            <a:endParaRPr lang="es-ES" sz="1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595350" y="4672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118D68-6094-461D-AD7D-554F04467EC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330190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Q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Groovy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839" y="3354753"/>
            <a:ext cx="6599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hacer codificación básica en </a:t>
            </a:r>
            <a:r>
              <a:rPr lang="es-E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Groovy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 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SoapUI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añadir un 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script Groovy 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 </a:t>
            </a: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SoapUI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095520" y="318976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110359" y="3234313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4"/>
          <p:cNvSpPr/>
          <p:nvPr/>
        </p:nvSpPr>
        <p:spPr>
          <a:xfrm>
            <a:off x="1644842" y="417807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21"/>
          <p:cNvSpPr txBox="1"/>
          <p:nvPr/>
        </p:nvSpPr>
        <p:spPr>
          <a:xfrm>
            <a:off x="1644841" y="422263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6AD1DB-7B5A-CAE9-43A6-6543A2F0D6DD}"/>
              </a:ext>
            </a:extLst>
          </p:cNvPr>
          <p:cNvSpPr txBox="1"/>
          <p:nvPr/>
        </p:nvSpPr>
        <p:spPr>
          <a:xfrm>
            <a:off x="2267744" y="4316575"/>
            <a:ext cx="64741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es-E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Qué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 la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rogramación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básica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orientada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objetos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E1F5B58-70F8-4075-A92B-683EDBFDCAB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79512" y="1333003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Groovy</a:t>
            </a:r>
            <a:r>
              <a:rPr lang="es-ES" dirty="0"/>
              <a:t> es un lenguaje de programación orientado a objetos implementado sobre la plataforma Java. Tiene características similares a </a:t>
            </a:r>
            <a:r>
              <a:rPr lang="es-ES" dirty="0" err="1"/>
              <a:t>Python</a:t>
            </a:r>
            <a:r>
              <a:rPr lang="es-ES" dirty="0"/>
              <a:t>, Ruby, Perl y </a:t>
            </a:r>
            <a:r>
              <a:rPr lang="es-ES" dirty="0" err="1"/>
              <a:t>Smalltalk</a:t>
            </a:r>
            <a:r>
              <a:rPr lang="es-ES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9AE7AAF-A181-425D-A573-7A85572932E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Añadiendo</a:t>
            </a:r>
            <a:r>
              <a:rPr lang="en-US" altLang="ko-KR" sz="2800" dirty="0" smtClean="0"/>
              <a:t> </a:t>
            </a:r>
            <a:r>
              <a:rPr lang="fr-FR" altLang="ko-KR" sz="2800" dirty="0"/>
              <a:t>un script Groovy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79512" y="1333003"/>
            <a:ext cx="446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ello se creará un nuevo </a:t>
            </a:r>
            <a:r>
              <a:rPr lang="es-ES" b="1" dirty="0" err="1" smtClean="0"/>
              <a:t>testSuite</a:t>
            </a:r>
            <a:r>
              <a:rPr lang="es-ES" dirty="0" smtClean="0"/>
              <a:t> y dentro de este se creará un </a:t>
            </a:r>
            <a:r>
              <a:rPr lang="es-ES" b="1" dirty="0" err="1" smtClean="0"/>
              <a:t>testCase</a:t>
            </a:r>
            <a:r>
              <a:rPr lang="es-ES" dirty="0" smtClean="0"/>
              <a:t>. </a:t>
            </a:r>
          </a:p>
          <a:p>
            <a:r>
              <a:rPr lang="es-ES" dirty="0" smtClean="0"/>
              <a:t>Luego añadirá el Groovy </a:t>
            </a:r>
            <a:r>
              <a:rPr lang="es-ES" dirty="0"/>
              <a:t>script</a:t>
            </a:r>
            <a:r>
              <a:rPr lang="es-ES" dirty="0" smtClean="0"/>
              <a:t> dando clic derecho sobre el </a:t>
            </a:r>
            <a:r>
              <a:rPr lang="es-ES" dirty="0" err="1" smtClean="0"/>
              <a:t>testCase</a:t>
            </a:r>
            <a:r>
              <a:rPr lang="es-ES" dirty="0" smtClean="0"/>
              <a:t>, seleccionando la opción </a:t>
            </a:r>
            <a:r>
              <a:rPr lang="es-ES" b="1" dirty="0" smtClean="0"/>
              <a:t>Add </a:t>
            </a:r>
            <a:r>
              <a:rPr lang="es-ES" b="1" dirty="0" err="1" smtClean="0"/>
              <a:t>Step</a:t>
            </a:r>
            <a:r>
              <a:rPr lang="es-ES" b="1" dirty="0" smtClean="0"/>
              <a:t>/ Groovy Script.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3" y="1224810"/>
            <a:ext cx="4104240" cy="3810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50210D2-4B94-4DC0-98B7-B5C61B77717C}" type="slidenum">
              <a:rPr lang="es-ES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1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Codificación básica en Groovy Script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0" y="13330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ejemplo si quiere imprimir en la consola Hola mundo, sería de la siguiente manera: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5" y="2100168"/>
            <a:ext cx="8676456" cy="11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B95ACA-5596-47EF-978A-3AF6CAFF236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1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Codificación básica en Groovy Script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0" y="13330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Puede importar cualquier librería básica que le sea útil para su script de prueba, </a:t>
            </a:r>
          </a:p>
          <a:p>
            <a:r>
              <a:rPr lang="es-ES" dirty="0" smtClean="0"/>
              <a:t>por ejemplo en la siguiente imagen se importa la librería java.io.*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8" y="2401990"/>
            <a:ext cx="8434337" cy="1033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CAEB123-C0A8-45D7-9E98-27CD9278801E}" type="slidenum">
              <a:rPr lang="es-ES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7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Codificación básica en Groovy Script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6004" y="119669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obtener los métodos del corredor de prueba sería a partir de la siguiente línea:</a:t>
            </a:r>
          </a:p>
          <a:p>
            <a:endParaRPr lang="es-ES" dirty="0" smtClean="0"/>
          </a:p>
          <a:p>
            <a:r>
              <a:rPr lang="es-ES" sz="1600" b="1" dirty="0"/>
              <a:t>log.info </a:t>
            </a:r>
            <a:r>
              <a:rPr lang="es-ES" sz="1600" b="1" dirty="0" err="1"/>
              <a:t>testRunner.metaClass.methods</a:t>
            </a:r>
            <a:r>
              <a:rPr lang="es-ES" sz="1600" b="1" dirty="0"/>
              <a:t>*.</a:t>
            </a:r>
            <a:r>
              <a:rPr lang="es-ES" sz="1600" b="1" dirty="0" err="1"/>
              <a:t>name.unique</a:t>
            </a:r>
            <a:r>
              <a:rPr lang="es-ES" sz="1600" b="1" dirty="0"/>
              <a:t>().</a:t>
            </a:r>
            <a:r>
              <a:rPr lang="es-ES" sz="1600" b="1" dirty="0" err="1"/>
              <a:t>sort</a:t>
            </a:r>
            <a:r>
              <a:rPr lang="es-ES" sz="1600" b="1" dirty="0"/>
              <a:t>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0" y="2434794"/>
            <a:ext cx="8782570" cy="1195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76430" y="3789983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más detalle de cada uno de los métodos puede dirigirse a la página:</a:t>
            </a:r>
          </a:p>
          <a:p>
            <a:endParaRPr lang="es-ES" dirty="0" smtClean="0"/>
          </a:p>
          <a:p>
            <a:r>
              <a:rPr lang="es-ES" sz="1600" b="1" dirty="0"/>
              <a:t>https://www.soapui.org/apidocs/5.5.0/com/eviware/soapui/model/testsuite/TestRunner.html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5FFC40-0CAD-4A45-BE2B-DA033D3F839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7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6004" y="1196693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Creará un nuevo script y lo llamará como quiera. Dentro del mismo crear una clase y en esta declarar las variables globales: </a:t>
            </a:r>
            <a:r>
              <a:rPr lang="es-ES" b="1" dirty="0" smtClean="0"/>
              <a:t>log, </a:t>
            </a:r>
            <a:r>
              <a:rPr lang="es-ES" b="1" dirty="0" err="1" smtClean="0"/>
              <a:t>context</a:t>
            </a:r>
            <a:r>
              <a:rPr lang="es-ES" b="1" dirty="0" smtClean="0"/>
              <a:t> y </a:t>
            </a:r>
            <a:r>
              <a:rPr lang="es-ES" b="1" dirty="0" err="1" smtClean="0"/>
              <a:t>testRunner</a:t>
            </a:r>
            <a:r>
              <a:rPr lang="es-ES" dirty="0" smtClean="0"/>
              <a:t>. Luego declarar el </a:t>
            </a:r>
          </a:p>
          <a:p>
            <a:r>
              <a:rPr lang="es-ES" dirty="0" smtClean="0"/>
              <a:t>constructor de la clase. Ver imagen a continuación:</a:t>
            </a:r>
          </a:p>
          <a:p>
            <a:endParaRPr lang="es-ES" sz="1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11710"/>
            <a:ext cx="5207232" cy="2768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A30C485-9183-47EA-A0ED-A8E481399F2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7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Programación Orientada a Objeto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36004" y="1196693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está listo para crear un método en la clase, por ejemplo:</a:t>
            </a:r>
          </a:p>
          <a:p>
            <a:r>
              <a:rPr lang="es-ES" dirty="0" smtClean="0"/>
              <a:t> </a:t>
            </a:r>
          </a:p>
          <a:p>
            <a:endParaRPr lang="es-E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09" y="1827384"/>
            <a:ext cx="62865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41861" y="4707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9E6DFA5-6C4A-4A9F-8E64-0240E0A89B1F}" type="slidenum">
              <a:rPr lang="es-ES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6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19142</TotalTime>
  <Words>513</Words>
  <Application>Microsoft Office PowerPoint</Application>
  <PresentationFormat>Presentación en pantalla (16:9)</PresentationFormat>
  <Paragraphs>89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374</cp:revision>
  <dcterms:created xsi:type="dcterms:W3CDTF">2016-12-05T23:26:54Z</dcterms:created>
  <dcterms:modified xsi:type="dcterms:W3CDTF">2022-07-19T18:27:33Z</dcterms:modified>
</cp:coreProperties>
</file>