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sldIdLst>
    <p:sldId id="256" r:id="rId4"/>
    <p:sldId id="261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6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</a:t>
            </a:r>
            <a:r>
              <a:rPr lang="en-US" altLang="ko-KR" sz="2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 smtClean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419622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 se quiere obtener una respuesta de acuerdo al estado de la solicitud, un ejemplo sería: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10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48082"/>
            <a:ext cx="6200775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91948" y="1275606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 quiere ejecutar una solicitud que no este dentro del </a:t>
            </a:r>
            <a:r>
              <a:rPr lang="es-ES" dirty="0" err="1" smtClean="0"/>
              <a:t>testCase</a:t>
            </a:r>
            <a:r>
              <a:rPr lang="es-ES" dirty="0" smtClean="0"/>
              <a:t> en cuestión, por </a:t>
            </a:r>
          </a:p>
          <a:p>
            <a:r>
              <a:rPr lang="es-ES" dirty="0" smtClean="0"/>
              <a:t>ejemplo, CapitalCity de la clase de transferencia de propiedades, sería: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11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36990"/>
            <a:ext cx="7566110" cy="306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89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Opciones</a:t>
            </a:r>
            <a:r>
              <a:rPr lang="en-US" altLang="ko-KR" sz="2800" dirty="0" smtClean="0"/>
              <a:t> para ejecutar </a:t>
            </a:r>
            <a:r>
              <a:rPr lang="en-US" altLang="ko-KR" sz="2800" dirty="0" err="1" smtClean="0"/>
              <a:t>desde</a:t>
            </a:r>
            <a:r>
              <a:rPr lang="en-US" altLang="ko-KR" sz="2800" dirty="0" smtClean="0"/>
              <a:t> </a:t>
            </a:r>
          </a:p>
          <a:p>
            <a:r>
              <a:rPr lang="en-US" altLang="ko-KR" sz="2800" dirty="0" smtClean="0"/>
              <a:t>la l</a:t>
            </a:r>
            <a:r>
              <a:rPr lang="es-ES" altLang="ko-KR" sz="2800" dirty="0" err="1" smtClean="0"/>
              <a:t>ínea</a:t>
            </a:r>
            <a:r>
              <a:rPr lang="es-ES" altLang="ko-KR" sz="2800" dirty="0" smtClean="0"/>
              <a:t> de comandos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12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07654"/>
            <a:ext cx="2543175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79512" y="1707654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Solo hay dos variantes posibles para ejecutar una </a:t>
            </a:r>
          </a:p>
          <a:p>
            <a:r>
              <a:rPr lang="es-ES" dirty="0" smtClean="0"/>
              <a:t>solicitud desde la línea de comandos y esa variantes </a:t>
            </a:r>
          </a:p>
          <a:p>
            <a:r>
              <a:rPr lang="es-ES" dirty="0" smtClean="0"/>
              <a:t>son a partir del </a:t>
            </a:r>
            <a:r>
              <a:rPr lang="es-ES" b="1" dirty="0" err="1" smtClean="0"/>
              <a:t>testSuite</a:t>
            </a:r>
            <a:r>
              <a:rPr lang="es-ES" dirty="0" smtClean="0"/>
              <a:t> y el </a:t>
            </a:r>
            <a:r>
              <a:rPr lang="es-ES" b="1" dirty="0" err="1" smtClean="0"/>
              <a:t>testCase</a:t>
            </a:r>
            <a:r>
              <a:rPr lang="es-ES" dirty="0" smtClean="0"/>
              <a:t>, seleccionando la opción: </a:t>
            </a:r>
            <a:r>
              <a:rPr lang="es-ES" b="1" dirty="0" smtClean="0"/>
              <a:t>Launch</a:t>
            </a:r>
            <a:r>
              <a:rPr lang="es-ES" dirty="0" smtClean="0"/>
              <a:t> </a:t>
            </a:r>
            <a:r>
              <a:rPr lang="es-ES" b="1" dirty="0" err="1" smtClean="0"/>
              <a:t>TestRunner</a:t>
            </a:r>
            <a:r>
              <a:rPr lang="es-ES" dirty="0"/>
              <a:t> </a:t>
            </a:r>
            <a:r>
              <a:rPr lang="es-ES" dirty="0" smtClean="0"/>
              <a:t>que se muestra al dar </a:t>
            </a:r>
          </a:p>
          <a:p>
            <a:r>
              <a:rPr lang="es-ES" dirty="0" smtClean="0"/>
              <a:t>clic derecho sobre la misma.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5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635646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Oval 5"/>
          <p:cNvSpPr/>
          <p:nvPr/>
        </p:nvSpPr>
        <p:spPr>
          <a:xfrm>
            <a:off x="2372323" y="269020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52243" y="3952849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3009" y="1420421"/>
            <a:ext cx="50812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ómo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ejecutar una petición o paso desde la 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GUI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4315" y="2754682"/>
            <a:ext cx="57606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ómo ejecutar una petición o paso desde 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Groovy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5775" y="4112833"/>
            <a:ext cx="640844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Opciones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para la ejecución de la línea de comandos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754" y="2792370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2241" y="4082056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8502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408B6D-174A-4BBA-BA1A-D8E0605CD6A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 smtClean="0"/>
              <a:t> desde la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41962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ejecutar una petición desde la GUI basta con estar dentro de la solicitud y </a:t>
            </a:r>
          </a:p>
          <a:p>
            <a:r>
              <a:rPr lang="es-ES" dirty="0" smtClean="0"/>
              <a:t>presionar el botón Ejecutar( triángulo verde). Para ver un ejemplo claro </a:t>
            </a:r>
          </a:p>
          <a:p>
            <a:r>
              <a:rPr lang="es-ES" dirty="0" smtClean="0"/>
              <a:t>creamos un </a:t>
            </a:r>
            <a:r>
              <a:rPr lang="es-ES" b="1" dirty="0" err="1" smtClean="0"/>
              <a:t>testSuite</a:t>
            </a:r>
            <a:r>
              <a:rPr lang="es-ES" b="1" dirty="0" smtClean="0"/>
              <a:t>/ </a:t>
            </a:r>
            <a:r>
              <a:rPr lang="es-ES" b="1" dirty="0" err="1" smtClean="0"/>
              <a:t>testCase</a:t>
            </a:r>
            <a:r>
              <a:rPr lang="es-ES" b="1" dirty="0" smtClean="0"/>
              <a:t> </a:t>
            </a:r>
            <a:r>
              <a:rPr lang="es-ES" dirty="0" smtClean="0"/>
              <a:t>llamado </a:t>
            </a:r>
            <a:r>
              <a:rPr lang="es-ES" b="1" dirty="0" smtClean="0"/>
              <a:t>Clase8</a:t>
            </a:r>
            <a:r>
              <a:rPr lang="es-ES" dirty="0" smtClean="0"/>
              <a:t>, como se muestra a continuación.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25057"/>
            <a:ext cx="24003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826154" y="4800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87569D3-9B5E-4664-B04A-8A7CAD2123E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3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 smtClean="0"/>
              <a:t> desde la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41962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Ahora diríjase a la solicitud </a:t>
            </a:r>
            <a:r>
              <a:rPr lang="es-ES" b="1" dirty="0" err="1" smtClean="0"/>
              <a:t>CountryISOCode</a:t>
            </a:r>
            <a:r>
              <a:rPr lang="es-ES" b="1" dirty="0" smtClean="0"/>
              <a:t> </a:t>
            </a:r>
            <a:r>
              <a:rPr lang="es-ES" dirty="0" smtClean="0"/>
              <a:t>de la clase que abordaba la </a:t>
            </a:r>
          </a:p>
          <a:p>
            <a:r>
              <a:rPr lang="es-ES" dirty="0" smtClean="0"/>
              <a:t>transferencia de propiedades y clone esta solicitud en el </a:t>
            </a:r>
            <a:r>
              <a:rPr lang="es-ES" dirty="0" err="1" smtClean="0"/>
              <a:t>testCase</a:t>
            </a:r>
            <a:r>
              <a:rPr lang="es-ES" dirty="0" smtClean="0"/>
              <a:t> que se acabo de </a:t>
            </a:r>
          </a:p>
          <a:p>
            <a:r>
              <a:rPr lang="es-ES" dirty="0" smtClean="0"/>
              <a:t>crear. Quedando de la siguiente manera: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859782"/>
            <a:ext cx="225742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83109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FE13DDC-3EC6-4902-88E3-5331383AA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 smtClean="0"/>
              <a:t> desde la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419622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Como ya habíamos visto antes, primeramente se especifica el país del cual se quiere obtener el código ISO y finalmente se ejecuta a partir del triángulo verde, como se </a:t>
            </a:r>
          </a:p>
          <a:p>
            <a:r>
              <a:rPr lang="es-ES" dirty="0" smtClean="0"/>
              <a:t>muestra en la imagen. Mostrándose el resultado en el panel derecho.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715766"/>
            <a:ext cx="8341181" cy="1785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831094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48F6DD-DF3D-4530-8382-85752E96E869}" type="slidenum">
              <a:rPr lang="es-ES" dirty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7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419622"/>
            <a:ext cx="55337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ejecutar una petición desde Groovy lo primero es crear un paso Groovy Script como se muestra en la imagen.</a:t>
            </a:r>
          </a:p>
          <a:p>
            <a:endParaRPr lang="es-ES" dirty="0" smtClean="0"/>
          </a:p>
          <a:p>
            <a:r>
              <a:rPr lang="es-ES" dirty="0" smtClean="0"/>
              <a:t>Quedando el árbol de la siguiente manera: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6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2489" b="1"/>
          <a:stretch/>
        </p:blipFill>
        <p:spPr>
          <a:xfrm>
            <a:off x="5713241" y="1491630"/>
            <a:ext cx="3191676" cy="2820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5324"/>
          <a:stretch/>
        </p:blipFill>
        <p:spPr>
          <a:xfrm>
            <a:off x="1475656" y="3147814"/>
            <a:ext cx="2047875" cy="1280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4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5020" y="1291587"/>
            <a:ext cx="871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 la l</a:t>
            </a:r>
            <a:r>
              <a:rPr lang="es-ES" dirty="0" err="1" smtClean="0"/>
              <a:t>ínea</a:t>
            </a:r>
            <a:r>
              <a:rPr lang="es-ES" dirty="0" smtClean="0"/>
              <a:t> 1 se ejecutará la solicitud </a:t>
            </a:r>
            <a:r>
              <a:rPr lang="es-ES" b="1" dirty="0" err="1" smtClean="0"/>
              <a:t>CountryISOCode</a:t>
            </a:r>
            <a:r>
              <a:rPr lang="es-ES" b="1" dirty="0" smtClean="0"/>
              <a:t> </a:t>
            </a:r>
            <a:r>
              <a:rPr lang="es-ES" dirty="0" smtClean="0"/>
              <a:t>y en la línea 2 se </a:t>
            </a:r>
          </a:p>
          <a:p>
            <a:r>
              <a:rPr lang="es-ES" dirty="0" smtClean="0"/>
              <a:t>guarda el estado de la solicitud. Se puede observar que al imprimir el estado en la </a:t>
            </a:r>
          </a:p>
          <a:p>
            <a:r>
              <a:rPr lang="es-ES" dirty="0" smtClean="0"/>
              <a:t>línea 3, la respuesta es UNKNOWN, y eso se debe a que la solicitud no tiene </a:t>
            </a:r>
          </a:p>
          <a:p>
            <a:r>
              <a:rPr lang="es-ES" dirty="0" err="1" smtClean="0"/>
              <a:t>assertion</a:t>
            </a:r>
            <a:r>
              <a:rPr lang="es-ES" dirty="0" smtClean="0"/>
              <a:t>.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7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0" y="2699093"/>
            <a:ext cx="889635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2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419622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Para verificar que esto funciona de manera correcta agregar un </a:t>
            </a:r>
            <a:r>
              <a:rPr lang="es-ES" dirty="0"/>
              <a:t>A</a:t>
            </a:r>
            <a:r>
              <a:rPr lang="es-ES" dirty="0" smtClean="0"/>
              <a:t>ssertion a la </a:t>
            </a:r>
          </a:p>
          <a:p>
            <a:r>
              <a:rPr lang="es-ES" dirty="0" smtClean="0"/>
              <a:t>solicitud en cuestión.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8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049771"/>
            <a:ext cx="5622479" cy="3020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9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Ejecutar </a:t>
            </a:r>
            <a:r>
              <a:rPr lang="en-US" altLang="ko-KR" sz="2800" dirty="0" err="1" smtClean="0"/>
              <a:t>una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petici</a:t>
            </a:r>
            <a:r>
              <a:rPr lang="es-ES" altLang="ko-KR" sz="2800" dirty="0" err="1" smtClean="0"/>
              <a:t>ón</a:t>
            </a:r>
            <a:r>
              <a:rPr lang="es-ES" altLang="ko-KR" sz="2800" dirty="0"/>
              <a:t> desde Groovy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1" y="1419622"/>
            <a:ext cx="871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Luego volvemos al script y lo ejecutamos. Se puede observar que la respuesta fue </a:t>
            </a:r>
          </a:p>
          <a:p>
            <a:r>
              <a:rPr lang="es-ES" dirty="0" smtClean="0"/>
              <a:t>favorable. </a:t>
            </a:r>
            <a:endParaRPr lang="es-E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748464" y="4739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89D59CD-A756-410D-B462-91F3D51CA424}" type="slidenum">
              <a:rPr lang="es-ES" smtClean="0"/>
              <a:t>9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2600485"/>
            <a:ext cx="8603382" cy="1604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1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457</Words>
  <Application>Microsoft Office PowerPoint</Application>
  <PresentationFormat>Presentación en pantalla (16:9)</PresentationFormat>
  <Paragraphs>63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182</cp:revision>
  <dcterms:created xsi:type="dcterms:W3CDTF">2016-12-05T23:26:54Z</dcterms:created>
  <dcterms:modified xsi:type="dcterms:W3CDTF">2022-06-24T00:13:01Z</dcterms:modified>
</cp:coreProperties>
</file>