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1" r:id="rId2"/>
    <p:sldMasterId id="2147483653" r:id="rId3"/>
  </p:sldMasterIdLst>
  <p:notesMasterIdLst>
    <p:notesMasterId r:id="rId23"/>
  </p:notesMasterIdLst>
  <p:sldIdLst>
    <p:sldId id="256" r:id="rId4"/>
    <p:sldId id="261" r:id="rId5"/>
    <p:sldId id="320" r:id="rId6"/>
    <p:sldId id="321" r:id="rId7"/>
    <p:sldId id="322" r:id="rId8"/>
    <p:sldId id="323" r:id="rId9"/>
    <p:sldId id="325" r:id="rId10"/>
    <p:sldId id="326" r:id="rId11"/>
    <p:sldId id="324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262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8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7544" y="4083918"/>
            <a:ext cx="8568952" cy="1008112"/>
          </a:xfrm>
        </p:spPr>
        <p:txBody>
          <a:bodyPr/>
          <a:lstStyle/>
          <a:p>
            <a:pPr lvl="0">
              <a:spcBef>
                <a:spcPts val="0"/>
              </a:spcBef>
              <a:defRPr/>
            </a:pPr>
            <a:r>
              <a:rPr lang="en-US" altLang="ko-KR" sz="2800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SoapUI para principiantes</a:t>
            </a:r>
          </a:p>
          <a:p>
            <a:pPr lvl="0" algn="r">
              <a:spcBef>
                <a:spcPts val="0"/>
              </a:spcBef>
              <a:defRPr/>
            </a:pPr>
            <a:r>
              <a:rPr lang="en-US" altLang="ko-KR" sz="2000" i="1" u="sng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Autora</a:t>
            </a:r>
            <a:r>
              <a:rPr lang="en-US" altLang="ko-KR" sz="2000" b="1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: </a:t>
            </a:r>
          </a:p>
          <a:p>
            <a:pPr lvl="0" algn="r">
              <a:spcBef>
                <a:spcPts val="0"/>
              </a:spcBef>
              <a:defRPr/>
            </a:pPr>
            <a:r>
              <a:rPr lang="en-US" altLang="ko-KR" sz="1800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Ailyn del Pino Acosta</a:t>
            </a:r>
            <a:endParaRPr lang="en-US" altLang="ko-KR" sz="1800" dirty="0">
              <a:latin typeface="+mj-l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endParaRPr lang="en-US" altLang="ko-KR" sz="1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23478"/>
            <a:ext cx="1296144" cy="44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/>
              <a:t>Ejecución de </a:t>
            </a:r>
            <a:r>
              <a:rPr lang="es-ES" altLang="ko-KR" sz="2800" dirty="0" err="1"/>
              <a:t>testCase</a:t>
            </a:r>
            <a:r>
              <a:rPr lang="es-ES" altLang="ko-KR" sz="2800" dirty="0"/>
              <a:t> desde </a:t>
            </a:r>
            <a:r>
              <a:rPr lang="es-ES" altLang="ko-KR" sz="2800" dirty="0" err="1"/>
              <a:t>Groovy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10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19941" y="1347614"/>
            <a:ext cx="8844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Si solo quiere saber el nombre del caso de prueba en el que se encuentra el script </a:t>
            </a:r>
          </a:p>
          <a:p>
            <a:pPr algn="just"/>
            <a:r>
              <a:rPr lang="es-ES" dirty="0"/>
              <a:t>sería: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E804A79E-A76D-1768-38C2-7CD28499F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211710"/>
            <a:ext cx="4400550" cy="828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2542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/>
              <a:t>Ejecución de </a:t>
            </a:r>
            <a:r>
              <a:rPr lang="es-ES" altLang="ko-KR" sz="2800" dirty="0" err="1"/>
              <a:t>testCase</a:t>
            </a:r>
            <a:r>
              <a:rPr lang="es-ES" altLang="ko-KR" sz="2800" dirty="0"/>
              <a:t> desde la línea de comandos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11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19941" y="1347614"/>
            <a:ext cx="5532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Para ello dar clic derecho sobre el </a:t>
            </a:r>
            <a:r>
              <a:rPr lang="es-ES" dirty="0" err="1"/>
              <a:t>testCase</a:t>
            </a:r>
            <a:r>
              <a:rPr lang="es-ES" dirty="0"/>
              <a:t> que </a:t>
            </a:r>
          </a:p>
          <a:p>
            <a:pPr algn="just"/>
            <a:r>
              <a:rPr lang="es-ES" dirty="0"/>
              <a:t>queremos ejecutar y presionar sobre la opción: </a:t>
            </a:r>
          </a:p>
          <a:p>
            <a:pPr algn="just"/>
            <a:r>
              <a:rPr lang="es-ES" b="1" dirty="0" err="1"/>
              <a:t>Launch</a:t>
            </a:r>
            <a:r>
              <a:rPr lang="es-ES" b="1" dirty="0"/>
              <a:t> </a:t>
            </a:r>
            <a:r>
              <a:rPr lang="es-ES" b="1" dirty="0" err="1"/>
              <a:t>TestRunner</a:t>
            </a:r>
            <a:r>
              <a:rPr lang="es-ES" b="1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35CB3DA1-BBF4-063F-01E1-8C23C6D75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1207574"/>
            <a:ext cx="2664296" cy="35553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6658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/>
              <a:t>Ejecución de </a:t>
            </a:r>
            <a:r>
              <a:rPr lang="es-ES" altLang="ko-KR" sz="2800" dirty="0" err="1"/>
              <a:t>testCase</a:t>
            </a:r>
            <a:r>
              <a:rPr lang="es-ES" altLang="ko-KR" sz="2800" dirty="0"/>
              <a:t> desde la línea de comandos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12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49726" y="1347614"/>
            <a:ext cx="884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Seguidamente se muestra la siguiente ventana y presionamos el botón </a:t>
            </a:r>
            <a:r>
              <a:rPr lang="es-ES" b="1" dirty="0" err="1"/>
              <a:t>Launch</a:t>
            </a:r>
            <a:r>
              <a:rPr lang="es-ES" dirty="0"/>
              <a:t>.</a:t>
            </a:r>
            <a:endParaRPr lang="es-E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B625B2C6-F408-1AEF-726D-D3164CC32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841069"/>
            <a:ext cx="3888283" cy="27738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3416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/>
              <a:t>Ejecución de </a:t>
            </a:r>
            <a:r>
              <a:rPr lang="es-ES" altLang="ko-KR" sz="2800" dirty="0" err="1"/>
              <a:t>testCase</a:t>
            </a:r>
            <a:r>
              <a:rPr lang="es-ES" altLang="ko-KR" sz="2800" dirty="0"/>
              <a:t> desde la línea de comandos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13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49726" y="1347614"/>
            <a:ext cx="8844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Una vez que la ejecución haya culminado se muestra el siguiente mensaje y </a:t>
            </a:r>
          </a:p>
          <a:p>
            <a:pPr algn="just"/>
            <a:r>
              <a:rPr lang="es-ES" dirty="0"/>
              <a:t>presionamos sobre el botón OK.</a:t>
            </a:r>
            <a:endParaRPr lang="es-ES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C0E4CA7F-2F14-D06F-A37F-E749C276C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77" y="2067694"/>
            <a:ext cx="3488388" cy="27840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723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/>
              <a:t>Ejecución de </a:t>
            </a:r>
            <a:r>
              <a:rPr lang="es-ES" altLang="ko-KR" sz="2800" dirty="0" err="1"/>
              <a:t>testCase</a:t>
            </a:r>
            <a:r>
              <a:rPr lang="es-ES" altLang="ko-KR" sz="2800" dirty="0"/>
              <a:t> desde la línea de comandos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14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49726" y="1347614"/>
            <a:ext cx="8844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Ahora nos dirigimos a la parte superior y puede observar el comando, lo primero será ir a la dirección que se muestra en pantalla y abrirla desde la línea de comandos de </a:t>
            </a:r>
            <a:r>
              <a:rPr lang="es-ES" dirty="0" err="1"/>
              <a:t>windows</a:t>
            </a:r>
            <a:r>
              <a:rPr lang="es-ES" dirty="0"/>
              <a:t>.</a:t>
            </a:r>
            <a:endParaRPr lang="es-ES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B80F17E7-2D23-5658-F537-0891AEF1E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130533"/>
            <a:ext cx="3465562" cy="2787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4808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/>
              <a:t>Ejecución de </a:t>
            </a:r>
            <a:r>
              <a:rPr lang="es-ES" altLang="ko-KR" sz="2800" dirty="0" err="1"/>
              <a:t>testCase</a:t>
            </a:r>
            <a:r>
              <a:rPr lang="es-ES" altLang="ko-KR" sz="2800" dirty="0"/>
              <a:t> desde la línea de comandos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15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49726" y="1347614"/>
            <a:ext cx="8844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Para ello presionamos la combinación de teclas </a:t>
            </a:r>
            <a:r>
              <a:rPr lang="es-ES" dirty="0" err="1"/>
              <a:t>Windows+r</a:t>
            </a:r>
            <a:r>
              <a:rPr lang="es-ES" dirty="0"/>
              <a:t> y en la ventana que se </a:t>
            </a:r>
          </a:p>
          <a:p>
            <a:pPr algn="just"/>
            <a:r>
              <a:rPr lang="es-ES" dirty="0"/>
              <a:t>muestra poner </a:t>
            </a:r>
            <a:r>
              <a:rPr lang="es-ES" dirty="0" err="1"/>
              <a:t>cmd</a:t>
            </a:r>
            <a:r>
              <a:rPr lang="es-ES" dirty="0"/>
              <a:t>, como se muestra en la imagen.</a:t>
            </a:r>
          </a:p>
          <a:p>
            <a:pPr algn="just"/>
            <a:endParaRPr lang="es-E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76F428A1-E701-2E74-FBF8-92F01D3F8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499742"/>
            <a:ext cx="2794607" cy="14327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0174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/>
              <a:t>Ejecución de </a:t>
            </a:r>
            <a:r>
              <a:rPr lang="es-ES" altLang="ko-KR" sz="2800" dirty="0" err="1"/>
              <a:t>testCase</a:t>
            </a:r>
            <a:r>
              <a:rPr lang="es-ES" altLang="ko-KR" sz="2800" dirty="0"/>
              <a:t> desde la línea de comandos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16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49726" y="1347614"/>
            <a:ext cx="8844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En la línea de comando poner cd y seguido la dirección que acabamos de copiar, </a:t>
            </a:r>
          </a:p>
          <a:p>
            <a:pPr algn="just"/>
            <a:r>
              <a:rPr lang="es-ES" dirty="0"/>
              <a:t>luego presionar la tecla </a:t>
            </a:r>
            <a:r>
              <a:rPr lang="es-ES" dirty="0" err="1"/>
              <a:t>Enter</a:t>
            </a:r>
            <a:r>
              <a:rPr lang="es-ES" dirty="0"/>
              <a:t> para ubicarnos en esa dirección.</a:t>
            </a:r>
            <a:endParaRPr lang="es-ES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9F940843-16C3-7ABC-BD4A-68F546D7A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42"/>
          <a:stretch/>
        </p:blipFill>
        <p:spPr>
          <a:xfrm>
            <a:off x="1979712" y="2585333"/>
            <a:ext cx="4905375" cy="12350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51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/>
              <a:t>Ejecución de </a:t>
            </a:r>
            <a:r>
              <a:rPr lang="es-ES" altLang="ko-KR" sz="2800" dirty="0" err="1"/>
              <a:t>testCase</a:t>
            </a:r>
            <a:r>
              <a:rPr lang="es-ES" altLang="ko-KR" sz="2800" dirty="0"/>
              <a:t> desde la línea de comandos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17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49726" y="1347614"/>
            <a:ext cx="884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Una vez que estemos en dicha dirección pegar el comando que vamos a ejecutar </a:t>
            </a:r>
            <a:endParaRPr lang="es-ES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37C3BFA8-7D55-3CA4-7574-CB6DCD090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63" y="1851670"/>
            <a:ext cx="7020272" cy="29671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663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/>
              <a:t>Ejecución de </a:t>
            </a:r>
            <a:r>
              <a:rPr lang="es-ES" altLang="ko-KR" sz="2800" dirty="0" err="1"/>
              <a:t>testCase</a:t>
            </a:r>
            <a:r>
              <a:rPr lang="es-ES" altLang="ko-KR" sz="2800" dirty="0"/>
              <a:t> desde la línea de comandos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18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49726" y="1347614"/>
            <a:ext cx="884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Como se muestra en la imagen:</a:t>
            </a:r>
            <a:endParaRPr lang="es-E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59" y="2285454"/>
            <a:ext cx="8426658" cy="19384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823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962" y="1966052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Muchas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Gracias!!!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Contenidos:</a:t>
            </a:r>
          </a:p>
        </p:txBody>
      </p:sp>
      <p:sp>
        <p:nvSpPr>
          <p:cNvPr id="5" name="Oval 4"/>
          <p:cNvSpPr/>
          <p:nvPr/>
        </p:nvSpPr>
        <p:spPr>
          <a:xfrm>
            <a:off x="3131840" y="13863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Oval 5"/>
          <p:cNvSpPr/>
          <p:nvPr/>
        </p:nvSpPr>
        <p:spPr>
          <a:xfrm>
            <a:off x="2372323" y="2690205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52243" y="3952849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83009" y="1574309"/>
            <a:ext cx="508121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</a:t>
            </a:r>
            <a:r>
              <a:rPr lang="es-E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Cómo ejecutar un </a:t>
            </a:r>
            <a:r>
              <a:rPr lang="es-E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testCase</a:t>
            </a:r>
            <a:r>
              <a:rPr lang="es-E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desde la GUI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?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4315" y="2754682"/>
            <a:ext cx="57606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</a:t>
            </a:r>
            <a:r>
              <a:rPr lang="es-E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Cómo ejecutar un </a:t>
            </a:r>
            <a:r>
              <a:rPr lang="es-E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testCase</a:t>
            </a:r>
            <a:r>
              <a:rPr lang="es-E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desde </a:t>
            </a:r>
            <a:r>
              <a:rPr lang="es-E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desde</a:t>
            </a:r>
            <a:r>
              <a:rPr lang="es-E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Groovy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?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55775" y="3958945"/>
            <a:ext cx="640844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</a:t>
            </a:r>
            <a:r>
              <a:rPr lang="es-E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Cómo ejecutar un </a:t>
            </a:r>
            <a:r>
              <a:rPr lang="es-E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testCase</a:t>
            </a:r>
            <a:r>
              <a:rPr lang="es-ES" altLang="ko-KR" sz="200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desde </a:t>
            </a:r>
            <a:r>
              <a:rPr lang="es-E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la línea de comandos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?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1839" y="1515555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87754" y="2792370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52241" y="4082056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838502" y="4774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4408B6D-174A-4BBA-BA1A-D8E0605CD6A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/>
              <a:t>Ejecución de </a:t>
            </a:r>
            <a:r>
              <a:rPr lang="es-ES" altLang="ko-KR" sz="2800" dirty="0" err="1"/>
              <a:t>testCase</a:t>
            </a:r>
            <a:r>
              <a:rPr lang="es-ES" altLang="ko-KR" sz="2800" dirty="0"/>
              <a:t> desde la GUI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3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19941" y="1347614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Para ello se dirige al caso de prueba que desea probar y da doble clic en él. Una vez que se abra la ventana del mismo presionar sobre el triángulo verde para su </a:t>
            </a:r>
          </a:p>
          <a:p>
            <a:pPr algn="just"/>
            <a:r>
              <a:rPr lang="es-ES" dirty="0"/>
              <a:t>ejecución.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FF173126-E34A-FF42-244E-DBB779F38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55726"/>
            <a:ext cx="6984776" cy="26328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658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/>
              <a:t>Ejecución de </a:t>
            </a:r>
            <a:r>
              <a:rPr lang="es-ES" altLang="ko-KR" sz="2800" dirty="0" err="1"/>
              <a:t>testCase</a:t>
            </a:r>
            <a:r>
              <a:rPr lang="es-ES" altLang="ko-KR" sz="2800" dirty="0"/>
              <a:t> desde </a:t>
            </a:r>
            <a:r>
              <a:rPr lang="es-ES" altLang="ko-KR" sz="2800" dirty="0" err="1"/>
              <a:t>Groovy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4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19941" y="1347614"/>
            <a:ext cx="5244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Para ello vamos a crear un </a:t>
            </a:r>
            <a:r>
              <a:rPr lang="es-ES" dirty="0" err="1"/>
              <a:t>testSuite</a:t>
            </a:r>
            <a:r>
              <a:rPr lang="es-ES" dirty="0"/>
              <a:t> y un </a:t>
            </a:r>
          </a:p>
          <a:p>
            <a:pPr algn="just"/>
            <a:r>
              <a:rPr lang="es-ES" dirty="0" err="1"/>
              <a:t>testCase</a:t>
            </a:r>
            <a:r>
              <a:rPr lang="es-ES" dirty="0"/>
              <a:t> con nombre clase 9 y en él se </a:t>
            </a:r>
          </a:p>
          <a:p>
            <a:pPr algn="just"/>
            <a:r>
              <a:rPr lang="es-ES" dirty="0"/>
              <a:t>creará un </a:t>
            </a:r>
            <a:r>
              <a:rPr lang="es-ES" dirty="0" err="1"/>
              <a:t>Groovy</a:t>
            </a:r>
            <a:r>
              <a:rPr lang="es-ES" dirty="0"/>
              <a:t> Script.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2701F206-9FE6-C155-2CDC-F8B557529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002" y="1419622"/>
            <a:ext cx="3547462" cy="30416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6390A191-52AE-A7F0-8FFF-23A9C7D0A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888810"/>
            <a:ext cx="1981200" cy="1190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058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/>
              <a:t>Ejecución de </a:t>
            </a:r>
            <a:r>
              <a:rPr lang="es-ES" altLang="ko-KR" sz="2800" dirty="0" err="1"/>
              <a:t>testCase</a:t>
            </a:r>
            <a:r>
              <a:rPr lang="es-ES" altLang="ko-KR" sz="2800" dirty="0"/>
              <a:t> desde </a:t>
            </a:r>
            <a:r>
              <a:rPr lang="es-ES" altLang="ko-KR" sz="2800" dirty="0" err="1"/>
              <a:t>Groovy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5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19941" y="1347614"/>
            <a:ext cx="8844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A partir de la segunda línea se accede a un </a:t>
            </a:r>
            <a:r>
              <a:rPr lang="es-ES" dirty="0" err="1"/>
              <a:t>testCase</a:t>
            </a:r>
            <a:r>
              <a:rPr lang="es-ES" dirty="0"/>
              <a:t> que pertenece a otro </a:t>
            </a:r>
            <a:r>
              <a:rPr lang="es-ES" dirty="0" err="1"/>
              <a:t>testSuite</a:t>
            </a:r>
            <a:r>
              <a:rPr lang="es-ES" dirty="0"/>
              <a:t>, </a:t>
            </a:r>
          </a:p>
          <a:p>
            <a:pPr algn="just"/>
            <a:r>
              <a:rPr lang="es-ES" dirty="0"/>
              <a:t>en la línea 3 se almacena la propiedad que necesitamos para correr el </a:t>
            </a:r>
            <a:r>
              <a:rPr lang="es-ES" dirty="0" err="1"/>
              <a:t>testCase</a:t>
            </a:r>
            <a:r>
              <a:rPr lang="es-ES" dirty="0"/>
              <a:t> que se corre en la línea 4.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9E045565-AE02-A664-1436-B76F00BF9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898264"/>
            <a:ext cx="6286500" cy="1200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875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/>
              <a:t>Ejecución de </a:t>
            </a:r>
            <a:r>
              <a:rPr lang="es-ES" altLang="ko-KR" sz="2800" dirty="0" err="1"/>
              <a:t>testCase</a:t>
            </a:r>
            <a:r>
              <a:rPr lang="es-ES" altLang="ko-KR" sz="2800" dirty="0"/>
              <a:t> desde </a:t>
            </a:r>
            <a:r>
              <a:rPr lang="es-ES" altLang="ko-KR" sz="2800" dirty="0" err="1"/>
              <a:t>Groovy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6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19941" y="1347614"/>
            <a:ext cx="8844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Mediante la línea 5 se imprime el estado de la ejecución del caso de prueba, en este caso: FINISHED.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F6AD39AE-5438-0548-D2AC-71634FCDE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404976"/>
            <a:ext cx="6648450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888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/>
              <a:t>Ejecución de </a:t>
            </a:r>
            <a:r>
              <a:rPr lang="es-ES" altLang="ko-KR" sz="2800" dirty="0" err="1"/>
              <a:t>testCase</a:t>
            </a:r>
            <a:r>
              <a:rPr lang="es-ES" altLang="ko-KR" sz="2800" dirty="0"/>
              <a:t> desde </a:t>
            </a:r>
            <a:r>
              <a:rPr lang="es-ES" altLang="ko-KR" sz="2800" dirty="0" err="1"/>
              <a:t>Groovy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7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19941" y="1347614"/>
            <a:ext cx="8844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Veamos cómo ejecutar un </a:t>
            </a:r>
            <a:r>
              <a:rPr lang="es-ES" dirty="0" err="1"/>
              <a:t>testCase</a:t>
            </a:r>
            <a:r>
              <a:rPr lang="es-ES" dirty="0"/>
              <a:t> desde el mismo </a:t>
            </a:r>
            <a:r>
              <a:rPr lang="es-ES" dirty="0" err="1"/>
              <a:t>testSuite</a:t>
            </a:r>
            <a:r>
              <a:rPr lang="es-ES" dirty="0"/>
              <a:t>. Para ello vamos a </a:t>
            </a:r>
          </a:p>
          <a:p>
            <a:pPr algn="just"/>
            <a:r>
              <a:rPr lang="es-ES" dirty="0"/>
              <a:t>clonar el </a:t>
            </a:r>
            <a:r>
              <a:rPr lang="es-ES" dirty="0" err="1"/>
              <a:t>testCase</a:t>
            </a:r>
            <a:r>
              <a:rPr lang="es-ES" dirty="0"/>
              <a:t> </a:t>
            </a:r>
            <a:r>
              <a:rPr lang="es-ES" b="1" dirty="0"/>
              <a:t>Clase8 </a:t>
            </a:r>
            <a:r>
              <a:rPr lang="es-ES" dirty="0"/>
              <a:t>y lo vamos a ubicar en el </a:t>
            </a:r>
            <a:r>
              <a:rPr lang="es-ES" dirty="0" err="1"/>
              <a:t>testSuite</a:t>
            </a:r>
            <a:r>
              <a:rPr lang="es-ES" b="1" dirty="0"/>
              <a:t> Clase 9</a:t>
            </a:r>
            <a:r>
              <a:rPr lang="es-ES" dirty="0"/>
              <a:t>, quedando de </a:t>
            </a:r>
          </a:p>
          <a:p>
            <a:pPr algn="just"/>
            <a:r>
              <a:rPr lang="es-ES" dirty="0"/>
              <a:t>la siguiente manera: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D94B2ED4-FFDA-9BB7-BAED-7CE341A5D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2270944"/>
            <a:ext cx="2066925" cy="2124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329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/>
              <a:t>Ejecución de </a:t>
            </a:r>
            <a:r>
              <a:rPr lang="es-ES" altLang="ko-KR" sz="2800" dirty="0" err="1"/>
              <a:t>testCase</a:t>
            </a:r>
            <a:r>
              <a:rPr lang="es-ES" altLang="ko-KR" sz="2800" dirty="0"/>
              <a:t> desde </a:t>
            </a:r>
            <a:r>
              <a:rPr lang="es-ES" altLang="ko-KR" sz="2800" dirty="0" err="1"/>
              <a:t>Groovy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8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19941" y="1347614"/>
            <a:ext cx="8844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A partir de la línea 9 se accede al </a:t>
            </a:r>
            <a:r>
              <a:rPr lang="es-ES" dirty="0" err="1"/>
              <a:t>testCase</a:t>
            </a:r>
            <a:r>
              <a:rPr lang="es-ES" dirty="0"/>
              <a:t> </a:t>
            </a:r>
            <a:r>
              <a:rPr lang="es-ES" b="1" dirty="0"/>
              <a:t>Clase8</a:t>
            </a:r>
            <a:r>
              <a:rPr lang="es-ES" dirty="0"/>
              <a:t> que se encuentra en el mismo </a:t>
            </a:r>
          </a:p>
          <a:p>
            <a:pPr algn="just"/>
            <a:r>
              <a:rPr lang="es-ES" dirty="0" err="1"/>
              <a:t>testSuite</a:t>
            </a:r>
            <a:r>
              <a:rPr lang="es-ES" dirty="0"/>
              <a:t> </a:t>
            </a:r>
            <a:r>
              <a:rPr lang="es-ES" b="1" dirty="0"/>
              <a:t>Clase 9.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E776661B-E915-EBAD-3C7D-C19D4AC5B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575799"/>
            <a:ext cx="5416670" cy="14876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271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/>
              <a:t>Ejecución de </a:t>
            </a:r>
            <a:r>
              <a:rPr lang="es-ES" altLang="ko-KR" sz="2800" dirty="0" err="1"/>
              <a:t>testCase</a:t>
            </a:r>
            <a:r>
              <a:rPr lang="es-ES" altLang="ko-KR" sz="2800" dirty="0"/>
              <a:t> desde </a:t>
            </a:r>
            <a:r>
              <a:rPr lang="es-ES" altLang="ko-KR" sz="2800" dirty="0" err="1"/>
              <a:t>Groovy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9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19941" y="1347614"/>
            <a:ext cx="884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Para obtener la lista de los casos de prueba que pertenecen al </a:t>
            </a:r>
            <a:r>
              <a:rPr lang="es-ES" dirty="0" err="1"/>
              <a:t>testSuite</a:t>
            </a:r>
            <a:r>
              <a:rPr lang="es-ES" dirty="0"/>
              <a:t>, sería: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24FBF3AA-5DCD-4ADA-3C52-AE0DA7B77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293010"/>
            <a:ext cx="3762375" cy="1466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5451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4991</TotalTime>
  <Words>539</Words>
  <Application>Microsoft Office PowerPoint</Application>
  <PresentationFormat>Presentación en pantalla (16:9)</PresentationFormat>
  <Paragraphs>74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 Unicode MS</vt:lpstr>
      <vt:lpstr>맑은 고딕</vt:lpstr>
      <vt:lpstr>Arial</vt:lpstr>
      <vt:lpstr>Calibri</vt:lpstr>
      <vt:lpstr>Times New Roman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Ailyn</cp:lastModifiedBy>
  <cp:revision>215</cp:revision>
  <dcterms:created xsi:type="dcterms:W3CDTF">2016-12-05T23:26:54Z</dcterms:created>
  <dcterms:modified xsi:type="dcterms:W3CDTF">2022-06-24T00:20:46Z</dcterms:modified>
</cp:coreProperties>
</file>