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0"/>
  </p:notesMasterIdLst>
  <p:sldIdLst>
    <p:sldId id="256" r:id="rId4"/>
    <p:sldId id="261" r:id="rId5"/>
    <p:sldId id="346" r:id="rId6"/>
    <p:sldId id="345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5" r:id="rId35"/>
    <p:sldId id="376" r:id="rId36"/>
    <p:sldId id="377" r:id="rId37"/>
    <p:sldId id="378" r:id="rId38"/>
    <p:sldId id="262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22" autoAdjust="0"/>
  </p:normalViewPr>
  <p:slideViewPr>
    <p:cSldViewPr>
      <p:cViewPr varScale="1">
        <p:scale>
          <a:sx n="82" d="100"/>
          <a:sy n="82" d="100"/>
        </p:scale>
        <p:origin x="1026" y="7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5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4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6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00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0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3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2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8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68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2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5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91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2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64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6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50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94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08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9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16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08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44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698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90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16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8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8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7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5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Crear </a:t>
            </a:r>
            <a:r>
              <a:rPr lang="en-US" altLang="ko-KR" sz="2800" dirty="0" err="1" smtClean="0"/>
              <a:t>cuenta</a:t>
            </a:r>
            <a:r>
              <a:rPr lang="en-US" altLang="ko-KR" sz="2800" dirty="0" smtClean="0"/>
              <a:t>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10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01202" y="1923678"/>
            <a:ext cx="4248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Entrar un email</a:t>
            </a:r>
            <a:r>
              <a:rPr lang="en-US" dirty="0" smtClean="0"/>
              <a:t>; 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contrase</a:t>
            </a:r>
            <a:r>
              <a:rPr lang="es-ES" dirty="0" err="1" smtClean="0"/>
              <a:t>ña</a:t>
            </a:r>
            <a:r>
              <a:rPr lang="en-US" dirty="0" smtClean="0"/>
              <a:t>; un usuario y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</a:p>
          <a:p>
            <a:r>
              <a:rPr lang="en-US" dirty="0" err="1" smtClean="0"/>
              <a:t>datos</a:t>
            </a:r>
            <a:r>
              <a:rPr lang="en-US" dirty="0" smtClean="0"/>
              <a:t> que </a:t>
            </a:r>
            <a:r>
              <a:rPr lang="en-US" dirty="0" err="1" smtClean="0"/>
              <a:t>ir</a:t>
            </a:r>
            <a:r>
              <a:rPr lang="es-ES" dirty="0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completando</a:t>
            </a:r>
            <a:r>
              <a:rPr lang="en-US" dirty="0" smtClean="0"/>
              <a:t> a </a:t>
            </a:r>
            <a:r>
              <a:rPr lang="en-US" dirty="0" err="1" smtClean="0"/>
              <a:t>medida</a:t>
            </a:r>
            <a:r>
              <a:rPr lang="en-US" dirty="0" smtClean="0"/>
              <a:t> se lo </a:t>
            </a:r>
            <a:r>
              <a:rPr lang="en-US" dirty="0" err="1" smtClean="0"/>
              <a:t>soliciten</a:t>
            </a:r>
            <a:r>
              <a:rPr lang="en-US" dirty="0" smtClean="0"/>
              <a:t>.</a:t>
            </a:r>
            <a:endParaRPr lang="es-ES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67" y="1123413"/>
            <a:ext cx="4392356" cy="3518150"/>
          </a:xfrm>
          <a:prstGeom prst="rect">
            <a:avLst/>
          </a:prstGeom>
        </p:spPr>
      </p:pic>
      <p:grpSp>
        <p:nvGrpSpPr>
          <p:cNvPr id="19" name="Grupo 18"/>
          <p:cNvGrpSpPr/>
          <p:nvPr/>
        </p:nvGrpSpPr>
        <p:grpSpPr>
          <a:xfrm>
            <a:off x="4932040" y="2139702"/>
            <a:ext cx="1296144" cy="1252511"/>
            <a:chOff x="4932040" y="2139702"/>
            <a:chExt cx="1296144" cy="1252511"/>
          </a:xfrm>
        </p:grpSpPr>
        <p:sp>
          <p:nvSpPr>
            <p:cNvPr id="13" name="Rectángulo 12"/>
            <p:cNvSpPr/>
            <p:nvPr/>
          </p:nvSpPr>
          <p:spPr>
            <a:xfrm>
              <a:off x="4932040" y="2139702"/>
              <a:ext cx="1296144" cy="1440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4932040" y="2731998"/>
              <a:ext cx="1296144" cy="660215"/>
              <a:chOff x="4932040" y="2731998"/>
              <a:chExt cx="1296144" cy="660215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4932040" y="2731998"/>
                <a:ext cx="1296144" cy="1440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4932040" y="3256374"/>
                <a:ext cx="864096" cy="13583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39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Crear </a:t>
            </a:r>
            <a:r>
              <a:rPr lang="en-US" altLang="ko-KR" sz="2800" dirty="0" err="1" smtClean="0"/>
              <a:t>cuenta</a:t>
            </a:r>
            <a:r>
              <a:rPr lang="en-US" altLang="ko-KR" sz="2800" dirty="0" smtClean="0"/>
              <a:t>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11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79512" y="127560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vez creada la cuenta puede acceder a esta a partir de su usuario y contraseña, presionando el botón </a:t>
            </a:r>
            <a:r>
              <a:rPr lang="es-ES" b="1" dirty="0" err="1" smtClean="0"/>
              <a:t>Sign</a:t>
            </a:r>
            <a:r>
              <a:rPr lang="es-ES" b="1" dirty="0" smtClean="0"/>
              <a:t> in</a:t>
            </a:r>
            <a:r>
              <a:rPr lang="es-ES" dirty="0" smtClean="0"/>
              <a:t>. 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95" y="2287778"/>
            <a:ext cx="8714303" cy="1003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74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un </a:t>
            </a:r>
            <a:r>
              <a:rPr lang="en-US" altLang="ko-KR" sz="2800" dirty="0" err="1" smtClean="0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12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79512" y="127560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crear un repositorio no dirigimos al icono de </a:t>
            </a:r>
            <a:r>
              <a:rPr lang="es-ES" b="1" dirty="0" smtClean="0"/>
              <a:t>+</a:t>
            </a:r>
            <a:r>
              <a:rPr lang="es-ES" dirty="0" smtClean="0"/>
              <a:t> y seleccionamos la opción </a:t>
            </a:r>
            <a:r>
              <a:rPr lang="es-ES" b="1" dirty="0" smtClean="0"/>
              <a:t>New </a:t>
            </a:r>
            <a:r>
              <a:rPr lang="es-ES" b="1" dirty="0" err="1" smtClean="0"/>
              <a:t>repository</a:t>
            </a:r>
            <a:r>
              <a:rPr lang="es-ES" b="1" dirty="0" smtClean="0"/>
              <a:t>.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421" y="2328282"/>
            <a:ext cx="3105150" cy="1952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4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un </a:t>
            </a:r>
            <a:r>
              <a:rPr lang="en-US" altLang="ko-KR" sz="2800" dirty="0" err="1" smtClean="0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13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79512" y="127560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Mostrándose la siguiente página, donde debemos especificar un nombre al </a:t>
            </a:r>
          </a:p>
          <a:p>
            <a:r>
              <a:rPr lang="es-ES" dirty="0" smtClean="0"/>
              <a:t>repositorio que se está creando.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158821"/>
            <a:ext cx="4959077" cy="2841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727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un </a:t>
            </a:r>
            <a:r>
              <a:rPr lang="en-US" altLang="ko-KR" sz="2800" dirty="0" err="1" smtClean="0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14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79512" y="127560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presionamos sobre el botón </a:t>
            </a:r>
          </a:p>
          <a:p>
            <a:r>
              <a:rPr lang="es-ES" b="1" dirty="0" smtClean="0"/>
              <a:t>Create </a:t>
            </a:r>
            <a:r>
              <a:rPr lang="es-ES" b="1" dirty="0" err="1" smtClean="0"/>
              <a:t>repository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88" y="1384817"/>
            <a:ext cx="4277682" cy="3465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62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Creando un </a:t>
            </a:r>
            <a:r>
              <a:rPr lang="en-US" altLang="ko-KR" sz="2800" dirty="0" err="1" smtClean="0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15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79512" y="127560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 esta manera queda creado el repositorio en la siguiente dirección.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97" y="2036515"/>
            <a:ext cx="8145348" cy="2969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6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Adicionar proyecto SoapUI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16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79512" y="1275606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abrimos nuestra interfaz de SoapUI y damos doble clic en el proyecto. </a:t>
            </a:r>
          </a:p>
          <a:p>
            <a:r>
              <a:rPr lang="es-ES" dirty="0" smtClean="0"/>
              <a:t>Luego se dirige a la dirección donde se encuentra ubicado el proyecto en cuestión a partir de la línea de comandos.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27" y="2430922"/>
            <a:ext cx="8284244" cy="2604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82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Adicionar proyecto SoapUI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17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43" y="2183386"/>
            <a:ext cx="8605415" cy="1254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vez estando en la ubicación del proyecto entra el comando 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init</a:t>
            </a:r>
            <a:r>
              <a:rPr lang="es-ES" b="1" dirty="0" smtClean="0"/>
              <a:t> </a:t>
            </a:r>
            <a:r>
              <a:rPr lang="es-ES" dirty="0" smtClean="0"/>
              <a:t>para inicializar un repositorio de Git vacío.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99259" y="4022056"/>
            <a:ext cx="613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 esta forma se crea una carpeta oculta con nombre </a:t>
            </a:r>
            <a:r>
              <a:rPr lang="es-ES" b="1" dirty="0" smtClean="0"/>
              <a:t>.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dirty="0" smtClean="0"/>
              <a:t>en la ubicación del proyecto.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748" y="3964221"/>
            <a:ext cx="205740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0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Adicionar proyecto SoapUI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18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 el comando </a:t>
            </a:r>
            <a:r>
              <a:rPr lang="es-ES" b="1" dirty="0" err="1" smtClean="0"/>
              <a:t>git</a:t>
            </a:r>
            <a:r>
              <a:rPr lang="es-ES" b="1" dirty="0" smtClean="0"/>
              <a:t> status </a:t>
            </a:r>
            <a:r>
              <a:rPr lang="es-ES" dirty="0" smtClean="0"/>
              <a:t>se obtiene el estado del proyecto actual. En este caso aun no se ha realizado ningún cambio.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40" y="2240632"/>
            <a:ext cx="8524875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58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Adicionar proyecto SoapUI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19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partir del comando 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add</a:t>
            </a:r>
            <a:r>
              <a:rPr lang="es-ES" b="1" dirty="0" smtClean="0"/>
              <a:t> nombre del proyecto </a:t>
            </a:r>
            <a:r>
              <a:rPr lang="es-ES" dirty="0" smtClean="0"/>
              <a:t>estaría haciendo una solicitud </a:t>
            </a:r>
          </a:p>
          <a:p>
            <a:r>
              <a:rPr lang="es-ES" dirty="0" smtClean="0"/>
              <a:t>para adicionar al </a:t>
            </a:r>
            <a:r>
              <a:rPr lang="es-ES" dirty="0"/>
              <a:t>G</a:t>
            </a:r>
            <a:r>
              <a:rPr lang="es-ES" dirty="0" smtClean="0"/>
              <a:t>it cierto proyecto. Por el contrario si quiero adicionar todos los </a:t>
            </a:r>
          </a:p>
          <a:p>
            <a:r>
              <a:rPr lang="es-ES" dirty="0"/>
              <a:t>p</a:t>
            </a:r>
            <a:r>
              <a:rPr lang="es-ES" dirty="0" smtClean="0"/>
              <a:t>royectos decimos 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add</a:t>
            </a:r>
            <a:r>
              <a:rPr lang="es-ES" b="1" dirty="0" smtClean="0"/>
              <a:t> *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02" y="2628819"/>
            <a:ext cx="8525395" cy="8366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3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</a:p>
        </p:txBody>
      </p:sp>
      <p:sp>
        <p:nvSpPr>
          <p:cNvPr id="5" name="Oval 4"/>
          <p:cNvSpPr/>
          <p:nvPr/>
        </p:nvSpPr>
        <p:spPr>
          <a:xfrm>
            <a:off x="3326160" y="121046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958640" y="1330190"/>
            <a:ext cx="46085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¿Cómo instalar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it en windows?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2839" y="3354753"/>
            <a:ext cx="65990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¿Cómo adicionar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nuestro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proyecto SoapUI en Git?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6159" y="1255020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08426" y="2358476"/>
            <a:ext cx="60881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crear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nuestra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cuenta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de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GitHub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2675946" y="218439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extBox 21"/>
          <p:cNvSpPr txBox="1"/>
          <p:nvPr/>
        </p:nvSpPr>
        <p:spPr>
          <a:xfrm>
            <a:off x="2693678" y="2231745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Oval 4"/>
          <p:cNvSpPr/>
          <p:nvPr/>
        </p:nvSpPr>
        <p:spPr>
          <a:xfrm>
            <a:off x="2095520" y="3189761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TextBox 21"/>
          <p:cNvSpPr txBox="1"/>
          <p:nvPr/>
        </p:nvSpPr>
        <p:spPr>
          <a:xfrm>
            <a:off x="2110359" y="3234313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Adicionar proyecto SoapUI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20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si volvemos a ingresar el comando </a:t>
            </a:r>
            <a:r>
              <a:rPr lang="es-ES" b="1" dirty="0" err="1" smtClean="0"/>
              <a:t>git</a:t>
            </a:r>
            <a:r>
              <a:rPr lang="es-ES" b="1" dirty="0" smtClean="0"/>
              <a:t> status </a:t>
            </a:r>
            <a:r>
              <a:rPr lang="es-ES" dirty="0" smtClean="0"/>
              <a:t>se muestra en verde los cambios realizados.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02" y="2283718"/>
            <a:ext cx="8458200" cy="1771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2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Commit y </a:t>
            </a:r>
            <a:r>
              <a:rPr lang="en-US" altLang="ko-KR" sz="2800" dirty="0" err="1" smtClean="0"/>
              <a:t>cambios</a:t>
            </a:r>
            <a:r>
              <a:rPr lang="en-US" altLang="ko-KR" sz="2800" dirty="0" smtClean="0"/>
              <a:t> al </a:t>
            </a:r>
            <a:r>
              <a:rPr lang="en-US" altLang="ko-KR" sz="2800" dirty="0" err="1" smtClean="0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21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subir los cambios al repositorio se dirige a la línea de comando y pone:</a:t>
            </a:r>
          </a:p>
          <a:p>
            <a:r>
              <a:rPr lang="es-ES" dirty="0" smtClean="0"/>
              <a:t> 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commit</a:t>
            </a:r>
            <a:r>
              <a:rPr lang="es-ES" b="1" dirty="0" smtClean="0"/>
              <a:t> –m </a:t>
            </a:r>
            <a:r>
              <a:rPr lang="en-US" b="1" dirty="0" smtClean="0"/>
              <a:t>“</a:t>
            </a:r>
            <a:r>
              <a:rPr lang="en-US" b="1" dirty="0" err="1" smtClean="0"/>
              <a:t>mensaje</a:t>
            </a:r>
            <a:r>
              <a:rPr lang="en-US" b="1" dirty="0" smtClean="0"/>
              <a:t>”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44697"/>
          <a:stretch/>
        </p:blipFill>
        <p:spPr>
          <a:xfrm>
            <a:off x="159800" y="2211710"/>
            <a:ext cx="8712968" cy="2880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4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22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 al </a:t>
            </a:r>
            <a:r>
              <a:rPr lang="en-US" dirty="0" err="1" smtClean="0"/>
              <a:t>intentar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commit se </a:t>
            </a:r>
            <a:r>
              <a:rPr lang="en-US" dirty="0" err="1" smtClean="0"/>
              <a:t>muestra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inconveniente</a:t>
            </a:r>
            <a:r>
              <a:rPr lang="en-US" dirty="0" smtClean="0"/>
              <a:t> </a:t>
            </a:r>
            <a:r>
              <a:rPr lang="en-US" dirty="0" err="1" smtClean="0"/>
              <a:t>asociado</a:t>
            </a:r>
            <a:r>
              <a:rPr lang="en-US" dirty="0" smtClean="0"/>
              <a:t> con </a:t>
            </a:r>
            <a:r>
              <a:rPr lang="en-US" dirty="0" err="1" smtClean="0"/>
              <a:t>autor</a:t>
            </a:r>
            <a:r>
              <a:rPr lang="en-US" dirty="0" smtClean="0"/>
              <a:t> 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esconocido</a:t>
            </a:r>
            <a:r>
              <a:rPr lang="en-US" dirty="0" smtClean="0"/>
              <a:t>, </a:t>
            </a:r>
            <a:r>
              <a:rPr lang="en-US" dirty="0" err="1" smtClean="0"/>
              <a:t>ingresar</a:t>
            </a:r>
            <a:r>
              <a:rPr lang="en-US" dirty="0" smtClean="0"/>
              <a:t> usuario o </a:t>
            </a:r>
            <a:r>
              <a:rPr lang="en-US" dirty="0" err="1" smtClean="0"/>
              <a:t>correo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l</a:t>
            </a:r>
            <a:r>
              <a:rPr lang="es-ES" dirty="0" smtClean="0"/>
              <a:t>í</a:t>
            </a:r>
            <a:r>
              <a:rPr lang="en-US" dirty="0" err="1" smtClean="0"/>
              <a:t>neas</a:t>
            </a:r>
            <a:r>
              <a:rPr lang="en-US" dirty="0" smtClean="0"/>
              <a:t> de commando que se 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frecen</a:t>
            </a:r>
            <a:r>
              <a:rPr lang="en-US" dirty="0" smtClean="0"/>
              <a:t> y </a:t>
            </a:r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 smtClean="0"/>
              <a:t>nuevamente</a:t>
            </a:r>
            <a:r>
              <a:rPr lang="en-US" dirty="0" smtClean="0"/>
              <a:t> el commit.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8" y="2499429"/>
            <a:ext cx="8394965" cy="19693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43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23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 próximo sería enviar los cambios al repositorio remoto, para ello copiar la ubicación del repositorio remoto.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22" y="2260108"/>
            <a:ext cx="8170793" cy="11774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07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24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diríjase nuevamente a la línea de comandos para entrar el comando:</a:t>
            </a:r>
          </a:p>
          <a:p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push</a:t>
            </a:r>
            <a:r>
              <a:rPr lang="es-ES" b="1" dirty="0" smtClean="0"/>
              <a:t> –u dirección del repositorio en línea master</a:t>
            </a:r>
            <a:endParaRPr lang="es-ES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24" y="2207072"/>
            <a:ext cx="8878592" cy="989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95245" y="3582719"/>
            <a:ext cx="898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Como se puede observar el objeto se esta presionando hacia el navegador.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0449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25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vez que haya concluido el </a:t>
            </a:r>
            <a:r>
              <a:rPr lang="es-ES" dirty="0" err="1" smtClean="0"/>
              <a:t>push</a:t>
            </a:r>
            <a:r>
              <a:rPr lang="es-ES" dirty="0" smtClean="0"/>
              <a:t>, refresque la página del Git para observar que </a:t>
            </a:r>
          </a:p>
          <a:p>
            <a:r>
              <a:rPr lang="es-ES" dirty="0" smtClean="0"/>
              <a:t>todos los proyectos fueron agregados satisfactoriamente.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065965"/>
            <a:ext cx="6603107" cy="2778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34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26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quiere puede realizar cualquier cambio en su proyecto a partir de la herramienta </a:t>
            </a:r>
          </a:p>
          <a:p>
            <a:r>
              <a:rPr lang="es-ES" dirty="0" smtClean="0"/>
              <a:t>SoapUI, por ejemplo: agregar un script de prueba y guardar el proyecto nuevamente.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257539"/>
            <a:ext cx="2495550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02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27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en la línea de comando se pueden observar los cambios realizados a partir de </a:t>
            </a:r>
          </a:p>
          <a:p>
            <a:r>
              <a:rPr lang="es-ES" dirty="0" smtClean="0"/>
              <a:t>la línea de </a:t>
            </a:r>
            <a:r>
              <a:rPr lang="es-ES" dirty="0" err="1" smtClean="0"/>
              <a:t>conmandos</a:t>
            </a:r>
            <a:r>
              <a:rPr lang="es-ES" dirty="0" smtClean="0"/>
              <a:t> </a:t>
            </a:r>
            <a:r>
              <a:rPr lang="es-ES" b="1" dirty="0" err="1" smtClean="0"/>
              <a:t>git</a:t>
            </a:r>
            <a:r>
              <a:rPr lang="es-ES" b="1" dirty="0" smtClean="0"/>
              <a:t> status</a:t>
            </a:r>
            <a:r>
              <a:rPr lang="es-ES" dirty="0" smtClean="0"/>
              <a:t>.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02" y="2427734"/>
            <a:ext cx="85439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28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54638" y="1347614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observar que existen cambios por actualizar, lo primero es poner la línea de </a:t>
            </a:r>
          </a:p>
          <a:p>
            <a:r>
              <a:rPr lang="es-ES" dirty="0" smtClean="0"/>
              <a:t>comandos 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add</a:t>
            </a:r>
            <a:r>
              <a:rPr lang="es-ES" b="1" dirty="0" smtClean="0"/>
              <a:t> * </a:t>
            </a:r>
            <a:r>
              <a:rPr lang="es-ES" dirty="0" smtClean="0"/>
              <a:t>para adicionar los cambios del proyecto al </a:t>
            </a:r>
            <a:r>
              <a:rPr lang="es-ES" dirty="0"/>
              <a:t>G</a:t>
            </a:r>
            <a:r>
              <a:rPr lang="es-ES" dirty="0" smtClean="0"/>
              <a:t>it local.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9" y="2195429"/>
            <a:ext cx="8424813" cy="39088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44728" y="2784037"/>
            <a:ext cx="7667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Y ahora </a:t>
            </a:r>
            <a:r>
              <a:rPr lang="es-ES" dirty="0" smtClean="0"/>
              <a:t>volvemos </a:t>
            </a:r>
            <a:r>
              <a:rPr lang="es-ES" dirty="0"/>
              <a:t>a ver el estado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38" y="3353042"/>
            <a:ext cx="84772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29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859" y="1275606"/>
            <a:ext cx="8989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Ahora mediante la línea de comandos </a:t>
            </a:r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commit</a:t>
            </a:r>
            <a:r>
              <a:rPr lang="es-ES" b="1" dirty="0" smtClean="0"/>
              <a:t> –m “Se adicionó un script de </a:t>
            </a:r>
          </a:p>
          <a:p>
            <a:r>
              <a:rPr lang="es-ES" b="1" dirty="0" smtClean="0"/>
              <a:t>prueba”</a:t>
            </a:r>
            <a:r>
              <a:rPr lang="es-ES" dirty="0" smtClean="0"/>
              <a:t>, adicionamos una descripción </a:t>
            </a:r>
            <a:r>
              <a:rPr lang="es-ES" dirty="0"/>
              <a:t>en el Git </a:t>
            </a:r>
            <a:r>
              <a:rPr lang="es-ES" dirty="0" smtClean="0"/>
              <a:t>del cambio realizado a nuestro </a:t>
            </a:r>
          </a:p>
          <a:p>
            <a:r>
              <a:rPr lang="es-ES" dirty="0" smtClean="0"/>
              <a:t>proyecto.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56" y="2308138"/>
            <a:ext cx="8617367" cy="5193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88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Contenidos:</a:t>
            </a:r>
          </a:p>
        </p:txBody>
      </p:sp>
      <p:sp>
        <p:nvSpPr>
          <p:cNvPr id="5" name="Oval 4"/>
          <p:cNvSpPr/>
          <p:nvPr/>
        </p:nvSpPr>
        <p:spPr>
          <a:xfrm>
            <a:off x="3326160" y="121046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958640" y="1191691"/>
            <a:ext cx="46085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¿Cómo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enviar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commit y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enviar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los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cambios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al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repositorio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26159" y="1255020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08426" y="2358476"/>
            <a:ext cx="60881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eliminar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el proyecto de Git?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Oval 4"/>
          <p:cNvSpPr/>
          <p:nvPr/>
        </p:nvSpPr>
        <p:spPr>
          <a:xfrm>
            <a:off x="2675946" y="2184396"/>
            <a:ext cx="632480" cy="550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extBox 21"/>
          <p:cNvSpPr txBox="1"/>
          <p:nvPr/>
        </p:nvSpPr>
        <p:spPr>
          <a:xfrm>
            <a:off x="2693678" y="2231745"/>
            <a:ext cx="632482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b="1" dirty="0" smtClean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8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30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859" y="1275606"/>
            <a:ext cx="898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luego hacemos un </a:t>
            </a:r>
            <a:r>
              <a:rPr lang="es-ES" dirty="0" err="1" smtClean="0"/>
              <a:t>push</a:t>
            </a:r>
            <a:r>
              <a:rPr lang="es-ES" dirty="0" smtClean="0"/>
              <a:t> para el repositorio remoto. 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7" y="1779662"/>
            <a:ext cx="8595662" cy="15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/>
              <a:t>Commit y </a:t>
            </a:r>
            <a:r>
              <a:rPr lang="en-US" altLang="ko-KR" sz="2800" dirty="0" err="1"/>
              <a:t>cambios</a:t>
            </a:r>
            <a:r>
              <a:rPr lang="en-US" altLang="ko-KR" sz="2800" dirty="0"/>
              <a:t> al </a:t>
            </a:r>
            <a:r>
              <a:rPr lang="en-US" altLang="ko-KR" sz="2800" dirty="0" err="1"/>
              <a:t>repositorio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31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859" y="1275606"/>
            <a:ext cx="898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	Se puede observar el cambio realizado.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19" y="1636538"/>
            <a:ext cx="7357041" cy="3303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93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Eliminar</a:t>
            </a:r>
            <a:r>
              <a:rPr lang="en-US" altLang="ko-KR" sz="2800" dirty="0" smtClean="0"/>
              <a:t> el proyecto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32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08599" y="1203598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lo que desea es eliminar el proyecto local desde Git, se dirige a la carpeta donde </a:t>
            </a:r>
          </a:p>
          <a:p>
            <a:r>
              <a:rPr lang="es-ES" dirty="0" smtClean="0"/>
              <a:t>tiene el proyecto y elimina la carpeta </a:t>
            </a:r>
            <a:r>
              <a:rPr lang="es-ES" b="1" dirty="0" smtClean="0"/>
              <a:t>.</a:t>
            </a:r>
            <a:r>
              <a:rPr lang="es-ES" b="1" dirty="0" err="1" smtClean="0"/>
              <a:t>git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237354"/>
            <a:ext cx="2266950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93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Eliminar</a:t>
            </a:r>
            <a:r>
              <a:rPr lang="en-US" altLang="ko-KR" sz="2800" dirty="0" smtClean="0"/>
              <a:t> el proyecto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33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08599" y="1203598"/>
            <a:ext cx="8989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Sin embargo este repositorio continuará estando disponible en </a:t>
            </a:r>
            <a:r>
              <a:rPr lang="es-ES" dirty="0" err="1" smtClean="0"/>
              <a:t>gitHub</a:t>
            </a:r>
            <a:r>
              <a:rPr lang="es-ES" dirty="0" smtClean="0"/>
              <a:t>, por lo que si </a:t>
            </a:r>
          </a:p>
          <a:p>
            <a:r>
              <a:rPr lang="es-ES" dirty="0" smtClean="0"/>
              <a:t>desea eliminar este repositorio, se dirige a la parte inferior de la configuración.</a:t>
            </a:r>
            <a:endParaRPr lang="es-ES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32" y="2513517"/>
            <a:ext cx="7182096" cy="2361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12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Eliminar</a:t>
            </a:r>
            <a:r>
              <a:rPr lang="en-US" altLang="ko-KR" sz="2800" dirty="0" smtClean="0"/>
              <a:t> el proyecto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34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08599" y="1203598"/>
            <a:ext cx="898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Y selecciona la opción </a:t>
            </a:r>
            <a:r>
              <a:rPr lang="es-ES" b="1" dirty="0" err="1"/>
              <a:t>D</a:t>
            </a:r>
            <a:r>
              <a:rPr lang="es-ES" b="1" dirty="0" err="1" smtClean="0"/>
              <a:t>elete</a:t>
            </a:r>
            <a:r>
              <a:rPr lang="es-ES" b="1" dirty="0" smtClean="0"/>
              <a:t> </a:t>
            </a:r>
            <a:r>
              <a:rPr lang="es-ES" b="1" dirty="0" err="1" smtClean="0"/>
              <a:t>this</a:t>
            </a:r>
            <a:r>
              <a:rPr lang="es-ES" b="1" dirty="0" smtClean="0"/>
              <a:t> </a:t>
            </a:r>
            <a:r>
              <a:rPr lang="es-ES" b="1" dirty="0" err="1" smtClean="0"/>
              <a:t>repository</a:t>
            </a:r>
            <a:r>
              <a:rPr lang="es-ES" b="1" dirty="0" smtClean="0"/>
              <a:t>.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87" y="1906174"/>
            <a:ext cx="5868516" cy="2798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506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Eliminar</a:t>
            </a:r>
            <a:r>
              <a:rPr lang="en-US" altLang="ko-KR" sz="2800" dirty="0" smtClean="0"/>
              <a:t> el proyecto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35</a:t>
            </a:fld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08599" y="1203598"/>
            <a:ext cx="898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Mostrándose la siguiente ventana de confirmación.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577573"/>
            <a:ext cx="4210050" cy="3267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5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915816" y="1923678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Muchas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Gracias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Descarga de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4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05948" y="1127989"/>
            <a:ext cx="9038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Para ello abre el navegador y en la barra de búsqueda de </a:t>
            </a:r>
            <a:r>
              <a:rPr lang="es-ES" dirty="0"/>
              <a:t>G</a:t>
            </a:r>
            <a:r>
              <a:rPr lang="es-ES" dirty="0" smtClean="0"/>
              <a:t>oogle pone: </a:t>
            </a:r>
            <a:r>
              <a:rPr lang="es-ES" b="1" dirty="0" err="1" smtClean="0"/>
              <a:t>download</a:t>
            </a:r>
            <a:r>
              <a:rPr lang="es-ES" b="1" dirty="0" smtClean="0"/>
              <a:t> </a:t>
            </a:r>
            <a:r>
              <a:rPr lang="es-ES" b="1" dirty="0" err="1" smtClean="0"/>
              <a:t>git</a:t>
            </a:r>
            <a:r>
              <a:rPr lang="es-ES" dirty="0" smtClean="0"/>
              <a:t>, y selecciona la primera opción que se muestra en pantalla.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000023"/>
            <a:ext cx="5688632" cy="3029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9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Descarga de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5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523455" y="2139702"/>
            <a:ext cx="26277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Luego selecciona la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opción de descargar 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para windows.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47" y="1217504"/>
            <a:ext cx="6108269" cy="3661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10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Descarga de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6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61207"/>
            <a:ext cx="7748642" cy="2868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143895" y="1275606"/>
            <a:ext cx="884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se muestra la siguiente página donde selecciona el link seleccionado para </a:t>
            </a:r>
          </a:p>
          <a:p>
            <a:r>
              <a:rPr lang="es-ES" dirty="0" smtClean="0"/>
              <a:t>proceder a la descarga.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0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Instalación de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7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3895" y="1275606"/>
            <a:ext cx="8849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vez concluida la descarga del Git procedemos a su instalación y para ello se </a:t>
            </a:r>
          </a:p>
          <a:p>
            <a:r>
              <a:rPr lang="es-ES" dirty="0" smtClean="0"/>
              <a:t>dirige a la carpeta donde lo descargó y da doble clic en el ejecutable. La instalación </a:t>
            </a:r>
          </a:p>
          <a:p>
            <a:r>
              <a:rPr lang="es-ES" dirty="0" smtClean="0"/>
              <a:t>es muy sencilla, deje todos los valores como aparecen presionando siguiente en </a:t>
            </a:r>
          </a:p>
          <a:p>
            <a:r>
              <a:rPr lang="es-ES" dirty="0" smtClean="0"/>
              <a:t>cada ventana que se muestra.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657893"/>
            <a:ext cx="3158216" cy="23617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75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Crear </a:t>
            </a:r>
            <a:r>
              <a:rPr lang="en-US" altLang="ko-KR" sz="2800" dirty="0" err="1" smtClean="0"/>
              <a:t>cuenta</a:t>
            </a:r>
            <a:r>
              <a:rPr lang="en-US" altLang="ko-KR" sz="2800" dirty="0" smtClean="0"/>
              <a:t>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8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3895" y="1275606"/>
            <a:ext cx="884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Luego se dirige nuevamente al navegador y pone en la barra de direcciones </a:t>
            </a:r>
            <a:r>
              <a:rPr lang="es-ES" dirty="0"/>
              <a:t>la </a:t>
            </a:r>
            <a:endParaRPr lang="es-ES" dirty="0" smtClean="0"/>
          </a:p>
          <a:p>
            <a:r>
              <a:rPr lang="es-ES" dirty="0" smtClean="0"/>
              <a:t>dirección</a:t>
            </a:r>
            <a:r>
              <a:rPr lang="es-ES" dirty="0"/>
              <a:t>: </a:t>
            </a: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</a:t>
            </a:r>
            <a:r>
              <a:rPr lang="es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s-ES" dirty="0" smtClean="0"/>
              <a:t>,</a:t>
            </a:r>
            <a:r>
              <a:rPr lang="es-ES" dirty="0"/>
              <a:t> mostrándose la siguiente página.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83" y="1921937"/>
            <a:ext cx="6917512" cy="319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88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smtClean="0"/>
              <a:t>Crear </a:t>
            </a:r>
            <a:r>
              <a:rPr lang="en-US" altLang="ko-KR" sz="2800" dirty="0" err="1" smtClean="0"/>
              <a:t>cuenta</a:t>
            </a:r>
            <a:r>
              <a:rPr lang="en-US" altLang="ko-KR" sz="2800" dirty="0" smtClean="0"/>
              <a:t> en Git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16315" y="4659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E5BF957-7D44-4412-BB95-8FF8964EA64E}" type="slidenum">
              <a:rPr lang="es-ES" smtClean="0"/>
              <a:t>9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3895" y="1275606"/>
            <a:ext cx="884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crearse una cuenta basta con dar clic sobre la opción </a:t>
            </a:r>
            <a:r>
              <a:rPr lang="es-ES" b="1" dirty="0" err="1" smtClean="0"/>
              <a:t>Sign</a:t>
            </a:r>
            <a:r>
              <a:rPr lang="es-ES" b="1" dirty="0" smtClean="0"/>
              <a:t> up.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9662"/>
            <a:ext cx="7375446" cy="3132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52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6122</TotalTime>
  <Words>1003</Words>
  <Application>Microsoft Office PowerPoint</Application>
  <PresentationFormat>Presentación en pantalla (16:9)</PresentationFormat>
  <Paragraphs>178</Paragraphs>
  <Slides>36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 Unicode MS</vt:lpstr>
      <vt:lpstr>맑은 고딕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449</cp:revision>
  <dcterms:created xsi:type="dcterms:W3CDTF">2016-12-05T23:26:54Z</dcterms:created>
  <dcterms:modified xsi:type="dcterms:W3CDTF">2022-08-01T08:41:39Z</dcterms:modified>
</cp:coreProperties>
</file>