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50" d="100"/>
          <a:sy n="150" d="100"/>
        </p:scale>
        <p:origin x="-93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BE63C-CECC-9EB6-7578-D41FAB03F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87534-467B-45EF-F4E1-D694BCC48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73515-79F1-CF5D-3C06-DF206C30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5F4B4-166D-9B78-78C7-25357A22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209D8-6B9F-894A-EFBE-9EF54F36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405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6C5E1-F06E-9BC5-95C3-7EB901DC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32D1E5-1AED-45EF-A75E-9129708D2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739E8-E705-A686-6873-3AFEA94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FAEC9-2FAC-D3AB-75A3-7C2E5767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6EEEC-C633-F2F8-C79D-99E1B53B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771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4AFED6-A1D0-F2E8-3245-596915205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E6E85B-3691-AA89-65C3-125898C5C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FF3AF-0330-6BE0-FE9B-C70E4E65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558A26-2AA0-8F35-3063-E4BCE63D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D4172-818F-26BC-FFF8-65E28520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8048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C26A4-3F92-720A-E1BA-588E8714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345F7-FDB8-1994-F2B8-03E766DC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6213E-E083-E0B3-0999-1316352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5CFA5-15C7-1D8E-C72E-22A5A93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61700-78B0-868A-C78E-F181BA39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0335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5821-F3C0-900B-025D-D94DCB42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21D6A-CDBF-AEA9-0C1D-CB0C9F45A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33314B-D957-1B72-0E44-AD964A6E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0FB2A-803B-149F-6462-78161DC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DCAFF-CB1F-AEFD-910B-AC19D19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194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C6646-873D-04B3-C90D-7D69437D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C5E9E-AC6F-820B-CF02-0166A504E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F89AB2-9FC2-5F2C-5FF7-C6B06E0B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4B78AF-8A84-E7D0-3CDA-EDC352A9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5E8980-49E5-4F48-B0DB-C04A3C86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3BDCF-D875-EF32-BD7A-32763A81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9337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705D6-FF21-5B6C-BC5B-599861C8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474DE4-03C8-191A-C81C-0E45DDAA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1DE8F-8B09-19C0-9029-713D1A18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B81E65-5F4E-2476-2918-A807C1640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F01718-2341-1512-D600-8DBC8AF88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06ACF4-F391-ECFC-68F7-7B1D0709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243B56-4511-4F87-F15F-D6D605FF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270126-917C-A2F5-161E-FEDA7D0B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5876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4CC49-B69A-DD0B-1C6F-327C1857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263B0E-DE9C-2945-DCF3-D2681098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8DECE3-5824-6E80-68CB-B6440AF3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C107EE-2F82-6141-C687-B49269F8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8289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F0F615-9BBE-2FA5-6110-E52835D6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4836B7-AC8E-736E-FD5C-53B189A8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36507B-DA40-CDE3-2A47-A65A8752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5958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0CA52-2CB6-921D-3020-2B44CC3A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696D3-6C0E-AD5D-29BD-3B020449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17654E-D7F3-16BD-706A-2FDD2369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133E9C-B12F-443D-7E6E-19FD6AF6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018431-A0E9-E2C4-DD9A-9EFB0AFA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3EB91-C298-7E8F-3DC3-581F1663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635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F2C18-CF49-121B-9723-ED4D2354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0C7F0C-99D0-7427-2C51-9C5FCD351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AD42D4-AC59-8A28-AF0E-B6DC323B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000C72-0963-91FE-4313-560DDBED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F8AEC4-8377-C3AB-0808-0B84163B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98A199-153B-40FB-1199-1008BBB4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7385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CA66E1-DBFF-AC8D-6B16-4D1B0719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09963A-5612-9C98-B6E8-E6629464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2D79E-B980-61E8-84B5-31DB52F6C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919C7-71F1-121C-4930-55481B65C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6AEAF-343A-1E41-09BD-A4F63E47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7200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adroTexto 99">
            <a:extLst>
              <a:ext uri="{FF2B5EF4-FFF2-40B4-BE49-F238E27FC236}">
                <a16:creationId xmlns:a16="http://schemas.microsoft.com/office/drawing/2014/main" id="{95FC7C74-EFE9-AF4D-392E-1BEF9801E2EF}"/>
              </a:ext>
            </a:extLst>
          </p:cNvPr>
          <p:cNvSpPr txBox="1"/>
          <p:nvPr/>
        </p:nvSpPr>
        <p:spPr>
          <a:xfrm>
            <a:off x="4919327" y="1722902"/>
            <a:ext cx="6971382" cy="100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0155" algn="just">
              <a:spcBef>
                <a:spcPts val="475"/>
              </a:spcBef>
              <a:spcAft>
                <a:spcPts val="0"/>
              </a:spcAft>
            </a:pPr>
            <a:r>
              <a:rPr lang="es-ES" sz="1100" b="1" dirty="0">
                <a:solidFill>
                  <a:schemeClr val="accent1"/>
                </a:solidFill>
              </a:rPr>
              <a:t>Diferencias en la cantidad de pasajeros</a:t>
            </a:r>
          </a:p>
          <a:p>
            <a:pPr marL="2510155" algn="just">
              <a:spcBef>
                <a:spcPts val="475"/>
              </a:spcBef>
              <a:spcAft>
                <a:spcPts val="0"/>
              </a:spcAft>
            </a:pPr>
            <a:r>
              <a:rPr lang="es-ES" sz="1100" dirty="0"/>
              <a:t>Si existen diferencias, el sistema informará a la aerolínea para que haga las modificaciones adecuadas mediante el uso del sistema EasyAirport, y vuelva a enviar la información a PDS. En caso de no llegar a un acuerdo, la aerolínea deberá presentarse en el local de tasas para conciliar.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8F4D0C2-332F-B22E-5CEA-BFED5A9601A6}"/>
              </a:ext>
            </a:extLst>
          </p:cNvPr>
          <p:cNvGrpSpPr/>
          <p:nvPr/>
        </p:nvGrpSpPr>
        <p:grpSpPr>
          <a:xfrm>
            <a:off x="5290152" y="2616200"/>
            <a:ext cx="1723390" cy="1701800"/>
            <a:chOff x="0" y="0"/>
            <a:chExt cx="1723390" cy="170180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45837249-62E8-8524-096A-A0449770E3D7}"/>
                </a:ext>
              </a:extLst>
            </p:cNvPr>
            <p:cNvGrpSpPr/>
            <p:nvPr/>
          </p:nvGrpSpPr>
          <p:grpSpPr>
            <a:xfrm>
              <a:off x="13026" y="20387"/>
              <a:ext cx="1698333" cy="1664970"/>
              <a:chOff x="-6024" y="-5013"/>
              <a:chExt cx="1698333" cy="1664970"/>
            </a:xfrm>
          </p:grpSpPr>
          <p:sp>
            <p:nvSpPr>
              <p:cNvPr id="9" name="docshape27">
                <a:extLst>
                  <a:ext uri="{FF2B5EF4-FFF2-40B4-BE49-F238E27FC236}">
                    <a16:creationId xmlns:a16="http://schemas.microsoft.com/office/drawing/2014/main" id="{594B5AAA-BDEC-A5CD-0C76-8873E075E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024" y="-5013"/>
                <a:ext cx="1698333" cy="1664970"/>
              </a:xfrm>
              <a:custGeom>
                <a:avLst/>
                <a:gdLst>
                  <a:gd name="T0" fmla="+- 0 8675 7665"/>
                  <a:gd name="T1" fmla="*/ T0 w 2175"/>
                  <a:gd name="T2" fmla="+- 0 1503 1501"/>
                  <a:gd name="T3" fmla="*/ 1503 h 2152"/>
                  <a:gd name="T4" fmla="+- 0 8524 7665"/>
                  <a:gd name="T5" fmla="*/ T4 w 2175"/>
                  <a:gd name="T6" fmla="+- 0 1524 1501"/>
                  <a:gd name="T7" fmla="*/ 1524 h 2152"/>
                  <a:gd name="T8" fmla="+- 0 8381 7665"/>
                  <a:gd name="T9" fmla="*/ T8 w 2175"/>
                  <a:gd name="T10" fmla="+- 0 1565 1501"/>
                  <a:gd name="T11" fmla="*/ 1565 h 2152"/>
                  <a:gd name="T12" fmla="+- 0 8246 7665"/>
                  <a:gd name="T13" fmla="*/ T12 w 2175"/>
                  <a:gd name="T14" fmla="+- 0 1624 1501"/>
                  <a:gd name="T15" fmla="*/ 1624 h 2152"/>
                  <a:gd name="T16" fmla="+- 0 8122 7665"/>
                  <a:gd name="T17" fmla="*/ T16 w 2175"/>
                  <a:gd name="T18" fmla="+- 0 1700 1501"/>
                  <a:gd name="T19" fmla="*/ 1700 h 2152"/>
                  <a:gd name="T20" fmla="+- 0 8010 7665"/>
                  <a:gd name="T21" fmla="*/ T20 w 2175"/>
                  <a:gd name="T22" fmla="+- 0 1791 1501"/>
                  <a:gd name="T23" fmla="*/ 1791 h 2152"/>
                  <a:gd name="T24" fmla="+- 0 7910 7665"/>
                  <a:gd name="T25" fmla="*/ T24 w 2175"/>
                  <a:gd name="T26" fmla="+- 0 1896 1501"/>
                  <a:gd name="T27" fmla="*/ 1896 h 2152"/>
                  <a:gd name="T28" fmla="+- 0 7826 7665"/>
                  <a:gd name="T29" fmla="*/ T28 w 2175"/>
                  <a:gd name="T30" fmla="+- 0 2013 1501"/>
                  <a:gd name="T31" fmla="*/ 2013 h 2152"/>
                  <a:gd name="T32" fmla="+- 0 7758 7665"/>
                  <a:gd name="T33" fmla="*/ T32 w 2175"/>
                  <a:gd name="T34" fmla="+- 0 2141 1501"/>
                  <a:gd name="T35" fmla="*/ 2141 h 2152"/>
                  <a:gd name="T36" fmla="+- 0 7707 7665"/>
                  <a:gd name="T37" fmla="*/ T36 w 2175"/>
                  <a:gd name="T38" fmla="+- 0 2279 1501"/>
                  <a:gd name="T39" fmla="*/ 2279 h 2152"/>
                  <a:gd name="T40" fmla="+- 0 7676 7665"/>
                  <a:gd name="T41" fmla="*/ T40 w 2175"/>
                  <a:gd name="T42" fmla="+- 0 2424 1501"/>
                  <a:gd name="T43" fmla="*/ 2424 h 2152"/>
                  <a:gd name="T44" fmla="+- 0 7665 7665"/>
                  <a:gd name="T45" fmla="*/ T44 w 2175"/>
                  <a:gd name="T46" fmla="+- 0 2576 1501"/>
                  <a:gd name="T47" fmla="*/ 2576 h 2152"/>
                  <a:gd name="T48" fmla="+- 0 7676 7665"/>
                  <a:gd name="T49" fmla="*/ T48 w 2175"/>
                  <a:gd name="T50" fmla="+- 0 2729 1501"/>
                  <a:gd name="T51" fmla="*/ 2729 h 2152"/>
                  <a:gd name="T52" fmla="+- 0 7707 7665"/>
                  <a:gd name="T53" fmla="*/ T52 w 2175"/>
                  <a:gd name="T54" fmla="+- 0 2874 1501"/>
                  <a:gd name="T55" fmla="*/ 2874 h 2152"/>
                  <a:gd name="T56" fmla="+- 0 7758 7665"/>
                  <a:gd name="T57" fmla="*/ T56 w 2175"/>
                  <a:gd name="T58" fmla="+- 0 3012 1501"/>
                  <a:gd name="T59" fmla="*/ 3012 h 2152"/>
                  <a:gd name="T60" fmla="+- 0 7826 7665"/>
                  <a:gd name="T61" fmla="*/ T60 w 2175"/>
                  <a:gd name="T62" fmla="+- 0 3140 1501"/>
                  <a:gd name="T63" fmla="*/ 3140 h 2152"/>
                  <a:gd name="T64" fmla="+- 0 7910 7665"/>
                  <a:gd name="T65" fmla="*/ T64 w 2175"/>
                  <a:gd name="T66" fmla="+- 0 3257 1501"/>
                  <a:gd name="T67" fmla="*/ 3257 h 2152"/>
                  <a:gd name="T68" fmla="+- 0 8010 7665"/>
                  <a:gd name="T69" fmla="*/ T68 w 2175"/>
                  <a:gd name="T70" fmla="+- 0 3362 1501"/>
                  <a:gd name="T71" fmla="*/ 3362 h 2152"/>
                  <a:gd name="T72" fmla="+- 0 8122 7665"/>
                  <a:gd name="T73" fmla="*/ T72 w 2175"/>
                  <a:gd name="T74" fmla="+- 0 3453 1501"/>
                  <a:gd name="T75" fmla="*/ 3453 h 2152"/>
                  <a:gd name="T76" fmla="+- 0 8246 7665"/>
                  <a:gd name="T77" fmla="*/ T76 w 2175"/>
                  <a:gd name="T78" fmla="+- 0 3529 1501"/>
                  <a:gd name="T79" fmla="*/ 3529 h 2152"/>
                  <a:gd name="T80" fmla="+- 0 8381 7665"/>
                  <a:gd name="T81" fmla="*/ T80 w 2175"/>
                  <a:gd name="T82" fmla="+- 0 3588 1501"/>
                  <a:gd name="T83" fmla="*/ 3588 h 2152"/>
                  <a:gd name="T84" fmla="+- 0 8524 7665"/>
                  <a:gd name="T85" fmla="*/ T84 w 2175"/>
                  <a:gd name="T86" fmla="+- 0 3629 1501"/>
                  <a:gd name="T87" fmla="*/ 3629 h 2152"/>
                  <a:gd name="T88" fmla="+- 0 8675 7665"/>
                  <a:gd name="T89" fmla="*/ T88 w 2175"/>
                  <a:gd name="T90" fmla="+- 0 3650 1501"/>
                  <a:gd name="T91" fmla="*/ 3650 h 2152"/>
                  <a:gd name="T92" fmla="+- 0 8830 7665"/>
                  <a:gd name="T93" fmla="*/ T92 w 2175"/>
                  <a:gd name="T94" fmla="+- 0 3650 1501"/>
                  <a:gd name="T95" fmla="*/ 3650 h 2152"/>
                  <a:gd name="T96" fmla="+- 0 8981 7665"/>
                  <a:gd name="T97" fmla="*/ T96 w 2175"/>
                  <a:gd name="T98" fmla="+- 0 3629 1501"/>
                  <a:gd name="T99" fmla="*/ 3629 h 2152"/>
                  <a:gd name="T100" fmla="+- 0 9124 7665"/>
                  <a:gd name="T101" fmla="*/ T100 w 2175"/>
                  <a:gd name="T102" fmla="+- 0 3588 1501"/>
                  <a:gd name="T103" fmla="*/ 3588 h 2152"/>
                  <a:gd name="T104" fmla="+- 0 9259 7665"/>
                  <a:gd name="T105" fmla="*/ T104 w 2175"/>
                  <a:gd name="T106" fmla="+- 0 3529 1501"/>
                  <a:gd name="T107" fmla="*/ 3529 h 2152"/>
                  <a:gd name="T108" fmla="+- 0 9383 7665"/>
                  <a:gd name="T109" fmla="*/ T108 w 2175"/>
                  <a:gd name="T110" fmla="+- 0 3453 1501"/>
                  <a:gd name="T111" fmla="*/ 3453 h 2152"/>
                  <a:gd name="T112" fmla="+- 0 9495 7665"/>
                  <a:gd name="T113" fmla="*/ T112 w 2175"/>
                  <a:gd name="T114" fmla="+- 0 3362 1501"/>
                  <a:gd name="T115" fmla="*/ 3362 h 2152"/>
                  <a:gd name="T116" fmla="+- 0 9595 7665"/>
                  <a:gd name="T117" fmla="*/ T116 w 2175"/>
                  <a:gd name="T118" fmla="+- 0 3257 1501"/>
                  <a:gd name="T119" fmla="*/ 3257 h 2152"/>
                  <a:gd name="T120" fmla="+- 0 9679 7665"/>
                  <a:gd name="T121" fmla="*/ T120 w 2175"/>
                  <a:gd name="T122" fmla="+- 0 3140 1501"/>
                  <a:gd name="T123" fmla="*/ 3140 h 2152"/>
                  <a:gd name="T124" fmla="+- 0 9747 7665"/>
                  <a:gd name="T125" fmla="*/ T124 w 2175"/>
                  <a:gd name="T126" fmla="+- 0 3012 1501"/>
                  <a:gd name="T127" fmla="*/ 3012 h 2152"/>
                  <a:gd name="T128" fmla="+- 0 9798 7665"/>
                  <a:gd name="T129" fmla="*/ T128 w 2175"/>
                  <a:gd name="T130" fmla="+- 0 2874 1501"/>
                  <a:gd name="T131" fmla="*/ 2874 h 2152"/>
                  <a:gd name="T132" fmla="+- 0 9829 7665"/>
                  <a:gd name="T133" fmla="*/ T132 w 2175"/>
                  <a:gd name="T134" fmla="+- 0 2729 1501"/>
                  <a:gd name="T135" fmla="*/ 2729 h 2152"/>
                  <a:gd name="T136" fmla="+- 0 9840 7665"/>
                  <a:gd name="T137" fmla="*/ T136 w 2175"/>
                  <a:gd name="T138" fmla="+- 0 2576 1501"/>
                  <a:gd name="T139" fmla="*/ 2576 h 2152"/>
                  <a:gd name="T140" fmla="+- 0 9829 7665"/>
                  <a:gd name="T141" fmla="*/ T140 w 2175"/>
                  <a:gd name="T142" fmla="+- 0 2424 1501"/>
                  <a:gd name="T143" fmla="*/ 2424 h 2152"/>
                  <a:gd name="T144" fmla="+- 0 9798 7665"/>
                  <a:gd name="T145" fmla="*/ T144 w 2175"/>
                  <a:gd name="T146" fmla="+- 0 2279 1501"/>
                  <a:gd name="T147" fmla="*/ 2279 h 2152"/>
                  <a:gd name="T148" fmla="+- 0 9747 7665"/>
                  <a:gd name="T149" fmla="*/ T148 w 2175"/>
                  <a:gd name="T150" fmla="+- 0 2141 1501"/>
                  <a:gd name="T151" fmla="*/ 2141 h 2152"/>
                  <a:gd name="T152" fmla="+- 0 9679 7665"/>
                  <a:gd name="T153" fmla="*/ T152 w 2175"/>
                  <a:gd name="T154" fmla="+- 0 2013 1501"/>
                  <a:gd name="T155" fmla="*/ 2013 h 2152"/>
                  <a:gd name="T156" fmla="+- 0 9595 7665"/>
                  <a:gd name="T157" fmla="*/ T156 w 2175"/>
                  <a:gd name="T158" fmla="+- 0 1896 1501"/>
                  <a:gd name="T159" fmla="*/ 1896 h 2152"/>
                  <a:gd name="T160" fmla="+- 0 9495 7665"/>
                  <a:gd name="T161" fmla="*/ T160 w 2175"/>
                  <a:gd name="T162" fmla="+- 0 1791 1501"/>
                  <a:gd name="T163" fmla="*/ 1791 h 2152"/>
                  <a:gd name="T164" fmla="+- 0 9383 7665"/>
                  <a:gd name="T165" fmla="*/ T164 w 2175"/>
                  <a:gd name="T166" fmla="+- 0 1700 1501"/>
                  <a:gd name="T167" fmla="*/ 1700 h 2152"/>
                  <a:gd name="T168" fmla="+- 0 9259 7665"/>
                  <a:gd name="T169" fmla="*/ T168 w 2175"/>
                  <a:gd name="T170" fmla="+- 0 1624 1501"/>
                  <a:gd name="T171" fmla="*/ 1624 h 2152"/>
                  <a:gd name="T172" fmla="+- 0 9124 7665"/>
                  <a:gd name="T173" fmla="*/ T172 w 2175"/>
                  <a:gd name="T174" fmla="+- 0 1565 1501"/>
                  <a:gd name="T175" fmla="*/ 1565 h 2152"/>
                  <a:gd name="T176" fmla="+- 0 8981 7665"/>
                  <a:gd name="T177" fmla="*/ T176 w 2175"/>
                  <a:gd name="T178" fmla="+- 0 1524 1501"/>
                  <a:gd name="T179" fmla="*/ 1524 h 2152"/>
                  <a:gd name="T180" fmla="+- 0 8830 7665"/>
                  <a:gd name="T181" fmla="*/ T180 w 2175"/>
                  <a:gd name="T182" fmla="+- 0 1503 1501"/>
                  <a:gd name="T183" fmla="*/ 1503 h 21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</a:cxnLst>
                <a:rect l="0" t="0" r="r" b="b"/>
                <a:pathLst>
                  <a:path w="2175" h="2152">
                    <a:moveTo>
                      <a:pt x="1087" y="0"/>
                    </a:moveTo>
                    <a:lnTo>
                      <a:pt x="1010" y="2"/>
                    </a:lnTo>
                    <a:lnTo>
                      <a:pt x="934" y="10"/>
                    </a:lnTo>
                    <a:lnTo>
                      <a:pt x="859" y="23"/>
                    </a:lnTo>
                    <a:lnTo>
                      <a:pt x="786" y="41"/>
                    </a:lnTo>
                    <a:lnTo>
                      <a:pt x="716" y="64"/>
                    </a:lnTo>
                    <a:lnTo>
                      <a:pt x="647" y="91"/>
                    </a:lnTo>
                    <a:lnTo>
                      <a:pt x="581" y="123"/>
                    </a:lnTo>
                    <a:lnTo>
                      <a:pt x="518" y="159"/>
                    </a:lnTo>
                    <a:lnTo>
                      <a:pt x="457" y="199"/>
                    </a:lnTo>
                    <a:lnTo>
                      <a:pt x="399" y="242"/>
                    </a:lnTo>
                    <a:lnTo>
                      <a:pt x="345" y="290"/>
                    </a:lnTo>
                    <a:lnTo>
                      <a:pt x="293" y="341"/>
                    </a:lnTo>
                    <a:lnTo>
                      <a:pt x="245" y="395"/>
                    </a:lnTo>
                    <a:lnTo>
                      <a:pt x="201" y="452"/>
                    </a:lnTo>
                    <a:lnTo>
                      <a:pt x="161" y="512"/>
                    </a:lnTo>
                    <a:lnTo>
                      <a:pt x="125" y="575"/>
                    </a:lnTo>
                    <a:lnTo>
                      <a:pt x="93" y="640"/>
                    </a:lnTo>
                    <a:lnTo>
                      <a:pt x="65" y="708"/>
                    </a:lnTo>
                    <a:lnTo>
                      <a:pt x="42" y="778"/>
                    </a:lnTo>
                    <a:lnTo>
                      <a:pt x="24" y="850"/>
                    </a:lnTo>
                    <a:lnTo>
                      <a:pt x="11" y="923"/>
                    </a:lnTo>
                    <a:lnTo>
                      <a:pt x="3" y="999"/>
                    </a:lnTo>
                    <a:lnTo>
                      <a:pt x="0" y="1075"/>
                    </a:lnTo>
                    <a:lnTo>
                      <a:pt x="3" y="1152"/>
                    </a:lnTo>
                    <a:lnTo>
                      <a:pt x="11" y="1228"/>
                    </a:lnTo>
                    <a:lnTo>
                      <a:pt x="24" y="1301"/>
                    </a:lnTo>
                    <a:lnTo>
                      <a:pt x="42" y="1373"/>
                    </a:lnTo>
                    <a:lnTo>
                      <a:pt x="65" y="1443"/>
                    </a:lnTo>
                    <a:lnTo>
                      <a:pt x="93" y="1511"/>
                    </a:lnTo>
                    <a:lnTo>
                      <a:pt x="125" y="1576"/>
                    </a:lnTo>
                    <a:lnTo>
                      <a:pt x="161" y="1639"/>
                    </a:lnTo>
                    <a:lnTo>
                      <a:pt x="201" y="1699"/>
                    </a:lnTo>
                    <a:lnTo>
                      <a:pt x="245" y="1756"/>
                    </a:lnTo>
                    <a:lnTo>
                      <a:pt x="293" y="1810"/>
                    </a:lnTo>
                    <a:lnTo>
                      <a:pt x="345" y="1861"/>
                    </a:lnTo>
                    <a:lnTo>
                      <a:pt x="399" y="1908"/>
                    </a:lnTo>
                    <a:lnTo>
                      <a:pt x="457" y="1952"/>
                    </a:lnTo>
                    <a:lnTo>
                      <a:pt x="518" y="1992"/>
                    </a:lnTo>
                    <a:lnTo>
                      <a:pt x="581" y="2028"/>
                    </a:lnTo>
                    <a:lnTo>
                      <a:pt x="647" y="2060"/>
                    </a:lnTo>
                    <a:lnTo>
                      <a:pt x="716" y="2087"/>
                    </a:lnTo>
                    <a:lnTo>
                      <a:pt x="786" y="2110"/>
                    </a:lnTo>
                    <a:lnTo>
                      <a:pt x="859" y="2128"/>
                    </a:lnTo>
                    <a:lnTo>
                      <a:pt x="934" y="2141"/>
                    </a:lnTo>
                    <a:lnTo>
                      <a:pt x="1010" y="2149"/>
                    </a:lnTo>
                    <a:lnTo>
                      <a:pt x="1087" y="2151"/>
                    </a:lnTo>
                    <a:lnTo>
                      <a:pt x="1165" y="2149"/>
                    </a:lnTo>
                    <a:lnTo>
                      <a:pt x="1241" y="2141"/>
                    </a:lnTo>
                    <a:lnTo>
                      <a:pt x="1316" y="2128"/>
                    </a:lnTo>
                    <a:lnTo>
                      <a:pt x="1389" y="2110"/>
                    </a:lnTo>
                    <a:lnTo>
                      <a:pt x="1459" y="2087"/>
                    </a:lnTo>
                    <a:lnTo>
                      <a:pt x="1528" y="2060"/>
                    </a:lnTo>
                    <a:lnTo>
                      <a:pt x="1594" y="2028"/>
                    </a:lnTo>
                    <a:lnTo>
                      <a:pt x="1657" y="1992"/>
                    </a:lnTo>
                    <a:lnTo>
                      <a:pt x="1718" y="1952"/>
                    </a:lnTo>
                    <a:lnTo>
                      <a:pt x="1776" y="1908"/>
                    </a:lnTo>
                    <a:lnTo>
                      <a:pt x="1830" y="1861"/>
                    </a:lnTo>
                    <a:lnTo>
                      <a:pt x="1882" y="1810"/>
                    </a:lnTo>
                    <a:lnTo>
                      <a:pt x="1930" y="1756"/>
                    </a:lnTo>
                    <a:lnTo>
                      <a:pt x="1974" y="1699"/>
                    </a:lnTo>
                    <a:lnTo>
                      <a:pt x="2014" y="1639"/>
                    </a:lnTo>
                    <a:lnTo>
                      <a:pt x="2050" y="1576"/>
                    </a:lnTo>
                    <a:lnTo>
                      <a:pt x="2082" y="1511"/>
                    </a:lnTo>
                    <a:lnTo>
                      <a:pt x="2110" y="1443"/>
                    </a:lnTo>
                    <a:lnTo>
                      <a:pt x="2133" y="1373"/>
                    </a:lnTo>
                    <a:lnTo>
                      <a:pt x="2151" y="1301"/>
                    </a:lnTo>
                    <a:lnTo>
                      <a:pt x="2164" y="1228"/>
                    </a:lnTo>
                    <a:lnTo>
                      <a:pt x="2172" y="1152"/>
                    </a:lnTo>
                    <a:lnTo>
                      <a:pt x="2175" y="1075"/>
                    </a:lnTo>
                    <a:lnTo>
                      <a:pt x="2172" y="999"/>
                    </a:lnTo>
                    <a:lnTo>
                      <a:pt x="2164" y="923"/>
                    </a:lnTo>
                    <a:lnTo>
                      <a:pt x="2151" y="850"/>
                    </a:lnTo>
                    <a:lnTo>
                      <a:pt x="2133" y="778"/>
                    </a:lnTo>
                    <a:lnTo>
                      <a:pt x="2110" y="708"/>
                    </a:lnTo>
                    <a:lnTo>
                      <a:pt x="2082" y="640"/>
                    </a:lnTo>
                    <a:lnTo>
                      <a:pt x="2050" y="575"/>
                    </a:lnTo>
                    <a:lnTo>
                      <a:pt x="2014" y="512"/>
                    </a:lnTo>
                    <a:lnTo>
                      <a:pt x="1974" y="452"/>
                    </a:lnTo>
                    <a:lnTo>
                      <a:pt x="1930" y="395"/>
                    </a:lnTo>
                    <a:lnTo>
                      <a:pt x="1882" y="341"/>
                    </a:lnTo>
                    <a:lnTo>
                      <a:pt x="1830" y="290"/>
                    </a:lnTo>
                    <a:lnTo>
                      <a:pt x="1776" y="242"/>
                    </a:lnTo>
                    <a:lnTo>
                      <a:pt x="1718" y="199"/>
                    </a:lnTo>
                    <a:lnTo>
                      <a:pt x="1657" y="159"/>
                    </a:lnTo>
                    <a:lnTo>
                      <a:pt x="1594" y="123"/>
                    </a:lnTo>
                    <a:lnTo>
                      <a:pt x="1528" y="91"/>
                    </a:lnTo>
                    <a:lnTo>
                      <a:pt x="1459" y="64"/>
                    </a:lnTo>
                    <a:lnTo>
                      <a:pt x="1389" y="41"/>
                    </a:lnTo>
                    <a:lnTo>
                      <a:pt x="1316" y="23"/>
                    </a:lnTo>
                    <a:lnTo>
                      <a:pt x="1241" y="10"/>
                    </a:lnTo>
                    <a:lnTo>
                      <a:pt x="1165" y="2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135255" marR="24130" algn="ctr">
                  <a:spcAft>
                    <a:spcPts val="0"/>
                  </a:spcAft>
                </a:pPr>
                <a:r>
                  <a:rPr lang="es-UY" sz="1100" b="1" spc="-1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s-UY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135255" marR="24130" algn="ctr">
                  <a:spcAft>
                    <a:spcPts val="0"/>
                  </a:spcAft>
                </a:pPr>
                <a:r>
                  <a:rPr lang="es-UY" sz="1100" b="1" spc="-1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s-UY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135255" marR="24130" algn="ctr">
                  <a:spcAft>
                    <a:spcPts val="0"/>
                  </a:spcAft>
                </a:pPr>
                <a:r>
                  <a:rPr lang="es-UY" sz="1100" b="1" spc="-1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s-UY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135255" marR="24130" algn="ctr">
                  <a:spcAft>
                    <a:spcPts val="0"/>
                  </a:spcAft>
                </a:pPr>
                <a:r>
                  <a:rPr lang="es-UY" sz="1100" b="1" spc="-1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s-UY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135255" marR="24130" algn="ctr">
                  <a:spcAft>
                    <a:spcPts val="0"/>
                  </a:spcAft>
                </a:pPr>
                <a:r>
                  <a:rPr lang="es-UY" sz="1100" b="1" spc="-1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s-UY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135255" marR="24130" algn="ctr">
                  <a:spcAft>
                    <a:spcPts val="0"/>
                  </a:spcAft>
                </a:pPr>
                <a:r>
                  <a:rPr lang="es-UY" sz="1100" b="1" spc="-1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Declaración </a:t>
                </a:r>
                <a:r>
                  <a:rPr lang="es-UY" sz="1100" b="1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de la </a:t>
                </a:r>
                <a:r>
                  <a:rPr lang="es-UY" sz="1100" b="1" spc="-1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Aerolínea</a:t>
                </a:r>
                <a:endParaRPr lang="es-UY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algn="ctr"/>
                <a:r>
                  <a:rPr lang="es-UY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0" name="docshape29">
                <a:extLst>
                  <a:ext uri="{FF2B5EF4-FFF2-40B4-BE49-F238E27FC236}">
                    <a16:creationId xmlns:a16="http://schemas.microsoft.com/office/drawing/2014/main" id="{4D53F701-58DB-F00A-CE72-A1162298E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250" y="279400"/>
                <a:ext cx="484505" cy="518160"/>
              </a:xfrm>
              <a:custGeom>
                <a:avLst/>
                <a:gdLst>
                  <a:gd name="T0" fmla="+- 0 8569 8404"/>
                  <a:gd name="T1" fmla="*/ T0 w 680"/>
                  <a:gd name="T2" fmla="+- 0 1785 1785"/>
                  <a:gd name="T3" fmla="*/ 1785 h 643"/>
                  <a:gd name="T4" fmla="+- 0 8494 8404"/>
                  <a:gd name="T5" fmla="*/ T4 w 680"/>
                  <a:gd name="T6" fmla="+- 0 1801 1785"/>
                  <a:gd name="T7" fmla="*/ 1801 h 643"/>
                  <a:gd name="T8" fmla="+- 0 8708 8404"/>
                  <a:gd name="T9" fmla="*/ T8 w 680"/>
                  <a:gd name="T10" fmla="+- 0 1989 1785"/>
                  <a:gd name="T11" fmla="*/ 1989 h 643"/>
                  <a:gd name="T12" fmla="+- 0 8544 8404"/>
                  <a:gd name="T13" fmla="*/ T12 w 680"/>
                  <a:gd name="T14" fmla="+- 0 2134 1785"/>
                  <a:gd name="T15" fmla="*/ 2134 h 643"/>
                  <a:gd name="T16" fmla="+- 0 8472 8404"/>
                  <a:gd name="T17" fmla="*/ T16 w 680"/>
                  <a:gd name="T18" fmla="+- 0 2081 1785"/>
                  <a:gd name="T19" fmla="*/ 2081 h 643"/>
                  <a:gd name="T20" fmla="+- 0 8404 8404"/>
                  <a:gd name="T21" fmla="*/ T20 w 680"/>
                  <a:gd name="T22" fmla="+- 0 2107 1785"/>
                  <a:gd name="T23" fmla="*/ 2107 h 643"/>
                  <a:gd name="T24" fmla="+- 0 8488 8404"/>
                  <a:gd name="T25" fmla="*/ T24 w 680"/>
                  <a:gd name="T26" fmla="+- 0 2174 1785"/>
                  <a:gd name="T27" fmla="*/ 2174 h 643"/>
                  <a:gd name="T28" fmla="+- 0 8471 8404"/>
                  <a:gd name="T29" fmla="*/ T28 w 680"/>
                  <a:gd name="T30" fmla="+- 0 2192 1785"/>
                  <a:gd name="T31" fmla="*/ 2192 h 643"/>
                  <a:gd name="T32" fmla="+- 0 8453 8404"/>
                  <a:gd name="T33" fmla="*/ T32 w 680"/>
                  <a:gd name="T34" fmla="+- 0 2209 1785"/>
                  <a:gd name="T35" fmla="*/ 2209 h 643"/>
                  <a:gd name="T36" fmla="+- 0 8438 8404"/>
                  <a:gd name="T37" fmla="*/ T36 w 680"/>
                  <a:gd name="T38" fmla="+- 0 2226 1785"/>
                  <a:gd name="T39" fmla="*/ 2226 h 643"/>
                  <a:gd name="T40" fmla="+- 0 8435 8404"/>
                  <a:gd name="T41" fmla="*/ T40 w 680"/>
                  <a:gd name="T42" fmla="+- 0 2241 1785"/>
                  <a:gd name="T43" fmla="*/ 2241 h 643"/>
                  <a:gd name="T44" fmla="+- 0 8448 8404"/>
                  <a:gd name="T45" fmla="*/ T44 w 680"/>
                  <a:gd name="T46" fmla="+- 0 2244 1785"/>
                  <a:gd name="T47" fmla="*/ 2244 h 643"/>
                  <a:gd name="T48" fmla="+- 0 8467 8404"/>
                  <a:gd name="T49" fmla="*/ T48 w 680"/>
                  <a:gd name="T50" fmla="+- 0 2239 1785"/>
                  <a:gd name="T51" fmla="*/ 2239 h 643"/>
                  <a:gd name="T52" fmla="+- 0 8510 8404"/>
                  <a:gd name="T53" fmla="*/ T52 w 680"/>
                  <a:gd name="T54" fmla="+- 0 2223 1785"/>
                  <a:gd name="T55" fmla="*/ 2223 h 643"/>
                  <a:gd name="T56" fmla="+- 0 8495 8404"/>
                  <a:gd name="T57" fmla="*/ T56 w 680"/>
                  <a:gd name="T58" fmla="+- 0 2353 1785"/>
                  <a:gd name="T59" fmla="*/ 2353 h 643"/>
                  <a:gd name="T60" fmla="+- 0 8555 8404"/>
                  <a:gd name="T61" fmla="*/ T60 w 680"/>
                  <a:gd name="T62" fmla="+- 0 2314 1785"/>
                  <a:gd name="T63" fmla="*/ 2314 h 643"/>
                  <a:gd name="T64" fmla="+- 0 8569 8404"/>
                  <a:gd name="T65" fmla="*/ T64 w 680"/>
                  <a:gd name="T66" fmla="+- 0 2229 1785"/>
                  <a:gd name="T67" fmla="*/ 2229 h 643"/>
                  <a:gd name="T68" fmla="+- 0 8574 8404"/>
                  <a:gd name="T69" fmla="*/ T68 w 680"/>
                  <a:gd name="T70" fmla="+- 0 2196 1785"/>
                  <a:gd name="T71" fmla="*/ 2196 h 643"/>
                  <a:gd name="T72" fmla="+- 0 8756 8404"/>
                  <a:gd name="T73" fmla="*/ T72 w 680"/>
                  <a:gd name="T74" fmla="+- 0 2106 1785"/>
                  <a:gd name="T75" fmla="*/ 2106 h 643"/>
                  <a:gd name="T76" fmla="+- 0 8756 8404"/>
                  <a:gd name="T77" fmla="*/ T76 w 680"/>
                  <a:gd name="T78" fmla="+- 0 2428 1785"/>
                  <a:gd name="T79" fmla="*/ 2428 h 643"/>
                  <a:gd name="T80" fmla="+- 0 8811 8404"/>
                  <a:gd name="T81" fmla="*/ T80 w 680"/>
                  <a:gd name="T82" fmla="+- 0 2367 1785"/>
                  <a:gd name="T83" fmla="*/ 2367 h 643"/>
                  <a:gd name="T84" fmla="+- 0 8886 8404"/>
                  <a:gd name="T85" fmla="*/ T84 w 680"/>
                  <a:gd name="T86" fmla="+- 0 2032 1785"/>
                  <a:gd name="T87" fmla="*/ 2032 h 643"/>
                  <a:gd name="T88" fmla="+- 0 8947 8404"/>
                  <a:gd name="T89" fmla="*/ T88 w 680"/>
                  <a:gd name="T90" fmla="+- 0 1987 1785"/>
                  <a:gd name="T91" fmla="*/ 1987 h 643"/>
                  <a:gd name="T92" fmla="+- 0 9013 8404"/>
                  <a:gd name="T93" fmla="*/ T92 w 680"/>
                  <a:gd name="T94" fmla="+- 0 1931 1785"/>
                  <a:gd name="T95" fmla="*/ 1931 h 643"/>
                  <a:gd name="T96" fmla="+- 0 9065 8404"/>
                  <a:gd name="T97" fmla="*/ T96 w 680"/>
                  <a:gd name="T98" fmla="+- 0 1877 1785"/>
                  <a:gd name="T99" fmla="*/ 1877 h 643"/>
                  <a:gd name="T100" fmla="+- 0 9084 8404"/>
                  <a:gd name="T101" fmla="*/ T100 w 680"/>
                  <a:gd name="T102" fmla="+- 0 1840 1785"/>
                  <a:gd name="T103" fmla="*/ 1840 h 643"/>
                  <a:gd name="T104" fmla="+- 0 9048 8404"/>
                  <a:gd name="T105" fmla="*/ T104 w 680"/>
                  <a:gd name="T106" fmla="+- 0 1835 1785"/>
                  <a:gd name="T107" fmla="*/ 1835 h 643"/>
                  <a:gd name="T108" fmla="+- 0 8980 8404"/>
                  <a:gd name="T109" fmla="*/ T108 w 680"/>
                  <a:gd name="T110" fmla="+- 0 1855 1785"/>
                  <a:gd name="T111" fmla="*/ 1855 h 643"/>
                  <a:gd name="T112" fmla="+- 0 8902 8404"/>
                  <a:gd name="T113" fmla="*/ T112 w 680"/>
                  <a:gd name="T114" fmla="+- 0 1889 1785"/>
                  <a:gd name="T115" fmla="*/ 1889 h 643"/>
                  <a:gd name="T116" fmla="+- 0 8837 8404"/>
                  <a:gd name="T117" fmla="*/ T116 w 680"/>
                  <a:gd name="T118" fmla="+- 0 1922 1785"/>
                  <a:gd name="T119" fmla="*/ 1922 h 643"/>
                  <a:gd name="T120" fmla="+- 0 8767 8404"/>
                  <a:gd name="T121" fmla="*/ T120 w 680"/>
                  <a:gd name="T122" fmla="+- 0 1887 1785"/>
                  <a:gd name="T123" fmla="*/ 1887 h 643"/>
                  <a:gd name="T124" fmla="+- 0 8638 8404"/>
                  <a:gd name="T125" fmla="*/ T124 w 680"/>
                  <a:gd name="T126" fmla="+- 0 1820 1785"/>
                  <a:gd name="T127" fmla="*/ 1820 h 643"/>
                  <a:gd name="T128" fmla="+- 0 8569 8404"/>
                  <a:gd name="T129" fmla="*/ T128 w 680"/>
                  <a:gd name="T130" fmla="+- 0 1785 1785"/>
                  <a:gd name="T131" fmla="*/ 1785 h 6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</a:cxnLst>
                <a:rect l="0" t="0" r="r" b="b"/>
                <a:pathLst>
                  <a:path w="680" h="643">
                    <a:moveTo>
                      <a:pt x="165" y="0"/>
                    </a:moveTo>
                    <a:lnTo>
                      <a:pt x="90" y="16"/>
                    </a:lnTo>
                    <a:lnTo>
                      <a:pt x="304" y="204"/>
                    </a:lnTo>
                    <a:lnTo>
                      <a:pt x="140" y="349"/>
                    </a:lnTo>
                    <a:lnTo>
                      <a:pt x="68" y="296"/>
                    </a:lnTo>
                    <a:lnTo>
                      <a:pt x="0" y="322"/>
                    </a:lnTo>
                    <a:lnTo>
                      <a:pt x="84" y="389"/>
                    </a:lnTo>
                    <a:lnTo>
                      <a:pt x="67" y="407"/>
                    </a:lnTo>
                    <a:lnTo>
                      <a:pt x="49" y="424"/>
                    </a:lnTo>
                    <a:lnTo>
                      <a:pt x="34" y="441"/>
                    </a:lnTo>
                    <a:lnTo>
                      <a:pt x="31" y="456"/>
                    </a:lnTo>
                    <a:lnTo>
                      <a:pt x="44" y="459"/>
                    </a:lnTo>
                    <a:lnTo>
                      <a:pt x="63" y="454"/>
                    </a:lnTo>
                    <a:lnTo>
                      <a:pt x="106" y="438"/>
                    </a:lnTo>
                    <a:lnTo>
                      <a:pt x="91" y="568"/>
                    </a:lnTo>
                    <a:lnTo>
                      <a:pt x="151" y="529"/>
                    </a:lnTo>
                    <a:lnTo>
                      <a:pt x="165" y="444"/>
                    </a:lnTo>
                    <a:lnTo>
                      <a:pt x="170" y="411"/>
                    </a:lnTo>
                    <a:lnTo>
                      <a:pt x="352" y="321"/>
                    </a:lnTo>
                    <a:lnTo>
                      <a:pt x="352" y="643"/>
                    </a:lnTo>
                    <a:lnTo>
                      <a:pt x="407" y="582"/>
                    </a:lnTo>
                    <a:lnTo>
                      <a:pt x="482" y="247"/>
                    </a:lnTo>
                    <a:lnTo>
                      <a:pt x="543" y="202"/>
                    </a:lnTo>
                    <a:lnTo>
                      <a:pt x="609" y="146"/>
                    </a:lnTo>
                    <a:lnTo>
                      <a:pt x="661" y="92"/>
                    </a:lnTo>
                    <a:lnTo>
                      <a:pt x="680" y="55"/>
                    </a:lnTo>
                    <a:lnTo>
                      <a:pt x="644" y="50"/>
                    </a:lnTo>
                    <a:lnTo>
                      <a:pt x="576" y="70"/>
                    </a:lnTo>
                    <a:lnTo>
                      <a:pt x="498" y="104"/>
                    </a:lnTo>
                    <a:lnTo>
                      <a:pt x="433" y="137"/>
                    </a:lnTo>
                    <a:lnTo>
                      <a:pt x="363" y="102"/>
                    </a:lnTo>
                    <a:lnTo>
                      <a:pt x="234" y="35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UY"/>
              </a:p>
            </p:txBody>
          </p:sp>
        </p:grpSp>
        <p:sp>
          <p:nvSpPr>
            <p:cNvPr id="8" name="docshape28">
              <a:extLst>
                <a:ext uri="{FF2B5EF4-FFF2-40B4-BE49-F238E27FC236}">
                  <a16:creationId xmlns:a16="http://schemas.microsoft.com/office/drawing/2014/main" id="{DFE22B19-52E6-28C0-D830-20B4273FC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723390" cy="1701800"/>
            </a:xfrm>
            <a:custGeom>
              <a:avLst/>
              <a:gdLst>
                <a:gd name="T0" fmla="+- 0 7668 7665"/>
                <a:gd name="T1" fmla="*/ T0 w 2175"/>
                <a:gd name="T2" fmla="+- 0 2500 1501"/>
                <a:gd name="T3" fmla="*/ 2500 h 2152"/>
                <a:gd name="T4" fmla="+- 0 7689 7665"/>
                <a:gd name="T5" fmla="*/ T4 w 2175"/>
                <a:gd name="T6" fmla="+- 0 2351 1501"/>
                <a:gd name="T7" fmla="*/ 2351 h 2152"/>
                <a:gd name="T8" fmla="+- 0 7730 7665"/>
                <a:gd name="T9" fmla="*/ T8 w 2175"/>
                <a:gd name="T10" fmla="+- 0 2209 1501"/>
                <a:gd name="T11" fmla="*/ 2209 h 2152"/>
                <a:gd name="T12" fmla="+- 0 7790 7665"/>
                <a:gd name="T13" fmla="*/ T12 w 2175"/>
                <a:gd name="T14" fmla="+- 0 2076 1501"/>
                <a:gd name="T15" fmla="*/ 2076 h 2152"/>
                <a:gd name="T16" fmla="+- 0 7866 7665"/>
                <a:gd name="T17" fmla="*/ T16 w 2175"/>
                <a:gd name="T18" fmla="+- 0 1953 1501"/>
                <a:gd name="T19" fmla="*/ 1953 h 2152"/>
                <a:gd name="T20" fmla="+- 0 7958 7665"/>
                <a:gd name="T21" fmla="*/ T20 w 2175"/>
                <a:gd name="T22" fmla="+- 0 1842 1501"/>
                <a:gd name="T23" fmla="*/ 1842 h 2152"/>
                <a:gd name="T24" fmla="+- 0 8064 7665"/>
                <a:gd name="T25" fmla="*/ T24 w 2175"/>
                <a:gd name="T26" fmla="+- 0 1743 1501"/>
                <a:gd name="T27" fmla="*/ 1743 h 2152"/>
                <a:gd name="T28" fmla="+- 0 8183 7665"/>
                <a:gd name="T29" fmla="*/ T28 w 2175"/>
                <a:gd name="T30" fmla="+- 0 1660 1501"/>
                <a:gd name="T31" fmla="*/ 1660 h 2152"/>
                <a:gd name="T32" fmla="+- 0 8312 7665"/>
                <a:gd name="T33" fmla="*/ T32 w 2175"/>
                <a:gd name="T34" fmla="+- 0 1592 1501"/>
                <a:gd name="T35" fmla="*/ 1592 h 2152"/>
                <a:gd name="T36" fmla="+- 0 8451 7665"/>
                <a:gd name="T37" fmla="*/ T36 w 2175"/>
                <a:gd name="T38" fmla="+- 0 1542 1501"/>
                <a:gd name="T39" fmla="*/ 1542 h 2152"/>
                <a:gd name="T40" fmla="+- 0 8599 7665"/>
                <a:gd name="T41" fmla="*/ T40 w 2175"/>
                <a:gd name="T42" fmla="+- 0 1511 1501"/>
                <a:gd name="T43" fmla="*/ 1511 h 2152"/>
                <a:gd name="T44" fmla="+- 0 8752 7665"/>
                <a:gd name="T45" fmla="*/ T44 w 2175"/>
                <a:gd name="T46" fmla="+- 0 1501 1501"/>
                <a:gd name="T47" fmla="*/ 1501 h 2152"/>
                <a:gd name="T48" fmla="+- 0 8906 7665"/>
                <a:gd name="T49" fmla="*/ T48 w 2175"/>
                <a:gd name="T50" fmla="+- 0 1511 1501"/>
                <a:gd name="T51" fmla="*/ 1511 h 2152"/>
                <a:gd name="T52" fmla="+- 0 9054 7665"/>
                <a:gd name="T53" fmla="*/ T52 w 2175"/>
                <a:gd name="T54" fmla="+- 0 1542 1501"/>
                <a:gd name="T55" fmla="*/ 1542 h 2152"/>
                <a:gd name="T56" fmla="+- 0 9193 7665"/>
                <a:gd name="T57" fmla="*/ T56 w 2175"/>
                <a:gd name="T58" fmla="+- 0 1592 1501"/>
                <a:gd name="T59" fmla="*/ 1592 h 2152"/>
                <a:gd name="T60" fmla="+- 0 9322 7665"/>
                <a:gd name="T61" fmla="*/ T60 w 2175"/>
                <a:gd name="T62" fmla="+- 0 1660 1501"/>
                <a:gd name="T63" fmla="*/ 1660 h 2152"/>
                <a:gd name="T64" fmla="+- 0 9441 7665"/>
                <a:gd name="T65" fmla="*/ T64 w 2175"/>
                <a:gd name="T66" fmla="+- 0 1743 1501"/>
                <a:gd name="T67" fmla="*/ 1743 h 2152"/>
                <a:gd name="T68" fmla="+- 0 9547 7665"/>
                <a:gd name="T69" fmla="*/ T68 w 2175"/>
                <a:gd name="T70" fmla="+- 0 1842 1501"/>
                <a:gd name="T71" fmla="*/ 1842 h 2152"/>
                <a:gd name="T72" fmla="+- 0 9639 7665"/>
                <a:gd name="T73" fmla="*/ T72 w 2175"/>
                <a:gd name="T74" fmla="+- 0 1953 1501"/>
                <a:gd name="T75" fmla="*/ 1953 h 2152"/>
                <a:gd name="T76" fmla="+- 0 9715 7665"/>
                <a:gd name="T77" fmla="*/ T76 w 2175"/>
                <a:gd name="T78" fmla="+- 0 2076 1501"/>
                <a:gd name="T79" fmla="*/ 2076 h 2152"/>
                <a:gd name="T80" fmla="+- 0 9775 7665"/>
                <a:gd name="T81" fmla="*/ T80 w 2175"/>
                <a:gd name="T82" fmla="+- 0 2209 1501"/>
                <a:gd name="T83" fmla="*/ 2209 h 2152"/>
                <a:gd name="T84" fmla="+- 0 9816 7665"/>
                <a:gd name="T85" fmla="*/ T84 w 2175"/>
                <a:gd name="T86" fmla="+- 0 2351 1501"/>
                <a:gd name="T87" fmla="*/ 2351 h 2152"/>
                <a:gd name="T88" fmla="+- 0 9837 7665"/>
                <a:gd name="T89" fmla="*/ T88 w 2175"/>
                <a:gd name="T90" fmla="+- 0 2500 1501"/>
                <a:gd name="T91" fmla="*/ 2500 h 2152"/>
                <a:gd name="T92" fmla="+- 0 9837 7665"/>
                <a:gd name="T93" fmla="*/ T92 w 2175"/>
                <a:gd name="T94" fmla="+- 0 2653 1501"/>
                <a:gd name="T95" fmla="*/ 2653 h 2152"/>
                <a:gd name="T96" fmla="+- 0 9816 7665"/>
                <a:gd name="T97" fmla="*/ T96 w 2175"/>
                <a:gd name="T98" fmla="+- 0 2802 1501"/>
                <a:gd name="T99" fmla="*/ 2802 h 2152"/>
                <a:gd name="T100" fmla="+- 0 9775 7665"/>
                <a:gd name="T101" fmla="*/ T100 w 2175"/>
                <a:gd name="T102" fmla="+- 0 2944 1501"/>
                <a:gd name="T103" fmla="*/ 2944 h 2152"/>
                <a:gd name="T104" fmla="+- 0 9715 7665"/>
                <a:gd name="T105" fmla="*/ T104 w 2175"/>
                <a:gd name="T106" fmla="+- 0 3077 1501"/>
                <a:gd name="T107" fmla="*/ 3077 h 2152"/>
                <a:gd name="T108" fmla="+- 0 9639 7665"/>
                <a:gd name="T109" fmla="*/ T108 w 2175"/>
                <a:gd name="T110" fmla="+- 0 3200 1501"/>
                <a:gd name="T111" fmla="*/ 3200 h 2152"/>
                <a:gd name="T112" fmla="+- 0 9547 7665"/>
                <a:gd name="T113" fmla="*/ T112 w 2175"/>
                <a:gd name="T114" fmla="+- 0 3311 1501"/>
                <a:gd name="T115" fmla="*/ 3311 h 2152"/>
                <a:gd name="T116" fmla="+- 0 9441 7665"/>
                <a:gd name="T117" fmla="*/ T116 w 2175"/>
                <a:gd name="T118" fmla="+- 0 3409 1501"/>
                <a:gd name="T119" fmla="*/ 3409 h 2152"/>
                <a:gd name="T120" fmla="+- 0 9322 7665"/>
                <a:gd name="T121" fmla="*/ T120 w 2175"/>
                <a:gd name="T122" fmla="+- 0 3493 1501"/>
                <a:gd name="T123" fmla="*/ 3493 h 2152"/>
                <a:gd name="T124" fmla="+- 0 9193 7665"/>
                <a:gd name="T125" fmla="*/ T124 w 2175"/>
                <a:gd name="T126" fmla="+- 0 3561 1501"/>
                <a:gd name="T127" fmla="*/ 3561 h 2152"/>
                <a:gd name="T128" fmla="+- 0 9054 7665"/>
                <a:gd name="T129" fmla="*/ T128 w 2175"/>
                <a:gd name="T130" fmla="+- 0 3611 1501"/>
                <a:gd name="T131" fmla="*/ 3611 h 2152"/>
                <a:gd name="T132" fmla="+- 0 8906 7665"/>
                <a:gd name="T133" fmla="*/ T132 w 2175"/>
                <a:gd name="T134" fmla="+- 0 3642 1501"/>
                <a:gd name="T135" fmla="*/ 3642 h 2152"/>
                <a:gd name="T136" fmla="+- 0 8752 7665"/>
                <a:gd name="T137" fmla="*/ T136 w 2175"/>
                <a:gd name="T138" fmla="+- 0 3652 1501"/>
                <a:gd name="T139" fmla="*/ 3652 h 2152"/>
                <a:gd name="T140" fmla="+- 0 8599 7665"/>
                <a:gd name="T141" fmla="*/ T140 w 2175"/>
                <a:gd name="T142" fmla="+- 0 3642 1501"/>
                <a:gd name="T143" fmla="*/ 3642 h 2152"/>
                <a:gd name="T144" fmla="+- 0 8451 7665"/>
                <a:gd name="T145" fmla="*/ T144 w 2175"/>
                <a:gd name="T146" fmla="+- 0 3611 1501"/>
                <a:gd name="T147" fmla="*/ 3611 h 2152"/>
                <a:gd name="T148" fmla="+- 0 8312 7665"/>
                <a:gd name="T149" fmla="*/ T148 w 2175"/>
                <a:gd name="T150" fmla="+- 0 3561 1501"/>
                <a:gd name="T151" fmla="*/ 3561 h 2152"/>
                <a:gd name="T152" fmla="+- 0 8183 7665"/>
                <a:gd name="T153" fmla="*/ T152 w 2175"/>
                <a:gd name="T154" fmla="+- 0 3493 1501"/>
                <a:gd name="T155" fmla="*/ 3493 h 2152"/>
                <a:gd name="T156" fmla="+- 0 8064 7665"/>
                <a:gd name="T157" fmla="*/ T156 w 2175"/>
                <a:gd name="T158" fmla="+- 0 3409 1501"/>
                <a:gd name="T159" fmla="*/ 3409 h 2152"/>
                <a:gd name="T160" fmla="+- 0 7958 7665"/>
                <a:gd name="T161" fmla="*/ T160 w 2175"/>
                <a:gd name="T162" fmla="+- 0 3311 1501"/>
                <a:gd name="T163" fmla="*/ 3311 h 2152"/>
                <a:gd name="T164" fmla="+- 0 7866 7665"/>
                <a:gd name="T165" fmla="*/ T164 w 2175"/>
                <a:gd name="T166" fmla="+- 0 3200 1501"/>
                <a:gd name="T167" fmla="*/ 3200 h 2152"/>
                <a:gd name="T168" fmla="+- 0 7790 7665"/>
                <a:gd name="T169" fmla="*/ T168 w 2175"/>
                <a:gd name="T170" fmla="+- 0 3077 1501"/>
                <a:gd name="T171" fmla="*/ 3077 h 2152"/>
                <a:gd name="T172" fmla="+- 0 7730 7665"/>
                <a:gd name="T173" fmla="*/ T172 w 2175"/>
                <a:gd name="T174" fmla="+- 0 2944 1501"/>
                <a:gd name="T175" fmla="*/ 2944 h 2152"/>
                <a:gd name="T176" fmla="+- 0 7689 7665"/>
                <a:gd name="T177" fmla="*/ T176 w 2175"/>
                <a:gd name="T178" fmla="+- 0 2802 1501"/>
                <a:gd name="T179" fmla="*/ 2802 h 2152"/>
                <a:gd name="T180" fmla="+- 0 7668 7665"/>
                <a:gd name="T181" fmla="*/ T180 w 2175"/>
                <a:gd name="T182" fmla="+- 0 2653 1501"/>
                <a:gd name="T183" fmla="*/ 2653 h 21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</a:cxnLst>
              <a:rect l="0" t="0" r="r" b="b"/>
              <a:pathLst>
                <a:path w="2175" h="2152">
                  <a:moveTo>
                    <a:pt x="0" y="1075"/>
                  </a:moveTo>
                  <a:lnTo>
                    <a:pt x="3" y="999"/>
                  </a:lnTo>
                  <a:lnTo>
                    <a:pt x="11" y="923"/>
                  </a:lnTo>
                  <a:lnTo>
                    <a:pt x="24" y="850"/>
                  </a:lnTo>
                  <a:lnTo>
                    <a:pt x="42" y="778"/>
                  </a:lnTo>
                  <a:lnTo>
                    <a:pt x="65" y="708"/>
                  </a:lnTo>
                  <a:lnTo>
                    <a:pt x="93" y="640"/>
                  </a:lnTo>
                  <a:lnTo>
                    <a:pt x="125" y="575"/>
                  </a:lnTo>
                  <a:lnTo>
                    <a:pt x="161" y="512"/>
                  </a:lnTo>
                  <a:lnTo>
                    <a:pt x="201" y="452"/>
                  </a:lnTo>
                  <a:lnTo>
                    <a:pt x="245" y="395"/>
                  </a:lnTo>
                  <a:lnTo>
                    <a:pt x="293" y="341"/>
                  </a:lnTo>
                  <a:lnTo>
                    <a:pt x="345" y="290"/>
                  </a:lnTo>
                  <a:lnTo>
                    <a:pt x="399" y="242"/>
                  </a:lnTo>
                  <a:lnTo>
                    <a:pt x="457" y="199"/>
                  </a:lnTo>
                  <a:lnTo>
                    <a:pt x="518" y="159"/>
                  </a:lnTo>
                  <a:lnTo>
                    <a:pt x="581" y="123"/>
                  </a:lnTo>
                  <a:lnTo>
                    <a:pt x="647" y="91"/>
                  </a:lnTo>
                  <a:lnTo>
                    <a:pt x="716" y="64"/>
                  </a:lnTo>
                  <a:lnTo>
                    <a:pt x="786" y="41"/>
                  </a:lnTo>
                  <a:lnTo>
                    <a:pt x="859" y="23"/>
                  </a:lnTo>
                  <a:lnTo>
                    <a:pt x="934" y="10"/>
                  </a:lnTo>
                  <a:lnTo>
                    <a:pt x="1010" y="2"/>
                  </a:lnTo>
                  <a:lnTo>
                    <a:pt x="1087" y="0"/>
                  </a:lnTo>
                  <a:lnTo>
                    <a:pt x="1165" y="2"/>
                  </a:lnTo>
                  <a:lnTo>
                    <a:pt x="1241" y="10"/>
                  </a:lnTo>
                  <a:lnTo>
                    <a:pt x="1316" y="23"/>
                  </a:lnTo>
                  <a:lnTo>
                    <a:pt x="1389" y="41"/>
                  </a:lnTo>
                  <a:lnTo>
                    <a:pt x="1459" y="64"/>
                  </a:lnTo>
                  <a:lnTo>
                    <a:pt x="1528" y="91"/>
                  </a:lnTo>
                  <a:lnTo>
                    <a:pt x="1594" y="123"/>
                  </a:lnTo>
                  <a:lnTo>
                    <a:pt x="1657" y="159"/>
                  </a:lnTo>
                  <a:lnTo>
                    <a:pt x="1718" y="199"/>
                  </a:lnTo>
                  <a:lnTo>
                    <a:pt x="1776" y="242"/>
                  </a:lnTo>
                  <a:lnTo>
                    <a:pt x="1830" y="290"/>
                  </a:lnTo>
                  <a:lnTo>
                    <a:pt x="1882" y="341"/>
                  </a:lnTo>
                  <a:lnTo>
                    <a:pt x="1930" y="395"/>
                  </a:lnTo>
                  <a:lnTo>
                    <a:pt x="1974" y="452"/>
                  </a:lnTo>
                  <a:lnTo>
                    <a:pt x="2014" y="512"/>
                  </a:lnTo>
                  <a:lnTo>
                    <a:pt x="2050" y="575"/>
                  </a:lnTo>
                  <a:lnTo>
                    <a:pt x="2082" y="640"/>
                  </a:lnTo>
                  <a:lnTo>
                    <a:pt x="2110" y="708"/>
                  </a:lnTo>
                  <a:lnTo>
                    <a:pt x="2133" y="778"/>
                  </a:lnTo>
                  <a:lnTo>
                    <a:pt x="2151" y="850"/>
                  </a:lnTo>
                  <a:lnTo>
                    <a:pt x="2164" y="923"/>
                  </a:lnTo>
                  <a:lnTo>
                    <a:pt x="2172" y="999"/>
                  </a:lnTo>
                  <a:lnTo>
                    <a:pt x="2175" y="1075"/>
                  </a:lnTo>
                  <a:lnTo>
                    <a:pt x="2172" y="1152"/>
                  </a:lnTo>
                  <a:lnTo>
                    <a:pt x="2164" y="1228"/>
                  </a:lnTo>
                  <a:lnTo>
                    <a:pt x="2151" y="1301"/>
                  </a:lnTo>
                  <a:lnTo>
                    <a:pt x="2133" y="1373"/>
                  </a:lnTo>
                  <a:lnTo>
                    <a:pt x="2110" y="1443"/>
                  </a:lnTo>
                  <a:lnTo>
                    <a:pt x="2082" y="1511"/>
                  </a:lnTo>
                  <a:lnTo>
                    <a:pt x="2050" y="1576"/>
                  </a:lnTo>
                  <a:lnTo>
                    <a:pt x="2014" y="1639"/>
                  </a:lnTo>
                  <a:lnTo>
                    <a:pt x="1974" y="1699"/>
                  </a:lnTo>
                  <a:lnTo>
                    <a:pt x="1930" y="1756"/>
                  </a:lnTo>
                  <a:lnTo>
                    <a:pt x="1882" y="1810"/>
                  </a:lnTo>
                  <a:lnTo>
                    <a:pt x="1830" y="1861"/>
                  </a:lnTo>
                  <a:lnTo>
                    <a:pt x="1776" y="1908"/>
                  </a:lnTo>
                  <a:lnTo>
                    <a:pt x="1718" y="1952"/>
                  </a:lnTo>
                  <a:lnTo>
                    <a:pt x="1657" y="1992"/>
                  </a:lnTo>
                  <a:lnTo>
                    <a:pt x="1594" y="2028"/>
                  </a:lnTo>
                  <a:lnTo>
                    <a:pt x="1528" y="2060"/>
                  </a:lnTo>
                  <a:lnTo>
                    <a:pt x="1459" y="2087"/>
                  </a:lnTo>
                  <a:lnTo>
                    <a:pt x="1389" y="2110"/>
                  </a:lnTo>
                  <a:lnTo>
                    <a:pt x="1316" y="2128"/>
                  </a:lnTo>
                  <a:lnTo>
                    <a:pt x="1241" y="2141"/>
                  </a:lnTo>
                  <a:lnTo>
                    <a:pt x="1165" y="2149"/>
                  </a:lnTo>
                  <a:lnTo>
                    <a:pt x="1087" y="2151"/>
                  </a:lnTo>
                  <a:lnTo>
                    <a:pt x="1010" y="2149"/>
                  </a:lnTo>
                  <a:lnTo>
                    <a:pt x="934" y="2141"/>
                  </a:lnTo>
                  <a:lnTo>
                    <a:pt x="859" y="2128"/>
                  </a:lnTo>
                  <a:lnTo>
                    <a:pt x="786" y="2110"/>
                  </a:lnTo>
                  <a:lnTo>
                    <a:pt x="716" y="2087"/>
                  </a:lnTo>
                  <a:lnTo>
                    <a:pt x="647" y="2060"/>
                  </a:lnTo>
                  <a:lnTo>
                    <a:pt x="581" y="2028"/>
                  </a:lnTo>
                  <a:lnTo>
                    <a:pt x="518" y="1992"/>
                  </a:lnTo>
                  <a:lnTo>
                    <a:pt x="457" y="1952"/>
                  </a:lnTo>
                  <a:lnTo>
                    <a:pt x="399" y="1908"/>
                  </a:lnTo>
                  <a:lnTo>
                    <a:pt x="345" y="1861"/>
                  </a:lnTo>
                  <a:lnTo>
                    <a:pt x="293" y="1810"/>
                  </a:lnTo>
                  <a:lnTo>
                    <a:pt x="245" y="1756"/>
                  </a:lnTo>
                  <a:lnTo>
                    <a:pt x="201" y="1699"/>
                  </a:lnTo>
                  <a:lnTo>
                    <a:pt x="161" y="1639"/>
                  </a:lnTo>
                  <a:lnTo>
                    <a:pt x="125" y="1576"/>
                  </a:lnTo>
                  <a:lnTo>
                    <a:pt x="93" y="1511"/>
                  </a:lnTo>
                  <a:lnTo>
                    <a:pt x="65" y="1443"/>
                  </a:lnTo>
                  <a:lnTo>
                    <a:pt x="42" y="1373"/>
                  </a:lnTo>
                  <a:lnTo>
                    <a:pt x="24" y="1301"/>
                  </a:lnTo>
                  <a:lnTo>
                    <a:pt x="11" y="1228"/>
                  </a:lnTo>
                  <a:lnTo>
                    <a:pt x="3" y="1152"/>
                  </a:lnTo>
                  <a:lnTo>
                    <a:pt x="0" y="1075"/>
                  </a:lnTo>
                  <a:close/>
                </a:path>
              </a:pathLst>
            </a:custGeom>
            <a:noFill/>
            <a:ln w="3810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UY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E9A7CFB-3388-6A32-30CF-74C053256895}"/>
              </a:ext>
            </a:extLst>
          </p:cNvPr>
          <p:cNvGrpSpPr/>
          <p:nvPr/>
        </p:nvGrpSpPr>
        <p:grpSpPr>
          <a:xfrm>
            <a:off x="4309143" y="2399824"/>
            <a:ext cx="264160" cy="273685"/>
            <a:chOff x="0" y="0"/>
            <a:chExt cx="264239" cy="273981"/>
          </a:xfrm>
        </p:grpSpPr>
        <p:sp>
          <p:nvSpPr>
            <p:cNvPr id="12" name="Google Shape;412;p39">
              <a:extLst>
                <a:ext uri="{FF2B5EF4-FFF2-40B4-BE49-F238E27FC236}">
                  <a16:creationId xmlns:a16="http://schemas.microsoft.com/office/drawing/2014/main" id="{7E6A4875-6F85-F99A-381D-7BDC76058891}"/>
                </a:ext>
              </a:extLst>
            </p:cNvPr>
            <p:cNvSpPr/>
            <p:nvPr/>
          </p:nvSpPr>
          <p:spPr>
            <a:xfrm rot="8100000">
              <a:off x="0" y="0"/>
              <a:ext cx="264239" cy="27398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s-UY"/>
            </a:p>
          </p:txBody>
        </p:sp>
        <p:sp>
          <p:nvSpPr>
            <p:cNvPr id="13" name="Google Shape;413;p39">
              <a:extLst>
                <a:ext uri="{FF2B5EF4-FFF2-40B4-BE49-F238E27FC236}">
                  <a16:creationId xmlns:a16="http://schemas.microsoft.com/office/drawing/2014/main" id="{BEA50E19-E61F-7B9B-C68B-287E1E18D0D3}"/>
                </a:ext>
              </a:extLst>
            </p:cNvPr>
            <p:cNvSpPr/>
            <p:nvPr/>
          </p:nvSpPr>
          <p:spPr>
            <a:xfrm>
              <a:off x="54102" y="64008"/>
              <a:ext cx="154558" cy="1498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s-E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es-UY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B6A726E-D170-EAF8-03CE-F2751895B326}"/>
              </a:ext>
            </a:extLst>
          </p:cNvPr>
          <p:cNvGrpSpPr/>
          <p:nvPr/>
        </p:nvGrpSpPr>
        <p:grpSpPr>
          <a:xfrm>
            <a:off x="4965252" y="3572031"/>
            <a:ext cx="264160" cy="273685"/>
            <a:chOff x="0" y="0"/>
            <a:chExt cx="264239" cy="273981"/>
          </a:xfrm>
        </p:grpSpPr>
        <p:sp>
          <p:nvSpPr>
            <p:cNvPr id="18" name="Google Shape;412;p39">
              <a:extLst>
                <a:ext uri="{FF2B5EF4-FFF2-40B4-BE49-F238E27FC236}">
                  <a16:creationId xmlns:a16="http://schemas.microsoft.com/office/drawing/2014/main" id="{C853C713-6686-6840-B76F-5CCC428FB7A6}"/>
                </a:ext>
              </a:extLst>
            </p:cNvPr>
            <p:cNvSpPr/>
            <p:nvPr/>
          </p:nvSpPr>
          <p:spPr>
            <a:xfrm rot="8100000">
              <a:off x="0" y="0"/>
              <a:ext cx="264239" cy="27398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s-UY"/>
            </a:p>
          </p:txBody>
        </p:sp>
        <p:sp>
          <p:nvSpPr>
            <p:cNvPr id="19" name="Google Shape;413;p39">
              <a:extLst>
                <a:ext uri="{FF2B5EF4-FFF2-40B4-BE49-F238E27FC236}">
                  <a16:creationId xmlns:a16="http://schemas.microsoft.com/office/drawing/2014/main" id="{8BE8ADD4-E2EA-29EE-C31E-EB4892C071E6}"/>
                </a:ext>
              </a:extLst>
            </p:cNvPr>
            <p:cNvSpPr/>
            <p:nvPr/>
          </p:nvSpPr>
          <p:spPr>
            <a:xfrm>
              <a:off x="54102" y="64008"/>
              <a:ext cx="154558" cy="1498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sz="700" dirty="0">
                  <a:solidFill>
                    <a:srgbClr val="1F497D"/>
                  </a:solidFill>
                  <a:effectLst/>
                  <a:latin typeface="Muli"/>
                  <a:ea typeface="Calibri" panose="020F0502020204030204" pitchFamily="34" charset="0"/>
                </a:rPr>
                <a:t>3</a:t>
              </a:r>
              <a:endParaRPr lang="es-UY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D4B3C86-C926-0782-0066-AFDCE3ACFCCE}"/>
              </a:ext>
            </a:extLst>
          </p:cNvPr>
          <p:cNvGrpSpPr/>
          <p:nvPr/>
        </p:nvGrpSpPr>
        <p:grpSpPr>
          <a:xfrm>
            <a:off x="7171345" y="1860658"/>
            <a:ext cx="264160" cy="273685"/>
            <a:chOff x="0" y="0"/>
            <a:chExt cx="264239" cy="273981"/>
          </a:xfrm>
        </p:grpSpPr>
        <p:sp>
          <p:nvSpPr>
            <p:cNvPr id="21" name="Google Shape;412;p39">
              <a:extLst>
                <a:ext uri="{FF2B5EF4-FFF2-40B4-BE49-F238E27FC236}">
                  <a16:creationId xmlns:a16="http://schemas.microsoft.com/office/drawing/2014/main" id="{BE48B3D1-9D3E-F6B3-0C7B-B6989B3D7C2C}"/>
                </a:ext>
              </a:extLst>
            </p:cNvPr>
            <p:cNvSpPr/>
            <p:nvPr/>
          </p:nvSpPr>
          <p:spPr>
            <a:xfrm rot="8100000">
              <a:off x="0" y="0"/>
              <a:ext cx="264239" cy="27398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s-UY"/>
            </a:p>
          </p:txBody>
        </p:sp>
        <p:sp>
          <p:nvSpPr>
            <p:cNvPr id="22" name="Google Shape;413;p39">
              <a:extLst>
                <a:ext uri="{FF2B5EF4-FFF2-40B4-BE49-F238E27FC236}">
                  <a16:creationId xmlns:a16="http://schemas.microsoft.com/office/drawing/2014/main" id="{B567DEE8-86BC-0C2E-8795-2C2D67195901}"/>
                </a:ext>
              </a:extLst>
            </p:cNvPr>
            <p:cNvSpPr/>
            <p:nvPr/>
          </p:nvSpPr>
          <p:spPr>
            <a:xfrm>
              <a:off x="54102" y="64008"/>
              <a:ext cx="154558" cy="1498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s-E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</a:t>
              </a:r>
              <a:endParaRPr lang="es-UY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78FD1A3-AF53-A402-1322-DE95DCBC81E6}"/>
              </a:ext>
            </a:extLst>
          </p:cNvPr>
          <p:cNvGrpSpPr/>
          <p:nvPr/>
        </p:nvGrpSpPr>
        <p:grpSpPr>
          <a:xfrm>
            <a:off x="7134203" y="3381875"/>
            <a:ext cx="264160" cy="273685"/>
            <a:chOff x="0" y="0"/>
            <a:chExt cx="264239" cy="273981"/>
          </a:xfrm>
        </p:grpSpPr>
        <p:sp>
          <p:nvSpPr>
            <p:cNvPr id="24" name="Google Shape;412;p39">
              <a:extLst>
                <a:ext uri="{FF2B5EF4-FFF2-40B4-BE49-F238E27FC236}">
                  <a16:creationId xmlns:a16="http://schemas.microsoft.com/office/drawing/2014/main" id="{A7DE1EDB-A03A-C733-C4E4-3702CC12C6C8}"/>
                </a:ext>
              </a:extLst>
            </p:cNvPr>
            <p:cNvSpPr/>
            <p:nvPr/>
          </p:nvSpPr>
          <p:spPr>
            <a:xfrm rot="8100000">
              <a:off x="0" y="0"/>
              <a:ext cx="264239" cy="27398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s-UY"/>
            </a:p>
          </p:txBody>
        </p:sp>
        <p:sp>
          <p:nvSpPr>
            <p:cNvPr id="25" name="Google Shape;413;p39">
              <a:extLst>
                <a:ext uri="{FF2B5EF4-FFF2-40B4-BE49-F238E27FC236}">
                  <a16:creationId xmlns:a16="http://schemas.microsoft.com/office/drawing/2014/main" id="{9C724AA0-4B24-D436-3434-E25D76420D1C}"/>
                </a:ext>
              </a:extLst>
            </p:cNvPr>
            <p:cNvSpPr/>
            <p:nvPr/>
          </p:nvSpPr>
          <p:spPr>
            <a:xfrm>
              <a:off x="54102" y="64008"/>
              <a:ext cx="154558" cy="1498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s-E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</a:t>
              </a:r>
              <a:endParaRPr lang="es-UY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F9E2AEB3-97BA-2009-E1F7-A3A3E3173196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6530525" y="2188230"/>
            <a:ext cx="831549" cy="445328"/>
          </a:xfrm>
          <a:prstGeom prst="bentConnector3">
            <a:avLst>
              <a:gd name="adj1" fmla="val 10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6C432514-B196-F528-67C2-21DE3734BAEF}"/>
              </a:ext>
            </a:extLst>
          </p:cNvPr>
          <p:cNvCxnSpPr>
            <a:cxnSpLocks/>
          </p:cNvCxnSpPr>
          <p:nvPr/>
        </p:nvCxnSpPr>
        <p:spPr>
          <a:xfrm rot="10800000">
            <a:off x="4601537" y="2536667"/>
            <a:ext cx="815352" cy="459238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7CDE7254-23D3-DCBB-650C-0E90231224A8}"/>
              </a:ext>
            </a:extLst>
          </p:cNvPr>
          <p:cNvSpPr txBox="1"/>
          <p:nvPr/>
        </p:nvSpPr>
        <p:spPr>
          <a:xfrm>
            <a:off x="-539931" y="2287351"/>
            <a:ext cx="4909923" cy="100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0155" algn="r">
              <a:spcBef>
                <a:spcPts val="475"/>
              </a:spcBef>
              <a:spcAft>
                <a:spcPts val="0"/>
              </a:spcAft>
            </a:pPr>
            <a:r>
              <a:rPr lang="es-ES" sz="1100" b="1" dirty="0">
                <a:solidFill>
                  <a:schemeClr val="accent1"/>
                </a:solidFill>
              </a:rPr>
              <a:t>Cantidad de pasajeros por vuelo</a:t>
            </a:r>
          </a:p>
          <a:p>
            <a:pPr marL="2510155" algn="just">
              <a:spcBef>
                <a:spcPts val="475"/>
              </a:spcBef>
              <a:spcAft>
                <a:spcPts val="0"/>
              </a:spcAft>
            </a:pPr>
            <a:r>
              <a:rPr lang="es-UY" sz="1100" dirty="0"/>
              <a:t>La cantidad de pasajeros de cada tipo se debe ingresar manualmente en la declaración general, mediante el sistema </a:t>
            </a:r>
            <a:r>
              <a:rPr lang="es-UY" sz="1100" b="1" dirty="0"/>
              <a:t>EasyAirport.</a:t>
            </a:r>
            <a:endParaRPr lang="es-UY" sz="1100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DC979BA7-27DA-64CE-164C-820C7618F2CE}"/>
              </a:ext>
            </a:extLst>
          </p:cNvPr>
          <p:cNvSpPr txBox="1"/>
          <p:nvPr/>
        </p:nvSpPr>
        <p:spPr>
          <a:xfrm>
            <a:off x="-96756" y="3418457"/>
            <a:ext cx="5141584" cy="1510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0155" algn="r">
              <a:spcBef>
                <a:spcPts val="475"/>
              </a:spcBef>
              <a:spcAft>
                <a:spcPts val="0"/>
              </a:spcAft>
            </a:pPr>
            <a:r>
              <a:rPr lang="es-ES" sz="1100" b="1" dirty="0">
                <a:solidFill>
                  <a:schemeClr val="accent1"/>
                </a:solidFill>
              </a:rPr>
              <a:t>Cierre primario del vuelo</a:t>
            </a:r>
          </a:p>
          <a:p>
            <a:pPr marL="2510155" algn="just">
              <a:spcBef>
                <a:spcPts val="475"/>
              </a:spcBef>
              <a:spcAft>
                <a:spcPts val="0"/>
              </a:spcAft>
            </a:pPr>
            <a:r>
              <a:rPr lang="es-ES" sz="1100" dirty="0"/>
              <a:t>Una vez cargado y confirmado todo el desglose de pasajeros de un vuelo, se envía la información a PDS para detectar en qué categorización se da la diferencia. De esta manera queda inhabilitada para modificar la información declarada por la aerolínea.</a:t>
            </a:r>
            <a:endParaRPr lang="es-UY" sz="1100" dirty="0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0B6E14A9-D3B7-B6ED-8C6C-A130DAF21511}"/>
              </a:ext>
            </a:extLst>
          </p:cNvPr>
          <p:cNvSpPr txBox="1"/>
          <p:nvPr/>
        </p:nvSpPr>
        <p:spPr>
          <a:xfrm>
            <a:off x="7378982" y="3245669"/>
            <a:ext cx="44157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100" b="1" dirty="0">
                <a:solidFill>
                  <a:schemeClr val="accent1"/>
                </a:solidFill>
              </a:rPr>
              <a:t>Cierre del vuelo</a:t>
            </a:r>
          </a:p>
          <a:p>
            <a:pPr algn="just"/>
            <a:r>
              <a:rPr lang="es-ES" sz="1100" dirty="0"/>
              <a:t>Una vez que los datos del sistema nutridos por PDS y la aerolínea coinciden, el vuelo se cierra automáticamente. La aerolínea es responsable del envío de los datos a </a:t>
            </a:r>
            <a:r>
              <a:rPr lang="es-ES" sz="1100"/>
              <a:t>quien corresponda.</a:t>
            </a:r>
            <a:endParaRPr lang="es-ES" dirty="0"/>
          </a:p>
        </p:txBody>
      </p: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7B779B9B-214E-C579-B10F-3A47C5F96656}"/>
              </a:ext>
            </a:extLst>
          </p:cNvPr>
          <p:cNvGrpSpPr/>
          <p:nvPr/>
        </p:nvGrpSpPr>
        <p:grpSpPr>
          <a:xfrm>
            <a:off x="6132797" y="1370131"/>
            <a:ext cx="264160" cy="273685"/>
            <a:chOff x="0" y="0"/>
            <a:chExt cx="264239" cy="273981"/>
          </a:xfrm>
        </p:grpSpPr>
        <p:sp>
          <p:nvSpPr>
            <p:cNvPr id="129" name="Google Shape;412;p39">
              <a:extLst>
                <a:ext uri="{FF2B5EF4-FFF2-40B4-BE49-F238E27FC236}">
                  <a16:creationId xmlns:a16="http://schemas.microsoft.com/office/drawing/2014/main" id="{C568606D-89F8-F8EE-9085-D4689A255DE0}"/>
                </a:ext>
              </a:extLst>
            </p:cNvPr>
            <p:cNvSpPr/>
            <p:nvPr/>
          </p:nvSpPr>
          <p:spPr>
            <a:xfrm rot="8100000">
              <a:off x="0" y="0"/>
              <a:ext cx="264239" cy="27398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s-UY"/>
            </a:p>
          </p:txBody>
        </p:sp>
        <p:sp>
          <p:nvSpPr>
            <p:cNvPr id="130" name="Google Shape;413;p39">
              <a:extLst>
                <a:ext uri="{FF2B5EF4-FFF2-40B4-BE49-F238E27FC236}">
                  <a16:creationId xmlns:a16="http://schemas.microsoft.com/office/drawing/2014/main" id="{D171552F-4187-B274-0BBC-EAFE2B3AEF1F}"/>
                </a:ext>
              </a:extLst>
            </p:cNvPr>
            <p:cNvSpPr/>
            <p:nvPr/>
          </p:nvSpPr>
          <p:spPr>
            <a:xfrm>
              <a:off x="54102" y="64008"/>
              <a:ext cx="154558" cy="1498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s-E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es-UY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0DCB0955-867C-AB4F-9BF7-5493B023C911}"/>
              </a:ext>
            </a:extLst>
          </p:cNvPr>
          <p:cNvSpPr txBox="1"/>
          <p:nvPr/>
        </p:nvSpPr>
        <p:spPr>
          <a:xfrm>
            <a:off x="519142" y="1256208"/>
            <a:ext cx="5632705" cy="12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0155" algn="r">
              <a:spcBef>
                <a:spcPts val="475"/>
              </a:spcBef>
              <a:spcAft>
                <a:spcPts val="0"/>
              </a:spcAft>
            </a:pPr>
            <a:r>
              <a:rPr lang="es-ES" sz="1100" b="1" dirty="0">
                <a:solidFill>
                  <a:schemeClr val="accent1"/>
                </a:solidFill>
              </a:rPr>
              <a:t>Seguridad</a:t>
            </a:r>
          </a:p>
          <a:p>
            <a:pPr marL="2510155" algn="just">
              <a:spcBef>
                <a:spcPts val="475"/>
              </a:spcBef>
              <a:spcAft>
                <a:spcPts val="0"/>
              </a:spcAft>
            </a:pPr>
            <a:r>
              <a:rPr lang="es-ES" sz="1100" dirty="0"/>
              <a:t>Cada Aerolínea, según sea necesario tendrá una cuenta de acceso al sistema </a:t>
            </a:r>
            <a:r>
              <a:rPr lang="es-ES" sz="1100" b="1" dirty="0"/>
              <a:t>EasyAirport</a:t>
            </a:r>
            <a:r>
              <a:rPr lang="es-ES" sz="1100" dirty="0"/>
              <a:t> con usuario y contraseña donde quedarán registrados sus movimientos.</a:t>
            </a:r>
          </a:p>
          <a:p>
            <a:pPr marL="2510155" algn="just">
              <a:spcBef>
                <a:spcPts val="475"/>
              </a:spcBef>
              <a:spcAft>
                <a:spcPts val="0"/>
              </a:spcAft>
            </a:pPr>
            <a:r>
              <a:rPr lang="es-ES" sz="1100" dirty="0"/>
              <a:t> </a:t>
            </a:r>
          </a:p>
        </p:txBody>
      </p: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2EBF924F-92B8-8898-34BD-5EE79429915F}"/>
              </a:ext>
            </a:extLst>
          </p:cNvPr>
          <p:cNvCxnSpPr>
            <a:cxnSpLocks/>
            <a:endCxn id="129" idx="7"/>
          </p:cNvCxnSpPr>
          <p:nvPr/>
        </p:nvCxnSpPr>
        <p:spPr>
          <a:xfrm flipH="1" flipV="1">
            <a:off x="6268245" y="1697130"/>
            <a:ext cx="10120" cy="91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angular 177">
            <a:extLst>
              <a:ext uri="{FF2B5EF4-FFF2-40B4-BE49-F238E27FC236}">
                <a16:creationId xmlns:a16="http://schemas.microsoft.com/office/drawing/2014/main" id="{1885E3F2-79F3-B838-62C1-AC664EF6BECB}"/>
              </a:ext>
            </a:extLst>
          </p:cNvPr>
          <p:cNvCxnSpPr>
            <a:cxnSpLocks/>
            <a:endCxn id="18" idx="7"/>
          </p:cNvCxnSpPr>
          <p:nvPr/>
        </p:nvCxnSpPr>
        <p:spPr>
          <a:xfrm rot="10800000">
            <a:off x="5100701" y="3899030"/>
            <a:ext cx="632747" cy="33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: angular 211">
            <a:extLst>
              <a:ext uri="{FF2B5EF4-FFF2-40B4-BE49-F238E27FC236}">
                <a16:creationId xmlns:a16="http://schemas.microsoft.com/office/drawing/2014/main" id="{9F3F589C-EC2C-AE11-91EE-DC59916770BA}"/>
              </a:ext>
            </a:extLst>
          </p:cNvPr>
          <p:cNvCxnSpPr>
            <a:cxnSpLocks/>
            <a:stCxn id="8" idx="17"/>
            <a:endCxn id="24" idx="7"/>
          </p:cNvCxnSpPr>
          <p:nvPr/>
        </p:nvCxnSpPr>
        <p:spPr>
          <a:xfrm flipV="1">
            <a:off x="6781380" y="3708874"/>
            <a:ext cx="488271" cy="363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74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211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Muli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 PINO, Ailyn</dc:creator>
  <cp:lastModifiedBy>DEL PINO, Ailyn</cp:lastModifiedBy>
  <cp:revision>19</cp:revision>
  <dcterms:created xsi:type="dcterms:W3CDTF">2022-11-09T13:25:39Z</dcterms:created>
  <dcterms:modified xsi:type="dcterms:W3CDTF">2022-11-10T14:27:14Z</dcterms:modified>
</cp:coreProperties>
</file>